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eenie Beanie"/>
      <p:regular r:id="rId67"/>
    </p:embeddedFont>
    <p:embeddedFont>
      <p:font typeface="Quicksand"/>
      <p:regular r:id="rId68"/>
      <p:bold r:id="rId69"/>
    </p:embeddedFont>
    <p:embeddedFont>
      <p:font typeface="Josefin Sans"/>
      <p:regular r:id="rId70"/>
      <p:bold r:id="rId71"/>
      <p:italic r:id="rId72"/>
      <p:boldItalic r:id="rId73"/>
    </p:embeddedFont>
    <p:embeddedFont>
      <p:font typeface="Helvetica Neue"/>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4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4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JosefinSans-boldItalic.fntdata"/><Relationship Id="rId72" Type="http://schemas.openxmlformats.org/officeDocument/2006/relationships/font" Target="fonts/JosefinSans-italic.fntdata"/><Relationship Id="rId31" Type="http://schemas.openxmlformats.org/officeDocument/2006/relationships/slide" Target="slides/slide26.xml"/><Relationship Id="rId75" Type="http://schemas.openxmlformats.org/officeDocument/2006/relationships/font" Target="fonts/HelveticaNeue-bold.fntdata"/><Relationship Id="rId30" Type="http://schemas.openxmlformats.org/officeDocument/2006/relationships/slide" Target="slides/slide25.xml"/><Relationship Id="rId74" Type="http://schemas.openxmlformats.org/officeDocument/2006/relationships/font" Target="fonts/HelveticaNeue-regular.fntdata"/><Relationship Id="rId33" Type="http://schemas.openxmlformats.org/officeDocument/2006/relationships/slide" Target="slides/slide28.xml"/><Relationship Id="rId77" Type="http://schemas.openxmlformats.org/officeDocument/2006/relationships/font" Target="fonts/HelveticaNeue-boldItalic.fntdata"/><Relationship Id="rId32" Type="http://schemas.openxmlformats.org/officeDocument/2006/relationships/slide" Target="slides/slide27.xml"/><Relationship Id="rId76" Type="http://schemas.openxmlformats.org/officeDocument/2006/relationships/font" Target="fonts/HelveticaNeue-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JosefinSans-bold.fntdata"/><Relationship Id="rId70" Type="http://schemas.openxmlformats.org/officeDocument/2006/relationships/font" Target="fonts/Josefin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Quicksand-regular.fntdata"/><Relationship Id="rId23" Type="http://schemas.openxmlformats.org/officeDocument/2006/relationships/slide" Target="slides/slide18.xml"/><Relationship Id="rId67" Type="http://schemas.openxmlformats.org/officeDocument/2006/relationships/font" Target="fonts/ReenieBeanie-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Quicksan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8" name="Shape 4108"/>
        <p:cNvGrpSpPr/>
        <p:nvPr/>
      </p:nvGrpSpPr>
      <p:grpSpPr>
        <a:xfrm>
          <a:off x="0" y="0"/>
          <a:ext cx="0" cy="0"/>
          <a:chOff x="0" y="0"/>
          <a:chExt cx="0" cy="0"/>
        </a:xfrm>
      </p:grpSpPr>
      <p:sp>
        <p:nvSpPr>
          <p:cNvPr id="4109" name="Google Shape;41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9" name="Shape 4119"/>
        <p:cNvGrpSpPr/>
        <p:nvPr/>
      </p:nvGrpSpPr>
      <p:grpSpPr>
        <a:xfrm>
          <a:off x="0" y="0"/>
          <a:ext cx="0" cy="0"/>
          <a:chOff x="0" y="0"/>
          <a:chExt cx="0" cy="0"/>
        </a:xfrm>
      </p:grpSpPr>
      <p:sp>
        <p:nvSpPr>
          <p:cNvPr id="4120" name="Google Shape;412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7" name="Shape 4127"/>
        <p:cNvGrpSpPr/>
        <p:nvPr/>
      </p:nvGrpSpPr>
      <p:grpSpPr>
        <a:xfrm>
          <a:off x="0" y="0"/>
          <a:ext cx="0" cy="0"/>
          <a:chOff x="0" y="0"/>
          <a:chExt cx="0" cy="0"/>
        </a:xfrm>
      </p:grpSpPr>
      <p:sp>
        <p:nvSpPr>
          <p:cNvPr id="4128" name="Google Shape;412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9" name="Google Shape;412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5" name="Shape 4135"/>
        <p:cNvGrpSpPr/>
        <p:nvPr/>
      </p:nvGrpSpPr>
      <p:grpSpPr>
        <a:xfrm>
          <a:off x="0" y="0"/>
          <a:ext cx="0" cy="0"/>
          <a:chOff x="0" y="0"/>
          <a:chExt cx="0" cy="0"/>
        </a:xfrm>
      </p:grpSpPr>
      <p:sp>
        <p:nvSpPr>
          <p:cNvPr id="4136" name="Google Shape;413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6" name="Shape 4146"/>
        <p:cNvGrpSpPr/>
        <p:nvPr/>
      </p:nvGrpSpPr>
      <p:grpSpPr>
        <a:xfrm>
          <a:off x="0" y="0"/>
          <a:ext cx="0" cy="0"/>
          <a:chOff x="0" y="0"/>
          <a:chExt cx="0" cy="0"/>
        </a:xfrm>
      </p:grpSpPr>
      <p:sp>
        <p:nvSpPr>
          <p:cNvPr id="4147" name="Google Shape;414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8" name="Google Shape;41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2" name="Shape 4182"/>
        <p:cNvGrpSpPr/>
        <p:nvPr/>
      </p:nvGrpSpPr>
      <p:grpSpPr>
        <a:xfrm>
          <a:off x="0" y="0"/>
          <a:ext cx="0" cy="0"/>
          <a:chOff x="0" y="0"/>
          <a:chExt cx="0" cy="0"/>
        </a:xfrm>
      </p:grpSpPr>
      <p:sp>
        <p:nvSpPr>
          <p:cNvPr id="4183" name="Google Shape;418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0" name="Shape 4190"/>
        <p:cNvGrpSpPr/>
        <p:nvPr/>
      </p:nvGrpSpPr>
      <p:grpSpPr>
        <a:xfrm>
          <a:off x="0" y="0"/>
          <a:ext cx="0" cy="0"/>
          <a:chOff x="0" y="0"/>
          <a:chExt cx="0" cy="0"/>
        </a:xfrm>
      </p:grpSpPr>
      <p:sp>
        <p:nvSpPr>
          <p:cNvPr id="4191" name="Google Shape;419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9" name="Shape 4199"/>
        <p:cNvGrpSpPr/>
        <p:nvPr/>
      </p:nvGrpSpPr>
      <p:grpSpPr>
        <a:xfrm>
          <a:off x="0" y="0"/>
          <a:ext cx="0" cy="0"/>
          <a:chOff x="0" y="0"/>
          <a:chExt cx="0" cy="0"/>
        </a:xfrm>
      </p:grpSpPr>
      <p:sp>
        <p:nvSpPr>
          <p:cNvPr id="4200" name="Google Shape;420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1" name="Google Shape;42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4" name="Google Shape;13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9" name="Shape 4219"/>
        <p:cNvGrpSpPr/>
        <p:nvPr/>
      </p:nvGrpSpPr>
      <p:grpSpPr>
        <a:xfrm>
          <a:off x="0" y="0"/>
          <a:ext cx="0" cy="0"/>
          <a:chOff x="0" y="0"/>
          <a:chExt cx="0" cy="0"/>
        </a:xfrm>
      </p:grpSpPr>
      <p:sp>
        <p:nvSpPr>
          <p:cNvPr id="4220" name="Google Shape;422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1" name="Google Shape;422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2" name="Shape 4232"/>
        <p:cNvGrpSpPr/>
        <p:nvPr/>
      </p:nvGrpSpPr>
      <p:grpSpPr>
        <a:xfrm>
          <a:off x="0" y="0"/>
          <a:ext cx="0" cy="0"/>
          <a:chOff x="0" y="0"/>
          <a:chExt cx="0" cy="0"/>
        </a:xfrm>
      </p:grpSpPr>
      <p:sp>
        <p:nvSpPr>
          <p:cNvPr id="4233" name="Google Shape;423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5" name="Shape 4255"/>
        <p:cNvGrpSpPr/>
        <p:nvPr/>
      </p:nvGrpSpPr>
      <p:grpSpPr>
        <a:xfrm>
          <a:off x="0" y="0"/>
          <a:ext cx="0" cy="0"/>
          <a:chOff x="0" y="0"/>
          <a:chExt cx="0" cy="0"/>
        </a:xfrm>
      </p:grpSpPr>
      <p:sp>
        <p:nvSpPr>
          <p:cNvPr id="4256" name="Google Shape;425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4" name="Shape 4264"/>
        <p:cNvGrpSpPr/>
        <p:nvPr/>
      </p:nvGrpSpPr>
      <p:grpSpPr>
        <a:xfrm>
          <a:off x="0" y="0"/>
          <a:ext cx="0" cy="0"/>
          <a:chOff x="0" y="0"/>
          <a:chExt cx="0" cy="0"/>
        </a:xfrm>
      </p:grpSpPr>
      <p:sp>
        <p:nvSpPr>
          <p:cNvPr id="4265" name="Google Shape;426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2" name="Shape 4272"/>
        <p:cNvGrpSpPr/>
        <p:nvPr/>
      </p:nvGrpSpPr>
      <p:grpSpPr>
        <a:xfrm>
          <a:off x="0" y="0"/>
          <a:ext cx="0" cy="0"/>
          <a:chOff x="0" y="0"/>
          <a:chExt cx="0" cy="0"/>
        </a:xfrm>
      </p:grpSpPr>
      <p:sp>
        <p:nvSpPr>
          <p:cNvPr id="4273" name="Google Shape;427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0" name="Shape 4280"/>
        <p:cNvGrpSpPr/>
        <p:nvPr/>
      </p:nvGrpSpPr>
      <p:grpSpPr>
        <a:xfrm>
          <a:off x="0" y="0"/>
          <a:ext cx="0" cy="0"/>
          <a:chOff x="0" y="0"/>
          <a:chExt cx="0" cy="0"/>
        </a:xfrm>
      </p:grpSpPr>
      <p:sp>
        <p:nvSpPr>
          <p:cNvPr id="4281" name="Google Shape;4281;ge409d4883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ge409d4883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9" name="Shape 4289"/>
        <p:cNvGrpSpPr/>
        <p:nvPr/>
      </p:nvGrpSpPr>
      <p:grpSpPr>
        <a:xfrm>
          <a:off x="0" y="0"/>
          <a:ext cx="0" cy="0"/>
          <a:chOff x="0" y="0"/>
          <a:chExt cx="0" cy="0"/>
        </a:xfrm>
      </p:grpSpPr>
      <p:sp>
        <p:nvSpPr>
          <p:cNvPr id="4290" name="Google Shape;429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7" name="Shape 4297"/>
        <p:cNvGrpSpPr/>
        <p:nvPr/>
      </p:nvGrpSpPr>
      <p:grpSpPr>
        <a:xfrm>
          <a:off x="0" y="0"/>
          <a:ext cx="0" cy="0"/>
          <a:chOff x="0" y="0"/>
          <a:chExt cx="0" cy="0"/>
        </a:xfrm>
      </p:grpSpPr>
      <p:sp>
        <p:nvSpPr>
          <p:cNvPr id="4298" name="Google Shape;42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9" name="Google Shape;429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4" name="Google Shape;32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6" name="Shape 4316"/>
        <p:cNvGrpSpPr/>
        <p:nvPr/>
      </p:nvGrpSpPr>
      <p:grpSpPr>
        <a:xfrm>
          <a:off x="0" y="0"/>
          <a:ext cx="0" cy="0"/>
          <a:chOff x="0" y="0"/>
          <a:chExt cx="0" cy="0"/>
        </a:xfrm>
      </p:grpSpPr>
      <p:sp>
        <p:nvSpPr>
          <p:cNvPr id="4317" name="Google Shape;431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3" name="Shape 4323"/>
        <p:cNvGrpSpPr/>
        <p:nvPr/>
      </p:nvGrpSpPr>
      <p:grpSpPr>
        <a:xfrm>
          <a:off x="0" y="0"/>
          <a:ext cx="0" cy="0"/>
          <a:chOff x="0" y="0"/>
          <a:chExt cx="0" cy="0"/>
        </a:xfrm>
      </p:grpSpPr>
      <p:sp>
        <p:nvSpPr>
          <p:cNvPr id="4324" name="Google Shape;432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0" name="Shape 4330"/>
        <p:cNvGrpSpPr/>
        <p:nvPr/>
      </p:nvGrpSpPr>
      <p:grpSpPr>
        <a:xfrm>
          <a:off x="0" y="0"/>
          <a:ext cx="0" cy="0"/>
          <a:chOff x="0" y="0"/>
          <a:chExt cx="0" cy="0"/>
        </a:xfrm>
      </p:grpSpPr>
      <p:sp>
        <p:nvSpPr>
          <p:cNvPr id="4331" name="Google Shape;433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7" name="Shape 4337"/>
        <p:cNvGrpSpPr/>
        <p:nvPr/>
      </p:nvGrpSpPr>
      <p:grpSpPr>
        <a:xfrm>
          <a:off x="0" y="0"/>
          <a:ext cx="0" cy="0"/>
          <a:chOff x="0" y="0"/>
          <a:chExt cx="0" cy="0"/>
        </a:xfrm>
      </p:grpSpPr>
      <p:sp>
        <p:nvSpPr>
          <p:cNvPr id="4338" name="Google Shape;433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4" name="Shape 4344"/>
        <p:cNvGrpSpPr/>
        <p:nvPr/>
      </p:nvGrpSpPr>
      <p:grpSpPr>
        <a:xfrm>
          <a:off x="0" y="0"/>
          <a:ext cx="0" cy="0"/>
          <a:chOff x="0" y="0"/>
          <a:chExt cx="0" cy="0"/>
        </a:xfrm>
      </p:grpSpPr>
      <p:sp>
        <p:nvSpPr>
          <p:cNvPr id="4345" name="Google Shape;434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1" name="Shape 4351"/>
        <p:cNvGrpSpPr/>
        <p:nvPr/>
      </p:nvGrpSpPr>
      <p:grpSpPr>
        <a:xfrm>
          <a:off x="0" y="0"/>
          <a:ext cx="0" cy="0"/>
          <a:chOff x="0" y="0"/>
          <a:chExt cx="0" cy="0"/>
        </a:xfrm>
      </p:grpSpPr>
      <p:sp>
        <p:nvSpPr>
          <p:cNvPr id="4352" name="Google Shape;435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8" name="Shape 4358"/>
        <p:cNvGrpSpPr/>
        <p:nvPr/>
      </p:nvGrpSpPr>
      <p:grpSpPr>
        <a:xfrm>
          <a:off x="0" y="0"/>
          <a:ext cx="0" cy="0"/>
          <a:chOff x="0" y="0"/>
          <a:chExt cx="0" cy="0"/>
        </a:xfrm>
      </p:grpSpPr>
      <p:sp>
        <p:nvSpPr>
          <p:cNvPr id="4359" name="Google Shape;435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0" name="Google Shape;436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7" name="Shape 5247"/>
        <p:cNvGrpSpPr/>
        <p:nvPr/>
      </p:nvGrpSpPr>
      <p:grpSpPr>
        <a:xfrm>
          <a:off x="0" y="0"/>
          <a:ext cx="0" cy="0"/>
          <a:chOff x="0" y="0"/>
          <a:chExt cx="0" cy="0"/>
        </a:xfrm>
      </p:grpSpPr>
      <p:sp>
        <p:nvSpPr>
          <p:cNvPr id="5248" name="Google Shape;524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9" name="Google Shape;524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2" name="Google Shape;526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1" name="Shape 5271"/>
        <p:cNvGrpSpPr/>
        <p:nvPr/>
      </p:nvGrpSpPr>
      <p:grpSpPr>
        <a:xfrm>
          <a:off x="0" y="0"/>
          <a:ext cx="0" cy="0"/>
          <a:chOff x="0" y="0"/>
          <a:chExt cx="0" cy="0"/>
        </a:xfrm>
      </p:grpSpPr>
      <p:sp>
        <p:nvSpPr>
          <p:cNvPr id="5272" name="Google Shape;527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3" name="Google Shape;322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0" name="Shape 5290"/>
        <p:cNvGrpSpPr/>
        <p:nvPr/>
      </p:nvGrpSpPr>
      <p:grpSpPr>
        <a:xfrm>
          <a:off x="0" y="0"/>
          <a:ext cx="0" cy="0"/>
          <a:chOff x="0" y="0"/>
          <a:chExt cx="0" cy="0"/>
        </a:xfrm>
      </p:grpSpPr>
      <p:sp>
        <p:nvSpPr>
          <p:cNvPr id="5291" name="Google Shape;529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2" name="Shape 5302"/>
        <p:cNvGrpSpPr/>
        <p:nvPr/>
      </p:nvGrpSpPr>
      <p:grpSpPr>
        <a:xfrm>
          <a:off x="0" y="0"/>
          <a:ext cx="0" cy="0"/>
          <a:chOff x="0" y="0"/>
          <a:chExt cx="0" cy="0"/>
        </a:xfrm>
      </p:grpSpPr>
      <p:sp>
        <p:nvSpPr>
          <p:cNvPr id="5303" name="Google Shape;530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9" name="Shape 5309"/>
        <p:cNvGrpSpPr/>
        <p:nvPr/>
      </p:nvGrpSpPr>
      <p:grpSpPr>
        <a:xfrm>
          <a:off x="0" y="0"/>
          <a:ext cx="0" cy="0"/>
          <a:chOff x="0" y="0"/>
          <a:chExt cx="0" cy="0"/>
        </a:xfrm>
      </p:grpSpPr>
      <p:sp>
        <p:nvSpPr>
          <p:cNvPr id="5310" name="Google Shape;531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8" name="Shape 5318"/>
        <p:cNvGrpSpPr/>
        <p:nvPr/>
      </p:nvGrpSpPr>
      <p:grpSpPr>
        <a:xfrm>
          <a:off x="0" y="0"/>
          <a:ext cx="0" cy="0"/>
          <a:chOff x="0" y="0"/>
          <a:chExt cx="0" cy="0"/>
        </a:xfrm>
      </p:grpSpPr>
      <p:sp>
        <p:nvSpPr>
          <p:cNvPr id="5319" name="Google Shape;531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6" name="Shape 5326"/>
        <p:cNvGrpSpPr/>
        <p:nvPr/>
      </p:nvGrpSpPr>
      <p:grpSpPr>
        <a:xfrm>
          <a:off x="0" y="0"/>
          <a:ext cx="0" cy="0"/>
          <a:chOff x="0" y="0"/>
          <a:chExt cx="0" cy="0"/>
        </a:xfrm>
      </p:grpSpPr>
      <p:sp>
        <p:nvSpPr>
          <p:cNvPr id="5327" name="Google Shape;532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3" name="Shape 5333"/>
        <p:cNvGrpSpPr/>
        <p:nvPr/>
      </p:nvGrpSpPr>
      <p:grpSpPr>
        <a:xfrm>
          <a:off x="0" y="0"/>
          <a:ext cx="0" cy="0"/>
          <a:chOff x="0" y="0"/>
          <a:chExt cx="0" cy="0"/>
        </a:xfrm>
      </p:grpSpPr>
      <p:sp>
        <p:nvSpPr>
          <p:cNvPr id="5334" name="Google Shape;533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3" name="Shape 5343"/>
        <p:cNvGrpSpPr/>
        <p:nvPr/>
      </p:nvGrpSpPr>
      <p:grpSpPr>
        <a:xfrm>
          <a:off x="0" y="0"/>
          <a:ext cx="0" cy="0"/>
          <a:chOff x="0" y="0"/>
          <a:chExt cx="0" cy="0"/>
        </a:xfrm>
      </p:grpSpPr>
      <p:sp>
        <p:nvSpPr>
          <p:cNvPr id="5344" name="Google Shape;534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5" name="Google Shape;534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9" name="Shape 5379"/>
        <p:cNvGrpSpPr/>
        <p:nvPr/>
      </p:nvGrpSpPr>
      <p:grpSpPr>
        <a:xfrm>
          <a:off x="0" y="0"/>
          <a:ext cx="0" cy="0"/>
          <a:chOff x="0" y="0"/>
          <a:chExt cx="0" cy="0"/>
        </a:xfrm>
      </p:grpSpPr>
      <p:sp>
        <p:nvSpPr>
          <p:cNvPr id="5380" name="Google Shape;5380;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1" name="Shape 5391"/>
        <p:cNvGrpSpPr/>
        <p:nvPr/>
      </p:nvGrpSpPr>
      <p:grpSpPr>
        <a:xfrm>
          <a:off x="0" y="0"/>
          <a:ext cx="0" cy="0"/>
          <a:chOff x="0" y="0"/>
          <a:chExt cx="0" cy="0"/>
        </a:xfrm>
      </p:grpSpPr>
      <p:sp>
        <p:nvSpPr>
          <p:cNvPr id="5392" name="Google Shape;539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2" name="Shape 5402"/>
        <p:cNvGrpSpPr/>
        <p:nvPr/>
      </p:nvGrpSpPr>
      <p:grpSpPr>
        <a:xfrm>
          <a:off x="0" y="0"/>
          <a:ext cx="0" cy="0"/>
          <a:chOff x="0" y="0"/>
          <a:chExt cx="0" cy="0"/>
        </a:xfrm>
      </p:grpSpPr>
      <p:sp>
        <p:nvSpPr>
          <p:cNvPr id="5403" name="Google Shape;540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9" name="Shape 5409"/>
        <p:cNvGrpSpPr/>
        <p:nvPr/>
      </p:nvGrpSpPr>
      <p:grpSpPr>
        <a:xfrm>
          <a:off x="0" y="0"/>
          <a:ext cx="0" cy="0"/>
          <a:chOff x="0" y="0"/>
          <a:chExt cx="0" cy="0"/>
        </a:xfrm>
      </p:grpSpPr>
      <p:sp>
        <p:nvSpPr>
          <p:cNvPr id="5410" name="Google Shape;5410;ge409d4883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1" name="Google Shape;5411;ge409d4883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3" name="Shape 5423"/>
        <p:cNvGrpSpPr/>
        <p:nvPr/>
      </p:nvGrpSpPr>
      <p:grpSpPr>
        <a:xfrm>
          <a:off x="0" y="0"/>
          <a:ext cx="0" cy="0"/>
          <a:chOff x="0" y="0"/>
          <a:chExt cx="0" cy="0"/>
        </a:xfrm>
      </p:grpSpPr>
      <p:sp>
        <p:nvSpPr>
          <p:cNvPr id="5424" name="Google Shape;5424;ge409d4883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5" name="Google Shape;5425;ge409d4883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0" name="Shape 5430"/>
        <p:cNvGrpSpPr/>
        <p:nvPr/>
      </p:nvGrpSpPr>
      <p:grpSpPr>
        <a:xfrm>
          <a:off x="0" y="0"/>
          <a:ext cx="0" cy="0"/>
          <a:chOff x="0" y="0"/>
          <a:chExt cx="0" cy="0"/>
        </a:xfrm>
      </p:grpSpPr>
      <p:sp>
        <p:nvSpPr>
          <p:cNvPr id="5431" name="Google Shape;5431;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0" name="Shape 5440"/>
        <p:cNvGrpSpPr/>
        <p:nvPr/>
      </p:nvGrpSpPr>
      <p:grpSpPr>
        <a:xfrm>
          <a:off x="0" y="0"/>
          <a:ext cx="0" cy="0"/>
          <a:chOff x="0" y="0"/>
          <a:chExt cx="0" cy="0"/>
        </a:xfrm>
      </p:grpSpPr>
      <p:sp>
        <p:nvSpPr>
          <p:cNvPr id="5441" name="Google Shape;544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2" name="Google Shape;544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2" name="Shape 5462"/>
        <p:cNvGrpSpPr/>
        <p:nvPr/>
      </p:nvGrpSpPr>
      <p:grpSpPr>
        <a:xfrm>
          <a:off x="0" y="0"/>
          <a:ext cx="0" cy="0"/>
          <a:chOff x="0" y="0"/>
          <a:chExt cx="0" cy="0"/>
        </a:xfrm>
      </p:grpSpPr>
      <p:sp>
        <p:nvSpPr>
          <p:cNvPr id="5463" name="Google Shape;5463;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8" name="Shape 5468"/>
        <p:cNvGrpSpPr/>
        <p:nvPr/>
      </p:nvGrpSpPr>
      <p:grpSpPr>
        <a:xfrm>
          <a:off x="0" y="0"/>
          <a:ext cx="0" cy="0"/>
          <a:chOff x="0" y="0"/>
          <a:chExt cx="0" cy="0"/>
        </a:xfrm>
      </p:grpSpPr>
      <p:sp>
        <p:nvSpPr>
          <p:cNvPr id="5469" name="Google Shape;5469;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0" name="Google Shape;547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9" name="Shape 5489"/>
        <p:cNvGrpSpPr/>
        <p:nvPr/>
      </p:nvGrpSpPr>
      <p:grpSpPr>
        <a:xfrm>
          <a:off x="0" y="0"/>
          <a:ext cx="0" cy="0"/>
          <a:chOff x="0" y="0"/>
          <a:chExt cx="0" cy="0"/>
        </a:xfrm>
      </p:grpSpPr>
      <p:sp>
        <p:nvSpPr>
          <p:cNvPr id="5490" name="Google Shape;549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1" name="Google Shape;549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7" name="Shape 5497"/>
        <p:cNvGrpSpPr/>
        <p:nvPr/>
      </p:nvGrpSpPr>
      <p:grpSpPr>
        <a:xfrm>
          <a:off x="0" y="0"/>
          <a:ext cx="0" cy="0"/>
          <a:chOff x="0" y="0"/>
          <a:chExt cx="0" cy="0"/>
        </a:xfrm>
      </p:grpSpPr>
      <p:sp>
        <p:nvSpPr>
          <p:cNvPr id="5498" name="Google Shape;549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9" name="Shape 5519"/>
        <p:cNvGrpSpPr/>
        <p:nvPr/>
      </p:nvGrpSpPr>
      <p:grpSpPr>
        <a:xfrm>
          <a:off x="0" y="0"/>
          <a:ext cx="0" cy="0"/>
          <a:chOff x="0" y="0"/>
          <a:chExt cx="0" cy="0"/>
        </a:xfrm>
      </p:grpSpPr>
      <p:sp>
        <p:nvSpPr>
          <p:cNvPr id="5520" name="Google Shape;5520;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8" name="Shape 5528"/>
        <p:cNvGrpSpPr/>
        <p:nvPr/>
      </p:nvGrpSpPr>
      <p:grpSpPr>
        <a:xfrm>
          <a:off x="0" y="0"/>
          <a:ext cx="0" cy="0"/>
          <a:chOff x="0" y="0"/>
          <a:chExt cx="0" cy="0"/>
        </a:xfrm>
      </p:grpSpPr>
      <p:sp>
        <p:nvSpPr>
          <p:cNvPr id="5529" name="Google Shape;552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0" name="Google Shape;553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6" name="Google Shape;32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0" name="Google Shape;40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3" name="Google Shape;40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11000" y="1258540"/>
            <a:ext cx="7722300" cy="20130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accent1"/>
              </a:buClr>
              <a:buSzPts val="10000"/>
              <a:buNone/>
              <a:defRPr sz="10000">
                <a:solidFill>
                  <a:schemeClr val="accent1"/>
                </a:solidFill>
              </a:defRPr>
            </a:lvl1pPr>
            <a:lvl2pPr lvl="1" algn="ctr">
              <a:lnSpc>
                <a:spcPct val="60000"/>
              </a:lnSpc>
              <a:spcBef>
                <a:spcPts val="0"/>
              </a:spcBef>
              <a:spcAft>
                <a:spcPts val="0"/>
              </a:spcAft>
              <a:buClr>
                <a:schemeClr val="accent1"/>
              </a:buClr>
              <a:buSzPts val="10000"/>
              <a:buNone/>
              <a:defRPr sz="10000">
                <a:solidFill>
                  <a:schemeClr val="accent1"/>
                </a:solidFill>
              </a:defRPr>
            </a:lvl2pPr>
            <a:lvl3pPr lvl="2" algn="ctr">
              <a:lnSpc>
                <a:spcPct val="60000"/>
              </a:lnSpc>
              <a:spcBef>
                <a:spcPts val="0"/>
              </a:spcBef>
              <a:spcAft>
                <a:spcPts val="0"/>
              </a:spcAft>
              <a:buClr>
                <a:schemeClr val="accent1"/>
              </a:buClr>
              <a:buSzPts val="10000"/>
              <a:buNone/>
              <a:defRPr sz="10000">
                <a:solidFill>
                  <a:schemeClr val="accent1"/>
                </a:solidFill>
              </a:defRPr>
            </a:lvl3pPr>
            <a:lvl4pPr lvl="3" algn="ctr">
              <a:lnSpc>
                <a:spcPct val="60000"/>
              </a:lnSpc>
              <a:spcBef>
                <a:spcPts val="0"/>
              </a:spcBef>
              <a:spcAft>
                <a:spcPts val="0"/>
              </a:spcAft>
              <a:buClr>
                <a:schemeClr val="accent1"/>
              </a:buClr>
              <a:buSzPts val="10000"/>
              <a:buNone/>
              <a:defRPr sz="10000">
                <a:solidFill>
                  <a:schemeClr val="accent1"/>
                </a:solidFill>
              </a:defRPr>
            </a:lvl4pPr>
            <a:lvl5pPr lvl="4" algn="ctr">
              <a:lnSpc>
                <a:spcPct val="60000"/>
              </a:lnSpc>
              <a:spcBef>
                <a:spcPts val="0"/>
              </a:spcBef>
              <a:spcAft>
                <a:spcPts val="0"/>
              </a:spcAft>
              <a:buClr>
                <a:schemeClr val="accent1"/>
              </a:buClr>
              <a:buSzPts val="10000"/>
              <a:buNone/>
              <a:defRPr sz="10000">
                <a:solidFill>
                  <a:schemeClr val="accent1"/>
                </a:solidFill>
              </a:defRPr>
            </a:lvl5pPr>
            <a:lvl6pPr lvl="5" algn="ctr">
              <a:lnSpc>
                <a:spcPct val="60000"/>
              </a:lnSpc>
              <a:spcBef>
                <a:spcPts val="0"/>
              </a:spcBef>
              <a:spcAft>
                <a:spcPts val="0"/>
              </a:spcAft>
              <a:buClr>
                <a:schemeClr val="accent1"/>
              </a:buClr>
              <a:buSzPts val="10000"/>
              <a:buNone/>
              <a:defRPr sz="10000">
                <a:solidFill>
                  <a:schemeClr val="accent1"/>
                </a:solidFill>
              </a:defRPr>
            </a:lvl6pPr>
            <a:lvl7pPr lvl="6" algn="ctr">
              <a:lnSpc>
                <a:spcPct val="60000"/>
              </a:lnSpc>
              <a:spcBef>
                <a:spcPts val="0"/>
              </a:spcBef>
              <a:spcAft>
                <a:spcPts val="0"/>
              </a:spcAft>
              <a:buClr>
                <a:schemeClr val="accent1"/>
              </a:buClr>
              <a:buSzPts val="10000"/>
              <a:buNone/>
              <a:defRPr sz="10000">
                <a:solidFill>
                  <a:schemeClr val="accent1"/>
                </a:solidFill>
              </a:defRPr>
            </a:lvl7pPr>
            <a:lvl8pPr lvl="7" algn="ctr">
              <a:lnSpc>
                <a:spcPct val="60000"/>
              </a:lnSpc>
              <a:spcBef>
                <a:spcPts val="0"/>
              </a:spcBef>
              <a:spcAft>
                <a:spcPts val="0"/>
              </a:spcAft>
              <a:buClr>
                <a:schemeClr val="accent1"/>
              </a:buClr>
              <a:buSzPts val="10000"/>
              <a:buNone/>
              <a:defRPr sz="10000">
                <a:solidFill>
                  <a:schemeClr val="accent1"/>
                </a:solidFill>
              </a:defRPr>
            </a:lvl8pPr>
            <a:lvl9pPr lvl="8" algn="ctr">
              <a:lnSpc>
                <a:spcPct val="60000"/>
              </a:lnSpc>
              <a:spcBef>
                <a:spcPts val="0"/>
              </a:spcBef>
              <a:spcAft>
                <a:spcPts val="0"/>
              </a:spcAft>
              <a:buClr>
                <a:schemeClr val="accent1"/>
              </a:buClr>
              <a:buSzPts val="10000"/>
              <a:buNone/>
              <a:defRPr sz="10000">
                <a:solidFill>
                  <a:schemeClr val="accent1"/>
                </a:solidFill>
              </a:defRPr>
            </a:lvl9pPr>
          </a:lstStyle>
          <a:p/>
        </p:txBody>
      </p:sp>
      <p:sp>
        <p:nvSpPr>
          <p:cNvPr id="11" name="Google Shape;11;p2"/>
          <p:cNvSpPr txBox="1"/>
          <p:nvPr>
            <p:ph idx="1" type="subTitle"/>
          </p:nvPr>
        </p:nvSpPr>
        <p:spPr>
          <a:xfrm>
            <a:off x="711011" y="3423838"/>
            <a:ext cx="7722300" cy="46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1800"/>
              <a:buNone/>
              <a:defRPr>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710775" y="542675"/>
            <a:ext cx="7722600" cy="47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000"/>
              <a:buNone/>
              <a:defRPr sz="5000">
                <a:solidFill>
                  <a:schemeClr val="accent1"/>
                </a:solidFill>
              </a:defRPr>
            </a:lvl1pPr>
            <a:lvl2pPr lvl="1" algn="l">
              <a:lnSpc>
                <a:spcPct val="100000"/>
              </a:lnSpc>
              <a:spcBef>
                <a:spcPts val="0"/>
              </a:spcBef>
              <a:spcAft>
                <a:spcPts val="0"/>
              </a:spcAft>
              <a:buClr>
                <a:schemeClr val="accent1"/>
              </a:buClr>
              <a:buSzPts val="5000"/>
              <a:buNone/>
              <a:defRPr sz="5000">
                <a:solidFill>
                  <a:schemeClr val="accent1"/>
                </a:solidFill>
              </a:defRPr>
            </a:lvl2pPr>
            <a:lvl3pPr lvl="2" algn="l">
              <a:lnSpc>
                <a:spcPct val="100000"/>
              </a:lnSpc>
              <a:spcBef>
                <a:spcPts val="0"/>
              </a:spcBef>
              <a:spcAft>
                <a:spcPts val="0"/>
              </a:spcAft>
              <a:buClr>
                <a:schemeClr val="accent1"/>
              </a:buClr>
              <a:buSzPts val="5000"/>
              <a:buNone/>
              <a:defRPr sz="5000">
                <a:solidFill>
                  <a:schemeClr val="accent1"/>
                </a:solidFill>
              </a:defRPr>
            </a:lvl3pPr>
            <a:lvl4pPr lvl="3" algn="l">
              <a:lnSpc>
                <a:spcPct val="100000"/>
              </a:lnSpc>
              <a:spcBef>
                <a:spcPts val="0"/>
              </a:spcBef>
              <a:spcAft>
                <a:spcPts val="0"/>
              </a:spcAft>
              <a:buClr>
                <a:schemeClr val="accent1"/>
              </a:buClr>
              <a:buSzPts val="5000"/>
              <a:buNone/>
              <a:defRPr sz="5000">
                <a:solidFill>
                  <a:schemeClr val="accent1"/>
                </a:solidFill>
              </a:defRPr>
            </a:lvl4pPr>
            <a:lvl5pPr lvl="4" algn="l">
              <a:lnSpc>
                <a:spcPct val="100000"/>
              </a:lnSpc>
              <a:spcBef>
                <a:spcPts val="0"/>
              </a:spcBef>
              <a:spcAft>
                <a:spcPts val="0"/>
              </a:spcAft>
              <a:buClr>
                <a:schemeClr val="accent1"/>
              </a:buClr>
              <a:buSzPts val="5000"/>
              <a:buNone/>
              <a:defRPr sz="5000">
                <a:solidFill>
                  <a:schemeClr val="accent1"/>
                </a:solidFill>
              </a:defRPr>
            </a:lvl5pPr>
            <a:lvl6pPr lvl="5" algn="l">
              <a:lnSpc>
                <a:spcPct val="100000"/>
              </a:lnSpc>
              <a:spcBef>
                <a:spcPts val="0"/>
              </a:spcBef>
              <a:spcAft>
                <a:spcPts val="0"/>
              </a:spcAft>
              <a:buClr>
                <a:schemeClr val="accent1"/>
              </a:buClr>
              <a:buSzPts val="5000"/>
              <a:buNone/>
              <a:defRPr sz="5000">
                <a:solidFill>
                  <a:schemeClr val="accent1"/>
                </a:solidFill>
              </a:defRPr>
            </a:lvl6pPr>
            <a:lvl7pPr lvl="6" algn="l">
              <a:lnSpc>
                <a:spcPct val="100000"/>
              </a:lnSpc>
              <a:spcBef>
                <a:spcPts val="0"/>
              </a:spcBef>
              <a:spcAft>
                <a:spcPts val="0"/>
              </a:spcAft>
              <a:buClr>
                <a:schemeClr val="accent1"/>
              </a:buClr>
              <a:buSzPts val="5000"/>
              <a:buNone/>
              <a:defRPr sz="5000">
                <a:solidFill>
                  <a:schemeClr val="accent1"/>
                </a:solidFill>
              </a:defRPr>
            </a:lvl7pPr>
            <a:lvl8pPr lvl="7" algn="l">
              <a:lnSpc>
                <a:spcPct val="100000"/>
              </a:lnSpc>
              <a:spcBef>
                <a:spcPts val="0"/>
              </a:spcBef>
              <a:spcAft>
                <a:spcPts val="0"/>
              </a:spcAft>
              <a:buClr>
                <a:schemeClr val="accent1"/>
              </a:buClr>
              <a:buSzPts val="5000"/>
              <a:buNone/>
              <a:defRPr sz="5000">
                <a:solidFill>
                  <a:schemeClr val="accent1"/>
                </a:solidFill>
              </a:defRPr>
            </a:lvl8pPr>
            <a:lvl9pPr lvl="8" algn="l">
              <a:lnSpc>
                <a:spcPct val="100000"/>
              </a:lnSpc>
              <a:spcBef>
                <a:spcPts val="0"/>
              </a:spcBef>
              <a:spcAft>
                <a:spcPts val="0"/>
              </a:spcAft>
              <a:buClr>
                <a:schemeClr val="accent1"/>
              </a:buClr>
              <a:buSzPts val="5000"/>
              <a:buNone/>
              <a:defRPr sz="5000">
                <a:solidFill>
                  <a:schemeClr val="accent1"/>
                </a:solidFill>
              </a:defRPr>
            </a:lvl9pPr>
          </a:lstStyle>
          <a:p/>
        </p:txBody>
      </p:sp>
      <p:sp>
        <p:nvSpPr>
          <p:cNvPr id="15" name="Google Shape;1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4572000" y="2379931"/>
            <a:ext cx="3617400" cy="566400"/>
          </a:xfrm>
          <a:prstGeom prst="rect">
            <a:avLst/>
          </a:prstGeom>
          <a:noFill/>
          <a:ln>
            <a:noFill/>
          </a:ln>
        </p:spPr>
        <p:txBody>
          <a:bodyPr anchorCtr="0" anchor="ctr" bIns="91425" lIns="91425" spcFirstLastPara="1" rIns="91425" wrap="square" tIns="91425">
            <a:noAutofit/>
          </a:bodyPr>
          <a:lstStyle>
            <a:lvl1pPr lvl="0" algn="l">
              <a:lnSpc>
                <a:spcPct val="70000"/>
              </a:lnSpc>
              <a:spcBef>
                <a:spcPts val="0"/>
              </a:spcBef>
              <a:spcAft>
                <a:spcPts val="0"/>
              </a:spcAft>
              <a:buClr>
                <a:schemeClr val="accent1"/>
              </a:buClr>
              <a:buSzPts val="7000"/>
              <a:buNone/>
              <a:defRPr sz="7000">
                <a:solidFill>
                  <a:schemeClr val="accent1"/>
                </a:solidFill>
              </a:defRPr>
            </a:lvl1pPr>
            <a:lvl2pPr lvl="1" algn="l">
              <a:lnSpc>
                <a:spcPct val="70000"/>
              </a:lnSpc>
              <a:spcBef>
                <a:spcPts val="0"/>
              </a:spcBef>
              <a:spcAft>
                <a:spcPts val="0"/>
              </a:spcAft>
              <a:buClr>
                <a:schemeClr val="accent1"/>
              </a:buClr>
              <a:buSzPts val="7000"/>
              <a:buNone/>
              <a:defRPr sz="7000">
                <a:solidFill>
                  <a:schemeClr val="accent1"/>
                </a:solidFill>
              </a:defRPr>
            </a:lvl2pPr>
            <a:lvl3pPr lvl="2" algn="l">
              <a:lnSpc>
                <a:spcPct val="70000"/>
              </a:lnSpc>
              <a:spcBef>
                <a:spcPts val="0"/>
              </a:spcBef>
              <a:spcAft>
                <a:spcPts val="0"/>
              </a:spcAft>
              <a:buClr>
                <a:schemeClr val="accent1"/>
              </a:buClr>
              <a:buSzPts val="7000"/>
              <a:buNone/>
              <a:defRPr sz="7000">
                <a:solidFill>
                  <a:schemeClr val="accent1"/>
                </a:solidFill>
              </a:defRPr>
            </a:lvl3pPr>
            <a:lvl4pPr lvl="3" algn="l">
              <a:lnSpc>
                <a:spcPct val="70000"/>
              </a:lnSpc>
              <a:spcBef>
                <a:spcPts val="0"/>
              </a:spcBef>
              <a:spcAft>
                <a:spcPts val="0"/>
              </a:spcAft>
              <a:buClr>
                <a:schemeClr val="accent1"/>
              </a:buClr>
              <a:buSzPts val="7000"/>
              <a:buNone/>
              <a:defRPr sz="7000">
                <a:solidFill>
                  <a:schemeClr val="accent1"/>
                </a:solidFill>
              </a:defRPr>
            </a:lvl4pPr>
            <a:lvl5pPr lvl="4" algn="l">
              <a:lnSpc>
                <a:spcPct val="70000"/>
              </a:lnSpc>
              <a:spcBef>
                <a:spcPts val="0"/>
              </a:spcBef>
              <a:spcAft>
                <a:spcPts val="0"/>
              </a:spcAft>
              <a:buClr>
                <a:schemeClr val="accent1"/>
              </a:buClr>
              <a:buSzPts val="7000"/>
              <a:buNone/>
              <a:defRPr sz="7000">
                <a:solidFill>
                  <a:schemeClr val="accent1"/>
                </a:solidFill>
              </a:defRPr>
            </a:lvl5pPr>
            <a:lvl6pPr lvl="5" algn="l">
              <a:lnSpc>
                <a:spcPct val="70000"/>
              </a:lnSpc>
              <a:spcBef>
                <a:spcPts val="0"/>
              </a:spcBef>
              <a:spcAft>
                <a:spcPts val="0"/>
              </a:spcAft>
              <a:buClr>
                <a:schemeClr val="accent1"/>
              </a:buClr>
              <a:buSzPts val="7000"/>
              <a:buNone/>
              <a:defRPr sz="7000">
                <a:solidFill>
                  <a:schemeClr val="accent1"/>
                </a:solidFill>
              </a:defRPr>
            </a:lvl6pPr>
            <a:lvl7pPr lvl="6" algn="l">
              <a:lnSpc>
                <a:spcPct val="70000"/>
              </a:lnSpc>
              <a:spcBef>
                <a:spcPts val="0"/>
              </a:spcBef>
              <a:spcAft>
                <a:spcPts val="0"/>
              </a:spcAft>
              <a:buClr>
                <a:schemeClr val="accent1"/>
              </a:buClr>
              <a:buSzPts val="7000"/>
              <a:buNone/>
              <a:defRPr sz="7000">
                <a:solidFill>
                  <a:schemeClr val="accent1"/>
                </a:solidFill>
              </a:defRPr>
            </a:lvl7pPr>
            <a:lvl8pPr lvl="7" algn="l">
              <a:lnSpc>
                <a:spcPct val="70000"/>
              </a:lnSpc>
              <a:spcBef>
                <a:spcPts val="0"/>
              </a:spcBef>
              <a:spcAft>
                <a:spcPts val="0"/>
              </a:spcAft>
              <a:buClr>
                <a:schemeClr val="accent1"/>
              </a:buClr>
              <a:buSzPts val="7000"/>
              <a:buNone/>
              <a:defRPr sz="7000">
                <a:solidFill>
                  <a:schemeClr val="accent1"/>
                </a:solidFill>
              </a:defRPr>
            </a:lvl8pPr>
            <a:lvl9pPr lvl="8" algn="l">
              <a:lnSpc>
                <a:spcPct val="70000"/>
              </a:lnSpc>
              <a:spcBef>
                <a:spcPts val="0"/>
              </a:spcBef>
              <a:spcAft>
                <a:spcPts val="0"/>
              </a:spcAft>
              <a:buClr>
                <a:schemeClr val="accent1"/>
              </a:buClr>
              <a:buSzPts val="7000"/>
              <a:buNone/>
              <a:defRPr sz="7000">
                <a:solidFill>
                  <a:schemeClr val="accent1"/>
                </a:solidFill>
              </a:defRPr>
            </a:lvl9pPr>
          </a:lstStyle>
          <a:p/>
        </p:txBody>
      </p:sp>
      <p:sp>
        <p:nvSpPr>
          <p:cNvPr id="18" name="Google Shape;18;p4"/>
          <p:cNvSpPr txBox="1"/>
          <p:nvPr>
            <p:ph idx="2" type="title"/>
          </p:nvPr>
        </p:nvSpPr>
        <p:spPr>
          <a:xfrm>
            <a:off x="4572000" y="840050"/>
            <a:ext cx="3617400" cy="111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12000"/>
              <a:buNone/>
              <a:defRPr sz="12000">
                <a:solidFill>
                  <a:schemeClr val="accent1"/>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p:txBody>
      </p:sp>
      <p:sp>
        <p:nvSpPr>
          <p:cNvPr id="19" name="Google Shape;19;p4"/>
          <p:cNvSpPr txBox="1"/>
          <p:nvPr>
            <p:ph idx="1" type="subTitle"/>
          </p:nvPr>
        </p:nvSpPr>
        <p:spPr>
          <a:xfrm>
            <a:off x="4572000" y="3098750"/>
            <a:ext cx="3617400" cy="60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600"/>
              <a:buNone/>
              <a:defRPr sz="1600">
                <a:solidFill>
                  <a:schemeClr val="accent1"/>
                </a:solidFill>
              </a:defRPr>
            </a:lvl1pPr>
            <a:lvl2pPr lvl="1" algn="l">
              <a:lnSpc>
                <a:spcPct val="100000"/>
              </a:lnSpc>
              <a:spcBef>
                <a:spcPts val="0"/>
              </a:spcBef>
              <a:spcAft>
                <a:spcPts val="0"/>
              </a:spcAft>
              <a:buClr>
                <a:schemeClr val="accent1"/>
              </a:buClr>
              <a:buSzPts val="1600"/>
              <a:buNone/>
              <a:defRPr sz="1600">
                <a:solidFill>
                  <a:schemeClr val="accent1"/>
                </a:solidFill>
              </a:defRPr>
            </a:lvl2pPr>
            <a:lvl3pPr lvl="2" algn="l">
              <a:lnSpc>
                <a:spcPct val="100000"/>
              </a:lnSpc>
              <a:spcBef>
                <a:spcPts val="0"/>
              </a:spcBef>
              <a:spcAft>
                <a:spcPts val="0"/>
              </a:spcAft>
              <a:buClr>
                <a:schemeClr val="accent1"/>
              </a:buClr>
              <a:buSzPts val="1600"/>
              <a:buNone/>
              <a:defRPr sz="1600">
                <a:solidFill>
                  <a:schemeClr val="accent1"/>
                </a:solidFill>
              </a:defRPr>
            </a:lvl3pPr>
            <a:lvl4pPr lvl="3" algn="l">
              <a:lnSpc>
                <a:spcPct val="100000"/>
              </a:lnSpc>
              <a:spcBef>
                <a:spcPts val="0"/>
              </a:spcBef>
              <a:spcAft>
                <a:spcPts val="0"/>
              </a:spcAft>
              <a:buClr>
                <a:schemeClr val="accent1"/>
              </a:buClr>
              <a:buSzPts val="1600"/>
              <a:buNone/>
              <a:defRPr sz="1600">
                <a:solidFill>
                  <a:schemeClr val="accent1"/>
                </a:solidFill>
              </a:defRPr>
            </a:lvl4pPr>
            <a:lvl5pPr lvl="4" algn="l">
              <a:lnSpc>
                <a:spcPct val="100000"/>
              </a:lnSpc>
              <a:spcBef>
                <a:spcPts val="0"/>
              </a:spcBef>
              <a:spcAft>
                <a:spcPts val="0"/>
              </a:spcAft>
              <a:buClr>
                <a:schemeClr val="accent1"/>
              </a:buClr>
              <a:buSzPts val="1600"/>
              <a:buNone/>
              <a:defRPr sz="1600">
                <a:solidFill>
                  <a:schemeClr val="accent1"/>
                </a:solidFill>
              </a:defRPr>
            </a:lvl5pPr>
            <a:lvl6pPr lvl="5" algn="l">
              <a:lnSpc>
                <a:spcPct val="100000"/>
              </a:lnSpc>
              <a:spcBef>
                <a:spcPts val="0"/>
              </a:spcBef>
              <a:spcAft>
                <a:spcPts val="0"/>
              </a:spcAft>
              <a:buClr>
                <a:schemeClr val="accent1"/>
              </a:buClr>
              <a:buSzPts val="1600"/>
              <a:buNone/>
              <a:defRPr sz="1600">
                <a:solidFill>
                  <a:schemeClr val="accent1"/>
                </a:solidFill>
              </a:defRPr>
            </a:lvl6pPr>
            <a:lvl7pPr lvl="6" algn="l">
              <a:lnSpc>
                <a:spcPct val="100000"/>
              </a:lnSpc>
              <a:spcBef>
                <a:spcPts val="0"/>
              </a:spcBef>
              <a:spcAft>
                <a:spcPts val="0"/>
              </a:spcAft>
              <a:buClr>
                <a:schemeClr val="accent1"/>
              </a:buClr>
              <a:buSzPts val="1600"/>
              <a:buNone/>
              <a:defRPr sz="1600">
                <a:solidFill>
                  <a:schemeClr val="accent1"/>
                </a:solidFill>
              </a:defRPr>
            </a:lvl7pPr>
            <a:lvl8pPr lvl="7" algn="l">
              <a:lnSpc>
                <a:spcPct val="100000"/>
              </a:lnSpc>
              <a:spcBef>
                <a:spcPts val="0"/>
              </a:spcBef>
              <a:spcAft>
                <a:spcPts val="0"/>
              </a:spcAft>
              <a:buClr>
                <a:schemeClr val="accent1"/>
              </a:buClr>
              <a:buSzPts val="1600"/>
              <a:buNone/>
              <a:defRPr sz="1600">
                <a:solidFill>
                  <a:schemeClr val="accent1"/>
                </a:solidFill>
              </a:defRPr>
            </a:lvl8pPr>
            <a:lvl9pPr lvl="8" algn="l">
              <a:lnSpc>
                <a:spcPct val="100000"/>
              </a:lnSpc>
              <a:spcBef>
                <a:spcPts val="0"/>
              </a:spcBef>
              <a:spcAft>
                <a:spcPts val="0"/>
              </a:spcAft>
              <a:buClr>
                <a:schemeClr val="accent1"/>
              </a:buClr>
              <a:buSzPts val="1600"/>
              <a:buNone/>
              <a:defRPr sz="1600">
                <a:solidFill>
                  <a:schemeClr val="accent1"/>
                </a:solidFill>
              </a:defRPr>
            </a:lvl9pPr>
          </a:lstStyle>
          <a:p/>
        </p:txBody>
      </p:sp>
      <p:sp>
        <p:nvSpPr>
          <p:cNvPr id="20" name="Google Shape;2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3">
            <a:alphaModFix/>
          </a:blip>
          <a:srcRect b="0" l="0" r="0" t="0"/>
          <a:stretch/>
        </p:blipFill>
        <p:spPr>
          <a:xfrm rot="-2266274">
            <a:off x="3939024" y="3317738"/>
            <a:ext cx="6836520" cy="1720075"/>
          </a:xfrm>
          <a:prstGeom prst="rect">
            <a:avLst/>
          </a:prstGeom>
          <a:noFill/>
          <a:ln>
            <a:noFill/>
          </a:ln>
        </p:spPr>
      </p:pic>
      <p:sp>
        <p:nvSpPr>
          <p:cNvPr id="23" name="Google Shape;23;p5"/>
          <p:cNvSpPr txBox="1"/>
          <p:nvPr>
            <p:ph idx="1" type="body"/>
          </p:nvPr>
        </p:nvSpPr>
        <p:spPr>
          <a:xfrm>
            <a:off x="710775" y="1431775"/>
            <a:ext cx="7722300" cy="3169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1"/>
              </a:buClr>
              <a:buSzPts val="1200"/>
              <a:buAutoNum type="arabicPeriod"/>
              <a:defRPr sz="1200">
                <a:solidFill>
                  <a:srgbClr val="FFFFFF"/>
                </a:solidFill>
              </a:defRPr>
            </a:lvl1pPr>
            <a:lvl2pPr indent="-304800" lvl="1" marL="914400" algn="l">
              <a:lnSpc>
                <a:spcPct val="100000"/>
              </a:lnSpc>
              <a:spcBef>
                <a:spcPts val="0"/>
              </a:spcBef>
              <a:spcAft>
                <a:spcPts val="0"/>
              </a:spcAft>
              <a:buClr>
                <a:srgbClr val="434343"/>
              </a:buClr>
              <a:buSzPts val="1200"/>
              <a:buFont typeface="Roboto Condensed Light"/>
              <a:buAutoNum type="alphaLcPeriod"/>
              <a:defRPr>
                <a:solidFill>
                  <a:srgbClr val="FFFFFF"/>
                </a:solidFill>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solidFill>
                  <a:srgbClr val="FFFFFF"/>
                </a:solidFill>
              </a:defRPr>
            </a:lvl3pPr>
            <a:lvl4pPr indent="-304800" lvl="3" marL="1828800" algn="l">
              <a:lnSpc>
                <a:spcPct val="100000"/>
              </a:lnSpc>
              <a:spcBef>
                <a:spcPts val="0"/>
              </a:spcBef>
              <a:spcAft>
                <a:spcPts val="0"/>
              </a:spcAft>
              <a:buClr>
                <a:srgbClr val="434343"/>
              </a:buClr>
              <a:buSzPts val="1200"/>
              <a:buFont typeface="Roboto Condensed Light"/>
              <a:buAutoNum type="arabicPeriod"/>
              <a:defRPr>
                <a:solidFill>
                  <a:srgbClr val="FFFFFF"/>
                </a:solidFill>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solidFill>
                  <a:srgbClr val="FFFFFF"/>
                </a:solidFill>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solidFill>
                  <a:srgbClr val="FFFFFF"/>
                </a:solidFill>
              </a:defRPr>
            </a:lvl6pPr>
            <a:lvl7pPr indent="-304800" lvl="6" marL="3200400" algn="l">
              <a:lnSpc>
                <a:spcPct val="100000"/>
              </a:lnSpc>
              <a:spcBef>
                <a:spcPts val="0"/>
              </a:spcBef>
              <a:spcAft>
                <a:spcPts val="0"/>
              </a:spcAft>
              <a:buClr>
                <a:srgbClr val="434343"/>
              </a:buClr>
              <a:buSzPts val="1200"/>
              <a:buFont typeface="Roboto Condensed Light"/>
              <a:buAutoNum type="arabicPeriod"/>
              <a:defRPr>
                <a:solidFill>
                  <a:srgbClr val="FFFFFF"/>
                </a:solidFill>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solidFill>
                  <a:srgbClr val="FFFFFF"/>
                </a:solidFill>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solidFill>
                  <a:srgbClr val="FFFFFF"/>
                </a:solidFill>
              </a:defRPr>
            </a:lvl9pPr>
          </a:lstStyle>
          <a:p/>
        </p:txBody>
      </p:sp>
      <p:sp>
        <p:nvSpPr>
          <p:cNvPr id="24" name="Google Shape;24;p5"/>
          <p:cNvSpPr txBox="1"/>
          <p:nvPr>
            <p:ph type="title"/>
          </p:nvPr>
        </p:nvSpPr>
        <p:spPr>
          <a:xfrm>
            <a:off x="710775" y="542675"/>
            <a:ext cx="7722300" cy="47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000"/>
              <a:buNone/>
              <a:defRPr sz="5000">
                <a:solidFill>
                  <a:schemeClr val="accent1"/>
                </a:solidFill>
              </a:defRPr>
            </a:lvl1pPr>
            <a:lvl2pPr lvl="1" algn="l">
              <a:lnSpc>
                <a:spcPct val="100000"/>
              </a:lnSpc>
              <a:spcBef>
                <a:spcPts val="0"/>
              </a:spcBef>
              <a:spcAft>
                <a:spcPts val="0"/>
              </a:spcAft>
              <a:buClr>
                <a:schemeClr val="accent1"/>
              </a:buClr>
              <a:buSzPts val="5000"/>
              <a:buNone/>
              <a:defRPr sz="5000">
                <a:solidFill>
                  <a:schemeClr val="accent1"/>
                </a:solidFill>
              </a:defRPr>
            </a:lvl2pPr>
            <a:lvl3pPr lvl="2" algn="l">
              <a:lnSpc>
                <a:spcPct val="100000"/>
              </a:lnSpc>
              <a:spcBef>
                <a:spcPts val="0"/>
              </a:spcBef>
              <a:spcAft>
                <a:spcPts val="0"/>
              </a:spcAft>
              <a:buClr>
                <a:schemeClr val="accent1"/>
              </a:buClr>
              <a:buSzPts val="5000"/>
              <a:buNone/>
              <a:defRPr sz="5000">
                <a:solidFill>
                  <a:schemeClr val="accent1"/>
                </a:solidFill>
              </a:defRPr>
            </a:lvl3pPr>
            <a:lvl4pPr lvl="3" algn="l">
              <a:lnSpc>
                <a:spcPct val="100000"/>
              </a:lnSpc>
              <a:spcBef>
                <a:spcPts val="0"/>
              </a:spcBef>
              <a:spcAft>
                <a:spcPts val="0"/>
              </a:spcAft>
              <a:buClr>
                <a:schemeClr val="accent1"/>
              </a:buClr>
              <a:buSzPts val="5000"/>
              <a:buNone/>
              <a:defRPr sz="5000">
                <a:solidFill>
                  <a:schemeClr val="accent1"/>
                </a:solidFill>
              </a:defRPr>
            </a:lvl4pPr>
            <a:lvl5pPr lvl="4" algn="l">
              <a:lnSpc>
                <a:spcPct val="100000"/>
              </a:lnSpc>
              <a:spcBef>
                <a:spcPts val="0"/>
              </a:spcBef>
              <a:spcAft>
                <a:spcPts val="0"/>
              </a:spcAft>
              <a:buClr>
                <a:schemeClr val="accent1"/>
              </a:buClr>
              <a:buSzPts val="5000"/>
              <a:buNone/>
              <a:defRPr sz="5000">
                <a:solidFill>
                  <a:schemeClr val="accent1"/>
                </a:solidFill>
              </a:defRPr>
            </a:lvl5pPr>
            <a:lvl6pPr lvl="5" algn="l">
              <a:lnSpc>
                <a:spcPct val="100000"/>
              </a:lnSpc>
              <a:spcBef>
                <a:spcPts val="0"/>
              </a:spcBef>
              <a:spcAft>
                <a:spcPts val="0"/>
              </a:spcAft>
              <a:buClr>
                <a:schemeClr val="accent1"/>
              </a:buClr>
              <a:buSzPts val="5000"/>
              <a:buNone/>
              <a:defRPr sz="5000">
                <a:solidFill>
                  <a:schemeClr val="accent1"/>
                </a:solidFill>
              </a:defRPr>
            </a:lvl6pPr>
            <a:lvl7pPr lvl="6" algn="l">
              <a:lnSpc>
                <a:spcPct val="100000"/>
              </a:lnSpc>
              <a:spcBef>
                <a:spcPts val="0"/>
              </a:spcBef>
              <a:spcAft>
                <a:spcPts val="0"/>
              </a:spcAft>
              <a:buClr>
                <a:schemeClr val="accent1"/>
              </a:buClr>
              <a:buSzPts val="5000"/>
              <a:buNone/>
              <a:defRPr sz="5000">
                <a:solidFill>
                  <a:schemeClr val="accent1"/>
                </a:solidFill>
              </a:defRPr>
            </a:lvl7pPr>
            <a:lvl8pPr lvl="7" algn="l">
              <a:lnSpc>
                <a:spcPct val="100000"/>
              </a:lnSpc>
              <a:spcBef>
                <a:spcPts val="0"/>
              </a:spcBef>
              <a:spcAft>
                <a:spcPts val="0"/>
              </a:spcAft>
              <a:buClr>
                <a:schemeClr val="accent1"/>
              </a:buClr>
              <a:buSzPts val="5000"/>
              <a:buNone/>
              <a:defRPr sz="5000">
                <a:solidFill>
                  <a:schemeClr val="accent1"/>
                </a:solidFill>
              </a:defRPr>
            </a:lvl8pPr>
            <a:lvl9pPr lvl="8" algn="l">
              <a:lnSpc>
                <a:spcPct val="100000"/>
              </a:lnSpc>
              <a:spcBef>
                <a:spcPts val="0"/>
              </a:spcBef>
              <a:spcAft>
                <a:spcPts val="0"/>
              </a:spcAft>
              <a:buClr>
                <a:schemeClr val="accent1"/>
              </a:buClr>
              <a:buSzPts val="5000"/>
              <a:buNone/>
              <a:defRPr sz="5000">
                <a:solidFill>
                  <a:schemeClr val="accent1"/>
                </a:solidFill>
              </a:defRPr>
            </a:lvl9pPr>
          </a:lstStyle>
          <a:p/>
        </p:txBody>
      </p:sp>
      <p:sp>
        <p:nvSpPr>
          <p:cNvPr id="25" name="Google Shape;2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type="title"/>
          </p:nvPr>
        </p:nvSpPr>
        <p:spPr>
          <a:xfrm>
            <a:off x="954600" y="2379931"/>
            <a:ext cx="3617400" cy="566400"/>
          </a:xfrm>
          <a:prstGeom prst="rect">
            <a:avLst/>
          </a:prstGeom>
          <a:noFill/>
          <a:ln>
            <a:noFill/>
          </a:ln>
        </p:spPr>
        <p:txBody>
          <a:bodyPr anchorCtr="0" anchor="ctr" bIns="91425" lIns="91425" spcFirstLastPara="1" rIns="91425" wrap="square" tIns="91425">
            <a:noAutofit/>
          </a:bodyPr>
          <a:lstStyle>
            <a:lvl1pPr lvl="0" algn="r">
              <a:lnSpc>
                <a:spcPct val="70000"/>
              </a:lnSpc>
              <a:spcBef>
                <a:spcPts val="0"/>
              </a:spcBef>
              <a:spcAft>
                <a:spcPts val="0"/>
              </a:spcAft>
              <a:buClr>
                <a:schemeClr val="accent1"/>
              </a:buClr>
              <a:buSzPts val="7000"/>
              <a:buNone/>
              <a:defRPr sz="7000">
                <a:solidFill>
                  <a:schemeClr val="accent1"/>
                </a:solidFill>
              </a:defRPr>
            </a:lvl1pPr>
            <a:lvl2pPr lvl="1" algn="r">
              <a:lnSpc>
                <a:spcPct val="70000"/>
              </a:lnSpc>
              <a:spcBef>
                <a:spcPts val="0"/>
              </a:spcBef>
              <a:spcAft>
                <a:spcPts val="0"/>
              </a:spcAft>
              <a:buClr>
                <a:schemeClr val="accent1"/>
              </a:buClr>
              <a:buSzPts val="7000"/>
              <a:buNone/>
              <a:defRPr sz="7000">
                <a:solidFill>
                  <a:schemeClr val="accent1"/>
                </a:solidFill>
              </a:defRPr>
            </a:lvl2pPr>
            <a:lvl3pPr lvl="2" algn="r">
              <a:lnSpc>
                <a:spcPct val="70000"/>
              </a:lnSpc>
              <a:spcBef>
                <a:spcPts val="0"/>
              </a:spcBef>
              <a:spcAft>
                <a:spcPts val="0"/>
              </a:spcAft>
              <a:buClr>
                <a:schemeClr val="accent1"/>
              </a:buClr>
              <a:buSzPts val="7000"/>
              <a:buNone/>
              <a:defRPr sz="7000">
                <a:solidFill>
                  <a:schemeClr val="accent1"/>
                </a:solidFill>
              </a:defRPr>
            </a:lvl3pPr>
            <a:lvl4pPr lvl="3" algn="r">
              <a:lnSpc>
                <a:spcPct val="70000"/>
              </a:lnSpc>
              <a:spcBef>
                <a:spcPts val="0"/>
              </a:spcBef>
              <a:spcAft>
                <a:spcPts val="0"/>
              </a:spcAft>
              <a:buClr>
                <a:schemeClr val="accent1"/>
              </a:buClr>
              <a:buSzPts val="7000"/>
              <a:buNone/>
              <a:defRPr sz="7000">
                <a:solidFill>
                  <a:schemeClr val="accent1"/>
                </a:solidFill>
              </a:defRPr>
            </a:lvl4pPr>
            <a:lvl5pPr lvl="4" algn="r">
              <a:lnSpc>
                <a:spcPct val="70000"/>
              </a:lnSpc>
              <a:spcBef>
                <a:spcPts val="0"/>
              </a:spcBef>
              <a:spcAft>
                <a:spcPts val="0"/>
              </a:spcAft>
              <a:buClr>
                <a:schemeClr val="accent1"/>
              </a:buClr>
              <a:buSzPts val="7000"/>
              <a:buNone/>
              <a:defRPr sz="7000">
                <a:solidFill>
                  <a:schemeClr val="accent1"/>
                </a:solidFill>
              </a:defRPr>
            </a:lvl5pPr>
            <a:lvl6pPr lvl="5" algn="r">
              <a:lnSpc>
                <a:spcPct val="70000"/>
              </a:lnSpc>
              <a:spcBef>
                <a:spcPts val="0"/>
              </a:spcBef>
              <a:spcAft>
                <a:spcPts val="0"/>
              </a:spcAft>
              <a:buClr>
                <a:schemeClr val="accent1"/>
              </a:buClr>
              <a:buSzPts val="7000"/>
              <a:buNone/>
              <a:defRPr sz="7000">
                <a:solidFill>
                  <a:schemeClr val="accent1"/>
                </a:solidFill>
              </a:defRPr>
            </a:lvl6pPr>
            <a:lvl7pPr lvl="6" algn="r">
              <a:lnSpc>
                <a:spcPct val="70000"/>
              </a:lnSpc>
              <a:spcBef>
                <a:spcPts val="0"/>
              </a:spcBef>
              <a:spcAft>
                <a:spcPts val="0"/>
              </a:spcAft>
              <a:buClr>
                <a:schemeClr val="accent1"/>
              </a:buClr>
              <a:buSzPts val="7000"/>
              <a:buNone/>
              <a:defRPr sz="7000">
                <a:solidFill>
                  <a:schemeClr val="accent1"/>
                </a:solidFill>
              </a:defRPr>
            </a:lvl7pPr>
            <a:lvl8pPr lvl="7" algn="r">
              <a:lnSpc>
                <a:spcPct val="70000"/>
              </a:lnSpc>
              <a:spcBef>
                <a:spcPts val="0"/>
              </a:spcBef>
              <a:spcAft>
                <a:spcPts val="0"/>
              </a:spcAft>
              <a:buClr>
                <a:schemeClr val="accent1"/>
              </a:buClr>
              <a:buSzPts val="7000"/>
              <a:buNone/>
              <a:defRPr sz="7000">
                <a:solidFill>
                  <a:schemeClr val="accent1"/>
                </a:solidFill>
              </a:defRPr>
            </a:lvl8pPr>
            <a:lvl9pPr lvl="8" algn="r">
              <a:lnSpc>
                <a:spcPct val="70000"/>
              </a:lnSpc>
              <a:spcBef>
                <a:spcPts val="0"/>
              </a:spcBef>
              <a:spcAft>
                <a:spcPts val="0"/>
              </a:spcAft>
              <a:buClr>
                <a:schemeClr val="accent1"/>
              </a:buClr>
              <a:buSzPts val="7000"/>
              <a:buNone/>
              <a:defRPr sz="7000">
                <a:solidFill>
                  <a:schemeClr val="accent1"/>
                </a:solidFill>
              </a:defRPr>
            </a:lvl9pPr>
          </a:lstStyle>
          <a:p/>
        </p:txBody>
      </p:sp>
      <p:sp>
        <p:nvSpPr>
          <p:cNvPr id="28" name="Google Shape;28;p6"/>
          <p:cNvSpPr txBox="1"/>
          <p:nvPr>
            <p:ph idx="2" type="title"/>
          </p:nvPr>
        </p:nvSpPr>
        <p:spPr>
          <a:xfrm>
            <a:off x="954600" y="840050"/>
            <a:ext cx="3617400" cy="111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1"/>
              </a:buClr>
              <a:buSzPts val="12000"/>
              <a:buNone/>
              <a:defRPr sz="12000">
                <a:solidFill>
                  <a:schemeClr val="accent1"/>
                </a:solidFill>
              </a:defRPr>
            </a:lvl1pPr>
            <a:lvl2pPr lvl="1" algn="r">
              <a:lnSpc>
                <a:spcPct val="100000"/>
              </a:lnSpc>
              <a:spcBef>
                <a:spcPts val="0"/>
              </a:spcBef>
              <a:spcAft>
                <a:spcPts val="0"/>
              </a:spcAft>
              <a:buClr>
                <a:schemeClr val="accent1"/>
              </a:buClr>
              <a:buSzPts val="12000"/>
              <a:buNone/>
              <a:defRPr sz="12000">
                <a:solidFill>
                  <a:schemeClr val="accent1"/>
                </a:solidFill>
              </a:defRPr>
            </a:lvl2pPr>
            <a:lvl3pPr lvl="2" algn="r">
              <a:lnSpc>
                <a:spcPct val="100000"/>
              </a:lnSpc>
              <a:spcBef>
                <a:spcPts val="0"/>
              </a:spcBef>
              <a:spcAft>
                <a:spcPts val="0"/>
              </a:spcAft>
              <a:buClr>
                <a:schemeClr val="accent1"/>
              </a:buClr>
              <a:buSzPts val="12000"/>
              <a:buNone/>
              <a:defRPr sz="12000">
                <a:solidFill>
                  <a:schemeClr val="accent1"/>
                </a:solidFill>
              </a:defRPr>
            </a:lvl3pPr>
            <a:lvl4pPr lvl="3" algn="r">
              <a:lnSpc>
                <a:spcPct val="100000"/>
              </a:lnSpc>
              <a:spcBef>
                <a:spcPts val="0"/>
              </a:spcBef>
              <a:spcAft>
                <a:spcPts val="0"/>
              </a:spcAft>
              <a:buClr>
                <a:schemeClr val="accent1"/>
              </a:buClr>
              <a:buSzPts val="12000"/>
              <a:buNone/>
              <a:defRPr sz="12000">
                <a:solidFill>
                  <a:schemeClr val="accent1"/>
                </a:solidFill>
              </a:defRPr>
            </a:lvl4pPr>
            <a:lvl5pPr lvl="4" algn="r">
              <a:lnSpc>
                <a:spcPct val="100000"/>
              </a:lnSpc>
              <a:spcBef>
                <a:spcPts val="0"/>
              </a:spcBef>
              <a:spcAft>
                <a:spcPts val="0"/>
              </a:spcAft>
              <a:buClr>
                <a:schemeClr val="accent1"/>
              </a:buClr>
              <a:buSzPts val="12000"/>
              <a:buNone/>
              <a:defRPr sz="12000">
                <a:solidFill>
                  <a:schemeClr val="accent1"/>
                </a:solidFill>
              </a:defRPr>
            </a:lvl5pPr>
            <a:lvl6pPr lvl="5" algn="r">
              <a:lnSpc>
                <a:spcPct val="100000"/>
              </a:lnSpc>
              <a:spcBef>
                <a:spcPts val="0"/>
              </a:spcBef>
              <a:spcAft>
                <a:spcPts val="0"/>
              </a:spcAft>
              <a:buClr>
                <a:schemeClr val="accent1"/>
              </a:buClr>
              <a:buSzPts val="12000"/>
              <a:buNone/>
              <a:defRPr sz="12000">
                <a:solidFill>
                  <a:schemeClr val="accent1"/>
                </a:solidFill>
              </a:defRPr>
            </a:lvl6pPr>
            <a:lvl7pPr lvl="6" algn="r">
              <a:lnSpc>
                <a:spcPct val="100000"/>
              </a:lnSpc>
              <a:spcBef>
                <a:spcPts val="0"/>
              </a:spcBef>
              <a:spcAft>
                <a:spcPts val="0"/>
              </a:spcAft>
              <a:buClr>
                <a:schemeClr val="accent1"/>
              </a:buClr>
              <a:buSzPts val="12000"/>
              <a:buNone/>
              <a:defRPr sz="12000">
                <a:solidFill>
                  <a:schemeClr val="accent1"/>
                </a:solidFill>
              </a:defRPr>
            </a:lvl7pPr>
            <a:lvl8pPr lvl="7" algn="r">
              <a:lnSpc>
                <a:spcPct val="100000"/>
              </a:lnSpc>
              <a:spcBef>
                <a:spcPts val="0"/>
              </a:spcBef>
              <a:spcAft>
                <a:spcPts val="0"/>
              </a:spcAft>
              <a:buClr>
                <a:schemeClr val="accent1"/>
              </a:buClr>
              <a:buSzPts val="12000"/>
              <a:buNone/>
              <a:defRPr sz="12000">
                <a:solidFill>
                  <a:schemeClr val="accent1"/>
                </a:solidFill>
              </a:defRPr>
            </a:lvl8pPr>
            <a:lvl9pPr lvl="8" algn="r">
              <a:lnSpc>
                <a:spcPct val="100000"/>
              </a:lnSpc>
              <a:spcBef>
                <a:spcPts val="0"/>
              </a:spcBef>
              <a:spcAft>
                <a:spcPts val="0"/>
              </a:spcAft>
              <a:buClr>
                <a:schemeClr val="accent1"/>
              </a:buClr>
              <a:buSzPts val="12000"/>
              <a:buNone/>
              <a:defRPr sz="12000">
                <a:solidFill>
                  <a:schemeClr val="accent1"/>
                </a:solidFill>
              </a:defRPr>
            </a:lvl9pPr>
          </a:lstStyle>
          <a:p/>
        </p:txBody>
      </p:sp>
      <p:sp>
        <p:nvSpPr>
          <p:cNvPr id="29" name="Google Shape;29;p6"/>
          <p:cNvSpPr txBox="1"/>
          <p:nvPr>
            <p:ph idx="1" type="subTitle"/>
          </p:nvPr>
        </p:nvSpPr>
        <p:spPr>
          <a:xfrm>
            <a:off x="954600" y="3098750"/>
            <a:ext cx="3617400" cy="60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600"/>
              <a:buNone/>
              <a:defRPr sz="1600">
                <a:solidFill>
                  <a:schemeClr val="accent1"/>
                </a:solidFill>
              </a:defRPr>
            </a:lvl1pPr>
            <a:lvl2pPr lvl="1" algn="r">
              <a:lnSpc>
                <a:spcPct val="100000"/>
              </a:lnSpc>
              <a:spcBef>
                <a:spcPts val="0"/>
              </a:spcBef>
              <a:spcAft>
                <a:spcPts val="0"/>
              </a:spcAft>
              <a:buClr>
                <a:schemeClr val="accent1"/>
              </a:buClr>
              <a:buSzPts val="1600"/>
              <a:buNone/>
              <a:defRPr sz="1600">
                <a:solidFill>
                  <a:schemeClr val="accent1"/>
                </a:solidFill>
              </a:defRPr>
            </a:lvl2pPr>
            <a:lvl3pPr lvl="2" algn="r">
              <a:lnSpc>
                <a:spcPct val="100000"/>
              </a:lnSpc>
              <a:spcBef>
                <a:spcPts val="0"/>
              </a:spcBef>
              <a:spcAft>
                <a:spcPts val="0"/>
              </a:spcAft>
              <a:buClr>
                <a:schemeClr val="accent1"/>
              </a:buClr>
              <a:buSzPts val="1600"/>
              <a:buNone/>
              <a:defRPr sz="1600">
                <a:solidFill>
                  <a:schemeClr val="accent1"/>
                </a:solidFill>
              </a:defRPr>
            </a:lvl3pPr>
            <a:lvl4pPr lvl="3" algn="r">
              <a:lnSpc>
                <a:spcPct val="100000"/>
              </a:lnSpc>
              <a:spcBef>
                <a:spcPts val="0"/>
              </a:spcBef>
              <a:spcAft>
                <a:spcPts val="0"/>
              </a:spcAft>
              <a:buClr>
                <a:schemeClr val="accent1"/>
              </a:buClr>
              <a:buSzPts val="1600"/>
              <a:buNone/>
              <a:defRPr sz="1600">
                <a:solidFill>
                  <a:schemeClr val="accent1"/>
                </a:solidFill>
              </a:defRPr>
            </a:lvl4pPr>
            <a:lvl5pPr lvl="4" algn="r">
              <a:lnSpc>
                <a:spcPct val="100000"/>
              </a:lnSpc>
              <a:spcBef>
                <a:spcPts val="0"/>
              </a:spcBef>
              <a:spcAft>
                <a:spcPts val="0"/>
              </a:spcAft>
              <a:buClr>
                <a:schemeClr val="accent1"/>
              </a:buClr>
              <a:buSzPts val="1600"/>
              <a:buNone/>
              <a:defRPr sz="1600">
                <a:solidFill>
                  <a:schemeClr val="accent1"/>
                </a:solidFill>
              </a:defRPr>
            </a:lvl5pPr>
            <a:lvl6pPr lvl="5" algn="r">
              <a:lnSpc>
                <a:spcPct val="100000"/>
              </a:lnSpc>
              <a:spcBef>
                <a:spcPts val="0"/>
              </a:spcBef>
              <a:spcAft>
                <a:spcPts val="0"/>
              </a:spcAft>
              <a:buClr>
                <a:schemeClr val="accent1"/>
              </a:buClr>
              <a:buSzPts val="1600"/>
              <a:buNone/>
              <a:defRPr sz="1600">
                <a:solidFill>
                  <a:schemeClr val="accent1"/>
                </a:solidFill>
              </a:defRPr>
            </a:lvl6pPr>
            <a:lvl7pPr lvl="6" algn="r">
              <a:lnSpc>
                <a:spcPct val="100000"/>
              </a:lnSpc>
              <a:spcBef>
                <a:spcPts val="0"/>
              </a:spcBef>
              <a:spcAft>
                <a:spcPts val="0"/>
              </a:spcAft>
              <a:buClr>
                <a:schemeClr val="accent1"/>
              </a:buClr>
              <a:buSzPts val="1600"/>
              <a:buNone/>
              <a:defRPr sz="1600">
                <a:solidFill>
                  <a:schemeClr val="accent1"/>
                </a:solidFill>
              </a:defRPr>
            </a:lvl7pPr>
            <a:lvl8pPr lvl="7" algn="r">
              <a:lnSpc>
                <a:spcPct val="100000"/>
              </a:lnSpc>
              <a:spcBef>
                <a:spcPts val="0"/>
              </a:spcBef>
              <a:spcAft>
                <a:spcPts val="0"/>
              </a:spcAft>
              <a:buClr>
                <a:schemeClr val="accent1"/>
              </a:buClr>
              <a:buSzPts val="1600"/>
              <a:buNone/>
              <a:defRPr sz="1600">
                <a:solidFill>
                  <a:schemeClr val="accent1"/>
                </a:solidFill>
              </a:defRPr>
            </a:lvl8pPr>
            <a:lvl9pPr lvl="8" algn="r">
              <a:lnSpc>
                <a:spcPct val="100000"/>
              </a:lnSpc>
              <a:spcBef>
                <a:spcPts val="0"/>
              </a:spcBef>
              <a:spcAft>
                <a:spcPts val="0"/>
              </a:spcAft>
              <a:buClr>
                <a:schemeClr val="accent1"/>
              </a:buClr>
              <a:buSzPts val="1600"/>
              <a:buNone/>
              <a:defRPr sz="1600">
                <a:solidFill>
                  <a:schemeClr val="accent1"/>
                </a:solidFill>
              </a:defRPr>
            </a:lvl9pPr>
          </a:lstStyle>
          <a:p/>
        </p:txBody>
      </p:sp>
      <p:sp>
        <p:nvSpPr>
          <p:cNvPr id="30" name="Google Shape;3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7"/>
          <p:cNvSpPr txBox="1"/>
          <p:nvPr>
            <p:ph idx="1" type="body"/>
          </p:nvPr>
        </p:nvSpPr>
        <p:spPr>
          <a:xfrm>
            <a:off x="1016888" y="2992550"/>
            <a:ext cx="2988600" cy="10242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rgbClr val="FFFFFF"/>
              </a:buClr>
              <a:buSzPts val="1400"/>
              <a:buChar char="●"/>
              <a:defRPr sz="1400">
                <a:solidFill>
                  <a:srgbClr val="FFFFFF"/>
                </a:solidFill>
              </a:defRPr>
            </a:lvl1pPr>
            <a:lvl2pPr indent="-317500" lvl="1" marL="914400" algn="ctr">
              <a:lnSpc>
                <a:spcPct val="100000"/>
              </a:lnSpc>
              <a:spcBef>
                <a:spcPts val="0"/>
              </a:spcBef>
              <a:spcAft>
                <a:spcPts val="0"/>
              </a:spcAft>
              <a:buClr>
                <a:srgbClr val="FFFFFF"/>
              </a:buClr>
              <a:buSzPts val="1400"/>
              <a:buChar char="○"/>
              <a:defRPr>
                <a:solidFill>
                  <a:srgbClr val="FFFFFF"/>
                </a:solidFill>
              </a:defRPr>
            </a:lvl2pPr>
            <a:lvl3pPr indent="-317500" lvl="2" marL="1371600" algn="ctr">
              <a:lnSpc>
                <a:spcPct val="100000"/>
              </a:lnSpc>
              <a:spcBef>
                <a:spcPts val="0"/>
              </a:spcBef>
              <a:spcAft>
                <a:spcPts val="0"/>
              </a:spcAft>
              <a:buClr>
                <a:srgbClr val="FFFFFF"/>
              </a:buClr>
              <a:buSzPts val="1400"/>
              <a:buChar char="■"/>
              <a:defRPr>
                <a:solidFill>
                  <a:srgbClr val="FFFFFF"/>
                </a:solidFill>
              </a:defRPr>
            </a:lvl3pPr>
            <a:lvl4pPr indent="-317500" lvl="3" marL="1828800" algn="ctr">
              <a:lnSpc>
                <a:spcPct val="100000"/>
              </a:lnSpc>
              <a:spcBef>
                <a:spcPts val="0"/>
              </a:spcBef>
              <a:spcAft>
                <a:spcPts val="0"/>
              </a:spcAft>
              <a:buClr>
                <a:srgbClr val="FFFFFF"/>
              </a:buClr>
              <a:buSzPts val="1400"/>
              <a:buChar char="●"/>
              <a:defRPr>
                <a:solidFill>
                  <a:srgbClr val="FFFFFF"/>
                </a:solidFill>
              </a:defRPr>
            </a:lvl4pPr>
            <a:lvl5pPr indent="-317500" lvl="4" marL="2286000" algn="ctr">
              <a:lnSpc>
                <a:spcPct val="100000"/>
              </a:lnSpc>
              <a:spcBef>
                <a:spcPts val="0"/>
              </a:spcBef>
              <a:spcAft>
                <a:spcPts val="0"/>
              </a:spcAft>
              <a:buClr>
                <a:srgbClr val="FFFFFF"/>
              </a:buClr>
              <a:buSzPts val="1400"/>
              <a:buChar char="○"/>
              <a:defRPr>
                <a:solidFill>
                  <a:srgbClr val="FFFFFF"/>
                </a:solidFill>
              </a:defRPr>
            </a:lvl5pPr>
            <a:lvl6pPr indent="-317500" lvl="5" marL="2743200" algn="ctr">
              <a:lnSpc>
                <a:spcPct val="100000"/>
              </a:lnSpc>
              <a:spcBef>
                <a:spcPts val="0"/>
              </a:spcBef>
              <a:spcAft>
                <a:spcPts val="0"/>
              </a:spcAft>
              <a:buClr>
                <a:srgbClr val="FFFFFF"/>
              </a:buClr>
              <a:buSzPts val="1400"/>
              <a:buChar char="■"/>
              <a:defRPr>
                <a:solidFill>
                  <a:srgbClr val="FFFFFF"/>
                </a:solidFill>
              </a:defRPr>
            </a:lvl6pPr>
            <a:lvl7pPr indent="-317500" lvl="6" marL="3200400" algn="ctr">
              <a:lnSpc>
                <a:spcPct val="100000"/>
              </a:lnSpc>
              <a:spcBef>
                <a:spcPts val="0"/>
              </a:spcBef>
              <a:spcAft>
                <a:spcPts val="0"/>
              </a:spcAft>
              <a:buClr>
                <a:srgbClr val="FFFFFF"/>
              </a:buClr>
              <a:buSzPts val="1400"/>
              <a:buChar char="●"/>
              <a:defRPr>
                <a:solidFill>
                  <a:srgbClr val="FFFFFF"/>
                </a:solidFill>
              </a:defRPr>
            </a:lvl7pPr>
            <a:lvl8pPr indent="-317500" lvl="7" marL="3657600" algn="ctr">
              <a:lnSpc>
                <a:spcPct val="100000"/>
              </a:lnSpc>
              <a:spcBef>
                <a:spcPts val="0"/>
              </a:spcBef>
              <a:spcAft>
                <a:spcPts val="0"/>
              </a:spcAft>
              <a:buClr>
                <a:srgbClr val="FFFFFF"/>
              </a:buClr>
              <a:buSzPts val="1400"/>
              <a:buChar char="○"/>
              <a:defRPr>
                <a:solidFill>
                  <a:srgbClr val="FFFFFF"/>
                </a:solidFill>
              </a:defRPr>
            </a:lvl8pPr>
            <a:lvl9pPr indent="-317500" lvl="8" marL="4114800" algn="ctr">
              <a:lnSpc>
                <a:spcPct val="100000"/>
              </a:lnSpc>
              <a:spcBef>
                <a:spcPts val="0"/>
              </a:spcBef>
              <a:spcAft>
                <a:spcPts val="0"/>
              </a:spcAft>
              <a:buClr>
                <a:srgbClr val="FFFFFF"/>
              </a:buClr>
              <a:buSzPts val="1400"/>
              <a:buChar char="■"/>
              <a:defRPr>
                <a:solidFill>
                  <a:srgbClr val="FFFFFF"/>
                </a:solidFill>
              </a:defRPr>
            </a:lvl9pPr>
          </a:lstStyle>
          <a:p/>
        </p:txBody>
      </p:sp>
      <p:sp>
        <p:nvSpPr>
          <p:cNvPr id="33" name="Google Shape;33;p7"/>
          <p:cNvSpPr txBox="1"/>
          <p:nvPr>
            <p:ph idx="2" type="body"/>
          </p:nvPr>
        </p:nvSpPr>
        <p:spPr>
          <a:xfrm>
            <a:off x="5138513" y="2992550"/>
            <a:ext cx="2988600" cy="10242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rgbClr val="FFFFFF"/>
              </a:buClr>
              <a:buSzPts val="1400"/>
              <a:buChar char="●"/>
              <a:defRPr sz="1400">
                <a:solidFill>
                  <a:srgbClr val="FFFFFF"/>
                </a:solidFill>
              </a:defRPr>
            </a:lvl1pPr>
            <a:lvl2pPr indent="-317500" lvl="1" marL="914400" algn="ctr">
              <a:lnSpc>
                <a:spcPct val="100000"/>
              </a:lnSpc>
              <a:spcBef>
                <a:spcPts val="0"/>
              </a:spcBef>
              <a:spcAft>
                <a:spcPts val="0"/>
              </a:spcAft>
              <a:buClr>
                <a:srgbClr val="FFFFFF"/>
              </a:buClr>
              <a:buSzPts val="1400"/>
              <a:buChar char="○"/>
              <a:defRPr>
                <a:solidFill>
                  <a:srgbClr val="FFFFFF"/>
                </a:solidFill>
              </a:defRPr>
            </a:lvl2pPr>
            <a:lvl3pPr indent="-317500" lvl="2" marL="1371600" algn="ctr">
              <a:lnSpc>
                <a:spcPct val="100000"/>
              </a:lnSpc>
              <a:spcBef>
                <a:spcPts val="0"/>
              </a:spcBef>
              <a:spcAft>
                <a:spcPts val="0"/>
              </a:spcAft>
              <a:buClr>
                <a:srgbClr val="FFFFFF"/>
              </a:buClr>
              <a:buSzPts val="1400"/>
              <a:buChar char="■"/>
              <a:defRPr>
                <a:solidFill>
                  <a:srgbClr val="FFFFFF"/>
                </a:solidFill>
              </a:defRPr>
            </a:lvl3pPr>
            <a:lvl4pPr indent="-317500" lvl="3" marL="1828800" algn="ctr">
              <a:lnSpc>
                <a:spcPct val="100000"/>
              </a:lnSpc>
              <a:spcBef>
                <a:spcPts val="0"/>
              </a:spcBef>
              <a:spcAft>
                <a:spcPts val="0"/>
              </a:spcAft>
              <a:buClr>
                <a:srgbClr val="FFFFFF"/>
              </a:buClr>
              <a:buSzPts val="1400"/>
              <a:buChar char="●"/>
              <a:defRPr>
                <a:solidFill>
                  <a:srgbClr val="FFFFFF"/>
                </a:solidFill>
              </a:defRPr>
            </a:lvl4pPr>
            <a:lvl5pPr indent="-317500" lvl="4" marL="2286000" algn="ctr">
              <a:lnSpc>
                <a:spcPct val="100000"/>
              </a:lnSpc>
              <a:spcBef>
                <a:spcPts val="0"/>
              </a:spcBef>
              <a:spcAft>
                <a:spcPts val="0"/>
              </a:spcAft>
              <a:buClr>
                <a:srgbClr val="FFFFFF"/>
              </a:buClr>
              <a:buSzPts val="1400"/>
              <a:buChar char="○"/>
              <a:defRPr>
                <a:solidFill>
                  <a:srgbClr val="FFFFFF"/>
                </a:solidFill>
              </a:defRPr>
            </a:lvl5pPr>
            <a:lvl6pPr indent="-317500" lvl="5" marL="2743200" algn="ctr">
              <a:lnSpc>
                <a:spcPct val="100000"/>
              </a:lnSpc>
              <a:spcBef>
                <a:spcPts val="0"/>
              </a:spcBef>
              <a:spcAft>
                <a:spcPts val="0"/>
              </a:spcAft>
              <a:buClr>
                <a:srgbClr val="FFFFFF"/>
              </a:buClr>
              <a:buSzPts val="1400"/>
              <a:buChar char="■"/>
              <a:defRPr>
                <a:solidFill>
                  <a:srgbClr val="FFFFFF"/>
                </a:solidFill>
              </a:defRPr>
            </a:lvl6pPr>
            <a:lvl7pPr indent="-317500" lvl="6" marL="3200400" algn="ctr">
              <a:lnSpc>
                <a:spcPct val="100000"/>
              </a:lnSpc>
              <a:spcBef>
                <a:spcPts val="0"/>
              </a:spcBef>
              <a:spcAft>
                <a:spcPts val="0"/>
              </a:spcAft>
              <a:buClr>
                <a:srgbClr val="FFFFFF"/>
              </a:buClr>
              <a:buSzPts val="1400"/>
              <a:buChar char="●"/>
              <a:defRPr>
                <a:solidFill>
                  <a:srgbClr val="FFFFFF"/>
                </a:solidFill>
              </a:defRPr>
            </a:lvl7pPr>
            <a:lvl8pPr indent="-317500" lvl="7" marL="3657600" algn="ctr">
              <a:lnSpc>
                <a:spcPct val="100000"/>
              </a:lnSpc>
              <a:spcBef>
                <a:spcPts val="0"/>
              </a:spcBef>
              <a:spcAft>
                <a:spcPts val="0"/>
              </a:spcAft>
              <a:buClr>
                <a:srgbClr val="FFFFFF"/>
              </a:buClr>
              <a:buSzPts val="1400"/>
              <a:buChar char="○"/>
              <a:defRPr>
                <a:solidFill>
                  <a:srgbClr val="FFFFFF"/>
                </a:solidFill>
              </a:defRPr>
            </a:lvl8pPr>
            <a:lvl9pPr indent="-317500" lvl="8" marL="4114800" algn="ctr">
              <a:lnSpc>
                <a:spcPct val="100000"/>
              </a:lnSpc>
              <a:spcBef>
                <a:spcPts val="0"/>
              </a:spcBef>
              <a:spcAft>
                <a:spcPts val="0"/>
              </a:spcAft>
              <a:buClr>
                <a:srgbClr val="FFFFFF"/>
              </a:buClr>
              <a:buSzPts val="1400"/>
              <a:buChar char="■"/>
              <a:defRPr>
                <a:solidFill>
                  <a:srgbClr val="FFFFFF"/>
                </a:solidFill>
              </a:defRPr>
            </a:lvl9pPr>
          </a:lstStyle>
          <a:p/>
        </p:txBody>
      </p:sp>
      <p:sp>
        <p:nvSpPr>
          <p:cNvPr id="34" name="Google Shape;34;p7"/>
          <p:cNvSpPr txBox="1"/>
          <p:nvPr>
            <p:ph type="title"/>
          </p:nvPr>
        </p:nvSpPr>
        <p:spPr>
          <a:xfrm>
            <a:off x="710775" y="542675"/>
            <a:ext cx="7722300" cy="47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000"/>
              <a:buNone/>
              <a:defRPr sz="5000">
                <a:solidFill>
                  <a:schemeClr val="accent1"/>
                </a:solidFill>
              </a:defRPr>
            </a:lvl1pPr>
            <a:lvl2pPr lvl="1" algn="l">
              <a:lnSpc>
                <a:spcPct val="100000"/>
              </a:lnSpc>
              <a:spcBef>
                <a:spcPts val="0"/>
              </a:spcBef>
              <a:spcAft>
                <a:spcPts val="0"/>
              </a:spcAft>
              <a:buClr>
                <a:schemeClr val="accent1"/>
              </a:buClr>
              <a:buSzPts val="5000"/>
              <a:buNone/>
              <a:defRPr sz="5000">
                <a:solidFill>
                  <a:schemeClr val="accent1"/>
                </a:solidFill>
              </a:defRPr>
            </a:lvl2pPr>
            <a:lvl3pPr lvl="2" algn="l">
              <a:lnSpc>
                <a:spcPct val="100000"/>
              </a:lnSpc>
              <a:spcBef>
                <a:spcPts val="0"/>
              </a:spcBef>
              <a:spcAft>
                <a:spcPts val="0"/>
              </a:spcAft>
              <a:buClr>
                <a:schemeClr val="accent1"/>
              </a:buClr>
              <a:buSzPts val="5000"/>
              <a:buNone/>
              <a:defRPr sz="5000">
                <a:solidFill>
                  <a:schemeClr val="accent1"/>
                </a:solidFill>
              </a:defRPr>
            </a:lvl3pPr>
            <a:lvl4pPr lvl="3" algn="l">
              <a:lnSpc>
                <a:spcPct val="100000"/>
              </a:lnSpc>
              <a:spcBef>
                <a:spcPts val="0"/>
              </a:spcBef>
              <a:spcAft>
                <a:spcPts val="0"/>
              </a:spcAft>
              <a:buClr>
                <a:schemeClr val="accent1"/>
              </a:buClr>
              <a:buSzPts val="5000"/>
              <a:buNone/>
              <a:defRPr sz="5000">
                <a:solidFill>
                  <a:schemeClr val="accent1"/>
                </a:solidFill>
              </a:defRPr>
            </a:lvl4pPr>
            <a:lvl5pPr lvl="4" algn="l">
              <a:lnSpc>
                <a:spcPct val="100000"/>
              </a:lnSpc>
              <a:spcBef>
                <a:spcPts val="0"/>
              </a:spcBef>
              <a:spcAft>
                <a:spcPts val="0"/>
              </a:spcAft>
              <a:buClr>
                <a:schemeClr val="accent1"/>
              </a:buClr>
              <a:buSzPts val="5000"/>
              <a:buNone/>
              <a:defRPr sz="5000">
                <a:solidFill>
                  <a:schemeClr val="accent1"/>
                </a:solidFill>
              </a:defRPr>
            </a:lvl5pPr>
            <a:lvl6pPr lvl="5" algn="l">
              <a:lnSpc>
                <a:spcPct val="100000"/>
              </a:lnSpc>
              <a:spcBef>
                <a:spcPts val="0"/>
              </a:spcBef>
              <a:spcAft>
                <a:spcPts val="0"/>
              </a:spcAft>
              <a:buClr>
                <a:schemeClr val="accent1"/>
              </a:buClr>
              <a:buSzPts val="5000"/>
              <a:buNone/>
              <a:defRPr sz="5000">
                <a:solidFill>
                  <a:schemeClr val="accent1"/>
                </a:solidFill>
              </a:defRPr>
            </a:lvl6pPr>
            <a:lvl7pPr lvl="6" algn="l">
              <a:lnSpc>
                <a:spcPct val="100000"/>
              </a:lnSpc>
              <a:spcBef>
                <a:spcPts val="0"/>
              </a:spcBef>
              <a:spcAft>
                <a:spcPts val="0"/>
              </a:spcAft>
              <a:buClr>
                <a:schemeClr val="accent1"/>
              </a:buClr>
              <a:buSzPts val="5000"/>
              <a:buNone/>
              <a:defRPr sz="5000">
                <a:solidFill>
                  <a:schemeClr val="accent1"/>
                </a:solidFill>
              </a:defRPr>
            </a:lvl7pPr>
            <a:lvl8pPr lvl="7" algn="l">
              <a:lnSpc>
                <a:spcPct val="100000"/>
              </a:lnSpc>
              <a:spcBef>
                <a:spcPts val="0"/>
              </a:spcBef>
              <a:spcAft>
                <a:spcPts val="0"/>
              </a:spcAft>
              <a:buClr>
                <a:schemeClr val="accent1"/>
              </a:buClr>
              <a:buSzPts val="5000"/>
              <a:buNone/>
              <a:defRPr sz="5000">
                <a:solidFill>
                  <a:schemeClr val="accent1"/>
                </a:solidFill>
              </a:defRPr>
            </a:lvl8pPr>
            <a:lvl9pPr lvl="8" algn="l">
              <a:lnSpc>
                <a:spcPct val="100000"/>
              </a:lnSpc>
              <a:spcBef>
                <a:spcPts val="0"/>
              </a:spcBef>
              <a:spcAft>
                <a:spcPts val="0"/>
              </a:spcAft>
              <a:buClr>
                <a:schemeClr val="accent1"/>
              </a:buClr>
              <a:buSzPts val="5000"/>
              <a:buNone/>
              <a:defRPr sz="5000">
                <a:solidFill>
                  <a:schemeClr val="accent1"/>
                </a:solidFill>
              </a:defRPr>
            </a:lvl9pPr>
          </a:lstStyle>
          <a:p/>
        </p:txBody>
      </p:sp>
      <p:sp>
        <p:nvSpPr>
          <p:cNvPr id="35" name="Google Shape;35;p7"/>
          <p:cNvSpPr txBox="1"/>
          <p:nvPr>
            <p:ph idx="3" type="subTitle"/>
          </p:nvPr>
        </p:nvSpPr>
        <p:spPr>
          <a:xfrm>
            <a:off x="1016888" y="2514850"/>
            <a:ext cx="2988600" cy="401700"/>
          </a:xfrm>
          <a:prstGeom prst="rect">
            <a:avLst/>
          </a:prstGeom>
          <a:noFill/>
          <a:ln>
            <a:noFill/>
          </a:ln>
        </p:spPr>
        <p:txBody>
          <a:bodyPr anchorCtr="0" anchor="ctr" bIns="91425" lIns="91425" spcFirstLastPara="1" rIns="91425" wrap="square" tIns="91425">
            <a:noAutofit/>
          </a:bodyPr>
          <a:lstStyle>
            <a:lvl1pPr lvl="0" algn="ctr">
              <a:lnSpc>
                <a:spcPct val="50000"/>
              </a:lnSpc>
              <a:spcBef>
                <a:spcPts val="0"/>
              </a:spcBef>
              <a:spcAft>
                <a:spcPts val="0"/>
              </a:spcAft>
              <a:buSzPts val="1800"/>
              <a:buNone/>
              <a:defRPr b="1" sz="3500">
                <a:solidFill>
                  <a:schemeClr val="accent1"/>
                </a:solidFill>
                <a:latin typeface="Reenie Beanie"/>
                <a:ea typeface="Reenie Beanie"/>
                <a:cs typeface="Reenie Beanie"/>
                <a:sym typeface="Reenie Beanie"/>
              </a:defRPr>
            </a:lvl1pPr>
            <a:lvl2pPr lvl="1"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2pPr>
            <a:lvl3pPr lvl="2"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3pPr>
            <a:lvl4pPr lvl="3"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4pPr>
            <a:lvl5pPr lvl="4"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5pPr>
            <a:lvl6pPr lvl="5"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6pPr>
            <a:lvl7pPr lvl="6"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7pPr>
            <a:lvl8pPr lvl="7"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8pPr>
            <a:lvl9pPr lvl="8"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9pPr>
          </a:lstStyle>
          <a:p/>
        </p:txBody>
      </p:sp>
      <p:sp>
        <p:nvSpPr>
          <p:cNvPr id="36" name="Google Shape;36;p7"/>
          <p:cNvSpPr txBox="1"/>
          <p:nvPr>
            <p:ph idx="4" type="subTitle"/>
          </p:nvPr>
        </p:nvSpPr>
        <p:spPr>
          <a:xfrm>
            <a:off x="5138513" y="2514850"/>
            <a:ext cx="2988600" cy="401700"/>
          </a:xfrm>
          <a:prstGeom prst="rect">
            <a:avLst/>
          </a:prstGeom>
          <a:noFill/>
          <a:ln>
            <a:noFill/>
          </a:ln>
        </p:spPr>
        <p:txBody>
          <a:bodyPr anchorCtr="0" anchor="ctr" bIns="91425" lIns="91425" spcFirstLastPara="1" rIns="91425" wrap="square" tIns="91425">
            <a:noAutofit/>
          </a:bodyPr>
          <a:lstStyle>
            <a:lvl1pPr lvl="0" algn="ctr">
              <a:lnSpc>
                <a:spcPct val="50000"/>
              </a:lnSpc>
              <a:spcBef>
                <a:spcPts val="0"/>
              </a:spcBef>
              <a:spcAft>
                <a:spcPts val="0"/>
              </a:spcAft>
              <a:buSzPts val="1800"/>
              <a:buNone/>
              <a:defRPr b="1" sz="3500">
                <a:solidFill>
                  <a:schemeClr val="accent1"/>
                </a:solidFill>
                <a:latin typeface="Reenie Beanie"/>
                <a:ea typeface="Reenie Beanie"/>
                <a:cs typeface="Reenie Beanie"/>
                <a:sym typeface="Reenie Beanie"/>
              </a:defRPr>
            </a:lvl1pPr>
            <a:lvl2pPr lvl="1"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2pPr>
            <a:lvl3pPr lvl="2"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3pPr>
            <a:lvl4pPr lvl="3"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4pPr>
            <a:lvl5pPr lvl="4"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5pPr>
            <a:lvl6pPr lvl="5"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6pPr>
            <a:lvl7pPr lvl="6"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7pPr>
            <a:lvl8pPr lvl="7"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8pPr>
            <a:lvl9pPr lvl="8" algn="ctr">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9pPr>
          </a:lstStyle>
          <a:p/>
        </p:txBody>
      </p:sp>
      <p:sp>
        <p:nvSpPr>
          <p:cNvPr id="37" name="Google Shape;3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8"/>
          <p:cNvSpPr txBox="1"/>
          <p:nvPr>
            <p:ph idx="1" type="subTitle"/>
          </p:nvPr>
        </p:nvSpPr>
        <p:spPr>
          <a:xfrm>
            <a:off x="3077806" y="1438825"/>
            <a:ext cx="2289000" cy="401700"/>
          </a:xfrm>
          <a:prstGeom prst="rect">
            <a:avLst/>
          </a:prstGeom>
          <a:noFill/>
          <a:ln>
            <a:noFill/>
          </a:ln>
        </p:spPr>
        <p:txBody>
          <a:bodyPr anchorCtr="0" anchor="ctr" bIns="91425" lIns="91425" spcFirstLastPara="1" rIns="91425" wrap="square" tIns="91425">
            <a:noAutofit/>
          </a:bodyPr>
          <a:lstStyle>
            <a:lvl1pPr lvl="0" algn="l">
              <a:lnSpc>
                <a:spcPct val="50000"/>
              </a:lnSpc>
              <a:spcBef>
                <a:spcPts val="0"/>
              </a:spcBef>
              <a:spcAft>
                <a:spcPts val="0"/>
              </a:spcAft>
              <a:buSzPts val="1800"/>
              <a:buNone/>
              <a:defRPr b="1" sz="3500">
                <a:solidFill>
                  <a:schemeClr val="accent1"/>
                </a:solidFill>
                <a:latin typeface="Reenie Beanie"/>
                <a:ea typeface="Reenie Beanie"/>
                <a:cs typeface="Reenie Beanie"/>
                <a:sym typeface="Reenie Beanie"/>
              </a:defRPr>
            </a:lvl1pPr>
            <a:lvl2pPr lvl="1"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2pPr>
            <a:lvl3pPr lvl="2"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3pPr>
            <a:lvl4pPr lvl="3"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4pPr>
            <a:lvl5pPr lvl="4"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5pPr>
            <a:lvl6pPr lvl="5"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6pPr>
            <a:lvl7pPr lvl="6"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7pPr>
            <a:lvl8pPr lvl="7"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8pPr>
            <a:lvl9pPr lvl="8"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9pPr>
          </a:lstStyle>
          <a:p/>
        </p:txBody>
      </p:sp>
      <p:sp>
        <p:nvSpPr>
          <p:cNvPr id="40" name="Google Shape;40;p8"/>
          <p:cNvSpPr txBox="1"/>
          <p:nvPr>
            <p:ph idx="2" type="subTitle"/>
          </p:nvPr>
        </p:nvSpPr>
        <p:spPr>
          <a:xfrm>
            <a:off x="3077806" y="1840325"/>
            <a:ext cx="2289000" cy="66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solidFill>
                  <a:schemeClr val="accent1"/>
                </a:solidFill>
              </a:defRPr>
            </a:lvl1pPr>
            <a:lvl2pPr lvl="1" algn="l">
              <a:lnSpc>
                <a:spcPct val="100000"/>
              </a:lnSpc>
              <a:spcBef>
                <a:spcPts val="0"/>
              </a:spcBef>
              <a:spcAft>
                <a:spcPts val="0"/>
              </a:spcAft>
              <a:buSzPts val="1400"/>
              <a:buNone/>
              <a:defRPr sz="1400">
                <a:solidFill>
                  <a:schemeClr val="accent1"/>
                </a:solidFill>
              </a:defRPr>
            </a:lvl2pPr>
            <a:lvl3pPr lvl="2" algn="l">
              <a:lnSpc>
                <a:spcPct val="100000"/>
              </a:lnSpc>
              <a:spcBef>
                <a:spcPts val="0"/>
              </a:spcBef>
              <a:spcAft>
                <a:spcPts val="0"/>
              </a:spcAft>
              <a:buSzPts val="1400"/>
              <a:buNone/>
              <a:defRPr sz="1400">
                <a:solidFill>
                  <a:schemeClr val="accent1"/>
                </a:solidFill>
              </a:defRPr>
            </a:lvl3pPr>
            <a:lvl4pPr lvl="3" algn="l">
              <a:lnSpc>
                <a:spcPct val="100000"/>
              </a:lnSpc>
              <a:spcBef>
                <a:spcPts val="0"/>
              </a:spcBef>
              <a:spcAft>
                <a:spcPts val="0"/>
              </a:spcAft>
              <a:buSzPts val="1400"/>
              <a:buNone/>
              <a:defRPr sz="1400">
                <a:solidFill>
                  <a:schemeClr val="accent1"/>
                </a:solidFill>
              </a:defRPr>
            </a:lvl4pPr>
            <a:lvl5pPr lvl="4" algn="l">
              <a:lnSpc>
                <a:spcPct val="100000"/>
              </a:lnSpc>
              <a:spcBef>
                <a:spcPts val="0"/>
              </a:spcBef>
              <a:spcAft>
                <a:spcPts val="0"/>
              </a:spcAft>
              <a:buSzPts val="1400"/>
              <a:buNone/>
              <a:defRPr sz="1400">
                <a:solidFill>
                  <a:schemeClr val="accent1"/>
                </a:solidFill>
              </a:defRPr>
            </a:lvl5pPr>
            <a:lvl6pPr lvl="5" algn="l">
              <a:lnSpc>
                <a:spcPct val="100000"/>
              </a:lnSpc>
              <a:spcBef>
                <a:spcPts val="0"/>
              </a:spcBef>
              <a:spcAft>
                <a:spcPts val="0"/>
              </a:spcAft>
              <a:buSzPts val="1400"/>
              <a:buNone/>
              <a:defRPr sz="1400">
                <a:solidFill>
                  <a:schemeClr val="accent1"/>
                </a:solidFill>
              </a:defRPr>
            </a:lvl6pPr>
            <a:lvl7pPr lvl="6" algn="l">
              <a:lnSpc>
                <a:spcPct val="100000"/>
              </a:lnSpc>
              <a:spcBef>
                <a:spcPts val="0"/>
              </a:spcBef>
              <a:spcAft>
                <a:spcPts val="0"/>
              </a:spcAft>
              <a:buSzPts val="1400"/>
              <a:buNone/>
              <a:defRPr sz="1400">
                <a:solidFill>
                  <a:schemeClr val="accent1"/>
                </a:solidFill>
              </a:defRPr>
            </a:lvl7pPr>
            <a:lvl8pPr lvl="7" algn="l">
              <a:lnSpc>
                <a:spcPct val="100000"/>
              </a:lnSpc>
              <a:spcBef>
                <a:spcPts val="0"/>
              </a:spcBef>
              <a:spcAft>
                <a:spcPts val="0"/>
              </a:spcAft>
              <a:buSzPts val="1400"/>
              <a:buNone/>
              <a:defRPr sz="1400">
                <a:solidFill>
                  <a:schemeClr val="accent1"/>
                </a:solidFill>
              </a:defRPr>
            </a:lvl8pPr>
            <a:lvl9pPr lvl="8" algn="l">
              <a:lnSpc>
                <a:spcPct val="100000"/>
              </a:lnSpc>
              <a:spcBef>
                <a:spcPts val="0"/>
              </a:spcBef>
              <a:spcAft>
                <a:spcPts val="0"/>
              </a:spcAft>
              <a:buSzPts val="1400"/>
              <a:buNone/>
              <a:defRPr sz="1400">
                <a:solidFill>
                  <a:schemeClr val="accent1"/>
                </a:solidFill>
              </a:defRPr>
            </a:lvl9pPr>
          </a:lstStyle>
          <a:p/>
        </p:txBody>
      </p:sp>
      <p:sp>
        <p:nvSpPr>
          <p:cNvPr id="41" name="Google Shape;41;p8"/>
          <p:cNvSpPr txBox="1"/>
          <p:nvPr>
            <p:ph type="title"/>
          </p:nvPr>
        </p:nvSpPr>
        <p:spPr>
          <a:xfrm>
            <a:off x="3050300" y="656975"/>
            <a:ext cx="23166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8000"/>
              <a:buNone/>
              <a:defRPr sz="8000">
                <a:solidFill>
                  <a:schemeClr val="accent1"/>
                </a:solidFill>
              </a:defRPr>
            </a:lvl1pPr>
            <a:lvl2pPr lvl="1" algn="l">
              <a:lnSpc>
                <a:spcPct val="100000"/>
              </a:lnSpc>
              <a:spcBef>
                <a:spcPts val="0"/>
              </a:spcBef>
              <a:spcAft>
                <a:spcPts val="0"/>
              </a:spcAft>
              <a:buClr>
                <a:schemeClr val="accent1"/>
              </a:buClr>
              <a:buSzPts val="8000"/>
              <a:buNone/>
              <a:defRPr sz="8000">
                <a:solidFill>
                  <a:schemeClr val="accent1"/>
                </a:solidFill>
              </a:defRPr>
            </a:lvl2pPr>
            <a:lvl3pPr lvl="2" algn="l">
              <a:lnSpc>
                <a:spcPct val="100000"/>
              </a:lnSpc>
              <a:spcBef>
                <a:spcPts val="0"/>
              </a:spcBef>
              <a:spcAft>
                <a:spcPts val="0"/>
              </a:spcAft>
              <a:buClr>
                <a:schemeClr val="accent1"/>
              </a:buClr>
              <a:buSzPts val="8000"/>
              <a:buNone/>
              <a:defRPr sz="8000">
                <a:solidFill>
                  <a:schemeClr val="accent1"/>
                </a:solidFill>
              </a:defRPr>
            </a:lvl3pPr>
            <a:lvl4pPr lvl="3" algn="l">
              <a:lnSpc>
                <a:spcPct val="100000"/>
              </a:lnSpc>
              <a:spcBef>
                <a:spcPts val="0"/>
              </a:spcBef>
              <a:spcAft>
                <a:spcPts val="0"/>
              </a:spcAft>
              <a:buClr>
                <a:schemeClr val="accent1"/>
              </a:buClr>
              <a:buSzPts val="8000"/>
              <a:buNone/>
              <a:defRPr sz="8000">
                <a:solidFill>
                  <a:schemeClr val="accent1"/>
                </a:solidFill>
              </a:defRPr>
            </a:lvl4pPr>
            <a:lvl5pPr lvl="4" algn="l">
              <a:lnSpc>
                <a:spcPct val="100000"/>
              </a:lnSpc>
              <a:spcBef>
                <a:spcPts val="0"/>
              </a:spcBef>
              <a:spcAft>
                <a:spcPts val="0"/>
              </a:spcAft>
              <a:buClr>
                <a:schemeClr val="accent1"/>
              </a:buClr>
              <a:buSzPts val="8000"/>
              <a:buNone/>
              <a:defRPr sz="8000">
                <a:solidFill>
                  <a:schemeClr val="accent1"/>
                </a:solidFill>
              </a:defRPr>
            </a:lvl5pPr>
            <a:lvl6pPr lvl="5" algn="l">
              <a:lnSpc>
                <a:spcPct val="100000"/>
              </a:lnSpc>
              <a:spcBef>
                <a:spcPts val="0"/>
              </a:spcBef>
              <a:spcAft>
                <a:spcPts val="0"/>
              </a:spcAft>
              <a:buClr>
                <a:schemeClr val="accent1"/>
              </a:buClr>
              <a:buSzPts val="8000"/>
              <a:buNone/>
              <a:defRPr sz="8000">
                <a:solidFill>
                  <a:schemeClr val="accent1"/>
                </a:solidFill>
              </a:defRPr>
            </a:lvl6pPr>
            <a:lvl7pPr lvl="6" algn="l">
              <a:lnSpc>
                <a:spcPct val="100000"/>
              </a:lnSpc>
              <a:spcBef>
                <a:spcPts val="0"/>
              </a:spcBef>
              <a:spcAft>
                <a:spcPts val="0"/>
              </a:spcAft>
              <a:buClr>
                <a:schemeClr val="accent1"/>
              </a:buClr>
              <a:buSzPts val="8000"/>
              <a:buNone/>
              <a:defRPr sz="8000">
                <a:solidFill>
                  <a:schemeClr val="accent1"/>
                </a:solidFill>
              </a:defRPr>
            </a:lvl7pPr>
            <a:lvl8pPr lvl="7" algn="l">
              <a:lnSpc>
                <a:spcPct val="100000"/>
              </a:lnSpc>
              <a:spcBef>
                <a:spcPts val="0"/>
              </a:spcBef>
              <a:spcAft>
                <a:spcPts val="0"/>
              </a:spcAft>
              <a:buClr>
                <a:schemeClr val="accent1"/>
              </a:buClr>
              <a:buSzPts val="8000"/>
              <a:buNone/>
              <a:defRPr sz="8000">
                <a:solidFill>
                  <a:schemeClr val="accent1"/>
                </a:solidFill>
              </a:defRPr>
            </a:lvl8pPr>
            <a:lvl9pPr lvl="8" algn="l">
              <a:lnSpc>
                <a:spcPct val="100000"/>
              </a:lnSpc>
              <a:spcBef>
                <a:spcPts val="0"/>
              </a:spcBef>
              <a:spcAft>
                <a:spcPts val="0"/>
              </a:spcAft>
              <a:buClr>
                <a:schemeClr val="accent1"/>
              </a:buClr>
              <a:buSzPts val="8000"/>
              <a:buNone/>
              <a:defRPr sz="8000">
                <a:solidFill>
                  <a:schemeClr val="accent1"/>
                </a:solidFill>
              </a:defRPr>
            </a:lvl9pPr>
          </a:lstStyle>
          <a:p/>
        </p:txBody>
      </p:sp>
      <p:sp>
        <p:nvSpPr>
          <p:cNvPr id="42" name="Google Shape;42;p8"/>
          <p:cNvSpPr txBox="1"/>
          <p:nvPr>
            <p:ph idx="3" type="subTitle"/>
          </p:nvPr>
        </p:nvSpPr>
        <p:spPr>
          <a:xfrm>
            <a:off x="6161807" y="1438825"/>
            <a:ext cx="2289300" cy="401700"/>
          </a:xfrm>
          <a:prstGeom prst="rect">
            <a:avLst/>
          </a:prstGeom>
          <a:noFill/>
          <a:ln>
            <a:noFill/>
          </a:ln>
        </p:spPr>
        <p:txBody>
          <a:bodyPr anchorCtr="0" anchor="ctr" bIns="91425" lIns="91425" spcFirstLastPara="1" rIns="91425" wrap="square" tIns="91425">
            <a:noAutofit/>
          </a:bodyPr>
          <a:lstStyle>
            <a:lvl1pPr lvl="0" algn="l">
              <a:lnSpc>
                <a:spcPct val="50000"/>
              </a:lnSpc>
              <a:spcBef>
                <a:spcPts val="0"/>
              </a:spcBef>
              <a:spcAft>
                <a:spcPts val="0"/>
              </a:spcAft>
              <a:buSzPts val="1800"/>
              <a:buNone/>
              <a:defRPr b="1" sz="3500">
                <a:solidFill>
                  <a:schemeClr val="accent1"/>
                </a:solidFill>
                <a:latin typeface="Reenie Beanie"/>
                <a:ea typeface="Reenie Beanie"/>
                <a:cs typeface="Reenie Beanie"/>
                <a:sym typeface="Reenie Beanie"/>
              </a:defRPr>
            </a:lvl1pPr>
            <a:lvl2pPr lvl="1"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2pPr>
            <a:lvl3pPr lvl="2"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3pPr>
            <a:lvl4pPr lvl="3"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4pPr>
            <a:lvl5pPr lvl="4"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5pPr>
            <a:lvl6pPr lvl="5"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6pPr>
            <a:lvl7pPr lvl="6"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7pPr>
            <a:lvl8pPr lvl="7"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8pPr>
            <a:lvl9pPr lvl="8"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9pPr>
          </a:lstStyle>
          <a:p/>
        </p:txBody>
      </p:sp>
      <p:sp>
        <p:nvSpPr>
          <p:cNvPr id="43" name="Google Shape;43;p8"/>
          <p:cNvSpPr txBox="1"/>
          <p:nvPr>
            <p:ph idx="4" type="subTitle"/>
          </p:nvPr>
        </p:nvSpPr>
        <p:spPr>
          <a:xfrm>
            <a:off x="6161807" y="1840325"/>
            <a:ext cx="2289300" cy="66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solidFill>
                  <a:schemeClr val="accent1"/>
                </a:solidFill>
              </a:defRPr>
            </a:lvl1pPr>
            <a:lvl2pPr lvl="1" algn="l">
              <a:lnSpc>
                <a:spcPct val="100000"/>
              </a:lnSpc>
              <a:spcBef>
                <a:spcPts val="0"/>
              </a:spcBef>
              <a:spcAft>
                <a:spcPts val="0"/>
              </a:spcAft>
              <a:buSzPts val="1400"/>
              <a:buNone/>
              <a:defRPr sz="1400">
                <a:solidFill>
                  <a:schemeClr val="accent1"/>
                </a:solidFill>
              </a:defRPr>
            </a:lvl2pPr>
            <a:lvl3pPr lvl="2" algn="l">
              <a:lnSpc>
                <a:spcPct val="100000"/>
              </a:lnSpc>
              <a:spcBef>
                <a:spcPts val="0"/>
              </a:spcBef>
              <a:spcAft>
                <a:spcPts val="0"/>
              </a:spcAft>
              <a:buSzPts val="1400"/>
              <a:buNone/>
              <a:defRPr sz="1400">
                <a:solidFill>
                  <a:schemeClr val="accent1"/>
                </a:solidFill>
              </a:defRPr>
            </a:lvl3pPr>
            <a:lvl4pPr lvl="3" algn="l">
              <a:lnSpc>
                <a:spcPct val="100000"/>
              </a:lnSpc>
              <a:spcBef>
                <a:spcPts val="0"/>
              </a:spcBef>
              <a:spcAft>
                <a:spcPts val="0"/>
              </a:spcAft>
              <a:buSzPts val="1400"/>
              <a:buNone/>
              <a:defRPr sz="1400">
                <a:solidFill>
                  <a:schemeClr val="accent1"/>
                </a:solidFill>
              </a:defRPr>
            </a:lvl4pPr>
            <a:lvl5pPr lvl="4" algn="l">
              <a:lnSpc>
                <a:spcPct val="100000"/>
              </a:lnSpc>
              <a:spcBef>
                <a:spcPts val="0"/>
              </a:spcBef>
              <a:spcAft>
                <a:spcPts val="0"/>
              </a:spcAft>
              <a:buSzPts val="1400"/>
              <a:buNone/>
              <a:defRPr sz="1400">
                <a:solidFill>
                  <a:schemeClr val="accent1"/>
                </a:solidFill>
              </a:defRPr>
            </a:lvl5pPr>
            <a:lvl6pPr lvl="5" algn="l">
              <a:lnSpc>
                <a:spcPct val="100000"/>
              </a:lnSpc>
              <a:spcBef>
                <a:spcPts val="0"/>
              </a:spcBef>
              <a:spcAft>
                <a:spcPts val="0"/>
              </a:spcAft>
              <a:buSzPts val="1400"/>
              <a:buNone/>
              <a:defRPr sz="1400">
                <a:solidFill>
                  <a:schemeClr val="accent1"/>
                </a:solidFill>
              </a:defRPr>
            </a:lvl6pPr>
            <a:lvl7pPr lvl="6" algn="l">
              <a:lnSpc>
                <a:spcPct val="100000"/>
              </a:lnSpc>
              <a:spcBef>
                <a:spcPts val="0"/>
              </a:spcBef>
              <a:spcAft>
                <a:spcPts val="0"/>
              </a:spcAft>
              <a:buSzPts val="1400"/>
              <a:buNone/>
              <a:defRPr sz="1400">
                <a:solidFill>
                  <a:schemeClr val="accent1"/>
                </a:solidFill>
              </a:defRPr>
            </a:lvl7pPr>
            <a:lvl8pPr lvl="7" algn="l">
              <a:lnSpc>
                <a:spcPct val="100000"/>
              </a:lnSpc>
              <a:spcBef>
                <a:spcPts val="0"/>
              </a:spcBef>
              <a:spcAft>
                <a:spcPts val="0"/>
              </a:spcAft>
              <a:buSzPts val="1400"/>
              <a:buNone/>
              <a:defRPr sz="1400">
                <a:solidFill>
                  <a:schemeClr val="accent1"/>
                </a:solidFill>
              </a:defRPr>
            </a:lvl8pPr>
            <a:lvl9pPr lvl="8" algn="l">
              <a:lnSpc>
                <a:spcPct val="100000"/>
              </a:lnSpc>
              <a:spcBef>
                <a:spcPts val="0"/>
              </a:spcBef>
              <a:spcAft>
                <a:spcPts val="0"/>
              </a:spcAft>
              <a:buSzPts val="1400"/>
              <a:buNone/>
              <a:defRPr sz="1400">
                <a:solidFill>
                  <a:schemeClr val="accent1"/>
                </a:solidFill>
              </a:defRPr>
            </a:lvl9pPr>
          </a:lstStyle>
          <a:p/>
        </p:txBody>
      </p:sp>
      <p:sp>
        <p:nvSpPr>
          <p:cNvPr id="44" name="Google Shape;44;p8"/>
          <p:cNvSpPr txBox="1"/>
          <p:nvPr>
            <p:ph idx="5" type="title"/>
          </p:nvPr>
        </p:nvSpPr>
        <p:spPr>
          <a:xfrm>
            <a:off x="6134300" y="656975"/>
            <a:ext cx="23166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8000"/>
              <a:buNone/>
              <a:defRPr sz="8000">
                <a:solidFill>
                  <a:schemeClr val="accent1"/>
                </a:solidFill>
              </a:defRPr>
            </a:lvl1pPr>
            <a:lvl2pPr lvl="1" algn="l">
              <a:lnSpc>
                <a:spcPct val="100000"/>
              </a:lnSpc>
              <a:spcBef>
                <a:spcPts val="0"/>
              </a:spcBef>
              <a:spcAft>
                <a:spcPts val="0"/>
              </a:spcAft>
              <a:buClr>
                <a:schemeClr val="accent1"/>
              </a:buClr>
              <a:buSzPts val="8000"/>
              <a:buNone/>
              <a:defRPr sz="8000">
                <a:solidFill>
                  <a:schemeClr val="accent1"/>
                </a:solidFill>
              </a:defRPr>
            </a:lvl2pPr>
            <a:lvl3pPr lvl="2" algn="l">
              <a:lnSpc>
                <a:spcPct val="100000"/>
              </a:lnSpc>
              <a:spcBef>
                <a:spcPts val="0"/>
              </a:spcBef>
              <a:spcAft>
                <a:spcPts val="0"/>
              </a:spcAft>
              <a:buClr>
                <a:schemeClr val="accent1"/>
              </a:buClr>
              <a:buSzPts val="8000"/>
              <a:buNone/>
              <a:defRPr sz="8000">
                <a:solidFill>
                  <a:schemeClr val="accent1"/>
                </a:solidFill>
              </a:defRPr>
            </a:lvl3pPr>
            <a:lvl4pPr lvl="3" algn="l">
              <a:lnSpc>
                <a:spcPct val="100000"/>
              </a:lnSpc>
              <a:spcBef>
                <a:spcPts val="0"/>
              </a:spcBef>
              <a:spcAft>
                <a:spcPts val="0"/>
              </a:spcAft>
              <a:buClr>
                <a:schemeClr val="accent1"/>
              </a:buClr>
              <a:buSzPts val="8000"/>
              <a:buNone/>
              <a:defRPr sz="8000">
                <a:solidFill>
                  <a:schemeClr val="accent1"/>
                </a:solidFill>
              </a:defRPr>
            </a:lvl4pPr>
            <a:lvl5pPr lvl="4" algn="l">
              <a:lnSpc>
                <a:spcPct val="100000"/>
              </a:lnSpc>
              <a:spcBef>
                <a:spcPts val="0"/>
              </a:spcBef>
              <a:spcAft>
                <a:spcPts val="0"/>
              </a:spcAft>
              <a:buClr>
                <a:schemeClr val="accent1"/>
              </a:buClr>
              <a:buSzPts val="8000"/>
              <a:buNone/>
              <a:defRPr sz="8000">
                <a:solidFill>
                  <a:schemeClr val="accent1"/>
                </a:solidFill>
              </a:defRPr>
            </a:lvl5pPr>
            <a:lvl6pPr lvl="5" algn="l">
              <a:lnSpc>
                <a:spcPct val="100000"/>
              </a:lnSpc>
              <a:spcBef>
                <a:spcPts val="0"/>
              </a:spcBef>
              <a:spcAft>
                <a:spcPts val="0"/>
              </a:spcAft>
              <a:buClr>
                <a:schemeClr val="accent1"/>
              </a:buClr>
              <a:buSzPts val="8000"/>
              <a:buNone/>
              <a:defRPr sz="8000">
                <a:solidFill>
                  <a:schemeClr val="accent1"/>
                </a:solidFill>
              </a:defRPr>
            </a:lvl6pPr>
            <a:lvl7pPr lvl="6" algn="l">
              <a:lnSpc>
                <a:spcPct val="100000"/>
              </a:lnSpc>
              <a:spcBef>
                <a:spcPts val="0"/>
              </a:spcBef>
              <a:spcAft>
                <a:spcPts val="0"/>
              </a:spcAft>
              <a:buClr>
                <a:schemeClr val="accent1"/>
              </a:buClr>
              <a:buSzPts val="8000"/>
              <a:buNone/>
              <a:defRPr sz="8000">
                <a:solidFill>
                  <a:schemeClr val="accent1"/>
                </a:solidFill>
              </a:defRPr>
            </a:lvl7pPr>
            <a:lvl8pPr lvl="7" algn="l">
              <a:lnSpc>
                <a:spcPct val="100000"/>
              </a:lnSpc>
              <a:spcBef>
                <a:spcPts val="0"/>
              </a:spcBef>
              <a:spcAft>
                <a:spcPts val="0"/>
              </a:spcAft>
              <a:buClr>
                <a:schemeClr val="accent1"/>
              </a:buClr>
              <a:buSzPts val="8000"/>
              <a:buNone/>
              <a:defRPr sz="8000">
                <a:solidFill>
                  <a:schemeClr val="accent1"/>
                </a:solidFill>
              </a:defRPr>
            </a:lvl8pPr>
            <a:lvl9pPr lvl="8" algn="l">
              <a:lnSpc>
                <a:spcPct val="100000"/>
              </a:lnSpc>
              <a:spcBef>
                <a:spcPts val="0"/>
              </a:spcBef>
              <a:spcAft>
                <a:spcPts val="0"/>
              </a:spcAft>
              <a:buClr>
                <a:schemeClr val="accent1"/>
              </a:buClr>
              <a:buSzPts val="8000"/>
              <a:buNone/>
              <a:defRPr sz="8000">
                <a:solidFill>
                  <a:schemeClr val="accent1"/>
                </a:solidFill>
              </a:defRPr>
            </a:lvl9pPr>
          </a:lstStyle>
          <a:p/>
        </p:txBody>
      </p:sp>
      <p:sp>
        <p:nvSpPr>
          <p:cNvPr id="45" name="Google Shape;45;p8"/>
          <p:cNvSpPr txBox="1"/>
          <p:nvPr>
            <p:ph idx="6" type="subTitle"/>
          </p:nvPr>
        </p:nvSpPr>
        <p:spPr>
          <a:xfrm>
            <a:off x="3077806" y="3415425"/>
            <a:ext cx="2289000" cy="401700"/>
          </a:xfrm>
          <a:prstGeom prst="rect">
            <a:avLst/>
          </a:prstGeom>
          <a:noFill/>
          <a:ln>
            <a:noFill/>
          </a:ln>
        </p:spPr>
        <p:txBody>
          <a:bodyPr anchorCtr="0" anchor="ctr" bIns="91425" lIns="91425" spcFirstLastPara="1" rIns="91425" wrap="square" tIns="91425">
            <a:noAutofit/>
          </a:bodyPr>
          <a:lstStyle>
            <a:lvl1pPr lvl="0" algn="l">
              <a:lnSpc>
                <a:spcPct val="50000"/>
              </a:lnSpc>
              <a:spcBef>
                <a:spcPts val="0"/>
              </a:spcBef>
              <a:spcAft>
                <a:spcPts val="0"/>
              </a:spcAft>
              <a:buSzPts val="1800"/>
              <a:buNone/>
              <a:defRPr b="1" sz="3500">
                <a:solidFill>
                  <a:schemeClr val="accent1"/>
                </a:solidFill>
                <a:latin typeface="Reenie Beanie"/>
                <a:ea typeface="Reenie Beanie"/>
                <a:cs typeface="Reenie Beanie"/>
                <a:sym typeface="Reenie Beanie"/>
              </a:defRPr>
            </a:lvl1pPr>
            <a:lvl2pPr lvl="1"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2pPr>
            <a:lvl3pPr lvl="2"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3pPr>
            <a:lvl4pPr lvl="3"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4pPr>
            <a:lvl5pPr lvl="4"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5pPr>
            <a:lvl6pPr lvl="5"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6pPr>
            <a:lvl7pPr lvl="6"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7pPr>
            <a:lvl8pPr lvl="7"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8pPr>
            <a:lvl9pPr lvl="8"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9pPr>
          </a:lstStyle>
          <a:p/>
        </p:txBody>
      </p:sp>
      <p:sp>
        <p:nvSpPr>
          <p:cNvPr id="46" name="Google Shape;46;p8"/>
          <p:cNvSpPr txBox="1"/>
          <p:nvPr>
            <p:ph idx="7" type="subTitle"/>
          </p:nvPr>
        </p:nvSpPr>
        <p:spPr>
          <a:xfrm>
            <a:off x="3077806" y="3816925"/>
            <a:ext cx="2289000" cy="66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solidFill>
                  <a:schemeClr val="accent1"/>
                </a:solidFill>
              </a:defRPr>
            </a:lvl1pPr>
            <a:lvl2pPr lvl="1" algn="l">
              <a:lnSpc>
                <a:spcPct val="100000"/>
              </a:lnSpc>
              <a:spcBef>
                <a:spcPts val="0"/>
              </a:spcBef>
              <a:spcAft>
                <a:spcPts val="0"/>
              </a:spcAft>
              <a:buSzPts val="1400"/>
              <a:buNone/>
              <a:defRPr sz="1400">
                <a:solidFill>
                  <a:schemeClr val="accent1"/>
                </a:solidFill>
              </a:defRPr>
            </a:lvl2pPr>
            <a:lvl3pPr lvl="2" algn="l">
              <a:lnSpc>
                <a:spcPct val="100000"/>
              </a:lnSpc>
              <a:spcBef>
                <a:spcPts val="0"/>
              </a:spcBef>
              <a:spcAft>
                <a:spcPts val="0"/>
              </a:spcAft>
              <a:buSzPts val="1400"/>
              <a:buNone/>
              <a:defRPr sz="1400">
                <a:solidFill>
                  <a:schemeClr val="accent1"/>
                </a:solidFill>
              </a:defRPr>
            </a:lvl3pPr>
            <a:lvl4pPr lvl="3" algn="l">
              <a:lnSpc>
                <a:spcPct val="100000"/>
              </a:lnSpc>
              <a:spcBef>
                <a:spcPts val="0"/>
              </a:spcBef>
              <a:spcAft>
                <a:spcPts val="0"/>
              </a:spcAft>
              <a:buSzPts val="1400"/>
              <a:buNone/>
              <a:defRPr sz="1400">
                <a:solidFill>
                  <a:schemeClr val="accent1"/>
                </a:solidFill>
              </a:defRPr>
            </a:lvl4pPr>
            <a:lvl5pPr lvl="4" algn="l">
              <a:lnSpc>
                <a:spcPct val="100000"/>
              </a:lnSpc>
              <a:spcBef>
                <a:spcPts val="0"/>
              </a:spcBef>
              <a:spcAft>
                <a:spcPts val="0"/>
              </a:spcAft>
              <a:buSzPts val="1400"/>
              <a:buNone/>
              <a:defRPr sz="1400">
                <a:solidFill>
                  <a:schemeClr val="accent1"/>
                </a:solidFill>
              </a:defRPr>
            </a:lvl5pPr>
            <a:lvl6pPr lvl="5" algn="l">
              <a:lnSpc>
                <a:spcPct val="100000"/>
              </a:lnSpc>
              <a:spcBef>
                <a:spcPts val="0"/>
              </a:spcBef>
              <a:spcAft>
                <a:spcPts val="0"/>
              </a:spcAft>
              <a:buSzPts val="1400"/>
              <a:buNone/>
              <a:defRPr sz="1400">
                <a:solidFill>
                  <a:schemeClr val="accent1"/>
                </a:solidFill>
              </a:defRPr>
            </a:lvl6pPr>
            <a:lvl7pPr lvl="6" algn="l">
              <a:lnSpc>
                <a:spcPct val="100000"/>
              </a:lnSpc>
              <a:spcBef>
                <a:spcPts val="0"/>
              </a:spcBef>
              <a:spcAft>
                <a:spcPts val="0"/>
              </a:spcAft>
              <a:buSzPts val="1400"/>
              <a:buNone/>
              <a:defRPr sz="1400">
                <a:solidFill>
                  <a:schemeClr val="accent1"/>
                </a:solidFill>
              </a:defRPr>
            </a:lvl7pPr>
            <a:lvl8pPr lvl="7" algn="l">
              <a:lnSpc>
                <a:spcPct val="100000"/>
              </a:lnSpc>
              <a:spcBef>
                <a:spcPts val="0"/>
              </a:spcBef>
              <a:spcAft>
                <a:spcPts val="0"/>
              </a:spcAft>
              <a:buSzPts val="1400"/>
              <a:buNone/>
              <a:defRPr sz="1400">
                <a:solidFill>
                  <a:schemeClr val="accent1"/>
                </a:solidFill>
              </a:defRPr>
            </a:lvl8pPr>
            <a:lvl9pPr lvl="8" algn="l">
              <a:lnSpc>
                <a:spcPct val="100000"/>
              </a:lnSpc>
              <a:spcBef>
                <a:spcPts val="0"/>
              </a:spcBef>
              <a:spcAft>
                <a:spcPts val="0"/>
              </a:spcAft>
              <a:buSzPts val="1400"/>
              <a:buNone/>
              <a:defRPr sz="1400">
                <a:solidFill>
                  <a:schemeClr val="accent1"/>
                </a:solidFill>
              </a:defRPr>
            </a:lvl9pPr>
          </a:lstStyle>
          <a:p/>
        </p:txBody>
      </p:sp>
      <p:sp>
        <p:nvSpPr>
          <p:cNvPr id="47" name="Google Shape;47;p8"/>
          <p:cNvSpPr txBox="1"/>
          <p:nvPr>
            <p:ph idx="8" type="title"/>
          </p:nvPr>
        </p:nvSpPr>
        <p:spPr>
          <a:xfrm>
            <a:off x="3050300" y="2633575"/>
            <a:ext cx="23166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8000"/>
              <a:buNone/>
              <a:defRPr sz="8000">
                <a:solidFill>
                  <a:schemeClr val="accent1"/>
                </a:solidFill>
              </a:defRPr>
            </a:lvl1pPr>
            <a:lvl2pPr lvl="1" algn="l">
              <a:lnSpc>
                <a:spcPct val="100000"/>
              </a:lnSpc>
              <a:spcBef>
                <a:spcPts val="0"/>
              </a:spcBef>
              <a:spcAft>
                <a:spcPts val="0"/>
              </a:spcAft>
              <a:buClr>
                <a:schemeClr val="accent1"/>
              </a:buClr>
              <a:buSzPts val="8000"/>
              <a:buNone/>
              <a:defRPr sz="8000">
                <a:solidFill>
                  <a:schemeClr val="accent1"/>
                </a:solidFill>
              </a:defRPr>
            </a:lvl2pPr>
            <a:lvl3pPr lvl="2" algn="l">
              <a:lnSpc>
                <a:spcPct val="100000"/>
              </a:lnSpc>
              <a:spcBef>
                <a:spcPts val="0"/>
              </a:spcBef>
              <a:spcAft>
                <a:spcPts val="0"/>
              </a:spcAft>
              <a:buClr>
                <a:schemeClr val="accent1"/>
              </a:buClr>
              <a:buSzPts val="8000"/>
              <a:buNone/>
              <a:defRPr sz="8000">
                <a:solidFill>
                  <a:schemeClr val="accent1"/>
                </a:solidFill>
              </a:defRPr>
            </a:lvl3pPr>
            <a:lvl4pPr lvl="3" algn="l">
              <a:lnSpc>
                <a:spcPct val="100000"/>
              </a:lnSpc>
              <a:spcBef>
                <a:spcPts val="0"/>
              </a:spcBef>
              <a:spcAft>
                <a:spcPts val="0"/>
              </a:spcAft>
              <a:buClr>
                <a:schemeClr val="accent1"/>
              </a:buClr>
              <a:buSzPts val="8000"/>
              <a:buNone/>
              <a:defRPr sz="8000">
                <a:solidFill>
                  <a:schemeClr val="accent1"/>
                </a:solidFill>
              </a:defRPr>
            </a:lvl4pPr>
            <a:lvl5pPr lvl="4" algn="l">
              <a:lnSpc>
                <a:spcPct val="100000"/>
              </a:lnSpc>
              <a:spcBef>
                <a:spcPts val="0"/>
              </a:spcBef>
              <a:spcAft>
                <a:spcPts val="0"/>
              </a:spcAft>
              <a:buClr>
                <a:schemeClr val="accent1"/>
              </a:buClr>
              <a:buSzPts val="8000"/>
              <a:buNone/>
              <a:defRPr sz="8000">
                <a:solidFill>
                  <a:schemeClr val="accent1"/>
                </a:solidFill>
              </a:defRPr>
            </a:lvl5pPr>
            <a:lvl6pPr lvl="5" algn="l">
              <a:lnSpc>
                <a:spcPct val="100000"/>
              </a:lnSpc>
              <a:spcBef>
                <a:spcPts val="0"/>
              </a:spcBef>
              <a:spcAft>
                <a:spcPts val="0"/>
              </a:spcAft>
              <a:buClr>
                <a:schemeClr val="accent1"/>
              </a:buClr>
              <a:buSzPts val="8000"/>
              <a:buNone/>
              <a:defRPr sz="8000">
                <a:solidFill>
                  <a:schemeClr val="accent1"/>
                </a:solidFill>
              </a:defRPr>
            </a:lvl6pPr>
            <a:lvl7pPr lvl="6" algn="l">
              <a:lnSpc>
                <a:spcPct val="100000"/>
              </a:lnSpc>
              <a:spcBef>
                <a:spcPts val="0"/>
              </a:spcBef>
              <a:spcAft>
                <a:spcPts val="0"/>
              </a:spcAft>
              <a:buClr>
                <a:schemeClr val="accent1"/>
              </a:buClr>
              <a:buSzPts val="8000"/>
              <a:buNone/>
              <a:defRPr sz="8000">
                <a:solidFill>
                  <a:schemeClr val="accent1"/>
                </a:solidFill>
              </a:defRPr>
            </a:lvl7pPr>
            <a:lvl8pPr lvl="7" algn="l">
              <a:lnSpc>
                <a:spcPct val="100000"/>
              </a:lnSpc>
              <a:spcBef>
                <a:spcPts val="0"/>
              </a:spcBef>
              <a:spcAft>
                <a:spcPts val="0"/>
              </a:spcAft>
              <a:buClr>
                <a:schemeClr val="accent1"/>
              </a:buClr>
              <a:buSzPts val="8000"/>
              <a:buNone/>
              <a:defRPr sz="8000">
                <a:solidFill>
                  <a:schemeClr val="accent1"/>
                </a:solidFill>
              </a:defRPr>
            </a:lvl8pPr>
            <a:lvl9pPr lvl="8" algn="l">
              <a:lnSpc>
                <a:spcPct val="100000"/>
              </a:lnSpc>
              <a:spcBef>
                <a:spcPts val="0"/>
              </a:spcBef>
              <a:spcAft>
                <a:spcPts val="0"/>
              </a:spcAft>
              <a:buClr>
                <a:schemeClr val="accent1"/>
              </a:buClr>
              <a:buSzPts val="8000"/>
              <a:buNone/>
              <a:defRPr sz="8000">
                <a:solidFill>
                  <a:schemeClr val="accent1"/>
                </a:solidFill>
              </a:defRPr>
            </a:lvl9pPr>
          </a:lstStyle>
          <a:p/>
        </p:txBody>
      </p:sp>
      <p:sp>
        <p:nvSpPr>
          <p:cNvPr id="48" name="Google Shape;48;p8"/>
          <p:cNvSpPr txBox="1"/>
          <p:nvPr>
            <p:ph idx="9" type="subTitle"/>
          </p:nvPr>
        </p:nvSpPr>
        <p:spPr>
          <a:xfrm>
            <a:off x="6161807" y="3415425"/>
            <a:ext cx="2289300" cy="401700"/>
          </a:xfrm>
          <a:prstGeom prst="rect">
            <a:avLst/>
          </a:prstGeom>
          <a:noFill/>
          <a:ln>
            <a:noFill/>
          </a:ln>
        </p:spPr>
        <p:txBody>
          <a:bodyPr anchorCtr="0" anchor="ctr" bIns="91425" lIns="91425" spcFirstLastPara="1" rIns="91425" wrap="square" tIns="91425">
            <a:noAutofit/>
          </a:bodyPr>
          <a:lstStyle>
            <a:lvl1pPr lvl="0" algn="l">
              <a:lnSpc>
                <a:spcPct val="50000"/>
              </a:lnSpc>
              <a:spcBef>
                <a:spcPts val="0"/>
              </a:spcBef>
              <a:spcAft>
                <a:spcPts val="0"/>
              </a:spcAft>
              <a:buSzPts val="1800"/>
              <a:buNone/>
              <a:defRPr b="1" sz="3500">
                <a:solidFill>
                  <a:schemeClr val="accent1"/>
                </a:solidFill>
                <a:latin typeface="Reenie Beanie"/>
                <a:ea typeface="Reenie Beanie"/>
                <a:cs typeface="Reenie Beanie"/>
                <a:sym typeface="Reenie Beanie"/>
              </a:defRPr>
            </a:lvl1pPr>
            <a:lvl2pPr lvl="1"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2pPr>
            <a:lvl3pPr lvl="2"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3pPr>
            <a:lvl4pPr lvl="3"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4pPr>
            <a:lvl5pPr lvl="4"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5pPr>
            <a:lvl6pPr lvl="5"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6pPr>
            <a:lvl7pPr lvl="6"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7pPr>
            <a:lvl8pPr lvl="7"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8pPr>
            <a:lvl9pPr lvl="8" algn="l">
              <a:lnSpc>
                <a:spcPct val="50000"/>
              </a:lnSpc>
              <a:spcBef>
                <a:spcPts val="0"/>
              </a:spcBef>
              <a:spcAft>
                <a:spcPts val="0"/>
              </a:spcAft>
              <a:buSzPts val="1400"/>
              <a:buNone/>
              <a:defRPr b="1" sz="3500">
                <a:solidFill>
                  <a:schemeClr val="accent1"/>
                </a:solidFill>
                <a:latin typeface="Reenie Beanie"/>
                <a:ea typeface="Reenie Beanie"/>
                <a:cs typeface="Reenie Beanie"/>
                <a:sym typeface="Reenie Beanie"/>
              </a:defRPr>
            </a:lvl9pPr>
          </a:lstStyle>
          <a:p/>
        </p:txBody>
      </p:sp>
      <p:sp>
        <p:nvSpPr>
          <p:cNvPr id="49" name="Google Shape;49;p8"/>
          <p:cNvSpPr txBox="1"/>
          <p:nvPr>
            <p:ph idx="13" type="subTitle"/>
          </p:nvPr>
        </p:nvSpPr>
        <p:spPr>
          <a:xfrm>
            <a:off x="6161807" y="3816925"/>
            <a:ext cx="2289300" cy="66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solidFill>
                  <a:schemeClr val="accent1"/>
                </a:solidFill>
              </a:defRPr>
            </a:lvl1pPr>
            <a:lvl2pPr lvl="1" algn="l">
              <a:lnSpc>
                <a:spcPct val="100000"/>
              </a:lnSpc>
              <a:spcBef>
                <a:spcPts val="0"/>
              </a:spcBef>
              <a:spcAft>
                <a:spcPts val="0"/>
              </a:spcAft>
              <a:buSzPts val="1400"/>
              <a:buNone/>
              <a:defRPr sz="1400">
                <a:solidFill>
                  <a:schemeClr val="accent1"/>
                </a:solidFill>
              </a:defRPr>
            </a:lvl2pPr>
            <a:lvl3pPr lvl="2" algn="l">
              <a:lnSpc>
                <a:spcPct val="100000"/>
              </a:lnSpc>
              <a:spcBef>
                <a:spcPts val="0"/>
              </a:spcBef>
              <a:spcAft>
                <a:spcPts val="0"/>
              </a:spcAft>
              <a:buSzPts val="1400"/>
              <a:buNone/>
              <a:defRPr sz="1400">
                <a:solidFill>
                  <a:schemeClr val="accent1"/>
                </a:solidFill>
              </a:defRPr>
            </a:lvl3pPr>
            <a:lvl4pPr lvl="3" algn="l">
              <a:lnSpc>
                <a:spcPct val="100000"/>
              </a:lnSpc>
              <a:spcBef>
                <a:spcPts val="0"/>
              </a:spcBef>
              <a:spcAft>
                <a:spcPts val="0"/>
              </a:spcAft>
              <a:buSzPts val="1400"/>
              <a:buNone/>
              <a:defRPr sz="1400">
                <a:solidFill>
                  <a:schemeClr val="accent1"/>
                </a:solidFill>
              </a:defRPr>
            </a:lvl4pPr>
            <a:lvl5pPr lvl="4" algn="l">
              <a:lnSpc>
                <a:spcPct val="100000"/>
              </a:lnSpc>
              <a:spcBef>
                <a:spcPts val="0"/>
              </a:spcBef>
              <a:spcAft>
                <a:spcPts val="0"/>
              </a:spcAft>
              <a:buSzPts val="1400"/>
              <a:buNone/>
              <a:defRPr sz="1400">
                <a:solidFill>
                  <a:schemeClr val="accent1"/>
                </a:solidFill>
              </a:defRPr>
            </a:lvl5pPr>
            <a:lvl6pPr lvl="5" algn="l">
              <a:lnSpc>
                <a:spcPct val="100000"/>
              </a:lnSpc>
              <a:spcBef>
                <a:spcPts val="0"/>
              </a:spcBef>
              <a:spcAft>
                <a:spcPts val="0"/>
              </a:spcAft>
              <a:buSzPts val="1400"/>
              <a:buNone/>
              <a:defRPr sz="1400">
                <a:solidFill>
                  <a:schemeClr val="accent1"/>
                </a:solidFill>
              </a:defRPr>
            </a:lvl6pPr>
            <a:lvl7pPr lvl="6" algn="l">
              <a:lnSpc>
                <a:spcPct val="100000"/>
              </a:lnSpc>
              <a:spcBef>
                <a:spcPts val="0"/>
              </a:spcBef>
              <a:spcAft>
                <a:spcPts val="0"/>
              </a:spcAft>
              <a:buSzPts val="1400"/>
              <a:buNone/>
              <a:defRPr sz="1400">
                <a:solidFill>
                  <a:schemeClr val="accent1"/>
                </a:solidFill>
              </a:defRPr>
            </a:lvl7pPr>
            <a:lvl8pPr lvl="7" algn="l">
              <a:lnSpc>
                <a:spcPct val="100000"/>
              </a:lnSpc>
              <a:spcBef>
                <a:spcPts val="0"/>
              </a:spcBef>
              <a:spcAft>
                <a:spcPts val="0"/>
              </a:spcAft>
              <a:buSzPts val="1400"/>
              <a:buNone/>
              <a:defRPr sz="1400">
                <a:solidFill>
                  <a:schemeClr val="accent1"/>
                </a:solidFill>
              </a:defRPr>
            </a:lvl8pPr>
            <a:lvl9pPr lvl="8" algn="l">
              <a:lnSpc>
                <a:spcPct val="100000"/>
              </a:lnSpc>
              <a:spcBef>
                <a:spcPts val="0"/>
              </a:spcBef>
              <a:spcAft>
                <a:spcPts val="0"/>
              </a:spcAft>
              <a:buSzPts val="1400"/>
              <a:buNone/>
              <a:defRPr sz="1400">
                <a:solidFill>
                  <a:schemeClr val="accent1"/>
                </a:solidFill>
              </a:defRPr>
            </a:lvl9pPr>
          </a:lstStyle>
          <a:p/>
        </p:txBody>
      </p:sp>
      <p:sp>
        <p:nvSpPr>
          <p:cNvPr id="50" name="Google Shape;50;p8"/>
          <p:cNvSpPr txBox="1"/>
          <p:nvPr>
            <p:ph idx="14" type="title"/>
          </p:nvPr>
        </p:nvSpPr>
        <p:spPr>
          <a:xfrm>
            <a:off x="6134300" y="2633575"/>
            <a:ext cx="23166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8000"/>
              <a:buNone/>
              <a:defRPr sz="8000">
                <a:solidFill>
                  <a:schemeClr val="accent1"/>
                </a:solidFill>
              </a:defRPr>
            </a:lvl1pPr>
            <a:lvl2pPr lvl="1" algn="l">
              <a:lnSpc>
                <a:spcPct val="100000"/>
              </a:lnSpc>
              <a:spcBef>
                <a:spcPts val="0"/>
              </a:spcBef>
              <a:spcAft>
                <a:spcPts val="0"/>
              </a:spcAft>
              <a:buClr>
                <a:schemeClr val="accent1"/>
              </a:buClr>
              <a:buSzPts val="8000"/>
              <a:buNone/>
              <a:defRPr sz="8000">
                <a:solidFill>
                  <a:schemeClr val="accent1"/>
                </a:solidFill>
              </a:defRPr>
            </a:lvl2pPr>
            <a:lvl3pPr lvl="2" algn="l">
              <a:lnSpc>
                <a:spcPct val="100000"/>
              </a:lnSpc>
              <a:spcBef>
                <a:spcPts val="0"/>
              </a:spcBef>
              <a:spcAft>
                <a:spcPts val="0"/>
              </a:spcAft>
              <a:buClr>
                <a:schemeClr val="accent1"/>
              </a:buClr>
              <a:buSzPts val="8000"/>
              <a:buNone/>
              <a:defRPr sz="8000">
                <a:solidFill>
                  <a:schemeClr val="accent1"/>
                </a:solidFill>
              </a:defRPr>
            </a:lvl3pPr>
            <a:lvl4pPr lvl="3" algn="l">
              <a:lnSpc>
                <a:spcPct val="100000"/>
              </a:lnSpc>
              <a:spcBef>
                <a:spcPts val="0"/>
              </a:spcBef>
              <a:spcAft>
                <a:spcPts val="0"/>
              </a:spcAft>
              <a:buClr>
                <a:schemeClr val="accent1"/>
              </a:buClr>
              <a:buSzPts val="8000"/>
              <a:buNone/>
              <a:defRPr sz="8000">
                <a:solidFill>
                  <a:schemeClr val="accent1"/>
                </a:solidFill>
              </a:defRPr>
            </a:lvl4pPr>
            <a:lvl5pPr lvl="4" algn="l">
              <a:lnSpc>
                <a:spcPct val="100000"/>
              </a:lnSpc>
              <a:spcBef>
                <a:spcPts val="0"/>
              </a:spcBef>
              <a:spcAft>
                <a:spcPts val="0"/>
              </a:spcAft>
              <a:buClr>
                <a:schemeClr val="accent1"/>
              </a:buClr>
              <a:buSzPts val="8000"/>
              <a:buNone/>
              <a:defRPr sz="8000">
                <a:solidFill>
                  <a:schemeClr val="accent1"/>
                </a:solidFill>
              </a:defRPr>
            </a:lvl5pPr>
            <a:lvl6pPr lvl="5" algn="l">
              <a:lnSpc>
                <a:spcPct val="100000"/>
              </a:lnSpc>
              <a:spcBef>
                <a:spcPts val="0"/>
              </a:spcBef>
              <a:spcAft>
                <a:spcPts val="0"/>
              </a:spcAft>
              <a:buClr>
                <a:schemeClr val="accent1"/>
              </a:buClr>
              <a:buSzPts val="8000"/>
              <a:buNone/>
              <a:defRPr sz="8000">
                <a:solidFill>
                  <a:schemeClr val="accent1"/>
                </a:solidFill>
              </a:defRPr>
            </a:lvl6pPr>
            <a:lvl7pPr lvl="6" algn="l">
              <a:lnSpc>
                <a:spcPct val="100000"/>
              </a:lnSpc>
              <a:spcBef>
                <a:spcPts val="0"/>
              </a:spcBef>
              <a:spcAft>
                <a:spcPts val="0"/>
              </a:spcAft>
              <a:buClr>
                <a:schemeClr val="accent1"/>
              </a:buClr>
              <a:buSzPts val="8000"/>
              <a:buNone/>
              <a:defRPr sz="8000">
                <a:solidFill>
                  <a:schemeClr val="accent1"/>
                </a:solidFill>
              </a:defRPr>
            </a:lvl7pPr>
            <a:lvl8pPr lvl="7" algn="l">
              <a:lnSpc>
                <a:spcPct val="100000"/>
              </a:lnSpc>
              <a:spcBef>
                <a:spcPts val="0"/>
              </a:spcBef>
              <a:spcAft>
                <a:spcPts val="0"/>
              </a:spcAft>
              <a:buClr>
                <a:schemeClr val="accent1"/>
              </a:buClr>
              <a:buSzPts val="8000"/>
              <a:buNone/>
              <a:defRPr sz="8000">
                <a:solidFill>
                  <a:schemeClr val="accent1"/>
                </a:solidFill>
              </a:defRPr>
            </a:lvl8pPr>
            <a:lvl9pPr lvl="8" algn="l">
              <a:lnSpc>
                <a:spcPct val="100000"/>
              </a:lnSpc>
              <a:spcBef>
                <a:spcPts val="0"/>
              </a:spcBef>
              <a:spcAft>
                <a:spcPts val="0"/>
              </a:spcAft>
              <a:buClr>
                <a:schemeClr val="accent1"/>
              </a:buClr>
              <a:buSzPts val="8000"/>
              <a:buNone/>
              <a:defRPr sz="8000">
                <a:solidFill>
                  <a:schemeClr val="accent1"/>
                </a:solidFill>
              </a:defRPr>
            </a:lvl9pPr>
          </a:lstStyle>
          <a:p/>
        </p:txBody>
      </p:sp>
      <p:sp>
        <p:nvSpPr>
          <p:cNvPr id="51" name="Google Shape;5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9"/>
          <p:cNvSpPr txBox="1"/>
          <p:nvPr>
            <p:ph type="title"/>
          </p:nvPr>
        </p:nvSpPr>
        <p:spPr>
          <a:xfrm>
            <a:off x="710700" y="1233175"/>
            <a:ext cx="38613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4200"/>
              <a:buNone/>
              <a:defRPr sz="4200">
                <a:solidFill>
                  <a:schemeClr val="accent1"/>
                </a:solidFill>
              </a:defRPr>
            </a:lvl1pPr>
            <a:lvl2pPr lvl="1" algn="ctr">
              <a:lnSpc>
                <a:spcPct val="100000"/>
              </a:lnSpc>
              <a:spcBef>
                <a:spcPts val="0"/>
              </a:spcBef>
              <a:spcAft>
                <a:spcPts val="0"/>
              </a:spcAft>
              <a:buClr>
                <a:schemeClr val="accent1"/>
              </a:buClr>
              <a:buSzPts val="4200"/>
              <a:buNone/>
              <a:defRPr sz="4200">
                <a:solidFill>
                  <a:schemeClr val="accent1"/>
                </a:solidFill>
              </a:defRPr>
            </a:lvl2pPr>
            <a:lvl3pPr lvl="2" algn="ctr">
              <a:lnSpc>
                <a:spcPct val="100000"/>
              </a:lnSpc>
              <a:spcBef>
                <a:spcPts val="0"/>
              </a:spcBef>
              <a:spcAft>
                <a:spcPts val="0"/>
              </a:spcAft>
              <a:buClr>
                <a:schemeClr val="accent1"/>
              </a:buClr>
              <a:buSzPts val="4200"/>
              <a:buNone/>
              <a:defRPr sz="4200">
                <a:solidFill>
                  <a:schemeClr val="accent1"/>
                </a:solidFill>
              </a:defRPr>
            </a:lvl3pPr>
            <a:lvl4pPr lvl="3" algn="ctr">
              <a:lnSpc>
                <a:spcPct val="100000"/>
              </a:lnSpc>
              <a:spcBef>
                <a:spcPts val="0"/>
              </a:spcBef>
              <a:spcAft>
                <a:spcPts val="0"/>
              </a:spcAft>
              <a:buClr>
                <a:schemeClr val="accent1"/>
              </a:buClr>
              <a:buSzPts val="4200"/>
              <a:buNone/>
              <a:defRPr sz="4200">
                <a:solidFill>
                  <a:schemeClr val="accent1"/>
                </a:solidFill>
              </a:defRPr>
            </a:lvl4pPr>
            <a:lvl5pPr lvl="4" algn="ctr">
              <a:lnSpc>
                <a:spcPct val="100000"/>
              </a:lnSpc>
              <a:spcBef>
                <a:spcPts val="0"/>
              </a:spcBef>
              <a:spcAft>
                <a:spcPts val="0"/>
              </a:spcAft>
              <a:buClr>
                <a:schemeClr val="accent1"/>
              </a:buClr>
              <a:buSzPts val="4200"/>
              <a:buNone/>
              <a:defRPr sz="4200">
                <a:solidFill>
                  <a:schemeClr val="accent1"/>
                </a:solidFill>
              </a:defRPr>
            </a:lvl5pPr>
            <a:lvl6pPr lvl="5" algn="ctr">
              <a:lnSpc>
                <a:spcPct val="100000"/>
              </a:lnSpc>
              <a:spcBef>
                <a:spcPts val="0"/>
              </a:spcBef>
              <a:spcAft>
                <a:spcPts val="0"/>
              </a:spcAft>
              <a:buClr>
                <a:schemeClr val="accent1"/>
              </a:buClr>
              <a:buSzPts val="4200"/>
              <a:buNone/>
              <a:defRPr sz="4200">
                <a:solidFill>
                  <a:schemeClr val="accent1"/>
                </a:solidFill>
              </a:defRPr>
            </a:lvl6pPr>
            <a:lvl7pPr lvl="6" algn="ctr">
              <a:lnSpc>
                <a:spcPct val="100000"/>
              </a:lnSpc>
              <a:spcBef>
                <a:spcPts val="0"/>
              </a:spcBef>
              <a:spcAft>
                <a:spcPts val="0"/>
              </a:spcAft>
              <a:buClr>
                <a:schemeClr val="accent1"/>
              </a:buClr>
              <a:buSzPts val="4200"/>
              <a:buNone/>
              <a:defRPr sz="4200">
                <a:solidFill>
                  <a:schemeClr val="accent1"/>
                </a:solidFill>
              </a:defRPr>
            </a:lvl7pPr>
            <a:lvl8pPr lvl="7" algn="ctr">
              <a:lnSpc>
                <a:spcPct val="100000"/>
              </a:lnSpc>
              <a:spcBef>
                <a:spcPts val="0"/>
              </a:spcBef>
              <a:spcAft>
                <a:spcPts val="0"/>
              </a:spcAft>
              <a:buClr>
                <a:schemeClr val="accent1"/>
              </a:buClr>
              <a:buSzPts val="4200"/>
              <a:buNone/>
              <a:defRPr sz="4200">
                <a:solidFill>
                  <a:schemeClr val="accent1"/>
                </a:solidFill>
              </a:defRPr>
            </a:lvl8pPr>
            <a:lvl9pPr lvl="8" algn="ctr">
              <a:lnSpc>
                <a:spcPct val="100000"/>
              </a:lnSpc>
              <a:spcBef>
                <a:spcPts val="0"/>
              </a:spcBef>
              <a:spcAft>
                <a:spcPts val="0"/>
              </a:spcAft>
              <a:buClr>
                <a:schemeClr val="accent1"/>
              </a:buClr>
              <a:buSzPts val="4200"/>
              <a:buNone/>
              <a:defRPr sz="4200">
                <a:solidFill>
                  <a:schemeClr val="accent1"/>
                </a:solidFill>
              </a:defRPr>
            </a:lvl9pPr>
          </a:lstStyle>
          <a:p/>
        </p:txBody>
      </p:sp>
      <p:sp>
        <p:nvSpPr>
          <p:cNvPr id="54" name="Google Shape;54;p9"/>
          <p:cNvSpPr txBox="1"/>
          <p:nvPr>
            <p:ph idx="1" type="subTitle"/>
          </p:nvPr>
        </p:nvSpPr>
        <p:spPr>
          <a:xfrm>
            <a:off x="710700" y="2803075"/>
            <a:ext cx="38613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sz="21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55" name="Google Shape;55;p9"/>
          <p:cNvSpPr txBox="1"/>
          <p:nvPr>
            <p:ph idx="2" type="body"/>
          </p:nvPr>
        </p:nvSpPr>
        <p:spPr>
          <a:xfrm>
            <a:off x="4572000" y="724075"/>
            <a:ext cx="38613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Char char="●"/>
              <a:defRPr>
                <a:solidFill>
                  <a:srgbClr val="FFFFFF"/>
                </a:solidFill>
              </a:defRPr>
            </a:lvl1pPr>
            <a:lvl2pPr indent="-317500" lvl="1" marL="914400" algn="l">
              <a:lnSpc>
                <a:spcPct val="115000"/>
              </a:lnSpc>
              <a:spcBef>
                <a:spcPts val="1600"/>
              </a:spcBef>
              <a:spcAft>
                <a:spcPts val="0"/>
              </a:spcAft>
              <a:buClr>
                <a:srgbClr val="FFFFFF"/>
              </a:buClr>
              <a:buSzPts val="1400"/>
              <a:buChar char="○"/>
              <a:defRPr>
                <a:solidFill>
                  <a:srgbClr val="FFFFFF"/>
                </a:solidFill>
              </a:defRPr>
            </a:lvl2pPr>
            <a:lvl3pPr indent="-317500" lvl="2" marL="1371600" algn="l">
              <a:lnSpc>
                <a:spcPct val="115000"/>
              </a:lnSpc>
              <a:spcBef>
                <a:spcPts val="1600"/>
              </a:spcBef>
              <a:spcAft>
                <a:spcPts val="0"/>
              </a:spcAft>
              <a:buClr>
                <a:srgbClr val="FFFFFF"/>
              </a:buClr>
              <a:buSzPts val="1400"/>
              <a:buChar char="■"/>
              <a:defRPr>
                <a:solidFill>
                  <a:srgbClr val="FFFFFF"/>
                </a:solidFill>
              </a:defRPr>
            </a:lvl3pPr>
            <a:lvl4pPr indent="-317500" lvl="3" marL="1828800" algn="l">
              <a:lnSpc>
                <a:spcPct val="115000"/>
              </a:lnSpc>
              <a:spcBef>
                <a:spcPts val="1600"/>
              </a:spcBef>
              <a:spcAft>
                <a:spcPts val="0"/>
              </a:spcAft>
              <a:buClr>
                <a:srgbClr val="FFFFFF"/>
              </a:buClr>
              <a:buSzPts val="1400"/>
              <a:buChar char="●"/>
              <a:defRPr>
                <a:solidFill>
                  <a:srgbClr val="FFFFFF"/>
                </a:solidFill>
              </a:defRPr>
            </a:lvl4pPr>
            <a:lvl5pPr indent="-317500" lvl="4" marL="2286000" algn="l">
              <a:lnSpc>
                <a:spcPct val="115000"/>
              </a:lnSpc>
              <a:spcBef>
                <a:spcPts val="1600"/>
              </a:spcBef>
              <a:spcAft>
                <a:spcPts val="0"/>
              </a:spcAft>
              <a:buClr>
                <a:srgbClr val="FFFFFF"/>
              </a:buClr>
              <a:buSzPts val="1400"/>
              <a:buChar char="○"/>
              <a:defRPr>
                <a:solidFill>
                  <a:srgbClr val="FFFFFF"/>
                </a:solidFill>
              </a:defRPr>
            </a:lvl5pPr>
            <a:lvl6pPr indent="-317500" lvl="5" marL="2743200" algn="l">
              <a:lnSpc>
                <a:spcPct val="115000"/>
              </a:lnSpc>
              <a:spcBef>
                <a:spcPts val="1600"/>
              </a:spcBef>
              <a:spcAft>
                <a:spcPts val="0"/>
              </a:spcAft>
              <a:buClr>
                <a:srgbClr val="FFFFFF"/>
              </a:buClr>
              <a:buSzPts val="1400"/>
              <a:buChar char="■"/>
              <a:defRPr>
                <a:solidFill>
                  <a:srgbClr val="FFFFFF"/>
                </a:solidFill>
              </a:defRPr>
            </a:lvl6pPr>
            <a:lvl7pPr indent="-317500" lvl="6" marL="3200400" algn="l">
              <a:lnSpc>
                <a:spcPct val="115000"/>
              </a:lnSpc>
              <a:spcBef>
                <a:spcPts val="1600"/>
              </a:spcBef>
              <a:spcAft>
                <a:spcPts val="0"/>
              </a:spcAft>
              <a:buClr>
                <a:srgbClr val="FFFFFF"/>
              </a:buClr>
              <a:buSzPts val="1400"/>
              <a:buChar char="●"/>
              <a:defRPr>
                <a:solidFill>
                  <a:srgbClr val="FFFFFF"/>
                </a:solidFill>
              </a:defRPr>
            </a:lvl7pPr>
            <a:lvl8pPr indent="-317500" lvl="7" marL="3657600" algn="l">
              <a:lnSpc>
                <a:spcPct val="115000"/>
              </a:lnSpc>
              <a:spcBef>
                <a:spcPts val="1600"/>
              </a:spcBef>
              <a:spcAft>
                <a:spcPts val="0"/>
              </a:spcAft>
              <a:buClr>
                <a:srgbClr val="FFFFFF"/>
              </a:buClr>
              <a:buSzPts val="1400"/>
              <a:buChar char="○"/>
              <a:defRPr>
                <a:solidFill>
                  <a:srgbClr val="FFFFFF"/>
                </a:solidFill>
              </a:defRPr>
            </a:lvl8pPr>
            <a:lvl9pPr indent="-317500" lvl="8" marL="4114800" algn="l">
              <a:lnSpc>
                <a:spcPct val="115000"/>
              </a:lnSpc>
              <a:spcBef>
                <a:spcPts val="1600"/>
              </a:spcBef>
              <a:spcAft>
                <a:spcPts val="1600"/>
              </a:spcAft>
              <a:buClr>
                <a:srgbClr val="FFFFFF"/>
              </a:buClr>
              <a:buSzPts val="1400"/>
              <a:buChar char="■"/>
              <a:defRPr>
                <a:solidFill>
                  <a:srgbClr val="FFFFFF"/>
                </a:solidFill>
              </a:defRPr>
            </a:lvl9pPr>
          </a:lstStyle>
          <a:p/>
        </p:txBody>
      </p:sp>
      <p:sp>
        <p:nvSpPr>
          <p:cNvPr id="56" name="Google Shape;5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775" y="542675"/>
            <a:ext cx="8121600" cy="475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Reenie Beanie"/>
              <a:buNone/>
              <a:defRPr b="1" i="0" sz="3000" u="none" cap="none" strike="noStrike">
                <a:solidFill>
                  <a:srgbClr val="000000"/>
                </a:solidFill>
                <a:latin typeface="Reenie Beanie"/>
                <a:ea typeface="Reenie Beanie"/>
                <a:cs typeface="Reenie Beanie"/>
                <a:sym typeface="Reenie Beanie"/>
              </a:defRPr>
            </a:lvl1pPr>
            <a:lvl2pPr lvl="1" marR="0" rtl="0" algn="l">
              <a:lnSpc>
                <a:spcPct val="100000"/>
              </a:lnSpc>
              <a:spcBef>
                <a:spcPts val="0"/>
              </a:spcBef>
              <a:spcAft>
                <a:spcPts val="0"/>
              </a:spcAft>
              <a:buClr>
                <a:srgbClr val="000000"/>
              </a:buClr>
              <a:buSzPts val="3000"/>
              <a:buFont typeface="Reenie Beanie"/>
              <a:buNone/>
              <a:defRPr b="1" i="0" sz="3000" u="none" cap="none" strike="noStrike">
                <a:solidFill>
                  <a:srgbClr val="000000"/>
                </a:solidFill>
                <a:latin typeface="Reenie Beanie"/>
                <a:ea typeface="Reenie Beanie"/>
                <a:cs typeface="Reenie Beanie"/>
                <a:sym typeface="Reenie Beanie"/>
              </a:defRPr>
            </a:lvl2pPr>
            <a:lvl3pPr lvl="2" marR="0" rtl="0" algn="l">
              <a:lnSpc>
                <a:spcPct val="100000"/>
              </a:lnSpc>
              <a:spcBef>
                <a:spcPts val="0"/>
              </a:spcBef>
              <a:spcAft>
                <a:spcPts val="0"/>
              </a:spcAft>
              <a:buClr>
                <a:srgbClr val="000000"/>
              </a:buClr>
              <a:buSzPts val="3000"/>
              <a:buFont typeface="Reenie Beanie"/>
              <a:buNone/>
              <a:defRPr b="1" i="0" sz="3000" u="none" cap="none" strike="noStrike">
                <a:solidFill>
                  <a:srgbClr val="000000"/>
                </a:solidFill>
                <a:latin typeface="Reenie Beanie"/>
                <a:ea typeface="Reenie Beanie"/>
                <a:cs typeface="Reenie Beanie"/>
                <a:sym typeface="Reenie Beanie"/>
              </a:defRPr>
            </a:lvl3pPr>
            <a:lvl4pPr lvl="3" marR="0" rtl="0" algn="l">
              <a:lnSpc>
                <a:spcPct val="100000"/>
              </a:lnSpc>
              <a:spcBef>
                <a:spcPts val="0"/>
              </a:spcBef>
              <a:spcAft>
                <a:spcPts val="0"/>
              </a:spcAft>
              <a:buClr>
                <a:srgbClr val="000000"/>
              </a:buClr>
              <a:buSzPts val="3000"/>
              <a:buFont typeface="Reenie Beanie"/>
              <a:buNone/>
              <a:defRPr b="1" i="0" sz="3000" u="none" cap="none" strike="noStrike">
                <a:solidFill>
                  <a:srgbClr val="000000"/>
                </a:solidFill>
                <a:latin typeface="Reenie Beanie"/>
                <a:ea typeface="Reenie Beanie"/>
                <a:cs typeface="Reenie Beanie"/>
                <a:sym typeface="Reenie Beanie"/>
              </a:defRPr>
            </a:lvl4pPr>
            <a:lvl5pPr lvl="4" marR="0" rtl="0" algn="l">
              <a:lnSpc>
                <a:spcPct val="100000"/>
              </a:lnSpc>
              <a:spcBef>
                <a:spcPts val="0"/>
              </a:spcBef>
              <a:spcAft>
                <a:spcPts val="0"/>
              </a:spcAft>
              <a:buClr>
                <a:srgbClr val="000000"/>
              </a:buClr>
              <a:buSzPts val="3000"/>
              <a:buFont typeface="Reenie Beanie"/>
              <a:buNone/>
              <a:defRPr b="1" i="0" sz="3000" u="none" cap="none" strike="noStrike">
                <a:solidFill>
                  <a:srgbClr val="000000"/>
                </a:solidFill>
                <a:latin typeface="Reenie Beanie"/>
                <a:ea typeface="Reenie Beanie"/>
                <a:cs typeface="Reenie Beanie"/>
                <a:sym typeface="Reenie Beanie"/>
              </a:defRPr>
            </a:lvl5pPr>
            <a:lvl6pPr lvl="5" marR="0" rtl="0" algn="l">
              <a:lnSpc>
                <a:spcPct val="100000"/>
              </a:lnSpc>
              <a:spcBef>
                <a:spcPts val="0"/>
              </a:spcBef>
              <a:spcAft>
                <a:spcPts val="0"/>
              </a:spcAft>
              <a:buClr>
                <a:srgbClr val="000000"/>
              </a:buClr>
              <a:buSzPts val="3000"/>
              <a:buFont typeface="Reenie Beanie"/>
              <a:buNone/>
              <a:defRPr b="1" i="0" sz="3000" u="none" cap="none" strike="noStrike">
                <a:solidFill>
                  <a:srgbClr val="000000"/>
                </a:solidFill>
                <a:latin typeface="Reenie Beanie"/>
                <a:ea typeface="Reenie Beanie"/>
                <a:cs typeface="Reenie Beanie"/>
                <a:sym typeface="Reenie Beanie"/>
              </a:defRPr>
            </a:lvl6pPr>
            <a:lvl7pPr lvl="6" marR="0" rtl="0" algn="l">
              <a:lnSpc>
                <a:spcPct val="100000"/>
              </a:lnSpc>
              <a:spcBef>
                <a:spcPts val="0"/>
              </a:spcBef>
              <a:spcAft>
                <a:spcPts val="0"/>
              </a:spcAft>
              <a:buClr>
                <a:srgbClr val="000000"/>
              </a:buClr>
              <a:buSzPts val="3000"/>
              <a:buFont typeface="Reenie Beanie"/>
              <a:buNone/>
              <a:defRPr b="1" i="0" sz="3000" u="none" cap="none" strike="noStrike">
                <a:solidFill>
                  <a:srgbClr val="000000"/>
                </a:solidFill>
                <a:latin typeface="Reenie Beanie"/>
                <a:ea typeface="Reenie Beanie"/>
                <a:cs typeface="Reenie Beanie"/>
                <a:sym typeface="Reenie Beanie"/>
              </a:defRPr>
            </a:lvl7pPr>
            <a:lvl8pPr lvl="7" marR="0" rtl="0" algn="l">
              <a:lnSpc>
                <a:spcPct val="100000"/>
              </a:lnSpc>
              <a:spcBef>
                <a:spcPts val="0"/>
              </a:spcBef>
              <a:spcAft>
                <a:spcPts val="0"/>
              </a:spcAft>
              <a:buClr>
                <a:srgbClr val="000000"/>
              </a:buClr>
              <a:buSzPts val="3000"/>
              <a:buFont typeface="Reenie Beanie"/>
              <a:buNone/>
              <a:defRPr b="1" i="0" sz="3000" u="none" cap="none" strike="noStrike">
                <a:solidFill>
                  <a:srgbClr val="000000"/>
                </a:solidFill>
                <a:latin typeface="Reenie Beanie"/>
                <a:ea typeface="Reenie Beanie"/>
                <a:cs typeface="Reenie Beanie"/>
                <a:sym typeface="Reenie Beanie"/>
              </a:defRPr>
            </a:lvl8pPr>
            <a:lvl9pPr lvl="8" marR="0" rtl="0" algn="l">
              <a:lnSpc>
                <a:spcPct val="100000"/>
              </a:lnSpc>
              <a:spcBef>
                <a:spcPts val="0"/>
              </a:spcBef>
              <a:spcAft>
                <a:spcPts val="0"/>
              </a:spcAft>
              <a:buClr>
                <a:srgbClr val="000000"/>
              </a:buClr>
              <a:buSzPts val="3000"/>
              <a:buFont typeface="Reenie Beanie"/>
              <a:buNone/>
              <a:defRPr b="1" i="0" sz="3000" u="none" cap="none" strike="noStrike">
                <a:solidFill>
                  <a:srgbClr val="000000"/>
                </a:solidFill>
                <a:latin typeface="Reenie Beanie"/>
                <a:ea typeface="Reenie Beanie"/>
                <a:cs typeface="Reenie Beanie"/>
                <a:sym typeface="Reenie Beanie"/>
              </a:defRPr>
            </a:lvl9pPr>
          </a:lstStyle>
          <a:p/>
        </p:txBody>
      </p:sp>
      <p:sp>
        <p:nvSpPr>
          <p:cNvPr id="7" name="Google Shape;7;p1"/>
          <p:cNvSpPr txBox="1"/>
          <p:nvPr>
            <p:ph idx="1" type="body"/>
          </p:nvPr>
        </p:nvSpPr>
        <p:spPr>
          <a:xfrm>
            <a:off x="710700" y="1333000"/>
            <a:ext cx="7722600" cy="3267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Quicksand"/>
              <a:buChar char="●"/>
              <a:defRPr b="0" i="0" sz="1800" u="none" cap="none" strike="noStrike">
                <a:solidFill>
                  <a:srgbClr val="000000"/>
                </a:solidFill>
                <a:latin typeface="Quicksand"/>
                <a:ea typeface="Quicksand"/>
                <a:cs typeface="Quicksand"/>
                <a:sym typeface="Quicksand"/>
              </a:defRPr>
            </a:lvl1pPr>
            <a:lvl2pPr indent="-317500" lvl="1" marL="914400" marR="0" rtl="0" algn="l">
              <a:lnSpc>
                <a:spcPct val="115000"/>
              </a:lnSpc>
              <a:spcBef>
                <a:spcPts val="1600"/>
              </a:spcBef>
              <a:spcAft>
                <a:spcPts val="0"/>
              </a:spcAft>
              <a:buClr>
                <a:srgbClr val="000000"/>
              </a:buClr>
              <a:buSzPts val="1400"/>
              <a:buFont typeface="Quicksand"/>
              <a:buChar char="○"/>
              <a:defRPr b="0" i="0" sz="1400" u="none" cap="none" strike="noStrike">
                <a:solidFill>
                  <a:srgbClr val="000000"/>
                </a:solidFill>
                <a:latin typeface="Quicksand"/>
                <a:ea typeface="Quicksand"/>
                <a:cs typeface="Quicksand"/>
                <a:sym typeface="Quicksand"/>
              </a:defRPr>
            </a:lvl2pPr>
            <a:lvl3pPr indent="-317500" lvl="2" marL="1371600" marR="0" rtl="0" algn="l">
              <a:lnSpc>
                <a:spcPct val="115000"/>
              </a:lnSpc>
              <a:spcBef>
                <a:spcPts val="1600"/>
              </a:spcBef>
              <a:spcAft>
                <a:spcPts val="0"/>
              </a:spcAft>
              <a:buClr>
                <a:srgbClr val="000000"/>
              </a:buClr>
              <a:buSzPts val="1400"/>
              <a:buFont typeface="Quicksand"/>
              <a:buChar char="■"/>
              <a:defRPr b="0" i="0" sz="1400" u="none" cap="none" strike="noStrike">
                <a:solidFill>
                  <a:srgbClr val="000000"/>
                </a:solidFill>
                <a:latin typeface="Quicksand"/>
                <a:ea typeface="Quicksand"/>
                <a:cs typeface="Quicksand"/>
                <a:sym typeface="Quicksand"/>
              </a:defRPr>
            </a:lvl3pPr>
            <a:lvl4pPr indent="-317500" lvl="3" marL="1828800" marR="0" rtl="0" algn="l">
              <a:lnSpc>
                <a:spcPct val="115000"/>
              </a:lnSpc>
              <a:spcBef>
                <a:spcPts val="1600"/>
              </a:spcBef>
              <a:spcAft>
                <a:spcPts val="0"/>
              </a:spcAft>
              <a:buClr>
                <a:srgbClr val="000000"/>
              </a:buClr>
              <a:buSzPts val="1400"/>
              <a:buFont typeface="Quicksand"/>
              <a:buChar char="●"/>
              <a:defRPr b="0" i="0" sz="1400" u="none" cap="none" strike="noStrike">
                <a:solidFill>
                  <a:srgbClr val="000000"/>
                </a:solidFill>
                <a:latin typeface="Quicksand"/>
                <a:ea typeface="Quicksand"/>
                <a:cs typeface="Quicksand"/>
                <a:sym typeface="Quicksand"/>
              </a:defRPr>
            </a:lvl4pPr>
            <a:lvl5pPr indent="-317500" lvl="4" marL="2286000" marR="0" rtl="0" algn="l">
              <a:lnSpc>
                <a:spcPct val="115000"/>
              </a:lnSpc>
              <a:spcBef>
                <a:spcPts val="1600"/>
              </a:spcBef>
              <a:spcAft>
                <a:spcPts val="0"/>
              </a:spcAft>
              <a:buClr>
                <a:srgbClr val="000000"/>
              </a:buClr>
              <a:buSzPts val="1400"/>
              <a:buFont typeface="Quicksand"/>
              <a:buChar char="○"/>
              <a:defRPr b="0" i="0" sz="1400" u="none" cap="none" strike="noStrike">
                <a:solidFill>
                  <a:srgbClr val="000000"/>
                </a:solidFill>
                <a:latin typeface="Quicksand"/>
                <a:ea typeface="Quicksand"/>
                <a:cs typeface="Quicksand"/>
                <a:sym typeface="Quicksand"/>
              </a:defRPr>
            </a:lvl5pPr>
            <a:lvl6pPr indent="-317500" lvl="5" marL="2743200" marR="0" rtl="0" algn="l">
              <a:lnSpc>
                <a:spcPct val="115000"/>
              </a:lnSpc>
              <a:spcBef>
                <a:spcPts val="1600"/>
              </a:spcBef>
              <a:spcAft>
                <a:spcPts val="0"/>
              </a:spcAft>
              <a:buClr>
                <a:srgbClr val="000000"/>
              </a:buClr>
              <a:buSzPts val="1400"/>
              <a:buFont typeface="Quicksand"/>
              <a:buChar char="■"/>
              <a:defRPr b="0" i="0" sz="1400" u="none" cap="none" strike="noStrike">
                <a:solidFill>
                  <a:srgbClr val="000000"/>
                </a:solidFill>
                <a:latin typeface="Quicksand"/>
                <a:ea typeface="Quicksand"/>
                <a:cs typeface="Quicksand"/>
                <a:sym typeface="Quicksand"/>
              </a:defRPr>
            </a:lvl6pPr>
            <a:lvl7pPr indent="-317500" lvl="6" marL="3200400" marR="0" rtl="0" algn="l">
              <a:lnSpc>
                <a:spcPct val="115000"/>
              </a:lnSpc>
              <a:spcBef>
                <a:spcPts val="1600"/>
              </a:spcBef>
              <a:spcAft>
                <a:spcPts val="0"/>
              </a:spcAft>
              <a:buClr>
                <a:srgbClr val="000000"/>
              </a:buClr>
              <a:buSzPts val="1400"/>
              <a:buFont typeface="Quicksand"/>
              <a:buChar char="●"/>
              <a:defRPr b="0" i="0" sz="1400" u="none" cap="none" strike="noStrike">
                <a:solidFill>
                  <a:srgbClr val="000000"/>
                </a:solidFill>
                <a:latin typeface="Quicksand"/>
                <a:ea typeface="Quicksand"/>
                <a:cs typeface="Quicksand"/>
                <a:sym typeface="Quicksand"/>
              </a:defRPr>
            </a:lvl7pPr>
            <a:lvl8pPr indent="-317500" lvl="7" marL="3657600" marR="0" rtl="0" algn="l">
              <a:lnSpc>
                <a:spcPct val="115000"/>
              </a:lnSpc>
              <a:spcBef>
                <a:spcPts val="1600"/>
              </a:spcBef>
              <a:spcAft>
                <a:spcPts val="0"/>
              </a:spcAft>
              <a:buClr>
                <a:srgbClr val="000000"/>
              </a:buClr>
              <a:buSzPts val="1400"/>
              <a:buFont typeface="Quicksand"/>
              <a:buChar char="○"/>
              <a:defRPr b="0" i="0" sz="1400" u="none" cap="none" strike="noStrike">
                <a:solidFill>
                  <a:srgbClr val="000000"/>
                </a:solidFill>
                <a:latin typeface="Quicksand"/>
                <a:ea typeface="Quicksand"/>
                <a:cs typeface="Quicksand"/>
                <a:sym typeface="Quicksand"/>
              </a:defRPr>
            </a:lvl8pPr>
            <a:lvl9pPr indent="-317500" lvl="8" marL="4114800" marR="0" rtl="0" algn="l">
              <a:lnSpc>
                <a:spcPct val="115000"/>
              </a:lnSpc>
              <a:spcBef>
                <a:spcPts val="1600"/>
              </a:spcBef>
              <a:spcAft>
                <a:spcPts val="1600"/>
              </a:spcAft>
              <a:buClr>
                <a:srgbClr val="000000"/>
              </a:buClr>
              <a:buSzPts val="1400"/>
              <a:buFont typeface="Quicksand"/>
              <a:buChar char="■"/>
              <a:defRPr b="0" i="0" sz="1400" u="none" cap="none" strike="noStrike">
                <a:solidFill>
                  <a:srgbClr val="000000"/>
                </a:solidFill>
                <a:latin typeface="Quicksand"/>
                <a:ea typeface="Quicksand"/>
                <a:cs typeface="Quicksand"/>
                <a:sym typeface="Quicksan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Quicksand"/>
                <a:ea typeface="Quicksand"/>
                <a:cs typeface="Quicksand"/>
                <a:sym typeface="Quicksand"/>
              </a:defRPr>
            </a:lvl1pPr>
            <a:lvl2pPr lvl="1" algn="r">
              <a:buNone/>
              <a:defRPr sz="1300">
                <a:latin typeface="Quicksand"/>
                <a:ea typeface="Quicksand"/>
                <a:cs typeface="Quicksand"/>
                <a:sym typeface="Quicksand"/>
              </a:defRPr>
            </a:lvl2pPr>
            <a:lvl3pPr lvl="2" algn="r">
              <a:buNone/>
              <a:defRPr sz="1300">
                <a:latin typeface="Quicksand"/>
                <a:ea typeface="Quicksand"/>
                <a:cs typeface="Quicksand"/>
                <a:sym typeface="Quicksand"/>
              </a:defRPr>
            </a:lvl3pPr>
            <a:lvl4pPr lvl="3" algn="r">
              <a:buNone/>
              <a:defRPr sz="1300">
                <a:latin typeface="Quicksand"/>
                <a:ea typeface="Quicksand"/>
                <a:cs typeface="Quicksand"/>
                <a:sym typeface="Quicksand"/>
              </a:defRPr>
            </a:lvl4pPr>
            <a:lvl5pPr lvl="4" algn="r">
              <a:buNone/>
              <a:defRPr sz="1300">
                <a:latin typeface="Quicksand"/>
                <a:ea typeface="Quicksand"/>
                <a:cs typeface="Quicksand"/>
                <a:sym typeface="Quicksand"/>
              </a:defRPr>
            </a:lvl5pPr>
            <a:lvl6pPr lvl="5" algn="r">
              <a:buNone/>
              <a:defRPr sz="1300">
                <a:latin typeface="Quicksand"/>
                <a:ea typeface="Quicksand"/>
                <a:cs typeface="Quicksand"/>
                <a:sym typeface="Quicksand"/>
              </a:defRPr>
            </a:lvl6pPr>
            <a:lvl7pPr lvl="6" algn="r">
              <a:buNone/>
              <a:defRPr sz="1300">
                <a:latin typeface="Quicksand"/>
                <a:ea typeface="Quicksand"/>
                <a:cs typeface="Quicksand"/>
                <a:sym typeface="Quicksand"/>
              </a:defRPr>
            </a:lvl7pPr>
            <a:lvl8pPr lvl="7" algn="r">
              <a:buNone/>
              <a:defRPr sz="1300">
                <a:latin typeface="Quicksand"/>
                <a:ea typeface="Quicksand"/>
                <a:cs typeface="Quicksand"/>
                <a:sym typeface="Quicksand"/>
              </a:defRPr>
            </a:lvl8pPr>
            <a:lvl9pPr lvl="8" algn="r">
              <a:buNone/>
              <a:defRPr sz="1300">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34.png"/><Relationship Id="rId11" Type="http://schemas.openxmlformats.org/officeDocument/2006/relationships/image" Target="../media/image36.png"/><Relationship Id="rId10" Type="http://schemas.openxmlformats.org/officeDocument/2006/relationships/image" Target="../media/image51.png"/><Relationship Id="rId12" Type="http://schemas.openxmlformats.org/officeDocument/2006/relationships/image" Target="../media/image38.png"/><Relationship Id="rId9"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9.png"/><Relationship Id="rId8"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9.png"/><Relationship Id="rId6"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60.png"/><Relationship Id="rId13" Type="http://schemas.openxmlformats.org/officeDocument/2006/relationships/image" Target="../media/image58.png"/><Relationship Id="rId12"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 Id="rId4" Type="http://schemas.openxmlformats.org/officeDocument/2006/relationships/image" Target="../media/image45.png"/><Relationship Id="rId9" Type="http://schemas.openxmlformats.org/officeDocument/2006/relationships/image" Target="../media/image56.png"/><Relationship Id="rId15" Type="http://schemas.openxmlformats.org/officeDocument/2006/relationships/image" Target="../media/image68.png"/><Relationship Id="rId14" Type="http://schemas.openxmlformats.org/officeDocument/2006/relationships/image" Target="../media/image77.png"/><Relationship Id="rId17" Type="http://schemas.openxmlformats.org/officeDocument/2006/relationships/image" Target="../media/image71.png"/><Relationship Id="rId16" Type="http://schemas.openxmlformats.org/officeDocument/2006/relationships/image" Target="../media/image70.png"/><Relationship Id="rId5" Type="http://schemas.openxmlformats.org/officeDocument/2006/relationships/image" Target="../media/image54.png"/><Relationship Id="rId6" Type="http://schemas.openxmlformats.org/officeDocument/2006/relationships/image" Target="../media/image61.png"/><Relationship Id="rId7" Type="http://schemas.openxmlformats.org/officeDocument/2006/relationships/image" Target="../media/image55.png"/><Relationship Id="rId8"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66.png"/><Relationship Id="rId4" Type="http://schemas.openxmlformats.org/officeDocument/2006/relationships/image" Target="../media/image74.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73.png"/><Relationship Id="rId8"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9.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7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2"/>
          <p:cNvSpPr txBox="1"/>
          <p:nvPr>
            <p:ph type="ctrTitle"/>
          </p:nvPr>
        </p:nvSpPr>
        <p:spPr>
          <a:xfrm>
            <a:off x="633809" y="1563292"/>
            <a:ext cx="7722300" cy="20130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SzPts val="10000"/>
              <a:buNone/>
            </a:pPr>
            <a:r>
              <a:rPr lang="en-US" sz="4400"/>
              <a:t>Entraineur personnel avec reconnaissance des aliments pour l'estimation des calories</a:t>
            </a:r>
            <a:endParaRPr sz="4400"/>
          </a:p>
        </p:txBody>
      </p:sp>
      <p:grpSp>
        <p:nvGrpSpPr>
          <p:cNvPr id="66" name="Google Shape;66;p12"/>
          <p:cNvGrpSpPr/>
          <p:nvPr/>
        </p:nvGrpSpPr>
        <p:grpSpPr>
          <a:xfrm flipH="1" rot="-2115533">
            <a:off x="1747822" y="913388"/>
            <a:ext cx="1265587" cy="719540"/>
            <a:chOff x="2340750" y="1902275"/>
            <a:chExt cx="550100" cy="312725"/>
          </a:xfrm>
        </p:grpSpPr>
        <p:sp>
          <p:nvSpPr>
            <p:cNvPr id="67" name="Google Shape;67;p12"/>
            <p:cNvSpPr/>
            <p:nvPr/>
          </p:nvSpPr>
          <p:spPr>
            <a:xfrm>
              <a:off x="2472025" y="1912875"/>
              <a:ext cx="2400" cy="3300"/>
            </a:xfrm>
            <a:custGeom>
              <a:rect b="b" l="l" r="r" t="t"/>
              <a:pathLst>
                <a:path extrusionOk="0" h="132" w="96">
                  <a:moveTo>
                    <a:pt x="96" y="0"/>
                  </a:moveTo>
                  <a:lnTo>
                    <a:pt x="96" y="0"/>
                  </a:lnTo>
                  <a:cubicBezTo>
                    <a:pt x="60" y="36"/>
                    <a:pt x="12" y="131"/>
                    <a:pt x="0" y="131"/>
                  </a:cubicBezTo>
                  <a:cubicBezTo>
                    <a:pt x="60" y="131"/>
                    <a:pt x="96" y="83"/>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2"/>
            <p:cNvSpPr/>
            <p:nvPr/>
          </p:nvSpPr>
          <p:spPr>
            <a:xfrm>
              <a:off x="2542275" y="1916150"/>
              <a:ext cx="3900" cy="400"/>
            </a:xfrm>
            <a:custGeom>
              <a:rect b="b" l="l" r="r" t="t"/>
              <a:pathLst>
                <a:path extrusionOk="0" h="16" w="156">
                  <a:moveTo>
                    <a:pt x="155" y="0"/>
                  </a:moveTo>
                  <a:cubicBezTo>
                    <a:pt x="108" y="0"/>
                    <a:pt x="69" y="7"/>
                    <a:pt x="31" y="11"/>
                  </a:cubicBezTo>
                  <a:lnTo>
                    <a:pt x="31" y="11"/>
                  </a:lnTo>
                  <a:cubicBezTo>
                    <a:pt x="21" y="11"/>
                    <a:pt x="11" y="11"/>
                    <a:pt x="0" y="12"/>
                  </a:cubicBezTo>
                  <a:cubicBezTo>
                    <a:pt x="2" y="12"/>
                    <a:pt x="12" y="12"/>
                    <a:pt x="25" y="11"/>
                  </a:cubicBezTo>
                  <a:lnTo>
                    <a:pt x="25" y="11"/>
                  </a:lnTo>
                  <a:cubicBezTo>
                    <a:pt x="16" y="12"/>
                    <a:pt x="8" y="12"/>
                    <a:pt x="0" y="12"/>
                  </a:cubicBezTo>
                  <a:cubicBezTo>
                    <a:pt x="12" y="14"/>
                    <a:pt x="24" y="15"/>
                    <a:pt x="36" y="15"/>
                  </a:cubicBezTo>
                  <a:cubicBezTo>
                    <a:pt x="60" y="15"/>
                    <a:pt x="83" y="11"/>
                    <a:pt x="103" y="7"/>
                  </a:cubicBezTo>
                  <a:lnTo>
                    <a:pt x="103" y="7"/>
                  </a:lnTo>
                  <a:cubicBezTo>
                    <a:pt x="114" y="7"/>
                    <a:pt x="120" y="7"/>
                    <a:pt x="119" y="7"/>
                  </a:cubicBezTo>
                  <a:cubicBezTo>
                    <a:pt x="119" y="7"/>
                    <a:pt x="114" y="7"/>
                    <a:pt x="104" y="7"/>
                  </a:cubicBezTo>
                  <a:lnTo>
                    <a:pt x="104" y="7"/>
                  </a:lnTo>
                  <a:cubicBezTo>
                    <a:pt x="124" y="4"/>
                    <a:pt x="141" y="0"/>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2"/>
            <p:cNvSpPr/>
            <p:nvPr/>
          </p:nvSpPr>
          <p:spPr>
            <a:xfrm>
              <a:off x="2540875" y="1916425"/>
              <a:ext cx="2600" cy="300"/>
            </a:xfrm>
            <a:custGeom>
              <a:rect b="b" l="l" r="r" t="t"/>
              <a:pathLst>
                <a:path extrusionOk="0" h="12" w="104">
                  <a:moveTo>
                    <a:pt x="80" y="1"/>
                  </a:moveTo>
                  <a:cubicBezTo>
                    <a:pt x="1" y="1"/>
                    <a:pt x="59" y="12"/>
                    <a:pt x="85" y="12"/>
                  </a:cubicBezTo>
                  <a:cubicBezTo>
                    <a:pt x="99" y="12"/>
                    <a:pt x="104" y="9"/>
                    <a:pt x="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2"/>
            <p:cNvSpPr/>
            <p:nvPr/>
          </p:nvSpPr>
          <p:spPr>
            <a:xfrm>
              <a:off x="2552400" y="1916150"/>
              <a:ext cx="5675" cy="825"/>
            </a:xfrm>
            <a:custGeom>
              <a:rect b="b" l="l" r="r" t="t"/>
              <a:pathLst>
                <a:path extrusionOk="0" h="33" w="227">
                  <a:moveTo>
                    <a:pt x="223" y="22"/>
                  </a:moveTo>
                  <a:cubicBezTo>
                    <a:pt x="224" y="23"/>
                    <a:pt x="225" y="23"/>
                    <a:pt x="226" y="24"/>
                  </a:cubicBezTo>
                  <a:cubicBezTo>
                    <a:pt x="226" y="23"/>
                    <a:pt x="225" y="23"/>
                    <a:pt x="223" y="22"/>
                  </a:cubicBezTo>
                  <a:close/>
                  <a:moveTo>
                    <a:pt x="155" y="0"/>
                  </a:moveTo>
                  <a:cubicBezTo>
                    <a:pt x="107" y="12"/>
                    <a:pt x="60" y="12"/>
                    <a:pt x="0" y="24"/>
                  </a:cubicBezTo>
                  <a:cubicBezTo>
                    <a:pt x="16" y="30"/>
                    <a:pt x="38" y="32"/>
                    <a:pt x="62" y="32"/>
                  </a:cubicBezTo>
                  <a:cubicBezTo>
                    <a:pt x="117" y="32"/>
                    <a:pt x="183" y="21"/>
                    <a:pt x="212" y="21"/>
                  </a:cubicBezTo>
                  <a:cubicBezTo>
                    <a:pt x="217" y="21"/>
                    <a:pt x="220" y="22"/>
                    <a:pt x="223" y="22"/>
                  </a:cubicBezTo>
                  <a:lnTo>
                    <a:pt x="223" y="22"/>
                  </a:lnTo>
                  <a:cubicBezTo>
                    <a:pt x="200" y="12"/>
                    <a:pt x="178" y="11"/>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2"/>
            <p:cNvSpPr/>
            <p:nvPr/>
          </p:nvSpPr>
          <p:spPr>
            <a:xfrm>
              <a:off x="2607150" y="1917325"/>
              <a:ext cx="8675" cy="925"/>
            </a:xfrm>
            <a:custGeom>
              <a:rect b="b" l="l" r="r" t="t"/>
              <a:pathLst>
                <a:path extrusionOk="0" h="37" w="347">
                  <a:moveTo>
                    <a:pt x="1" y="1"/>
                  </a:moveTo>
                  <a:lnTo>
                    <a:pt x="1" y="1"/>
                  </a:lnTo>
                  <a:cubicBezTo>
                    <a:pt x="5" y="4"/>
                    <a:pt x="14" y="7"/>
                    <a:pt x="27" y="9"/>
                  </a:cubicBezTo>
                  <a:lnTo>
                    <a:pt x="27" y="9"/>
                  </a:lnTo>
                  <a:cubicBezTo>
                    <a:pt x="20" y="6"/>
                    <a:pt x="12" y="3"/>
                    <a:pt x="1" y="1"/>
                  </a:cubicBezTo>
                  <a:close/>
                  <a:moveTo>
                    <a:pt x="346" y="1"/>
                  </a:moveTo>
                  <a:cubicBezTo>
                    <a:pt x="299" y="1"/>
                    <a:pt x="172" y="11"/>
                    <a:pt x="85" y="11"/>
                  </a:cubicBezTo>
                  <a:cubicBezTo>
                    <a:pt x="62" y="11"/>
                    <a:pt x="42" y="11"/>
                    <a:pt x="27" y="9"/>
                  </a:cubicBezTo>
                  <a:lnTo>
                    <a:pt x="27" y="9"/>
                  </a:lnTo>
                  <a:cubicBezTo>
                    <a:pt x="52" y="18"/>
                    <a:pt x="55" y="27"/>
                    <a:pt x="37" y="36"/>
                  </a:cubicBezTo>
                  <a:cubicBezTo>
                    <a:pt x="83" y="36"/>
                    <a:pt x="104" y="35"/>
                    <a:pt x="108" y="33"/>
                  </a:cubicBezTo>
                  <a:lnTo>
                    <a:pt x="108" y="33"/>
                  </a:lnTo>
                  <a:cubicBezTo>
                    <a:pt x="188" y="26"/>
                    <a:pt x="263" y="10"/>
                    <a:pt x="3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2"/>
            <p:cNvSpPr/>
            <p:nvPr/>
          </p:nvSpPr>
          <p:spPr>
            <a:xfrm>
              <a:off x="2610125" y="1914775"/>
              <a:ext cx="8075" cy="1200"/>
            </a:xfrm>
            <a:custGeom>
              <a:rect b="b" l="l" r="r" t="t"/>
              <a:pathLst>
                <a:path extrusionOk="0" h="48" w="323">
                  <a:moveTo>
                    <a:pt x="113" y="0"/>
                  </a:moveTo>
                  <a:cubicBezTo>
                    <a:pt x="60" y="0"/>
                    <a:pt x="15" y="5"/>
                    <a:pt x="1" y="19"/>
                  </a:cubicBezTo>
                  <a:cubicBezTo>
                    <a:pt x="1" y="39"/>
                    <a:pt x="8" y="48"/>
                    <a:pt x="21" y="48"/>
                  </a:cubicBezTo>
                  <a:cubicBezTo>
                    <a:pt x="31" y="48"/>
                    <a:pt x="44" y="42"/>
                    <a:pt x="60" y="31"/>
                  </a:cubicBezTo>
                  <a:cubicBezTo>
                    <a:pt x="156" y="19"/>
                    <a:pt x="239" y="19"/>
                    <a:pt x="322" y="19"/>
                  </a:cubicBezTo>
                  <a:cubicBezTo>
                    <a:pt x="293" y="12"/>
                    <a:pt x="194"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2"/>
            <p:cNvSpPr/>
            <p:nvPr/>
          </p:nvSpPr>
          <p:spPr>
            <a:xfrm>
              <a:off x="2602100" y="1915250"/>
              <a:ext cx="625" cy="325"/>
            </a:xfrm>
            <a:custGeom>
              <a:rect b="b" l="l" r="r" t="t"/>
              <a:pathLst>
                <a:path extrusionOk="0" h="13" w="25">
                  <a:moveTo>
                    <a:pt x="24" y="0"/>
                  </a:moveTo>
                  <a:cubicBezTo>
                    <a:pt x="12" y="0"/>
                    <a:pt x="0" y="0"/>
                    <a:pt x="0" y="12"/>
                  </a:cubicBezTo>
                  <a:cubicBezTo>
                    <a:pt x="12" y="12"/>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2"/>
            <p:cNvSpPr/>
            <p:nvPr/>
          </p:nvSpPr>
          <p:spPr>
            <a:xfrm>
              <a:off x="2641600" y="1915125"/>
              <a:ext cx="400" cy="150"/>
            </a:xfrm>
            <a:custGeom>
              <a:rect b="b" l="l" r="r" t="t"/>
              <a:pathLst>
                <a:path extrusionOk="0" h="6" w="16">
                  <a:moveTo>
                    <a:pt x="3" y="0"/>
                  </a:moveTo>
                  <a:cubicBezTo>
                    <a:pt x="0" y="0"/>
                    <a:pt x="8" y="5"/>
                    <a:pt x="16" y="5"/>
                  </a:cubicBezTo>
                  <a:cubicBezTo>
                    <a:pt x="8" y="1"/>
                    <a:pt x="4"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2"/>
            <p:cNvSpPr/>
            <p:nvPr/>
          </p:nvSpPr>
          <p:spPr>
            <a:xfrm>
              <a:off x="2622650" y="1915550"/>
              <a:ext cx="3575" cy="700"/>
            </a:xfrm>
            <a:custGeom>
              <a:rect b="b" l="l" r="r" t="t"/>
              <a:pathLst>
                <a:path extrusionOk="0" h="28" w="143">
                  <a:moveTo>
                    <a:pt x="0" y="0"/>
                  </a:moveTo>
                  <a:cubicBezTo>
                    <a:pt x="39" y="10"/>
                    <a:pt x="100" y="27"/>
                    <a:pt x="129" y="27"/>
                  </a:cubicBezTo>
                  <a:cubicBezTo>
                    <a:pt x="136" y="27"/>
                    <a:pt x="141" y="26"/>
                    <a:pt x="143" y="24"/>
                  </a:cubicBezTo>
                  <a:cubicBezTo>
                    <a:pt x="95" y="12"/>
                    <a:pt x="4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a:off x="2603000" y="1915550"/>
              <a:ext cx="525" cy="250"/>
            </a:xfrm>
            <a:custGeom>
              <a:rect b="b" l="l" r="r" t="t"/>
              <a:pathLst>
                <a:path extrusionOk="0" h="10" w="21">
                  <a:moveTo>
                    <a:pt x="0" y="0"/>
                  </a:moveTo>
                  <a:cubicBezTo>
                    <a:pt x="12" y="6"/>
                    <a:pt x="18" y="9"/>
                    <a:pt x="20" y="9"/>
                  </a:cubicBezTo>
                  <a:cubicBezTo>
                    <a:pt x="21" y="9"/>
                    <a:pt x="18" y="6"/>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p:nvPr/>
          </p:nvSpPr>
          <p:spPr>
            <a:xfrm>
              <a:off x="2631275" y="1914950"/>
              <a:ext cx="10425" cy="1500"/>
            </a:xfrm>
            <a:custGeom>
              <a:rect b="b" l="l" r="r" t="t"/>
              <a:pathLst>
                <a:path extrusionOk="0" h="60" w="417">
                  <a:moveTo>
                    <a:pt x="0" y="0"/>
                  </a:moveTo>
                  <a:cubicBezTo>
                    <a:pt x="64" y="8"/>
                    <a:pt x="193" y="60"/>
                    <a:pt x="296" y="60"/>
                  </a:cubicBezTo>
                  <a:cubicBezTo>
                    <a:pt x="346" y="60"/>
                    <a:pt x="390" y="47"/>
                    <a:pt x="417" y="12"/>
                  </a:cubicBezTo>
                  <a:cubicBezTo>
                    <a:pt x="322" y="12"/>
                    <a:pt x="72"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2"/>
            <p:cNvSpPr/>
            <p:nvPr/>
          </p:nvSpPr>
          <p:spPr>
            <a:xfrm>
              <a:off x="2642250" y="1915250"/>
              <a:ext cx="3925" cy="1425"/>
            </a:xfrm>
            <a:custGeom>
              <a:rect b="b" l="l" r="r" t="t"/>
              <a:pathLst>
                <a:path extrusionOk="0" h="57" w="157">
                  <a:moveTo>
                    <a:pt x="157" y="0"/>
                  </a:moveTo>
                  <a:cubicBezTo>
                    <a:pt x="109" y="0"/>
                    <a:pt x="73" y="12"/>
                    <a:pt x="26" y="12"/>
                  </a:cubicBezTo>
                  <a:cubicBezTo>
                    <a:pt x="1" y="45"/>
                    <a:pt x="2" y="57"/>
                    <a:pt x="16" y="57"/>
                  </a:cubicBezTo>
                  <a:cubicBezTo>
                    <a:pt x="43" y="57"/>
                    <a:pt x="118" y="16"/>
                    <a:pt x="1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2"/>
            <p:cNvSpPr/>
            <p:nvPr/>
          </p:nvSpPr>
          <p:spPr>
            <a:xfrm>
              <a:off x="2690800" y="2056625"/>
              <a:ext cx="925" cy="325"/>
            </a:xfrm>
            <a:custGeom>
              <a:rect b="b" l="l" r="r" t="t"/>
              <a:pathLst>
                <a:path extrusionOk="0" h="13" w="37">
                  <a:moveTo>
                    <a:pt x="36" y="1"/>
                  </a:moveTo>
                  <a:cubicBezTo>
                    <a:pt x="12" y="1"/>
                    <a:pt x="1" y="13"/>
                    <a:pt x="24" y="13"/>
                  </a:cubicBezTo>
                  <a:lnTo>
                    <a:pt x="3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p:nvPr/>
          </p:nvSpPr>
          <p:spPr>
            <a:xfrm>
              <a:off x="2864150" y="1924150"/>
              <a:ext cx="2000" cy="6900"/>
            </a:xfrm>
            <a:custGeom>
              <a:rect b="b" l="l" r="r" t="t"/>
              <a:pathLst>
                <a:path extrusionOk="0" h="276" w="80">
                  <a:moveTo>
                    <a:pt x="79" y="0"/>
                  </a:moveTo>
                  <a:cubicBezTo>
                    <a:pt x="73" y="0"/>
                    <a:pt x="0" y="276"/>
                    <a:pt x="30" y="276"/>
                  </a:cubicBezTo>
                  <a:cubicBezTo>
                    <a:pt x="30" y="276"/>
                    <a:pt x="31" y="276"/>
                    <a:pt x="32" y="275"/>
                  </a:cubicBezTo>
                  <a:cubicBezTo>
                    <a:pt x="79" y="192"/>
                    <a:pt x="67" y="97"/>
                    <a:pt x="79" y="2"/>
                  </a:cubicBezTo>
                  <a:cubicBezTo>
                    <a:pt x="79" y="1"/>
                    <a:pt x="79" y="0"/>
                    <a:pt x="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2"/>
            <p:cNvSpPr/>
            <p:nvPr/>
          </p:nvSpPr>
          <p:spPr>
            <a:xfrm>
              <a:off x="2818200" y="2050975"/>
              <a:ext cx="3000" cy="925"/>
            </a:xfrm>
            <a:custGeom>
              <a:rect b="b" l="l" r="r" t="t"/>
              <a:pathLst>
                <a:path extrusionOk="0" h="37" w="120">
                  <a:moveTo>
                    <a:pt x="119" y="1"/>
                  </a:moveTo>
                  <a:cubicBezTo>
                    <a:pt x="90" y="11"/>
                    <a:pt x="52" y="20"/>
                    <a:pt x="19" y="23"/>
                  </a:cubicBezTo>
                  <a:lnTo>
                    <a:pt x="19" y="23"/>
                  </a:lnTo>
                  <a:cubicBezTo>
                    <a:pt x="20" y="22"/>
                    <a:pt x="19" y="21"/>
                    <a:pt x="16" y="21"/>
                  </a:cubicBezTo>
                  <a:cubicBezTo>
                    <a:pt x="13" y="21"/>
                    <a:pt x="8" y="22"/>
                    <a:pt x="0" y="24"/>
                  </a:cubicBezTo>
                  <a:cubicBezTo>
                    <a:pt x="0" y="24"/>
                    <a:pt x="0" y="24"/>
                    <a:pt x="0" y="24"/>
                  </a:cubicBezTo>
                  <a:lnTo>
                    <a:pt x="0" y="24"/>
                  </a:lnTo>
                  <a:cubicBezTo>
                    <a:pt x="2" y="26"/>
                    <a:pt x="3" y="27"/>
                    <a:pt x="5" y="27"/>
                  </a:cubicBezTo>
                  <a:lnTo>
                    <a:pt x="5" y="27"/>
                  </a:lnTo>
                  <a:cubicBezTo>
                    <a:pt x="16" y="34"/>
                    <a:pt x="29" y="37"/>
                    <a:pt x="42" y="37"/>
                  </a:cubicBezTo>
                  <a:cubicBezTo>
                    <a:pt x="68" y="37"/>
                    <a:pt x="96" y="24"/>
                    <a:pt x="1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2"/>
            <p:cNvSpPr/>
            <p:nvPr/>
          </p:nvSpPr>
          <p:spPr>
            <a:xfrm>
              <a:off x="2811950" y="2054850"/>
              <a:ext cx="4200" cy="625"/>
            </a:xfrm>
            <a:custGeom>
              <a:rect b="b" l="l" r="r" t="t"/>
              <a:pathLst>
                <a:path extrusionOk="0" h="25" w="168">
                  <a:moveTo>
                    <a:pt x="0" y="0"/>
                  </a:moveTo>
                  <a:lnTo>
                    <a:pt x="0" y="0"/>
                  </a:lnTo>
                  <a:cubicBezTo>
                    <a:pt x="36" y="12"/>
                    <a:pt x="84" y="12"/>
                    <a:pt x="167" y="24"/>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2"/>
            <p:cNvSpPr/>
            <p:nvPr/>
          </p:nvSpPr>
          <p:spPr>
            <a:xfrm>
              <a:off x="2749150" y="1914875"/>
              <a:ext cx="6575" cy="1000"/>
            </a:xfrm>
            <a:custGeom>
              <a:rect b="b" l="l" r="r" t="t"/>
              <a:pathLst>
                <a:path extrusionOk="0" h="40" w="263">
                  <a:moveTo>
                    <a:pt x="49" y="0"/>
                  </a:moveTo>
                  <a:cubicBezTo>
                    <a:pt x="27" y="0"/>
                    <a:pt x="11" y="4"/>
                    <a:pt x="0" y="15"/>
                  </a:cubicBezTo>
                  <a:cubicBezTo>
                    <a:pt x="107" y="27"/>
                    <a:pt x="191" y="27"/>
                    <a:pt x="262" y="39"/>
                  </a:cubicBezTo>
                  <a:cubicBezTo>
                    <a:pt x="171" y="23"/>
                    <a:pt x="97" y="0"/>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2"/>
            <p:cNvSpPr/>
            <p:nvPr/>
          </p:nvSpPr>
          <p:spPr>
            <a:xfrm>
              <a:off x="2680075" y="2047100"/>
              <a:ext cx="2125" cy="625"/>
            </a:xfrm>
            <a:custGeom>
              <a:rect b="b" l="l" r="r" t="t"/>
              <a:pathLst>
                <a:path extrusionOk="0" h="25" w="85">
                  <a:moveTo>
                    <a:pt x="84" y="1"/>
                  </a:moveTo>
                  <a:lnTo>
                    <a:pt x="84" y="1"/>
                  </a:lnTo>
                  <a:cubicBezTo>
                    <a:pt x="25" y="13"/>
                    <a:pt x="1" y="13"/>
                    <a:pt x="1" y="25"/>
                  </a:cubicBezTo>
                  <a:cubicBezTo>
                    <a:pt x="60" y="25"/>
                    <a:pt x="84" y="13"/>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a:off x="2755700" y="1915575"/>
              <a:ext cx="7750" cy="525"/>
            </a:xfrm>
            <a:custGeom>
              <a:rect b="b" l="l" r="r" t="t"/>
              <a:pathLst>
                <a:path extrusionOk="0" h="21" w="310">
                  <a:moveTo>
                    <a:pt x="211" y="1"/>
                  </a:moveTo>
                  <a:cubicBezTo>
                    <a:pt x="143" y="1"/>
                    <a:pt x="72" y="11"/>
                    <a:pt x="0" y="11"/>
                  </a:cubicBezTo>
                  <a:cubicBezTo>
                    <a:pt x="54" y="17"/>
                    <a:pt x="107" y="20"/>
                    <a:pt x="159" y="20"/>
                  </a:cubicBezTo>
                  <a:cubicBezTo>
                    <a:pt x="197" y="20"/>
                    <a:pt x="234" y="19"/>
                    <a:pt x="270" y="15"/>
                  </a:cubicBezTo>
                  <a:lnTo>
                    <a:pt x="270" y="15"/>
                  </a:lnTo>
                  <a:cubicBezTo>
                    <a:pt x="265" y="18"/>
                    <a:pt x="262" y="20"/>
                    <a:pt x="267" y="20"/>
                  </a:cubicBezTo>
                  <a:cubicBezTo>
                    <a:pt x="272" y="20"/>
                    <a:pt x="285" y="17"/>
                    <a:pt x="310" y="11"/>
                  </a:cubicBezTo>
                  <a:lnTo>
                    <a:pt x="310" y="11"/>
                  </a:lnTo>
                  <a:cubicBezTo>
                    <a:pt x="310" y="11"/>
                    <a:pt x="310" y="11"/>
                    <a:pt x="310" y="11"/>
                  </a:cubicBezTo>
                  <a:cubicBezTo>
                    <a:pt x="308" y="9"/>
                    <a:pt x="304" y="9"/>
                    <a:pt x="300" y="9"/>
                  </a:cubicBezTo>
                  <a:cubicBezTo>
                    <a:pt x="300" y="9"/>
                    <a:pt x="299" y="9"/>
                    <a:pt x="299" y="9"/>
                  </a:cubicBezTo>
                  <a:lnTo>
                    <a:pt x="299" y="9"/>
                  </a:lnTo>
                  <a:cubicBezTo>
                    <a:pt x="270" y="3"/>
                    <a:pt x="241"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a:off x="2388075" y="1998475"/>
              <a:ext cx="625" cy="425"/>
            </a:xfrm>
            <a:custGeom>
              <a:rect b="b" l="l" r="r" t="t"/>
              <a:pathLst>
                <a:path extrusionOk="0" h="17" w="25">
                  <a:moveTo>
                    <a:pt x="22" y="0"/>
                  </a:moveTo>
                  <a:cubicBezTo>
                    <a:pt x="18" y="0"/>
                    <a:pt x="9" y="9"/>
                    <a:pt x="1" y="17"/>
                  </a:cubicBezTo>
                  <a:cubicBezTo>
                    <a:pt x="13" y="17"/>
                    <a:pt x="25" y="5"/>
                    <a:pt x="25" y="5"/>
                  </a:cubicBezTo>
                  <a:cubicBezTo>
                    <a:pt x="25" y="2"/>
                    <a:pt x="24"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a:off x="2453875" y="1933700"/>
              <a:ext cx="2400" cy="3000"/>
            </a:xfrm>
            <a:custGeom>
              <a:rect b="b" l="l" r="r" t="t"/>
              <a:pathLst>
                <a:path extrusionOk="0" h="120" w="96">
                  <a:moveTo>
                    <a:pt x="95" y="1"/>
                  </a:moveTo>
                  <a:lnTo>
                    <a:pt x="95" y="1"/>
                  </a:lnTo>
                  <a:cubicBezTo>
                    <a:pt x="72" y="36"/>
                    <a:pt x="36" y="84"/>
                    <a:pt x="0" y="120"/>
                  </a:cubicBezTo>
                  <a:cubicBezTo>
                    <a:pt x="24" y="108"/>
                    <a:pt x="48" y="72"/>
                    <a:pt x="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2"/>
            <p:cNvSpPr/>
            <p:nvPr/>
          </p:nvSpPr>
          <p:spPr>
            <a:xfrm>
              <a:off x="2689025" y="1915850"/>
              <a:ext cx="1200" cy="150"/>
            </a:xfrm>
            <a:custGeom>
              <a:rect b="b" l="l" r="r" t="t"/>
              <a:pathLst>
                <a:path extrusionOk="0" h="6" w="48">
                  <a:moveTo>
                    <a:pt x="48" y="0"/>
                  </a:moveTo>
                  <a:cubicBezTo>
                    <a:pt x="0" y="0"/>
                    <a:pt x="11" y="5"/>
                    <a:pt x="27" y="5"/>
                  </a:cubicBezTo>
                  <a:cubicBezTo>
                    <a:pt x="34" y="5"/>
                    <a:pt x="44"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2"/>
            <p:cNvSpPr/>
            <p:nvPr/>
          </p:nvSpPr>
          <p:spPr>
            <a:xfrm>
              <a:off x="2680675" y="1911975"/>
              <a:ext cx="625" cy="325"/>
            </a:xfrm>
            <a:custGeom>
              <a:rect b="b" l="l" r="r" t="t"/>
              <a:pathLst>
                <a:path extrusionOk="0" h="13" w="25">
                  <a:moveTo>
                    <a:pt x="25" y="0"/>
                  </a:moveTo>
                  <a:cubicBezTo>
                    <a:pt x="25" y="0"/>
                    <a:pt x="13" y="12"/>
                    <a:pt x="1" y="12"/>
                  </a:cubicBezTo>
                  <a:cubicBezTo>
                    <a:pt x="13" y="12"/>
                    <a:pt x="25"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2"/>
            <p:cNvSpPr/>
            <p:nvPr/>
          </p:nvSpPr>
          <p:spPr>
            <a:xfrm>
              <a:off x="2783075" y="1909900"/>
              <a:ext cx="625" cy="25"/>
            </a:xfrm>
            <a:custGeom>
              <a:rect b="b" l="l" r="r" t="t"/>
              <a:pathLst>
                <a:path extrusionOk="0" h="1" w="25">
                  <a:moveTo>
                    <a:pt x="12" y="0"/>
                  </a:moveTo>
                  <a:cubicBezTo>
                    <a:pt x="24" y="0"/>
                    <a:pt x="24" y="0"/>
                    <a:pt x="24" y="0"/>
                  </a:cubicBez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2"/>
            <p:cNvSpPr/>
            <p:nvPr/>
          </p:nvSpPr>
          <p:spPr>
            <a:xfrm>
              <a:off x="2687225" y="1915550"/>
              <a:ext cx="2700" cy="325"/>
            </a:xfrm>
            <a:custGeom>
              <a:rect b="b" l="l" r="r" t="t"/>
              <a:pathLst>
                <a:path extrusionOk="0" h="13" w="108">
                  <a:moveTo>
                    <a:pt x="1" y="0"/>
                  </a:moveTo>
                  <a:cubicBezTo>
                    <a:pt x="36" y="0"/>
                    <a:pt x="72" y="12"/>
                    <a:pt x="108" y="12"/>
                  </a:cubicBezTo>
                  <a:cubicBezTo>
                    <a:pt x="96" y="12"/>
                    <a:pt x="60"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2"/>
            <p:cNvSpPr/>
            <p:nvPr/>
          </p:nvSpPr>
          <p:spPr>
            <a:xfrm>
              <a:off x="2685900" y="1915850"/>
              <a:ext cx="1950" cy="250"/>
            </a:xfrm>
            <a:custGeom>
              <a:rect b="b" l="l" r="r" t="t"/>
              <a:pathLst>
                <a:path extrusionOk="0" h="10" w="78">
                  <a:moveTo>
                    <a:pt x="6" y="0"/>
                  </a:moveTo>
                  <a:cubicBezTo>
                    <a:pt x="0" y="6"/>
                    <a:pt x="0" y="9"/>
                    <a:pt x="10" y="9"/>
                  </a:cubicBezTo>
                  <a:cubicBezTo>
                    <a:pt x="21" y="9"/>
                    <a:pt x="42" y="6"/>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2"/>
            <p:cNvSpPr/>
            <p:nvPr/>
          </p:nvSpPr>
          <p:spPr>
            <a:xfrm>
              <a:off x="2689375" y="1915625"/>
              <a:ext cx="3825" cy="250"/>
            </a:xfrm>
            <a:custGeom>
              <a:rect b="b" l="l" r="r" t="t"/>
              <a:pathLst>
                <a:path extrusionOk="0" h="10" w="153">
                  <a:moveTo>
                    <a:pt x="22" y="0"/>
                  </a:moveTo>
                  <a:cubicBezTo>
                    <a:pt x="1" y="0"/>
                    <a:pt x="4" y="3"/>
                    <a:pt x="34" y="9"/>
                  </a:cubicBezTo>
                  <a:lnTo>
                    <a:pt x="153" y="9"/>
                  </a:lnTo>
                  <a:cubicBezTo>
                    <a:pt x="87" y="3"/>
                    <a:pt x="43"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2"/>
            <p:cNvSpPr/>
            <p:nvPr/>
          </p:nvSpPr>
          <p:spPr>
            <a:xfrm>
              <a:off x="2871175" y="1982725"/>
              <a:ext cx="225" cy="400"/>
            </a:xfrm>
            <a:custGeom>
              <a:rect b="b" l="l" r="r" t="t"/>
              <a:pathLst>
                <a:path extrusionOk="0" h="16" w="9">
                  <a:moveTo>
                    <a:pt x="3" y="0"/>
                  </a:moveTo>
                  <a:lnTo>
                    <a:pt x="3" y="0"/>
                  </a:lnTo>
                  <a:cubicBezTo>
                    <a:pt x="2" y="0"/>
                    <a:pt x="1" y="4"/>
                    <a:pt x="1" y="16"/>
                  </a:cubicBezTo>
                  <a:cubicBezTo>
                    <a:pt x="9" y="16"/>
                    <a:pt x="6"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2"/>
            <p:cNvSpPr/>
            <p:nvPr/>
          </p:nvSpPr>
          <p:spPr>
            <a:xfrm>
              <a:off x="2867300" y="1983100"/>
              <a:ext cx="4200" cy="8075"/>
            </a:xfrm>
            <a:custGeom>
              <a:rect b="b" l="l" r="r" t="t"/>
              <a:pathLst>
                <a:path extrusionOk="0" h="323" w="168">
                  <a:moveTo>
                    <a:pt x="156" y="1"/>
                  </a:moveTo>
                  <a:lnTo>
                    <a:pt x="156" y="1"/>
                  </a:lnTo>
                  <a:cubicBezTo>
                    <a:pt x="1" y="84"/>
                    <a:pt x="108" y="191"/>
                    <a:pt x="168" y="322"/>
                  </a:cubicBezTo>
                  <a:cubicBezTo>
                    <a:pt x="144" y="215"/>
                    <a:pt x="144" y="108"/>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2"/>
            <p:cNvSpPr/>
            <p:nvPr/>
          </p:nvSpPr>
          <p:spPr>
            <a:xfrm>
              <a:off x="2681875" y="2056625"/>
              <a:ext cx="925" cy="25"/>
            </a:xfrm>
            <a:custGeom>
              <a:rect b="b" l="l" r="r" t="t"/>
              <a:pathLst>
                <a:path extrusionOk="0" h="1" w="37">
                  <a:moveTo>
                    <a:pt x="36" y="1"/>
                  </a:moveTo>
                  <a:lnTo>
                    <a:pt x="0" y="1"/>
                  </a:lnTo>
                  <a:cubicBezTo>
                    <a:pt x="24" y="1"/>
                    <a:pt x="24"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2"/>
            <p:cNvSpPr/>
            <p:nvPr/>
          </p:nvSpPr>
          <p:spPr>
            <a:xfrm>
              <a:off x="2814925" y="2054550"/>
              <a:ext cx="1500" cy="625"/>
            </a:xfrm>
            <a:custGeom>
              <a:rect b="b" l="l" r="r" t="t"/>
              <a:pathLst>
                <a:path extrusionOk="0" h="25" w="60">
                  <a:moveTo>
                    <a:pt x="24" y="0"/>
                  </a:moveTo>
                  <a:cubicBezTo>
                    <a:pt x="0" y="0"/>
                    <a:pt x="0" y="12"/>
                    <a:pt x="60" y="24"/>
                  </a:cubicBezTo>
                  <a:cubicBezTo>
                    <a:pt x="36" y="12"/>
                    <a:pt x="36"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2"/>
            <p:cNvSpPr/>
            <p:nvPr/>
          </p:nvSpPr>
          <p:spPr>
            <a:xfrm>
              <a:off x="2810450" y="1906025"/>
              <a:ext cx="3000" cy="625"/>
            </a:xfrm>
            <a:custGeom>
              <a:rect b="b" l="l" r="r" t="t"/>
              <a:pathLst>
                <a:path extrusionOk="0" h="25" w="120">
                  <a:moveTo>
                    <a:pt x="1" y="0"/>
                  </a:moveTo>
                  <a:cubicBezTo>
                    <a:pt x="60" y="0"/>
                    <a:pt x="96" y="12"/>
                    <a:pt x="108" y="24"/>
                  </a:cubicBezTo>
                  <a:cubicBezTo>
                    <a:pt x="120" y="12"/>
                    <a:pt x="84"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2"/>
            <p:cNvSpPr/>
            <p:nvPr/>
          </p:nvSpPr>
          <p:spPr>
            <a:xfrm>
              <a:off x="2669675" y="1916150"/>
              <a:ext cx="4175" cy="300"/>
            </a:xfrm>
            <a:custGeom>
              <a:rect b="b" l="l" r="r" t="t"/>
              <a:pathLst>
                <a:path extrusionOk="0" h="12" w="167">
                  <a:moveTo>
                    <a:pt x="167" y="0"/>
                  </a:moveTo>
                  <a:cubicBezTo>
                    <a:pt x="95" y="0"/>
                    <a:pt x="36" y="12"/>
                    <a:pt x="0" y="12"/>
                  </a:cubicBezTo>
                  <a:cubicBezTo>
                    <a:pt x="60" y="12"/>
                    <a:pt x="119"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2"/>
            <p:cNvSpPr/>
            <p:nvPr/>
          </p:nvSpPr>
          <p:spPr>
            <a:xfrm>
              <a:off x="2694900" y="1915150"/>
              <a:ext cx="6725" cy="1050"/>
            </a:xfrm>
            <a:custGeom>
              <a:rect b="b" l="l" r="r" t="t"/>
              <a:pathLst>
                <a:path extrusionOk="0" h="42" w="269">
                  <a:moveTo>
                    <a:pt x="165" y="0"/>
                  </a:moveTo>
                  <a:cubicBezTo>
                    <a:pt x="147" y="0"/>
                    <a:pt x="122" y="2"/>
                    <a:pt x="87" y="4"/>
                  </a:cubicBezTo>
                  <a:cubicBezTo>
                    <a:pt x="81" y="3"/>
                    <a:pt x="76" y="3"/>
                    <a:pt x="72" y="3"/>
                  </a:cubicBezTo>
                  <a:cubicBezTo>
                    <a:pt x="39" y="3"/>
                    <a:pt x="43" y="34"/>
                    <a:pt x="29" y="34"/>
                  </a:cubicBezTo>
                  <a:cubicBezTo>
                    <a:pt x="25" y="34"/>
                    <a:pt x="21" y="32"/>
                    <a:pt x="15" y="28"/>
                  </a:cubicBezTo>
                  <a:lnTo>
                    <a:pt x="15" y="28"/>
                  </a:lnTo>
                  <a:cubicBezTo>
                    <a:pt x="0" y="38"/>
                    <a:pt x="8" y="42"/>
                    <a:pt x="26" y="42"/>
                  </a:cubicBezTo>
                  <a:cubicBezTo>
                    <a:pt x="87" y="42"/>
                    <a:pt x="268" y="0"/>
                    <a:pt x="1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2"/>
            <p:cNvSpPr/>
            <p:nvPr/>
          </p:nvSpPr>
          <p:spPr>
            <a:xfrm>
              <a:off x="2663125" y="1908700"/>
              <a:ext cx="2100" cy="1850"/>
            </a:xfrm>
            <a:custGeom>
              <a:rect b="b" l="l" r="r" t="t"/>
              <a:pathLst>
                <a:path extrusionOk="0" h="74" w="84">
                  <a:moveTo>
                    <a:pt x="60" y="0"/>
                  </a:moveTo>
                  <a:cubicBezTo>
                    <a:pt x="24" y="48"/>
                    <a:pt x="60" y="24"/>
                    <a:pt x="0" y="60"/>
                  </a:cubicBezTo>
                  <a:cubicBezTo>
                    <a:pt x="27" y="70"/>
                    <a:pt x="46" y="73"/>
                    <a:pt x="58" y="73"/>
                  </a:cubicBezTo>
                  <a:cubicBezTo>
                    <a:pt x="84" y="73"/>
                    <a:pt x="82" y="58"/>
                    <a:pt x="76" y="58"/>
                  </a:cubicBezTo>
                  <a:cubicBezTo>
                    <a:pt x="74" y="58"/>
                    <a:pt x="73" y="59"/>
                    <a:pt x="72" y="60"/>
                  </a:cubicBezTo>
                  <a:cubicBezTo>
                    <a:pt x="72" y="36"/>
                    <a:pt x="72" y="12"/>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2"/>
            <p:cNvSpPr/>
            <p:nvPr/>
          </p:nvSpPr>
          <p:spPr>
            <a:xfrm>
              <a:off x="2680975" y="1910725"/>
              <a:ext cx="6275" cy="375"/>
            </a:xfrm>
            <a:custGeom>
              <a:rect b="b" l="l" r="r" t="t"/>
              <a:pathLst>
                <a:path extrusionOk="0" h="15" w="251">
                  <a:moveTo>
                    <a:pt x="145" y="1"/>
                  </a:moveTo>
                  <a:cubicBezTo>
                    <a:pt x="97" y="1"/>
                    <a:pt x="49" y="8"/>
                    <a:pt x="1" y="15"/>
                  </a:cubicBezTo>
                  <a:lnTo>
                    <a:pt x="251" y="15"/>
                  </a:lnTo>
                  <a:cubicBezTo>
                    <a:pt x="215" y="5"/>
                    <a:pt x="180" y="1"/>
                    <a:pt x="1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2"/>
            <p:cNvSpPr/>
            <p:nvPr/>
          </p:nvSpPr>
          <p:spPr>
            <a:xfrm>
              <a:off x="2739075" y="1910700"/>
              <a:ext cx="5750" cy="400"/>
            </a:xfrm>
            <a:custGeom>
              <a:rect b="b" l="l" r="r" t="t"/>
              <a:pathLst>
                <a:path extrusionOk="0" h="16" w="230">
                  <a:moveTo>
                    <a:pt x="210" y="0"/>
                  </a:moveTo>
                  <a:cubicBezTo>
                    <a:pt x="159" y="0"/>
                    <a:pt x="1" y="16"/>
                    <a:pt x="10" y="16"/>
                  </a:cubicBezTo>
                  <a:cubicBezTo>
                    <a:pt x="82" y="16"/>
                    <a:pt x="153" y="16"/>
                    <a:pt x="225" y="4"/>
                  </a:cubicBezTo>
                  <a:cubicBezTo>
                    <a:pt x="229" y="1"/>
                    <a:pt x="223" y="0"/>
                    <a:pt x="2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2"/>
            <p:cNvSpPr/>
            <p:nvPr/>
          </p:nvSpPr>
          <p:spPr>
            <a:xfrm>
              <a:off x="2723250" y="1907800"/>
              <a:ext cx="2700" cy="750"/>
            </a:xfrm>
            <a:custGeom>
              <a:rect b="b" l="l" r="r" t="t"/>
              <a:pathLst>
                <a:path extrusionOk="0" h="30" w="108">
                  <a:moveTo>
                    <a:pt x="107" y="1"/>
                  </a:moveTo>
                  <a:cubicBezTo>
                    <a:pt x="72" y="1"/>
                    <a:pt x="36" y="13"/>
                    <a:pt x="0" y="25"/>
                  </a:cubicBezTo>
                  <a:cubicBezTo>
                    <a:pt x="32" y="28"/>
                    <a:pt x="50" y="29"/>
                    <a:pt x="61" y="29"/>
                  </a:cubicBezTo>
                  <a:cubicBezTo>
                    <a:pt x="90" y="29"/>
                    <a:pt x="64" y="18"/>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p:nvPr/>
          </p:nvSpPr>
          <p:spPr>
            <a:xfrm>
              <a:off x="2733950" y="1906900"/>
              <a:ext cx="12525" cy="925"/>
            </a:xfrm>
            <a:custGeom>
              <a:rect b="b" l="l" r="r" t="t"/>
              <a:pathLst>
                <a:path extrusionOk="0" h="37" w="501">
                  <a:moveTo>
                    <a:pt x="239" y="1"/>
                  </a:moveTo>
                  <a:cubicBezTo>
                    <a:pt x="215" y="13"/>
                    <a:pt x="1" y="25"/>
                    <a:pt x="191" y="37"/>
                  </a:cubicBezTo>
                  <a:cubicBezTo>
                    <a:pt x="215" y="25"/>
                    <a:pt x="501" y="1"/>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p:nvPr/>
          </p:nvSpPr>
          <p:spPr>
            <a:xfrm>
              <a:off x="2817300" y="1909600"/>
              <a:ext cx="1525" cy="2100"/>
            </a:xfrm>
            <a:custGeom>
              <a:rect b="b" l="l" r="r" t="t"/>
              <a:pathLst>
                <a:path extrusionOk="0" h="84" w="61">
                  <a:moveTo>
                    <a:pt x="1" y="0"/>
                  </a:moveTo>
                  <a:cubicBezTo>
                    <a:pt x="13" y="24"/>
                    <a:pt x="13" y="60"/>
                    <a:pt x="13" y="83"/>
                  </a:cubicBezTo>
                  <a:cubicBezTo>
                    <a:pt x="24" y="60"/>
                    <a:pt x="48" y="2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2"/>
            <p:cNvSpPr/>
            <p:nvPr/>
          </p:nvSpPr>
          <p:spPr>
            <a:xfrm>
              <a:off x="2874450" y="1922075"/>
              <a:ext cx="1175" cy="8775"/>
            </a:xfrm>
            <a:custGeom>
              <a:rect b="b" l="l" r="r" t="t"/>
              <a:pathLst>
                <a:path extrusionOk="0" h="351" w="47">
                  <a:moveTo>
                    <a:pt x="36" y="1"/>
                  </a:moveTo>
                  <a:cubicBezTo>
                    <a:pt x="34" y="1"/>
                    <a:pt x="1" y="144"/>
                    <a:pt x="1" y="144"/>
                  </a:cubicBezTo>
                  <a:cubicBezTo>
                    <a:pt x="1" y="204"/>
                    <a:pt x="1" y="275"/>
                    <a:pt x="13" y="346"/>
                  </a:cubicBezTo>
                  <a:cubicBezTo>
                    <a:pt x="15" y="349"/>
                    <a:pt x="17" y="351"/>
                    <a:pt x="19" y="351"/>
                  </a:cubicBezTo>
                  <a:cubicBezTo>
                    <a:pt x="47" y="351"/>
                    <a:pt x="36" y="24"/>
                    <a:pt x="36" y="1"/>
                  </a:cubicBezTo>
                  <a:cubicBezTo>
                    <a:pt x="36" y="1"/>
                    <a:pt x="36"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2"/>
            <p:cNvSpPr/>
            <p:nvPr/>
          </p:nvSpPr>
          <p:spPr>
            <a:xfrm>
              <a:off x="2874150" y="1923275"/>
              <a:ext cx="325" cy="2425"/>
            </a:xfrm>
            <a:custGeom>
              <a:rect b="b" l="l" r="r" t="t"/>
              <a:pathLst>
                <a:path extrusionOk="0" h="97" w="13">
                  <a:moveTo>
                    <a:pt x="1" y="1"/>
                  </a:moveTo>
                  <a:cubicBezTo>
                    <a:pt x="1" y="48"/>
                    <a:pt x="13" y="72"/>
                    <a:pt x="13" y="96"/>
                  </a:cubicBezTo>
                  <a:cubicBezTo>
                    <a:pt x="13" y="60"/>
                    <a:pt x="1" y="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2"/>
            <p:cNvSpPr/>
            <p:nvPr/>
          </p:nvSpPr>
          <p:spPr>
            <a:xfrm>
              <a:off x="2467550" y="1919700"/>
              <a:ext cx="3000" cy="3000"/>
            </a:xfrm>
            <a:custGeom>
              <a:rect b="b" l="l" r="r" t="t"/>
              <a:pathLst>
                <a:path extrusionOk="0" h="120" w="120">
                  <a:moveTo>
                    <a:pt x="120" y="1"/>
                  </a:moveTo>
                  <a:lnTo>
                    <a:pt x="120" y="1"/>
                  </a:lnTo>
                  <a:cubicBezTo>
                    <a:pt x="60" y="37"/>
                    <a:pt x="37" y="72"/>
                    <a:pt x="1" y="120"/>
                  </a:cubicBezTo>
                  <a:cubicBezTo>
                    <a:pt x="37" y="84"/>
                    <a:pt x="84" y="49"/>
                    <a:pt x="1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2"/>
            <p:cNvSpPr/>
            <p:nvPr/>
          </p:nvSpPr>
          <p:spPr>
            <a:xfrm>
              <a:off x="2624625" y="2059300"/>
              <a:ext cx="6375" cy="775"/>
            </a:xfrm>
            <a:custGeom>
              <a:rect b="b" l="l" r="r" t="t"/>
              <a:pathLst>
                <a:path extrusionOk="0" h="31" w="255">
                  <a:moveTo>
                    <a:pt x="22" y="1"/>
                  </a:moveTo>
                  <a:cubicBezTo>
                    <a:pt x="7" y="1"/>
                    <a:pt x="1" y="7"/>
                    <a:pt x="4" y="25"/>
                  </a:cubicBezTo>
                  <a:cubicBezTo>
                    <a:pt x="32" y="29"/>
                    <a:pt x="60" y="30"/>
                    <a:pt x="88" y="30"/>
                  </a:cubicBezTo>
                  <a:cubicBezTo>
                    <a:pt x="126" y="30"/>
                    <a:pt x="164" y="28"/>
                    <a:pt x="203" y="26"/>
                  </a:cubicBezTo>
                  <a:lnTo>
                    <a:pt x="203" y="26"/>
                  </a:lnTo>
                  <a:cubicBezTo>
                    <a:pt x="207" y="26"/>
                    <a:pt x="211" y="26"/>
                    <a:pt x="216" y="26"/>
                  </a:cubicBezTo>
                  <a:cubicBezTo>
                    <a:pt x="228" y="26"/>
                    <a:pt x="241" y="26"/>
                    <a:pt x="254" y="25"/>
                  </a:cubicBezTo>
                  <a:cubicBezTo>
                    <a:pt x="237" y="25"/>
                    <a:pt x="220" y="25"/>
                    <a:pt x="203" y="26"/>
                  </a:cubicBezTo>
                  <a:lnTo>
                    <a:pt x="203" y="26"/>
                  </a:lnTo>
                  <a:cubicBezTo>
                    <a:pt x="114" y="24"/>
                    <a:pt x="51"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2"/>
            <p:cNvSpPr/>
            <p:nvPr/>
          </p:nvSpPr>
          <p:spPr>
            <a:xfrm>
              <a:off x="2458625" y="2162125"/>
              <a:ext cx="1525" cy="1100"/>
            </a:xfrm>
            <a:custGeom>
              <a:rect b="b" l="l" r="r" t="t"/>
              <a:pathLst>
                <a:path extrusionOk="0" h="44" w="61">
                  <a:moveTo>
                    <a:pt x="13" y="1"/>
                  </a:moveTo>
                  <a:cubicBezTo>
                    <a:pt x="9" y="1"/>
                    <a:pt x="5" y="4"/>
                    <a:pt x="1" y="8"/>
                  </a:cubicBezTo>
                  <a:lnTo>
                    <a:pt x="60" y="43"/>
                  </a:lnTo>
                  <a:cubicBezTo>
                    <a:pt x="36" y="11"/>
                    <a:pt x="2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2"/>
            <p:cNvSpPr/>
            <p:nvPr/>
          </p:nvSpPr>
          <p:spPr>
            <a:xfrm>
              <a:off x="2461600" y="2168250"/>
              <a:ext cx="1825" cy="325"/>
            </a:xfrm>
            <a:custGeom>
              <a:rect b="b" l="l" r="r" t="t"/>
              <a:pathLst>
                <a:path extrusionOk="0" h="13" w="73">
                  <a:moveTo>
                    <a:pt x="1" y="1"/>
                  </a:moveTo>
                  <a:cubicBezTo>
                    <a:pt x="25" y="1"/>
                    <a:pt x="48" y="13"/>
                    <a:pt x="72" y="13"/>
                  </a:cubicBezTo>
                  <a:cubicBezTo>
                    <a:pt x="48" y="1"/>
                    <a:pt x="2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2"/>
            <p:cNvSpPr/>
            <p:nvPr/>
          </p:nvSpPr>
          <p:spPr>
            <a:xfrm>
              <a:off x="2461900" y="2165275"/>
              <a:ext cx="625" cy="1825"/>
            </a:xfrm>
            <a:custGeom>
              <a:rect b="b" l="l" r="r" t="t"/>
              <a:pathLst>
                <a:path extrusionOk="0" h="73" w="25">
                  <a:moveTo>
                    <a:pt x="1" y="1"/>
                  </a:moveTo>
                  <a:cubicBezTo>
                    <a:pt x="1" y="24"/>
                    <a:pt x="13" y="48"/>
                    <a:pt x="13" y="72"/>
                  </a:cubicBezTo>
                  <a:cubicBezTo>
                    <a:pt x="13" y="36"/>
                    <a:pt x="24" y="3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2"/>
            <p:cNvSpPr/>
            <p:nvPr/>
          </p:nvSpPr>
          <p:spPr>
            <a:xfrm>
              <a:off x="2462200" y="2165875"/>
              <a:ext cx="1225" cy="925"/>
            </a:xfrm>
            <a:custGeom>
              <a:rect b="b" l="l" r="r" t="t"/>
              <a:pathLst>
                <a:path extrusionOk="0" h="37" w="49">
                  <a:moveTo>
                    <a:pt x="1" y="0"/>
                  </a:moveTo>
                  <a:cubicBezTo>
                    <a:pt x="8" y="8"/>
                    <a:pt x="11" y="10"/>
                    <a:pt x="13" y="10"/>
                  </a:cubicBezTo>
                  <a:cubicBezTo>
                    <a:pt x="14" y="10"/>
                    <a:pt x="14" y="9"/>
                    <a:pt x="15" y="9"/>
                  </a:cubicBezTo>
                  <a:cubicBezTo>
                    <a:pt x="18" y="9"/>
                    <a:pt x="24" y="12"/>
                    <a:pt x="48" y="36"/>
                  </a:cubicBezTo>
                  <a:cubicBezTo>
                    <a:pt x="24" y="12"/>
                    <a:pt x="21" y="9"/>
                    <a:pt x="20" y="9"/>
                  </a:cubicBezTo>
                  <a:cubicBezTo>
                    <a:pt x="19" y="9"/>
                    <a:pt x="19" y="10"/>
                    <a:pt x="18" y="10"/>
                  </a:cubicBezTo>
                  <a:cubicBezTo>
                    <a:pt x="16" y="10"/>
                    <a:pt x="12" y="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a:off x="2476350" y="2177550"/>
              <a:ext cx="150" cy="250"/>
            </a:xfrm>
            <a:custGeom>
              <a:rect b="b" l="l" r="r" t="t"/>
              <a:pathLst>
                <a:path extrusionOk="0" h="10" w="6">
                  <a:moveTo>
                    <a:pt x="2" y="1"/>
                  </a:moveTo>
                  <a:cubicBezTo>
                    <a:pt x="0" y="1"/>
                    <a:pt x="0" y="4"/>
                    <a:pt x="6" y="10"/>
                  </a:cubicBezTo>
                  <a:cubicBezTo>
                    <a:pt x="6" y="4"/>
                    <a:pt x="3"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a:off x="2465175" y="2168850"/>
              <a:ext cx="25" cy="325"/>
            </a:xfrm>
            <a:custGeom>
              <a:rect b="b" l="l" r="r" t="t"/>
              <a:pathLst>
                <a:path extrusionOk="0" h="13" w="1">
                  <a:moveTo>
                    <a:pt x="1" y="0"/>
                  </a:moveTo>
                  <a:lnTo>
                    <a:pt x="1" y="0"/>
                  </a:lnTo>
                  <a:cubicBezTo>
                    <a:pt x="1" y="12"/>
                    <a:pt x="1"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2"/>
            <p:cNvSpPr/>
            <p:nvPr/>
          </p:nvSpPr>
          <p:spPr>
            <a:xfrm>
              <a:off x="2475900" y="2178425"/>
              <a:ext cx="1800" cy="575"/>
            </a:xfrm>
            <a:custGeom>
              <a:rect b="b" l="l" r="r" t="t"/>
              <a:pathLst>
                <a:path extrusionOk="0" h="23" w="72">
                  <a:moveTo>
                    <a:pt x="44" y="0"/>
                  </a:moveTo>
                  <a:cubicBezTo>
                    <a:pt x="27" y="0"/>
                    <a:pt x="17" y="14"/>
                    <a:pt x="0" y="22"/>
                  </a:cubicBezTo>
                  <a:cubicBezTo>
                    <a:pt x="24" y="10"/>
                    <a:pt x="48" y="10"/>
                    <a:pt x="72" y="10"/>
                  </a:cubicBezTo>
                  <a:cubicBezTo>
                    <a:pt x="61" y="3"/>
                    <a:pt x="52" y="0"/>
                    <a:pt x="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2"/>
            <p:cNvSpPr/>
            <p:nvPr/>
          </p:nvSpPr>
          <p:spPr>
            <a:xfrm>
              <a:off x="2478875" y="2180400"/>
              <a:ext cx="850" cy="375"/>
            </a:xfrm>
            <a:custGeom>
              <a:rect b="b" l="l" r="r" t="t"/>
              <a:pathLst>
                <a:path extrusionOk="0" h="15" w="34">
                  <a:moveTo>
                    <a:pt x="31" y="1"/>
                  </a:moveTo>
                  <a:cubicBezTo>
                    <a:pt x="30" y="1"/>
                    <a:pt x="20" y="5"/>
                    <a:pt x="0" y="15"/>
                  </a:cubicBezTo>
                  <a:cubicBezTo>
                    <a:pt x="21" y="8"/>
                    <a:pt x="34" y="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2651200" y="2203075"/>
              <a:ext cx="325" cy="325"/>
            </a:xfrm>
            <a:custGeom>
              <a:rect b="b" l="l" r="r" t="t"/>
              <a:pathLst>
                <a:path extrusionOk="0" h="13" w="13">
                  <a:moveTo>
                    <a:pt x="1" y="1"/>
                  </a:moveTo>
                  <a:lnTo>
                    <a:pt x="1" y="13"/>
                  </a:lnTo>
                  <a:cubicBezTo>
                    <a:pt x="13" y="13"/>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a:off x="2554775" y="2208425"/>
              <a:ext cx="2100" cy="1600"/>
            </a:xfrm>
            <a:custGeom>
              <a:rect b="b" l="l" r="r" t="t"/>
              <a:pathLst>
                <a:path extrusionOk="0" h="64" w="84">
                  <a:moveTo>
                    <a:pt x="67" y="45"/>
                  </a:moveTo>
                  <a:cubicBezTo>
                    <a:pt x="72" y="48"/>
                    <a:pt x="74" y="49"/>
                    <a:pt x="74" y="49"/>
                  </a:cubicBezTo>
                  <a:cubicBezTo>
                    <a:pt x="75" y="49"/>
                    <a:pt x="70" y="46"/>
                    <a:pt x="67" y="45"/>
                  </a:cubicBezTo>
                  <a:close/>
                  <a:moveTo>
                    <a:pt x="0" y="1"/>
                  </a:moveTo>
                  <a:cubicBezTo>
                    <a:pt x="10" y="40"/>
                    <a:pt x="36" y="64"/>
                    <a:pt x="65" y="64"/>
                  </a:cubicBezTo>
                  <a:cubicBezTo>
                    <a:pt x="71" y="64"/>
                    <a:pt x="78" y="63"/>
                    <a:pt x="84" y="61"/>
                  </a:cubicBezTo>
                  <a:cubicBezTo>
                    <a:pt x="68" y="48"/>
                    <a:pt x="65" y="44"/>
                    <a:pt x="66" y="44"/>
                  </a:cubicBezTo>
                  <a:lnTo>
                    <a:pt x="66" y="44"/>
                  </a:lnTo>
                  <a:cubicBezTo>
                    <a:pt x="66" y="44"/>
                    <a:pt x="67" y="45"/>
                    <a:pt x="67" y="45"/>
                  </a:cubicBezTo>
                  <a:lnTo>
                    <a:pt x="67" y="45"/>
                  </a:lnTo>
                  <a:cubicBezTo>
                    <a:pt x="58" y="39"/>
                    <a:pt x="38" y="26"/>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2"/>
            <p:cNvSpPr/>
            <p:nvPr/>
          </p:nvSpPr>
          <p:spPr>
            <a:xfrm>
              <a:off x="2607750" y="2209025"/>
              <a:ext cx="1225" cy="550"/>
            </a:xfrm>
            <a:custGeom>
              <a:rect b="b" l="l" r="r" t="t"/>
              <a:pathLst>
                <a:path extrusionOk="0" h="22" w="49">
                  <a:moveTo>
                    <a:pt x="48" y="1"/>
                  </a:moveTo>
                  <a:cubicBezTo>
                    <a:pt x="40" y="1"/>
                    <a:pt x="1" y="22"/>
                    <a:pt x="3" y="22"/>
                  </a:cubicBezTo>
                  <a:cubicBezTo>
                    <a:pt x="5" y="22"/>
                    <a:pt x="17" y="17"/>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2"/>
            <p:cNvSpPr/>
            <p:nvPr/>
          </p:nvSpPr>
          <p:spPr>
            <a:xfrm>
              <a:off x="2609850" y="2205175"/>
              <a:ext cx="1200" cy="900"/>
            </a:xfrm>
            <a:custGeom>
              <a:rect b="b" l="l" r="r" t="t"/>
              <a:pathLst>
                <a:path extrusionOk="0" h="36" w="48">
                  <a:moveTo>
                    <a:pt x="0" y="0"/>
                  </a:moveTo>
                  <a:lnTo>
                    <a:pt x="48" y="36"/>
                  </a:lnTo>
                  <a:cubicBezTo>
                    <a:pt x="36" y="24"/>
                    <a:pt x="24"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2"/>
            <p:cNvSpPr/>
            <p:nvPr/>
          </p:nvSpPr>
          <p:spPr>
            <a:xfrm>
              <a:off x="2683350" y="2196525"/>
              <a:ext cx="1525" cy="925"/>
            </a:xfrm>
            <a:custGeom>
              <a:rect b="b" l="l" r="r" t="t"/>
              <a:pathLst>
                <a:path extrusionOk="0" h="37" w="61">
                  <a:moveTo>
                    <a:pt x="60" y="1"/>
                  </a:moveTo>
                  <a:cubicBezTo>
                    <a:pt x="1" y="1"/>
                    <a:pt x="37" y="25"/>
                    <a:pt x="25" y="36"/>
                  </a:cubicBezTo>
                  <a:lnTo>
                    <a:pt x="6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2"/>
            <p:cNvSpPr/>
            <p:nvPr/>
          </p:nvSpPr>
          <p:spPr>
            <a:xfrm>
              <a:off x="2509825" y="2195175"/>
              <a:ext cx="2100" cy="1675"/>
            </a:xfrm>
            <a:custGeom>
              <a:rect b="b" l="l" r="r" t="t"/>
              <a:pathLst>
                <a:path extrusionOk="0" h="67" w="84">
                  <a:moveTo>
                    <a:pt x="14" y="1"/>
                  </a:moveTo>
                  <a:cubicBezTo>
                    <a:pt x="9" y="1"/>
                    <a:pt x="5" y="3"/>
                    <a:pt x="1" y="7"/>
                  </a:cubicBezTo>
                  <a:cubicBezTo>
                    <a:pt x="36" y="43"/>
                    <a:pt x="60" y="55"/>
                    <a:pt x="84" y="67"/>
                  </a:cubicBezTo>
                  <a:cubicBezTo>
                    <a:pt x="55" y="38"/>
                    <a:pt x="34"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2"/>
            <p:cNvSpPr/>
            <p:nvPr/>
          </p:nvSpPr>
          <p:spPr>
            <a:xfrm>
              <a:off x="2655075" y="2212000"/>
              <a:ext cx="625" cy="625"/>
            </a:xfrm>
            <a:custGeom>
              <a:rect b="b" l="l" r="r" t="t"/>
              <a:pathLst>
                <a:path extrusionOk="0" h="25" w="25">
                  <a:moveTo>
                    <a:pt x="25" y="1"/>
                  </a:moveTo>
                  <a:cubicBezTo>
                    <a:pt x="13" y="1"/>
                    <a:pt x="1" y="13"/>
                    <a:pt x="1" y="25"/>
                  </a:cubicBezTo>
                  <a:cubicBezTo>
                    <a:pt x="25" y="13"/>
                    <a:pt x="25"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2"/>
            <p:cNvSpPr/>
            <p:nvPr/>
          </p:nvSpPr>
          <p:spPr>
            <a:xfrm>
              <a:off x="2775325" y="2154425"/>
              <a:ext cx="325" cy="150"/>
            </a:xfrm>
            <a:custGeom>
              <a:rect b="b" l="l" r="r" t="t"/>
              <a:pathLst>
                <a:path extrusionOk="0" h="6" w="13">
                  <a:moveTo>
                    <a:pt x="10" y="1"/>
                  </a:moveTo>
                  <a:cubicBezTo>
                    <a:pt x="6" y="1"/>
                    <a:pt x="1" y="6"/>
                    <a:pt x="1" y="6"/>
                  </a:cubicBezTo>
                  <a:lnTo>
                    <a:pt x="13" y="6"/>
                  </a:lnTo>
                  <a:cubicBezTo>
                    <a:pt x="13" y="2"/>
                    <a:pt x="11" y="1"/>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2"/>
            <p:cNvSpPr/>
            <p:nvPr/>
          </p:nvSpPr>
          <p:spPr>
            <a:xfrm>
              <a:off x="2797075" y="2130450"/>
              <a:ext cx="300" cy="1525"/>
            </a:xfrm>
            <a:custGeom>
              <a:rect b="b" l="l" r="r" t="t"/>
              <a:pathLst>
                <a:path extrusionOk="0" h="61" w="12">
                  <a:moveTo>
                    <a:pt x="12" y="1"/>
                  </a:moveTo>
                  <a:cubicBezTo>
                    <a:pt x="12" y="12"/>
                    <a:pt x="0" y="36"/>
                    <a:pt x="0" y="60"/>
                  </a:cubicBezTo>
                  <a:cubicBezTo>
                    <a:pt x="0" y="48"/>
                    <a:pt x="12" y="36"/>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2"/>
            <p:cNvSpPr/>
            <p:nvPr/>
          </p:nvSpPr>
          <p:spPr>
            <a:xfrm>
              <a:off x="2490175" y="2187300"/>
              <a:ext cx="625" cy="325"/>
            </a:xfrm>
            <a:custGeom>
              <a:rect b="b" l="l" r="r" t="t"/>
              <a:pathLst>
                <a:path extrusionOk="0" h="13" w="25">
                  <a:moveTo>
                    <a:pt x="25" y="13"/>
                  </a:moveTo>
                  <a:cubicBezTo>
                    <a:pt x="1" y="1"/>
                    <a:pt x="25" y="13"/>
                    <a:pt x="25"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2"/>
            <p:cNvSpPr/>
            <p:nvPr/>
          </p:nvSpPr>
          <p:spPr>
            <a:xfrm>
              <a:off x="2490175" y="2186700"/>
              <a:ext cx="625" cy="625"/>
            </a:xfrm>
            <a:custGeom>
              <a:rect b="b" l="l" r="r" t="t"/>
              <a:pathLst>
                <a:path extrusionOk="0" h="25" w="25">
                  <a:moveTo>
                    <a:pt x="1" y="1"/>
                  </a:moveTo>
                  <a:lnTo>
                    <a:pt x="1" y="1"/>
                  </a:lnTo>
                  <a:cubicBezTo>
                    <a:pt x="1" y="1"/>
                    <a:pt x="13" y="13"/>
                    <a:pt x="25" y="25"/>
                  </a:cubicBezTo>
                  <a:cubicBezTo>
                    <a:pt x="25" y="13"/>
                    <a:pt x="13"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2"/>
            <p:cNvSpPr/>
            <p:nvPr/>
          </p:nvSpPr>
          <p:spPr>
            <a:xfrm>
              <a:off x="2489275" y="2186700"/>
              <a:ext cx="925" cy="325"/>
            </a:xfrm>
            <a:custGeom>
              <a:rect b="b" l="l" r="r" t="t"/>
              <a:pathLst>
                <a:path extrusionOk="0" h="13" w="37">
                  <a:moveTo>
                    <a:pt x="13" y="1"/>
                  </a:moveTo>
                  <a:cubicBezTo>
                    <a:pt x="1" y="1"/>
                    <a:pt x="13" y="13"/>
                    <a:pt x="37" y="13"/>
                  </a:cubicBezTo>
                  <a:cubicBezTo>
                    <a:pt x="25" y="13"/>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2"/>
            <p:cNvSpPr/>
            <p:nvPr/>
          </p:nvSpPr>
          <p:spPr>
            <a:xfrm>
              <a:off x="2490650" y="2187300"/>
              <a:ext cx="1050" cy="625"/>
            </a:xfrm>
            <a:custGeom>
              <a:rect b="b" l="l" r="r" t="t"/>
              <a:pathLst>
                <a:path extrusionOk="0" h="25" w="42">
                  <a:moveTo>
                    <a:pt x="1" y="0"/>
                  </a:moveTo>
                  <a:cubicBezTo>
                    <a:pt x="0" y="0"/>
                    <a:pt x="10" y="6"/>
                    <a:pt x="41" y="24"/>
                  </a:cubicBezTo>
                  <a:cubicBezTo>
                    <a:pt x="34" y="17"/>
                    <a:pt x="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2"/>
            <p:cNvSpPr/>
            <p:nvPr/>
          </p:nvSpPr>
          <p:spPr>
            <a:xfrm>
              <a:off x="2730400" y="2186650"/>
              <a:ext cx="500" cy="375"/>
            </a:xfrm>
            <a:custGeom>
              <a:rect b="b" l="l" r="r" t="t"/>
              <a:pathLst>
                <a:path extrusionOk="0" h="15" w="20">
                  <a:moveTo>
                    <a:pt x="20" y="1"/>
                  </a:moveTo>
                  <a:cubicBezTo>
                    <a:pt x="20" y="1"/>
                    <a:pt x="14" y="8"/>
                    <a:pt x="0" y="15"/>
                  </a:cubicBezTo>
                  <a:lnTo>
                    <a:pt x="12" y="15"/>
                  </a:lnTo>
                  <a:cubicBezTo>
                    <a:pt x="17" y="5"/>
                    <a:pt x="20" y="1"/>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2"/>
            <p:cNvSpPr/>
            <p:nvPr/>
          </p:nvSpPr>
          <p:spPr>
            <a:xfrm>
              <a:off x="2573375" y="2201900"/>
              <a:ext cx="175" cy="225"/>
            </a:xfrm>
            <a:custGeom>
              <a:rect b="b" l="l" r="r" t="t"/>
              <a:pathLst>
                <a:path extrusionOk="0" h="9" w="7">
                  <a:moveTo>
                    <a:pt x="6" y="0"/>
                  </a:moveTo>
                  <a:lnTo>
                    <a:pt x="6" y="0"/>
                  </a:lnTo>
                  <a:cubicBezTo>
                    <a:pt x="0" y="6"/>
                    <a:pt x="0" y="9"/>
                    <a:pt x="2" y="9"/>
                  </a:cubicBezTo>
                  <a:cubicBezTo>
                    <a:pt x="3" y="9"/>
                    <a:pt x="6" y="6"/>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2"/>
            <p:cNvSpPr/>
            <p:nvPr/>
          </p:nvSpPr>
          <p:spPr>
            <a:xfrm>
              <a:off x="2714900" y="2189375"/>
              <a:ext cx="625" cy="25"/>
            </a:xfrm>
            <a:custGeom>
              <a:rect b="b" l="l" r="r" t="t"/>
              <a:pathLst>
                <a:path extrusionOk="0" h="1" w="25">
                  <a:moveTo>
                    <a:pt x="25" y="1"/>
                  </a:moveTo>
                  <a:cubicBezTo>
                    <a:pt x="13" y="1"/>
                    <a:pt x="13" y="1"/>
                    <a:pt x="1" y="1"/>
                  </a:cubicBezTo>
                  <a:cubicBezTo>
                    <a:pt x="13" y="1"/>
                    <a:pt x="13"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2"/>
            <p:cNvSpPr/>
            <p:nvPr/>
          </p:nvSpPr>
          <p:spPr>
            <a:xfrm>
              <a:off x="2609550" y="2205750"/>
              <a:ext cx="600" cy="625"/>
            </a:xfrm>
            <a:custGeom>
              <a:rect b="b" l="l" r="r" t="t"/>
              <a:pathLst>
                <a:path extrusionOk="0" h="25" w="24">
                  <a:moveTo>
                    <a:pt x="0" y="1"/>
                  </a:moveTo>
                  <a:cubicBezTo>
                    <a:pt x="12" y="1"/>
                    <a:pt x="12" y="13"/>
                    <a:pt x="12" y="25"/>
                  </a:cubicBezTo>
                  <a:cubicBezTo>
                    <a:pt x="24" y="13"/>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2"/>
            <p:cNvSpPr/>
            <p:nvPr/>
          </p:nvSpPr>
          <p:spPr>
            <a:xfrm>
              <a:off x="2683950" y="2197425"/>
              <a:ext cx="325" cy="325"/>
            </a:xfrm>
            <a:custGeom>
              <a:rect b="b" l="l" r="r" t="t"/>
              <a:pathLst>
                <a:path extrusionOk="0" h="13" w="13">
                  <a:moveTo>
                    <a:pt x="1" y="12"/>
                  </a:moveTo>
                  <a:cubicBezTo>
                    <a:pt x="1" y="12"/>
                    <a:pt x="13"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2"/>
            <p:cNvSpPr/>
            <p:nvPr/>
          </p:nvSpPr>
          <p:spPr>
            <a:xfrm>
              <a:off x="2484400" y="2183725"/>
              <a:ext cx="1350" cy="925"/>
            </a:xfrm>
            <a:custGeom>
              <a:rect b="b" l="l" r="r" t="t"/>
              <a:pathLst>
                <a:path extrusionOk="0" h="37" w="54">
                  <a:moveTo>
                    <a:pt x="5" y="1"/>
                  </a:moveTo>
                  <a:lnTo>
                    <a:pt x="5" y="1"/>
                  </a:lnTo>
                  <a:cubicBezTo>
                    <a:pt x="1" y="23"/>
                    <a:pt x="7" y="29"/>
                    <a:pt x="16" y="29"/>
                  </a:cubicBezTo>
                  <a:cubicBezTo>
                    <a:pt x="23" y="29"/>
                    <a:pt x="33" y="25"/>
                    <a:pt x="40" y="24"/>
                  </a:cubicBezTo>
                  <a:lnTo>
                    <a:pt x="40" y="24"/>
                  </a:lnTo>
                  <a:cubicBezTo>
                    <a:pt x="45" y="28"/>
                    <a:pt x="49" y="32"/>
                    <a:pt x="53" y="36"/>
                  </a:cubicBezTo>
                  <a:cubicBezTo>
                    <a:pt x="53" y="27"/>
                    <a:pt x="49" y="24"/>
                    <a:pt x="43" y="24"/>
                  </a:cubicBezTo>
                  <a:cubicBezTo>
                    <a:pt x="42" y="24"/>
                    <a:pt x="41" y="24"/>
                    <a:pt x="40" y="24"/>
                  </a:cubicBezTo>
                  <a:lnTo>
                    <a:pt x="40" y="24"/>
                  </a:lnTo>
                  <a:cubicBezTo>
                    <a:pt x="32" y="16"/>
                    <a:pt x="21" y="9"/>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2"/>
            <p:cNvSpPr/>
            <p:nvPr/>
          </p:nvSpPr>
          <p:spPr>
            <a:xfrm>
              <a:off x="2492050" y="2187850"/>
              <a:ext cx="2700" cy="900"/>
            </a:xfrm>
            <a:custGeom>
              <a:rect b="b" l="l" r="r" t="t"/>
              <a:pathLst>
                <a:path extrusionOk="0" h="36" w="108">
                  <a:moveTo>
                    <a:pt x="41" y="1"/>
                  </a:moveTo>
                  <a:cubicBezTo>
                    <a:pt x="33" y="1"/>
                    <a:pt x="25" y="21"/>
                    <a:pt x="22" y="21"/>
                  </a:cubicBezTo>
                  <a:cubicBezTo>
                    <a:pt x="21" y="21"/>
                    <a:pt x="21" y="19"/>
                    <a:pt x="21" y="14"/>
                  </a:cubicBezTo>
                  <a:lnTo>
                    <a:pt x="21" y="14"/>
                  </a:lnTo>
                  <a:cubicBezTo>
                    <a:pt x="1" y="29"/>
                    <a:pt x="21" y="36"/>
                    <a:pt x="43" y="36"/>
                  </a:cubicBezTo>
                  <a:cubicBezTo>
                    <a:pt x="73" y="36"/>
                    <a:pt x="107" y="23"/>
                    <a:pt x="45" y="2"/>
                  </a:cubicBezTo>
                  <a:cubicBezTo>
                    <a:pt x="43" y="1"/>
                    <a:pt x="42"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2"/>
            <p:cNvSpPr/>
            <p:nvPr/>
          </p:nvSpPr>
          <p:spPr>
            <a:xfrm>
              <a:off x="2798850" y="2123000"/>
              <a:ext cx="925" cy="1525"/>
            </a:xfrm>
            <a:custGeom>
              <a:rect b="b" l="l" r="r" t="t"/>
              <a:pathLst>
                <a:path extrusionOk="0" h="61" w="37">
                  <a:moveTo>
                    <a:pt x="36" y="1"/>
                  </a:moveTo>
                  <a:lnTo>
                    <a:pt x="36" y="1"/>
                  </a:lnTo>
                  <a:cubicBezTo>
                    <a:pt x="0" y="25"/>
                    <a:pt x="12" y="37"/>
                    <a:pt x="12" y="60"/>
                  </a:cubicBezTo>
                  <a:cubicBezTo>
                    <a:pt x="24" y="49"/>
                    <a:pt x="24" y="25"/>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2"/>
            <p:cNvSpPr/>
            <p:nvPr/>
          </p:nvSpPr>
          <p:spPr>
            <a:xfrm>
              <a:off x="2797950" y="2120025"/>
              <a:ext cx="1225" cy="1325"/>
            </a:xfrm>
            <a:custGeom>
              <a:rect b="b" l="l" r="r" t="t"/>
              <a:pathLst>
                <a:path extrusionOk="0" h="53" w="49">
                  <a:moveTo>
                    <a:pt x="1" y="1"/>
                  </a:moveTo>
                  <a:lnTo>
                    <a:pt x="1" y="1"/>
                  </a:lnTo>
                  <a:cubicBezTo>
                    <a:pt x="5" y="41"/>
                    <a:pt x="5" y="53"/>
                    <a:pt x="5" y="53"/>
                  </a:cubicBezTo>
                  <a:cubicBezTo>
                    <a:pt x="6" y="53"/>
                    <a:pt x="10" y="33"/>
                    <a:pt x="30" y="33"/>
                  </a:cubicBezTo>
                  <a:cubicBezTo>
                    <a:pt x="35" y="33"/>
                    <a:pt x="41" y="34"/>
                    <a:pt x="48" y="37"/>
                  </a:cubicBezTo>
                  <a:cubicBezTo>
                    <a:pt x="36" y="25"/>
                    <a:pt x="25"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2"/>
            <p:cNvSpPr/>
            <p:nvPr/>
          </p:nvSpPr>
          <p:spPr>
            <a:xfrm>
              <a:off x="2639600" y="2201900"/>
              <a:ext cx="950" cy="625"/>
            </a:xfrm>
            <a:custGeom>
              <a:rect b="b" l="l" r="r" t="t"/>
              <a:pathLst>
                <a:path extrusionOk="0" h="25" w="38">
                  <a:moveTo>
                    <a:pt x="1" y="0"/>
                  </a:moveTo>
                  <a:cubicBezTo>
                    <a:pt x="10" y="18"/>
                    <a:pt x="20" y="24"/>
                    <a:pt x="27" y="24"/>
                  </a:cubicBezTo>
                  <a:cubicBezTo>
                    <a:pt x="38" y="24"/>
                    <a:pt x="38" y="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2"/>
            <p:cNvSpPr/>
            <p:nvPr/>
          </p:nvSpPr>
          <p:spPr>
            <a:xfrm>
              <a:off x="2658050" y="2201000"/>
              <a:ext cx="175" cy="1150"/>
            </a:xfrm>
            <a:custGeom>
              <a:rect b="b" l="l" r="r" t="t"/>
              <a:pathLst>
                <a:path extrusionOk="0" h="46" w="7">
                  <a:moveTo>
                    <a:pt x="1" y="0"/>
                  </a:moveTo>
                  <a:cubicBezTo>
                    <a:pt x="1" y="8"/>
                    <a:pt x="6" y="45"/>
                    <a:pt x="6" y="45"/>
                  </a:cubicBezTo>
                  <a:cubicBezTo>
                    <a:pt x="6" y="45"/>
                    <a:pt x="5" y="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2"/>
            <p:cNvSpPr/>
            <p:nvPr/>
          </p:nvSpPr>
          <p:spPr>
            <a:xfrm>
              <a:off x="2670850" y="2197425"/>
              <a:ext cx="2225" cy="800"/>
            </a:xfrm>
            <a:custGeom>
              <a:rect b="b" l="l" r="r" t="t"/>
              <a:pathLst>
                <a:path extrusionOk="0" h="32" w="89">
                  <a:moveTo>
                    <a:pt x="21" y="22"/>
                  </a:moveTo>
                  <a:cubicBezTo>
                    <a:pt x="15" y="22"/>
                    <a:pt x="8" y="23"/>
                    <a:pt x="1" y="24"/>
                  </a:cubicBezTo>
                  <a:cubicBezTo>
                    <a:pt x="9" y="24"/>
                    <a:pt x="17" y="24"/>
                    <a:pt x="25" y="22"/>
                  </a:cubicBezTo>
                  <a:lnTo>
                    <a:pt x="25" y="22"/>
                  </a:lnTo>
                  <a:cubicBezTo>
                    <a:pt x="24" y="22"/>
                    <a:pt x="22" y="22"/>
                    <a:pt x="21" y="22"/>
                  </a:cubicBezTo>
                  <a:close/>
                  <a:moveTo>
                    <a:pt x="84" y="0"/>
                  </a:moveTo>
                  <a:cubicBezTo>
                    <a:pt x="66" y="9"/>
                    <a:pt x="48" y="18"/>
                    <a:pt x="25" y="22"/>
                  </a:cubicBezTo>
                  <a:lnTo>
                    <a:pt x="25" y="22"/>
                  </a:lnTo>
                  <a:cubicBezTo>
                    <a:pt x="48" y="23"/>
                    <a:pt x="66" y="31"/>
                    <a:pt x="77" y="31"/>
                  </a:cubicBezTo>
                  <a:cubicBezTo>
                    <a:pt x="86" y="31"/>
                    <a:pt x="89" y="25"/>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2"/>
            <p:cNvSpPr/>
            <p:nvPr/>
          </p:nvSpPr>
          <p:spPr>
            <a:xfrm>
              <a:off x="2596200" y="2203975"/>
              <a:ext cx="575" cy="975"/>
            </a:xfrm>
            <a:custGeom>
              <a:rect b="b" l="l" r="r" t="t"/>
              <a:pathLst>
                <a:path extrusionOk="0" h="39" w="23">
                  <a:moveTo>
                    <a:pt x="22" y="0"/>
                  </a:moveTo>
                  <a:cubicBezTo>
                    <a:pt x="1" y="0"/>
                    <a:pt x="8" y="38"/>
                    <a:pt x="10" y="38"/>
                  </a:cubicBezTo>
                  <a:cubicBezTo>
                    <a:pt x="10" y="38"/>
                    <a:pt x="10" y="37"/>
                    <a:pt x="10" y="36"/>
                  </a:cubicBezTo>
                  <a:cubicBezTo>
                    <a:pt x="22" y="36"/>
                    <a:pt x="22"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2"/>
            <p:cNvSpPr/>
            <p:nvPr/>
          </p:nvSpPr>
          <p:spPr>
            <a:xfrm>
              <a:off x="2581975" y="2201800"/>
              <a:ext cx="1100" cy="200"/>
            </a:xfrm>
            <a:custGeom>
              <a:rect b="b" l="l" r="r" t="t"/>
              <a:pathLst>
                <a:path extrusionOk="0" h="8" w="44">
                  <a:moveTo>
                    <a:pt x="31" y="1"/>
                  </a:moveTo>
                  <a:cubicBezTo>
                    <a:pt x="17" y="1"/>
                    <a:pt x="0" y="7"/>
                    <a:pt x="14" y="7"/>
                  </a:cubicBezTo>
                  <a:cubicBezTo>
                    <a:pt x="19" y="7"/>
                    <a:pt x="28" y="7"/>
                    <a:pt x="43" y="4"/>
                  </a:cubicBezTo>
                  <a:lnTo>
                    <a:pt x="43" y="4"/>
                  </a:lnTo>
                  <a:cubicBezTo>
                    <a:pt x="43" y="4"/>
                    <a:pt x="43" y="4"/>
                    <a:pt x="43" y="4"/>
                  </a:cubicBezTo>
                  <a:cubicBezTo>
                    <a:pt x="41" y="2"/>
                    <a:pt x="36" y="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a:off x="2582825" y="2201625"/>
              <a:ext cx="450" cy="300"/>
            </a:xfrm>
            <a:custGeom>
              <a:rect b="b" l="l" r="r" t="t"/>
              <a:pathLst>
                <a:path extrusionOk="0" h="12" w="18">
                  <a:moveTo>
                    <a:pt x="2" y="0"/>
                  </a:moveTo>
                  <a:cubicBezTo>
                    <a:pt x="0" y="0"/>
                    <a:pt x="2" y="3"/>
                    <a:pt x="9" y="11"/>
                  </a:cubicBezTo>
                  <a:cubicBezTo>
                    <a:pt x="17" y="11"/>
                    <a:pt x="4"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a:off x="2579800" y="2200700"/>
              <a:ext cx="1575" cy="1225"/>
            </a:xfrm>
            <a:custGeom>
              <a:rect b="b" l="l" r="r" t="t"/>
              <a:pathLst>
                <a:path extrusionOk="0" h="49" w="63">
                  <a:moveTo>
                    <a:pt x="35" y="0"/>
                  </a:moveTo>
                  <a:cubicBezTo>
                    <a:pt x="34" y="0"/>
                    <a:pt x="34" y="1"/>
                    <a:pt x="33" y="1"/>
                  </a:cubicBezTo>
                  <a:lnTo>
                    <a:pt x="33" y="1"/>
                  </a:lnTo>
                  <a:cubicBezTo>
                    <a:pt x="34" y="1"/>
                    <a:pt x="35" y="1"/>
                    <a:pt x="35" y="0"/>
                  </a:cubicBezTo>
                  <a:lnTo>
                    <a:pt x="35" y="0"/>
                  </a:lnTo>
                  <a:cubicBezTo>
                    <a:pt x="35" y="1"/>
                    <a:pt x="34" y="1"/>
                    <a:pt x="33" y="1"/>
                  </a:cubicBezTo>
                  <a:lnTo>
                    <a:pt x="33" y="1"/>
                  </a:lnTo>
                  <a:cubicBezTo>
                    <a:pt x="33" y="1"/>
                    <a:pt x="33" y="1"/>
                    <a:pt x="33" y="1"/>
                  </a:cubicBezTo>
                  <a:lnTo>
                    <a:pt x="33" y="1"/>
                  </a:lnTo>
                  <a:cubicBezTo>
                    <a:pt x="23" y="5"/>
                    <a:pt x="18" y="7"/>
                    <a:pt x="17" y="8"/>
                  </a:cubicBezTo>
                  <a:lnTo>
                    <a:pt x="17" y="8"/>
                  </a:lnTo>
                  <a:cubicBezTo>
                    <a:pt x="0" y="18"/>
                    <a:pt x="2" y="29"/>
                    <a:pt x="11" y="48"/>
                  </a:cubicBezTo>
                  <a:cubicBezTo>
                    <a:pt x="63" y="38"/>
                    <a:pt x="34" y="10"/>
                    <a:pt x="33" y="2"/>
                  </a:cubicBezTo>
                  <a:lnTo>
                    <a:pt x="33" y="2"/>
                  </a:lnTo>
                  <a:cubicBezTo>
                    <a:pt x="34" y="2"/>
                    <a:pt x="35" y="1"/>
                    <a:pt x="35" y="0"/>
                  </a:cubicBezTo>
                  <a:lnTo>
                    <a:pt x="35" y="0"/>
                  </a:lnTo>
                  <a:cubicBezTo>
                    <a:pt x="35" y="0"/>
                    <a:pt x="35" y="0"/>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a:off x="2579475" y="2202550"/>
              <a:ext cx="325" cy="250"/>
            </a:xfrm>
            <a:custGeom>
              <a:rect b="b" l="l" r="r" t="t"/>
              <a:pathLst>
                <a:path extrusionOk="0" h="10" w="13">
                  <a:moveTo>
                    <a:pt x="11" y="1"/>
                  </a:moveTo>
                  <a:cubicBezTo>
                    <a:pt x="9" y="1"/>
                    <a:pt x="7" y="4"/>
                    <a:pt x="1" y="10"/>
                  </a:cubicBezTo>
                  <a:lnTo>
                    <a:pt x="12" y="10"/>
                  </a:lnTo>
                  <a:cubicBezTo>
                    <a:pt x="12" y="4"/>
                    <a:pt x="12"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a:off x="2579875" y="2202175"/>
              <a:ext cx="825" cy="600"/>
            </a:xfrm>
            <a:custGeom>
              <a:rect b="b" l="l" r="r" t="t"/>
              <a:pathLst>
                <a:path extrusionOk="0" h="24" w="33">
                  <a:moveTo>
                    <a:pt x="32" y="1"/>
                  </a:moveTo>
                  <a:lnTo>
                    <a:pt x="32" y="1"/>
                  </a:lnTo>
                  <a:cubicBezTo>
                    <a:pt x="13" y="14"/>
                    <a:pt x="0" y="23"/>
                    <a:pt x="1" y="23"/>
                  </a:cubicBezTo>
                  <a:cubicBezTo>
                    <a:pt x="1" y="23"/>
                    <a:pt x="11" y="17"/>
                    <a:pt x="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a:off x="2581275" y="2202475"/>
              <a:ext cx="1500" cy="1225"/>
            </a:xfrm>
            <a:custGeom>
              <a:rect b="b" l="l" r="r" t="t"/>
              <a:pathLst>
                <a:path extrusionOk="0" h="49" w="60">
                  <a:moveTo>
                    <a:pt x="0" y="1"/>
                  </a:moveTo>
                  <a:cubicBezTo>
                    <a:pt x="12" y="25"/>
                    <a:pt x="36" y="37"/>
                    <a:pt x="0" y="48"/>
                  </a:cubicBezTo>
                  <a:cubicBezTo>
                    <a:pt x="60" y="48"/>
                    <a:pt x="6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a:off x="2572025" y="2199200"/>
              <a:ext cx="925" cy="1225"/>
            </a:xfrm>
            <a:custGeom>
              <a:rect b="b" l="l" r="r" t="t"/>
              <a:pathLst>
                <a:path extrusionOk="0" h="49" w="37">
                  <a:moveTo>
                    <a:pt x="1" y="49"/>
                  </a:moveTo>
                  <a:cubicBezTo>
                    <a:pt x="13" y="37"/>
                    <a:pt x="25" y="25"/>
                    <a:pt x="37" y="1"/>
                  </a:cubicBezTo>
                  <a:cubicBezTo>
                    <a:pt x="25" y="25"/>
                    <a:pt x="13" y="37"/>
                    <a:pt x="1" y="4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a:off x="2568750" y="2198325"/>
              <a:ext cx="1525" cy="1500"/>
            </a:xfrm>
            <a:custGeom>
              <a:rect b="b" l="l" r="r" t="t"/>
              <a:pathLst>
                <a:path extrusionOk="0" h="60" w="61">
                  <a:moveTo>
                    <a:pt x="60" y="0"/>
                  </a:moveTo>
                  <a:cubicBezTo>
                    <a:pt x="49" y="12"/>
                    <a:pt x="25" y="24"/>
                    <a:pt x="1" y="36"/>
                  </a:cubicBezTo>
                  <a:cubicBezTo>
                    <a:pt x="25" y="36"/>
                    <a:pt x="37" y="48"/>
                    <a:pt x="60" y="60"/>
                  </a:cubicBezTo>
                  <a:cubicBezTo>
                    <a:pt x="60" y="36"/>
                    <a:pt x="60" y="2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a:off x="2572925" y="2201000"/>
              <a:ext cx="550" cy="750"/>
            </a:xfrm>
            <a:custGeom>
              <a:rect b="b" l="l" r="r" t="t"/>
              <a:pathLst>
                <a:path extrusionOk="0" h="30" w="22">
                  <a:moveTo>
                    <a:pt x="1" y="0"/>
                  </a:moveTo>
                  <a:cubicBezTo>
                    <a:pt x="9" y="22"/>
                    <a:pt x="15" y="30"/>
                    <a:pt x="17" y="30"/>
                  </a:cubicBezTo>
                  <a:cubicBezTo>
                    <a:pt x="21" y="30"/>
                    <a:pt x="16" y="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a:off x="2572300" y="2201625"/>
              <a:ext cx="950" cy="300"/>
            </a:xfrm>
            <a:custGeom>
              <a:rect b="b" l="l" r="r" t="t"/>
              <a:pathLst>
                <a:path extrusionOk="0" h="12" w="38">
                  <a:moveTo>
                    <a:pt x="3" y="0"/>
                  </a:moveTo>
                  <a:cubicBezTo>
                    <a:pt x="0" y="0"/>
                    <a:pt x="30" y="11"/>
                    <a:pt x="38" y="11"/>
                  </a:cubicBezTo>
                  <a:cubicBezTo>
                    <a:pt x="14" y="3"/>
                    <a:pt x="4"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a:off x="2567875" y="2200700"/>
              <a:ext cx="2225" cy="1050"/>
            </a:xfrm>
            <a:custGeom>
              <a:rect b="b" l="l" r="r" t="t"/>
              <a:pathLst>
                <a:path extrusionOk="0" h="42" w="89">
                  <a:moveTo>
                    <a:pt x="60" y="0"/>
                  </a:moveTo>
                  <a:cubicBezTo>
                    <a:pt x="36" y="12"/>
                    <a:pt x="24" y="12"/>
                    <a:pt x="0" y="12"/>
                  </a:cubicBezTo>
                  <a:cubicBezTo>
                    <a:pt x="40" y="34"/>
                    <a:pt x="61" y="41"/>
                    <a:pt x="71" y="41"/>
                  </a:cubicBezTo>
                  <a:cubicBezTo>
                    <a:pt x="88" y="41"/>
                    <a:pt x="75" y="20"/>
                    <a:pt x="66" y="8"/>
                  </a:cubicBezTo>
                  <a:lnTo>
                    <a:pt x="66" y="8"/>
                  </a:lnTo>
                  <a:cubicBezTo>
                    <a:pt x="68" y="7"/>
                    <a:pt x="67" y="4"/>
                    <a:pt x="60" y="0"/>
                  </a:cubicBezTo>
                  <a:lnTo>
                    <a:pt x="60" y="0"/>
                  </a:lnTo>
                  <a:cubicBezTo>
                    <a:pt x="60" y="0"/>
                    <a:pt x="60"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a:off x="2571150" y="2201300"/>
              <a:ext cx="25" cy="325"/>
            </a:xfrm>
            <a:custGeom>
              <a:rect b="b" l="l" r="r" t="t"/>
              <a:pathLst>
                <a:path extrusionOk="0" h="13" w="1">
                  <a:moveTo>
                    <a:pt x="0" y="0"/>
                  </a:moveTo>
                  <a:lnTo>
                    <a:pt x="0" y="12"/>
                  </a:lnTo>
                  <a:cubicBezTo>
                    <a:pt x="0" y="12"/>
                    <a:pt x="0"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2"/>
            <p:cNvSpPr/>
            <p:nvPr/>
          </p:nvSpPr>
          <p:spPr>
            <a:xfrm>
              <a:off x="2563400" y="2200100"/>
              <a:ext cx="25" cy="325"/>
            </a:xfrm>
            <a:custGeom>
              <a:rect b="b" l="l" r="r" t="t"/>
              <a:pathLst>
                <a:path extrusionOk="0" h="13" w="1">
                  <a:moveTo>
                    <a:pt x="1" y="1"/>
                  </a:moveTo>
                  <a:cubicBezTo>
                    <a:pt x="1" y="13"/>
                    <a:pt x="1"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2570050" y="2201600"/>
              <a:ext cx="225" cy="150"/>
            </a:xfrm>
            <a:custGeom>
              <a:rect b="b" l="l" r="r" t="t"/>
              <a:pathLst>
                <a:path extrusionOk="0" h="6" w="9">
                  <a:moveTo>
                    <a:pt x="8" y="0"/>
                  </a:moveTo>
                  <a:cubicBezTo>
                    <a:pt x="1" y="0"/>
                    <a:pt x="3" y="5"/>
                    <a:pt x="6" y="5"/>
                  </a:cubicBezTo>
                  <a:cubicBezTo>
                    <a:pt x="7" y="5"/>
                    <a:pt x="8" y="4"/>
                    <a:pt x="8" y="0"/>
                  </a:cubicBezTo>
                  <a:lnTo>
                    <a:pt x="8" y="0"/>
                  </a:lnTo>
                  <a:cubicBezTo>
                    <a:pt x="8" y="0"/>
                    <a:pt x="8"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2566675" y="2199725"/>
              <a:ext cx="625" cy="700"/>
            </a:xfrm>
            <a:custGeom>
              <a:rect b="b" l="l" r="r" t="t"/>
              <a:pathLst>
                <a:path extrusionOk="0" h="28" w="25">
                  <a:moveTo>
                    <a:pt x="2" y="0"/>
                  </a:moveTo>
                  <a:cubicBezTo>
                    <a:pt x="1" y="0"/>
                    <a:pt x="1" y="1"/>
                    <a:pt x="1" y="4"/>
                  </a:cubicBezTo>
                  <a:cubicBezTo>
                    <a:pt x="1" y="16"/>
                    <a:pt x="13" y="28"/>
                    <a:pt x="24" y="28"/>
                  </a:cubicBezTo>
                  <a:cubicBezTo>
                    <a:pt x="15" y="18"/>
                    <a:pt x="5"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2"/>
            <p:cNvSpPr/>
            <p:nvPr/>
          </p:nvSpPr>
          <p:spPr>
            <a:xfrm>
              <a:off x="2570850" y="2201075"/>
              <a:ext cx="325" cy="250"/>
            </a:xfrm>
            <a:custGeom>
              <a:rect b="b" l="l" r="r" t="t"/>
              <a:pathLst>
                <a:path extrusionOk="0" h="10" w="13">
                  <a:moveTo>
                    <a:pt x="2" y="0"/>
                  </a:moveTo>
                  <a:cubicBezTo>
                    <a:pt x="0" y="0"/>
                    <a:pt x="0" y="3"/>
                    <a:pt x="0" y="9"/>
                  </a:cubicBezTo>
                  <a:lnTo>
                    <a:pt x="12" y="9"/>
                  </a:lnTo>
                  <a:cubicBezTo>
                    <a:pt x="6" y="3"/>
                    <a:pt x="3"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2"/>
            <p:cNvSpPr/>
            <p:nvPr/>
          </p:nvSpPr>
          <p:spPr>
            <a:xfrm>
              <a:off x="2570250" y="2201300"/>
              <a:ext cx="775" cy="475"/>
            </a:xfrm>
            <a:custGeom>
              <a:rect b="b" l="l" r="r" t="t"/>
              <a:pathLst>
                <a:path extrusionOk="0" h="19" w="31">
                  <a:moveTo>
                    <a:pt x="24" y="0"/>
                  </a:moveTo>
                  <a:lnTo>
                    <a:pt x="24" y="0"/>
                  </a:lnTo>
                  <a:cubicBezTo>
                    <a:pt x="0" y="12"/>
                    <a:pt x="3" y="18"/>
                    <a:pt x="11" y="18"/>
                  </a:cubicBezTo>
                  <a:cubicBezTo>
                    <a:pt x="18" y="18"/>
                    <a:pt x="30"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2"/>
            <p:cNvSpPr/>
            <p:nvPr/>
          </p:nvSpPr>
          <p:spPr>
            <a:xfrm>
              <a:off x="2563400" y="2199275"/>
              <a:ext cx="2050" cy="1525"/>
            </a:xfrm>
            <a:custGeom>
              <a:rect b="b" l="l" r="r" t="t"/>
              <a:pathLst>
                <a:path extrusionOk="0" h="61" w="82">
                  <a:moveTo>
                    <a:pt x="31" y="0"/>
                  </a:moveTo>
                  <a:cubicBezTo>
                    <a:pt x="20" y="0"/>
                    <a:pt x="10" y="9"/>
                    <a:pt x="1" y="34"/>
                  </a:cubicBezTo>
                  <a:cubicBezTo>
                    <a:pt x="10" y="43"/>
                    <a:pt x="51" y="61"/>
                    <a:pt x="60" y="61"/>
                  </a:cubicBezTo>
                  <a:cubicBezTo>
                    <a:pt x="62" y="61"/>
                    <a:pt x="62" y="60"/>
                    <a:pt x="60" y="57"/>
                  </a:cubicBezTo>
                  <a:lnTo>
                    <a:pt x="60" y="57"/>
                  </a:lnTo>
                  <a:cubicBezTo>
                    <a:pt x="63" y="59"/>
                    <a:pt x="65" y="60"/>
                    <a:pt x="67" y="60"/>
                  </a:cubicBezTo>
                  <a:cubicBezTo>
                    <a:pt x="81" y="60"/>
                    <a:pt x="57" y="0"/>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
            <p:cNvSpPr/>
            <p:nvPr/>
          </p:nvSpPr>
          <p:spPr>
            <a:xfrm>
              <a:off x="2562500" y="2198900"/>
              <a:ext cx="925" cy="1225"/>
            </a:xfrm>
            <a:custGeom>
              <a:rect b="b" l="l" r="r" t="t"/>
              <a:pathLst>
                <a:path extrusionOk="0" h="49" w="37">
                  <a:moveTo>
                    <a:pt x="37" y="1"/>
                  </a:moveTo>
                  <a:lnTo>
                    <a:pt x="37" y="1"/>
                  </a:lnTo>
                  <a:cubicBezTo>
                    <a:pt x="25" y="13"/>
                    <a:pt x="13" y="25"/>
                    <a:pt x="1" y="49"/>
                  </a:cubicBezTo>
                  <a:cubicBezTo>
                    <a:pt x="37" y="37"/>
                    <a:pt x="25" y="25"/>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2"/>
            <p:cNvSpPr/>
            <p:nvPr/>
          </p:nvSpPr>
          <p:spPr>
            <a:xfrm>
              <a:off x="2561025" y="2198625"/>
              <a:ext cx="625" cy="900"/>
            </a:xfrm>
            <a:custGeom>
              <a:rect b="b" l="l" r="r" t="t"/>
              <a:pathLst>
                <a:path extrusionOk="0" h="36" w="25">
                  <a:moveTo>
                    <a:pt x="24" y="0"/>
                  </a:moveTo>
                  <a:cubicBezTo>
                    <a:pt x="0" y="36"/>
                    <a:pt x="0" y="36"/>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2"/>
            <p:cNvSpPr/>
            <p:nvPr/>
          </p:nvSpPr>
          <p:spPr>
            <a:xfrm>
              <a:off x="2516075" y="2186325"/>
              <a:ext cx="925" cy="1300"/>
            </a:xfrm>
            <a:custGeom>
              <a:rect b="b" l="l" r="r" t="t"/>
              <a:pathLst>
                <a:path extrusionOk="0" h="52" w="37">
                  <a:moveTo>
                    <a:pt x="12" y="1"/>
                  </a:moveTo>
                  <a:cubicBezTo>
                    <a:pt x="9" y="1"/>
                    <a:pt x="5" y="2"/>
                    <a:pt x="1" y="4"/>
                  </a:cubicBezTo>
                  <a:cubicBezTo>
                    <a:pt x="5" y="12"/>
                    <a:pt x="7" y="17"/>
                    <a:pt x="7" y="19"/>
                  </a:cubicBezTo>
                  <a:lnTo>
                    <a:pt x="7" y="19"/>
                  </a:lnTo>
                  <a:cubicBezTo>
                    <a:pt x="6" y="18"/>
                    <a:pt x="5" y="18"/>
                    <a:pt x="5" y="18"/>
                  </a:cubicBezTo>
                  <a:lnTo>
                    <a:pt x="5" y="18"/>
                  </a:lnTo>
                  <a:cubicBezTo>
                    <a:pt x="4" y="18"/>
                    <a:pt x="7" y="22"/>
                    <a:pt x="8" y="22"/>
                  </a:cubicBezTo>
                  <a:cubicBezTo>
                    <a:pt x="8" y="22"/>
                    <a:pt x="8" y="21"/>
                    <a:pt x="7" y="19"/>
                  </a:cubicBezTo>
                  <a:lnTo>
                    <a:pt x="7" y="19"/>
                  </a:lnTo>
                  <a:cubicBezTo>
                    <a:pt x="11" y="23"/>
                    <a:pt x="19" y="31"/>
                    <a:pt x="36" y="52"/>
                  </a:cubicBezTo>
                  <a:cubicBezTo>
                    <a:pt x="36" y="22"/>
                    <a:pt x="2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2"/>
            <p:cNvSpPr/>
            <p:nvPr/>
          </p:nvSpPr>
          <p:spPr>
            <a:xfrm>
              <a:off x="2486025" y="2178375"/>
              <a:ext cx="2100" cy="625"/>
            </a:xfrm>
            <a:custGeom>
              <a:rect b="b" l="l" r="r" t="t"/>
              <a:pathLst>
                <a:path extrusionOk="0" h="25" w="84">
                  <a:moveTo>
                    <a:pt x="0" y="24"/>
                  </a:moveTo>
                  <a:cubicBezTo>
                    <a:pt x="0" y="24"/>
                    <a:pt x="83" y="0"/>
                    <a:pt x="0" y="24"/>
                  </a:cubicBezTo>
                  <a:cubicBezTo>
                    <a:pt x="0" y="24"/>
                    <a:pt x="12" y="12"/>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2"/>
            <p:cNvSpPr/>
            <p:nvPr/>
          </p:nvSpPr>
          <p:spPr>
            <a:xfrm>
              <a:off x="2447025" y="2148300"/>
              <a:ext cx="900" cy="525"/>
            </a:xfrm>
            <a:custGeom>
              <a:rect b="b" l="l" r="r" t="t"/>
              <a:pathLst>
                <a:path extrusionOk="0" h="21" w="36">
                  <a:moveTo>
                    <a:pt x="0" y="1"/>
                  </a:moveTo>
                  <a:lnTo>
                    <a:pt x="0" y="1"/>
                  </a:lnTo>
                  <a:cubicBezTo>
                    <a:pt x="10" y="16"/>
                    <a:pt x="16" y="21"/>
                    <a:pt x="21" y="21"/>
                  </a:cubicBezTo>
                  <a:cubicBezTo>
                    <a:pt x="26" y="21"/>
                    <a:pt x="29" y="13"/>
                    <a:pt x="36" y="13"/>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2"/>
            <p:cNvSpPr/>
            <p:nvPr/>
          </p:nvSpPr>
          <p:spPr>
            <a:xfrm>
              <a:off x="2466375" y="2157550"/>
              <a:ext cx="600" cy="300"/>
            </a:xfrm>
            <a:custGeom>
              <a:rect b="b" l="l" r="r" t="t"/>
              <a:pathLst>
                <a:path extrusionOk="0" h="12" w="24">
                  <a:moveTo>
                    <a:pt x="24" y="0"/>
                  </a:moveTo>
                  <a:cubicBezTo>
                    <a:pt x="12" y="0"/>
                    <a:pt x="0" y="0"/>
                    <a:pt x="0" y="12"/>
                  </a:cubicBezTo>
                  <a:cubicBezTo>
                    <a:pt x="12" y="12"/>
                    <a:pt x="24"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2"/>
            <p:cNvSpPr/>
            <p:nvPr/>
          </p:nvSpPr>
          <p:spPr>
            <a:xfrm>
              <a:off x="2539900" y="2194250"/>
              <a:ext cx="1500" cy="725"/>
            </a:xfrm>
            <a:custGeom>
              <a:rect b="b" l="l" r="r" t="t"/>
              <a:pathLst>
                <a:path extrusionOk="0" h="29" w="60">
                  <a:moveTo>
                    <a:pt x="29" y="1"/>
                  </a:moveTo>
                  <a:cubicBezTo>
                    <a:pt x="20" y="1"/>
                    <a:pt x="10" y="3"/>
                    <a:pt x="0" y="8"/>
                  </a:cubicBezTo>
                  <a:cubicBezTo>
                    <a:pt x="7" y="22"/>
                    <a:pt x="18" y="28"/>
                    <a:pt x="31" y="28"/>
                  </a:cubicBezTo>
                  <a:cubicBezTo>
                    <a:pt x="40" y="28"/>
                    <a:pt x="50" y="25"/>
                    <a:pt x="60" y="20"/>
                  </a:cubicBezTo>
                  <a:cubicBezTo>
                    <a:pt x="53" y="6"/>
                    <a:pt x="42"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2"/>
            <p:cNvSpPr/>
            <p:nvPr/>
          </p:nvSpPr>
          <p:spPr>
            <a:xfrm>
              <a:off x="2451475" y="2057825"/>
              <a:ext cx="25" cy="925"/>
            </a:xfrm>
            <a:custGeom>
              <a:rect b="b" l="l" r="r" t="t"/>
              <a:pathLst>
                <a:path extrusionOk="0" h="37" w="1">
                  <a:moveTo>
                    <a:pt x="1" y="0"/>
                  </a:moveTo>
                  <a:cubicBezTo>
                    <a:pt x="1" y="12"/>
                    <a:pt x="1" y="24"/>
                    <a:pt x="1" y="36"/>
                  </a:cubicBezTo>
                  <a:cubicBezTo>
                    <a:pt x="1" y="24"/>
                    <a:pt x="1"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2"/>
            <p:cNvSpPr/>
            <p:nvPr/>
          </p:nvSpPr>
          <p:spPr>
            <a:xfrm>
              <a:off x="2553875" y="2197725"/>
              <a:ext cx="625" cy="25"/>
            </a:xfrm>
            <a:custGeom>
              <a:rect b="b" l="l" r="r" t="t"/>
              <a:pathLst>
                <a:path extrusionOk="0" h="1" w="25">
                  <a:moveTo>
                    <a:pt x="1" y="0"/>
                  </a:moveTo>
                  <a:cubicBezTo>
                    <a:pt x="24"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2"/>
            <p:cNvSpPr/>
            <p:nvPr/>
          </p:nvSpPr>
          <p:spPr>
            <a:xfrm>
              <a:off x="2534825" y="2198900"/>
              <a:ext cx="25" cy="325"/>
            </a:xfrm>
            <a:custGeom>
              <a:rect b="b" l="l" r="r" t="t"/>
              <a:pathLst>
                <a:path extrusionOk="0" h="13" w="1">
                  <a:moveTo>
                    <a:pt x="1" y="1"/>
                  </a:moveTo>
                  <a:lnTo>
                    <a:pt x="1" y="1"/>
                  </a:lnTo>
                  <a:cubicBezTo>
                    <a:pt x="1" y="13"/>
                    <a:pt x="1"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2"/>
            <p:cNvSpPr/>
            <p:nvPr/>
          </p:nvSpPr>
          <p:spPr>
            <a:xfrm>
              <a:off x="2554475" y="2197725"/>
              <a:ext cx="625" cy="325"/>
            </a:xfrm>
            <a:custGeom>
              <a:rect b="b" l="l" r="r" t="t"/>
              <a:pathLst>
                <a:path extrusionOk="0" h="13" w="25">
                  <a:moveTo>
                    <a:pt x="0" y="0"/>
                  </a:moveTo>
                  <a:cubicBezTo>
                    <a:pt x="12" y="0"/>
                    <a:pt x="12" y="0"/>
                    <a:pt x="12" y="12"/>
                  </a:cubicBezTo>
                  <a:cubicBezTo>
                    <a:pt x="24"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2"/>
            <p:cNvSpPr/>
            <p:nvPr/>
          </p:nvSpPr>
          <p:spPr>
            <a:xfrm>
              <a:off x="2553375" y="2197450"/>
              <a:ext cx="825" cy="300"/>
            </a:xfrm>
            <a:custGeom>
              <a:rect b="b" l="l" r="r" t="t"/>
              <a:pathLst>
                <a:path extrusionOk="0" h="12" w="33">
                  <a:moveTo>
                    <a:pt x="3" y="1"/>
                  </a:moveTo>
                  <a:cubicBezTo>
                    <a:pt x="1" y="1"/>
                    <a:pt x="25" y="11"/>
                    <a:pt x="33" y="11"/>
                  </a:cubicBezTo>
                  <a:cubicBezTo>
                    <a:pt x="13" y="3"/>
                    <a:pt x="5"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2"/>
            <p:cNvSpPr/>
            <p:nvPr/>
          </p:nvSpPr>
          <p:spPr>
            <a:xfrm>
              <a:off x="2445225" y="2114325"/>
              <a:ext cx="325" cy="375"/>
            </a:xfrm>
            <a:custGeom>
              <a:rect b="b" l="l" r="r" t="t"/>
              <a:pathLst>
                <a:path extrusionOk="0" h="15" w="13">
                  <a:moveTo>
                    <a:pt x="3" y="1"/>
                  </a:moveTo>
                  <a:cubicBezTo>
                    <a:pt x="1" y="1"/>
                    <a:pt x="1" y="8"/>
                    <a:pt x="1" y="15"/>
                  </a:cubicBezTo>
                  <a:lnTo>
                    <a:pt x="13" y="15"/>
                  </a:lnTo>
                  <a:cubicBezTo>
                    <a:pt x="8" y="4"/>
                    <a:pt x="5"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2"/>
            <p:cNvSpPr/>
            <p:nvPr/>
          </p:nvSpPr>
          <p:spPr>
            <a:xfrm>
              <a:off x="2484225" y="2181050"/>
              <a:ext cx="325" cy="625"/>
            </a:xfrm>
            <a:custGeom>
              <a:rect b="b" l="l" r="r" t="t"/>
              <a:pathLst>
                <a:path extrusionOk="0" h="25" w="13">
                  <a:moveTo>
                    <a:pt x="12" y="1"/>
                  </a:moveTo>
                  <a:cubicBezTo>
                    <a:pt x="1" y="1"/>
                    <a:pt x="1" y="13"/>
                    <a:pt x="1" y="24"/>
                  </a:cubicBezTo>
                  <a:cubicBezTo>
                    <a:pt x="1" y="13"/>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2"/>
            <p:cNvSpPr/>
            <p:nvPr/>
          </p:nvSpPr>
          <p:spPr>
            <a:xfrm>
              <a:off x="2447925" y="2148300"/>
              <a:ext cx="300" cy="325"/>
            </a:xfrm>
            <a:custGeom>
              <a:rect b="b" l="l" r="r" t="t"/>
              <a:pathLst>
                <a:path extrusionOk="0" h="13" w="12">
                  <a:moveTo>
                    <a:pt x="12" y="13"/>
                  </a:moveTo>
                  <a:cubicBezTo>
                    <a:pt x="12" y="13"/>
                    <a:pt x="0" y="1"/>
                    <a:pt x="1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2"/>
            <p:cNvSpPr/>
            <p:nvPr/>
          </p:nvSpPr>
          <p:spPr>
            <a:xfrm>
              <a:off x="2551525" y="2197175"/>
              <a:ext cx="1600" cy="925"/>
            </a:xfrm>
            <a:custGeom>
              <a:rect b="b" l="l" r="r" t="t"/>
              <a:pathLst>
                <a:path extrusionOk="0" h="37" w="64">
                  <a:moveTo>
                    <a:pt x="60" y="0"/>
                  </a:moveTo>
                  <a:cubicBezTo>
                    <a:pt x="48" y="0"/>
                    <a:pt x="1" y="36"/>
                    <a:pt x="33" y="36"/>
                  </a:cubicBezTo>
                  <a:cubicBezTo>
                    <a:pt x="37" y="36"/>
                    <a:pt x="41" y="35"/>
                    <a:pt x="47" y="34"/>
                  </a:cubicBezTo>
                  <a:cubicBezTo>
                    <a:pt x="48" y="36"/>
                    <a:pt x="50" y="36"/>
                    <a:pt x="51" y="36"/>
                  </a:cubicBezTo>
                  <a:cubicBezTo>
                    <a:pt x="58" y="36"/>
                    <a:pt x="59" y="9"/>
                    <a:pt x="59" y="9"/>
                  </a:cubicBezTo>
                  <a:cubicBezTo>
                    <a:pt x="59" y="9"/>
                    <a:pt x="59" y="9"/>
                    <a:pt x="59" y="10"/>
                  </a:cubicBezTo>
                  <a:cubicBezTo>
                    <a:pt x="64" y="3"/>
                    <a:pt x="63"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2"/>
            <p:cNvSpPr/>
            <p:nvPr/>
          </p:nvSpPr>
          <p:spPr>
            <a:xfrm>
              <a:off x="2458625" y="2162300"/>
              <a:ext cx="625" cy="1800"/>
            </a:xfrm>
            <a:custGeom>
              <a:rect b="b" l="l" r="r" t="t"/>
              <a:pathLst>
                <a:path extrusionOk="0" h="72" w="25">
                  <a:moveTo>
                    <a:pt x="1" y="72"/>
                  </a:moveTo>
                  <a:cubicBezTo>
                    <a:pt x="24" y="1"/>
                    <a:pt x="13" y="36"/>
                    <a:pt x="1"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2"/>
            <p:cNvSpPr/>
            <p:nvPr/>
          </p:nvSpPr>
          <p:spPr>
            <a:xfrm>
              <a:off x="2450900" y="2156075"/>
              <a:ext cx="900" cy="1500"/>
            </a:xfrm>
            <a:custGeom>
              <a:rect b="b" l="l" r="r" t="t"/>
              <a:pathLst>
                <a:path extrusionOk="0" h="60" w="36">
                  <a:moveTo>
                    <a:pt x="15" y="0"/>
                  </a:moveTo>
                  <a:cubicBezTo>
                    <a:pt x="12" y="0"/>
                    <a:pt x="8" y="3"/>
                    <a:pt x="0" y="11"/>
                  </a:cubicBezTo>
                  <a:cubicBezTo>
                    <a:pt x="0" y="28"/>
                    <a:pt x="11" y="33"/>
                    <a:pt x="22" y="42"/>
                  </a:cubicBezTo>
                  <a:lnTo>
                    <a:pt x="22" y="42"/>
                  </a:lnTo>
                  <a:cubicBezTo>
                    <a:pt x="14" y="23"/>
                    <a:pt x="21" y="0"/>
                    <a:pt x="15" y="0"/>
                  </a:cubicBezTo>
                  <a:close/>
                  <a:moveTo>
                    <a:pt x="22" y="42"/>
                  </a:moveTo>
                  <a:cubicBezTo>
                    <a:pt x="25" y="48"/>
                    <a:pt x="29" y="54"/>
                    <a:pt x="36" y="59"/>
                  </a:cubicBezTo>
                  <a:cubicBezTo>
                    <a:pt x="32" y="51"/>
                    <a:pt x="27" y="46"/>
                    <a:pt x="22" y="4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2"/>
            <p:cNvSpPr/>
            <p:nvPr/>
          </p:nvSpPr>
          <p:spPr>
            <a:xfrm>
              <a:off x="2788725" y="2056025"/>
              <a:ext cx="1225" cy="175"/>
            </a:xfrm>
            <a:custGeom>
              <a:rect b="b" l="l" r="r" t="t"/>
              <a:pathLst>
                <a:path extrusionOk="0" h="7" w="49">
                  <a:moveTo>
                    <a:pt x="1" y="1"/>
                  </a:moveTo>
                  <a:cubicBezTo>
                    <a:pt x="1" y="1"/>
                    <a:pt x="1" y="1"/>
                    <a:pt x="1" y="1"/>
                  </a:cubicBezTo>
                  <a:lnTo>
                    <a:pt x="1" y="1"/>
                  </a:lnTo>
                  <a:cubicBezTo>
                    <a:pt x="5" y="5"/>
                    <a:pt x="7" y="6"/>
                    <a:pt x="9" y="6"/>
                  </a:cubicBezTo>
                  <a:cubicBezTo>
                    <a:pt x="11" y="6"/>
                    <a:pt x="9" y="3"/>
                    <a:pt x="5" y="2"/>
                  </a:cubicBezTo>
                  <a:lnTo>
                    <a:pt x="5" y="2"/>
                  </a:lnTo>
                  <a:cubicBezTo>
                    <a:pt x="30" y="5"/>
                    <a:pt x="40" y="6"/>
                    <a:pt x="43" y="6"/>
                  </a:cubicBezTo>
                  <a:cubicBezTo>
                    <a:pt x="48" y="6"/>
                    <a:pt x="1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2"/>
            <p:cNvSpPr/>
            <p:nvPr/>
          </p:nvSpPr>
          <p:spPr>
            <a:xfrm>
              <a:off x="2789925" y="2056025"/>
              <a:ext cx="325" cy="325"/>
            </a:xfrm>
            <a:custGeom>
              <a:rect b="b" l="l" r="r" t="t"/>
              <a:pathLst>
                <a:path extrusionOk="0" h="13" w="13">
                  <a:moveTo>
                    <a:pt x="0" y="1"/>
                  </a:moveTo>
                  <a:lnTo>
                    <a:pt x="12" y="13"/>
                  </a:ln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2"/>
            <p:cNvSpPr/>
            <p:nvPr/>
          </p:nvSpPr>
          <p:spPr>
            <a:xfrm>
              <a:off x="2787825" y="2056925"/>
              <a:ext cx="1075" cy="250"/>
            </a:xfrm>
            <a:custGeom>
              <a:rect b="b" l="l" r="r" t="t"/>
              <a:pathLst>
                <a:path extrusionOk="0" h="10" w="43">
                  <a:moveTo>
                    <a:pt x="1" y="1"/>
                  </a:moveTo>
                  <a:cubicBezTo>
                    <a:pt x="25" y="7"/>
                    <a:pt x="40" y="10"/>
                    <a:pt x="41" y="10"/>
                  </a:cubicBezTo>
                  <a:cubicBezTo>
                    <a:pt x="43" y="10"/>
                    <a:pt x="31" y="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2"/>
            <p:cNvSpPr/>
            <p:nvPr/>
          </p:nvSpPr>
          <p:spPr>
            <a:xfrm>
              <a:off x="2787225" y="2057900"/>
              <a:ext cx="1325" cy="300"/>
            </a:xfrm>
            <a:custGeom>
              <a:rect b="b" l="l" r="r" t="t"/>
              <a:pathLst>
                <a:path extrusionOk="0" h="12" w="53">
                  <a:moveTo>
                    <a:pt x="7" y="1"/>
                  </a:moveTo>
                  <a:cubicBezTo>
                    <a:pt x="1" y="1"/>
                    <a:pt x="42" y="12"/>
                    <a:pt x="50" y="12"/>
                  </a:cubicBezTo>
                  <a:cubicBezTo>
                    <a:pt x="52" y="12"/>
                    <a:pt x="52" y="11"/>
                    <a:pt x="49" y="9"/>
                  </a:cubicBezTo>
                  <a:cubicBezTo>
                    <a:pt x="21" y="3"/>
                    <a:pt x="9"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2"/>
            <p:cNvSpPr/>
            <p:nvPr/>
          </p:nvSpPr>
          <p:spPr>
            <a:xfrm>
              <a:off x="2789325" y="2056575"/>
              <a:ext cx="900" cy="375"/>
            </a:xfrm>
            <a:custGeom>
              <a:rect b="b" l="l" r="r" t="t"/>
              <a:pathLst>
                <a:path extrusionOk="0" h="15" w="36">
                  <a:moveTo>
                    <a:pt x="30" y="1"/>
                  </a:moveTo>
                  <a:cubicBezTo>
                    <a:pt x="26" y="1"/>
                    <a:pt x="16" y="5"/>
                    <a:pt x="0" y="15"/>
                  </a:cubicBezTo>
                  <a:cubicBezTo>
                    <a:pt x="28" y="8"/>
                    <a:pt x="36" y="1"/>
                    <a:pt x="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2"/>
            <p:cNvSpPr/>
            <p:nvPr/>
          </p:nvSpPr>
          <p:spPr>
            <a:xfrm>
              <a:off x="2789925" y="2056925"/>
              <a:ext cx="325" cy="325"/>
            </a:xfrm>
            <a:custGeom>
              <a:rect b="b" l="l" r="r" t="t"/>
              <a:pathLst>
                <a:path extrusionOk="0" h="13" w="13">
                  <a:moveTo>
                    <a:pt x="12" y="1"/>
                  </a:moveTo>
                  <a:cubicBezTo>
                    <a:pt x="12" y="1"/>
                    <a:pt x="0" y="13"/>
                    <a:pt x="12" y="1"/>
                  </a:cubicBezTo>
                  <a:cubicBezTo>
                    <a:pt x="12"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2"/>
            <p:cNvSpPr/>
            <p:nvPr/>
          </p:nvSpPr>
          <p:spPr>
            <a:xfrm>
              <a:off x="2790825" y="2056625"/>
              <a:ext cx="600" cy="25"/>
            </a:xfrm>
            <a:custGeom>
              <a:rect b="b" l="l" r="r" t="t"/>
              <a:pathLst>
                <a:path extrusionOk="0" h="1" w="24">
                  <a:moveTo>
                    <a:pt x="24" y="1"/>
                  </a:moveTo>
                  <a:cubicBezTo>
                    <a:pt x="12" y="1"/>
                    <a:pt x="0"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2"/>
            <p:cNvSpPr/>
            <p:nvPr/>
          </p:nvSpPr>
          <p:spPr>
            <a:xfrm>
              <a:off x="2789925" y="2058000"/>
              <a:ext cx="850" cy="225"/>
            </a:xfrm>
            <a:custGeom>
              <a:rect b="b" l="l" r="r" t="t"/>
              <a:pathLst>
                <a:path extrusionOk="0" h="9" w="34">
                  <a:moveTo>
                    <a:pt x="3" y="0"/>
                  </a:moveTo>
                  <a:cubicBezTo>
                    <a:pt x="2" y="0"/>
                    <a:pt x="0" y="1"/>
                    <a:pt x="0" y="5"/>
                  </a:cubicBezTo>
                  <a:cubicBezTo>
                    <a:pt x="13" y="8"/>
                    <a:pt x="20" y="9"/>
                    <a:pt x="24" y="9"/>
                  </a:cubicBezTo>
                  <a:cubicBezTo>
                    <a:pt x="34" y="9"/>
                    <a:pt x="16" y="2"/>
                    <a:pt x="7" y="2"/>
                  </a:cubicBezTo>
                  <a:cubicBezTo>
                    <a:pt x="6" y="2"/>
                    <a:pt x="6" y="2"/>
                    <a:pt x="5" y="2"/>
                  </a:cubicBezTo>
                  <a:lnTo>
                    <a:pt x="5" y="2"/>
                  </a:lnTo>
                  <a:cubicBezTo>
                    <a:pt x="5" y="1"/>
                    <a:pt x="4"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2"/>
            <p:cNvSpPr/>
            <p:nvPr/>
          </p:nvSpPr>
          <p:spPr>
            <a:xfrm>
              <a:off x="2790225" y="2057525"/>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2"/>
            <p:cNvSpPr/>
            <p:nvPr/>
          </p:nvSpPr>
          <p:spPr>
            <a:xfrm>
              <a:off x="2790225" y="2059600"/>
              <a:ext cx="325" cy="25"/>
            </a:xfrm>
            <a:custGeom>
              <a:rect b="b" l="l" r="r" t="t"/>
              <a:pathLst>
                <a:path extrusionOk="0" h="1" w="13">
                  <a:moveTo>
                    <a:pt x="12" y="1"/>
                  </a:moveTo>
                  <a:cubicBezTo>
                    <a:pt x="0"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2"/>
            <p:cNvSpPr/>
            <p:nvPr/>
          </p:nvSpPr>
          <p:spPr>
            <a:xfrm>
              <a:off x="2790525" y="2057525"/>
              <a:ext cx="150" cy="375"/>
            </a:xfrm>
            <a:custGeom>
              <a:rect b="b" l="l" r="r" t="t"/>
              <a:pathLst>
                <a:path extrusionOk="0" h="15" w="6">
                  <a:moveTo>
                    <a:pt x="0" y="1"/>
                  </a:moveTo>
                  <a:cubicBezTo>
                    <a:pt x="0" y="7"/>
                    <a:pt x="4" y="14"/>
                    <a:pt x="5" y="14"/>
                  </a:cubicBezTo>
                  <a:cubicBezTo>
                    <a:pt x="6" y="14"/>
                    <a:pt x="5" y="1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2"/>
            <p:cNvSpPr/>
            <p:nvPr/>
          </p:nvSpPr>
          <p:spPr>
            <a:xfrm>
              <a:off x="2789325" y="2058725"/>
              <a:ext cx="625" cy="25"/>
            </a:xfrm>
            <a:custGeom>
              <a:rect b="b" l="l" r="r" t="t"/>
              <a:pathLst>
                <a:path extrusionOk="0" h="1" w="25">
                  <a:moveTo>
                    <a:pt x="0" y="0"/>
                  </a:moveTo>
                  <a:cubicBezTo>
                    <a:pt x="12" y="0"/>
                    <a:pt x="24" y="0"/>
                    <a:pt x="24" y="0"/>
                  </a:cubicBez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2"/>
            <p:cNvSpPr/>
            <p:nvPr/>
          </p:nvSpPr>
          <p:spPr>
            <a:xfrm>
              <a:off x="2789625" y="2057525"/>
              <a:ext cx="325" cy="25"/>
            </a:xfrm>
            <a:custGeom>
              <a:rect b="b" l="l" r="r" t="t"/>
              <a:pathLst>
                <a:path extrusionOk="0" h="1" w="13">
                  <a:moveTo>
                    <a:pt x="12" y="1"/>
                  </a:moveTo>
                  <a:lnTo>
                    <a:pt x="12" y="1"/>
                  </a:lnTo>
                  <a:cubicBezTo>
                    <a:pt x="0"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2"/>
            <p:cNvSpPr/>
            <p:nvPr/>
          </p:nvSpPr>
          <p:spPr>
            <a:xfrm>
              <a:off x="2789925" y="2057525"/>
              <a:ext cx="550" cy="150"/>
            </a:xfrm>
            <a:custGeom>
              <a:rect b="b" l="l" r="r" t="t"/>
              <a:pathLst>
                <a:path extrusionOk="0" h="6" w="22">
                  <a:moveTo>
                    <a:pt x="0" y="1"/>
                  </a:moveTo>
                  <a:cubicBezTo>
                    <a:pt x="12" y="4"/>
                    <a:pt x="17" y="6"/>
                    <a:pt x="19" y="6"/>
                  </a:cubicBezTo>
                  <a:cubicBezTo>
                    <a:pt x="21" y="6"/>
                    <a:pt x="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2"/>
            <p:cNvSpPr/>
            <p:nvPr/>
          </p:nvSpPr>
          <p:spPr>
            <a:xfrm>
              <a:off x="2790525" y="2059525"/>
              <a:ext cx="5075" cy="1000"/>
            </a:xfrm>
            <a:custGeom>
              <a:rect b="b" l="l" r="r" t="t"/>
              <a:pathLst>
                <a:path extrusionOk="0" h="40" w="203">
                  <a:moveTo>
                    <a:pt x="99" y="0"/>
                  </a:moveTo>
                  <a:lnTo>
                    <a:pt x="99" y="0"/>
                  </a:lnTo>
                  <a:cubicBezTo>
                    <a:pt x="98" y="0"/>
                    <a:pt x="101" y="2"/>
                    <a:pt x="104" y="4"/>
                  </a:cubicBezTo>
                  <a:lnTo>
                    <a:pt x="104" y="4"/>
                  </a:lnTo>
                  <a:cubicBezTo>
                    <a:pt x="103" y="3"/>
                    <a:pt x="103" y="2"/>
                    <a:pt x="104" y="2"/>
                  </a:cubicBezTo>
                  <a:lnTo>
                    <a:pt x="104" y="2"/>
                  </a:lnTo>
                  <a:cubicBezTo>
                    <a:pt x="105" y="3"/>
                    <a:pt x="106" y="3"/>
                    <a:pt x="107" y="4"/>
                  </a:cubicBezTo>
                  <a:cubicBezTo>
                    <a:pt x="106" y="3"/>
                    <a:pt x="105" y="2"/>
                    <a:pt x="104" y="2"/>
                  </a:cubicBezTo>
                  <a:cubicBezTo>
                    <a:pt x="104" y="2"/>
                    <a:pt x="104" y="2"/>
                    <a:pt x="104" y="2"/>
                  </a:cubicBezTo>
                  <a:lnTo>
                    <a:pt x="104" y="2"/>
                  </a:lnTo>
                  <a:cubicBezTo>
                    <a:pt x="101" y="1"/>
                    <a:pt x="100" y="0"/>
                    <a:pt x="99" y="0"/>
                  </a:cubicBezTo>
                  <a:close/>
                  <a:moveTo>
                    <a:pt x="107" y="4"/>
                  </a:moveTo>
                  <a:cubicBezTo>
                    <a:pt x="106" y="4"/>
                    <a:pt x="105" y="5"/>
                    <a:pt x="104" y="5"/>
                  </a:cubicBezTo>
                  <a:lnTo>
                    <a:pt x="104" y="5"/>
                  </a:lnTo>
                  <a:cubicBezTo>
                    <a:pt x="104" y="5"/>
                    <a:pt x="104" y="5"/>
                    <a:pt x="104" y="4"/>
                  </a:cubicBezTo>
                  <a:lnTo>
                    <a:pt x="104" y="4"/>
                  </a:lnTo>
                  <a:cubicBezTo>
                    <a:pt x="104" y="5"/>
                    <a:pt x="104" y="5"/>
                    <a:pt x="104" y="5"/>
                  </a:cubicBezTo>
                  <a:lnTo>
                    <a:pt x="104" y="5"/>
                  </a:lnTo>
                  <a:cubicBezTo>
                    <a:pt x="104" y="5"/>
                    <a:pt x="104" y="5"/>
                    <a:pt x="104" y="5"/>
                  </a:cubicBezTo>
                  <a:lnTo>
                    <a:pt x="104" y="5"/>
                  </a:lnTo>
                  <a:cubicBezTo>
                    <a:pt x="106" y="6"/>
                    <a:pt x="109" y="7"/>
                    <a:pt x="109" y="7"/>
                  </a:cubicBezTo>
                  <a:cubicBezTo>
                    <a:pt x="110" y="7"/>
                    <a:pt x="110" y="6"/>
                    <a:pt x="107" y="4"/>
                  </a:cubicBezTo>
                  <a:close/>
                  <a:moveTo>
                    <a:pt x="38" y="1"/>
                  </a:moveTo>
                  <a:cubicBezTo>
                    <a:pt x="26" y="1"/>
                    <a:pt x="14" y="2"/>
                    <a:pt x="0" y="4"/>
                  </a:cubicBezTo>
                  <a:cubicBezTo>
                    <a:pt x="15" y="14"/>
                    <a:pt x="30" y="18"/>
                    <a:pt x="45" y="18"/>
                  </a:cubicBezTo>
                  <a:cubicBezTo>
                    <a:pt x="62" y="18"/>
                    <a:pt x="80" y="13"/>
                    <a:pt x="97" y="7"/>
                  </a:cubicBezTo>
                  <a:lnTo>
                    <a:pt x="97" y="7"/>
                  </a:lnTo>
                  <a:cubicBezTo>
                    <a:pt x="100" y="8"/>
                    <a:pt x="103" y="9"/>
                    <a:pt x="106" y="9"/>
                  </a:cubicBezTo>
                  <a:lnTo>
                    <a:pt x="106" y="9"/>
                  </a:lnTo>
                  <a:cubicBezTo>
                    <a:pt x="105" y="8"/>
                    <a:pt x="104" y="6"/>
                    <a:pt x="104" y="5"/>
                  </a:cubicBezTo>
                  <a:lnTo>
                    <a:pt x="104" y="5"/>
                  </a:lnTo>
                  <a:cubicBezTo>
                    <a:pt x="101" y="6"/>
                    <a:pt x="99" y="7"/>
                    <a:pt x="97" y="7"/>
                  </a:cubicBezTo>
                  <a:lnTo>
                    <a:pt x="97" y="7"/>
                  </a:lnTo>
                  <a:cubicBezTo>
                    <a:pt x="79" y="4"/>
                    <a:pt x="60" y="1"/>
                    <a:pt x="38" y="1"/>
                  </a:cubicBezTo>
                  <a:close/>
                  <a:moveTo>
                    <a:pt x="106" y="9"/>
                  </a:moveTo>
                  <a:lnTo>
                    <a:pt x="106" y="9"/>
                  </a:lnTo>
                  <a:cubicBezTo>
                    <a:pt x="113" y="20"/>
                    <a:pt x="138" y="40"/>
                    <a:pt x="191" y="40"/>
                  </a:cubicBezTo>
                  <a:cubicBezTo>
                    <a:pt x="172" y="33"/>
                    <a:pt x="166" y="27"/>
                    <a:pt x="170" y="24"/>
                  </a:cubicBezTo>
                  <a:lnTo>
                    <a:pt x="170" y="24"/>
                  </a:lnTo>
                  <a:cubicBezTo>
                    <a:pt x="181" y="26"/>
                    <a:pt x="191" y="28"/>
                    <a:pt x="203" y="28"/>
                  </a:cubicBezTo>
                  <a:cubicBezTo>
                    <a:pt x="192" y="24"/>
                    <a:pt x="184" y="23"/>
                    <a:pt x="178" y="23"/>
                  </a:cubicBezTo>
                  <a:cubicBezTo>
                    <a:pt x="174" y="23"/>
                    <a:pt x="171" y="23"/>
                    <a:pt x="170" y="24"/>
                  </a:cubicBezTo>
                  <a:lnTo>
                    <a:pt x="170" y="24"/>
                  </a:lnTo>
                  <a:cubicBezTo>
                    <a:pt x="149" y="21"/>
                    <a:pt x="129" y="14"/>
                    <a:pt x="106" y="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2"/>
            <p:cNvSpPr/>
            <p:nvPr/>
          </p:nvSpPr>
          <p:spPr>
            <a:xfrm>
              <a:off x="2789625" y="2059200"/>
              <a:ext cx="625" cy="425"/>
            </a:xfrm>
            <a:custGeom>
              <a:rect b="b" l="l" r="r" t="t"/>
              <a:pathLst>
                <a:path extrusionOk="0" h="17" w="25">
                  <a:moveTo>
                    <a:pt x="11" y="1"/>
                  </a:moveTo>
                  <a:cubicBezTo>
                    <a:pt x="3" y="1"/>
                    <a:pt x="0" y="17"/>
                    <a:pt x="24" y="17"/>
                  </a:cubicBezTo>
                  <a:cubicBezTo>
                    <a:pt x="20" y="5"/>
                    <a:pt x="15"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2"/>
            <p:cNvSpPr/>
            <p:nvPr/>
          </p:nvSpPr>
          <p:spPr>
            <a:xfrm>
              <a:off x="2789925" y="2058450"/>
              <a:ext cx="2700" cy="525"/>
            </a:xfrm>
            <a:custGeom>
              <a:rect b="b" l="l" r="r" t="t"/>
              <a:pathLst>
                <a:path extrusionOk="0" h="21" w="108">
                  <a:moveTo>
                    <a:pt x="74" y="1"/>
                  </a:moveTo>
                  <a:cubicBezTo>
                    <a:pt x="43" y="1"/>
                    <a:pt x="0" y="11"/>
                    <a:pt x="0" y="11"/>
                  </a:cubicBezTo>
                  <a:lnTo>
                    <a:pt x="24" y="11"/>
                  </a:lnTo>
                  <a:cubicBezTo>
                    <a:pt x="12" y="17"/>
                    <a:pt x="15" y="20"/>
                    <a:pt x="30" y="20"/>
                  </a:cubicBezTo>
                  <a:cubicBezTo>
                    <a:pt x="45" y="20"/>
                    <a:pt x="72" y="17"/>
                    <a:pt x="107" y="11"/>
                  </a:cubicBezTo>
                  <a:cubicBezTo>
                    <a:pt x="103" y="3"/>
                    <a:pt x="90" y="1"/>
                    <a:pt x="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2"/>
            <p:cNvSpPr/>
            <p:nvPr/>
          </p:nvSpPr>
          <p:spPr>
            <a:xfrm>
              <a:off x="2792000" y="2056325"/>
              <a:ext cx="2100" cy="425"/>
            </a:xfrm>
            <a:custGeom>
              <a:rect b="b" l="l" r="r" t="t"/>
              <a:pathLst>
                <a:path extrusionOk="0" h="17" w="84">
                  <a:moveTo>
                    <a:pt x="84" y="1"/>
                  </a:moveTo>
                  <a:cubicBezTo>
                    <a:pt x="48" y="1"/>
                    <a:pt x="24" y="13"/>
                    <a:pt x="1" y="13"/>
                  </a:cubicBezTo>
                  <a:cubicBezTo>
                    <a:pt x="10" y="15"/>
                    <a:pt x="19" y="16"/>
                    <a:pt x="28" y="16"/>
                  </a:cubicBezTo>
                  <a:cubicBezTo>
                    <a:pt x="61" y="16"/>
                    <a:pt x="84"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
            <p:cNvSpPr/>
            <p:nvPr/>
          </p:nvSpPr>
          <p:spPr>
            <a:xfrm>
              <a:off x="2792300" y="2057525"/>
              <a:ext cx="1075" cy="150"/>
            </a:xfrm>
            <a:custGeom>
              <a:rect b="b" l="l" r="r" t="t"/>
              <a:pathLst>
                <a:path extrusionOk="0" h="6" w="43">
                  <a:moveTo>
                    <a:pt x="1" y="1"/>
                  </a:moveTo>
                  <a:cubicBezTo>
                    <a:pt x="16" y="4"/>
                    <a:pt x="27" y="6"/>
                    <a:pt x="32" y="6"/>
                  </a:cubicBezTo>
                  <a:cubicBezTo>
                    <a:pt x="43" y="6"/>
                    <a:pt x="3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
            <p:cNvSpPr/>
            <p:nvPr/>
          </p:nvSpPr>
          <p:spPr>
            <a:xfrm>
              <a:off x="2788525" y="2059775"/>
              <a:ext cx="1725" cy="150"/>
            </a:xfrm>
            <a:custGeom>
              <a:rect b="b" l="l" r="r" t="t"/>
              <a:pathLst>
                <a:path extrusionOk="0" h="6" w="69">
                  <a:moveTo>
                    <a:pt x="54" y="0"/>
                  </a:moveTo>
                  <a:cubicBezTo>
                    <a:pt x="35" y="0"/>
                    <a:pt x="1" y="6"/>
                    <a:pt x="56" y="6"/>
                  </a:cubicBezTo>
                  <a:cubicBezTo>
                    <a:pt x="68" y="2"/>
                    <a:pt x="63"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2"/>
            <p:cNvSpPr/>
            <p:nvPr/>
          </p:nvSpPr>
          <p:spPr>
            <a:xfrm>
              <a:off x="2789025" y="2060200"/>
              <a:ext cx="925" cy="25"/>
            </a:xfrm>
            <a:custGeom>
              <a:rect b="b" l="l" r="r" t="t"/>
              <a:pathLst>
                <a:path extrusionOk="0" h="1" w="37">
                  <a:moveTo>
                    <a:pt x="36" y="1"/>
                  </a:moveTo>
                  <a:cubicBezTo>
                    <a:pt x="1" y="1"/>
                    <a:pt x="12"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
            <p:cNvSpPr/>
            <p:nvPr/>
          </p:nvSpPr>
          <p:spPr>
            <a:xfrm>
              <a:off x="2788950" y="2073600"/>
              <a:ext cx="1300" cy="375"/>
            </a:xfrm>
            <a:custGeom>
              <a:rect b="b" l="l" r="r" t="t"/>
              <a:pathLst>
                <a:path extrusionOk="0" h="15" w="52">
                  <a:moveTo>
                    <a:pt x="51" y="0"/>
                  </a:moveTo>
                  <a:cubicBezTo>
                    <a:pt x="45" y="0"/>
                    <a:pt x="36" y="4"/>
                    <a:pt x="33" y="5"/>
                  </a:cubicBezTo>
                  <a:lnTo>
                    <a:pt x="33" y="5"/>
                  </a:lnTo>
                  <a:cubicBezTo>
                    <a:pt x="38" y="4"/>
                    <a:pt x="44" y="2"/>
                    <a:pt x="51" y="0"/>
                  </a:cubicBezTo>
                  <a:close/>
                  <a:moveTo>
                    <a:pt x="51" y="0"/>
                  </a:moveTo>
                  <a:cubicBezTo>
                    <a:pt x="39" y="4"/>
                    <a:pt x="34" y="6"/>
                    <a:pt x="33" y="6"/>
                  </a:cubicBezTo>
                  <a:cubicBezTo>
                    <a:pt x="32" y="6"/>
                    <a:pt x="32" y="5"/>
                    <a:pt x="33" y="5"/>
                  </a:cubicBezTo>
                  <a:lnTo>
                    <a:pt x="33" y="5"/>
                  </a:lnTo>
                  <a:cubicBezTo>
                    <a:pt x="8" y="12"/>
                    <a:pt x="1" y="14"/>
                    <a:pt x="4" y="14"/>
                  </a:cubicBezTo>
                  <a:cubicBezTo>
                    <a:pt x="8" y="14"/>
                    <a:pt x="37" y="7"/>
                    <a:pt x="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p:nvPr/>
          </p:nvSpPr>
          <p:spPr>
            <a:xfrm>
              <a:off x="2793200" y="2082225"/>
              <a:ext cx="2700" cy="925"/>
            </a:xfrm>
            <a:custGeom>
              <a:rect b="b" l="l" r="r" t="t"/>
              <a:pathLst>
                <a:path extrusionOk="0" h="37" w="108">
                  <a:moveTo>
                    <a:pt x="72" y="25"/>
                  </a:moveTo>
                  <a:cubicBezTo>
                    <a:pt x="107" y="36"/>
                    <a:pt x="0" y="1"/>
                    <a:pt x="72" y="25"/>
                  </a:cubicBezTo>
                  <a:cubicBezTo>
                    <a:pt x="72" y="25"/>
                    <a:pt x="60" y="13"/>
                    <a:pt x="72"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2"/>
            <p:cNvSpPr/>
            <p:nvPr/>
          </p:nvSpPr>
          <p:spPr>
            <a:xfrm>
              <a:off x="2800050" y="2095625"/>
              <a:ext cx="900" cy="325"/>
            </a:xfrm>
            <a:custGeom>
              <a:rect b="b" l="l" r="r" t="t"/>
              <a:pathLst>
                <a:path extrusionOk="0" h="13" w="36">
                  <a:moveTo>
                    <a:pt x="0" y="1"/>
                  </a:moveTo>
                  <a:lnTo>
                    <a:pt x="36" y="12"/>
                  </a:lnTo>
                  <a:cubicBezTo>
                    <a:pt x="36"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2"/>
            <p:cNvSpPr/>
            <p:nvPr/>
          </p:nvSpPr>
          <p:spPr>
            <a:xfrm>
              <a:off x="2789925" y="2065850"/>
              <a:ext cx="1200" cy="325"/>
            </a:xfrm>
            <a:custGeom>
              <a:rect b="b" l="l" r="r" t="t"/>
              <a:pathLst>
                <a:path extrusionOk="0" h="13" w="48">
                  <a:moveTo>
                    <a:pt x="12" y="1"/>
                  </a:moveTo>
                  <a:cubicBezTo>
                    <a:pt x="0" y="1"/>
                    <a:pt x="0" y="13"/>
                    <a:pt x="0" y="13"/>
                  </a:cubicBezTo>
                  <a:cubicBezTo>
                    <a:pt x="12" y="13"/>
                    <a:pt x="4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2"/>
            <p:cNvSpPr/>
            <p:nvPr/>
          </p:nvSpPr>
          <p:spPr>
            <a:xfrm>
              <a:off x="2789550" y="2066150"/>
              <a:ext cx="400" cy="500"/>
            </a:xfrm>
            <a:custGeom>
              <a:rect b="b" l="l" r="r" t="t"/>
              <a:pathLst>
                <a:path extrusionOk="0" h="20" w="16">
                  <a:moveTo>
                    <a:pt x="15" y="1"/>
                  </a:moveTo>
                  <a:cubicBezTo>
                    <a:pt x="3" y="7"/>
                    <a:pt x="0" y="10"/>
                    <a:pt x="2" y="10"/>
                  </a:cubicBezTo>
                  <a:cubicBezTo>
                    <a:pt x="3" y="10"/>
                    <a:pt x="9" y="7"/>
                    <a:pt x="15" y="1"/>
                  </a:cubicBezTo>
                  <a:lnTo>
                    <a:pt x="15" y="1"/>
                  </a:lnTo>
                  <a:cubicBezTo>
                    <a:pt x="8" y="8"/>
                    <a:pt x="5" y="20"/>
                    <a:pt x="7" y="20"/>
                  </a:cubicBezTo>
                  <a:cubicBezTo>
                    <a:pt x="8" y="20"/>
                    <a:pt x="11" y="15"/>
                    <a:pt x="15" y="1"/>
                  </a:cubicBezTo>
                  <a:lnTo>
                    <a:pt x="15" y="1"/>
                  </a:lnTo>
                  <a:cubicBezTo>
                    <a:pt x="15" y="1"/>
                    <a:pt x="15" y="1"/>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2"/>
            <p:cNvSpPr/>
            <p:nvPr/>
          </p:nvSpPr>
          <p:spPr>
            <a:xfrm>
              <a:off x="2794975" y="2067950"/>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2"/>
            <p:cNvSpPr/>
            <p:nvPr/>
          </p:nvSpPr>
          <p:spPr>
            <a:xfrm>
              <a:off x="2789325" y="2062300"/>
              <a:ext cx="325" cy="25"/>
            </a:xfrm>
            <a:custGeom>
              <a:rect b="b" l="l" r="r" t="t"/>
              <a:pathLst>
                <a:path extrusionOk="0" h="1" w="13">
                  <a:moveTo>
                    <a:pt x="12" y="0"/>
                  </a:moveTo>
                  <a:cubicBezTo>
                    <a:pt x="12" y="0"/>
                    <a:pt x="12" y="0"/>
                    <a:pt x="12" y="0"/>
                  </a:cubicBezTo>
                  <a:cubicBezTo>
                    <a:pt x="12"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2"/>
            <p:cNvSpPr/>
            <p:nvPr/>
          </p:nvSpPr>
          <p:spPr>
            <a:xfrm>
              <a:off x="2789625" y="2062575"/>
              <a:ext cx="325" cy="25"/>
            </a:xfrm>
            <a:custGeom>
              <a:rect b="b" l="l" r="r" t="t"/>
              <a:pathLst>
                <a:path extrusionOk="0" h="1" w="13">
                  <a:moveTo>
                    <a:pt x="0" y="1"/>
                  </a:moveTo>
                  <a:cubicBezTo>
                    <a:pt x="0" y="1"/>
                    <a:pt x="12"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2"/>
            <p:cNvSpPr/>
            <p:nvPr/>
          </p:nvSpPr>
          <p:spPr>
            <a:xfrm>
              <a:off x="2797075" y="2103950"/>
              <a:ext cx="600" cy="25"/>
            </a:xfrm>
            <a:custGeom>
              <a:rect b="b" l="l" r="r" t="t"/>
              <a:pathLst>
                <a:path extrusionOk="0" h="1" w="24">
                  <a:moveTo>
                    <a:pt x="12" y="1"/>
                  </a:moveTo>
                  <a:cubicBezTo>
                    <a:pt x="12" y="1"/>
                    <a:pt x="0" y="1"/>
                    <a:pt x="0" y="1"/>
                  </a:cubicBezTo>
                  <a:cubicBezTo>
                    <a:pt x="24"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2"/>
            <p:cNvSpPr/>
            <p:nvPr/>
          </p:nvSpPr>
          <p:spPr>
            <a:xfrm>
              <a:off x="2798550" y="2076575"/>
              <a:ext cx="25" cy="25"/>
            </a:xfrm>
            <a:custGeom>
              <a:rect b="b" l="l" r="r" t="t"/>
              <a:pathLst>
                <a:path extrusionOk="0" h="1" w="1">
                  <a:moveTo>
                    <a:pt x="1" y="1"/>
                  </a:move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2"/>
            <p:cNvSpPr/>
            <p:nvPr/>
          </p:nvSpPr>
          <p:spPr>
            <a:xfrm>
              <a:off x="2796175" y="2076750"/>
              <a:ext cx="3000" cy="150"/>
            </a:xfrm>
            <a:custGeom>
              <a:rect b="b" l="l" r="r" t="t"/>
              <a:pathLst>
                <a:path extrusionOk="0" h="6" w="120">
                  <a:moveTo>
                    <a:pt x="50" y="0"/>
                  </a:moveTo>
                  <a:cubicBezTo>
                    <a:pt x="36" y="0"/>
                    <a:pt x="20" y="1"/>
                    <a:pt x="0" y="5"/>
                  </a:cubicBezTo>
                  <a:lnTo>
                    <a:pt x="119" y="5"/>
                  </a:lnTo>
                  <a:cubicBezTo>
                    <a:pt x="96" y="5"/>
                    <a:pt x="77"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2"/>
            <p:cNvSpPr/>
            <p:nvPr/>
          </p:nvSpPr>
          <p:spPr>
            <a:xfrm>
              <a:off x="2786650" y="2060800"/>
              <a:ext cx="15500" cy="58950"/>
            </a:xfrm>
            <a:custGeom>
              <a:rect b="b" l="l" r="r" t="t"/>
              <a:pathLst>
                <a:path extrusionOk="0" h="2358" w="620">
                  <a:moveTo>
                    <a:pt x="107" y="0"/>
                  </a:moveTo>
                  <a:cubicBezTo>
                    <a:pt x="115" y="0"/>
                    <a:pt x="125" y="2"/>
                    <a:pt x="138" y="5"/>
                  </a:cubicBezTo>
                  <a:lnTo>
                    <a:pt x="138" y="5"/>
                  </a:lnTo>
                  <a:cubicBezTo>
                    <a:pt x="133" y="2"/>
                    <a:pt x="124" y="0"/>
                    <a:pt x="107" y="0"/>
                  </a:cubicBezTo>
                  <a:close/>
                  <a:moveTo>
                    <a:pt x="274" y="24"/>
                  </a:moveTo>
                  <a:cubicBezTo>
                    <a:pt x="269" y="24"/>
                    <a:pt x="263" y="27"/>
                    <a:pt x="259" y="31"/>
                  </a:cubicBezTo>
                  <a:lnTo>
                    <a:pt x="259" y="31"/>
                  </a:lnTo>
                  <a:cubicBezTo>
                    <a:pt x="267" y="31"/>
                    <a:pt x="272" y="29"/>
                    <a:pt x="274" y="24"/>
                  </a:cubicBezTo>
                  <a:close/>
                  <a:moveTo>
                    <a:pt x="254" y="36"/>
                  </a:moveTo>
                  <a:lnTo>
                    <a:pt x="254" y="36"/>
                  </a:lnTo>
                  <a:cubicBezTo>
                    <a:pt x="254" y="36"/>
                    <a:pt x="254" y="36"/>
                    <a:pt x="254" y="36"/>
                  </a:cubicBezTo>
                  <a:lnTo>
                    <a:pt x="254" y="36"/>
                  </a:lnTo>
                  <a:cubicBezTo>
                    <a:pt x="257" y="36"/>
                    <a:pt x="259" y="36"/>
                    <a:pt x="262" y="36"/>
                  </a:cubicBezTo>
                  <a:close/>
                  <a:moveTo>
                    <a:pt x="254" y="36"/>
                  </a:moveTo>
                  <a:lnTo>
                    <a:pt x="254" y="36"/>
                  </a:lnTo>
                  <a:cubicBezTo>
                    <a:pt x="246" y="37"/>
                    <a:pt x="241" y="39"/>
                    <a:pt x="250" y="48"/>
                  </a:cubicBezTo>
                  <a:cubicBezTo>
                    <a:pt x="250" y="44"/>
                    <a:pt x="252" y="40"/>
                    <a:pt x="254" y="36"/>
                  </a:cubicBezTo>
                  <a:close/>
                  <a:moveTo>
                    <a:pt x="155" y="120"/>
                  </a:moveTo>
                  <a:cubicBezTo>
                    <a:pt x="147" y="120"/>
                    <a:pt x="139" y="125"/>
                    <a:pt x="142" y="125"/>
                  </a:cubicBezTo>
                  <a:cubicBezTo>
                    <a:pt x="143" y="125"/>
                    <a:pt x="147" y="124"/>
                    <a:pt x="155" y="120"/>
                  </a:cubicBezTo>
                  <a:close/>
                  <a:moveTo>
                    <a:pt x="363" y="194"/>
                  </a:moveTo>
                  <a:cubicBezTo>
                    <a:pt x="354" y="194"/>
                    <a:pt x="357" y="199"/>
                    <a:pt x="391" y="214"/>
                  </a:cubicBezTo>
                  <a:lnTo>
                    <a:pt x="391" y="214"/>
                  </a:lnTo>
                  <a:cubicBezTo>
                    <a:pt x="391" y="214"/>
                    <a:pt x="392" y="214"/>
                    <a:pt x="392" y="214"/>
                  </a:cubicBezTo>
                  <a:cubicBezTo>
                    <a:pt x="396" y="214"/>
                    <a:pt x="400" y="214"/>
                    <a:pt x="405" y="215"/>
                  </a:cubicBezTo>
                  <a:cubicBezTo>
                    <a:pt x="381" y="207"/>
                    <a:pt x="376" y="204"/>
                    <a:pt x="380" y="204"/>
                  </a:cubicBezTo>
                  <a:cubicBezTo>
                    <a:pt x="388" y="204"/>
                    <a:pt x="433" y="215"/>
                    <a:pt x="441" y="215"/>
                  </a:cubicBezTo>
                  <a:cubicBezTo>
                    <a:pt x="457" y="215"/>
                    <a:pt x="383" y="194"/>
                    <a:pt x="363" y="194"/>
                  </a:cubicBezTo>
                  <a:close/>
                  <a:moveTo>
                    <a:pt x="228" y="441"/>
                  </a:moveTo>
                  <a:cubicBezTo>
                    <a:pt x="230" y="441"/>
                    <a:pt x="231" y="442"/>
                    <a:pt x="231" y="443"/>
                  </a:cubicBezTo>
                  <a:lnTo>
                    <a:pt x="231" y="443"/>
                  </a:lnTo>
                  <a:cubicBezTo>
                    <a:pt x="229" y="443"/>
                    <a:pt x="227" y="442"/>
                    <a:pt x="225" y="442"/>
                  </a:cubicBezTo>
                  <a:lnTo>
                    <a:pt x="225" y="442"/>
                  </a:lnTo>
                  <a:cubicBezTo>
                    <a:pt x="223" y="443"/>
                    <a:pt x="221" y="445"/>
                    <a:pt x="219" y="447"/>
                  </a:cubicBezTo>
                  <a:lnTo>
                    <a:pt x="219" y="447"/>
                  </a:lnTo>
                  <a:cubicBezTo>
                    <a:pt x="218" y="445"/>
                    <a:pt x="216" y="443"/>
                    <a:pt x="215" y="441"/>
                  </a:cubicBezTo>
                  <a:lnTo>
                    <a:pt x="215" y="441"/>
                  </a:lnTo>
                  <a:cubicBezTo>
                    <a:pt x="218" y="441"/>
                    <a:pt x="221" y="442"/>
                    <a:pt x="225" y="442"/>
                  </a:cubicBezTo>
                  <a:lnTo>
                    <a:pt x="225" y="442"/>
                  </a:lnTo>
                  <a:cubicBezTo>
                    <a:pt x="226" y="441"/>
                    <a:pt x="227" y="441"/>
                    <a:pt x="228" y="441"/>
                  </a:cubicBezTo>
                  <a:close/>
                  <a:moveTo>
                    <a:pt x="151" y="505"/>
                  </a:moveTo>
                  <a:lnTo>
                    <a:pt x="151" y="505"/>
                  </a:lnTo>
                  <a:cubicBezTo>
                    <a:pt x="147" y="505"/>
                    <a:pt x="141" y="508"/>
                    <a:pt x="131" y="512"/>
                  </a:cubicBezTo>
                  <a:cubicBezTo>
                    <a:pt x="140" y="510"/>
                    <a:pt x="147" y="508"/>
                    <a:pt x="151" y="505"/>
                  </a:cubicBezTo>
                  <a:close/>
                  <a:moveTo>
                    <a:pt x="422" y="751"/>
                  </a:moveTo>
                  <a:lnTo>
                    <a:pt x="422" y="751"/>
                  </a:lnTo>
                  <a:cubicBezTo>
                    <a:pt x="426" y="754"/>
                    <a:pt x="431" y="756"/>
                    <a:pt x="439" y="756"/>
                  </a:cubicBezTo>
                  <a:cubicBezTo>
                    <a:pt x="446" y="756"/>
                    <a:pt x="454" y="754"/>
                    <a:pt x="465" y="751"/>
                  </a:cubicBezTo>
                  <a:close/>
                  <a:moveTo>
                    <a:pt x="255" y="1046"/>
                  </a:moveTo>
                  <a:cubicBezTo>
                    <a:pt x="258" y="1046"/>
                    <a:pt x="260" y="1046"/>
                    <a:pt x="262" y="1048"/>
                  </a:cubicBezTo>
                  <a:cubicBezTo>
                    <a:pt x="259" y="1047"/>
                    <a:pt x="255" y="1047"/>
                    <a:pt x="251" y="1047"/>
                  </a:cubicBezTo>
                  <a:cubicBezTo>
                    <a:pt x="250" y="1047"/>
                    <a:pt x="250" y="1047"/>
                    <a:pt x="249" y="1047"/>
                  </a:cubicBezTo>
                  <a:lnTo>
                    <a:pt x="249" y="1047"/>
                  </a:lnTo>
                  <a:cubicBezTo>
                    <a:pt x="251" y="1046"/>
                    <a:pt x="253" y="1046"/>
                    <a:pt x="255" y="1046"/>
                  </a:cubicBezTo>
                  <a:close/>
                  <a:moveTo>
                    <a:pt x="572" y="1048"/>
                  </a:moveTo>
                  <a:lnTo>
                    <a:pt x="572" y="1048"/>
                  </a:lnTo>
                  <a:cubicBezTo>
                    <a:pt x="550" y="1051"/>
                    <a:pt x="534" y="1052"/>
                    <a:pt x="524" y="1054"/>
                  </a:cubicBezTo>
                  <a:lnTo>
                    <a:pt x="524" y="1054"/>
                  </a:lnTo>
                  <a:cubicBezTo>
                    <a:pt x="533" y="1059"/>
                    <a:pt x="542" y="1063"/>
                    <a:pt x="550" y="1063"/>
                  </a:cubicBezTo>
                  <a:cubicBezTo>
                    <a:pt x="559" y="1063"/>
                    <a:pt x="567" y="1059"/>
                    <a:pt x="572" y="1048"/>
                  </a:cubicBezTo>
                  <a:close/>
                  <a:moveTo>
                    <a:pt x="119" y="1084"/>
                  </a:moveTo>
                  <a:cubicBezTo>
                    <a:pt x="122" y="1085"/>
                    <a:pt x="124" y="1086"/>
                    <a:pt x="127" y="1086"/>
                  </a:cubicBezTo>
                  <a:cubicBezTo>
                    <a:pt x="130" y="1086"/>
                    <a:pt x="134" y="1085"/>
                    <a:pt x="138" y="1084"/>
                  </a:cubicBezTo>
                  <a:lnTo>
                    <a:pt x="138" y="1084"/>
                  </a:lnTo>
                  <a:cubicBezTo>
                    <a:pt x="132" y="1084"/>
                    <a:pt x="126" y="1084"/>
                    <a:pt x="119" y="1084"/>
                  </a:cubicBezTo>
                  <a:close/>
                  <a:moveTo>
                    <a:pt x="488" y="1120"/>
                  </a:moveTo>
                  <a:cubicBezTo>
                    <a:pt x="500" y="1120"/>
                    <a:pt x="524" y="1132"/>
                    <a:pt x="500" y="1132"/>
                  </a:cubicBezTo>
                  <a:cubicBezTo>
                    <a:pt x="453" y="1120"/>
                    <a:pt x="477" y="1120"/>
                    <a:pt x="488" y="1120"/>
                  </a:cubicBezTo>
                  <a:close/>
                  <a:moveTo>
                    <a:pt x="549" y="1439"/>
                  </a:moveTo>
                  <a:cubicBezTo>
                    <a:pt x="552" y="1442"/>
                    <a:pt x="554" y="1444"/>
                    <a:pt x="556" y="1444"/>
                  </a:cubicBezTo>
                  <a:cubicBezTo>
                    <a:pt x="558" y="1444"/>
                    <a:pt x="559" y="1443"/>
                    <a:pt x="560" y="1441"/>
                  </a:cubicBezTo>
                  <a:cubicBezTo>
                    <a:pt x="556" y="1440"/>
                    <a:pt x="553" y="1440"/>
                    <a:pt x="549" y="1439"/>
                  </a:cubicBezTo>
                  <a:close/>
                  <a:moveTo>
                    <a:pt x="204" y="1720"/>
                  </a:moveTo>
                  <a:lnTo>
                    <a:pt x="204" y="1720"/>
                  </a:lnTo>
                  <a:cubicBezTo>
                    <a:pt x="207" y="1723"/>
                    <a:pt x="208" y="1730"/>
                    <a:pt x="206" y="1742"/>
                  </a:cubicBezTo>
                  <a:lnTo>
                    <a:pt x="206" y="1742"/>
                  </a:lnTo>
                  <a:cubicBezTo>
                    <a:pt x="209" y="1741"/>
                    <a:pt x="212" y="1740"/>
                    <a:pt x="215" y="1739"/>
                  </a:cubicBezTo>
                  <a:lnTo>
                    <a:pt x="215" y="1739"/>
                  </a:lnTo>
                  <a:cubicBezTo>
                    <a:pt x="212" y="1740"/>
                    <a:pt x="209" y="1741"/>
                    <a:pt x="206" y="1742"/>
                  </a:cubicBezTo>
                  <a:lnTo>
                    <a:pt x="206" y="1742"/>
                  </a:lnTo>
                  <a:cubicBezTo>
                    <a:pt x="206" y="1742"/>
                    <a:pt x="206" y="1742"/>
                    <a:pt x="206" y="1742"/>
                  </a:cubicBezTo>
                  <a:lnTo>
                    <a:pt x="206" y="1742"/>
                  </a:lnTo>
                  <a:cubicBezTo>
                    <a:pt x="203" y="1743"/>
                    <a:pt x="201" y="1743"/>
                    <a:pt x="198" y="1743"/>
                  </a:cubicBezTo>
                  <a:cubicBezTo>
                    <a:pt x="189" y="1743"/>
                    <a:pt x="183" y="1738"/>
                    <a:pt x="180" y="1728"/>
                  </a:cubicBezTo>
                  <a:lnTo>
                    <a:pt x="180" y="1728"/>
                  </a:lnTo>
                  <a:cubicBezTo>
                    <a:pt x="181" y="1728"/>
                    <a:pt x="182" y="1729"/>
                    <a:pt x="183" y="1729"/>
                  </a:cubicBezTo>
                  <a:cubicBezTo>
                    <a:pt x="188" y="1729"/>
                    <a:pt x="197" y="1724"/>
                    <a:pt x="204" y="1720"/>
                  </a:cubicBezTo>
                  <a:close/>
                  <a:moveTo>
                    <a:pt x="488" y="1810"/>
                  </a:moveTo>
                  <a:cubicBezTo>
                    <a:pt x="485" y="1810"/>
                    <a:pt x="481" y="1811"/>
                    <a:pt x="479" y="1812"/>
                  </a:cubicBezTo>
                  <a:lnTo>
                    <a:pt x="479" y="1812"/>
                  </a:lnTo>
                  <a:cubicBezTo>
                    <a:pt x="485" y="1811"/>
                    <a:pt x="488" y="1810"/>
                    <a:pt x="488" y="1810"/>
                  </a:cubicBezTo>
                  <a:close/>
                  <a:moveTo>
                    <a:pt x="465" y="2108"/>
                  </a:moveTo>
                  <a:lnTo>
                    <a:pt x="465" y="2108"/>
                  </a:lnTo>
                  <a:cubicBezTo>
                    <a:pt x="466" y="2109"/>
                    <a:pt x="467" y="2110"/>
                    <a:pt x="468" y="2111"/>
                  </a:cubicBezTo>
                  <a:lnTo>
                    <a:pt x="468" y="2111"/>
                  </a:lnTo>
                  <a:cubicBezTo>
                    <a:pt x="474" y="2112"/>
                    <a:pt x="481" y="2113"/>
                    <a:pt x="483" y="2113"/>
                  </a:cubicBezTo>
                  <a:cubicBezTo>
                    <a:pt x="485" y="2113"/>
                    <a:pt x="481" y="2112"/>
                    <a:pt x="465" y="2108"/>
                  </a:cubicBezTo>
                  <a:close/>
                  <a:moveTo>
                    <a:pt x="138" y="5"/>
                  </a:moveTo>
                  <a:cubicBezTo>
                    <a:pt x="150" y="13"/>
                    <a:pt x="134" y="27"/>
                    <a:pt x="156" y="27"/>
                  </a:cubicBezTo>
                  <a:cubicBezTo>
                    <a:pt x="157" y="27"/>
                    <a:pt x="157" y="27"/>
                    <a:pt x="157" y="27"/>
                  </a:cubicBezTo>
                  <a:lnTo>
                    <a:pt x="157" y="27"/>
                  </a:lnTo>
                  <a:cubicBezTo>
                    <a:pt x="136" y="31"/>
                    <a:pt x="113" y="39"/>
                    <a:pt x="96" y="48"/>
                  </a:cubicBezTo>
                  <a:cubicBezTo>
                    <a:pt x="143" y="48"/>
                    <a:pt x="179" y="72"/>
                    <a:pt x="215" y="84"/>
                  </a:cubicBezTo>
                  <a:cubicBezTo>
                    <a:pt x="167" y="84"/>
                    <a:pt x="167" y="84"/>
                    <a:pt x="203" y="96"/>
                  </a:cubicBezTo>
                  <a:cubicBezTo>
                    <a:pt x="119" y="96"/>
                    <a:pt x="36" y="358"/>
                    <a:pt x="179" y="381"/>
                  </a:cubicBezTo>
                  <a:cubicBezTo>
                    <a:pt x="203" y="393"/>
                    <a:pt x="143" y="453"/>
                    <a:pt x="131" y="453"/>
                  </a:cubicBezTo>
                  <a:cubicBezTo>
                    <a:pt x="151" y="472"/>
                    <a:pt x="170" y="492"/>
                    <a:pt x="151" y="505"/>
                  </a:cubicBezTo>
                  <a:lnTo>
                    <a:pt x="151" y="505"/>
                  </a:lnTo>
                  <a:cubicBezTo>
                    <a:pt x="151" y="505"/>
                    <a:pt x="151" y="505"/>
                    <a:pt x="151" y="505"/>
                  </a:cubicBezTo>
                  <a:cubicBezTo>
                    <a:pt x="157" y="505"/>
                    <a:pt x="160" y="510"/>
                    <a:pt x="167" y="524"/>
                  </a:cubicBezTo>
                  <a:lnTo>
                    <a:pt x="131" y="524"/>
                  </a:lnTo>
                  <a:cubicBezTo>
                    <a:pt x="143" y="536"/>
                    <a:pt x="179" y="536"/>
                    <a:pt x="203" y="536"/>
                  </a:cubicBezTo>
                  <a:cubicBezTo>
                    <a:pt x="131" y="536"/>
                    <a:pt x="227" y="548"/>
                    <a:pt x="155" y="560"/>
                  </a:cubicBezTo>
                  <a:cubicBezTo>
                    <a:pt x="179" y="572"/>
                    <a:pt x="215" y="584"/>
                    <a:pt x="238" y="584"/>
                  </a:cubicBezTo>
                  <a:cubicBezTo>
                    <a:pt x="227" y="584"/>
                    <a:pt x="227" y="584"/>
                    <a:pt x="238" y="608"/>
                  </a:cubicBezTo>
                  <a:lnTo>
                    <a:pt x="191" y="608"/>
                  </a:lnTo>
                  <a:cubicBezTo>
                    <a:pt x="203" y="608"/>
                    <a:pt x="227" y="620"/>
                    <a:pt x="250" y="620"/>
                  </a:cubicBezTo>
                  <a:cubicBezTo>
                    <a:pt x="155" y="655"/>
                    <a:pt x="155" y="632"/>
                    <a:pt x="238" y="655"/>
                  </a:cubicBezTo>
                  <a:lnTo>
                    <a:pt x="215" y="655"/>
                  </a:lnTo>
                  <a:cubicBezTo>
                    <a:pt x="215" y="675"/>
                    <a:pt x="175" y="774"/>
                    <a:pt x="186" y="790"/>
                  </a:cubicBezTo>
                  <a:lnTo>
                    <a:pt x="186" y="790"/>
                  </a:lnTo>
                  <a:cubicBezTo>
                    <a:pt x="182" y="793"/>
                    <a:pt x="187" y="798"/>
                    <a:pt x="203" y="798"/>
                  </a:cubicBezTo>
                  <a:cubicBezTo>
                    <a:pt x="191" y="798"/>
                    <a:pt x="96" y="822"/>
                    <a:pt x="167" y="846"/>
                  </a:cubicBezTo>
                  <a:cubicBezTo>
                    <a:pt x="143" y="846"/>
                    <a:pt x="141" y="851"/>
                    <a:pt x="131" y="851"/>
                  </a:cubicBezTo>
                  <a:cubicBezTo>
                    <a:pt x="126" y="851"/>
                    <a:pt x="119" y="850"/>
                    <a:pt x="107" y="846"/>
                  </a:cubicBezTo>
                  <a:lnTo>
                    <a:pt x="107" y="846"/>
                  </a:lnTo>
                  <a:cubicBezTo>
                    <a:pt x="155" y="870"/>
                    <a:pt x="191" y="870"/>
                    <a:pt x="238" y="870"/>
                  </a:cubicBezTo>
                  <a:cubicBezTo>
                    <a:pt x="232" y="872"/>
                    <a:pt x="228" y="873"/>
                    <a:pt x="224" y="875"/>
                  </a:cubicBezTo>
                  <a:lnTo>
                    <a:pt x="224" y="875"/>
                  </a:lnTo>
                  <a:cubicBezTo>
                    <a:pt x="223" y="875"/>
                    <a:pt x="221" y="874"/>
                    <a:pt x="220" y="874"/>
                  </a:cubicBezTo>
                  <a:cubicBezTo>
                    <a:pt x="206" y="874"/>
                    <a:pt x="198" y="883"/>
                    <a:pt x="191" y="905"/>
                  </a:cubicBezTo>
                  <a:cubicBezTo>
                    <a:pt x="191" y="905"/>
                    <a:pt x="227" y="969"/>
                    <a:pt x="252" y="969"/>
                  </a:cubicBezTo>
                  <a:cubicBezTo>
                    <a:pt x="256" y="969"/>
                    <a:pt x="259" y="968"/>
                    <a:pt x="262" y="965"/>
                  </a:cubicBezTo>
                  <a:lnTo>
                    <a:pt x="262" y="965"/>
                  </a:lnTo>
                  <a:cubicBezTo>
                    <a:pt x="238" y="989"/>
                    <a:pt x="238" y="1013"/>
                    <a:pt x="215" y="1024"/>
                  </a:cubicBezTo>
                  <a:lnTo>
                    <a:pt x="274" y="1024"/>
                  </a:lnTo>
                  <a:cubicBezTo>
                    <a:pt x="259" y="1037"/>
                    <a:pt x="250" y="1044"/>
                    <a:pt x="245" y="1047"/>
                  </a:cubicBezTo>
                  <a:lnTo>
                    <a:pt x="245" y="1047"/>
                  </a:lnTo>
                  <a:cubicBezTo>
                    <a:pt x="213" y="1051"/>
                    <a:pt x="166" y="1078"/>
                    <a:pt x="138" y="1084"/>
                  </a:cubicBezTo>
                  <a:lnTo>
                    <a:pt x="138" y="1084"/>
                  </a:lnTo>
                  <a:cubicBezTo>
                    <a:pt x="156" y="1085"/>
                    <a:pt x="173" y="1087"/>
                    <a:pt x="191" y="1096"/>
                  </a:cubicBezTo>
                  <a:cubicBezTo>
                    <a:pt x="167" y="1096"/>
                    <a:pt x="143" y="1096"/>
                    <a:pt x="119" y="1108"/>
                  </a:cubicBezTo>
                  <a:cubicBezTo>
                    <a:pt x="96" y="1108"/>
                    <a:pt x="215" y="1155"/>
                    <a:pt x="203" y="1155"/>
                  </a:cubicBezTo>
                  <a:cubicBezTo>
                    <a:pt x="215" y="1167"/>
                    <a:pt x="107" y="1203"/>
                    <a:pt x="238" y="1227"/>
                  </a:cubicBezTo>
                  <a:cubicBezTo>
                    <a:pt x="191" y="1227"/>
                    <a:pt x="203" y="1286"/>
                    <a:pt x="179" y="1310"/>
                  </a:cubicBezTo>
                  <a:cubicBezTo>
                    <a:pt x="179" y="1328"/>
                    <a:pt x="192" y="1339"/>
                    <a:pt x="208" y="1339"/>
                  </a:cubicBezTo>
                  <a:cubicBezTo>
                    <a:pt x="214" y="1339"/>
                    <a:pt x="220" y="1337"/>
                    <a:pt x="227" y="1334"/>
                  </a:cubicBezTo>
                  <a:lnTo>
                    <a:pt x="227" y="1334"/>
                  </a:lnTo>
                  <a:cubicBezTo>
                    <a:pt x="191" y="1358"/>
                    <a:pt x="167" y="1358"/>
                    <a:pt x="238" y="1394"/>
                  </a:cubicBezTo>
                  <a:cubicBezTo>
                    <a:pt x="215" y="1394"/>
                    <a:pt x="119" y="1489"/>
                    <a:pt x="143" y="1513"/>
                  </a:cubicBezTo>
                  <a:cubicBezTo>
                    <a:pt x="158" y="1528"/>
                    <a:pt x="212" y="1538"/>
                    <a:pt x="258" y="1541"/>
                  </a:cubicBezTo>
                  <a:lnTo>
                    <a:pt x="258" y="1541"/>
                  </a:lnTo>
                  <a:cubicBezTo>
                    <a:pt x="211" y="1579"/>
                    <a:pt x="167" y="1674"/>
                    <a:pt x="167" y="1715"/>
                  </a:cubicBezTo>
                  <a:lnTo>
                    <a:pt x="212" y="1715"/>
                  </a:lnTo>
                  <a:cubicBezTo>
                    <a:pt x="210" y="1716"/>
                    <a:pt x="207" y="1718"/>
                    <a:pt x="204" y="1720"/>
                  </a:cubicBezTo>
                  <a:lnTo>
                    <a:pt x="204" y="1720"/>
                  </a:lnTo>
                  <a:cubicBezTo>
                    <a:pt x="203" y="1718"/>
                    <a:pt x="201" y="1717"/>
                    <a:pt x="198" y="1717"/>
                  </a:cubicBezTo>
                  <a:cubicBezTo>
                    <a:pt x="193" y="1717"/>
                    <a:pt x="187" y="1721"/>
                    <a:pt x="180" y="1725"/>
                  </a:cubicBezTo>
                  <a:lnTo>
                    <a:pt x="180" y="1725"/>
                  </a:lnTo>
                  <a:cubicBezTo>
                    <a:pt x="179" y="1722"/>
                    <a:pt x="179" y="1719"/>
                    <a:pt x="179" y="1715"/>
                  </a:cubicBezTo>
                  <a:lnTo>
                    <a:pt x="179" y="1715"/>
                  </a:lnTo>
                  <a:cubicBezTo>
                    <a:pt x="177" y="1721"/>
                    <a:pt x="177" y="1724"/>
                    <a:pt x="178" y="1726"/>
                  </a:cubicBezTo>
                  <a:lnTo>
                    <a:pt x="178" y="1726"/>
                  </a:lnTo>
                  <a:cubicBezTo>
                    <a:pt x="170" y="1733"/>
                    <a:pt x="161" y="1740"/>
                    <a:pt x="154" y="1743"/>
                  </a:cubicBezTo>
                  <a:lnTo>
                    <a:pt x="154" y="1743"/>
                  </a:lnTo>
                  <a:cubicBezTo>
                    <a:pt x="151" y="1742"/>
                    <a:pt x="147" y="1741"/>
                    <a:pt x="143" y="1739"/>
                  </a:cubicBezTo>
                  <a:lnTo>
                    <a:pt x="143" y="1739"/>
                  </a:lnTo>
                  <a:cubicBezTo>
                    <a:pt x="143" y="1744"/>
                    <a:pt x="145" y="1746"/>
                    <a:pt x="148" y="1746"/>
                  </a:cubicBezTo>
                  <a:cubicBezTo>
                    <a:pt x="149" y="1746"/>
                    <a:pt x="152" y="1745"/>
                    <a:pt x="154" y="1743"/>
                  </a:cubicBezTo>
                  <a:lnTo>
                    <a:pt x="154" y="1743"/>
                  </a:lnTo>
                  <a:cubicBezTo>
                    <a:pt x="162" y="1746"/>
                    <a:pt x="171" y="1748"/>
                    <a:pt x="179" y="1748"/>
                  </a:cubicBezTo>
                  <a:cubicBezTo>
                    <a:pt x="188" y="1748"/>
                    <a:pt x="197" y="1746"/>
                    <a:pt x="206" y="1742"/>
                  </a:cubicBezTo>
                  <a:lnTo>
                    <a:pt x="206" y="1742"/>
                  </a:lnTo>
                  <a:cubicBezTo>
                    <a:pt x="206" y="1748"/>
                    <a:pt x="204" y="1755"/>
                    <a:pt x="203" y="1763"/>
                  </a:cubicBezTo>
                  <a:cubicBezTo>
                    <a:pt x="191" y="1775"/>
                    <a:pt x="183" y="1777"/>
                    <a:pt x="177" y="1777"/>
                  </a:cubicBezTo>
                  <a:cubicBezTo>
                    <a:pt x="173" y="1777"/>
                    <a:pt x="169" y="1775"/>
                    <a:pt x="167" y="1775"/>
                  </a:cubicBezTo>
                  <a:cubicBezTo>
                    <a:pt x="163" y="1775"/>
                    <a:pt x="160" y="1779"/>
                    <a:pt x="155" y="1798"/>
                  </a:cubicBezTo>
                  <a:cubicBezTo>
                    <a:pt x="167" y="1794"/>
                    <a:pt x="178" y="1793"/>
                    <a:pt x="188" y="1793"/>
                  </a:cubicBezTo>
                  <a:cubicBezTo>
                    <a:pt x="208" y="1793"/>
                    <a:pt x="227" y="1798"/>
                    <a:pt x="250" y="1798"/>
                  </a:cubicBezTo>
                  <a:cubicBezTo>
                    <a:pt x="148" y="1817"/>
                    <a:pt x="212" y="1900"/>
                    <a:pt x="251" y="1920"/>
                  </a:cubicBezTo>
                  <a:lnTo>
                    <a:pt x="251" y="1920"/>
                  </a:lnTo>
                  <a:cubicBezTo>
                    <a:pt x="214" y="1927"/>
                    <a:pt x="208" y="1953"/>
                    <a:pt x="167" y="1953"/>
                  </a:cubicBezTo>
                  <a:cubicBezTo>
                    <a:pt x="198" y="1953"/>
                    <a:pt x="193" y="1979"/>
                    <a:pt x="221" y="1979"/>
                  </a:cubicBezTo>
                  <a:cubicBezTo>
                    <a:pt x="226" y="1979"/>
                    <a:pt x="232" y="1979"/>
                    <a:pt x="238" y="1977"/>
                  </a:cubicBezTo>
                  <a:lnTo>
                    <a:pt x="238" y="1977"/>
                  </a:lnTo>
                  <a:cubicBezTo>
                    <a:pt x="215" y="2013"/>
                    <a:pt x="107" y="2036"/>
                    <a:pt x="215" y="2072"/>
                  </a:cubicBezTo>
                  <a:cubicBezTo>
                    <a:pt x="203" y="2084"/>
                    <a:pt x="179" y="2084"/>
                    <a:pt x="155" y="2096"/>
                  </a:cubicBezTo>
                  <a:cubicBezTo>
                    <a:pt x="165" y="2103"/>
                    <a:pt x="172" y="2105"/>
                    <a:pt x="178" y="2105"/>
                  </a:cubicBezTo>
                  <a:cubicBezTo>
                    <a:pt x="187" y="2105"/>
                    <a:pt x="192" y="2099"/>
                    <a:pt x="199" y="2099"/>
                  </a:cubicBezTo>
                  <a:cubicBezTo>
                    <a:pt x="203" y="2099"/>
                    <a:pt x="208" y="2101"/>
                    <a:pt x="215" y="2108"/>
                  </a:cubicBezTo>
                  <a:cubicBezTo>
                    <a:pt x="143" y="2179"/>
                    <a:pt x="274" y="2227"/>
                    <a:pt x="143" y="2298"/>
                  </a:cubicBezTo>
                  <a:lnTo>
                    <a:pt x="227" y="2298"/>
                  </a:lnTo>
                  <a:cubicBezTo>
                    <a:pt x="215" y="2310"/>
                    <a:pt x="191" y="2310"/>
                    <a:pt x="179" y="2322"/>
                  </a:cubicBezTo>
                  <a:cubicBezTo>
                    <a:pt x="191" y="2334"/>
                    <a:pt x="215" y="2346"/>
                    <a:pt x="227" y="2358"/>
                  </a:cubicBezTo>
                  <a:cubicBezTo>
                    <a:pt x="298" y="2334"/>
                    <a:pt x="453" y="2286"/>
                    <a:pt x="465" y="2286"/>
                  </a:cubicBezTo>
                  <a:cubicBezTo>
                    <a:pt x="405" y="2275"/>
                    <a:pt x="477" y="2203"/>
                    <a:pt x="488" y="2179"/>
                  </a:cubicBezTo>
                  <a:cubicBezTo>
                    <a:pt x="483" y="2179"/>
                    <a:pt x="465" y="2182"/>
                    <a:pt x="456" y="2182"/>
                  </a:cubicBezTo>
                  <a:cubicBezTo>
                    <a:pt x="447" y="2182"/>
                    <a:pt x="447" y="2179"/>
                    <a:pt x="477" y="2167"/>
                  </a:cubicBezTo>
                  <a:cubicBezTo>
                    <a:pt x="471" y="2166"/>
                    <a:pt x="467" y="2165"/>
                    <a:pt x="464" y="2165"/>
                  </a:cubicBezTo>
                  <a:cubicBezTo>
                    <a:pt x="449" y="2165"/>
                    <a:pt x="455" y="2182"/>
                    <a:pt x="434" y="2182"/>
                  </a:cubicBezTo>
                  <a:cubicBezTo>
                    <a:pt x="429" y="2182"/>
                    <a:pt x="424" y="2181"/>
                    <a:pt x="417" y="2179"/>
                  </a:cubicBezTo>
                  <a:cubicBezTo>
                    <a:pt x="477" y="2167"/>
                    <a:pt x="429" y="2132"/>
                    <a:pt x="500" y="2120"/>
                  </a:cubicBezTo>
                  <a:cubicBezTo>
                    <a:pt x="490" y="2120"/>
                    <a:pt x="479" y="2120"/>
                    <a:pt x="468" y="2111"/>
                  </a:cubicBezTo>
                  <a:lnTo>
                    <a:pt x="468" y="2111"/>
                  </a:lnTo>
                  <a:cubicBezTo>
                    <a:pt x="460" y="2109"/>
                    <a:pt x="453" y="2108"/>
                    <a:pt x="453" y="2108"/>
                  </a:cubicBezTo>
                  <a:cubicBezTo>
                    <a:pt x="467" y="2094"/>
                    <a:pt x="481" y="2088"/>
                    <a:pt x="492" y="2088"/>
                  </a:cubicBezTo>
                  <a:cubicBezTo>
                    <a:pt x="500" y="2088"/>
                    <a:pt x="507" y="2091"/>
                    <a:pt x="512" y="2096"/>
                  </a:cubicBezTo>
                  <a:cubicBezTo>
                    <a:pt x="523" y="2096"/>
                    <a:pt x="392" y="1908"/>
                    <a:pt x="455" y="1908"/>
                  </a:cubicBezTo>
                  <a:cubicBezTo>
                    <a:pt x="463" y="1908"/>
                    <a:pt x="474" y="1911"/>
                    <a:pt x="488" y="1917"/>
                  </a:cubicBezTo>
                  <a:cubicBezTo>
                    <a:pt x="465" y="1894"/>
                    <a:pt x="429" y="1882"/>
                    <a:pt x="393" y="1882"/>
                  </a:cubicBezTo>
                  <a:cubicBezTo>
                    <a:pt x="422" y="1882"/>
                    <a:pt x="433" y="1877"/>
                    <a:pt x="425" y="1871"/>
                  </a:cubicBezTo>
                  <a:lnTo>
                    <a:pt x="425" y="1871"/>
                  </a:lnTo>
                  <a:cubicBezTo>
                    <a:pt x="461" y="1871"/>
                    <a:pt x="453" y="1822"/>
                    <a:pt x="479" y="1812"/>
                  </a:cubicBezTo>
                  <a:lnTo>
                    <a:pt x="479" y="1812"/>
                  </a:lnTo>
                  <a:cubicBezTo>
                    <a:pt x="460" y="1815"/>
                    <a:pt x="421" y="1821"/>
                    <a:pt x="395" y="1821"/>
                  </a:cubicBezTo>
                  <a:cubicBezTo>
                    <a:pt x="377" y="1821"/>
                    <a:pt x="365" y="1818"/>
                    <a:pt x="369" y="1810"/>
                  </a:cubicBezTo>
                  <a:lnTo>
                    <a:pt x="369" y="1810"/>
                  </a:lnTo>
                  <a:cubicBezTo>
                    <a:pt x="369" y="1811"/>
                    <a:pt x="370" y="1812"/>
                    <a:pt x="371" y="1812"/>
                  </a:cubicBezTo>
                  <a:cubicBezTo>
                    <a:pt x="383" y="1812"/>
                    <a:pt x="450" y="1770"/>
                    <a:pt x="470" y="1770"/>
                  </a:cubicBezTo>
                  <a:cubicBezTo>
                    <a:pt x="474" y="1770"/>
                    <a:pt x="477" y="1771"/>
                    <a:pt x="477" y="1775"/>
                  </a:cubicBezTo>
                  <a:cubicBezTo>
                    <a:pt x="477" y="1763"/>
                    <a:pt x="477" y="1763"/>
                    <a:pt x="477" y="1751"/>
                  </a:cubicBezTo>
                  <a:cubicBezTo>
                    <a:pt x="469" y="1751"/>
                    <a:pt x="440" y="1756"/>
                    <a:pt x="432" y="1756"/>
                  </a:cubicBezTo>
                  <a:cubicBezTo>
                    <a:pt x="428" y="1756"/>
                    <a:pt x="429" y="1755"/>
                    <a:pt x="441" y="1751"/>
                  </a:cubicBezTo>
                  <a:cubicBezTo>
                    <a:pt x="405" y="1751"/>
                    <a:pt x="393" y="1739"/>
                    <a:pt x="381" y="1715"/>
                  </a:cubicBezTo>
                  <a:cubicBezTo>
                    <a:pt x="429" y="1715"/>
                    <a:pt x="441" y="1727"/>
                    <a:pt x="488" y="1751"/>
                  </a:cubicBezTo>
                  <a:cubicBezTo>
                    <a:pt x="517" y="1741"/>
                    <a:pt x="445" y="1724"/>
                    <a:pt x="473" y="1724"/>
                  </a:cubicBezTo>
                  <a:cubicBezTo>
                    <a:pt x="480" y="1724"/>
                    <a:pt x="492" y="1725"/>
                    <a:pt x="512" y="1727"/>
                  </a:cubicBezTo>
                  <a:cubicBezTo>
                    <a:pt x="417" y="1715"/>
                    <a:pt x="524" y="1703"/>
                    <a:pt x="453" y="1691"/>
                  </a:cubicBezTo>
                  <a:cubicBezTo>
                    <a:pt x="463" y="1689"/>
                    <a:pt x="470" y="1688"/>
                    <a:pt x="475" y="1688"/>
                  </a:cubicBezTo>
                  <a:lnTo>
                    <a:pt x="475" y="1688"/>
                  </a:lnTo>
                  <a:cubicBezTo>
                    <a:pt x="476" y="1690"/>
                    <a:pt x="478" y="1690"/>
                    <a:pt x="479" y="1690"/>
                  </a:cubicBezTo>
                  <a:cubicBezTo>
                    <a:pt x="483" y="1690"/>
                    <a:pt x="487" y="1688"/>
                    <a:pt x="479" y="1688"/>
                  </a:cubicBezTo>
                  <a:cubicBezTo>
                    <a:pt x="478" y="1688"/>
                    <a:pt x="476" y="1688"/>
                    <a:pt x="475" y="1688"/>
                  </a:cubicBezTo>
                  <a:lnTo>
                    <a:pt x="475" y="1688"/>
                  </a:lnTo>
                  <a:cubicBezTo>
                    <a:pt x="474" y="1686"/>
                    <a:pt x="475" y="1683"/>
                    <a:pt x="477" y="1679"/>
                  </a:cubicBezTo>
                  <a:cubicBezTo>
                    <a:pt x="465" y="1679"/>
                    <a:pt x="560" y="1667"/>
                    <a:pt x="536" y="1655"/>
                  </a:cubicBezTo>
                  <a:lnTo>
                    <a:pt x="536" y="1655"/>
                  </a:lnTo>
                  <a:cubicBezTo>
                    <a:pt x="519" y="1664"/>
                    <a:pt x="502" y="1672"/>
                    <a:pt x="486" y="1672"/>
                  </a:cubicBezTo>
                  <a:cubicBezTo>
                    <a:pt x="479" y="1672"/>
                    <a:pt x="472" y="1671"/>
                    <a:pt x="465" y="1667"/>
                  </a:cubicBezTo>
                  <a:cubicBezTo>
                    <a:pt x="429" y="1655"/>
                    <a:pt x="548" y="1644"/>
                    <a:pt x="536" y="1620"/>
                  </a:cubicBezTo>
                  <a:lnTo>
                    <a:pt x="536" y="1620"/>
                  </a:lnTo>
                  <a:cubicBezTo>
                    <a:pt x="524" y="1632"/>
                    <a:pt x="512" y="1632"/>
                    <a:pt x="500" y="1632"/>
                  </a:cubicBezTo>
                  <a:cubicBezTo>
                    <a:pt x="530" y="1602"/>
                    <a:pt x="527" y="1599"/>
                    <a:pt x="512" y="1599"/>
                  </a:cubicBezTo>
                  <a:cubicBezTo>
                    <a:pt x="509" y="1599"/>
                    <a:pt x="504" y="1599"/>
                    <a:pt x="499" y="1599"/>
                  </a:cubicBezTo>
                  <a:cubicBezTo>
                    <a:pt x="485" y="1599"/>
                    <a:pt x="466" y="1597"/>
                    <a:pt x="453" y="1584"/>
                  </a:cubicBezTo>
                  <a:lnTo>
                    <a:pt x="488" y="1584"/>
                  </a:lnTo>
                  <a:cubicBezTo>
                    <a:pt x="500" y="1572"/>
                    <a:pt x="429" y="1560"/>
                    <a:pt x="441" y="1548"/>
                  </a:cubicBezTo>
                  <a:lnTo>
                    <a:pt x="441" y="1548"/>
                  </a:lnTo>
                  <a:cubicBezTo>
                    <a:pt x="471" y="1554"/>
                    <a:pt x="477" y="1557"/>
                    <a:pt x="481" y="1557"/>
                  </a:cubicBezTo>
                  <a:cubicBezTo>
                    <a:pt x="485" y="1557"/>
                    <a:pt x="488" y="1554"/>
                    <a:pt x="512" y="1548"/>
                  </a:cubicBezTo>
                  <a:cubicBezTo>
                    <a:pt x="488" y="1548"/>
                    <a:pt x="488" y="1536"/>
                    <a:pt x="500" y="1524"/>
                  </a:cubicBezTo>
                  <a:cubicBezTo>
                    <a:pt x="477" y="1524"/>
                    <a:pt x="465" y="1524"/>
                    <a:pt x="441" y="1513"/>
                  </a:cubicBezTo>
                  <a:cubicBezTo>
                    <a:pt x="453" y="1507"/>
                    <a:pt x="477" y="1507"/>
                    <a:pt x="497" y="1507"/>
                  </a:cubicBezTo>
                  <a:cubicBezTo>
                    <a:pt x="518" y="1507"/>
                    <a:pt x="536" y="1507"/>
                    <a:pt x="536" y="1501"/>
                  </a:cubicBezTo>
                  <a:cubicBezTo>
                    <a:pt x="524" y="1489"/>
                    <a:pt x="488" y="1489"/>
                    <a:pt x="465" y="1477"/>
                  </a:cubicBezTo>
                  <a:cubicBezTo>
                    <a:pt x="487" y="1469"/>
                    <a:pt x="491" y="1453"/>
                    <a:pt x="505" y="1453"/>
                  </a:cubicBezTo>
                  <a:cubicBezTo>
                    <a:pt x="513" y="1453"/>
                    <a:pt x="526" y="1459"/>
                    <a:pt x="548" y="1477"/>
                  </a:cubicBezTo>
                  <a:cubicBezTo>
                    <a:pt x="548" y="1467"/>
                    <a:pt x="486" y="1435"/>
                    <a:pt x="518" y="1435"/>
                  </a:cubicBezTo>
                  <a:cubicBezTo>
                    <a:pt x="524" y="1435"/>
                    <a:pt x="534" y="1436"/>
                    <a:pt x="549" y="1439"/>
                  </a:cubicBezTo>
                  <a:lnTo>
                    <a:pt x="549" y="1439"/>
                  </a:lnTo>
                  <a:cubicBezTo>
                    <a:pt x="534" y="1418"/>
                    <a:pt x="512" y="1346"/>
                    <a:pt x="512" y="1346"/>
                  </a:cubicBezTo>
                  <a:cubicBezTo>
                    <a:pt x="536" y="1346"/>
                    <a:pt x="548" y="1334"/>
                    <a:pt x="572" y="1334"/>
                  </a:cubicBezTo>
                  <a:cubicBezTo>
                    <a:pt x="536" y="1334"/>
                    <a:pt x="512" y="1334"/>
                    <a:pt x="488" y="1322"/>
                  </a:cubicBezTo>
                  <a:cubicBezTo>
                    <a:pt x="493" y="1317"/>
                    <a:pt x="499" y="1315"/>
                    <a:pt x="507" y="1313"/>
                  </a:cubicBezTo>
                  <a:lnTo>
                    <a:pt x="507" y="1313"/>
                  </a:lnTo>
                  <a:cubicBezTo>
                    <a:pt x="510" y="1314"/>
                    <a:pt x="514" y="1315"/>
                    <a:pt x="519" y="1315"/>
                  </a:cubicBezTo>
                  <a:cubicBezTo>
                    <a:pt x="526" y="1315"/>
                    <a:pt x="536" y="1313"/>
                    <a:pt x="548" y="1310"/>
                  </a:cubicBezTo>
                  <a:cubicBezTo>
                    <a:pt x="533" y="1310"/>
                    <a:pt x="519" y="1310"/>
                    <a:pt x="507" y="1313"/>
                  </a:cubicBezTo>
                  <a:lnTo>
                    <a:pt x="507" y="1313"/>
                  </a:lnTo>
                  <a:cubicBezTo>
                    <a:pt x="495" y="1309"/>
                    <a:pt x="493" y="1296"/>
                    <a:pt x="500" y="1274"/>
                  </a:cubicBezTo>
                  <a:lnTo>
                    <a:pt x="500" y="1274"/>
                  </a:lnTo>
                  <a:cubicBezTo>
                    <a:pt x="517" y="1283"/>
                    <a:pt x="552" y="1291"/>
                    <a:pt x="583" y="1291"/>
                  </a:cubicBezTo>
                  <a:cubicBezTo>
                    <a:pt x="596" y="1291"/>
                    <a:pt x="609" y="1290"/>
                    <a:pt x="619" y="1286"/>
                  </a:cubicBezTo>
                  <a:cubicBezTo>
                    <a:pt x="539" y="1286"/>
                    <a:pt x="580" y="1253"/>
                    <a:pt x="509" y="1240"/>
                  </a:cubicBezTo>
                  <a:lnTo>
                    <a:pt x="509" y="1240"/>
                  </a:lnTo>
                  <a:cubicBezTo>
                    <a:pt x="512" y="1225"/>
                    <a:pt x="509" y="1195"/>
                    <a:pt x="493" y="1195"/>
                  </a:cubicBezTo>
                  <a:cubicBezTo>
                    <a:pt x="492" y="1195"/>
                    <a:pt x="491" y="1195"/>
                    <a:pt x="490" y="1195"/>
                  </a:cubicBezTo>
                  <a:lnTo>
                    <a:pt x="490" y="1195"/>
                  </a:lnTo>
                  <a:cubicBezTo>
                    <a:pt x="499" y="1182"/>
                    <a:pt x="489" y="1172"/>
                    <a:pt x="441" y="1155"/>
                  </a:cubicBezTo>
                  <a:cubicBezTo>
                    <a:pt x="477" y="1155"/>
                    <a:pt x="477" y="1155"/>
                    <a:pt x="441" y="1143"/>
                  </a:cubicBezTo>
                  <a:lnTo>
                    <a:pt x="441" y="1143"/>
                  </a:lnTo>
                  <a:cubicBezTo>
                    <a:pt x="441" y="1143"/>
                    <a:pt x="483" y="1149"/>
                    <a:pt x="508" y="1149"/>
                  </a:cubicBezTo>
                  <a:cubicBezTo>
                    <a:pt x="520" y="1149"/>
                    <a:pt x="528" y="1147"/>
                    <a:pt x="524" y="1143"/>
                  </a:cubicBezTo>
                  <a:cubicBezTo>
                    <a:pt x="512" y="1108"/>
                    <a:pt x="560" y="1120"/>
                    <a:pt x="608" y="1108"/>
                  </a:cubicBezTo>
                  <a:cubicBezTo>
                    <a:pt x="584" y="1108"/>
                    <a:pt x="563" y="1111"/>
                    <a:pt x="542" y="1111"/>
                  </a:cubicBezTo>
                  <a:cubicBezTo>
                    <a:pt x="521" y="1111"/>
                    <a:pt x="500" y="1108"/>
                    <a:pt x="477" y="1096"/>
                  </a:cubicBezTo>
                  <a:cubicBezTo>
                    <a:pt x="500" y="1096"/>
                    <a:pt x="524" y="1096"/>
                    <a:pt x="560" y="1084"/>
                  </a:cubicBezTo>
                  <a:cubicBezTo>
                    <a:pt x="514" y="1056"/>
                    <a:pt x="489" y="1057"/>
                    <a:pt x="524" y="1054"/>
                  </a:cubicBezTo>
                  <a:lnTo>
                    <a:pt x="524" y="1054"/>
                  </a:lnTo>
                  <a:cubicBezTo>
                    <a:pt x="498" y="1038"/>
                    <a:pt x="472" y="1007"/>
                    <a:pt x="465" y="1001"/>
                  </a:cubicBezTo>
                  <a:cubicBezTo>
                    <a:pt x="504" y="981"/>
                    <a:pt x="479" y="962"/>
                    <a:pt x="449" y="962"/>
                  </a:cubicBezTo>
                  <a:cubicBezTo>
                    <a:pt x="442" y="962"/>
                    <a:pt x="435" y="963"/>
                    <a:pt x="429" y="965"/>
                  </a:cubicBezTo>
                  <a:cubicBezTo>
                    <a:pt x="468" y="948"/>
                    <a:pt x="463" y="942"/>
                    <a:pt x="457" y="940"/>
                  </a:cubicBezTo>
                  <a:lnTo>
                    <a:pt x="457" y="940"/>
                  </a:lnTo>
                  <a:cubicBezTo>
                    <a:pt x="462" y="940"/>
                    <a:pt x="475" y="941"/>
                    <a:pt x="500" y="941"/>
                  </a:cubicBezTo>
                  <a:cubicBezTo>
                    <a:pt x="477" y="929"/>
                    <a:pt x="441" y="917"/>
                    <a:pt x="417" y="905"/>
                  </a:cubicBezTo>
                  <a:cubicBezTo>
                    <a:pt x="429" y="905"/>
                    <a:pt x="441" y="893"/>
                    <a:pt x="441" y="893"/>
                  </a:cubicBezTo>
                  <a:lnTo>
                    <a:pt x="441" y="893"/>
                  </a:lnTo>
                  <a:cubicBezTo>
                    <a:pt x="434" y="895"/>
                    <a:pt x="427" y="896"/>
                    <a:pt x="419" y="896"/>
                  </a:cubicBezTo>
                  <a:cubicBezTo>
                    <a:pt x="373" y="896"/>
                    <a:pt x="313" y="870"/>
                    <a:pt x="262" y="870"/>
                  </a:cubicBezTo>
                  <a:cubicBezTo>
                    <a:pt x="286" y="864"/>
                    <a:pt x="302" y="861"/>
                    <a:pt x="315" y="861"/>
                  </a:cubicBezTo>
                  <a:cubicBezTo>
                    <a:pt x="353" y="861"/>
                    <a:pt x="358" y="882"/>
                    <a:pt x="429" y="882"/>
                  </a:cubicBezTo>
                  <a:cubicBezTo>
                    <a:pt x="418" y="879"/>
                    <a:pt x="415" y="878"/>
                    <a:pt x="415" y="878"/>
                  </a:cubicBezTo>
                  <a:lnTo>
                    <a:pt x="415" y="878"/>
                  </a:lnTo>
                  <a:cubicBezTo>
                    <a:pt x="416" y="878"/>
                    <a:pt x="429" y="881"/>
                    <a:pt x="435" y="881"/>
                  </a:cubicBezTo>
                  <a:cubicBezTo>
                    <a:pt x="440" y="881"/>
                    <a:pt x="439" y="878"/>
                    <a:pt x="417" y="870"/>
                  </a:cubicBezTo>
                  <a:lnTo>
                    <a:pt x="477" y="870"/>
                  </a:lnTo>
                  <a:cubicBezTo>
                    <a:pt x="477" y="866"/>
                    <a:pt x="476" y="864"/>
                    <a:pt x="475" y="863"/>
                  </a:cubicBezTo>
                  <a:lnTo>
                    <a:pt x="475" y="863"/>
                  </a:lnTo>
                  <a:cubicBezTo>
                    <a:pt x="478" y="859"/>
                    <a:pt x="482" y="854"/>
                    <a:pt x="488" y="846"/>
                  </a:cubicBezTo>
                  <a:cubicBezTo>
                    <a:pt x="429" y="834"/>
                    <a:pt x="381" y="810"/>
                    <a:pt x="334" y="786"/>
                  </a:cubicBezTo>
                  <a:lnTo>
                    <a:pt x="334" y="786"/>
                  </a:lnTo>
                  <a:cubicBezTo>
                    <a:pt x="500" y="810"/>
                    <a:pt x="381" y="786"/>
                    <a:pt x="488" y="822"/>
                  </a:cubicBezTo>
                  <a:cubicBezTo>
                    <a:pt x="477" y="810"/>
                    <a:pt x="453" y="798"/>
                    <a:pt x="441" y="786"/>
                  </a:cubicBezTo>
                  <a:lnTo>
                    <a:pt x="441" y="786"/>
                  </a:lnTo>
                  <a:cubicBezTo>
                    <a:pt x="448" y="790"/>
                    <a:pt x="454" y="791"/>
                    <a:pt x="459" y="791"/>
                  </a:cubicBezTo>
                  <a:cubicBezTo>
                    <a:pt x="472" y="791"/>
                    <a:pt x="480" y="783"/>
                    <a:pt x="488" y="774"/>
                  </a:cubicBezTo>
                  <a:lnTo>
                    <a:pt x="488" y="774"/>
                  </a:lnTo>
                  <a:cubicBezTo>
                    <a:pt x="479" y="778"/>
                    <a:pt x="470" y="779"/>
                    <a:pt x="462" y="779"/>
                  </a:cubicBezTo>
                  <a:cubicBezTo>
                    <a:pt x="441" y="779"/>
                    <a:pt x="426" y="768"/>
                    <a:pt x="417" y="751"/>
                  </a:cubicBezTo>
                  <a:lnTo>
                    <a:pt x="422" y="751"/>
                  </a:lnTo>
                  <a:cubicBezTo>
                    <a:pt x="419" y="747"/>
                    <a:pt x="417" y="743"/>
                    <a:pt x="417" y="739"/>
                  </a:cubicBezTo>
                  <a:cubicBezTo>
                    <a:pt x="417" y="739"/>
                    <a:pt x="429" y="727"/>
                    <a:pt x="441" y="727"/>
                  </a:cubicBezTo>
                  <a:cubicBezTo>
                    <a:pt x="453" y="679"/>
                    <a:pt x="429" y="655"/>
                    <a:pt x="381" y="655"/>
                  </a:cubicBezTo>
                  <a:lnTo>
                    <a:pt x="477" y="655"/>
                  </a:lnTo>
                  <a:cubicBezTo>
                    <a:pt x="418" y="646"/>
                    <a:pt x="359" y="636"/>
                    <a:pt x="300" y="626"/>
                  </a:cubicBezTo>
                  <a:lnTo>
                    <a:pt x="300" y="626"/>
                  </a:lnTo>
                  <a:cubicBezTo>
                    <a:pt x="322" y="628"/>
                    <a:pt x="351" y="629"/>
                    <a:pt x="380" y="629"/>
                  </a:cubicBezTo>
                  <a:cubicBezTo>
                    <a:pt x="432" y="629"/>
                    <a:pt x="483" y="626"/>
                    <a:pt x="488" y="620"/>
                  </a:cubicBezTo>
                  <a:cubicBezTo>
                    <a:pt x="488" y="612"/>
                    <a:pt x="478" y="609"/>
                    <a:pt x="464" y="609"/>
                  </a:cubicBezTo>
                  <a:cubicBezTo>
                    <a:pt x="436" y="609"/>
                    <a:pt x="393" y="620"/>
                    <a:pt x="393" y="620"/>
                  </a:cubicBezTo>
                  <a:cubicBezTo>
                    <a:pt x="417" y="608"/>
                    <a:pt x="441" y="596"/>
                    <a:pt x="477" y="596"/>
                  </a:cubicBezTo>
                  <a:cubicBezTo>
                    <a:pt x="441" y="596"/>
                    <a:pt x="405" y="596"/>
                    <a:pt x="381" y="584"/>
                  </a:cubicBezTo>
                  <a:lnTo>
                    <a:pt x="477" y="584"/>
                  </a:lnTo>
                  <a:cubicBezTo>
                    <a:pt x="441" y="584"/>
                    <a:pt x="417" y="572"/>
                    <a:pt x="381" y="560"/>
                  </a:cubicBezTo>
                  <a:lnTo>
                    <a:pt x="381" y="560"/>
                  </a:lnTo>
                  <a:cubicBezTo>
                    <a:pt x="399" y="566"/>
                    <a:pt x="417" y="569"/>
                    <a:pt x="435" y="569"/>
                  </a:cubicBezTo>
                  <a:cubicBezTo>
                    <a:pt x="453" y="569"/>
                    <a:pt x="471" y="566"/>
                    <a:pt x="488" y="560"/>
                  </a:cubicBezTo>
                  <a:cubicBezTo>
                    <a:pt x="477" y="560"/>
                    <a:pt x="477" y="548"/>
                    <a:pt x="477" y="536"/>
                  </a:cubicBezTo>
                  <a:cubicBezTo>
                    <a:pt x="465" y="536"/>
                    <a:pt x="334" y="524"/>
                    <a:pt x="346" y="501"/>
                  </a:cubicBezTo>
                  <a:lnTo>
                    <a:pt x="346" y="501"/>
                  </a:lnTo>
                  <a:cubicBezTo>
                    <a:pt x="363" y="507"/>
                    <a:pt x="381" y="509"/>
                    <a:pt x="401" y="509"/>
                  </a:cubicBezTo>
                  <a:cubicBezTo>
                    <a:pt x="420" y="509"/>
                    <a:pt x="441" y="507"/>
                    <a:pt x="465" y="501"/>
                  </a:cubicBezTo>
                  <a:cubicBezTo>
                    <a:pt x="381" y="489"/>
                    <a:pt x="286" y="501"/>
                    <a:pt x="215" y="453"/>
                  </a:cubicBezTo>
                  <a:cubicBezTo>
                    <a:pt x="216" y="451"/>
                    <a:pt x="218" y="449"/>
                    <a:pt x="219" y="447"/>
                  </a:cubicBezTo>
                  <a:lnTo>
                    <a:pt x="219" y="447"/>
                  </a:lnTo>
                  <a:cubicBezTo>
                    <a:pt x="223" y="451"/>
                    <a:pt x="226" y="453"/>
                    <a:pt x="228" y="453"/>
                  </a:cubicBezTo>
                  <a:cubicBezTo>
                    <a:pt x="232" y="453"/>
                    <a:pt x="234" y="446"/>
                    <a:pt x="231" y="443"/>
                  </a:cubicBezTo>
                  <a:lnTo>
                    <a:pt x="231" y="443"/>
                  </a:lnTo>
                  <a:cubicBezTo>
                    <a:pt x="307" y="453"/>
                    <a:pt x="386" y="479"/>
                    <a:pt x="454" y="479"/>
                  </a:cubicBezTo>
                  <a:cubicBezTo>
                    <a:pt x="489" y="479"/>
                    <a:pt x="521" y="472"/>
                    <a:pt x="548" y="453"/>
                  </a:cubicBezTo>
                  <a:cubicBezTo>
                    <a:pt x="512" y="453"/>
                    <a:pt x="488" y="441"/>
                    <a:pt x="453" y="429"/>
                  </a:cubicBezTo>
                  <a:lnTo>
                    <a:pt x="453" y="429"/>
                  </a:lnTo>
                  <a:cubicBezTo>
                    <a:pt x="477" y="441"/>
                    <a:pt x="488" y="453"/>
                    <a:pt x="512" y="465"/>
                  </a:cubicBezTo>
                  <a:cubicBezTo>
                    <a:pt x="501" y="467"/>
                    <a:pt x="491" y="468"/>
                    <a:pt x="482" y="468"/>
                  </a:cubicBezTo>
                  <a:cubicBezTo>
                    <a:pt x="439" y="468"/>
                    <a:pt x="408" y="449"/>
                    <a:pt x="369" y="429"/>
                  </a:cubicBezTo>
                  <a:lnTo>
                    <a:pt x="477" y="429"/>
                  </a:lnTo>
                  <a:cubicBezTo>
                    <a:pt x="429" y="417"/>
                    <a:pt x="477" y="417"/>
                    <a:pt x="488" y="417"/>
                  </a:cubicBezTo>
                  <a:cubicBezTo>
                    <a:pt x="477" y="405"/>
                    <a:pt x="465" y="393"/>
                    <a:pt x="453" y="393"/>
                  </a:cubicBezTo>
                  <a:cubicBezTo>
                    <a:pt x="453" y="393"/>
                    <a:pt x="500" y="370"/>
                    <a:pt x="500" y="370"/>
                  </a:cubicBezTo>
                  <a:lnTo>
                    <a:pt x="500" y="370"/>
                  </a:lnTo>
                  <a:cubicBezTo>
                    <a:pt x="459" y="376"/>
                    <a:pt x="411" y="379"/>
                    <a:pt x="363" y="379"/>
                  </a:cubicBezTo>
                  <a:cubicBezTo>
                    <a:pt x="316" y="379"/>
                    <a:pt x="268" y="376"/>
                    <a:pt x="227" y="370"/>
                  </a:cubicBezTo>
                  <a:cubicBezTo>
                    <a:pt x="310" y="346"/>
                    <a:pt x="369" y="358"/>
                    <a:pt x="453" y="346"/>
                  </a:cubicBezTo>
                  <a:cubicBezTo>
                    <a:pt x="358" y="346"/>
                    <a:pt x="453" y="346"/>
                    <a:pt x="453" y="334"/>
                  </a:cubicBezTo>
                  <a:cubicBezTo>
                    <a:pt x="417" y="334"/>
                    <a:pt x="334" y="310"/>
                    <a:pt x="286" y="286"/>
                  </a:cubicBezTo>
                  <a:cubicBezTo>
                    <a:pt x="348" y="286"/>
                    <a:pt x="338" y="223"/>
                    <a:pt x="381" y="215"/>
                  </a:cubicBezTo>
                  <a:lnTo>
                    <a:pt x="381" y="215"/>
                  </a:lnTo>
                  <a:cubicBezTo>
                    <a:pt x="385" y="215"/>
                    <a:pt x="389" y="215"/>
                    <a:pt x="393" y="215"/>
                  </a:cubicBezTo>
                  <a:cubicBezTo>
                    <a:pt x="392" y="214"/>
                    <a:pt x="391" y="214"/>
                    <a:pt x="391" y="214"/>
                  </a:cubicBezTo>
                  <a:lnTo>
                    <a:pt x="391" y="214"/>
                  </a:lnTo>
                  <a:cubicBezTo>
                    <a:pt x="387" y="214"/>
                    <a:pt x="384" y="214"/>
                    <a:pt x="381" y="215"/>
                  </a:cubicBezTo>
                  <a:lnTo>
                    <a:pt x="381" y="215"/>
                  </a:lnTo>
                  <a:cubicBezTo>
                    <a:pt x="327" y="213"/>
                    <a:pt x="282" y="201"/>
                    <a:pt x="227" y="179"/>
                  </a:cubicBezTo>
                  <a:cubicBezTo>
                    <a:pt x="238" y="167"/>
                    <a:pt x="250" y="167"/>
                    <a:pt x="262" y="167"/>
                  </a:cubicBezTo>
                  <a:cubicBezTo>
                    <a:pt x="286" y="108"/>
                    <a:pt x="0" y="143"/>
                    <a:pt x="310" y="120"/>
                  </a:cubicBezTo>
                  <a:lnTo>
                    <a:pt x="310" y="120"/>
                  </a:lnTo>
                  <a:cubicBezTo>
                    <a:pt x="310" y="126"/>
                    <a:pt x="307" y="131"/>
                    <a:pt x="302" y="136"/>
                  </a:cubicBezTo>
                  <a:lnTo>
                    <a:pt x="302" y="136"/>
                  </a:lnTo>
                  <a:cubicBezTo>
                    <a:pt x="302" y="136"/>
                    <a:pt x="301" y="136"/>
                    <a:pt x="300" y="136"/>
                  </a:cubicBezTo>
                  <a:cubicBezTo>
                    <a:pt x="296" y="136"/>
                    <a:pt x="291" y="138"/>
                    <a:pt x="286" y="143"/>
                  </a:cubicBezTo>
                  <a:cubicBezTo>
                    <a:pt x="292" y="143"/>
                    <a:pt x="298" y="140"/>
                    <a:pt x="302" y="136"/>
                  </a:cubicBezTo>
                  <a:lnTo>
                    <a:pt x="302" y="136"/>
                  </a:lnTo>
                  <a:cubicBezTo>
                    <a:pt x="307" y="137"/>
                    <a:pt x="310" y="143"/>
                    <a:pt x="310" y="155"/>
                  </a:cubicBezTo>
                  <a:cubicBezTo>
                    <a:pt x="334" y="131"/>
                    <a:pt x="346" y="108"/>
                    <a:pt x="358" y="72"/>
                  </a:cubicBezTo>
                  <a:cubicBezTo>
                    <a:pt x="358" y="72"/>
                    <a:pt x="191" y="60"/>
                    <a:pt x="215" y="36"/>
                  </a:cubicBezTo>
                  <a:lnTo>
                    <a:pt x="254" y="36"/>
                  </a:lnTo>
                  <a:cubicBezTo>
                    <a:pt x="255" y="34"/>
                    <a:pt x="257" y="32"/>
                    <a:pt x="259" y="31"/>
                  </a:cubicBezTo>
                  <a:lnTo>
                    <a:pt x="259" y="31"/>
                  </a:lnTo>
                  <a:cubicBezTo>
                    <a:pt x="258" y="31"/>
                    <a:pt x="257" y="31"/>
                    <a:pt x="256" y="31"/>
                  </a:cubicBezTo>
                  <a:cubicBezTo>
                    <a:pt x="228" y="31"/>
                    <a:pt x="175" y="14"/>
                    <a:pt x="138" y="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2"/>
            <p:cNvSpPr/>
            <p:nvPr/>
          </p:nvSpPr>
          <p:spPr>
            <a:xfrm>
              <a:off x="2799850" y="2095625"/>
              <a:ext cx="325" cy="150"/>
            </a:xfrm>
            <a:custGeom>
              <a:rect b="b" l="l" r="r" t="t"/>
              <a:pathLst>
                <a:path extrusionOk="0" h="6" w="13">
                  <a:moveTo>
                    <a:pt x="8" y="1"/>
                  </a:moveTo>
                  <a:cubicBezTo>
                    <a:pt x="0" y="1"/>
                    <a:pt x="8" y="6"/>
                    <a:pt x="11" y="6"/>
                  </a:cubicBezTo>
                  <a:cubicBezTo>
                    <a:pt x="12" y="6"/>
                    <a:pt x="12" y="4"/>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2"/>
            <p:cNvSpPr/>
            <p:nvPr/>
          </p:nvSpPr>
          <p:spPr>
            <a:xfrm>
              <a:off x="2789325" y="2061350"/>
              <a:ext cx="175" cy="375"/>
            </a:xfrm>
            <a:custGeom>
              <a:rect b="b" l="l" r="r" t="t"/>
              <a:pathLst>
                <a:path extrusionOk="0" h="15" w="7">
                  <a:moveTo>
                    <a:pt x="6" y="0"/>
                  </a:moveTo>
                  <a:cubicBezTo>
                    <a:pt x="4" y="0"/>
                    <a:pt x="0" y="7"/>
                    <a:pt x="0" y="14"/>
                  </a:cubicBezTo>
                  <a:cubicBezTo>
                    <a:pt x="6" y="4"/>
                    <a:pt x="6"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2"/>
            <p:cNvSpPr/>
            <p:nvPr/>
          </p:nvSpPr>
          <p:spPr>
            <a:xfrm>
              <a:off x="2794400" y="2058925"/>
              <a:ext cx="600" cy="250"/>
            </a:xfrm>
            <a:custGeom>
              <a:rect b="b" l="l" r="r" t="t"/>
              <a:pathLst>
                <a:path extrusionOk="0" h="10" w="24">
                  <a:moveTo>
                    <a:pt x="8" y="1"/>
                  </a:moveTo>
                  <a:cubicBezTo>
                    <a:pt x="0" y="1"/>
                    <a:pt x="7" y="7"/>
                    <a:pt x="15" y="7"/>
                  </a:cubicBezTo>
                  <a:lnTo>
                    <a:pt x="15" y="7"/>
                  </a:lnTo>
                  <a:cubicBezTo>
                    <a:pt x="14" y="9"/>
                    <a:pt x="15" y="9"/>
                    <a:pt x="16" y="9"/>
                  </a:cubicBezTo>
                  <a:cubicBezTo>
                    <a:pt x="17" y="9"/>
                    <a:pt x="20" y="8"/>
                    <a:pt x="24" y="4"/>
                  </a:cubicBezTo>
                  <a:cubicBezTo>
                    <a:pt x="16" y="2"/>
                    <a:pt x="11"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2"/>
            <p:cNvSpPr/>
            <p:nvPr/>
          </p:nvSpPr>
          <p:spPr>
            <a:xfrm>
              <a:off x="2791800" y="2060700"/>
              <a:ext cx="1725" cy="425"/>
            </a:xfrm>
            <a:custGeom>
              <a:rect b="b" l="l" r="r" t="t"/>
              <a:pathLst>
                <a:path extrusionOk="0" h="17" w="69">
                  <a:moveTo>
                    <a:pt x="10" y="1"/>
                  </a:moveTo>
                  <a:cubicBezTo>
                    <a:pt x="2" y="1"/>
                    <a:pt x="1" y="4"/>
                    <a:pt x="21" y="16"/>
                  </a:cubicBezTo>
                  <a:cubicBezTo>
                    <a:pt x="68" y="16"/>
                    <a:pt x="26" y="1"/>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2"/>
            <p:cNvSpPr/>
            <p:nvPr/>
          </p:nvSpPr>
          <p:spPr>
            <a:xfrm>
              <a:off x="2792000" y="2060500"/>
              <a:ext cx="625" cy="325"/>
            </a:xfrm>
            <a:custGeom>
              <a:rect b="b" l="l" r="r" t="t"/>
              <a:pathLst>
                <a:path extrusionOk="0" h="13" w="25">
                  <a:moveTo>
                    <a:pt x="24" y="1"/>
                  </a:moveTo>
                  <a:cubicBezTo>
                    <a:pt x="1" y="1"/>
                    <a:pt x="24" y="1"/>
                    <a:pt x="24" y="12"/>
                  </a:cubicBezTo>
                  <a:cubicBezTo>
                    <a:pt x="24"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2"/>
            <p:cNvSpPr/>
            <p:nvPr/>
          </p:nvSpPr>
          <p:spPr>
            <a:xfrm>
              <a:off x="2789375" y="2062800"/>
              <a:ext cx="1000" cy="200"/>
            </a:xfrm>
            <a:custGeom>
              <a:rect b="b" l="l" r="r" t="t"/>
              <a:pathLst>
                <a:path extrusionOk="0" h="8" w="40">
                  <a:moveTo>
                    <a:pt x="2" y="0"/>
                  </a:moveTo>
                  <a:cubicBezTo>
                    <a:pt x="1" y="0"/>
                    <a:pt x="3" y="1"/>
                    <a:pt x="10" y="4"/>
                  </a:cubicBezTo>
                  <a:lnTo>
                    <a:pt x="18" y="4"/>
                  </a:lnTo>
                  <a:cubicBezTo>
                    <a:pt x="10" y="2"/>
                    <a:pt x="3" y="0"/>
                    <a:pt x="2" y="0"/>
                  </a:cubicBezTo>
                  <a:close/>
                  <a:moveTo>
                    <a:pt x="18" y="4"/>
                  </a:moveTo>
                  <a:cubicBezTo>
                    <a:pt x="26" y="6"/>
                    <a:pt x="34" y="7"/>
                    <a:pt x="37" y="7"/>
                  </a:cubicBezTo>
                  <a:cubicBezTo>
                    <a:pt x="39" y="7"/>
                    <a:pt x="39" y="6"/>
                    <a:pt x="34"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2"/>
            <p:cNvSpPr/>
            <p:nvPr/>
          </p:nvSpPr>
          <p:spPr>
            <a:xfrm>
              <a:off x="2793875" y="2060800"/>
              <a:ext cx="825" cy="250"/>
            </a:xfrm>
            <a:custGeom>
              <a:rect b="b" l="l" r="r" t="t"/>
              <a:pathLst>
                <a:path extrusionOk="0" h="10" w="33">
                  <a:moveTo>
                    <a:pt x="33" y="0"/>
                  </a:moveTo>
                  <a:cubicBezTo>
                    <a:pt x="9" y="6"/>
                    <a:pt x="0" y="9"/>
                    <a:pt x="2" y="9"/>
                  </a:cubicBezTo>
                  <a:cubicBezTo>
                    <a:pt x="3" y="9"/>
                    <a:pt x="15" y="6"/>
                    <a:pt x="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2"/>
            <p:cNvSpPr/>
            <p:nvPr/>
          </p:nvSpPr>
          <p:spPr>
            <a:xfrm>
              <a:off x="2793850" y="2062000"/>
              <a:ext cx="550" cy="150"/>
            </a:xfrm>
            <a:custGeom>
              <a:rect b="b" l="l" r="r" t="t"/>
              <a:pathLst>
                <a:path extrusionOk="0" h="6" w="22">
                  <a:moveTo>
                    <a:pt x="22" y="0"/>
                  </a:moveTo>
                  <a:cubicBezTo>
                    <a:pt x="6" y="0"/>
                    <a:pt x="1" y="5"/>
                    <a:pt x="6" y="5"/>
                  </a:cubicBezTo>
                  <a:cubicBezTo>
                    <a:pt x="9" y="5"/>
                    <a:pt x="14" y="4"/>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2"/>
            <p:cNvSpPr/>
            <p:nvPr/>
          </p:nvSpPr>
          <p:spPr>
            <a:xfrm>
              <a:off x="2794375" y="2061400"/>
              <a:ext cx="625" cy="325"/>
            </a:xfrm>
            <a:custGeom>
              <a:rect b="b" l="l" r="r" t="t"/>
              <a:pathLst>
                <a:path extrusionOk="0" h="13" w="25">
                  <a:moveTo>
                    <a:pt x="25" y="0"/>
                  </a:moveTo>
                  <a:cubicBezTo>
                    <a:pt x="25" y="0"/>
                    <a:pt x="1"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2"/>
            <p:cNvSpPr/>
            <p:nvPr/>
          </p:nvSpPr>
          <p:spPr>
            <a:xfrm>
              <a:off x="2794075" y="2065300"/>
              <a:ext cx="425" cy="275"/>
            </a:xfrm>
            <a:custGeom>
              <a:rect b="b" l="l" r="r" t="t"/>
              <a:pathLst>
                <a:path extrusionOk="0" h="11" w="17">
                  <a:moveTo>
                    <a:pt x="12" y="0"/>
                  </a:moveTo>
                  <a:cubicBezTo>
                    <a:pt x="9" y="0"/>
                    <a:pt x="5" y="3"/>
                    <a:pt x="1" y="11"/>
                  </a:cubicBezTo>
                  <a:cubicBezTo>
                    <a:pt x="17" y="11"/>
                    <a:pt x="17"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2"/>
            <p:cNvSpPr/>
            <p:nvPr/>
          </p:nvSpPr>
          <p:spPr>
            <a:xfrm>
              <a:off x="2795875" y="2064375"/>
              <a:ext cx="1225" cy="25"/>
            </a:xfrm>
            <a:custGeom>
              <a:rect b="b" l="l" r="r" t="t"/>
              <a:pathLst>
                <a:path extrusionOk="0" h="1" w="49">
                  <a:moveTo>
                    <a:pt x="0" y="0"/>
                  </a:moveTo>
                  <a:cubicBezTo>
                    <a:pt x="48" y="0"/>
                    <a:pt x="48" y="0"/>
                    <a:pt x="0" y="0"/>
                  </a:cubicBez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2"/>
            <p:cNvSpPr/>
            <p:nvPr/>
          </p:nvSpPr>
          <p:spPr>
            <a:xfrm>
              <a:off x="2796775" y="2065125"/>
              <a:ext cx="900" cy="300"/>
            </a:xfrm>
            <a:custGeom>
              <a:rect b="b" l="l" r="r" t="t"/>
              <a:pathLst>
                <a:path extrusionOk="0" h="12" w="36">
                  <a:moveTo>
                    <a:pt x="12" y="1"/>
                  </a:moveTo>
                  <a:cubicBezTo>
                    <a:pt x="8" y="1"/>
                    <a:pt x="4" y="2"/>
                    <a:pt x="0" y="6"/>
                  </a:cubicBezTo>
                  <a:cubicBezTo>
                    <a:pt x="8" y="6"/>
                    <a:pt x="21" y="11"/>
                    <a:pt x="29" y="11"/>
                  </a:cubicBezTo>
                  <a:cubicBezTo>
                    <a:pt x="33" y="11"/>
                    <a:pt x="36" y="10"/>
                    <a:pt x="36" y="6"/>
                  </a:cubicBezTo>
                  <a:cubicBezTo>
                    <a:pt x="28" y="6"/>
                    <a:pt x="2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2"/>
            <p:cNvSpPr/>
            <p:nvPr/>
          </p:nvSpPr>
          <p:spPr>
            <a:xfrm>
              <a:off x="2793200" y="2069725"/>
              <a:ext cx="2100" cy="25"/>
            </a:xfrm>
            <a:custGeom>
              <a:rect b="b" l="l" r="r" t="t"/>
              <a:pathLst>
                <a:path extrusionOk="0" h="1" w="84">
                  <a:moveTo>
                    <a:pt x="84" y="1"/>
                  </a:moveTo>
                  <a:cubicBezTo>
                    <a:pt x="72" y="1"/>
                    <a:pt x="12" y="1"/>
                    <a:pt x="0" y="1"/>
                  </a:cubicBezTo>
                  <a:cubicBezTo>
                    <a:pt x="36" y="1"/>
                    <a:pt x="60"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2"/>
            <p:cNvSpPr/>
            <p:nvPr/>
          </p:nvSpPr>
          <p:spPr>
            <a:xfrm>
              <a:off x="2798125" y="2073600"/>
              <a:ext cx="2100" cy="450"/>
            </a:xfrm>
            <a:custGeom>
              <a:rect b="b" l="l" r="r" t="t"/>
              <a:pathLst>
                <a:path extrusionOk="0" h="18" w="84">
                  <a:moveTo>
                    <a:pt x="6" y="0"/>
                  </a:moveTo>
                  <a:cubicBezTo>
                    <a:pt x="1" y="0"/>
                    <a:pt x="1" y="0"/>
                    <a:pt x="6" y="1"/>
                  </a:cubicBezTo>
                  <a:lnTo>
                    <a:pt x="6" y="1"/>
                  </a:lnTo>
                  <a:cubicBezTo>
                    <a:pt x="6" y="1"/>
                    <a:pt x="6" y="1"/>
                    <a:pt x="6" y="0"/>
                  </a:cubicBezTo>
                  <a:close/>
                  <a:moveTo>
                    <a:pt x="6" y="1"/>
                  </a:moveTo>
                  <a:cubicBezTo>
                    <a:pt x="23" y="9"/>
                    <a:pt x="39" y="17"/>
                    <a:pt x="52" y="17"/>
                  </a:cubicBezTo>
                  <a:cubicBezTo>
                    <a:pt x="57" y="17"/>
                    <a:pt x="62" y="16"/>
                    <a:pt x="65" y="12"/>
                  </a:cubicBezTo>
                  <a:cubicBezTo>
                    <a:pt x="84" y="3"/>
                    <a:pt x="22"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2"/>
            <p:cNvSpPr/>
            <p:nvPr/>
          </p:nvSpPr>
          <p:spPr>
            <a:xfrm>
              <a:off x="2789625" y="2119300"/>
              <a:ext cx="825" cy="175"/>
            </a:xfrm>
            <a:custGeom>
              <a:rect b="b" l="l" r="r" t="t"/>
              <a:pathLst>
                <a:path extrusionOk="0" h="7" w="33">
                  <a:moveTo>
                    <a:pt x="29" y="1"/>
                  </a:moveTo>
                  <a:cubicBezTo>
                    <a:pt x="28" y="1"/>
                    <a:pt x="20" y="2"/>
                    <a:pt x="0" y="6"/>
                  </a:cubicBezTo>
                  <a:cubicBezTo>
                    <a:pt x="8" y="6"/>
                    <a:pt x="32"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2"/>
            <p:cNvSpPr/>
            <p:nvPr/>
          </p:nvSpPr>
          <p:spPr>
            <a:xfrm>
              <a:off x="2790225" y="2119725"/>
              <a:ext cx="1500" cy="25"/>
            </a:xfrm>
            <a:custGeom>
              <a:rect b="b" l="l" r="r" t="t"/>
              <a:pathLst>
                <a:path extrusionOk="0" h="1" w="60">
                  <a:moveTo>
                    <a:pt x="0" y="1"/>
                  </a:moveTo>
                  <a:cubicBezTo>
                    <a:pt x="60" y="1"/>
                    <a:pt x="6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2"/>
            <p:cNvSpPr/>
            <p:nvPr/>
          </p:nvSpPr>
          <p:spPr>
            <a:xfrm>
              <a:off x="2799750" y="2088175"/>
              <a:ext cx="1500" cy="25"/>
            </a:xfrm>
            <a:custGeom>
              <a:rect b="b" l="l" r="r" t="t"/>
              <a:pathLst>
                <a:path extrusionOk="0" h="1" w="60">
                  <a:moveTo>
                    <a:pt x="60" y="1"/>
                  </a:moveTo>
                  <a:cubicBezTo>
                    <a:pt x="48" y="1"/>
                    <a:pt x="0"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2"/>
            <p:cNvSpPr/>
            <p:nvPr/>
          </p:nvSpPr>
          <p:spPr>
            <a:xfrm>
              <a:off x="2799150" y="2091150"/>
              <a:ext cx="1200" cy="25"/>
            </a:xfrm>
            <a:custGeom>
              <a:rect b="b" l="l" r="r" t="t"/>
              <a:pathLst>
                <a:path extrusionOk="0" h="1" w="48">
                  <a:moveTo>
                    <a:pt x="48" y="1"/>
                  </a:moveTo>
                  <a:cubicBezTo>
                    <a:pt x="0" y="1"/>
                    <a:pt x="12"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2"/>
            <p:cNvSpPr/>
            <p:nvPr/>
          </p:nvSpPr>
          <p:spPr>
            <a:xfrm>
              <a:off x="2800600" y="2093550"/>
              <a:ext cx="1250" cy="325"/>
            </a:xfrm>
            <a:custGeom>
              <a:rect b="b" l="l" r="r" t="t"/>
              <a:pathLst>
                <a:path extrusionOk="0" h="13" w="50">
                  <a:moveTo>
                    <a:pt x="50" y="0"/>
                  </a:moveTo>
                  <a:cubicBezTo>
                    <a:pt x="44" y="0"/>
                    <a:pt x="44" y="3"/>
                    <a:pt x="45" y="6"/>
                  </a:cubicBezTo>
                  <a:lnTo>
                    <a:pt x="45" y="6"/>
                  </a:lnTo>
                  <a:cubicBezTo>
                    <a:pt x="48" y="4"/>
                    <a:pt x="50" y="2"/>
                    <a:pt x="50" y="0"/>
                  </a:cubicBezTo>
                  <a:close/>
                  <a:moveTo>
                    <a:pt x="45" y="6"/>
                  </a:moveTo>
                  <a:cubicBezTo>
                    <a:pt x="32" y="12"/>
                    <a:pt x="1" y="12"/>
                    <a:pt x="50" y="12"/>
                  </a:cubicBezTo>
                  <a:cubicBezTo>
                    <a:pt x="50" y="12"/>
                    <a:pt x="46" y="9"/>
                    <a:pt x="45" y="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2"/>
            <p:cNvSpPr/>
            <p:nvPr/>
          </p:nvSpPr>
          <p:spPr>
            <a:xfrm>
              <a:off x="2852625" y="2160225"/>
              <a:ext cx="425" cy="675"/>
            </a:xfrm>
            <a:custGeom>
              <a:rect b="b" l="l" r="r" t="t"/>
              <a:pathLst>
                <a:path extrusionOk="0" h="27" w="17">
                  <a:moveTo>
                    <a:pt x="16" y="0"/>
                  </a:moveTo>
                  <a:cubicBezTo>
                    <a:pt x="1" y="0"/>
                    <a:pt x="1" y="27"/>
                    <a:pt x="6" y="27"/>
                  </a:cubicBezTo>
                  <a:cubicBezTo>
                    <a:pt x="8" y="27"/>
                    <a:pt x="12" y="2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2"/>
            <p:cNvSpPr/>
            <p:nvPr/>
          </p:nvSpPr>
          <p:spPr>
            <a:xfrm>
              <a:off x="2852525" y="2160075"/>
              <a:ext cx="325" cy="175"/>
            </a:xfrm>
            <a:custGeom>
              <a:rect b="b" l="l" r="r" t="t"/>
              <a:pathLst>
                <a:path extrusionOk="0" h="7" w="13">
                  <a:moveTo>
                    <a:pt x="11" y="1"/>
                  </a:moveTo>
                  <a:cubicBezTo>
                    <a:pt x="9" y="1"/>
                    <a:pt x="1" y="6"/>
                    <a:pt x="9" y="6"/>
                  </a:cubicBezTo>
                  <a:cubicBezTo>
                    <a:pt x="12" y="2"/>
                    <a:pt x="12"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2"/>
            <p:cNvSpPr/>
            <p:nvPr/>
          </p:nvSpPr>
          <p:spPr>
            <a:xfrm>
              <a:off x="2851325" y="2161650"/>
              <a:ext cx="825" cy="675"/>
            </a:xfrm>
            <a:custGeom>
              <a:rect b="b" l="l" r="r" t="t"/>
              <a:pathLst>
                <a:path extrusionOk="0" h="27" w="33">
                  <a:moveTo>
                    <a:pt x="9" y="0"/>
                  </a:moveTo>
                  <a:cubicBezTo>
                    <a:pt x="1" y="0"/>
                    <a:pt x="9" y="27"/>
                    <a:pt x="33" y="27"/>
                  </a:cubicBezTo>
                  <a:cubicBezTo>
                    <a:pt x="21" y="7"/>
                    <a:pt x="13"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2"/>
            <p:cNvSpPr/>
            <p:nvPr/>
          </p:nvSpPr>
          <p:spPr>
            <a:xfrm>
              <a:off x="2852425" y="2162900"/>
              <a:ext cx="325" cy="625"/>
            </a:xfrm>
            <a:custGeom>
              <a:rect b="b" l="l" r="r" t="t"/>
              <a:pathLst>
                <a:path extrusionOk="0" h="25" w="13">
                  <a:moveTo>
                    <a:pt x="13" y="0"/>
                  </a:moveTo>
                  <a:cubicBezTo>
                    <a:pt x="1" y="0"/>
                    <a:pt x="1" y="0"/>
                    <a:pt x="13" y="24"/>
                  </a:cubicBezTo>
                  <a:lnTo>
                    <a:pt x="1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2"/>
            <p:cNvSpPr/>
            <p:nvPr/>
          </p:nvSpPr>
          <p:spPr>
            <a:xfrm>
              <a:off x="2848175" y="2167200"/>
              <a:ext cx="650" cy="800"/>
            </a:xfrm>
            <a:custGeom>
              <a:rect b="b" l="l" r="r" t="t"/>
              <a:pathLst>
                <a:path extrusionOk="0" h="32" w="26">
                  <a:moveTo>
                    <a:pt x="1" y="0"/>
                  </a:moveTo>
                  <a:cubicBezTo>
                    <a:pt x="0" y="0"/>
                    <a:pt x="25" y="31"/>
                    <a:pt x="25" y="31"/>
                  </a:cubicBezTo>
                  <a:cubicBezTo>
                    <a:pt x="25" y="31"/>
                    <a:pt x="23" y="28"/>
                    <a:pt x="16" y="19"/>
                  </a:cubicBezTo>
                  <a:cubicBezTo>
                    <a:pt x="5" y="5"/>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2"/>
            <p:cNvSpPr/>
            <p:nvPr/>
          </p:nvSpPr>
          <p:spPr>
            <a:xfrm>
              <a:off x="2846775" y="2168850"/>
              <a:ext cx="475" cy="1500"/>
            </a:xfrm>
            <a:custGeom>
              <a:rect b="b" l="l" r="r" t="t"/>
              <a:pathLst>
                <a:path extrusionOk="0" h="60" w="19">
                  <a:moveTo>
                    <a:pt x="0" y="0"/>
                  </a:moveTo>
                  <a:lnTo>
                    <a:pt x="0" y="0"/>
                  </a:lnTo>
                  <a:cubicBezTo>
                    <a:pt x="0" y="0"/>
                    <a:pt x="0" y="0"/>
                    <a:pt x="0" y="0"/>
                  </a:cubicBezTo>
                  <a:lnTo>
                    <a:pt x="0" y="0"/>
                  </a:lnTo>
                  <a:cubicBezTo>
                    <a:pt x="0" y="6"/>
                    <a:pt x="3" y="9"/>
                    <a:pt x="4" y="9"/>
                  </a:cubicBezTo>
                  <a:lnTo>
                    <a:pt x="4" y="9"/>
                  </a:lnTo>
                  <a:cubicBezTo>
                    <a:pt x="3" y="7"/>
                    <a:pt x="2" y="4"/>
                    <a:pt x="0" y="0"/>
                  </a:cubicBezTo>
                  <a:lnTo>
                    <a:pt x="0" y="0"/>
                  </a:lnTo>
                  <a:cubicBezTo>
                    <a:pt x="2" y="3"/>
                    <a:pt x="3" y="6"/>
                    <a:pt x="4" y="9"/>
                  </a:cubicBezTo>
                  <a:lnTo>
                    <a:pt x="4" y="9"/>
                  </a:lnTo>
                  <a:cubicBezTo>
                    <a:pt x="4" y="9"/>
                    <a:pt x="4" y="9"/>
                    <a:pt x="4" y="9"/>
                  </a:cubicBezTo>
                  <a:lnTo>
                    <a:pt x="4" y="9"/>
                  </a:lnTo>
                  <a:cubicBezTo>
                    <a:pt x="4" y="9"/>
                    <a:pt x="4" y="10"/>
                    <a:pt x="4" y="10"/>
                  </a:cubicBezTo>
                  <a:lnTo>
                    <a:pt x="4" y="10"/>
                  </a:lnTo>
                  <a:cubicBezTo>
                    <a:pt x="4" y="10"/>
                    <a:pt x="4" y="9"/>
                    <a:pt x="4" y="9"/>
                  </a:cubicBezTo>
                  <a:lnTo>
                    <a:pt x="4" y="9"/>
                  </a:lnTo>
                  <a:cubicBezTo>
                    <a:pt x="4" y="9"/>
                    <a:pt x="5" y="9"/>
                    <a:pt x="5" y="9"/>
                  </a:cubicBezTo>
                  <a:cubicBezTo>
                    <a:pt x="6" y="9"/>
                    <a:pt x="6" y="6"/>
                    <a:pt x="0" y="0"/>
                  </a:cubicBezTo>
                  <a:close/>
                  <a:moveTo>
                    <a:pt x="4" y="10"/>
                  </a:moveTo>
                  <a:lnTo>
                    <a:pt x="4" y="10"/>
                  </a:lnTo>
                  <a:cubicBezTo>
                    <a:pt x="7" y="16"/>
                    <a:pt x="9" y="23"/>
                    <a:pt x="10" y="29"/>
                  </a:cubicBezTo>
                  <a:lnTo>
                    <a:pt x="10" y="29"/>
                  </a:lnTo>
                  <a:cubicBezTo>
                    <a:pt x="10" y="25"/>
                    <a:pt x="10" y="23"/>
                    <a:pt x="10" y="21"/>
                  </a:cubicBezTo>
                  <a:lnTo>
                    <a:pt x="10" y="21"/>
                  </a:lnTo>
                  <a:cubicBezTo>
                    <a:pt x="13" y="28"/>
                    <a:pt x="15" y="30"/>
                    <a:pt x="16" y="30"/>
                  </a:cubicBezTo>
                  <a:cubicBezTo>
                    <a:pt x="18" y="30"/>
                    <a:pt x="14" y="15"/>
                    <a:pt x="12" y="15"/>
                  </a:cubicBezTo>
                  <a:lnTo>
                    <a:pt x="12" y="15"/>
                  </a:lnTo>
                  <a:cubicBezTo>
                    <a:pt x="11" y="15"/>
                    <a:pt x="10" y="17"/>
                    <a:pt x="10" y="21"/>
                  </a:cubicBezTo>
                  <a:lnTo>
                    <a:pt x="10" y="21"/>
                  </a:lnTo>
                  <a:cubicBezTo>
                    <a:pt x="8" y="18"/>
                    <a:pt x="7" y="14"/>
                    <a:pt x="4" y="10"/>
                  </a:cubicBezTo>
                  <a:close/>
                  <a:moveTo>
                    <a:pt x="10" y="29"/>
                  </a:moveTo>
                  <a:cubicBezTo>
                    <a:pt x="10" y="35"/>
                    <a:pt x="11" y="46"/>
                    <a:pt x="12" y="60"/>
                  </a:cubicBezTo>
                  <a:cubicBezTo>
                    <a:pt x="12" y="53"/>
                    <a:pt x="12" y="42"/>
                    <a:pt x="10" y="2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2"/>
            <p:cNvSpPr/>
            <p:nvPr/>
          </p:nvSpPr>
          <p:spPr>
            <a:xfrm>
              <a:off x="2849750" y="2165575"/>
              <a:ext cx="3000" cy="2400"/>
            </a:xfrm>
            <a:custGeom>
              <a:rect b="b" l="l" r="r" t="t"/>
              <a:pathLst>
                <a:path extrusionOk="0" h="96" w="120">
                  <a:moveTo>
                    <a:pt x="0" y="0"/>
                  </a:moveTo>
                  <a:cubicBezTo>
                    <a:pt x="48" y="24"/>
                    <a:pt x="48" y="48"/>
                    <a:pt x="72" y="96"/>
                  </a:cubicBezTo>
                  <a:cubicBezTo>
                    <a:pt x="79" y="82"/>
                    <a:pt x="86" y="76"/>
                    <a:pt x="95" y="76"/>
                  </a:cubicBezTo>
                  <a:cubicBezTo>
                    <a:pt x="102" y="76"/>
                    <a:pt x="110" y="79"/>
                    <a:pt x="120" y="84"/>
                  </a:cubicBezTo>
                  <a:cubicBezTo>
                    <a:pt x="36" y="0"/>
                    <a:pt x="60"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2"/>
            <p:cNvSpPr/>
            <p:nvPr/>
          </p:nvSpPr>
          <p:spPr>
            <a:xfrm>
              <a:off x="2849450" y="2169450"/>
              <a:ext cx="325" cy="25"/>
            </a:xfrm>
            <a:custGeom>
              <a:rect b="b" l="l" r="r" t="t"/>
              <a:pathLst>
                <a:path extrusionOk="0" h="1" w="13">
                  <a:moveTo>
                    <a:pt x="1" y="0"/>
                  </a:moveTo>
                  <a:lnTo>
                    <a:pt x="1" y="0"/>
                  </a:lnTo>
                  <a:cubicBezTo>
                    <a:pt x="12" y="0"/>
                    <a:pt x="1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2"/>
            <p:cNvSpPr/>
            <p:nvPr/>
          </p:nvSpPr>
          <p:spPr>
            <a:xfrm>
              <a:off x="2846775" y="2175100"/>
              <a:ext cx="325" cy="25"/>
            </a:xfrm>
            <a:custGeom>
              <a:rect b="b" l="l" r="r" t="t"/>
              <a:pathLst>
                <a:path extrusionOk="0" h="1" w="13">
                  <a:moveTo>
                    <a:pt x="0" y="0"/>
                  </a:move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2"/>
            <p:cNvSpPr/>
            <p:nvPr/>
          </p:nvSpPr>
          <p:spPr>
            <a:xfrm>
              <a:off x="2847075" y="2172125"/>
              <a:ext cx="900" cy="325"/>
            </a:xfrm>
            <a:custGeom>
              <a:rect b="b" l="l" r="r" t="t"/>
              <a:pathLst>
                <a:path extrusionOk="0" h="13" w="36">
                  <a:moveTo>
                    <a:pt x="36" y="0"/>
                  </a:moveTo>
                  <a:cubicBezTo>
                    <a:pt x="24" y="0"/>
                    <a:pt x="0" y="12"/>
                    <a:pt x="12" y="12"/>
                  </a:cubicBezTo>
                  <a:cubicBezTo>
                    <a:pt x="12" y="12"/>
                    <a:pt x="24" y="12"/>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2"/>
            <p:cNvSpPr/>
            <p:nvPr/>
          </p:nvSpPr>
          <p:spPr>
            <a:xfrm>
              <a:off x="2849150" y="2169450"/>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2"/>
            <p:cNvSpPr/>
            <p:nvPr/>
          </p:nvSpPr>
          <p:spPr>
            <a:xfrm>
              <a:off x="2845725" y="2175025"/>
              <a:ext cx="1000" cy="175"/>
            </a:xfrm>
            <a:custGeom>
              <a:rect b="b" l="l" r="r" t="t"/>
              <a:pathLst>
                <a:path extrusionOk="0" h="7" w="40">
                  <a:moveTo>
                    <a:pt x="6" y="0"/>
                  </a:moveTo>
                  <a:cubicBezTo>
                    <a:pt x="0" y="0"/>
                    <a:pt x="31" y="7"/>
                    <a:pt x="37" y="7"/>
                  </a:cubicBezTo>
                  <a:cubicBezTo>
                    <a:pt x="39" y="7"/>
                    <a:pt x="38" y="6"/>
                    <a:pt x="30" y="3"/>
                  </a:cubicBezTo>
                  <a:cubicBezTo>
                    <a:pt x="15" y="1"/>
                    <a:pt x="8"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2"/>
            <p:cNvSpPr/>
            <p:nvPr/>
          </p:nvSpPr>
          <p:spPr>
            <a:xfrm>
              <a:off x="2854800" y="2178125"/>
              <a:ext cx="1225" cy="975"/>
            </a:xfrm>
            <a:custGeom>
              <a:rect b="b" l="l" r="r" t="t"/>
              <a:pathLst>
                <a:path extrusionOk="0" h="39" w="49">
                  <a:moveTo>
                    <a:pt x="27" y="1"/>
                  </a:moveTo>
                  <a:cubicBezTo>
                    <a:pt x="19" y="1"/>
                    <a:pt x="18" y="12"/>
                    <a:pt x="8" y="26"/>
                  </a:cubicBezTo>
                  <a:lnTo>
                    <a:pt x="8" y="26"/>
                  </a:lnTo>
                  <a:cubicBezTo>
                    <a:pt x="5" y="26"/>
                    <a:pt x="1" y="29"/>
                    <a:pt x="1" y="34"/>
                  </a:cubicBezTo>
                  <a:cubicBezTo>
                    <a:pt x="10" y="37"/>
                    <a:pt x="18" y="39"/>
                    <a:pt x="25" y="39"/>
                  </a:cubicBezTo>
                  <a:cubicBezTo>
                    <a:pt x="42" y="39"/>
                    <a:pt x="48" y="28"/>
                    <a:pt x="48" y="10"/>
                  </a:cubicBezTo>
                  <a:cubicBezTo>
                    <a:pt x="38" y="3"/>
                    <a:pt x="32"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2"/>
            <p:cNvSpPr/>
            <p:nvPr/>
          </p:nvSpPr>
          <p:spPr>
            <a:xfrm>
              <a:off x="2856600" y="2115875"/>
              <a:ext cx="900" cy="400"/>
            </a:xfrm>
            <a:custGeom>
              <a:rect b="b" l="l" r="r" t="t"/>
              <a:pathLst>
                <a:path extrusionOk="0" h="16" w="36">
                  <a:moveTo>
                    <a:pt x="0" y="0"/>
                  </a:moveTo>
                  <a:cubicBezTo>
                    <a:pt x="0" y="12"/>
                    <a:pt x="6" y="15"/>
                    <a:pt x="14" y="15"/>
                  </a:cubicBezTo>
                  <a:cubicBezTo>
                    <a:pt x="21" y="15"/>
                    <a:pt x="30" y="12"/>
                    <a:pt x="36"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2"/>
            <p:cNvSpPr/>
            <p:nvPr/>
          </p:nvSpPr>
          <p:spPr>
            <a:xfrm>
              <a:off x="2838450" y="2190575"/>
              <a:ext cx="1500" cy="925"/>
            </a:xfrm>
            <a:custGeom>
              <a:rect b="b" l="l" r="r" t="t"/>
              <a:pathLst>
                <a:path extrusionOk="0" h="37" w="60">
                  <a:moveTo>
                    <a:pt x="36" y="1"/>
                  </a:moveTo>
                  <a:lnTo>
                    <a:pt x="36" y="1"/>
                  </a:lnTo>
                  <a:cubicBezTo>
                    <a:pt x="12" y="13"/>
                    <a:pt x="0" y="24"/>
                    <a:pt x="0" y="36"/>
                  </a:cubicBezTo>
                  <a:cubicBezTo>
                    <a:pt x="24" y="24"/>
                    <a:pt x="60" y="24"/>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2"/>
            <p:cNvSpPr/>
            <p:nvPr/>
          </p:nvSpPr>
          <p:spPr>
            <a:xfrm>
              <a:off x="2837850" y="2191275"/>
              <a:ext cx="775" cy="725"/>
            </a:xfrm>
            <a:custGeom>
              <a:rect b="b" l="l" r="r" t="t"/>
              <a:pathLst>
                <a:path extrusionOk="0" h="29" w="31">
                  <a:moveTo>
                    <a:pt x="12" y="0"/>
                  </a:moveTo>
                  <a:cubicBezTo>
                    <a:pt x="8" y="0"/>
                    <a:pt x="3" y="5"/>
                    <a:pt x="0" y="20"/>
                  </a:cubicBezTo>
                  <a:cubicBezTo>
                    <a:pt x="8" y="26"/>
                    <a:pt x="14" y="29"/>
                    <a:pt x="18" y="29"/>
                  </a:cubicBezTo>
                  <a:cubicBezTo>
                    <a:pt x="31" y="29"/>
                    <a:pt x="2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2"/>
            <p:cNvSpPr/>
            <p:nvPr/>
          </p:nvSpPr>
          <p:spPr>
            <a:xfrm>
              <a:off x="2846575" y="2196850"/>
              <a:ext cx="650" cy="600"/>
            </a:xfrm>
            <a:custGeom>
              <a:rect b="b" l="l" r="r" t="t"/>
              <a:pathLst>
                <a:path extrusionOk="0" h="24" w="26">
                  <a:moveTo>
                    <a:pt x="13" y="1"/>
                  </a:moveTo>
                  <a:cubicBezTo>
                    <a:pt x="6" y="1"/>
                    <a:pt x="1" y="10"/>
                    <a:pt x="20" y="23"/>
                  </a:cubicBezTo>
                  <a:cubicBezTo>
                    <a:pt x="26" y="7"/>
                    <a:pt x="19"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2"/>
            <p:cNvSpPr/>
            <p:nvPr/>
          </p:nvSpPr>
          <p:spPr>
            <a:xfrm>
              <a:off x="2843500" y="2191175"/>
              <a:ext cx="325" cy="325"/>
            </a:xfrm>
            <a:custGeom>
              <a:rect b="b" l="l" r="r" t="t"/>
              <a:pathLst>
                <a:path extrusionOk="0" h="13" w="13">
                  <a:moveTo>
                    <a:pt x="12" y="0"/>
                  </a:moveTo>
                  <a:cubicBezTo>
                    <a:pt x="0" y="0"/>
                    <a:pt x="12" y="0"/>
                    <a:pt x="12" y="12"/>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2"/>
            <p:cNvSpPr/>
            <p:nvPr/>
          </p:nvSpPr>
          <p:spPr>
            <a:xfrm>
              <a:off x="2843200" y="2181050"/>
              <a:ext cx="25" cy="325"/>
            </a:xfrm>
            <a:custGeom>
              <a:rect b="b" l="l" r="r" t="t"/>
              <a:pathLst>
                <a:path extrusionOk="0" h="13" w="1">
                  <a:moveTo>
                    <a:pt x="1" y="13"/>
                  </a:moveTo>
                  <a:cubicBezTo>
                    <a:pt x="1" y="13"/>
                    <a:pt x="1" y="13"/>
                    <a:pt x="1" y="13"/>
                  </a:cubicBezTo>
                  <a:cubicBezTo>
                    <a:pt x="1" y="1"/>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2"/>
            <p:cNvSpPr/>
            <p:nvPr/>
          </p:nvSpPr>
          <p:spPr>
            <a:xfrm>
              <a:off x="2842300" y="2181950"/>
              <a:ext cx="625" cy="625"/>
            </a:xfrm>
            <a:custGeom>
              <a:rect b="b" l="l" r="r" t="t"/>
              <a:pathLst>
                <a:path extrusionOk="0" h="25" w="25">
                  <a:moveTo>
                    <a:pt x="25" y="0"/>
                  </a:moveTo>
                  <a:cubicBezTo>
                    <a:pt x="25" y="0"/>
                    <a:pt x="1" y="24"/>
                    <a:pt x="25" y="0"/>
                  </a:cubicBezTo>
                  <a:cubicBezTo>
                    <a:pt x="25" y="0"/>
                    <a:pt x="25"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2"/>
            <p:cNvSpPr/>
            <p:nvPr/>
          </p:nvSpPr>
          <p:spPr>
            <a:xfrm>
              <a:off x="2860200" y="2092525"/>
              <a:ext cx="300" cy="450"/>
            </a:xfrm>
            <a:custGeom>
              <a:rect b="b" l="l" r="r" t="t"/>
              <a:pathLst>
                <a:path extrusionOk="0" h="18" w="12">
                  <a:moveTo>
                    <a:pt x="4" y="1"/>
                  </a:moveTo>
                  <a:cubicBezTo>
                    <a:pt x="0" y="1"/>
                    <a:pt x="3" y="9"/>
                    <a:pt x="11" y="17"/>
                  </a:cubicBezTo>
                  <a:cubicBezTo>
                    <a:pt x="11" y="5"/>
                    <a:pt x="11" y="5"/>
                    <a:pt x="11" y="5"/>
                  </a:cubicBezTo>
                  <a:cubicBezTo>
                    <a:pt x="8" y="2"/>
                    <a:pt x="5" y="1"/>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2"/>
            <p:cNvSpPr/>
            <p:nvPr/>
          </p:nvSpPr>
          <p:spPr>
            <a:xfrm>
              <a:off x="2850350" y="2166775"/>
              <a:ext cx="325" cy="325"/>
            </a:xfrm>
            <a:custGeom>
              <a:rect b="b" l="l" r="r" t="t"/>
              <a:pathLst>
                <a:path extrusionOk="0" h="13" w="13">
                  <a:moveTo>
                    <a:pt x="0" y="0"/>
                  </a:moveTo>
                  <a:cubicBezTo>
                    <a:pt x="12" y="12"/>
                    <a:pt x="12"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2"/>
            <p:cNvSpPr/>
            <p:nvPr/>
          </p:nvSpPr>
          <p:spPr>
            <a:xfrm>
              <a:off x="2858075" y="2151150"/>
              <a:ext cx="625" cy="150"/>
            </a:xfrm>
            <a:custGeom>
              <a:rect b="b" l="l" r="r" t="t"/>
              <a:pathLst>
                <a:path extrusionOk="0" h="6" w="25">
                  <a:moveTo>
                    <a:pt x="10" y="1"/>
                  </a:moveTo>
                  <a:cubicBezTo>
                    <a:pt x="7" y="1"/>
                    <a:pt x="5" y="2"/>
                    <a:pt x="1" y="6"/>
                  </a:cubicBezTo>
                  <a:lnTo>
                    <a:pt x="25" y="6"/>
                  </a:lnTo>
                  <a:cubicBezTo>
                    <a:pt x="17" y="6"/>
                    <a:pt x="14" y="1"/>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2"/>
            <p:cNvSpPr/>
            <p:nvPr/>
          </p:nvSpPr>
          <p:spPr>
            <a:xfrm>
              <a:off x="2857200" y="2116175"/>
              <a:ext cx="600" cy="25"/>
            </a:xfrm>
            <a:custGeom>
              <a:rect b="b" l="l" r="r" t="t"/>
              <a:pathLst>
                <a:path extrusionOk="0" h="1" w="24">
                  <a:moveTo>
                    <a:pt x="24" y="0"/>
                  </a:moveTo>
                  <a:cubicBezTo>
                    <a:pt x="24" y="0"/>
                    <a:pt x="0"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2"/>
            <p:cNvSpPr/>
            <p:nvPr/>
          </p:nvSpPr>
          <p:spPr>
            <a:xfrm>
              <a:off x="2843800" y="2178675"/>
              <a:ext cx="625" cy="1500"/>
            </a:xfrm>
            <a:custGeom>
              <a:rect b="b" l="l" r="r" t="t"/>
              <a:pathLst>
                <a:path extrusionOk="0" h="60" w="25">
                  <a:moveTo>
                    <a:pt x="12" y="0"/>
                  </a:moveTo>
                  <a:cubicBezTo>
                    <a:pt x="24" y="60"/>
                    <a:pt x="12" y="0"/>
                    <a:pt x="12" y="0"/>
                  </a:cubicBezTo>
                  <a:cubicBezTo>
                    <a:pt x="12"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2"/>
            <p:cNvSpPr/>
            <p:nvPr/>
          </p:nvSpPr>
          <p:spPr>
            <a:xfrm>
              <a:off x="2845500" y="2173325"/>
              <a:ext cx="2775" cy="1525"/>
            </a:xfrm>
            <a:custGeom>
              <a:rect b="b" l="l" r="r" t="t"/>
              <a:pathLst>
                <a:path extrusionOk="0" h="61" w="111">
                  <a:moveTo>
                    <a:pt x="28" y="0"/>
                  </a:moveTo>
                  <a:cubicBezTo>
                    <a:pt x="1" y="27"/>
                    <a:pt x="48" y="60"/>
                    <a:pt x="68" y="60"/>
                  </a:cubicBezTo>
                  <a:cubicBezTo>
                    <a:pt x="74" y="60"/>
                    <a:pt x="78" y="57"/>
                    <a:pt x="75" y="48"/>
                  </a:cubicBezTo>
                  <a:cubicBezTo>
                    <a:pt x="63" y="12"/>
                    <a:pt x="111" y="24"/>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2"/>
            <p:cNvSpPr/>
            <p:nvPr/>
          </p:nvSpPr>
          <p:spPr>
            <a:xfrm>
              <a:off x="2856450" y="2137900"/>
              <a:ext cx="475" cy="575"/>
            </a:xfrm>
            <a:custGeom>
              <a:rect b="b" l="l" r="r" t="t"/>
              <a:pathLst>
                <a:path extrusionOk="0" h="23" w="19">
                  <a:moveTo>
                    <a:pt x="18" y="0"/>
                  </a:moveTo>
                  <a:lnTo>
                    <a:pt x="18" y="0"/>
                  </a:lnTo>
                  <a:cubicBezTo>
                    <a:pt x="2" y="16"/>
                    <a:pt x="1" y="23"/>
                    <a:pt x="4" y="23"/>
                  </a:cubicBezTo>
                  <a:cubicBezTo>
                    <a:pt x="7" y="23"/>
                    <a:pt x="18" y="13"/>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2"/>
            <p:cNvSpPr/>
            <p:nvPr/>
          </p:nvSpPr>
          <p:spPr>
            <a:xfrm>
              <a:off x="2857200" y="2129225"/>
              <a:ext cx="850" cy="350"/>
            </a:xfrm>
            <a:custGeom>
              <a:rect b="b" l="l" r="r" t="t"/>
              <a:pathLst>
                <a:path extrusionOk="0" h="14" w="34">
                  <a:moveTo>
                    <a:pt x="31" y="0"/>
                  </a:moveTo>
                  <a:cubicBezTo>
                    <a:pt x="30" y="0"/>
                    <a:pt x="20" y="4"/>
                    <a:pt x="0" y="14"/>
                  </a:cubicBezTo>
                  <a:cubicBezTo>
                    <a:pt x="21" y="7"/>
                    <a:pt x="33" y="0"/>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2"/>
            <p:cNvSpPr/>
            <p:nvPr/>
          </p:nvSpPr>
          <p:spPr>
            <a:xfrm>
              <a:off x="2855700" y="2121750"/>
              <a:ext cx="975" cy="975"/>
            </a:xfrm>
            <a:custGeom>
              <a:rect b="b" l="l" r="r" t="t"/>
              <a:pathLst>
                <a:path extrusionOk="0" h="39" w="39">
                  <a:moveTo>
                    <a:pt x="22" y="0"/>
                  </a:moveTo>
                  <a:cubicBezTo>
                    <a:pt x="18" y="0"/>
                    <a:pt x="11" y="1"/>
                    <a:pt x="1" y="3"/>
                  </a:cubicBezTo>
                  <a:cubicBezTo>
                    <a:pt x="1" y="12"/>
                    <a:pt x="8" y="22"/>
                    <a:pt x="11" y="31"/>
                  </a:cubicBezTo>
                  <a:lnTo>
                    <a:pt x="11" y="31"/>
                  </a:lnTo>
                  <a:cubicBezTo>
                    <a:pt x="12" y="14"/>
                    <a:pt x="38" y="0"/>
                    <a:pt x="22" y="0"/>
                  </a:cubicBezTo>
                  <a:close/>
                  <a:moveTo>
                    <a:pt x="11" y="31"/>
                  </a:moveTo>
                  <a:cubicBezTo>
                    <a:pt x="11" y="34"/>
                    <a:pt x="11" y="36"/>
                    <a:pt x="12" y="39"/>
                  </a:cubicBezTo>
                  <a:cubicBezTo>
                    <a:pt x="12" y="36"/>
                    <a:pt x="12" y="34"/>
                    <a:pt x="11" y="3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2"/>
            <p:cNvSpPr/>
            <p:nvPr/>
          </p:nvSpPr>
          <p:spPr>
            <a:xfrm>
              <a:off x="2880400" y="2192650"/>
              <a:ext cx="1225" cy="325"/>
            </a:xfrm>
            <a:custGeom>
              <a:rect b="b" l="l" r="r" t="t"/>
              <a:pathLst>
                <a:path extrusionOk="0" h="13" w="49">
                  <a:moveTo>
                    <a:pt x="48" y="1"/>
                  </a:moveTo>
                  <a:cubicBezTo>
                    <a:pt x="36" y="1"/>
                    <a:pt x="1" y="13"/>
                    <a:pt x="13" y="13"/>
                  </a:cubicBezTo>
                  <a:cubicBezTo>
                    <a:pt x="13" y="13"/>
                    <a:pt x="36"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2"/>
            <p:cNvSpPr/>
            <p:nvPr/>
          </p:nvSpPr>
          <p:spPr>
            <a:xfrm>
              <a:off x="2877800" y="2191175"/>
              <a:ext cx="750" cy="475"/>
            </a:xfrm>
            <a:custGeom>
              <a:rect b="b" l="l" r="r" t="t"/>
              <a:pathLst>
                <a:path extrusionOk="0" h="19" w="30">
                  <a:moveTo>
                    <a:pt x="1" y="1"/>
                  </a:moveTo>
                  <a:cubicBezTo>
                    <a:pt x="1" y="1"/>
                    <a:pt x="29" y="18"/>
                    <a:pt x="30" y="18"/>
                  </a:cubicBezTo>
                  <a:cubicBezTo>
                    <a:pt x="30" y="18"/>
                    <a:pt x="28" y="17"/>
                    <a:pt x="21" y="12"/>
                  </a:cubicBezTo>
                  <a:cubicBezTo>
                    <a:pt x="7" y="4"/>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2"/>
            <p:cNvSpPr/>
            <p:nvPr/>
          </p:nvSpPr>
          <p:spPr>
            <a:xfrm>
              <a:off x="2876825" y="2189375"/>
              <a:ext cx="925" cy="1525"/>
            </a:xfrm>
            <a:custGeom>
              <a:rect b="b" l="l" r="r" t="t"/>
              <a:pathLst>
                <a:path extrusionOk="0" h="61" w="37">
                  <a:moveTo>
                    <a:pt x="37" y="1"/>
                  </a:moveTo>
                  <a:cubicBezTo>
                    <a:pt x="1" y="25"/>
                    <a:pt x="37" y="37"/>
                    <a:pt x="25" y="61"/>
                  </a:cubicBezTo>
                  <a:cubicBezTo>
                    <a:pt x="37" y="37"/>
                    <a:pt x="25" y="13"/>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2"/>
            <p:cNvSpPr/>
            <p:nvPr/>
          </p:nvSpPr>
          <p:spPr>
            <a:xfrm>
              <a:off x="2879725" y="2187250"/>
              <a:ext cx="575" cy="375"/>
            </a:xfrm>
            <a:custGeom>
              <a:rect b="b" l="l" r="r" t="t"/>
              <a:pathLst>
                <a:path extrusionOk="0" h="15" w="23">
                  <a:moveTo>
                    <a:pt x="4" y="1"/>
                  </a:moveTo>
                  <a:cubicBezTo>
                    <a:pt x="1" y="1"/>
                    <a:pt x="1" y="4"/>
                    <a:pt x="16" y="15"/>
                  </a:cubicBezTo>
                  <a:cubicBezTo>
                    <a:pt x="23" y="8"/>
                    <a:pt x="10" y="1"/>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2"/>
            <p:cNvSpPr/>
            <p:nvPr/>
          </p:nvSpPr>
          <p:spPr>
            <a:xfrm>
              <a:off x="2880100" y="2187225"/>
              <a:ext cx="200" cy="200"/>
            </a:xfrm>
            <a:custGeom>
              <a:rect b="b" l="l" r="r" t="t"/>
              <a:pathLst>
                <a:path extrusionOk="0" h="8" w="8">
                  <a:moveTo>
                    <a:pt x="6" y="0"/>
                  </a:moveTo>
                  <a:lnTo>
                    <a:pt x="6" y="0"/>
                  </a:lnTo>
                  <a:cubicBezTo>
                    <a:pt x="5" y="0"/>
                    <a:pt x="3" y="1"/>
                    <a:pt x="1" y="4"/>
                  </a:cubicBezTo>
                  <a:cubicBezTo>
                    <a:pt x="1" y="6"/>
                    <a:pt x="1" y="7"/>
                    <a:pt x="2" y="7"/>
                  </a:cubicBezTo>
                  <a:cubicBezTo>
                    <a:pt x="4" y="7"/>
                    <a:pt x="8"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2"/>
            <p:cNvSpPr/>
            <p:nvPr/>
          </p:nvSpPr>
          <p:spPr>
            <a:xfrm>
              <a:off x="2879525" y="2186100"/>
              <a:ext cx="1025" cy="625"/>
            </a:xfrm>
            <a:custGeom>
              <a:rect b="b" l="l" r="r" t="t"/>
              <a:pathLst>
                <a:path extrusionOk="0" h="25" w="41">
                  <a:moveTo>
                    <a:pt x="34" y="1"/>
                  </a:moveTo>
                  <a:cubicBezTo>
                    <a:pt x="29" y="1"/>
                    <a:pt x="18" y="7"/>
                    <a:pt x="0" y="25"/>
                  </a:cubicBezTo>
                  <a:cubicBezTo>
                    <a:pt x="30" y="17"/>
                    <a:pt x="41"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2"/>
            <p:cNvSpPr/>
            <p:nvPr/>
          </p:nvSpPr>
          <p:spPr>
            <a:xfrm>
              <a:off x="2878625" y="2186700"/>
              <a:ext cx="325" cy="25"/>
            </a:xfrm>
            <a:custGeom>
              <a:rect b="b" l="l" r="r" t="t"/>
              <a:pathLst>
                <a:path extrusionOk="0" h="1" w="13">
                  <a:moveTo>
                    <a:pt x="0" y="1"/>
                  </a:moveTo>
                  <a:lnTo>
                    <a:pt x="0" y="1"/>
                  </a:ln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2"/>
            <p:cNvSpPr/>
            <p:nvPr/>
          </p:nvSpPr>
          <p:spPr>
            <a:xfrm>
              <a:off x="2878500" y="2186925"/>
              <a:ext cx="700" cy="200"/>
            </a:xfrm>
            <a:custGeom>
              <a:rect b="b" l="l" r="r" t="t"/>
              <a:pathLst>
                <a:path extrusionOk="0" h="8" w="28">
                  <a:moveTo>
                    <a:pt x="26" y="0"/>
                  </a:moveTo>
                  <a:cubicBezTo>
                    <a:pt x="24" y="0"/>
                    <a:pt x="0" y="7"/>
                    <a:pt x="2" y="7"/>
                  </a:cubicBezTo>
                  <a:cubicBezTo>
                    <a:pt x="3" y="7"/>
                    <a:pt x="7" y="6"/>
                    <a:pt x="17" y="4"/>
                  </a:cubicBezTo>
                  <a:cubicBezTo>
                    <a:pt x="25" y="1"/>
                    <a:pt x="27" y="0"/>
                    <a:pt x="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2"/>
            <p:cNvSpPr/>
            <p:nvPr/>
          </p:nvSpPr>
          <p:spPr>
            <a:xfrm>
              <a:off x="2878325" y="2187300"/>
              <a:ext cx="1125" cy="575"/>
            </a:xfrm>
            <a:custGeom>
              <a:rect b="b" l="l" r="r" t="t"/>
              <a:pathLst>
                <a:path extrusionOk="0" h="23" w="45">
                  <a:moveTo>
                    <a:pt x="36" y="1"/>
                  </a:moveTo>
                  <a:cubicBezTo>
                    <a:pt x="24" y="1"/>
                    <a:pt x="12" y="13"/>
                    <a:pt x="0" y="13"/>
                  </a:cubicBezTo>
                  <a:cubicBezTo>
                    <a:pt x="4" y="20"/>
                    <a:pt x="10" y="23"/>
                    <a:pt x="16" y="23"/>
                  </a:cubicBezTo>
                  <a:cubicBezTo>
                    <a:pt x="30" y="23"/>
                    <a:pt x="44" y="9"/>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
            <p:cNvSpPr/>
            <p:nvPr/>
          </p:nvSpPr>
          <p:spPr>
            <a:xfrm>
              <a:off x="2876250" y="2189925"/>
              <a:ext cx="200" cy="425"/>
            </a:xfrm>
            <a:custGeom>
              <a:rect b="b" l="l" r="r" t="t"/>
              <a:pathLst>
                <a:path extrusionOk="0" h="17" w="8">
                  <a:moveTo>
                    <a:pt x="3" y="1"/>
                  </a:moveTo>
                  <a:cubicBezTo>
                    <a:pt x="3" y="1"/>
                    <a:pt x="1" y="1"/>
                    <a:pt x="0" y="3"/>
                  </a:cubicBezTo>
                  <a:cubicBezTo>
                    <a:pt x="0" y="13"/>
                    <a:pt x="1" y="16"/>
                    <a:pt x="2" y="16"/>
                  </a:cubicBezTo>
                  <a:cubicBezTo>
                    <a:pt x="4" y="16"/>
                    <a:pt x="7"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2"/>
            <p:cNvSpPr/>
            <p:nvPr/>
          </p:nvSpPr>
          <p:spPr>
            <a:xfrm>
              <a:off x="2878800" y="2184475"/>
              <a:ext cx="850" cy="950"/>
            </a:xfrm>
            <a:custGeom>
              <a:rect b="b" l="l" r="r" t="t"/>
              <a:pathLst>
                <a:path extrusionOk="0" h="38" w="34">
                  <a:moveTo>
                    <a:pt x="32" y="0"/>
                  </a:moveTo>
                  <a:lnTo>
                    <a:pt x="32" y="0"/>
                  </a:lnTo>
                  <a:cubicBezTo>
                    <a:pt x="32" y="0"/>
                    <a:pt x="25" y="8"/>
                    <a:pt x="5" y="30"/>
                  </a:cubicBezTo>
                  <a:cubicBezTo>
                    <a:pt x="2" y="35"/>
                    <a:pt x="1" y="37"/>
                    <a:pt x="1" y="37"/>
                  </a:cubicBezTo>
                  <a:cubicBezTo>
                    <a:pt x="3" y="37"/>
                    <a:pt x="34"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2"/>
            <p:cNvSpPr/>
            <p:nvPr/>
          </p:nvSpPr>
          <p:spPr>
            <a:xfrm>
              <a:off x="2878025" y="2184925"/>
              <a:ext cx="625" cy="325"/>
            </a:xfrm>
            <a:custGeom>
              <a:rect b="b" l="l" r="r" t="t"/>
              <a:pathLst>
                <a:path extrusionOk="0" h="13" w="25">
                  <a:moveTo>
                    <a:pt x="1" y="0"/>
                  </a:moveTo>
                  <a:cubicBezTo>
                    <a:pt x="1" y="12"/>
                    <a:pt x="12" y="12"/>
                    <a:pt x="24"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2"/>
            <p:cNvSpPr/>
            <p:nvPr/>
          </p:nvSpPr>
          <p:spPr>
            <a:xfrm>
              <a:off x="2877125" y="2187000"/>
              <a:ext cx="1225" cy="325"/>
            </a:xfrm>
            <a:custGeom>
              <a:rect b="b" l="l" r="r" t="t"/>
              <a:pathLst>
                <a:path extrusionOk="0" h="13" w="49">
                  <a:moveTo>
                    <a:pt x="1" y="1"/>
                  </a:moveTo>
                  <a:cubicBezTo>
                    <a:pt x="48" y="13"/>
                    <a:pt x="48"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2"/>
            <p:cNvSpPr/>
            <p:nvPr/>
          </p:nvSpPr>
          <p:spPr>
            <a:xfrm>
              <a:off x="2878925" y="2183425"/>
              <a:ext cx="1200" cy="25"/>
            </a:xfrm>
            <a:custGeom>
              <a:rect b="b" l="l" r="r" t="t"/>
              <a:pathLst>
                <a:path extrusionOk="0" h="1" w="48">
                  <a:moveTo>
                    <a:pt x="0" y="1"/>
                  </a:moveTo>
                  <a:cubicBezTo>
                    <a:pt x="48" y="1"/>
                    <a:pt x="4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2"/>
            <p:cNvSpPr/>
            <p:nvPr/>
          </p:nvSpPr>
          <p:spPr>
            <a:xfrm>
              <a:off x="2878925" y="2182075"/>
              <a:ext cx="1275" cy="500"/>
            </a:xfrm>
            <a:custGeom>
              <a:rect b="b" l="l" r="r" t="t"/>
              <a:pathLst>
                <a:path extrusionOk="0" h="20" w="51">
                  <a:moveTo>
                    <a:pt x="34" y="0"/>
                  </a:moveTo>
                  <a:cubicBezTo>
                    <a:pt x="24" y="0"/>
                    <a:pt x="10" y="5"/>
                    <a:pt x="0" y="19"/>
                  </a:cubicBezTo>
                  <a:cubicBezTo>
                    <a:pt x="7" y="19"/>
                    <a:pt x="11" y="18"/>
                    <a:pt x="13" y="17"/>
                  </a:cubicBezTo>
                  <a:lnTo>
                    <a:pt x="13" y="17"/>
                  </a:lnTo>
                  <a:cubicBezTo>
                    <a:pt x="50" y="10"/>
                    <a:pt x="47"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2"/>
            <p:cNvSpPr/>
            <p:nvPr/>
          </p:nvSpPr>
          <p:spPr>
            <a:xfrm>
              <a:off x="2878025" y="2183925"/>
              <a:ext cx="825" cy="425"/>
            </a:xfrm>
            <a:custGeom>
              <a:rect b="b" l="l" r="r" t="t"/>
              <a:pathLst>
                <a:path extrusionOk="0" h="17" w="33">
                  <a:moveTo>
                    <a:pt x="30" y="1"/>
                  </a:moveTo>
                  <a:cubicBezTo>
                    <a:pt x="28" y="1"/>
                    <a:pt x="20" y="5"/>
                    <a:pt x="1" y="17"/>
                  </a:cubicBezTo>
                  <a:cubicBezTo>
                    <a:pt x="8" y="17"/>
                    <a:pt x="32" y="1"/>
                    <a:pt x="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2"/>
            <p:cNvSpPr/>
            <p:nvPr/>
          </p:nvSpPr>
          <p:spPr>
            <a:xfrm>
              <a:off x="2877725" y="2183725"/>
              <a:ext cx="325" cy="625"/>
            </a:xfrm>
            <a:custGeom>
              <a:rect b="b" l="l" r="r" t="t"/>
              <a:pathLst>
                <a:path extrusionOk="0" h="25" w="13">
                  <a:moveTo>
                    <a:pt x="13" y="25"/>
                  </a:moveTo>
                  <a:cubicBezTo>
                    <a:pt x="13" y="25"/>
                    <a:pt x="1" y="1"/>
                    <a:pt x="13" y="25"/>
                  </a:cubicBezTo>
                  <a:cubicBezTo>
                    <a:pt x="13" y="25"/>
                    <a:pt x="13" y="13"/>
                    <a:pt x="13"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2"/>
            <p:cNvSpPr/>
            <p:nvPr/>
          </p:nvSpPr>
          <p:spPr>
            <a:xfrm>
              <a:off x="2875950" y="2186075"/>
              <a:ext cx="1500" cy="650"/>
            </a:xfrm>
            <a:custGeom>
              <a:rect b="b" l="l" r="r" t="t"/>
              <a:pathLst>
                <a:path extrusionOk="0" h="26" w="60">
                  <a:moveTo>
                    <a:pt x="40" y="0"/>
                  </a:moveTo>
                  <a:cubicBezTo>
                    <a:pt x="29" y="0"/>
                    <a:pt x="14" y="4"/>
                    <a:pt x="0" y="26"/>
                  </a:cubicBezTo>
                  <a:cubicBezTo>
                    <a:pt x="24" y="14"/>
                    <a:pt x="36" y="2"/>
                    <a:pt x="60" y="2"/>
                  </a:cubicBezTo>
                  <a:cubicBezTo>
                    <a:pt x="55" y="2"/>
                    <a:pt x="48" y="0"/>
                    <a:pt x="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2"/>
            <p:cNvSpPr/>
            <p:nvPr/>
          </p:nvSpPr>
          <p:spPr>
            <a:xfrm>
              <a:off x="2876550" y="2185225"/>
              <a:ext cx="1200" cy="25"/>
            </a:xfrm>
            <a:custGeom>
              <a:rect b="b" l="l" r="r" t="t"/>
              <a:pathLst>
                <a:path extrusionOk="0" h="1" w="48">
                  <a:moveTo>
                    <a:pt x="48" y="0"/>
                  </a:moveTo>
                  <a:cubicBezTo>
                    <a:pt x="12" y="0"/>
                    <a:pt x="0" y="0"/>
                    <a:pt x="48" y="0"/>
                  </a:cubicBezTo>
                  <a:cubicBezTo>
                    <a:pt x="48"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2"/>
            <p:cNvSpPr/>
            <p:nvPr/>
          </p:nvSpPr>
          <p:spPr>
            <a:xfrm>
              <a:off x="2876825" y="2184925"/>
              <a:ext cx="625" cy="25"/>
            </a:xfrm>
            <a:custGeom>
              <a:rect b="b" l="l" r="r" t="t"/>
              <a:pathLst>
                <a:path extrusionOk="0" h="1" w="25">
                  <a:moveTo>
                    <a:pt x="1" y="0"/>
                  </a:moveTo>
                  <a:cubicBezTo>
                    <a:pt x="13" y="0"/>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2"/>
            <p:cNvSpPr/>
            <p:nvPr/>
          </p:nvSpPr>
          <p:spPr>
            <a:xfrm>
              <a:off x="2876250" y="2182850"/>
              <a:ext cx="1500" cy="25"/>
            </a:xfrm>
            <a:custGeom>
              <a:rect b="b" l="l" r="r" t="t"/>
              <a:pathLst>
                <a:path extrusionOk="0" h="1" w="60">
                  <a:moveTo>
                    <a:pt x="60" y="0"/>
                  </a:moveTo>
                  <a:cubicBezTo>
                    <a:pt x="0" y="0"/>
                    <a:pt x="60" y="0"/>
                    <a:pt x="60" y="0"/>
                  </a:cubicBezTo>
                  <a:cubicBezTo>
                    <a:pt x="48" y="0"/>
                    <a:pt x="60"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2"/>
            <p:cNvSpPr/>
            <p:nvPr/>
          </p:nvSpPr>
          <p:spPr>
            <a:xfrm>
              <a:off x="2877725" y="2183425"/>
              <a:ext cx="25" cy="325"/>
            </a:xfrm>
            <a:custGeom>
              <a:rect b="b" l="l" r="r" t="t"/>
              <a:pathLst>
                <a:path extrusionOk="0" h="13" w="1">
                  <a:moveTo>
                    <a:pt x="1" y="1"/>
                  </a:moveTo>
                  <a:lnTo>
                    <a:pt x="1" y="1"/>
                  </a:lnTo>
                  <a:cubicBezTo>
                    <a:pt x="1" y="13"/>
                    <a:pt x="1"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2"/>
            <p:cNvSpPr/>
            <p:nvPr/>
          </p:nvSpPr>
          <p:spPr>
            <a:xfrm>
              <a:off x="2876250" y="2180750"/>
              <a:ext cx="300" cy="325"/>
            </a:xfrm>
            <a:custGeom>
              <a:rect b="b" l="l" r="r" t="t"/>
              <a:pathLst>
                <a:path extrusionOk="0" h="13" w="12">
                  <a:moveTo>
                    <a:pt x="12" y="1"/>
                  </a:moveTo>
                  <a:cubicBezTo>
                    <a:pt x="0" y="13"/>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2"/>
            <p:cNvSpPr/>
            <p:nvPr/>
          </p:nvSpPr>
          <p:spPr>
            <a:xfrm>
              <a:off x="2876900" y="2183175"/>
              <a:ext cx="550" cy="275"/>
            </a:xfrm>
            <a:custGeom>
              <a:rect b="b" l="l" r="r" t="t"/>
              <a:pathLst>
                <a:path extrusionOk="0" h="11" w="22">
                  <a:moveTo>
                    <a:pt x="3" y="0"/>
                  </a:moveTo>
                  <a:cubicBezTo>
                    <a:pt x="1" y="0"/>
                    <a:pt x="14" y="11"/>
                    <a:pt x="22" y="11"/>
                  </a:cubicBezTo>
                  <a:cubicBezTo>
                    <a:pt x="10" y="3"/>
                    <a:pt x="5"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2"/>
            <p:cNvSpPr/>
            <p:nvPr/>
          </p:nvSpPr>
          <p:spPr>
            <a:xfrm>
              <a:off x="2877425" y="2181650"/>
              <a:ext cx="625" cy="325"/>
            </a:xfrm>
            <a:custGeom>
              <a:rect b="b" l="l" r="r" t="t"/>
              <a:pathLst>
                <a:path extrusionOk="0" h="13" w="25">
                  <a:moveTo>
                    <a:pt x="13" y="0"/>
                  </a:moveTo>
                  <a:cubicBezTo>
                    <a:pt x="13" y="0"/>
                    <a:pt x="1" y="12"/>
                    <a:pt x="1" y="12"/>
                  </a:cubicBezTo>
                  <a:cubicBezTo>
                    <a:pt x="13" y="12"/>
                    <a:pt x="25"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2"/>
            <p:cNvSpPr/>
            <p:nvPr/>
          </p:nvSpPr>
          <p:spPr>
            <a:xfrm>
              <a:off x="2878025" y="2183425"/>
              <a:ext cx="25" cy="25"/>
            </a:xfrm>
            <a:custGeom>
              <a:rect b="b" l="l" r="r" t="t"/>
              <a:pathLst>
                <a:path extrusionOk="0" h="1" w="1">
                  <a:moveTo>
                    <a:pt x="1" y="1"/>
                  </a:moveTo>
                  <a:lnTo>
                    <a:pt x="1" y="1"/>
                  </a:ln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2"/>
            <p:cNvSpPr/>
            <p:nvPr/>
          </p:nvSpPr>
          <p:spPr>
            <a:xfrm>
              <a:off x="2877200" y="2183350"/>
              <a:ext cx="850" cy="200"/>
            </a:xfrm>
            <a:custGeom>
              <a:rect b="b" l="l" r="r" t="t"/>
              <a:pathLst>
                <a:path extrusionOk="0" h="8" w="34">
                  <a:moveTo>
                    <a:pt x="12" y="0"/>
                  </a:moveTo>
                  <a:cubicBezTo>
                    <a:pt x="0" y="0"/>
                    <a:pt x="7" y="7"/>
                    <a:pt x="19" y="7"/>
                  </a:cubicBezTo>
                  <a:cubicBezTo>
                    <a:pt x="23" y="7"/>
                    <a:pt x="29" y="6"/>
                    <a:pt x="34" y="4"/>
                  </a:cubicBezTo>
                  <a:cubicBezTo>
                    <a:pt x="23" y="1"/>
                    <a:pt x="17"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2"/>
            <p:cNvSpPr/>
            <p:nvPr/>
          </p:nvSpPr>
          <p:spPr>
            <a:xfrm>
              <a:off x="2871475" y="2180750"/>
              <a:ext cx="5075" cy="1525"/>
            </a:xfrm>
            <a:custGeom>
              <a:rect b="b" l="l" r="r" t="t"/>
              <a:pathLst>
                <a:path extrusionOk="0" h="61" w="203">
                  <a:moveTo>
                    <a:pt x="203" y="1"/>
                  </a:moveTo>
                  <a:lnTo>
                    <a:pt x="203" y="1"/>
                  </a:lnTo>
                  <a:cubicBezTo>
                    <a:pt x="199" y="4"/>
                    <a:pt x="195" y="7"/>
                    <a:pt x="190" y="10"/>
                  </a:cubicBezTo>
                  <a:lnTo>
                    <a:pt x="190" y="10"/>
                  </a:lnTo>
                  <a:cubicBezTo>
                    <a:pt x="192" y="9"/>
                    <a:pt x="193" y="8"/>
                    <a:pt x="194" y="7"/>
                  </a:cubicBezTo>
                  <a:lnTo>
                    <a:pt x="194" y="7"/>
                  </a:lnTo>
                  <a:cubicBezTo>
                    <a:pt x="182" y="16"/>
                    <a:pt x="179" y="20"/>
                    <a:pt x="179" y="20"/>
                  </a:cubicBezTo>
                  <a:cubicBezTo>
                    <a:pt x="180" y="20"/>
                    <a:pt x="196" y="8"/>
                    <a:pt x="203" y="1"/>
                  </a:cubicBezTo>
                  <a:lnTo>
                    <a:pt x="203" y="1"/>
                  </a:lnTo>
                  <a:cubicBezTo>
                    <a:pt x="203" y="1"/>
                    <a:pt x="203" y="1"/>
                    <a:pt x="203" y="1"/>
                  </a:cubicBezTo>
                  <a:close/>
                  <a:moveTo>
                    <a:pt x="190" y="10"/>
                  </a:moveTo>
                  <a:cubicBezTo>
                    <a:pt x="173" y="20"/>
                    <a:pt x="142" y="35"/>
                    <a:pt x="119" y="43"/>
                  </a:cubicBezTo>
                  <a:lnTo>
                    <a:pt x="119" y="43"/>
                  </a:lnTo>
                  <a:cubicBezTo>
                    <a:pt x="140" y="38"/>
                    <a:pt x="163" y="28"/>
                    <a:pt x="190" y="10"/>
                  </a:cubicBezTo>
                  <a:close/>
                  <a:moveTo>
                    <a:pt x="120" y="13"/>
                  </a:moveTo>
                  <a:lnTo>
                    <a:pt x="120" y="13"/>
                  </a:lnTo>
                  <a:cubicBezTo>
                    <a:pt x="84" y="25"/>
                    <a:pt x="48" y="36"/>
                    <a:pt x="13" y="36"/>
                  </a:cubicBezTo>
                  <a:cubicBezTo>
                    <a:pt x="42" y="46"/>
                    <a:pt x="39" y="48"/>
                    <a:pt x="17" y="55"/>
                  </a:cubicBezTo>
                  <a:lnTo>
                    <a:pt x="17" y="55"/>
                  </a:lnTo>
                  <a:cubicBezTo>
                    <a:pt x="43" y="49"/>
                    <a:pt x="67" y="51"/>
                    <a:pt x="96" y="48"/>
                  </a:cubicBezTo>
                  <a:lnTo>
                    <a:pt x="96" y="48"/>
                  </a:lnTo>
                  <a:cubicBezTo>
                    <a:pt x="96" y="48"/>
                    <a:pt x="96" y="48"/>
                    <a:pt x="96" y="48"/>
                  </a:cubicBezTo>
                  <a:cubicBezTo>
                    <a:pt x="101" y="48"/>
                    <a:pt x="110" y="46"/>
                    <a:pt x="119" y="43"/>
                  </a:cubicBezTo>
                  <a:lnTo>
                    <a:pt x="119" y="43"/>
                  </a:lnTo>
                  <a:cubicBezTo>
                    <a:pt x="111" y="45"/>
                    <a:pt x="103" y="47"/>
                    <a:pt x="96" y="48"/>
                  </a:cubicBezTo>
                  <a:lnTo>
                    <a:pt x="96" y="48"/>
                  </a:lnTo>
                  <a:cubicBezTo>
                    <a:pt x="96" y="36"/>
                    <a:pt x="96" y="24"/>
                    <a:pt x="120" y="13"/>
                  </a:cubicBezTo>
                  <a:close/>
                  <a:moveTo>
                    <a:pt x="17" y="55"/>
                  </a:moveTo>
                  <a:lnTo>
                    <a:pt x="17" y="55"/>
                  </a:lnTo>
                  <a:cubicBezTo>
                    <a:pt x="11" y="56"/>
                    <a:pt x="6" y="58"/>
                    <a:pt x="1" y="60"/>
                  </a:cubicBezTo>
                  <a:cubicBezTo>
                    <a:pt x="7" y="58"/>
                    <a:pt x="12" y="57"/>
                    <a:pt x="17" y="5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2"/>
            <p:cNvSpPr/>
            <p:nvPr/>
          </p:nvSpPr>
          <p:spPr>
            <a:xfrm>
              <a:off x="2876550" y="2180625"/>
              <a:ext cx="775" cy="750"/>
            </a:xfrm>
            <a:custGeom>
              <a:rect b="b" l="l" r="r" t="t"/>
              <a:pathLst>
                <a:path extrusionOk="0" h="30" w="31">
                  <a:moveTo>
                    <a:pt x="27" y="0"/>
                  </a:moveTo>
                  <a:cubicBezTo>
                    <a:pt x="25" y="0"/>
                    <a:pt x="18" y="8"/>
                    <a:pt x="0" y="30"/>
                  </a:cubicBezTo>
                  <a:cubicBezTo>
                    <a:pt x="15" y="22"/>
                    <a:pt x="30" y="0"/>
                    <a:pt x="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2"/>
            <p:cNvSpPr/>
            <p:nvPr/>
          </p:nvSpPr>
          <p:spPr>
            <a:xfrm>
              <a:off x="2875050" y="2181800"/>
              <a:ext cx="2425" cy="1175"/>
            </a:xfrm>
            <a:custGeom>
              <a:rect b="b" l="l" r="r" t="t"/>
              <a:pathLst>
                <a:path extrusionOk="0" h="47" w="97">
                  <a:moveTo>
                    <a:pt x="69" y="1"/>
                  </a:moveTo>
                  <a:cubicBezTo>
                    <a:pt x="59" y="1"/>
                    <a:pt x="37" y="15"/>
                    <a:pt x="11" y="34"/>
                  </a:cubicBezTo>
                  <a:lnTo>
                    <a:pt x="11" y="34"/>
                  </a:lnTo>
                  <a:cubicBezTo>
                    <a:pt x="11" y="34"/>
                    <a:pt x="11" y="34"/>
                    <a:pt x="11" y="34"/>
                  </a:cubicBezTo>
                  <a:lnTo>
                    <a:pt x="11" y="34"/>
                  </a:lnTo>
                  <a:cubicBezTo>
                    <a:pt x="10" y="34"/>
                    <a:pt x="7" y="36"/>
                    <a:pt x="0" y="42"/>
                  </a:cubicBezTo>
                  <a:cubicBezTo>
                    <a:pt x="0" y="42"/>
                    <a:pt x="0" y="42"/>
                    <a:pt x="0" y="42"/>
                  </a:cubicBezTo>
                  <a:lnTo>
                    <a:pt x="0" y="42"/>
                  </a:lnTo>
                  <a:cubicBezTo>
                    <a:pt x="0" y="44"/>
                    <a:pt x="1" y="45"/>
                    <a:pt x="2" y="45"/>
                  </a:cubicBezTo>
                  <a:cubicBezTo>
                    <a:pt x="2" y="45"/>
                    <a:pt x="2" y="45"/>
                    <a:pt x="2" y="44"/>
                  </a:cubicBezTo>
                  <a:lnTo>
                    <a:pt x="2" y="44"/>
                  </a:lnTo>
                  <a:cubicBezTo>
                    <a:pt x="5" y="46"/>
                    <a:pt x="8" y="47"/>
                    <a:pt x="12" y="47"/>
                  </a:cubicBezTo>
                  <a:cubicBezTo>
                    <a:pt x="38" y="47"/>
                    <a:pt x="97" y="13"/>
                    <a:pt x="87" y="13"/>
                  </a:cubicBezTo>
                  <a:cubicBezTo>
                    <a:pt x="86" y="13"/>
                    <a:pt x="81" y="15"/>
                    <a:pt x="72" y="18"/>
                  </a:cubicBezTo>
                  <a:cubicBezTo>
                    <a:pt x="76" y="6"/>
                    <a:pt x="74" y="1"/>
                    <a:pt x="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2"/>
            <p:cNvSpPr/>
            <p:nvPr/>
          </p:nvSpPr>
          <p:spPr>
            <a:xfrm>
              <a:off x="2874450" y="2185525"/>
              <a:ext cx="1825" cy="1250"/>
            </a:xfrm>
            <a:custGeom>
              <a:rect b="b" l="l" r="r" t="t"/>
              <a:pathLst>
                <a:path extrusionOk="0" h="50" w="73">
                  <a:moveTo>
                    <a:pt x="72" y="0"/>
                  </a:moveTo>
                  <a:cubicBezTo>
                    <a:pt x="62" y="0"/>
                    <a:pt x="54" y="5"/>
                    <a:pt x="48" y="12"/>
                  </a:cubicBezTo>
                  <a:lnTo>
                    <a:pt x="48" y="12"/>
                  </a:lnTo>
                  <a:cubicBezTo>
                    <a:pt x="56" y="8"/>
                    <a:pt x="64" y="4"/>
                    <a:pt x="72" y="0"/>
                  </a:cubicBezTo>
                  <a:close/>
                  <a:moveTo>
                    <a:pt x="48" y="12"/>
                  </a:moveTo>
                  <a:lnTo>
                    <a:pt x="48" y="12"/>
                  </a:lnTo>
                  <a:cubicBezTo>
                    <a:pt x="32" y="20"/>
                    <a:pt x="16" y="28"/>
                    <a:pt x="1" y="36"/>
                  </a:cubicBezTo>
                  <a:cubicBezTo>
                    <a:pt x="24" y="36"/>
                    <a:pt x="24" y="48"/>
                    <a:pt x="1" y="48"/>
                  </a:cubicBezTo>
                  <a:cubicBezTo>
                    <a:pt x="4" y="49"/>
                    <a:pt x="7" y="49"/>
                    <a:pt x="10" y="49"/>
                  </a:cubicBezTo>
                  <a:cubicBezTo>
                    <a:pt x="28" y="49"/>
                    <a:pt x="35" y="27"/>
                    <a:pt x="48"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2"/>
            <p:cNvSpPr/>
            <p:nvPr/>
          </p:nvSpPr>
          <p:spPr>
            <a:xfrm>
              <a:off x="2874450" y="2184025"/>
              <a:ext cx="1225" cy="625"/>
            </a:xfrm>
            <a:custGeom>
              <a:rect b="b" l="l" r="r" t="t"/>
              <a:pathLst>
                <a:path extrusionOk="0" h="25" w="49">
                  <a:moveTo>
                    <a:pt x="1" y="24"/>
                  </a:moveTo>
                  <a:cubicBezTo>
                    <a:pt x="48" y="1"/>
                    <a:pt x="48" y="1"/>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2"/>
            <p:cNvSpPr/>
            <p:nvPr/>
          </p:nvSpPr>
          <p:spPr>
            <a:xfrm>
              <a:off x="2876725" y="2180175"/>
              <a:ext cx="1075" cy="450"/>
            </a:xfrm>
            <a:custGeom>
              <a:rect b="b" l="l" r="r" t="t"/>
              <a:pathLst>
                <a:path extrusionOk="0" h="18" w="43">
                  <a:moveTo>
                    <a:pt x="37" y="0"/>
                  </a:moveTo>
                  <a:cubicBezTo>
                    <a:pt x="34" y="0"/>
                    <a:pt x="25" y="3"/>
                    <a:pt x="5" y="12"/>
                  </a:cubicBezTo>
                  <a:cubicBezTo>
                    <a:pt x="1" y="16"/>
                    <a:pt x="1" y="18"/>
                    <a:pt x="3" y="18"/>
                  </a:cubicBezTo>
                  <a:cubicBezTo>
                    <a:pt x="10" y="18"/>
                    <a:pt x="42" y="0"/>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2"/>
            <p:cNvSpPr/>
            <p:nvPr/>
          </p:nvSpPr>
          <p:spPr>
            <a:xfrm>
              <a:off x="2876550" y="2179575"/>
              <a:ext cx="900" cy="300"/>
            </a:xfrm>
            <a:custGeom>
              <a:rect b="b" l="l" r="r" t="t"/>
              <a:pathLst>
                <a:path extrusionOk="0" h="12" w="36">
                  <a:moveTo>
                    <a:pt x="0" y="12"/>
                  </a:moveTo>
                  <a:cubicBezTo>
                    <a:pt x="36" y="0"/>
                    <a:pt x="36"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2"/>
            <p:cNvSpPr/>
            <p:nvPr/>
          </p:nvSpPr>
          <p:spPr>
            <a:xfrm>
              <a:off x="2868800" y="2172425"/>
              <a:ext cx="325" cy="25"/>
            </a:xfrm>
            <a:custGeom>
              <a:rect b="b" l="l" r="r" t="t"/>
              <a:pathLst>
                <a:path extrusionOk="0" h="1" w="13">
                  <a:moveTo>
                    <a:pt x="12" y="0"/>
                  </a:moveTo>
                  <a:lnTo>
                    <a:pt x="12" y="0"/>
                  </a:ln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2"/>
            <p:cNvSpPr/>
            <p:nvPr/>
          </p:nvSpPr>
          <p:spPr>
            <a:xfrm>
              <a:off x="2876250" y="2177175"/>
              <a:ext cx="25" cy="325"/>
            </a:xfrm>
            <a:custGeom>
              <a:rect b="b" l="l" r="r" t="t"/>
              <a:pathLst>
                <a:path extrusionOk="0" h="13" w="1">
                  <a:moveTo>
                    <a:pt x="0" y="1"/>
                  </a:moveTo>
                  <a:cubicBezTo>
                    <a:pt x="0" y="1"/>
                    <a:pt x="0" y="1"/>
                    <a:pt x="0" y="13"/>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2"/>
            <p:cNvSpPr/>
            <p:nvPr/>
          </p:nvSpPr>
          <p:spPr>
            <a:xfrm>
              <a:off x="2866425" y="2180750"/>
              <a:ext cx="275" cy="150"/>
            </a:xfrm>
            <a:custGeom>
              <a:rect b="b" l="l" r="r" t="t"/>
              <a:pathLst>
                <a:path extrusionOk="0" h="6" w="11">
                  <a:moveTo>
                    <a:pt x="0" y="1"/>
                  </a:moveTo>
                  <a:cubicBezTo>
                    <a:pt x="4" y="5"/>
                    <a:pt x="7" y="6"/>
                    <a:pt x="8" y="6"/>
                  </a:cubicBezTo>
                  <a:cubicBezTo>
                    <a:pt x="11" y="6"/>
                    <a:pt x="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2"/>
            <p:cNvSpPr/>
            <p:nvPr/>
          </p:nvSpPr>
          <p:spPr>
            <a:xfrm>
              <a:off x="2875950" y="2178375"/>
              <a:ext cx="900" cy="25"/>
            </a:xfrm>
            <a:custGeom>
              <a:rect b="b" l="l" r="r" t="t"/>
              <a:pathLst>
                <a:path extrusionOk="0" h="1" w="36">
                  <a:moveTo>
                    <a:pt x="36" y="0"/>
                  </a:moveTo>
                  <a:cubicBezTo>
                    <a:pt x="0" y="0"/>
                    <a:pt x="36" y="0"/>
                    <a:pt x="36" y="0"/>
                  </a:cubicBezTo>
                  <a:cubicBezTo>
                    <a:pt x="36" y="0"/>
                    <a:pt x="36"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2"/>
            <p:cNvSpPr/>
            <p:nvPr/>
          </p:nvSpPr>
          <p:spPr>
            <a:xfrm>
              <a:off x="2872675" y="2183000"/>
              <a:ext cx="625" cy="150"/>
            </a:xfrm>
            <a:custGeom>
              <a:rect b="b" l="l" r="r" t="t"/>
              <a:pathLst>
                <a:path extrusionOk="0" h="6" w="25">
                  <a:moveTo>
                    <a:pt x="8" y="1"/>
                  </a:moveTo>
                  <a:cubicBezTo>
                    <a:pt x="4" y="1"/>
                    <a:pt x="0" y="2"/>
                    <a:pt x="0" y="6"/>
                  </a:cubicBezTo>
                  <a:cubicBezTo>
                    <a:pt x="24" y="6"/>
                    <a:pt x="16"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2"/>
            <p:cNvSpPr/>
            <p:nvPr/>
          </p:nvSpPr>
          <p:spPr>
            <a:xfrm>
              <a:off x="2873400" y="2179850"/>
              <a:ext cx="1725" cy="375"/>
            </a:xfrm>
            <a:custGeom>
              <a:rect b="b" l="l" r="r" t="t"/>
              <a:pathLst>
                <a:path extrusionOk="0" h="15" w="69">
                  <a:moveTo>
                    <a:pt x="31" y="1"/>
                  </a:moveTo>
                  <a:cubicBezTo>
                    <a:pt x="1" y="11"/>
                    <a:pt x="9" y="15"/>
                    <a:pt x="23" y="15"/>
                  </a:cubicBezTo>
                  <a:cubicBezTo>
                    <a:pt x="41" y="15"/>
                    <a:pt x="68" y="9"/>
                    <a:pt x="38" y="2"/>
                  </a:cubicBezTo>
                  <a:lnTo>
                    <a:pt x="38" y="2"/>
                  </a:lnTo>
                  <a:cubicBezTo>
                    <a:pt x="38" y="2"/>
                    <a:pt x="36" y="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2"/>
            <p:cNvSpPr/>
            <p:nvPr/>
          </p:nvSpPr>
          <p:spPr>
            <a:xfrm>
              <a:off x="2874150" y="2180450"/>
              <a:ext cx="325" cy="325"/>
            </a:xfrm>
            <a:custGeom>
              <a:rect b="b" l="l" r="r" t="t"/>
              <a:pathLst>
                <a:path extrusionOk="0" h="13" w="13">
                  <a:moveTo>
                    <a:pt x="1" y="1"/>
                  </a:moveTo>
                  <a:cubicBezTo>
                    <a:pt x="1" y="1"/>
                    <a:pt x="1" y="1"/>
                    <a:pt x="1" y="13"/>
                  </a:cubicBezTo>
                  <a:cubicBezTo>
                    <a:pt x="13"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2"/>
            <p:cNvSpPr/>
            <p:nvPr/>
          </p:nvSpPr>
          <p:spPr>
            <a:xfrm>
              <a:off x="2871775" y="2180500"/>
              <a:ext cx="825" cy="575"/>
            </a:xfrm>
            <a:custGeom>
              <a:rect b="b" l="l" r="r" t="t"/>
              <a:pathLst>
                <a:path extrusionOk="0" h="23" w="33">
                  <a:moveTo>
                    <a:pt x="32" y="0"/>
                  </a:moveTo>
                  <a:lnTo>
                    <a:pt x="32" y="0"/>
                  </a:lnTo>
                  <a:cubicBezTo>
                    <a:pt x="31" y="0"/>
                    <a:pt x="22" y="6"/>
                    <a:pt x="1" y="23"/>
                  </a:cubicBezTo>
                  <a:cubicBezTo>
                    <a:pt x="20" y="10"/>
                    <a:pt x="33"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2"/>
            <p:cNvSpPr/>
            <p:nvPr/>
          </p:nvSpPr>
          <p:spPr>
            <a:xfrm>
              <a:off x="2872075" y="2178975"/>
              <a:ext cx="325" cy="1200"/>
            </a:xfrm>
            <a:custGeom>
              <a:rect b="b" l="l" r="r" t="t"/>
              <a:pathLst>
                <a:path extrusionOk="0" h="48" w="13">
                  <a:moveTo>
                    <a:pt x="0" y="0"/>
                  </a:moveTo>
                  <a:cubicBezTo>
                    <a:pt x="0" y="48"/>
                    <a:pt x="0" y="0"/>
                    <a:pt x="0" y="0"/>
                  </a:cubicBez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2"/>
            <p:cNvSpPr/>
            <p:nvPr/>
          </p:nvSpPr>
          <p:spPr>
            <a:xfrm>
              <a:off x="2871525" y="2180150"/>
              <a:ext cx="275" cy="500"/>
            </a:xfrm>
            <a:custGeom>
              <a:rect b="b" l="l" r="r" t="t"/>
              <a:pathLst>
                <a:path extrusionOk="0" h="20" w="11">
                  <a:moveTo>
                    <a:pt x="11" y="1"/>
                  </a:moveTo>
                  <a:cubicBezTo>
                    <a:pt x="3" y="8"/>
                    <a:pt x="0" y="20"/>
                    <a:pt x="2" y="20"/>
                  </a:cubicBezTo>
                  <a:cubicBezTo>
                    <a:pt x="3" y="20"/>
                    <a:pt x="6" y="15"/>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2"/>
            <p:cNvSpPr/>
            <p:nvPr/>
          </p:nvSpPr>
          <p:spPr>
            <a:xfrm>
              <a:off x="2870225" y="2175100"/>
              <a:ext cx="675" cy="150"/>
            </a:xfrm>
            <a:custGeom>
              <a:rect b="b" l="l" r="r" t="t"/>
              <a:pathLst>
                <a:path extrusionOk="0" h="6" w="27">
                  <a:moveTo>
                    <a:pt x="27" y="0"/>
                  </a:moveTo>
                  <a:cubicBezTo>
                    <a:pt x="3" y="0"/>
                    <a:pt x="0" y="6"/>
                    <a:pt x="8" y="6"/>
                  </a:cubicBezTo>
                  <a:cubicBezTo>
                    <a:pt x="12" y="6"/>
                    <a:pt x="19" y="4"/>
                    <a:pt x="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2"/>
            <p:cNvSpPr/>
            <p:nvPr/>
          </p:nvSpPr>
          <p:spPr>
            <a:xfrm>
              <a:off x="2859725" y="2201550"/>
              <a:ext cx="475" cy="525"/>
            </a:xfrm>
            <a:custGeom>
              <a:rect b="b" l="l" r="r" t="t"/>
              <a:pathLst>
                <a:path extrusionOk="0" h="21" w="19">
                  <a:moveTo>
                    <a:pt x="17" y="1"/>
                  </a:moveTo>
                  <a:cubicBezTo>
                    <a:pt x="14" y="1"/>
                    <a:pt x="1" y="21"/>
                    <a:pt x="2" y="21"/>
                  </a:cubicBezTo>
                  <a:cubicBezTo>
                    <a:pt x="3" y="21"/>
                    <a:pt x="8" y="16"/>
                    <a:pt x="18" y="2"/>
                  </a:cubicBezTo>
                  <a:cubicBezTo>
                    <a:pt x="18" y="1"/>
                    <a:pt x="18"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2"/>
            <p:cNvSpPr/>
            <p:nvPr/>
          </p:nvSpPr>
          <p:spPr>
            <a:xfrm>
              <a:off x="2860175" y="2202475"/>
              <a:ext cx="1500" cy="25"/>
            </a:xfrm>
            <a:custGeom>
              <a:rect b="b" l="l" r="r" t="t"/>
              <a:pathLst>
                <a:path extrusionOk="0" h="1" w="60">
                  <a:moveTo>
                    <a:pt x="0" y="1"/>
                  </a:moveTo>
                  <a:cubicBezTo>
                    <a:pt x="60" y="1"/>
                    <a:pt x="6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2"/>
            <p:cNvSpPr/>
            <p:nvPr/>
          </p:nvSpPr>
          <p:spPr>
            <a:xfrm>
              <a:off x="2889925" y="2183425"/>
              <a:ext cx="925" cy="425"/>
            </a:xfrm>
            <a:custGeom>
              <a:rect b="b" l="l" r="r" t="t"/>
              <a:pathLst>
                <a:path extrusionOk="0" h="17" w="37">
                  <a:moveTo>
                    <a:pt x="37" y="1"/>
                  </a:moveTo>
                  <a:cubicBezTo>
                    <a:pt x="25" y="1"/>
                    <a:pt x="1" y="13"/>
                    <a:pt x="1" y="13"/>
                  </a:cubicBezTo>
                  <a:cubicBezTo>
                    <a:pt x="1" y="15"/>
                    <a:pt x="2" y="16"/>
                    <a:pt x="3" y="16"/>
                  </a:cubicBezTo>
                  <a:cubicBezTo>
                    <a:pt x="10" y="16"/>
                    <a:pt x="27" y="1"/>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2"/>
            <p:cNvSpPr/>
            <p:nvPr/>
          </p:nvSpPr>
          <p:spPr>
            <a:xfrm>
              <a:off x="2886850" y="2183900"/>
              <a:ext cx="1425" cy="150"/>
            </a:xfrm>
            <a:custGeom>
              <a:rect b="b" l="l" r="r" t="t"/>
              <a:pathLst>
                <a:path extrusionOk="0" h="6" w="57">
                  <a:moveTo>
                    <a:pt x="48" y="0"/>
                  </a:moveTo>
                  <a:cubicBezTo>
                    <a:pt x="35" y="0"/>
                    <a:pt x="1" y="6"/>
                    <a:pt x="40" y="6"/>
                  </a:cubicBezTo>
                  <a:cubicBezTo>
                    <a:pt x="56" y="2"/>
                    <a:pt x="55"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2"/>
            <p:cNvSpPr/>
            <p:nvPr/>
          </p:nvSpPr>
          <p:spPr>
            <a:xfrm>
              <a:off x="2886950" y="2183125"/>
              <a:ext cx="1825" cy="625"/>
            </a:xfrm>
            <a:custGeom>
              <a:rect b="b" l="l" r="r" t="t"/>
              <a:pathLst>
                <a:path extrusionOk="0" h="25" w="73">
                  <a:moveTo>
                    <a:pt x="25" y="1"/>
                  </a:moveTo>
                  <a:lnTo>
                    <a:pt x="25" y="1"/>
                  </a:lnTo>
                  <a:cubicBezTo>
                    <a:pt x="13" y="6"/>
                    <a:pt x="10" y="9"/>
                    <a:pt x="10" y="12"/>
                  </a:cubicBezTo>
                  <a:lnTo>
                    <a:pt x="10" y="12"/>
                  </a:lnTo>
                  <a:cubicBezTo>
                    <a:pt x="3" y="18"/>
                    <a:pt x="0" y="20"/>
                    <a:pt x="0" y="20"/>
                  </a:cubicBezTo>
                  <a:cubicBezTo>
                    <a:pt x="1" y="20"/>
                    <a:pt x="5" y="17"/>
                    <a:pt x="10" y="13"/>
                  </a:cubicBezTo>
                  <a:lnTo>
                    <a:pt x="10" y="13"/>
                  </a:lnTo>
                  <a:cubicBezTo>
                    <a:pt x="10" y="16"/>
                    <a:pt x="13" y="19"/>
                    <a:pt x="13" y="25"/>
                  </a:cubicBezTo>
                  <a:cubicBezTo>
                    <a:pt x="72" y="13"/>
                    <a:pt x="25"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2"/>
            <p:cNvSpPr/>
            <p:nvPr/>
          </p:nvSpPr>
          <p:spPr>
            <a:xfrm>
              <a:off x="2889325" y="2180750"/>
              <a:ext cx="625" cy="325"/>
            </a:xfrm>
            <a:custGeom>
              <a:rect b="b" l="l" r="r" t="t"/>
              <a:pathLst>
                <a:path extrusionOk="0" h="13" w="25">
                  <a:moveTo>
                    <a:pt x="13" y="13"/>
                  </a:moveTo>
                  <a:cubicBezTo>
                    <a:pt x="25" y="1"/>
                    <a:pt x="13" y="13"/>
                    <a:pt x="13" y="13"/>
                  </a:cubicBezTo>
                  <a:cubicBezTo>
                    <a:pt x="13" y="13"/>
                    <a:pt x="1" y="13"/>
                    <a:pt x="13"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2"/>
            <p:cNvSpPr/>
            <p:nvPr/>
          </p:nvSpPr>
          <p:spPr>
            <a:xfrm>
              <a:off x="2889625" y="2180925"/>
              <a:ext cx="300" cy="150"/>
            </a:xfrm>
            <a:custGeom>
              <a:rect b="b" l="l" r="r" t="t"/>
              <a:pathLst>
                <a:path extrusionOk="0" h="6" w="12">
                  <a:moveTo>
                    <a:pt x="9" y="0"/>
                  </a:moveTo>
                  <a:cubicBezTo>
                    <a:pt x="7" y="0"/>
                    <a:pt x="5" y="2"/>
                    <a:pt x="1" y="6"/>
                  </a:cubicBezTo>
                  <a:cubicBezTo>
                    <a:pt x="9" y="6"/>
                    <a:pt x="11"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2"/>
            <p:cNvSpPr/>
            <p:nvPr/>
          </p:nvSpPr>
          <p:spPr>
            <a:xfrm>
              <a:off x="2889175" y="2180150"/>
              <a:ext cx="1075" cy="300"/>
            </a:xfrm>
            <a:custGeom>
              <a:rect b="b" l="l" r="r" t="t"/>
              <a:pathLst>
                <a:path extrusionOk="0" h="12" w="43">
                  <a:moveTo>
                    <a:pt x="43" y="1"/>
                  </a:moveTo>
                  <a:cubicBezTo>
                    <a:pt x="11" y="1"/>
                    <a:pt x="0" y="11"/>
                    <a:pt x="11" y="11"/>
                  </a:cubicBezTo>
                  <a:cubicBezTo>
                    <a:pt x="16" y="11"/>
                    <a:pt x="27" y="9"/>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2"/>
            <p:cNvSpPr/>
            <p:nvPr/>
          </p:nvSpPr>
          <p:spPr>
            <a:xfrm>
              <a:off x="2888450" y="2181050"/>
              <a:ext cx="325" cy="25"/>
            </a:xfrm>
            <a:custGeom>
              <a:rect b="b" l="l" r="r" t="t"/>
              <a:pathLst>
                <a:path extrusionOk="0" h="1" w="13">
                  <a:moveTo>
                    <a:pt x="0" y="1"/>
                  </a:moveTo>
                  <a:lnTo>
                    <a:pt x="0" y="1"/>
                  </a:ln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2"/>
            <p:cNvSpPr/>
            <p:nvPr/>
          </p:nvSpPr>
          <p:spPr>
            <a:xfrm>
              <a:off x="2888225" y="2180875"/>
              <a:ext cx="675" cy="550"/>
            </a:xfrm>
            <a:custGeom>
              <a:rect b="b" l="l" r="r" t="t"/>
              <a:pathLst>
                <a:path extrusionOk="0" h="22" w="27">
                  <a:moveTo>
                    <a:pt x="26" y="1"/>
                  </a:moveTo>
                  <a:cubicBezTo>
                    <a:pt x="22" y="1"/>
                    <a:pt x="1" y="14"/>
                    <a:pt x="5" y="14"/>
                  </a:cubicBezTo>
                  <a:cubicBezTo>
                    <a:pt x="6" y="14"/>
                    <a:pt x="11" y="13"/>
                    <a:pt x="21" y="8"/>
                  </a:cubicBezTo>
                  <a:lnTo>
                    <a:pt x="21" y="8"/>
                  </a:lnTo>
                  <a:cubicBezTo>
                    <a:pt x="21" y="8"/>
                    <a:pt x="21" y="8"/>
                    <a:pt x="21" y="8"/>
                  </a:cubicBezTo>
                  <a:cubicBezTo>
                    <a:pt x="26" y="3"/>
                    <a:pt x="27" y="1"/>
                    <a:pt x="26" y="1"/>
                  </a:cubicBezTo>
                  <a:close/>
                  <a:moveTo>
                    <a:pt x="21" y="8"/>
                  </a:moveTo>
                  <a:lnTo>
                    <a:pt x="21" y="8"/>
                  </a:lnTo>
                  <a:cubicBezTo>
                    <a:pt x="6" y="18"/>
                    <a:pt x="2" y="21"/>
                    <a:pt x="2" y="21"/>
                  </a:cubicBezTo>
                  <a:cubicBezTo>
                    <a:pt x="3" y="21"/>
                    <a:pt x="14" y="14"/>
                    <a:pt x="21" y="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2"/>
            <p:cNvSpPr/>
            <p:nvPr/>
          </p:nvSpPr>
          <p:spPr>
            <a:xfrm>
              <a:off x="2888150" y="2181050"/>
              <a:ext cx="850" cy="700"/>
            </a:xfrm>
            <a:custGeom>
              <a:rect b="b" l="l" r="r" t="t"/>
              <a:pathLst>
                <a:path extrusionOk="0" h="28" w="34">
                  <a:moveTo>
                    <a:pt x="24" y="1"/>
                  </a:moveTo>
                  <a:cubicBezTo>
                    <a:pt x="24" y="13"/>
                    <a:pt x="12" y="24"/>
                    <a:pt x="0" y="24"/>
                  </a:cubicBezTo>
                  <a:cubicBezTo>
                    <a:pt x="3" y="27"/>
                    <a:pt x="5" y="28"/>
                    <a:pt x="8" y="28"/>
                  </a:cubicBezTo>
                  <a:cubicBezTo>
                    <a:pt x="20" y="28"/>
                    <a:pt x="34" y="10"/>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2"/>
            <p:cNvSpPr/>
            <p:nvPr/>
          </p:nvSpPr>
          <p:spPr>
            <a:xfrm>
              <a:off x="2886075" y="2183425"/>
              <a:ext cx="600" cy="1525"/>
            </a:xfrm>
            <a:custGeom>
              <a:rect b="b" l="l" r="r" t="t"/>
              <a:pathLst>
                <a:path extrusionOk="0" h="61" w="24">
                  <a:moveTo>
                    <a:pt x="12" y="13"/>
                  </a:moveTo>
                  <a:cubicBezTo>
                    <a:pt x="0" y="60"/>
                    <a:pt x="12" y="13"/>
                    <a:pt x="12" y="13"/>
                  </a:cubicBezTo>
                  <a:cubicBezTo>
                    <a:pt x="12" y="13"/>
                    <a:pt x="24" y="1"/>
                    <a:pt x="1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2"/>
            <p:cNvSpPr/>
            <p:nvPr/>
          </p:nvSpPr>
          <p:spPr>
            <a:xfrm>
              <a:off x="2888450" y="2179425"/>
              <a:ext cx="1125" cy="750"/>
            </a:xfrm>
            <a:custGeom>
              <a:rect b="b" l="l" r="r" t="t"/>
              <a:pathLst>
                <a:path extrusionOk="0" h="30" w="45">
                  <a:moveTo>
                    <a:pt x="43" y="1"/>
                  </a:moveTo>
                  <a:cubicBezTo>
                    <a:pt x="42" y="1"/>
                    <a:pt x="31" y="8"/>
                    <a:pt x="0" y="30"/>
                  </a:cubicBezTo>
                  <a:cubicBezTo>
                    <a:pt x="15" y="22"/>
                    <a:pt x="45"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2"/>
            <p:cNvSpPr/>
            <p:nvPr/>
          </p:nvSpPr>
          <p:spPr>
            <a:xfrm>
              <a:off x="2887850" y="2180150"/>
              <a:ext cx="625" cy="325"/>
            </a:xfrm>
            <a:custGeom>
              <a:rect b="b" l="l" r="r" t="t"/>
              <a:pathLst>
                <a:path extrusionOk="0" h="13" w="25">
                  <a:moveTo>
                    <a:pt x="24" y="1"/>
                  </a:moveTo>
                  <a:lnTo>
                    <a:pt x="0" y="13"/>
                  </a:lnTo>
                  <a:cubicBezTo>
                    <a:pt x="0" y="13"/>
                    <a:pt x="12" y="13"/>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2"/>
            <p:cNvSpPr/>
            <p:nvPr/>
          </p:nvSpPr>
          <p:spPr>
            <a:xfrm>
              <a:off x="2886950" y="2181650"/>
              <a:ext cx="1225" cy="325"/>
            </a:xfrm>
            <a:custGeom>
              <a:rect b="b" l="l" r="r" t="t"/>
              <a:pathLst>
                <a:path extrusionOk="0" h="13" w="49">
                  <a:moveTo>
                    <a:pt x="1" y="12"/>
                  </a:moveTo>
                  <a:cubicBezTo>
                    <a:pt x="48" y="0"/>
                    <a:pt x="48"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2"/>
            <p:cNvSpPr/>
            <p:nvPr/>
          </p:nvSpPr>
          <p:spPr>
            <a:xfrm>
              <a:off x="2888725" y="2178550"/>
              <a:ext cx="1050" cy="575"/>
            </a:xfrm>
            <a:custGeom>
              <a:rect b="b" l="l" r="r" t="t"/>
              <a:pathLst>
                <a:path extrusionOk="0" h="23" w="42">
                  <a:moveTo>
                    <a:pt x="42" y="0"/>
                  </a:moveTo>
                  <a:cubicBezTo>
                    <a:pt x="40" y="0"/>
                    <a:pt x="1" y="22"/>
                    <a:pt x="2" y="22"/>
                  </a:cubicBezTo>
                  <a:cubicBezTo>
                    <a:pt x="3" y="22"/>
                    <a:pt x="6" y="21"/>
                    <a:pt x="13" y="17"/>
                  </a:cubicBezTo>
                  <a:cubicBezTo>
                    <a:pt x="35" y="5"/>
                    <a:pt x="42"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2"/>
            <p:cNvSpPr/>
            <p:nvPr/>
          </p:nvSpPr>
          <p:spPr>
            <a:xfrm>
              <a:off x="2888750" y="2177975"/>
              <a:ext cx="1275" cy="725"/>
            </a:xfrm>
            <a:custGeom>
              <a:rect b="b" l="l" r="r" t="t"/>
              <a:pathLst>
                <a:path extrusionOk="0" h="29" w="51">
                  <a:moveTo>
                    <a:pt x="48" y="1"/>
                  </a:moveTo>
                  <a:cubicBezTo>
                    <a:pt x="44" y="1"/>
                    <a:pt x="14" y="15"/>
                    <a:pt x="0" y="28"/>
                  </a:cubicBezTo>
                  <a:cubicBezTo>
                    <a:pt x="40" y="8"/>
                    <a:pt x="51"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2"/>
            <p:cNvSpPr/>
            <p:nvPr/>
          </p:nvSpPr>
          <p:spPr>
            <a:xfrm>
              <a:off x="2887850" y="2179600"/>
              <a:ext cx="725" cy="575"/>
            </a:xfrm>
            <a:custGeom>
              <a:rect b="b" l="l" r="r" t="t"/>
              <a:pathLst>
                <a:path extrusionOk="0" h="23" w="29">
                  <a:moveTo>
                    <a:pt x="28" y="0"/>
                  </a:moveTo>
                  <a:cubicBezTo>
                    <a:pt x="27" y="0"/>
                    <a:pt x="14" y="10"/>
                    <a:pt x="0" y="23"/>
                  </a:cubicBezTo>
                  <a:cubicBezTo>
                    <a:pt x="22" y="7"/>
                    <a:pt x="29" y="0"/>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2"/>
            <p:cNvSpPr/>
            <p:nvPr/>
          </p:nvSpPr>
          <p:spPr>
            <a:xfrm>
              <a:off x="2887850" y="2179850"/>
              <a:ext cx="25" cy="325"/>
            </a:xfrm>
            <a:custGeom>
              <a:rect b="b" l="l" r="r" t="t"/>
              <a:pathLst>
                <a:path extrusionOk="0" h="13" w="1">
                  <a:moveTo>
                    <a:pt x="0" y="13"/>
                  </a:moveTo>
                  <a:cubicBezTo>
                    <a:pt x="0" y="13"/>
                    <a:pt x="0" y="1"/>
                    <a:pt x="0" y="13"/>
                  </a:cubicBezTo>
                  <a:cubicBezTo>
                    <a:pt x="0" y="13"/>
                    <a:pt x="0"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2"/>
            <p:cNvSpPr/>
            <p:nvPr/>
          </p:nvSpPr>
          <p:spPr>
            <a:xfrm>
              <a:off x="2886075" y="2181350"/>
              <a:ext cx="1500" cy="925"/>
            </a:xfrm>
            <a:custGeom>
              <a:rect b="b" l="l" r="r" t="t"/>
              <a:pathLst>
                <a:path extrusionOk="0" h="37" w="60">
                  <a:moveTo>
                    <a:pt x="60" y="1"/>
                  </a:moveTo>
                  <a:cubicBezTo>
                    <a:pt x="36" y="1"/>
                    <a:pt x="24" y="12"/>
                    <a:pt x="0" y="36"/>
                  </a:cubicBezTo>
                  <a:cubicBezTo>
                    <a:pt x="24" y="24"/>
                    <a:pt x="36" y="12"/>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2"/>
            <p:cNvSpPr/>
            <p:nvPr/>
          </p:nvSpPr>
          <p:spPr>
            <a:xfrm>
              <a:off x="2886650" y="2180750"/>
              <a:ext cx="2125" cy="25"/>
            </a:xfrm>
            <a:custGeom>
              <a:rect b="b" l="l" r="r" t="t"/>
              <a:pathLst>
                <a:path extrusionOk="0" h="1" w="85">
                  <a:moveTo>
                    <a:pt x="25" y="1"/>
                  </a:moveTo>
                  <a:cubicBezTo>
                    <a:pt x="1" y="1"/>
                    <a:pt x="84"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2"/>
            <p:cNvSpPr/>
            <p:nvPr/>
          </p:nvSpPr>
          <p:spPr>
            <a:xfrm>
              <a:off x="2886950" y="2180450"/>
              <a:ext cx="625" cy="325"/>
            </a:xfrm>
            <a:custGeom>
              <a:rect b="b" l="l" r="r" t="t"/>
              <a:pathLst>
                <a:path extrusionOk="0" h="13" w="25">
                  <a:moveTo>
                    <a:pt x="1" y="13"/>
                  </a:moveTo>
                  <a:cubicBezTo>
                    <a:pt x="1" y="13"/>
                    <a:pt x="25"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2"/>
            <p:cNvSpPr/>
            <p:nvPr/>
          </p:nvSpPr>
          <p:spPr>
            <a:xfrm>
              <a:off x="2886650" y="2179275"/>
              <a:ext cx="1225" cy="600"/>
            </a:xfrm>
            <a:custGeom>
              <a:rect b="b" l="l" r="r" t="t"/>
              <a:pathLst>
                <a:path extrusionOk="0" h="24" w="49">
                  <a:moveTo>
                    <a:pt x="48" y="0"/>
                  </a:moveTo>
                  <a:cubicBezTo>
                    <a:pt x="1" y="24"/>
                    <a:pt x="48" y="0"/>
                    <a:pt x="48" y="0"/>
                  </a:cubicBezTo>
                  <a:cubicBezTo>
                    <a:pt x="37" y="12"/>
                    <a:pt x="48"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2"/>
            <p:cNvSpPr/>
            <p:nvPr/>
          </p:nvSpPr>
          <p:spPr>
            <a:xfrm>
              <a:off x="2886650" y="2178675"/>
              <a:ext cx="325" cy="325"/>
            </a:xfrm>
            <a:custGeom>
              <a:rect b="b" l="l" r="r" t="t"/>
              <a:pathLst>
                <a:path extrusionOk="0" h="13" w="13">
                  <a:moveTo>
                    <a:pt x="13" y="0"/>
                  </a:moveTo>
                  <a:cubicBezTo>
                    <a:pt x="1" y="12"/>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2"/>
            <p:cNvSpPr/>
            <p:nvPr/>
          </p:nvSpPr>
          <p:spPr>
            <a:xfrm>
              <a:off x="2887250" y="2179850"/>
              <a:ext cx="325" cy="25"/>
            </a:xfrm>
            <a:custGeom>
              <a:rect b="b" l="l" r="r" t="t"/>
              <a:pathLst>
                <a:path extrusionOk="0" h="1" w="13">
                  <a:moveTo>
                    <a:pt x="13" y="1"/>
                  </a:moveTo>
                  <a:cubicBezTo>
                    <a:pt x="1" y="1"/>
                    <a:pt x="1" y="1"/>
                    <a:pt x="13" y="1"/>
                  </a:cubicBezTo>
                  <a:cubicBezTo>
                    <a:pt x="13" y="1"/>
                    <a:pt x="1"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2"/>
            <p:cNvSpPr/>
            <p:nvPr/>
          </p:nvSpPr>
          <p:spPr>
            <a:xfrm>
              <a:off x="2887550" y="2178675"/>
              <a:ext cx="325" cy="325"/>
            </a:xfrm>
            <a:custGeom>
              <a:rect b="b" l="l" r="r" t="t"/>
              <a:pathLst>
                <a:path extrusionOk="0" h="13" w="13">
                  <a:moveTo>
                    <a:pt x="12" y="0"/>
                  </a:moveTo>
                  <a:lnTo>
                    <a:pt x="12" y="0"/>
                  </a:lnTo>
                  <a:cubicBezTo>
                    <a:pt x="9" y="4"/>
                    <a:pt x="5" y="8"/>
                    <a:pt x="1" y="12"/>
                  </a:cubicBezTo>
                  <a:cubicBezTo>
                    <a:pt x="12" y="12"/>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2"/>
            <p:cNvSpPr/>
            <p:nvPr/>
          </p:nvSpPr>
          <p:spPr>
            <a:xfrm>
              <a:off x="2887850" y="2179575"/>
              <a:ext cx="325" cy="25"/>
            </a:xfrm>
            <a:custGeom>
              <a:rect b="b" l="l" r="r" t="t"/>
              <a:pathLst>
                <a:path extrusionOk="0" h="1" w="13">
                  <a:moveTo>
                    <a:pt x="0" y="0"/>
                  </a:moveTo>
                  <a:lnTo>
                    <a:pt x="12" y="0"/>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2"/>
            <p:cNvSpPr/>
            <p:nvPr/>
          </p:nvSpPr>
          <p:spPr>
            <a:xfrm>
              <a:off x="2887400" y="2179575"/>
              <a:ext cx="475" cy="225"/>
            </a:xfrm>
            <a:custGeom>
              <a:rect b="b" l="l" r="r" t="t"/>
              <a:pathLst>
                <a:path extrusionOk="0" h="9" w="19">
                  <a:moveTo>
                    <a:pt x="18" y="0"/>
                  </a:moveTo>
                  <a:lnTo>
                    <a:pt x="18" y="0"/>
                  </a:lnTo>
                  <a:cubicBezTo>
                    <a:pt x="1" y="6"/>
                    <a:pt x="1" y="9"/>
                    <a:pt x="5" y="9"/>
                  </a:cubicBezTo>
                  <a:cubicBezTo>
                    <a:pt x="10" y="9"/>
                    <a:pt x="18" y="6"/>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2"/>
            <p:cNvSpPr/>
            <p:nvPr/>
          </p:nvSpPr>
          <p:spPr>
            <a:xfrm>
              <a:off x="2882500" y="2178675"/>
              <a:ext cx="4475" cy="2700"/>
            </a:xfrm>
            <a:custGeom>
              <a:rect b="b" l="l" r="r" t="t"/>
              <a:pathLst>
                <a:path extrusionOk="0" h="108" w="179">
                  <a:moveTo>
                    <a:pt x="179" y="0"/>
                  </a:moveTo>
                  <a:lnTo>
                    <a:pt x="179" y="0"/>
                  </a:lnTo>
                  <a:cubicBezTo>
                    <a:pt x="145" y="12"/>
                    <a:pt x="110" y="34"/>
                    <a:pt x="87" y="67"/>
                  </a:cubicBezTo>
                  <a:lnTo>
                    <a:pt x="87" y="67"/>
                  </a:lnTo>
                  <a:cubicBezTo>
                    <a:pt x="119" y="45"/>
                    <a:pt x="149" y="23"/>
                    <a:pt x="179" y="0"/>
                  </a:cubicBezTo>
                  <a:lnTo>
                    <a:pt x="179" y="0"/>
                  </a:lnTo>
                  <a:cubicBezTo>
                    <a:pt x="160" y="14"/>
                    <a:pt x="154" y="19"/>
                    <a:pt x="155" y="19"/>
                  </a:cubicBezTo>
                  <a:cubicBezTo>
                    <a:pt x="155" y="19"/>
                    <a:pt x="171" y="8"/>
                    <a:pt x="179" y="0"/>
                  </a:cubicBezTo>
                  <a:lnTo>
                    <a:pt x="179" y="0"/>
                  </a:lnTo>
                  <a:cubicBezTo>
                    <a:pt x="179" y="0"/>
                    <a:pt x="179" y="0"/>
                    <a:pt x="179" y="0"/>
                  </a:cubicBezTo>
                  <a:close/>
                  <a:moveTo>
                    <a:pt x="95" y="36"/>
                  </a:moveTo>
                  <a:cubicBezTo>
                    <a:pt x="72" y="60"/>
                    <a:pt x="36" y="84"/>
                    <a:pt x="0" y="96"/>
                  </a:cubicBezTo>
                  <a:cubicBezTo>
                    <a:pt x="10" y="92"/>
                    <a:pt x="17" y="91"/>
                    <a:pt x="21" y="91"/>
                  </a:cubicBezTo>
                  <a:lnTo>
                    <a:pt x="21" y="91"/>
                  </a:lnTo>
                  <a:cubicBezTo>
                    <a:pt x="16" y="93"/>
                    <a:pt x="9" y="98"/>
                    <a:pt x="0" y="108"/>
                  </a:cubicBezTo>
                  <a:cubicBezTo>
                    <a:pt x="25" y="99"/>
                    <a:pt x="33" y="91"/>
                    <a:pt x="22" y="91"/>
                  </a:cubicBezTo>
                  <a:cubicBezTo>
                    <a:pt x="22" y="91"/>
                    <a:pt x="22" y="91"/>
                    <a:pt x="21" y="91"/>
                  </a:cubicBezTo>
                  <a:lnTo>
                    <a:pt x="21" y="91"/>
                  </a:lnTo>
                  <a:cubicBezTo>
                    <a:pt x="23" y="90"/>
                    <a:pt x="24" y="90"/>
                    <a:pt x="25" y="90"/>
                  </a:cubicBezTo>
                  <a:cubicBezTo>
                    <a:pt x="30" y="90"/>
                    <a:pt x="30" y="96"/>
                    <a:pt x="24" y="108"/>
                  </a:cubicBezTo>
                  <a:cubicBezTo>
                    <a:pt x="45" y="95"/>
                    <a:pt x="65" y="82"/>
                    <a:pt x="83" y="69"/>
                  </a:cubicBezTo>
                  <a:lnTo>
                    <a:pt x="83" y="69"/>
                  </a:lnTo>
                  <a:cubicBezTo>
                    <a:pt x="83" y="70"/>
                    <a:pt x="83" y="71"/>
                    <a:pt x="83" y="72"/>
                  </a:cubicBezTo>
                  <a:cubicBezTo>
                    <a:pt x="84" y="70"/>
                    <a:pt x="86" y="69"/>
                    <a:pt x="87" y="67"/>
                  </a:cubicBezTo>
                  <a:lnTo>
                    <a:pt x="87" y="67"/>
                  </a:lnTo>
                  <a:cubicBezTo>
                    <a:pt x="86" y="68"/>
                    <a:pt x="85" y="69"/>
                    <a:pt x="83" y="69"/>
                  </a:cubicBezTo>
                  <a:lnTo>
                    <a:pt x="83" y="69"/>
                  </a:lnTo>
                  <a:cubicBezTo>
                    <a:pt x="84" y="58"/>
                    <a:pt x="84" y="47"/>
                    <a:pt x="95"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2"/>
            <p:cNvSpPr/>
            <p:nvPr/>
          </p:nvSpPr>
          <p:spPr>
            <a:xfrm>
              <a:off x="2886950" y="2178100"/>
              <a:ext cx="775" cy="900"/>
            </a:xfrm>
            <a:custGeom>
              <a:rect b="b" l="l" r="r" t="t"/>
              <a:pathLst>
                <a:path extrusionOk="0" h="36" w="31">
                  <a:moveTo>
                    <a:pt x="30" y="1"/>
                  </a:moveTo>
                  <a:cubicBezTo>
                    <a:pt x="30" y="1"/>
                    <a:pt x="22" y="9"/>
                    <a:pt x="1" y="35"/>
                  </a:cubicBezTo>
                  <a:cubicBezTo>
                    <a:pt x="8" y="28"/>
                    <a:pt x="30" y="1"/>
                    <a:pt x="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2"/>
            <p:cNvSpPr/>
            <p:nvPr/>
          </p:nvSpPr>
          <p:spPr>
            <a:xfrm>
              <a:off x="2885475" y="2179000"/>
              <a:ext cx="2125" cy="1475"/>
            </a:xfrm>
            <a:custGeom>
              <a:rect b="b" l="l" r="r" t="t"/>
              <a:pathLst>
                <a:path extrusionOk="0" h="59" w="85">
                  <a:moveTo>
                    <a:pt x="75" y="0"/>
                  </a:moveTo>
                  <a:cubicBezTo>
                    <a:pt x="66" y="0"/>
                    <a:pt x="19" y="40"/>
                    <a:pt x="0" y="59"/>
                  </a:cubicBezTo>
                  <a:cubicBezTo>
                    <a:pt x="10" y="59"/>
                    <a:pt x="84" y="2"/>
                    <a:pt x="84" y="2"/>
                  </a:cubicBezTo>
                  <a:lnTo>
                    <a:pt x="84" y="2"/>
                  </a:lnTo>
                  <a:cubicBezTo>
                    <a:pt x="84" y="2"/>
                    <a:pt x="80" y="5"/>
                    <a:pt x="72" y="11"/>
                  </a:cubicBezTo>
                  <a:cubicBezTo>
                    <a:pt x="77" y="3"/>
                    <a:pt x="78"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2"/>
            <p:cNvSpPr/>
            <p:nvPr/>
          </p:nvSpPr>
          <p:spPr>
            <a:xfrm>
              <a:off x="2884575" y="2181350"/>
              <a:ext cx="1800" cy="1525"/>
            </a:xfrm>
            <a:custGeom>
              <a:rect b="b" l="l" r="r" t="t"/>
              <a:pathLst>
                <a:path extrusionOk="0" h="61" w="72">
                  <a:moveTo>
                    <a:pt x="72" y="1"/>
                  </a:moveTo>
                  <a:cubicBezTo>
                    <a:pt x="54" y="6"/>
                    <a:pt x="45" y="18"/>
                    <a:pt x="36" y="30"/>
                  </a:cubicBezTo>
                  <a:lnTo>
                    <a:pt x="36" y="30"/>
                  </a:lnTo>
                  <a:cubicBezTo>
                    <a:pt x="47" y="19"/>
                    <a:pt x="57" y="8"/>
                    <a:pt x="72" y="1"/>
                  </a:cubicBezTo>
                  <a:close/>
                  <a:moveTo>
                    <a:pt x="36" y="30"/>
                  </a:moveTo>
                  <a:lnTo>
                    <a:pt x="36" y="30"/>
                  </a:lnTo>
                  <a:cubicBezTo>
                    <a:pt x="29" y="37"/>
                    <a:pt x="22" y="43"/>
                    <a:pt x="12" y="48"/>
                  </a:cubicBezTo>
                  <a:cubicBezTo>
                    <a:pt x="16" y="48"/>
                    <a:pt x="18" y="48"/>
                    <a:pt x="21" y="48"/>
                  </a:cubicBezTo>
                  <a:lnTo>
                    <a:pt x="21" y="48"/>
                  </a:lnTo>
                  <a:cubicBezTo>
                    <a:pt x="27" y="43"/>
                    <a:pt x="32" y="36"/>
                    <a:pt x="36" y="30"/>
                  </a:cubicBezTo>
                  <a:close/>
                  <a:moveTo>
                    <a:pt x="21" y="48"/>
                  </a:moveTo>
                  <a:cubicBezTo>
                    <a:pt x="15" y="53"/>
                    <a:pt x="9" y="57"/>
                    <a:pt x="0" y="60"/>
                  </a:cubicBezTo>
                  <a:cubicBezTo>
                    <a:pt x="31" y="50"/>
                    <a:pt x="36" y="48"/>
                    <a:pt x="21"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2"/>
            <p:cNvSpPr/>
            <p:nvPr/>
          </p:nvSpPr>
          <p:spPr>
            <a:xfrm>
              <a:off x="2884875" y="2181075"/>
              <a:ext cx="825" cy="600"/>
            </a:xfrm>
            <a:custGeom>
              <a:rect b="b" l="l" r="r" t="t"/>
              <a:pathLst>
                <a:path extrusionOk="0" h="24" w="33">
                  <a:moveTo>
                    <a:pt x="32" y="1"/>
                  </a:moveTo>
                  <a:lnTo>
                    <a:pt x="32" y="1"/>
                  </a:lnTo>
                  <a:cubicBezTo>
                    <a:pt x="31" y="1"/>
                    <a:pt x="22" y="7"/>
                    <a:pt x="0" y="23"/>
                  </a:cubicBezTo>
                  <a:cubicBezTo>
                    <a:pt x="20" y="10"/>
                    <a:pt x="32" y="1"/>
                    <a:pt x="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2"/>
            <p:cNvSpPr/>
            <p:nvPr/>
          </p:nvSpPr>
          <p:spPr>
            <a:xfrm>
              <a:off x="2887150" y="2177825"/>
              <a:ext cx="825" cy="675"/>
            </a:xfrm>
            <a:custGeom>
              <a:rect b="b" l="l" r="r" t="t"/>
              <a:pathLst>
                <a:path extrusionOk="0" h="27" w="33">
                  <a:moveTo>
                    <a:pt x="32" y="1"/>
                  </a:moveTo>
                  <a:cubicBezTo>
                    <a:pt x="31" y="1"/>
                    <a:pt x="24" y="6"/>
                    <a:pt x="5" y="22"/>
                  </a:cubicBezTo>
                  <a:cubicBezTo>
                    <a:pt x="2" y="26"/>
                    <a:pt x="0" y="27"/>
                    <a:pt x="1" y="27"/>
                  </a:cubicBezTo>
                  <a:cubicBezTo>
                    <a:pt x="2" y="27"/>
                    <a:pt x="33" y="1"/>
                    <a:pt x="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2"/>
            <p:cNvSpPr/>
            <p:nvPr/>
          </p:nvSpPr>
          <p:spPr>
            <a:xfrm>
              <a:off x="2886950" y="2177475"/>
              <a:ext cx="925" cy="625"/>
            </a:xfrm>
            <a:custGeom>
              <a:rect b="b" l="l" r="r" t="t"/>
              <a:pathLst>
                <a:path extrusionOk="0" h="25" w="37">
                  <a:moveTo>
                    <a:pt x="1" y="25"/>
                  </a:moveTo>
                  <a:cubicBezTo>
                    <a:pt x="36" y="1"/>
                    <a:pt x="36" y="1"/>
                    <a:pt x="1"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2"/>
            <p:cNvSpPr/>
            <p:nvPr/>
          </p:nvSpPr>
          <p:spPr>
            <a:xfrm>
              <a:off x="2883075" y="2170075"/>
              <a:ext cx="775" cy="875"/>
            </a:xfrm>
            <a:custGeom>
              <a:rect b="b" l="l" r="r" t="t"/>
              <a:pathLst>
                <a:path extrusionOk="0" h="35" w="31">
                  <a:moveTo>
                    <a:pt x="30" y="0"/>
                  </a:moveTo>
                  <a:cubicBezTo>
                    <a:pt x="30" y="0"/>
                    <a:pt x="23" y="9"/>
                    <a:pt x="1" y="35"/>
                  </a:cubicBezTo>
                  <a:cubicBezTo>
                    <a:pt x="9" y="27"/>
                    <a:pt x="31" y="0"/>
                    <a:pt x="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2"/>
            <p:cNvSpPr/>
            <p:nvPr/>
          </p:nvSpPr>
          <p:spPr>
            <a:xfrm>
              <a:off x="2875775" y="2168550"/>
              <a:ext cx="775" cy="500"/>
            </a:xfrm>
            <a:custGeom>
              <a:rect b="b" l="l" r="r" t="t"/>
              <a:pathLst>
                <a:path extrusionOk="0" h="20" w="31">
                  <a:moveTo>
                    <a:pt x="31" y="1"/>
                  </a:moveTo>
                  <a:lnTo>
                    <a:pt x="31" y="1"/>
                  </a:lnTo>
                  <a:cubicBezTo>
                    <a:pt x="31" y="1"/>
                    <a:pt x="31" y="1"/>
                    <a:pt x="31" y="1"/>
                  </a:cubicBezTo>
                  <a:lnTo>
                    <a:pt x="31" y="1"/>
                  </a:lnTo>
                  <a:cubicBezTo>
                    <a:pt x="8" y="15"/>
                    <a:pt x="1" y="19"/>
                    <a:pt x="2" y="19"/>
                  </a:cubicBezTo>
                  <a:cubicBezTo>
                    <a:pt x="3" y="19"/>
                    <a:pt x="24" y="8"/>
                    <a:pt x="31" y="1"/>
                  </a:cubicBezTo>
                  <a:lnTo>
                    <a:pt x="31" y="1"/>
                  </a:lnTo>
                  <a:cubicBezTo>
                    <a:pt x="25" y="7"/>
                    <a:pt x="25" y="9"/>
                    <a:pt x="27" y="9"/>
                  </a:cubicBezTo>
                  <a:cubicBezTo>
                    <a:pt x="28" y="9"/>
                    <a:pt x="31" y="7"/>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2"/>
            <p:cNvSpPr/>
            <p:nvPr/>
          </p:nvSpPr>
          <p:spPr>
            <a:xfrm>
              <a:off x="2884800" y="2174800"/>
              <a:ext cx="700" cy="700"/>
            </a:xfrm>
            <a:custGeom>
              <a:rect b="b" l="l" r="r" t="t"/>
              <a:pathLst>
                <a:path extrusionOk="0" h="28" w="28">
                  <a:moveTo>
                    <a:pt x="27" y="1"/>
                  </a:moveTo>
                  <a:cubicBezTo>
                    <a:pt x="18" y="10"/>
                    <a:pt x="0" y="28"/>
                    <a:pt x="6" y="28"/>
                  </a:cubicBezTo>
                  <a:cubicBezTo>
                    <a:pt x="8" y="28"/>
                    <a:pt x="11" y="27"/>
                    <a:pt x="15" y="24"/>
                  </a:cubicBezTo>
                  <a:cubicBezTo>
                    <a:pt x="27" y="12"/>
                    <a:pt x="27"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2"/>
            <p:cNvSpPr/>
            <p:nvPr/>
          </p:nvSpPr>
          <p:spPr>
            <a:xfrm>
              <a:off x="2885025" y="2174325"/>
              <a:ext cx="675" cy="375"/>
            </a:xfrm>
            <a:custGeom>
              <a:rect b="b" l="l" r="r" t="t"/>
              <a:pathLst>
                <a:path extrusionOk="0" h="15" w="27">
                  <a:moveTo>
                    <a:pt x="23" y="1"/>
                  </a:moveTo>
                  <a:cubicBezTo>
                    <a:pt x="21" y="1"/>
                    <a:pt x="16" y="3"/>
                    <a:pt x="6" y="8"/>
                  </a:cubicBezTo>
                  <a:cubicBezTo>
                    <a:pt x="1" y="13"/>
                    <a:pt x="0" y="15"/>
                    <a:pt x="2" y="15"/>
                  </a:cubicBezTo>
                  <a:cubicBezTo>
                    <a:pt x="6" y="15"/>
                    <a:pt x="27"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2"/>
            <p:cNvSpPr/>
            <p:nvPr/>
          </p:nvSpPr>
          <p:spPr>
            <a:xfrm>
              <a:off x="2880400" y="2176875"/>
              <a:ext cx="325" cy="25"/>
            </a:xfrm>
            <a:custGeom>
              <a:rect b="b" l="l" r="r" t="t"/>
              <a:pathLst>
                <a:path extrusionOk="0" h="1" w="13">
                  <a:moveTo>
                    <a:pt x="13" y="1"/>
                  </a:moveTo>
                  <a:lnTo>
                    <a:pt x="13" y="1"/>
                  </a:lnTo>
                  <a:cubicBezTo>
                    <a:pt x="1" y="1"/>
                    <a:pt x="1"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2"/>
            <p:cNvSpPr/>
            <p:nvPr/>
          </p:nvSpPr>
          <p:spPr>
            <a:xfrm>
              <a:off x="2886650" y="2176875"/>
              <a:ext cx="325" cy="25"/>
            </a:xfrm>
            <a:custGeom>
              <a:rect b="b" l="l" r="r" t="t"/>
              <a:pathLst>
                <a:path extrusionOk="0" h="1" w="13">
                  <a:moveTo>
                    <a:pt x="1" y="1"/>
                  </a:moveTo>
                  <a:cubicBezTo>
                    <a:pt x="1" y="1"/>
                    <a:pt x="1" y="1"/>
                    <a:pt x="1" y="1"/>
                  </a:cubicBezTo>
                  <a:cubicBezTo>
                    <a:pt x="13"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2"/>
            <p:cNvSpPr/>
            <p:nvPr/>
          </p:nvSpPr>
          <p:spPr>
            <a:xfrm>
              <a:off x="2886650" y="2176600"/>
              <a:ext cx="25" cy="300"/>
            </a:xfrm>
            <a:custGeom>
              <a:rect b="b" l="l" r="r" t="t"/>
              <a:pathLst>
                <a:path extrusionOk="0" h="12" w="1">
                  <a:moveTo>
                    <a:pt x="1" y="12"/>
                  </a:moveTo>
                  <a:cubicBezTo>
                    <a:pt x="1" y="0"/>
                    <a:pt x="1" y="0"/>
                    <a:pt x="1" y="12"/>
                  </a:cubicBezTo>
                  <a:cubicBezTo>
                    <a:pt x="1" y="12"/>
                    <a:pt x="1"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2"/>
            <p:cNvSpPr/>
            <p:nvPr/>
          </p:nvSpPr>
          <p:spPr>
            <a:xfrm>
              <a:off x="2874750" y="2174200"/>
              <a:ext cx="325" cy="25"/>
            </a:xfrm>
            <a:custGeom>
              <a:rect b="b" l="l" r="r" t="t"/>
              <a:pathLst>
                <a:path extrusionOk="0" h="1" w="13">
                  <a:moveTo>
                    <a:pt x="1" y="1"/>
                  </a:moveTo>
                  <a:cubicBezTo>
                    <a:pt x="1" y="1"/>
                    <a:pt x="1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2"/>
            <p:cNvSpPr/>
            <p:nvPr/>
          </p:nvSpPr>
          <p:spPr>
            <a:xfrm>
              <a:off x="2340750" y="1903075"/>
              <a:ext cx="546525" cy="311925"/>
            </a:xfrm>
            <a:custGeom>
              <a:rect b="b" l="l" r="r" t="t"/>
              <a:pathLst>
                <a:path extrusionOk="0" h="12477" w="21861">
                  <a:moveTo>
                    <a:pt x="12990" y="11"/>
                  </a:moveTo>
                  <a:cubicBezTo>
                    <a:pt x="12991" y="11"/>
                    <a:pt x="12992" y="12"/>
                    <a:pt x="12994" y="12"/>
                  </a:cubicBezTo>
                  <a:lnTo>
                    <a:pt x="12994" y="12"/>
                  </a:lnTo>
                  <a:cubicBezTo>
                    <a:pt x="12993" y="11"/>
                    <a:pt x="12992" y="11"/>
                    <a:pt x="12990" y="11"/>
                  </a:cubicBezTo>
                  <a:close/>
                  <a:moveTo>
                    <a:pt x="12848" y="83"/>
                  </a:moveTo>
                  <a:cubicBezTo>
                    <a:pt x="12847" y="83"/>
                    <a:pt x="12847" y="83"/>
                    <a:pt x="12847" y="83"/>
                  </a:cubicBezTo>
                  <a:lnTo>
                    <a:pt x="12847" y="83"/>
                  </a:lnTo>
                  <a:cubicBezTo>
                    <a:pt x="12848" y="83"/>
                    <a:pt x="12849" y="83"/>
                    <a:pt x="12848" y="83"/>
                  </a:cubicBezTo>
                  <a:close/>
                  <a:moveTo>
                    <a:pt x="19265" y="83"/>
                  </a:moveTo>
                  <a:cubicBezTo>
                    <a:pt x="19265" y="83"/>
                    <a:pt x="19266" y="84"/>
                    <a:pt x="19268" y="84"/>
                  </a:cubicBezTo>
                  <a:lnTo>
                    <a:pt x="19268" y="84"/>
                  </a:lnTo>
                  <a:cubicBezTo>
                    <a:pt x="19267" y="84"/>
                    <a:pt x="19266" y="83"/>
                    <a:pt x="19265" y="83"/>
                  </a:cubicBezTo>
                  <a:close/>
                  <a:moveTo>
                    <a:pt x="13872" y="80"/>
                  </a:moveTo>
                  <a:cubicBezTo>
                    <a:pt x="13875" y="80"/>
                    <a:pt x="13883" y="83"/>
                    <a:pt x="13895" y="83"/>
                  </a:cubicBezTo>
                  <a:lnTo>
                    <a:pt x="13883" y="94"/>
                  </a:lnTo>
                  <a:cubicBezTo>
                    <a:pt x="13872" y="83"/>
                    <a:pt x="13869" y="80"/>
                    <a:pt x="13872" y="80"/>
                  </a:cubicBezTo>
                  <a:close/>
                  <a:moveTo>
                    <a:pt x="5525" y="94"/>
                  </a:moveTo>
                  <a:cubicBezTo>
                    <a:pt x="5526" y="95"/>
                    <a:pt x="5526" y="95"/>
                    <a:pt x="5527" y="95"/>
                  </a:cubicBezTo>
                  <a:lnTo>
                    <a:pt x="5527" y="95"/>
                  </a:lnTo>
                  <a:cubicBezTo>
                    <a:pt x="5526" y="95"/>
                    <a:pt x="5526" y="95"/>
                    <a:pt x="5525" y="94"/>
                  </a:cubicBezTo>
                  <a:close/>
                  <a:moveTo>
                    <a:pt x="7720" y="114"/>
                  </a:moveTo>
                  <a:cubicBezTo>
                    <a:pt x="7717" y="114"/>
                    <a:pt x="7713" y="115"/>
                    <a:pt x="7709" y="117"/>
                  </a:cubicBezTo>
                  <a:lnTo>
                    <a:pt x="7709" y="117"/>
                  </a:lnTo>
                  <a:cubicBezTo>
                    <a:pt x="7708" y="117"/>
                    <a:pt x="7708" y="117"/>
                    <a:pt x="7708" y="117"/>
                  </a:cubicBezTo>
                  <a:cubicBezTo>
                    <a:pt x="7693" y="117"/>
                    <a:pt x="7688" y="120"/>
                    <a:pt x="7690" y="125"/>
                  </a:cubicBezTo>
                  <a:lnTo>
                    <a:pt x="7690" y="125"/>
                  </a:lnTo>
                  <a:cubicBezTo>
                    <a:pt x="7697" y="122"/>
                    <a:pt x="7703" y="119"/>
                    <a:pt x="7709" y="117"/>
                  </a:cubicBezTo>
                  <a:lnTo>
                    <a:pt x="7709" y="117"/>
                  </a:lnTo>
                  <a:cubicBezTo>
                    <a:pt x="7714" y="117"/>
                    <a:pt x="7720" y="117"/>
                    <a:pt x="7728" y="118"/>
                  </a:cubicBezTo>
                  <a:cubicBezTo>
                    <a:pt x="7727" y="116"/>
                    <a:pt x="7724" y="114"/>
                    <a:pt x="7720" y="114"/>
                  </a:cubicBezTo>
                  <a:close/>
                  <a:moveTo>
                    <a:pt x="18432" y="166"/>
                  </a:moveTo>
                  <a:cubicBezTo>
                    <a:pt x="18433" y="168"/>
                    <a:pt x="18439" y="170"/>
                    <a:pt x="18450" y="171"/>
                  </a:cubicBezTo>
                  <a:lnTo>
                    <a:pt x="18450" y="171"/>
                  </a:lnTo>
                  <a:cubicBezTo>
                    <a:pt x="18443" y="169"/>
                    <a:pt x="18437" y="168"/>
                    <a:pt x="18432" y="166"/>
                  </a:cubicBezTo>
                  <a:close/>
                  <a:moveTo>
                    <a:pt x="14186" y="194"/>
                  </a:moveTo>
                  <a:cubicBezTo>
                    <a:pt x="14180" y="194"/>
                    <a:pt x="14175" y="196"/>
                    <a:pt x="14169" y="202"/>
                  </a:cubicBezTo>
                  <a:cubicBezTo>
                    <a:pt x="14177" y="198"/>
                    <a:pt x="14183" y="195"/>
                    <a:pt x="14189" y="194"/>
                  </a:cubicBezTo>
                  <a:lnTo>
                    <a:pt x="14189" y="194"/>
                  </a:lnTo>
                  <a:cubicBezTo>
                    <a:pt x="14188" y="194"/>
                    <a:pt x="14187" y="194"/>
                    <a:pt x="14186" y="194"/>
                  </a:cubicBezTo>
                  <a:close/>
                  <a:moveTo>
                    <a:pt x="16438" y="191"/>
                  </a:moveTo>
                  <a:cubicBezTo>
                    <a:pt x="16422" y="193"/>
                    <a:pt x="16408" y="197"/>
                    <a:pt x="16396" y="202"/>
                  </a:cubicBezTo>
                  <a:cubicBezTo>
                    <a:pt x="16399" y="198"/>
                    <a:pt x="16416" y="194"/>
                    <a:pt x="16438" y="191"/>
                  </a:cubicBezTo>
                  <a:close/>
                  <a:moveTo>
                    <a:pt x="14193" y="194"/>
                  </a:moveTo>
                  <a:cubicBezTo>
                    <a:pt x="14192" y="194"/>
                    <a:pt x="14190" y="194"/>
                    <a:pt x="14189" y="194"/>
                  </a:cubicBezTo>
                  <a:lnTo>
                    <a:pt x="14189" y="194"/>
                  </a:lnTo>
                  <a:cubicBezTo>
                    <a:pt x="14196" y="195"/>
                    <a:pt x="14203" y="199"/>
                    <a:pt x="14211" y="204"/>
                  </a:cubicBezTo>
                  <a:lnTo>
                    <a:pt x="14211" y="204"/>
                  </a:lnTo>
                  <a:cubicBezTo>
                    <a:pt x="14206" y="197"/>
                    <a:pt x="14200" y="194"/>
                    <a:pt x="14193" y="194"/>
                  </a:cubicBezTo>
                  <a:close/>
                  <a:moveTo>
                    <a:pt x="13785" y="233"/>
                  </a:moveTo>
                  <a:cubicBezTo>
                    <a:pt x="13781" y="233"/>
                    <a:pt x="13779" y="234"/>
                    <a:pt x="13776" y="237"/>
                  </a:cubicBezTo>
                  <a:cubicBezTo>
                    <a:pt x="13789" y="244"/>
                    <a:pt x="13802" y="249"/>
                    <a:pt x="13813" y="252"/>
                  </a:cubicBezTo>
                  <a:lnTo>
                    <a:pt x="13813" y="252"/>
                  </a:lnTo>
                  <a:cubicBezTo>
                    <a:pt x="13804" y="241"/>
                    <a:pt x="13793" y="233"/>
                    <a:pt x="13785" y="233"/>
                  </a:cubicBezTo>
                  <a:close/>
                  <a:moveTo>
                    <a:pt x="13252" y="249"/>
                  </a:moveTo>
                  <a:lnTo>
                    <a:pt x="13252" y="249"/>
                  </a:lnTo>
                  <a:cubicBezTo>
                    <a:pt x="13252" y="251"/>
                    <a:pt x="13252" y="253"/>
                    <a:pt x="13251" y="254"/>
                  </a:cubicBezTo>
                  <a:lnTo>
                    <a:pt x="13251" y="254"/>
                  </a:lnTo>
                  <a:cubicBezTo>
                    <a:pt x="13252" y="252"/>
                    <a:pt x="13252" y="251"/>
                    <a:pt x="13252" y="249"/>
                  </a:cubicBezTo>
                  <a:close/>
                  <a:moveTo>
                    <a:pt x="12536" y="261"/>
                  </a:moveTo>
                  <a:cubicBezTo>
                    <a:pt x="12534" y="261"/>
                    <a:pt x="12532" y="261"/>
                    <a:pt x="12530" y="263"/>
                  </a:cubicBezTo>
                  <a:lnTo>
                    <a:pt x="12530" y="263"/>
                  </a:lnTo>
                  <a:cubicBezTo>
                    <a:pt x="12533" y="262"/>
                    <a:pt x="12536" y="261"/>
                    <a:pt x="12538" y="261"/>
                  </a:cubicBezTo>
                  <a:cubicBezTo>
                    <a:pt x="12537" y="261"/>
                    <a:pt x="12537" y="261"/>
                    <a:pt x="12536" y="261"/>
                  </a:cubicBezTo>
                  <a:close/>
                  <a:moveTo>
                    <a:pt x="13752" y="273"/>
                  </a:moveTo>
                  <a:cubicBezTo>
                    <a:pt x="13755" y="276"/>
                    <a:pt x="13759" y="278"/>
                    <a:pt x="13763" y="280"/>
                  </a:cubicBezTo>
                  <a:lnTo>
                    <a:pt x="13763" y="280"/>
                  </a:lnTo>
                  <a:cubicBezTo>
                    <a:pt x="13760" y="278"/>
                    <a:pt x="13756" y="276"/>
                    <a:pt x="13752" y="273"/>
                  </a:cubicBezTo>
                  <a:close/>
                  <a:moveTo>
                    <a:pt x="13252" y="249"/>
                  </a:moveTo>
                  <a:cubicBezTo>
                    <a:pt x="13252" y="249"/>
                    <a:pt x="13252" y="249"/>
                    <a:pt x="13252" y="249"/>
                  </a:cubicBezTo>
                  <a:lnTo>
                    <a:pt x="13252" y="249"/>
                  </a:lnTo>
                  <a:cubicBezTo>
                    <a:pt x="13252" y="249"/>
                    <a:pt x="13252" y="249"/>
                    <a:pt x="13252" y="249"/>
                  </a:cubicBezTo>
                  <a:lnTo>
                    <a:pt x="13252" y="249"/>
                  </a:lnTo>
                  <a:cubicBezTo>
                    <a:pt x="13251" y="250"/>
                    <a:pt x="13249" y="251"/>
                    <a:pt x="13247" y="251"/>
                  </a:cubicBezTo>
                  <a:lnTo>
                    <a:pt x="13247" y="251"/>
                  </a:lnTo>
                  <a:cubicBezTo>
                    <a:pt x="13247" y="253"/>
                    <a:pt x="13248" y="255"/>
                    <a:pt x="13250" y="255"/>
                  </a:cubicBezTo>
                  <a:cubicBezTo>
                    <a:pt x="13250" y="255"/>
                    <a:pt x="13251" y="254"/>
                    <a:pt x="13251" y="254"/>
                  </a:cubicBezTo>
                  <a:lnTo>
                    <a:pt x="13251" y="254"/>
                  </a:lnTo>
                  <a:cubicBezTo>
                    <a:pt x="13246" y="274"/>
                    <a:pt x="13236" y="282"/>
                    <a:pt x="13230" y="282"/>
                  </a:cubicBezTo>
                  <a:cubicBezTo>
                    <a:pt x="13220" y="282"/>
                    <a:pt x="13217" y="265"/>
                    <a:pt x="13247" y="251"/>
                  </a:cubicBezTo>
                  <a:lnTo>
                    <a:pt x="13247" y="251"/>
                  </a:lnTo>
                  <a:cubicBezTo>
                    <a:pt x="13247" y="250"/>
                    <a:pt x="13249" y="249"/>
                    <a:pt x="13252" y="249"/>
                  </a:cubicBezTo>
                  <a:close/>
                  <a:moveTo>
                    <a:pt x="11943" y="214"/>
                  </a:moveTo>
                  <a:cubicBezTo>
                    <a:pt x="11967" y="273"/>
                    <a:pt x="11943" y="297"/>
                    <a:pt x="11895" y="297"/>
                  </a:cubicBezTo>
                  <a:cubicBezTo>
                    <a:pt x="11907" y="261"/>
                    <a:pt x="11931" y="237"/>
                    <a:pt x="11943" y="214"/>
                  </a:cubicBezTo>
                  <a:close/>
                  <a:moveTo>
                    <a:pt x="13763" y="280"/>
                  </a:moveTo>
                  <a:cubicBezTo>
                    <a:pt x="13793" y="300"/>
                    <a:pt x="13812" y="308"/>
                    <a:pt x="13823" y="308"/>
                  </a:cubicBezTo>
                  <a:cubicBezTo>
                    <a:pt x="13832" y="308"/>
                    <a:pt x="13835" y="303"/>
                    <a:pt x="13835" y="295"/>
                  </a:cubicBezTo>
                  <a:lnTo>
                    <a:pt x="13835" y="295"/>
                  </a:lnTo>
                  <a:cubicBezTo>
                    <a:pt x="13804" y="293"/>
                    <a:pt x="13779" y="288"/>
                    <a:pt x="13763" y="280"/>
                  </a:cubicBezTo>
                  <a:close/>
                  <a:moveTo>
                    <a:pt x="14038" y="356"/>
                  </a:moveTo>
                  <a:cubicBezTo>
                    <a:pt x="14032" y="358"/>
                    <a:pt x="14027" y="359"/>
                    <a:pt x="14021" y="359"/>
                  </a:cubicBezTo>
                  <a:lnTo>
                    <a:pt x="14021" y="359"/>
                  </a:lnTo>
                  <a:cubicBezTo>
                    <a:pt x="14027" y="358"/>
                    <a:pt x="14033" y="357"/>
                    <a:pt x="14038" y="356"/>
                  </a:cubicBezTo>
                  <a:close/>
                  <a:moveTo>
                    <a:pt x="13260" y="279"/>
                  </a:moveTo>
                  <a:cubicBezTo>
                    <a:pt x="13324" y="279"/>
                    <a:pt x="13404" y="319"/>
                    <a:pt x="13463" y="321"/>
                  </a:cubicBezTo>
                  <a:lnTo>
                    <a:pt x="13463" y="321"/>
                  </a:lnTo>
                  <a:cubicBezTo>
                    <a:pt x="13469" y="334"/>
                    <a:pt x="13483" y="362"/>
                    <a:pt x="13488" y="368"/>
                  </a:cubicBezTo>
                  <a:lnTo>
                    <a:pt x="13488" y="368"/>
                  </a:lnTo>
                  <a:cubicBezTo>
                    <a:pt x="13402" y="358"/>
                    <a:pt x="13316" y="341"/>
                    <a:pt x="13230" y="341"/>
                  </a:cubicBezTo>
                  <a:cubicBezTo>
                    <a:pt x="13210" y="341"/>
                    <a:pt x="13190" y="342"/>
                    <a:pt x="13169" y="344"/>
                  </a:cubicBezTo>
                  <a:cubicBezTo>
                    <a:pt x="13187" y="295"/>
                    <a:pt x="13221" y="279"/>
                    <a:pt x="13260" y="279"/>
                  </a:cubicBezTo>
                  <a:close/>
                  <a:moveTo>
                    <a:pt x="13537" y="363"/>
                  </a:moveTo>
                  <a:cubicBezTo>
                    <a:pt x="13551" y="363"/>
                    <a:pt x="13562" y="364"/>
                    <a:pt x="13550" y="368"/>
                  </a:cubicBezTo>
                  <a:cubicBezTo>
                    <a:pt x="13463" y="368"/>
                    <a:pt x="13508" y="363"/>
                    <a:pt x="13537" y="363"/>
                  </a:cubicBezTo>
                  <a:close/>
                  <a:moveTo>
                    <a:pt x="12907" y="166"/>
                  </a:moveTo>
                  <a:cubicBezTo>
                    <a:pt x="13023" y="253"/>
                    <a:pt x="12967" y="300"/>
                    <a:pt x="12979" y="372"/>
                  </a:cubicBezTo>
                  <a:lnTo>
                    <a:pt x="12979" y="372"/>
                  </a:lnTo>
                  <a:cubicBezTo>
                    <a:pt x="12939" y="326"/>
                    <a:pt x="12833" y="336"/>
                    <a:pt x="12907" y="166"/>
                  </a:cubicBezTo>
                  <a:close/>
                  <a:moveTo>
                    <a:pt x="11026" y="356"/>
                  </a:moveTo>
                  <a:cubicBezTo>
                    <a:pt x="11038" y="356"/>
                    <a:pt x="11050" y="356"/>
                    <a:pt x="11062" y="368"/>
                  </a:cubicBezTo>
                  <a:cubicBezTo>
                    <a:pt x="11062" y="373"/>
                    <a:pt x="11058" y="376"/>
                    <a:pt x="11052" y="376"/>
                  </a:cubicBezTo>
                  <a:cubicBezTo>
                    <a:pt x="11044" y="376"/>
                    <a:pt x="11033" y="370"/>
                    <a:pt x="11026" y="356"/>
                  </a:cubicBezTo>
                  <a:close/>
                  <a:moveTo>
                    <a:pt x="11943" y="368"/>
                  </a:moveTo>
                  <a:cubicBezTo>
                    <a:pt x="11943" y="368"/>
                    <a:pt x="11943" y="380"/>
                    <a:pt x="11943" y="380"/>
                  </a:cubicBezTo>
                  <a:cubicBezTo>
                    <a:pt x="11931" y="380"/>
                    <a:pt x="11931" y="368"/>
                    <a:pt x="11943" y="368"/>
                  </a:cubicBezTo>
                  <a:close/>
                  <a:moveTo>
                    <a:pt x="7318" y="382"/>
                  </a:moveTo>
                  <a:lnTo>
                    <a:pt x="7318" y="382"/>
                  </a:lnTo>
                  <a:cubicBezTo>
                    <a:pt x="7319" y="385"/>
                    <a:pt x="7321" y="388"/>
                    <a:pt x="7323" y="392"/>
                  </a:cubicBezTo>
                  <a:cubicBezTo>
                    <a:pt x="7317" y="386"/>
                    <a:pt x="7316" y="383"/>
                    <a:pt x="7318" y="382"/>
                  </a:cubicBezTo>
                  <a:close/>
                  <a:moveTo>
                    <a:pt x="7354" y="355"/>
                  </a:moveTo>
                  <a:cubicBezTo>
                    <a:pt x="7386" y="355"/>
                    <a:pt x="7429" y="367"/>
                    <a:pt x="7442" y="380"/>
                  </a:cubicBezTo>
                  <a:cubicBezTo>
                    <a:pt x="7395" y="392"/>
                    <a:pt x="7359" y="392"/>
                    <a:pt x="7323" y="392"/>
                  </a:cubicBezTo>
                  <a:cubicBezTo>
                    <a:pt x="7347" y="392"/>
                    <a:pt x="7328" y="382"/>
                    <a:pt x="7320" y="382"/>
                  </a:cubicBezTo>
                  <a:cubicBezTo>
                    <a:pt x="7320" y="382"/>
                    <a:pt x="7319" y="382"/>
                    <a:pt x="7318" y="382"/>
                  </a:cubicBezTo>
                  <a:lnTo>
                    <a:pt x="7318" y="382"/>
                  </a:lnTo>
                  <a:cubicBezTo>
                    <a:pt x="7312" y="362"/>
                    <a:pt x="7330" y="355"/>
                    <a:pt x="7354" y="355"/>
                  </a:cubicBezTo>
                  <a:close/>
                  <a:moveTo>
                    <a:pt x="11974" y="360"/>
                  </a:moveTo>
                  <a:cubicBezTo>
                    <a:pt x="11978" y="360"/>
                    <a:pt x="11990" y="368"/>
                    <a:pt x="12014" y="392"/>
                  </a:cubicBezTo>
                  <a:cubicBezTo>
                    <a:pt x="11990" y="392"/>
                    <a:pt x="11967" y="360"/>
                    <a:pt x="11974" y="360"/>
                  </a:cubicBezTo>
                  <a:close/>
                  <a:moveTo>
                    <a:pt x="12647" y="353"/>
                  </a:moveTo>
                  <a:lnTo>
                    <a:pt x="12647" y="353"/>
                  </a:lnTo>
                  <a:cubicBezTo>
                    <a:pt x="12636" y="358"/>
                    <a:pt x="12626" y="364"/>
                    <a:pt x="12616" y="371"/>
                  </a:cubicBezTo>
                  <a:lnTo>
                    <a:pt x="12616" y="371"/>
                  </a:lnTo>
                  <a:cubicBezTo>
                    <a:pt x="12614" y="374"/>
                    <a:pt x="12612" y="377"/>
                    <a:pt x="12609" y="380"/>
                  </a:cubicBezTo>
                  <a:cubicBezTo>
                    <a:pt x="12639" y="393"/>
                    <a:pt x="12661" y="400"/>
                    <a:pt x="12677" y="400"/>
                  </a:cubicBezTo>
                  <a:lnTo>
                    <a:pt x="12677" y="400"/>
                  </a:lnTo>
                  <a:cubicBezTo>
                    <a:pt x="12670" y="377"/>
                    <a:pt x="12661" y="356"/>
                    <a:pt x="12647" y="353"/>
                  </a:cubicBezTo>
                  <a:close/>
                  <a:moveTo>
                    <a:pt x="7192" y="344"/>
                  </a:moveTo>
                  <a:lnTo>
                    <a:pt x="7192" y="344"/>
                  </a:lnTo>
                  <a:cubicBezTo>
                    <a:pt x="7180" y="368"/>
                    <a:pt x="7180" y="380"/>
                    <a:pt x="7192" y="404"/>
                  </a:cubicBezTo>
                  <a:lnTo>
                    <a:pt x="7073" y="404"/>
                  </a:lnTo>
                  <a:cubicBezTo>
                    <a:pt x="7097" y="404"/>
                    <a:pt x="7094" y="399"/>
                    <a:pt x="7086" y="399"/>
                  </a:cubicBezTo>
                  <a:cubicBezTo>
                    <a:pt x="7082" y="399"/>
                    <a:pt x="7077" y="400"/>
                    <a:pt x="7073" y="404"/>
                  </a:cubicBezTo>
                  <a:cubicBezTo>
                    <a:pt x="7085" y="380"/>
                    <a:pt x="7145" y="356"/>
                    <a:pt x="7192" y="344"/>
                  </a:cubicBezTo>
                  <a:close/>
                  <a:moveTo>
                    <a:pt x="12070" y="393"/>
                  </a:moveTo>
                  <a:cubicBezTo>
                    <a:pt x="12068" y="393"/>
                    <a:pt x="12066" y="396"/>
                    <a:pt x="12062" y="404"/>
                  </a:cubicBezTo>
                  <a:cubicBezTo>
                    <a:pt x="12070" y="404"/>
                    <a:pt x="12072" y="393"/>
                    <a:pt x="12070" y="393"/>
                  </a:cubicBezTo>
                  <a:close/>
                  <a:moveTo>
                    <a:pt x="13864" y="119"/>
                  </a:moveTo>
                  <a:cubicBezTo>
                    <a:pt x="13915" y="119"/>
                    <a:pt x="13886" y="232"/>
                    <a:pt x="13895" y="261"/>
                  </a:cubicBezTo>
                  <a:cubicBezTo>
                    <a:pt x="13869" y="261"/>
                    <a:pt x="13844" y="261"/>
                    <a:pt x="13813" y="252"/>
                  </a:cubicBezTo>
                  <a:lnTo>
                    <a:pt x="13813" y="252"/>
                  </a:lnTo>
                  <a:cubicBezTo>
                    <a:pt x="13825" y="266"/>
                    <a:pt x="13834" y="284"/>
                    <a:pt x="13835" y="295"/>
                  </a:cubicBezTo>
                  <a:lnTo>
                    <a:pt x="13835" y="295"/>
                  </a:lnTo>
                  <a:cubicBezTo>
                    <a:pt x="13874" y="299"/>
                    <a:pt x="13921" y="300"/>
                    <a:pt x="13967" y="300"/>
                  </a:cubicBezTo>
                  <a:cubicBezTo>
                    <a:pt x="13998" y="300"/>
                    <a:pt x="14028" y="299"/>
                    <a:pt x="14054" y="299"/>
                  </a:cubicBezTo>
                  <a:cubicBezTo>
                    <a:pt x="14107" y="299"/>
                    <a:pt x="14145" y="301"/>
                    <a:pt x="14145" y="309"/>
                  </a:cubicBezTo>
                  <a:cubicBezTo>
                    <a:pt x="14145" y="333"/>
                    <a:pt x="13907" y="344"/>
                    <a:pt x="14038" y="356"/>
                  </a:cubicBezTo>
                  <a:cubicBezTo>
                    <a:pt x="14013" y="355"/>
                    <a:pt x="13993" y="354"/>
                    <a:pt x="13977" y="354"/>
                  </a:cubicBezTo>
                  <a:cubicBezTo>
                    <a:pt x="13915" y="354"/>
                    <a:pt x="13920" y="365"/>
                    <a:pt x="13962" y="365"/>
                  </a:cubicBezTo>
                  <a:cubicBezTo>
                    <a:pt x="13977" y="365"/>
                    <a:pt x="13997" y="363"/>
                    <a:pt x="14021" y="359"/>
                  </a:cubicBezTo>
                  <a:lnTo>
                    <a:pt x="14021" y="359"/>
                  </a:lnTo>
                  <a:cubicBezTo>
                    <a:pt x="13896" y="382"/>
                    <a:pt x="13771" y="404"/>
                    <a:pt x="13645" y="404"/>
                  </a:cubicBezTo>
                  <a:cubicBezTo>
                    <a:pt x="13659" y="390"/>
                    <a:pt x="13659" y="385"/>
                    <a:pt x="13650" y="385"/>
                  </a:cubicBezTo>
                  <a:cubicBezTo>
                    <a:pt x="13632" y="385"/>
                    <a:pt x="13578" y="406"/>
                    <a:pt x="13541" y="406"/>
                  </a:cubicBezTo>
                  <a:cubicBezTo>
                    <a:pt x="13536" y="406"/>
                    <a:pt x="13531" y="405"/>
                    <a:pt x="13526" y="404"/>
                  </a:cubicBezTo>
                  <a:cubicBezTo>
                    <a:pt x="13534" y="388"/>
                    <a:pt x="13547" y="378"/>
                    <a:pt x="13566" y="372"/>
                  </a:cubicBezTo>
                  <a:lnTo>
                    <a:pt x="13566" y="372"/>
                  </a:lnTo>
                  <a:cubicBezTo>
                    <a:pt x="13567" y="373"/>
                    <a:pt x="13568" y="373"/>
                    <a:pt x="13570" y="373"/>
                  </a:cubicBezTo>
                  <a:cubicBezTo>
                    <a:pt x="13576" y="373"/>
                    <a:pt x="13585" y="371"/>
                    <a:pt x="13598" y="368"/>
                  </a:cubicBezTo>
                  <a:cubicBezTo>
                    <a:pt x="13586" y="368"/>
                    <a:pt x="13575" y="370"/>
                    <a:pt x="13566" y="372"/>
                  </a:cubicBezTo>
                  <a:lnTo>
                    <a:pt x="13566" y="372"/>
                  </a:lnTo>
                  <a:cubicBezTo>
                    <a:pt x="13560" y="370"/>
                    <a:pt x="13576" y="360"/>
                    <a:pt x="13622" y="344"/>
                  </a:cubicBezTo>
                  <a:cubicBezTo>
                    <a:pt x="13602" y="330"/>
                    <a:pt x="13584" y="323"/>
                    <a:pt x="13567" y="323"/>
                  </a:cubicBezTo>
                  <a:cubicBezTo>
                    <a:pt x="13544" y="323"/>
                    <a:pt x="13523" y="336"/>
                    <a:pt x="13502" y="356"/>
                  </a:cubicBezTo>
                  <a:cubicBezTo>
                    <a:pt x="13502" y="330"/>
                    <a:pt x="13509" y="313"/>
                    <a:pt x="13523" y="306"/>
                  </a:cubicBezTo>
                  <a:lnTo>
                    <a:pt x="13523" y="306"/>
                  </a:lnTo>
                  <a:cubicBezTo>
                    <a:pt x="13539" y="313"/>
                    <a:pt x="13566" y="319"/>
                    <a:pt x="13610" y="321"/>
                  </a:cubicBezTo>
                  <a:cubicBezTo>
                    <a:pt x="13583" y="307"/>
                    <a:pt x="13561" y="301"/>
                    <a:pt x="13544" y="301"/>
                  </a:cubicBezTo>
                  <a:cubicBezTo>
                    <a:pt x="13536" y="301"/>
                    <a:pt x="13529" y="302"/>
                    <a:pt x="13523" y="306"/>
                  </a:cubicBezTo>
                  <a:lnTo>
                    <a:pt x="13523" y="306"/>
                  </a:lnTo>
                  <a:cubicBezTo>
                    <a:pt x="13453" y="271"/>
                    <a:pt x="13620" y="193"/>
                    <a:pt x="13669" y="193"/>
                  </a:cubicBezTo>
                  <a:cubicBezTo>
                    <a:pt x="13678" y="193"/>
                    <a:pt x="13683" y="195"/>
                    <a:pt x="13681" y="202"/>
                  </a:cubicBezTo>
                  <a:cubicBezTo>
                    <a:pt x="13678" y="223"/>
                    <a:pt x="13684" y="231"/>
                    <a:pt x="13694" y="231"/>
                  </a:cubicBezTo>
                  <a:cubicBezTo>
                    <a:pt x="13727" y="231"/>
                    <a:pt x="13807" y="148"/>
                    <a:pt x="13812" y="142"/>
                  </a:cubicBezTo>
                  <a:lnTo>
                    <a:pt x="13812" y="142"/>
                  </a:lnTo>
                  <a:cubicBezTo>
                    <a:pt x="13836" y="126"/>
                    <a:pt x="13852" y="119"/>
                    <a:pt x="13864" y="119"/>
                  </a:cubicBezTo>
                  <a:close/>
                  <a:moveTo>
                    <a:pt x="7737" y="389"/>
                  </a:moveTo>
                  <a:lnTo>
                    <a:pt x="7737" y="389"/>
                  </a:lnTo>
                  <a:cubicBezTo>
                    <a:pt x="7725" y="394"/>
                    <a:pt x="7720" y="408"/>
                    <a:pt x="7723" y="408"/>
                  </a:cubicBezTo>
                  <a:cubicBezTo>
                    <a:pt x="7725" y="408"/>
                    <a:pt x="7730" y="404"/>
                    <a:pt x="7737" y="389"/>
                  </a:cubicBezTo>
                  <a:close/>
                  <a:moveTo>
                    <a:pt x="12093" y="353"/>
                  </a:moveTo>
                  <a:cubicBezTo>
                    <a:pt x="12098" y="353"/>
                    <a:pt x="12103" y="354"/>
                    <a:pt x="12109" y="356"/>
                  </a:cubicBezTo>
                  <a:cubicBezTo>
                    <a:pt x="12118" y="391"/>
                    <a:pt x="12114" y="413"/>
                    <a:pt x="12093" y="413"/>
                  </a:cubicBezTo>
                  <a:cubicBezTo>
                    <a:pt x="12085" y="413"/>
                    <a:pt x="12075" y="410"/>
                    <a:pt x="12062" y="404"/>
                  </a:cubicBezTo>
                  <a:cubicBezTo>
                    <a:pt x="12062" y="375"/>
                    <a:pt x="12070" y="353"/>
                    <a:pt x="12093" y="353"/>
                  </a:cubicBezTo>
                  <a:close/>
                  <a:moveTo>
                    <a:pt x="13370" y="368"/>
                  </a:moveTo>
                  <a:lnTo>
                    <a:pt x="13370" y="368"/>
                  </a:lnTo>
                  <a:cubicBezTo>
                    <a:pt x="13387" y="379"/>
                    <a:pt x="13423" y="382"/>
                    <a:pt x="13458" y="382"/>
                  </a:cubicBezTo>
                  <a:cubicBezTo>
                    <a:pt x="13489" y="382"/>
                    <a:pt x="13519" y="380"/>
                    <a:pt x="13538" y="380"/>
                  </a:cubicBezTo>
                  <a:cubicBezTo>
                    <a:pt x="13514" y="380"/>
                    <a:pt x="13514" y="392"/>
                    <a:pt x="13526" y="416"/>
                  </a:cubicBezTo>
                  <a:cubicBezTo>
                    <a:pt x="13414" y="405"/>
                    <a:pt x="13418" y="425"/>
                    <a:pt x="13370" y="368"/>
                  </a:cubicBezTo>
                  <a:close/>
                  <a:moveTo>
                    <a:pt x="11455" y="380"/>
                  </a:moveTo>
                  <a:cubicBezTo>
                    <a:pt x="11455" y="397"/>
                    <a:pt x="11452" y="408"/>
                    <a:pt x="11447" y="417"/>
                  </a:cubicBezTo>
                  <a:lnTo>
                    <a:pt x="11447" y="417"/>
                  </a:lnTo>
                  <a:cubicBezTo>
                    <a:pt x="11445" y="407"/>
                    <a:pt x="11414" y="405"/>
                    <a:pt x="11455" y="380"/>
                  </a:cubicBezTo>
                  <a:close/>
                  <a:moveTo>
                    <a:pt x="12169" y="356"/>
                  </a:moveTo>
                  <a:lnTo>
                    <a:pt x="12169" y="356"/>
                  </a:lnTo>
                  <a:cubicBezTo>
                    <a:pt x="12187" y="401"/>
                    <a:pt x="12178" y="425"/>
                    <a:pt x="12153" y="425"/>
                  </a:cubicBezTo>
                  <a:cubicBezTo>
                    <a:pt x="12144" y="425"/>
                    <a:pt x="12134" y="422"/>
                    <a:pt x="12121" y="416"/>
                  </a:cubicBezTo>
                  <a:cubicBezTo>
                    <a:pt x="12121" y="416"/>
                    <a:pt x="12169" y="356"/>
                    <a:pt x="12169" y="356"/>
                  </a:cubicBezTo>
                  <a:close/>
                  <a:moveTo>
                    <a:pt x="5954" y="392"/>
                  </a:moveTo>
                  <a:cubicBezTo>
                    <a:pt x="5962" y="408"/>
                    <a:pt x="5974" y="420"/>
                    <a:pt x="5990" y="430"/>
                  </a:cubicBezTo>
                  <a:lnTo>
                    <a:pt x="5990" y="430"/>
                  </a:lnTo>
                  <a:cubicBezTo>
                    <a:pt x="5967" y="425"/>
                    <a:pt x="5932" y="428"/>
                    <a:pt x="5954" y="392"/>
                  </a:cubicBezTo>
                  <a:close/>
                  <a:moveTo>
                    <a:pt x="11264" y="428"/>
                  </a:moveTo>
                  <a:lnTo>
                    <a:pt x="11264" y="428"/>
                  </a:lnTo>
                  <a:cubicBezTo>
                    <a:pt x="11288" y="440"/>
                    <a:pt x="11264" y="440"/>
                    <a:pt x="11240" y="440"/>
                  </a:cubicBezTo>
                  <a:lnTo>
                    <a:pt x="11264" y="428"/>
                  </a:lnTo>
                  <a:close/>
                  <a:moveTo>
                    <a:pt x="14278" y="424"/>
                  </a:moveTo>
                  <a:lnTo>
                    <a:pt x="14278" y="424"/>
                  </a:lnTo>
                  <a:cubicBezTo>
                    <a:pt x="14263" y="427"/>
                    <a:pt x="14250" y="432"/>
                    <a:pt x="14241" y="440"/>
                  </a:cubicBezTo>
                  <a:cubicBezTo>
                    <a:pt x="14258" y="431"/>
                    <a:pt x="14268" y="429"/>
                    <a:pt x="14278" y="424"/>
                  </a:cubicBezTo>
                  <a:close/>
                  <a:moveTo>
                    <a:pt x="13106" y="377"/>
                  </a:moveTo>
                  <a:cubicBezTo>
                    <a:pt x="13156" y="377"/>
                    <a:pt x="13226" y="394"/>
                    <a:pt x="13264" y="404"/>
                  </a:cubicBezTo>
                  <a:cubicBezTo>
                    <a:pt x="13181" y="416"/>
                    <a:pt x="13098" y="428"/>
                    <a:pt x="13014" y="440"/>
                  </a:cubicBezTo>
                  <a:cubicBezTo>
                    <a:pt x="13016" y="442"/>
                    <a:pt x="13010" y="443"/>
                    <a:pt x="12998" y="443"/>
                  </a:cubicBezTo>
                  <a:cubicBezTo>
                    <a:pt x="12946" y="443"/>
                    <a:pt x="12798" y="422"/>
                    <a:pt x="12985" y="393"/>
                  </a:cubicBezTo>
                  <a:lnTo>
                    <a:pt x="12985" y="393"/>
                  </a:lnTo>
                  <a:cubicBezTo>
                    <a:pt x="12988" y="404"/>
                    <a:pt x="12994" y="415"/>
                    <a:pt x="13002" y="428"/>
                  </a:cubicBezTo>
                  <a:cubicBezTo>
                    <a:pt x="13002" y="392"/>
                    <a:pt x="13133" y="428"/>
                    <a:pt x="13074" y="380"/>
                  </a:cubicBezTo>
                  <a:cubicBezTo>
                    <a:pt x="13083" y="378"/>
                    <a:pt x="13094" y="377"/>
                    <a:pt x="13106" y="377"/>
                  </a:cubicBezTo>
                  <a:close/>
                  <a:moveTo>
                    <a:pt x="8348" y="412"/>
                  </a:moveTo>
                  <a:cubicBezTo>
                    <a:pt x="8355" y="412"/>
                    <a:pt x="8362" y="413"/>
                    <a:pt x="8371" y="416"/>
                  </a:cubicBezTo>
                  <a:cubicBezTo>
                    <a:pt x="8335" y="440"/>
                    <a:pt x="8359" y="464"/>
                    <a:pt x="8299" y="464"/>
                  </a:cubicBezTo>
                  <a:cubicBezTo>
                    <a:pt x="8309" y="427"/>
                    <a:pt x="8325" y="412"/>
                    <a:pt x="8348" y="412"/>
                  </a:cubicBezTo>
                  <a:close/>
                  <a:moveTo>
                    <a:pt x="8543" y="458"/>
                  </a:moveTo>
                  <a:cubicBezTo>
                    <a:pt x="8534" y="458"/>
                    <a:pt x="8524" y="458"/>
                    <a:pt x="8514" y="464"/>
                  </a:cubicBezTo>
                  <a:cubicBezTo>
                    <a:pt x="8526" y="464"/>
                    <a:pt x="8535" y="461"/>
                    <a:pt x="8543" y="458"/>
                  </a:cubicBezTo>
                  <a:close/>
                  <a:moveTo>
                    <a:pt x="7832" y="468"/>
                  </a:moveTo>
                  <a:cubicBezTo>
                    <a:pt x="7831" y="469"/>
                    <a:pt x="7831" y="470"/>
                    <a:pt x="7831" y="470"/>
                  </a:cubicBezTo>
                  <a:cubicBezTo>
                    <a:pt x="7831" y="470"/>
                    <a:pt x="7832" y="469"/>
                    <a:pt x="7832" y="468"/>
                  </a:cubicBezTo>
                  <a:close/>
                  <a:moveTo>
                    <a:pt x="8252" y="428"/>
                  </a:moveTo>
                  <a:lnTo>
                    <a:pt x="8252" y="428"/>
                  </a:lnTo>
                  <a:cubicBezTo>
                    <a:pt x="8228" y="487"/>
                    <a:pt x="8311" y="452"/>
                    <a:pt x="8204" y="475"/>
                  </a:cubicBezTo>
                  <a:cubicBezTo>
                    <a:pt x="8216" y="452"/>
                    <a:pt x="8240" y="440"/>
                    <a:pt x="8252" y="428"/>
                  </a:cubicBezTo>
                  <a:close/>
                  <a:moveTo>
                    <a:pt x="8677" y="467"/>
                  </a:moveTo>
                  <a:lnTo>
                    <a:pt x="8677" y="467"/>
                  </a:lnTo>
                  <a:cubicBezTo>
                    <a:pt x="8672" y="468"/>
                    <a:pt x="8670" y="469"/>
                    <a:pt x="8669" y="471"/>
                  </a:cubicBezTo>
                  <a:lnTo>
                    <a:pt x="8669" y="471"/>
                  </a:lnTo>
                  <a:cubicBezTo>
                    <a:pt x="8666" y="472"/>
                    <a:pt x="8663" y="475"/>
                    <a:pt x="8669" y="475"/>
                  </a:cubicBezTo>
                  <a:cubicBezTo>
                    <a:pt x="8669" y="475"/>
                    <a:pt x="8669" y="475"/>
                    <a:pt x="8669" y="475"/>
                  </a:cubicBezTo>
                  <a:lnTo>
                    <a:pt x="8669" y="475"/>
                  </a:lnTo>
                  <a:cubicBezTo>
                    <a:pt x="8669" y="475"/>
                    <a:pt x="8669" y="475"/>
                    <a:pt x="8669" y="475"/>
                  </a:cubicBezTo>
                  <a:lnTo>
                    <a:pt x="8669" y="475"/>
                  </a:lnTo>
                  <a:cubicBezTo>
                    <a:pt x="8672" y="472"/>
                    <a:pt x="8675" y="469"/>
                    <a:pt x="8677" y="467"/>
                  </a:cubicBezTo>
                  <a:close/>
                  <a:moveTo>
                    <a:pt x="14872" y="475"/>
                  </a:moveTo>
                  <a:cubicBezTo>
                    <a:pt x="14886" y="478"/>
                    <a:pt x="14899" y="480"/>
                    <a:pt x="14909" y="482"/>
                  </a:cubicBezTo>
                  <a:lnTo>
                    <a:pt x="14909" y="482"/>
                  </a:lnTo>
                  <a:cubicBezTo>
                    <a:pt x="14895" y="480"/>
                    <a:pt x="14878" y="478"/>
                    <a:pt x="14860" y="475"/>
                  </a:cubicBezTo>
                  <a:close/>
                  <a:moveTo>
                    <a:pt x="20396" y="475"/>
                  </a:moveTo>
                  <a:cubicBezTo>
                    <a:pt x="20366" y="481"/>
                    <a:pt x="20340" y="484"/>
                    <a:pt x="20313" y="484"/>
                  </a:cubicBezTo>
                  <a:cubicBezTo>
                    <a:pt x="20287" y="484"/>
                    <a:pt x="20261" y="482"/>
                    <a:pt x="20233" y="476"/>
                  </a:cubicBezTo>
                  <a:lnTo>
                    <a:pt x="20233" y="476"/>
                  </a:lnTo>
                  <a:cubicBezTo>
                    <a:pt x="20287" y="476"/>
                    <a:pt x="20341" y="475"/>
                    <a:pt x="20396" y="475"/>
                  </a:cubicBezTo>
                  <a:close/>
                  <a:moveTo>
                    <a:pt x="10019" y="447"/>
                  </a:moveTo>
                  <a:cubicBezTo>
                    <a:pt x="10027" y="447"/>
                    <a:pt x="10037" y="457"/>
                    <a:pt x="10050" y="464"/>
                  </a:cubicBezTo>
                  <a:cubicBezTo>
                    <a:pt x="10041" y="472"/>
                    <a:pt x="10028" y="486"/>
                    <a:pt x="10016" y="486"/>
                  </a:cubicBezTo>
                  <a:cubicBezTo>
                    <a:pt x="10011" y="486"/>
                    <a:pt x="10006" y="483"/>
                    <a:pt x="10002" y="475"/>
                  </a:cubicBezTo>
                  <a:cubicBezTo>
                    <a:pt x="10007" y="454"/>
                    <a:pt x="10013" y="447"/>
                    <a:pt x="10019" y="447"/>
                  </a:cubicBezTo>
                  <a:close/>
                  <a:moveTo>
                    <a:pt x="9564" y="482"/>
                  </a:moveTo>
                  <a:cubicBezTo>
                    <a:pt x="9567" y="482"/>
                    <a:pt x="9569" y="487"/>
                    <a:pt x="9561" y="487"/>
                  </a:cubicBezTo>
                  <a:cubicBezTo>
                    <a:pt x="9561" y="483"/>
                    <a:pt x="9563" y="482"/>
                    <a:pt x="9564" y="482"/>
                  </a:cubicBezTo>
                  <a:close/>
                  <a:moveTo>
                    <a:pt x="12691" y="343"/>
                  </a:moveTo>
                  <a:cubicBezTo>
                    <a:pt x="12695" y="343"/>
                    <a:pt x="12700" y="344"/>
                    <a:pt x="12705" y="344"/>
                  </a:cubicBezTo>
                  <a:cubicBezTo>
                    <a:pt x="12712" y="382"/>
                    <a:pt x="12706" y="400"/>
                    <a:pt x="12679" y="400"/>
                  </a:cubicBezTo>
                  <a:cubicBezTo>
                    <a:pt x="12679" y="400"/>
                    <a:pt x="12678" y="400"/>
                    <a:pt x="12677" y="400"/>
                  </a:cubicBezTo>
                  <a:lnTo>
                    <a:pt x="12677" y="400"/>
                  </a:lnTo>
                  <a:cubicBezTo>
                    <a:pt x="12684" y="424"/>
                    <a:pt x="12688" y="450"/>
                    <a:pt x="12693" y="464"/>
                  </a:cubicBezTo>
                  <a:cubicBezTo>
                    <a:pt x="12710" y="446"/>
                    <a:pt x="12728" y="435"/>
                    <a:pt x="12745" y="435"/>
                  </a:cubicBezTo>
                  <a:cubicBezTo>
                    <a:pt x="12751" y="435"/>
                    <a:pt x="12758" y="437"/>
                    <a:pt x="12764" y="440"/>
                  </a:cubicBezTo>
                  <a:cubicBezTo>
                    <a:pt x="12764" y="440"/>
                    <a:pt x="12717" y="464"/>
                    <a:pt x="12752" y="464"/>
                  </a:cubicBezTo>
                  <a:cubicBezTo>
                    <a:pt x="12784" y="464"/>
                    <a:pt x="12811" y="437"/>
                    <a:pt x="12839" y="437"/>
                  </a:cubicBezTo>
                  <a:cubicBezTo>
                    <a:pt x="12853" y="437"/>
                    <a:pt x="12867" y="444"/>
                    <a:pt x="12883" y="464"/>
                  </a:cubicBezTo>
                  <a:lnTo>
                    <a:pt x="12657" y="464"/>
                  </a:lnTo>
                  <a:cubicBezTo>
                    <a:pt x="12665" y="464"/>
                    <a:pt x="12673" y="469"/>
                    <a:pt x="12670" y="469"/>
                  </a:cubicBezTo>
                  <a:cubicBezTo>
                    <a:pt x="12669" y="469"/>
                    <a:pt x="12665" y="468"/>
                    <a:pt x="12657" y="464"/>
                  </a:cubicBezTo>
                  <a:cubicBezTo>
                    <a:pt x="12677" y="450"/>
                    <a:pt x="12679" y="445"/>
                    <a:pt x="12672" y="445"/>
                  </a:cubicBezTo>
                  <a:cubicBezTo>
                    <a:pt x="12653" y="445"/>
                    <a:pt x="12567" y="479"/>
                    <a:pt x="12550" y="487"/>
                  </a:cubicBezTo>
                  <a:cubicBezTo>
                    <a:pt x="12550" y="446"/>
                    <a:pt x="12578" y="400"/>
                    <a:pt x="12616" y="371"/>
                  </a:cubicBezTo>
                  <a:lnTo>
                    <a:pt x="12616" y="371"/>
                  </a:lnTo>
                  <a:cubicBezTo>
                    <a:pt x="12627" y="358"/>
                    <a:pt x="12636" y="353"/>
                    <a:pt x="12644" y="353"/>
                  </a:cubicBezTo>
                  <a:cubicBezTo>
                    <a:pt x="12645" y="353"/>
                    <a:pt x="12646" y="353"/>
                    <a:pt x="12647" y="353"/>
                  </a:cubicBezTo>
                  <a:lnTo>
                    <a:pt x="12647" y="353"/>
                  </a:lnTo>
                  <a:cubicBezTo>
                    <a:pt x="12661" y="347"/>
                    <a:pt x="12676" y="343"/>
                    <a:pt x="12691" y="343"/>
                  </a:cubicBezTo>
                  <a:close/>
                  <a:moveTo>
                    <a:pt x="8369" y="462"/>
                  </a:moveTo>
                  <a:cubicBezTo>
                    <a:pt x="8374" y="462"/>
                    <a:pt x="8376" y="467"/>
                    <a:pt x="8371" y="487"/>
                  </a:cubicBezTo>
                  <a:cubicBezTo>
                    <a:pt x="8352" y="491"/>
                    <a:pt x="8337" y="492"/>
                    <a:pt x="8326" y="492"/>
                  </a:cubicBezTo>
                  <a:cubicBezTo>
                    <a:pt x="8297" y="492"/>
                    <a:pt x="8300" y="481"/>
                    <a:pt x="8335" y="464"/>
                  </a:cubicBezTo>
                  <a:cubicBezTo>
                    <a:pt x="8339" y="465"/>
                    <a:pt x="8343" y="466"/>
                    <a:pt x="8346" y="466"/>
                  </a:cubicBezTo>
                  <a:cubicBezTo>
                    <a:pt x="8356" y="466"/>
                    <a:pt x="8364" y="462"/>
                    <a:pt x="8369" y="462"/>
                  </a:cubicBezTo>
                  <a:close/>
                  <a:moveTo>
                    <a:pt x="10597" y="475"/>
                  </a:moveTo>
                  <a:cubicBezTo>
                    <a:pt x="10632" y="488"/>
                    <a:pt x="10660" y="495"/>
                    <a:pt x="10681" y="495"/>
                  </a:cubicBezTo>
                  <a:cubicBezTo>
                    <a:pt x="10702" y="495"/>
                    <a:pt x="10716" y="489"/>
                    <a:pt x="10724" y="475"/>
                  </a:cubicBezTo>
                  <a:close/>
                  <a:moveTo>
                    <a:pt x="11288" y="475"/>
                  </a:moveTo>
                  <a:cubicBezTo>
                    <a:pt x="11228" y="475"/>
                    <a:pt x="11157" y="487"/>
                    <a:pt x="11097" y="487"/>
                  </a:cubicBezTo>
                  <a:cubicBezTo>
                    <a:pt x="11152" y="487"/>
                    <a:pt x="11191" y="495"/>
                    <a:pt x="11223" y="495"/>
                  </a:cubicBezTo>
                  <a:cubicBezTo>
                    <a:pt x="11247" y="495"/>
                    <a:pt x="11267" y="491"/>
                    <a:pt x="11288" y="475"/>
                  </a:cubicBezTo>
                  <a:lnTo>
                    <a:pt x="11288" y="475"/>
                  </a:lnTo>
                  <a:cubicBezTo>
                    <a:pt x="11419" y="487"/>
                    <a:pt x="11276" y="487"/>
                    <a:pt x="11276" y="499"/>
                  </a:cubicBezTo>
                  <a:cubicBezTo>
                    <a:pt x="11383" y="499"/>
                    <a:pt x="11502" y="487"/>
                    <a:pt x="11621" y="475"/>
                  </a:cubicBezTo>
                  <a:close/>
                  <a:moveTo>
                    <a:pt x="10597" y="475"/>
                  </a:moveTo>
                  <a:lnTo>
                    <a:pt x="10597" y="475"/>
                  </a:lnTo>
                  <a:cubicBezTo>
                    <a:pt x="10551" y="478"/>
                    <a:pt x="10515" y="480"/>
                    <a:pt x="10488" y="482"/>
                  </a:cubicBezTo>
                  <a:lnTo>
                    <a:pt x="10488" y="482"/>
                  </a:lnTo>
                  <a:cubicBezTo>
                    <a:pt x="10481" y="485"/>
                    <a:pt x="10473" y="487"/>
                    <a:pt x="10466" y="487"/>
                  </a:cubicBezTo>
                  <a:cubicBezTo>
                    <a:pt x="10488" y="498"/>
                    <a:pt x="10509" y="504"/>
                    <a:pt x="10529" y="504"/>
                  </a:cubicBezTo>
                  <a:cubicBezTo>
                    <a:pt x="10554" y="504"/>
                    <a:pt x="10578" y="495"/>
                    <a:pt x="10597" y="475"/>
                  </a:cubicBezTo>
                  <a:close/>
                  <a:moveTo>
                    <a:pt x="14443" y="499"/>
                  </a:moveTo>
                  <a:cubicBezTo>
                    <a:pt x="14464" y="508"/>
                    <a:pt x="14482" y="512"/>
                    <a:pt x="14497" y="512"/>
                  </a:cubicBezTo>
                  <a:cubicBezTo>
                    <a:pt x="14511" y="512"/>
                    <a:pt x="14522" y="509"/>
                    <a:pt x="14530" y="503"/>
                  </a:cubicBezTo>
                  <a:lnTo>
                    <a:pt x="14530" y="503"/>
                  </a:lnTo>
                  <a:cubicBezTo>
                    <a:pt x="14501" y="502"/>
                    <a:pt x="14472" y="500"/>
                    <a:pt x="14443" y="499"/>
                  </a:cubicBezTo>
                  <a:close/>
                  <a:moveTo>
                    <a:pt x="7933" y="502"/>
                  </a:moveTo>
                  <a:cubicBezTo>
                    <a:pt x="7933" y="509"/>
                    <a:pt x="7937" y="513"/>
                    <a:pt x="7954" y="513"/>
                  </a:cubicBezTo>
                  <a:cubicBezTo>
                    <a:pt x="7960" y="513"/>
                    <a:pt x="7968" y="512"/>
                    <a:pt x="7978" y="511"/>
                  </a:cubicBezTo>
                  <a:cubicBezTo>
                    <a:pt x="7964" y="507"/>
                    <a:pt x="7949" y="504"/>
                    <a:pt x="7933" y="502"/>
                  </a:cubicBezTo>
                  <a:close/>
                  <a:moveTo>
                    <a:pt x="8085" y="487"/>
                  </a:moveTo>
                  <a:lnTo>
                    <a:pt x="8085" y="487"/>
                  </a:lnTo>
                  <a:cubicBezTo>
                    <a:pt x="8095" y="506"/>
                    <a:pt x="8106" y="518"/>
                    <a:pt x="8119" y="523"/>
                  </a:cubicBezTo>
                  <a:lnTo>
                    <a:pt x="8119" y="523"/>
                  </a:lnTo>
                  <a:cubicBezTo>
                    <a:pt x="8085" y="523"/>
                    <a:pt x="8073" y="511"/>
                    <a:pt x="8085" y="487"/>
                  </a:cubicBezTo>
                  <a:close/>
                  <a:moveTo>
                    <a:pt x="9582" y="553"/>
                  </a:moveTo>
                  <a:lnTo>
                    <a:pt x="9582" y="553"/>
                  </a:lnTo>
                  <a:cubicBezTo>
                    <a:pt x="9583" y="555"/>
                    <a:pt x="9584" y="557"/>
                    <a:pt x="9585" y="559"/>
                  </a:cubicBezTo>
                  <a:cubicBezTo>
                    <a:pt x="9584" y="557"/>
                    <a:pt x="9583" y="555"/>
                    <a:pt x="9582" y="553"/>
                  </a:cubicBezTo>
                  <a:close/>
                  <a:moveTo>
                    <a:pt x="21027" y="2309"/>
                  </a:moveTo>
                  <a:lnTo>
                    <a:pt x="21027" y="2309"/>
                  </a:lnTo>
                  <a:cubicBezTo>
                    <a:pt x="21027" y="2309"/>
                    <a:pt x="21039" y="2321"/>
                    <a:pt x="21039" y="2321"/>
                  </a:cubicBezTo>
                  <a:cubicBezTo>
                    <a:pt x="21033" y="2327"/>
                    <a:pt x="21030" y="2337"/>
                    <a:pt x="21028" y="2337"/>
                  </a:cubicBezTo>
                  <a:cubicBezTo>
                    <a:pt x="21027" y="2337"/>
                    <a:pt x="21027" y="2331"/>
                    <a:pt x="21027" y="2309"/>
                  </a:cubicBezTo>
                  <a:close/>
                  <a:moveTo>
                    <a:pt x="21265" y="2380"/>
                  </a:moveTo>
                  <a:cubicBezTo>
                    <a:pt x="21264" y="2385"/>
                    <a:pt x="21261" y="2396"/>
                    <a:pt x="21257" y="2412"/>
                  </a:cubicBezTo>
                  <a:lnTo>
                    <a:pt x="21257" y="2412"/>
                  </a:lnTo>
                  <a:cubicBezTo>
                    <a:pt x="21260" y="2406"/>
                    <a:pt x="21263" y="2396"/>
                    <a:pt x="21265" y="2380"/>
                  </a:cubicBezTo>
                  <a:close/>
                  <a:moveTo>
                    <a:pt x="1571" y="4226"/>
                  </a:moveTo>
                  <a:lnTo>
                    <a:pt x="1571" y="4226"/>
                  </a:lnTo>
                  <a:cubicBezTo>
                    <a:pt x="1552" y="4246"/>
                    <a:pt x="1532" y="4266"/>
                    <a:pt x="1513" y="4285"/>
                  </a:cubicBezTo>
                  <a:cubicBezTo>
                    <a:pt x="1533" y="4267"/>
                    <a:pt x="1553" y="4247"/>
                    <a:pt x="1571" y="4226"/>
                  </a:cubicBezTo>
                  <a:close/>
                  <a:moveTo>
                    <a:pt x="21052" y="5517"/>
                  </a:moveTo>
                  <a:lnTo>
                    <a:pt x="21052" y="5517"/>
                  </a:lnTo>
                  <a:cubicBezTo>
                    <a:pt x="21056" y="5560"/>
                    <a:pt x="21061" y="5601"/>
                    <a:pt x="21066" y="5639"/>
                  </a:cubicBezTo>
                  <a:lnTo>
                    <a:pt x="21066" y="5639"/>
                  </a:lnTo>
                  <a:cubicBezTo>
                    <a:pt x="21066" y="5588"/>
                    <a:pt x="21062" y="5542"/>
                    <a:pt x="21052" y="5517"/>
                  </a:cubicBezTo>
                  <a:close/>
                  <a:moveTo>
                    <a:pt x="19679" y="5686"/>
                  </a:moveTo>
                  <a:cubicBezTo>
                    <a:pt x="19662" y="5686"/>
                    <a:pt x="19646" y="5691"/>
                    <a:pt x="19632" y="5702"/>
                  </a:cubicBezTo>
                  <a:lnTo>
                    <a:pt x="19632" y="5702"/>
                  </a:lnTo>
                  <a:cubicBezTo>
                    <a:pt x="19662" y="5695"/>
                    <a:pt x="19687" y="5690"/>
                    <a:pt x="19706" y="5690"/>
                  </a:cubicBezTo>
                  <a:cubicBezTo>
                    <a:pt x="19697" y="5687"/>
                    <a:pt x="19688" y="5686"/>
                    <a:pt x="19679" y="5686"/>
                  </a:cubicBezTo>
                  <a:close/>
                  <a:moveTo>
                    <a:pt x="15596" y="5721"/>
                  </a:moveTo>
                  <a:cubicBezTo>
                    <a:pt x="15604" y="5723"/>
                    <a:pt x="15613" y="5724"/>
                    <a:pt x="15622" y="5726"/>
                  </a:cubicBezTo>
                  <a:cubicBezTo>
                    <a:pt x="15613" y="5723"/>
                    <a:pt x="15604" y="5722"/>
                    <a:pt x="15596" y="5721"/>
                  </a:cubicBezTo>
                  <a:close/>
                  <a:moveTo>
                    <a:pt x="14348" y="5750"/>
                  </a:moveTo>
                  <a:cubicBezTo>
                    <a:pt x="14361" y="5753"/>
                    <a:pt x="14374" y="5756"/>
                    <a:pt x="14387" y="5758"/>
                  </a:cubicBezTo>
                  <a:lnTo>
                    <a:pt x="14387" y="5758"/>
                  </a:lnTo>
                  <a:cubicBezTo>
                    <a:pt x="14377" y="5752"/>
                    <a:pt x="14363" y="5750"/>
                    <a:pt x="14348" y="5750"/>
                  </a:cubicBezTo>
                  <a:close/>
                  <a:moveTo>
                    <a:pt x="4418" y="5809"/>
                  </a:moveTo>
                  <a:cubicBezTo>
                    <a:pt x="4400" y="5809"/>
                    <a:pt x="4382" y="5809"/>
                    <a:pt x="4364" y="5811"/>
                  </a:cubicBezTo>
                  <a:lnTo>
                    <a:pt x="4364" y="5811"/>
                  </a:lnTo>
                  <a:cubicBezTo>
                    <a:pt x="4393" y="5810"/>
                    <a:pt x="4413" y="5809"/>
                    <a:pt x="4418" y="5809"/>
                  </a:cubicBezTo>
                  <a:close/>
                  <a:moveTo>
                    <a:pt x="1001" y="5881"/>
                  </a:moveTo>
                  <a:cubicBezTo>
                    <a:pt x="1002" y="5881"/>
                    <a:pt x="1003" y="5881"/>
                    <a:pt x="1003" y="5881"/>
                  </a:cubicBezTo>
                  <a:lnTo>
                    <a:pt x="1003" y="5881"/>
                  </a:lnTo>
                  <a:cubicBezTo>
                    <a:pt x="1003" y="5881"/>
                    <a:pt x="1002" y="5881"/>
                    <a:pt x="1001" y="5881"/>
                  </a:cubicBezTo>
                  <a:close/>
                  <a:moveTo>
                    <a:pt x="19360" y="6012"/>
                  </a:moveTo>
                  <a:cubicBezTo>
                    <a:pt x="19408" y="6012"/>
                    <a:pt x="19467" y="6012"/>
                    <a:pt x="19539" y="6024"/>
                  </a:cubicBezTo>
                  <a:cubicBezTo>
                    <a:pt x="19528" y="6027"/>
                    <a:pt x="19515" y="6029"/>
                    <a:pt x="19499" y="6029"/>
                  </a:cubicBezTo>
                  <a:cubicBezTo>
                    <a:pt x="19461" y="6029"/>
                    <a:pt x="19411" y="6020"/>
                    <a:pt x="19360" y="6012"/>
                  </a:cubicBezTo>
                  <a:close/>
                  <a:moveTo>
                    <a:pt x="4537" y="6048"/>
                  </a:moveTo>
                  <a:cubicBezTo>
                    <a:pt x="4510" y="6068"/>
                    <a:pt x="4470" y="6089"/>
                    <a:pt x="4442" y="6089"/>
                  </a:cubicBezTo>
                  <a:cubicBezTo>
                    <a:pt x="4421" y="6089"/>
                    <a:pt x="4406" y="6078"/>
                    <a:pt x="4406" y="6048"/>
                  </a:cubicBezTo>
                  <a:close/>
                  <a:moveTo>
                    <a:pt x="4299" y="6048"/>
                  </a:moveTo>
                  <a:cubicBezTo>
                    <a:pt x="4224" y="6089"/>
                    <a:pt x="4188" y="6110"/>
                    <a:pt x="4137" y="6128"/>
                  </a:cubicBezTo>
                  <a:lnTo>
                    <a:pt x="4137" y="6128"/>
                  </a:lnTo>
                  <a:cubicBezTo>
                    <a:pt x="4152" y="6118"/>
                    <a:pt x="4163" y="6108"/>
                    <a:pt x="4168" y="6095"/>
                  </a:cubicBezTo>
                  <a:lnTo>
                    <a:pt x="4168" y="6095"/>
                  </a:lnTo>
                  <a:cubicBezTo>
                    <a:pt x="4049" y="6107"/>
                    <a:pt x="3930" y="6107"/>
                    <a:pt x="3811" y="6107"/>
                  </a:cubicBezTo>
                  <a:cubicBezTo>
                    <a:pt x="3977" y="6095"/>
                    <a:pt x="4144" y="6048"/>
                    <a:pt x="4299" y="6048"/>
                  </a:cubicBezTo>
                  <a:close/>
                  <a:moveTo>
                    <a:pt x="14948" y="6130"/>
                  </a:moveTo>
                  <a:lnTo>
                    <a:pt x="14948" y="6130"/>
                  </a:lnTo>
                  <a:cubicBezTo>
                    <a:pt x="14943" y="6132"/>
                    <a:pt x="14939" y="6133"/>
                    <a:pt x="14934" y="6135"/>
                  </a:cubicBezTo>
                  <a:lnTo>
                    <a:pt x="14934" y="6135"/>
                  </a:lnTo>
                  <a:cubicBezTo>
                    <a:pt x="14942" y="6134"/>
                    <a:pt x="14949" y="6132"/>
                    <a:pt x="14955" y="6131"/>
                  </a:cubicBezTo>
                  <a:cubicBezTo>
                    <a:pt x="14953" y="6131"/>
                    <a:pt x="14950" y="6130"/>
                    <a:pt x="14948" y="6130"/>
                  </a:cubicBezTo>
                  <a:close/>
                  <a:moveTo>
                    <a:pt x="4520" y="6086"/>
                  </a:moveTo>
                  <a:cubicBezTo>
                    <a:pt x="4550" y="6086"/>
                    <a:pt x="4584" y="6091"/>
                    <a:pt x="4620" y="6095"/>
                  </a:cubicBezTo>
                  <a:cubicBezTo>
                    <a:pt x="4575" y="6132"/>
                    <a:pt x="4522" y="6147"/>
                    <a:pt x="4468" y="6147"/>
                  </a:cubicBezTo>
                  <a:cubicBezTo>
                    <a:pt x="4452" y="6147"/>
                    <a:pt x="4435" y="6146"/>
                    <a:pt x="4418" y="6143"/>
                  </a:cubicBezTo>
                  <a:cubicBezTo>
                    <a:pt x="4433" y="6098"/>
                    <a:pt x="4471" y="6086"/>
                    <a:pt x="4520" y="6086"/>
                  </a:cubicBezTo>
                  <a:close/>
                  <a:moveTo>
                    <a:pt x="1918" y="6143"/>
                  </a:moveTo>
                  <a:lnTo>
                    <a:pt x="1918" y="6143"/>
                  </a:lnTo>
                  <a:cubicBezTo>
                    <a:pt x="1927" y="6146"/>
                    <a:pt x="1935" y="6147"/>
                    <a:pt x="1942" y="6147"/>
                  </a:cubicBezTo>
                  <a:cubicBezTo>
                    <a:pt x="1948" y="6147"/>
                    <a:pt x="1954" y="6146"/>
                    <a:pt x="1959" y="6144"/>
                  </a:cubicBezTo>
                  <a:lnTo>
                    <a:pt x="1959" y="6144"/>
                  </a:lnTo>
                  <a:cubicBezTo>
                    <a:pt x="1957" y="6144"/>
                    <a:pt x="1956" y="6144"/>
                    <a:pt x="1954" y="6144"/>
                  </a:cubicBezTo>
                  <a:cubicBezTo>
                    <a:pt x="1937" y="6144"/>
                    <a:pt x="1925" y="6144"/>
                    <a:pt x="1918" y="6143"/>
                  </a:cubicBezTo>
                  <a:close/>
                  <a:moveTo>
                    <a:pt x="14145" y="6179"/>
                  </a:moveTo>
                  <a:cubicBezTo>
                    <a:pt x="14145" y="6179"/>
                    <a:pt x="14151" y="6179"/>
                    <a:pt x="14159" y="6179"/>
                  </a:cubicBezTo>
                  <a:lnTo>
                    <a:pt x="14159" y="6179"/>
                  </a:lnTo>
                  <a:cubicBezTo>
                    <a:pt x="14155" y="6179"/>
                    <a:pt x="14151" y="6179"/>
                    <a:pt x="14145" y="6179"/>
                  </a:cubicBezTo>
                  <a:close/>
                  <a:moveTo>
                    <a:pt x="4981" y="6235"/>
                  </a:moveTo>
                  <a:cubicBezTo>
                    <a:pt x="4975" y="6235"/>
                    <a:pt x="4973" y="6236"/>
                    <a:pt x="4972" y="6238"/>
                  </a:cubicBezTo>
                  <a:lnTo>
                    <a:pt x="5001" y="6238"/>
                  </a:lnTo>
                  <a:cubicBezTo>
                    <a:pt x="4991" y="6236"/>
                    <a:pt x="4985" y="6235"/>
                    <a:pt x="4981" y="6235"/>
                  </a:cubicBezTo>
                  <a:close/>
                  <a:moveTo>
                    <a:pt x="8130" y="6235"/>
                  </a:moveTo>
                  <a:cubicBezTo>
                    <a:pt x="8122" y="6235"/>
                    <a:pt x="8119" y="6236"/>
                    <a:pt x="8116" y="6238"/>
                  </a:cubicBezTo>
                  <a:lnTo>
                    <a:pt x="8157" y="6238"/>
                  </a:lnTo>
                  <a:cubicBezTo>
                    <a:pt x="8144" y="6236"/>
                    <a:pt x="8136" y="6235"/>
                    <a:pt x="8130" y="6235"/>
                  </a:cubicBezTo>
                  <a:close/>
                  <a:moveTo>
                    <a:pt x="9182" y="6235"/>
                  </a:moveTo>
                  <a:cubicBezTo>
                    <a:pt x="9176" y="6235"/>
                    <a:pt x="9173" y="6236"/>
                    <a:pt x="9170" y="6238"/>
                  </a:cubicBezTo>
                  <a:lnTo>
                    <a:pt x="9204" y="6238"/>
                  </a:lnTo>
                  <a:cubicBezTo>
                    <a:pt x="9194" y="6236"/>
                    <a:pt x="9187" y="6235"/>
                    <a:pt x="9182" y="6235"/>
                  </a:cubicBezTo>
                  <a:close/>
                  <a:moveTo>
                    <a:pt x="10231" y="6235"/>
                  </a:moveTo>
                  <a:cubicBezTo>
                    <a:pt x="10226" y="6235"/>
                    <a:pt x="10224" y="6236"/>
                    <a:pt x="10222" y="6238"/>
                  </a:cubicBezTo>
                  <a:lnTo>
                    <a:pt x="10252" y="6238"/>
                  </a:lnTo>
                  <a:cubicBezTo>
                    <a:pt x="10242" y="6236"/>
                    <a:pt x="10236" y="6235"/>
                    <a:pt x="10231" y="6235"/>
                  </a:cubicBezTo>
                  <a:close/>
                  <a:moveTo>
                    <a:pt x="11279" y="6235"/>
                  </a:moveTo>
                  <a:cubicBezTo>
                    <a:pt x="11273" y="6235"/>
                    <a:pt x="11272" y="6236"/>
                    <a:pt x="11270" y="6238"/>
                  </a:cubicBezTo>
                  <a:lnTo>
                    <a:pt x="11300" y="6238"/>
                  </a:lnTo>
                  <a:cubicBezTo>
                    <a:pt x="11290" y="6236"/>
                    <a:pt x="11283" y="6235"/>
                    <a:pt x="11279" y="6235"/>
                  </a:cubicBezTo>
                  <a:close/>
                  <a:moveTo>
                    <a:pt x="12333" y="6235"/>
                  </a:moveTo>
                  <a:cubicBezTo>
                    <a:pt x="12325" y="6235"/>
                    <a:pt x="12322" y="6236"/>
                    <a:pt x="12319" y="6238"/>
                  </a:cubicBezTo>
                  <a:lnTo>
                    <a:pt x="12359" y="6238"/>
                  </a:lnTo>
                  <a:cubicBezTo>
                    <a:pt x="12347" y="6236"/>
                    <a:pt x="12339" y="6235"/>
                    <a:pt x="12333" y="6235"/>
                  </a:cubicBezTo>
                  <a:close/>
                  <a:moveTo>
                    <a:pt x="14434" y="6235"/>
                  </a:moveTo>
                  <a:cubicBezTo>
                    <a:pt x="14427" y="6235"/>
                    <a:pt x="14426" y="6237"/>
                    <a:pt x="14424" y="6239"/>
                  </a:cubicBezTo>
                  <a:lnTo>
                    <a:pt x="14424" y="6239"/>
                  </a:lnTo>
                  <a:cubicBezTo>
                    <a:pt x="14434" y="6238"/>
                    <a:pt x="14444" y="6238"/>
                    <a:pt x="14455" y="6238"/>
                  </a:cubicBezTo>
                  <a:cubicBezTo>
                    <a:pt x="14445" y="6236"/>
                    <a:pt x="14439" y="6235"/>
                    <a:pt x="14434" y="6235"/>
                  </a:cubicBezTo>
                  <a:close/>
                  <a:moveTo>
                    <a:pt x="15482" y="6235"/>
                  </a:moveTo>
                  <a:cubicBezTo>
                    <a:pt x="15474" y="6235"/>
                    <a:pt x="15474" y="6238"/>
                    <a:pt x="15471" y="6240"/>
                  </a:cubicBezTo>
                  <a:lnTo>
                    <a:pt x="15471" y="6240"/>
                  </a:lnTo>
                  <a:cubicBezTo>
                    <a:pt x="15480" y="6238"/>
                    <a:pt x="15490" y="6238"/>
                    <a:pt x="15503" y="6238"/>
                  </a:cubicBezTo>
                  <a:cubicBezTo>
                    <a:pt x="15493" y="6236"/>
                    <a:pt x="15486" y="6235"/>
                    <a:pt x="15482" y="6235"/>
                  </a:cubicBezTo>
                  <a:close/>
                  <a:moveTo>
                    <a:pt x="11240" y="6238"/>
                  </a:moveTo>
                  <a:cubicBezTo>
                    <a:pt x="11243" y="6239"/>
                    <a:pt x="11246" y="6239"/>
                    <a:pt x="11249" y="6240"/>
                  </a:cubicBezTo>
                  <a:lnTo>
                    <a:pt x="11249" y="6240"/>
                  </a:lnTo>
                  <a:cubicBezTo>
                    <a:pt x="11246" y="6239"/>
                    <a:pt x="11243" y="6239"/>
                    <a:pt x="11240" y="6238"/>
                  </a:cubicBezTo>
                  <a:close/>
                  <a:moveTo>
                    <a:pt x="12288" y="6238"/>
                  </a:moveTo>
                  <a:cubicBezTo>
                    <a:pt x="12293" y="6239"/>
                    <a:pt x="12297" y="6240"/>
                    <a:pt x="12302" y="6241"/>
                  </a:cubicBezTo>
                  <a:lnTo>
                    <a:pt x="12302" y="6241"/>
                  </a:lnTo>
                  <a:cubicBezTo>
                    <a:pt x="12298" y="6240"/>
                    <a:pt x="12294" y="6239"/>
                    <a:pt x="12288" y="6238"/>
                  </a:cubicBezTo>
                  <a:close/>
                  <a:moveTo>
                    <a:pt x="9145" y="6238"/>
                  </a:moveTo>
                  <a:cubicBezTo>
                    <a:pt x="9148" y="6239"/>
                    <a:pt x="9150" y="6240"/>
                    <a:pt x="9152" y="6240"/>
                  </a:cubicBezTo>
                  <a:lnTo>
                    <a:pt x="9152" y="6240"/>
                  </a:lnTo>
                  <a:cubicBezTo>
                    <a:pt x="9155" y="6241"/>
                    <a:pt x="9158" y="6241"/>
                    <a:pt x="9161" y="6241"/>
                  </a:cubicBezTo>
                  <a:lnTo>
                    <a:pt x="9161" y="6241"/>
                  </a:lnTo>
                  <a:cubicBezTo>
                    <a:pt x="9166" y="6241"/>
                    <a:pt x="9168" y="6240"/>
                    <a:pt x="9170" y="6238"/>
                  </a:cubicBezTo>
                  <a:close/>
                  <a:moveTo>
                    <a:pt x="15471" y="6240"/>
                  </a:moveTo>
                  <a:cubicBezTo>
                    <a:pt x="15469" y="6240"/>
                    <a:pt x="15466" y="6241"/>
                    <a:pt x="15464" y="6241"/>
                  </a:cubicBezTo>
                  <a:lnTo>
                    <a:pt x="15464" y="6241"/>
                  </a:lnTo>
                  <a:cubicBezTo>
                    <a:pt x="15467" y="6241"/>
                    <a:pt x="15469" y="6241"/>
                    <a:pt x="15471" y="6240"/>
                  </a:cubicBezTo>
                  <a:close/>
                  <a:moveTo>
                    <a:pt x="12050" y="6238"/>
                  </a:moveTo>
                  <a:cubicBezTo>
                    <a:pt x="12030" y="6246"/>
                    <a:pt x="12019" y="6249"/>
                    <a:pt x="12015" y="6249"/>
                  </a:cubicBezTo>
                  <a:cubicBezTo>
                    <a:pt x="12008" y="6249"/>
                    <a:pt x="12026" y="6238"/>
                    <a:pt x="12050" y="6238"/>
                  </a:cubicBezTo>
                  <a:close/>
                  <a:moveTo>
                    <a:pt x="4144" y="6286"/>
                  </a:moveTo>
                  <a:lnTo>
                    <a:pt x="4144" y="6286"/>
                  </a:lnTo>
                  <a:cubicBezTo>
                    <a:pt x="4146" y="6288"/>
                    <a:pt x="4149" y="6290"/>
                    <a:pt x="4151" y="6291"/>
                  </a:cubicBezTo>
                  <a:lnTo>
                    <a:pt x="4151" y="6291"/>
                  </a:lnTo>
                  <a:cubicBezTo>
                    <a:pt x="4149" y="6289"/>
                    <a:pt x="4146" y="6287"/>
                    <a:pt x="4144" y="6286"/>
                  </a:cubicBezTo>
                  <a:close/>
                  <a:moveTo>
                    <a:pt x="6775" y="6298"/>
                  </a:moveTo>
                  <a:cubicBezTo>
                    <a:pt x="6787" y="6299"/>
                    <a:pt x="6797" y="6301"/>
                    <a:pt x="6806" y="6302"/>
                  </a:cubicBezTo>
                  <a:lnTo>
                    <a:pt x="6806" y="6302"/>
                  </a:lnTo>
                  <a:cubicBezTo>
                    <a:pt x="6807" y="6302"/>
                    <a:pt x="6807" y="6302"/>
                    <a:pt x="6807" y="6302"/>
                  </a:cubicBezTo>
                  <a:lnTo>
                    <a:pt x="6807" y="6302"/>
                  </a:lnTo>
                  <a:cubicBezTo>
                    <a:pt x="6796" y="6299"/>
                    <a:pt x="6785" y="6298"/>
                    <a:pt x="6775" y="6298"/>
                  </a:cubicBezTo>
                  <a:close/>
                  <a:moveTo>
                    <a:pt x="14122" y="6298"/>
                  </a:moveTo>
                  <a:cubicBezTo>
                    <a:pt x="14134" y="6299"/>
                    <a:pt x="14144" y="6301"/>
                    <a:pt x="14153" y="6302"/>
                  </a:cubicBezTo>
                  <a:lnTo>
                    <a:pt x="14153" y="6302"/>
                  </a:lnTo>
                  <a:cubicBezTo>
                    <a:pt x="14154" y="6302"/>
                    <a:pt x="14154" y="6302"/>
                    <a:pt x="14155" y="6302"/>
                  </a:cubicBezTo>
                  <a:lnTo>
                    <a:pt x="14155" y="6302"/>
                  </a:lnTo>
                  <a:cubicBezTo>
                    <a:pt x="14142" y="6299"/>
                    <a:pt x="14131" y="6298"/>
                    <a:pt x="14122" y="6298"/>
                  </a:cubicBezTo>
                  <a:close/>
                  <a:moveTo>
                    <a:pt x="4668" y="6298"/>
                  </a:moveTo>
                  <a:cubicBezTo>
                    <a:pt x="4680" y="6299"/>
                    <a:pt x="4691" y="6301"/>
                    <a:pt x="4700" y="6302"/>
                  </a:cubicBezTo>
                  <a:lnTo>
                    <a:pt x="4700" y="6302"/>
                  </a:lnTo>
                  <a:cubicBezTo>
                    <a:pt x="4700" y="6302"/>
                    <a:pt x="4700" y="6302"/>
                    <a:pt x="4701" y="6302"/>
                  </a:cubicBezTo>
                  <a:lnTo>
                    <a:pt x="4701" y="6302"/>
                  </a:lnTo>
                  <a:cubicBezTo>
                    <a:pt x="4689" y="6299"/>
                    <a:pt x="4677" y="6298"/>
                    <a:pt x="4668" y="6298"/>
                  </a:cubicBezTo>
                  <a:close/>
                  <a:moveTo>
                    <a:pt x="5716" y="6298"/>
                  </a:moveTo>
                  <a:cubicBezTo>
                    <a:pt x="5728" y="6299"/>
                    <a:pt x="5739" y="6301"/>
                    <a:pt x="5748" y="6302"/>
                  </a:cubicBezTo>
                  <a:lnTo>
                    <a:pt x="5748" y="6302"/>
                  </a:lnTo>
                  <a:cubicBezTo>
                    <a:pt x="5749" y="6302"/>
                    <a:pt x="5751" y="6302"/>
                    <a:pt x="5753" y="6301"/>
                  </a:cubicBezTo>
                  <a:lnTo>
                    <a:pt x="5753" y="6301"/>
                  </a:lnTo>
                  <a:cubicBezTo>
                    <a:pt x="5741" y="6299"/>
                    <a:pt x="5729" y="6298"/>
                    <a:pt x="5716" y="6298"/>
                  </a:cubicBezTo>
                  <a:close/>
                  <a:moveTo>
                    <a:pt x="7085" y="6333"/>
                  </a:moveTo>
                  <a:lnTo>
                    <a:pt x="7074" y="6344"/>
                  </a:lnTo>
                  <a:lnTo>
                    <a:pt x="7074" y="6344"/>
                  </a:lnTo>
                  <a:cubicBezTo>
                    <a:pt x="7084" y="6343"/>
                    <a:pt x="7097" y="6340"/>
                    <a:pt x="7097" y="6333"/>
                  </a:cubicBezTo>
                  <a:close/>
                  <a:moveTo>
                    <a:pt x="8133" y="6333"/>
                  </a:moveTo>
                  <a:lnTo>
                    <a:pt x="8122" y="6344"/>
                  </a:lnTo>
                  <a:lnTo>
                    <a:pt x="8122" y="6344"/>
                  </a:lnTo>
                  <a:cubicBezTo>
                    <a:pt x="8132" y="6343"/>
                    <a:pt x="8145" y="6340"/>
                    <a:pt x="8145" y="6333"/>
                  </a:cubicBezTo>
                  <a:close/>
                  <a:moveTo>
                    <a:pt x="4978" y="6333"/>
                  </a:moveTo>
                  <a:lnTo>
                    <a:pt x="4966" y="6345"/>
                  </a:lnTo>
                  <a:lnTo>
                    <a:pt x="4966" y="6345"/>
                  </a:lnTo>
                  <a:cubicBezTo>
                    <a:pt x="4978" y="6343"/>
                    <a:pt x="4994" y="6341"/>
                    <a:pt x="5001" y="6333"/>
                  </a:cubicBezTo>
                  <a:close/>
                  <a:moveTo>
                    <a:pt x="6025" y="6333"/>
                  </a:moveTo>
                  <a:lnTo>
                    <a:pt x="6025" y="6345"/>
                  </a:lnTo>
                  <a:lnTo>
                    <a:pt x="6025" y="6345"/>
                  </a:lnTo>
                  <a:cubicBezTo>
                    <a:pt x="6036" y="6343"/>
                    <a:pt x="6049" y="6341"/>
                    <a:pt x="6049" y="6333"/>
                  </a:cubicBezTo>
                  <a:close/>
                  <a:moveTo>
                    <a:pt x="9180" y="6333"/>
                  </a:moveTo>
                  <a:lnTo>
                    <a:pt x="9169" y="6345"/>
                  </a:lnTo>
                  <a:lnTo>
                    <a:pt x="9169" y="6345"/>
                  </a:lnTo>
                  <a:cubicBezTo>
                    <a:pt x="9181" y="6343"/>
                    <a:pt x="9197" y="6341"/>
                    <a:pt x="9204" y="6333"/>
                  </a:cubicBezTo>
                  <a:close/>
                  <a:moveTo>
                    <a:pt x="12324" y="6333"/>
                  </a:moveTo>
                  <a:lnTo>
                    <a:pt x="12324" y="6345"/>
                  </a:lnTo>
                  <a:lnTo>
                    <a:pt x="12324" y="6345"/>
                  </a:lnTo>
                  <a:cubicBezTo>
                    <a:pt x="12334" y="6343"/>
                    <a:pt x="12348" y="6341"/>
                    <a:pt x="12348" y="6333"/>
                  </a:cubicBezTo>
                  <a:close/>
                  <a:moveTo>
                    <a:pt x="14431" y="6333"/>
                  </a:moveTo>
                  <a:lnTo>
                    <a:pt x="14420" y="6345"/>
                  </a:lnTo>
                  <a:lnTo>
                    <a:pt x="14420" y="6345"/>
                  </a:lnTo>
                  <a:cubicBezTo>
                    <a:pt x="14431" y="6343"/>
                    <a:pt x="14448" y="6341"/>
                    <a:pt x="14455" y="6333"/>
                  </a:cubicBezTo>
                  <a:close/>
                  <a:moveTo>
                    <a:pt x="10228" y="6333"/>
                  </a:moveTo>
                  <a:lnTo>
                    <a:pt x="10217" y="6345"/>
                  </a:lnTo>
                  <a:lnTo>
                    <a:pt x="10217" y="6345"/>
                  </a:lnTo>
                  <a:cubicBezTo>
                    <a:pt x="10231" y="6344"/>
                    <a:pt x="10252" y="6341"/>
                    <a:pt x="10252" y="6333"/>
                  </a:cubicBezTo>
                  <a:close/>
                  <a:moveTo>
                    <a:pt x="15479" y="6333"/>
                  </a:moveTo>
                  <a:lnTo>
                    <a:pt x="15467" y="6345"/>
                  </a:lnTo>
                  <a:lnTo>
                    <a:pt x="15467" y="6345"/>
                  </a:lnTo>
                  <a:cubicBezTo>
                    <a:pt x="15482" y="6344"/>
                    <a:pt x="15503" y="6341"/>
                    <a:pt x="15503" y="6333"/>
                  </a:cubicBezTo>
                  <a:close/>
                  <a:moveTo>
                    <a:pt x="11276" y="6333"/>
                  </a:moveTo>
                  <a:lnTo>
                    <a:pt x="11264" y="6345"/>
                  </a:lnTo>
                  <a:cubicBezTo>
                    <a:pt x="11264" y="6345"/>
                    <a:pt x="11300" y="6345"/>
                    <a:pt x="11300" y="6333"/>
                  </a:cubicBezTo>
                  <a:close/>
                  <a:moveTo>
                    <a:pt x="8139" y="6349"/>
                  </a:moveTo>
                  <a:cubicBezTo>
                    <a:pt x="8139" y="6349"/>
                    <a:pt x="8139" y="6349"/>
                    <a:pt x="8139" y="6349"/>
                  </a:cubicBezTo>
                  <a:lnTo>
                    <a:pt x="8139" y="6349"/>
                  </a:lnTo>
                  <a:cubicBezTo>
                    <a:pt x="8139" y="6349"/>
                    <a:pt x="8139" y="6349"/>
                    <a:pt x="8139" y="6349"/>
                  </a:cubicBezTo>
                  <a:close/>
                  <a:moveTo>
                    <a:pt x="8139" y="6349"/>
                  </a:moveTo>
                  <a:cubicBezTo>
                    <a:pt x="8146" y="6351"/>
                    <a:pt x="8153" y="6353"/>
                    <a:pt x="8157" y="6357"/>
                  </a:cubicBezTo>
                  <a:cubicBezTo>
                    <a:pt x="8152" y="6353"/>
                    <a:pt x="8146" y="6350"/>
                    <a:pt x="8139" y="6349"/>
                  </a:cubicBezTo>
                  <a:close/>
                  <a:moveTo>
                    <a:pt x="12342" y="6349"/>
                  </a:moveTo>
                  <a:cubicBezTo>
                    <a:pt x="12349" y="6351"/>
                    <a:pt x="12356" y="6353"/>
                    <a:pt x="12359" y="6357"/>
                  </a:cubicBezTo>
                  <a:cubicBezTo>
                    <a:pt x="12355" y="6353"/>
                    <a:pt x="12349" y="6350"/>
                    <a:pt x="12342" y="6349"/>
                  </a:cubicBezTo>
                  <a:close/>
                  <a:moveTo>
                    <a:pt x="4680" y="6369"/>
                  </a:moveTo>
                  <a:cubicBezTo>
                    <a:pt x="4679" y="6369"/>
                    <a:pt x="4679" y="6369"/>
                    <a:pt x="4678" y="6369"/>
                  </a:cubicBezTo>
                  <a:lnTo>
                    <a:pt x="4678" y="6369"/>
                  </a:lnTo>
                  <a:cubicBezTo>
                    <a:pt x="4679" y="6369"/>
                    <a:pt x="4679" y="6369"/>
                    <a:pt x="4680" y="6369"/>
                  </a:cubicBezTo>
                  <a:lnTo>
                    <a:pt x="4680" y="6369"/>
                  </a:lnTo>
                  <a:cubicBezTo>
                    <a:pt x="4680" y="6369"/>
                    <a:pt x="4680" y="6369"/>
                    <a:pt x="4680" y="6369"/>
                  </a:cubicBezTo>
                  <a:close/>
                  <a:moveTo>
                    <a:pt x="5740" y="6369"/>
                  </a:moveTo>
                  <a:cubicBezTo>
                    <a:pt x="5738" y="6369"/>
                    <a:pt x="5736" y="6369"/>
                    <a:pt x="5735" y="6369"/>
                  </a:cubicBezTo>
                  <a:lnTo>
                    <a:pt x="5735" y="6369"/>
                  </a:lnTo>
                  <a:cubicBezTo>
                    <a:pt x="5736" y="6369"/>
                    <a:pt x="5738" y="6369"/>
                    <a:pt x="5740" y="6369"/>
                  </a:cubicBezTo>
                  <a:lnTo>
                    <a:pt x="5740" y="6369"/>
                  </a:lnTo>
                  <a:cubicBezTo>
                    <a:pt x="5740" y="6369"/>
                    <a:pt x="5740" y="6369"/>
                    <a:pt x="5740" y="6369"/>
                  </a:cubicBezTo>
                  <a:close/>
                  <a:moveTo>
                    <a:pt x="6787" y="6369"/>
                  </a:moveTo>
                  <a:cubicBezTo>
                    <a:pt x="6786" y="6369"/>
                    <a:pt x="6784" y="6369"/>
                    <a:pt x="6783" y="6369"/>
                  </a:cubicBezTo>
                  <a:lnTo>
                    <a:pt x="6783" y="6369"/>
                  </a:lnTo>
                  <a:cubicBezTo>
                    <a:pt x="6788" y="6369"/>
                    <a:pt x="6794" y="6369"/>
                    <a:pt x="6799" y="6369"/>
                  </a:cubicBezTo>
                  <a:close/>
                  <a:moveTo>
                    <a:pt x="10990" y="6369"/>
                  </a:moveTo>
                  <a:cubicBezTo>
                    <a:pt x="10989" y="6369"/>
                    <a:pt x="10987" y="6369"/>
                    <a:pt x="10985" y="6369"/>
                  </a:cubicBezTo>
                  <a:lnTo>
                    <a:pt x="10985" y="6369"/>
                  </a:lnTo>
                  <a:cubicBezTo>
                    <a:pt x="10987" y="6369"/>
                    <a:pt x="10989" y="6369"/>
                    <a:pt x="10990" y="6369"/>
                  </a:cubicBezTo>
                  <a:lnTo>
                    <a:pt x="10990" y="6369"/>
                  </a:lnTo>
                  <a:cubicBezTo>
                    <a:pt x="10990" y="6369"/>
                    <a:pt x="10990" y="6369"/>
                    <a:pt x="10990" y="6369"/>
                  </a:cubicBezTo>
                  <a:lnTo>
                    <a:pt x="10990" y="6369"/>
                  </a:lnTo>
                  <a:cubicBezTo>
                    <a:pt x="10993" y="6369"/>
                    <a:pt x="10997" y="6369"/>
                    <a:pt x="11002" y="6369"/>
                  </a:cubicBezTo>
                  <a:cubicBezTo>
                    <a:pt x="10998" y="6369"/>
                    <a:pt x="10994" y="6369"/>
                    <a:pt x="10990" y="6369"/>
                  </a:cubicBezTo>
                  <a:lnTo>
                    <a:pt x="10990" y="6369"/>
                  </a:lnTo>
                  <a:cubicBezTo>
                    <a:pt x="10990" y="6369"/>
                    <a:pt x="10990" y="6369"/>
                    <a:pt x="10990" y="6369"/>
                  </a:cubicBezTo>
                  <a:close/>
                  <a:moveTo>
                    <a:pt x="9942" y="6369"/>
                  </a:moveTo>
                  <a:cubicBezTo>
                    <a:pt x="9942" y="6369"/>
                    <a:pt x="9942" y="6369"/>
                    <a:pt x="9942" y="6369"/>
                  </a:cubicBezTo>
                  <a:lnTo>
                    <a:pt x="9942" y="6369"/>
                  </a:lnTo>
                  <a:cubicBezTo>
                    <a:pt x="9942" y="6369"/>
                    <a:pt x="9943" y="6369"/>
                    <a:pt x="9943" y="6369"/>
                  </a:cubicBezTo>
                  <a:lnTo>
                    <a:pt x="9943" y="6369"/>
                  </a:lnTo>
                  <a:cubicBezTo>
                    <a:pt x="9943" y="6369"/>
                    <a:pt x="9943" y="6369"/>
                    <a:pt x="9942" y="6369"/>
                  </a:cubicBezTo>
                  <a:close/>
                  <a:moveTo>
                    <a:pt x="7835" y="6369"/>
                  </a:moveTo>
                  <a:cubicBezTo>
                    <a:pt x="7834" y="6369"/>
                    <a:pt x="7834" y="6369"/>
                    <a:pt x="7833" y="6369"/>
                  </a:cubicBezTo>
                  <a:lnTo>
                    <a:pt x="7833" y="6369"/>
                  </a:lnTo>
                  <a:cubicBezTo>
                    <a:pt x="7834" y="6369"/>
                    <a:pt x="7834" y="6369"/>
                    <a:pt x="7835" y="6369"/>
                  </a:cubicBezTo>
                  <a:lnTo>
                    <a:pt x="7835" y="6369"/>
                  </a:lnTo>
                  <a:cubicBezTo>
                    <a:pt x="7835" y="6369"/>
                    <a:pt x="7835" y="6369"/>
                    <a:pt x="7835" y="6369"/>
                  </a:cubicBezTo>
                  <a:lnTo>
                    <a:pt x="7835" y="6369"/>
                  </a:lnTo>
                  <a:cubicBezTo>
                    <a:pt x="7838" y="6369"/>
                    <a:pt x="7842" y="6369"/>
                    <a:pt x="7847" y="6369"/>
                  </a:cubicBezTo>
                  <a:cubicBezTo>
                    <a:pt x="7843" y="6369"/>
                    <a:pt x="7839" y="6369"/>
                    <a:pt x="7835" y="6369"/>
                  </a:cubicBezTo>
                  <a:lnTo>
                    <a:pt x="7835" y="6369"/>
                  </a:lnTo>
                  <a:cubicBezTo>
                    <a:pt x="7835" y="6369"/>
                    <a:pt x="7835" y="6369"/>
                    <a:pt x="7835" y="6369"/>
                  </a:cubicBezTo>
                  <a:close/>
                  <a:moveTo>
                    <a:pt x="5751" y="6369"/>
                  </a:moveTo>
                  <a:cubicBezTo>
                    <a:pt x="5747" y="6369"/>
                    <a:pt x="5743" y="6369"/>
                    <a:pt x="5740" y="6369"/>
                  </a:cubicBezTo>
                  <a:lnTo>
                    <a:pt x="5740" y="6369"/>
                  </a:lnTo>
                  <a:cubicBezTo>
                    <a:pt x="5739" y="6369"/>
                    <a:pt x="5739" y="6369"/>
                    <a:pt x="5739" y="6369"/>
                  </a:cubicBezTo>
                  <a:lnTo>
                    <a:pt x="5739" y="6369"/>
                  </a:lnTo>
                  <a:cubicBezTo>
                    <a:pt x="5743" y="6369"/>
                    <a:pt x="5747" y="6369"/>
                    <a:pt x="5751" y="6369"/>
                  </a:cubicBezTo>
                  <a:close/>
                  <a:moveTo>
                    <a:pt x="4692" y="6369"/>
                  </a:moveTo>
                  <a:cubicBezTo>
                    <a:pt x="4688" y="6369"/>
                    <a:pt x="4684" y="6369"/>
                    <a:pt x="4680" y="6369"/>
                  </a:cubicBezTo>
                  <a:lnTo>
                    <a:pt x="4680" y="6369"/>
                  </a:lnTo>
                  <a:cubicBezTo>
                    <a:pt x="4680" y="6370"/>
                    <a:pt x="4680" y="6370"/>
                    <a:pt x="4680" y="6371"/>
                  </a:cubicBezTo>
                  <a:lnTo>
                    <a:pt x="4680" y="6371"/>
                  </a:lnTo>
                  <a:cubicBezTo>
                    <a:pt x="4683" y="6370"/>
                    <a:pt x="4687" y="6370"/>
                    <a:pt x="4692" y="6369"/>
                  </a:cubicBezTo>
                  <a:lnTo>
                    <a:pt x="4692" y="6369"/>
                  </a:lnTo>
                  <a:cubicBezTo>
                    <a:pt x="4692" y="6369"/>
                    <a:pt x="4692" y="6369"/>
                    <a:pt x="4692" y="6369"/>
                  </a:cubicBezTo>
                  <a:close/>
                  <a:moveTo>
                    <a:pt x="4680" y="6371"/>
                  </a:moveTo>
                  <a:cubicBezTo>
                    <a:pt x="4672" y="6372"/>
                    <a:pt x="4673" y="6374"/>
                    <a:pt x="4676" y="6374"/>
                  </a:cubicBezTo>
                  <a:cubicBezTo>
                    <a:pt x="4677" y="6374"/>
                    <a:pt x="4679" y="6373"/>
                    <a:pt x="4680" y="6371"/>
                  </a:cubicBezTo>
                  <a:close/>
                  <a:moveTo>
                    <a:pt x="5739" y="6369"/>
                  </a:moveTo>
                  <a:cubicBezTo>
                    <a:pt x="5720" y="6370"/>
                    <a:pt x="5721" y="6374"/>
                    <a:pt x="5727" y="6374"/>
                  </a:cubicBezTo>
                  <a:cubicBezTo>
                    <a:pt x="5730" y="6374"/>
                    <a:pt x="5735" y="6373"/>
                    <a:pt x="5739" y="6369"/>
                  </a:cubicBezTo>
                  <a:close/>
                  <a:moveTo>
                    <a:pt x="7835" y="6369"/>
                  </a:moveTo>
                  <a:cubicBezTo>
                    <a:pt x="7817" y="6370"/>
                    <a:pt x="7822" y="6374"/>
                    <a:pt x="7828" y="6374"/>
                  </a:cubicBezTo>
                  <a:cubicBezTo>
                    <a:pt x="7831" y="6374"/>
                    <a:pt x="7835" y="6373"/>
                    <a:pt x="7835" y="6369"/>
                  </a:cubicBezTo>
                  <a:close/>
                  <a:moveTo>
                    <a:pt x="8883" y="6371"/>
                  </a:moveTo>
                  <a:cubicBezTo>
                    <a:pt x="8875" y="6372"/>
                    <a:pt x="8876" y="6374"/>
                    <a:pt x="8878" y="6374"/>
                  </a:cubicBezTo>
                  <a:cubicBezTo>
                    <a:pt x="8880" y="6374"/>
                    <a:pt x="8882" y="6373"/>
                    <a:pt x="8883" y="6371"/>
                  </a:cubicBezTo>
                  <a:close/>
                  <a:moveTo>
                    <a:pt x="9942" y="6369"/>
                  </a:moveTo>
                  <a:cubicBezTo>
                    <a:pt x="9923" y="6370"/>
                    <a:pt x="9924" y="6374"/>
                    <a:pt x="9930" y="6374"/>
                  </a:cubicBezTo>
                  <a:cubicBezTo>
                    <a:pt x="9933" y="6374"/>
                    <a:pt x="9938" y="6373"/>
                    <a:pt x="9942" y="6369"/>
                  </a:cubicBezTo>
                  <a:close/>
                  <a:moveTo>
                    <a:pt x="10990" y="6369"/>
                  </a:moveTo>
                  <a:cubicBezTo>
                    <a:pt x="10972" y="6370"/>
                    <a:pt x="10977" y="6374"/>
                    <a:pt x="10983" y="6374"/>
                  </a:cubicBezTo>
                  <a:cubicBezTo>
                    <a:pt x="10986" y="6374"/>
                    <a:pt x="10990" y="6373"/>
                    <a:pt x="10990" y="6369"/>
                  </a:cubicBezTo>
                  <a:close/>
                  <a:moveTo>
                    <a:pt x="4678" y="6369"/>
                  </a:moveTo>
                  <a:lnTo>
                    <a:pt x="4678" y="6369"/>
                  </a:lnTo>
                  <a:cubicBezTo>
                    <a:pt x="4659" y="6369"/>
                    <a:pt x="4640" y="6371"/>
                    <a:pt x="4620" y="6381"/>
                  </a:cubicBezTo>
                  <a:cubicBezTo>
                    <a:pt x="4632" y="6381"/>
                    <a:pt x="4664" y="6370"/>
                    <a:pt x="4678" y="6369"/>
                  </a:cubicBezTo>
                  <a:close/>
                  <a:moveTo>
                    <a:pt x="5735" y="6369"/>
                  </a:moveTo>
                  <a:lnTo>
                    <a:pt x="5735" y="6369"/>
                  </a:lnTo>
                  <a:cubicBezTo>
                    <a:pt x="5717" y="6370"/>
                    <a:pt x="5698" y="6372"/>
                    <a:pt x="5680" y="6381"/>
                  </a:cubicBezTo>
                  <a:cubicBezTo>
                    <a:pt x="5691" y="6381"/>
                    <a:pt x="5713" y="6371"/>
                    <a:pt x="5735" y="6369"/>
                  </a:cubicBezTo>
                  <a:close/>
                  <a:moveTo>
                    <a:pt x="6783" y="6369"/>
                  </a:moveTo>
                  <a:cubicBezTo>
                    <a:pt x="6764" y="6370"/>
                    <a:pt x="6746" y="6372"/>
                    <a:pt x="6728" y="6381"/>
                  </a:cubicBezTo>
                  <a:cubicBezTo>
                    <a:pt x="6739" y="6381"/>
                    <a:pt x="6760" y="6371"/>
                    <a:pt x="6783" y="6369"/>
                  </a:cubicBezTo>
                  <a:close/>
                  <a:moveTo>
                    <a:pt x="7833" y="6369"/>
                  </a:moveTo>
                  <a:cubicBezTo>
                    <a:pt x="7814" y="6369"/>
                    <a:pt x="7795" y="6371"/>
                    <a:pt x="7776" y="6381"/>
                  </a:cubicBezTo>
                  <a:cubicBezTo>
                    <a:pt x="7787" y="6381"/>
                    <a:pt x="7820" y="6370"/>
                    <a:pt x="7833" y="6369"/>
                  </a:cubicBezTo>
                  <a:close/>
                  <a:moveTo>
                    <a:pt x="8881" y="6369"/>
                  </a:moveTo>
                  <a:cubicBezTo>
                    <a:pt x="8862" y="6369"/>
                    <a:pt x="8842" y="6371"/>
                    <a:pt x="8823" y="6381"/>
                  </a:cubicBezTo>
                  <a:cubicBezTo>
                    <a:pt x="8835" y="6381"/>
                    <a:pt x="8867" y="6370"/>
                    <a:pt x="8881" y="6369"/>
                  </a:cubicBezTo>
                  <a:close/>
                  <a:moveTo>
                    <a:pt x="9942" y="6369"/>
                  </a:moveTo>
                  <a:cubicBezTo>
                    <a:pt x="9919" y="6369"/>
                    <a:pt x="9907" y="6369"/>
                    <a:pt x="9883" y="6381"/>
                  </a:cubicBezTo>
                  <a:cubicBezTo>
                    <a:pt x="9883" y="6381"/>
                    <a:pt x="9919" y="6369"/>
                    <a:pt x="9942" y="6369"/>
                  </a:cubicBezTo>
                  <a:close/>
                  <a:moveTo>
                    <a:pt x="10985" y="6369"/>
                  </a:moveTo>
                  <a:lnTo>
                    <a:pt x="10985" y="6369"/>
                  </a:lnTo>
                  <a:cubicBezTo>
                    <a:pt x="10967" y="6370"/>
                    <a:pt x="10949" y="6372"/>
                    <a:pt x="10931" y="6381"/>
                  </a:cubicBezTo>
                  <a:cubicBezTo>
                    <a:pt x="10942" y="6381"/>
                    <a:pt x="10963" y="6371"/>
                    <a:pt x="10985" y="6369"/>
                  </a:cubicBezTo>
                  <a:close/>
                  <a:moveTo>
                    <a:pt x="8879" y="6401"/>
                  </a:moveTo>
                  <a:cubicBezTo>
                    <a:pt x="8876" y="6401"/>
                    <a:pt x="8873" y="6402"/>
                    <a:pt x="8871" y="6405"/>
                  </a:cubicBezTo>
                  <a:lnTo>
                    <a:pt x="8892" y="6405"/>
                  </a:lnTo>
                  <a:cubicBezTo>
                    <a:pt x="8887" y="6403"/>
                    <a:pt x="8883" y="6401"/>
                    <a:pt x="8879" y="6401"/>
                  </a:cubicBezTo>
                  <a:close/>
                  <a:moveTo>
                    <a:pt x="5003" y="6426"/>
                  </a:moveTo>
                  <a:cubicBezTo>
                    <a:pt x="5003" y="6426"/>
                    <a:pt x="5003" y="6426"/>
                    <a:pt x="5003" y="6426"/>
                  </a:cubicBezTo>
                  <a:lnTo>
                    <a:pt x="5003" y="6426"/>
                  </a:lnTo>
                  <a:cubicBezTo>
                    <a:pt x="5007" y="6427"/>
                    <a:pt x="5010" y="6428"/>
                    <a:pt x="5013" y="6429"/>
                  </a:cubicBezTo>
                  <a:cubicBezTo>
                    <a:pt x="5010" y="6427"/>
                    <a:pt x="5007" y="6426"/>
                    <a:pt x="5003" y="6426"/>
                  </a:cubicBezTo>
                  <a:close/>
                  <a:moveTo>
                    <a:pt x="6058" y="6427"/>
                  </a:moveTo>
                  <a:lnTo>
                    <a:pt x="6058" y="6427"/>
                  </a:lnTo>
                  <a:cubicBezTo>
                    <a:pt x="6059" y="6427"/>
                    <a:pt x="6060" y="6428"/>
                    <a:pt x="6061" y="6429"/>
                  </a:cubicBezTo>
                  <a:cubicBezTo>
                    <a:pt x="6060" y="6428"/>
                    <a:pt x="6059" y="6427"/>
                    <a:pt x="6058" y="6427"/>
                  </a:cubicBezTo>
                  <a:close/>
                  <a:moveTo>
                    <a:pt x="7106" y="6427"/>
                  </a:moveTo>
                  <a:cubicBezTo>
                    <a:pt x="7107" y="6427"/>
                    <a:pt x="7108" y="6428"/>
                    <a:pt x="7109" y="6429"/>
                  </a:cubicBezTo>
                  <a:cubicBezTo>
                    <a:pt x="7108" y="6428"/>
                    <a:pt x="7107" y="6427"/>
                    <a:pt x="7106" y="6427"/>
                  </a:cubicBezTo>
                  <a:close/>
                  <a:moveTo>
                    <a:pt x="8158" y="6426"/>
                  </a:moveTo>
                  <a:cubicBezTo>
                    <a:pt x="8162" y="6427"/>
                    <a:pt x="8165" y="6428"/>
                    <a:pt x="8168" y="6429"/>
                  </a:cubicBezTo>
                  <a:cubicBezTo>
                    <a:pt x="8165" y="6427"/>
                    <a:pt x="8162" y="6426"/>
                    <a:pt x="8158" y="6426"/>
                  </a:cubicBezTo>
                  <a:close/>
                  <a:moveTo>
                    <a:pt x="9206" y="6426"/>
                  </a:moveTo>
                  <a:cubicBezTo>
                    <a:pt x="9210" y="6427"/>
                    <a:pt x="9213" y="6428"/>
                    <a:pt x="9216" y="6429"/>
                  </a:cubicBezTo>
                  <a:cubicBezTo>
                    <a:pt x="9213" y="6427"/>
                    <a:pt x="9210" y="6426"/>
                    <a:pt x="9206" y="6426"/>
                  </a:cubicBezTo>
                  <a:close/>
                  <a:moveTo>
                    <a:pt x="10254" y="6426"/>
                  </a:moveTo>
                  <a:cubicBezTo>
                    <a:pt x="10254" y="6426"/>
                    <a:pt x="10254" y="6426"/>
                    <a:pt x="10254" y="6426"/>
                  </a:cubicBezTo>
                  <a:lnTo>
                    <a:pt x="10254" y="6426"/>
                  </a:lnTo>
                  <a:cubicBezTo>
                    <a:pt x="10257" y="6427"/>
                    <a:pt x="10261" y="6428"/>
                    <a:pt x="10264" y="6429"/>
                  </a:cubicBezTo>
                  <a:cubicBezTo>
                    <a:pt x="10261" y="6427"/>
                    <a:pt x="10257" y="6426"/>
                    <a:pt x="10254" y="6426"/>
                  </a:cubicBezTo>
                  <a:close/>
                  <a:moveTo>
                    <a:pt x="12361" y="6426"/>
                  </a:moveTo>
                  <a:cubicBezTo>
                    <a:pt x="12365" y="6427"/>
                    <a:pt x="12368" y="6428"/>
                    <a:pt x="12371" y="6429"/>
                  </a:cubicBezTo>
                  <a:cubicBezTo>
                    <a:pt x="12368" y="6427"/>
                    <a:pt x="12365" y="6426"/>
                    <a:pt x="12361" y="6426"/>
                  </a:cubicBezTo>
                  <a:close/>
                  <a:moveTo>
                    <a:pt x="14457" y="6426"/>
                  </a:moveTo>
                  <a:cubicBezTo>
                    <a:pt x="14457" y="6426"/>
                    <a:pt x="14456" y="6426"/>
                    <a:pt x="14456" y="6426"/>
                  </a:cubicBezTo>
                  <a:lnTo>
                    <a:pt x="14456" y="6426"/>
                  </a:lnTo>
                  <a:cubicBezTo>
                    <a:pt x="14460" y="6427"/>
                    <a:pt x="14463" y="6428"/>
                    <a:pt x="14467" y="6429"/>
                  </a:cubicBezTo>
                  <a:cubicBezTo>
                    <a:pt x="14464" y="6427"/>
                    <a:pt x="14460" y="6426"/>
                    <a:pt x="14457" y="6426"/>
                  </a:cubicBezTo>
                  <a:close/>
                  <a:moveTo>
                    <a:pt x="8811" y="6440"/>
                  </a:moveTo>
                  <a:cubicBezTo>
                    <a:pt x="8825" y="6444"/>
                    <a:pt x="8836" y="6446"/>
                    <a:pt x="8846" y="6448"/>
                  </a:cubicBezTo>
                  <a:lnTo>
                    <a:pt x="8846" y="6448"/>
                  </a:lnTo>
                  <a:cubicBezTo>
                    <a:pt x="8848" y="6445"/>
                    <a:pt x="8819" y="6440"/>
                    <a:pt x="8811" y="6440"/>
                  </a:cubicBezTo>
                  <a:close/>
                  <a:moveTo>
                    <a:pt x="14062" y="6440"/>
                  </a:moveTo>
                  <a:cubicBezTo>
                    <a:pt x="14076" y="6444"/>
                    <a:pt x="14087" y="6446"/>
                    <a:pt x="14096" y="6448"/>
                  </a:cubicBezTo>
                  <a:lnTo>
                    <a:pt x="14096" y="6448"/>
                  </a:lnTo>
                  <a:cubicBezTo>
                    <a:pt x="14099" y="6445"/>
                    <a:pt x="14069" y="6440"/>
                    <a:pt x="14062" y="6440"/>
                  </a:cubicBezTo>
                  <a:close/>
                  <a:moveTo>
                    <a:pt x="9859" y="6440"/>
                  </a:moveTo>
                  <a:cubicBezTo>
                    <a:pt x="9874" y="6444"/>
                    <a:pt x="9886" y="6446"/>
                    <a:pt x="9896" y="6448"/>
                  </a:cubicBezTo>
                  <a:lnTo>
                    <a:pt x="9896" y="6448"/>
                  </a:lnTo>
                  <a:cubicBezTo>
                    <a:pt x="9896" y="6445"/>
                    <a:pt x="9866" y="6440"/>
                    <a:pt x="9859" y="6440"/>
                  </a:cubicBezTo>
                  <a:close/>
                  <a:moveTo>
                    <a:pt x="4608" y="6440"/>
                  </a:moveTo>
                  <a:cubicBezTo>
                    <a:pt x="4624" y="6444"/>
                    <a:pt x="4636" y="6447"/>
                    <a:pt x="4645" y="6449"/>
                  </a:cubicBezTo>
                  <a:lnTo>
                    <a:pt x="4645" y="6449"/>
                  </a:lnTo>
                  <a:cubicBezTo>
                    <a:pt x="4649" y="6445"/>
                    <a:pt x="4616" y="6440"/>
                    <a:pt x="4608" y="6440"/>
                  </a:cubicBezTo>
                  <a:close/>
                  <a:moveTo>
                    <a:pt x="5656" y="6440"/>
                  </a:moveTo>
                  <a:cubicBezTo>
                    <a:pt x="5673" y="6444"/>
                    <a:pt x="5687" y="6447"/>
                    <a:pt x="5698" y="6449"/>
                  </a:cubicBezTo>
                  <a:lnTo>
                    <a:pt x="5698" y="6449"/>
                  </a:lnTo>
                  <a:cubicBezTo>
                    <a:pt x="5704" y="6446"/>
                    <a:pt x="5664" y="6440"/>
                    <a:pt x="5656" y="6440"/>
                  </a:cubicBezTo>
                  <a:close/>
                  <a:moveTo>
                    <a:pt x="6704" y="6440"/>
                  </a:moveTo>
                  <a:cubicBezTo>
                    <a:pt x="6721" y="6444"/>
                    <a:pt x="6735" y="6447"/>
                    <a:pt x="6745" y="6449"/>
                  </a:cubicBezTo>
                  <a:lnTo>
                    <a:pt x="6745" y="6449"/>
                  </a:lnTo>
                  <a:cubicBezTo>
                    <a:pt x="6752" y="6446"/>
                    <a:pt x="6712" y="6440"/>
                    <a:pt x="6704" y="6440"/>
                  </a:cubicBezTo>
                  <a:close/>
                  <a:moveTo>
                    <a:pt x="10907" y="6440"/>
                  </a:moveTo>
                  <a:cubicBezTo>
                    <a:pt x="10924" y="6444"/>
                    <a:pt x="10938" y="6447"/>
                    <a:pt x="10948" y="6449"/>
                  </a:cubicBezTo>
                  <a:lnTo>
                    <a:pt x="10948" y="6449"/>
                  </a:lnTo>
                  <a:cubicBezTo>
                    <a:pt x="10955" y="6446"/>
                    <a:pt x="10915" y="6440"/>
                    <a:pt x="10907" y="6440"/>
                  </a:cubicBezTo>
                  <a:close/>
                  <a:moveTo>
                    <a:pt x="15110" y="6440"/>
                  </a:moveTo>
                  <a:cubicBezTo>
                    <a:pt x="15127" y="6444"/>
                    <a:pt x="15140" y="6447"/>
                    <a:pt x="15151" y="6449"/>
                  </a:cubicBezTo>
                  <a:lnTo>
                    <a:pt x="15151" y="6449"/>
                  </a:lnTo>
                  <a:cubicBezTo>
                    <a:pt x="15158" y="6446"/>
                    <a:pt x="15118" y="6440"/>
                    <a:pt x="15110" y="6440"/>
                  </a:cubicBezTo>
                  <a:close/>
                  <a:moveTo>
                    <a:pt x="7752" y="6440"/>
                  </a:moveTo>
                  <a:cubicBezTo>
                    <a:pt x="7770" y="6444"/>
                    <a:pt x="7784" y="6447"/>
                    <a:pt x="7795" y="6450"/>
                  </a:cubicBezTo>
                  <a:lnTo>
                    <a:pt x="7795" y="6450"/>
                  </a:lnTo>
                  <a:cubicBezTo>
                    <a:pt x="7807" y="6446"/>
                    <a:pt x="7768" y="6440"/>
                    <a:pt x="7752" y="6440"/>
                  </a:cubicBezTo>
                  <a:close/>
                  <a:moveTo>
                    <a:pt x="11955" y="6440"/>
                  </a:moveTo>
                  <a:cubicBezTo>
                    <a:pt x="11973" y="6444"/>
                    <a:pt x="11987" y="6447"/>
                    <a:pt x="11998" y="6450"/>
                  </a:cubicBezTo>
                  <a:lnTo>
                    <a:pt x="11998" y="6450"/>
                  </a:lnTo>
                  <a:cubicBezTo>
                    <a:pt x="12010" y="6446"/>
                    <a:pt x="11971" y="6440"/>
                    <a:pt x="11955" y="6440"/>
                  </a:cubicBezTo>
                  <a:close/>
                  <a:moveTo>
                    <a:pt x="9922" y="6521"/>
                  </a:moveTo>
                  <a:cubicBezTo>
                    <a:pt x="9934" y="6523"/>
                    <a:pt x="9942" y="6524"/>
                    <a:pt x="9942" y="6524"/>
                  </a:cubicBezTo>
                  <a:cubicBezTo>
                    <a:pt x="9937" y="6525"/>
                    <a:pt x="9931" y="6526"/>
                    <a:pt x="9927" y="6527"/>
                  </a:cubicBezTo>
                  <a:lnTo>
                    <a:pt x="9927" y="6527"/>
                  </a:lnTo>
                  <a:cubicBezTo>
                    <a:pt x="9926" y="6526"/>
                    <a:pt x="9923" y="6525"/>
                    <a:pt x="9919" y="6524"/>
                  </a:cubicBezTo>
                  <a:cubicBezTo>
                    <a:pt x="9920" y="6523"/>
                    <a:pt x="9921" y="6522"/>
                    <a:pt x="9922" y="6521"/>
                  </a:cubicBezTo>
                  <a:close/>
                  <a:moveTo>
                    <a:pt x="12020" y="6521"/>
                  </a:moveTo>
                  <a:cubicBezTo>
                    <a:pt x="12030" y="6523"/>
                    <a:pt x="12038" y="6524"/>
                    <a:pt x="12038" y="6524"/>
                  </a:cubicBezTo>
                  <a:cubicBezTo>
                    <a:pt x="12033" y="6525"/>
                    <a:pt x="12028" y="6526"/>
                    <a:pt x="12025" y="6527"/>
                  </a:cubicBezTo>
                  <a:lnTo>
                    <a:pt x="12025" y="6527"/>
                  </a:lnTo>
                  <a:cubicBezTo>
                    <a:pt x="12023" y="6526"/>
                    <a:pt x="12019" y="6525"/>
                    <a:pt x="12014" y="6524"/>
                  </a:cubicBezTo>
                  <a:cubicBezTo>
                    <a:pt x="12016" y="6523"/>
                    <a:pt x="12018" y="6522"/>
                    <a:pt x="12020" y="6521"/>
                  </a:cubicBezTo>
                  <a:close/>
                  <a:moveTo>
                    <a:pt x="7817" y="6521"/>
                  </a:moveTo>
                  <a:cubicBezTo>
                    <a:pt x="7827" y="6523"/>
                    <a:pt x="7835" y="6524"/>
                    <a:pt x="7835" y="6524"/>
                  </a:cubicBezTo>
                  <a:cubicBezTo>
                    <a:pt x="7830" y="6525"/>
                    <a:pt x="7825" y="6526"/>
                    <a:pt x="7822" y="6527"/>
                  </a:cubicBezTo>
                  <a:lnTo>
                    <a:pt x="7822" y="6527"/>
                  </a:lnTo>
                  <a:cubicBezTo>
                    <a:pt x="7820" y="6526"/>
                    <a:pt x="7816" y="6525"/>
                    <a:pt x="7811" y="6524"/>
                  </a:cubicBezTo>
                  <a:cubicBezTo>
                    <a:pt x="7813" y="6523"/>
                    <a:pt x="7815" y="6522"/>
                    <a:pt x="7817" y="6521"/>
                  </a:cubicBezTo>
                  <a:close/>
                  <a:moveTo>
                    <a:pt x="4974" y="6536"/>
                  </a:moveTo>
                  <a:cubicBezTo>
                    <a:pt x="4976" y="6538"/>
                    <a:pt x="4978" y="6539"/>
                    <a:pt x="4980" y="6539"/>
                  </a:cubicBezTo>
                  <a:cubicBezTo>
                    <a:pt x="4982" y="6539"/>
                    <a:pt x="4985" y="6538"/>
                    <a:pt x="4989" y="6536"/>
                  </a:cubicBezTo>
                  <a:close/>
                  <a:moveTo>
                    <a:pt x="6028" y="6536"/>
                  </a:moveTo>
                  <a:cubicBezTo>
                    <a:pt x="6030" y="6538"/>
                    <a:pt x="6031" y="6539"/>
                    <a:pt x="6032" y="6539"/>
                  </a:cubicBezTo>
                  <a:cubicBezTo>
                    <a:pt x="6034" y="6539"/>
                    <a:pt x="6035" y="6538"/>
                    <a:pt x="6037" y="6536"/>
                  </a:cubicBezTo>
                  <a:close/>
                  <a:moveTo>
                    <a:pt x="7076" y="6536"/>
                  </a:moveTo>
                  <a:cubicBezTo>
                    <a:pt x="7078" y="6538"/>
                    <a:pt x="7079" y="6539"/>
                    <a:pt x="7080" y="6539"/>
                  </a:cubicBezTo>
                  <a:cubicBezTo>
                    <a:pt x="7081" y="6539"/>
                    <a:pt x="7083" y="6538"/>
                    <a:pt x="7085" y="6536"/>
                  </a:cubicBezTo>
                  <a:close/>
                  <a:moveTo>
                    <a:pt x="8126" y="6536"/>
                  </a:moveTo>
                  <a:cubicBezTo>
                    <a:pt x="8129" y="6538"/>
                    <a:pt x="8131" y="6539"/>
                    <a:pt x="8134" y="6539"/>
                  </a:cubicBezTo>
                  <a:cubicBezTo>
                    <a:pt x="8137" y="6539"/>
                    <a:pt x="8140" y="6538"/>
                    <a:pt x="8145" y="6536"/>
                  </a:cubicBezTo>
                  <a:close/>
                  <a:moveTo>
                    <a:pt x="9177" y="6536"/>
                  </a:moveTo>
                  <a:cubicBezTo>
                    <a:pt x="9179" y="6538"/>
                    <a:pt x="9181" y="6539"/>
                    <a:pt x="9183" y="6539"/>
                  </a:cubicBezTo>
                  <a:cubicBezTo>
                    <a:pt x="9185" y="6539"/>
                    <a:pt x="9188" y="6538"/>
                    <a:pt x="9192" y="6536"/>
                  </a:cubicBezTo>
                  <a:close/>
                  <a:moveTo>
                    <a:pt x="10225" y="6536"/>
                  </a:moveTo>
                  <a:cubicBezTo>
                    <a:pt x="10227" y="6538"/>
                    <a:pt x="10228" y="6539"/>
                    <a:pt x="10231" y="6539"/>
                  </a:cubicBezTo>
                  <a:cubicBezTo>
                    <a:pt x="10233" y="6539"/>
                    <a:pt x="10236" y="6538"/>
                    <a:pt x="10240" y="6536"/>
                  </a:cubicBezTo>
                  <a:close/>
                  <a:moveTo>
                    <a:pt x="11279" y="6536"/>
                  </a:moveTo>
                  <a:cubicBezTo>
                    <a:pt x="11281" y="6538"/>
                    <a:pt x="11282" y="6539"/>
                    <a:pt x="11283" y="6539"/>
                  </a:cubicBezTo>
                  <a:cubicBezTo>
                    <a:pt x="11284" y="6539"/>
                    <a:pt x="11286" y="6538"/>
                    <a:pt x="11288" y="6536"/>
                  </a:cubicBezTo>
                  <a:close/>
                  <a:moveTo>
                    <a:pt x="12329" y="6536"/>
                  </a:moveTo>
                  <a:cubicBezTo>
                    <a:pt x="12332" y="6538"/>
                    <a:pt x="12334" y="6539"/>
                    <a:pt x="12337" y="6539"/>
                  </a:cubicBezTo>
                  <a:cubicBezTo>
                    <a:pt x="12340" y="6539"/>
                    <a:pt x="12343" y="6538"/>
                    <a:pt x="12348" y="6536"/>
                  </a:cubicBezTo>
                  <a:close/>
                  <a:moveTo>
                    <a:pt x="14443" y="6536"/>
                  </a:moveTo>
                  <a:cubicBezTo>
                    <a:pt x="14438" y="6536"/>
                    <a:pt x="14433" y="6536"/>
                    <a:pt x="14429" y="6536"/>
                  </a:cubicBezTo>
                  <a:lnTo>
                    <a:pt x="14429" y="6536"/>
                  </a:lnTo>
                  <a:cubicBezTo>
                    <a:pt x="14430" y="6538"/>
                    <a:pt x="14432" y="6539"/>
                    <a:pt x="14434" y="6539"/>
                  </a:cubicBezTo>
                  <a:cubicBezTo>
                    <a:pt x="14436" y="6539"/>
                    <a:pt x="14438" y="6538"/>
                    <a:pt x="14443" y="6536"/>
                  </a:cubicBezTo>
                  <a:close/>
                  <a:moveTo>
                    <a:pt x="15491" y="6536"/>
                  </a:moveTo>
                  <a:cubicBezTo>
                    <a:pt x="15486" y="6536"/>
                    <a:pt x="15482" y="6536"/>
                    <a:pt x="15477" y="6536"/>
                  </a:cubicBezTo>
                  <a:lnTo>
                    <a:pt x="15477" y="6536"/>
                  </a:lnTo>
                  <a:cubicBezTo>
                    <a:pt x="15478" y="6538"/>
                    <a:pt x="15479" y="6539"/>
                    <a:pt x="15481" y="6539"/>
                  </a:cubicBezTo>
                  <a:cubicBezTo>
                    <a:pt x="15483" y="6539"/>
                    <a:pt x="15486" y="6538"/>
                    <a:pt x="15491" y="6536"/>
                  </a:cubicBezTo>
                  <a:close/>
                  <a:moveTo>
                    <a:pt x="5644" y="6571"/>
                  </a:moveTo>
                  <a:cubicBezTo>
                    <a:pt x="5660" y="6571"/>
                    <a:pt x="5689" y="6574"/>
                    <a:pt x="5704" y="6574"/>
                  </a:cubicBezTo>
                  <a:lnTo>
                    <a:pt x="5704" y="6574"/>
                  </a:lnTo>
                  <a:cubicBezTo>
                    <a:pt x="5704" y="6573"/>
                    <a:pt x="5704" y="6572"/>
                    <a:pt x="5704" y="6571"/>
                  </a:cubicBezTo>
                  <a:close/>
                  <a:moveTo>
                    <a:pt x="8858" y="6573"/>
                  </a:moveTo>
                  <a:cubicBezTo>
                    <a:pt x="8862" y="6574"/>
                    <a:pt x="8861" y="6574"/>
                    <a:pt x="8858" y="6574"/>
                  </a:cubicBezTo>
                  <a:lnTo>
                    <a:pt x="8858" y="6574"/>
                  </a:lnTo>
                  <a:cubicBezTo>
                    <a:pt x="8858" y="6574"/>
                    <a:pt x="8858" y="6573"/>
                    <a:pt x="8858" y="6573"/>
                  </a:cubicBezTo>
                  <a:close/>
                  <a:moveTo>
                    <a:pt x="7811" y="6573"/>
                  </a:moveTo>
                  <a:cubicBezTo>
                    <a:pt x="7814" y="6574"/>
                    <a:pt x="7813" y="6574"/>
                    <a:pt x="7810" y="6574"/>
                  </a:cubicBezTo>
                  <a:lnTo>
                    <a:pt x="7810" y="6574"/>
                  </a:lnTo>
                  <a:cubicBezTo>
                    <a:pt x="7810" y="6574"/>
                    <a:pt x="7810" y="6573"/>
                    <a:pt x="7811" y="6573"/>
                  </a:cubicBezTo>
                  <a:close/>
                  <a:moveTo>
                    <a:pt x="6692" y="6571"/>
                  </a:moveTo>
                  <a:cubicBezTo>
                    <a:pt x="6710" y="6571"/>
                    <a:pt x="6743" y="6574"/>
                    <a:pt x="6756" y="6574"/>
                  </a:cubicBezTo>
                  <a:cubicBezTo>
                    <a:pt x="6763" y="6574"/>
                    <a:pt x="6765" y="6574"/>
                    <a:pt x="6757" y="6571"/>
                  </a:cubicBezTo>
                  <a:close/>
                  <a:moveTo>
                    <a:pt x="6073" y="6634"/>
                  </a:moveTo>
                  <a:cubicBezTo>
                    <a:pt x="6071" y="6634"/>
                    <a:pt x="6072" y="6635"/>
                    <a:pt x="6075" y="6637"/>
                  </a:cubicBezTo>
                  <a:lnTo>
                    <a:pt x="6075" y="6637"/>
                  </a:lnTo>
                  <a:cubicBezTo>
                    <a:pt x="6082" y="6639"/>
                    <a:pt x="6090" y="6641"/>
                    <a:pt x="6097" y="6643"/>
                  </a:cubicBezTo>
                  <a:cubicBezTo>
                    <a:pt x="6085" y="6637"/>
                    <a:pt x="6076" y="6634"/>
                    <a:pt x="6073" y="6634"/>
                  </a:cubicBezTo>
                  <a:close/>
                  <a:moveTo>
                    <a:pt x="8174" y="6634"/>
                  </a:moveTo>
                  <a:cubicBezTo>
                    <a:pt x="8173" y="6634"/>
                    <a:pt x="8173" y="6635"/>
                    <a:pt x="8175" y="6637"/>
                  </a:cubicBezTo>
                  <a:lnTo>
                    <a:pt x="8175" y="6637"/>
                  </a:lnTo>
                  <a:cubicBezTo>
                    <a:pt x="8184" y="6638"/>
                    <a:pt x="8194" y="6640"/>
                    <a:pt x="8204" y="6643"/>
                  </a:cubicBezTo>
                  <a:cubicBezTo>
                    <a:pt x="8186" y="6637"/>
                    <a:pt x="8177" y="6634"/>
                    <a:pt x="8174" y="6634"/>
                  </a:cubicBezTo>
                  <a:close/>
                  <a:moveTo>
                    <a:pt x="11027" y="6659"/>
                  </a:moveTo>
                  <a:cubicBezTo>
                    <a:pt x="11028" y="6659"/>
                    <a:pt x="11029" y="6659"/>
                    <a:pt x="11030" y="6659"/>
                  </a:cubicBezTo>
                  <a:lnTo>
                    <a:pt x="11030" y="6659"/>
                  </a:lnTo>
                  <a:cubicBezTo>
                    <a:pt x="11029" y="6659"/>
                    <a:pt x="11028" y="6659"/>
                    <a:pt x="11027" y="6659"/>
                  </a:cubicBezTo>
                  <a:close/>
                  <a:moveTo>
                    <a:pt x="12075" y="6659"/>
                  </a:moveTo>
                  <a:cubicBezTo>
                    <a:pt x="12076" y="6659"/>
                    <a:pt x="12077" y="6659"/>
                    <a:pt x="12077" y="6659"/>
                  </a:cubicBezTo>
                  <a:lnTo>
                    <a:pt x="12077" y="6659"/>
                  </a:lnTo>
                  <a:cubicBezTo>
                    <a:pt x="12077" y="6659"/>
                    <a:pt x="12076" y="6659"/>
                    <a:pt x="12075" y="6659"/>
                  </a:cubicBezTo>
                  <a:close/>
                  <a:moveTo>
                    <a:pt x="7874" y="6659"/>
                  </a:moveTo>
                  <a:cubicBezTo>
                    <a:pt x="7876" y="6659"/>
                    <a:pt x="7877" y="6660"/>
                    <a:pt x="7879" y="6661"/>
                  </a:cubicBezTo>
                  <a:lnTo>
                    <a:pt x="7879" y="6661"/>
                  </a:lnTo>
                  <a:cubicBezTo>
                    <a:pt x="7877" y="6660"/>
                    <a:pt x="7876" y="6659"/>
                    <a:pt x="7874" y="6659"/>
                  </a:cubicBezTo>
                  <a:close/>
                  <a:moveTo>
                    <a:pt x="8921" y="6659"/>
                  </a:moveTo>
                  <a:cubicBezTo>
                    <a:pt x="8923" y="6659"/>
                    <a:pt x="8925" y="6660"/>
                    <a:pt x="8927" y="6661"/>
                  </a:cubicBezTo>
                  <a:lnTo>
                    <a:pt x="8927" y="6661"/>
                  </a:lnTo>
                  <a:cubicBezTo>
                    <a:pt x="8925" y="6660"/>
                    <a:pt x="8923" y="6659"/>
                    <a:pt x="8921" y="6659"/>
                  </a:cubicBezTo>
                  <a:close/>
                  <a:moveTo>
                    <a:pt x="9967" y="6659"/>
                  </a:moveTo>
                  <a:cubicBezTo>
                    <a:pt x="9970" y="6659"/>
                    <a:pt x="9973" y="6660"/>
                    <a:pt x="9975" y="6661"/>
                  </a:cubicBezTo>
                  <a:lnTo>
                    <a:pt x="9975" y="6661"/>
                  </a:lnTo>
                  <a:cubicBezTo>
                    <a:pt x="9973" y="6660"/>
                    <a:pt x="9970" y="6659"/>
                    <a:pt x="9967" y="6659"/>
                  </a:cubicBezTo>
                  <a:close/>
                  <a:moveTo>
                    <a:pt x="14170" y="6659"/>
                  </a:moveTo>
                  <a:cubicBezTo>
                    <a:pt x="14173" y="6659"/>
                    <a:pt x="14176" y="6660"/>
                    <a:pt x="14178" y="6661"/>
                  </a:cubicBezTo>
                  <a:lnTo>
                    <a:pt x="14178" y="6661"/>
                  </a:lnTo>
                  <a:cubicBezTo>
                    <a:pt x="14175" y="6660"/>
                    <a:pt x="14173" y="6659"/>
                    <a:pt x="14170" y="6659"/>
                  </a:cubicBezTo>
                  <a:close/>
                  <a:moveTo>
                    <a:pt x="4716" y="6659"/>
                  </a:moveTo>
                  <a:cubicBezTo>
                    <a:pt x="4719" y="6659"/>
                    <a:pt x="4722" y="6660"/>
                    <a:pt x="4725" y="6661"/>
                  </a:cubicBezTo>
                  <a:lnTo>
                    <a:pt x="4725" y="6661"/>
                  </a:lnTo>
                  <a:cubicBezTo>
                    <a:pt x="4722" y="6660"/>
                    <a:pt x="4719" y="6659"/>
                    <a:pt x="4716" y="6659"/>
                  </a:cubicBezTo>
                  <a:close/>
                  <a:moveTo>
                    <a:pt x="5767" y="6659"/>
                  </a:moveTo>
                  <a:cubicBezTo>
                    <a:pt x="5759" y="6659"/>
                    <a:pt x="5749" y="6662"/>
                    <a:pt x="5740" y="6667"/>
                  </a:cubicBezTo>
                  <a:lnTo>
                    <a:pt x="5784" y="6667"/>
                  </a:lnTo>
                  <a:cubicBezTo>
                    <a:pt x="5781" y="6661"/>
                    <a:pt x="5775" y="6659"/>
                    <a:pt x="5767" y="6659"/>
                  </a:cubicBezTo>
                  <a:close/>
                  <a:moveTo>
                    <a:pt x="6823" y="6659"/>
                  </a:moveTo>
                  <a:cubicBezTo>
                    <a:pt x="6817" y="6659"/>
                    <a:pt x="6809" y="6662"/>
                    <a:pt x="6799" y="6667"/>
                  </a:cubicBezTo>
                  <a:lnTo>
                    <a:pt x="6833" y="6667"/>
                  </a:lnTo>
                  <a:cubicBezTo>
                    <a:pt x="6832" y="6661"/>
                    <a:pt x="6828" y="6659"/>
                    <a:pt x="6823" y="6659"/>
                  </a:cubicBezTo>
                  <a:close/>
                  <a:moveTo>
                    <a:pt x="15221" y="6659"/>
                  </a:moveTo>
                  <a:cubicBezTo>
                    <a:pt x="15213" y="6659"/>
                    <a:pt x="15203" y="6662"/>
                    <a:pt x="15193" y="6667"/>
                  </a:cubicBezTo>
                  <a:lnTo>
                    <a:pt x="15238" y="6667"/>
                  </a:lnTo>
                  <a:cubicBezTo>
                    <a:pt x="15235" y="6661"/>
                    <a:pt x="15228" y="6659"/>
                    <a:pt x="15221" y="6659"/>
                  </a:cubicBezTo>
                  <a:close/>
                  <a:moveTo>
                    <a:pt x="4173" y="6672"/>
                  </a:moveTo>
                  <a:cubicBezTo>
                    <a:pt x="4178" y="6672"/>
                    <a:pt x="4184" y="6674"/>
                    <a:pt x="4192" y="6679"/>
                  </a:cubicBezTo>
                  <a:cubicBezTo>
                    <a:pt x="4177" y="6686"/>
                    <a:pt x="4166" y="6697"/>
                    <a:pt x="4157" y="6711"/>
                  </a:cubicBezTo>
                  <a:lnTo>
                    <a:pt x="4157" y="6711"/>
                  </a:lnTo>
                  <a:cubicBezTo>
                    <a:pt x="4158" y="6694"/>
                    <a:pt x="4158" y="6672"/>
                    <a:pt x="4173" y="6672"/>
                  </a:cubicBezTo>
                  <a:close/>
                  <a:moveTo>
                    <a:pt x="4680" y="6702"/>
                  </a:moveTo>
                  <a:cubicBezTo>
                    <a:pt x="4680" y="6709"/>
                    <a:pt x="4702" y="6711"/>
                    <a:pt x="4725" y="6713"/>
                  </a:cubicBezTo>
                  <a:lnTo>
                    <a:pt x="4725" y="6713"/>
                  </a:lnTo>
                  <a:cubicBezTo>
                    <a:pt x="4710" y="6711"/>
                    <a:pt x="4695" y="6707"/>
                    <a:pt x="4680" y="6702"/>
                  </a:cubicBezTo>
                  <a:close/>
                  <a:moveTo>
                    <a:pt x="9931" y="6702"/>
                  </a:moveTo>
                  <a:cubicBezTo>
                    <a:pt x="9931" y="6709"/>
                    <a:pt x="9953" y="6712"/>
                    <a:pt x="9976" y="6713"/>
                  </a:cubicBezTo>
                  <a:lnTo>
                    <a:pt x="9976" y="6713"/>
                  </a:lnTo>
                  <a:cubicBezTo>
                    <a:pt x="9960" y="6711"/>
                    <a:pt x="9945" y="6707"/>
                    <a:pt x="9931" y="6702"/>
                  </a:cubicBezTo>
                  <a:close/>
                  <a:moveTo>
                    <a:pt x="10990" y="6702"/>
                  </a:moveTo>
                  <a:lnTo>
                    <a:pt x="10990" y="6702"/>
                  </a:lnTo>
                  <a:cubicBezTo>
                    <a:pt x="10983" y="6709"/>
                    <a:pt x="11011" y="6712"/>
                    <a:pt x="11037" y="6713"/>
                  </a:cubicBezTo>
                  <a:lnTo>
                    <a:pt x="11037" y="6713"/>
                  </a:lnTo>
                  <a:cubicBezTo>
                    <a:pt x="11021" y="6711"/>
                    <a:pt x="11006" y="6708"/>
                    <a:pt x="10990" y="6702"/>
                  </a:cubicBezTo>
                  <a:close/>
                  <a:moveTo>
                    <a:pt x="11037" y="6713"/>
                  </a:moveTo>
                  <a:lnTo>
                    <a:pt x="11037" y="6713"/>
                  </a:lnTo>
                  <a:cubicBezTo>
                    <a:pt x="11040" y="6714"/>
                    <a:pt x="11044" y="6714"/>
                    <a:pt x="11047" y="6715"/>
                  </a:cubicBezTo>
                  <a:lnTo>
                    <a:pt x="11047" y="6715"/>
                  </a:lnTo>
                  <a:cubicBezTo>
                    <a:pt x="11057" y="6714"/>
                    <a:pt x="11066" y="6714"/>
                    <a:pt x="11074" y="6714"/>
                  </a:cubicBezTo>
                  <a:cubicBezTo>
                    <a:pt x="11074" y="6714"/>
                    <a:pt x="11056" y="6714"/>
                    <a:pt x="11037" y="6713"/>
                  </a:cubicBezTo>
                  <a:close/>
                  <a:moveTo>
                    <a:pt x="9976" y="6713"/>
                  </a:moveTo>
                  <a:lnTo>
                    <a:pt x="9976" y="6713"/>
                  </a:lnTo>
                  <a:cubicBezTo>
                    <a:pt x="9981" y="6714"/>
                    <a:pt x="9986" y="6714"/>
                    <a:pt x="9991" y="6715"/>
                  </a:cubicBezTo>
                  <a:lnTo>
                    <a:pt x="9991" y="6715"/>
                  </a:lnTo>
                  <a:cubicBezTo>
                    <a:pt x="10002" y="6714"/>
                    <a:pt x="10013" y="6714"/>
                    <a:pt x="10026" y="6714"/>
                  </a:cubicBezTo>
                  <a:cubicBezTo>
                    <a:pt x="10020" y="6714"/>
                    <a:pt x="9998" y="6714"/>
                    <a:pt x="9976" y="6713"/>
                  </a:cubicBezTo>
                  <a:close/>
                  <a:moveTo>
                    <a:pt x="4725" y="6713"/>
                  </a:moveTo>
                  <a:lnTo>
                    <a:pt x="4725" y="6713"/>
                  </a:lnTo>
                  <a:cubicBezTo>
                    <a:pt x="4730" y="6714"/>
                    <a:pt x="4735" y="6714"/>
                    <a:pt x="4740" y="6715"/>
                  </a:cubicBezTo>
                  <a:lnTo>
                    <a:pt x="4740" y="6715"/>
                  </a:lnTo>
                  <a:cubicBezTo>
                    <a:pt x="4751" y="6714"/>
                    <a:pt x="4762" y="6714"/>
                    <a:pt x="4775" y="6714"/>
                  </a:cubicBezTo>
                  <a:cubicBezTo>
                    <a:pt x="4769" y="6714"/>
                    <a:pt x="4747" y="6714"/>
                    <a:pt x="4725" y="6713"/>
                  </a:cubicBezTo>
                  <a:close/>
                  <a:moveTo>
                    <a:pt x="12038" y="6714"/>
                  </a:moveTo>
                  <a:cubicBezTo>
                    <a:pt x="12047" y="6716"/>
                    <a:pt x="12056" y="6717"/>
                    <a:pt x="12065" y="6718"/>
                  </a:cubicBezTo>
                  <a:lnTo>
                    <a:pt x="12065" y="6718"/>
                  </a:lnTo>
                  <a:cubicBezTo>
                    <a:pt x="12085" y="6714"/>
                    <a:pt x="12106" y="6714"/>
                    <a:pt x="12121" y="6714"/>
                  </a:cubicBezTo>
                  <a:close/>
                  <a:moveTo>
                    <a:pt x="14133" y="6714"/>
                  </a:moveTo>
                  <a:cubicBezTo>
                    <a:pt x="14144" y="6716"/>
                    <a:pt x="14154" y="6717"/>
                    <a:pt x="14165" y="6718"/>
                  </a:cubicBezTo>
                  <a:lnTo>
                    <a:pt x="14165" y="6718"/>
                  </a:lnTo>
                  <a:cubicBezTo>
                    <a:pt x="14186" y="6714"/>
                    <a:pt x="14204" y="6714"/>
                    <a:pt x="14229" y="6714"/>
                  </a:cubicBezTo>
                  <a:close/>
                  <a:moveTo>
                    <a:pt x="15181" y="6714"/>
                  </a:moveTo>
                  <a:cubicBezTo>
                    <a:pt x="15192" y="6716"/>
                    <a:pt x="15204" y="6717"/>
                    <a:pt x="15215" y="6718"/>
                  </a:cubicBezTo>
                  <a:lnTo>
                    <a:pt x="15215" y="6718"/>
                  </a:lnTo>
                  <a:cubicBezTo>
                    <a:pt x="15233" y="6714"/>
                    <a:pt x="15252" y="6714"/>
                    <a:pt x="15276" y="6714"/>
                  </a:cubicBezTo>
                  <a:close/>
                  <a:moveTo>
                    <a:pt x="12368" y="6771"/>
                  </a:moveTo>
                  <a:cubicBezTo>
                    <a:pt x="12369" y="6772"/>
                    <a:pt x="12370" y="6773"/>
                    <a:pt x="12371" y="6774"/>
                  </a:cubicBezTo>
                  <a:cubicBezTo>
                    <a:pt x="12370" y="6773"/>
                    <a:pt x="12369" y="6772"/>
                    <a:pt x="12368" y="6771"/>
                  </a:cubicBezTo>
                  <a:close/>
                  <a:moveTo>
                    <a:pt x="14475" y="6772"/>
                  </a:moveTo>
                  <a:cubicBezTo>
                    <a:pt x="14476" y="6772"/>
                    <a:pt x="14478" y="6773"/>
                    <a:pt x="14479" y="6774"/>
                  </a:cubicBezTo>
                  <a:cubicBezTo>
                    <a:pt x="14478" y="6773"/>
                    <a:pt x="14477" y="6772"/>
                    <a:pt x="14475" y="6772"/>
                  </a:cubicBezTo>
                  <a:close/>
                  <a:moveTo>
                    <a:pt x="15523" y="6772"/>
                  </a:moveTo>
                  <a:cubicBezTo>
                    <a:pt x="15524" y="6772"/>
                    <a:pt x="15525" y="6773"/>
                    <a:pt x="15527" y="6774"/>
                  </a:cubicBezTo>
                  <a:cubicBezTo>
                    <a:pt x="15526" y="6773"/>
                    <a:pt x="15524" y="6772"/>
                    <a:pt x="15523" y="6772"/>
                  </a:cubicBezTo>
                  <a:close/>
                  <a:moveTo>
                    <a:pt x="5728" y="6774"/>
                  </a:moveTo>
                  <a:cubicBezTo>
                    <a:pt x="5746" y="6780"/>
                    <a:pt x="5751" y="6783"/>
                    <a:pt x="5750" y="6783"/>
                  </a:cubicBezTo>
                  <a:cubicBezTo>
                    <a:pt x="5748" y="6783"/>
                    <a:pt x="5740" y="6780"/>
                    <a:pt x="5728" y="6774"/>
                  </a:cubicBezTo>
                  <a:close/>
                  <a:moveTo>
                    <a:pt x="10978" y="6774"/>
                  </a:moveTo>
                  <a:cubicBezTo>
                    <a:pt x="10996" y="6780"/>
                    <a:pt x="11002" y="6783"/>
                    <a:pt x="11001" y="6783"/>
                  </a:cubicBezTo>
                  <a:cubicBezTo>
                    <a:pt x="10999" y="6783"/>
                    <a:pt x="10990" y="6780"/>
                    <a:pt x="10978" y="6774"/>
                  </a:cubicBezTo>
                  <a:close/>
                  <a:moveTo>
                    <a:pt x="5710" y="6797"/>
                  </a:moveTo>
                  <a:lnTo>
                    <a:pt x="5710" y="6797"/>
                  </a:lnTo>
                  <a:cubicBezTo>
                    <a:pt x="5710" y="6797"/>
                    <a:pt x="5710" y="6797"/>
                    <a:pt x="5710" y="6797"/>
                  </a:cubicBezTo>
                  <a:lnTo>
                    <a:pt x="5710" y="6797"/>
                  </a:lnTo>
                  <a:cubicBezTo>
                    <a:pt x="5710" y="6797"/>
                    <a:pt x="5710" y="6797"/>
                    <a:pt x="5710" y="6797"/>
                  </a:cubicBezTo>
                  <a:close/>
                  <a:moveTo>
                    <a:pt x="4662" y="6797"/>
                  </a:moveTo>
                  <a:lnTo>
                    <a:pt x="4662" y="6797"/>
                  </a:lnTo>
                  <a:cubicBezTo>
                    <a:pt x="4660" y="6797"/>
                    <a:pt x="4658" y="6797"/>
                    <a:pt x="4656" y="6798"/>
                  </a:cubicBezTo>
                  <a:cubicBezTo>
                    <a:pt x="4658" y="6798"/>
                    <a:pt x="4660" y="6797"/>
                    <a:pt x="4662" y="6797"/>
                  </a:cubicBezTo>
                  <a:close/>
                  <a:moveTo>
                    <a:pt x="5710" y="6797"/>
                  </a:moveTo>
                  <a:cubicBezTo>
                    <a:pt x="5708" y="6797"/>
                    <a:pt x="5706" y="6797"/>
                    <a:pt x="5704" y="6798"/>
                  </a:cubicBezTo>
                  <a:cubicBezTo>
                    <a:pt x="5706" y="6798"/>
                    <a:pt x="5708" y="6797"/>
                    <a:pt x="5710" y="6797"/>
                  </a:cubicBezTo>
                  <a:close/>
                  <a:moveTo>
                    <a:pt x="6758" y="6797"/>
                  </a:moveTo>
                  <a:lnTo>
                    <a:pt x="6758" y="6797"/>
                  </a:lnTo>
                  <a:cubicBezTo>
                    <a:pt x="6756" y="6797"/>
                    <a:pt x="6754" y="6797"/>
                    <a:pt x="6752" y="6798"/>
                  </a:cubicBezTo>
                  <a:cubicBezTo>
                    <a:pt x="6753" y="6798"/>
                    <a:pt x="6756" y="6797"/>
                    <a:pt x="6758" y="6797"/>
                  </a:cubicBezTo>
                  <a:close/>
                  <a:moveTo>
                    <a:pt x="7817" y="6797"/>
                  </a:moveTo>
                  <a:cubicBezTo>
                    <a:pt x="7815" y="6797"/>
                    <a:pt x="7813" y="6797"/>
                    <a:pt x="7811" y="6798"/>
                  </a:cubicBezTo>
                  <a:cubicBezTo>
                    <a:pt x="7813" y="6798"/>
                    <a:pt x="7815" y="6797"/>
                    <a:pt x="7817" y="6797"/>
                  </a:cubicBezTo>
                  <a:close/>
                  <a:moveTo>
                    <a:pt x="8865" y="6797"/>
                  </a:moveTo>
                  <a:lnTo>
                    <a:pt x="8865" y="6797"/>
                  </a:lnTo>
                  <a:cubicBezTo>
                    <a:pt x="8863" y="6797"/>
                    <a:pt x="8861" y="6797"/>
                    <a:pt x="8859" y="6798"/>
                  </a:cubicBezTo>
                  <a:cubicBezTo>
                    <a:pt x="8861" y="6798"/>
                    <a:pt x="8863" y="6797"/>
                    <a:pt x="8865" y="6797"/>
                  </a:cubicBezTo>
                  <a:close/>
                  <a:moveTo>
                    <a:pt x="9913" y="6797"/>
                  </a:moveTo>
                  <a:cubicBezTo>
                    <a:pt x="9911" y="6797"/>
                    <a:pt x="9909" y="6797"/>
                    <a:pt x="9907" y="6798"/>
                  </a:cubicBezTo>
                  <a:cubicBezTo>
                    <a:pt x="9909" y="6798"/>
                    <a:pt x="9911" y="6797"/>
                    <a:pt x="9913" y="6797"/>
                  </a:cubicBezTo>
                  <a:close/>
                  <a:moveTo>
                    <a:pt x="10961" y="6797"/>
                  </a:moveTo>
                  <a:lnTo>
                    <a:pt x="10961" y="6797"/>
                  </a:lnTo>
                  <a:cubicBezTo>
                    <a:pt x="10959" y="6797"/>
                    <a:pt x="10957" y="6797"/>
                    <a:pt x="10955" y="6798"/>
                  </a:cubicBezTo>
                  <a:cubicBezTo>
                    <a:pt x="10956" y="6798"/>
                    <a:pt x="10958" y="6797"/>
                    <a:pt x="10961" y="6797"/>
                  </a:cubicBezTo>
                  <a:close/>
                  <a:moveTo>
                    <a:pt x="12018" y="6796"/>
                  </a:moveTo>
                  <a:lnTo>
                    <a:pt x="12018" y="6796"/>
                  </a:lnTo>
                  <a:cubicBezTo>
                    <a:pt x="12013" y="6796"/>
                    <a:pt x="12008" y="6797"/>
                    <a:pt x="12002" y="6798"/>
                  </a:cubicBezTo>
                  <a:cubicBezTo>
                    <a:pt x="12008" y="6798"/>
                    <a:pt x="12013" y="6797"/>
                    <a:pt x="12018" y="6796"/>
                  </a:cubicBezTo>
                  <a:close/>
                  <a:moveTo>
                    <a:pt x="14116" y="6797"/>
                  </a:moveTo>
                  <a:cubicBezTo>
                    <a:pt x="14114" y="6797"/>
                    <a:pt x="14112" y="6797"/>
                    <a:pt x="14110" y="6798"/>
                  </a:cubicBezTo>
                  <a:cubicBezTo>
                    <a:pt x="14112" y="6798"/>
                    <a:pt x="14114" y="6797"/>
                    <a:pt x="14116" y="6797"/>
                  </a:cubicBezTo>
                  <a:close/>
                  <a:moveTo>
                    <a:pt x="15164" y="6797"/>
                  </a:moveTo>
                  <a:cubicBezTo>
                    <a:pt x="15162" y="6797"/>
                    <a:pt x="15160" y="6797"/>
                    <a:pt x="15157" y="6798"/>
                  </a:cubicBezTo>
                  <a:cubicBezTo>
                    <a:pt x="15159" y="6798"/>
                    <a:pt x="15161" y="6797"/>
                    <a:pt x="15164" y="6797"/>
                  </a:cubicBezTo>
                  <a:close/>
                  <a:moveTo>
                    <a:pt x="6799" y="6798"/>
                  </a:moveTo>
                  <a:cubicBezTo>
                    <a:pt x="6828" y="6801"/>
                    <a:pt x="6840" y="6804"/>
                    <a:pt x="6844" y="6805"/>
                  </a:cubicBezTo>
                  <a:lnTo>
                    <a:pt x="6844" y="6805"/>
                  </a:lnTo>
                  <a:cubicBezTo>
                    <a:pt x="6830" y="6803"/>
                    <a:pt x="6815" y="6801"/>
                    <a:pt x="6799" y="6798"/>
                  </a:cubicBezTo>
                  <a:close/>
                  <a:moveTo>
                    <a:pt x="11181" y="6869"/>
                  </a:moveTo>
                  <a:cubicBezTo>
                    <a:pt x="11167" y="6869"/>
                    <a:pt x="11154" y="6873"/>
                    <a:pt x="11140" y="6878"/>
                  </a:cubicBezTo>
                  <a:lnTo>
                    <a:pt x="11140" y="6878"/>
                  </a:lnTo>
                  <a:cubicBezTo>
                    <a:pt x="11163" y="6875"/>
                    <a:pt x="11181" y="6872"/>
                    <a:pt x="11181" y="6869"/>
                  </a:cubicBezTo>
                  <a:close/>
                  <a:moveTo>
                    <a:pt x="12228" y="6869"/>
                  </a:moveTo>
                  <a:cubicBezTo>
                    <a:pt x="12215" y="6869"/>
                    <a:pt x="12201" y="6873"/>
                    <a:pt x="12188" y="6878"/>
                  </a:cubicBezTo>
                  <a:lnTo>
                    <a:pt x="12188" y="6878"/>
                  </a:lnTo>
                  <a:cubicBezTo>
                    <a:pt x="12210" y="6875"/>
                    <a:pt x="12228" y="6872"/>
                    <a:pt x="12228" y="6869"/>
                  </a:cubicBezTo>
                  <a:close/>
                  <a:moveTo>
                    <a:pt x="4870" y="6869"/>
                  </a:moveTo>
                  <a:cubicBezTo>
                    <a:pt x="4857" y="6869"/>
                    <a:pt x="4847" y="6873"/>
                    <a:pt x="4834" y="6879"/>
                  </a:cubicBezTo>
                  <a:lnTo>
                    <a:pt x="4834" y="6879"/>
                  </a:lnTo>
                  <a:cubicBezTo>
                    <a:pt x="4856" y="6876"/>
                    <a:pt x="4873" y="6872"/>
                    <a:pt x="4870" y="6869"/>
                  </a:cubicBezTo>
                  <a:close/>
                  <a:moveTo>
                    <a:pt x="10121" y="6869"/>
                  </a:moveTo>
                  <a:cubicBezTo>
                    <a:pt x="10107" y="6869"/>
                    <a:pt x="10097" y="6873"/>
                    <a:pt x="10085" y="6879"/>
                  </a:cubicBezTo>
                  <a:lnTo>
                    <a:pt x="10085" y="6879"/>
                  </a:lnTo>
                  <a:cubicBezTo>
                    <a:pt x="10107" y="6876"/>
                    <a:pt x="10124" y="6872"/>
                    <a:pt x="10121" y="6869"/>
                  </a:cubicBezTo>
                  <a:close/>
                  <a:moveTo>
                    <a:pt x="15384" y="6869"/>
                  </a:moveTo>
                  <a:cubicBezTo>
                    <a:pt x="15362" y="6869"/>
                    <a:pt x="15350" y="6873"/>
                    <a:pt x="15338" y="6879"/>
                  </a:cubicBezTo>
                  <a:lnTo>
                    <a:pt x="15338" y="6879"/>
                  </a:lnTo>
                  <a:cubicBezTo>
                    <a:pt x="15363" y="6876"/>
                    <a:pt x="15384" y="6872"/>
                    <a:pt x="15384" y="6869"/>
                  </a:cubicBezTo>
                  <a:close/>
                  <a:moveTo>
                    <a:pt x="8026" y="6869"/>
                  </a:moveTo>
                  <a:cubicBezTo>
                    <a:pt x="8011" y="6869"/>
                    <a:pt x="7997" y="6873"/>
                    <a:pt x="7982" y="6879"/>
                  </a:cubicBezTo>
                  <a:lnTo>
                    <a:pt x="7982" y="6879"/>
                  </a:lnTo>
                  <a:cubicBezTo>
                    <a:pt x="8008" y="6876"/>
                    <a:pt x="8029" y="6872"/>
                    <a:pt x="8026" y="6869"/>
                  </a:cubicBezTo>
                  <a:close/>
                  <a:moveTo>
                    <a:pt x="9073" y="6869"/>
                  </a:moveTo>
                  <a:cubicBezTo>
                    <a:pt x="9059" y="6869"/>
                    <a:pt x="9044" y="6874"/>
                    <a:pt x="9029" y="6880"/>
                  </a:cubicBezTo>
                  <a:lnTo>
                    <a:pt x="9029" y="6880"/>
                  </a:lnTo>
                  <a:cubicBezTo>
                    <a:pt x="9055" y="6876"/>
                    <a:pt x="9077" y="6872"/>
                    <a:pt x="9073" y="6869"/>
                  </a:cubicBezTo>
                  <a:close/>
                  <a:moveTo>
                    <a:pt x="14324" y="6869"/>
                  </a:moveTo>
                  <a:cubicBezTo>
                    <a:pt x="14309" y="6869"/>
                    <a:pt x="14295" y="6874"/>
                    <a:pt x="14280" y="6880"/>
                  </a:cubicBezTo>
                  <a:lnTo>
                    <a:pt x="14280" y="6880"/>
                  </a:lnTo>
                  <a:cubicBezTo>
                    <a:pt x="14305" y="6876"/>
                    <a:pt x="14327" y="6872"/>
                    <a:pt x="14324" y="6869"/>
                  </a:cubicBezTo>
                  <a:close/>
                  <a:moveTo>
                    <a:pt x="15407" y="6714"/>
                  </a:moveTo>
                  <a:cubicBezTo>
                    <a:pt x="15360" y="6714"/>
                    <a:pt x="15307" y="6720"/>
                    <a:pt x="15256" y="6720"/>
                  </a:cubicBezTo>
                  <a:cubicBezTo>
                    <a:pt x="15242" y="6720"/>
                    <a:pt x="15229" y="6719"/>
                    <a:pt x="15215" y="6718"/>
                  </a:cubicBezTo>
                  <a:lnTo>
                    <a:pt x="15215" y="6718"/>
                  </a:lnTo>
                  <a:cubicBezTo>
                    <a:pt x="15208" y="6720"/>
                    <a:pt x="15200" y="6723"/>
                    <a:pt x="15193" y="6726"/>
                  </a:cubicBezTo>
                  <a:lnTo>
                    <a:pt x="15181" y="6726"/>
                  </a:lnTo>
                  <a:cubicBezTo>
                    <a:pt x="15181" y="6726"/>
                    <a:pt x="15181" y="6738"/>
                    <a:pt x="15181" y="6738"/>
                  </a:cubicBezTo>
                  <a:cubicBezTo>
                    <a:pt x="15195" y="6738"/>
                    <a:pt x="15234" y="6746"/>
                    <a:pt x="15268" y="6750"/>
                  </a:cubicBezTo>
                  <a:lnTo>
                    <a:pt x="15205" y="6750"/>
                  </a:lnTo>
                  <a:cubicBezTo>
                    <a:pt x="15226" y="6750"/>
                    <a:pt x="15248" y="6750"/>
                    <a:pt x="15270" y="6750"/>
                  </a:cubicBezTo>
                  <a:lnTo>
                    <a:pt x="15270" y="6750"/>
                  </a:lnTo>
                  <a:cubicBezTo>
                    <a:pt x="15284" y="6752"/>
                    <a:pt x="15297" y="6753"/>
                    <a:pt x="15307" y="6753"/>
                  </a:cubicBezTo>
                  <a:cubicBezTo>
                    <a:pt x="15313" y="6753"/>
                    <a:pt x="15318" y="6753"/>
                    <a:pt x="15322" y="6752"/>
                  </a:cubicBezTo>
                  <a:lnTo>
                    <a:pt x="15322" y="6752"/>
                  </a:lnTo>
                  <a:cubicBezTo>
                    <a:pt x="15361" y="6753"/>
                    <a:pt x="15402" y="6756"/>
                    <a:pt x="15443" y="6762"/>
                  </a:cubicBezTo>
                  <a:cubicBezTo>
                    <a:pt x="15407" y="6762"/>
                    <a:pt x="15407" y="6762"/>
                    <a:pt x="15443" y="6774"/>
                  </a:cubicBezTo>
                  <a:cubicBezTo>
                    <a:pt x="15367" y="6765"/>
                    <a:pt x="15286" y="6757"/>
                    <a:pt x="15206" y="6757"/>
                  </a:cubicBezTo>
                  <a:cubicBezTo>
                    <a:pt x="15174" y="6757"/>
                    <a:pt x="15141" y="6758"/>
                    <a:pt x="15110" y="6762"/>
                  </a:cubicBezTo>
                  <a:cubicBezTo>
                    <a:pt x="15146" y="6774"/>
                    <a:pt x="15169" y="6774"/>
                    <a:pt x="15205" y="6774"/>
                  </a:cubicBezTo>
                  <a:cubicBezTo>
                    <a:pt x="15193" y="6774"/>
                    <a:pt x="15169" y="6762"/>
                    <a:pt x="15157" y="6762"/>
                  </a:cubicBezTo>
                  <a:cubicBezTo>
                    <a:pt x="15193" y="6762"/>
                    <a:pt x="15241" y="6762"/>
                    <a:pt x="15288" y="6774"/>
                  </a:cubicBezTo>
                  <a:lnTo>
                    <a:pt x="15181" y="6774"/>
                  </a:lnTo>
                  <a:cubicBezTo>
                    <a:pt x="15193" y="6780"/>
                    <a:pt x="15199" y="6783"/>
                    <a:pt x="15198" y="6783"/>
                  </a:cubicBezTo>
                  <a:cubicBezTo>
                    <a:pt x="15196" y="6783"/>
                    <a:pt x="15187" y="6780"/>
                    <a:pt x="15169" y="6774"/>
                  </a:cubicBezTo>
                  <a:lnTo>
                    <a:pt x="15169" y="6774"/>
                  </a:lnTo>
                  <a:cubicBezTo>
                    <a:pt x="15181" y="6786"/>
                    <a:pt x="15193" y="6786"/>
                    <a:pt x="15205" y="6786"/>
                  </a:cubicBezTo>
                  <a:cubicBezTo>
                    <a:pt x="15195" y="6786"/>
                    <a:pt x="15176" y="6794"/>
                    <a:pt x="15164" y="6797"/>
                  </a:cubicBezTo>
                  <a:lnTo>
                    <a:pt x="15164" y="6797"/>
                  </a:lnTo>
                  <a:cubicBezTo>
                    <a:pt x="15209" y="6791"/>
                    <a:pt x="15255" y="6789"/>
                    <a:pt x="15300" y="6789"/>
                  </a:cubicBezTo>
                  <a:cubicBezTo>
                    <a:pt x="15348" y="6789"/>
                    <a:pt x="15396" y="6792"/>
                    <a:pt x="15443" y="6798"/>
                  </a:cubicBezTo>
                  <a:lnTo>
                    <a:pt x="15205" y="6798"/>
                  </a:lnTo>
                  <a:cubicBezTo>
                    <a:pt x="15300" y="6810"/>
                    <a:pt x="15217" y="6810"/>
                    <a:pt x="15205" y="6810"/>
                  </a:cubicBezTo>
                  <a:cubicBezTo>
                    <a:pt x="15265" y="6810"/>
                    <a:pt x="15300" y="6810"/>
                    <a:pt x="15372" y="6821"/>
                  </a:cubicBezTo>
                  <a:cubicBezTo>
                    <a:pt x="15324" y="6821"/>
                    <a:pt x="15300" y="6845"/>
                    <a:pt x="15253" y="6845"/>
                  </a:cubicBezTo>
                  <a:lnTo>
                    <a:pt x="15217" y="6845"/>
                  </a:lnTo>
                  <a:cubicBezTo>
                    <a:pt x="15201" y="6845"/>
                    <a:pt x="15275" y="6851"/>
                    <a:pt x="15298" y="6851"/>
                  </a:cubicBezTo>
                  <a:cubicBezTo>
                    <a:pt x="15310" y="6851"/>
                    <a:pt x="15308" y="6849"/>
                    <a:pt x="15276" y="6845"/>
                  </a:cubicBezTo>
                  <a:cubicBezTo>
                    <a:pt x="15324" y="6845"/>
                    <a:pt x="15384" y="6845"/>
                    <a:pt x="15431" y="6857"/>
                  </a:cubicBezTo>
                  <a:lnTo>
                    <a:pt x="15396" y="6857"/>
                  </a:lnTo>
                  <a:cubicBezTo>
                    <a:pt x="15396" y="6857"/>
                    <a:pt x="15491" y="6869"/>
                    <a:pt x="15467" y="6869"/>
                  </a:cubicBezTo>
                  <a:cubicBezTo>
                    <a:pt x="15410" y="6874"/>
                    <a:pt x="15367" y="6878"/>
                    <a:pt x="15335" y="6881"/>
                  </a:cubicBezTo>
                  <a:lnTo>
                    <a:pt x="15335" y="6881"/>
                  </a:lnTo>
                  <a:cubicBezTo>
                    <a:pt x="15335" y="6881"/>
                    <a:pt x="15335" y="6881"/>
                    <a:pt x="15335" y="6881"/>
                  </a:cubicBezTo>
                  <a:lnTo>
                    <a:pt x="15335" y="6881"/>
                  </a:lnTo>
                  <a:cubicBezTo>
                    <a:pt x="15361" y="6880"/>
                    <a:pt x="15592" y="6877"/>
                    <a:pt x="15550" y="6869"/>
                  </a:cubicBezTo>
                  <a:lnTo>
                    <a:pt x="15538" y="6869"/>
                  </a:lnTo>
                  <a:cubicBezTo>
                    <a:pt x="15538" y="6869"/>
                    <a:pt x="15503" y="6857"/>
                    <a:pt x="15503" y="6845"/>
                  </a:cubicBezTo>
                  <a:cubicBezTo>
                    <a:pt x="15503" y="6821"/>
                    <a:pt x="15574" y="6821"/>
                    <a:pt x="15586" y="6810"/>
                  </a:cubicBezTo>
                  <a:cubicBezTo>
                    <a:pt x="15586" y="6810"/>
                    <a:pt x="15503" y="6786"/>
                    <a:pt x="15479" y="6786"/>
                  </a:cubicBezTo>
                  <a:cubicBezTo>
                    <a:pt x="15479" y="6786"/>
                    <a:pt x="15502" y="6771"/>
                    <a:pt x="15517" y="6771"/>
                  </a:cubicBezTo>
                  <a:cubicBezTo>
                    <a:pt x="15519" y="6771"/>
                    <a:pt x="15521" y="6771"/>
                    <a:pt x="15523" y="6772"/>
                  </a:cubicBezTo>
                  <a:lnTo>
                    <a:pt x="15523" y="6772"/>
                  </a:lnTo>
                  <a:cubicBezTo>
                    <a:pt x="15491" y="6750"/>
                    <a:pt x="15492" y="6750"/>
                    <a:pt x="15527" y="6750"/>
                  </a:cubicBezTo>
                  <a:lnTo>
                    <a:pt x="15491" y="6750"/>
                  </a:lnTo>
                  <a:cubicBezTo>
                    <a:pt x="15503" y="6750"/>
                    <a:pt x="15515" y="6750"/>
                    <a:pt x="15527" y="6738"/>
                  </a:cubicBezTo>
                  <a:lnTo>
                    <a:pt x="15503" y="6738"/>
                  </a:lnTo>
                  <a:cubicBezTo>
                    <a:pt x="15479" y="6726"/>
                    <a:pt x="15443" y="6726"/>
                    <a:pt x="15419" y="6726"/>
                  </a:cubicBezTo>
                  <a:cubicBezTo>
                    <a:pt x="15431" y="6726"/>
                    <a:pt x="15431" y="6726"/>
                    <a:pt x="15431" y="6714"/>
                  </a:cubicBezTo>
                  <a:close/>
                  <a:moveTo>
                    <a:pt x="10157" y="6714"/>
                  </a:moveTo>
                  <a:cubicBezTo>
                    <a:pt x="10121" y="6714"/>
                    <a:pt x="10082" y="6717"/>
                    <a:pt x="10044" y="6717"/>
                  </a:cubicBezTo>
                  <a:cubicBezTo>
                    <a:pt x="10026" y="6717"/>
                    <a:pt x="10008" y="6717"/>
                    <a:pt x="9991" y="6715"/>
                  </a:cubicBezTo>
                  <a:lnTo>
                    <a:pt x="9991" y="6715"/>
                  </a:lnTo>
                  <a:cubicBezTo>
                    <a:pt x="9972" y="6716"/>
                    <a:pt x="9953" y="6719"/>
                    <a:pt x="9931" y="6726"/>
                  </a:cubicBezTo>
                  <a:cubicBezTo>
                    <a:pt x="9942" y="6722"/>
                    <a:pt x="9954" y="6721"/>
                    <a:pt x="9966" y="6721"/>
                  </a:cubicBezTo>
                  <a:cubicBezTo>
                    <a:pt x="9990" y="6721"/>
                    <a:pt x="10014" y="6726"/>
                    <a:pt x="10038" y="6726"/>
                  </a:cubicBezTo>
                  <a:lnTo>
                    <a:pt x="9931" y="6726"/>
                  </a:lnTo>
                  <a:cubicBezTo>
                    <a:pt x="9931" y="6726"/>
                    <a:pt x="9931" y="6738"/>
                    <a:pt x="9931" y="6738"/>
                  </a:cubicBezTo>
                  <a:cubicBezTo>
                    <a:pt x="9944" y="6738"/>
                    <a:pt x="9983" y="6746"/>
                    <a:pt x="10017" y="6750"/>
                  </a:cubicBezTo>
                  <a:lnTo>
                    <a:pt x="9954" y="6750"/>
                  </a:lnTo>
                  <a:cubicBezTo>
                    <a:pt x="9975" y="6750"/>
                    <a:pt x="9997" y="6750"/>
                    <a:pt x="10020" y="6750"/>
                  </a:cubicBezTo>
                  <a:lnTo>
                    <a:pt x="10020" y="6750"/>
                  </a:lnTo>
                  <a:cubicBezTo>
                    <a:pt x="10034" y="6752"/>
                    <a:pt x="10046" y="6753"/>
                    <a:pt x="10056" y="6753"/>
                  </a:cubicBezTo>
                  <a:cubicBezTo>
                    <a:pt x="10063" y="6753"/>
                    <a:pt x="10068" y="6753"/>
                    <a:pt x="10071" y="6752"/>
                  </a:cubicBezTo>
                  <a:lnTo>
                    <a:pt x="10071" y="6752"/>
                  </a:lnTo>
                  <a:cubicBezTo>
                    <a:pt x="10110" y="6753"/>
                    <a:pt x="10151" y="6756"/>
                    <a:pt x="10193" y="6762"/>
                  </a:cubicBezTo>
                  <a:cubicBezTo>
                    <a:pt x="10157" y="6762"/>
                    <a:pt x="10157" y="6762"/>
                    <a:pt x="10193" y="6774"/>
                  </a:cubicBezTo>
                  <a:cubicBezTo>
                    <a:pt x="10117" y="6765"/>
                    <a:pt x="10035" y="6757"/>
                    <a:pt x="9956" y="6757"/>
                  </a:cubicBezTo>
                  <a:cubicBezTo>
                    <a:pt x="9923" y="6757"/>
                    <a:pt x="9891" y="6758"/>
                    <a:pt x="9859" y="6762"/>
                  </a:cubicBezTo>
                  <a:cubicBezTo>
                    <a:pt x="9895" y="6762"/>
                    <a:pt x="9919" y="6774"/>
                    <a:pt x="9954" y="6774"/>
                  </a:cubicBezTo>
                  <a:cubicBezTo>
                    <a:pt x="9931" y="6774"/>
                    <a:pt x="9919" y="6762"/>
                    <a:pt x="9907" y="6762"/>
                  </a:cubicBezTo>
                  <a:cubicBezTo>
                    <a:pt x="9942" y="6762"/>
                    <a:pt x="9990" y="6762"/>
                    <a:pt x="10038" y="6774"/>
                  </a:cubicBezTo>
                  <a:lnTo>
                    <a:pt x="9931" y="6774"/>
                  </a:lnTo>
                  <a:cubicBezTo>
                    <a:pt x="9942" y="6780"/>
                    <a:pt x="9948" y="6783"/>
                    <a:pt x="9947" y="6783"/>
                  </a:cubicBezTo>
                  <a:cubicBezTo>
                    <a:pt x="9945" y="6783"/>
                    <a:pt x="9937" y="6780"/>
                    <a:pt x="9919" y="6774"/>
                  </a:cubicBezTo>
                  <a:lnTo>
                    <a:pt x="9919" y="6774"/>
                  </a:lnTo>
                  <a:cubicBezTo>
                    <a:pt x="9931" y="6786"/>
                    <a:pt x="9942" y="6786"/>
                    <a:pt x="9954" y="6786"/>
                  </a:cubicBezTo>
                  <a:cubicBezTo>
                    <a:pt x="9944" y="6786"/>
                    <a:pt x="9926" y="6794"/>
                    <a:pt x="9913" y="6797"/>
                  </a:cubicBezTo>
                  <a:lnTo>
                    <a:pt x="9913" y="6797"/>
                  </a:lnTo>
                  <a:cubicBezTo>
                    <a:pt x="10006" y="6786"/>
                    <a:pt x="10099" y="6786"/>
                    <a:pt x="10181" y="6786"/>
                  </a:cubicBezTo>
                  <a:cubicBezTo>
                    <a:pt x="10109" y="6798"/>
                    <a:pt x="10038" y="6798"/>
                    <a:pt x="9954" y="6798"/>
                  </a:cubicBezTo>
                  <a:cubicBezTo>
                    <a:pt x="10050" y="6810"/>
                    <a:pt x="9966" y="6810"/>
                    <a:pt x="9954" y="6810"/>
                  </a:cubicBezTo>
                  <a:cubicBezTo>
                    <a:pt x="10014" y="6810"/>
                    <a:pt x="10050" y="6810"/>
                    <a:pt x="10121" y="6821"/>
                  </a:cubicBezTo>
                  <a:cubicBezTo>
                    <a:pt x="10073" y="6821"/>
                    <a:pt x="10050" y="6845"/>
                    <a:pt x="10002" y="6845"/>
                  </a:cubicBezTo>
                  <a:lnTo>
                    <a:pt x="9966" y="6845"/>
                  </a:lnTo>
                  <a:cubicBezTo>
                    <a:pt x="9950" y="6845"/>
                    <a:pt x="10024" y="6851"/>
                    <a:pt x="10044" y="6851"/>
                  </a:cubicBezTo>
                  <a:cubicBezTo>
                    <a:pt x="10054" y="6851"/>
                    <a:pt x="10050" y="6849"/>
                    <a:pt x="10014" y="6845"/>
                  </a:cubicBezTo>
                  <a:cubicBezTo>
                    <a:pt x="10073" y="6845"/>
                    <a:pt x="10121" y="6845"/>
                    <a:pt x="10181" y="6857"/>
                  </a:cubicBezTo>
                  <a:lnTo>
                    <a:pt x="10145" y="6857"/>
                  </a:lnTo>
                  <a:cubicBezTo>
                    <a:pt x="10145" y="6857"/>
                    <a:pt x="10240" y="6869"/>
                    <a:pt x="10216" y="6869"/>
                  </a:cubicBezTo>
                  <a:cubicBezTo>
                    <a:pt x="10159" y="6874"/>
                    <a:pt x="10115" y="6878"/>
                    <a:pt x="10083" y="6881"/>
                  </a:cubicBezTo>
                  <a:lnTo>
                    <a:pt x="10083" y="6881"/>
                  </a:lnTo>
                  <a:cubicBezTo>
                    <a:pt x="10106" y="6880"/>
                    <a:pt x="10342" y="6877"/>
                    <a:pt x="10300" y="6869"/>
                  </a:cubicBezTo>
                  <a:lnTo>
                    <a:pt x="10288" y="6869"/>
                  </a:lnTo>
                  <a:cubicBezTo>
                    <a:pt x="10288" y="6869"/>
                    <a:pt x="10252" y="6857"/>
                    <a:pt x="10252" y="6845"/>
                  </a:cubicBezTo>
                  <a:cubicBezTo>
                    <a:pt x="10252" y="6821"/>
                    <a:pt x="10323" y="6821"/>
                    <a:pt x="10335" y="6810"/>
                  </a:cubicBezTo>
                  <a:cubicBezTo>
                    <a:pt x="10335" y="6810"/>
                    <a:pt x="10240" y="6786"/>
                    <a:pt x="10228" y="6786"/>
                  </a:cubicBezTo>
                  <a:cubicBezTo>
                    <a:pt x="10228" y="6786"/>
                    <a:pt x="10264" y="6762"/>
                    <a:pt x="10276" y="6762"/>
                  </a:cubicBezTo>
                  <a:cubicBezTo>
                    <a:pt x="10240" y="6750"/>
                    <a:pt x="10240" y="6750"/>
                    <a:pt x="10276" y="6750"/>
                  </a:cubicBezTo>
                  <a:cubicBezTo>
                    <a:pt x="10264" y="6750"/>
                    <a:pt x="10252" y="6750"/>
                    <a:pt x="10240" y="6738"/>
                  </a:cubicBezTo>
                  <a:lnTo>
                    <a:pt x="10252" y="6738"/>
                  </a:lnTo>
                  <a:cubicBezTo>
                    <a:pt x="10228" y="6726"/>
                    <a:pt x="10193" y="6726"/>
                    <a:pt x="10169" y="6726"/>
                  </a:cubicBezTo>
                  <a:cubicBezTo>
                    <a:pt x="10181" y="6726"/>
                    <a:pt x="10181" y="6726"/>
                    <a:pt x="10181" y="6714"/>
                  </a:cubicBezTo>
                  <a:close/>
                  <a:moveTo>
                    <a:pt x="12182" y="6881"/>
                  </a:moveTo>
                  <a:lnTo>
                    <a:pt x="12182" y="6881"/>
                  </a:lnTo>
                  <a:cubicBezTo>
                    <a:pt x="12182" y="6881"/>
                    <a:pt x="12182" y="6881"/>
                    <a:pt x="12182" y="6881"/>
                  </a:cubicBezTo>
                  <a:lnTo>
                    <a:pt x="12182" y="6881"/>
                  </a:lnTo>
                  <a:cubicBezTo>
                    <a:pt x="12182" y="6881"/>
                    <a:pt x="12182" y="6881"/>
                    <a:pt x="12182" y="6881"/>
                  </a:cubicBezTo>
                  <a:close/>
                  <a:moveTo>
                    <a:pt x="4833" y="6881"/>
                  </a:moveTo>
                  <a:cubicBezTo>
                    <a:pt x="4831" y="6881"/>
                    <a:pt x="4831" y="6881"/>
                    <a:pt x="4831" y="6881"/>
                  </a:cubicBezTo>
                  <a:lnTo>
                    <a:pt x="4831" y="6881"/>
                  </a:lnTo>
                  <a:cubicBezTo>
                    <a:pt x="4832" y="6881"/>
                    <a:pt x="4832" y="6881"/>
                    <a:pt x="4833" y="6881"/>
                  </a:cubicBezTo>
                  <a:close/>
                  <a:moveTo>
                    <a:pt x="10083" y="6881"/>
                  </a:moveTo>
                  <a:lnTo>
                    <a:pt x="10083" y="6881"/>
                  </a:lnTo>
                  <a:cubicBezTo>
                    <a:pt x="10082" y="6881"/>
                    <a:pt x="10081" y="6881"/>
                    <a:pt x="10082" y="6881"/>
                  </a:cubicBezTo>
                  <a:lnTo>
                    <a:pt x="10082" y="6881"/>
                  </a:lnTo>
                  <a:cubicBezTo>
                    <a:pt x="10083" y="6881"/>
                    <a:pt x="10083" y="6881"/>
                    <a:pt x="10083" y="6881"/>
                  </a:cubicBezTo>
                  <a:close/>
                  <a:moveTo>
                    <a:pt x="5881" y="6881"/>
                  </a:moveTo>
                  <a:cubicBezTo>
                    <a:pt x="5879" y="6881"/>
                    <a:pt x="5879" y="6881"/>
                    <a:pt x="5879" y="6881"/>
                  </a:cubicBezTo>
                  <a:lnTo>
                    <a:pt x="5879" y="6881"/>
                  </a:lnTo>
                  <a:cubicBezTo>
                    <a:pt x="5880" y="6881"/>
                    <a:pt x="5880" y="6881"/>
                    <a:pt x="5881" y="6881"/>
                  </a:cubicBezTo>
                  <a:close/>
                  <a:moveTo>
                    <a:pt x="6928" y="6881"/>
                  </a:moveTo>
                  <a:cubicBezTo>
                    <a:pt x="6927" y="6881"/>
                    <a:pt x="6926" y="6881"/>
                    <a:pt x="6927" y="6881"/>
                  </a:cubicBezTo>
                  <a:lnTo>
                    <a:pt x="6927" y="6881"/>
                  </a:lnTo>
                  <a:cubicBezTo>
                    <a:pt x="6927" y="6881"/>
                    <a:pt x="6928" y="6881"/>
                    <a:pt x="6928" y="6881"/>
                  </a:cubicBezTo>
                  <a:close/>
                  <a:moveTo>
                    <a:pt x="14287" y="6881"/>
                  </a:moveTo>
                  <a:lnTo>
                    <a:pt x="14287" y="6881"/>
                  </a:lnTo>
                  <a:cubicBezTo>
                    <a:pt x="14285" y="6881"/>
                    <a:pt x="14284" y="6881"/>
                    <a:pt x="14285" y="6881"/>
                  </a:cubicBezTo>
                  <a:lnTo>
                    <a:pt x="14285" y="6881"/>
                  </a:lnTo>
                  <a:cubicBezTo>
                    <a:pt x="14285" y="6881"/>
                    <a:pt x="14286" y="6881"/>
                    <a:pt x="14287" y="6881"/>
                  </a:cubicBezTo>
                  <a:close/>
                  <a:moveTo>
                    <a:pt x="6978" y="6869"/>
                  </a:moveTo>
                  <a:cubicBezTo>
                    <a:pt x="6954" y="6869"/>
                    <a:pt x="6930" y="6881"/>
                    <a:pt x="6906" y="6881"/>
                  </a:cubicBezTo>
                  <a:cubicBezTo>
                    <a:pt x="6907" y="6881"/>
                    <a:pt x="6908" y="6882"/>
                    <a:pt x="6909" y="6882"/>
                  </a:cubicBezTo>
                  <a:lnTo>
                    <a:pt x="6909" y="6882"/>
                  </a:lnTo>
                  <a:cubicBezTo>
                    <a:pt x="6943" y="6878"/>
                    <a:pt x="6978" y="6873"/>
                    <a:pt x="6978" y="6869"/>
                  </a:cubicBezTo>
                  <a:close/>
                  <a:moveTo>
                    <a:pt x="5930" y="6869"/>
                  </a:moveTo>
                  <a:cubicBezTo>
                    <a:pt x="5906" y="6869"/>
                    <a:pt x="5882" y="6881"/>
                    <a:pt x="5859" y="6881"/>
                  </a:cubicBezTo>
                  <a:cubicBezTo>
                    <a:pt x="5860" y="6881"/>
                    <a:pt x="5861" y="6882"/>
                    <a:pt x="5862" y="6882"/>
                  </a:cubicBezTo>
                  <a:lnTo>
                    <a:pt x="5862" y="6882"/>
                  </a:lnTo>
                  <a:cubicBezTo>
                    <a:pt x="5895" y="6878"/>
                    <a:pt x="5930" y="6873"/>
                    <a:pt x="5930" y="6869"/>
                  </a:cubicBezTo>
                  <a:close/>
                  <a:moveTo>
                    <a:pt x="5862" y="6882"/>
                  </a:moveTo>
                  <a:cubicBezTo>
                    <a:pt x="5856" y="6883"/>
                    <a:pt x="5850" y="6883"/>
                    <a:pt x="5844" y="6884"/>
                  </a:cubicBezTo>
                  <a:lnTo>
                    <a:pt x="5844" y="6884"/>
                  </a:lnTo>
                  <a:cubicBezTo>
                    <a:pt x="5850" y="6883"/>
                    <a:pt x="5856" y="6883"/>
                    <a:pt x="5863" y="6882"/>
                  </a:cubicBezTo>
                  <a:lnTo>
                    <a:pt x="5863" y="6882"/>
                  </a:lnTo>
                  <a:cubicBezTo>
                    <a:pt x="5862" y="6882"/>
                    <a:pt x="5862" y="6882"/>
                    <a:pt x="5862" y="6882"/>
                  </a:cubicBezTo>
                  <a:close/>
                  <a:moveTo>
                    <a:pt x="15338" y="6879"/>
                  </a:moveTo>
                  <a:cubicBezTo>
                    <a:pt x="15325" y="6881"/>
                    <a:pt x="15311" y="6883"/>
                    <a:pt x="15298" y="6884"/>
                  </a:cubicBezTo>
                  <a:lnTo>
                    <a:pt x="15298" y="6884"/>
                  </a:lnTo>
                  <a:cubicBezTo>
                    <a:pt x="15308" y="6883"/>
                    <a:pt x="15319" y="6882"/>
                    <a:pt x="15333" y="6881"/>
                  </a:cubicBezTo>
                  <a:lnTo>
                    <a:pt x="15333" y="6881"/>
                  </a:lnTo>
                  <a:cubicBezTo>
                    <a:pt x="15333" y="6881"/>
                    <a:pt x="15334" y="6881"/>
                    <a:pt x="15334" y="6881"/>
                  </a:cubicBezTo>
                  <a:lnTo>
                    <a:pt x="15334" y="6881"/>
                  </a:lnTo>
                  <a:cubicBezTo>
                    <a:pt x="15335" y="6881"/>
                    <a:pt x="15335" y="6881"/>
                    <a:pt x="15335" y="6881"/>
                  </a:cubicBezTo>
                  <a:lnTo>
                    <a:pt x="15335" y="6881"/>
                  </a:lnTo>
                  <a:cubicBezTo>
                    <a:pt x="15335" y="6881"/>
                    <a:pt x="15334" y="6881"/>
                    <a:pt x="15334" y="6881"/>
                  </a:cubicBezTo>
                  <a:lnTo>
                    <a:pt x="15334" y="6881"/>
                  </a:lnTo>
                  <a:cubicBezTo>
                    <a:pt x="15334" y="6881"/>
                    <a:pt x="15335" y="6881"/>
                    <a:pt x="15335" y="6881"/>
                  </a:cubicBezTo>
                  <a:lnTo>
                    <a:pt x="15335" y="6881"/>
                  </a:lnTo>
                  <a:cubicBezTo>
                    <a:pt x="15336" y="6880"/>
                    <a:pt x="15337" y="6880"/>
                    <a:pt x="15338" y="6879"/>
                  </a:cubicBezTo>
                  <a:close/>
                  <a:moveTo>
                    <a:pt x="11095" y="6884"/>
                  </a:moveTo>
                  <a:cubicBezTo>
                    <a:pt x="11095" y="6884"/>
                    <a:pt x="11095" y="6884"/>
                    <a:pt x="11095" y="6884"/>
                  </a:cubicBezTo>
                  <a:lnTo>
                    <a:pt x="11095" y="6884"/>
                  </a:lnTo>
                  <a:cubicBezTo>
                    <a:pt x="11095" y="6884"/>
                    <a:pt x="11095" y="6884"/>
                    <a:pt x="11095" y="6884"/>
                  </a:cubicBezTo>
                  <a:close/>
                  <a:moveTo>
                    <a:pt x="6892" y="6884"/>
                  </a:moveTo>
                  <a:lnTo>
                    <a:pt x="6892" y="6884"/>
                  </a:lnTo>
                  <a:cubicBezTo>
                    <a:pt x="6892" y="6884"/>
                    <a:pt x="6892" y="6884"/>
                    <a:pt x="6892" y="6884"/>
                  </a:cubicBezTo>
                  <a:lnTo>
                    <a:pt x="6892" y="6884"/>
                  </a:lnTo>
                  <a:cubicBezTo>
                    <a:pt x="6892" y="6884"/>
                    <a:pt x="6892" y="6884"/>
                    <a:pt x="6892" y="6884"/>
                  </a:cubicBezTo>
                  <a:close/>
                  <a:moveTo>
                    <a:pt x="5844" y="6884"/>
                  </a:moveTo>
                  <a:lnTo>
                    <a:pt x="5844" y="6884"/>
                  </a:lnTo>
                  <a:cubicBezTo>
                    <a:pt x="5844" y="6884"/>
                    <a:pt x="5844" y="6884"/>
                    <a:pt x="5844" y="6884"/>
                  </a:cubicBezTo>
                  <a:lnTo>
                    <a:pt x="5844" y="6884"/>
                  </a:lnTo>
                  <a:cubicBezTo>
                    <a:pt x="5844" y="6884"/>
                    <a:pt x="5844" y="6884"/>
                    <a:pt x="5844" y="6884"/>
                  </a:cubicBezTo>
                  <a:close/>
                  <a:moveTo>
                    <a:pt x="4780" y="6886"/>
                  </a:moveTo>
                  <a:cubicBezTo>
                    <a:pt x="4762" y="6887"/>
                    <a:pt x="4755" y="6888"/>
                    <a:pt x="4755" y="6888"/>
                  </a:cubicBezTo>
                  <a:cubicBezTo>
                    <a:pt x="4756" y="6888"/>
                    <a:pt x="4766" y="6887"/>
                    <a:pt x="4780" y="6886"/>
                  </a:cubicBezTo>
                  <a:close/>
                  <a:moveTo>
                    <a:pt x="5844" y="6884"/>
                  </a:moveTo>
                  <a:cubicBezTo>
                    <a:pt x="5814" y="6887"/>
                    <a:pt x="5803" y="6888"/>
                    <a:pt x="5804" y="6888"/>
                  </a:cubicBezTo>
                  <a:cubicBezTo>
                    <a:pt x="5805" y="6888"/>
                    <a:pt x="5823" y="6886"/>
                    <a:pt x="5844" y="6884"/>
                  </a:cubicBezTo>
                  <a:close/>
                  <a:moveTo>
                    <a:pt x="6892" y="6884"/>
                  </a:moveTo>
                  <a:cubicBezTo>
                    <a:pt x="6862" y="6887"/>
                    <a:pt x="6851" y="6888"/>
                    <a:pt x="6852" y="6888"/>
                  </a:cubicBezTo>
                  <a:cubicBezTo>
                    <a:pt x="6853" y="6888"/>
                    <a:pt x="6870" y="6886"/>
                    <a:pt x="6892" y="6884"/>
                  </a:cubicBezTo>
                  <a:close/>
                  <a:moveTo>
                    <a:pt x="7963" y="6882"/>
                  </a:moveTo>
                  <a:lnTo>
                    <a:pt x="7963" y="6882"/>
                  </a:lnTo>
                  <a:cubicBezTo>
                    <a:pt x="7916" y="6886"/>
                    <a:pt x="7901" y="6888"/>
                    <a:pt x="7903" y="6888"/>
                  </a:cubicBezTo>
                  <a:cubicBezTo>
                    <a:pt x="7905" y="6888"/>
                    <a:pt x="7934" y="6885"/>
                    <a:pt x="7963" y="6882"/>
                  </a:cubicBezTo>
                  <a:close/>
                  <a:moveTo>
                    <a:pt x="9008" y="6883"/>
                  </a:moveTo>
                  <a:cubicBezTo>
                    <a:pt x="8968" y="6886"/>
                    <a:pt x="8954" y="6888"/>
                    <a:pt x="8956" y="6888"/>
                  </a:cubicBezTo>
                  <a:cubicBezTo>
                    <a:pt x="8958" y="6888"/>
                    <a:pt x="8982" y="6886"/>
                    <a:pt x="9008" y="6883"/>
                  </a:cubicBezTo>
                  <a:close/>
                  <a:moveTo>
                    <a:pt x="10031" y="6886"/>
                  </a:moveTo>
                  <a:cubicBezTo>
                    <a:pt x="10012" y="6887"/>
                    <a:pt x="10006" y="6888"/>
                    <a:pt x="10006" y="6888"/>
                  </a:cubicBezTo>
                  <a:cubicBezTo>
                    <a:pt x="10007" y="6888"/>
                    <a:pt x="10017" y="6887"/>
                    <a:pt x="10031" y="6886"/>
                  </a:cubicBezTo>
                  <a:close/>
                  <a:moveTo>
                    <a:pt x="11095" y="6884"/>
                  </a:moveTo>
                  <a:cubicBezTo>
                    <a:pt x="11065" y="6887"/>
                    <a:pt x="11054" y="6888"/>
                    <a:pt x="11055" y="6888"/>
                  </a:cubicBezTo>
                  <a:cubicBezTo>
                    <a:pt x="11056" y="6888"/>
                    <a:pt x="11073" y="6886"/>
                    <a:pt x="11095" y="6884"/>
                  </a:cubicBezTo>
                  <a:close/>
                  <a:moveTo>
                    <a:pt x="12143" y="6884"/>
                  </a:moveTo>
                  <a:cubicBezTo>
                    <a:pt x="12112" y="6887"/>
                    <a:pt x="12101" y="6888"/>
                    <a:pt x="12102" y="6888"/>
                  </a:cubicBezTo>
                  <a:cubicBezTo>
                    <a:pt x="12103" y="6888"/>
                    <a:pt x="12121" y="6886"/>
                    <a:pt x="12143" y="6884"/>
                  </a:cubicBezTo>
                  <a:close/>
                  <a:moveTo>
                    <a:pt x="14234" y="6886"/>
                  </a:moveTo>
                  <a:cubicBezTo>
                    <a:pt x="14215" y="6887"/>
                    <a:pt x="14208" y="6888"/>
                    <a:pt x="14209" y="6888"/>
                  </a:cubicBezTo>
                  <a:cubicBezTo>
                    <a:pt x="14210" y="6888"/>
                    <a:pt x="14220" y="6887"/>
                    <a:pt x="14234" y="6886"/>
                  </a:cubicBezTo>
                  <a:close/>
                  <a:moveTo>
                    <a:pt x="15298" y="6884"/>
                  </a:moveTo>
                  <a:cubicBezTo>
                    <a:pt x="15267" y="6887"/>
                    <a:pt x="15256" y="6888"/>
                    <a:pt x="15257" y="6888"/>
                  </a:cubicBezTo>
                  <a:cubicBezTo>
                    <a:pt x="15259" y="6888"/>
                    <a:pt x="15276" y="6886"/>
                    <a:pt x="15298" y="6884"/>
                  </a:cubicBezTo>
                  <a:close/>
                  <a:moveTo>
                    <a:pt x="10152" y="6900"/>
                  </a:moveTo>
                  <a:cubicBezTo>
                    <a:pt x="10149" y="6900"/>
                    <a:pt x="10146" y="6900"/>
                    <a:pt x="10142" y="6901"/>
                  </a:cubicBezTo>
                  <a:lnTo>
                    <a:pt x="10142" y="6901"/>
                  </a:lnTo>
                  <a:cubicBezTo>
                    <a:pt x="10142" y="6901"/>
                    <a:pt x="10142" y="6901"/>
                    <a:pt x="10142" y="6901"/>
                  </a:cubicBezTo>
                  <a:lnTo>
                    <a:pt x="10142" y="6901"/>
                  </a:lnTo>
                  <a:cubicBezTo>
                    <a:pt x="10139" y="6902"/>
                    <a:pt x="10136" y="6903"/>
                    <a:pt x="10133" y="6905"/>
                  </a:cubicBezTo>
                  <a:lnTo>
                    <a:pt x="10133" y="6905"/>
                  </a:lnTo>
                  <a:cubicBezTo>
                    <a:pt x="10136" y="6903"/>
                    <a:pt x="10139" y="6902"/>
                    <a:pt x="10142" y="6901"/>
                  </a:cubicBezTo>
                  <a:lnTo>
                    <a:pt x="10142" y="6901"/>
                  </a:lnTo>
                  <a:cubicBezTo>
                    <a:pt x="10147" y="6902"/>
                    <a:pt x="10152" y="6902"/>
                    <a:pt x="10157" y="6903"/>
                  </a:cubicBezTo>
                  <a:lnTo>
                    <a:pt x="10157" y="6903"/>
                  </a:lnTo>
                  <a:cubicBezTo>
                    <a:pt x="10159" y="6901"/>
                    <a:pt x="10157" y="6900"/>
                    <a:pt x="10152" y="6900"/>
                  </a:cubicBezTo>
                  <a:close/>
                  <a:moveTo>
                    <a:pt x="14355" y="6900"/>
                  </a:moveTo>
                  <a:cubicBezTo>
                    <a:pt x="14352" y="6900"/>
                    <a:pt x="14349" y="6900"/>
                    <a:pt x="14345" y="6901"/>
                  </a:cubicBezTo>
                  <a:lnTo>
                    <a:pt x="14345" y="6901"/>
                  </a:lnTo>
                  <a:cubicBezTo>
                    <a:pt x="14345" y="6901"/>
                    <a:pt x="14345" y="6901"/>
                    <a:pt x="14345" y="6901"/>
                  </a:cubicBezTo>
                  <a:lnTo>
                    <a:pt x="14345" y="6901"/>
                  </a:lnTo>
                  <a:cubicBezTo>
                    <a:pt x="14342" y="6902"/>
                    <a:pt x="14339" y="6903"/>
                    <a:pt x="14336" y="6905"/>
                  </a:cubicBezTo>
                  <a:lnTo>
                    <a:pt x="14336" y="6905"/>
                  </a:lnTo>
                  <a:cubicBezTo>
                    <a:pt x="14339" y="6903"/>
                    <a:pt x="14342" y="6902"/>
                    <a:pt x="14345" y="6901"/>
                  </a:cubicBezTo>
                  <a:lnTo>
                    <a:pt x="14345" y="6901"/>
                  </a:lnTo>
                  <a:cubicBezTo>
                    <a:pt x="14350" y="6902"/>
                    <a:pt x="14355" y="6902"/>
                    <a:pt x="14360" y="6903"/>
                  </a:cubicBezTo>
                  <a:lnTo>
                    <a:pt x="14360" y="6903"/>
                  </a:lnTo>
                  <a:cubicBezTo>
                    <a:pt x="14362" y="6901"/>
                    <a:pt x="14360" y="6900"/>
                    <a:pt x="14355" y="6900"/>
                  </a:cubicBezTo>
                  <a:close/>
                  <a:moveTo>
                    <a:pt x="4901" y="6900"/>
                  </a:moveTo>
                  <a:cubicBezTo>
                    <a:pt x="4899" y="6900"/>
                    <a:pt x="4895" y="6900"/>
                    <a:pt x="4891" y="6901"/>
                  </a:cubicBezTo>
                  <a:lnTo>
                    <a:pt x="4891" y="6901"/>
                  </a:lnTo>
                  <a:cubicBezTo>
                    <a:pt x="4891" y="6901"/>
                    <a:pt x="4891" y="6901"/>
                    <a:pt x="4891" y="6901"/>
                  </a:cubicBezTo>
                  <a:lnTo>
                    <a:pt x="4891" y="6901"/>
                  </a:lnTo>
                  <a:cubicBezTo>
                    <a:pt x="4888" y="6902"/>
                    <a:pt x="4885" y="6903"/>
                    <a:pt x="4883" y="6905"/>
                  </a:cubicBezTo>
                  <a:lnTo>
                    <a:pt x="4883" y="6905"/>
                  </a:lnTo>
                  <a:cubicBezTo>
                    <a:pt x="4886" y="6903"/>
                    <a:pt x="4889" y="6902"/>
                    <a:pt x="4891" y="6901"/>
                  </a:cubicBezTo>
                  <a:lnTo>
                    <a:pt x="4891" y="6901"/>
                  </a:lnTo>
                  <a:cubicBezTo>
                    <a:pt x="4897" y="6902"/>
                    <a:pt x="4902" y="6902"/>
                    <a:pt x="4907" y="6903"/>
                  </a:cubicBezTo>
                  <a:lnTo>
                    <a:pt x="4907" y="6903"/>
                  </a:lnTo>
                  <a:cubicBezTo>
                    <a:pt x="4908" y="6901"/>
                    <a:pt x="4906" y="6900"/>
                    <a:pt x="4901" y="6900"/>
                  </a:cubicBezTo>
                  <a:close/>
                  <a:moveTo>
                    <a:pt x="4834" y="6879"/>
                  </a:moveTo>
                  <a:cubicBezTo>
                    <a:pt x="4816" y="6881"/>
                    <a:pt x="4796" y="6884"/>
                    <a:pt x="4780" y="6886"/>
                  </a:cubicBezTo>
                  <a:lnTo>
                    <a:pt x="4780" y="6886"/>
                  </a:lnTo>
                  <a:cubicBezTo>
                    <a:pt x="4792" y="6884"/>
                    <a:pt x="4808" y="6883"/>
                    <a:pt x="4829" y="6881"/>
                  </a:cubicBezTo>
                  <a:lnTo>
                    <a:pt x="4829" y="6881"/>
                  </a:lnTo>
                  <a:cubicBezTo>
                    <a:pt x="4821" y="6885"/>
                    <a:pt x="4811" y="6889"/>
                    <a:pt x="4799" y="6893"/>
                  </a:cubicBezTo>
                  <a:cubicBezTo>
                    <a:pt x="4821" y="6893"/>
                    <a:pt x="4858" y="6898"/>
                    <a:pt x="4891" y="6901"/>
                  </a:cubicBezTo>
                  <a:lnTo>
                    <a:pt x="4891" y="6901"/>
                  </a:lnTo>
                  <a:cubicBezTo>
                    <a:pt x="4901" y="6898"/>
                    <a:pt x="4912" y="6896"/>
                    <a:pt x="4924" y="6896"/>
                  </a:cubicBezTo>
                  <a:cubicBezTo>
                    <a:pt x="4946" y="6896"/>
                    <a:pt x="4971" y="6901"/>
                    <a:pt x="4994" y="6905"/>
                  </a:cubicBezTo>
                  <a:lnTo>
                    <a:pt x="4994" y="6905"/>
                  </a:lnTo>
                  <a:cubicBezTo>
                    <a:pt x="5016" y="6904"/>
                    <a:pt x="5042" y="6902"/>
                    <a:pt x="5061" y="6893"/>
                  </a:cubicBezTo>
                  <a:cubicBezTo>
                    <a:pt x="5025" y="6893"/>
                    <a:pt x="4989" y="6893"/>
                    <a:pt x="4942" y="6881"/>
                  </a:cubicBezTo>
                  <a:lnTo>
                    <a:pt x="4954" y="6881"/>
                  </a:lnTo>
                  <a:cubicBezTo>
                    <a:pt x="4868" y="6881"/>
                    <a:pt x="4835" y="6881"/>
                    <a:pt x="4831" y="6881"/>
                  </a:cubicBezTo>
                  <a:lnTo>
                    <a:pt x="4831" y="6881"/>
                  </a:lnTo>
                  <a:cubicBezTo>
                    <a:pt x="4831" y="6881"/>
                    <a:pt x="4830" y="6881"/>
                    <a:pt x="4829" y="6881"/>
                  </a:cubicBezTo>
                  <a:lnTo>
                    <a:pt x="4829" y="6881"/>
                  </a:lnTo>
                  <a:cubicBezTo>
                    <a:pt x="4831" y="6880"/>
                    <a:pt x="4832" y="6880"/>
                    <a:pt x="4834" y="6879"/>
                  </a:cubicBezTo>
                  <a:close/>
                  <a:moveTo>
                    <a:pt x="10085" y="6879"/>
                  </a:moveTo>
                  <a:cubicBezTo>
                    <a:pt x="10067" y="6881"/>
                    <a:pt x="10046" y="6884"/>
                    <a:pt x="10031" y="6886"/>
                  </a:cubicBezTo>
                  <a:lnTo>
                    <a:pt x="10031" y="6886"/>
                  </a:lnTo>
                  <a:cubicBezTo>
                    <a:pt x="10042" y="6884"/>
                    <a:pt x="10058" y="6883"/>
                    <a:pt x="10080" y="6881"/>
                  </a:cubicBezTo>
                  <a:lnTo>
                    <a:pt x="10080" y="6881"/>
                  </a:lnTo>
                  <a:cubicBezTo>
                    <a:pt x="10071" y="6885"/>
                    <a:pt x="10062" y="6889"/>
                    <a:pt x="10050" y="6893"/>
                  </a:cubicBezTo>
                  <a:cubicBezTo>
                    <a:pt x="10072" y="6893"/>
                    <a:pt x="10109" y="6898"/>
                    <a:pt x="10142" y="6901"/>
                  </a:cubicBezTo>
                  <a:lnTo>
                    <a:pt x="10142" y="6901"/>
                  </a:lnTo>
                  <a:cubicBezTo>
                    <a:pt x="10151" y="6898"/>
                    <a:pt x="10162" y="6897"/>
                    <a:pt x="10172" y="6897"/>
                  </a:cubicBezTo>
                  <a:cubicBezTo>
                    <a:pt x="10191" y="6897"/>
                    <a:pt x="10211" y="6900"/>
                    <a:pt x="10230" y="6905"/>
                  </a:cubicBezTo>
                  <a:lnTo>
                    <a:pt x="10230" y="6905"/>
                  </a:lnTo>
                  <a:cubicBezTo>
                    <a:pt x="10254" y="6905"/>
                    <a:pt x="10288" y="6904"/>
                    <a:pt x="10312" y="6893"/>
                  </a:cubicBezTo>
                  <a:cubicBezTo>
                    <a:pt x="10276" y="6893"/>
                    <a:pt x="10240" y="6893"/>
                    <a:pt x="10193" y="6881"/>
                  </a:cubicBezTo>
                  <a:lnTo>
                    <a:pt x="10204" y="6881"/>
                  </a:lnTo>
                  <a:cubicBezTo>
                    <a:pt x="10119" y="6881"/>
                    <a:pt x="10085" y="6881"/>
                    <a:pt x="10082" y="6881"/>
                  </a:cubicBezTo>
                  <a:lnTo>
                    <a:pt x="10082" y="6881"/>
                  </a:lnTo>
                  <a:cubicBezTo>
                    <a:pt x="10081" y="6881"/>
                    <a:pt x="10080" y="6881"/>
                    <a:pt x="10080" y="6881"/>
                  </a:cubicBezTo>
                  <a:lnTo>
                    <a:pt x="10080" y="6881"/>
                  </a:lnTo>
                  <a:cubicBezTo>
                    <a:pt x="10081" y="6880"/>
                    <a:pt x="10083" y="6880"/>
                    <a:pt x="10085" y="6879"/>
                  </a:cubicBezTo>
                  <a:close/>
                  <a:moveTo>
                    <a:pt x="14280" y="6880"/>
                  </a:moveTo>
                  <a:cubicBezTo>
                    <a:pt x="14264" y="6882"/>
                    <a:pt x="14247" y="6884"/>
                    <a:pt x="14234" y="6886"/>
                  </a:cubicBezTo>
                  <a:lnTo>
                    <a:pt x="14234" y="6886"/>
                  </a:lnTo>
                  <a:cubicBezTo>
                    <a:pt x="14244" y="6885"/>
                    <a:pt x="14258" y="6883"/>
                    <a:pt x="14276" y="6882"/>
                  </a:cubicBezTo>
                  <a:lnTo>
                    <a:pt x="14276" y="6882"/>
                  </a:lnTo>
                  <a:cubicBezTo>
                    <a:pt x="14268" y="6885"/>
                    <a:pt x="14260" y="6889"/>
                    <a:pt x="14253" y="6893"/>
                  </a:cubicBezTo>
                  <a:cubicBezTo>
                    <a:pt x="14275" y="6893"/>
                    <a:pt x="14312" y="6898"/>
                    <a:pt x="14345" y="6901"/>
                  </a:cubicBezTo>
                  <a:lnTo>
                    <a:pt x="14345" y="6901"/>
                  </a:lnTo>
                  <a:cubicBezTo>
                    <a:pt x="14354" y="6898"/>
                    <a:pt x="14365" y="6897"/>
                    <a:pt x="14375" y="6897"/>
                  </a:cubicBezTo>
                  <a:cubicBezTo>
                    <a:pt x="14394" y="6897"/>
                    <a:pt x="14414" y="6900"/>
                    <a:pt x="14433" y="6905"/>
                  </a:cubicBezTo>
                  <a:lnTo>
                    <a:pt x="14433" y="6905"/>
                  </a:lnTo>
                  <a:cubicBezTo>
                    <a:pt x="14457" y="6905"/>
                    <a:pt x="14491" y="6904"/>
                    <a:pt x="14514" y="6893"/>
                  </a:cubicBezTo>
                  <a:cubicBezTo>
                    <a:pt x="14479" y="6893"/>
                    <a:pt x="14443" y="6893"/>
                    <a:pt x="14395" y="6881"/>
                  </a:cubicBezTo>
                  <a:lnTo>
                    <a:pt x="14395" y="6881"/>
                  </a:lnTo>
                  <a:cubicBezTo>
                    <a:pt x="14411" y="6885"/>
                    <a:pt x="14422" y="6886"/>
                    <a:pt x="14428" y="6886"/>
                  </a:cubicBezTo>
                  <a:cubicBezTo>
                    <a:pt x="14439" y="6886"/>
                    <a:pt x="14431" y="6881"/>
                    <a:pt x="14407" y="6881"/>
                  </a:cubicBezTo>
                  <a:cubicBezTo>
                    <a:pt x="14323" y="6881"/>
                    <a:pt x="14289" y="6881"/>
                    <a:pt x="14285" y="6881"/>
                  </a:cubicBezTo>
                  <a:lnTo>
                    <a:pt x="14285" y="6881"/>
                  </a:lnTo>
                  <a:cubicBezTo>
                    <a:pt x="14282" y="6881"/>
                    <a:pt x="14279" y="6881"/>
                    <a:pt x="14276" y="6882"/>
                  </a:cubicBezTo>
                  <a:lnTo>
                    <a:pt x="14276" y="6882"/>
                  </a:lnTo>
                  <a:cubicBezTo>
                    <a:pt x="14277" y="6881"/>
                    <a:pt x="14279" y="6880"/>
                    <a:pt x="14280" y="6880"/>
                  </a:cubicBezTo>
                  <a:close/>
                  <a:moveTo>
                    <a:pt x="4907" y="6903"/>
                  </a:moveTo>
                  <a:cubicBezTo>
                    <a:pt x="4905" y="6904"/>
                    <a:pt x="4901" y="6905"/>
                    <a:pt x="4894" y="6905"/>
                  </a:cubicBezTo>
                  <a:lnTo>
                    <a:pt x="4942" y="6905"/>
                  </a:lnTo>
                  <a:cubicBezTo>
                    <a:pt x="4932" y="6905"/>
                    <a:pt x="4920" y="6904"/>
                    <a:pt x="4907" y="6903"/>
                  </a:cubicBezTo>
                  <a:close/>
                  <a:moveTo>
                    <a:pt x="5879" y="6881"/>
                  </a:moveTo>
                  <a:lnTo>
                    <a:pt x="5879" y="6881"/>
                  </a:lnTo>
                  <a:cubicBezTo>
                    <a:pt x="5873" y="6881"/>
                    <a:pt x="5868" y="6882"/>
                    <a:pt x="5863" y="6882"/>
                  </a:cubicBezTo>
                  <a:lnTo>
                    <a:pt x="5863" y="6882"/>
                  </a:lnTo>
                  <a:cubicBezTo>
                    <a:pt x="5886" y="6889"/>
                    <a:pt x="5920" y="6896"/>
                    <a:pt x="5949" y="6901"/>
                  </a:cubicBezTo>
                  <a:lnTo>
                    <a:pt x="5949" y="6901"/>
                  </a:lnTo>
                  <a:cubicBezTo>
                    <a:pt x="5946" y="6901"/>
                    <a:pt x="5944" y="6903"/>
                    <a:pt x="5942" y="6905"/>
                  </a:cubicBezTo>
                  <a:cubicBezTo>
                    <a:pt x="5944" y="6903"/>
                    <a:pt x="5947" y="6902"/>
                    <a:pt x="5950" y="6901"/>
                  </a:cubicBezTo>
                  <a:lnTo>
                    <a:pt x="5950" y="6901"/>
                  </a:lnTo>
                  <a:cubicBezTo>
                    <a:pt x="5953" y="6901"/>
                    <a:pt x="5957" y="6902"/>
                    <a:pt x="5960" y="6902"/>
                  </a:cubicBezTo>
                  <a:lnTo>
                    <a:pt x="5960" y="6902"/>
                  </a:lnTo>
                  <a:cubicBezTo>
                    <a:pt x="5962" y="6901"/>
                    <a:pt x="5959" y="6900"/>
                    <a:pt x="5955" y="6900"/>
                  </a:cubicBezTo>
                  <a:cubicBezTo>
                    <a:pt x="5954" y="6900"/>
                    <a:pt x="5953" y="6900"/>
                    <a:pt x="5953" y="6900"/>
                  </a:cubicBezTo>
                  <a:lnTo>
                    <a:pt x="5953" y="6900"/>
                  </a:lnTo>
                  <a:cubicBezTo>
                    <a:pt x="5960" y="6897"/>
                    <a:pt x="5968" y="6896"/>
                    <a:pt x="5976" y="6896"/>
                  </a:cubicBezTo>
                  <a:cubicBezTo>
                    <a:pt x="5995" y="6896"/>
                    <a:pt x="6018" y="6901"/>
                    <a:pt x="6039" y="6904"/>
                  </a:cubicBezTo>
                  <a:lnTo>
                    <a:pt x="6039" y="6904"/>
                  </a:lnTo>
                  <a:cubicBezTo>
                    <a:pt x="6068" y="6902"/>
                    <a:pt x="6088" y="6893"/>
                    <a:pt x="6109" y="6893"/>
                  </a:cubicBezTo>
                  <a:cubicBezTo>
                    <a:pt x="6073" y="6893"/>
                    <a:pt x="6037" y="6893"/>
                    <a:pt x="6002" y="6881"/>
                  </a:cubicBezTo>
                  <a:cubicBezTo>
                    <a:pt x="5916" y="6881"/>
                    <a:pt x="5882" y="6881"/>
                    <a:pt x="5879" y="6881"/>
                  </a:cubicBezTo>
                  <a:close/>
                  <a:moveTo>
                    <a:pt x="5960" y="6902"/>
                  </a:moveTo>
                  <a:lnTo>
                    <a:pt x="5960" y="6902"/>
                  </a:lnTo>
                  <a:cubicBezTo>
                    <a:pt x="5959" y="6904"/>
                    <a:pt x="5954" y="6905"/>
                    <a:pt x="5942" y="6905"/>
                  </a:cubicBezTo>
                  <a:lnTo>
                    <a:pt x="5990" y="6905"/>
                  </a:lnTo>
                  <a:cubicBezTo>
                    <a:pt x="5983" y="6905"/>
                    <a:pt x="5973" y="6904"/>
                    <a:pt x="5960" y="6902"/>
                  </a:cubicBezTo>
                  <a:close/>
                  <a:moveTo>
                    <a:pt x="6927" y="6881"/>
                  </a:moveTo>
                  <a:cubicBezTo>
                    <a:pt x="6921" y="6881"/>
                    <a:pt x="6916" y="6882"/>
                    <a:pt x="6910" y="6882"/>
                  </a:cubicBezTo>
                  <a:lnTo>
                    <a:pt x="6910" y="6882"/>
                  </a:lnTo>
                  <a:cubicBezTo>
                    <a:pt x="6910" y="6882"/>
                    <a:pt x="6910" y="6882"/>
                    <a:pt x="6909" y="6882"/>
                  </a:cubicBezTo>
                  <a:lnTo>
                    <a:pt x="6909" y="6882"/>
                  </a:lnTo>
                  <a:cubicBezTo>
                    <a:pt x="6904" y="6883"/>
                    <a:pt x="6898" y="6883"/>
                    <a:pt x="6892" y="6884"/>
                  </a:cubicBezTo>
                  <a:lnTo>
                    <a:pt x="6892" y="6884"/>
                  </a:lnTo>
                  <a:cubicBezTo>
                    <a:pt x="6898" y="6883"/>
                    <a:pt x="6904" y="6883"/>
                    <a:pt x="6910" y="6882"/>
                  </a:cubicBezTo>
                  <a:lnTo>
                    <a:pt x="6910" y="6882"/>
                  </a:lnTo>
                  <a:cubicBezTo>
                    <a:pt x="6933" y="6889"/>
                    <a:pt x="6967" y="6896"/>
                    <a:pt x="6997" y="6900"/>
                  </a:cubicBezTo>
                  <a:lnTo>
                    <a:pt x="6997" y="6900"/>
                  </a:lnTo>
                  <a:cubicBezTo>
                    <a:pt x="6995" y="6901"/>
                    <a:pt x="6992" y="6903"/>
                    <a:pt x="6990" y="6905"/>
                  </a:cubicBezTo>
                  <a:cubicBezTo>
                    <a:pt x="6992" y="6903"/>
                    <a:pt x="6995" y="6902"/>
                    <a:pt x="6998" y="6900"/>
                  </a:cubicBezTo>
                  <a:lnTo>
                    <a:pt x="6998" y="6900"/>
                  </a:lnTo>
                  <a:cubicBezTo>
                    <a:pt x="7003" y="6901"/>
                    <a:pt x="7007" y="6902"/>
                    <a:pt x="7012" y="6902"/>
                  </a:cubicBezTo>
                  <a:lnTo>
                    <a:pt x="7012" y="6902"/>
                  </a:lnTo>
                  <a:cubicBezTo>
                    <a:pt x="7011" y="6901"/>
                    <a:pt x="7008" y="6900"/>
                    <a:pt x="7003" y="6900"/>
                  </a:cubicBezTo>
                  <a:cubicBezTo>
                    <a:pt x="7002" y="6900"/>
                    <a:pt x="7001" y="6900"/>
                    <a:pt x="7000" y="6900"/>
                  </a:cubicBezTo>
                  <a:lnTo>
                    <a:pt x="7000" y="6900"/>
                  </a:lnTo>
                  <a:cubicBezTo>
                    <a:pt x="7007" y="6897"/>
                    <a:pt x="7015" y="6896"/>
                    <a:pt x="7024" y="6896"/>
                  </a:cubicBezTo>
                  <a:cubicBezTo>
                    <a:pt x="7044" y="6896"/>
                    <a:pt x="7067" y="6901"/>
                    <a:pt x="7090" y="6905"/>
                  </a:cubicBezTo>
                  <a:lnTo>
                    <a:pt x="7090" y="6905"/>
                  </a:lnTo>
                  <a:cubicBezTo>
                    <a:pt x="7112" y="6903"/>
                    <a:pt x="7134" y="6893"/>
                    <a:pt x="7156" y="6893"/>
                  </a:cubicBezTo>
                  <a:cubicBezTo>
                    <a:pt x="7121" y="6893"/>
                    <a:pt x="7085" y="6893"/>
                    <a:pt x="7049" y="6881"/>
                  </a:cubicBezTo>
                  <a:cubicBezTo>
                    <a:pt x="6964" y="6881"/>
                    <a:pt x="6930" y="6881"/>
                    <a:pt x="6927" y="6881"/>
                  </a:cubicBezTo>
                  <a:close/>
                  <a:moveTo>
                    <a:pt x="7012" y="6902"/>
                  </a:moveTo>
                  <a:cubicBezTo>
                    <a:pt x="7012" y="6904"/>
                    <a:pt x="7009" y="6905"/>
                    <a:pt x="7002" y="6905"/>
                  </a:cubicBezTo>
                  <a:lnTo>
                    <a:pt x="7049" y="6905"/>
                  </a:lnTo>
                  <a:cubicBezTo>
                    <a:pt x="7039" y="6905"/>
                    <a:pt x="7026" y="6904"/>
                    <a:pt x="7012" y="6902"/>
                  </a:cubicBezTo>
                  <a:close/>
                  <a:moveTo>
                    <a:pt x="8060" y="6902"/>
                  </a:moveTo>
                  <a:cubicBezTo>
                    <a:pt x="8060" y="6904"/>
                    <a:pt x="8057" y="6905"/>
                    <a:pt x="8049" y="6905"/>
                  </a:cubicBezTo>
                  <a:lnTo>
                    <a:pt x="8097" y="6905"/>
                  </a:lnTo>
                  <a:cubicBezTo>
                    <a:pt x="8087" y="6905"/>
                    <a:pt x="8074" y="6904"/>
                    <a:pt x="8060" y="6902"/>
                  </a:cubicBezTo>
                  <a:close/>
                  <a:moveTo>
                    <a:pt x="9107" y="6902"/>
                  </a:moveTo>
                  <a:cubicBezTo>
                    <a:pt x="9107" y="6904"/>
                    <a:pt x="9104" y="6905"/>
                    <a:pt x="9097" y="6905"/>
                  </a:cubicBezTo>
                  <a:lnTo>
                    <a:pt x="9145" y="6905"/>
                  </a:lnTo>
                  <a:cubicBezTo>
                    <a:pt x="9135" y="6905"/>
                    <a:pt x="9122" y="6904"/>
                    <a:pt x="9107" y="6902"/>
                  </a:cubicBezTo>
                  <a:close/>
                  <a:moveTo>
                    <a:pt x="10157" y="6903"/>
                  </a:moveTo>
                  <a:cubicBezTo>
                    <a:pt x="10156" y="6904"/>
                    <a:pt x="10152" y="6905"/>
                    <a:pt x="10145" y="6905"/>
                  </a:cubicBezTo>
                  <a:lnTo>
                    <a:pt x="10193" y="6905"/>
                  </a:lnTo>
                  <a:cubicBezTo>
                    <a:pt x="10183" y="6905"/>
                    <a:pt x="10171" y="6904"/>
                    <a:pt x="10157" y="6903"/>
                  </a:cubicBezTo>
                  <a:close/>
                  <a:moveTo>
                    <a:pt x="11134" y="6881"/>
                  </a:moveTo>
                  <a:cubicBezTo>
                    <a:pt x="11126" y="6885"/>
                    <a:pt x="11118" y="6889"/>
                    <a:pt x="11109" y="6893"/>
                  </a:cubicBezTo>
                  <a:cubicBezTo>
                    <a:pt x="11132" y="6893"/>
                    <a:pt x="11168" y="6898"/>
                    <a:pt x="11198" y="6901"/>
                  </a:cubicBezTo>
                  <a:lnTo>
                    <a:pt x="11198" y="6901"/>
                  </a:lnTo>
                  <a:cubicBezTo>
                    <a:pt x="11196" y="6902"/>
                    <a:pt x="11194" y="6903"/>
                    <a:pt x="11193" y="6905"/>
                  </a:cubicBezTo>
                  <a:cubicBezTo>
                    <a:pt x="11195" y="6903"/>
                    <a:pt x="11197" y="6902"/>
                    <a:pt x="11199" y="6901"/>
                  </a:cubicBezTo>
                  <a:lnTo>
                    <a:pt x="11199" y="6901"/>
                  </a:lnTo>
                  <a:cubicBezTo>
                    <a:pt x="11205" y="6902"/>
                    <a:pt x="11210" y="6902"/>
                    <a:pt x="11215" y="6903"/>
                  </a:cubicBezTo>
                  <a:lnTo>
                    <a:pt x="11215" y="6903"/>
                  </a:lnTo>
                  <a:cubicBezTo>
                    <a:pt x="11216" y="6901"/>
                    <a:pt x="11212" y="6900"/>
                    <a:pt x="11206" y="6900"/>
                  </a:cubicBezTo>
                  <a:cubicBezTo>
                    <a:pt x="11205" y="6900"/>
                    <a:pt x="11204" y="6900"/>
                    <a:pt x="11203" y="6900"/>
                  </a:cubicBezTo>
                  <a:lnTo>
                    <a:pt x="11203" y="6900"/>
                  </a:lnTo>
                  <a:cubicBezTo>
                    <a:pt x="11210" y="6898"/>
                    <a:pt x="11217" y="6897"/>
                    <a:pt x="11225" y="6897"/>
                  </a:cubicBezTo>
                  <a:cubicBezTo>
                    <a:pt x="11242" y="6897"/>
                    <a:pt x="11260" y="6900"/>
                    <a:pt x="11279" y="6905"/>
                  </a:cubicBezTo>
                  <a:lnTo>
                    <a:pt x="11279" y="6905"/>
                  </a:lnTo>
                  <a:cubicBezTo>
                    <a:pt x="11313" y="6905"/>
                    <a:pt x="11336" y="6904"/>
                    <a:pt x="11359" y="6893"/>
                  </a:cubicBezTo>
                  <a:cubicBezTo>
                    <a:pt x="11324" y="6893"/>
                    <a:pt x="11288" y="6893"/>
                    <a:pt x="11252" y="6881"/>
                  </a:cubicBezTo>
                  <a:cubicBezTo>
                    <a:pt x="11181" y="6881"/>
                    <a:pt x="11146" y="6881"/>
                    <a:pt x="11134" y="6881"/>
                  </a:cubicBezTo>
                  <a:close/>
                  <a:moveTo>
                    <a:pt x="11215" y="6903"/>
                  </a:moveTo>
                  <a:cubicBezTo>
                    <a:pt x="11214" y="6904"/>
                    <a:pt x="11211" y="6905"/>
                    <a:pt x="11205" y="6905"/>
                  </a:cubicBezTo>
                  <a:lnTo>
                    <a:pt x="11240" y="6905"/>
                  </a:lnTo>
                  <a:cubicBezTo>
                    <a:pt x="11234" y="6905"/>
                    <a:pt x="11225" y="6904"/>
                    <a:pt x="11215" y="6903"/>
                  </a:cubicBezTo>
                  <a:close/>
                  <a:moveTo>
                    <a:pt x="12262" y="6902"/>
                  </a:moveTo>
                  <a:lnTo>
                    <a:pt x="12262" y="6902"/>
                  </a:lnTo>
                  <a:cubicBezTo>
                    <a:pt x="12262" y="6904"/>
                    <a:pt x="12260" y="6905"/>
                    <a:pt x="12252" y="6905"/>
                  </a:cubicBezTo>
                  <a:lnTo>
                    <a:pt x="12300" y="6905"/>
                  </a:lnTo>
                  <a:cubicBezTo>
                    <a:pt x="12290" y="6905"/>
                    <a:pt x="12277" y="6904"/>
                    <a:pt x="12262" y="6902"/>
                  </a:cubicBezTo>
                  <a:close/>
                  <a:moveTo>
                    <a:pt x="14360" y="6903"/>
                  </a:moveTo>
                  <a:cubicBezTo>
                    <a:pt x="14359" y="6904"/>
                    <a:pt x="14355" y="6905"/>
                    <a:pt x="14348" y="6905"/>
                  </a:cubicBezTo>
                  <a:lnTo>
                    <a:pt x="14395" y="6905"/>
                  </a:lnTo>
                  <a:cubicBezTo>
                    <a:pt x="14386" y="6905"/>
                    <a:pt x="14374" y="6904"/>
                    <a:pt x="14360" y="6903"/>
                  </a:cubicBezTo>
                  <a:close/>
                  <a:moveTo>
                    <a:pt x="15334" y="6881"/>
                  </a:moveTo>
                  <a:cubicBezTo>
                    <a:pt x="15327" y="6885"/>
                    <a:pt x="15321" y="6889"/>
                    <a:pt x="15312" y="6893"/>
                  </a:cubicBezTo>
                  <a:cubicBezTo>
                    <a:pt x="15328" y="6893"/>
                    <a:pt x="15368" y="6898"/>
                    <a:pt x="15400" y="6901"/>
                  </a:cubicBezTo>
                  <a:lnTo>
                    <a:pt x="15400" y="6901"/>
                  </a:lnTo>
                  <a:cubicBezTo>
                    <a:pt x="15399" y="6902"/>
                    <a:pt x="15397" y="6903"/>
                    <a:pt x="15396" y="6905"/>
                  </a:cubicBezTo>
                  <a:cubicBezTo>
                    <a:pt x="15397" y="6904"/>
                    <a:pt x="15399" y="6902"/>
                    <a:pt x="15402" y="6901"/>
                  </a:cubicBezTo>
                  <a:lnTo>
                    <a:pt x="15402" y="6901"/>
                  </a:lnTo>
                  <a:cubicBezTo>
                    <a:pt x="15406" y="6902"/>
                    <a:pt x="15410" y="6902"/>
                    <a:pt x="15413" y="6903"/>
                  </a:cubicBezTo>
                  <a:lnTo>
                    <a:pt x="15413" y="6903"/>
                  </a:lnTo>
                  <a:cubicBezTo>
                    <a:pt x="15416" y="6901"/>
                    <a:pt x="15413" y="6900"/>
                    <a:pt x="15409" y="6900"/>
                  </a:cubicBezTo>
                  <a:cubicBezTo>
                    <a:pt x="15408" y="6900"/>
                    <a:pt x="15407" y="6900"/>
                    <a:pt x="15406" y="6900"/>
                  </a:cubicBezTo>
                  <a:lnTo>
                    <a:pt x="15406" y="6900"/>
                  </a:lnTo>
                  <a:cubicBezTo>
                    <a:pt x="15413" y="6898"/>
                    <a:pt x="15420" y="6897"/>
                    <a:pt x="15428" y="6897"/>
                  </a:cubicBezTo>
                  <a:cubicBezTo>
                    <a:pt x="15444" y="6897"/>
                    <a:pt x="15463" y="6900"/>
                    <a:pt x="15482" y="6905"/>
                  </a:cubicBezTo>
                  <a:lnTo>
                    <a:pt x="15482" y="6905"/>
                  </a:lnTo>
                  <a:cubicBezTo>
                    <a:pt x="15516" y="6905"/>
                    <a:pt x="15539" y="6904"/>
                    <a:pt x="15562" y="6893"/>
                  </a:cubicBezTo>
                  <a:cubicBezTo>
                    <a:pt x="15527" y="6893"/>
                    <a:pt x="15491" y="6893"/>
                    <a:pt x="15456" y="6881"/>
                  </a:cubicBezTo>
                  <a:lnTo>
                    <a:pt x="15456" y="6881"/>
                  </a:lnTo>
                  <a:cubicBezTo>
                    <a:pt x="15467" y="6885"/>
                    <a:pt x="15475" y="6886"/>
                    <a:pt x="15479" y="6886"/>
                  </a:cubicBezTo>
                  <a:cubicBezTo>
                    <a:pt x="15487" y="6886"/>
                    <a:pt x="15479" y="6881"/>
                    <a:pt x="15455" y="6881"/>
                  </a:cubicBezTo>
                  <a:cubicBezTo>
                    <a:pt x="15378" y="6881"/>
                    <a:pt x="15343" y="6881"/>
                    <a:pt x="15334" y="6881"/>
                  </a:cubicBezTo>
                  <a:close/>
                  <a:moveTo>
                    <a:pt x="15413" y="6903"/>
                  </a:moveTo>
                  <a:cubicBezTo>
                    <a:pt x="15411" y="6904"/>
                    <a:pt x="15406" y="6905"/>
                    <a:pt x="15396" y="6905"/>
                  </a:cubicBezTo>
                  <a:lnTo>
                    <a:pt x="15443" y="6905"/>
                  </a:lnTo>
                  <a:cubicBezTo>
                    <a:pt x="15437" y="6905"/>
                    <a:pt x="15426" y="6904"/>
                    <a:pt x="15413" y="6903"/>
                  </a:cubicBezTo>
                  <a:close/>
                  <a:moveTo>
                    <a:pt x="14433" y="6905"/>
                  </a:moveTo>
                  <a:cubicBezTo>
                    <a:pt x="14433" y="6905"/>
                    <a:pt x="14432" y="6905"/>
                    <a:pt x="14431" y="6905"/>
                  </a:cubicBezTo>
                  <a:cubicBezTo>
                    <a:pt x="14432" y="6905"/>
                    <a:pt x="14433" y="6905"/>
                    <a:pt x="14433" y="6905"/>
                  </a:cubicBezTo>
                  <a:lnTo>
                    <a:pt x="14433" y="6905"/>
                  </a:lnTo>
                  <a:cubicBezTo>
                    <a:pt x="14433" y="6905"/>
                    <a:pt x="14433" y="6905"/>
                    <a:pt x="14433" y="6905"/>
                  </a:cubicBezTo>
                  <a:close/>
                  <a:moveTo>
                    <a:pt x="10230" y="6905"/>
                  </a:moveTo>
                  <a:lnTo>
                    <a:pt x="10230" y="6905"/>
                  </a:lnTo>
                  <a:cubicBezTo>
                    <a:pt x="10230" y="6905"/>
                    <a:pt x="10229" y="6905"/>
                    <a:pt x="10228" y="6905"/>
                  </a:cubicBezTo>
                  <a:cubicBezTo>
                    <a:pt x="10229" y="6905"/>
                    <a:pt x="10230" y="6905"/>
                    <a:pt x="10230" y="6905"/>
                  </a:cubicBezTo>
                  <a:lnTo>
                    <a:pt x="10230" y="6905"/>
                  </a:lnTo>
                  <a:cubicBezTo>
                    <a:pt x="10230" y="6905"/>
                    <a:pt x="10230" y="6905"/>
                    <a:pt x="10230" y="6905"/>
                  </a:cubicBezTo>
                  <a:close/>
                  <a:moveTo>
                    <a:pt x="15482" y="6905"/>
                  </a:moveTo>
                  <a:cubicBezTo>
                    <a:pt x="15481" y="6905"/>
                    <a:pt x="15480" y="6905"/>
                    <a:pt x="15479" y="6905"/>
                  </a:cubicBezTo>
                  <a:cubicBezTo>
                    <a:pt x="15480" y="6905"/>
                    <a:pt x="15481" y="6905"/>
                    <a:pt x="15482" y="6905"/>
                  </a:cubicBezTo>
                  <a:lnTo>
                    <a:pt x="15482" y="6905"/>
                  </a:lnTo>
                  <a:cubicBezTo>
                    <a:pt x="15482" y="6905"/>
                    <a:pt x="15482" y="6905"/>
                    <a:pt x="15482" y="6905"/>
                  </a:cubicBezTo>
                  <a:close/>
                  <a:moveTo>
                    <a:pt x="11279" y="6905"/>
                  </a:moveTo>
                  <a:cubicBezTo>
                    <a:pt x="11278" y="6905"/>
                    <a:pt x="11277" y="6905"/>
                    <a:pt x="11276" y="6905"/>
                  </a:cubicBezTo>
                  <a:cubicBezTo>
                    <a:pt x="11277" y="6905"/>
                    <a:pt x="11278" y="6905"/>
                    <a:pt x="11279" y="6905"/>
                  </a:cubicBezTo>
                  <a:lnTo>
                    <a:pt x="11279" y="6905"/>
                  </a:lnTo>
                  <a:cubicBezTo>
                    <a:pt x="11279" y="6905"/>
                    <a:pt x="11279" y="6905"/>
                    <a:pt x="11279" y="6905"/>
                  </a:cubicBezTo>
                  <a:close/>
                  <a:moveTo>
                    <a:pt x="8139" y="6905"/>
                  </a:moveTo>
                  <a:lnTo>
                    <a:pt x="8139" y="6905"/>
                  </a:lnTo>
                  <a:cubicBezTo>
                    <a:pt x="8137" y="6905"/>
                    <a:pt x="8135" y="6905"/>
                    <a:pt x="8133" y="6905"/>
                  </a:cubicBezTo>
                  <a:cubicBezTo>
                    <a:pt x="8135" y="6905"/>
                    <a:pt x="8138" y="6905"/>
                    <a:pt x="8140" y="6905"/>
                  </a:cubicBezTo>
                  <a:lnTo>
                    <a:pt x="8140" y="6905"/>
                  </a:lnTo>
                  <a:cubicBezTo>
                    <a:pt x="8139" y="6905"/>
                    <a:pt x="8139" y="6905"/>
                    <a:pt x="8139" y="6905"/>
                  </a:cubicBezTo>
                  <a:close/>
                  <a:moveTo>
                    <a:pt x="7090" y="6905"/>
                  </a:moveTo>
                  <a:lnTo>
                    <a:pt x="7090" y="6905"/>
                  </a:lnTo>
                  <a:cubicBezTo>
                    <a:pt x="7088" y="6905"/>
                    <a:pt x="7087" y="6905"/>
                    <a:pt x="7085" y="6905"/>
                  </a:cubicBezTo>
                  <a:cubicBezTo>
                    <a:pt x="7087" y="6905"/>
                    <a:pt x="7090" y="6905"/>
                    <a:pt x="7092" y="6905"/>
                  </a:cubicBezTo>
                  <a:lnTo>
                    <a:pt x="7092" y="6905"/>
                  </a:lnTo>
                  <a:cubicBezTo>
                    <a:pt x="7091" y="6905"/>
                    <a:pt x="7091" y="6905"/>
                    <a:pt x="7090" y="6905"/>
                  </a:cubicBezTo>
                  <a:close/>
                  <a:moveTo>
                    <a:pt x="7092" y="6905"/>
                  </a:moveTo>
                  <a:cubicBezTo>
                    <a:pt x="7098" y="6906"/>
                    <a:pt x="7103" y="6906"/>
                    <a:pt x="7109" y="6907"/>
                  </a:cubicBezTo>
                  <a:lnTo>
                    <a:pt x="7109" y="6907"/>
                  </a:lnTo>
                  <a:cubicBezTo>
                    <a:pt x="7106" y="6906"/>
                    <a:pt x="7101" y="6905"/>
                    <a:pt x="7092" y="6905"/>
                  </a:cubicBezTo>
                  <a:close/>
                  <a:moveTo>
                    <a:pt x="8140" y="6905"/>
                  </a:moveTo>
                  <a:cubicBezTo>
                    <a:pt x="8145" y="6906"/>
                    <a:pt x="8151" y="6906"/>
                    <a:pt x="8157" y="6907"/>
                  </a:cubicBezTo>
                  <a:lnTo>
                    <a:pt x="8157" y="6907"/>
                  </a:lnTo>
                  <a:cubicBezTo>
                    <a:pt x="8153" y="6906"/>
                    <a:pt x="8148" y="6905"/>
                    <a:pt x="8140" y="6905"/>
                  </a:cubicBezTo>
                  <a:close/>
                  <a:moveTo>
                    <a:pt x="4994" y="6905"/>
                  </a:moveTo>
                  <a:lnTo>
                    <a:pt x="4994" y="6905"/>
                  </a:lnTo>
                  <a:cubicBezTo>
                    <a:pt x="4988" y="6905"/>
                    <a:pt x="4983" y="6905"/>
                    <a:pt x="4978" y="6905"/>
                  </a:cubicBezTo>
                  <a:cubicBezTo>
                    <a:pt x="5009" y="6905"/>
                    <a:pt x="5009" y="6910"/>
                    <a:pt x="5020" y="6910"/>
                  </a:cubicBezTo>
                  <a:cubicBezTo>
                    <a:pt x="5025" y="6910"/>
                    <a:pt x="5033" y="6909"/>
                    <a:pt x="5049" y="6905"/>
                  </a:cubicBezTo>
                  <a:lnTo>
                    <a:pt x="5049" y="6905"/>
                  </a:lnTo>
                  <a:cubicBezTo>
                    <a:pt x="5042" y="6907"/>
                    <a:pt x="5034" y="6907"/>
                    <a:pt x="5026" y="6907"/>
                  </a:cubicBezTo>
                  <a:cubicBezTo>
                    <a:pt x="5016" y="6907"/>
                    <a:pt x="5005" y="6906"/>
                    <a:pt x="4994" y="6905"/>
                  </a:cubicBezTo>
                  <a:close/>
                  <a:moveTo>
                    <a:pt x="6039" y="6904"/>
                  </a:moveTo>
                  <a:lnTo>
                    <a:pt x="6039" y="6904"/>
                  </a:lnTo>
                  <a:cubicBezTo>
                    <a:pt x="6035" y="6905"/>
                    <a:pt x="6030" y="6905"/>
                    <a:pt x="6025" y="6905"/>
                  </a:cubicBezTo>
                  <a:cubicBezTo>
                    <a:pt x="6065" y="6905"/>
                    <a:pt x="6062" y="6910"/>
                    <a:pt x="6070" y="6910"/>
                  </a:cubicBezTo>
                  <a:cubicBezTo>
                    <a:pt x="6074" y="6910"/>
                    <a:pt x="6081" y="6909"/>
                    <a:pt x="6097" y="6905"/>
                  </a:cubicBezTo>
                  <a:lnTo>
                    <a:pt x="6097" y="6905"/>
                  </a:lnTo>
                  <a:cubicBezTo>
                    <a:pt x="6090" y="6907"/>
                    <a:pt x="6082" y="6907"/>
                    <a:pt x="6074" y="6907"/>
                  </a:cubicBezTo>
                  <a:cubicBezTo>
                    <a:pt x="6063" y="6907"/>
                    <a:pt x="6051" y="6906"/>
                    <a:pt x="6039" y="6904"/>
                  </a:cubicBezTo>
                  <a:close/>
                  <a:moveTo>
                    <a:pt x="7144" y="6905"/>
                  </a:moveTo>
                  <a:lnTo>
                    <a:pt x="7144" y="6905"/>
                  </a:lnTo>
                  <a:cubicBezTo>
                    <a:pt x="7137" y="6907"/>
                    <a:pt x="7130" y="6907"/>
                    <a:pt x="7122" y="6907"/>
                  </a:cubicBezTo>
                  <a:cubicBezTo>
                    <a:pt x="7117" y="6907"/>
                    <a:pt x="7113" y="6907"/>
                    <a:pt x="7109" y="6907"/>
                  </a:cubicBezTo>
                  <a:lnTo>
                    <a:pt x="7109" y="6907"/>
                  </a:lnTo>
                  <a:cubicBezTo>
                    <a:pt x="7114" y="6908"/>
                    <a:pt x="7114" y="6910"/>
                    <a:pt x="7118" y="6910"/>
                  </a:cubicBezTo>
                  <a:cubicBezTo>
                    <a:pt x="7122" y="6910"/>
                    <a:pt x="7129" y="6909"/>
                    <a:pt x="7144" y="6905"/>
                  </a:cubicBezTo>
                  <a:close/>
                  <a:moveTo>
                    <a:pt x="8192" y="6905"/>
                  </a:moveTo>
                  <a:cubicBezTo>
                    <a:pt x="8185" y="6907"/>
                    <a:pt x="8177" y="6907"/>
                    <a:pt x="8169" y="6907"/>
                  </a:cubicBezTo>
                  <a:cubicBezTo>
                    <a:pt x="8165" y="6907"/>
                    <a:pt x="8161" y="6907"/>
                    <a:pt x="8157" y="6907"/>
                  </a:cubicBezTo>
                  <a:lnTo>
                    <a:pt x="8157" y="6907"/>
                  </a:lnTo>
                  <a:cubicBezTo>
                    <a:pt x="8162" y="6908"/>
                    <a:pt x="8162" y="6910"/>
                    <a:pt x="8166" y="6910"/>
                  </a:cubicBezTo>
                  <a:cubicBezTo>
                    <a:pt x="8170" y="6910"/>
                    <a:pt x="8176" y="6909"/>
                    <a:pt x="8192" y="6905"/>
                  </a:cubicBezTo>
                  <a:close/>
                  <a:moveTo>
                    <a:pt x="9197" y="6905"/>
                  </a:moveTo>
                  <a:cubicBezTo>
                    <a:pt x="9191" y="6905"/>
                    <a:pt x="9186" y="6905"/>
                    <a:pt x="9180" y="6905"/>
                  </a:cubicBezTo>
                  <a:cubicBezTo>
                    <a:pt x="9212" y="6905"/>
                    <a:pt x="9212" y="6910"/>
                    <a:pt x="9223" y="6910"/>
                  </a:cubicBezTo>
                  <a:cubicBezTo>
                    <a:pt x="9228" y="6910"/>
                    <a:pt x="9236" y="6909"/>
                    <a:pt x="9252" y="6905"/>
                  </a:cubicBezTo>
                  <a:lnTo>
                    <a:pt x="9252" y="6905"/>
                  </a:lnTo>
                  <a:cubicBezTo>
                    <a:pt x="9245" y="6907"/>
                    <a:pt x="9237" y="6907"/>
                    <a:pt x="9229" y="6907"/>
                  </a:cubicBezTo>
                  <a:cubicBezTo>
                    <a:pt x="9219" y="6907"/>
                    <a:pt x="9208" y="6906"/>
                    <a:pt x="9197" y="6905"/>
                  </a:cubicBezTo>
                  <a:close/>
                  <a:moveTo>
                    <a:pt x="10230" y="6905"/>
                  </a:moveTo>
                  <a:lnTo>
                    <a:pt x="10230" y="6905"/>
                  </a:lnTo>
                  <a:cubicBezTo>
                    <a:pt x="10244" y="6908"/>
                    <a:pt x="10257" y="6911"/>
                    <a:pt x="10270" y="6913"/>
                  </a:cubicBezTo>
                  <a:lnTo>
                    <a:pt x="10270" y="6913"/>
                  </a:lnTo>
                  <a:cubicBezTo>
                    <a:pt x="10260" y="6910"/>
                    <a:pt x="10260" y="6905"/>
                    <a:pt x="10230" y="6905"/>
                  </a:cubicBezTo>
                  <a:close/>
                  <a:moveTo>
                    <a:pt x="14433" y="6905"/>
                  </a:moveTo>
                  <a:cubicBezTo>
                    <a:pt x="14447" y="6908"/>
                    <a:pt x="14460" y="6911"/>
                    <a:pt x="14473" y="6913"/>
                  </a:cubicBezTo>
                  <a:lnTo>
                    <a:pt x="14473" y="6913"/>
                  </a:lnTo>
                  <a:cubicBezTo>
                    <a:pt x="14463" y="6910"/>
                    <a:pt x="14462" y="6905"/>
                    <a:pt x="14433" y="6905"/>
                  </a:cubicBezTo>
                  <a:close/>
                  <a:moveTo>
                    <a:pt x="11279" y="6905"/>
                  </a:moveTo>
                  <a:cubicBezTo>
                    <a:pt x="11294" y="6908"/>
                    <a:pt x="11309" y="6912"/>
                    <a:pt x="11323" y="6914"/>
                  </a:cubicBezTo>
                  <a:lnTo>
                    <a:pt x="11323" y="6914"/>
                  </a:lnTo>
                  <a:cubicBezTo>
                    <a:pt x="11313" y="6911"/>
                    <a:pt x="11318" y="6905"/>
                    <a:pt x="11279" y="6905"/>
                  </a:cubicBezTo>
                  <a:close/>
                  <a:moveTo>
                    <a:pt x="15482" y="6905"/>
                  </a:moveTo>
                  <a:cubicBezTo>
                    <a:pt x="15497" y="6908"/>
                    <a:pt x="15512" y="6912"/>
                    <a:pt x="15526" y="6914"/>
                  </a:cubicBezTo>
                  <a:lnTo>
                    <a:pt x="15526" y="6914"/>
                  </a:lnTo>
                  <a:cubicBezTo>
                    <a:pt x="15516" y="6911"/>
                    <a:pt x="15521" y="6905"/>
                    <a:pt x="15482" y="6905"/>
                  </a:cubicBezTo>
                  <a:close/>
                  <a:moveTo>
                    <a:pt x="11323" y="6914"/>
                  </a:moveTo>
                  <a:lnTo>
                    <a:pt x="11323" y="6914"/>
                  </a:lnTo>
                  <a:cubicBezTo>
                    <a:pt x="11323" y="6914"/>
                    <a:pt x="11323" y="6914"/>
                    <a:pt x="11323" y="6914"/>
                  </a:cubicBezTo>
                  <a:lnTo>
                    <a:pt x="11323" y="6914"/>
                  </a:lnTo>
                  <a:cubicBezTo>
                    <a:pt x="11323" y="6914"/>
                    <a:pt x="11323" y="6914"/>
                    <a:pt x="11323" y="6914"/>
                  </a:cubicBezTo>
                  <a:close/>
                  <a:moveTo>
                    <a:pt x="12182" y="6881"/>
                  </a:moveTo>
                  <a:cubicBezTo>
                    <a:pt x="12174" y="6884"/>
                    <a:pt x="12165" y="6889"/>
                    <a:pt x="12157" y="6893"/>
                  </a:cubicBezTo>
                  <a:cubicBezTo>
                    <a:pt x="12179" y="6893"/>
                    <a:pt x="12214" y="6897"/>
                    <a:pt x="12247" y="6901"/>
                  </a:cubicBezTo>
                  <a:lnTo>
                    <a:pt x="12247" y="6901"/>
                  </a:lnTo>
                  <a:cubicBezTo>
                    <a:pt x="12244" y="6902"/>
                    <a:pt x="12242" y="6903"/>
                    <a:pt x="12240" y="6905"/>
                  </a:cubicBezTo>
                  <a:cubicBezTo>
                    <a:pt x="12243" y="6903"/>
                    <a:pt x="12245" y="6902"/>
                    <a:pt x="12248" y="6901"/>
                  </a:cubicBezTo>
                  <a:lnTo>
                    <a:pt x="12248" y="6901"/>
                  </a:lnTo>
                  <a:cubicBezTo>
                    <a:pt x="12253" y="6901"/>
                    <a:pt x="12258" y="6902"/>
                    <a:pt x="12262" y="6902"/>
                  </a:cubicBezTo>
                  <a:lnTo>
                    <a:pt x="12262" y="6902"/>
                  </a:lnTo>
                  <a:cubicBezTo>
                    <a:pt x="12263" y="6901"/>
                    <a:pt x="12259" y="6900"/>
                    <a:pt x="12254" y="6900"/>
                  </a:cubicBezTo>
                  <a:cubicBezTo>
                    <a:pt x="12253" y="6900"/>
                    <a:pt x="12252" y="6900"/>
                    <a:pt x="12251" y="6900"/>
                  </a:cubicBezTo>
                  <a:lnTo>
                    <a:pt x="12251" y="6900"/>
                  </a:lnTo>
                  <a:cubicBezTo>
                    <a:pt x="12258" y="6898"/>
                    <a:pt x="12265" y="6897"/>
                    <a:pt x="12273" y="6897"/>
                  </a:cubicBezTo>
                  <a:cubicBezTo>
                    <a:pt x="12302" y="6897"/>
                    <a:pt x="12339" y="6909"/>
                    <a:pt x="12371" y="6914"/>
                  </a:cubicBezTo>
                  <a:lnTo>
                    <a:pt x="12371" y="6914"/>
                  </a:lnTo>
                  <a:cubicBezTo>
                    <a:pt x="12361" y="6911"/>
                    <a:pt x="12370" y="6905"/>
                    <a:pt x="12336" y="6905"/>
                  </a:cubicBezTo>
                  <a:cubicBezTo>
                    <a:pt x="12359" y="6905"/>
                    <a:pt x="12383" y="6905"/>
                    <a:pt x="12407" y="6893"/>
                  </a:cubicBezTo>
                  <a:cubicBezTo>
                    <a:pt x="12371" y="6893"/>
                    <a:pt x="12336" y="6893"/>
                    <a:pt x="12300" y="6881"/>
                  </a:cubicBezTo>
                  <a:lnTo>
                    <a:pt x="12312" y="6881"/>
                  </a:lnTo>
                  <a:cubicBezTo>
                    <a:pt x="12221" y="6881"/>
                    <a:pt x="12185" y="6881"/>
                    <a:pt x="12182" y="6881"/>
                  </a:cubicBezTo>
                  <a:close/>
                  <a:moveTo>
                    <a:pt x="10270" y="6913"/>
                  </a:moveTo>
                  <a:cubicBezTo>
                    <a:pt x="10275" y="6915"/>
                    <a:pt x="10283" y="6917"/>
                    <a:pt x="10300" y="6917"/>
                  </a:cubicBezTo>
                  <a:cubicBezTo>
                    <a:pt x="10291" y="6917"/>
                    <a:pt x="10281" y="6915"/>
                    <a:pt x="10270" y="6913"/>
                  </a:cubicBezTo>
                  <a:close/>
                  <a:moveTo>
                    <a:pt x="11323" y="6914"/>
                  </a:moveTo>
                  <a:cubicBezTo>
                    <a:pt x="11327" y="6916"/>
                    <a:pt x="11334" y="6917"/>
                    <a:pt x="11347" y="6917"/>
                  </a:cubicBezTo>
                  <a:cubicBezTo>
                    <a:pt x="11340" y="6917"/>
                    <a:pt x="11331" y="6916"/>
                    <a:pt x="11323" y="6914"/>
                  </a:cubicBezTo>
                  <a:close/>
                  <a:moveTo>
                    <a:pt x="12371" y="6914"/>
                  </a:moveTo>
                  <a:cubicBezTo>
                    <a:pt x="12375" y="6916"/>
                    <a:pt x="12382" y="6917"/>
                    <a:pt x="12395" y="6917"/>
                  </a:cubicBezTo>
                  <a:cubicBezTo>
                    <a:pt x="12388" y="6917"/>
                    <a:pt x="12380" y="6916"/>
                    <a:pt x="12371" y="6914"/>
                  </a:cubicBezTo>
                  <a:close/>
                  <a:moveTo>
                    <a:pt x="14473" y="6913"/>
                  </a:moveTo>
                  <a:cubicBezTo>
                    <a:pt x="14478" y="6915"/>
                    <a:pt x="14486" y="6917"/>
                    <a:pt x="14503" y="6917"/>
                  </a:cubicBezTo>
                  <a:cubicBezTo>
                    <a:pt x="14493" y="6917"/>
                    <a:pt x="14483" y="6915"/>
                    <a:pt x="14473" y="6913"/>
                  </a:cubicBezTo>
                  <a:close/>
                  <a:moveTo>
                    <a:pt x="15526" y="6914"/>
                  </a:moveTo>
                  <a:cubicBezTo>
                    <a:pt x="15530" y="6916"/>
                    <a:pt x="15537" y="6917"/>
                    <a:pt x="15550" y="6917"/>
                  </a:cubicBezTo>
                  <a:cubicBezTo>
                    <a:pt x="15543" y="6917"/>
                    <a:pt x="15534" y="6916"/>
                    <a:pt x="15526" y="6914"/>
                  </a:cubicBezTo>
                  <a:close/>
                  <a:moveTo>
                    <a:pt x="21051" y="6929"/>
                  </a:moveTo>
                  <a:cubicBezTo>
                    <a:pt x="21049" y="6929"/>
                    <a:pt x="21047" y="6930"/>
                    <a:pt x="21045" y="6931"/>
                  </a:cubicBezTo>
                  <a:lnTo>
                    <a:pt x="21045" y="6931"/>
                  </a:lnTo>
                  <a:cubicBezTo>
                    <a:pt x="21047" y="6931"/>
                    <a:pt x="21049" y="6930"/>
                    <a:pt x="21051" y="6929"/>
                  </a:cubicBezTo>
                  <a:close/>
                  <a:moveTo>
                    <a:pt x="21017" y="7444"/>
                  </a:moveTo>
                  <a:cubicBezTo>
                    <a:pt x="21018" y="7444"/>
                    <a:pt x="21021" y="7447"/>
                    <a:pt x="21027" y="7452"/>
                  </a:cubicBezTo>
                  <a:lnTo>
                    <a:pt x="21015" y="7452"/>
                  </a:lnTo>
                  <a:cubicBezTo>
                    <a:pt x="21015" y="7447"/>
                    <a:pt x="21015" y="7444"/>
                    <a:pt x="21017" y="7444"/>
                  </a:cubicBezTo>
                  <a:close/>
                  <a:moveTo>
                    <a:pt x="21043" y="7536"/>
                  </a:moveTo>
                  <a:cubicBezTo>
                    <a:pt x="21048" y="7544"/>
                    <a:pt x="21055" y="7552"/>
                    <a:pt x="21063" y="7560"/>
                  </a:cubicBezTo>
                  <a:cubicBezTo>
                    <a:pt x="21063" y="7551"/>
                    <a:pt x="21054" y="7542"/>
                    <a:pt x="21043" y="7536"/>
                  </a:cubicBezTo>
                  <a:close/>
                  <a:moveTo>
                    <a:pt x="20779" y="7598"/>
                  </a:moveTo>
                  <a:cubicBezTo>
                    <a:pt x="20777" y="7598"/>
                    <a:pt x="20779" y="7602"/>
                    <a:pt x="20797" y="7609"/>
                  </a:cubicBezTo>
                  <a:lnTo>
                    <a:pt x="20797" y="7609"/>
                  </a:lnTo>
                  <a:cubicBezTo>
                    <a:pt x="20791" y="7602"/>
                    <a:pt x="20782" y="7598"/>
                    <a:pt x="20779" y="7598"/>
                  </a:cubicBezTo>
                  <a:close/>
                  <a:moveTo>
                    <a:pt x="20693" y="7763"/>
                  </a:moveTo>
                  <a:cubicBezTo>
                    <a:pt x="20686" y="7767"/>
                    <a:pt x="20682" y="7776"/>
                    <a:pt x="20682" y="7798"/>
                  </a:cubicBezTo>
                  <a:cubicBezTo>
                    <a:pt x="20686" y="7786"/>
                    <a:pt x="20690" y="7774"/>
                    <a:pt x="20693" y="7763"/>
                  </a:cubicBezTo>
                  <a:close/>
                  <a:moveTo>
                    <a:pt x="4423" y="8268"/>
                  </a:moveTo>
                  <a:cubicBezTo>
                    <a:pt x="4422" y="8273"/>
                    <a:pt x="4422" y="8278"/>
                    <a:pt x="4422" y="8282"/>
                  </a:cubicBezTo>
                  <a:lnTo>
                    <a:pt x="4422" y="8282"/>
                  </a:lnTo>
                  <a:lnTo>
                    <a:pt x="4430" y="8274"/>
                  </a:lnTo>
                  <a:cubicBezTo>
                    <a:pt x="4428" y="8272"/>
                    <a:pt x="4425" y="8270"/>
                    <a:pt x="4423" y="8268"/>
                  </a:cubicBezTo>
                  <a:close/>
                  <a:moveTo>
                    <a:pt x="4097" y="8453"/>
                  </a:moveTo>
                  <a:cubicBezTo>
                    <a:pt x="4099" y="8453"/>
                    <a:pt x="4101" y="8454"/>
                    <a:pt x="4102" y="8455"/>
                  </a:cubicBezTo>
                  <a:lnTo>
                    <a:pt x="4102" y="8455"/>
                  </a:lnTo>
                  <a:cubicBezTo>
                    <a:pt x="4101" y="8454"/>
                    <a:pt x="4099" y="8453"/>
                    <a:pt x="4097" y="8453"/>
                  </a:cubicBezTo>
                  <a:close/>
                  <a:moveTo>
                    <a:pt x="4171" y="8471"/>
                  </a:moveTo>
                  <a:cubicBezTo>
                    <a:pt x="4167" y="8471"/>
                    <a:pt x="4169" y="8476"/>
                    <a:pt x="4190" y="8488"/>
                  </a:cubicBezTo>
                  <a:lnTo>
                    <a:pt x="4190" y="8488"/>
                  </a:lnTo>
                  <a:cubicBezTo>
                    <a:pt x="4186" y="8477"/>
                    <a:pt x="4175" y="8471"/>
                    <a:pt x="4171" y="8471"/>
                  </a:cubicBezTo>
                  <a:close/>
                  <a:moveTo>
                    <a:pt x="4084" y="8691"/>
                  </a:moveTo>
                  <a:cubicBezTo>
                    <a:pt x="4077" y="8693"/>
                    <a:pt x="4073" y="8705"/>
                    <a:pt x="4073" y="8738"/>
                  </a:cubicBezTo>
                  <a:cubicBezTo>
                    <a:pt x="4077" y="8721"/>
                    <a:pt x="4081" y="8706"/>
                    <a:pt x="4084" y="8691"/>
                  </a:cubicBezTo>
                  <a:close/>
                  <a:moveTo>
                    <a:pt x="4080" y="8846"/>
                  </a:moveTo>
                  <a:lnTo>
                    <a:pt x="4080" y="8846"/>
                  </a:lnTo>
                  <a:cubicBezTo>
                    <a:pt x="4076" y="8853"/>
                    <a:pt x="4073" y="8863"/>
                    <a:pt x="4073" y="8877"/>
                  </a:cubicBezTo>
                  <a:lnTo>
                    <a:pt x="4073" y="8877"/>
                  </a:lnTo>
                  <a:cubicBezTo>
                    <a:pt x="4074" y="8874"/>
                    <a:pt x="4075" y="8871"/>
                    <a:pt x="4076" y="8869"/>
                  </a:cubicBezTo>
                  <a:lnTo>
                    <a:pt x="4076" y="8869"/>
                  </a:lnTo>
                  <a:cubicBezTo>
                    <a:pt x="4078" y="8861"/>
                    <a:pt x="4080" y="8853"/>
                    <a:pt x="4080" y="8846"/>
                  </a:cubicBezTo>
                  <a:close/>
                  <a:moveTo>
                    <a:pt x="20682" y="8976"/>
                  </a:moveTo>
                  <a:cubicBezTo>
                    <a:pt x="20682" y="8988"/>
                    <a:pt x="20686" y="8992"/>
                    <a:pt x="20691" y="8992"/>
                  </a:cubicBezTo>
                  <a:lnTo>
                    <a:pt x="20691" y="8992"/>
                  </a:lnTo>
                  <a:cubicBezTo>
                    <a:pt x="20687" y="8982"/>
                    <a:pt x="20684" y="8976"/>
                    <a:pt x="20682" y="8976"/>
                  </a:cubicBezTo>
                  <a:close/>
                  <a:moveTo>
                    <a:pt x="17955" y="9179"/>
                  </a:moveTo>
                  <a:cubicBezTo>
                    <a:pt x="17955" y="9183"/>
                    <a:pt x="17957" y="9187"/>
                    <a:pt x="17960" y="9191"/>
                  </a:cubicBezTo>
                  <a:lnTo>
                    <a:pt x="17960" y="9191"/>
                  </a:lnTo>
                  <a:cubicBezTo>
                    <a:pt x="17959" y="9187"/>
                    <a:pt x="17957" y="9183"/>
                    <a:pt x="17955" y="9179"/>
                  </a:cubicBezTo>
                  <a:close/>
                  <a:moveTo>
                    <a:pt x="20994" y="9179"/>
                  </a:moveTo>
                  <a:cubicBezTo>
                    <a:pt x="20999" y="9179"/>
                    <a:pt x="21020" y="9246"/>
                    <a:pt x="21012" y="9246"/>
                  </a:cubicBezTo>
                  <a:cubicBezTo>
                    <a:pt x="21010" y="9246"/>
                    <a:pt x="21007" y="9244"/>
                    <a:pt x="21003" y="9238"/>
                  </a:cubicBezTo>
                  <a:cubicBezTo>
                    <a:pt x="20993" y="9194"/>
                    <a:pt x="20992" y="9179"/>
                    <a:pt x="20994" y="9179"/>
                  </a:cubicBezTo>
                  <a:close/>
                  <a:moveTo>
                    <a:pt x="20765" y="10000"/>
                  </a:moveTo>
                  <a:cubicBezTo>
                    <a:pt x="20761" y="10004"/>
                    <a:pt x="20759" y="10006"/>
                    <a:pt x="20757" y="10006"/>
                  </a:cubicBezTo>
                  <a:cubicBezTo>
                    <a:pt x="20755" y="10006"/>
                    <a:pt x="20757" y="10000"/>
                    <a:pt x="20765" y="10000"/>
                  </a:cubicBezTo>
                  <a:close/>
                  <a:moveTo>
                    <a:pt x="20730" y="10000"/>
                  </a:moveTo>
                  <a:cubicBezTo>
                    <a:pt x="20730" y="10012"/>
                    <a:pt x="20718" y="10024"/>
                    <a:pt x="20706" y="10024"/>
                  </a:cubicBezTo>
                  <a:cubicBezTo>
                    <a:pt x="20694" y="10012"/>
                    <a:pt x="20706" y="10012"/>
                    <a:pt x="20730" y="10000"/>
                  </a:cubicBezTo>
                  <a:close/>
                  <a:moveTo>
                    <a:pt x="4395" y="10048"/>
                  </a:moveTo>
                  <a:cubicBezTo>
                    <a:pt x="4392" y="10052"/>
                    <a:pt x="4391" y="10056"/>
                    <a:pt x="4394" y="10060"/>
                  </a:cubicBezTo>
                  <a:cubicBezTo>
                    <a:pt x="4395" y="10056"/>
                    <a:pt x="4395" y="10052"/>
                    <a:pt x="4395" y="10048"/>
                  </a:cubicBezTo>
                  <a:close/>
                  <a:moveTo>
                    <a:pt x="21063" y="10131"/>
                  </a:moveTo>
                  <a:cubicBezTo>
                    <a:pt x="21069" y="10137"/>
                    <a:pt x="21069" y="10140"/>
                    <a:pt x="21067" y="10140"/>
                  </a:cubicBezTo>
                  <a:cubicBezTo>
                    <a:pt x="21066" y="10140"/>
                    <a:pt x="21063" y="10137"/>
                    <a:pt x="21063" y="10131"/>
                  </a:cubicBezTo>
                  <a:close/>
                  <a:moveTo>
                    <a:pt x="21096" y="10152"/>
                  </a:moveTo>
                  <a:cubicBezTo>
                    <a:pt x="21102" y="10152"/>
                    <a:pt x="21100" y="10159"/>
                    <a:pt x="21075" y="10179"/>
                  </a:cubicBezTo>
                  <a:cubicBezTo>
                    <a:pt x="21068" y="10165"/>
                    <a:pt x="21089" y="10152"/>
                    <a:pt x="21096" y="10152"/>
                  </a:cubicBezTo>
                  <a:close/>
                  <a:moveTo>
                    <a:pt x="21120" y="10209"/>
                  </a:moveTo>
                  <a:cubicBezTo>
                    <a:pt x="21117" y="10209"/>
                    <a:pt x="21115" y="10215"/>
                    <a:pt x="21122" y="10215"/>
                  </a:cubicBezTo>
                  <a:cubicBezTo>
                    <a:pt x="21122" y="10211"/>
                    <a:pt x="21121" y="10209"/>
                    <a:pt x="21120" y="10209"/>
                  </a:cubicBezTo>
                  <a:close/>
                  <a:moveTo>
                    <a:pt x="21113" y="10198"/>
                  </a:moveTo>
                  <a:cubicBezTo>
                    <a:pt x="21120" y="10198"/>
                    <a:pt x="21122" y="10204"/>
                    <a:pt x="21122" y="10215"/>
                  </a:cubicBezTo>
                  <a:cubicBezTo>
                    <a:pt x="21106" y="10223"/>
                    <a:pt x="21089" y="10232"/>
                    <a:pt x="21085" y="10232"/>
                  </a:cubicBezTo>
                  <a:cubicBezTo>
                    <a:pt x="21083" y="10232"/>
                    <a:pt x="21083" y="10230"/>
                    <a:pt x="21087" y="10227"/>
                  </a:cubicBezTo>
                  <a:lnTo>
                    <a:pt x="21063" y="10227"/>
                  </a:lnTo>
                  <a:cubicBezTo>
                    <a:pt x="21089" y="10207"/>
                    <a:pt x="21105" y="10198"/>
                    <a:pt x="21113" y="10198"/>
                  </a:cubicBezTo>
                  <a:close/>
                  <a:moveTo>
                    <a:pt x="20569" y="10226"/>
                  </a:moveTo>
                  <a:cubicBezTo>
                    <a:pt x="20567" y="10226"/>
                    <a:pt x="20565" y="10226"/>
                    <a:pt x="20563" y="10227"/>
                  </a:cubicBezTo>
                  <a:cubicBezTo>
                    <a:pt x="20554" y="10244"/>
                    <a:pt x="20558" y="10261"/>
                    <a:pt x="20570" y="10274"/>
                  </a:cubicBezTo>
                  <a:lnTo>
                    <a:pt x="20570" y="10274"/>
                  </a:lnTo>
                  <a:cubicBezTo>
                    <a:pt x="20584" y="10248"/>
                    <a:pt x="20588" y="10226"/>
                    <a:pt x="20569" y="10226"/>
                  </a:cubicBezTo>
                  <a:close/>
                  <a:moveTo>
                    <a:pt x="21101" y="10317"/>
                  </a:moveTo>
                  <a:cubicBezTo>
                    <a:pt x="21103" y="10317"/>
                    <a:pt x="21103" y="10318"/>
                    <a:pt x="21099" y="10322"/>
                  </a:cubicBezTo>
                  <a:cubicBezTo>
                    <a:pt x="21091" y="10322"/>
                    <a:pt x="21099" y="10317"/>
                    <a:pt x="21101" y="10317"/>
                  </a:cubicBezTo>
                  <a:close/>
                  <a:moveTo>
                    <a:pt x="21119" y="10322"/>
                  </a:moveTo>
                  <a:cubicBezTo>
                    <a:pt x="21124" y="10322"/>
                    <a:pt x="21109" y="10340"/>
                    <a:pt x="21102" y="10340"/>
                  </a:cubicBezTo>
                  <a:cubicBezTo>
                    <a:pt x="21100" y="10340"/>
                    <a:pt x="21099" y="10338"/>
                    <a:pt x="21099" y="10334"/>
                  </a:cubicBezTo>
                  <a:cubicBezTo>
                    <a:pt x="21110" y="10325"/>
                    <a:pt x="21116" y="10322"/>
                    <a:pt x="21119" y="10322"/>
                  </a:cubicBezTo>
                  <a:close/>
                  <a:moveTo>
                    <a:pt x="4656" y="10334"/>
                  </a:moveTo>
                  <a:lnTo>
                    <a:pt x="4656" y="10334"/>
                  </a:lnTo>
                  <a:cubicBezTo>
                    <a:pt x="4661" y="10341"/>
                    <a:pt x="4664" y="10344"/>
                    <a:pt x="4667" y="10345"/>
                  </a:cubicBezTo>
                  <a:lnTo>
                    <a:pt x="4667" y="10345"/>
                  </a:lnTo>
                  <a:cubicBezTo>
                    <a:pt x="4663" y="10341"/>
                    <a:pt x="4660" y="10337"/>
                    <a:pt x="4656" y="10334"/>
                  </a:cubicBezTo>
                  <a:close/>
                  <a:moveTo>
                    <a:pt x="20515" y="10353"/>
                  </a:moveTo>
                  <a:lnTo>
                    <a:pt x="20515" y="10353"/>
                  </a:lnTo>
                  <a:cubicBezTo>
                    <a:pt x="20512" y="10354"/>
                    <a:pt x="20508" y="10355"/>
                    <a:pt x="20503" y="10358"/>
                  </a:cubicBezTo>
                  <a:cubicBezTo>
                    <a:pt x="20501" y="10363"/>
                    <a:pt x="20500" y="10365"/>
                    <a:pt x="20501" y="10365"/>
                  </a:cubicBezTo>
                  <a:cubicBezTo>
                    <a:pt x="20503" y="10365"/>
                    <a:pt x="20508" y="10361"/>
                    <a:pt x="20515" y="10353"/>
                  </a:cubicBezTo>
                  <a:close/>
                  <a:moveTo>
                    <a:pt x="21468" y="10370"/>
                  </a:moveTo>
                  <a:lnTo>
                    <a:pt x="21468" y="10370"/>
                  </a:lnTo>
                  <a:cubicBezTo>
                    <a:pt x="21466" y="10371"/>
                    <a:pt x="21465" y="10372"/>
                    <a:pt x="21463" y="10374"/>
                  </a:cubicBezTo>
                  <a:lnTo>
                    <a:pt x="21463" y="10374"/>
                  </a:lnTo>
                  <a:cubicBezTo>
                    <a:pt x="21466" y="10373"/>
                    <a:pt x="21468" y="10372"/>
                    <a:pt x="21468" y="10370"/>
                  </a:cubicBezTo>
                  <a:close/>
                  <a:moveTo>
                    <a:pt x="21158" y="10500"/>
                  </a:moveTo>
                  <a:cubicBezTo>
                    <a:pt x="21158" y="10508"/>
                    <a:pt x="21154" y="10511"/>
                    <a:pt x="21150" y="10511"/>
                  </a:cubicBezTo>
                  <a:cubicBezTo>
                    <a:pt x="21142" y="10511"/>
                    <a:pt x="21134" y="10500"/>
                    <a:pt x="21158" y="10500"/>
                  </a:cubicBezTo>
                  <a:close/>
                  <a:moveTo>
                    <a:pt x="21611" y="10524"/>
                  </a:moveTo>
                  <a:cubicBezTo>
                    <a:pt x="21598" y="10529"/>
                    <a:pt x="21594" y="10530"/>
                    <a:pt x="21593" y="10531"/>
                  </a:cubicBezTo>
                  <a:lnTo>
                    <a:pt x="21593" y="10531"/>
                  </a:lnTo>
                  <a:cubicBezTo>
                    <a:pt x="21599" y="10529"/>
                    <a:pt x="21605" y="10526"/>
                    <a:pt x="21611" y="10524"/>
                  </a:cubicBezTo>
                  <a:close/>
                  <a:moveTo>
                    <a:pt x="21135" y="10507"/>
                  </a:moveTo>
                  <a:cubicBezTo>
                    <a:pt x="21139" y="10507"/>
                    <a:pt x="21143" y="10509"/>
                    <a:pt x="21146" y="10512"/>
                  </a:cubicBezTo>
                  <a:cubicBezTo>
                    <a:pt x="21146" y="10524"/>
                    <a:pt x="21134" y="10524"/>
                    <a:pt x="21146" y="10524"/>
                  </a:cubicBezTo>
                  <a:cubicBezTo>
                    <a:pt x="21150" y="10536"/>
                    <a:pt x="21138" y="10540"/>
                    <a:pt x="21123" y="10540"/>
                  </a:cubicBezTo>
                  <a:cubicBezTo>
                    <a:pt x="21089" y="10540"/>
                    <a:pt x="21038" y="10521"/>
                    <a:pt x="21087" y="10512"/>
                  </a:cubicBezTo>
                  <a:lnTo>
                    <a:pt x="21087" y="10512"/>
                  </a:lnTo>
                  <a:cubicBezTo>
                    <a:pt x="21089" y="10518"/>
                    <a:pt x="21093" y="10519"/>
                    <a:pt x="21097" y="10519"/>
                  </a:cubicBezTo>
                  <a:cubicBezTo>
                    <a:pt x="21100" y="10519"/>
                    <a:pt x="21104" y="10518"/>
                    <a:pt x="21107" y="10516"/>
                  </a:cubicBezTo>
                  <a:lnTo>
                    <a:pt x="21107" y="10516"/>
                  </a:lnTo>
                  <a:cubicBezTo>
                    <a:pt x="21105" y="10518"/>
                    <a:pt x="21102" y="10521"/>
                    <a:pt x="21099" y="10524"/>
                  </a:cubicBezTo>
                  <a:cubicBezTo>
                    <a:pt x="21115" y="10516"/>
                    <a:pt x="21126" y="10507"/>
                    <a:pt x="21135" y="10507"/>
                  </a:cubicBezTo>
                  <a:close/>
                  <a:moveTo>
                    <a:pt x="21238" y="10552"/>
                  </a:moveTo>
                  <a:cubicBezTo>
                    <a:pt x="21243" y="10552"/>
                    <a:pt x="21227" y="10563"/>
                    <a:pt x="21220" y="10563"/>
                  </a:cubicBezTo>
                  <a:cubicBezTo>
                    <a:pt x="21219" y="10563"/>
                    <a:pt x="21218" y="10562"/>
                    <a:pt x="21218" y="10560"/>
                  </a:cubicBezTo>
                  <a:cubicBezTo>
                    <a:pt x="21230" y="10554"/>
                    <a:pt x="21236" y="10552"/>
                    <a:pt x="21238" y="10552"/>
                  </a:cubicBezTo>
                  <a:close/>
                  <a:moveTo>
                    <a:pt x="20360" y="10584"/>
                  </a:moveTo>
                  <a:cubicBezTo>
                    <a:pt x="20361" y="10585"/>
                    <a:pt x="20362" y="10585"/>
                    <a:pt x="20363" y="10586"/>
                  </a:cubicBezTo>
                  <a:lnTo>
                    <a:pt x="20363" y="10586"/>
                  </a:lnTo>
                  <a:cubicBezTo>
                    <a:pt x="20361" y="10585"/>
                    <a:pt x="20360" y="10584"/>
                    <a:pt x="20360" y="10584"/>
                  </a:cubicBezTo>
                  <a:close/>
                  <a:moveTo>
                    <a:pt x="20468" y="10608"/>
                  </a:moveTo>
                  <a:lnTo>
                    <a:pt x="20468" y="10608"/>
                  </a:lnTo>
                  <a:cubicBezTo>
                    <a:pt x="20472" y="10616"/>
                    <a:pt x="20474" y="10620"/>
                    <a:pt x="20476" y="10620"/>
                  </a:cubicBezTo>
                  <a:cubicBezTo>
                    <a:pt x="20477" y="10620"/>
                    <a:pt x="20477" y="10617"/>
                    <a:pt x="20477" y="10612"/>
                  </a:cubicBezTo>
                  <a:lnTo>
                    <a:pt x="20477" y="10612"/>
                  </a:lnTo>
                  <a:cubicBezTo>
                    <a:pt x="20474" y="10610"/>
                    <a:pt x="20471" y="10609"/>
                    <a:pt x="20468" y="10608"/>
                  </a:cubicBezTo>
                  <a:close/>
                  <a:moveTo>
                    <a:pt x="21153" y="10625"/>
                  </a:moveTo>
                  <a:cubicBezTo>
                    <a:pt x="21140" y="10634"/>
                    <a:pt x="21138" y="10641"/>
                    <a:pt x="21135" y="10649"/>
                  </a:cubicBezTo>
                  <a:lnTo>
                    <a:pt x="21135" y="10649"/>
                  </a:lnTo>
                  <a:cubicBezTo>
                    <a:pt x="21142" y="10641"/>
                    <a:pt x="21148" y="10632"/>
                    <a:pt x="21153" y="10625"/>
                  </a:cubicBezTo>
                  <a:close/>
                  <a:moveTo>
                    <a:pt x="21194" y="10608"/>
                  </a:moveTo>
                  <a:cubicBezTo>
                    <a:pt x="21182" y="10631"/>
                    <a:pt x="21158" y="10643"/>
                    <a:pt x="21146" y="10667"/>
                  </a:cubicBezTo>
                  <a:lnTo>
                    <a:pt x="21122" y="10667"/>
                  </a:lnTo>
                  <a:cubicBezTo>
                    <a:pt x="21129" y="10660"/>
                    <a:pt x="21132" y="10654"/>
                    <a:pt x="21135" y="10649"/>
                  </a:cubicBezTo>
                  <a:lnTo>
                    <a:pt x="21135" y="10649"/>
                  </a:lnTo>
                  <a:cubicBezTo>
                    <a:pt x="21128" y="10656"/>
                    <a:pt x="21120" y="10662"/>
                    <a:pt x="21112" y="10662"/>
                  </a:cubicBezTo>
                  <a:cubicBezTo>
                    <a:pt x="21108" y="10662"/>
                    <a:pt x="21103" y="10660"/>
                    <a:pt x="21099" y="10655"/>
                  </a:cubicBezTo>
                  <a:cubicBezTo>
                    <a:pt x="21111" y="10631"/>
                    <a:pt x="21134" y="10620"/>
                    <a:pt x="21158" y="10620"/>
                  </a:cubicBezTo>
                  <a:cubicBezTo>
                    <a:pt x="21157" y="10621"/>
                    <a:pt x="21155" y="10623"/>
                    <a:pt x="21153" y="10625"/>
                  </a:cubicBezTo>
                  <a:lnTo>
                    <a:pt x="21153" y="10625"/>
                  </a:lnTo>
                  <a:cubicBezTo>
                    <a:pt x="21162" y="10620"/>
                    <a:pt x="21174" y="10614"/>
                    <a:pt x="21194" y="10608"/>
                  </a:cubicBezTo>
                  <a:close/>
                  <a:moveTo>
                    <a:pt x="5017" y="10625"/>
                  </a:moveTo>
                  <a:cubicBezTo>
                    <a:pt x="5019" y="10625"/>
                    <a:pt x="5022" y="10629"/>
                    <a:pt x="5025" y="10643"/>
                  </a:cubicBezTo>
                  <a:cubicBezTo>
                    <a:pt x="5025" y="10651"/>
                    <a:pt x="5016" y="10667"/>
                    <a:pt x="5006" y="10667"/>
                  </a:cubicBezTo>
                  <a:cubicBezTo>
                    <a:pt x="5000" y="10667"/>
                    <a:pt x="4994" y="10661"/>
                    <a:pt x="4989" y="10643"/>
                  </a:cubicBezTo>
                  <a:lnTo>
                    <a:pt x="4989" y="10643"/>
                  </a:lnTo>
                  <a:cubicBezTo>
                    <a:pt x="4992" y="10644"/>
                    <a:pt x="4994" y="10645"/>
                    <a:pt x="4996" y="10645"/>
                  </a:cubicBezTo>
                  <a:cubicBezTo>
                    <a:pt x="5008" y="10645"/>
                    <a:pt x="5012" y="10625"/>
                    <a:pt x="5017" y="10625"/>
                  </a:cubicBezTo>
                  <a:close/>
                  <a:moveTo>
                    <a:pt x="21480" y="10596"/>
                  </a:moveTo>
                  <a:cubicBezTo>
                    <a:pt x="21432" y="10643"/>
                    <a:pt x="21456" y="10620"/>
                    <a:pt x="21384" y="10667"/>
                  </a:cubicBezTo>
                  <a:cubicBezTo>
                    <a:pt x="21401" y="10647"/>
                    <a:pt x="21406" y="10640"/>
                    <a:pt x="21405" y="10640"/>
                  </a:cubicBezTo>
                  <a:lnTo>
                    <a:pt x="21405" y="10640"/>
                  </a:lnTo>
                  <a:cubicBezTo>
                    <a:pt x="21402" y="10640"/>
                    <a:pt x="21362" y="10680"/>
                    <a:pt x="21342" y="10680"/>
                  </a:cubicBezTo>
                  <a:cubicBezTo>
                    <a:pt x="21340" y="10680"/>
                    <a:pt x="21338" y="10680"/>
                    <a:pt x="21337" y="10679"/>
                  </a:cubicBezTo>
                  <a:cubicBezTo>
                    <a:pt x="21361" y="10667"/>
                    <a:pt x="21384" y="10643"/>
                    <a:pt x="21420" y="10631"/>
                  </a:cubicBezTo>
                  <a:cubicBezTo>
                    <a:pt x="21422" y="10630"/>
                    <a:pt x="21422" y="10629"/>
                    <a:pt x="21422" y="10628"/>
                  </a:cubicBezTo>
                  <a:lnTo>
                    <a:pt x="21422" y="10628"/>
                  </a:lnTo>
                  <a:cubicBezTo>
                    <a:pt x="21433" y="10607"/>
                    <a:pt x="21446" y="10596"/>
                    <a:pt x="21480" y="10596"/>
                  </a:cubicBezTo>
                  <a:close/>
                  <a:moveTo>
                    <a:pt x="21361" y="10679"/>
                  </a:moveTo>
                  <a:cubicBezTo>
                    <a:pt x="21372" y="10679"/>
                    <a:pt x="21372" y="10679"/>
                    <a:pt x="21361" y="10691"/>
                  </a:cubicBezTo>
                  <a:cubicBezTo>
                    <a:pt x="21349" y="10691"/>
                    <a:pt x="21361" y="10691"/>
                    <a:pt x="21361" y="10679"/>
                  </a:cubicBezTo>
                  <a:close/>
                  <a:moveTo>
                    <a:pt x="21694" y="10715"/>
                  </a:moveTo>
                  <a:cubicBezTo>
                    <a:pt x="21690" y="10717"/>
                    <a:pt x="21687" y="10720"/>
                    <a:pt x="21685" y="10722"/>
                  </a:cubicBezTo>
                  <a:lnTo>
                    <a:pt x="21685" y="10722"/>
                  </a:lnTo>
                  <a:cubicBezTo>
                    <a:pt x="21688" y="10720"/>
                    <a:pt x="21691" y="10718"/>
                    <a:pt x="21694" y="10715"/>
                  </a:cubicBezTo>
                  <a:close/>
                  <a:moveTo>
                    <a:pt x="21444" y="10679"/>
                  </a:moveTo>
                  <a:lnTo>
                    <a:pt x="21444" y="10679"/>
                  </a:lnTo>
                  <a:cubicBezTo>
                    <a:pt x="21408" y="10703"/>
                    <a:pt x="21384" y="10727"/>
                    <a:pt x="21349" y="10751"/>
                  </a:cubicBezTo>
                  <a:cubicBezTo>
                    <a:pt x="21363" y="10737"/>
                    <a:pt x="21360" y="10734"/>
                    <a:pt x="21352" y="10734"/>
                  </a:cubicBezTo>
                  <a:cubicBezTo>
                    <a:pt x="21346" y="10734"/>
                    <a:pt x="21336" y="10736"/>
                    <a:pt x="21327" y="10736"/>
                  </a:cubicBezTo>
                  <a:cubicBezTo>
                    <a:pt x="21319" y="10736"/>
                    <a:pt x="21313" y="10734"/>
                    <a:pt x="21313" y="10727"/>
                  </a:cubicBezTo>
                  <a:cubicBezTo>
                    <a:pt x="21361" y="10715"/>
                    <a:pt x="21396" y="10691"/>
                    <a:pt x="21444" y="10679"/>
                  </a:cubicBezTo>
                  <a:close/>
                  <a:moveTo>
                    <a:pt x="21384" y="10751"/>
                  </a:moveTo>
                  <a:cubicBezTo>
                    <a:pt x="21384" y="10751"/>
                    <a:pt x="21384" y="10751"/>
                    <a:pt x="21384" y="10751"/>
                  </a:cubicBezTo>
                  <a:lnTo>
                    <a:pt x="21384" y="10751"/>
                  </a:lnTo>
                  <a:cubicBezTo>
                    <a:pt x="21381" y="10752"/>
                    <a:pt x="21379" y="10753"/>
                    <a:pt x="21376" y="10754"/>
                  </a:cubicBezTo>
                  <a:lnTo>
                    <a:pt x="21376" y="10754"/>
                  </a:lnTo>
                  <a:cubicBezTo>
                    <a:pt x="21377" y="10752"/>
                    <a:pt x="21380" y="10751"/>
                    <a:pt x="21384" y="10751"/>
                  </a:cubicBezTo>
                  <a:close/>
                  <a:moveTo>
                    <a:pt x="21384" y="10751"/>
                  </a:moveTo>
                  <a:cubicBezTo>
                    <a:pt x="21383" y="10752"/>
                    <a:pt x="21381" y="10753"/>
                    <a:pt x="21380" y="10754"/>
                  </a:cubicBezTo>
                  <a:lnTo>
                    <a:pt x="21380" y="10754"/>
                  </a:lnTo>
                  <a:cubicBezTo>
                    <a:pt x="21382" y="10753"/>
                    <a:pt x="21383" y="10752"/>
                    <a:pt x="21384" y="10751"/>
                  </a:cubicBezTo>
                  <a:close/>
                  <a:moveTo>
                    <a:pt x="21384" y="10751"/>
                  </a:moveTo>
                  <a:cubicBezTo>
                    <a:pt x="21384" y="10751"/>
                    <a:pt x="21384" y="10751"/>
                    <a:pt x="21384" y="10751"/>
                  </a:cubicBezTo>
                  <a:lnTo>
                    <a:pt x="21384" y="10751"/>
                  </a:lnTo>
                  <a:cubicBezTo>
                    <a:pt x="21382" y="10752"/>
                    <a:pt x="21380" y="10754"/>
                    <a:pt x="21378" y="10755"/>
                  </a:cubicBezTo>
                  <a:lnTo>
                    <a:pt x="21378" y="10755"/>
                  </a:lnTo>
                  <a:cubicBezTo>
                    <a:pt x="21379" y="10754"/>
                    <a:pt x="21381" y="10752"/>
                    <a:pt x="21384" y="10751"/>
                  </a:cubicBezTo>
                  <a:close/>
                  <a:moveTo>
                    <a:pt x="21378" y="10755"/>
                  </a:moveTo>
                  <a:cubicBezTo>
                    <a:pt x="21378" y="10755"/>
                    <a:pt x="21378" y="10755"/>
                    <a:pt x="21378" y="10756"/>
                  </a:cubicBezTo>
                  <a:lnTo>
                    <a:pt x="21378" y="10756"/>
                  </a:lnTo>
                  <a:cubicBezTo>
                    <a:pt x="21378" y="10756"/>
                    <a:pt x="21377" y="10756"/>
                    <a:pt x="21377" y="10756"/>
                  </a:cubicBezTo>
                  <a:lnTo>
                    <a:pt x="21377" y="10756"/>
                  </a:lnTo>
                  <a:cubicBezTo>
                    <a:pt x="21378" y="10756"/>
                    <a:pt x="21378" y="10755"/>
                    <a:pt x="21378" y="10755"/>
                  </a:cubicBezTo>
                  <a:close/>
                  <a:moveTo>
                    <a:pt x="21376" y="10754"/>
                  </a:moveTo>
                  <a:cubicBezTo>
                    <a:pt x="21375" y="10755"/>
                    <a:pt x="21375" y="10756"/>
                    <a:pt x="21376" y="10756"/>
                  </a:cubicBezTo>
                  <a:cubicBezTo>
                    <a:pt x="21377" y="10756"/>
                    <a:pt x="21377" y="10756"/>
                    <a:pt x="21377" y="10756"/>
                  </a:cubicBezTo>
                  <a:lnTo>
                    <a:pt x="21377" y="10756"/>
                  </a:lnTo>
                  <a:cubicBezTo>
                    <a:pt x="21363" y="10766"/>
                    <a:pt x="21356" y="10769"/>
                    <a:pt x="21354" y="10769"/>
                  </a:cubicBezTo>
                  <a:cubicBezTo>
                    <a:pt x="21350" y="10769"/>
                    <a:pt x="21359" y="10761"/>
                    <a:pt x="21376" y="10754"/>
                  </a:cubicBezTo>
                  <a:close/>
                  <a:moveTo>
                    <a:pt x="20292" y="10772"/>
                  </a:moveTo>
                  <a:cubicBezTo>
                    <a:pt x="20291" y="10772"/>
                    <a:pt x="20290" y="10773"/>
                    <a:pt x="20289" y="10774"/>
                  </a:cubicBezTo>
                  <a:cubicBezTo>
                    <a:pt x="20290" y="10774"/>
                    <a:pt x="20291" y="10773"/>
                    <a:pt x="20292" y="10772"/>
                  </a:cubicBezTo>
                  <a:close/>
                  <a:moveTo>
                    <a:pt x="21334" y="10786"/>
                  </a:moveTo>
                  <a:lnTo>
                    <a:pt x="21334" y="10786"/>
                  </a:lnTo>
                  <a:cubicBezTo>
                    <a:pt x="21328" y="10791"/>
                    <a:pt x="21325" y="10795"/>
                    <a:pt x="21325" y="10798"/>
                  </a:cubicBezTo>
                  <a:cubicBezTo>
                    <a:pt x="21327" y="10796"/>
                    <a:pt x="21331" y="10791"/>
                    <a:pt x="21334" y="10786"/>
                  </a:cubicBezTo>
                  <a:close/>
                  <a:moveTo>
                    <a:pt x="21104" y="10752"/>
                  </a:moveTo>
                  <a:cubicBezTo>
                    <a:pt x="21113" y="10752"/>
                    <a:pt x="21123" y="10755"/>
                    <a:pt x="21134" y="10762"/>
                  </a:cubicBezTo>
                  <a:cubicBezTo>
                    <a:pt x="21121" y="10769"/>
                    <a:pt x="21115" y="10783"/>
                    <a:pt x="21115" y="10801"/>
                  </a:cubicBezTo>
                  <a:lnTo>
                    <a:pt x="21115" y="10801"/>
                  </a:lnTo>
                  <a:cubicBezTo>
                    <a:pt x="21097" y="10788"/>
                    <a:pt x="21058" y="10774"/>
                    <a:pt x="21051" y="10774"/>
                  </a:cubicBezTo>
                  <a:cubicBezTo>
                    <a:pt x="21067" y="10766"/>
                    <a:pt x="21084" y="10752"/>
                    <a:pt x="21104" y="10752"/>
                  </a:cubicBezTo>
                  <a:close/>
                  <a:moveTo>
                    <a:pt x="21377" y="10824"/>
                  </a:moveTo>
                  <a:cubicBezTo>
                    <a:pt x="21371" y="10828"/>
                    <a:pt x="21366" y="10831"/>
                    <a:pt x="21361" y="10834"/>
                  </a:cubicBezTo>
                  <a:cubicBezTo>
                    <a:pt x="21366" y="10831"/>
                    <a:pt x="21371" y="10828"/>
                    <a:pt x="21377" y="10824"/>
                  </a:cubicBezTo>
                  <a:close/>
                  <a:moveTo>
                    <a:pt x="21062" y="10811"/>
                  </a:moveTo>
                  <a:cubicBezTo>
                    <a:pt x="21079" y="10811"/>
                    <a:pt x="21087" y="10822"/>
                    <a:pt x="21111" y="10822"/>
                  </a:cubicBezTo>
                  <a:cubicBezTo>
                    <a:pt x="21113" y="10821"/>
                    <a:pt x="21114" y="10821"/>
                    <a:pt x="21116" y="10820"/>
                  </a:cubicBezTo>
                  <a:lnTo>
                    <a:pt x="21116" y="10820"/>
                  </a:lnTo>
                  <a:cubicBezTo>
                    <a:pt x="21117" y="10829"/>
                    <a:pt x="21120" y="10837"/>
                    <a:pt x="21122" y="10846"/>
                  </a:cubicBezTo>
                  <a:cubicBezTo>
                    <a:pt x="21122" y="10846"/>
                    <a:pt x="21027" y="10846"/>
                    <a:pt x="21027" y="10822"/>
                  </a:cubicBezTo>
                  <a:cubicBezTo>
                    <a:pt x="21043" y="10814"/>
                    <a:pt x="21054" y="10811"/>
                    <a:pt x="21062" y="10811"/>
                  </a:cubicBezTo>
                  <a:close/>
                  <a:moveTo>
                    <a:pt x="21551" y="10727"/>
                  </a:moveTo>
                  <a:lnTo>
                    <a:pt x="21551" y="10727"/>
                  </a:lnTo>
                  <a:cubicBezTo>
                    <a:pt x="21491" y="10762"/>
                    <a:pt x="21420" y="10822"/>
                    <a:pt x="21349" y="10846"/>
                  </a:cubicBezTo>
                  <a:cubicBezTo>
                    <a:pt x="21349" y="10846"/>
                    <a:pt x="21313" y="10798"/>
                    <a:pt x="21325" y="10774"/>
                  </a:cubicBezTo>
                  <a:cubicBezTo>
                    <a:pt x="21334" y="10765"/>
                    <a:pt x="21340" y="10761"/>
                    <a:pt x="21342" y="10761"/>
                  </a:cubicBezTo>
                  <a:cubicBezTo>
                    <a:pt x="21347" y="10761"/>
                    <a:pt x="21341" y="10775"/>
                    <a:pt x="21334" y="10786"/>
                  </a:cubicBezTo>
                  <a:lnTo>
                    <a:pt x="21334" y="10786"/>
                  </a:lnTo>
                  <a:cubicBezTo>
                    <a:pt x="21345" y="10777"/>
                    <a:pt x="21365" y="10765"/>
                    <a:pt x="21377" y="10756"/>
                  </a:cubicBezTo>
                  <a:lnTo>
                    <a:pt x="21377" y="10756"/>
                  </a:lnTo>
                  <a:cubicBezTo>
                    <a:pt x="21375" y="10763"/>
                    <a:pt x="21399" y="10767"/>
                    <a:pt x="21361" y="10786"/>
                  </a:cubicBezTo>
                  <a:cubicBezTo>
                    <a:pt x="21391" y="10794"/>
                    <a:pt x="21368" y="10821"/>
                    <a:pt x="21378" y="10821"/>
                  </a:cubicBezTo>
                  <a:cubicBezTo>
                    <a:pt x="21380" y="10821"/>
                    <a:pt x="21381" y="10820"/>
                    <a:pt x="21384" y="10819"/>
                  </a:cubicBezTo>
                  <a:lnTo>
                    <a:pt x="21384" y="10819"/>
                  </a:lnTo>
                  <a:cubicBezTo>
                    <a:pt x="21382" y="10821"/>
                    <a:pt x="21379" y="10823"/>
                    <a:pt x="21377" y="10824"/>
                  </a:cubicBezTo>
                  <a:lnTo>
                    <a:pt x="21377" y="10824"/>
                  </a:lnTo>
                  <a:cubicBezTo>
                    <a:pt x="21381" y="10822"/>
                    <a:pt x="21385" y="10820"/>
                    <a:pt x="21389" y="10817"/>
                  </a:cubicBezTo>
                  <a:lnTo>
                    <a:pt x="21389" y="10817"/>
                  </a:lnTo>
                  <a:cubicBezTo>
                    <a:pt x="21397" y="10814"/>
                    <a:pt x="21411" y="10806"/>
                    <a:pt x="21433" y="10793"/>
                  </a:cubicBezTo>
                  <a:lnTo>
                    <a:pt x="21433" y="10793"/>
                  </a:lnTo>
                  <a:cubicBezTo>
                    <a:pt x="21473" y="10771"/>
                    <a:pt x="21514" y="10749"/>
                    <a:pt x="21551" y="10727"/>
                  </a:cubicBezTo>
                  <a:close/>
                  <a:moveTo>
                    <a:pt x="21441" y="10838"/>
                  </a:moveTo>
                  <a:cubicBezTo>
                    <a:pt x="21421" y="10844"/>
                    <a:pt x="21398" y="10855"/>
                    <a:pt x="21393" y="10867"/>
                  </a:cubicBezTo>
                  <a:lnTo>
                    <a:pt x="21393" y="10867"/>
                  </a:lnTo>
                  <a:cubicBezTo>
                    <a:pt x="21412" y="10859"/>
                    <a:pt x="21427" y="10848"/>
                    <a:pt x="21441" y="10838"/>
                  </a:cubicBezTo>
                  <a:close/>
                  <a:moveTo>
                    <a:pt x="21444" y="10810"/>
                  </a:moveTo>
                  <a:lnTo>
                    <a:pt x="21444" y="10810"/>
                  </a:lnTo>
                  <a:cubicBezTo>
                    <a:pt x="21430" y="10817"/>
                    <a:pt x="21408" y="10836"/>
                    <a:pt x="21392" y="10851"/>
                  </a:cubicBezTo>
                  <a:lnTo>
                    <a:pt x="21392" y="10851"/>
                  </a:lnTo>
                  <a:cubicBezTo>
                    <a:pt x="21407" y="10843"/>
                    <a:pt x="21436" y="10836"/>
                    <a:pt x="21453" y="10830"/>
                  </a:cubicBezTo>
                  <a:lnTo>
                    <a:pt x="21453" y="10830"/>
                  </a:lnTo>
                  <a:cubicBezTo>
                    <a:pt x="21449" y="10833"/>
                    <a:pt x="21445" y="10836"/>
                    <a:pt x="21441" y="10838"/>
                  </a:cubicBezTo>
                  <a:lnTo>
                    <a:pt x="21441" y="10838"/>
                  </a:lnTo>
                  <a:cubicBezTo>
                    <a:pt x="21452" y="10836"/>
                    <a:pt x="21461" y="10834"/>
                    <a:pt x="21468" y="10834"/>
                  </a:cubicBezTo>
                  <a:cubicBezTo>
                    <a:pt x="21444" y="10846"/>
                    <a:pt x="21420" y="10870"/>
                    <a:pt x="21396" y="10881"/>
                  </a:cubicBezTo>
                  <a:cubicBezTo>
                    <a:pt x="21391" y="10876"/>
                    <a:pt x="21390" y="10871"/>
                    <a:pt x="21393" y="10867"/>
                  </a:cubicBezTo>
                  <a:lnTo>
                    <a:pt x="21393" y="10867"/>
                  </a:lnTo>
                  <a:cubicBezTo>
                    <a:pt x="21390" y="10868"/>
                    <a:pt x="21387" y="10869"/>
                    <a:pt x="21384" y="10870"/>
                  </a:cubicBezTo>
                  <a:cubicBezTo>
                    <a:pt x="21381" y="10867"/>
                    <a:pt x="21380" y="10864"/>
                    <a:pt x="21381" y="10861"/>
                  </a:cubicBezTo>
                  <a:lnTo>
                    <a:pt x="21381" y="10861"/>
                  </a:lnTo>
                  <a:cubicBezTo>
                    <a:pt x="21376" y="10866"/>
                    <a:pt x="21372" y="10870"/>
                    <a:pt x="21372" y="10870"/>
                  </a:cubicBezTo>
                  <a:lnTo>
                    <a:pt x="21372" y="10870"/>
                  </a:lnTo>
                  <a:cubicBezTo>
                    <a:pt x="21372" y="10870"/>
                    <a:pt x="21376" y="10866"/>
                    <a:pt x="21381" y="10861"/>
                  </a:cubicBezTo>
                  <a:lnTo>
                    <a:pt x="21381" y="10861"/>
                  </a:lnTo>
                  <a:cubicBezTo>
                    <a:pt x="21381" y="10861"/>
                    <a:pt x="21381" y="10861"/>
                    <a:pt x="21381" y="10861"/>
                  </a:cubicBezTo>
                  <a:lnTo>
                    <a:pt x="21381" y="10861"/>
                  </a:lnTo>
                  <a:cubicBezTo>
                    <a:pt x="21384" y="10858"/>
                    <a:pt x="21388" y="10855"/>
                    <a:pt x="21392" y="10851"/>
                  </a:cubicBezTo>
                  <a:lnTo>
                    <a:pt x="21392" y="10851"/>
                  </a:lnTo>
                  <a:cubicBezTo>
                    <a:pt x="21392" y="10851"/>
                    <a:pt x="21391" y="10851"/>
                    <a:pt x="21391" y="10851"/>
                  </a:cubicBezTo>
                  <a:lnTo>
                    <a:pt x="21391" y="10851"/>
                  </a:lnTo>
                  <a:cubicBezTo>
                    <a:pt x="21387" y="10855"/>
                    <a:pt x="21384" y="10858"/>
                    <a:pt x="21381" y="10861"/>
                  </a:cubicBezTo>
                  <a:lnTo>
                    <a:pt x="21381" y="10861"/>
                  </a:lnTo>
                  <a:cubicBezTo>
                    <a:pt x="21382" y="10858"/>
                    <a:pt x="21386" y="10854"/>
                    <a:pt x="21391" y="10851"/>
                  </a:cubicBezTo>
                  <a:lnTo>
                    <a:pt x="21391" y="10851"/>
                  </a:lnTo>
                  <a:cubicBezTo>
                    <a:pt x="21410" y="10834"/>
                    <a:pt x="21436" y="10810"/>
                    <a:pt x="21444" y="10810"/>
                  </a:cubicBezTo>
                  <a:close/>
                  <a:moveTo>
                    <a:pt x="21063" y="10870"/>
                  </a:moveTo>
                  <a:cubicBezTo>
                    <a:pt x="21072" y="10870"/>
                    <a:pt x="21097" y="10877"/>
                    <a:pt x="21107" y="10880"/>
                  </a:cubicBezTo>
                  <a:lnTo>
                    <a:pt x="21107" y="10880"/>
                  </a:lnTo>
                  <a:cubicBezTo>
                    <a:pt x="21108" y="10879"/>
                    <a:pt x="21108" y="10879"/>
                    <a:pt x="21109" y="10879"/>
                  </a:cubicBezTo>
                  <a:cubicBezTo>
                    <a:pt x="21110" y="10879"/>
                    <a:pt x="21111" y="10880"/>
                    <a:pt x="21111" y="10881"/>
                  </a:cubicBezTo>
                  <a:cubicBezTo>
                    <a:pt x="21111" y="10881"/>
                    <a:pt x="21109" y="10881"/>
                    <a:pt x="21107" y="10880"/>
                  </a:cubicBezTo>
                  <a:lnTo>
                    <a:pt x="21107" y="10880"/>
                  </a:lnTo>
                  <a:cubicBezTo>
                    <a:pt x="21104" y="10882"/>
                    <a:pt x="21101" y="10886"/>
                    <a:pt x="21100" y="10888"/>
                  </a:cubicBezTo>
                  <a:lnTo>
                    <a:pt x="21100" y="10888"/>
                  </a:lnTo>
                  <a:cubicBezTo>
                    <a:pt x="21104" y="10887"/>
                    <a:pt x="21107" y="10885"/>
                    <a:pt x="21111" y="10882"/>
                  </a:cubicBezTo>
                  <a:lnTo>
                    <a:pt x="21111" y="10882"/>
                  </a:lnTo>
                  <a:cubicBezTo>
                    <a:pt x="21104" y="10888"/>
                    <a:pt x="21101" y="10890"/>
                    <a:pt x="21100" y="10890"/>
                  </a:cubicBezTo>
                  <a:cubicBezTo>
                    <a:pt x="21100" y="10890"/>
                    <a:pt x="21100" y="10889"/>
                    <a:pt x="21100" y="10888"/>
                  </a:cubicBezTo>
                  <a:lnTo>
                    <a:pt x="21100" y="10888"/>
                  </a:lnTo>
                  <a:cubicBezTo>
                    <a:pt x="21099" y="10889"/>
                    <a:pt x="21097" y="10889"/>
                    <a:pt x="21095" y="10889"/>
                  </a:cubicBezTo>
                  <a:cubicBezTo>
                    <a:pt x="21087" y="10889"/>
                    <a:pt x="21077" y="10884"/>
                    <a:pt x="21063" y="10870"/>
                  </a:cubicBezTo>
                  <a:close/>
                  <a:moveTo>
                    <a:pt x="20182" y="10905"/>
                  </a:moveTo>
                  <a:lnTo>
                    <a:pt x="20182" y="10905"/>
                  </a:lnTo>
                  <a:cubicBezTo>
                    <a:pt x="20180" y="10910"/>
                    <a:pt x="20178" y="10915"/>
                    <a:pt x="20178" y="10920"/>
                  </a:cubicBezTo>
                  <a:lnTo>
                    <a:pt x="20178" y="10920"/>
                  </a:lnTo>
                  <a:cubicBezTo>
                    <a:pt x="20179" y="10915"/>
                    <a:pt x="20181" y="10910"/>
                    <a:pt x="20182" y="10905"/>
                  </a:cubicBezTo>
                  <a:close/>
                  <a:moveTo>
                    <a:pt x="5336" y="10901"/>
                  </a:moveTo>
                  <a:cubicBezTo>
                    <a:pt x="5344" y="10901"/>
                    <a:pt x="5355" y="10903"/>
                    <a:pt x="5370" y="10905"/>
                  </a:cubicBezTo>
                  <a:cubicBezTo>
                    <a:pt x="5355" y="10905"/>
                    <a:pt x="5360" y="10916"/>
                    <a:pt x="5365" y="10916"/>
                  </a:cubicBezTo>
                  <a:cubicBezTo>
                    <a:pt x="5368" y="10916"/>
                    <a:pt x="5370" y="10913"/>
                    <a:pt x="5370" y="10905"/>
                  </a:cubicBezTo>
                  <a:lnTo>
                    <a:pt x="5370" y="10905"/>
                  </a:lnTo>
                  <a:cubicBezTo>
                    <a:pt x="5375" y="10917"/>
                    <a:pt x="5373" y="10923"/>
                    <a:pt x="5367" y="10926"/>
                  </a:cubicBezTo>
                  <a:lnTo>
                    <a:pt x="5367" y="10926"/>
                  </a:lnTo>
                  <a:cubicBezTo>
                    <a:pt x="5357" y="10918"/>
                    <a:pt x="5347" y="10909"/>
                    <a:pt x="5336" y="10901"/>
                  </a:cubicBezTo>
                  <a:close/>
                  <a:moveTo>
                    <a:pt x="21242" y="10929"/>
                  </a:moveTo>
                  <a:lnTo>
                    <a:pt x="21242" y="10929"/>
                  </a:lnTo>
                  <a:cubicBezTo>
                    <a:pt x="21236" y="10934"/>
                    <a:pt x="21231" y="10940"/>
                    <a:pt x="21228" y="10946"/>
                  </a:cubicBezTo>
                  <a:lnTo>
                    <a:pt x="21228" y="10946"/>
                  </a:lnTo>
                  <a:cubicBezTo>
                    <a:pt x="21232" y="10944"/>
                    <a:pt x="21237" y="10938"/>
                    <a:pt x="21242" y="10929"/>
                  </a:cubicBezTo>
                  <a:close/>
                  <a:moveTo>
                    <a:pt x="5381" y="10937"/>
                  </a:moveTo>
                  <a:cubicBezTo>
                    <a:pt x="5380" y="10940"/>
                    <a:pt x="5383" y="10945"/>
                    <a:pt x="5394" y="10953"/>
                  </a:cubicBezTo>
                  <a:cubicBezTo>
                    <a:pt x="5395" y="10952"/>
                    <a:pt x="5395" y="10951"/>
                    <a:pt x="5396" y="10950"/>
                  </a:cubicBezTo>
                  <a:lnTo>
                    <a:pt x="5396" y="10950"/>
                  </a:lnTo>
                  <a:cubicBezTo>
                    <a:pt x="5391" y="10946"/>
                    <a:pt x="5386" y="10942"/>
                    <a:pt x="5381" y="10937"/>
                  </a:cubicBezTo>
                  <a:close/>
                  <a:moveTo>
                    <a:pt x="16927" y="10951"/>
                  </a:moveTo>
                  <a:cubicBezTo>
                    <a:pt x="16928" y="10952"/>
                    <a:pt x="16930" y="10953"/>
                    <a:pt x="16931" y="10953"/>
                  </a:cubicBezTo>
                  <a:cubicBezTo>
                    <a:pt x="16930" y="10952"/>
                    <a:pt x="16929" y="10952"/>
                    <a:pt x="16927" y="10951"/>
                  </a:cubicBezTo>
                  <a:close/>
                  <a:moveTo>
                    <a:pt x="5466" y="10917"/>
                  </a:moveTo>
                  <a:cubicBezTo>
                    <a:pt x="5478" y="10917"/>
                    <a:pt x="5490" y="10941"/>
                    <a:pt x="5501" y="10965"/>
                  </a:cubicBezTo>
                  <a:cubicBezTo>
                    <a:pt x="5490" y="10953"/>
                    <a:pt x="5478" y="10929"/>
                    <a:pt x="5466" y="10917"/>
                  </a:cubicBezTo>
                  <a:close/>
                  <a:moveTo>
                    <a:pt x="21420" y="10954"/>
                  </a:moveTo>
                  <a:cubicBezTo>
                    <a:pt x="21420" y="10965"/>
                    <a:pt x="21408" y="10965"/>
                    <a:pt x="21396" y="10965"/>
                  </a:cubicBezTo>
                  <a:cubicBezTo>
                    <a:pt x="21401" y="10962"/>
                    <a:pt x="21410" y="10958"/>
                    <a:pt x="21420" y="10954"/>
                  </a:cubicBezTo>
                  <a:close/>
                  <a:moveTo>
                    <a:pt x="21452" y="10957"/>
                  </a:moveTo>
                  <a:cubicBezTo>
                    <a:pt x="21449" y="10957"/>
                    <a:pt x="21443" y="10959"/>
                    <a:pt x="21432" y="10965"/>
                  </a:cubicBezTo>
                  <a:cubicBezTo>
                    <a:pt x="21439" y="10963"/>
                    <a:pt x="21445" y="10960"/>
                    <a:pt x="21452" y="10957"/>
                  </a:cubicBezTo>
                  <a:close/>
                  <a:moveTo>
                    <a:pt x="21333" y="10959"/>
                  </a:moveTo>
                  <a:cubicBezTo>
                    <a:pt x="21332" y="10962"/>
                    <a:pt x="21330" y="10965"/>
                    <a:pt x="21328" y="10969"/>
                  </a:cubicBezTo>
                  <a:lnTo>
                    <a:pt x="21328" y="10969"/>
                  </a:lnTo>
                  <a:cubicBezTo>
                    <a:pt x="21327" y="10968"/>
                    <a:pt x="21326" y="10967"/>
                    <a:pt x="21325" y="10965"/>
                  </a:cubicBezTo>
                  <a:cubicBezTo>
                    <a:pt x="21328" y="10963"/>
                    <a:pt x="21330" y="10961"/>
                    <a:pt x="21333" y="10959"/>
                  </a:cubicBezTo>
                  <a:close/>
                  <a:moveTo>
                    <a:pt x="21646" y="10798"/>
                  </a:moveTo>
                  <a:cubicBezTo>
                    <a:pt x="21641" y="10802"/>
                    <a:pt x="21635" y="10805"/>
                    <a:pt x="21630" y="10809"/>
                  </a:cubicBezTo>
                  <a:lnTo>
                    <a:pt x="21630" y="10809"/>
                  </a:lnTo>
                  <a:cubicBezTo>
                    <a:pt x="21631" y="10807"/>
                    <a:pt x="21632" y="10804"/>
                    <a:pt x="21634" y="10800"/>
                  </a:cubicBezTo>
                  <a:lnTo>
                    <a:pt x="21634" y="10800"/>
                  </a:lnTo>
                  <a:cubicBezTo>
                    <a:pt x="21624" y="10804"/>
                    <a:pt x="21621" y="10811"/>
                    <a:pt x="21623" y="10813"/>
                  </a:cubicBezTo>
                  <a:lnTo>
                    <a:pt x="21623" y="10813"/>
                  </a:lnTo>
                  <a:cubicBezTo>
                    <a:pt x="21625" y="10812"/>
                    <a:pt x="21627" y="10811"/>
                    <a:pt x="21630" y="10809"/>
                  </a:cubicBezTo>
                  <a:lnTo>
                    <a:pt x="21630" y="10809"/>
                  </a:lnTo>
                  <a:cubicBezTo>
                    <a:pt x="21627" y="10813"/>
                    <a:pt x="21626" y="10814"/>
                    <a:pt x="21624" y="10814"/>
                  </a:cubicBezTo>
                  <a:cubicBezTo>
                    <a:pt x="21624" y="10814"/>
                    <a:pt x="21623" y="10814"/>
                    <a:pt x="21623" y="10813"/>
                  </a:cubicBezTo>
                  <a:lnTo>
                    <a:pt x="21623" y="10813"/>
                  </a:lnTo>
                  <a:cubicBezTo>
                    <a:pt x="21557" y="10856"/>
                    <a:pt x="21483" y="10897"/>
                    <a:pt x="21408" y="10929"/>
                  </a:cubicBezTo>
                  <a:cubicBezTo>
                    <a:pt x="21384" y="10953"/>
                    <a:pt x="21372" y="10977"/>
                    <a:pt x="21325" y="10977"/>
                  </a:cubicBezTo>
                  <a:cubicBezTo>
                    <a:pt x="21326" y="10974"/>
                    <a:pt x="21327" y="10971"/>
                    <a:pt x="21328" y="10969"/>
                  </a:cubicBezTo>
                  <a:lnTo>
                    <a:pt x="21328" y="10969"/>
                  </a:lnTo>
                  <a:cubicBezTo>
                    <a:pt x="21331" y="10971"/>
                    <a:pt x="21333" y="10972"/>
                    <a:pt x="21335" y="10972"/>
                  </a:cubicBezTo>
                  <a:cubicBezTo>
                    <a:pt x="21343" y="10972"/>
                    <a:pt x="21348" y="10957"/>
                    <a:pt x="21347" y="10949"/>
                  </a:cubicBezTo>
                  <a:lnTo>
                    <a:pt x="21347" y="10949"/>
                  </a:lnTo>
                  <a:cubicBezTo>
                    <a:pt x="21343" y="10952"/>
                    <a:pt x="21338" y="10956"/>
                    <a:pt x="21333" y="10959"/>
                  </a:cubicBezTo>
                  <a:lnTo>
                    <a:pt x="21333" y="10959"/>
                  </a:lnTo>
                  <a:cubicBezTo>
                    <a:pt x="21339" y="10948"/>
                    <a:pt x="21343" y="10944"/>
                    <a:pt x="21345" y="10944"/>
                  </a:cubicBezTo>
                  <a:cubicBezTo>
                    <a:pt x="21346" y="10944"/>
                    <a:pt x="21347" y="10946"/>
                    <a:pt x="21347" y="10949"/>
                  </a:cubicBezTo>
                  <a:lnTo>
                    <a:pt x="21347" y="10949"/>
                  </a:lnTo>
                  <a:cubicBezTo>
                    <a:pt x="21371" y="10931"/>
                    <a:pt x="21390" y="10915"/>
                    <a:pt x="21408" y="10905"/>
                  </a:cubicBezTo>
                  <a:lnTo>
                    <a:pt x="21408" y="10905"/>
                  </a:lnTo>
                  <a:cubicBezTo>
                    <a:pt x="21403" y="10907"/>
                    <a:pt x="21399" y="10908"/>
                    <a:pt x="21397" y="10908"/>
                  </a:cubicBezTo>
                  <a:cubicBezTo>
                    <a:pt x="21381" y="10908"/>
                    <a:pt x="21479" y="10839"/>
                    <a:pt x="21508" y="10839"/>
                  </a:cubicBezTo>
                  <a:cubicBezTo>
                    <a:pt x="21512" y="10839"/>
                    <a:pt x="21515" y="10841"/>
                    <a:pt x="21515" y="10846"/>
                  </a:cubicBezTo>
                  <a:cubicBezTo>
                    <a:pt x="21480" y="10858"/>
                    <a:pt x="21456" y="10881"/>
                    <a:pt x="21420" y="10917"/>
                  </a:cubicBezTo>
                  <a:cubicBezTo>
                    <a:pt x="21492" y="10870"/>
                    <a:pt x="21563" y="10810"/>
                    <a:pt x="21634" y="10798"/>
                  </a:cubicBezTo>
                  <a:lnTo>
                    <a:pt x="21634" y="10798"/>
                  </a:lnTo>
                  <a:cubicBezTo>
                    <a:pt x="21634" y="10799"/>
                    <a:pt x="21634" y="10799"/>
                    <a:pt x="21634" y="10800"/>
                  </a:cubicBezTo>
                  <a:lnTo>
                    <a:pt x="21634" y="10800"/>
                  </a:lnTo>
                  <a:cubicBezTo>
                    <a:pt x="21637" y="10799"/>
                    <a:pt x="21641" y="10798"/>
                    <a:pt x="21646" y="10798"/>
                  </a:cubicBezTo>
                  <a:close/>
                  <a:moveTo>
                    <a:pt x="20170" y="10968"/>
                  </a:moveTo>
                  <a:cubicBezTo>
                    <a:pt x="20174" y="10968"/>
                    <a:pt x="20181" y="10971"/>
                    <a:pt x="20194" y="10977"/>
                  </a:cubicBezTo>
                  <a:cubicBezTo>
                    <a:pt x="20190" y="10977"/>
                    <a:pt x="20188" y="10978"/>
                    <a:pt x="20186" y="10979"/>
                  </a:cubicBezTo>
                  <a:lnTo>
                    <a:pt x="20186" y="10979"/>
                  </a:lnTo>
                  <a:cubicBezTo>
                    <a:pt x="20189" y="10979"/>
                    <a:pt x="20191" y="10978"/>
                    <a:pt x="20194" y="10977"/>
                  </a:cubicBezTo>
                  <a:lnTo>
                    <a:pt x="20194" y="10977"/>
                  </a:lnTo>
                  <a:cubicBezTo>
                    <a:pt x="20190" y="10981"/>
                    <a:pt x="20187" y="10982"/>
                    <a:pt x="20186" y="10982"/>
                  </a:cubicBezTo>
                  <a:cubicBezTo>
                    <a:pt x="20184" y="10982"/>
                    <a:pt x="20185" y="10980"/>
                    <a:pt x="20186" y="10979"/>
                  </a:cubicBezTo>
                  <a:lnTo>
                    <a:pt x="20186" y="10979"/>
                  </a:lnTo>
                  <a:cubicBezTo>
                    <a:pt x="20185" y="10979"/>
                    <a:pt x="20184" y="10979"/>
                    <a:pt x="20183" y="10979"/>
                  </a:cubicBezTo>
                  <a:cubicBezTo>
                    <a:pt x="20170" y="10979"/>
                    <a:pt x="20161" y="10968"/>
                    <a:pt x="20170" y="10968"/>
                  </a:cubicBezTo>
                  <a:close/>
                  <a:moveTo>
                    <a:pt x="21134" y="11012"/>
                  </a:moveTo>
                  <a:cubicBezTo>
                    <a:pt x="21131" y="11016"/>
                    <a:pt x="21128" y="11019"/>
                    <a:pt x="21127" y="11023"/>
                  </a:cubicBezTo>
                  <a:lnTo>
                    <a:pt x="21127" y="11023"/>
                  </a:lnTo>
                  <a:cubicBezTo>
                    <a:pt x="21130" y="11020"/>
                    <a:pt x="21132" y="11017"/>
                    <a:pt x="21134" y="11012"/>
                  </a:cubicBezTo>
                  <a:close/>
                  <a:moveTo>
                    <a:pt x="20170" y="10989"/>
                  </a:moveTo>
                  <a:cubicBezTo>
                    <a:pt x="20182" y="11001"/>
                    <a:pt x="20182" y="11012"/>
                    <a:pt x="20182" y="11024"/>
                  </a:cubicBezTo>
                  <a:lnTo>
                    <a:pt x="20170" y="10989"/>
                  </a:lnTo>
                  <a:close/>
                  <a:moveTo>
                    <a:pt x="21766" y="11024"/>
                  </a:moveTo>
                  <a:cubicBezTo>
                    <a:pt x="21765" y="11024"/>
                    <a:pt x="21765" y="11024"/>
                    <a:pt x="21765" y="11024"/>
                  </a:cubicBezTo>
                  <a:lnTo>
                    <a:pt x="21765" y="11024"/>
                  </a:lnTo>
                  <a:cubicBezTo>
                    <a:pt x="21765" y="11024"/>
                    <a:pt x="21765" y="11024"/>
                    <a:pt x="21765" y="11024"/>
                  </a:cubicBezTo>
                  <a:cubicBezTo>
                    <a:pt x="21766" y="11024"/>
                    <a:pt x="21766" y="11024"/>
                    <a:pt x="21766" y="11024"/>
                  </a:cubicBezTo>
                  <a:close/>
                  <a:moveTo>
                    <a:pt x="20563" y="11036"/>
                  </a:moveTo>
                  <a:cubicBezTo>
                    <a:pt x="20562" y="11037"/>
                    <a:pt x="20561" y="11037"/>
                    <a:pt x="20560" y="11038"/>
                  </a:cubicBezTo>
                  <a:lnTo>
                    <a:pt x="20560" y="11038"/>
                  </a:lnTo>
                  <a:cubicBezTo>
                    <a:pt x="20561" y="11037"/>
                    <a:pt x="20562" y="11037"/>
                    <a:pt x="20563" y="11036"/>
                  </a:cubicBezTo>
                  <a:close/>
                  <a:moveTo>
                    <a:pt x="21765" y="11024"/>
                  </a:moveTo>
                  <a:lnTo>
                    <a:pt x="21765" y="11024"/>
                  </a:lnTo>
                  <a:cubicBezTo>
                    <a:pt x="21756" y="11025"/>
                    <a:pt x="21747" y="11032"/>
                    <a:pt x="21738" y="11040"/>
                  </a:cubicBezTo>
                  <a:lnTo>
                    <a:pt x="21738" y="11040"/>
                  </a:lnTo>
                  <a:cubicBezTo>
                    <a:pt x="21746" y="11034"/>
                    <a:pt x="21755" y="11029"/>
                    <a:pt x="21765" y="11024"/>
                  </a:cubicBezTo>
                  <a:close/>
                  <a:moveTo>
                    <a:pt x="21738" y="11040"/>
                  </a:moveTo>
                  <a:cubicBezTo>
                    <a:pt x="21735" y="11042"/>
                    <a:pt x="21733" y="11044"/>
                    <a:pt x="21731" y="11046"/>
                  </a:cubicBezTo>
                  <a:lnTo>
                    <a:pt x="21731" y="11046"/>
                  </a:lnTo>
                  <a:cubicBezTo>
                    <a:pt x="21730" y="11047"/>
                    <a:pt x="21730" y="11047"/>
                    <a:pt x="21730" y="11048"/>
                  </a:cubicBezTo>
                  <a:cubicBezTo>
                    <a:pt x="21732" y="11045"/>
                    <a:pt x="21735" y="11043"/>
                    <a:pt x="21738" y="11040"/>
                  </a:cubicBezTo>
                  <a:close/>
                  <a:moveTo>
                    <a:pt x="21737" y="11032"/>
                  </a:moveTo>
                  <a:lnTo>
                    <a:pt x="21737" y="11032"/>
                  </a:lnTo>
                  <a:cubicBezTo>
                    <a:pt x="21737" y="11032"/>
                    <a:pt x="21731" y="11040"/>
                    <a:pt x="21718" y="11060"/>
                  </a:cubicBezTo>
                  <a:cubicBezTo>
                    <a:pt x="21722" y="11055"/>
                    <a:pt x="21726" y="11050"/>
                    <a:pt x="21731" y="11046"/>
                  </a:cubicBezTo>
                  <a:lnTo>
                    <a:pt x="21731" y="11046"/>
                  </a:lnTo>
                  <a:cubicBezTo>
                    <a:pt x="21735" y="11037"/>
                    <a:pt x="21738" y="11032"/>
                    <a:pt x="21737" y="11032"/>
                  </a:cubicBezTo>
                  <a:close/>
                  <a:moveTo>
                    <a:pt x="21574" y="11036"/>
                  </a:moveTo>
                  <a:cubicBezTo>
                    <a:pt x="21551" y="11048"/>
                    <a:pt x="21525" y="11061"/>
                    <a:pt x="21525" y="11061"/>
                  </a:cubicBezTo>
                  <a:cubicBezTo>
                    <a:pt x="21525" y="11061"/>
                    <a:pt x="21526" y="11061"/>
                    <a:pt x="21527" y="11060"/>
                  </a:cubicBezTo>
                  <a:cubicBezTo>
                    <a:pt x="21533" y="11060"/>
                    <a:pt x="21559" y="11046"/>
                    <a:pt x="21574" y="11036"/>
                  </a:cubicBezTo>
                  <a:close/>
                  <a:moveTo>
                    <a:pt x="21669" y="11060"/>
                  </a:moveTo>
                  <a:cubicBezTo>
                    <a:pt x="21668" y="11061"/>
                    <a:pt x="21667" y="11061"/>
                    <a:pt x="21667" y="11061"/>
                  </a:cubicBezTo>
                  <a:cubicBezTo>
                    <a:pt x="21668" y="11061"/>
                    <a:pt x="21669" y="11061"/>
                    <a:pt x="21670" y="11060"/>
                  </a:cubicBezTo>
                  <a:cubicBezTo>
                    <a:pt x="21670" y="11060"/>
                    <a:pt x="21670" y="11060"/>
                    <a:pt x="21669" y="11060"/>
                  </a:cubicBezTo>
                  <a:close/>
                  <a:moveTo>
                    <a:pt x="21304" y="11069"/>
                  </a:moveTo>
                  <a:cubicBezTo>
                    <a:pt x="21302" y="11070"/>
                    <a:pt x="21301" y="11071"/>
                    <a:pt x="21301" y="11072"/>
                  </a:cubicBezTo>
                  <a:cubicBezTo>
                    <a:pt x="21302" y="11071"/>
                    <a:pt x="21303" y="11070"/>
                    <a:pt x="21304" y="11069"/>
                  </a:cubicBezTo>
                  <a:close/>
                  <a:moveTo>
                    <a:pt x="5754" y="11118"/>
                  </a:moveTo>
                  <a:cubicBezTo>
                    <a:pt x="5753" y="11118"/>
                    <a:pt x="5752" y="11119"/>
                    <a:pt x="5751" y="11120"/>
                  </a:cubicBezTo>
                  <a:cubicBezTo>
                    <a:pt x="5751" y="11120"/>
                    <a:pt x="5751" y="11120"/>
                    <a:pt x="5751" y="11120"/>
                  </a:cubicBezTo>
                  <a:cubicBezTo>
                    <a:pt x="5751" y="11120"/>
                    <a:pt x="5752" y="11120"/>
                    <a:pt x="5754" y="11118"/>
                  </a:cubicBezTo>
                  <a:close/>
                  <a:moveTo>
                    <a:pt x="20789" y="11120"/>
                  </a:moveTo>
                  <a:cubicBezTo>
                    <a:pt x="20786" y="11128"/>
                    <a:pt x="20787" y="11131"/>
                    <a:pt x="20790" y="11131"/>
                  </a:cubicBezTo>
                  <a:lnTo>
                    <a:pt x="20790" y="11131"/>
                  </a:lnTo>
                  <a:cubicBezTo>
                    <a:pt x="20790" y="11128"/>
                    <a:pt x="20789" y="11124"/>
                    <a:pt x="20789" y="11120"/>
                  </a:cubicBezTo>
                  <a:close/>
                  <a:moveTo>
                    <a:pt x="20242" y="11123"/>
                  </a:moveTo>
                  <a:cubicBezTo>
                    <a:pt x="20251" y="11123"/>
                    <a:pt x="20256" y="11125"/>
                    <a:pt x="20253" y="11132"/>
                  </a:cubicBezTo>
                  <a:cubicBezTo>
                    <a:pt x="20237" y="11133"/>
                    <a:pt x="20226" y="11134"/>
                    <a:pt x="20219" y="11134"/>
                  </a:cubicBezTo>
                  <a:cubicBezTo>
                    <a:pt x="20191" y="11134"/>
                    <a:pt x="20223" y="11123"/>
                    <a:pt x="20242" y="11123"/>
                  </a:cubicBezTo>
                  <a:close/>
                  <a:moveTo>
                    <a:pt x="20206" y="11001"/>
                  </a:moveTo>
                  <a:cubicBezTo>
                    <a:pt x="20218" y="11024"/>
                    <a:pt x="20241" y="11060"/>
                    <a:pt x="20253" y="11096"/>
                  </a:cubicBezTo>
                  <a:cubicBezTo>
                    <a:pt x="20251" y="11093"/>
                    <a:pt x="20249" y="11092"/>
                    <a:pt x="20246" y="11092"/>
                  </a:cubicBezTo>
                  <a:cubicBezTo>
                    <a:pt x="20229" y="11092"/>
                    <a:pt x="20198" y="11142"/>
                    <a:pt x="20185" y="11142"/>
                  </a:cubicBezTo>
                  <a:cubicBezTo>
                    <a:pt x="20175" y="11142"/>
                    <a:pt x="20177" y="11111"/>
                    <a:pt x="20206" y="11001"/>
                  </a:cubicBezTo>
                  <a:close/>
                  <a:moveTo>
                    <a:pt x="20063" y="11179"/>
                  </a:moveTo>
                  <a:cubicBezTo>
                    <a:pt x="20063" y="11181"/>
                    <a:pt x="20064" y="11183"/>
                    <a:pt x="20065" y="11184"/>
                  </a:cubicBezTo>
                  <a:lnTo>
                    <a:pt x="20065" y="11184"/>
                  </a:lnTo>
                  <a:cubicBezTo>
                    <a:pt x="20064" y="11182"/>
                    <a:pt x="20063" y="11181"/>
                    <a:pt x="20063" y="11179"/>
                  </a:cubicBezTo>
                  <a:close/>
                  <a:moveTo>
                    <a:pt x="20777" y="11179"/>
                  </a:moveTo>
                  <a:cubicBezTo>
                    <a:pt x="20783" y="11185"/>
                    <a:pt x="20789" y="11188"/>
                    <a:pt x="20792" y="11188"/>
                  </a:cubicBezTo>
                  <a:cubicBezTo>
                    <a:pt x="20795" y="11188"/>
                    <a:pt x="20795" y="11185"/>
                    <a:pt x="20789" y="11179"/>
                  </a:cubicBezTo>
                  <a:close/>
                  <a:moveTo>
                    <a:pt x="6087" y="11188"/>
                  </a:moveTo>
                  <a:cubicBezTo>
                    <a:pt x="6091" y="11188"/>
                    <a:pt x="6098" y="11189"/>
                    <a:pt x="6109" y="11191"/>
                  </a:cubicBezTo>
                  <a:cubicBezTo>
                    <a:pt x="6101" y="11190"/>
                    <a:pt x="6094" y="11188"/>
                    <a:pt x="6087" y="11188"/>
                  </a:cubicBezTo>
                  <a:close/>
                  <a:moveTo>
                    <a:pt x="6109" y="11191"/>
                  </a:moveTo>
                  <a:cubicBezTo>
                    <a:pt x="6108" y="11192"/>
                    <a:pt x="6107" y="11192"/>
                    <a:pt x="6106" y="11193"/>
                  </a:cubicBezTo>
                  <a:lnTo>
                    <a:pt x="6106" y="11193"/>
                  </a:lnTo>
                  <a:cubicBezTo>
                    <a:pt x="6107" y="11192"/>
                    <a:pt x="6108" y="11192"/>
                    <a:pt x="6109" y="11191"/>
                  </a:cubicBezTo>
                  <a:close/>
                  <a:moveTo>
                    <a:pt x="5947" y="11209"/>
                  </a:moveTo>
                  <a:lnTo>
                    <a:pt x="5947" y="11209"/>
                  </a:lnTo>
                  <a:cubicBezTo>
                    <a:pt x="5947" y="11212"/>
                    <a:pt x="5947" y="11217"/>
                    <a:pt x="5948" y="11222"/>
                  </a:cubicBezTo>
                  <a:lnTo>
                    <a:pt x="5948" y="11222"/>
                  </a:lnTo>
                  <a:cubicBezTo>
                    <a:pt x="5942" y="11220"/>
                    <a:pt x="5936" y="11217"/>
                    <a:pt x="5930" y="11215"/>
                  </a:cubicBezTo>
                  <a:cubicBezTo>
                    <a:pt x="5936" y="11213"/>
                    <a:pt x="5941" y="11211"/>
                    <a:pt x="5947" y="11209"/>
                  </a:cubicBezTo>
                  <a:close/>
                  <a:moveTo>
                    <a:pt x="21099" y="11227"/>
                  </a:moveTo>
                  <a:cubicBezTo>
                    <a:pt x="21095" y="11227"/>
                    <a:pt x="21092" y="11228"/>
                    <a:pt x="21089" y="11230"/>
                  </a:cubicBezTo>
                  <a:lnTo>
                    <a:pt x="21089" y="11230"/>
                  </a:lnTo>
                  <a:cubicBezTo>
                    <a:pt x="21097" y="11228"/>
                    <a:pt x="21101" y="11227"/>
                    <a:pt x="21099" y="11227"/>
                  </a:cubicBezTo>
                  <a:close/>
                  <a:moveTo>
                    <a:pt x="6061" y="11186"/>
                  </a:moveTo>
                  <a:cubicBezTo>
                    <a:pt x="6069" y="11186"/>
                    <a:pt x="6078" y="11187"/>
                    <a:pt x="6087" y="11188"/>
                  </a:cubicBezTo>
                  <a:lnTo>
                    <a:pt x="6087" y="11188"/>
                  </a:lnTo>
                  <a:cubicBezTo>
                    <a:pt x="6086" y="11188"/>
                    <a:pt x="6085" y="11188"/>
                    <a:pt x="6084" y="11188"/>
                  </a:cubicBezTo>
                  <a:cubicBezTo>
                    <a:pt x="6072" y="11188"/>
                    <a:pt x="6086" y="11194"/>
                    <a:pt x="6098" y="11194"/>
                  </a:cubicBezTo>
                  <a:cubicBezTo>
                    <a:pt x="6101" y="11194"/>
                    <a:pt x="6104" y="11194"/>
                    <a:pt x="6106" y="11193"/>
                  </a:cubicBezTo>
                  <a:lnTo>
                    <a:pt x="6106" y="11193"/>
                  </a:lnTo>
                  <a:cubicBezTo>
                    <a:pt x="6058" y="11229"/>
                    <a:pt x="6087" y="11265"/>
                    <a:pt x="6065" y="11265"/>
                  </a:cubicBezTo>
                  <a:cubicBezTo>
                    <a:pt x="6052" y="11265"/>
                    <a:pt x="6022" y="11253"/>
                    <a:pt x="5952" y="11224"/>
                  </a:cubicBezTo>
                  <a:lnTo>
                    <a:pt x="5952" y="11224"/>
                  </a:lnTo>
                  <a:cubicBezTo>
                    <a:pt x="5951" y="11218"/>
                    <a:pt x="5951" y="11212"/>
                    <a:pt x="5950" y="11207"/>
                  </a:cubicBezTo>
                  <a:lnTo>
                    <a:pt x="5950" y="11207"/>
                  </a:lnTo>
                  <a:cubicBezTo>
                    <a:pt x="5987" y="11194"/>
                    <a:pt x="6024" y="11186"/>
                    <a:pt x="6061" y="11186"/>
                  </a:cubicBezTo>
                  <a:close/>
                  <a:moveTo>
                    <a:pt x="20051" y="11298"/>
                  </a:moveTo>
                  <a:cubicBezTo>
                    <a:pt x="20043" y="11302"/>
                    <a:pt x="20039" y="11303"/>
                    <a:pt x="20038" y="11303"/>
                  </a:cubicBezTo>
                  <a:cubicBezTo>
                    <a:pt x="20035" y="11303"/>
                    <a:pt x="20043" y="11298"/>
                    <a:pt x="20051" y="11298"/>
                  </a:cubicBezTo>
                  <a:close/>
                  <a:moveTo>
                    <a:pt x="20102" y="11315"/>
                  </a:moveTo>
                  <a:cubicBezTo>
                    <a:pt x="20105" y="11315"/>
                    <a:pt x="20108" y="11317"/>
                    <a:pt x="20110" y="11322"/>
                  </a:cubicBezTo>
                  <a:cubicBezTo>
                    <a:pt x="20103" y="11327"/>
                    <a:pt x="20098" y="11329"/>
                    <a:pt x="20095" y="11329"/>
                  </a:cubicBezTo>
                  <a:cubicBezTo>
                    <a:pt x="20087" y="11329"/>
                    <a:pt x="20094" y="11315"/>
                    <a:pt x="20102" y="11315"/>
                  </a:cubicBezTo>
                  <a:close/>
                  <a:moveTo>
                    <a:pt x="20075" y="11334"/>
                  </a:moveTo>
                  <a:cubicBezTo>
                    <a:pt x="20075" y="11334"/>
                    <a:pt x="20075" y="11334"/>
                    <a:pt x="20075" y="11334"/>
                  </a:cubicBezTo>
                  <a:lnTo>
                    <a:pt x="20075" y="11334"/>
                  </a:lnTo>
                  <a:cubicBezTo>
                    <a:pt x="20075" y="11334"/>
                    <a:pt x="20075" y="11334"/>
                    <a:pt x="20075" y="11334"/>
                  </a:cubicBezTo>
                  <a:close/>
                  <a:moveTo>
                    <a:pt x="5975" y="11343"/>
                  </a:moveTo>
                  <a:cubicBezTo>
                    <a:pt x="5975" y="11345"/>
                    <a:pt x="5976" y="11346"/>
                    <a:pt x="5977" y="11346"/>
                  </a:cubicBezTo>
                  <a:cubicBezTo>
                    <a:pt x="5977" y="11346"/>
                    <a:pt x="5977" y="11346"/>
                    <a:pt x="5978" y="11346"/>
                  </a:cubicBezTo>
                  <a:cubicBezTo>
                    <a:pt x="5977" y="11345"/>
                    <a:pt x="5976" y="11344"/>
                    <a:pt x="5975" y="11343"/>
                  </a:cubicBezTo>
                  <a:close/>
                  <a:moveTo>
                    <a:pt x="20075" y="11334"/>
                  </a:moveTo>
                  <a:cubicBezTo>
                    <a:pt x="20075" y="11338"/>
                    <a:pt x="20075" y="11343"/>
                    <a:pt x="20075" y="11347"/>
                  </a:cubicBezTo>
                  <a:lnTo>
                    <a:pt x="20075" y="11347"/>
                  </a:lnTo>
                  <a:cubicBezTo>
                    <a:pt x="20072" y="11344"/>
                    <a:pt x="20072" y="11340"/>
                    <a:pt x="20075" y="11334"/>
                  </a:cubicBezTo>
                  <a:close/>
                  <a:moveTo>
                    <a:pt x="20075" y="11334"/>
                  </a:moveTo>
                  <a:cubicBezTo>
                    <a:pt x="20088" y="11343"/>
                    <a:pt x="20090" y="11348"/>
                    <a:pt x="20088" y="11350"/>
                  </a:cubicBezTo>
                  <a:lnTo>
                    <a:pt x="20088" y="11350"/>
                  </a:lnTo>
                  <a:cubicBezTo>
                    <a:pt x="20084" y="11345"/>
                    <a:pt x="20080" y="11339"/>
                    <a:pt x="20075" y="11334"/>
                  </a:cubicBezTo>
                  <a:close/>
                  <a:moveTo>
                    <a:pt x="20264" y="11356"/>
                  </a:moveTo>
                  <a:cubicBezTo>
                    <a:pt x="20264" y="11358"/>
                    <a:pt x="20265" y="11359"/>
                    <a:pt x="20265" y="11359"/>
                  </a:cubicBezTo>
                  <a:cubicBezTo>
                    <a:pt x="20265" y="11359"/>
                    <a:pt x="20265" y="11358"/>
                    <a:pt x="20265" y="11358"/>
                  </a:cubicBezTo>
                  <a:cubicBezTo>
                    <a:pt x="20265" y="11357"/>
                    <a:pt x="20264" y="11357"/>
                    <a:pt x="20264" y="11356"/>
                  </a:cubicBezTo>
                  <a:close/>
                  <a:moveTo>
                    <a:pt x="6775" y="11358"/>
                  </a:moveTo>
                  <a:cubicBezTo>
                    <a:pt x="6774" y="11359"/>
                    <a:pt x="6772" y="11361"/>
                    <a:pt x="6770" y="11362"/>
                  </a:cubicBezTo>
                  <a:lnTo>
                    <a:pt x="6770" y="11362"/>
                  </a:lnTo>
                  <a:cubicBezTo>
                    <a:pt x="6772" y="11361"/>
                    <a:pt x="6774" y="11359"/>
                    <a:pt x="6775" y="11358"/>
                  </a:cubicBezTo>
                  <a:close/>
                  <a:moveTo>
                    <a:pt x="6168" y="11358"/>
                  </a:moveTo>
                  <a:cubicBezTo>
                    <a:pt x="6162" y="11364"/>
                    <a:pt x="6156" y="11367"/>
                    <a:pt x="6149" y="11367"/>
                  </a:cubicBezTo>
                  <a:cubicBezTo>
                    <a:pt x="6141" y="11367"/>
                    <a:pt x="6132" y="11364"/>
                    <a:pt x="6121" y="11358"/>
                  </a:cubicBezTo>
                  <a:close/>
                  <a:moveTo>
                    <a:pt x="15567" y="11349"/>
                  </a:moveTo>
                  <a:cubicBezTo>
                    <a:pt x="15564" y="11349"/>
                    <a:pt x="15558" y="11356"/>
                    <a:pt x="15551" y="11376"/>
                  </a:cubicBezTo>
                  <a:lnTo>
                    <a:pt x="15551" y="11376"/>
                  </a:lnTo>
                  <a:cubicBezTo>
                    <a:pt x="15568" y="11365"/>
                    <a:pt x="15571" y="11349"/>
                    <a:pt x="15567" y="11349"/>
                  </a:cubicBezTo>
                  <a:close/>
                  <a:moveTo>
                    <a:pt x="20271" y="11309"/>
                  </a:moveTo>
                  <a:cubicBezTo>
                    <a:pt x="20280" y="11309"/>
                    <a:pt x="20297" y="11318"/>
                    <a:pt x="20325" y="11346"/>
                  </a:cubicBezTo>
                  <a:cubicBezTo>
                    <a:pt x="20289" y="11358"/>
                    <a:pt x="20253" y="11370"/>
                    <a:pt x="20218" y="11382"/>
                  </a:cubicBezTo>
                  <a:cubicBezTo>
                    <a:pt x="20235" y="11376"/>
                    <a:pt x="20238" y="11373"/>
                    <a:pt x="20235" y="11373"/>
                  </a:cubicBezTo>
                  <a:cubicBezTo>
                    <a:pt x="20232" y="11373"/>
                    <a:pt x="20224" y="11376"/>
                    <a:pt x="20218" y="11382"/>
                  </a:cubicBezTo>
                  <a:cubicBezTo>
                    <a:pt x="20233" y="11358"/>
                    <a:pt x="20238" y="11345"/>
                    <a:pt x="20247" y="11345"/>
                  </a:cubicBezTo>
                  <a:cubicBezTo>
                    <a:pt x="20251" y="11345"/>
                    <a:pt x="20256" y="11349"/>
                    <a:pt x="20264" y="11356"/>
                  </a:cubicBezTo>
                  <a:lnTo>
                    <a:pt x="20264" y="11356"/>
                  </a:lnTo>
                  <a:cubicBezTo>
                    <a:pt x="20260" y="11346"/>
                    <a:pt x="20252" y="11309"/>
                    <a:pt x="20271" y="11309"/>
                  </a:cubicBezTo>
                  <a:close/>
                  <a:moveTo>
                    <a:pt x="20075" y="11347"/>
                  </a:moveTo>
                  <a:cubicBezTo>
                    <a:pt x="20077" y="11350"/>
                    <a:pt x="20081" y="11352"/>
                    <a:pt x="20084" y="11352"/>
                  </a:cubicBezTo>
                  <a:cubicBezTo>
                    <a:pt x="20085" y="11352"/>
                    <a:pt x="20087" y="11351"/>
                    <a:pt x="20088" y="11350"/>
                  </a:cubicBezTo>
                  <a:lnTo>
                    <a:pt x="20088" y="11350"/>
                  </a:lnTo>
                  <a:cubicBezTo>
                    <a:pt x="20098" y="11369"/>
                    <a:pt x="20096" y="11387"/>
                    <a:pt x="20087" y="11405"/>
                  </a:cubicBezTo>
                  <a:cubicBezTo>
                    <a:pt x="20077" y="11386"/>
                    <a:pt x="20075" y="11367"/>
                    <a:pt x="20075" y="11347"/>
                  </a:cubicBezTo>
                  <a:close/>
                  <a:moveTo>
                    <a:pt x="20796" y="11428"/>
                  </a:moveTo>
                  <a:cubicBezTo>
                    <a:pt x="20794" y="11428"/>
                    <a:pt x="20792" y="11428"/>
                    <a:pt x="20789" y="11429"/>
                  </a:cubicBezTo>
                  <a:cubicBezTo>
                    <a:pt x="20791" y="11429"/>
                    <a:pt x="20794" y="11428"/>
                    <a:pt x="20796" y="11428"/>
                  </a:cubicBezTo>
                  <a:close/>
                  <a:moveTo>
                    <a:pt x="6644" y="11358"/>
                  </a:moveTo>
                  <a:lnTo>
                    <a:pt x="6644" y="11358"/>
                  </a:lnTo>
                  <a:cubicBezTo>
                    <a:pt x="6585" y="11462"/>
                    <a:pt x="6595" y="11478"/>
                    <a:pt x="6585" y="11478"/>
                  </a:cubicBezTo>
                  <a:cubicBezTo>
                    <a:pt x="6581" y="11478"/>
                    <a:pt x="6572" y="11475"/>
                    <a:pt x="6554" y="11475"/>
                  </a:cubicBezTo>
                  <a:cubicBezTo>
                    <a:pt x="6546" y="11475"/>
                    <a:pt x="6537" y="11476"/>
                    <a:pt x="6525" y="11477"/>
                  </a:cubicBezTo>
                  <a:cubicBezTo>
                    <a:pt x="6561" y="11441"/>
                    <a:pt x="6609" y="11393"/>
                    <a:pt x="6644" y="11358"/>
                  </a:cubicBezTo>
                  <a:close/>
                  <a:moveTo>
                    <a:pt x="6359" y="11465"/>
                  </a:moveTo>
                  <a:lnTo>
                    <a:pt x="6359" y="11465"/>
                  </a:lnTo>
                  <a:cubicBezTo>
                    <a:pt x="6379" y="11469"/>
                    <a:pt x="6391" y="11475"/>
                    <a:pt x="6396" y="11479"/>
                  </a:cubicBezTo>
                  <a:lnTo>
                    <a:pt x="6396" y="11479"/>
                  </a:lnTo>
                  <a:cubicBezTo>
                    <a:pt x="6384" y="11476"/>
                    <a:pt x="6371" y="11471"/>
                    <a:pt x="6359" y="11465"/>
                  </a:cubicBezTo>
                  <a:lnTo>
                    <a:pt x="6359" y="11465"/>
                  </a:lnTo>
                  <a:cubicBezTo>
                    <a:pt x="6359" y="11465"/>
                    <a:pt x="6359" y="11465"/>
                    <a:pt x="6359" y="11465"/>
                  </a:cubicBezTo>
                  <a:close/>
                  <a:moveTo>
                    <a:pt x="6502" y="11453"/>
                  </a:moveTo>
                  <a:lnTo>
                    <a:pt x="6502" y="11453"/>
                  </a:lnTo>
                  <a:cubicBezTo>
                    <a:pt x="6490" y="11481"/>
                    <a:pt x="6466" y="11490"/>
                    <a:pt x="6440" y="11490"/>
                  </a:cubicBezTo>
                  <a:cubicBezTo>
                    <a:pt x="6426" y="11490"/>
                    <a:pt x="6412" y="11488"/>
                    <a:pt x="6398" y="11483"/>
                  </a:cubicBezTo>
                  <a:lnTo>
                    <a:pt x="6398" y="11483"/>
                  </a:lnTo>
                  <a:cubicBezTo>
                    <a:pt x="6398" y="11484"/>
                    <a:pt x="6397" y="11484"/>
                    <a:pt x="6396" y="11484"/>
                  </a:cubicBezTo>
                  <a:cubicBezTo>
                    <a:pt x="6391" y="11484"/>
                    <a:pt x="6377" y="11479"/>
                    <a:pt x="6359" y="11465"/>
                  </a:cubicBezTo>
                  <a:lnTo>
                    <a:pt x="6359" y="11465"/>
                  </a:lnTo>
                  <a:cubicBezTo>
                    <a:pt x="6369" y="11472"/>
                    <a:pt x="6383" y="11478"/>
                    <a:pt x="6398" y="11483"/>
                  </a:cubicBezTo>
                  <a:lnTo>
                    <a:pt x="6398" y="11483"/>
                  </a:lnTo>
                  <a:cubicBezTo>
                    <a:pt x="6400" y="11483"/>
                    <a:pt x="6399" y="11481"/>
                    <a:pt x="6396" y="11479"/>
                  </a:cubicBezTo>
                  <a:lnTo>
                    <a:pt x="6396" y="11479"/>
                  </a:lnTo>
                  <a:cubicBezTo>
                    <a:pt x="6405" y="11480"/>
                    <a:pt x="6414" y="11481"/>
                    <a:pt x="6423" y="11481"/>
                  </a:cubicBezTo>
                  <a:cubicBezTo>
                    <a:pt x="6449" y="11481"/>
                    <a:pt x="6475" y="11473"/>
                    <a:pt x="6502" y="11453"/>
                  </a:cubicBezTo>
                  <a:close/>
                  <a:moveTo>
                    <a:pt x="20092" y="11482"/>
                  </a:moveTo>
                  <a:cubicBezTo>
                    <a:pt x="20090" y="11484"/>
                    <a:pt x="20088" y="11486"/>
                    <a:pt x="20087" y="11489"/>
                  </a:cubicBezTo>
                  <a:cubicBezTo>
                    <a:pt x="20087" y="11490"/>
                    <a:pt x="20087" y="11491"/>
                    <a:pt x="20087" y="11491"/>
                  </a:cubicBezTo>
                  <a:cubicBezTo>
                    <a:pt x="20088" y="11491"/>
                    <a:pt x="20091" y="11486"/>
                    <a:pt x="20092" y="11482"/>
                  </a:cubicBezTo>
                  <a:close/>
                  <a:moveTo>
                    <a:pt x="15950" y="11489"/>
                  </a:moveTo>
                  <a:lnTo>
                    <a:pt x="15950" y="11489"/>
                  </a:lnTo>
                  <a:cubicBezTo>
                    <a:pt x="15945" y="11490"/>
                    <a:pt x="15940" y="11491"/>
                    <a:pt x="15935" y="11493"/>
                  </a:cubicBezTo>
                  <a:lnTo>
                    <a:pt x="15935" y="11493"/>
                  </a:lnTo>
                  <a:lnTo>
                    <a:pt x="15943" y="11501"/>
                  </a:lnTo>
                  <a:cubicBezTo>
                    <a:pt x="15945" y="11496"/>
                    <a:pt x="15948" y="11492"/>
                    <a:pt x="15950" y="11489"/>
                  </a:cubicBezTo>
                  <a:close/>
                  <a:moveTo>
                    <a:pt x="6648" y="11509"/>
                  </a:moveTo>
                  <a:cubicBezTo>
                    <a:pt x="6672" y="11509"/>
                    <a:pt x="6637" y="11550"/>
                    <a:pt x="6625" y="11550"/>
                  </a:cubicBezTo>
                  <a:cubicBezTo>
                    <a:pt x="6619" y="11550"/>
                    <a:pt x="6619" y="11541"/>
                    <a:pt x="6633" y="11513"/>
                  </a:cubicBezTo>
                  <a:cubicBezTo>
                    <a:pt x="6639" y="11510"/>
                    <a:pt x="6644" y="11509"/>
                    <a:pt x="6648" y="11509"/>
                  </a:cubicBezTo>
                  <a:close/>
                  <a:moveTo>
                    <a:pt x="6729" y="11542"/>
                  </a:moveTo>
                  <a:cubicBezTo>
                    <a:pt x="6732" y="11542"/>
                    <a:pt x="6735" y="11544"/>
                    <a:pt x="6740" y="11548"/>
                  </a:cubicBezTo>
                  <a:cubicBezTo>
                    <a:pt x="6734" y="11557"/>
                    <a:pt x="6730" y="11560"/>
                    <a:pt x="6727" y="11560"/>
                  </a:cubicBezTo>
                  <a:cubicBezTo>
                    <a:pt x="6719" y="11560"/>
                    <a:pt x="6720" y="11542"/>
                    <a:pt x="6729" y="11542"/>
                  </a:cubicBezTo>
                  <a:close/>
                  <a:moveTo>
                    <a:pt x="20126" y="11461"/>
                  </a:moveTo>
                  <a:cubicBezTo>
                    <a:pt x="20145" y="11461"/>
                    <a:pt x="20158" y="11485"/>
                    <a:pt x="20158" y="11536"/>
                  </a:cubicBezTo>
                  <a:cubicBezTo>
                    <a:pt x="20146" y="11536"/>
                    <a:pt x="20099" y="11524"/>
                    <a:pt x="20099" y="11524"/>
                  </a:cubicBezTo>
                  <a:lnTo>
                    <a:pt x="20099" y="11524"/>
                  </a:lnTo>
                  <a:cubicBezTo>
                    <a:pt x="20087" y="11584"/>
                    <a:pt x="20110" y="11548"/>
                    <a:pt x="20075" y="11596"/>
                  </a:cubicBezTo>
                  <a:cubicBezTo>
                    <a:pt x="20015" y="11503"/>
                    <a:pt x="20040" y="11482"/>
                    <a:pt x="20064" y="11482"/>
                  </a:cubicBezTo>
                  <a:cubicBezTo>
                    <a:pt x="20074" y="11482"/>
                    <a:pt x="20083" y="11485"/>
                    <a:pt x="20087" y="11489"/>
                  </a:cubicBezTo>
                  <a:cubicBezTo>
                    <a:pt x="20090" y="11482"/>
                    <a:pt x="20091" y="11480"/>
                    <a:pt x="20092" y="11480"/>
                  </a:cubicBezTo>
                  <a:lnTo>
                    <a:pt x="20092" y="11480"/>
                  </a:lnTo>
                  <a:cubicBezTo>
                    <a:pt x="20092" y="11480"/>
                    <a:pt x="20092" y="11481"/>
                    <a:pt x="20092" y="11482"/>
                  </a:cubicBezTo>
                  <a:lnTo>
                    <a:pt x="20092" y="11482"/>
                  </a:lnTo>
                  <a:cubicBezTo>
                    <a:pt x="20104" y="11468"/>
                    <a:pt x="20116" y="11461"/>
                    <a:pt x="20126" y="11461"/>
                  </a:cubicBezTo>
                  <a:close/>
                  <a:moveTo>
                    <a:pt x="7204" y="11536"/>
                  </a:moveTo>
                  <a:cubicBezTo>
                    <a:pt x="7220" y="11544"/>
                    <a:pt x="7220" y="11564"/>
                    <a:pt x="7233" y="11564"/>
                  </a:cubicBezTo>
                  <a:cubicBezTo>
                    <a:pt x="7239" y="11564"/>
                    <a:pt x="7248" y="11560"/>
                    <a:pt x="7264" y="11548"/>
                  </a:cubicBezTo>
                  <a:lnTo>
                    <a:pt x="7264" y="11548"/>
                  </a:lnTo>
                  <a:cubicBezTo>
                    <a:pt x="7242" y="11605"/>
                    <a:pt x="7217" y="11632"/>
                    <a:pt x="7187" y="11632"/>
                  </a:cubicBezTo>
                  <a:cubicBezTo>
                    <a:pt x="7167" y="11632"/>
                    <a:pt x="7145" y="11620"/>
                    <a:pt x="7121" y="11596"/>
                  </a:cubicBezTo>
                  <a:cubicBezTo>
                    <a:pt x="7145" y="11572"/>
                    <a:pt x="7180" y="11548"/>
                    <a:pt x="7204" y="11536"/>
                  </a:cubicBezTo>
                  <a:close/>
                  <a:moveTo>
                    <a:pt x="20396" y="10560"/>
                  </a:moveTo>
                  <a:cubicBezTo>
                    <a:pt x="20387" y="10577"/>
                    <a:pt x="20379" y="10588"/>
                    <a:pt x="20370" y="10588"/>
                  </a:cubicBezTo>
                  <a:cubicBezTo>
                    <a:pt x="20368" y="10588"/>
                    <a:pt x="20365" y="10588"/>
                    <a:pt x="20363" y="10586"/>
                  </a:cubicBezTo>
                  <a:lnTo>
                    <a:pt x="20363" y="10586"/>
                  </a:lnTo>
                  <a:cubicBezTo>
                    <a:pt x="20374" y="10595"/>
                    <a:pt x="20418" y="10633"/>
                    <a:pt x="20441" y="10644"/>
                  </a:cubicBezTo>
                  <a:lnTo>
                    <a:pt x="20441" y="10644"/>
                  </a:lnTo>
                  <a:cubicBezTo>
                    <a:pt x="20416" y="10648"/>
                    <a:pt x="20387" y="10659"/>
                    <a:pt x="20365" y="10659"/>
                  </a:cubicBezTo>
                  <a:cubicBezTo>
                    <a:pt x="20359" y="10659"/>
                    <a:pt x="20353" y="10658"/>
                    <a:pt x="20349" y="10655"/>
                  </a:cubicBezTo>
                  <a:lnTo>
                    <a:pt x="20349" y="10655"/>
                  </a:lnTo>
                  <a:cubicBezTo>
                    <a:pt x="20360" y="10667"/>
                    <a:pt x="20360" y="10667"/>
                    <a:pt x="20349" y="10667"/>
                  </a:cubicBezTo>
                  <a:cubicBezTo>
                    <a:pt x="20360" y="10667"/>
                    <a:pt x="20360" y="10667"/>
                    <a:pt x="20360" y="10679"/>
                  </a:cubicBezTo>
                  <a:cubicBezTo>
                    <a:pt x="20363" y="10666"/>
                    <a:pt x="20368" y="10661"/>
                    <a:pt x="20374" y="10661"/>
                  </a:cubicBezTo>
                  <a:cubicBezTo>
                    <a:pt x="20395" y="10661"/>
                    <a:pt x="20432" y="10729"/>
                    <a:pt x="20432" y="10739"/>
                  </a:cubicBezTo>
                  <a:cubicBezTo>
                    <a:pt x="20408" y="10715"/>
                    <a:pt x="20372" y="10715"/>
                    <a:pt x="20360" y="10679"/>
                  </a:cubicBezTo>
                  <a:cubicBezTo>
                    <a:pt x="20360" y="10685"/>
                    <a:pt x="20360" y="10688"/>
                    <a:pt x="20359" y="10688"/>
                  </a:cubicBezTo>
                  <a:cubicBezTo>
                    <a:pt x="20357" y="10688"/>
                    <a:pt x="20354" y="10685"/>
                    <a:pt x="20349" y="10679"/>
                  </a:cubicBezTo>
                  <a:lnTo>
                    <a:pt x="20349" y="10679"/>
                  </a:lnTo>
                  <a:cubicBezTo>
                    <a:pt x="20358" y="10707"/>
                    <a:pt x="20367" y="10728"/>
                    <a:pt x="20383" y="10754"/>
                  </a:cubicBezTo>
                  <a:lnTo>
                    <a:pt x="20383" y="10754"/>
                  </a:lnTo>
                  <a:cubicBezTo>
                    <a:pt x="20367" y="10734"/>
                    <a:pt x="20341" y="10708"/>
                    <a:pt x="20336" y="10702"/>
                  </a:cubicBezTo>
                  <a:lnTo>
                    <a:pt x="20336" y="10702"/>
                  </a:lnTo>
                  <a:cubicBezTo>
                    <a:pt x="20336" y="10703"/>
                    <a:pt x="20336" y="10703"/>
                    <a:pt x="20337" y="10703"/>
                  </a:cubicBezTo>
                  <a:cubicBezTo>
                    <a:pt x="20336" y="10702"/>
                    <a:pt x="20335" y="10702"/>
                    <a:pt x="20335" y="10702"/>
                  </a:cubicBezTo>
                  <a:lnTo>
                    <a:pt x="20335" y="10702"/>
                  </a:lnTo>
                  <a:cubicBezTo>
                    <a:pt x="20335" y="10702"/>
                    <a:pt x="20336" y="10702"/>
                    <a:pt x="20336" y="10702"/>
                  </a:cubicBezTo>
                  <a:lnTo>
                    <a:pt x="20336" y="10702"/>
                  </a:lnTo>
                  <a:cubicBezTo>
                    <a:pt x="20335" y="10702"/>
                    <a:pt x="20335" y="10702"/>
                    <a:pt x="20334" y="10702"/>
                  </a:cubicBezTo>
                  <a:cubicBezTo>
                    <a:pt x="20323" y="10702"/>
                    <a:pt x="20312" y="10758"/>
                    <a:pt x="20292" y="10772"/>
                  </a:cubicBezTo>
                  <a:lnTo>
                    <a:pt x="20292" y="10772"/>
                  </a:lnTo>
                  <a:cubicBezTo>
                    <a:pt x="20292" y="10772"/>
                    <a:pt x="20292" y="10772"/>
                    <a:pt x="20292" y="10772"/>
                  </a:cubicBezTo>
                  <a:cubicBezTo>
                    <a:pt x="20298" y="10772"/>
                    <a:pt x="20289" y="10812"/>
                    <a:pt x="20289" y="10834"/>
                  </a:cubicBezTo>
                  <a:lnTo>
                    <a:pt x="20289" y="10834"/>
                  </a:lnTo>
                  <a:cubicBezTo>
                    <a:pt x="20289" y="10812"/>
                    <a:pt x="20299" y="10791"/>
                    <a:pt x="20309" y="10787"/>
                  </a:cubicBezTo>
                  <a:lnTo>
                    <a:pt x="20309" y="10787"/>
                  </a:lnTo>
                  <a:cubicBezTo>
                    <a:pt x="20314" y="10807"/>
                    <a:pt x="20346" y="10890"/>
                    <a:pt x="20363" y="10924"/>
                  </a:cubicBezTo>
                  <a:lnTo>
                    <a:pt x="20363" y="10924"/>
                  </a:lnTo>
                  <a:cubicBezTo>
                    <a:pt x="20353" y="10918"/>
                    <a:pt x="20343" y="10913"/>
                    <a:pt x="20335" y="10908"/>
                  </a:cubicBezTo>
                  <a:lnTo>
                    <a:pt x="20335" y="10908"/>
                  </a:lnTo>
                  <a:cubicBezTo>
                    <a:pt x="20338" y="10915"/>
                    <a:pt x="20343" y="10925"/>
                    <a:pt x="20349" y="10941"/>
                  </a:cubicBezTo>
                  <a:cubicBezTo>
                    <a:pt x="20346" y="10959"/>
                    <a:pt x="20343" y="10965"/>
                    <a:pt x="20340" y="10965"/>
                  </a:cubicBezTo>
                  <a:cubicBezTo>
                    <a:pt x="20332" y="10965"/>
                    <a:pt x="20322" y="10916"/>
                    <a:pt x="20325" y="10902"/>
                  </a:cubicBezTo>
                  <a:lnTo>
                    <a:pt x="20325" y="10902"/>
                  </a:lnTo>
                  <a:cubicBezTo>
                    <a:pt x="20328" y="10904"/>
                    <a:pt x="20331" y="10906"/>
                    <a:pt x="20335" y="10908"/>
                  </a:cubicBezTo>
                  <a:lnTo>
                    <a:pt x="20335" y="10908"/>
                  </a:lnTo>
                  <a:cubicBezTo>
                    <a:pt x="20331" y="10902"/>
                    <a:pt x="20329" y="10899"/>
                    <a:pt x="20327" y="10899"/>
                  </a:cubicBezTo>
                  <a:cubicBezTo>
                    <a:pt x="20326" y="10899"/>
                    <a:pt x="20325" y="10900"/>
                    <a:pt x="20325" y="10902"/>
                  </a:cubicBezTo>
                  <a:lnTo>
                    <a:pt x="20325" y="10902"/>
                  </a:lnTo>
                  <a:cubicBezTo>
                    <a:pt x="20278" y="10876"/>
                    <a:pt x="20261" y="10867"/>
                    <a:pt x="20257" y="10867"/>
                  </a:cubicBezTo>
                  <a:cubicBezTo>
                    <a:pt x="20251" y="10867"/>
                    <a:pt x="20279" y="10892"/>
                    <a:pt x="20265" y="10905"/>
                  </a:cubicBezTo>
                  <a:cubicBezTo>
                    <a:pt x="20349" y="10989"/>
                    <a:pt x="20432" y="11084"/>
                    <a:pt x="20408" y="11191"/>
                  </a:cubicBezTo>
                  <a:cubicBezTo>
                    <a:pt x="20325" y="11084"/>
                    <a:pt x="20289" y="10977"/>
                    <a:pt x="20194" y="10917"/>
                  </a:cubicBezTo>
                  <a:lnTo>
                    <a:pt x="20194" y="10917"/>
                  </a:lnTo>
                  <a:cubicBezTo>
                    <a:pt x="20185" y="10935"/>
                    <a:pt x="20189" y="10946"/>
                    <a:pt x="20197" y="10946"/>
                  </a:cubicBezTo>
                  <a:cubicBezTo>
                    <a:pt x="20199" y="10946"/>
                    <a:pt x="20202" y="10944"/>
                    <a:pt x="20206" y="10941"/>
                  </a:cubicBezTo>
                  <a:lnTo>
                    <a:pt x="20206" y="10941"/>
                  </a:lnTo>
                  <a:cubicBezTo>
                    <a:pt x="20200" y="10950"/>
                    <a:pt x="20194" y="10954"/>
                    <a:pt x="20190" y="10954"/>
                  </a:cubicBezTo>
                  <a:cubicBezTo>
                    <a:pt x="20180" y="10954"/>
                    <a:pt x="20176" y="10937"/>
                    <a:pt x="20178" y="10920"/>
                  </a:cubicBezTo>
                  <a:lnTo>
                    <a:pt x="20178" y="10920"/>
                  </a:lnTo>
                  <a:cubicBezTo>
                    <a:pt x="20159" y="10973"/>
                    <a:pt x="20106" y="11018"/>
                    <a:pt x="20182" y="11072"/>
                  </a:cubicBezTo>
                  <a:cubicBezTo>
                    <a:pt x="20158" y="11084"/>
                    <a:pt x="20122" y="11096"/>
                    <a:pt x="20099" y="11096"/>
                  </a:cubicBezTo>
                  <a:cubicBezTo>
                    <a:pt x="20164" y="11133"/>
                    <a:pt x="20111" y="11193"/>
                    <a:pt x="20080" y="11193"/>
                  </a:cubicBezTo>
                  <a:cubicBezTo>
                    <a:pt x="20074" y="11193"/>
                    <a:pt x="20068" y="11191"/>
                    <a:pt x="20065" y="11184"/>
                  </a:cubicBezTo>
                  <a:lnTo>
                    <a:pt x="20065" y="11184"/>
                  </a:lnTo>
                  <a:cubicBezTo>
                    <a:pt x="20078" y="11218"/>
                    <a:pt x="20112" y="11251"/>
                    <a:pt x="20134" y="11262"/>
                  </a:cubicBezTo>
                  <a:cubicBezTo>
                    <a:pt x="20128" y="11265"/>
                    <a:pt x="20122" y="11267"/>
                    <a:pt x="20117" y="11267"/>
                  </a:cubicBezTo>
                  <a:cubicBezTo>
                    <a:pt x="20099" y="11267"/>
                    <a:pt x="20084" y="11254"/>
                    <a:pt x="20075" y="11227"/>
                  </a:cubicBezTo>
                  <a:cubicBezTo>
                    <a:pt x="20040" y="11273"/>
                    <a:pt x="19940" y="11561"/>
                    <a:pt x="19911" y="11561"/>
                  </a:cubicBezTo>
                  <a:cubicBezTo>
                    <a:pt x="19910" y="11561"/>
                    <a:pt x="19909" y="11561"/>
                    <a:pt x="19908" y="11560"/>
                  </a:cubicBezTo>
                  <a:lnTo>
                    <a:pt x="19908" y="11560"/>
                  </a:lnTo>
                  <a:cubicBezTo>
                    <a:pt x="19908" y="11584"/>
                    <a:pt x="20229" y="11751"/>
                    <a:pt x="20253" y="11763"/>
                  </a:cubicBezTo>
                  <a:cubicBezTo>
                    <a:pt x="20253" y="11739"/>
                    <a:pt x="20277" y="11715"/>
                    <a:pt x="20301" y="11691"/>
                  </a:cubicBezTo>
                  <a:cubicBezTo>
                    <a:pt x="20301" y="11655"/>
                    <a:pt x="20396" y="11453"/>
                    <a:pt x="20396" y="11453"/>
                  </a:cubicBezTo>
                  <a:cubicBezTo>
                    <a:pt x="20455" y="11335"/>
                    <a:pt x="20409" y="11110"/>
                    <a:pt x="20560" y="11038"/>
                  </a:cubicBezTo>
                  <a:lnTo>
                    <a:pt x="20560" y="11038"/>
                  </a:lnTo>
                  <a:cubicBezTo>
                    <a:pt x="20556" y="11040"/>
                    <a:pt x="20552" y="11041"/>
                    <a:pt x="20548" y="11041"/>
                  </a:cubicBezTo>
                  <a:cubicBezTo>
                    <a:pt x="20535" y="11041"/>
                    <a:pt x="20533" y="11025"/>
                    <a:pt x="20551" y="10989"/>
                  </a:cubicBezTo>
                  <a:cubicBezTo>
                    <a:pt x="20563" y="11001"/>
                    <a:pt x="20575" y="11001"/>
                    <a:pt x="20587" y="11001"/>
                  </a:cubicBezTo>
                  <a:cubicBezTo>
                    <a:pt x="20587" y="10989"/>
                    <a:pt x="20551" y="10965"/>
                    <a:pt x="20539" y="10941"/>
                  </a:cubicBezTo>
                  <a:lnTo>
                    <a:pt x="20539" y="10941"/>
                  </a:lnTo>
                  <a:cubicBezTo>
                    <a:pt x="20544" y="10943"/>
                    <a:pt x="20548" y="10944"/>
                    <a:pt x="20553" y="10944"/>
                  </a:cubicBezTo>
                  <a:cubicBezTo>
                    <a:pt x="20600" y="10944"/>
                    <a:pt x="20606" y="10830"/>
                    <a:pt x="20551" y="10786"/>
                  </a:cubicBezTo>
                  <a:cubicBezTo>
                    <a:pt x="20563" y="10786"/>
                    <a:pt x="20587" y="10762"/>
                    <a:pt x="20634" y="10762"/>
                  </a:cubicBezTo>
                  <a:cubicBezTo>
                    <a:pt x="20610" y="10739"/>
                    <a:pt x="20599" y="10715"/>
                    <a:pt x="20587" y="10691"/>
                  </a:cubicBezTo>
                  <a:cubicBezTo>
                    <a:pt x="20552" y="10668"/>
                    <a:pt x="20450" y="10611"/>
                    <a:pt x="20433" y="10608"/>
                  </a:cubicBezTo>
                  <a:lnTo>
                    <a:pt x="20433" y="10608"/>
                  </a:lnTo>
                  <a:cubicBezTo>
                    <a:pt x="20428" y="10601"/>
                    <a:pt x="20415" y="10586"/>
                    <a:pt x="20396" y="10560"/>
                  </a:cubicBezTo>
                  <a:close/>
                  <a:moveTo>
                    <a:pt x="13133" y="11822"/>
                  </a:moveTo>
                  <a:cubicBezTo>
                    <a:pt x="13131" y="11825"/>
                    <a:pt x="13128" y="11827"/>
                    <a:pt x="13125" y="11830"/>
                  </a:cubicBezTo>
                  <a:lnTo>
                    <a:pt x="13125" y="11830"/>
                  </a:lnTo>
                  <a:cubicBezTo>
                    <a:pt x="13130" y="11827"/>
                    <a:pt x="13133" y="11824"/>
                    <a:pt x="13133" y="11822"/>
                  </a:cubicBezTo>
                  <a:close/>
                  <a:moveTo>
                    <a:pt x="8294" y="11819"/>
                  </a:moveTo>
                  <a:cubicBezTo>
                    <a:pt x="8299" y="11819"/>
                    <a:pt x="8305" y="11820"/>
                    <a:pt x="8311" y="11822"/>
                  </a:cubicBezTo>
                  <a:cubicBezTo>
                    <a:pt x="8288" y="11834"/>
                    <a:pt x="8264" y="11846"/>
                    <a:pt x="8228" y="11858"/>
                  </a:cubicBezTo>
                  <a:cubicBezTo>
                    <a:pt x="8257" y="11838"/>
                    <a:pt x="8270" y="11819"/>
                    <a:pt x="8294" y="11819"/>
                  </a:cubicBezTo>
                  <a:close/>
                  <a:moveTo>
                    <a:pt x="8126" y="11818"/>
                  </a:moveTo>
                  <a:cubicBezTo>
                    <a:pt x="8142" y="11818"/>
                    <a:pt x="8154" y="11831"/>
                    <a:pt x="8145" y="11858"/>
                  </a:cubicBezTo>
                  <a:cubicBezTo>
                    <a:pt x="8139" y="11861"/>
                    <a:pt x="8133" y="11862"/>
                    <a:pt x="8127" y="11862"/>
                  </a:cubicBezTo>
                  <a:cubicBezTo>
                    <a:pt x="8111" y="11862"/>
                    <a:pt x="8100" y="11849"/>
                    <a:pt x="8109" y="11822"/>
                  </a:cubicBezTo>
                  <a:cubicBezTo>
                    <a:pt x="8115" y="11819"/>
                    <a:pt x="8121" y="11818"/>
                    <a:pt x="8126" y="11818"/>
                  </a:cubicBezTo>
                  <a:close/>
                  <a:moveTo>
                    <a:pt x="8663" y="11849"/>
                  </a:moveTo>
                  <a:cubicBezTo>
                    <a:pt x="8664" y="11849"/>
                    <a:pt x="8669" y="11867"/>
                    <a:pt x="8669" y="11882"/>
                  </a:cubicBezTo>
                  <a:cubicBezTo>
                    <a:pt x="8664" y="11858"/>
                    <a:pt x="8663" y="11849"/>
                    <a:pt x="8663" y="11849"/>
                  </a:cubicBezTo>
                  <a:close/>
                  <a:moveTo>
                    <a:pt x="9018" y="11897"/>
                  </a:moveTo>
                  <a:cubicBezTo>
                    <a:pt x="9009" y="11897"/>
                    <a:pt x="8996" y="11899"/>
                    <a:pt x="8978" y="11905"/>
                  </a:cubicBezTo>
                  <a:cubicBezTo>
                    <a:pt x="9011" y="11905"/>
                    <a:pt x="9033" y="11907"/>
                    <a:pt x="9044" y="11913"/>
                  </a:cubicBezTo>
                  <a:lnTo>
                    <a:pt x="9044" y="11913"/>
                  </a:lnTo>
                  <a:cubicBezTo>
                    <a:pt x="9040" y="11907"/>
                    <a:pt x="9036" y="11897"/>
                    <a:pt x="9018" y="11897"/>
                  </a:cubicBezTo>
                  <a:close/>
                  <a:moveTo>
                    <a:pt x="9044" y="11913"/>
                  </a:moveTo>
                  <a:lnTo>
                    <a:pt x="9044" y="11913"/>
                  </a:lnTo>
                  <a:cubicBezTo>
                    <a:pt x="9045" y="11915"/>
                    <a:pt x="9047" y="11917"/>
                    <a:pt x="9050" y="11917"/>
                  </a:cubicBezTo>
                  <a:cubicBezTo>
                    <a:pt x="9048" y="11916"/>
                    <a:pt x="9046" y="11914"/>
                    <a:pt x="9044" y="11913"/>
                  </a:cubicBezTo>
                  <a:close/>
                  <a:moveTo>
                    <a:pt x="9395" y="11894"/>
                  </a:moveTo>
                  <a:cubicBezTo>
                    <a:pt x="9389" y="11913"/>
                    <a:pt x="9386" y="11926"/>
                    <a:pt x="9385" y="11935"/>
                  </a:cubicBezTo>
                  <a:lnTo>
                    <a:pt x="9385" y="11935"/>
                  </a:lnTo>
                  <a:cubicBezTo>
                    <a:pt x="9391" y="11915"/>
                    <a:pt x="9395" y="11900"/>
                    <a:pt x="9395" y="11894"/>
                  </a:cubicBezTo>
                  <a:close/>
                  <a:moveTo>
                    <a:pt x="7764" y="11798"/>
                  </a:moveTo>
                  <a:cubicBezTo>
                    <a:pt x="7728" y="11894"/>
                    <a:pt x="7918" y="11798"/>
                    <a:pt x="7776" y="11941"/>
                  </a:cubicBezTo>
                  <a:cubicBezTo>
                    <a:pt x="7740" y="11905"/>
                    <a:pt x="7645" y="11882"/>
                    <a:pt x="7704" y="11834"/>
                  </a:cubicBezTo>
                  <a:lnTo>
                    <a:pt x="7704" y="11834"/>
                  </a:lnTo>
                  <a:cubicBezTo>
                    <a:pt x="7701" y="11852"/>
                    <a:pt x="7700" y="11859"/>
                    <a:pt x="7702" y="11859"/>
                  </a:cubicBezTo>
                  <a:cubicBezTo>
                    <a:pt x="7706" y="11859"/>
                    <a:pt x="7728" y="11798"/>
                    <a:pt x="7764" y="11798"/>
                  </a:cubicBezTo>
                  <a:close/>
                  <a:moveTo>
                    <a:pt x="9385" y="11935"/>
                  </a:moveTo>
                  <a:lnTo>
                    <a:pt x="9385" y="11935"/>
                  </a:lnTo>
                  <a:cubicBezTo>
                    <a:pt x="9384" y="11938"/>
                    <a:pt x="9383" y="11941"/>
                    <a:pt x="9382" y="11945"/>
                  </a:cubicBezTo>
                  <a:lnTo>
                    <a:pt x="9382" y="11945"/>
                  </a:lnTo>
                  <a:cubicBezTo>
                    <a:pt x="9383" y="11944"/>
                    <a:pt x="9383" y="11944"/>
                    <a:pt x="9384" y="11943"/>
                  </a:cubicBezTo>
                  <a:lnTo>
                    <a:pt x="9384" y="11943"/>
                  </a:lnTo>
                  <a:cubicBezTo>
                    <a:pt x="9384" y="11948"/>
                    <a:pt x="9385" y="11950"/>
                    <a:pt x="9387" y="11950"/>
                  </a:cubicBezTo>
                  <a:cubicBezTo>
                    <a:pt x="9390" y="11950"/>
                    <a:pt x="9395" y="11940"/>
                    <a:pt x="9391" y="11940"/>
                  </a:cubicBezTo>
                  <a:cubicBezTo>
                    <a:pt x="9389" y="11940"/>
                    <a:pt x="9387" y="11941"/>
                    <a:pt x="9384" y="11943"/>
                  </a:cubicBezTo>
                  <a:lnTo>
                    <a:pt x="9384" y="11943"/>
                  </a:lnTo>
                  <a:cubicBezTo>
                    <a:pt x="9384" y="11941"/>
                    <a:pt x="9384" y="11938"/>
                    <a:pt x="9385" y="11935"/>
                  </a:cubicBezTo>
                  <a:close/>
                  <a:moveTo>
                    <a:pt x="8776" y="11882"/>
                  </a:moveTo>
                  <a:cubicBezTo>
                    <a:pt x="8847" y="11941"/>
                    <a:pt x="8740" y="11894"/>
                    <a:pt x="8669" y="11953"/>
                  </a:cubicBezTo>
                  <a:cubicBezTo>
                    <a:pt x="8669" y="11941"/>
                    <a:pt x="8657" y="11929"/>
                    <a:pt x="8657" y="11917"/>
                  </a:cubicBezTo>
                  <a:cubicBezTo>
                    <a:pt x="8692" y="11894"/>
                    <a:pt x="8728" y="11882"/>
                    <a:pt x="8776" y="11882"/>
                  </a:cubicBezTo>
                  <a:close/>
                  <a:moveTo>
                    <a:pt x="8347" y="11894"/>
                  </a:moveTo>
                  <a:cubicBezTo>
                    <a:pt x="8347" y="11917"/>
                    <a:pt x="8335" y="11941"/>
                    <a:pt x="8335" y="11953"/>
                  </a:cubicBezTo>
                  <a:cubicBezTo>
                    <a:pt x="8330" y="11956"/>
                    <a:pt x="8327" y="11956"/>
                    <a:pt x="8324" y="11956"/>
                  </a:cubicBezTo>
                  <a:cubicBezTo>
                    <a:pt x="8321" y="11956"/>
                    <a:pt x="8321" y="11955"/>
                    <a:pt x="8322" y="11953"/>
                  </a:cubicBezTo>
                  <a:lnTo>
                    <a:pt x="8322" y="11953"/>
                  </a:lnTo>
                  <a:cubicBezTo>
                    <a:pt x="8326" y="11953"/>
                    <a:pt x="8330" y="11953"/>
                    <a:pt x="8335" y="11953"/>
                  </a:cubicBezTo>
                  <a:cubicBezTo>
                    <a:pt x="8333" y="11951"/>
                    <a:pt x="8330" y="11950"/>
                    <a:pt x="8328" y="11950"/>
                  </a:cubicBezTo>
                  <a:cubicBezTo>
                    <a:pt x="8325" y="11950"/>
                    <a:pt x="8323" y="11951"/>
                    <a:pt x="8322" y="11953"/>
                  </a:cubicBezTo>
                  <a:lnTo>
                    <a:pt x="8322" y="11953"/>
                  </a:lnTo>
                  <a:cubicBezTo>
                    <a:pt x="8264" y="11950"/>
                    <a:pt x="8269" y="11927"/>
                    <a:pt x="8347" y="11894"/>
                  </a:cubicBezTo>
                  <a:close/>
                  <a:moveTo>
                    <a:pt x="8589" y="11901"/>
                  </a:moveTo>
                  <a:cubicBezTo>
                    <a:pt x="8600" y="11901"/>
                    <a:pt x="8615" y="11907"/>
                    <a:pt x="8633" y="11917"/>
                  </a:cubicBezTo>
                  <a:cubicBezTo>
                    <a:pt x="8633" y="11948"/>
                    <a:pt x="8632" y="11958"/>
                    <a:pt x="8629" y="11958"/>
                  </a:cubicBezTo>
                  <a:cubicBezTo>
                    <a:pt x="8624" y="11958"/>
                    <a:pt x="8615" y="11934"/>
                    <a:pt x="8600" y="11934"/>
                  </a:cubicBezTo>
                  <a:cubicBezTo>
                    <a:pt x="8596" y="11934"/>
                    <a:pt x="8591" y="11936"/>
                    <a:pt x="8585" y="11941"/>
                  </a:cubicBezTo>
                  <a:cubicBezTo>
                    <a:pt x="8609" y="11941"/>
                    <a:pt x="8621" y="11953"/>
                    <a:pt x="8633" y="11977"/>
                  </a:cubicBezTo>
                  <a:cubicBezTo>
                    <a:pt x="8609" y="11989"/>
                    <a:pt x="8573" y="11989"/>
                    <a:pt x="8549" y="11989"/>
                  </a:cubicBezTo>
                  <a:cubicBezTo>
                    <a:pt x="8549" y="11930"/>
                    <a:pt x="8561" y="11901"/>
                    <a:pt x="8589" y="11901"/>
                  </a:cubicBezTo>
                  <a:close/>
                  <a:moveTo>
                    <a:pt x="8904" y="11995"/>
                  </a:moveTo>
                  <a:cubicBezTo>
                    <a:pt x="8905" y="11995"/>
                    <a:pt x="8907" y="11997"/>
                    <a:pt x="8907" y="12001"/>
                  </a:cubicBezTo>
                  <a:cubicBezTo>
                    <a:pt x="8899" y="12001"/>
                    <a:pt x="8901" y="11995"/>
                    <a:pt x="8904" y="11995"/>
                  </a:cubicBezTo>
                  <a:close/>
                  <a:moveTo>
                    <a:pt x="11717" y="11977"/>
                  </a:moveTo>
                  <a:cubicBezTo>
                    <a:pt x="11717" y="12001"/>
                    <a:pt x="11725" y="12016"/>
                    <a:pt x="11739" y="12023"/>
                  </a:cubicBezTo>
                  <a:lnTo>
                    <a:pt x="11739" y="12023"/>
                  </a:lnTo>
                  <a:cubicBezTo>
                    <a:pt x="11736" y="12007"/>
                    <a:pt x="11726" y="11996"/>
                    <a:pt x="11717" y="11977"/>
                  </a:cubicBezTo>
                  <a:close/>
                  <a:moveTo>
                    <a:pt x="9061" y="11977"/>
                  </a:moveTo>
                  <a:cubicBezTo>
                    <a:pt x="9054" y="11999"/>
                    <a:pt x="9033" y="12026"/>
                    <a:pt x="9021" y="12026"/>
                  </a:cubicBezTo>
                  <a:cubicBezTo>
                    <a:pt x="9013" y="12026"/>
                    <a:pt x="9009" y="12016"/>
                    <a:pt x="9014" y="11989"/>
                  </a:cubicBezTo>
                  <a:lnTo>
                    <a:pt x="9014" y="11989"/>
                  </a:lnTo>
                  <a:cubicBezTo>
                    <a:pt x="9014" y="12004"/>
                    <a:pt x="9017" y="12010"/>
                    <a:pt x="9023" y="12010"/>
                  </a:cubicBezTo>
                  <a:cubicBezTo>
                    <a:pt x="9034" y="12010"/>
                    <a:pt x="9053" y="11985"/>
                    <a:pt x="9061" y="11977"/>
                  </a:cubicBezTo>
                  <a:close/>
                  <a:moveTo>
                    <a:pt x="8204" y="11989"/>
                  </a:moveTo>
                  <a:cubicBezTo>
                    <a:pt x="8184" y="12020"/>
                    <a:pt x="8199" y="12051"/>
                    <a:pt x="8164" y="12051"/>
                  </a:cubicBezTo>
                  <a:cubicBezTo>
                    <a:pt x="8159" y="12051"/>
                    <a:pt x="8153" y="12050"/>
                    <a:pt x="8145" y="12048"/>
                  </a:cubicBezTo>
                  <a:cubicBezTo>
                    <a:pt x="8168" y="12024"/>
                    <a:pt x="8180" y="12013"/>
                    <a:pt x="8204" y="11989"/>
                  </a:cubicBezTo>
                  <a:close/>
                  <a:moveTo>
                    <a:pt x="12168" y="12016"/>
                  </a:moveTo>
                  <a:cubicBezTo>
                    <a:pt x="12173" y="12016"/>
                    <a:pt x="12178" y="12019"/>
                    <a:pt x="12181" y="12024"/>
                  </a:cubicBezTo>
                  <a:cubicBezTo>
                    <a:pt x="12175" y="12046"/>
                    <a:pt x="12168" y="12053"/>
                    <a:pt x="12157" y="12053"/>
                  </a:cubicBezTo>
                  <a:cubicBezTo>
                    <a:pt x="12145" y="12053"/>
                    <a:pt x="12129" y="12043"/>
                    <a:pt x="12109" y="12036"/>
                  </a:cubicBezTo>
                  <a:cubicBezTo>
                    <a:pt x="12127" y="12036"/>
                    <a:pt x="12152" y="12016"/>
                    <a:pt x="12168" y="12016"/>
                  </a:cubicBezTo>
                  <a:close/>
                  <a:moveTo>
                    <a:pt x="8280" y="11954"/>
                  </a:moveTo>
                  <a:cubicBezTo>
                    <a:pt x="8311" y="11954"/>
                    <a:pt x="8345" y="11969"/>
                    <a:pt x="8383" y="12001"/>
                  </a:cubicBezTo>
                  <a:cubicBezTo>
                    <a:pt x="8335" y="12024"/>
                    <a:pt x="8299" y="12048"/>
                    <a:pt x="8252" y="12060"/>
                  </a:cubicBezTo>
                  <a:cubicBezTo>
                    <a:pt x="8242" y="12051"/>
                    <a:pt x="8240" y="12033"/>
                    <a:pt x="8227" y="12033"/>
                  </a:cubicBezTo>
                  <a:cubicBezTo>
                    <a:pt x="8224" y="12033"/>
                    <a:pt x="8221" y="12034"/>
                    <a:pt x="8216" y="12036"/>
                  </a:cubicBezTo>
                  <a:cubicBezTo>
                    <a:pt x="8228" y="12024"/>
                    <a:pt x="8228" y="12013"/>
                    <a:pt x="8204" y="11989"/>
                  </a:cubicBezTo>
                  <a:cubicBezTo>
                    <a:pt x="8227" y="11966"/>
                    <a:pt x="8252" y="11954"/>
                    <a:pt x="8280" y="11954"/>
                  </a:cubicBezTo>
                  <a:close/>
                  <a:moveTo>
                    <a:pt x="12348" y="12060"/>
                  </a:moveTo>
                  <a:cubicBezTo>
                    <a:pt x="12334" y="12060"/>
                    <a:pt x="12328" y="12064"/>
                    <a:pt x="12328" y="12070"/>
                  </a:cubicBezTo>
                  <a:lnTo>
                    <a:pt x="12328" y="12070"/>
                  </a:lnTo>
                  <a:cubicBezTo>
                    <a:pt x="12334" y="12067"/>
                    <a:pt x="12341" y="12063"/>
                    <a:pt x="12348" y="12060"/>
                  </a:cubicBezTo>
                  <a:close/>
                  <a:moveTo>
                    <a:pt x="9919" y="12084"/>
                  </a:moveTo>
                  <a:cubicBezTo>
                    <a:pt x="9915" y="12084"/>
                    <a:pt x="9913" y="12085"/>
                    <a:pt x="9911" y="12087"/>
                  </a:cubicBezTo>
                  <a:lnTo>
                    <a:pt x="9911" y="12087"/>
                  </a:lnTo>
                  <a:cubicBezTo>
                    <a:pt x="9913" y="12086"/>
                    <a:pt x="9916" y="12085"/>
                    <a:pt x="9919" y="12084"/>
                  </a:cubicBezTo>
                  <a:close/>
                  <a:moveTo>
                    <a:pt x="10383" y="12048"/>
                  </a:moveTo>
                  <a:lnTo>
                    <a:pt x="10383" y="12048"/>
                  </a:lnTo>
                  <a:cubicBezTo>
                    <a:pt x="10322" y="12081"/>
                    <a:pt x="10272" y="12088"/>
                    <a:pt x="10224" y="12088"/>
                  </a:cubicBezTo>
                  <a:cubicBezTo>
                    <a:pt x="10214" y="12088"/>
                    <a:pt x="10205" y="12088"/>
                    <a:pt x="10195" y="12087"/>
                  </a:cubicBezTo>
                  <a:lnTo>
                    <a:pt x="10195" y="12087"/>
                  </a:lnTo>
                  <a:cubicBezTo>
                    <a:pt x="10207" y="12105"/>
                    <a:pt x="10227" y="12110"/>
                    <a:pt x="10250" y="12110"/>
                  </a:cubicBezTo>
                  <a:cubicBezTo>
                    <a:pt x="10300" y="12110"/>
                    <a:pt x="10363" y="12084"/>
                    <a:pt x="10395" y="12084"/>
                  </a:cubicBezTo>
                  <a:cubicBezTo>
                    <a:pt x="10371" y="12084"/>
                    <a:pt x="10359" y="12072"/>
                    <a:pt x="10383" y="12048"/>
                  </a:cubicBezTo>
                  <a:close/>
                  <a:moveTo>
                    <a:pt x="10594" y="12151"/>
                  </a:moveTo>
                  <a:cubicBezTo>
                    <a:pt x="10611" y="12151"/>
                    <a:pt x="10628" y="12159"/>
                    <a:pt x="10645" y="12167"/>
                  </a:cubicBezTo>
                  <a:cubicBezTo>
                    <a:pt x="10621" y="12167"/>
                    <a:pt x="10597" y="12167"/>
                    <a:pt x="10574" y="12155"/>
                  </a:cubicBezTo>
                  <a:cubicBezTo>
                    <a:pt x="10580" y="12152"/>
                    <a:pt x="10587" y="12151"/>
                    <a:pt x="10594" y="12151"/>
                  </a:cubicBezTo>
                  <a:close/>
                  <a:moveTo>
                    <a:pt x="21308" y="8"/>
                  </a:moveTo>
                  <a:cubicBezTo>
                    <a:pt x="21010" y="8"/>
                    <a:pt x="20363" y="124"/>
                    <a:pt x="20372" y="142"/>
                  </a:cubicBezTo>
                  <a:cubicBezTo>
                    <a:pt x="20551" y="118"/>
                    <a:pt x="20730" y="94"/>
                    <a:pt x="20920" y="83"/>
                  </a:cubicBezTo>
                  <a:lnTo>
                    <a:pt x="20920" y="83"/>
                  </a:lnTo>
                  <a:cubicBezTo>
                    <a:pt x="20954" y="167"/>
                    <a:pt x="20570" y="215"/>
                    <a:pt x="20355" y="215"/>
                  </a:cubicBezTo>
                  <a:cubicBezTo>
                    <a:pt x="20267" y="215"/>
                    <a:pt x="20207" y="207"/>
                    <a:pt x="20218" y="190"/>
                  </a:cubicBezTo>
                  <a:cubicBezTo>
                    <a:pt x="20253" y="166"/>
                    <a:pt x="20277" y="142"/>
                    <a:pt x="20301" y="106"/>
                  </a:cubicBezTo>
                  <a:lnTo>
                    <a:pt x="20301" y="106"/>
                  </a:lnTo>
                  <a:cubicBezTo>
                    <a:pt x="20247" y="130"/>
                    <a:pt x="20142" y="148"/>
                    <a:pt x="20052" y="148"/>
                  </a:cubicBezTo>
                  <a:cubicBezTo>
                    <a:pt x="20004" y="148"/>
                    <a:pt x="19961" y="143"/>
                    <a:pt x="19932" y="130"/>
                  </a:cubicBezTo>
                  <a:cubicBezTo>
                    <a:pt x="19991" y="118"/>
                    <a:pt x="20039" y="106"/>
                    <a:pt x="20087" y="106"/>
                  </a:cubicBezTo>
                  <a:cubicBezTo>
                    <a:pt x="20030" y="95"/>
                    <a:pt x="19321" y="94"/>
                    <a:pt x="19268" y="84"/>
                  </a:cubicBezTo>
                  <a:lnTo>
                    <a:pt x="19268" y="84"/>
                  </a:lnTo>
                  <a:cubicBezTo>
                    <a:pt x="19399" y="153"/>
                    <a:pt x="19438" y="384"/>
                    <a:pt x="19287" y="384"/>
                  </a:cubicBezTo>
                  <a:cubicBezTo>
                    <a:pt x="19276" y="384"/>
                    <a:pt x="19265" y="382"/>
                    <a:pt x="19253" y="380"/>
                  </a:cubicBezTo>
                  <a:cubicBezTo>
                    <a:pt x="19206" y="380"/>
                    <a:pt x="18777" y="344"/>
                    <a:pt x="18777" y="273"/>
                  </a:cubicBezTo>
                  <a:cubicBezTo>
                    <a:pt x="18777" y="214"/>
                    <a:pt x="18908" y="214"/>
                    <a:pt x="18920" y="166"/>
                  </a:cubicBezTo>
                  <a:cubicBezTo>
                    <a:pt x="18923" y="157"/>
                    <a:pt x="18896" y="154"/>
                    <a:pt x="18854" y="154"/>
                  </a:cubicBezTo>
                  <a:cubicBezTo>
                    <a:pt x="18753" y="154"/>
                    <a:pt x="18564" y="172"/>
                    <a:pt x="18477" y="172"/>
                  </a:cubicBezTo>
                  <a:cubicBezTo>
                    <a:pt x="18466" y="172"/>
                    <a:pt x="18457" y="171"/>
                    <a:pt x="18450" y="171"/>
                  </a:cubicBezTo>
                  <a:lnTo>
                    <a:pt x="18450" y="171"/>
                  </a:lnTo>
                  <a:cubicBezTo>
                    <a:pt x="18482" y="178"/>
                    <a:pt x="18521" y="180"/>
                    <a:pt x="18551" y="190"/>
                  </a:cubicBezTo>
                  <a:cubicBezTo>
                    <a:pt x="18360" y="202"/>
                    <a:pt x="18229" y="178"/>
                    <a:pt x="18086" y="237"/>
                  </a:cubicBezTo>
                  <a:cubicBezTo>
                    <a:pt x="17991" y="282"/>
                    <a:pt x="17913" y="295"/>
                    <a:pt x="17837" y="295"/>
                  </a:cubicBezTo>
                  <a:cubicBezTo>
                    <a:pt x="17753" y="295"/>
                    <a:pt x="17669" y="279"/>
                    <a:pt x="17562" y="273"/>
                  </a:cubicBezTo>
                  <a:cubicBezTo>
                    <a:pt x="17301" y="261"/>
                    <a:pt x="17039" y="249"/>
                    <a:pt x="16777" y="249"/>
                  </a:cubicBezTo>
                  <a:cubicBezTo>
                    <a:pt x="16708" y="215"/>
                    <a:pt x="16591" y="187"/>
                    <a:pt x="16495" y="187"/>
                  </a:cubicBezTo>
                  <a:cubicBezTo>
                    <a:pt x="16476" y="187"/>
                    <a:pt x="16457" y="188"/>
                    <a:pt x="16440" y="191"/>
                  </a:cubicBezTo>
                  <a:lnTo>
                    <a:pt x="16440" y="191"/>
                  </a:lnTo>
                  <a:cubicBezTo>
                    <a:pt x="16489" y="183"/>
                    <a:pt x="16562" y="178"/>
                    <a:pt x="16562" y="178"/>
                  </a:cubicBezTo>
                  <a:cubicBezTo>
                    <a:pt x="16554" y="164"/>
                    <a:pt x="16527" y="158"/>
                    <a:pt x="16490" y="158"/>
                  </a:cubicBezTo>
                  <a:cubicBezTo>
                    <a:pt x="16370" y="158"/>
                    <a:pt x="16144" y="216"/>
                    <a:pt x="16098" y="225"/>
                  </a:cubicBezTo>
                  <a:cubicBezTo>
                    <a:pt x="16125" y="257"/>
                    <a:pt x="16178" y="267"/>
                    <a:pt x="16240" y="267"/>
                  </a:cubicBezTo>
                  <a:cubicBezTo>
                    <a:pt x="16369" y="267"/>
                    <a:pt x="16538" y="222"/>
                    <a:pt x="16610" y="214"/>
                  </a:cubicBezTo>
                  <a:lnTo>
                    <a:pt x="16610" y="214"/>
                  </a:lnTo>
                  <a:cubicBezTo>
                    <a:pt x="16610" y="336"/>
                    <a:pt x="16224" y="386"/>
                    <a:pt x="15985" y="386"/>
                  </a:cubicBezTo>
                  <a:cubicBezTo>
                    <a:pt x="15875" y="386"/>
                    <a:pt x="15797" y="375"/>
                    <a:pt x="15800" y="356"/>
                  </a:cubicBezTo>
                  <a:lnTo>
                    <a:pt x="15800" y="356"/>
                  </a:lnTo>
                  <a:cubicBezTo>
                    <a:pt x="15800" y="356"/>
                    <a:pt x="15074" y="440"/>
                    <a:pt x="14991" y="440"/>
                  </a:cubicBezTo>
                  <a:cubicBezTo>
                    <a:pt x="14765" y="428"/>
                    <a:pt x="14872" y="344"/>
                    <a:pt x="14824" y="309"/>
                  </a:cubicBezTo>
                  <a:cubicBezTo>
                    <a:pt x="14860" y="304"/>
                    <a:pt x="14895" y="302"/>
                    <a:pt x="14930" y="302"/>
                  </a:cubicBezTo>
                  <a:cubicBezTo>
                    <a:pt x="15070" y="302"/>
                    <a:pt x="15205" y="333"/>
                    <a:pt x="15348" y="333"/>
                  </a:cubicBezTo>
                  <a:cubicBezTo>
                    <a:pt x="15288" y="333"/>
                    <a:pt x="15217" y="321"/>
                    <a:pt x="15157" y="309"/>
                  </a:cubicBezTo>
                  <a:cubicBezTo>
                    <a:pt x="15213" y="295"/>
                    <a:pt x="15277" y="289"/>
                    <a:pt x="15342" y="289"/>
                  </a:cubicBezTo>
                  <a:cubicBezTo>
                    <a:pt x="15388" y="289"/>
                    <a:pt x="15434" y="292"/>
                    <a:pt x="15479" y="297"/>
                  </a:cubicBezTo>
                  <a:cubicBezTo>
                    <a:pt x="15356" y="263"/>
                    <a:pt x="15226" y="252"/>
                    <a:pt x="15094" y="252"/>
                  </a:cubicBezTo>
                  <a:cubicBezTo>
                    <a:pt x="14905" y="252"/>
                    <a:pt x="14713" y="273"/>
                    <a:pt x="14538" y="273"/>
                  </a:cubicBezTo>
                  <a:cubicBezTo>
                    <a:pt x="14550" y="202"/>
                    <a:pt x="14550" y="142"/>
                    <a:pt x="14514" y="94"/>
                  </a:cubicBezTo>
                  <a:cubicBezTo>
                    <a:pt x="14514" y="118"/>
                    <a:pt x="14503" y="130"/>
                    <a:pt x="14467" y="142"/>
                  </a:cubicBezTo>
                  <a:cubicBezTo>
                    <a:pt x="14514" y="142"/>
                    <a:pt x="14526" y="166"/>
                    <a:pt x="14526" y="214"/>
                  </a:cubicBezTo>
                  <a:cubicBezTo>
                    <a:pt x="14517" y="216"/>
                    <a:pt x="14510" y="218"/>
                    <a:pt x="14503" y="218"/>
                  </a:cubicBezTo>
                  <a:cubicBezTo>
                    <a:pt x="14484" y="218"/>
                    <a:pt x="14473" y="205"/>
                    <a:pt x="14455" y="178"/>
                  </a:cubicBezTo>
                  <a:lnTo>
                    <a:pt x="14455" y="178"/>
                  </a:lnTo>
                  <a:cubicBezTo>
                    <a:pt x="14503" y="261"/>
                    <a:pt x="14122" y="249"/>
                    <a:pt x="14050" y="261"/>
                  </a:cubicBezTo>
                  <a:cubicBezTo>
                    <a:pt x="14035" y="208"/>
                    <a:pt x="14092" y="170"/>
                    <a:pt x="14144" y="170"/>
                  </a:cubicBezTo>
                  <a:cubicBezTo>
                    <a:pt x="14171" y="170"/>
                    <a:pt x="14198" y="180"/>
                    <a:pt x="14212" y="205"/>
                  </a:cubicBezTo>
                  <a:lnTo>
                    <a:pt x="14212" y="205"/>
                  </a:lnTo>
                  <a:cubicBezTo>
                    <a:pt x="14212" y="204"/>
                    <a:pt x="14211" y="204"/>
                    <a:pt x="14211" y="204"/>
                  </a:cubicBezTo>
                  <a:lnTo>
                    <a:pt x="14211" y="204"/>
                  </a:lnTo>
                  <a:cubicBezTo>
                    <a:pt x="14213" y="206"/>
                    <a:pt x="14215" y="210"/>
                    <a:pt x="14217" y="214"/>
                  </a:cubicBezTo>
                  <a:cubicBezTo>
                    <a:pt x="14215" y="210"/>
                    <a:pt x="14214" y="207"/>
                    <a:pt x="14212" y="205"/>
                  </a:cubicBezTo>
                  <a:lnTo>
                    <a:pt x="14212" y="205"/>
                  </a:lnTo>
                  <a:cubicBezTo>
                    <a:pt x="14227" y="214"/>
                    <a:pt x="14241" y="227"/>
                    <a:pt x="14253" y="227"/>
                  </a:cubicBezTo>
                  <a:cubicBezTo>
                    <a:pt x="14262" y="227"/>
                    <a:pt x="14270" y="220"/>
                    <a:pt x="14276" y="202"/>
                  </a:cubicBezTo>
                  <a:cubicBezTo>
                    <a:pt x="14264" y="190"/>
                    <a:pt x="14253" y="178"/>
                    <a:pt x="14241" y="166"/>
                  </a:cubicBezTo>
                  <a:cubicBezTo>
                    <a:pt x="14276" y="118"/>
                    <a:pt x="14324" y="106"/>
                    <a:pt x="14384" y="94"/>
                  </a:cubicBezTo>
                  <a:cubicBezTo>
                    <a:pt x="14372" y="72"/>
                    <a:pt x="14354" y="64"/>
                    <a:pt x="14334" y="64"/>
                  </a:cubicBezTo>
                  <a:cubicBezTo>
                    <a:pt x="14292" y="64"/>
                    <a:pt x="14244" y="102"/>
                    <a:pt x="14253" y="118"/>
                  </a:cubicBezTo>
                  <a:cubicBezTo>
                    <a:pt x="14229" y="83"/>
                    <a:pt x="14193" y="59"/>
                    <a:pt x="14145" y="35"/>
                  </a:cubicBezTo>
                  <a:cubicBezTo>
                    <a:pt x="14145" y="58"/>
                    <a:pt x="14134" y="70"/>
                    <a:pt x="14110" y="71"/>
                  </a:cubicBezTo>
                  <a:lnTo>
                    <a:pt x="14110" y="71"/>
                  </a:lnTo>
                  <a:cubicBezTo>
                    <a:pt x="14110" y="70"/>
                    <a:pt x="14110" y="70"/>
                    <a:pt x="14110" y="70"/>
                  </a:cubicBezTo>
                  <a:cubicBezTo>
                    <a:pt x="14110" y="70"/>
                    <a:pt x="14110" y="70"/>
                    <a:pt x="14110" y="71"/>
                  </a:cubicBezTo>
                  <a:cubicBezTo>
                    <a:pt x="14110" y="71"/>
                    <a:pt x="14110" y="71"/>
                    <a:pt x="14110" y="71"/>
                  </a:cubicBezTo>
                  <a:lnTo>
                    <a:pt x="14110" y="71"/>
                  </a:lnTo>
                  <a:cubicBezTo>
                    <a:pt x="14113" y="74"/>
                    <a:pt x="14120" y="90"/>
                    <a:pt x="14127" y="108"/>
                  </a:cubicBezTo>
                  <a:lnTo>
                    <a:pt x="14127" y="108"/>
                  </a:lnTo>
                  <a:cubicBezTo>
                    <a:pt x="14111" y="137"/>
                    <a:pt x="14092" y="147"/>
                    <a:pt x="14074" y="147"/>
                  </a:cubicBezTo>
                  <a:cubicBezTo>
                    <a:pt x="14052" y="147"/>
                    <a:pt x="14033" y="131"/>
                    <a:pt x="14026" y="118"/>
                  </a:cubicBezTo>
                  <a:cubicBezTo>
                    <a:pt x="14014" y="130"/>
                    <a:pt x="14003" y="142"/>
                    <a:pt x="13991" y="154"/>
                  </a:cubicBezTo>
                  <a:cubicBezTo>
                    <a:pt x="13991" y="118"/>
                    <a:pt x="13931" y="83"/>
                    <a:pt x="13979" y="71"/>
                  </a:cubicBezTo>
                  <a:cubicBezTo>
                    <a:pt x="13967" y="68"/>
                    <a:pt x="13952" y="67"/>
                    <a:pt x="13933" y="67"/>
                  </a:cubicBezTo>
                  <a:cubicBezTo>
                    <a:pt x="13829" y="67"/>
                    <a:pt x="13626" y="99"/>
                    <a:pt x="13488" y="99"/>
                  </a:cubicBezTo>
                  <a:cubicBezTo>
                    <a:pt x="13411" y="99"/>
                    <a:pt x="13355" y="89"/>
                    <a:pt x="13348" y="59"/>
                  </a:cubicBezTo>
                  <a:cubicBezTo>
                    <a:pt x="13324" y="0"/>
                    <a:pt x="13049" y="22"/>
                    <a:pt x="12994" y="12"/>
                  </a:cubicBezTo>
                  <a:lnTo>
                    <a:pt x="12994" y="12"/>
                  </a:lnTo>
                  <a:cubicBezTo>
                    <a:pt x="13001" y="19"/>
                    <a:pt x="12833" y="90"/>
                    <a:pt x="12831" y="90"/>
                  </a:cubicBezTo>
                  <a:cubicBezTo>
                    <a:pt x="12831" y="90"/>
                    <a:pt x="12835" y="88"/>
                    <a:pt x="12847" y="83"/>
                  </a:cubicBezTo>
                  <a:lnTo>
                    <a:pt x="12847" y="83"/>
                  </a:lnTo>
                  <a:cubicBezTo>
                    <a:pt x="12832" y="85"/>
                    <a:pt x="12712" y="94"/>
                    <a:pt x="12669" y="94"/>
                  </a:cubicBezTo>
                  <a:cubicBezTo>
                    <a:pt x="12672" y="87"/>
                    <a:pt x="12663" y="84"/>
                    <a:pt x="12646" y="84"/>
                  </a:cubicBezTo>
                  <a:cubicBezTo>
                    <a:pt x="12612" y="84"/>
                    <a:pt x="12545" y="95"/>
                    <a:pt x="12483" y="95"/>
                  </a:cubicBezTo>
                  <a:cubicBezTo>
                    <a:pt x="12440" y="95"/>
                    <a:pt x="12398" y="90"/>
                    <a:pt x="12371" y="71"/>
                  </a:cubicBezTo>
                  <a:lnTo>
                    <a:pt x="12371" y="71"/>
                  </a:lnTo>
                  <a:cubicBezTo>
                    <a:pt x="12389" y="93"/>
                    <a:pt x="12390" y="100"/>
                    <a:pt x="12384" y="100"/>
                  </a:cubicBezTo>
                  <a:cubicBezTo>
                    <a:pt x="12373" y="100"/>
                    <a:pt x="12339" y="78"/>
                    <a:pt x="12324" y="71"/>
                  </a:cubicBezTo>
                  <a:cubicBezTo>
                    <a:pt x="12312" y="71"/>
                    <a:pt x="12312" y="71"/>
                    <a:pt x="12300" y="83"/>
                  </a:cubicBezTo>
                  <a:cubicBezTo>
                    <a:pt x="12300" y="122"/>
                    <a:pt x="12286" y="133"/>
                    <a:pt x="12264" y="133"/>
                  </a:cubicBezTo>
                  <a:cubicBezTo>
                    <a:pt x="12234" y="133"/>
                    <a:pt x="12188" y="109"/>
                    <a:pt x="12148" y="109"/>
                  </a:cubicBezTo>
                  <a:cubicBezTo>
                    <a:pt x="12115" y="109"/>
                    <a:pt x="12086" y="126"/>
                    <a:pt x="12074" y="190"/>
                  </a:cubicBezTo>
                  <a:cubicBezTo>
                    <a:pt x="12074" y="192"/>
                    <a:pt x="12072" y="193"/>
                    <a:pt x="12070" y="193"/>
                  </a:cubicBezTo>
                  <a:cubicBezTo>
                    <a:pt x="12058" y="193"/>
                    <a:pt x="12022" y="170"/>
                    <a:pt x="12002" y="130"/>
                  </a:cubicBezTo>
                  <a:cubicBezTo>
                    <a:pt x="11978" y="154"/>
                    <a:pt x="11967" y="178"/>
                    <a:pt x="11943" y="202"/>
                  </a:cubicBezTo>
                  <a:cubicBezTo>
                    <a:pt x="11907" y="178"/>
                    <a:pt x="11907" y="142"/>
                    <a:pt x="11931" y="106"/>
                  </a:cubicBezTo>
                  <a:lnTo>
                    <a:pt x="11931" y="106"/>
                  </a:lnTo>
                  <a:cubicBezTo>
                    <a:pt x="11895" y="142"/>
                    <a:pt x="11847" y="154"/>
                    <a:pt x="11800" y="190"/>
                  </a:cubicBezTo>
                  <a:cubicBezTo>
                    <a:pt x="11740" y="166"/>
                    <a:pt x="11228" y="118"/>
                    <a:pt x="11252" y="83"/>
                  </a:cubicBezTo>
                  <a:lnTo>
                    <a:pt x="11252" y="83"/>
                  </a:lnTo>
                  <a:cubicBezTo>
                    <a:pt x="11241" y="88"/>
                    <a:pt x="11229" y="90"/>
                    <a:pt x="11217" y="90"/>
                  </a:cubicBezTo>
                  <a:cubicBezTo>
                    <a:pt x="11200" y="90"/>
                    <a:pt x="11183" y="87"/>
                    <a:pt x="11167" y="87"/>
                  </a:cubicBezTo>
                  <a:cubicBezTo>
                    <a:pt x="11145" y="87"/>
                    <a:pt x="11125" y="92"/>
                    <a:pt x="11109" y="118"/>
                  </a:cubicBezTo>
                  <a:cubicBezTo>
                    <a:pt x="11085" y="83"/>
                    <a:pt x="11085" y="59"/>
                    <a:pt x="11097" y="47"/>
                  </a:cubicBezTo>
                  <a:cubicBezTo>
                    <a:pt x="11074" y="47"/>
                    <a:pt x="10943" y="190"/>
                    <a:pt x="10943" y="202"/>
                  </a:cubicBezTo>
                  <a:cubicBezTo>
                    <a:pt x="10919" y="178"/>
                    <a:pt x="10919" y="166"/>
                    <a:pt x="10955" y="154"/>
                  </a:cubicBezTo>
                  <a:cubicBezTo>
                    <a:pt x="10934" y="152"/>
                    <a:pt x="10914" y="151"/>
                    <a:pt x="10893" y="151"/>
                  </a:cubicBezTo>
                  <a:cubicBezTo>
                    <a:pt x="10806" y="151"/>
                    <a:pt x="10720" y="168"/>
                    <a:pt x="10633" y="178"/>
                  </a:cubicBezTo>
                  <a:cubicBezTo>
                    <a:pt x="10622" y="194"/>
                    <a:pt x="10593" y="203"/>
                    <a:pt x="10557" y="203"/>
                  </a:cubicBezTo>
                  <a:cubicBezTo>
                    <a:pt x="10515" y="203"/>
                    <a:pt x="10463" y="191"/>
                    <a:pt x="10419" y="166"/>
                  </a:cubicBezTo>
                  <a:cubicBezTo>
                    <a:pt x="10408" y="205"/>
                    <a:pt x="10400" y="218"/>
                    <a:pt x="10390" y="218"/>
                  </a:cubicBezTo>
                  <a:cubicBezTo>
                    <a:pt x="10374" y="218"/>
                    <a:pt x="10354" y="176"/>
                    <a:pt x="10316" y="176"/>
                  </a:cubicBezTo>
                  <a:cubicBezTo>
                    <a:pt x="10305" y="176"/>
                    <a:pt x="10291" y="180"/>
                    <a:pt x="10276" y="190"/>
                  </a:cubicBezTo>
                  <a:cubicBezTo>
                    <a:pt x="10288" y="202"/>
                    <a:pt x="10288" y="202"/>
                    <a:pt x="10300" y="214"/>
                  </a:cubicBezTo>
                  <a:cubicBezTo>
                    <a:pt x="10299" y="214"/>
                    <a:pt x="10298" y="214"/>
                    <a:pt x="10297" y="214"/>
                  </a:cubicBezTo>
                  <a:cubicBezTo>
                    <a:pt x="10277" y="214"/>
                    <a:pt x="10159" y="93"/>
                    <a:pt x="10204" y="59"/>
                  </a:cubicBezTo>
                  <a:cubicBezTo>
                    <a:pt x="10189" y="50"/>
                    <a:pt x="10179" y="47"/>
                    <a:pt x="10173" y="47"/>
                  </a:cubicBezTo>
                  <a:cubicBezTo>
                    <a:pt x="10143" y="47"/>
                    <a:pt x="10182" y="120"/>
                    <a:pt x="10133" y="130"/>
                  </a:cubicBezTo>
                  <a:cubicBezTo>
                    <a:pt x="10112" y="82"/>
                    <a:pt x="10095" y="67"/>
                    <a:pt x="10078" y="67"/>
                  </a:cubicBezTo>
                  <a:cubicBezTo>
                    <a:pt x="10046" y="67"/>
                    <a:pt x="10016" y="119"/>
                    <a:pt x="9972" y="119"/>
                  </a:cubicBezTo>
                  <a:cubicBezTo>
                    <a:pt x="9956" y="119"/>
                    <a:pt x="9939" y="112"/>
                    <a:pt x="9919" y="94"/>
                  </a:cubicBezTo>
                  <a:lnTo>
                    <a:pt x="9919" y="94"/>
                  </a:lnTo>
                  <a:cubicBezTo>
                    <a:pt x="9946" y="131"/>
                    <a:pt x="9758" y="146"/>
                    <a:pt x="9652" y="146"/>
                  </a:cubicBezTo>
                  <a:cubicBezTo>
                    <a:pt x="9619" y="146"/>
                    <a:pt x="9594" y="145"/>
                    <a:pt x="9585" y="142"/>
                  </a:cubicBezTo>
                  <a:cubicBezTo>
                    <a:pt x="9556" y="127"/>
                    <a:pt x="9493" y="119"/>
                    <a:pt x="9426" y="119"/>
                  </a:cubicBezTo>
                  <a:cubicBezTo>
                    <a:pt x="9332" y="119"/>
                    <a:pt x="9227" y="136"/>
                    <a:pt x="9192" y="178"/>
                  </a:cubicBezTo>
                  <a:cubicBezTo>
                    <a:pt x="9157" y="154"/>
                    <a:pt x="9133" y="139"/>
                    <a:pt x="9106" y="139"/>
                  </a:cubicBezTo>
                  <a:cubicBezTo>
                    <a:pt x="9079" y="139"/>
                    <a:pt x="9050" y="154"/>
                    <a:pt x="9002" y="190"/>
                  </a:cubicBezTo>
                  <a:cubicBezTo>
                    <a:pt x="8955" y="126"/>
                    <a:pt x="8841" y="96"/>
                    <a:pt x="8722" y="96"/>
                  </a:cubicBezTo>
                  <a:cubicBezTo>
                    <a:pt x="8597" y="96"/>
                    <a:pt x="8468" y="129"/>
                    <a:pt x="8407" y="190"/>
                  </a:cubicBezTo>
                  <a:cubicBezTo>
                    <a:pt x="8502" y="202"/>
                    <a:pt x="8383" y="249"/>
                    <a:pt x="8430" y="273"/>
                  </a:cubicBezTo>
                  <a:cubicBezTo>
                    <a:pt x="8395" y="273"/>
                    <a:pt x="8383" y="273"/>
                    <a:pt x="8359" y="237"/>
                  </a:cubicBezTo>
                  <a:cubicBezTo>
                    <a:pt x="8367" y="229"/>
                    <a:pt x="8370" y="220"/>
                    <a:pt x="8375" y="220"/>
                  </a:cubicBezTo>
                  <a:cubicBezTo>
                    <a:pt x="8377" y="220"/>
                    <a:pt x="8379" y="222"/>
                    <a:pt x="8383" y="225"/>
                  </a:cubicBezTo>
                  <a:cubicBezTo>
                    <a:pt x="8407" y="130"/>
                    <a:pt x="7811" y="106"/>
                    <a:pt x="7752" y="106"/>
                  </a:cubicBezTo>
                  <a:cubicBezTo>
                    <a:pt x="7752" y="130"/>
                    <a:pt x="7764" y="142"/>
                    <a:pt x="7764" y="166"/>
                  </a:cubicBezTo>
                  <a:cubicBezTo>
                    <a:pt x="7765" y="167"/>
                    <a:pt x="7764" y="167"/>
                    <a:pt x="7764" y="167"/>
                  </a:cubicBezTo>
                  <a:cubicBezTo>
                    <a:pt x="7756" y="167"/>
                    <a:pt x="7697" y="139"/>
                    <a:pt x="7690" y="125"/>
                  </a:cubicBezTo>
                  <a:lnTo>
                    <a:pt x="7690" y="125"/>
                  </a:lnTo>
                  <a:cubicBezTo>
                    <a:pt x="7670" y="136"/>
                    <a:pt x="7646" y="150"/>
                    <a:pt x="7635" y="150"/>
                  </a:cubicBezTo>
                  <a:cubicBezTo>
                    <a:pt x="7629" y="150"/>
                    <a:pt x="7627" y="145"/>
                    <a:pt x="7633" y="130"/>
                  </a:cubicBezTo>
                  <a:cubicBezTo>
                    <a:pt x="7645" y="118"/>
                    <a:pt x="7656" y="106"/>
                    <a:pt x="7668" y="83"/>
                  </a:cubicBezTo>
                  <a:cubicBezTo>
                    <a:pt x="7656" y="83"/>
                    <a:pt x="7645" y="94"/>
                    <a:pt x="7633" y="94"/>
                  </a:cubicBezTo>
                  <a:cubicBezTo>
                    <a:pt x="7616" y="117"/>
                    <a:pt x="7589" y="126"/>
                    <a:pt x="7557" y="126"/>
                  </a:cubicBezTo>
                  <a:cubicBezTo>
                    <a:pt x="7549" y="126"/>
                    <a:pt x="7540" y="125"/>
                    <a:pt x="7531" y="124"/>
                  </a:cubicBezTo>
                  <a:lnTo>
                    <a:pt x="7531" y="124"/>
                  </a:lnTo>
                  <a:lnTo>
                    <a:pt x="7537" y="130"/>
                  </a:lnTo>
                  <a:cubicBezTo>
                    <a:pt x="7530" y="134"/>
                    <a:pt x="7526" y="135"/>
                    <a:pt x="7522" y="135"/>
                  </a:cubicBezTo>
                  <a:cubicBezTo>
                    <a:pt x="7516" y="135"/>
                    <a:pt x="7517" y="129"/>
                    <a:pt x="7522" y="123"/>
                  </a:cubicBezTo>
                  <a:lnTo>
                    <a:pt x="7522" y="123"/>
                  </a:lnTo>
                  <a:cubicBezTo>
                    <a:pt x="7525" y="123"/>
                    <a:pt x="7528" y="124"/>
                    <a:pt x="7531" y="124"/>
                  </a:cubicBezTo>
                  <a:lnTo>
                    <a:pt x="7531" y="124"/>
                  </a:lnTo>
                  <a:lnTo>
                    <a:pt x="7526" y="118"/>
                  </a:lnTo>
                  <a:cubicBezTo>
                    <a:pt x="7524" y="120"/>
                    <a:pt x="7523" y="121"/>
                    <a:pt x="7522" y="123"/>
                  </a:cubicBezTo>
                  <a:lnTo>
                    <a:pt x="7522" y="123"/>
                  </a:lnTo>
                  <a:cubicBezTo>
                    <a:pt x="7493" y="118"/>
                    <a:pt x="7462" y="108"/>
                    <a:pt x="7430" y="94"/>
                  </a:cubicBezTo>
                  <a:lnTo>
                    <a:pt x="7430" y="94"/>
                  </a:lnTo>
                  <a:cubicBezTo>
                    <a:pt x="7454" y="166"/>
                    <a:pt x="7406" y="154"/>
                    <a:pt x="7430" y="202"/>
                  </a:cubicBezTo>
                  <a:cubicBezTo>
                    <a:pt x="7399" y="145"/>
                    <a:pt x="7348" y="125"/>
                    <a:pt x="7291" y="125"/>
                  </a:cubicBezTo>
                  <a:cubicBezTo>
                    <a:pt x="7156" y="125"/>
                    <a:pt x="6984" y="237"/>
                    <a:pt x="6942" y="237"/>
                  </a:cubicBezTo>
                  <a:cubicBezTo>
                    <a:pt x="6966" y="130"/>
                    <a:pt x="6859" y="178"/>
                    <a:pt x="6823" y="106"/>
                  </a:cubicBezTo>
                  <a:lnTo>
                    <a:pt x="6823" y="106"/>
                  </a:lnTo>
                  <a:cubicBezTo>
                    <a:pt x="6847" y="154"/>
                    <a:pt x="6680" y="118"/>
                    <a:pt x="6740" y="190"/>
                  </a:cubicBezTo>
                  <a:cubicBezTo>
                    <a:pt x="6662" y="179"/>
                    <a:pt x="6532" y="105"/>
                    <a:pt x="6399" y="105"/>
                  </a:cubicBezTo>
                  <a:cubicBezTo>
                    <a:pt x="6390" y="105"/>
                    <a:pt x="6380" y="106"/>
                    <a:pt x="6371" y="106"/>
                  </a:cubicBezTo>
                  <a:cubicBezTo>
                    <a:pt x="6383" y="130"/>
                    <a:pt x="6383" y="154"/>
                    <a:pt x="6359" y="166"/>
                  </a:cubicBezTo>
                  <a:cubicBezTo>
                    <a:pt x="6347" y="142"/>
                    <a:pt x="6323" y="118"/>
                    <a:pt x="6299" y="94"/>
                  </a:cubicBezTo>
                  <a:cubicBezTo>
                    <a:pt x="6199" y="123"/>
                    <a:pt x="6025" y="165"/>
                    <a:pt x="5851" y="165"/>
                  </a:cubicBezTo>
                  <a:cubicBezTo>
                    <a:pt x="5736" y="165"/>
                    <a:pt x="5621" y="147"/>
                    <a:pt x="5527" y="95"/>
                  </a:cubicBezTo>
                  <a:lnTo>
                    <a:pt x="5527" y="95"/>
                  </a:lnTo>
                  <a:cubicBezTo>
                    <a:pt x="5547" y="107"/>
                    <a:pt x="5502" y="131"/>
                    <a:pt x="5513" y="178"/>
                  </a:cubicBezTo>
                  <a:cubicBezTo>
                    <a:pt x="5491" y="163"/>
                    <a:pt x="5420" y="135"/>
                    <a:pt x="5362" y="135"/>
                  </a:cubicBezTo>
                  <a:cubicBezTo>
                    <a:pt x="5326" y="135"/>
                    <a:pt x="5296" y="146"/>
                    <a:pt x="5287" y="178"/>
                  </a:cubicBezTo>
                  <a:cubicBezTo>
                    <a:pt x="5306" y="187"/>
                    <a:pt x="5396" y="440"/>
                    <a:pt x="5499" y="440"/>
                  </a:cubicBezTo>
                  <a:cubicBezTo>
                    <a:pt x="5523" y="440"/>
                    <a:pt x="5548" y="426"/>
                    <a:pt x="5573" y="392"/>
                  </a:cubicBezTo>
                  <a:cubicBezTo>
                    <a:pt x="5585" y="416"/>
                    <a:pt x="5573" y="428"/>
                    <a:pt x="5573" y="440"/>
                  </a:cubicBezTo>
                  <a:cubicBezTo>
                    <a:pt x="5587" y="415"/>
                    <a:pt x="5619" y="406"/>
                    <a:pt x="5660" y="406"/>
                  </a:cubicBezTo>
                  <a:cubicBezTo>
                    <a:pt x="5759" y="406"/>
                    <a:pt x="5907" y="459"/>
                    <a:pt x="5966" y="475"/>
                  </a:cubicBezTo>
                  <a:cubicBezTo>
                    <a:pt x="5966" y="453"/>
                    <a:pt x="5947" y="426"/>
                    <a:pt x="5953" y="426"/>
                  </a:cubicBezTo>
                  <a:cubicBezTo>
                    <a:pt x="5957" y="426"/>
                    <a:pt x="5970" y="436"/>
                    <a:pt x="6002" y="464"/>
                  </a:cubicBezTo>
                  <a:cubicBezTo>
                    <a:pt x="6009" y="451"/>
                    <a:pt x="6010" y="444"/>
                    <a:pt x="6007" y="439"/>
                  </a:cubicBezTo>
                  <a:lnTo>
                    <a:pt x="6007" y="439"/>
                  </a:lnTo>
                  <a:cubicBezTo>
                    <a:pt x="6039" y="453"/>
                    <a:pt x="6080" y="459"/>
                    <a:pt x="6119" y="459"/>
                  </a:cubicBezTo>
                  <a:cubicBezTo>
                    <a:pt x="6180" y="459"/>
                    <a:pt x="6234" y="445"/>
                    <a:pt x="6240" y="428"/>
                  </a:cubicBezTo>
                  <a:cubicBezTo>
                    <a:pt x="6299" y="464"/>
                    <a:pt x="6311" y="487"/>
                    <a:pt x="6263" y="499"/>
                  </a:cubicBezTo>
                  <a:lnTo>
                    <a:pt x="6383" y="499"/>
                  </a:lnTo>
                  <a:cubicBezTo>
                    <a:pt x="6371" y="487"/>
                    <a:pt x="6359" y="487"/>
                    <a:pt x="6335" y="475"/>
                  </a:cubicBezTo>
                  <a:cubicBezTo>
                    <a:pt x="6549" y="440"/>
                    <a:pt x="6715" y="452"/>
                    <a:pt x="6905" y="428"/>
                  </a:cubicBezTo>
                  <a:lnTo>
                    <a:pt x="6905" y="428"/>
                  </a:lnTo>
                  <a:cubicBezTo>
                    <a:pt x="6910" y="428"/>
                    <a:pt x="6917" y="428"/>
                    <a:pt x="6923" y="428"/>
                  </a:cubicBezTo>
                  <a:cubicBezTo>
                    <a:pt x="6975" y="428"/>
                    <a:pt x="7031" y="434"/>
                    <a:pt x="6990" y="464"/>
                  </a:cubicBezTo>
                  <a:cubicBezTo>
                    <a:pt x="7034" y="449"/>
                    <a:pt x="7157" y="415"/>
                    <a:pt x="7255" y="415"/>
                  </a:cubicBezTo>
                  <a:cubicBezTo>
                    <a:pt x="7315" y="415"/>
                    <a:pt x="7365" y="428"/>
                    <a:pt x="7383" y="464"/>
                  </a:cubicBezTo>
                  <a:cubicBezTo>
                    <a:pt x="7395" y="440"/>
                    <a:pt x="7395" y="416"/>
                    <a:pt x="7371" y="404"/>
                  </a:cubicBezTo>
                  <a:cubicBezTo>
                    <a:pt x="7382" y="404"/>
                    <a:pt x="7560" y="453"/>
                    <a:pt x="7529" y="453"/>
                  </a:cubicBezTo>
                  <a:cubicBezTo>
                    <a:pt x="7526" y="453"/>
                    <a:pt x="7521" y="453"/>
                    <a:pt x="7514" y="452"/>
                  </a:cubicBezTo>
                  <a:lnTo>
                    <a:pt x="7514" y="452"/>
                  </a:lnTo>
                  <a:cubicBezTo>
                    <a:pt x="7524" y="459"/>
                    <a:pt x="7543" y="463"/>
                    <a:pt x="7563" y="463"/>
                  </a:cubicBezTo>
                  <a:cubicBezTo>
                    <a:pt x="7611" y="463"/>
                    <a:pt x="7668" y="442"/>
                    <a:pt x="7668" y="392"/>
                  </a:cubicBezTo>
                  <a:lnTo>
                    <a:pt x="7668" y="392"/>
                  </a:lnTo>
                  <a:cubicBezTo>
                    <a:pt x="7645" y="404"/>
                    <a:pt x="7621" y="404"/>
                    <a:pt x="7597" y="416"/>
                  </a:cubicBezTo>
                  <a:cubicBezTo>
                    <a:pt x="7543" y="376"/>
                    <a:pt x="7568" y="366"/>
                    <a:pt x="7615" y="366"/>
                  </a:cubicBezTo>
                  <a:cubicBezTo>
                    <a:pt x="7654" y="366"/>
                    <a:pt x="7710" y="373"/>
                    <a:pt x="7744" y="375"/>
                  </a:cubicBezTo>
                  <a:lnTo>
                    <a:pt x="7744" y="375"/>
                  </a:lnTo>
                  <a:cubicBezTo>
                    <a:pt x="7741" y="381"/>
                    <a:pt x="7739" y="385"/>
                    <a:pt x="7737" y="389"/>
                  </a:cubicBezTo>
                  <a:lnTo>
                    <a:pt x="7737" y="389"/>
                  </a:lnTo>
                  <a:cubicBezTo>
                    <a:pt x="7740" y="388"/>
                    <a:pt x="7742" y="388"/>
                    <a:pt x="7745" y="388"/>
                  </a:cubicBezTo>
                  <a:cubicBezTo>
                    <a:pt x="7753" y="388"/>
                    <a:pt x="7763" y="392"/>
                    <a:pt x="7776" y="404"/>
                  </a:cubicBezTo>
                  <a:cubicBezTo>
                    <a:pt x="7764" y="464"/>
                    <a:pt x="7668" y="440"/>
                    <a:pt x="7633" y="464"/>
                  </a:cubicBezTo>
                  <a:cubicBezTo>
                    <a:pt x="7638" y="471"/>
                    <a:pt x="7645" y="474"/>
                    <a:pt x="7652" y="474"/>
                  </a:cubicBezTo>
                  <a:cubicBezTo>
                    <a:pt x="7668" y="474"/>
                    <a:pt x="7685" y="463"/>
                    <a:pt x="7693" y="463"/>
                  </a:cubicBezTo>
                  <a:cubicBezTo>
                    <a:pt x="7699" y="463"/>
                    <a:pt x="7700" y="468"/>
                    <a:pt x="7692" y="487"/>
                  </a:cubicBezTo>
                  <a:cubicBezTo>
                    <a:pt x="7704" y="459"/>
                    <a:pt x="7720" y="451"/>
                    <a:pt x="7736" y="451"/>
                  </a:cubicBezTo>
                  <a:cubicBezTo>
                    <a:pt x="7754" y="451"/>
                    <a:pt x="7774" y="461"/>
                    <a:pt x="7794" y="461"/>
                  </a:cubicBezTo>
                  <a:cubicBezTo>
                    <a:pt x="7808" y="461"/>
                    <a:pt x="7822" y="456"/>
                    <a:pt x="7835" y="440"/>
                  </a:cubicBezTo>
                  <a:lnTo>
                    <a:pt x="7835" y="440"/>
                  </a:lnTo>
                  <a:cubicBezTo>
                    <a:pt x="7835" y="457"/>
                    <a:pt x="7833" y="465"/>
                    <a:pt x="7832" y="468"/>
                  </a:cubicBezTo>
                  <a:lnTo>
                    <a:pt x="7832" y="468"/>
                  </a:lnTo>
                  <a:cubicBezTo>
                    <a:pt x="7835" y="464"/>
                    <a:pt x="7847" y="452"/>
                    <a:pt x="7883" y="452"/>
                  </a:cubicBezTo>
                  <a:cubicBezTo>
                    <a:pt x="7871" y="464"/>
                    <a:pt x="7859" y="487"/>
                    <a:pt x="7847" y="499"/>
                  </a:cubicBezTo>
                  <a:cubicBezTo>
                    <a:pt x="7877" y="499"/>
                    <a:pt x="7906" y="499"/>
                    <a:pt x="7933" y="502"/>
                  </a:cubicBezTo>
                  <a:lnTo>
                    <a:pt x="7933" y="502"/>
                  </a:lnTo>
                  <a:cubicBezTo>
                    <a:pt x="7933" y="488"/>
                    <a:pt x="7955" y="461"/>
                    <a:pt x="7918" y="440"/>
                  </a:cubicBezTo>
                  <a:cubicBezTo>
                    <a:pt x="7934" y="433"/>
                    <a:pt x="7947" y="430"/>
                    <a:pt x="7958" y="430"/>
                  </a:cubicBezTo>
                  <a:cubicBezTo>
                    <a:pt x="8021" y="430"/>
                    <a:pt x="8029" y="524"/>
                    <a:pt x="8108" y="524"/>
                  </a:cubicBezTo>
                  <a:cubicBezTo>
                    <a:pt x="8112" y="524"/>
                    <a:pt x="8116" y="524"/>
                    <a:pt x="8119" y="523"/>
                  </a:cubicBezTo>
                  <a:lnTo>
                    <a:pt x="8119" y="523"/>
                  </a:lnTo>
                  <a:cubicBezTo>
                    <a:pt x="8126" y="526"/>
                    <a:pt x="8132" y="527"/>
                    <a:pt x="8139" y="527"/>
                  </a:cubicBezTo>
                  <a:cubicBezTo>
                    <a:pt x="8155" y="527"/>
                    <a:pt x="8173" y="521"/>
                    <a:pt x="8192" y="511"/>
                  </a:cubicBezTo>
                  <a:cubicBezTo>
                    <a:pt x="8168" y="499"/>
                    <a:pt x="8168" y="475"/>
                    <a:pt x="8180" y="464"/>
                  </a:cubicBezTo>
                  <a:lnTo>
                    <a:pt x="8180" y="464"/>
                  </a:lnTo>
                  <a:cubicBezTo>
                    <a:pt x="8200" y="497"/>
                    <a:pt x="8249" y="504"/>
                    <a:pt x="8302" y="504"/>
                  </a:cubicBezTo>
                  <a:cubicBezTo>
                    <a:pt x="8343" y="504"/>
                    <a:pt x="8387" y="499"/>
                    <a:pt x="8418" y="499"/>
                  </a:cubicBezTo>
                  <a:cubicBezTo>
                    <a:pt x="8347" y="487"/>
                    <a:pt x="8514" y="416"/>
                    <a:pt x="8526" y="416"/>
                  </a:cubicBezTo>
                  <a:cubicBezTo>
                    <a:pt x="8538" y="440"/>
                    <a:pt x="8549" y="452"/>
                    <a:pt x="8573" y="452"/>
                  </a:cubicBezTo>
                  <a:cubicBezTo>
                    <a:pt x="8561" y="452"/>
                    <a:pt x="8552" y="455"/>
                    <a:pt x="8543" y="458"/>
                  </a:cubicBezTo>
                  <a:lnTo>
                    <a:pt x="8543" y="458"/>
                  </a:lnTo>
                  <a:cubicBezTo>
                    <a:pt x="8545" y="458"/>
                    <a:pt x="8546" y="458"/>
                    <a:pt x="8548" y="458"/>
                  </a:cubicBezTo>
                  <a:cubicBezTo>
                    <a:pt x="8558" y="458"/>
                    <a:pt x="8567" y="458"/>
                    <a:pt x="8573" y="452"/>
                  </a:cubicBezTo>
                  <a:lnTo>
                    <a:pt x="8573" y="452"/>
                  </a:lnTo>
                  <a:cubicBezTo>
                    <a:pt x="8563" y="472"/>
                    <a:pt x="8555" y="478"/>
                    <a:pt x="8548" y="478"/>
                  </a:cubicBezTo>
                  <a:cubicBezTo>
                    <a:pt x="8538" y="478"/>
                    <a:pt x="8530" y="466"/>
                    <a:pt x="8522" y="466"/>
                  </a:cubicBezTo>
                  <a:cubicBezTo>
                    <a:pt x="8516" y="466"/>
                    <a:pt x="8509" y="473"/>
                    <a:pt x="8502" y="499"/>
                  </a:cubicBezTo>
                  <a:cubicBezTo>
                    <a:pt x="8519" y="516"/>
                    <a:pt x="8541" y="523"/>
                    <a:pt x="8564" y="523"/>
                  </a:cubicBezTo>
                  <a:cubicBezTo>
                    <a:pt x="8606" y="523"/>
                    <a:pt x="8654" y="503"/>
                    <a:pt x="8692" y="487"/>
                  </a:cubicBezTo>
                  <a:cubicBezTo>
                    <a:pt x="8680" y="483"/>
                    <a:pt x="8671" y="479"/>
                    <a:pt x="8669" y="475"/>
                  </a:cubicBezTo>
                  <a:lnTo>
                    <a:pt x="8669" y="475"/>
                  </a:lnTo>
                  <a:cubicBezTo>
                    <a:pt x="8669" y="475"/>
                    <a:pt x="8669" y="475"/>
                    <a:pt x="8669" y="475"/>
                  </a:cubicBezTo>
                  <a:cubicBezTo>
                    <a:pt x="8645" y="499"/>
                    <a:pt x="8621" y="499"/>
                    <a:pt x="8597" y="499"/>
                  </a:cubicBezTo>
                  <a:cubicBezTo>
                    <a:pt x="8597" y="491"/>
                    <a:pt x="8664" y="452"/>
                    <a:pt x="8680" y="452"/>
                  </a:cubicBezTo>
                  <a:cubicBezTo>
                    <a:pt x="8686" y="452"/>
                    <a:pt x="8686" y="456"/>
                    <a:pt x="8677" y="467"/>
                  </a:cubicBezTo>
                  <a:lnTo>
                    <a:pt x="8677" y="467"/>
                  </a:lnTo>
                  <a:cubicBezTo>
                    <a:pt x="8684" y="465"/>
                    <a:pt x="8697" y="464"/>
                    <a:pt x="8716" y="464"/>
                  </a:cubicBezTo>
                  <a:cubicBezTo>
                    <a:pt x="8716" y="487"/>
                    <a:pt x="8704" y="535"/>
                    <a:pt x="8680" y="547"/>
                  </a:cubicBezTo>
                  <a:cubicBezTo>
                    <a:pt x="8742" y="526"/>
                    <a:pt x="8875" y="498"/>
                    <a:pt x="8995" y="498"/>
                  </a:cubicBezTo>
                  <a:cubicBezTo>
                    <a:pt x="9083" y="498"/>
                    <a:pt x="9164" y="513"/>
                    <a:pt x="9204" y="559"/>
                  </a:cubicBezTo>
                  <a:cubicBezTo>
                    <a:pt x="9263" y="550"/>
                    <a:pt x="9228" y="501"/>
                    <a:pt x="9238" y="501"/>
                  </a:cubicBezTo>
                  <a:cubicBezTo>
                    <a:pt x="9243" y="501"/>
                    <a:pt x="9256" y="510"/>
                    <a:pt x="9288" y="535"/>
                  </a:cubicBezTo>
                  <a:cubicBezTo>
                    <a:pt x="9320" y="494"/>
                    <a:pt x="9353" y="476"/>
                    <a:pt x="9389" y="476"/>
                  </a:cubicBezTo>
                  <a:cubicBezTo>
                    <a:pt x="9406" y="476"/>
                    <a:pt x="9424" y="480"/>
                    <a:pt x="9442" y="487"/>
                  </a:cubicBezTo>
                  <a:cubicBezTo>
                    <a:pt x="9442" y="487"/>
                    <a:pt x="9347" y="571"/>
                    <a:pt x="9383" y="606"/>
                  </a:cubicBezTo>
                  <a:cubicBezTo>
                    <a:pt x="9383" y="566"/>
                    <a:pt x="9464" y="531"/>
                    <a:pt x="9525" y="531"/>
                  </a:cubicBezTo>
                  <a:cubicBezTo>
                    <a:pt x="9550" y="531"/>
                    <a:pt x="9572" y="538"/>
                    <a:pt x="9582" y="553"/>
                  </a:cubicBezTo>
                  <a:lnTo>
                    <a:pt x="9582" y="553"/>
                  </a:lnTo>
                  <a:cubicBezTo>
                    <a:pt x="9571" y="533"/>
                    <a:pt x="9559" y="523"/>
                    <a:pt x="9538" y="523"/>
                  </a:cubicBezTo>
                  <a:cubicBezTo>
                    <a:pt x="9550" y="499"/>
                    <a:pt x="9561" y="499"/>
                    <a:pt x="9573" y="499"/>
                  </a:cubicBezTo>
                  <a:cubicBezTo>
                    <a:pt x="9597" y="511"/>
                    <a:pt x="9597" y="511"/>
                    <a:pt x="9573" y="511"/>
                  </a:cubicBezTo>
                  <a:cubicBezTo>
                    <a:pt x="9576" y="516"/>
                    <a:pt x="9581" y="518"/>
                    <a:pt x="9587" y="518"/>
                  </a:cubicBezTo>
                  <a:cubicBezTo>
                    <a:pt x="9612" y="518"/>
                    <a:pt x="9664" y="487"/>
                    <a:pt x="9692" y="487"/>
                  </a:cubicBezTo>
                  <a:cubicBezTo>
                    <a:pt x="9541" y="487"/>
                    <a:pt x="9670" y="467"/>
                    <a:pt x="9704" y="467"/>
                  </a:cubicBezTo>
                  <a:cubicBezTo>
                    <a:pt x="9716" y="467"/>
                    <a:pt x="9716" y="469"/>
                    <a:pt x="9692" y="475"/>
                  </a:cubicBezTo>
                  <a:cubicBezTo>
                    <a:pt x="9692" y="475"/>
                    <a:pt x="9704" y="472"/>
                    <a:pt x="9713" y="472"/>
                  </a:cubicBezTo>
                  <a:cubicBezTo>
                    <a:pt x="9722" y="472"/>
                    <a:pt x="9728" y="475"/>
                    <a:pt x="9716" y="487"/>
                  </a:cubicBezTo>
                  <a:cubicBezTo>
                    <a:pt x="9800" y="475"/>
                    <a:pt x="9835" y="475"/>
                    <a:pt x="9907" y="416"/>
                  </a:cubicBezTo>
                  <a:cubicBezTo>
                    <a:pt x="9907" y="428"/>
                    <a:pt x="9907" y="428"/>
                    <a:pt x="9907" y="440"/>
                  </a:cubicBezTo>
                  <a:cubicBezTo>
                    <a:pt x="9907" y="440"/>
                    <a:pt x="9933" y="413"/>
                    <a:pt x="9947" y="413"/>
                  </a:cubicBezTo>
                  <a:cubicBezTo>
                    <a:pt x="9954" y="413"/>
                    <a:pt x="9958" y="420"/>
                    <a:pt x="9954" y="440"/>
                  </a:cubicBezTo>
                  <a:cubicBezTo>
                    <a:pt x="9931" y="440"/>
                    <a:pt x="9907" y="440"/>
                    <a:pt x="9883" y="452"/>
                  </a:cubicBezTo>
                  <a:lnTo>
                    <a:pt x="9942" y="452"/>
                  </a:lnTo>
                  <a:cubicBezTo>
                    <a:pt x="9900" y="494"/>
                    <a:pt x="9907" y="506"/>
                    <a:pt x="9926" y="506"/>
                  </a:cubicBezTo>
                  <a:cubicBezTo>
                    <a:pt x="9946" y="506"/>
                    <a:pt x="9978" y="493"/>
                    <a:pt x="9981" y="489"/>
                  </a:cubicBezTo>
                  <a:lnTo>
                    <a:pt x="9981" y="489"/>
                  </a:lnTo>
                  <a:cubicBezTo>
                    <a:pt x="10037" y="522"/>
                    <a:pt x="10014" y="500"/>
                    <a:pt x="9990" y="523"/>
                  </a:cubicBezTo>
                  <a:cubicBezTo>
                    <a:pt x="10014" y="559"/>
                    <a:pt x="10062" y="583"/>
                    <a:pt x="10109" y="606"/>
                  </a:cubicBezTo>
                  <a:cubicBezTo>
                    <a:pt x="10069" y="547"/>
                    <a:pt x="10004" y="520"/>
                    <a:pt x="10068" y="520"/>
                  </a:cubicBezTo>
                  <a:cubicBezTo>
                    <a:pt x="10081" y="520"/>
                    <a:pt x="10098" y="521"/>
                    <a:pt x="10121" y="523"/>
                  </a:cubicBezTo>
                  <a:cubicBezTo>
                    <a:pt x="10097" y="511"/>
                    <a:pt x="10062" y="487"/>
                    <a:pt x="10038" y="487"/>
                  </a:cubicBezTo>
                  <a:cubicBezTo>
                    <a:pt x="10042" y="468"/>
                    <a:pt x="10055" y="461"/>
                    <a:pt x="10073" y="461"/>
                  </a:cubicBezTo>
                  <a:cubicBezTo>
                    <a:pt x="10110" y="461"/>
                    <a:pt x="10164" y="491"/>
                    <a:pt x="10181" y="499"/>
                  </a:cubicBezTo>
                  <a:cubicBezTo>
                    <a:pt x="10133" y="487"/>
                    <a:pt x="10085" y="487"/>
                    <a:pt x="10050" y="487"/>
                  </a:cubicBezTo>
                  <a:cubicBezTo>
                    <a:pt x="10145" y="511"/>
                    <a:pt x="10145" y="523"/>
                    <a:pt x="10181" y="547"/>
                  </a:cubicBezTo>
                  <a:cubicBezTo>
                    <a:pt x="10204" y="523"/>
                    <a:pt x="10216" y="499"/>
                    <a:pt x="10228" y="475"/>
                  </a:cubicBezTo>
                  <a:cubicBezTo>
                    <a:pt x="10264" y="487"/>
                    <a:pt x="10288" y="511"/>
                    <a:pt x="10288" y="547"/>
                  </a:cubicBezTo>
                  <a:cubicBezTo>
                    <a:pt x="10240" y="559"/>
                    <a:pt x="10193" y="583"/>
                    <a:pt x="10145" y="595"/>
                  </a:cubicBezTo>
                  <a:cubicBezTo>
                    <a:pt x="10261" y="595"/>
                    <a:pt x="10330" y="539"/>
                    <a:pt x="10422" y="487"/>
                  </a:cubicBezTo>
                  <a:lnTo>
                    <a:pt x="10422" y="487"/>
                  </a:lnTo>
                  <a:cubicBezTo>
                    <a:pt x="10422" y="487"/>
                    <a:pt x="10422" y="487"/>
                    <a:pt x="10422" y="487"/>
                  </a:cubicBezTo>
                  <a:lnTo>
                    <a:pt x="10422" y="487"/>
                  </a:lnTo>
                  <a:cubicBezTo>
                    <a:pt x="10422" y="487"/>
                    <a:pt x="10422" y="487"/>
                    <a:pt x="10422" y="487"/>
                  </a:cubicBezTo>
                  <a:lnTo>
                    <a:pt x="10422" y="487"/>
                  </a:lnTo>
                  <a:cubicBezTo>
                    <a:pt x="10422" y="487"/>
                    <a:pt x="10422" y="487"/>
                    <a:pt x="10422" y="487"/>
                  </a:cubicBezTo>
                  <a:lnTo>
                    <a:pt x="10422" y="487"/>
                  </a:lnTo>
                  <a:cubicBezTo>
                    <a:pt x="10433" y="486"/>
                    <a:pt x="10454" y="484"/>
                    <a:pt x="10488" y="482"/>
                  </a:cubicBezTo>
                  <a:lnTo>
                    <a:pt x="10488" y="482"/>
                  </a:lnTo>
                  <a:cubicBezTo>
                    <a:pt x="10492" y="480"/>
                    <a:pt x="10496" y="478"/>
                    <a:pt x="10499" y="475"/>
                  </a:cubicBezTo>
                  <a:lnTo>
                    <a:pt x="10499" y="475"/>
                  </a:lnTo>
                  <a:cubicBezTo>
                    <a:pt x="10473" y="481"/>
                    <a:pt x="10439" y="485"/>
                    <a:pt x="10422" y="487"/>
                  </a:cubicBezTo>
                  <a:lnTo>
                    <a:pt x="10422" y="487"/>
                  </a:lnTo>
                  <a:cubicBezTo>
                    <a:pt x="10443" y="475"/>
                    <a:pt x="10466" y="463"/>
                    <a:pt x="10490" y="452"/>
                  </a:cubicBezTo>
                  <a:lnTo>
                    <a:pt x="10490" y="452"/>
                  </a:lnTo>
                  <a:cubicBezTo>
                    <a:pt x="10509" y="458"/>
                    <a:pt x="10508" y="468"/>
                    <a:pt x="10499" y="475"/>
                  </a:cubicBezTo>
                  <a:lnTo>
                    <a:pt x="10499" y="475"/>
                  </a:lnTo>
                  <a:cubicBezTo>
                    <a:pt x="10525" y="469"/>
                    <a:pt x="10542" y="461"/>
                    <a:pt x="10526" y="452"/>
                  </a:cubicBezTo>
                  <a:cubicBezTo>
                    <a:pt x="10488" y="452"/>
                    <a:pt x="10648" y="421"/>
                    <a:pt x="10707" y="421"/>
                  </a:cubicBezTo>
                  <a:cubicBezTo>
                    <a:pt x="10722" y="421"/>
                    <a:pt x="10731" y="423"/>
                    <a:pt x="10728" y="428"/>
                  </a:cubicBezTo>
                  <a:cubicBezTo>
                    <a:pt x="10732" y="449"/>
                    <a:pt x="10730" y="464"/>
                    <a:pt x="10724" y="475"/>
                  </a:cubicBezTo>
                  <a:lnTo>
                    <a:pt x="10788" y="475"/>
                  </a:lnTo>
                  <a:cubicBezTo>
                    <a:pt x="10776" y="464"/>
                    <a:pt x="10764" y="464"/>
                    <a:pt x="10752" y="464"/>
                  </a:cubicBezTo>
                  <a:cubicBezTo>
                    <a:pt x="10813" y="429"/>
                    <a:pt x="10823" y="407"/>
                    <a:pt x="10857" y="407"/>
                  </a:cubicBezTo>
                  <a:cubicBezTo>
                    <a:pt x="10869" y="407"/>
                    <a:pt x="10885" y="410"/>
                    <a:pt x="10907" y="416"/>
                  </a:cubicBezTo>
                  <a:cubicBezTo>
                    <a:pt x="10835" y="344"/>
                    <a:pt x="11026" y="344"/>
                    <a:pt x="10931" y="249"/>
                  </a:cubicBezTo>
                  <a:cubicBezTo>
                    <a:pt x="10955" y="237"/>
                    <a:pt x="10978" y="225"/>
                    <a:pt x="11002" y="214"/>
                  </a:cubicBezTo>
                  <a:lnTo>
                    <a:pt x="11002" y="214"/>
                  </a:lnTo>
                  <a:cubicBezTo>
                    <a:pt x="11074" y="285"/>
                    <a:pt x="10931" y="333"/>
                    <a:pt x="10943" y="404"/>
                  </a:cubicBezTo>
                  <a:cubicBezTo>
                    <a:pt x="10951" y="393"/>
                    <a:pt x="10957" y="388"/>
                    <a:pt x="10961" y="388"/>
                  </a:cubicBezTo>
                  <a:cubicBezTo>
                    <a:pt x="10975" y="388"/>
                    <a:pt x="10975" y="434"/>
                    <a:pt x="11002" y="452"/>
                  </a:cubicBezTo>
                  <a:cubicBezTo>
                    <a:pt x="11012" y="455"/>
                    <a:pt x="11023" y="457"/>
                    <a:pt x="11032" y="457"/>
                  </a:cubicBezTo>
                  <a:cubicBezTo>
                    <a:pt x="11126" y="457"/>
                    <a:pt x="11205" y="318"/>
                    <a:pt x="11324" y="297"/>
                  </a:cubicBezTo>
                  <a:lnTo>
                    <a:pt x="11324" y="297"/>
                  </a:lnTo>
                  <a:cubicBezTo>
                    <a:pt x="11264" y="392"/>
                    <a:pt x="11288" y="416"/>
                    <a:pt x="11133" y="440"/>
                  </a:cubicBezTo>
                  <a:cubicBezTo>
                    <a:pt x="11146" y="438"/>
                    <a:pt x="11157" y="437"/>
                    <a:pt x="11165" y="437"/>
                  </a:cubicBezTo>
                  <a:cubicBezTo>
                    <a:pt x="11215" y="437"/>
                    <a:pt x="11185" y="465"/>
                    <a:pt x="11288" y="475"/>
                  </a:cubicBezTo>
                  <a:cubicBezTo>
                    <a:pt x="11330" y="454"/>
                    <a:pt x="11397" y="433"/>
                    <a:pt x="11445" y="419"/>
                  </a:cubicBezTo>
                  <a:lnTo>
                    <a:pt x="11445" y="419"/>
                  </a:lnTo>
                  <a:cubicBezTo>
                    <a:pt x="11439" y="428"/>
                    <a:pt x="11431" y="434"/>
                    <a:pt x="11419" y="440"/>
                  </a:cubicBezTo>
                  <a:lnTo>
                    <a:pt x="11419" y="440"/>
                  </a:lnTo>
                  <a:cubicBezTo>
                    <a:pt x="11439" y="430"/>
                    <a:pt x="11446" y="424"/>
                    <a:pt x="11447" y="419"/>
                  </a:cubicBezTo>
                  <a:lnTo>
                    <a:pt x="11447" y="419"/>
                  </a:lnTo>
                  <a:cubicBezTo>
                    <a:pt x="11479" y="410"/>
                    <a:pt x="11502" y="404"/>
                    <a:pt x="11502" y="404"/>
                  </a:cubicBezTo>
                  <a:cubicBezTo>
                    <a:pt x="11506" y="400"/>
                    <a:pt x="11513" y="398"/>
                    <a:pt x="11521" y="398"/>
                  </a:cubicBezTo>
                  <a:cubicBezTo>
                    <a:pt x="11561" y="398"/>
                    <a:pt x="11642" y="432"/>
                    <a:pt x="11709" y="432"/>
                  </a:cubicBezTo>
                  <a:cubicBezTo>
                    <a:pt x="11760" y="432"/>
                    <a:pt x="11803" y="413"/>
                    <a:pt x="11812" y="344"/>
                  </a:cubicBezTo>
                  <a:lnTo>
                    <a:pt x="11812" y="344"/>
                  </a:lnTo>
                  <a:cubicBezTo>
                    <a:pt x="11812" y="380"/>
                    <a:pt x="11812" y="416"/>
                    <a:pt x="11800" y="452"/>
                  </a:cubicBezTo>
                  <a:cubicBezTo>
                    <a:pt x="11824" y="416"/>
                    <a:pt x="11836" y="380"/>
                    <a:pt x="11859" y="344"/>
                  </a:cubicBezTo>
                  <a:lnTo>
                    <a:pt x="11859" y="344"/>
                  </a:lnTo>
                  <a:cubicBezTo>
                    <a:pt x="11883" y="404"/>
                    <a:pt x="11859" y="428"/>
                    <a:pt x="11847" y="487"/>
                  </a:cubicBezTo>
                  <a:cubicBezTo>
                    <a:pt x="11895" y="404"/>
                    <a:pt x="11871" y="475"/>
                    <a:pt x="11895" y="404"/>
                  </a:cubicBezTo>
                  <a:cubicBezTo>
                    <a:pt x="11943" y="416"/>
                    <a:pt x="11943" y="428"/>
                    <a:pt x="11907" y="452"/>
                  </a:cubicBezTo>
                  <a:cubicBezTo>
                    <a:pt x="11937" y="464"/>
                    <a:pt x="12014" y="469"/>
                    <a:pt x="12090" y="469"/>
                  </a:cubicBezTo>
                  <a:cubicBezTo>
                    <a:pt x="12166" y="469"/>
                    <a:pt x="12240" y="464"/>
                    <a:pt x="12264" y="452"/>
                  </a:cubicBezTo>
                  <a:cubicBezTo>
                    <a:pt x="12252" y="452"/>
                    <a:pt x="12252" y="440"/>
                    <a:pt x="12240" y="428"/>
                  </a:cubicBezTo>
                  <a:lnTo>
                    <a:pt x="12240" y="428"/>
                  </a:lnTo>
                  <a:cubicBezTo>
                    <a:pt x="12244" y="429"/>
                    <a:pt x="12247" y="429"/>
                    <a:pt x="12251" y="429"/>
                  </a:cubicBezTo>
                  <a:cubicBezTo>
                    <a:pt x="12304" y="429"/>
                    <a:pt x="12339" y="344"/>
                    <a:pt x="12395" y="333"/>
                  </a:cubicBezTo>
                  <a:lnTo>
                    <a:pt x="12395" y="333"/>
                  </a:lnTo>
                  <a:cubicBezTo>
                    <a:pt x="12383" y="368"/>
                    <a:pt x="12395" y="404"/>
                    <a:pt x="12419" y="440"/>
                  </a:cubicBezTo>
                  <a:cubicBezTo>
                    <a:pt x="12419" y="440"/>
                    <a:pt x="12419" y="440"/>
                    <a:pt x="12419" y="440"/>
                  </a:cubicBezTo>
                  <a:cubicBezTo>
                    <a:pt x="12424" y="440"/>
                    <a:pt x="12500" y="282"/>
                    <a:pt x="12530" y="263"/>
                  </a:cubicBezTo>
                  <a:lnTo>
                    <a:pt x="12530" y="263"/>
                  </a:lnTo>
                  <a:cubicBezTo>
                    <a:pt x="12521" y="266"/>
                    <a:pt x="12512" y="273"/>
                    <a:pt x="12502" y="273"/>
                  </a:cubicBezTo>
                  <a:cubicBezTo>
                    <a:pt x="12550" y="178"/>
                    <a:pt x="12586" y="166"/>
                    <a:pt x="12657" y="166"/>
                  </a:cubicBezTo>
                  <a:cubicBezTo>
                    <a:pt x="12609" y="261"/>
                    <a:pt x="12538" y="368"/>
                    <a:pt x="12467" y="452"/>
                  </a:cubicBezTo>
                  <a:cubicBezTo>
                    <a:pt x="12479" y="452"/>
                    <a:pt x="12550" y="487"/>
                    <a:pt x="12514" y="511"/>
                  </a:cubicBezTo>
                  <a:cubicBezTo>
                    <a:pt x="12467" y="511"/>
                    <a:pt x="12479" y="511"/>
                    <a:pt x="12443" y="535"/>
                  </a:cubicBezTo>
                  <a:cubicBezTo>
                    <a:pt x="12460" y="537"/>
                    <a:pt x="12476" y="539"/>
                    <a:pt x="12491" y="539"/>
                  </a:cubicBezTo>
                  <a:cubicBezTo>
                    <a:pt x="12585" y="539"/>
                    <a:pt x="12645" y="498"/>
                    <a:pt x="12729" y="498"/>
                  </a:cubicBezTo>
                  <a:cubicBezTo>
                    <a:pt x="12764" y="498"/>
                    <a:pt x="12802" y="505"/>
                    <a:pt x="12848" y="523"/>
                  </a:cubicBezTo>
                  <a:cubicBezTo>
                    <a:pt x="12825" y="512"/>
                    <a:pt x="13285" y="489"/>
                    <a:pt x="13216" y="456"/>
                  </a:cubicBezTo>
                  <a:lnTo>
                    <a:pt x="13216" y="456"/>
                  </a:lnTo>
                  <a:cubicBezTo>
                    <a:pt x="13368" y="510"/>
                    <a:pt x="13542" y="489"/>
                    <a:pt x="13693" y="535"/>
                  </a:cubicBezTo>
                  <a:cubicBezTo>
                    <a:pt x="13693" y="535"/>
                    <a:pt x="13681" y="523"/>
                    <a:pt x="13681" y="511"/>
                  </a:cubicBezTo>
                  <a:cubicBezTo>
                    <a:pt x="13693" y="499"/>
                    <a:pt x="13729" y="496"/>
                    <a:pt x="13766" y="496"/>
                  </a:cubicBezTo>
                  <a:cubicBezTo>
                    <a:pt x="13803" y="496"/>
                    <a:pt x="13842" y="499"/>
                    <a:pt x="13860" y="499"/>
                  </a:cubicBezTo>
                  <a:cubicBezTo>
                    <a:pt x="13824" y="487"/>
                    <a:pt x="13764" y="475"/>
                    <a:pt x="13752" y="464"/>
                  </a:cubicBezTo>
                  <a:cubicBezTo>
                    <a:pt x="13797" y="446"/>
                    <a:pt x="14047" y="395"/>
                    <a:pt x="14190" y="395"/>
                  </a:cubicBezTo>
                  <a:cubicBezTo>
                    <a:pt x="14239" y="395"/>
                    <a:pt x="14276" y="401"/>
                    <a:pt x="14288" y="416"/>
                  </a:cubicBezTo>
                  <a:cubicBezTo>
                    <a:pt x="14285" y="419"/>
                    <a:pt x="14281" y="422"/>
                    <a:pt x="14278" y="424"/>
                  </a:cubicBezTo>
                  <a:lnTo>
                    <a:pt x="14278" y="424"/>
                  </a:lnTo>
                  <a:cubicBezTo>
                    <a:pt x="14291" y="421"/>
                    <a:pt x="14306" y="420"/>
                    <a:pt x="14323" y="420"/>
                  </a:cubicBezTo>
                  <a:cubicBezTo>
                    <a:pt x="14403" y="420"/>
                    <a:pt x="14509" y="450"/>
                    <a:pt x="14550" y="475"/>
                  </a:cubicBezTo>
                  <a:cubicBezTo>
                    <a:pt x="14546" y="487"/>
                    <a:pt x="14540" y="497"/>
                    <a:pt x="14530" y="503"/>
                  </a:cubicBezTo>
                  <a:lnTo>
                    <a:pt x="14530" y="503"/>
                  </a:lnTo>
                  <a:cubicBezTo>
                    <a:pt x="14673" y="508"/>
                    <a:pt x="14816" y="513"/>
                    <a:pt x="14959" y="513"/>
                  </a:cubicBezTo>
                  <a:cubicBezTo>
                    <a:pt x="15084" y="513"/>
                    <a:pt x="15210" y="509"/>
                    <a:pt x="15336" y="499"/>
                  </a:cubicBezTo>
                  <a:cubicBezTo>
                    <a:pt x="15518" y="480"/>
                    <a:pt x="15721" y="473"/>
                    <a:pt x="15935" y="473"/>
                  </a:cubicBezTo>
                  <a:cubicBezTo>
                    <a:pt x="16518" y="473"/>
                    <a:pt x="17187" y="526"/>
                    <a:pt x="17753" y="535"/>
                  </a:cubicBezTo>
                  <a:cubicBezTo>
                    <a:pt x="17825" y="536"/>
                    <a:pt x="17897" y="536"/>
                    <a:pt x="17967" y="536"/>
                  </a:cubicBezTo>
                  <a:cubicBezTo>
                    <a:pt x="18760" y="536"/>
                    <a:pt x="19454" y="483"/>
                    <a:pt x="20233" y="476"/>
                  </a:cubicBezTo>
                  <a:lnTo>
                    <a:pt x="20233" y="476"/>
                  </a:lnTo>
                  <a:cubicBezTo>
                    <a:pt x="20301" y="490"/>
                    <a:pt x="20368" y="495"/>
                    <a:pt x="20435" y="495"/>
                  </a:cubicBezTo>
                  <a:cubicBezTo>
                    <a:pt x="20631" y="495"/>
                    <a:pt x="20825" y="451"/>
                    <a:pt x="21024" y="451"/>
                  </a:cubicBezTo>
                  <a:cubicBezTo>
                    <a:pt x="21041" y="451"/>
                    <a:pt x="21058" y="451"/>
                    <a:pt x="21075" y="452"/>
                  </a:cubicBezTo>
                  <a:cubicBezTo>
                    <a:pt x="21051" y="642"/>
                    <a:pt x="21051" y="666"/>
                    <a:pt x="21015" y="845"/>
                  </a:cubicBezTo>
                  <a:cubicBezTo>
                    <a:pt x="21033" y="778"/>
                    <a:pt x="21041" y="752"/>
                    <a:pt x="21043" y="752"/>
                  </a:cubicBezTo>
                  <a:lnTo>
                    <a:pt x="21043" y="752"/>
                  </a:lnTo>
                  <a:cubicBezTo>
                    <a:pt x="21050" y="752"/>
                    <a:pt x="20973" y="1110"/>
                    <a:pt x="20991" y="1166"/>
                  </a:cubicBezTo>
                  <a:cubicBezTo>
                    <a:pt x="20997" y="1169"/>
                    <a:pt x="21003" y="1170"/>
                    <a:pt x="21007" y="1170"/>
                  </a:cubicBezTo>
                  <a:cubicBezTo>
                    <a:pt x="21021" y="1170"/>
                    <a:pt x="21030" y="1157"/>
                    <a:pt x="21039" y="1130"/>
                  </a:cubicBezTo>
                  <a:lnTo>
                    <a:pt x="21039" y="1130"/>
                  </a:lnTo>
                  <a:cubicBezTo>
                    <a:pt x="21051" y="1487"/>
                    <a:pt x="20896" y="1952"/>
                    <a:pt x="21027" y="2309"/>
                  </a:cubicBezTo>
                  <a:cubicBezTo>
                    <a:pt x="21003" y="2464"/>
                    <a:pt x="20956" y="2666"/>
                    <a:pt x="20980" y="2809"/>
                  </a:cubicBezTo>
                  <a:cubicBezTo>
                    <a:pt x="20989" y="2874"/>
                    <a:pt x="20977" y="3138"/>
                    <a:pt x="20949" y="3138"/>
                  </a:cubicBezTo>
                  <a:cubicBezTo>
                    <a:pt x="20940" y="3138"/>
                    <a:pt x="20931" y="3116"/>
                    <a:pt x="20920" y="3059"/>
                  </a:cubicBezTo>
                  <a:lnTo>
                    <a:pt x="20920" y="3059"/>
                  </a:lnTo>
                  <a:cubicBezTo>
                    <a:pt x="20944" y="3273"/>
                    <a:pt x="20932" y="3500"/>
                    <a:pt x="20956" y="3714"/>
                  </a:cubicBezTo>
                  <a:cubicBezTo>
                    <a:pt x="20956" y="3714"/>
                    <a:pt x="20944" y="3702"/>
                    <a:pt x="20932" y="3702"/>
                  </a:cubicBezTo>
                  <a:cubicBezTo>
                    <a:pt x="20908" y="4202"/>
                    <a:pt x="20861" y="4690"/>
                    <a:pt x="20825" y="5190"/>
                  </a:cubicBezTo>
                  <a:cubicBezTo>
                    <a:pt x="20813" y="5405"/>
                    <a:pt x="20837" y="5774"/>
                    <a:pt x="20706" y="5798"/>
                  </a:cubicBezTo>
                  <a:cubicBezTo>
                    <a:pt x="20646" y="5798"/>
                    <a:pt x="20289" y="5762"/>
                    <a:pt x="20408" y="5738"/>
                  </a:cubicBezTo>
                  <a:lnTo>
                    <a:pt x="20408" y="5738"/>
                  </a:lnTo>
                  <a:cubicBezTo>
                    <a:pt x="20379" y="5739"/>
                    <a:pt x="20351" y="5740"/>
                    <a:pt x="20322" y="5740"/>
                  </a:cubicBezTo>
                  <a:cubicBezTo>
                    <a:pt x="20209" y="5740"/>
                    <a:pt x="20097" y="5731"/>
                    <a:pt x="19986" y="5731"/>
                  </a:cubicBezTo>
                  <a:cubicBezTo>
                    <a:pt x="19891" y="5731"/>
                    <a:pt x="19797" y="5738"/>
                    <a:pt x="19706" y="5762"/>
                  </a:cubicBezTo>
                  <a:cubicBezTo>
                    <a:pt x="19682" y="5750"/>
                    <a:pt x="19765" y="5726"/>
                    <a:pt x="19741" y="5714"/>
                  </a:cubicBezTo>
                  <a:lnTo>
                    <a:pt x="19741" y="5714"/>
                  </a:lnTo>
                  <a:cubicBezTo>
                    <a:pt x="19706" y="5726"/>
                    <a:pt x="19658" y="5726"/>
                    <a:pt x="19610" y="5726"/>
                  </a:cubicBezTo>
                  <a:cubicBezTo>
                    <a:pt x="19617" y="5716"/>
                    <a:pt x="19624" y="5709"/>
                    <a:pt x="19632" y="5702"/>
                  </a:cubicBezTo>
                  <a:lnTo>
                    <a:pt x="19632" y="5702"/>
                  </a:lnTo>
                  <a:cubicBezTo>
                    <a:pt x="19473" y="5743"/>
                    <a:pt x="19185" y="5872"/>
                    <a:pt x="19016" y="5872"/>
                  </a:cubicBezTo>
                  <a:cubicBezTo>
                    <a:pt x="18960" y="5872"/>
                    <a:pt x="18917" y="5858"/>
                    <a:pt x="18896" y="5821"/>
                  </a:cubicBezTo>
                  <a:cubicBezTo>
                    <a:pt x="18914" y="5810"/>
                    <a:pt x="18931" y="5801"/>
                    <a:pt x="18950" y="5796"/>
                  </a:cubicBezTo>
                  <a:lnTo>
                    <a:pt x="18950" y="5796"/>
                  </a:lnTo>
                  <a:cubicBezTo>
                    <a:pt x="18972" y="5797"/>
                    <a:pt x="18993" y="5797"/>
                    <a:pt x="19015" y="5798"/>
                  </a:cubicBezTo>
                  <a:cubicBezTo>
                    <a:pt x="19002" y="5794"/>
                    <a:pt x="18990" y="5793"/>
                    <a:pt x="18979" y="5793"/>
                  </a:cubicBezTo>
                  <a:cubicBezTo>
                    <a:pt x="18969" y="5793"/>
                    <a:pt x="18960" y="5794"/>
                    <a:pt x="18950" y="5796"/>
                  </a:cubicBezTo>
                  <a:lnTo>
                    <a:pt x="18950" y="5796"/>
                  </a:lnTo>
                  <a:cubicBezTo>
                    <a:pt x="18904" y="5795"/>
                    <a:pt x="18858" y="5795"/>
                    <a:pt x="18812" y="5795"/>
                  </a:cubicBezTo>
                  <a:cubicBezTo>
                    <a:pt x="18406" y="5795"/>
                    <a:pt x="18006" y="5821"/>
                    <a:pt x="17598" y="5821"/>
                  </a:cubicBezTo>
                  <a:cubicBezTo>
                    <a:pt x="17622" y="5833"/>
                    <a:pt x="17646" y="5833"/>
                    <a:pt x="17670" y="5833"/>
                  </a:cubicBezTo>
                  <a:cubicBezTo>
                    <a:pt x="17597" y="5884"/>
                    <a:pt x="17475" y="5902"/>
                    <a:pt x="17336" y="5902"/>
                  </a:cubicBezTo>
                  <a:cubicBezTo>
                    <a:pt x="17085" y="5902"/>
                    <a:pt x="16779" y="5844"/>
                    <a:pt x="16610" y="5821"/>
                  </a:cubicBezTo>
                  <a:lnTo>
                    <a:pt x="16610" y="5821"/>
                  </a:lnTo>
                  <a:cubicBezTo>
                    <a:pt x="16619" y="5873"/>
                    <a:pt x="16555" y="5889"/>
                    <a:pt x="16465" y="5889"/>
                  </a:cubicBezTo>
                  <a:cubicBezTo>
                    <a:pt x="16314" y="5889"/>
                    <a:pt x="16089" y="5844"/>
                    <a:pt x="15997" y="5844"/>
                  </a:cubicBezTo>
                  <a:cubicBezTo>
                    <a:pt x="15990" y="5844"/>
                    <a:pt x="15984" y="5845"/>
                    <a:pt x="15979" y="5845"/>
                  </a:cubicBezTo>
                  <a:cubicBezTo>
                    <a:pt x="16003" y="5857"/>
                    <a:pt x="16038" y="5869"/>
                    <a:pt x="16074" y="5869"/>
                  </a:cubicBezTo>
                  <a:cubicBezTo>
                    <a:pt x="16053" y="5873"/>
                    <a:pt x="16032" y="5875"/>
                    <a:pt x="16012" y="5875"/>
                  </a:cubicBezTo>
                  <a:cubicBezTo>
                    <a:pt x="15844" y="5875"/>
                    <a:pt x="15685" y="5759"/>
                    <a:pt x="15527" y="5738"/>
                  </a:cubicBezTo>
                  <a:cubicBezTo>
                    <a:pt x="15543" y="5730"/>
                    <a:pt x="15566" y="5721"/>
                    <a:pt x="15591" y="5721"/>
                  </a:cubicBezTo>
                  <a:cubicBezTo>
                    <a:pt x="15592" y="5721"/>
                    <a:pt x="15594" y="5721"/>
                    <a:pt x="15596" y="5721"/>
                  </a:cubicBezTo>
                  <a:lnTo>
                    <a:pt x="15596" y="5721"/>
                  </a:lnTo>
                  <a:cubicBezTo>
                    <a:pt x="15553" y="5713"/>
                    <a:pt x="15524" y="5708"/>
                    <a:pt x="15500" y="5708"/>
                  </a:cubicBezTo>
                  <a:cubicBezTo>
                    <a:pt x="15463" y="5708"/>
                    <a:pt x="15441" y="5721"/>
                    <a:pt x="15407" y="5762"/>
                  </a:cubicBezTo>
                  <a:cubicBezTo>
                    <a:pt x="15380" y="5793"/>
                    <a:pt x="15359" y="5804"/>
                    <a:pt x="15341" y="5804"/>
                  </a:cubicBezTo>
                  <a:cubicBezTo>
                    <a:pt x="15298" y="5804"/>
                    <a:pt x="15278" y="5735"/>
                    <a:pt x="15253" y="5726"/>
                  </a:cubicBezTo>
                  <a:cubicBezTo>
                    <a:pt x="15193" y="5706"/>
                    <a:pt x="15132" y="5699"/>
                    <a:pt x="15070" y="5699"/>
                  </a:cubicBezTo>
                  <a:cubicBezTo>
                    <a:pt x="14883" y="5699"/>
                    <a:pt x="14687" y="5766"/>
                    <a:pt x="14497" y="5766"/>
                  </a:cubicBezTo>
                  <a:cubicBezTo>
                    <a:pt x="14460" y="5766"/>
                    <a:pt x="14423" y="5764"/>
                    <a:pt x="14387" y="5758"/>
                  </a:cubicBezTo>
                  <a:lnTo>
                    <a:pt x="14387" y="5758"/>
                  </a:lnTo>
                  <a:cubicBezTo>
                    <a:pt x="14400" y="5765"/>
                    <a:pt x="14407" y="5778"/>
                    <a:pt x="14407" y="5798"/>
                  </a:cubicBezTo>
                  <a:cubicBezTo>
                    <a:pt x="14370" y="5825"/>
                    <a:pt x="14317" y="5834"/>
                    <a:pt x="14257" y="5834"/>
                  </a:cubicBezTo>
                  <a:cubicBezTo>
                    <a:pt x="14106" y="5834"/>
                    <a:pt x="13911" y="5774"/>
                    <a:pt x="13800" y="5774"/>
                  </a:cubicBezTo>
                  <a:cubicBezTo>
                    <a:pt x="13633" y="5774"/>
                    <a:pt x="13479" y="5798"/>
                    <a:pt x="13312" y="5809"/>
                  </a:cubicBezTo>
                  <a:cubicBezTo>
                    <a:pt x="13220" y="5817"/>
                    <a:pt x="13131" y="5818"/>
                    <a:pt x="13043" y="5818"/>
                  </a:cubicBezTo>
                  <a:cubicBezTo>
                    <a:pt x="12950" y="5818"/>
                    <a:pt x="12858" y="5816"/>
                    <a:pt x="12765" y="5816"/>
                  </a:cubicBezTo>
                  <a:cubicBezTo>
                    <a:pt x="12649" y="5816"/>
                    <a:pt x="12532" y="5819"/>
                    <a:pt x="12407" y="5833"/>
                  </a:cubicBezTo>
                  <a:cubicBezTo>
                    <a:pt x="12381" y="5835"/>
                    <a:pt x="12355" y="5835"/>
                    <a:pt x="12330" y="5835"/>
                  </a:cubicBezTo>
                  <a:cubicBezTo>
                    <a:pt x="12129" y="5835"/>
                    <a:pt x="11965" y="5798"/>
                    <a:pt x="11764" y="5798"/>
                  </a:cubicBezTo>
                  <a:cubicBezTo>
                    <a:pt x="11673" y="5807"/>
                    <a:pt x="11317" y="5865"/>
                    <a:pt x="11133" y="5865"/>
                  </a:cubicBezTo>
                  <a:cubicBezTo>
                    <a:pt x="11077" y="5865"/>
                    <a:pt x="11037" y="5859"/>
                    <a:pt x="11026" y="5845"/>
                  </a:cubicBezTo>
                  <a:cubicBezTo>
                    <a:pt x="11026" y="5833"/>
                    <a:pt x="11038" y="5821"/>
                    <a:pt x="11050" y="5821"/>
                  </a:cubicBezTo>
                  <a:cubicBezTo>
                    <a:pt x="10987" y="5819"/>
                    <a:pt x="10922" y="5818"/>
                    <a:pt x="10857" y="5818"/>
                  </a:cubicBezTo>
                  <a:cubicBezTo>
                    <a:pt x="10679" y="5818"/>
                    <a:pt x="10497" y="5825"/>
                    <a:pt x="10331" y="5825"/>
                  </a:cubicBezTo>
                  <a:cubicBezTo>
                    <a:pt x="10271" y="5825"/>
                    <a:pt x="10212" y="5824"/>
                    <a:pt x="10157" y="5821"/>
                  </a:cubicBezTo>
                  <a:cubicBezTo>
                    <a:pt x="10073" y="5842"/>
                    <a:pt x="9986" y="5850"/>
                    <a:pt x="9897" y="5850"/>
                  </a:cubicBezTo>
                  <a:cubicBezTo>
                    <a:pt x="9674" y="5850"/>
                    <a:pt x="9439" y="5803"/>
                    <a:pt x="9217" y="5803"/>
                  </a:cubicBezTo>
                  <a:cubicBezTo>
                    <a:pt x="9172" y="5803"/>
                    <a:pt x="9128" y="5805"/>
                    <a:pt x="9085" y="5809"/>
                  </a:cubicBezTo>
                  <a:cubicBezTo>
                    <a:pt x="9134" y="5795"/>
                    <a:pt x="9146" y="5790"/>
                    <a:pt x="9121" y="5790"/>
                  </a:cubicBezTo>
                  <a:cubicBezTo>
                    <a:pt x="9104" y="5790"/>
                    <a:pt x="9068" y="5793"/>
                    <a:pt x="9014" y="5798"/>
                  </a:cubicBezTo>
                  <a:cubicBezTo>
                    <a:pt x="8974" y="5801"/>
                    <a:pt x="8934" y="5803"/>
                    <a:pt x="8894" y="5803"/>
                  </a:cubicBezTo>
                  <a:cubicBezTo>
                    <a:pt x="8814" y="5803"/>
                    <a:pt x="8732" y="5798"/>
                    <a:pt x="8645" y="5798"/>
                  </a:cubicBezTo>
                  <a:cubicBezTo>
                    <a:pt x="8454" y="5786"/>
                    <a:pt x="8264" y="5762"/>
                    <a:pt x="8073" y="5762"/>
                  </a:cubicBezTo>
                  <a:cubicBezTo>
                    <a:pt x="7871" y="5774"/>
                    <a:pt x="7668" y="5845"/>
                    <a:pt x="7466" y="5869"/>
                  </a:cubicBezTo>
                  <a:cubicBezTo>
                    <a:pt x="7430" y="5869"/>
                    <a:pt x="7656" y="5869"/>
                    <a:pt x="7645" y="5893"/>
                  </a:cubicBezTo>
                  <a:cubicBezTo>
                    <a:pt x="7645" y="5917"/>
                    <a:pt x="7478" y="5952"/>
                    <a:pt x="7585" y="5964"/>
                  </a:cubicBezTo>
                  <a:cubicBezTo>
                    <a:pt x="7550" y="5964"/>
                    <a:pt x="7417" y="5932"/>
                    <a:pt x="7341" y="5920"/>
                  </a:cubicBezTo>
                  <a:lnTo>
                    <a:pt x="7341" y="5920"/>
                  </a:lnTo>
                  <a:cubicBezTo>
                    <a:pt x="7371" y="5917"/>
                    <a:pt x="7400" y="5911"/>
                    <a:pt x="7395" y="5905"/>
                  </a:cubicBezTo>
                  <a:cubicBezTo>
                    <a:pt x="7359" y="5840"/>
                    <a:pt x="7100" y="5828"/>
                    <a:pt x="6878" y="5828"/>
                  </a:cubicBezTo>
                  <a:cubicBezTo>
                    <a:pt x="6731" y="5828"/>
                    <a:pt x="6599" y="5833"/>
                    <a:pt x="6561" y="5833"/>
                  </a:cubicBezTo>
                  <a:cubicBezTo>
                    <a:pt x="5871" y="5833"/>
                    <a:pt x="5192" y="5798"/>
                    <a:pt x="4501" y="5798"/>
                  </a:cubicBezTo>
                  <a:cubicBezTo>
                    <a:pt x="4537" y="5821"/>
                    <a:pt x="4561" y="5845"/>
                    <a:pt x="4597" y="5869"/>
                  </a:cubicBezTo>
                  <a:cubicBezTo>
                    <a:pt x="4561" y="5869"/>
                    <a:pt x="4275" y="5833"/>
                    <a:pt x="4275" y="5833"/>
                  </a:cubicBezTo>
                  <a:cubicBezTo>
                    <a:pt x="4305" y="5818"/>
                    <a:pt x="4335" y="5813"/>
                    <a:pt x="4364" y="5811"/>
                  </a:cubicBezTo>
                  <a:lnTo>
                    <a:pt x="4364" y="5811"/>
                  </a:lnTo>
                  <a:cubicBezTo>
                    <a:pt x="4249" y="5814"/>
                    <a:pt x="3992" y="5823"/>
                    <a:pt x="3967" y="5832"/>
                  </a:cubicBezTo>
                  <a:lnTo>
                    <a:pt x="3967" y="5832"/>
                  </a:lnTo>
                  <a:cubicBezTo>
                    <a:pt x="3989" y="5819"/>
                    <a:pt x="4144" y="5786"/>
                    <a:pt x="4144" y="5786"/>
                  </a:cubicBezTo>
                  <a:cubicBezTo>
                    <a:pt x="4144" y="5782"/>
                    <a:pt x="4127" y="5780"/>
                    <a:pt x="4104" y="5780"/>
                  </a:cubicBezTo>
                  <a:cubicBezTo>
                    <a:pt x="4057" y="5780"/>
                    <a:pt x="3985" y="5786"/>
                    <a:pt x="3977" y="5786"/>
                  </a:cubicBezTo>
                  <a:cubicBezTo>
                    <a:pt x="3989" y="5798"/>
                    <a:pt x="4001" y="5798"/>
                    <a:pt x="4013" y="5798"/>
                  </a:cubicBezTo>
                  <a:cubicBezTo>
                    <a:pt x="3899" y="5819"/>
                    <a:pt x="3787" y="5827"/>
                    <a:pt x="3674" y="5827"/>
                  </a:cubicBezTo>
                  <a:cubicBezTo>
                    <a:pt x="3613" y="5827"/>
                    <a:pt x="3551" y="5825"/>
                    <a:pt x="3489" y="5821"/>
                  </a:cubicBezTo>
                  <a:lnTo>
                    <a:pt x="3489" y="5821"/>
                  </a:lnTo>
                  <a:lnTo>
                    <a:pt x="3537" y="5833"/>
                  </a:lnTo>
                  <a:cubicBezTo>
                    <a:pt x="3502" y="5837"/>
                    <a:pt x="3480" y="5838"/>
                    <a:pt x="3468" y="5838"/>
                  </a:cubicBezTo>
                  <a:cubicBezTo>
                    <a:pt x="3439" y="5838"/>
                    <a:pt x="3464" y="5830"/>
                    <a:pt x="3489" y="5821"/>
                  </a:cubicBezTo>
                  <a:lnTo>
                    <a:pt x="3489" y="5821"/>
                  </a:lnTo>
                  <a:cubicBezTo>
                    <a:pt x="3489" y="5821"/>
                    <a:pt x="3489" y="5821"/>
                    <a:pt x="3489" y="5821"/>
                  </a:cubicBezTo>
                  <a:lnTo>
                    <a:pt x="3489" y="5821"/>
                  </a:lnTo>
                  <a:lnTo>
                    <a:pt x="3489" y="5821"/>
                  </a:lnTo>
                  <a:cubicBezTo>
                    <a:pt x="3489" y="5821"/>
                    <a:pt x="3489" y="5821"/>
                    <a:pt x="3489" y="5821"/>
                  </a:cubicBezTo>
                  <a:lnTo>
                    <a:pt x="3489" y="5821"/>
                  </a:lnTo>
                  <a:cubicBezTo>
                    <a:pt x="3357" y="5814"/>
                    <a:pt x="3223" y="5803"/>
                    <a:pt x="3084" y="5798"/>
                  </a:cubicBezTo>
                  <a:lnTo>
                    <a:pt x="3084" y="5798"/>
                  </a:lnTo>
                  <a:cubicBezTo>
                    <a:pt x="3132" y="5809"/>
                    <a:pt x="3180" y="5833"/>
                    <a:pt x="3227" y="5845"/>
                  </a:cubicBezTo>
                  <a:cubicBezTo>
                    <a:pt x="3192" y="5857"/>
                    <a:pt x="2905" y="5846"/>
                    <a:pt x="3052" y="5901"/>
                  </a:cubicBezTo>
                  <a:lnTo>
                    <a:pt x="3052" y="5901"/>
                  </a:lnTo>
                  <a:cubicBezTo>
                    <a:pt x="2842" y="5825"/>
                    <a:pt x="2606" y="5800"/>
                    <a:pt x="2361" y="5800"/>
                  </a:cubicBezTo>
                  <a:cubicBezTo>
                    <a:pt x="1918" y="5800"/>
                    <a:pt x="1446" y="5881"/>
                    <a:pt x="1052" y="5881"/>
                  </a:cubicBezTo>
                  <a:cubicBezTo>
                    <a:pt x="1036" y="5881"/>
                    <a:pt x="1020" y="5881"/>
                    <a:pt x="1003" y="5881"/>
                  </a:cubicBezTo>
                  <a:lnTo>
                    <a:pt x="1003" y="5881"/>
                  </a:lnTo>
                  <a:cubicBezTo>
                    <a:pt x="1026" y="5882"/>
                    <a:pt x="1037" y="5894"/>
                    <a:pt x="1049" y="5917"/>
                  </a:cubicBezTo>
                  <a:cubicBezTo>
                    <a:pt x="1040" y="5929"/>
                    <a:pt x="1023" y="5934"/>
                    <a:pt x="1001" y="5934"/>
                  </a:cubicBezTo>
                  <a:cubicBezTo>
                    <a:pt x="903" y="5934"/>
                    <a:pt x="697" y="5833"/>
                    <a:pt x="628" y="5833"/>
                  </a:cubicBezTo>
                  <a:cubicBezTo>
                    <a:pt x="625" y="5833"/>
                    <a:pt x="622" y="5833"/>
                    <a:pt x="620" y="5833"/>
                  </a:cubicBezTo>
                  <a:cubicBezTo>
                    <a:pt x="629" y="5805"/>
                    <a:pt x="739" y="5676"/>
                    <a:pt x="707" y="5676"/>
                  </a:cubicBezTo>
                  <a:cubicBezTo>
                    <a:pt x="700" y="5676"/>
                    <a:pt x="684" y="5684"/>
                    <a:pt x="656" y="5702"/>
                  </a:cubicBezTo>
                  <a:cubicBezTo>
                    <a:pt x="751" y="5595"/>
                    <a:pt x="858" y="5536"/>
                    <a:pt x="965" y="5417"/>
                  </a:cubicBezTo>
                  <a:cubicBezTo>
                    <a:pt x="1239" y="5107"/>
                    <a:pt x="1537" y="4821"/>
                    <a:pt x="1799" y="4500"/>
                  </a:cubicBezTo>
                  <a:cubicBezTo>
                    <a:pt x="1787" y="4428"/>
                    <a:pt x="1799" y="4428"/>
                    <a:pt x="1906" y="4345"/>
                  </a:cubicBezTo>
                  <a:cubicBezTo>
                    <a:pt x="2049" y="4250"/>
                    <a:pt x="2072" y="4095"/>
                    <a:pt x="2215" y="4000"/>
                  </a:cubicBezTo>
                  <a:lnTo>
                    <a:pt x="2215" y="4000"/>
                  </a:lnTo>
                  <a:cubicBezTo>
                    <a:pt x="2211" y="4001"/>
                    <a:pt x="2209" y="4002"/>
                    <a:pt x="2206" y="4002"/>
                  </a:cubicBezTo>
                  <a:cubicBezTo>
                    <a:pt x="2163" y="4002"/>
                    <a:pt x="2479" y="3664"/>
                    <a:pt x="2525" y="3619"/>
                  </a:cubicBezTo>
                  <a:cubicBezTo>
                    <a:pt x="2739" y="3369"/>
                    <a:pt x="2954" y="3119"/>
                    <a:pt x="3168" y="2869"/>
                  </a:cubicBezTo>
                  <a:cubicBezTo>
                    <a:pt x="3596" y="2369"/>
                    <a:pt x="4025" y="1868"/>
                    <a:pt x="4501" y="1428"/>
                  </a:cubicBezTo>
                  <a:lnTo>
                    <a:pt x="4501" y="1428"/>
                  </a:lnTo>
                  <a:cubicBezTo>
                    <a:pt x="4462" y="1456"/>
                    <a:pt x="4442" y="1467"/>
                    <a:pt x="4434" y="1467"/>
                  </a:cubicBezTo>
                  <a:cubicBezTo>
                    <a:pt x="4410" y="1467"/>
                    <a:pt x="4516" y="1354"/>
                    <a:pt x="4525" y="1345"/>
                  </a:cubicBezTo>
                  <a:lnTo>
                    <a:pt x="4525" y="1345"/>
                  </a:lnTo>
                  <a:cubicBezTo>
                    <a:pt x="4513" y="1356"/>
                    <a:pt x="4505" y="1361"/>
                    <a:pt x="4498" y="1361"/>
                  </a:cubicBezTo>
                  <a:cubicBezTo>
                    <a:pt x="4478" y="1361"/>
                    <a:pt x="4480" y="1318"/>
                    <a:pt x="4489" y="1309"/>
                  </a:cubicBezTo>
                  <a:cubicBezTo>
                    <a:pt x="4585" y="1226"/>
                    <a:pt x="4680" y="1130"/>
                    <a:pt x="4775" y="1047"/>
                  </a:cubicBezTo>
                  <a:cubicBezTo>
                    <a:pt x="4859" y="964"/>
                    <a:pt x="5168" y="654"/>
                    <a:pt x="5156" y="535"/>
                  </a:cubicBezTo>
                  <a:lnTo>
                    <a:pt x="5156" y="535"/>
                  </a:lnTo>
                  <a:cubicBezTo>
                    <a:pt x="5132" y="571"/>
                    <a:pt x="5097" y="618"/>
                    <a:pt x="5061" y="654"/>
                  </a:cubicBezTo>
                  <a:cubicBezTo>
                    <a:pt x="5076" y="622"/>
                    <a:pt x="5064" y="609"/>
                    <a:pt x="5038" y="609"/>
                  </a:cubicBezTo>
                  <a:cubicBezTo>
                    <a:pt x="4958" y="609"/>
                    <a:pt x="4742" y="725"/>
                    <a:pt x="4716" y="761"/>
                  </a:cubicBezTo>
                  <a:cubicBezTo>
                    <a:pt x="4569" y="964"/>
                    <a:pt x="4221" y="1135"/>
                    <a:pt x="4113" y="1374"/>
                  </a:cubicBezTo>
                  <a:lnTo>
                    <a:pt x="4113" y="1374"/>
                  </a:lnTo>
                  <a:cubicBezTo>
                    <a:pt x="4111" y="1372"/>
                    <a:pt x="4110" y="1370"/>
                    <a:pt x="4108" y="1368"/>
                  </a:cubicBezTo>
                  <a:lnTo>
                    <a:pt x="4108" y="1368"/>
                  </a:lnTo>
                  <a:cubicBezTo>
                    <a:pt x="4001" y="1642"/>
                    <a:pt x="3775" y="1785"/>
                    <a:pt x="3585" y="1988"/>
                  </a:cubicBezTo>
                  <a:cubicBezTo>
                    <a:pt x="3346" y="2261"/>
                    <a:pt x="3096" y="2511"/>
                    <a:pt x="2846" y="2773"/>
                  </a:cubicBezTo>
                  <a:lnTo>
                    <a:pt x="2906" y="2773"/>
                  </a:lnTo>
                  <a:cubicBezTo>
                    <a:pt x="2882" y="2797"/>
                    <a:pt x="2715" y="2916"/>
                    <a:pt x="2715" y="2964"/>
                  </a:cubicBezTo>
                  <a:cubicBezTo>
                    <a:pt x="2715" y="2952"/>
                    <a:pt x="2942" y="2761"/>
                    <a:pt x="2942" y="2761"/>
                  </a:cubicBezTo>
                  <a:lnTo>
                    <a:pt x="2942" y="2761"/>
                  </a:lnTo>
                  <a:cubicBezTo>
                    <a:pt x="2965" y="2809"/>
                    <a:pt x="2299" y="3464"/>
                    <a:pt x="2215" y="3535"/>
                  </a:cubicBezTo>
                  <a:cubicBezTo>
                    <a:pt x="2170" y="3569"/>
                    <a:pt x="1922" y="3956"/>
                    <a:pt x="1825" y="3956"/>
                  </a:cubicBezTo>
                  <a:cubicBezTo>
                    <a:pt x="1820" y="3956"/>
                    <a:pt x="1815" y="3955"/>
                    <a:pt x="1811" y="3952"/>
                  </a:cubicBezTo>
                  <a:cubicBezTo>
                    <a:pt x="1846" y="3916"/>
                    <a:pt x="1870" y="3881"/>
                    <a:pt x="1894" y="3833"/>
                  </a:cubicBezTo>
                  <a:lnTo>
                    <a:pt x="1894" y="3833"/>
                  </a:lnTo>
                  <a:cubicBezTo>
                    <a:pt x="1771" y="3945"/>
                    <a:pt x="1684" y="4101"/>
                    <a:pt x="1571" y="4226"/>
                  </a:cubicBezTo>
                  <a:lnTo>
                    <a:pt x="1571" y="4226"/>
                  </a:lnTo>
                  <a:cubicBezTo>
                    <a:pt x="1598" y="4198"/>
                    <a:pt x="1625" y="4169"/>
                    <a:pt x="1651" y="4136"/>
                  </a:cubicBezTo>
                  <a:lnTo>
                    <a:pt x="1651" y="4136"/>
                  </a:lnTo>
                  <a:cubicBezTo>
                    <a:pt x="1212" y="4682"/>
                    <a:pt x="749" y="5180"/>
                    <a:pt x="322" y="5726"/>
                  </a:cubicBezTo>
                  <a:cubicBezTo>
                    <a:pt x="346" y="5714"/>
                    <a:pt x="370" y="5690"/>
                    <a:pt x="394" y="5678"/>
                  </a:cubicBezTo>
                  <a:lnTo>
                    <a:pt x="394" y="5678"/>
                  </a:lnTo>
                  <a:cubicBezTo>
                    <a:pt x="263" y="5833"/>
                    <a:pt x="144" y="5988"/>
                    <a:pt x="1" y="6131"/>
                  </a:cubicBezTo>
                  <a:cubicBezTo>
                    <a:pt x="78" y="6137"/>
                    <a:pt x="191" y="6137"/>
                    <a:pt x="292" y="6137"/>
                  </a:cubicBezTo>
                  <a:cubicBezTo>
                    <a:pt x="394" y="6137"/>
                    <a:pt x="483" y="6137"/>
                    <a:pt x="513" y="6143"/>
                  </a:cubicBezTo>
                  <a:cubicBezTo>
                    <a:pt x="668" y="6119"/>
                    <a:pt x="834" y="6107"/>
                    <a:pt x="989" y="6107"/>
                  </a:cubicBezTo>
                  <a:cubicBezTo>
                    <a:pt x="906" y="6131"/>
                    <a:pt x="1191" y="6155"/>
                    <a:pt x="1060" y="6179"/>
                  </a:cubicBezTo>
                  <a:cubicBezTo>
                    <a:pt x="1382" y="6155"/>
                    <a:pt x="1656" y="6071"/>
                    <a:pt x="1977" y="6059"/>
                  </a:cubicBezTo>
                  <a:lnTo>
                    <a:pt x="1977" y="6059"/>
                  </a:lnTo>
                  <a:cubicBezTo>
                    <a:pt x="1870" y="6071"/>
                    <a:pt x="1953" y="6083"/>
                    <a:pt x="1989" y="6107"/>
                  </a:cubicBezTo>
                  <a:cubicBezTo>
                    <a:pt x="1983" y="6126"/>
                    <a:pt x="1973" y="6139"/>
                    <a:pt x="1959" y="6144"/>
                  </a:cubicBezTo>
                  <a:lnTo>
                    <a:pt x="1959" y="6144"/>
                  </a:lnTo>
                  <a:cubicBezTo>
                    <a:pt x="2102" y="6143"/>
                    <a:pt x="2512" y="6114"/>
                    <a:pt x="2739" y="6114"/>
                  </a:cubicBezTo>
                  <a:cubicBezTo>
                    <a:pt x="2827" y="6114"/>
                    <a:pt x="2888" y="6119"/>
                    <a:pt x="2894" y="6131"/>
                  </a:cubicBezTo>
                  <a:cubicBezTo>
                    <a:pt x="2886" y="6108"/>
                    <a:pt x="2750" y="6095"/>
                    <a:pt x="2647" y="6095"/>
                  </a:cubicBezTo>
                  <a:cubicBezTo>
                    <a:pt x="2608" y="6095"/>
                    <a:pt x="2575" y="6097"/>
                    <a:pt x="2555" y="6101"/>
                  </a:cubicBezTo>
                  <a:lnTo>
                    <a:pt x="2555" y="6101"/>
                  </a:lnTo>
                  <a:cubicBezTo>
                    <a:pt x="2555" y="6096"/>
                    <a:pt x="2549" y="6090"/>
                    <a:pt x="2537" y="6083"/>
                  </a:cubicBezTo>
                  <a:cubicBezTo>
                    <a:pt x="2588" y="6032"/>
                    <a:pt x="2666" y="6014"/>
                    <a:pt x="2759" y="6014"/>
                  </a:cubicBezTo>
                  <a:cubicBezTo>
                    <a:pt x="3012" y="6014"/>
                    <a:pt x="3368" y="6155"/>
                    <a:pt x="3525" y="6155"/>
                  </a:cubicBezTo>
                  <a:lnTo>
                    <a:pt x="3454" y="6155"/>
                  </a:lnTo>
                  <a:cubicBezTo>
                    <a:pt x="3505" y="6160"/>
                    <a:pt x="3658" y="6174"/>
                    <a:pt x="3811" y="6174"/>
                  </a:cubicBezTo>
                  <a:cubicBezTo>
                    <a:pt x="3869" y="6174"/>
                    <a:pt x="3927" y="6172"/>
                    <a:pt x="3979" y="6167"/>
                  </a:cubicBezTo>
                  <a:lnTo>
                    <a:pt x="3979" y="6167"/>
                  </a:lnTo>
                  <a:cubicBezTo>
                    <a:pt x="4014" y="6173"/>
                    <a:pt x="4049" y="6176"/>
                    <a:pt x="4083" y="6176"/>
                  </a:cubicBezTo>
                  <a:cubicBezTo>
                    <a:pt x="4117" y="6176"/>
                    <a:pt x="4150" y="6173"/>
                    <a:pt x="4180" y="6167"/>
                  </a:cubicBezTo>
                  <a:lnTo>
                    <a:pt x="4180" y="6167"/>
                  </a:lnTo>
                  <a:cubicBezTo>
                    <a:pt x="4144" y="6202"/>
                    <a:pt x="4144" y="6250"/>
                    <a:pt x="4180" y="6298"/>
                  </a:cubicBezTo>
                  <a:cubicBezTo>
                    <a:pt x="4170" y="6298"/>
                    <a:pt x="4160" y="6298"/>
                    <a:pt x="4151" y="6291"/>
                  </a:cubicBezTo>
                  <a:lnTo>
                    <a:pt x="4151" y="6291"/>
                  </a:lnTo>
                  <a:cubicBezTo>
                    <a:pt x="4210" y="6351"/>
                    <a:pt x="4132" y="6610"/>
                    <a:pt x="4120" y="6690"/>
                  </a:cubicBezTo>
                  <a:cubicBezTo>
                    <a:pt x="4133" y="6690"/>
                    <a:pt x="4149" y="6677"/>
                    <a:pt x="4154" y="6677"/>
                  </a:cubicBezTo>
                  <a:cubicBezTo>
                    <a:pt x="4159" y="6677"/>
                    <a:pt x="4154" y="6687"/>
                    <a:pt x="4132" y="6726"/>
                  </a:cubicBezTo>
                  <a:cubicBezTo>
                    <a:pt x="4138" y="6731"/>
                    <a:pt x="4143" y="6733"/>
                    <a:pt x="4146" y="6733"/>
                  </a:cubicBezTo>
                  <a:lnTo>
                    <a:pt x="4146" y="6733"/>
                  </a:lnTo>
                  <a:cubicBezTo>
                    <a:pt x="4112" y="6817"/>
                    <a:pt x="4138" y="6958"/>
                    <a:pt x="4156" y="6976"/>
                  </a:cubicBezTo>
                  <a:cubicBezTo>
                    <a:pt x="4137" y="7008"/>
                    <a:pt x="4122" y="7023"/>
                    <a:pt x="4111" y="7023"/>
                  </a:cubicBezTo>
                  <a:cubicBezTo>
                    <a:pt x="4102" y="7023"/>
                    <a:pt x="4097" y="7011"/>
                    <a:pt x="4097" y="6988"/>
                  </a:cubicBezTo>
                  <a:cubicBezTo>
                    <a:pt x="4085" y="7036"/>
                    <a:pt x="4085" y="7071"/>
                    <a:pt x="4097" y="7119"/>
                  </a:cubicBezTo>
                  <a:cubicBezTo>
                    <a:pt x="4097" y="7095"/>
                    <a:pt x="4108" y="7083"/>
                    <a:pt x="4108" y="7071"/>
                  </a:cubicBezTo>
                  <a:cubicBezTo>
                    <a:pt x="4144" y="7286"/>
                    <a:pt x="4192" y="7524"/>
                    <a:pt x="4180" y="7714"/>
                  </a:cubicBezTo>
                  <a:cubicBezTo>
                    <a:pt x="4156" y="7726"/>
                    <a:pt x="4144" y="7726"/>
                    <a:pt x="4120" y="7726"/>
                  </a:cubicBezTo>
                  <a:cubicBezTo>
                    <a:pt x="4144" y="7798"/>
                    <a:pt x="4156" y="7786"/>
                    <a:pt x="4204" y="7845"/>
                  </a:cubicBezTo>
                  <a:cubicBezTo>
                    <a:pt x="4204" y="7857"/>
                    <a:pt x="4216" y="7881"/>
                    <a:pt x="4227" y="7941"/>
                  </a:cubicBezTo>
                  <a:cubicBezTo>
                    <a:pt x="4204" y="7929"/>
                    <a:pt x="4180" y="7929"/>
                    <a:pt x="4156" y="7917"/>
                  </a:cubicBezTo>
                  <a:lnTo>
                    <a:pt x="4156" y="7917"/>
                  </a:lnTo>
                  <a:cubicBezTo>
                    <a:pt x="4108" y="7988"/>
                    <a:pt x="4192" y="8084"/>
                    <a:pt x="4120" y="8131"/>
                  </a:cubicBezTo>
                  <a:cubicBezTo>
                    <a:pt x="4127" y="8134"/>
                    <a:pt x="4133" y="8136"/>
                    <a:pt x="4139" y="8136"/>
                  </a:cubicBezTo>
                  <a:cubicBezTo>
                    <a:pt x="4177" y="8136"/>
                    <a:pt x="4200" y="8080"/>
                    <a:pt x="4180" y="8060"/>
                  </a:cubicBezTo>
                  <a:cubicBezTo>
                    <a:pt x="4189" y="8051"/>
                    <a:pt x="4196" y="8048"/>
                    <a:pt x="4202" y="8048"/>
                  </a:cubicBezTo>
                  <a:cubicBezTo>
                    <a:pt x="4242" y="8048"/>
                    <a:pt x="4159" y="8278"/>
                    <a:pt x="4137" y="8278"/>
                  </a:cubicBezTo>
                  <a:cubicBezTo>
                    <a:pt x="4134" y="8278"/>
                    <a:pt x="4132" y="8273"/>
                    <a:pt x="4132" y="8262"/>
                  </a:cubicBezTo>
                  <a:lnTo>
                    <a:pt x="4132" y="8262"/>
                  </a:lnTo>
                  <a:cubicBezTo>
                    <a:pt x="4108" y="8310"/>
                    <a:pt x="4120" y="8417"/>
                    <a:pt x="4180" y="8429"/>
                  </a:cubicBezTo>
                  <a:cubicBezTo>
                    <a:pt x="4180" y="8393"/>
                    <a:pt x="4168" y="8369"/>
                    <a:pt x="4168" y="8345"/>
                  </a:cubicBezTo>
                  <a:lnTo>
                    <a:pt x="4168" y="8345"/>
                  </a:lnTo>
                  <a:cubicBezTo>
                    <a:pt x="4216" y="8393"/>
                    <a:pt x="4227" y="8441"/>
                    <a:pt x="4216" y="8500"/>
                  </a:cubicBezTo>
                  <a:cubicBezTo>
                    <a:pt x="4205" y="8496"/>
                    <a:pt x="4197" y="8492"/>
                    <a:pt x="4190" y="8488"/>
                  </a:cubicBezTo>
                  <a:lnTo>
                    <a:pt x="4190" y="8488"/>
                  </a:lnTo>
                  <a:cubicBezTo>
                    <a:pt x="4193" y="8497"/>
                    <a:pt x="4192" y="8509"/>
                    <a:pt x="4180" y="8524"/>
                  </a:cubicBezTo>
                  <a:cubicBezTo>
                    <a:pt x="4120" y="8524"/>
                    <a:pt x="4156" y="8417"/>
                    <a:pt x="4120" y="8381"/>
                  </a:cubicBezTo>
                  <a:lnTo>
                    <a:pt x="4120" y="8381"/>
                  </a:lnTo>
                  <a:cubicBezTo>
                    <a:pt x="4100" y="8402"/>
                    <a:pt x="4141" y="8457"/>
                    <a:pt x="4115" y="8457"/>
                  </a:cubicBezTo>
                  <a:cubicBezTo>
                    <a:pt x="4112" y="8457"/>
                    <a:pt x="4108" y="8457"/>
                    <a:pt x="4102" y="8455"/>
                  </a:cubicBezTo>
                  <a:lnTo>
                    <a:pt x="4102" y="8455"/>
                  </a:lnTo>
                  <a:cubicBezTo>
                    <a:pt x="4164" y="8480"/>
                    <a:pt x="4098" y="8538"/>
                    <a:pt x="4144" y="8595"/>
                  </a:cubicBezTo>
                  <a:cubicBezTo>
                    <a:pt x="4128" y="8592"/>
                    <a:pt x="4122" y="8589"/>
                    <a:pt x="4120" y="8589"/>
                  </a:cubicBezTo>
                  <a:cubicBezTo>
                    <a:pt x="4116" y="8589"/>
                    <a:pt x="4132" y="8599"/>
                    <a:pt x="4132" y="8631"/>
                  </a:cubicBezTo>
                  <a:cubicBezTo>
                    <a:pt x="4120" y="8619"/>
                    <a:pt x="4108" y="8619"/>
                    <a:pt x="4085" y="8607"/>
                  </a:cubicBezTo>
                  <a:lnTo>
                    <a:pt x="4085" y="8607"/>
                  </a:lnTo>
                  <a:cubicBezTo>
                    <a:pt x="4092" y="8638"/>
                    <a:pt x="4090" y="8664"/>
                    <a:pt x="4084" y="8691"/>
                  </a:cubicBezTo>
                  <a:lnTo>
                    <a:pt x="4084" y="8691"/>
                  </a:lnTo>
                  <a:cubicBezTo>
                    <a:pt x="4086" y="8690"/>
                    <a:pt x="4087" y="8690"/>
                    <a:pt x="4089" y="8690"/>
                  </a:cubicBezTo>
                  <a:cubicBezTo>
                    <a:pt x="4096" y="8690"/>
                    <a:pt x="4106" y="8695"/>
                    <a:pt x="4116" y="8695"/>
                  </a:cubicBezTo>
                  <a:cubicBezTo>
                    <a:pt x="4125" y="8695"/>
                    <a:pt x="4135" y="8691"/>
                    <a:pt x="4144" y="8679"/>
                  </a:cubicBezTo>
                  <a:lnTo>
                    <a:pt x="4144" y="8679"/>
                  </a:lnTo>
                  <a:cubicBezTo>
                    <a:pt x="4164" y="8728"/>
                    <a:pt x="4134" y="8795"/>
                    <a:pt x="4089" y="8795"/>
                  </a:cubicBezTo>
                  <a:cubicBezTo>
                    <a:pt x="4080" y="8795"/>
                    <a:pt x="4071" y="8792"/>
                    <a:pt x="4061" y="8786"/>
                  </a:cubicBezTo>
                  <a:lnTo>
                    <a:pt x="4061" y="8786"/>
                  </a:lnTo>
                  <a:cubicBezTo>
                    <a:pt x="4077" y="8802"/>
                    <a:pt x="4082" y="8823"/>
                    <a:pt x="4080" y="8846"/>
                  </a:cubicBezTo>
                  <a:lnTo>
                    <a:pt x="4080" y="8846"/>
                  </a:lnTo>
                  <a:cubicBezTo>
                    <a:pt x="4086" y="8837"/>
                    <a:pt x="4096" y="8834"/>
                    <a:pt x="4108" y="8834"/>
                  </a:cubicBezTo>
                  <a:cubicBezTo>
                    <a:pt x="4093" y="8845"/>
                    <a:pt x="4083" y="8857"/>
                    <a:pt x="4076" y="8869"/>
                  </a:cubicBezTo>
                  <a:lnTo>
                    <a:pt x="4076" y="8869"/>
                  </a:lnTo>
                  <a:cubicBezTo>
                    <a:pt x="4075" y="8873"/>
                    <a:pt x="4074" y="8877"/>
                    <a:pt x="4073" y="8881"/>
                  </a:cubicBezTo>
                  <a:cubicBezTo>
                    <a:pt x="4073" y="8880"/>
                    <a:pt x="4073" y="8878"/>
                    <a:pt x="4073" y="8877"/>
                  </a:cubicBezTo>
                  <a:lnTo>
                    <a:pt x="4073" y="8877"/>
                  </a:lnTo>
                  <a:cubicBezTo>
                    <a:pt x="4065" y="8899"/>
                    <a:pt x="4070" y="8924"/>
                    <a:pt x="4085" y="8953"/>
                  </a:cubicBezTo>
                  <a:cubicBezTo>
                    <a:pt x="4098" y="8949"/>
                    <a:pt x="4108" y="8947"/>
                    <a:pt x="4116" y="8947"/>
                  </a:cubicBezTo>
                  <a:cubicBezTo>
                    <a:pt x="4134" y="8947"/>
                    <a:pt x="4139" y="8961"/>
                    <a:pt x="4156" y="9012"/>
                  </a:cubicBezTo>
                  <a:cubicBezTo>
                    <a:pt x="4156" y="9009"/>
                    <a:pt x="4156" y="9007"/>
                    <a:pt x="4156" y="9007"/>
                  </a:cubicBezTo>
                  <a:cubicBezTo>
                    <a:pt x="4158" y="9007"/>
                    <a:pt x="4168" y="9131"/>
                    <a:pt x="4168" y="9131"/>
                  </a:cubicBezTo>
                  <a:cubicBezTo>
                    <a:pt x="4156" y="9119"/>
                    <a:pt x="4132" y="9107"/>
                    <a:pt x="4120" y="9096"/>
                  </a:cubicBezTo>
                  <a:lnTo>
                    <a:pt x="4120" y="9096"/>
                  </a:lnTo>
                  <a:cubicBezTo>
                    <a:pt x="4104" y="9127"/>
                    <a:pt x="4126" y="9133"/>
                    <a:pt x="4120" y="9133"/>
                  </a:cubicBezTo>
                  <a:cubicBezTo>
                    <a:pt x="4118" y="9133"/>
                    <a:pt x="4108" y="9131"/>
                    <a:pt x="4085" y="9131"/>
                  </a:cubicBezTo>
                  <a:cubicBezTo>
                    <a:pt x="4144" y="9250"/>
                    <a:pt x="4144" y="9298"/>
                    <a:pt x="4180" y="9381"/>
                  </a:cubicBezTo>
                  <a:cubicBezTo>
                    <a:pt x="4108" y="9369"/>
                    <a:pt x="4180" y="9322"/>
                    <a:pt x="4108" y="9322"/>
                  </a:cubicBezTo>
                  <a:cubicBezTo>
                    <a:pt x="4108" y="9369"/>
                    <a:pt x="4120" y="9405"/>
                    <a:pt x="4144" y="9441"/>
                  </a:cubicBezTo>
                  <a:cubicBezTo>
                    <a:pt x="4142" y="9434"/>
                    <a:pt x="4143" y="9431"/>
                    <a:pt x="4145" y="9431"/>
                  </a:cubicBezTo>
                  <a:cubicBezTo>
                    <a:pt x="4157" y="9431"/>
                    <a:pt x="4227" y="9536"/>
                    <a:pt x="4227" y="9536"/>
                  </a:cubicBezTo>
                  <a:cubicBezTo>
                    <a:pt x="4214" y="9545"/>
                    <a:pt x="4202" y="9549"/>
                    <a:pt x="4191" y="9549"/>
                  </a:cubicBezTo>
                  <a:cubicBezTo>
                    <a:pt x="4174" y="9549"/>
                    <a:pt x="4159" y="9539"/>
                    <a:pt x="4144" y="9524"/>
                  </a:cubicBezTo>
                  <a:lnTo>
                    <a:pt x="4144" y="9524"/>
                  </a:lnTo>
                  <a:cubicBezTo>
                    <a:pt x="4202" y="9664"/>
                    <a:pt x="4408" y="9883"/>
                    <a:pt x="4395" y="10048"/>
                  </a:cubicBezTo>
                  <a:lnTo>
                    <a:pt x="4395" y="10048"/>
                  </a:lnTo>
                  <a:cubicBezTo>
                    <a:pt x="4407" y="10037"/>
                    <a:pt x="4444" y="10025"/>
                    <a:pt x="4472" y="10025"/>
                  </a:cubicBezTo>
                  <a:cubicBezTo>
                    <a:pt x="4501" y="10025"/>
                    <a:pt x="4522" y="10036"/>
                    <a:pt x="4501" y="10072"/>
                  </a:cubicBezTo>
                  <a:cubicBezTo>
                    <a:pt x="4501" y="10072"/>
                    <a:pt x="4491" y="10067"/>
                    <a:pt x="4473" y="10067"/>
                  </a:cubicBezTo>
                  <a:cubicBezTo>
                    <a:pt x="4464" y="10067"/>
                    <a:pt x="4454" y="10068"/>
                    <a:pt x="4442" y="10072"/>
                  </a:cubicBezTo>
                  <a:cubicBezTo>
                    <a:pt x="4418" y="10203"/>
                    <a:pt x="4573" y="10072"/>
                    <a:pt x="4585" y="10215"/>
                  </a:cubicBezTo>
                  <a:cubicBezTo>
                    <a:pt x="4585" y="10215"/>
                    <a:pt x="4555" y="10209"/>
                    <a:pt x="4525" y="10209"/>
                  </a:cubicBezTo>
                  <a:cubicBezTo>
                    <a:pt x="4495" y="10209"/>
                    <a:pt x="4466" y="10215"/>
                    <a:pt x="4466" y="10239"/>
                  </a:cubicBezTo>
                  <a:cubicBezTo>
                    <a:pt x="4477" y="10231"/>
                    <a:pt x="4487" y="10227"/>
                    <a:pt x="4496" y="10227"/>
                  </a:cubicBezTo>
                  <a:cubicBezTo>
                    <a:pt x="4548" y="10227"/>
                    <a:pt x="4582" y="10325"/>
                    <a:pt x="4633" y="10325"/>
                  </a:cubicBezTo>
                  <a:cubicBezTo>
                    <a:pt x="4644" y="10325"/>
                    <a:pt x="4655" y="10321"/>
                    <a:pt x="4668" y="10310"/>
                  </a:cubicBezTo>
                  <a:lnTo>
                    <a:pt x="4668" y="10310"/>
                  </a:lnTo>
                  <a:cubicBezTo>
                    <a:pt x="4668" y="10310"/>
                    <a:pt x="4675" y="10345"/>
                    <a:pt x="4667" y="10345"/>
                  </a:cubicBezTo>
                  <a:cubicBezTo>
                    <a:pt x="4667" y="10345"/>
                    <a:pt x="4667" y="10345"/>
                    <a:pt x="4667" y="10345"/>
                  </a:cubicBezTo>
                  <a:lnTo>
                    <a:pt x="4667" y="10345"/>
                  </a:lnTo>
                  <a:cubicBezTo>
                    <a:pt x="4686" y="10368"/>
                    <a:pt x="4704" y="10399"/>
                    <a:pt x="4704" y="10429"/>
                  </a:cubicBezTo>
                  <a:cubicBezTo>
                    <a:pt x="4728" y="10393"/>
                    <a:pt x="4728" y="10370"/>
                    <a:pt x="4704" y="10370"/>
                  </a:cubicBezTo>
                  <a:cubicBezTo>
                    <a:pt x="4710" y="10367"/>
                    <a:pt x="4716" y="10366"/>
                    <a:pt x="4722" y="10366"/>
                  </a:cubicBezTo>
                  <a:cubicBezTo>
                    <a:pt x="4778" y="10366"/>
                    <a:pt x="4808" y="10454"/>
                    <a:pt x="4811" y="10454"/>
                  </a:cubicBezTo>
                  <a:cubicBezTo>
                    <a:pt x="4811" y="10454"/>
                    <a:pt x="4811" y="10453"/>
                    <a:pt x="4811" y="10453"/>
                  </a:cubicBezTo>
                  <a:cubicBezTo>
                    <a:pt x="4894" y="10512"/>
                    <a:pt x="4859" y="10512"/>
                    <a:pt x="4954" y="10512"/>
                  </a:cubicBezTo>
                  <a:cubicBezTo>
                    <a:pt x="4954" y="10524"/>
                    <a:pt x="4942" y="10524"/>
                    <a:pt x="4930" y="10524"/>
                  </a:cubicBezTo>
                  <a:cubicBezTo>
                    <a:pt x="4954" y="10536"/>
                    <a:pt x="4966" y="10536"/>
                    <a:pt x="4978" y="10536"/>
                  </a:cubicBezTo>
                  <a:cubicBezTo>
                    <a:pt x="4971" y="10556"/>
                    <a:pt x="4961" y="10565"/>
                    <a:pt x="4949" y="10565"/>
                  </a:cubicBezTo>
                  <a:cubicBezTo>
                    <a:pt x="4939" y="10565"/>
                    <a:pt x="4929" y="10559"/>
                    <a:pt x="4918" y="10548"/>
                  </a:cubicBezTo>
                  <a:lnTo>
                    <a:pt x="4918" y="10548"/>
                  </a:lnTo>
                  <a:cubicBezTo>
                    <a:pt x="4882" y="10631"/>
                    <a:pt x="4966" y="10596"/>
                    <a:pt x="4989" y="10667"/>
                  </a:cubicBezTo>
                  <a:cubicBezTo>
                    <a:pt x="4978" y="10667"/>
                    <a:pt x="4966" y="10655"/>
                    <a:pt x="4942" y="10643"/>
                  </a:cubicBezTo>
                  <a:lnTo>
                    <a:pt x="4942" y="10643"/>
                  </a:lnTo>
                  <a:cubicBezTo>
                    <a:pt x="4930" y="10727"/>
                    <a:pt x="4978" y="10751"/>
                    <a:pt x="4989" y="10798"/>
                  </a:cubicBezTo>
                  <a:cubicBezTo>
                    <a:pt x="4989" y="10796"/>
                    <a:pt x="4992" y="10795"/>
                    <a:pt x="4997" y="10795"/>
                  </a:cubicBezTo>
                  <a:cubicBezTo>
                    <a:pt x="5016" y="10795"/>
                    <a:pt x="5066" y="10810"/>
                    <a:pt x="5085" y="10810"/>
                  </a:cubicBezTo>
                  <a:cubicBezTo>
                    <a:pt x="5051" y="10799"/>
                    <a:pt x="4997" y="10726"/>
                    <a:pt x="4990" y="10726"/>
                  </a:cubicBezTo>
                  <a:cubicBezTo>
                    <a:pt x="4990" y="10726"/>
                    <a:pt x="4989" y="10726"/>
                    <a:pt x="4989" y="10727"/>
                  </a:cubicBezTo>
                  <a:cubicBezTo>
                    <a:pt x="4989" y="10689"/>
                    <a:pt x="5000" y="10674"/>
                    <a:pt x="5015" y="10674"/>
                  </a:cubicBezTo>
                  <a:cubicBezTo>
                    <a:pt x="5045" y="10674"/>
                    <a:pt x="5089" y="10741"/>
                    <a:pt x="5073" y="10798"/>
                  </a:cubicBezTo>
                  <a:cubicBezTo>
                    <a:pt x="5077" y="10799"/>
                    <a:pt x="5080" y="10799"/>
                    <a:pt x="5084" y="10799"/>
                  </a:cubicBezTo>
                  <a:cubicBezTo>
                    <a:pt x="5112" y="10799"/>
                    <a:pt x="5143" y="10782"/>
                    <a:pt x="5161" y="10782"/>
                  </a:cubicBezTo>
                  <a:cubicBezTo>
                    <a:pt x="5180" y="10782"/>
                    <a:pt x="5185" y="10801"/>
                    <a:pt x="5156" y="10881"/>
                  </a:cubicBezTo>
                  <a:cubicBezTo>
                    <a:pt x="5180" y="10881"/>
                    <a:pt x="5204" y="10870"/>
                    <a:pt x="5192" y="10834"/>
                  </a:cubicBezTo>
                  <a:lnTo>
                    <a:pt x="5192" y="10834"/>
                  </a:lnTo>
                  <a:cubicBezTo>
                    <a:pt x="5204" y="10846"/>
                    <a:pt x="5204" y="10870"/>
                    <a:pt x="5228" y="10870"/>
                  </a:cubicBezTo>
                  <a:cubicBezTo>
                    <a:pt x="5212" y="10842"/>
                    <a:pt x="5212" y="10831"/>
                    <a:pt x="5222" y="10831"/>
                  </a:cubicBezTo>
                  <a:cubicBezTo>
                    <a:pt x="5240" y="10831"/>
                    <a:pt x="5291" y="10866"/>
                    <a:pt x="5336" y="10901"/>
                  </a:cubicBezTo>
                  <a:lnTo>
                    <a:pt x="5336" y="10901"/>
                  </a:lnTo>
                  <a:cubicBezTo>
                    <a:pt x="5335" y="10901"/>
                    <a:pt x="5334" y="10901"/>
                    <a:pt x="5333" y="10901"/>
                  </a:cubicBezTo>
                  <a:cubicBezTo>
                    <a:pt x="5295" y="10901"/>
                    <a:pt x="5336" y="10927"/>
                    <a:pt x="5359" y="10927"/>
                  </a:cubicBezTo>
                  <a:cubicBezTo>
                    <a:pt x="5362" y="10927"/>
                    <a:pt x="5365" y="10927"/>
                    <a:pt x="5367" y="10926"/>
                  </a:cubicBezTo>
                  <a:lnTo>
                    <a:pt x="5367" y="10926"/>
                  </a:lnTo>
                  <a:cubicBezTo>
                    <a:pt x="5372" y="10930"/>
                    <a:pt x="5377" y="10934"/>
                    <a:pt x="5381" y="10937"/>
                  </a:cubicBezTo>
                  <a:lnTo>
                    <a:pt x="5381" y="10937"/>
                  </a:lnTo>
                  <a:cubicBezTo>
                    <a:pt x="5382" y="10936"/>
                    <a:pt x="5383" y="10935"/>
                    <a:pt x="5385" y="10935"/>
                  </a:cubicBezTo>
                  <a:cubicBezTo>
                    <a:pt x="5391" y="10935"/>
                    <a:pt x="5399" y="10940"/>
                    <a:pt x="5396" y="10950"/>
                  </a:cubicBezTo>
                  <a:lnTo>
                    <a:pt x="5396" y="10950"/>
                  </a:lnTo>
                  <a:cubicBezTo>
                    <a:pt x="5397" y="10951"/>
                    <a:pt x="5398" y="10952"/>
                    <a:pt x="5400" y="10953"/>
                  </a:cubicBezTo>
                  <a:lnTo>
                    <a:pt x="5400" y="10953"/>
                  </a:lnTo>
                  <a:cubicBezTo>
                    <a:pt x="5398" y="10953"/>
                    <a:pt x="5396" y="10953"/>
                    <a:pt x="5394" y="10953"/>
                  </a:cubicBezTo>
                  <a:cubicBezTo>
                    <a:pt x="5407" y="10963"/>
                    <a:pt x="5414" y="10967"/>
                    <a:pt x="5414" y="10967"/>
                  </a:cubicBezTo>
                  <a:cubicBezTo>
                    <a:pt x="5415" y="10967"/>
                    <a:pt x="5410" y="10962"/>
                    <a:pt x="5400" y="10953"/>
                  </a:cubicBezTo>
                  <a:lnTo>
                    <a:pt x="5400" y="10953"/>
                  </a:lnTo>
                  <a:cubicBezTo>
                    <a:pt x="5442" y="10955"/>
                    <a:pt x="5571" y="10980"/>
                    <a:pt x="5537" y="11060"/>
                  </a:cubicBezTo>
                  <a:cubicBezTo>
                    <a:pt x="5644" y="11072"/>
                    <a:pt x="5644" y="11060"/>
                    <a:pt x="5716" y="11120"/>
                  </a:cubicBezTo>
                  <a:cubicBezTo>
                    <a:pt x="5704" y="11084"/>
                    <a:pt x="5823" y="10989"/>
                    <a:pt x="5871" y="10989"/>
                  </a:cubicBezTo>
                  <a:cubicBezTo>
                    <a:pt x="5871" y="10989"/>
                    <a:pt x="5847" y="11024"/>
                    <a:pt x="5847" y="11024"/>
                  </a:cubicBezTo>
                  <a:cubicBezTo>
                    <a:pt x="5848" y="11024"/>
                    <a:pt x="5850" y="11024"/>
                    <a:pt x="5851" y="11024"/>
                  </a:cubicBezTo>
                  <a:cubicBezTo>
                    <a:pt x="5867" y="11024"/>
                    <a:pt x="5774" y="11103"/>
                    <a:pt x="5754" y="11118"/>
                  </a:cubicBezTo>
                  <a:lnTo>
                    <a:pt x="5754" y="11118"/>
                  </a:lnTo>
                  <a:cubicBezTo>
                    <a:pt x="5765" y="11112"/>
                    <a:pt x="5770" y="11109"/>
                    <a:pt x="5771" y="11109"/>
                  </a:cubicBezTo>
                  <a:cubicBezTo>
                    <a:pt x="5776" y="11109"/>
                    <a:pt x="5759" y="11125"/>
                    <a:pt x="5759" y="11132"/>
                  </a:cubicBezTo>
                  <a:lnTo>
                    <a:pt x="5759" y="11132"/>
                  </a:lnTo>
                  <a:cubicBezTo>
                    <a:pt x="5753" y="11133"/>
                    <a:pt x="5746" y="11133"/>
                    <a:pt x="5738" y="11133"/>
                  </a:cubicBezTo>
                  <a:cubicBezTo>
                    <a:pt x="5699" y="11133"/>
                    <a:pt x="5648" y="11128"/>
                    <a:pt x="5609" y="11096"/>
                  </a:cubicBezTo>
                  <a:lnTo>
                    <a:pt x="5609" y="11096"/>
                  </a:lnTo>
                  <a:cubicBezTo>
                    <a:pt x="5621" y="11132"/>
                    <a:pt x="5644" y="11132"/>
                    <a:pt x="5656" y="11179"/>
                  </a:cubicBezTo>
                  <a:cubicBezTo>
                    <a:pt x="5654" y="11162"/>
                    <a:pt x="5659" y="11156"/>
                    <a:pt x="5669" y="11156"/>
                  </a:cubicBezTo>
                  <a:cubicBezTo>
                    <a:pt x="5696" y="11156"/>
                    <a:pt x="5761" y="11208"/>
                    <a:pt x="5784" y="11208"/>
                  </a:cubicBezTo>
                  <a:cubicBezTo>
                    <a:pt x="5789" y="11208"/>
                    <a:pt x="5792" y="11205"/>
                    <a:pt x="5792" y="11197"/>
                  </a:cubicBezTo>
                  <a:lnTo>
                    <a:pt x="5792" y="11197"/>
                  </a:lnTo>
                  <a:cubicBezTo>
                    <a:pt x="5830" y="11328"/>
                    <a:pt x="5917" y="11290"/>
                    <a:pt x="5975" y="11343"/>
                  </a:cubicBezTo>
                  <a:lnTo>
                    <a:pt x="5975" y="11343"/>
                  </a:lnTo>
                  <a:cubicBezTo>
                    <a:pt x="5971" y="11335"/>
                    <a:pt x="5968" y="11317"/>
                    <a:pt x="5964" y="11295"/>
                  </a:cubicBezTo>
                  <a:lnTo>
                    <a:pt x="5964" y="11295"/>
                  </a:lnTo>
                  <a:cubicBezTo>
                    <a:pt x="5973" y="11292"/>
                    <a:pt x="5980" y="11291"/>
                    <a:pt x="5987" y="11291"/>
                  </a:cubicBezTo>
                  <a:cubicBezTo>
                    <a:pt x="6019" y="11291"/>
                    <a:pt x="6031" y="11321"/>
                    <a:pt x="6049" y="11358"/>
                  </a:cubicBezTo>
                  <a:cubicBezTo>
                    <a:pt x="6058" y="11331"/>
                    <a:pt x="6074" y="11318"/>
                    <a:pt x="6096" y="11318"/>
                  </a:cubicBezTo>
                  <a:cubicBezTo>
                    <a:pt x="6103" y="11318"/>
                    <a:pt x="6112" y="11319"/>
                    <a:pt x="6121" y="11322"/>
                  </a:cubicBezTo>
                  <a:cubicBezTo>
                    <a:pt x="6129" y="11330"/>
                    <a:pt x="6126" y="11350"/>
                    <a:pt x="6119" y="11357"/>
                  </a:cubicBezTo>
                  <a:lnTo>
                    <a:pt x="6119" y="11357"/>
                  </a:lnTo>
                  <a:cubicBezTo>
                    <a:pt x="6116" y="11356"/>
                    <a:pt x="6113" y="11355"/>
                    <a:pt x="6112" y="11355"/>
                  </a:cubicBezTo>
                  <a:cubicBezTo>
                    <a:pt x="6110" y="11355"/>
                    <a:pt x="6109" y="11356"/>
                    <a:pt x="6109" y="11358"/>
                  </a:cubicBezTo>
                  <a:cubicBezTo>
                    <a:pt x="6110" y="11359"/>
                    <a:pt x="6112" y="11360"/>
                    <a:pt x="6114" y="11360"/>
                  </a:cubicBezTo>
                  <a:cubicBezTo>
                    <a:pt x="6116" y="11360"/>
                    <a:pt x="6117" y="11359"/>
                    <a:pt x="6119" y="11357"/>
                  </a:cubicBezTo>
                  <a:lnTo>
                    <a:pt x="6119" y="11357"/>
                  </a:lnTo>
                  <a:cubicBezTo>
                    <a:pt x="6151" y="11371"/>
                    <a:pt x="6239" y="11447"/>
                    <a:pt x="6189" y="11447"/>
                  </a:cubicBezTo>
                  <a:cubicBezTo>
                    <a:pt x="6182" y="11447"/>
                    <a:pt x="6171" y="11445"/>
                    <a:pt x="6156" y="11441"/>
                  </a:cubicBezTo>
                  <a:lnTo>
                    <a:pt x="6156" y="11441"/>
                  </a:lnTo>
                  <a:cubicBezTo>
                    <a:pt x="6394" y="11608"/>
                    <a:pt x="6668" y="11572"/>
                    <a:pt x="6894" y="11739"/>
                  </a:cubicBezTo>
                  <a:cubicBezTo>
                    <a:pt x="6894" y="11758"/>
                    <a:pt x="6887" y="11767"/>
                    <a:pt x="6877" y="11767"/>
                  </a:cubicBezTo>
                  <a:cubicBezTo>
                    <a:pt x="6868" y="11767"/>
                    <a:pt x="6858" y="11761"/>
                    <a:pt x="6847" y="11751"/>
                  </a:cubicBezTo>
                  <a:lnTo>
                    <a:pt x="6847" y="11751"/>
                  </a:lnTo>
                  <a:cubicBezTo>
                    <a:pt x="6874" y="11777"/>
                    <a:pt x="6894" y="11791"/>
                    <a:pt x="6917" y="11791"/>
                  </a:cubicBezTo>
                  <a:cubicBezTo>
                    <a:pt x="6925" y="11791"/>
                    <a:pt x="6933" y="11789"/>
                    <a:pt x="6942" y="11786"/>
                  </a:cubicBezTo>
                  <a:cubicBezTo>
                    <a:pt x="6942" y="11774"/>
                    <a:pt x="6930" y="11774"/>
                    <a:pt x="6930" y="11774"/>
                  </a:cubicBezTo>
                  <a:cubicBezTo>
                    <a:pt x="6932" y="11770"/>
                    <a:pt x="6936" y="11769"/>
                    <a:pt x="6942" y="11769"/>
                  </a:cubicBezTo>
                  <a:cubicBezTo>
                    <a:pt x="6972" y="11769"/>
                    <a:pt x="7041" y="11810"/>
                    <a:pt x="7061" y="11810"/>
                  </a:cubicBezTo>
                  <a:cubicBezTo>
                    <a:pt x="7061" y="11834"/>
                    <a:pt x="7037" y="11846"/>
                    <a:pt x="7014" y="11846"/>
                  </a:cubicBezTo>
                  <a:cubicBezTo>
                    <a:pt x="7388" y="12005"/>
                    <a:pt x="7698" y="12012"/>
                    <a:pt x="8056" y="12085"/>
                  </a:cubicBezTo>
                  <a:lnTo>
                    <a:pt x="8056" y="12085"/>
                  </a:lnTo>
                  <a:cubicBezTo>
                    <a:pt x="8047" y="12087"/>
                    <a:pt x="8077" y="12106"/>
                    <a:pt x="8145" y="12144"/>
                  </a:cubicBezTo>
                  <a:lnTo>
                    <a:pt x="8359" y="12144"/>
                  </a:lnTo>
                  <a:cubicBezTo>
                    <a:pt x="8442" y="12144"/>
                    <a:pt x="8502" y="12179"/>
                    <a:pt x="8561" y="12215"/>
                  </a:cubicBezTo>
                  <a:cubicBezTo>
                    <a:pt x="8541" y="12195"/>
                    <a:pt x="8536" y="12187"/>
                    <a:pt x="8540" y="12187"/>
                  </a:cubicBezTo>
                  <a:cubicBezTo>
                    <a:pt x="8550" y="12187"/>
                    <a:pt x="8617" y="12232"/>
                    <a:pt x="8648" y="12232"/>
                  </a:cubicBezTo>
                  <a:cubicBezTo>
                    <a:pt x="8662" y="12232"/>
                    <a:pt x="8669" y="12221"/>
                    <a:pt x="8657" y="12191"/>
                  </a:cubicBezTo>
                  <a:cubicBezTo>
                    <a:pt x="8659" y="12191"/>
                    <a:pt x="8662" y="12191"/>
                    <a:pt x="8665" y="12191"/>
                  </a:cubicBezTo>
                  <a:cubicBezTo>
                    <a:pt x="8718" y="12191"/>
                    <a:pt x="8830" y="12249"/>
                    <a:pt x="8918" y="12249"/>
                  </a:cubicBezTo>
                  <a:cubicBezTo>
                    <a:pt x="8965" y="12249"/>
                    <a:pt x="9006" y="12232"/>
                    <a:pt x="9026" y="12179"/>
                  </a:cubicBezTo>
                  <a:cubicBezTo>
                    <a:pt x="9026" y="12179"/>
                    <a:pt x="9109" y="12203"/>
                    <a:pt x="9133" y="12263"/>
                  </a:cubicBezTo>
                  <a:cubicBezTo>
                    <a:pt x="9155" y="12245"/>
                    <a:pt x="9188" y="12237"/>
                    <a:pt x="9216" y="12237"/>
                  </a:cubicBezTo>
                  <a:cubicBezTo>
                    <a:pt x="9264" y="12237"/>
                    <a:pt x="9296" y="12261"/>
                    <a:pt x="9228" y="12298"/>
                  </a:cubicBezTo>
                  <a:cubicBezTo>
                    <a:pt x="9300" y="12275"/>
                    <a:pt x="9371" y="12263"/>
                    <a:pt x="9442" y="12239"/>
                  </a:cubicBezTo>
                  <a:cubicBezTo>
                    <a:pt x="9514" y="12298"/>
                    <a:pt x="9776" y="12322"/>
                    <a:pt x="9931" y="12346"/>
                  </a:cubicBezTo>
                  <a:cubicBezTo>
                    <a:pt x="9978" y="12346"/>
                    <a:pt x="10312" y="12405"/>
                    <a:pt x="10276" y="12417"/>
                  </a:cubicBezTo>
                  <a:cubicBezTo>
                    <a:pt x="10283" y="12416"/>
                    <a:pt x="10290" y="12416"/>
                    <a:pt x="10297" y="12416"/>
                  </a:cubicBezTo>
                  <a:cubicBezTo>
                    <a:pt x="10339" y="12416"/>
                    <a:pt x="10387" y="12432"/>
                    <a:pt x="10433" y="12432"/>
                  </a:cubicBezTo>
                  <a:cubicBezTo>
                    <a:pt x="10462" y="12432"/>
                    <a:pt x="10489" y="12426"/>
                    <a:pt x="10514" y="12405"/>
                  </a:cubicBezTo>
                  <a:lnTo>
                    <a:pt x="10514" y="12405"/>
                  </a:lnTo>
                  <a:cubicBezTo>
                    <a:pt x="10526" y="12441"/>
                    <a:pt x="10538" y="12465"/>
                    <a:pt x="10502" y="12477"/>
                  </a:cubicBezTo>
                  <a:cubicBezTo>
                    <a:pt x="10597" y="12477"/>
                    <a:pt x="10633" y="12429"/>
                    <a:pt x="10645" y="12346"/>
                  </a:cubicBezTo>
                  <a:cubicBezTo>
                    <a:pt x="10660" y="12361"/>
                    <a:pt x="10677" y="12368"/>
                    <a:pt x="10694" y="12368"/>
                  </a:cubicBezTo>
                  <a:cubicBezTo>
                    <a:pt x="10718" y="12368"/>
                    <a:pt x="10743" y="12355"/>
                    <a:pt x="10764" y="12334"/>
                  </a:cubicBezTo>
                  <a:lnTo>
                    <a:pt x="10764" y="12334"/>
                  </a:lnTo>
                  <a:cubicBezTo>
                    <a:pt x="10800" y="12358"/>
                    <a:pt x="10800" y="12382"/>
                    <a:pt x="10752" y="12382"/>
                  </a:cubicBezTo>
                  <a:cubicBezTo>
                    <a:pt x="10800" y="12389"/>
                    <a:pt x="10848" y="12392"/>
                    <a:pt x="10896" y="12392"/>
                  </a:cubicBezTo>
                  <a:cubicBezTo>
                    <a:pt x="11004" y="12392"/>
                    <a:pt x="11113" y="12378"/>
                    <a:pt x="11228" y="12370"/>
                  </a:cubicBezTo>
                  <a:cubicBezTo>
                    <a:pt x="11239" y="12348"/>
                    <a:pt x="11289" y="12338"/>
                    <a:pt x="11350" y="12338"/>
                  </a:cubicBezTo>
                  <a:cubicBezTo>
                    <a:pt x="11420" y="12338"/>
                    <a:pt x="11504" y="12351"/>
                    <a:pt x="11562" y="12370"/>
                  </a:cubicBezTo>
                  <a:cubicBezTo>
                    <a:pt x="11573" y="12329"/>
                    <a:pt x="11588" y="12316"/>
                    <a:pt x="11606" y="12316"/>
                  </a:cubicBezTo>
                  <a:cubicBezTo>
                    <a:pt x="11637" y="12316"/>
                    <a:pt x="11680" y="12355"/>
                    <a:pt x="11733" y="12355"/>
                  </a:cubicBezTo>
                  <a:cubicBezTo>
                    <a:pt x="11746" y="12355"/>
                    <a:pt x="11761" y="12353"/>
                    <a:pt x="11776" y="12346"/>
                  </a:cubicBezTo>
                  <a:cubicBezTo>
                    <a:pt x="11764" y="12334"/>
                    <a:pt x="11752" y="12322"/>
                    <a:pt x="11752" y="12322"/>
                  </a:cubicBezTo>
                  <a:cubicBezTo>
                    <a:pt x="11754" y="12320"/>
                    <a:pt x="11757" y="12319"/>
                    <a:pt x="11762" y="12319"/>
                  </a:cubicBezTo>
                  <a:cubicBezTo>
                    <a:pt x="11809" y="12319"/>
                    <a:pt x="11983" y="12432"/>
                    <a:pt x="11907" y="12465"/>
                  </a:cubicBezTo>
                  <a:cubicBezTo>
                    <a:pt x="11926" y="12471"/>
                    <a:pt x="11939" y="12473"/>
                    <a:pt x="11948" y="12473"/>
                  </a:cubicBezTo>
                  <a:cubicBezTo>
                    <a:pt x="11998" y="12473"/>
                    <a:pt x="11934" y="12404"/>
                    <a:pt x="12014" y="12394"/>
                  </a:cubicBezTo>
                  <a:cubicBezTo>
                    <a:pt x="12044" y="12433"/>
                    <a:pt x="12069" y="12446"/>
                    <a:pt x="12095" y="12446"/>
                  </a:cubicBezTo>
                  <a:cubicBezTo>
                    <a:pt x="12147" y="12446"/>
                    <a:pt x="12196" y="12390"/>
                    <a:pt x="12268" y="12390"/>
                  </a:cubicBezTo>
                  <a:cubicBezTo>
                    <a:pt x="12289" y="12390"/>
                    <a:pt x="12311" y="12394"/>
                    <a:pt x="12336" y="12405"/>
                  </a:cubicBezTo>
                  <a:cubicBezTo>
                    <a:pt x="12325" y="12395"/>
                    <a:pt x="12671" y="12307"/>
                    <a:pt x="12801" y="12307"/>
                  </a:cubicBezTo>
                  <a:cubicBezTo>
                    <a:pt x="12816" y="12307"/>
                    <a:pt x="12827" y="12308"/>
                    <a:pt x="12836" y="12310"/>
                  </a:cubicBezTo>
                  <a:cubicBezTo>
                    <a:pt x="12853" y="12315"/>
                    <a:pt x="12880" y="12317"/>
                    <a:pt x="12912" y="12317"/>
                  </a:cubicBezTo>
                  <a:cubicBezTo>
                    <a:pt x="13057" y="12317"/>
                    <a:pt x="13315" y="12278"/>
                    <a:pt x="13383" y="12239"/>
                  </a:cubicBezTo>
                  <a:cubicBezTo>
                    <a:pt x="13741" y="12024"/>
                    <a:pt x="14229" y="12227"/>
                    <a:pt x="14634" y="11905"/>
                  </a:cubicBezTo>
                  <a:lnTo>
                    <a:pt x="14634" y="11905"/>
                  </a:lnTo>
                  <a:cubicBezTo>
                    <a:pt x="14610" y="11911"/>
                    <a:pt x="14593" y="11913"/>
                    <a:pt x="14582" y="11913"/>
                  </a:cubicBezTo>
                  <a:cubicBezTo>
                    <a:pt x="14516" y="11913"/>
                    <a:pt x="14645" y="11834"/>
                    <a:pt x="14574" y="11834"/>
                  </a:cubicBezTo>
                  <a:cubicBezTo>
                    <a:pt x="14589" y="11824"/>
                    <a:pt x="14604" y="11820"/>
                    <a:pt x="14619" y="11820"/>
                  </a:cubicBezTo>
                  <a:cubicBezTo>
                    <a:pt x="14640" y="11820"/>
                    <a:pt x="14661" y="11827"/>
                    <a:pt x="14681" y="11834"/>
                  </a:cubicBezTo>
                  <a:cubicBezTo>
                    <a:pt x="14681" y="11851"/>
                    <a:pt x="14675" y="11862"/>
                    <a:pt x="14662" y="11862"/>
                  </a:cubicBezTo>
                  <a:cubicBezTo>
                    <a:pt x="14657" y="11862"/>
                    <a:pt x="14652" y="11861"/>
                    <a:pt x="14645" y="11858"/>
                  </a:cubicBezTo>
                  <a:lnTo>
                    <a:pt x="14645" y="11858"/>
                  </a:lnTo>
                  <a:cubicBezTo>
                    <a:pt x="14645" y="11872"/>
                    <a:pt x="14665" y="11878"/>
                    <a:pt x="14698" y="11878"/>
                  </a:cubicBezTo>
                  <a:cubicBezTo>
                    <a:pt x="14891" y="11878"/>
                    <a:pt x="15551" y="11676"/>
                    <a:pt x="15622" y="11655"/>
                  </a:cubicBezTo>
                  <a:cubicBezTo>
                    <a:pt x="15610" y="11632"/>
                    <a:pt x="15586" y="11620"/>
                    <a:pt x="15574" y="11608"/>
                  </a:cubicBezTo>
                  <a:cubicBezTo>
                    <a:pt x="15610" y="11596"/>
                    <a:pt x="15634" y="11584"/>
                    <a:pt x="15657" y="11572"/>
                  </a:cubicBezTo>
                  <a:lnTo>
                    <a:pt x="15657" y="11572"/>
                  </a:lnTo>
                  <a:cubicBezTo>
                    <a:pt x="15705" y="11596"/>
                    <a:pt x="15693" y="11608"/>
                    <a:pt x="15646" y="11632"/>
                  </a:cubicBezTo>
                  <a:cubicBezTo>
                    <a:pt x="15649" y="11633"/>
                    <a:pt x="15653" y="11634"/>
                    <a:pt x="15657" y="11634"/>
                  </a:cubicBezTo>
                  <a:cubicBezTo>
                    <a:pt x="15700" y="11634"/>
                    <a:pt x="15731" y="11531"/>
                    <a:pt x="15765" y="11531"/>
                  </a:cubicBezTo>
                  <a:cubicBezTo>
                    <a:pt x="15773" y="11531"/>
                    <a:pt x="15780" y="11536"/>
                    <a:pt x="15788" y="11548"/>
                  </a:cubicBezTo>
                  <a:cubicBezTo>
                    <a:pt x="15800" y="11560"/>
                    <a:pt x="15753" y="11620"/>
                    <a:pt x="15753" y="11620"/>
                  </a:cubicBezTo>
                  <a:cubicBezTo>
                    <a:pt x="15765" y="11608"/>
                    <a:pt x="15777" y="11608"/>
                    <a:pt x="15800" y="11596"/>
                  </a:cubicBezTo>
                  <a:cubicBezTo>
                    <a:pt x="15807" y="11540"/>
                    <a:pt x="15868" y="11513"/>
                    <a:pt x="15935" y="11493"/>
                  </a:cubicBezTo>
                  <a:lnTo>
                    <a:pt x="15935" y="11493"/>
                  </a:lnTo>
                  <a:lnTo>
                    <a:pt x="15931" y="11489"/>
                  </a:lnTo>
                  <a:cubicBezTo>
                    <a:pt x="15945" y="11480"/>
                    <a:pt x="15952" y="11476"/>
                    <a:pt x="15954" y="11476"/>
                  </a:cubicBezTo>
                  <a:cubicBezTo>
                    <a:pt x="15957" y="11476"/>
                    <a:pt x="15954" y="11481"/>
                    <a:pt x="15950" y="11489"/>
                  </a:cubicBezTo>
                  <a:lnTo>
                    <a:pt x="15950" y="11489"/>
                  </a:lnTo>
                  <a:cubicBezTo>
                    <a:pt x="15993" y="11476"/>
                    <a:pt x="16039" y="11466"/>
                    <a:pt x="16074" y="11453"/>
                  </a:cubicBezTo>
                  <a:cubicBezTo>
                    <a:pt x="16062" y="11441"/>
                    <a:pt x="16038" y="11441"/>
                    <a:pt x="16015" y="11429"/>
                  </a:cubicBezTo>
                  <a:cubicBezTo>
                    <a:pt x="16038" y="11406"/>
                    <a:pt x="16116" y="11383"/>
                    <a:pt x="16057" y="11360"/>
                  </a:cubicBezTo>
                  <a:lnTo>
                    <a:pt x="16057" y="11360"/>
                  </a:lnTo>
                  <a:cubicBezTo>
                    <a:pt x="16067" y="11363"/>
                    <a:pt x="16079" y="11365"/>
                    <a:pt x="16092" y="11365"/>
                  </a:cubicBezTo>
                  <a:cubicBezTo>
                    <a:pt x="16269" y="11365"/>
                    <a:pt x="16679" y="11077"/>
                    <a:pt x="16658" y="11001"/>
                  </a:cubicBezTo>
                  <a:cubicBezTo>
                    <a:pt x="16658" y="11001"/>
                    <a:pt x="16824" y="10948"/>
                    <a:pt x="16901" y="10948"/>
                  </a:cubicBezTo>
                  <a:cubicBezTo>
                    <a:pt x="16912" y="10948"/>
                    <a:pt x="16921" y="10949"/>
                    <a:pt x="16927" y="10951"/>
                  </a:cubicBezTo>
                  <a:lnTo>
                    <a:pt x="16927" y="10951"/>
                  </a:lnTo>
                  <a:cubicBezTo>
                    <a:pt x="16898" y="10932"/>
                    <a:pt x="17095" y="10810"/>
                    <a:pt x="17003" y="10798"/>
                  </a:cubicBezTo>
                  <a:cubicBezTo>
                    <a:pt x="17020" y="10786"/>
                    <a:pt x="17030" y="10782"/>
                    <a:pt x="17036" y="10782"/>
                  </a:cubicBezTo>
                  <a:cubicBezTo>
                    <a:pt x="17051" y="10782"/>
                    <a:pt x="17047" y="10803"/>
                    <a:pt x="17063" y="10803"/>
                  </a:cubicBezTo>
                  <a:cubicBezTo>
                    <a:pt x="17075" y="10803"/>
                    <a:pt x="17097" y="10791"/>
                    <a:pt x="17146" y="10751"/>
                  </a:cubicBezTo>
                  <a:cubicBezTo>
                    <a:pt x="17265" y="10643"/>
                    <a:pt x="17396" y="10584"/>
                    <a:pt x="17491" y="10465"/>
                  </a:cubicBezTo>
                  <a:cubicBezTo>
                    <a:pt x="17467" y="10465"/>
                    <a:pt x="17467" y="10441"/>
                    <a:pt x="17467" y="10417"/>
                  </a:cubicBezTo>
                  <a:cubicBezTo>
                    <a:pt x="17622" y="10405"/>
                    <a:pt x="17586" y="10310"/>
                    <a:pt x="17622" y="10262"/>
                  </a:cubicBezTo>
                  <a:cubicBezTo>
                    <a:pt x="17943" y="10012"/>
                    <a:pt x="18074" y="9548"/>
                    <a:pt x="18277" y="9191"/>
                  </a:cubicBezTo>
                  <a:lnTo>
                    <a:pt x="18277" y="9191"/>
                  </a:lnTo>
                  <a:cubicBezTo>
                    <a:pt x="18267" y="9200"/>
                    <a:pt x="18261" y="9204"/>
                    <a:pt x="18257" y="9204"/>
                  </a:cubicBezTo>
                  <a:cubicBezTo>
                    <a:pt x="18239" y="9204"/>
                    <a:pt x="18251" y="9143"/>
                    <a:pt x="18194" y="9143"/>
                  </a:cubicBezTo>
                  <a:cubicBezTo>
                    <a:pt x="18241" y="9096"/>
                    <a:pt x="18336" y="8798"/>
                    <a:pt x="18253" y="8762"/>
                  </a:cubicBezTo>
                  <a:lnTo>
                    <a:pt x="18253" y="8762"/>
                  </a:lnTo>
                  <a:cubicBezTo>
                    <a:pt x="18253" y="8786"/>
                    <a:pt x="18253" y="8798"/>
                    <a:pt x="18253" y="8822"/>
                  </a:cubicBezTo>
                  <a:cubicBezTo>
                    <a:pt x="18241" y="8801"/>
                    <a:pt x="18225" y="8792"/>
                    <a:pt x="18208" y="8792"/>
                  </a:cubicBezTo>
                  <a:cubicBezTo>
                    <a:pt x="18109" y="8792"/>
                    <a:pt x="17950" y="9101"/>
                    <a:pt x="17991" y="9203"/>
                  </a:cubicBezTo>
                  <a:cubicBezTo>
                    <a:pt x="17976" y="9203"/>
                    <a:pt x="17965" y="9198"/>
                    <a:pt x="17960" y="9191"/>
                  </a:cubicBezTo>
                  <a:lnTo>
                    <a:pt x="17960" y="9191"/>
                  </a:lnTo>
                  <a:cubicBezTo>
                    <a:pt x="18000" y="9328"/>
                    <a:pt x="17751" y="9622"/>
                    <a:pt x="17670" y="9715"/>
                  </a:cubicBezTo>
                  <a:cubicBezTo>
                    <a:pt x="17682" y="9715"/>
                    <a:pt x="17693" y="9727"/>
                    <a:pt x="17705" y="9727"/>
                  </a:cubicBezTo>
                  <a:cubicBezTo>
                    <a:pt x="17693" y="9750"/>
                    <a:pt x="17670" y="9762"/>
                    <a:pt x="17646" y="9774"/>
                  </a:cubicBezTo>
                  <a:cubicBezTo>
                    <a:pt x="17648" y="9787"/>
                    <a:pt x="17651" y="9791"/>
                    <a:pt x="17656" y="9791"/>
                  </a:cubicBezTo>
                  <a:cubicBezTo>
                    <a:pt x="17672" y="9791"/>
                    <a:pt x="17702" y="9728"/>
                    <a:pt x="17723" y="9728"/>
                  </a:cubicBezTo>
                  <a:cubicBezTo>
                    <a:pt x="17730" y="9728"/>
                    <a:pt x="17736" y="9734"/>
                    <a:pt x="17741" y="9750"/>
                  </a:cubicBezTo>
                  <a:cubicBezTo>
                    <a:pt x="17670" y="9750"/>
                    <a:pt x="17467" y="10024"/>
                    <a:pt x="17467" y="10024"/>
                  </a:cubicBezTo>
                  <a:cubicBezTo>
                    <a:pt x="17484" y="10033"/>
                    <a:pt x="17399" y="10107"/>
                    <a:pt x="17374" y="10107"/>
                  </a:cubicBezTo>
                  <a:cubicBezTo>
                    <a:pt x="17363" y="10107"/>
                    <a:pt x="17363" y="10095"/>
                    <a:pt x="17384" y="10060"/>
                  </a:cubicBezTo>
                  <a:lnTo>
                    <a:pt x="17384" y="10060"/>
                  </a:lnTo>
                  <a:cubicBezTo>
                    <a:pt x="17336" y="10096"/>
                    <a:pt x="17289" y="10143"/>
                    <a:pt x="17253" y="10191"/>
                  </a:cubicBezTo>
                  <a:cubicBezTo>
                    <a:pt x="17277" y="10179"/>
                    <a:pt x="17289" y="10167"/>
                    <a:pt x="17312" y="10155"/>
                  </a:cubicBezTo>
                  <a:lnTo>
                    <a:pt x="17312" y="10155"/>
                  </a:lnTo>
                  <a:cubicBezTo>
                    <a:pt x="17193" y="10322"/>
                    <a:pt x="16943" y="10596"/>
                    <a:pt x="16824" y="10667"/>
                  </a:cubicBezTo>
                  <a:cubicBezTo>
                    <a:pt x="16794" y="10688"/>
                    <a:pt x="16587" y="10796"/>
                    <a:pt x="16545" y="10796"/>
                  </a:cubicBezTo>
                  <a:cubicBezTo>
                    <a:pt x="16538" y="10796"/>
                    <a:pt x="16535" y="10793"/>
                    <a:pt x="16539" y="10786"/>
                  </a:cubicBezTo>
                  <a:lnTo>
                    <a:pt x="16539" y="10786"/>
                  </a:lnTo>
                  <a:cubicBezTo>
                    <a:pt x="16443" y="10893"/>
                    <a:pt x="16431" y="10977"/>
                    <a:pt x="16324" y="11048"/>
                  </a:cubicBezTo>
                  <a:cubicBezTo>
                    <a:pt x="16372" y="11001"/>
                    <a:pt x="16265" y="11036"/>
                    <a:pt x="16312" y="10965"/>
                  </a:cubicBezTo>
                  <a:lnTo>
                    <a:pt x="16312" y="10965"/>
                  </a:lnTo>
                  <a:cubicBezTo>
                    <a:pt x="16230" y="10975"/>
                    <a:pt x="16138" y="11093"/>
                    <a:pt x="16061" y="11093"/>
                  </a:cubicBezTo>
                  <a:cubicBezTo>
                    <a:pt x="16049" y="11093"/>
                    <a:pt x="16038" y="11090"/>
                    <a:pt x="16027" y="11084"/>
                  </a:cubicBezTo>
                  <a:lnTo>
                    <a:pt x="16027" y="11084"/>
                  </a:lnTo>
                  <a:cubicBezTo>
                    <a:pt x="16011" y="11121"/>
                    <a:pt x="16028" y="11132"/>
                    <a:pt x="16052" y="11132"/>
                  </a:cubicBezTo>
                  <a:cubicBezTo>
                    <a:pt x="16084" y="11132"/>
                    <a:pt x="16127" y="11114"/>
                    <a:pt x="16134" y="11108"/>
                  </a:cubicBezTo>
                  <a:lnTo>
                    <a:pt x="16134" y="11108"/>
                  </a:lnTo>
                  <a:cubicBezTo>
                    <a:pt x="16220" y="11117"/>
                    <a:pt x="15907" y="11196"/>
                    <a:pt x="15836" y="11196"/>
                  </a:cubicBezTo>
                  <a:cubicBezTo>
                    <a:pt x="15818" y="11196"/>
                    <a:pt x="15815" y="11191"/>
                    <a:pt x="15836" y="11179"/>
                  </a:cubicBezTo>
                  <a:cubicBezTo>
                    <a:pt x="15800" y="11179"/>
                    <a:pt x="15622" y="11251"/>
                    <a:pt x="15634" y="11334"/>
                  </a:cubicBezTo>
                  <a:cubicBezTo>
                    <a:pt x="15669" y="11310"/>
                    <a:pt x="15705" y="11298"/>
                    <a:pt x="15741" y="11274"/>
                  </a:cubicBezTo>
                  <a:lnTo>
                    <a:pt x="15741" y="11274"/>
                  </a:lnTo>
                  <a:cubicBezTo>
                    <a:pt x="15669" y="11334"/>
                    <a:pt x="15646" y="11417"/>
                    <a:pt x="15538" y="11417"/>
                  </a:cubicBezTo>
                  <a:cubicBezTo>
                    <a:pt x="15543" y="11399"/>
                    <a:pt x="15547" y="11386"/>
                    <a:pt x="15551" y="11376"/>
                  </a:cubicBezTo>
                  <a:lnTo>
                    <a:pt x="15551" y="11376"/>
                  </a:lnTo>
                  <a:cubicBezTo>
                    <a:pt x="15543" y="11381"/>
                    <a:pt x="15531" y="11385"/>
                    <a:pt x="15516" y="11385"/>
                  </a:cubicBezTo>
                  <a:cubicBezTo>
                    <a:pt x="15509" y="11385"/>
                    <a:pt x="15500" y="11384"/>
                    <a:pt x="15491" y="11382"/>
                  </a:cubicBezTo>
                  <a:cubicBezTo>
                    <a:pt x="15479" y="11322"/>
                    <a:pt x="15646" y="11286"/>
                    <a:pt x="15669" y="11239"/>
                  </a:cubicBezTo>
                  <a:cubicBezTo>
                    <a:pt x="15664" y="11237"/>
                    <a:pt x="15658" y="11236"/>
                    <a:pt x="15651" y="11236"/>
                  </a:cubicBezTo>
                  <a:cubicBezTo>
                    <a:pt x="15561" y="11236"/>
                    <a:pt x="15392" y="11383"/>
                    <a:pt x="15336" y="11405"/>
                  </a:cubicBezTo>
                  <a:cubicBezTo>
                    <a:pt x="15336" y="11382"/>
                    <a:pt x="15348" y="11358"/>
                    <a:pt x="15360" y="11334"/>
                  </a:cubicBezTo>
                  <a:lnTo>
                    <a:pt x="15360" y="11334"/>
                  </a:lnTo>
                  <a:cubicBezTo>
                    <a:pt x="15330" y="11370"/>
                    <a:pt x="15297" y="11373"/>
                    <a:pt x="15265" y="11373"/>
                  </a:cubicBezTo>
                  <a:cubicBezTo>
                    <a:pt x="15258" y="11373"/>
                    <a:pt x="15251" y="11372"/>
                    <a:pt x="15245" y="11372"/>
                  </a:cubicBezTo>
                  <a:cubicBezTo>
                    <a:pt x="15219" y="11372"/>
                    <a:pt x="15193" y="11374"/>
                    <a:pt x="15169" y="11393"/>
                  </a:cubicBezTo>
                  <a:cubicBezTo>
                    <a:pt x="15208" y="11379"/>
                    <a:pt x="15229" y="11374"/>
                    <a:pt x="15239" y="11374"/>
                  </a:cubicBezTo>
                  <a:cubicBezTo>
                    <a:pt x="15273" y="11374"/>
                    <a:pt x="15194" y="11432"/>
                    <a:pt x="15276" y="11441"/>
                  </a:cubicBezTo>
                  <a:cubicBezTo>
                    <a:pt x="15245" y="11460"/>
                    <a:pt x="15217" y="11466"/>
                    <a:pt x="15192" y="11466"/>
                  </a:cubicBezTo>
                  <a:cubicBezTo>
                    <a:pt x="15140" y="11466"/>
                    <a:pt x="15097" y="11440"/>
                    <a:pt x="15042" y="11440"/>
                  </a:cubicBezTo>
                  <a:cubicBezTo>
                    <a:pt x="15036" y="11440"/>
                    <a:pt x="15030" y="11441"/>
                    <a:pt x="15023" y="11441"/>
                  </a:cubicBezTo>
                  <a:lnTo>
                    <a:pt x="15023" y="11441"/>
                  </a:lnTo>
                  <a:cubicBezTo>
                    <a:pt x="15022" y="11441"/>
                    <a:pt x="15019" y="11441"/>
                    <a:pt x="15017" y="11441"/>
                  </a:cubicBezTo>
                  <a:cubicBezTo>
                    <a:pt x="15008" y="11441"/>
                    <a:pt x="14996" y="11445"/>
                    <a:pt x="14979" y="11453"/>
                  </a:cubicBezTo>
                  <a:cubicBezTo>
                    <a:pt x="14995" y="11447"/>
                    <a:pt x="15009" y="11443"/>
                    <a:pt x="15023" y="11441"/>
                  </a:cubicBezTo>
                  <a:lnTo>
                    <a:pt x="15023" y="11441"/>
                  </a:lnTo>
                  <a:cubicBezTo>
                    <a:pt x="15035" y="11445"/>
                    <a:pt x="15038" y="11457"/>
                    <a:pt x="15038" y="11477"/>
                  </a:cubicBezTo>
                  <a:cubicBezTo>
                    <a:pt x="15012" y="11466"/>
                    <a:pt x="14985" y="11460"/>
                    <a:pt x="14959" y="11460"/>
                  </a:cubicBezTo>
                  <a:cubicBezTo>
                    <a:pt x="14928" y="11460"/>
                    <a:pt x="14898" y="11469"/>
                    <a:pt x="14872" y="11489"/>
                  </a:cubicBezTo>
                  <a:cubicBezTo>
                    <a:pt x="14860" y="11513"/>
                    <a:pt x="14943" y="11513"/>
                    <a:pt x="14907" y="11536"/>
                  </a:cubicBezTo>
                  <a:cubicBezTo>
                    <a:pt x="14860" y="11536"/>
                    <a:pt x="14824" y="11560"/>
                    <a:pt x="14800" y="11608"/>
                  </a:cubicBezTo>
                  <a:cubicBezTo>
                    <a:pt x="14783" y="11599"/>
                    <a:pt x="14770" y="11596"/>
                    <a:pt x="14760" y="11596"/>
                  </a:cubicBezTo>
                  <a:cubicBezTo>
                    <a:pt x="14713" y="11596"/>
                    <a:pt x="14721" y="11667"/>
                    <a:pt x="14634" y="11667"/>
                  </a:cubicBezTo>
                  <a:cubicBezTo>
                    <a:pt x="14645" y="11655"/>
                    <a:pt x="14657" y="11632"/>
                    <a:pt x="14681" y="11608"/>
                  </a:cubicBezTo>
                  <a:lnTo>
                    <a:pt x="14681" y="11608"/>
                  </a:lnTo>
                  <a:cubicBezTo>
                    <a:pt x="14657" y="11620"/>
                    <a:pt x="14634" y="11620"/>
                    <a:pt x="14610" y="11632"/>
                  </a:cubicBezTo>
                  <a:cubicBezTo>
                    <a:pt x="14610" y="11620"/>
                    <a:pt x="14610" y="11608"/>
                    <a:pt x="14622" y="11584"/>
                  </a:cubicBezTo>
                  <a:lnTo>
                    <a:pt x="14622" y="11584"/>
                  </a:lnTo>
                  <a:cubicBezTo>
                    <a:pt x="14503" y="11679"/>
                    <a:pt x="14431" y="11691"/>
                    <a:pt x="14324" y="11727"/>
                  </a:cubicBezTo>
                  <a:cubicBezTo>
                    <a:pt x="14360" y="11655"/>
                    <a:pt x="14407" y="11715"/>
                    <a:pt x="14419" y="11643"/>
                  </a:cubicBezTo>
                  <a:cubicBezTo>
                    <a:pt x="14403" y="11640"/>
                    <a:pt x="14388" y="11639"/>
                    <a:pt x="14374" y="11639"/>
                  </a:cubicBezTo>
                  <a:cubicBezTo>
                    <a:pt x="14334" y="11639"/>
                    <a:pt x="14299" y="11650"/>
                    <a:pt x="14264" y="11667"/>
                  </a:cubicBezTo>
                  <a:cubicBezTo>
                    <a:pt x="14336" y="11667"/>
                    <a:pt x="14122" y="11763"/>
                    <a:pt x="14110" y="11763"/>
                  </a:cubicBezTo>
                  <a:cubicBezTo>
                    <a:pt x="14110" y="11715"/>
                    <a:pt x="14122" y="11691"/>
                    <a:pt x="14157" y="11667"/>
                  </a:cubicBezTo>
                  <a:lnTo>
                    <a:pt x="14157" y="11667"/>
                  </a:lnTo>
                  <a:cubicBezTo>
                    <a:pt x="14077" y="11717"/>
                    <a:pt x="13580" y="11851"/>
                    <a:pt x="13407" y="11851"/>
                  </a:cubicBezTo>
                  <a:cubicBezTo>
                    <a:pt x="13373" y="11851"/>
                    <a:pt x="13352" y="11846"/>
                    <a:pt x="13348" y="11834"/>
                  </a:cubicBezTo>
                  <a:lnTo>
                    <a:pt x="13348" y="11834"/>
                  </a:lnTo>
                  <a:cubicBezTo>
                    <a:pt x="13366" y="11890"/>
                    <a:pt x="13361" y="11908"/>
                    <a:pt x="13346" y="11908"/>
                  </a:cubicBezTo>
                  <a:cubicBezTo>
                    <a:pt x="13322" y="11908"/>
                    <a:pt x="13274" y="11865"/>
                    <a:pt x="13252" y="11858"/>
                  </a:cubicBezTo>
                  <a:cubicBezTo>
                    <a:pt x="13203" y="11907"/>
                    <a:pt x="13145" y="11932"/>
                    <a:pt x="13079" y="11932"/>
                  </a:cubicBezTo>
                  <a:cubicBezTo>
                    <a:pt x="13066" y="11932"/>
                    <a:pt x="13052" y="11931"/>
                    <a:pt x="13038" y="11929"/>
                  </a:cubicBezTo>
                  <a:cubicBezTo>
                    <a:pt x="13048" y="11924"/>
                    <a:pt x="13056" y="11919"/>
                    <a:pt x="13064" y="11915"/>
                  </a:cubicBezTo>
                  <a:lnTo>
                    <a:pt x="13064" y="11915"/>
                  </a:lnTo>
                  <a:cubicBezTo>
                    <a:pt x="13067" y="11916"/>
                    <a:pt x="13071" y="11916"/>
                    <a:pt x="13074" y="11916"/>
                  </a:cubicBezTo>
                  <a:cubicBezTo>
                    <a:pt x="13102" y="11916"/>
                    <a:pt x="13130" y="11893"/>
                    <a:pt x="13118" y="11893"/>
                  </a:cubicBezTo>
                  <a:cubicBezTo>
                    <a:pt x="13111" y="11893"/>
                    <a:pt x="13095" y="11898"/>
                    <a:pt x="13064" y="11915"/>
                  </a:cubicBezTo>
                  <a:lnTo>
                    <a:pt x="13064" y="11915"/>
                  </a:lnTo>
                  <a:cubicBezTo>
                    <a:pt x="13054" y="11913"/>
                    <a:pt x="13044" y="11906"/>
                    <a:pt x="13038" y="11894"/>
                  </a:cubicBezTo>
                  <a:cubicBezTo>
                    <a:pt x="13070" y="11872"/>
                    <a:pt x="13102" y="11851"/>
                    <a:pt x="13125" y="11830"/>
                  </a:cubicBezTo>
                  <a:lnTo>
                    <a:pt x="13125" y="11830"/>
                  </a:lnTo>
                  <a:cubicBezTo>
                    <a:pt x="13072" y="11860"/>
                    <a:pt x="12782" y="11929"/>
                    <a:pt x="12836" y="11929"/>
                  </a:cubicBezTo>
                  <a:cubicBezTo>
                    <a:pt x="12824" y="11929"/>
                    <a:pt x="12536" y="11996"/>
                    <a:pt x="12547" y="12000"/>
                  </a:cubicBezTo>
                  <a:lnTo>
                    <a:pt x="12547" y="12000"/>
                  </a:lnTo>
                  <a:cubicBezTo>
                    <a:pt x="12535" y="11999"/>
                    <a:pt x="12523" y="11998"/>
                    <a:pt x="12512" y="11998"/>
                  </a:cubicBezTo>
                  <a:cubicBezTo>
                    <a:pt x="12433" y="11998"/>
                    <a:pt x="12398" y="12032"/>
                    <a:pt x="12336" y="12084"/>
                  </a:cubicBezTo>
                  <a:cubicBezTo>
                    <a:pt x="12331" y="12079"/>
                    <a:pt x="12328" y="12074"/>
                    <a:pt x="12328" y="12070"/>
                  </a:cubicBezTo>
                  <a:lnTo>
                    <a:pt x="12328" y="12070"/>
                  </a:lnTo>
                  <a:cubicBezTo>
                    <a:pt x="12311" y="12079"/>
                    <a:pt x="12293" y="12087"/>
                    <a:pt x="12276" y="12096"/>
                  </a:cubicBezTo>
                  <a:cubicBezTo>
                    <a:pt x="12264" y="12036"/>
                    <a:pt x="12300" y="12024"/>
                    <a:pt x="12348" y="12024"/>
                  </a:cubicBezTo>
                  <a:cubicBezTo>
                    <a:pt x="12328" y="12001"/>
                    <a:pt x="12308" y="11994"/>
                    <a:pt x="12286" y="11994"/>
                  </a:cubicBezTo>
                  <a:cubicBezTo>
                    <a:pt x="12255" y="11994"/>
                    <a:pt x="12221" y="12010"/>
                    <a:pt x="12186" y="12010"/>
                  </a:cubicBezTo>
                  <a:cubicBezTo>
                    <a:pt x="12173" y="12010"/>
                    <a:pt x="12159" y="12008"/>
                    <a:pt x="12145" y="12001"/>
                  </a:cubicBezTo>
                  <a:cubicBezTo>
                    <a:pt x="12157" y="12001"/>
                    <a:pt x="12181" y="11989"/>
                    <a:pt x="12205" y="11989"/>
                  </a:cubicBezTo>
                  <a:cubicBezTo>
                    <a:pt x="12157" y="11941"/>
                    <a:pt x="12098" y="11917"/>
                    <a:pt x="12026" y="11917"/>
                  </a:cubicBezTo>
                  <a:cubicBezTo>
                    <a:pt x="12062" y="11941"/>
                    <a:pt x="12098" y="11965"/>
                    <a:pt x="12133" y="12001"/>
                  </a:cubicBezTo>
                  <a:cubicBezTo>
                    <a:pt x="12133" y="12008"/>
                    <a:pt x="12072" y="12035"/>
                    <a:pt x="12014" y="12035"/>
                  </a:cubicBezTo>
                  <a:cubicBezTo>
                    <a:pt x="11973" y="12035"/>
                    <a:pt x="11934" y="12021"/>
                    <a:pt x="11919" y="11977"/>
                  </a:cubicBezTo>
                  <a:cubicBezTo>
                    <a:pt x="11896" y="11992"/>
                    <a:pt x="11822" y="12030"/>
                    <a:pt x="11770" y="12030"/>
                  </a:cubicBezTo>
                  <a:cubicBezTo>
                    <a:pt x="11758" y="12030"/>
                    <a:pt x="11748" y="12028"/>
                    <a:pt x="11739" y="12023"/>
                  </a:cubicBezTo>
                  <a:lnTo>
                    <a:pt x="11739" y="12023"/>
                  </a:lnTo>
                  <a:cubicBezTo>
                    <a:pt x="11740" y="12027"/>
                    <a:pt x="11740" y="12032"/>
                    <a:pt x="11740" y="12036"/>
                  </a:cubicBezTo>
                  <a:cubicBezTo>
                    <a:pt x="11732" y="12065"/>
                    <a:pt x="11693" y="12074"/>
                    <a:pt x="11646" y="12074"/>
                  </a:cubicBezTo>
                  <a:cubicBezTo>
                    <a:pt x="11565" y="12074"/>
                    <a:pt x="11460" y="12047"/>
                    <a:pt x="11444" y="12047"/>
                  </a:cubicBezTo>
                  <a:cubicBezTo>
                    <a:pt x="11442" y="12047"/>
                    <a:pt x="11442" y="12047"/>
                    <a:pt x="11443" y="12048"/>
                  </a:cubicBezTo>
                  <a:cubicBezTo>
                    <a:pt x="11390" y="12078"/>
                    <a:pt x="11280" y="12137"/>
                    <a:pt x="11195" y="12137"/>
                  </a:cubicBezTo>
                  <a:cubicBezTo>
                    <a:pt x="11145" y="12137"/>
                    <a:pt x="11103" y="12117"/>
                    <a:pt x="11085" y="12060"/>
                  </a:cubicBezTo>
                  <a:cubicBezTo>
                    <a:pt x="11014" y="12087"/>
                    <a:pt x="10949" y="12141"/>
                    <a:pt x="10881" y="12141"/>
                  </a:cubicBezTo>
                  <a:cubicBezTo>
                    <a:pt x="10859" y="12141"/>
                    <a:pt x="10835" y="12135"/>
                    <a:pt x="10812" y="12120"/>
                  </a:cubicBezTo>
                  <a:lnTo>
                    <a:pt x="10812" y="12120"/>
                  </a:lnTo>
                  <a:cubicBezTo>
                    <a:pt x="10919" y="12191"/>
                    <a:pt x="10621" y="12179"/>
                    <a:pt x="10776" y="12286"/>
                  </a:cubicBezTo>
                  <a:cubicBezTo>
                    <a:pt x="10744" y="12297"/>
                    <a:pt x="10712" y="12298"/>
                    <a:pt x="10680" y="12307"/>
                  </a:cubicBezTo>
                  <a:lnTo>
                    <a:pt x="10680" y="12307"/>
                  </a:lnTo>
                  <a:cubicBezTo>
                    <a:pt x="10675" y="12286"/>
                    <a:pt x="10652" y="12236"/>
                    <a:pt x="10646" y="12236"/>
                  </a:cubicBezTo>
                  <a:cubicBezTo>
                    <a:pt x="10646" y="12236"/>
                    <a:pt x="10646" y="12236"/>
                    <a:pt x="10646" y="12236"/>
                  </a:cubicBezTo>
                  <a:lnTo>
                    <a:pt x="10646" y="12236"/>
                  </a:lnTo>
                  <a:cubicBezTo>
                    <a:pt x="10672" y="12170"/>
                    <a:pt x="10776" y="12261"/>
                    <a:pt x="10764" y="12132"/>
                  </a:cubicBezTo>
                  <a:lnTo>
                    <a:pt x="10764" y="12132"/>
                  </a:lnTo>
                  <a:cubicBezTo>
                    <a:pt x="10751" y="12142"/>
                    <a:pt x="10741" y="12146"/>
                    <a:pt x="10734" y="12146"/>
                  </a:cubicBezTo>
                  <a:cubicBezTo>
                    <a:pt x="10707" y="12146"/>
                    <a:pt x="10709" y="12093"/>
                    <a:pt x="10681" y="12084"/>
                  </a:cubicBezTo>
                  <a:cubicBezTo>
                    <a:pt x="10662" y="12080"/>
                    <a:pt x="10644" y="12078"/>
                    <a:pt x="10626" y="12078"/>
                  </a:cubicBezTo>
                  <a:cubicBezTo>
                    <a:pt x="10479" y="12078"/>
                    <a:pt x="10338" y="12194"/>
                    <a:pt x="10169" y="12215"/>
                  </a:cubicBezTo>
                  <a:cubicBezTo>
                    <a:pt x="10204" y="12180"/>
                    <a:pt x="10204" y="12134"/>
                    <a:pt x="10193" y="12087"/>
                  </a:cubicBezTo>
                  <a:lnTo>
                    <a:pt x="10193" y="12087"/>
                  </a:lnTo>
                  <a:cubicBezTo>
                    <a:pt x="10194" y="12087"/>
                    <a:pt x="10194" y="12087"/>
                    <a:pt x="10195" y="12087"/>
                  </a:cubicBezTo>
                  <a:lnTo>
                    <a:pt x="10195" y="12087"/>
                  </a:lnTo>
                  <a:cubicBezTo>
                    <a:pt x="10194" y="12086"/>
                    <a:pt x="10193" y="12085"/>
                    <a:pt x="10193" y="12084"/>
                  </a:cubicBezTo>
                  <a:lnTo>
                    <a:pt x="10193" y="12084"/>
                  </a:lnTo>
                  <a:cubicBezTo>
                    <a:pt x="10193" y="12085"/>
                    <a:pt x="10193" y="12086"/>
                    <a:pt x="10193" y="12087"/>
                  </a:cubicBezTo>
                  <a:lnTo>
                    <a:pt x="10193" y="12087"/>
                  </a:lnTo>
                  <a:cubicBezTo>
                    <a:pt x="10169" y="12086"/>
                    <a:pt x="10145" y="12084"/>
                    <a:pt x="10121" y="12084"/>
                  </a:cubicBezTo>
                  <a:cubicBezTo>
                    <a:pt x="10081" y="12084"/>
                    <a:pt x="10039" y="12089"/>
                    <a:pt x="9990" y="12108"/>
                  </a:cubicBezTo>
                  <a:cubicBezTo>
                    <a:pt x="9990" y="12073"/>
                    <a:pt x="10009" y="12051"/>
                    <a:pt x="10038" y="12051"/>
                  </a:cubicBezTo>
                  <a:cubicBezTo>
                    <a:pt x="10049" y="12051"/>
                    <a:pt x="10061" y="12054"/>
                    <a:pt x="10073" y="12060"/>
                  </a:cubicBezTo>
                  <a:cubicBezTo>
                    <a:pt x="10059" y="12048"/>
                    <a:pt x="10046" y="12043"/>
                    <a:pt x="10035" y="12043"/>
                  </a:cubicBezTo>
                  <a:cubicBezTo>
                    <a:pt x="9996" y="12043"/>
                    <a:pt x="9970" y="12099"/>
                    <a:pt x="9926" y="12099"/>
                  </a:cubicBezTo>
                  <a:cubicBezTo>
                    <a:pt x="9920" y="12099"/>
                    <a:pt x="9913" y="12098"/>
                    <a:pt x="9907" y="12096"/>
                  </a:cubicBezTo>
                  <a:cubicBezTo>
                    <a:pt x="9907" y="12096"/>
                    <a:pt x="9907" y="12090"/>
                    <a:pt x="9911" y="12087"/>
                  </a:cubicBezTo>
                  <a:lnTo>
                    <a:pt x="9911" y="12087"/>
                  </a:lnTo>
                  <a:cubicBezTo>
                    <a:pt x="9905" y="12088"/>
                    <a:pt x="9899" y="12089"/>
                    <a:pt x="9894" y="12089"/>
                  </a:cubicBezTo>
                  <a:cubicBezTo>
                    <a:pt x="9855" y="12089"/>
                    <a:pt x="9826" y="12055"/>
                    <a:pt x="9822" y="12048"/>
                  </a:cubicBezTo>
                  <a:lnTo>
                    <a:pt x="9822" y="12048"/>
                  </a:lnTo>
                  <a:cubicBezTo>
                    <a:pt x="9822" y="12048"/>
                    <a:pt x="9823" y="12048"/>
                    <a:pt x="9823" y="12048"/>
                  </a:cubicBezTo>
                  <a:cubicBezTo>
                    <a:pt x="9822" y="12047"/>
                    <a:pt x="9822" y="12047"/>
                    <a:pt x="9822" y="12047"/>
                  </a:cubicBezTo>
                  <a:lnTo>
                    <a:pt x="9822" y="12047"/>
                  </a:lnTo>
                  <a:cubicBezTo>
                    <a:pt x="9821" y="12047"/>
                    <a:pt x="9822" y="12047"/>
                    <a:pt x="9822" y="12048"/>
                  </a:cubicBezTo>
                  <a:lnTo>
                    <a:pt x="9822" y="12048"/>
                  </a:lnTo>
                  <a:cubicBezTo>
                    <a:pt x="9739" y="12036"/>
                    <a:pt x="9644" y="12036"/>
                    <a:pt x="9561" y="12036"/>
                  </a:cubicBezTo>
                  <a:cubicBezTo>
                    <a:pt x="9573" y="12024"/>
                    <a:pt x="9585" y="12024"/>
                    <a:pt x="9585" y="12013"/>
                  </a:cubicBezTo>
                  <a:lnTo>
                    <a:pt x="9585" y="12013"/>
                  </a:lnTo>
                  <a:cubicBezTo>
                    <a:pt x="9550" y="12048"/>
                    <a:pt x="9454" y="12024"/>
                    <a:pt x="9431" y="12084"/>
                  </a:cubicBezTo>
                  <a:cubicBezTo>
                    <a:pt x="9442" y="12048"/>
                    <a:pt x="9454" y="12013"/>
                    <a:pt x="9466" y="11989"/>
                  </a:cubicBezTo>
                  <a:lnTo>
                    <a:pt x="9466" y="11989"/>
                  </a:lnTo>
                  <a:cubicBezTo>
                    <a:pt x="9431" y="12024"/>
                    <a:pt x="9383" y="12048"/>
                    <a:pt x="9347" y="12084"/>
                  </a:cubicBezTo>
                  <a:cubicBezTo>
                    <a:pt x="9339" y="12076"/>
                    <a:pt x="9365" y="11999"/>
                    <a:pt x="9382" y="11945"/>
                  </a:cubicBezTo>
                  <a:lnTo>
                    <a:pt x="9382" y="11945"/>
                  </a:lnTo>
                  <a:cubicBezTo>
                    <a:pt x="9377" y="11948"/>
                    <a:pt x="9369" y="11955"/>
                    <a:pt x="9359" y="11965"/>
                  </a:cubicBezTo>
                  <a:lnTo>
                    <a:pt x="9311" y="11965"/>
                  </a:lnTo>
                  <a:cubicBezTo>
                    <a:pt x="9311" y="11977"/>
                    <a:pt x="9311" y="12001"/>
                    <a:pt x="9300" y="12013"/>
                  </a:cubicBezTo>
                  <a:cubicBezTo>
                    <a:pt x="9347" y="12072"/>
                    <a:pt x="9323" y="12155"/>
                    <a:pt x="9228" y="12191"/>
                  </a:cubicBezTo>
                  <a:cubicBezTo>
                    <a:pt x="9264" y="12132"/>
                    <a:pt x="9192" y="11989"/>
                    <a:pt x="9300" y="11965"/>
                  </a:cubicBezTo>
                  <a:cubicBezTo>
                    <a:pt x="9264" y="11941"/>
                    <a:pt x="9228" y="11941"/>
                    <a:pt x="9180" y="11941"/>
                  </a:cubicBezTo>
                  <a:cubicBezTo>
                    <a:pt x="9204" y="11977"/>
                    <a:pt x="9204" y="12013"/>
                    <a:pt x="9192" y="12048"/>
                  </a:cubicBezTo>
                  <a:cubicBezTo>
                    <a:pt x="9192" y="12036"/>
                    <a:pt x="9192" y="12036"/>
                    <a:pt x="9192" y="12036"/>
                  </a:cubicBezTo>
                  <a:cubicBezTo>
                    <a:pt x="9157" y="12001"/>
                    <a:pt x="9097" y="11965"/>
                    <a:pt x="9061" y="11929"/>
                  </a:cubicBezTo>
                  <a:lnTo>
                    <a:pt x="9061" y="11929"/>
                  </a:lnTo>
                  <a:cubicBezTo>
                    <a:pt x="9070" y="11956"/>
                    <a:pt x="9073" y="11969"/>
                    <a:pt x="9063" y="11969"/>
                  </a:cubicBezTo>
                  <a:cubicBezTo>
                    <a:pt x="9060" y="11969"/>
                    <a:pt x="9055" y="11968"/>
                    <a:pt x="9050" y="11965"/>
                  </a:cubicBezTo>
                  <a:cubicBezTo>
                    <a:pt x="9073" y="11929"/>
                    <a:pt x="9026" y="11917"/>
                    <a:pt x="9085" y="11917"/>
                  </a:cubicBezTo>
                  <a:cubicBezTo>
                    <a:pt x="9061" y="11905"/>
                    <a:pt x="9055" y="11899"/>
                    <a:pt x="9054" y="11899"/>
                  </a:cubicBezTo>
                  <a:lnTo>
                    <a:pt x="9054" y="11899"/>
                  </a:lnTo>
                  <a:cubicBezTo>
                    <a:pt x="9052" y="11899"/>
                    <a:pt x="9055" y="11905"/>
                    <a:pt x="9050" y="11917"/>
                  </a:cubicBezTo>
                  <a:cubicBezTo>
                    <a:pt x="9055" y="11926"/>
                    <a:pt x="9044" y="11941"/>
                    <a:pt x="9014" y="11965"/>
                  </a:cubicBezTo>
                  <a:cubicBezTo>
                    <a:pt x="9018" y="11938"/>
                    <a:pt x="9015" y="11929"/>
                    <a:pt x="9009" y="11929"/>
                  </a:cubicBezTo>
                  <a:cubicBezTo>
                    <a:pt x="8994" y="11929"/>
                    <a:pt x="8959" y="11973"/>
                    <a:pt x="8919" y="11989"/>
                  </a:cubicBezTo>
                  <a:cubicBezTo>
                    <a:pt x="8919" y="11953"/>
                    <a:pt x="8907" y="11917"/>
                    <a:pt x="8907" y="11894"/>
                  </a:cubicBezTo>
                  <a:cubicBezTo>
                    <a:pt x="8904" y="11899"/>
                    <a:pt x="8896" y="11901"/>
                    <a:pt x="8885" y="11901"/>
                  </a:cubicBezTo>
                  <a:cubicBezTo>
                    <a:pt x="8844" y="11901"/>
                    <a:pt x="8761" y="11869"/>
                    <a:pt x="8752" y="11822"/>
                  </a:cubicBezTo>
                  <a:cubicBezTo>
                    <a:pt x="8744" y="11845"/>
                    <a:pt x="8732" y="11858"/>
                    <a:pt x="8714" y="11858"/>
                  </a:cubicBezTo>
                  <a:cubicBezTo>
                    <a:pt x="8704" y="11858"/>
                    <a:pt x="8693" y="11854"/>
                    <a:pt x="8680" y="11846"/>
                  </a:cubicBezTo>
                  <a:cubicBezTo>
                    <a:pt x="8680" y="11822"/>
                    <a:pt x="8680" y="11810"/>
                    <a:pt x="8692" y="11798"/>
                  </a:cubicBezTo>
                  <a:cubicBezTo>
                    <a:pt x="8684" y="11795"/>
                    <a:pt x="8677" y="11794"/>
                    <a:pt x="8671" y="11794"/>
                  </a:cubicBezTo>
                  <a:cubicBezTo>
                    <a:pt x="8648" y="11794"/>
                    <a:pt x="8636" y="11812"/>
                    <a:pt x="8622" y="11812"/>
                  </a:cubicBezTo>
                  <a:cubicBezTo>
                    <a:pt x="8613" y="11812"/>
                    <a:pt x="8602" y="11804"/>
                    <a:pt x="8585" y="11774"/>
                  </a:cubicBezTo>
                  <a:cubicBezTo>
                    <a:pt x="8585" y="11810"/>
                    <a:pt x="8573" y="11798"/>
                    <a:pt x="8549" y="11810"/>
                  </a:cubicBezTo>
                  <a:cubicBezTo>
                    <a:pt x="8539" y="11845"/>
                    <a:pt x="8540" y="11851"/>
                    <a:pt x="8536" y="11851"/>
                  </a:cubicBezTo>
                  <a:cubicBezTo>
                    <a:pt x="8534" y="11851"/>
                    <a:pt x="8531" y="11850"/>
                    <a:pt x="8526" y="11850"/>
                  </a:cubicBezTo>
                  <a:cubicBezTo>
                    <a:pt x="8515" y="11850"/>
                    <a:pt x="8495" y="11854"/>
                    <a:pt x="8454" y="11882"/>
                  </a:cubicBezTo>
                  <a:cubicBezTo>
                    <a:pt x="8454" y="11870"/>
                    <a:pt x="8454" y="11846"/>
                    <a:pt x="8466" y="11834"/>
                  </a:cubicBezTo>
                  <a:lnTo>
                    <a:pt x="8466" y="11834"/>
                  </a:lnTo>
                  <a:cubicBezTo>
                    <a:pt x="8454" y="11846"/>
                    <a:pt x="8442" y="11858"/>
                    <a:pt x="8430" y="11858"/>
                  </a:cubicBezTo>
                  <a:cubicBezTo>
                    <a:pt x="8442" y="11763"/>
                    <a:pt x="8466" y="11834"/>
                    <a:pt x="8395" y="11774"/>
                  </a:cubicBezTo>
                  <a:cubicBezTo>
                    <a:pt x="8403" y="11757"/>
                    <a:pt x="8418" y="11746"/>
                    <a:pt x="8440" y="11746"/>
                  </a:cubicBezTo>
                  <a:cubicBezTo>
                    <a:pt x="8448" y="11746"/>
                    <a:pt x="8457" y="11747"/>
                    <a:pt x="8466" y="11751"/>
                  </a:cubicBezTo>
                  <a:cubicBezTo>
                    <a:pt x="8414" y="11718"/>
                    <a:pt x="8361" y="11709"/>
                    <a:pt x="8307" y="11709"/>
                  </a:cubicBezTo>
                  <a:cubicBezTo>
                    <a:pt x="8245" y="11709"/>
                    <a:pt x="8184" y="11720"/>
                    <a:pt x="8124" y="11720"/>
                  </a:cubicBezTo>
                  <a:cubicBezTo>
                    <a:pt x="8103" y="11720"/>
                    <a:pt x="8082" y="11719"/>
                    <a:pt x="8061" y="11715"/>
                  </a:cubicBezTo>
                  <a:cubicBezTo>
                    <a:pt x="8061" y="11703"/>
                    <a:pt x="8097" y="11703"/>
                    <a:pt x="8026" y="11667"/>
                  </a:cubicBezTo>
                  <a:lnTo>
                    <a:pt x="8026" y="11667"/>
                  </a:lnTo>
                  <a:cubicBezTo>
                    <a:pt x="8036" y="11681"/>
                    <a:pt x="8035" y="11687"/>
                    <a:pt x="8026" y="11687"/>
                  </a:cubicBezTo>
                  <a:cubicBezTo>
                    <a:pt x="7984" y="11687"/>
                    <a:pt x="7758" y="11546"/>
                    <a:pt x="7728" y="11536"/>
                  </a:cubicBezTo>
                  <a:cubicBezTo>
                    <a:pt x="7716" y="11530"/>
                    <a:pt x="7701" y="11528"/>
                    <a:pt x="7685" y="11528"/>
                  </a:cubicBezTo>
                  <a:cubicBezTo>
                    <a:pt x="7638" y="11528"/>
                    <a:pt x="7582" y="11548"/>
                    <a:pt x="7573" y="11548"/>
                  </a:cubicBezTo>
                  <a:cubicBezTo>
                    <a:pt x="7490" y="11513"/>
                    <a:pt x="7383" y="11524"/>
                    <a:pt x="7287" y="11501"/>
                  </a:cubicBezTo>
                  <a:cubicBezTo>
                    <a:pt x="7311" y="11453"/>
                    <a:pt x="7109" y="11465"/>
                    <a:pt x="7049" y="11382"/>
                  </a:cubicBezTo>
                  <a:lnTo>
                    <a:pt x="7049" y="11382"/>
                  </a:lnTo>
                  <a:cubicBezTo>
                    <a:pt x="7057" y="11405"/>
                    <a:pt x="7056" y="11413"/>
                    <a:pt x="7051" y="11413"/>
                  </a:cubicBezTo>
                  <a:cubicBezTo>
                    <a:pt x="7039" y="11413"/>
                    <a:pt x="7010" y="11378"/>
                    <a:pt x="7002" y="11370"/>
                  </a:cubicBezTo>
                  <a:lnTo>
                    <a:pt x="6990" y="11370"/>
                  </a:lnTo>
                  <a:cubicBezTo>
                    <a:pt x="6990" y="11405"/>
                    <a:pt x="6978" y="11429"/>
                    <a:pt x="6954" y="11429"/>
                  </a:cubicBezTo>
                  <a:cubicBezTo>
                    <a:pt x="6954" y="11381"/>
                    <a:pt x="6901" y="11356"/>
                    <a:pt x="6850" y="11356"/>
                  </a:cubicBezTo>
                  <a:cubicBezTo>
                    <a:pt x="6814" y="11356"/>
                    <a:pt x="6778" y="11369"/>
                    <a:pt x="6764" y="11393"/>
                  </a:cubicBezTo>
                  <a:cubicBezTo>
                    <a:pt x="6767" y="11377"/>
                    <a:pt x="6765" y="11370"/>
                    <a:pt x="6761" y="11369"/>
                  </a:cubicBezTo>
                  <a:lnTo>
                    <a:pt x="6761" y="11369"/>
                  </a:lnTo>
                  <a:cubicBezTo>
                    <a:pt x="6763" y="11367"/>
                    <a:pt x="6767" y="11365"/>
                    <a:pt x="6770" y="11362"/>
                  </a:cubicBezTo>
                  <a:lnTo>
                    <a:pt x="6770" y="11362"/>
                  </a:lnTo>
                  <a:cubicBezTo>
                    <a:pt x="6767" y="11363"/>
                    <a:pt x="6765" y="11364"/>
                    <a:pt x="6762" y="11364"/>
                  </a:cubicBezTo>
                  <a:cubicBezTo>
                    <a:pt x="6743" y="11364"/>
                    <a:pt x="6726" y="11329"/>
                    <a:pt x="6716" y="11310"/>
                  </a:cubicBezTo>
                  <a:cubicBezTo>
                    <a:pt x="6692" y="11322"/>
                    <a:pt x="6680" y="11346"/>
                    <a:pt x="6656" y="11358"/>
                  </a:cubicBezTo>
                  <a:cubicBezTo>
                    <a:pt x="6633" y="11322"/>
                    <a:pt x="6633" y="11286"/>
                    <a:pt x="6668" y="11274"/>
                  </a:cubicBezTo>
                  <a:lnTo>
                    <a:pt x="6668" y="11274"/>
                  </a:lnTo>
                  <a:cubicBezTo>
                    <a:pt x="6661" y="11276"/>
                    <a:pt x="6653" y="11277"/>
                    <a:pt x="6644" y="11277"/>
                  </a:cubicBezTo>
                  <a:cubicBezTo>
                    <a:pt x="6503" y="11277"/>
                    <a:pt x="6136" y="11036"/>
                    <a:pt x="6110" y="11036"/>
                  </a:cubicBezTo>
                  <a:cubicBezTo>
                    <a:pt x="6109" y="11036"/>
                    <a:pt x="6109" y="11036"/>
                    <a:pt x="6109" y="11036"/>
                  </a:cubicBezTo>
                  <a:cubicBezTo>
                    <a:pt x="6109" y="11012"/>
                    <a:pt x="6109" y="10989"/>
                    <a:pt x="6132" y="10977"/>
                  </a:cubicBezTo>
                  <a:cubicBezTo>
                    <a:pt x="6097" y="10950"/>
                    <a:pt x="6068" y="10937"/>
                    <a:pt x="6030" y="10937"/>
                  </a:cubicBezTo>
                  <a:cubicBezTo>
                    <a:pt x="6018" y="10937"/>
                    <a:pt x="6004" y="10938"/>
                    <a:pt x="5990" y="10941"/>
                  </a:cubicBezTo>
                  <a:cubicBezTo>
                    <a:pt x="6002" y="10905"/>
                    <a:pt x="6002" y="10881"/>
                    <a:pt x="6025" y="10881"/>
                  </a:cubicBezTo>
                  <a:cubicBezTo>
                    <a:pt x="6023" y="10880"/>
                    <a:pt x="6020" y="10880"/>
                    <a:pt x="6016" y="10880"/>
                  </a:cubicBezTo>
                  <a:cubicBezTo>
                    <a:pt x="5973" y="10880"/>
                    <a:pt x="5835" y="10930"/>
                    <a:pt x="5835" y="10941"/>
                  </a:cubicBezTo>
                  <a:cubicBezTo>
                    <a:pt x="5823" y="10905"/>
                    <a:pt x="5835" y="10893"/>
                    <a:pt x="5859" y="10893"/>
                  </a:cubicBezTo>
                  <a:cubicBezTo>
                    <a:pt x="5787" y="10834"/>
                    <a:pt x="5704" y="10810"/>
                    <a:pt x="5609" y="10762"/>
                  </a:cubicBezTo>
                  <a:cubicBezTo>
                    <a:pt x="5605" y="10764"/>
                    <a:pt x="5601" y="10764"/>
                    <a:pt x="5596" y="10764"/>
                  </a:cubicBezTo>
                  <a:cubicBezTo>
                    <a:pt x="5557" y="10764"/>
                    <a:pt x="5486" y="10717"/>
                    <a:pt x="5454" y="10631"/>
                  </a:cubicBezTo>
                  <a:cubicBezTo>
                    <a:pt x="5440" y="10640"/>
                    <a:pt x="5427" y="10643"/>
                    <a:pt x="5415" y="10643"/>
                  </a:cubicBezTo>
                  <a:cubicBezTo>
                    <a:pt x="5375" y="10643"/>
                    <a:pt x="5347" y="10608"/>
                    <a:pt x="5347" y="10608"/>
                  </a:cubicBezTo>
                  <a:cubicBezTo>
                    <a:pt x="5324" y="10608"/>
                    <a:pt x="5300" y="10429"/>
                    <a:pt x="5343" y="10429"/>
                  </a:cubicBezTo>
                  <a:cubicBezTo>
                    <a:pt x="5344" y="10429"/>
                    <a:pt x="5345" y="10429"/>
                    <a:pt x="5347" y="10429"/>
                  </a:cubicBezTo>
                  <a:cubicBezTo>
                    <a:pt x="5340" y="10407"/>
                    <a:pt x="5335" y="10399"/>
                    <a:pt x="5329" y="10399"/>
                  </a:cubicBezTo>
                  <a:cubicBezTo>
                    <a:pt x="5316" y="10399"/>
                    <a:pt x="5302" y="10444"/>
                    <a:pt x="5276" y="10444"/>
                  </a:cubicBezTo>
                  <a:cubicBezTo>
                    <a:pt x="5272" y="10444"/>
                    <a:pt x="5268" y="10443"/>
                    <a:pt x="5263" y="10441"/>
                  </a:cubicBezTo>
                  <a:cubicBezTo>
                    <a:pt x="5311" y="10262"/>
                    <a:pt x="5156" y="10417"/>
                    <a:pt x="5156" y="10274"/>
                  </a:cubicBezTo>
                  <a:cubicBezTo>
                    <a:pt x="5156" y="10310"/>
                    <a:pt x="5144" y="10322"/>
                    <a:pt x="5109" y="10322"/>
                  </a:cubicBezTo>
                  <a:cubicBezTo>
                    <a:pt x="5044" y="10279"/>
                    <a:pt x="5028" y="10138"/>
                    <a:pt x="4929" y="10138"/>
                  </a:cubicBezTo>
                  <a:cubicBezTo>
                    <a:pt x="4918" y="10138"/>
                    <a:pt x="4907" y="10140"/>
                    <a:pt x="4894" y="10143"/>
                  </a:cubicBezTo>
                  <a:cubicBezTo>
                    <a:pt x="4930" y="10096"/>
                    <a:pt x="4739" y="9822"/>
                    <a:pt x="4668" y="9822"/>
                  </a:cubicBezTo>
                  <a:cubicBezTo>
                    <a:pt x="4656" y="9738"/>
                    <a:pt x="4656" y="9715"/>
                    <a:pt x="4561" y="9679"/>
                  </a:cubicBezTo>
                  <a:cubicBezTo>
                    <a:pt x="4602" y="9586"/>
                    <a:pt x="4448" y="9156"/>
                    <a:pt x="4336" y="9156"/>
                  </a:cubicBezTo>
                  <a:cubicBezTo>
                    <a:pt x="4318" y="9156"/>
                    <a:pt x="4302" y="9167"/>
                    <a:pt x="4287" y="9191"/>
                  </a:cubicBezTo>
                  <a:cubicBezTo>
                    <a:pt x="4275" y="9149"/>
                    <a:pt x="4293" y="9143"/>
                    <a:pt x="4315" y="9143"/>
                  </a:cubicBezTo>
                  <a:cubicBezTo>
                    <a:pt x="4324" y="9143"/>
                    <a:pt x="4334" y="9144"/>
                    <a:pt x="4343" y="9144"/>
                  </a:cubicBezTo>
                  <a:cubicBezTo>
                    <a:pt x="4356" y="9144"/>
                    <a:pt x="4367" y="9142"/>
                    <a:pt x="4370" y="9131"/>
                  </a:cubicBezTo>
                  <a:cubicBezTo>
                    <a:pt x="4430" y="8941"/>
                    <a:pt x="4442" y="8703"/>
                    <a:pt x="4442" y="8500"/>
                  </a:cubicBezTo>
                  <a:lnTo>
                    <a:pt x="4442" y="8500"/>
                  </a:lnTo>
                  <a:cubicBezTo>
                    <a:pt x="4430" y="8512"/>
                    <a:pt x="4407" y="8512"/>
                    <a:pt x="4384" y="8523"/>
                  </a:cubicBezTo>
                  <a:lnTo>
                    <a:pt x="4384" y="8523"/>
                  </a:lnTo>
                  <a:cubicBezTo>
                    <a:pt x="4390" y="8513"/>
                    <a:pt x="4416" y="8445"/>
                    <a:pt x="4427" y="8445"/>
                  </a:cubicBezTo>
                  <a:cubicBezTo>
                    <a:pt x="4431" y="8445"/>
                    <a:pt x="4433" y="8457"/>
                    <a:pt x="4430" y="8488"/>
                  </a:cubicBezTo>
                  <a:cubicBezTo>
                    <a:pt x="4442" y="8441"/>
                    <a:pt x="4430" y="8417"/>
                    <a:pt x="4394" y="8405"/>
                  </a:cubicBezTo>
                  <a:cubicBezTo>
                    <a:pt x="4398" y="8390"/>
                    <a:pt x="4405" y="8384"/>
                    <a:pt x="4414" y="8384"/>
                  </a:cubicBezTo>
                  <a:cubicBezTo>
                    <a:pt x="4432" y="8384"/>
                    <a:pt x="4454" y="8409"/>
                    <a:pt x="4454" y="8417"/>
                  </a:cubicBezTo>
                  <a:cubicBezTo>
                    <a:pt x="4454" y="8405"/>
                    <a:pt x="4454" y="8393"/>
                    <a:pt x="4454" y="8381"/>
                  </a:cubicBezTo>
                  <a:cubicBezTo>
                    <a:pt x="4426" y="8354"/>
                    <a:pt x="4419" y="8322"/>
                    <a:pt x="4422" y="8282"/>
                  </a:cubicBezTo>
                  <a:lnTo>
                    <a:pt x="4422" y="8282"/>
                  </a:lnTo>
                  <a:lnTo>
                    <a:pt x="4418" y="8286"/>
                  </a:lnTo>
                  <a:cubicBezTo>
                    <a:pt x="4411" y="8272"/>
                    <a:pt x="4412" y="8266"/>
                    <a:pt x="4417" y="8266"/>
                  </a:cubicBezTo>
                  <a:cubicBezTo>
                    <a:pt x="4418" y="8266"/>
                    <a:pt x="4421" y="8267"/>
                    <a:pt x="4423" y="8268"/>
                  </a:cubicBezTo>
                  <a:lnTo>
                    <a:pt x="4423" y="8268"/>
                  </a:lnTo>
                  <a:cubicBezTo>
                    <a:pt x="4426" y="8242"/>
                    <a:pt x="4433" y="8213"/>
                    <a:pt x="4442" y="8179"/>
                  </a:cubicBezTo>
                  <a:lnTo>
                    <a:pt x="4442" y="8179"/>
                  </a:lnTo>
                  <a:cubicBezTo>
                    <a:pt x="4432" y="8184"/>
                    <a:pt x="4424" y="8186"/>
                    <a:pt x="4417" y="8186"/>
                  </a:cubicBezTo>
                  <a:cubicBezTo>
                    <a:pt x="4399" y="8186"/>
                    <a:pt x="4391" y="8172"/>
                    <a:pt x="4377" y="8172"/>
                  </a:cubicBezTo>
                  <a:cubicBezTo>
                    <a:pt x="4372" y="8172"/>
                    <a:pt x="4367" y="8174"/>
                    <a:pt x="4360" y="8178"/>
                  </a:cubicBezTo>
                  <a:lnTo>
                    <a:pt x="4360" y="8178"/>
                  </a:lnTo>
                  <a:cubicBezTo>
                    <a:pt x="4524" y="8070"/>
                    <a:pt x="4323" y="7738"/>
                    <a:pt x="4323" y="7691"/>
                  </a:cubicBezTo>
                  <a:lnTo>
                    <a:pt x="4323" y="7691"/>
                  </a:lnTo>
                  <a:cubicBezTo>
                    <a:pt x="4329" y="7692"/>
                    <a:pt x="4335" y="7692"/>
                    <a:pt x="4340" y="7692"/>
                  </a:cubicBezTo>
                  <a:cubicBezTo>
                    <a:pt x="4462" y="7692"/>
                    <a:pt x="4424" y="7471"/>
                    <a:pt x="4372" y="7471"/>
                  </a:cubicBezTo>
                  <a:cubicBezTo>
                    <a:pt x="4368" y="7471"/>
                    <a:pt x="4363" y="7473"/>
                    <a:pt x="4358" y="7476"/>
                  </a:cubicBezTo>
                  <a:cubicBezTo>
                    <a:pt x="4382" y="7393"/>
                    <a:pt x="4454" y="7250"/>
                    <a:pt x="4442" y="7107"/>
                  </a:cubicBezTo>
                  <a:cubicBezTo>
                    <a:pt x="4418" y="7107"/>
                    <a:pt x="4406" y="7107"/>
                    <a:pt x="4382" y="7095"/>
                  </a:cubicBezTo>
                  <a:cubicBezTo>
                    <a:pt x="4406" y="7071"/>
                    <a:pt x="4430" y="7048"/>
                    <a:pt x="4454" y="7036"/>
                  </a:cubicBezTo>
                  <a:cubicBezTo>
                    <a:pt x="4406" y="6869"/>
                    <a:pt x="4335" y="6476"/>
                    <a:pt x="4454" y="6238"/>
                  </a:cubicBezTo>
                  <a:lnTo>
                    <a:pt x="4454" y="6238"/>
                  </a:lnTo>
                  <a:cubicBezTo>
                    <a:pt x="4451" y="6243"/>
                    <a:pt x="4448" y="6245"/>
                    <a:pt x="4445" y="6245"/>
                  </a:cubicBezTo>
                  <a:cubicBezTo>
                    <a:pt x="4433" y="6245"/>
                    <a:pt x="4416" y="6224"/>
                    <a:pt x="4394" y="6224"/>
                  </a:cubicBezTo>
                  <a:cubicBezTo>
                    <a:pt x="4390" y="6224"/>
                    <a:pt x="4386" y="6225"/>
                    <a:pt x="4382" y="6226"/>
                  </a:cubicBezTo>
                  <a:cubicBezTo>
                    <a:pt x="4422" y="6153"/>
                    <a:pt x="4507" y="6138"/>
                    <a:pt x="4603" y="6138"/>
                  </a:cubicBezTo>
                  <a:cubicBezTo>
                    <a:pt x="4666" y="6138"/>
                    <a:pt x="4733" y="6144"/>
                    <a:pt x="4796" y="6144"/>
                  </a:cubicBezTo>
                  <a:cubicBezTo>
                    <a:pt x="4840" y="6144"/>
                    <a:pt x="4882" y="6141"/>
                    <a:pt x="4918" y="6131"/>
                  </a:cubicBezTo>
                  <a:lnTo>
                    <a:pt x="4918" y="6131"/>
                  </a:lnTo>
                  <a:cubicBezTo>
                    <a:pt x="4835" y="6167"/>
                    <a:pt x="4716" y="6179"/>
                    <a:pt x="4692" y="6179"/>
                  </a:cubicBezTo>
                  <a:cubicBezTo>
                    <a:pt x="4751" y="6179"/>
                    <a:pt x="4680" y="6202"/>
                    <a:pt x="4668" y="6214"/>
                  </a:cubicBezTo>
                  <a:cubicBezTo>
                    <a:pt x="4676" y="6214"/>
                    <a:pt x="4705" y="6209"/>
                    <a:pt x="4706" y="6209"/>
                  </a:cubicBezTo>
                  <a:lnTo>
                    <a:pt x="4706" y="6209"/>
                  </a:lnTo>
                  <a:cubicBezTo>
                    <a:pt x="4706" y="6209"/>
                    <a:pt x="4700" y="6210"/>
                    <a:pt x="4680" y="6214"/>
                  </a:cubicBezTo>
                  <a:lnTo>
                    <a:pt x="4739" y="6214"/>
                  </a:lnTo>
                  <a:cubicBezTo>
                    <a:pt x="4692" y="6214"/>
                    <a:pt x="4704" y="6226"/>
                    <a:pt x="4656" y="6226"/>
                  </a:cubicBezTo>
                  <a:lnTo>
                    <a:pt x="4680" y="6226"/>
                  </a:lnTo>
                  <a:cubicBezTo>
                    <a:pt x="4660" y="6231"/>
                    <a:pt x="4639" y="6238"/>
                    <a:pt x="4644" y="6238"/>
                  </a:cubicBezTo>
                  <a:cubicBezTo>
                    <a:pt x="4656" y="6250"/>
                    <a:pt x="4704" y="6286"/>
                    <a:pt x="4716" y="6286"/>
                  </a:cubicBezTo>
                  <a:cubicBezTo>
                    <a:pt x="4693" y="6291"/>
                    <a:pt x="4721" y="6300"/>
                    <a:pt x="4738" y="6304"/>
                  </a:cubicBezTo>
                  <a:lnTo>
                    <a:pt x="4738" y="6304"/>
                  </a:lnTo>
                  <a:cubicBezTo>
                    <a:pt x="4723" y="6302"/>
                    <a:pt x="4713" y="6301"/>
                    <a:pt x="4706" y="6301"/>
                  </a:cubicBezTo>
                  <a:cubicBezTo>
                    <a:pt x="4704" y="6301"/>
                    <a:pt x="4702" y="6302"/>
                    <a:pt x="4701" y="6302"/>
                  </a:cubicBezTo>
                  <a:lnTo>
                    <a:pt x="4701" y="6302"/>
                  </a:lnTo>
                  <a:cubicBezTo>
                    <a:pt x="4702" y="6302"/>
                    <a:pt x="4703" y="6302"/>
                    <a:pt x="4703" y="6302"/>
                  </a:cubicBezTo>
                  <a:lnTo>
                    <a:pt x="4703" y="6302"/>
                  </a:lnTo>
                  <a:cubicBezTo>
                    <a:pt x="4702" y="6302"/>
                    <a:pt x="4701" y="6302"/>
                    <a:pt x="4700" y="6302"/>
                  </a:cubicBezTo>
                  <a:lnTo>
                    <a:pt x="4700" y="6302"/>
                  </a:lnTo>
                  <a:cubicBezTo>
                    <a:pt x="4679" y="6305"/>
                    <a:pt x="4727" y="6325"/>
                    <a:pt x="4668" y="6333"/>
                  </a:cubicBezTo>
                  <a:lnTo>
                    <a:pt x="4787" y="6333"/>
                  </a:lnTo>
                  <a:cubicBezTo>
                    <a:pt x="4775" y="6333"/>
                    <a:pt x="4680" y="6333"/>
                    <a:pt x="4680" y="6345"/>
                  </a:cubicBezTo>
                  <a:cubicBezTo>
                    <a:pt x="4706" y="6345"/>
                    <a:pt x="4718" y="6353"/>
                    <a:pt x="4732" y="6357"/>
                  </a:cubicBezTo>
                  <a:lnTo>
                    <a:pt x="4644" y="6357"/>
                  </a:lnTo>
                  <a:cubicBezTo>
                    <a:pt x="4763" y="6357"/>
                    <a:pt x="4620" y="6357"/>
                    <a:pt x="4704" y="6369"/>
                  </a:cubicBezTo>
                  <a:cubicBezTo>
                    <a:pt x="4699" y="6369"/>
                    <a:pt x="4695" y="6369"/>
                    <a:pt x="4692" y="6369"/>
                  </a:cubicBezTo>
                  <a:lnTo>
                    <a:pt x="4692" y="6369"/>
                  </a:lnTo>
                  <a:cubicBezTo>
                    <a:pt x="4702" y="6381"/>
                    <a:pt x="4620" y="6393"/>
                    <a:pt x="4620" y="6393"/>
                  </a:cubicBezTo>
                  <a:cubicBezTo>
                    <a:pt x="4620" y="6393"/>
                    <a:pt x="4704" y="6405"/>
                    <a:pt x="4704" y="6405"/>
                  </a:cubicBezTo>
                  <a:lnTo>
                    <a:pt x="4668" y="6405"/>
                  </a:lnTo>
                  <a:cubicBezTo>
                    <a:pt x="4676" y="6405"/>
                    <a:pt x="4691" y="6411"/>
                    <a:pt x="4703" y="6414"/>
                  </a:cubicBezTo>
                  <a:lnTo>
                    <a:pt x="4703" y="6414"/>
                  </a:lnTo>
                  <a:cubicBezTo>
                    <a:pt x="4691" y="6412"/>
                    <a:pt x="4685" y="6411"/>
                    <a:pt x="4681" y="6411"/>
                  </a:cubicBezTo>
                  <a:cubicBezTo>
                    <a:pt x="4671" y="6411"/>
                    <a:pt x="4676" y="6417"/>
                    <a:pt x="4644" y="6417"/>
                  </a:cubicBezTo>
                  <a:lnTo>
                    <a:pt x="4656" y="6417"/>
                  </a:lnTo>
                  <a:cubicBezTo>
                    <a:pt x="4668" y="6417"/>
                    <a:pt x="4692" y="6417"/>
                    <a:pt x="4716" y="6429"/>
                  </a:cubicBezTo>
                  <a:cubicBezTo>
                    <a:pt x="4700" y="6429"/>
                    <a:pt x="4668" y="6434"/>
                    <a:pt x="4645" y="6434"/>
                  </a:cubicBezTo>
                  <a:cubicBezTo>
                    <a:pt x="4634" y="6434"/>
                    <a:pt x="4624" y="6433"/>
                    <a:pt x="4620" y="6429"/>
                  </a:cubicBezTo>
                  <a:lnTo>
                    <a:pt x="4620" y="6429"/>
                  </a:lnTo>
                  <a:cubicBezTo>
                    <a:pt x="4626" y="6435"/>
                    <a:pt x="4641" y="6435"/>
                    <a:pt x="4656" y="6435"/>
                  </a:cubicBezTo>
                  <a:cubicBezTo>
                    <a:pt x="4671" y="6435"/>
                    <a:pt x="4686" y="6435"/>
                    <a:pt x="4692" y="6440"/>
                  </a:cubicBezTo>
                  <a:cubicBezTo>
                    <a:pt x="4628" y="6440"/>
                    <a:pt x="4681" y="6456"/>
                    <a:pt x="4678" y="6456"/>
                  </a:cubicBezTo>
                  <a:cubicBezTo>
                    <a:pt x="4676" y="6456"/>
                    <a:pt x="4668" y="6454"/>
                    <a:pt x="4645" y="6449"/>
                  </a:cubicBezTo>
                  <a:lnTo>
                    <a:pt x="4645" y="6449"/>
                  </a:lnTo>
                  <a:cubicBezTo>
                    <a:pt x="4643" y="6451"/>
                    <a:pt x="4634" y="6452"/>
                    <a:pt x="4612" y="6452"/>
                  </a:cubicBezTo>
                  <a:lnTo>
                    <a:pt x="4612" y="6452"/>
                  </a:lnTo>
                  <a:cubicBezTo>
                    <a:pt x="4607" y="6450"/>
                    <a:pt x="4603" y="6449"/>
                    <a:pt x="4600" y="6449"/>
                  </a:cubicBezTo>
                  <a:cubicBezTo>
                    <a:pt x="4598" y="6449"/>
                    <a:pt x="4597" y="6450"/>
                    <a:pt x="4597" y="6452"/>
                  </a:cubicBezTo>
                  <a:cubicBezTo>
                    <a:pt x="4602" y="6452"/>
                    <a:pt x="4607" y="6452"/>
                    <a:pt x="4612" y="6452"/>
                  </a:cubicBezTo>
                  <a:lnTo>
                    <a:pt x="4612" y="6452"/>
                  </a:lnTo>
                  <a:cubicBezTo>
                    <a:pt x="4623" y="6457"/>
                    <a:pt x="4637" y="6464"/>
                    <a:pt x="4644" y="6464"/>
                  </a:cubicBezTo>
                  <a:cubicBezTo>
                    <a:pt x="4620" y="6464"/>
                    <a:pt x="4620" y="6476"/>
                    <a:pt x="4644" y="6476"/>
                  </a:cubicBezTo>
                  <a:cubicBezTo>
                    <a:pt x="4620" y="6476"/>
                    <a:pt x="4608" y="6476"/>
                    <a:pt x="4585" y="6488"/>
                  </a:cubicBezTo>
                  <a:cubicBezTo>
                    <a:pt x="4593" y="6484"/>
                    <a:pt x="4602" y="6483"/>
                    <a:pt x="4612" y="6483"/>
                  </a:cubicBezTo>
                  <a:cubicBezTo>
                    <a:pt x="4631" y="6483"/>
                    <a:pt x="4652" y="6488"/>
                    <a:pt x="4668" y="6488"/>
                  </a:cubicBezTo>
                  <a:lnTo>
                    <a:pt x="4608" y="6488"/>
                  </a:lnTo>
                  <a:cubicBezTo>
                    <a:pt x="4728" y="6500"/>
                    <a:pt x="4561" y="6500"/>
                    <a:pt x="4537" y="6500"/>
                  </a:cubicBezTo>
                  <a:cubicBezTo>
                    <a:pt x="4597" y="6500"/>
                    <a:pt x="4608" y="6512"/>
                    <a:pt x="4656" y="6512"/>
                  </a:cubicBezTo>
                  <a:lnTo>
                    <a:pt x="4632" y="6512"/>
                  </a:lnTo>
                  <a:cubicBezTo>
                    <a:pt x="4610" y="6512"/>
                    <a:pt x="4638" y="6516"/>
                    <a:pt x="4663" y="6520"/>
                  </a:cubicBezTo>
                  <a:lnTo>
                    <a:pt x="4663" y="6520"/>
                  </a:lnTo>
                  <a:cubicBezTo>
                    <a:pt x="4666" y="6518"/>
                    <a:pt x="4669" y="6517"/>
                    <a:pt x="4669" y="6517"/>
                  </a:cubicBezTo>
                  <a:lnTo>
                    <a:pt x="4669" y="6517"/>
                  </a:lnTo>
                  <a:cubicBezTo>
                    <a:pt x="4669" y="6517"/>
                    <a:pt x="4668" y="6518"/>
                    <a:pt x="4664" y="6520"/>
                  </a:cubicBezTo>
                  <a:lnTo>
                    <a:pt x="4664" y="6520"/>
                  </a:lnTo>
                  <a:cubicBezTo>
                    <a:pt x="4663" y="6520"/>
                    <a:pt x="4663" y="6520"/>
                    <a:pt x="4663" y="6520"/>
                  </a:cubicBezTo>
                  <a:lnTo>
                    <a:pt x="4663" y="6520"/>
                  </a:lnTo>
                  <a:cubicBezTo>
                    <a:pt x="4661" y="6521"/>
                    <a:pt x="4658" y="6522"/>
                    <a:pt x="4656" y="6524"/>
                  </a:cubicBezTo>
                  <a:lnTo>
                    <a:pt x="4656" y="6524"/>
                  </a:lnTo>
                  <a:cubicBezTo>
                    <a:pt x="4659" y="6522"/>
                    <a:pt x="4662" y="6521"/>
                    <a:pt x="4664" y="6520"/>
                  </a:cubicBezTo>
                  <a:lnTo>
                    <a:pt x="4664" y="6520"/>
                  </a:lnTo>
                  <a:cubicBezTo>
                    <a:pt x="4678" y="6522"/>
                    <a:pt x="4692" y="6524"/>
                    <a:pt x="4692" y="6524"/>
                  </a:cubicBezTo>
                  <a:cubicBezTo>
                    <a:pt x="4682" y="6526"/>
                    <a:pt x="4675" y="6528"/>
                    <a:pt x="4669" y="6529"/>
                  </a:cubicBezTo>
                  <a:lnTo>
                    <a:pt x="4669" y="6529"/>
                  </a:lnTo>
                  <a:cubicBezTo>
                    <a:pt x="4668" y="6528"/>
                    <a:pt x="4664" y="6526"/>
                    <a:pt x="4656" y="6524"/>
                  </a:cubicBezTo>
                  <a:lnTo>
                    <a:pt x="4656" y="6524"/>
                  </a:lnTo>
                  <a:cubicBezTo>
                    <a:pt x="4651" y="6527"/>
                    <a:pt x="4648" y="6531"/>
                    <a:pt x="4655" y="6531"/>
                  </a:cubicBezTo>
                  <a:cubicBezTo>
                    <a:pt x="4658" y="6531"/>
                    <a:pt x="4662" y="6530"/>
                    <a:pt x="4669" y="6529"/>
                  </a:cubicBezTo>
                  <a:lnTo>
                    <a:pt x="4669" y="6529"/>
                  </a:lnTo>
                  <a:cubicBezTo>
                    <a:pt x="4670" y="6531"/>
                    <a:pt x="4667" y="6531"/>
                    <a:pt x="4662" y="6532"/>
                  </a:cubicBezTo>
                  <a:lnTo>
                    <a:pt x="4662" y="6532"/>
                  </a:lnTo>
                  <a:cubicBezTo>
                    <a:pt x="4607" y="6528"/>
                    <a:pt x="4582" y="6527"/>
                    <a:pt x="4574" y="6527"/>
                  </a:cubicBezTo>
                  <a:cubicBezTo>
                    <a:pt x="4557" y="6527"/>
                    <a:pt x="4615" y="6532"/>
                    <a:pt x="4648" y="6532"/>
                  </a:cubicBezTo>
                  <a:cubicBezTo>
                    <a:pt x="4653" y="6532"/>
                    <a:pt x="4658" y="6532"/>
                    <a:pt x="4662" y="6532"/>
                  </a:cubicBezTo>
                  <a:lnTo>
                    <a:pt x="4662" y="6532"/>
                  </a:lnTo>
                  <a:cubicBezTo>
                    <a:pt x="4677" y="6533"/>
                    <a:pt x="4695" y="6534"/>
                    <a:pt x="4716" y="6536"/>
                  </a:cubicBezTo>
                  <a:cubicBezTo>
                    <a:pt x="4680" y="6536"/>
                    <a:pt x="4692" y="6536"/>
                    <a:pt x="4716" y="6548"/>
                  </a:cubicBezTo>
                  <a:cubicBezTo>
                    <a:pt x="4620" y="6548"/>
                    <a:pt x="4656" y="6548"/>
                    <a:pt x="4549" y="6560"/>
                  </a:cubicBezTo>
                  <a:cubicBezTo>
                    <a:pt x="4581" y="6560"/>
                    <a:pt x="4607" y="6554"/>
                    <a:pt x="4635" y="6554"/>
                  </a:cubicBezTo>
                  <a:cubicBezTo>
                    <a:pt x="4649" y="6554"/>
                    <a:pt x="4664" y="6556"/>
                    <a:pt x="4680" y="6560"/>
                  </a:cubicBezTo>
                  <a:lnTo>
                    <a:pt x="4597" y="6560"/>
                  </a:lnTo>
                  <a:cubicBezTo>
                    <a:pt x="4614" y="6565"/>
                    <a:pt x="4626" y="6569"/>
                    <a:pt x="4636" y="6571"/>
                  </a:cubicBezTo>
                  <a:lnTo>
                    <a:pt x="4656" y="6571"/>
                  </a:lnTo>
                  <a:cubicBezTo>
                    <a:pt x="4655" y="6574"/>
                    <a:pt x="4654" y="6575"/>
                    <a:pt x="4654" y="6577"/>
                  </a:cubicBezTo>
                  <a:lnTo>
                    <a:pt x="4654" y="6577"/>
                  </a:lnTo>
                  <a:cubicBezTo>
                    <a:pt x="4650" y="6576"/>
                    <a:pt x="4644" y="6574"/>
                    <a:pt x="4636" y="6571"/>
                  </a:cubicBezTo>
                  <a:lnTo>
                    <a:pt x="4585" y="6571"/>
                  </a:lnTo>
                  <a:cubicBezTo>
                    <a:pt x="4608" y="6571"/>
                    <a:pt x="4641" y="6577"/>
                    <a:pt x="4653" y="6579"/>
                  </a:cubicBezTo>
                  <a:lnTo>
                    <a:pt x="4653" y="6579"/>
                  </a:lnTo>
                  <a:cubicBezTo>
                    <a:pt x="4653" y="6578"/>
                    <a:pt x="4653" y="6578"/>
                    <a:pt x="4654" y="6577"/>
                  </a:cubicBezTo>
                  <a:lnTo>
                    <a:pt x="4654" y="6577"/>
                  </a:lnTo>
                  <a:cubicBezTo>
                    <a:pt x="4658" y="6579"/>
                    <a:pt x="4659" y="6579"/>
                    <a:pt x="4657" y="6579"/>
                  </a:cubicBezTo>
                  <a:cubicBezTo>
                    <a:pt x="4656" y="6579"/>
                    <a:pt x="4655" y="6579"/>
                    <a:pt x="4653" y="6579"/>
                  </a:cubicBezTo>
                  <a:lnTo>
                    <a:pt x="4653" y="6579"/>
                  </a:lnTo>
                  <a:cubicBezTo>
                    <a:pt x="4650" y="6587"/>
                    <a:pt x="4652" y="6591"/>
                    <a:pt x="4660" y="6591"/>
                  </a:cubicBezTo>
                  <a:cubicBezTo>
                    <a:pt x="4666" y="6591"/>
                    <a:pt x="4677" y="6588"/>
                    <a:pt x="4692" y="6583"/>
                  </a:cubicBezTo>
                  <a:lnTo>
                    <a:pt x="4692" y="6583"/>
                  </a:lnTo>
                  <a:cubicBezTo>
                    <a:pt x="4650" y="6597"/>
                    <a:pt x="4657" y="6603"/>
                    <a:pt x="4677" y="6603"/>
                  </a:cubicBezTo>
                  <a:cubicBezTo>
                    <a:pt x="4688" y="6603"/>
                    <a:pt x="4702" y="6602"/>
                    <a:pt x="4714" y="6599"/>
                  </a:cubicBezTo>
                  <a:lnTo>
                    <a:pt x="4714" y="6599"/>
                  </a:lnTo>
                  <a:cubicBezTo>
                    <a:pt x="4700" y="6603"/>
                    <a:pt x="4696" y="6606"/>
                    <a:pt x="4696" y="6608"/>
                  </a:cubicBezTo>
                  <a:lnTo>
                    <a:pt x="4696" y="6608"/>
                  </a:lnTo>
                  <a:cubicBezTo>
                    <a:pt x="4687" y="6607"/>
                    <a:pt x="4674" y="6607"/>
                    <a:pt x="4656" y="6607"/>
                  </a:cubicBezTo>
                  <a:cubicBezTo>
                    <a:pt x="4692" y="6619"/>
                    <a:pt x="4716" y="6619"/>
                    <a:pt x="4739" y="6619"/>
                  </a:cubicBezTo>
                  <a:lnTo>
                    <a:pt x="4716" y="6619"/>
                  </a:lnTo>
                  <a:cubicBezTo>
                    <a:pt x="4763" y="6619"/>
                    <a:pt x="4835" y="6631"/>
                    <a:pt x="4894" y="6631"/>
                  </a:cubicBezTo>
                  <a:cubicBezTo>
                    <a:pt x="4862" y="6635"/>
                    <a:pt x="4844" y="6636"/>
                    <a:pt x="4830" y="6636"/>
                  </a:cubicBezTo>
                  <a:cubicBezTo>
                    <a:pt x="4802" y="6636"/>
                    <a:pt x="4791" y="6631"/>
                    <a:pt x="4728" y="6631"/>
                  </a:cubicBezTo>
                  <a:lnTo>
                    <a:pt x="4680" y="6631"/>
                  </a:lnTo>
                  <a:cubicBezTo>
                    <a:pt x="4680" y="6634"/>
                    <a:pt x="4682" y="6635"/>
                    <a:pt x="4684" y="6635"/>
                  </a:cubicBezTo>
                  <a:cubicBezTo>
                    <a:pt x="4685" y="6635"/>
                    <a:pt x="4685" y="6634"/>
                    <a:pt x="4686" y="6634"/>
                  </a:cubicBezTo>
                  <a:lnTo>
                    <a:pt x="4686" y="6634"/>
                  </a:lnTo>
                  <a:cubicBezTo>
                    <a:pt x="4682" y="6636"/>
                    <a:pt x="4676" y="6639"/>
                    <a:pt x="4668" y="6643"/>
                  </a:cubicBezTo>
                  <a:cubicBezTo>
                    <a:pt x="4728" y="6643"/>
                    <a:pt x="4775" y="6655"/>
                    <a:pt x="4823" y="6655"/>
                  </a:cubicBezTo>
                  <a:cubicBezTo>
                    <a:pt x="4644" y="6655"/>
                    <a:pt x="4775" y="6655"/>
                    <a:pt x="4668" y="6643"/>
                  </a:cubicBezTo>
                  <a:lnTo>
                    <a:pt x="4668" y="6643"/>
                  </a:lnTo>
                  <a:cubicBezTo>
                    <a:pt x="4680" y="6655"/>
                    <a:pt x="4704" y="6655"/>
                    <a:pt x="4716" y="6655"/>
                  </a:cubicBezTo>
                  <a:cubicBezTo>
                    <a:pt x="4704" y="6655"/>
                    <a:pt x="4680" y="6655"/>
                    <a:pt x="4668" y="6667"/>
                  </a:cubicBezTo>
                  <a:cubicBezTo>
                    <a:pt x="4680" y="6661"/>
                    <a:pt x="4692" y="6658"/>
                    <a:pt x="4704" y="6658"/>
                  </a:cubicBezTo>
                  <a:cubicBezTo>
                    <a:pt x="4708" y="6658"/>
                    <a:pt x="4712" y="6658"/>
                    <a:pt x="4716" y="6659"/>
                  </a:cubicBezTo>
                  <a:lnTo>
                    <a:pt x="4716" y="6659"/>
                  </a:lnTo>
                  <a:cubicBezTo>
                    <a:pt x="4716" y="6659"/>
                    <a:pt x="4716" y="6659"/>
                    <a:pt x="4716" y="6659"/>
                  </a:cubicBezTo>
                  <a:cubicBezTo>
                    <a:pt x="4710" y="6659"/>
                    <a:pt x="4702" y="6662"/>
                    <a:pt x="4692" y="6667"/>
                  </a:cubicBezTo>
                  <a:lnTo>
                    <a:pt x="4732" y="6667"/>
                  </a:lnTo>
                  <a:cubicBezTo>
                    <a:pt x="4730" y="6664"/>
                    <a:pt x="4727" y="6662"/>
                    <a:pt x="4725" y="6661"/>
                  </a:cubicBezTo>
                  <a:lnTo>
                    <a:pt x="4725" y="6661"/>
                  </a:lnTo>
                  <a:cubicBezTo>
                    <a:pt x="4730" y="6662"/>
                    <a:pt x="4735" y="6664"/>
                    <a:pt x="4739" y="6667"/>
                  </a:cubicBezTo>
                  <a:lnTo>
                    <a:pt x="4732" y="6667"/>
                  </a:lnTo>
                  <a:cubicBezTo>
                    <a:pt x="4734" y="6669"/>
                    <a:pt x="4735" y="6671"/>
                    <a:pt x="4737" y="6674"/>
                  </a:cubicBezTo>
                  <a:lnTo>
                    <a:pt x="4737" y="6674"/>
                  </a:lnTo>
                  <a:cubicBezTo>
                    <a:pt x="4734" y="6675"/>
                    <a:pt x="4728" y="6679"/>
                    <a:pt x="4716" y="6679"/>
                  </a:cubicBezTo>
                  <a:cubicBezTo>
                    <a:pt x="4692" y="6702"/>
                    <a:pt x="4835" y="6702"/>
                    <a:pt x="4775" y="6702"/>
                  </a:cubicBezTo>
                  <a:lnTo>
                    <a:pt x="4680" y="6702"/>
                  </a:lnTo>
                  <a:cubicBezTo>
                    <a:pt x="4751" y="6702"/>
                    <a:pt x="4823" y="6702"/>
                    <a:pt x="4894" y="6714"/>
                  </a:cubicBezTo>
                  <a:cubicBezTo>
                    <a:pt x="4864" y="6714"/>
                    <a:pt x="4829" y="6717"/>
                    <a:pt x="4792" y="6717"/>
                  </a:cubicBezTo>
                  <a:cubicBezTo>
                    <a:pt x="4775" y="6717"/>
                    <a:pt x="4757" y="6717"/>
                    <a:pt x="4740" y="6715"/>
                  </a:cubicBezTo>
                  <a:lnTo>
                    <a:pt x="4740" y="6715"/>
                  </a:lnTo>
                  <a:cubicBezTo>
                    <a:pt x="4721" y="6716"/>
                    <a:pt x="4703" y="6719"/>
                    <a:pt x="4680" y="6726"/>
                  </a:cubicBezTo>
                  <a:cubicBezTo>
                    <a:pt x="4692" y="6722"/>
                    <a:pt x="4704" y="6721"/>
                    <a:pt x="4715" y="6721"/>
                  </a:cubicBezTo>
                  <a:cubicBezTo>
                    <a:pt x="4738" y="6721"/>
                    <a:pt x="4759" y="6726"/>
                    <a:pt x="4775" y="6726"/>
                  </a:cubicBezTo>
                  <a:lnTo>
                    <a:pt x="4680" y="6726"/>
                  </a:lnTo>
                  <a:cubicBezTo>
                    <a:pt x="4680" y="6726"/>
                    <a:pt x="4680" y="6738"/>
                    <a:pt x="4680" y="6738"/>
                  </a:cubicBezTo>
                  <a:cubicBezTo>
                    <a:pt x="4693" y="6738"/>
                    <a:pt x="4732" y="6746"/>
                    <a:pt x="4765" y="6750"/>
                  </a:cubicBezTo>
                  <a:lnTo>
                    <a:pt x="4692" y="6750"/>
                  </a:lnTo>
                  <a:cubicBezTo>
                    <a:pt x="4717" y="6750"/>
                    <a:pt x="4742" y="6750"/>
                    <a:pt x="4767" y="6750"/>
                  </a:cubicBezTo>
                  <a:lnTo>
                    <a:pt x="4767" y="6750"/>
                  </a:lnTo>
                  <a:cubicBezTo>
                    <a:pt x="4780" y="6752"/>
                    <a:pt x="4792" y="6753"/>
                    <a:pt x="4800" y="6753"/>
                  </a:cubicBezTo>
                  <a:cubicBezTo>
                    <a:pt x="4805" y="6753"/>
                    <a:pt x="4809" y="6753"/>
                    <a:pt x="4810" y="6751"/>
                  </a:cubicBezTo>
                  <a:lnTo>
                    <a:pt x="4810" y="6751"/>
                  </a:lnTo>
                  <a:cubicBezTo>
                    <a:pt x="4854" y="6753"/>
                    <a:pt x="4898" y="6756"/>
                    <a:pt x="4942" y="6762"/>
                  </a:cubicBezTo>
                  <a:cubicBezTo>
                    <a:pt x="4906" y="6762"/>
                    <a:pt x="4906" y="6762"/>
                    <a:pt x="4942" y="6774"/>
                  </a:cubicBezTo>
                  <a:cubicBezTo>
                    <a:pt x="4866" y="6765"/>
                    <a:pt x="4784" y="6757"/>
                    <a:pt x="4705" y="6757"/>
                  </a:cubicBezTo>
                  <a:cubicBezTo>
                    <a:pt x="4672" y="6757"/>
                    <a:pt x="4640" y="6758"/>
                    <a:pt x="4608" y="6762"/>
                  </a:cubicBezTo>
                  <a:cubicBezTo>
                    <a:pt x="4644" y="6762"/>
                    <a:pt x="4668" y="6774"/>
                    <a:pt x="4704" y="6774"/>
                  </a:cubicBezTo>
                  <a:cubicBezTo>
                    <a:pt x="4680" y="6774"/>
                    <a:pt x="4668" y="6762"/>
                    <a:pt x="4644" y="6762"/>
                  </a:cubicBezTo>
                  <a:cubicBezTo>
                    <a:pt x="4692" y="6762"/>
                    <a:pt x="4739" y="6762"/>
                    <a:pt x="4787" y="6774"/>
                  </a:cubicBezTo>
                  <a:lnTo>
                    <a:pt x="4680" y="6774"/>
                  </a:lnTo>
                  <a:cubicBezTo>
                    <a:pt x="4692" y="6780"/>
                    <a:pt x="4698" y="6783"/>
                    <a:pt x="4696" y="6783"/>
                  </a:cubicBezTo>
                  <a:cubicBezTo>
                    <a:pt x="4695" y="6783"/>
                    <a:pt x="4686" y="6780"/>
                    <a:pt x="4668" y="6774"/>
                  </a:cubicBezTo>
                  <a:lnTo>
                    <a:pt x="4668" y="6774"/>
                  </a:lnTo>
                  <a:cubicBezTo>
                    <a:pt x="4680" y="6786"/>
                    <a:pt x="4692" y="6786"/>
                    <a:pt x="4704" y="6786"/>
                  </a:cubicBezTo>
                  <a:cubicBezTo>
                    <a:pt x="4694" y="6786"/>
                    <a:pt x="4675" y="6794"/>
                    <a:pt x="4662" y="6797"/>
                  </a:cubicBezTo>
                  <a:lnTo>
                    <a:pt x="4662" y="6797"/>
                  </a:lnTo>
                  <a:cubicBezTo>
                    <a:pt x="4756" y="6786"/>
                    <a:pt x="4848" y="6786"/>
                    <a:pt x="4930" y="6786"/>
                  </a:cubicBezTo>
                  <a:cubicBezTo>
                    <a:pt x="4859" y="6798"/>
                    <a:pt x="4787" y="6798"/>
                    <a:pt x="4704" y="6798"/>
                  </a:cubicBezTo>
                  <a:cubicBezTo>
                    <a:pt x="4799" y="6810"/>
                    <a:pt x="4704" y="6810"/>
                    <a:pt x="4704" y="6810"/>
                  </a:cubicBezTo>
                  <a:cubicBezTo>
                    <a:pt x="4763" y="6810"/>
                    <a:pt x="4799" y="6810"/>
                    <a:pt x="4870" y="6821"/>
                  </a:cubicBezTo>
                  <a:cubicBezTo>
                    <a:pt x="4823" y="6821"/>
                    <a:pt x="4799" y="6845"/>
                    <a:pt x="4751" y="6845"/>
                  </a:cubicBezTo>
                  <a:lnTo>
                    <a:pt x="4716" y="6845"/>
                  </a:lnTo>
                  <a:cubicBezTo>
                    <a:pt x="4700" y="6845"/>
                    <a:pt x="4774" y="6851"/>
                    <a:pt x="4793" y="6851"/>
                  </a:cubicBezTo>
                  <a:cubicBezTo>
                    <a:pt x="4803" y="6851"/>
                    <a:pt x="4799" y="6849"/>
                    <a:pt x="4763" y="6845"/>
                  </a:cubicBezTo>
                  <a:cubicBezTo>
                    <a:pt x="4823" y="6845"/>
                    <a:pt x="4870" y="6845"/>
                    <a:pt x="4930" y="6857"/>
                  </a:cubicBezTo>
                  <a:lnTo>
                    <a:pt x="4894" y="6857"/>
                  </a:lnTo>
                  <a:cubicBezTo>
                    <a:pt x="4894" y="6857"/>
                    <a:pt x="4989" y="6869"/>
                    <a:pt x="4966" y="6869"/>
                  </a:cubicBezTo>
                  <a:cubicBezTo>
                    <a:pt x="4908" y="6874"/>
                    <a:pt x="4865" y="6878"/>
                    <a:pt x="4833" y="6881"/>
                  </a:cubicBezTo>
                  <a:lnTo>
                    <a:pt x="4833" y="6881"/>
                  </a:lnTo>
                  <a:cubicBezTo>
                    <a:pt x="4855" y="6880"/>
                    <a:pt x="5091" y="6877"/>
                    <a:pt x="5049" y="6869"/>
                  </a:cubicBezTo>
                  <a:lnTo>
                    <a:pt x="5037" y="6869"/>
                  </a:lnTo>
                  <a:cubicBezTo>
                    <a:pt x="5037" y="6869"/>
                    <a:pt x="5001" y="6857"/>
                    <a:pt x="5001" y="6845"/>
                  </a:cubicBezTo>
                  <a:cubicBezTo>
                    <a:pt x="5001" y="6821"/>
                    <a:pt x="5073" y="6821"/>
                    <a:pt x="5085" y="6810"/>
                  </a:cubicBezTo>
                  <a:cubicBezTo>
                    <a:pt x="5085" y="6810"/>
                    <a:pt x="4989" y="6786"/>
                    <a:pt x="4978" y="6786"/>
                  </a:cubicBezTo>
                  <a:cubicBezTo>
                    <a:pt x="4978" y="6786"/>
                    <a:pt x="5013" y="6762"/>
                    <a:pt x="5025" y="6762"/>
                  </a:cubicBezTo>
                  <a:cubicBezTo>
                    <a:pt x="4989" y="6750"/>
                    <a:pt x="4989" y="6750"/>
                    <a:pt x="5025" y="6750"/>
                  </a:cubicBezTo>
                  <a:cubicBezTo>
                    <a:pt x="5013" y="6750"/>
                    <a:pt x="5001" y="6750"/>
                    <a:pt x="4989" y="6738"/>
                  </a:cubicBezTo>
                  <a:lnTo>
                    <a:pt x="4954" y="6738"/>
                  </a:lnTo>
                  <a:cubicBezTo>
                    <a:pt x="5037" y="6738"/>
                    <a:pt x="4918" y="6738"/>
                    <a:pt x="5001" y="6726"/>
                  </a:cubicBezTo>
                  <a:lnTo>
                    <a:pt x="4918" y="6726"/>
                  </a:lnTo>
                  <a:cubicBezTo>
                    <a:pt x="4930" y="6726"/>
                    <a:pt x="4930" y="6726"/>
                    <a:pt x="4930" y="6714"/>
                  </a:cubicBezTo>
                  <a:lnTo>
                    <a:pt x="4906" y="6714"/>
                  </a:lnTo>
                  <a:cubicBezTo>
                    <a:pt x="4984" y="6702"/>
                    <a:pt x="4998" y="6699"/>
                    <a:pt x="4988" y="6699"/>
                  </a:cubicBezTo>
                  <a:cubicBezTo>
                    <a:pt x="4981" y="6699"/>
                    <a:pt x="4961" y="6701"/>
                    <a:pt x="4942" y="6702"/>
                  </a:cubicBezTo>
                  <a:lnTo>
                    <a:pt x="4942" y="6702"/>
                  </a:lnTo>
                  <a:cubicBezTo>
                    <a:pt x="4930" y="6678"/>
                    <a:pt x="4942" y="6667"/>
                    <a:pt x="4989" y="6655"/>
                  </a:cubicBezTo>
                  <a:lnTo>
                    <a:pt x="4989" y="6655"/>
                  </a:lnTo>
                  <a:cubicBezTo>
                    <a:pt x="4984" y="6655"/>
                    <a:pt x="4979" y="6656"/>
                    <a:pt x="4974" y="6656"/>
                  </a:cubicBezTo>
                  <a:lnTo>
                    <a:pt x="4974" y="6656"/>
                  </a:lnTo>
                  <a:cubicBezTo>
                    <a:pt x="4976" y="6656"/>
                    <a:pt x="4972" y="6655"/>
                    <a:pt x="4954" y="6655"/>
                  </a:cubicBezTo>
                  <a:cubicBezTo>
                    <a:pt x="5120" y="6643"/>
                    <a:pt x="4894" y="6643"/>
                    <a:pt x="5025" y="6643"/>
                  </a:cubicBezTo>
                  <a:cubicBezTo>
                    <a:pt x="5023" y="6640"/>
                    <a:pt x="5021" y="6638"/>
                    <a:pt x="5021" y="6637"/>
                  </a:cubicBezTo>
                  <a:lnTo>
                    <a:pt x="5021" y="6637"/>
                  </a:lnTo>
                  <a:cubicBezTo>
                    <a:pt x="5030" y="6638"/>
                    <a:pt x="5039" y="6640"/>
                    <a:pt x="5049" y="6643"/>
                  </a:cubicBezTo>
                  <a:cubicBezTo>
                    <a:pt x="5037" y="6637"/>
                    <a:pt x="5028" y="6634"/>
                    <a:pt x="5024" y="6634"/>
                  </a:cubicBezTo>
                  <a:cubicBezTo>
                    <a:pt x="5021" y="6634"/>
                    <a:pt x="5020" y="6635"/>
                    <a:pt x="5021" y="6637"/>
                  </a:cubicBezTo>
                  <a:lnTo>
                    <a:pt x="5021" y="6637"/>
                  </a:lnTo>
                  <a:cubicBezTo>
                    <a:pt x="4986" y="6631"/>
                    <a:pt x="4956" y="6631"/>
                    <a:pt x="4918" y="6631"/>
                  </a:cubicBezTo>
                  <a:lnTo>
                    <a:pt x="4906" y="6631"/>
                  </a:lnTo>
                  <a:cubicBezTo>
                    <a:pt x="4930" y="6631"/>
                    <a:pt x="4942" y="6631"/>
                    <a:pt x="4966" y="6619"/>
                  </a:cubicBezTo>
                  <a:cubicBezTo>
                    <a:pt x="4966" y="6619"/>
                    <a:pt x="4906" y="6595"/>
                    <a:pt x="4894" y="6595"/>
                  </a:cubicBezTo>
                  <a:cubicBezTo>
                    <a:pt x="4906" y="6595"/>
                    <a:pt x="4930" y="6583"/>
                    <a:pt x="4942" y="6583"/>
                  </a:cubicBezTo>
                  <a:lnTo>
                    <a:pt x="4882" y="6583"/>
                  </a:lnTo>
                  <a:cubicBezTo>
                    <a:pt x="4906" y="6577"/>
                    <a:pt x="4915" y="6577"/>
                    <a:pt x="4915" y="6577"/>
                  </a:cubicBezTo>
                  <a:cubicBezTo>
                    <a:pt x="4915" y="6577"/>
                    <a:pt x="4906" y="6577"/>
                    <a:pt x="4894" y="6571"/>
                  </a:cubicBezTo>
                  <a:cubicBezTo>
                    <a:pt x="4942" y="6571"/>
                    <a:pt x="4989" y="6560"/>
                    <a:pt x="5037" y="6560"/>
                  </a:cubicBezTo>
                  <a:cubicBezTo>
                    <a:pt x="5013" y="6560"/>
                    <a:pt x="4989" y="6548"/>
                    <a:pt x="4954" y="6536"/>
                  </a:cubicBezTo>
                  <a:lnTo>
                    <a:pt x="4974" y="6536"/>
                  </a:lnTo>
                  <a:cubicBezTo>
                    <a:pt x="4969" y="6530"/>
                    <a:pt x="4960" y="6519"/>
                    <a:pt x="4918" y="6512"/>
                  </a:cubicBezTo>
                  <a:cubicBezTo>
                    <a:pt x="5035" y="6512"/>
                    <a:pt x="4952" y="6512"/>
                    <a:pt x="4942" y="6503"/>
                  </a:cubicBezTo>
                  <a:lnTo>
                    <a:pt x="4942" y="6503"/>
                  </a:lnTo>
                  <a:cubicBezTo>
                    <a:pt x="4942" y="6503"/>
                    <a:pt x="4942" y="6503"/>
                    <a:pt x="4942" y="6503"/>
                  </a:cubicBezTo>
                  <a:cubicBezTo>
                    <a:pt x="4951" y="6503"/>
                    <a:pt x="4987" y="6488"/>
                    <a:pt x="4978" y="6488"/>
                  </a:cubicBezTo>
                  <a:cubicBezTo>
                    <a:pt x="4966" y="6476"/>
                    <a:pt x="4954" y="6476"/>
                    <a:pt x="4930" y="6476"/>
                  </a:cubicBezTo>
                  <a:cubicBezTo>
                    <a:pt x="4966" y="6476"/>
                    <a:pt x="5013" y="6476"/>
                    <a:pt x="4918" y="6464"/>
                  </a:cubicBezTo>
                  <a:cubicBezTo>
                    <a:pt x="4959" y="6454"/>
                    <a:pt x="4982" y="6426"/>
                    <a:pt x="5003" y="6426"/>
                  </a:cubicBezTo>
                  <a:lnTo>
                    <a:pt x="5003" y="6426"/>
                  </a:lnTo>
                  <a:cubicBezTo>
                    <a:pt x="4980" y="6421"/>
                    <a:pt x="4951" y="6416"/>
                    <a:pt x="4923" y="6413"/>
                  </a:cubicBezTo>
                  <a:lnTo>
                    <a:pt x="4923" y="6413"/>
                  </a:lnTo>
                  <a:cubicBezTo>
                    <a:pt x="4954" y="6404"/>
                    <a:pt x="4984" y="6387"/>
                    <a:pt x="4989" y="6357"/>
                  </a:cubicBezTo>
                  <a:cubicBezTo>
                    <a:pt x="4984" y="6352"/>
                    <a:pt x="4979" y="6349"/>
                    <a:pt x="4973" y="6348"/>
                  </a:cubicBezTo>
                  <a:lnTo>
                    <a:pt x="4973" y="6348"/>
                  </a:lnTo>
                  <a:cubicBezTo>
                    <a:pt x="4974" y="6348"/>
                    <a:pt x="4976" y="6348"/>
                    <a:pt x="4978" y="6348"/>
                  </a:cubicBezTo>
                  <a:cubicBezTo>
                    <a:pt x="4989" y="6348"/>
                    <a:pt x="5001" y="6351"/>
                    <a:pt x="5013" y="6357"/>
                  </a:cubicBezTo>
                  <a:cubicBezTo>
                    <a:pt x="5001" y="6345"/>
                    <a:pt x="4954" y="6345"/>
                    <a:pt x="4954" y="6345"/>
                  </a:cubicBezTo>
                  <a:cubicBezTo>
                    <a:pt x="4954" y="6345"/>
                    <a:pt x="4959" y="6345"/>
                    <a:pt x="4966" y="6345"/>
                  </a:cubicBezTo>
                  <a:lnTo>
                    <a:pt x="4966" y="6345"/>
                  </a:lnTo>
                  <a:cubicBezTo>
                    <a:pt x="4966" y="6345"/>
                    <a:pt x="4966" y="6345"/>
                    <a:pt x="4966" y="6345"/>
                  </a:cubicBezTo>
                  <a:lnTo>
                    <a:pt x="4966" y="6345"/>
                  </a:lnTo>
                  <a:lnTo>
                    <a:pt x="4966" y="6345"/>
                  </a:lnTo>
                  <a:cubicBezTo>
                    <a:pt x="4966" y="6345"/>
                    <a:pt x="4966" y="6345"/>
                    <a:pt x="4966" y="6345"/>
                  </a:cubicBezTo>
                  <a:lnTo>
                    <a:pt x="4966" y="6345"/>
                  </a:lnTo>
                  <a:cubicBezTo>
                    <a:pt x="4966" y="6333"/>
                    <a:pt x="4966" y="6333"/>
                    <a:pt x="4978" y="6333"/>
                  </a:cubicBezTo>
                  <a:lnTo>
                    <a:pt x="4906" y="6333"/>
                  </a:lnTo>
                  <a:cubicBezTo>
                    <a:pt x="4989" y="6333"/>
                    <a:pt x="4930" y="6309"/>
                    <a:pt x="4954" y="6309"/>
                  </a:cubicBezTo>
                  <a:cubicBezTo>
                    <a:pt x="4948" y="6309"/>
                    <a:pt x="4933" y="6301"/>
                    <a:pt x="4918" y="6295"/>
                  </a:cubicBezTo>
                  <a:lnTo>
                    <a:pt x="4918" y="6295"/>
                  </a:lnTo>
                  <a:cubicBezTo>
                    <a:pt x="4943" y="6291"/>
                    <a:pt x="4969" y="6286"/>
                    <a:pt x="5001" y="6286"/>
                  </a:cubicBezTo>
                  <a:cubicBezTo>
                    <a:pt x="4966" y="6274"/>
                    <a:pt x="4942" y="6274"/>
                    <a:pt x="4918" y="6274"/>
                  </a:cubicBezTo>
                  <a:cubicBezTo>
                    <a:pt x="4940" y="6263"/>
                    <a:pt x="5030" y="6252"/>
                    <a:pt x="4966" y="6241"/>
                  </a:cubicBezTo>
                  <a:lnTo>
                    <a:pt x="4966" y="6241"/>
                  </a:lnTo>
                  <a:cubicBezTo>
                    <a:pt x="4965" y="6241"/>
                    <a:pt x="4964" y="6241"/>
                    <a:pt x="4962" y="6241"/>
                  </a:cubicBezTo>
                  <a:cubicBezTo>
                    <a:pt x="4958" y="6241"/>
                    <a:pt x="4952" y="6241"/>
                    <a:pt x="4942" y="6238"/>
                  </a:cubicBezTo>
                  <a:lnTo>
                    <a:pt x="4942" y="6238"/>
                  </a:lnTo>
                  <a:cubicBezTo>
                    <a:pt x="4951" y="6239"/>
                    <a:pt x="4959" y="6240"/>
                    <a:pt x="4966" y="6241"/>
                  </a:cubicBezTo>
                  <a:lnTo>
                    <a:pt x="4966" y="6241"/>
                  </a:lnTo>
                  <a:cubicBezTo>
                    <a:pt x="4969" y="6241"/>
                    <a:pt x="4970" y="6239"/>
                    <a:pt x="4972" y="6238"/>
                  </a:cubicBezTo>
                  <a:lnTo>
                    <a:pt x="4942" y="6238"/>
                  </a:lnTo>
                  <a:cubicBezTo>
                    <a:pt x="5025" y="6202"/>
                    <a:pt x="4847" y="6202"/>
                    <a:pt x="5013" y="6167"/>
                  </a:cubicBezTo>
                  <a:lnTo>
                    <a:pt x="4930" y="6167"/>
                  </a:lnTo>
                  <a:cubicBezTo>
                    <a:pt x="5037" y="6143"/>
                    <a:pt x="4859" y="6143"/>
                    <a:pt x="5109" y="6143"/>
                  </a:cubicBezTo>
                  <a:cubicBezTo>
                    <a:pt x="5061" y="6167"/>
                    <a:pt x="5013" y="6190"/>
                    <a:pt x="4966" y="6202"/>
                  </a:cubicBezTo>
                  <a:cubicBezTo>
                    <a:pt x="5012" y="6191"/>
                    <a:pt x="5059" y="6187"/>
                    <a:pt x="5105" y="6187"/>
                  </a:cubicBezTo>
                  <a:cubicBezTo>
                    <a:pt x="5235" y="6187"/>
                    <a:pt x="5364" y="6219"/>
                    <a:pt x="5494" y="6219"/>
                  </a:cubicBezTo>
                  <a:cubicBezTo>
                    <a:pt x="5520" y="6219"/>
                    <a:pt x="5547" y="6217"/>
                    <a:pt x="5573" y="6214"/>
                  </a:cubicBezTo>
                  <a:cubicBezTo>
                    <a:pt x="5394" y="6214"/>
                    <a:pt x="5394" y="6155"/>
                    <a:pt x="5299" y="6131"/>
                  </a:cubicBezTo>
                  <a:cubicBezTo>
                    <a:pt x="5329" y="6129"/>
                    <a:pt x="5358" y="6128"/>
                    <a:pt x="5388" y="6128"/>
                  </a:cubicBezTo>
                  <a:cubicBezTo>
                    <a:pt x="5527" y="6128"/>
                    <a:pt x="5668" y="6149"/>
                    <a:pt x="5775" y="6179"/>
                  </a:cubicBezTo>
                  <a:cubicBezTo>
                    <a:pt x="5751" y="6190"/>
                    <a:pt x="5740" y="6202"/>
                    <a:pt x="5716" y="6214"/>
                  </a:cubicBezTo>
                  <a:cubicBezTo>
                    <a:pt x="5724" y="6214"/>
                    <a:pt x="5753" y="6209"/>
                    <a:pt x="5754" y="6209"/>
                  </a:cubicBezTo>
                  <a:lnTo>
                    <a:pt x="5754" y="6209"/>
                  </a:lnTo>
                  <a:cubicBezTo>
                    <a:pt x="5754" y="6209"/>
                    <a:pt x="5748" y="6210"/>
                    <a:pt x="5728" y="6214"/>
                  </a:cubicBezTo>
                  <a:lnTo>
                    <a:pt x="5787" y="6214"/>
                  </a:lnTo>
                  <a:cubicBezTo>
                    <a:pt x="5740" y="6214"/>
                    <a:pt x="5751" y="6226"/>
                    <a:pt x="5704" y="6226"/>
                  </a:cubicBezTo>
                  <a:lnTo>
                    <a:pt x="5737" y="6226"/>
                  </a:lnTo>
                  <a:cubicBezTo>
                    <a:pt x="5716" y="6231"/>
                    <a:pt x="5692" y="6238"/>
                    <a:pt x="5692" y="6238"/>
                  </a:cubicBezTo>
                  <a:cubicBezTo>
                    <a:pt x="5704" y="6250"/>
                    <a:pt x="5751" y="6286"/>
                    <a:pt x="5763" y="6286"/>
                  </a:cubicBezTo>
                  <a:cubicBezTo>
                    <a:pt x="5741" y="6291"/>
                    <a:pt x="5769" y="6300"/>
                    <a:pt x="5786" y="6304"/>
                  </a:cubicBezTo>
                  <a:lnTo>
                    <a:pt x="5786" y="6304"/>
                  </a:lnTo>
                  <a:cubicBezTo>
                    <a:pt x="5771" y="6302"/>
                    <a:pt x="5761" y="6301"/>
                    <a:pt x="5754" y="6301"/>
                  </a:cubicBezTo>
                  <a:cubicBezTo>
                    <a:pt x="5754" y="6301"/>
                    <a:pt x="5753" y="6301"/>
                    <a:pt x="5753" y="6301"/>
                  </a:cubicBezTo>
                  <a:lnTo>
                    <a:pt x="5753" y="6301"/>
                  </a:lnTo>
                  <a:cubicBezTo>
                    <a:pt x="5758" y="6302"/>
                    <a:pt x="5764" y="6304"/>
                    <a:pt x="5769" y="6305"/>
                  </a:cubicBezTo>
                  <a:lnTo>
                    <a:pt x="5769" y="6305"/>
                  </a:lnTo>
                  <a:cubicBezTo>
                    <a:pt x="5763" y="6304"/>
                    <a:pt x="5756" y="6303"/>
                    <a:pt x="5748" y="6302"/>
                  </a:cubicBezTo>
                  <a:lnTo>
                    <a:pt x="5748" y="6302"/>
                  </a:lnTo>
                  <a:cubicBezTo>
                    <a:pt x="5728" y="6305"/>
                    <a:pt x="5778" y="6325"/>
                    <a:pt x="5728" y="6333"/>
                  </a:cubicBezTo>
                  <a:lnTo>
                    <a:pt x="5835" y="6333"/>
                  </a:lnTo>
                  <a:cubicBezTo>
                    <a:pt x="5835" y="6333"/>
                    <a:pt x="5740" y="6333"/>
                    <a:pt x="5728" y="6345"/>
                  </a:cubicBezTo>
                  <a:cubicBezTo>
                    <a:pt x="5754" y="6345"/>
                    <a:pt x="5766" y="6353"/>
                    <a:pt x="5779" y="6357"/>
                  </a:cubicBezTo>
                  <a:lnTo>
                    <a:pt x="5692" y="6357"/>
                  </a:lnTo>
                  <a:cubicBezTo>
                    <a:pt x="5811" y="6357"/>
                    <a:pt x="5668" y="6357"/>
                    <a:pt x="5751" y="6369"/>
                  </a:cubicBezTo>
                  <a:cubicBezTo>
                    <a:pt x="5751" y="6377"/>
                    <a:pt x="5716" y="6386"/>
                    <a:pt x="5691" y="6390"/>
                  </a:cubicBezTo>
                  <a:lnTo>
                    <a:pt x="5691" y="6390"/>
                  </a:lnTo>
                  <a:cubicBezTo>
                    <a:pt x="5685" y="6391"/>
                    <a:pt x="5677" y="6392"/>
                    <a:pt x="5668" y="6393"/>
                  </a:cubicBezTo>
                  <a:cubicBezTo>
                    <a:pt x="5668" y="6393"/>
                    <a:pt x="5703" y="6398"/>
                    <a:pt x="5731" y="6401"/>
                  </a:cubicBezTo>
                  <a:lnTo>
                    <a:pt x="5731" y="6401"/>
                  </a:lnTo>
                  <a:cubicBezTo>
                    <a:pt x="5732" y="6401"/>
                    <a:pt x="5733" y="6402"/>
                    <a:pt x="5734" y="6402"/>
                  </a:cubicBezTo>
                  <a:lnTo>
                    <a:pt x="5734" y="6402"/>
                  </a:lnTo>
                  <a:cubicBezTo>
                    <a:pt x="5733" y="6402"/>
                    <a:pt x="5732" y="6402"/>
                    <a:pt x="5731" y="6401"/>
                  </a:cubicBezTo>
                  <a:lnTo>
                    <a:pt x="5731" y="6401"/>
                  </a:lnTo>
                  <a:cubicBezTo>
                    <a:pt x="5731" y="6401"/>
                    <a:pt x="5731" y="6401"/>
                    <a:pt x="5731" y="6401"/>
                  </a:cubicBezTo>
                  <a:cubicBezTo>
                    <a:pt x="5729" y="6401"/>
                    <a:pt x="5728" y="6402"/>
                    <a:pt x="5728" y="6405"/>
                  </a:cubicBezTo>
                  <a:lnTo>
                    <a:pt x="5742" y="6405"/>
                  </a:lnTo>
                  <a:cubicBezTo>
                    <a:pt x="5739" y="6403"/>
                    <a:pt x="5736" y="6402"/>
                    <a:pt x="5734" y="6402"/>
                  </a:cubicBezTo>
                  <a:lnTo>
                    <a:pt x="5734" y="6402"/>
                  </a:lnTo>
                  <a:cubicBezTo>
                    <a:pt x="5748" y="6403"/>
                    <a:pt x="5759" y="6405"/>
                    <a:pt x="5763" y="6405"/>
                  </a:cubicBezTo>
                  <a:lnTo>
                    <a:pt x="5742" y="6405"/>
                  </a:lnTo>
                  <a:cubicBezTo>
                    <a:pt x="5752" y="6409"/>
                    <a:pt x="5763" y="6417"/>
                    <a:pt x="5763" y="6417"/>
                  </a:cubicBezTo>
                  <a:cubicBezTo>
                    <a:pt x="5748" y="6413"/>
                    <a:pt x="5740" y="6411"/>
                    <a:pt x="5734" y="6411"/>
                  </a:cubicBezTo>
                  <a:cubicBezTo>
                    <a:pt x="5724" y="6411"/>
                    <a:pt x="5724" y="6417"/>
                    <a:pt x="5692" y="6417"/>
                  </a:cubicBezTo>
                  <a:lnTo>
                    <a:pt x="5704" y="6417"/>
                  </a:lnTo>
                  <a:cubicBezTo>
                    <a:pt x="5728" y="6417"/>
                    <a:pt x="5751" y="6417"/>
                    <a:pt x="5763" y="6429"/>
                  </a:cubicBezTo>
                  <a:cubicBezTo>
                    <a:pt x="5748" y="6429"/>
                    <a:pt x="5721" y="6434"/>
                    <a:pt x="5702" y="6434"/>
                  </a:cubicBezTo>
                  <a:cubicBezTo>
                    <a:pt x="5692" y="6434"/>
                    <a:pt x="5684" y="6433"/>
                    <a:pt x="5680" y="6429"/>
                  </a:cubicBezTo>
                  <a:lnTo>
                    <a:pt x="5680" y="6429"/>
                  </a:lnTo>
                  <a:cubicBezTo>
                    <a:pt x="5686" y="6435"/>
                    <a:pt x="5698" y="6435"/>
                    <a:pt x="5710" y="6435"/>
                  </a:cubicBezTo>
                  <a:cubicBezTo>
                    <a:pt x="5722" y="6435"/>
                    <a:pt x="5734" y="6435"/>
                    <a:pt x="5740" y="6440"/>
                  </a:cubicBezTo>
                  <a:cubicBezTo>
                    <a:pt x="5684" y="6440"/>
                    <a:pt x="5740" y="6456"/>
                    <a:pt x="5733" y="6456"/>
                  </a:cubicBezTo>
                  <a:cubicBezTo>
                    <a:pt x="5731" y="6456"/>
                    <a:pt x="5722" y="6454"/>
                    <a:pt x="5698" y="6449"/>
                  </a:cubicBezTo>
                  <a:lnTo>
                    <a:pt x="5698" y="6449"/>
                  </a:lnTo>
                  <a:cubicBezTo>
                    <a:pt x="5695" y="6451"/>
                    <a:pt x="5686" y="6452"/>
                    <a:pt x="5665" y="6452"/>
                  </a:cubicBezTo>
                  <a:lnTo>
                    <a:pt x="5665" y="6452"/>
                  </a:lnTo>
                  <a:cubicBezTo>
                    <a:pt x="5660" y="6450"/>
                    <a:pt x="5656" y="6449"/>
                    <a:pt x="5653" y="6449"/>
                  </a:cubicBezTo>
                  <a:cubicBezTo>
                    <a:pt x="5650" y="6449"/>
                    <a:pt x="5647" y="6450"/>
                    <a:pt x="5644" y="6452"/>
                  </a:cubicBezTo>
                  <a:cubicBezTo>
                    <a:pt x="5652" y="6452"/>
                    <a:pt x="5659" y="6452"/>
                    <a:pt x="5665" y="6452"/>
                  </a:cubicBezTo>
                  <a:lnTo>
                    <a:pt x="5665" y="6452"/>
                  </a:lnTo>
                  <a:cubicBezTo>
                    <a:pt x="5675" y="6457"/>
                    <a:pt x="5685" y="6464"/>
                    <a:pt x="5692" y="6464"/>
                  </a:cubicBezTo>
                  <a:cubicBezTo>
                    <a:pt x="5668" y="6464"/>
                    <a:pt x="5668" y="6476"/>
                    <a:pt x="5692" y="6476"/>
                  </a:cubicBezTo>
                  <a:lnTo>
                    <a:pt x="5632" y="6476"/>
                  </a:lnTo>
                  <a:cubicBezTo>
                    <a:pt x="5668" y="6476"/>
                    <a:pt x="5692" y="6488"/>
                    <a:pt x="5728" y="6488"/>
                  </a:cubicBezTo>
                  <a:lnTo>
                    <a:pt x="5668" y="6488"/>
                  </a:lnTo>
                  <a:cubicBezTo>
                    <a:pt x="5775" y="6500"/>
                    <a:pt x="5609" y="6500"/>
                    <a:pt x="5597" y="6500"/>
                  </a:cubicBezTo>
                  <a:cubicBezTo>
                    <a:pt x="5644" y="6500"/>
                    <a:pt x="5656" y="6512"/>
                    <a:pt x="5704" y="6512"/>
                  </a:cubicBezTo>
                  <a:lnTo>
                    <a:pt x="5680" y="6512"/>
                  </a:lnTo>
                  <a:cubicBezTo>
                    <a:pt x="5665" y="6512"/>
                    <a:pt x="5691" y="6516"/>
                    <a:pt x="5713" y="6520"/>
                  </a:cubicBezTo>
                  <a:lnTo>
                    <a:pt x="5713" y="6520"/>
                  </a:lnTo>
                  <a:cubicBezTo>
                    <a:pt x="5717" y="6518"/>
                    <a:pt x="5721" y="6517"/>
                    <a:pt x="5723" y="6517"/>
                  </a:cubicBezTo>
                  <a:lnTo>
                    <a:pt x="5723" y="6517"/>
                  </a:lnTo>
                  <a:cubicBezTo>
                    <a:pt x="5724" y="6517"/>
                    <a:pt x="5724" y="6518"/>
                    <a:pt x="5720" y="6521"/>
                  </a:cubicBezTo>
                  <a:lnTo>
                    <a:pt x="5720" y="6521"/>
                  </a:lnTo>
                  <a:cubicBezTo>
                    <a:pt x="5718" y="6521"/>
                    <a:pt x="5716" y="6520"/>
                    <a:pt x="5713" y="6520"/>
                  </a:cubicBezTo>
                  <a:lnTo>
                    <a:pt x="5713" y="6520"/>
                  </a:lnTo>
                  <a:cubicBezTo>
                    <a:pt x="5704" y="6524"/>
                    <a:pt x="5693" y="6531"/>
                    <a:pt x="5703" y="6531"/>
                  </a:cubicBezTo>
                  <a:cubicBezTo>
                    <a:pt x="5707" y="6531"/>
                    <a:pt x="5714" y="6530"/>
                    <a:pt x="5725" y="6527"/>
                  </a:cubicBezTo>
                  <a:lnTo>
                    <a:pt x="5725" y="6527"/>
                  </a:lnTo>
                  <a:cubicBezTo>
                    <a:pt x="5723" y="6526"/>
                    <a:pt x="5720" y="6525"/>
                    <a:pt x="5716" y="6524"/>
                  </a:cubicBezTo>
                  <a:cubicBezTo>
                    <a:pt x="5717" y="6523"/>
                    <a:pt x="5719" y="6522"/>
                    <a:pt x="5720" y="6521"/>
                  </a:cubicBezTo>
                  <a:lnTo>
                    <a:pt x="5720" y="6521"/>
                  </a:lnTo>
                  <a:cubicBezTo>
                    <a:pt x="5731" y="6523"/>
                    <a:pt x="5740" y="6524"/>
                    <a:pt x="5740" y="6524"/>
                  </a:cubicBezTo>
                  <a:cubicBezTo>
                    <a:pt x="5734" y="6525"/>
                    <a:pt x="5730" y="6526"/>
                    <a:pt x="5725" y="6527"/>
                  </a:cubicBezTo>
                  <a:lnTo>
                    <a:pt x="5725" y="6527"/>
                  </a:lnTo>
                  <a:cubicBezTo>
                    <a:pt x="5732" y="6530"/>
                    <a:pt x="5726" y="6532"/>
                    <a:pt x="5714" y="6532"/>
                  </a:cubicBezTo>
                  <a:lnTo>
                    <a:pt x="5714" y="6532"/>
                  </a:lnTo>
                  <a:cubicBezTo>
                    <a:pt x="5657" y="6528"/>
                    <a:pt x="5631" y="6527"/>
                    <a:pt x="5624" y="6527"/>
                  </a:cubicBezTo>
                  <a:cubicBezTo>
                    <a:pt x="5609" y="6527"/>
                    <a:pt x="5670" y="6532"/>
                    <a:pt x="5706" y="6532"/>
                  </a:cubicBezTo>
                  <a:cubicBezTo>
                    <a:pt x="5709" y="6532"/>
                    <a:pt x="5712" y="6532"/>
                    <a:pt x="5714" y="6532"/>
                  </a:cubicBezTo>
                  <a:lnTo>
                    <a:pt x="5714" y="6532"/>
                  </a:lnTo>
                  <a:cubicBezTo>
                    <a:pt x="5729" y="6533"/>
                    <a:pt x="5745" y="6534"/>
                    <a:pt x="5763" y="6536"/>
                  </a:cubicBezTo>
                  <a:cubicBezTo>
                    <a:pt x="5740" y="6536"/>
                    <a:pt x="5740" y="6536"/>
                    <a:pt x="5775" y="6548"/>
                  </a:cubicBezTo>
                  <a:cubicBezTo>
                    <a:pt x="5680" y="6548"/>
                    <a:pt x="5704" y="6548"/>
                    <a:pt x="5597" y="6560"/>
                  </a:cubicBezTo>
                  <a:cubicBezTo>
                    <a:pt x="5628" y="6560"/>
                    <a:pt x="5655" y="6554"/>
                    <a:pt x="5683" y="6554"/>
                  </a:cubicBezTo>
                  <a:cubicBezTo>
                    <a:pt x="5697" y="6554"/>
                    <a:pt x="5712" y="6556"/>
                    <a:pt x="5728" y="6560"/>
                  </a:cubicBezTo>
                  <a:lnTo>
                    <a:pt x="5656" y="6560"/>
                  </a:lnTo>
                  <a:cubicBezTo>
                    <a:pt x="5716" y="6571"/>
                    <a:pt x="5722" y="6574"/>
                    <a:pt x="5708" y="6574"/>
                  </a:cubicBezTo>
                  <a:cubicBezTo>
                    <a:pt x="5707" y="6574"/>
                    <a:pt x="5706" y="6574"/>
                    <a:pt x="5704" y="6574"/>
                  </a:cubicBezTo>
                  <a:lnTo>
                    <a:pt x="5704" y="6574"/>
                  </a:lnTo>
                  <a:cubicBezTo>
                    <a:pt x="5704" y="6586"/>
                    <a:pt x="5709" y="6591"/>
                    <a:pt x="5716" y="6591"/>
                  </a:cubicBezTo>
                  <a:cubicBezTo>
                    <a:pt x="5717" y="6591"/>
                    <a:pt x="5719" y="6591"/>
                    <a:pt x="5720" y="6591"/>
                  </a:cubicBezTo>
                  <a:lnTo>
                    <a:pt x="5720" y="6591"/>
                  </a:lnTo>
                  <a:cubicBezTo>
                    <a:pt x="5701" y="6599"/>
                    <a:pt x="5709" y="6603"/>
                    <a:pt x="5728" y="6603"/>
                  </a:cubicBezTo>
                  <a:cubicBezTo>
                    <a:pt x="5741" y="6603"/>
                    <a:pt x="5761" y="6601"/>
                    <a:pt x="5779" y="6597"/>
                  </a:cubicBezTo>
                  <a:lnTo>
                    <a:pt x="5779" y="6597"/>
                  </a:lnTo>
                  <a:cubicBezTo>
                    <a:pt x="5757" y="6602"/>
                    <a:pt x="5750" y="6606"/>
                    <a:pt x="5749" y="6608"/>
                  </a:cubicBezTo>
                  <a:lnTo>
                    <a:pt x="5749" y="6608"/>
                  </a:lnTo>
                  <a:cubicBezTo>
                    <a:pt x="5741" y="6607"/>
                    <a:pt x="5730" y="6607"/>
                    <a:pt x="5716" y="6607"/>
                  </a:cubicBezTo>
                  <a:cubicBezTo>
                    <a:pt x="5740" y="6619"/>
                    <a:pt x="5763" y="6619"/>
                    <a:pt x="5799" y="6619"/>
                  </a:cubicBezTo>
                  <a:lnTo>
                    <a:pt x="5763" y="6619"/>
                  </a:lnTo>
                  <a:cubicBezTo>
                    <a:pt x="5823" y="6619"/>
                    <a:pt x="5882" y="6631"/>
                    <a:pt x="5942" y="6631"/>
                  </a:cubicBezTo>
                  <a:cubicBezTo>
                    <a:pt x="5910" y="6635"/>
                    <a:pt x="5893" y="6636"/>
                    <a:pt x="5880" y="6636"/>
                  </a:cubicBezTo>
                  <a:cubicBezTo>
                    <a:pt x="5855" y="6636"/>
                    <a:pt x="5847" y="6631"/>
                    <a:pt x="5775" y="6631"/>
                  </a:cubicBezTo>
                  <a:lnTo>
                    <a:pt x="5740" y="6631"/>
                  </a:lnTo>
                  <a:cubicBezTo>
                    <a:pt x="5737" y="6634"/>
                    <a:pt x="5737" y="6635"/>
                    <a:pt x="5737" y="6635"/>
                  </a:cubicBezTo>
                  <a:cubicBezTo>
                    <a:pt x="5739" y="6635"/>
                    <a:pt x="5744" y="6632"/>
                    <a:pt x="5744" y="6632"/>
                  </a:cubicBezTo>
                  <a:lnTo>
                    <a:pt x="5744" y="6632"/>
                  </a:lnTo>
                  <a:cubicBezTo>
                    <a:pt x="5744" y="6632"/>
                    <a:pt x="5741" y="6634"/>
                    <a:pt x="5728" y="6643"/>
                  </a:cubicBezTo>
                  <a:cubicBezTo>
                    <a:pt x="5775" y="6643"/>
                    <a:pt x="5823" y="6655"/>
                    <a:pt x="5882" y="6655"/>
                  </a:cubicBezTo>
                  <a:cubicBezTo>
                    <a:pt x="5704" y="6655"/>
                    <a:pt x="5835" y="6655"/>
                    <a:pt x="5716" y="6643"/>
                  </a:cubicBezTo>
                  <a:lnTo>
                    <a:pt x="5716" y="6643"/>
                  </a:lnTo>
                  <a:cubicBezTo>
                    <a:pt x="5740" y="6655"/>
                    <a:pt x="5751" y="6655"/>
                    <a:pt x="5763" y="6655"/>
                  </a:cubicBezTo>
                  <a:lnTo>
                    <a:pt x="5716" y="6655"/>
                  </a:lnTo>
                  <a:cubicBezTo>
                    <a:pt x="5751" y="6655"/>
                    <a:pt x="5775" y="6655"/>
                    <a:pt x="5799" y="6667"/>
                  </a:cubicBezTo>
                  <a:lnTo>
                    <a:pt x="5784" y="6667"/>
                  </a:lnTo>
                  <a:cubicBezTo>
                    <a:pt x="5785" y="6669"/>
                    <a:pt x="5786" y="6671"/>
                    <a:pt x="5787" y="6674"/>
                  </a:cubicBezTo>
                  <a:lnTo>
                    <a:pt x="5787" y="6674"/>
                  </a:lnTo>
                  <a:cubicBezTo>
                    <a:pt x="5787" y="6673"/>
                    <a:pt x="5787" y="6673"/>
                    <a:pt x="5786" y="6673"/>
                  </a:cubicBezTo>
                  <a:cubicBezTo>
                    <a:pt x="5785" y="6673"/>
                    <a:pt x="5779" y="6679"/>
                    <a:pt x="5763" y="6679"/>
                  </a:cubicBezTo>
                  <a:cubicBezTo>
                    <a:pt x="5740" y="6702"/>
                    <a:pt x="5894" y="6702"/>
                    <a:pt x="5823" y="6702"/>
                  </a:cubicBezTo>
                  <a:lnTo>
                    <a:pt x="5740" y="6702"/>
                  </a:lnTo>
                  <a:cubicBezTo>
                    <a:pt x="5811" y="6702"/>
                    <a:pt x="5882" y="6702"/>
                    <a:pt x="5954" y="6714"/>
                  </a:cubicBezTo>
                  <a:cubicBezTo>
                    <a:pt x="5882" y="6714"/>
                    <a:pt x="5799" y="6714"/>
                    <a:pt x="5740" y="6702"/>
                  </a:cubicBezTo>
                  <a:lnTo>
                    <a:pt x="5740" y="6702"/>
                  </a:lnTo>
                  <a:cubicBezTo>
                    <a:pt x="5728" y="6714"/>
                    <a:pt x="5823" y="6714"/>
                    <a:pt x="5823" y="6714"/>
                  </a:cubicBezTo>
                  <a:cubicBezTo>
                    <a:pt x="5787" y="6714"/>
                    <a:pt x="5763" y="6714"/>
                    <a:pt x="5740" y="6726"/>
                  </a:cubicBezTo>
                  <a:cubicBezTo>
                    <a:pt x="5748" y="6722"/>
                    <a:pt x="5757" y="6721"/>
                    <a:pt x="5767" y="6721"/>
                  </a:cubicBezTo>
                  <a:cubicBezTo>
                    <a:pt x="5787" y="6721"/>
                    <a:pt x="5811" y="6726"/>
                    <a:pt x="5835" y="6726"/>
                  </a:cubicBezTo>
                  <a:lnTo>
                    <a:pt x="5728" y="6726"/>
                  </a:lnTo>
                  <a:cubicBezTo>
                    <a:pt x="5728" y="6726"/>
                    <a:pt x="5740" y="6738"/>
                    <a:pt x="5728" y="6738"/>
                  </a:cubicBezTo>
                  <a:cubicBezTo>
                    <a:pt x="5741" y="6738"/>
                    <a:pt x="5780" y="6746"/>
                    <a:pt x="5814" y="6750"/>
                  </a:cubicBezTo>
                  <a:lnTo>
                    <a:pt x="5751" y="6750"/>
                  </a:lnTo>
                  <a:cubicBezTo>
                    <a:pt x="5772" y="6750"/>
                    <a:pt x="5794" y="6750"/>
                    <a:pt x="5816" y="6750"/>
                  </a:cubicBezTo>
                  <a:lnTo>
                    <a:pt x="5816" y="6750"/>
                  </a:lnTo>
                  <a:cubicBezTo>
                    <a:pt x="5830" y="6752"/>
                    <a:pt x="5844" y="6753"/>
                    <a:pt x="5853" y="6753"/>
                  </a:cubicBezTo>
                  <a:cubicBezTo>
                    <a:pt x="5860" y="6753"/>
                    <a:pt x="5865" y="6753"/>
                    <a:pt x="5868" y="6751"/>
                  </a:cubicBezTo>
                  <a:lnTo>
                    <a:pt x="5868" y="6751"/>
                  </a:lnTo>
                  <a:cubicBezTo>
                    <a:pt x="5911" y="6753"/>
                    <a:pt x="5953" y="6756"/>
                    <a:pt x="5990" y="6762"/>
                  </a:cubicBezTo>
                  <a:cubicBezTo>
                    <a:pt x="5954" y="6762"/>
                    <a:pt x="5954" y="6762"/>
                    <a:pt x="5990" y="6774"/>
                  </a:cubicBezTo>
                  <a:cubicBezTo>
                    <a:pt x="5914" y="6765"/>
                    <a:pt x="5832" y="6757"/>
                    <a:pt x="5753" y="6757"/>
                  </a:cubicBezTo>
                  <a:cubicBezTo>
                    <a:pt x="5720" y="6757"/>
                    <a:pt x="5688" y="6758"/>
                    <a:pt x="5656" y="6762"/>
                  </a:cubicBezTo>
                  <a:cubicBezTo>
                    <a:pt x="5692" y="6762"/>
                    <a:pt x="5728" y="6774"/>
                    <a:pt x="5751" y="6774"/>
                  </a:cubicBezTo>
                  <a:cubicBezTo>
                    <a:pt x="5740" y="6774"/>
                    <a:pt x="5716" y="6762"/>
                    <a:pt x="5704" y="6762"/>
                  </a:cubicBezTo>
                  <a:cubicBezTo>
                    <a:pt x="5751" y="6762"/>
                    <a:pt x="5787" y="6762"/>
                    <a:pt x="5835" y="6774"/>
                  </a:cubicBezTo>
                  <a:lnTo>
                    <a:pt x="5728" y="6774"/>
                  </a:lnTo>
                  <a:cubicBezTo>
                    <a:pt x="5728" y="6786"/>
                    <a:pt x="5740" y="6786"/>
                    <a:pt x="5751" y="6786"/>
                  </a:cubicBezTo>
                  <a:cubicBezTo>
                    <a:pt x="5741" y="6786"/>
                    <a:pt x="5723" y="6794"/>
                    <a:pt x="5710" y="6797"/>
                  </a:cubicBezTo>
                  <a:cubicBezTo>
                    <a:pt x="5803" y="6786"/>
                    <a:pt x="5896" y="6786"/>
                    <a:pt x="5990" y="6786"/>
                  </a:cubicBezTo>
                  <a:cubicBezTo>
                    <a:pt x="5906" y="6798"/>
                    <a:pt x="5835" y="6798"/>
                    <a:pt x="5751" y="6798"/>
                  </a:cubicBezTo>
                  <a:cubicBezTo>
                    <a:pt x="5847" y="6810"/>
                    <a:pt x="5763" y="6810"/>
                    <a:pt x="5751" y="6810"/>
                  </a:cubicBezTo>
                  <a:cubicBezTo>
                    <a:pt x="5811" y="6810"/>
                    <a:pt x="5847" y="6810"/>
                    <a:pt x="5918" y="6821"/>
                  </a:cubicBezTo>
                  <a:cubicBezTo>
                    <a:pt x="5871" y="6821"/>
                    <a:pt x="5847" y="6845"/>
                    <a:pt x="5799" y="6845"/>
                  </a:cubicBezTo>
                  <a:lnTo>
                    <a:pt x="5775" y="6845"/>
                  </a:lnTo>
                  <a:cubicBezTo>
                    <a:pt x="5751" y="6845"/>
                    <a:pt x="5823" y="6851"/>
                    <a:pt x="5845" y="6851"/>
                  </a:cubicBezTo>
                  <a:cubicBezTo>
                    <a:pt x="5856" y="6851"/>
                    <a:pt x="5855" y="6849"/>
                    <a:pt x="5823" y="6845"/>
                  </a:cubicBezTo>
                  <a:cubicBezTo>
                    <a:pt x="5871" y="6845"/>
                    <a:pt x="5930" y="6845"/>
                    <a:pt x="5978" y="6857"/>
                  </a:cubicBezTo>
                  <a:lnTo>
                    <a:pt x="5942" y="6857"/>
                  </a:lnTo>
                  <a:cubicBezTo>
                    <a:pt x="5942" y="6857"/>
                    <a:pt x="6037" y="6869"/>
                    <a:pt x="6013" y="6869"/>
                  </a:cubicBezTo>
                  <a:cubicBezTo>
                    <a:pt x="5956" y="6874"/>
                    <a:pt x="5912" y="6878"/>
                    <a:pt x="5881" y="6881"/>
                  </a:cubicBezTo>
                  <a:lnTo>
                    <a:pt x="5881" y="6881"/>
                  </a:lnTo>
                  <a:cubicBezTo>
                    <a:pt x="5903" y="6880"/>
                    <a:pt x="6139" y="6877"/>
                    <a:pt x="6097" y="6869"/>
                  </a:cubicBezTo>
                  <a:lnTo>
                    <a:pt x="6085" y="6869"/>
                  </a:lnTo>
                  <a:cubicBezTo>
                    <a:pt x="6085" y="6869"/>
                    <a:pt x="6049" y="6857"/>
                    <a:pt x="6049" y="6845"/>
                  </a:cubicBezTo>
                  <a:cubicBezTo>
                    <a:pt x="6049" y="6821"/>
                    <a:pt x="6121" y="6821"/>
                    <a:pt x="6132" y="6810"/>
                  </a:cubicBezTo>
                  <a:cubicBezTo>
                    <a:pt x="6132" y="6810"/>
                    <a:pt x="6049" y="6786"/>
                    <a:pt x="6025" y="6786"/>
                  </a:cubicBezTo>
                  <a:cubicBezTo>
                    <a:pt x="6025" y="6786"/>
                    <a:pt x="6061" y="6762"/>
                    <a:pt x="6073" y="6762"/>
                  </a:cubicBezTo>
                  <a:cubicBezTo>
                    <a:pt x="6037" y="6750"/>
                    <a:pt x="6037" y="6750"/>
                    <a:pt x="6073" y="6750"/>
                  </a:cubicBezTo>
                  <a:cubicBezTo>
                    <a:pt x="6061" y="6750"/>
                    <a:pt x="6049" y="6750"/>
                    <a:pt x="6037" y="6738"/>
                  </a:cubicBezTo>
                  <a:lnTo>
                    <a:pt x="6013" y="6738"/>
                  </a:lnTo>
                  <a:cubicBezTo>
                    <a:pt x="6085" y="6738"/>
                    <a:pt x="5966" y="6738"/>
                    <a:pt x="6049" y="6726"/>
                  </a:cubicBezTo>
                  <a:lnTo>
                    <a:pt x="5966" y="6726"/>
                  </a:lnTo>
                  <a:cubicBezTo>
                    <a:pt x="5978" y="6726"/>
                    <a:pt x="5978" y="6726"/>
                    <a:pt x="5978" y="6714"/>
                  </a:cubicBezTo>
                  <a:lnTo>
                    <a:pt x="5954" y="6714"/>
                  </a:lnTo>
                  <a:cubicBezTo>
                    <a:pt x="6037" y="6702"/>
                    <a:pt x="6052" y="6699"/>
                    <a:pt x="6040" y="6699"/>
                  </a:cubicBezTo>
                  <a:cubicBezTo>
                    <a:pt x="6032" y="6699"/>
                    <a:pt x="6010" y="6701"/>
                    <a:pt x="5990" y="6702"/>
                  </a:cubicBezTo>
                  <a:lnTo>
                    <a:pt x="5990" y="6702"/>
                  </a:lnTo>
                  <a:cubicBezTo>
                    <a:pt x="5990" y="6678"/>
                    <a:pt x="5990" y="6667"/>
                    <a:pt x="6037" y="6655"/>
                  </a:cubicBezTo>
                  <a:lnTo>
                    <a:pt x="6037" y="6655"/>
                  </a:lnTo>
                  <a:cubicBezTo>
                    <a:pt x="6034" y="6655"/>
                    <a:pt x="6032" y="6655"/>
                    <a:pt x="6030" y="6656"/>
                  </a:cubicBezTo>
                  <a:lnTo>
                    <a:pt x="6030" y="6656"/>
                  </a:lnTo>
                  <a:cubicBezTo>
                    <a:pt x="6029" y="6655"/>
                    <a:pt x="6024" y="6655"/>
                    <a:pt x="6013" y="6655"/>
                  </a:cubicBezTo>
                  <a:cubicBezTo>
                    <a:pt x="6168" y="6643"/>
                    <a:pt x="5942" y="6643"/>
                    <a:pt x="6085" y="6643"/>
                  </a:cubicBezTo>
                  <a:cubicBezTo>
                    <a:pt x="6080" y="6640"/>
                    <a:pt x="6077" y="6639"/>
                    <a:pt x="6075" y="6637"/>
                  </a:cubicBezTo>
                  <a:lnTo>
                    <a:pt x="6075" y="6637"/>
                  </a:lnTo>
                  <a:cubicBezTo>
                    <a:pt x="6043" y="6631"/>
                    <a:pt x="6006" y="6631"/>
                    <a:pt x="5978" y="6631"/>
                  </a:cubicBezTo>
                  <a:lnTo>
                    <a:pt x="5954" y="6631"/>
                  </a:lnTo>
                  <a:cubicBezTo>
                    <a:pt x="5978" y="6631"/>
                    <a:pt x="6002" y="6631"/>
                    <a:pt x="6013" y="6619"/>
                  </a:cubicBezTo>
                  <a:cubicBezTo>
                    <a:pt x="6013" y="6619"/>
                    <a:pt x="5954" y="6595"/>
                    <a:pt x="5954" y="6595"/>
                  </a:cubicBezTo>
                  <a:cubicBezTo>
                    <a:pt x="5966" y="6595"/>
                    <a:pt x="5978" y="6583"/>
                    <a:pt x="5990" y="6583"/>
                  </a:cubicBezTo>
                  <a:lnTo>
                    <a:pt x="5930" y="6583"/>
                  </a:lnTo>
                  <a:cubicBezTo>
                    <a:pt x="5954" y="6577"/>
                    <a:pt x="5963" y="6577"/>
                    <a:pt x="5964" y="6577"/>
                  </a:cubicBezTo>
                  <a:cubicBezTo>
                    <a:pt x="5966" y="6577"/>
                    <a:pt x="5960" y="6577"/>
                    <a:pt x="5954" y="6571"/>
                  </a:cubicBezTo>
                  <a:cubicBezTo>
                    <a:pt x="5990" y="6571"/>
                    <a:pt x="6049" y="6560"/>
                    <a:pt x="6085" y="6560"/>
                  </a:cubicBezTo>
                  <a:lnTo>
                    <a:pt x="6097" y="6560"/>
                  </a:lnTo>
                  <a:cubicBezTo>
                    <a:pt x="6061" y="6560"/>
                    <a:pt x="6037" y="6548"/>
                    <a:pt x="6002" y="6536"/>
                  </a:cubicBezTo>
                  <a:lnTo>
                    <a:pt x="6028" y="6536"/>
                  </a:lnTo>
                  <a:cubicBezTo>
                    <a:pt x="6023" y="6530"/>
                    <a:pt x="6013" y="6519"/>
                    <a:pt x="5978" y="6512"/>
                  </a:cubicBezTo>
                  <a:cubicBezTo>
                    <a:pt x="6109" y="6512"/>
                    <a:pt x="5978" y="6512"/>
                    <a:pt x="5990" y="6500"/>
                  </a:cubicBezTo>
                  <a:lnTo>
                    <a:pt x="5990" y="6500"/>
                  </a:lnTo>
                  <a:cubicBezTo>
                    <a:pt x="5990" y="6502"/>
                    <a:pt x="5992" y="6503"/>
                    <a:pt x="5995" y="6503"/>
                  </a:cubicBezTo>
                  <a:cubicBezTo>
                    <a:pt x="6007" y="6503"/>
                    <a:pt x="6037" y="6488"/>
                    <a:pt x="6037" y="6488"/>
                  </a:cubicBezTo>
                  <a:cubicBezTo>
                    <a:pt x="6025" y="6476"/>
                    <a:pt x="6002" y="6476"/>
                    <a:pt x="5990" y="6476"/>
                  </a:cubicBezTo>
                  <a:cubicBezTo>
                    <a:pt x="6013" y="6476"/>
                    <a:pt x="6061" y="6476"/>
                    <a:pt x="5966" y="6464"/>
                  </a:cubicBezTo>
                  <a:cubicBezTo>
                    <a:pt x="6007" y="6454"/>
                    <a:pt x="6039" y="6426"/>
                    <a:pt x="6055" y="6426"/>
                  </a:cubicBezTo>
                  <a:cubicBezTo>
                    <a:pt x="6056" y="6426"/>
                    <a:pt x="6057" y="6426"/>
                    <a:pt x="6058" y="6427"/>
                  </a:cubicBezTo>
                  <a:lnTo>
                    <a:pt x="6058" y="6427"/>
                  </a:lnTo>
                  <a:cubicBezTo>
                    <a:pt x="6041" y="6417"/>
                    <a:pt x="6016" y="6412"/>
                    <a:pt x="5990" y="6410"/>
                  </a:cubicBezTo>
                  <a:lnTo>
                    <a:pt x="5990" y="6410"/>
                  </a:lnTo>
                  <a:cubicBezTo>
                    <a:pt x="6019" y="6400"/>
                    <a:pt x="6044" y="6383"/>
                    <a:pt x="6049" y="6357"/>
                  </a:cubicBezTo>
                  <a:lnTo>
                    <a:pt x="6037" y="6357"/>
                  </a:lnTo>
                  <a:cubicBezTo>
                    <a:pt x="6032" y="6352"/>
                    <a:pt x="6027" y="6349"/>
                    <a:pt x="6022" y="6348"/>
                  </a:cubicBezTo>
                  <a:lnTo>
                    <a:pt x="6022" y="6348"/>
                  </a:lnTo>
                  <a:cubicBezTo>
                    <a:pt x="6024" y="6348"/>
                    <a:pt x="6025" y="6348"/>
                    <a:pt x="6027" y="6348"/>
                  </a:cubicBezTo>
                  <a:cubicBezTo>
                    <a:pt x="6037" y="6348"/>
                    <a:pt x="6049" y="6351"/>
                    <a:pt x="6061" y="6357"/>
                  </a:cubicBezTo>
                  <a:cubicBezTo>
                    <a:pt x="6049" y="6345"/>
                    <a:pt x="6013" y="6345"/>
                    <a:pt x="6013" y="6345"/>
                  </a:cubicBezTo>
                  <a:cubicBezTo>
                    <a:pt x="6013" y="6345"/>
                    <a:pt x="6018" y="6345"/>
                    <a:pt x="6025" y="6345"/>
                  </a:cubicBezTo>
                  <a:lnTo>
                    <a:pt x="6025" y="6345"/>
                  </a:lnTo>
                  <a:cubicBezTo>
                    <a:pt x="6025" y="6345"/>
                    <a:pt x="6025" y="6345"/>
                    <a:pt x="6025" y="6345"/>
                  </a:cubicBezTo>
                  <a:lnTo>
                    <a:pt x="6025" y="6345"/>
                  </a:lnTo>
                  <a:lnTo>
                    <a:pt x="6025" y="6345"/>
                  </a:lnTo>
                  <a:cubicBezTo>
                    <a:pt x="6025" y="6345"/>
                    <a:pt x="6025" y="6345"/>
                    <a:pt x="6025" y="6345"/>
                  </a:cubicBezTo>
                  <a:lnTo>
                    <a:pt x="6025" y="6345"/>
                  </a:lnTo>
                  <a:cubicBezTo>
                    <a:pt x="6014" y="6333"/>
                    <a:pt x="6025" y="6333"/>
                    <a:pt x="6025" y="6333"/>
                  </a:cubicBezTo>
                  <a:lnTo>
                    <a:pt x="5966" y="6333"/>
                  </a:lnTo>
                  <a:cubicBezTo>
                    <a:pt x="6037" y="6333"/>
                    <a:pt x="5978" y="6309"/>
                    <a:pt x="6013" y="6309"/>
                  </a:cubicBezTo>
                  <a:cubicBezTo>
                    <a:pt x="6001" y="6309"/>
                    <a:pt x="5986" y="6300"/>
                    <a:pt x="5971" y="6295"/>
                  </a:cubicBezTo>
                  <a:lnTo>
                    <a:pt x="5971" y="6295"/>
                  </a:lnTo>
                  <a:cubicBezTo>
                    <a:pt x="5996" y="6291"/>
                    <a:pt x="6017" y="6286"/>
                    <a:pt x="6049" y="6286"/>
                  </a:cubicBezTo>
                  <a:cubicBezTo>
                    <a:pt x="6025" y="6274"/>
                    <a:pt x="5990" y="6274"/>
                    <a:pt x="5966" y="6274"/>
                  </a:cubicBezTo>
                  <a:cubicBezTo>
                    <a:pt x="6002" y="6262"/>
                    <a:pt x="6097" y="6250"/>
                    <a:pt x="5990" y="6238"/>
                  </a:cubicBezTo>
                  <a:lnTo>
                    <a:pt x="6049" y="6238"/>
                  </a:lnTo>
                  <a:cubicBezTo>
                    <a:pt x="6038" y="6235"/>
                    <a:pt x="6032" y="6234"/>
                    <a:pt x="6028" y="6234"/>
                  </a:cubicBezTo>
                  <a:cubicBezTo>
                    <a:pt x="6020" y="6234"/>
                    <a:pt x="6020" y="6237"/>
                    <a:pt x="6017" y="6237"/>
                  </a:cubicBezTo>
                  <a:cubicBezTo>
                    <a:pt x="6013" y="6237"/>
                    <a:pt x="6007" y="6235"/>
                    <a:pt x="5990" y="6226"/>
                  </a:cubicBezTo>
                  <a:cubicBezTo>
                    <a:pt x="6049" y="6214"/>
                    <a:pt x="6121" y="6214"/>
                    <a:pt x="6180" y="6214"/>
                  </a:cubicBezTo>
                  <a:cubicBezTo>
                    <a:pt x="6148" y="6214"/>
                    <a:pt x="6115" y="6214"/>
                    <a:pt x="6083" y="6212"/>
                  </a:cubicBezTo>
                  <a:lnTo>
                    <a:pt x="6083" y="6212"/>
                  </a:lnTo>
                  <a:cubicBezTo>
                    <a:pt x="6177" y="6210"/>
                    <a:pt x="6328" y="6192"/>
                    <a:pt x="6423" y="6192"/>
                  </a:cubicBezTo>
                  <a:cubicBezTo>
                    <a:pt x="6460" y="6192"/>
                    <a:pt x="6489" y="6195"/>
                    <a:pt x="6502" y="6202"/>
                  </a:cubicBezTo>
                  <a:cubicBezTo>
                    <a:pt x="6490" y="6190"/>
                    <a:pt x="6406" y="6167"/>
                    <a:pt x="6406" y="6167"/>
                  </a:cubicBezTo>
                  <a:cubicBezTo>
                    <a:pt x="6441" y="6136"/>
                    <a:pt x="6502" y="6126"/>
                    <a:pt x="6569" y="6126"/>
                  </a:cubicBezTo>
                  <a:cubicBezTo>
                    <a:pt x="6683" y="6126"/>
                    <a:pt x="6814" y="6155"/>
                    <a:pt x="6859" y="6155"/>
                  </a:cubicBezTo>
                  <a:cubicBezTo>
                    <a:pt x="6835" y="6155"/>
                    <a:pt x="6835" y="6155"/>
                    <a:pt x="6847" y="6167"/>
                  </a:cubicBezTo>
                  <a:cubicBezTo>
                    <a:pt x="6787" y="6173"/>
                    <a:pt x="6805" y="6173"/>
                    <a:pt x="6823" y="6173"/>
                  </a:cubicBezTo>
                  <a:cubicBezTo>
                    <a:pt x="6841" y="6173"/>
                    <a:pt x="6859" y="6173"/>
                    <a:pt x="6799" y="6179"/>
                  </a:cubicBezTo>
                  <a:cubicBezTo>
                    <a:pt x="6847" y="6179"/>
                    <a:pt x="6775" y="6202"/>
                    <a:pt x="6764" y="6214"/>
                  </a:cubicBezTo>
                  <a:cubicBezTo>
                    <a:pt x="6771" y="6214"/>
                    <a:pt x="6801" y="6209"/>
                    <a:pt x="6801" y="6209"/>
                  </a:cubicBezTo>
                  <a:lnTo>
                    <a:pt x="6801" y="6209"/>
                  </a:lnTo>
                  <a:cubicBezTo>
                    <a:pt x="6802" y="6209"/>
                    <a:pt x="6795" y="6210"/>
                    <a:pt x="6775" y="6214"/>
                  </a:cubicBezTo>
                  <a:lnTo>
                    <a:pt x="6847" y="6214"/>
                  </a:lnTo>
                  <a:cubicBezTo>
                    <a:pt x="6799" y="6214"/>
                    <a:pt x="6811" y="6226"/>
                    <a:pt x="6764" y="6226"/>
                  </a:cubicBezTo>
                  <a:lnTo>
                    <a:pt x="6786" y="6226"/>
                  </a:lnTo>
                  <a:cubicBezTo>
                    <a:pt x="6764" y="6231"/>
                    <a:pt x="6740" y="6238"/>
                    <a:pt x="6740" y="6238"/>
                  </a:cubicBezTo>
                  <a:cubicBezTo>
                    <a:pt x="6764" y="6250"/>
                    <a:pt x="6799" y="6286"/>
                    <a:pt x="6823" y="6286"/>
                  </a:cubicBezTo>
                  <a:cubicBezTo>
                    <a:pt x="6797" y="6291"/>
                    <a:pt x="6819" y="6298"/>
                    <a:pt x="6837" y="6303"/>
                  </a:cubicBezTo>
                  <a:lnTo>
                    <a:pt x="6837" y="6303"/>
                  </a:lnTo>
                  <a:cubicBezTo>
                    <a:pt x="6826" y="6302"/>
                    <a:pt x="6818" y="6301"/>
                    <a:pt x="6812" y="6301"/>
                  </a:cubicBezTo>
                  <a:cubicBezTo>
                    <a:pt x="6810" y="6301"/>
                    <a:pt x="6809" y="6302"/>
                    <a:pt x="6807" y="6302"/>
                  </a:cubicBezTo>
                  <a:lnTo>
                    <a:pt x="6807" y="6302"/>
                  </a:lnTo>
                  <a:cubicBezTo>
                    <a:pt x="6809" y="6302"/>
                    <a:pt x="6810" y="6302"/>
                    <a:pt x="6811" y="6302"/>
                  </a:cubicBezTo>
                  <a:lnTo>
                    <a:pt x="6811" y="6302"/>
                  </a:lnTo>
                  <a:cubicBezTo>
                    <a:pt x="6810" y="6302"/>
                    <a:pt x="6808" y="6302"/>
                    <a:pt x="6806" y="6302"/>
                  </a:cubicBezTo>
                  <a:lnTo>
                    <a:pt x="6806" y="6302"/>
                  </a:lnTo>
                  <a:cubicBezTo>
                    <a:pt x="6780" y="6304"/>
                    <a:pt x="6826" y="6325"/>
                    <a:pt x="6775" y="6333"/>
                  </a:cubicBezTo>
                  <a:lnTo>
                    <a:pt x="6883" y="6333"/>
                  </a:lnTo>
                  <a:cubicBezTo>
                    <a:pt x="6883" y="6333"/>
                    <a:pt x="6787" y="6333"/>
                    <a:pt x="6787" y="6345"/>
                  </a:cubicBezTo>
                  <a:lnTo>
                    <a:pt x="6775" y="6345"/>
                  </a:lnTo>
                  <a:cubicBezTo>
                    <a:pt x="6809" y="6345"/>
                    <a:pt x="6820" y="6353"/>
                    <a:pt x="6831" y="6357"/>
                  </a:cubicBezTo>
                  <a:lnTo>
                    <a:pt x="6752" y="6357"/>
                  </a:lnTo>
                  <a:cubicBezTo>
                    <a:pt x="6859" y="6357"/>
                    <a:pt x="6716" y="6357"/>
                    <a:pt x="6799" y="6369"/>
                  </a:cubicBezTo>
                  <a:cubicBezTo>
                    <a:pt x="6799" y="6377"/>
                    <a:pt x="6764" y="6386"/>
                    <a:pt x="6739" y="6390"/>
                  </a:cubicBezTo>
                  <a:lnTo>
                    <a:pt x="6739" y="6390"/>
                  </a:lnTo>
                  <a:cubicBezTo>
                    <a:pt x="6733" y="6391"/>
                    <a:pt x="6725" y="6392"/>
                    <a:pt x="6716" y="6393"/>
                  </a:cubicBezTo>
                  <a:cubicBezTo>
                    <a:pt x="6716" y="6393"/>
                    <a:pt x="6753" y="6398"/>
                    <a:pt x="6781" y="6402"/>
                  </a:cubicBezTo>
                  <a:lnTo>
                    <a:pt x="6781" y="6402"/>
                  </a:lnTo>
                  <a:cubicBezTo>
                    <a:pt x="6782" y="6401"/>
                    <a:pt x="6783" y="6401"/>
                    <a:pt x="6784" y="6401"/>
                  </a:cubicBezTo>
                  <a:cubicBezTo>
                    <a:pt x="6786" y="6401"/>
                    <a:pt x="6789" y="6402"/>
                    <a:pt x="6792" y="6403"/>
                  </a:cubicBezTo>
                  <a:lnTo>
                    <a:pt x="6792" y="6403"/>
                  </a:lnTo>
                  <a:cubicBezTo>
                    <a:pt x="6788" y="6403"/>
                    <a:pt x="6785" y="6402"/>
                    <a:pt x="6781" y="6402"/>
                  </a:cubicBezTo>
                  <a:lnTo>
                    <a:pt x="6781" y="6402"/>
                  </a:lnTo>
                  <a:cubicBezTo>
                    <a:pt x="6779" y="6402"/>
                    <a:pt x="6777" y="6403"/>
                    <a:pt x="6775" y="6405"/>
                  </a:cubicBezTo>
                  <a:lnTo>
                    <a:pt x="6796" y="6405"/>
                  </a:lnTo>
                  <a:cubicBezTo>
                    <a:pt x="6795" y="6404"/>
                    <a:pt x="6793" y="6403"/>
                    <a:pt x="6792" y="6403"/>
                  </a:cubicBezTo>
                  <a:lnTo>
                    <a:pt x="6792" y="6403"/>
                  </a:lnTo>
                  <a:cubicBezTo>
                    <a:pt x="6801" y="6404"/>
                    <a:pt x="6808" y="6405"/>
                    <a:pt x="6811" y="6405"/>
                  </a:cubicBezTo>
                  <a:lnTo>
                    <a:pt x="6796" y="6405"/>
                  </a:lnTo>
                  <a:cubicBezTo>
                    <a:pt x="6804" y="6408"/>
                    <a:pt x="6812" y="6413"/>
                    <a:pt x="6818" y="6416"/>
                  </a:cubicBezTo>
                  <a:lnTo>
                    <a:pt x="6818" y="6416"/>
                  </a:lnTo>
                  <a:cubicBezTo>
                    <a:pt x="6793" y="6410"/>
                    <a:pt x="6787" y="6408"/>
                    <a:pt x="6781" y="6408"/>
                  </a:cubicBezTo>
                  <a:cubicBezTo>
                    <a:pt x="6775" y="6408"/>
                    <a:pt x="6769" y="6411"/>
                    <a:pt x="6740" y="6417"/>
                  </a:cubicBezTo>
                  <a:lnTo>
                    <a:pt x="6752" y="6417"/>
                  </a:lnTo>
                  <a:cubicBezTo>
                    <a:pt x="6775" y="6417"/>
                    <a:pt x="6799" y="6417"/>
                    <a:pt x="6823" y="6429"/>
                  </a:cubicBezTo>
                  <a:cubicBezTo>
                    <a:pt x="6807" y="6429"/>
                    <a:pt x="6775" y="6434"/>
                    <a:pt x="6752" y="6434"/>
                  </a:cubicBezTo>
                  <a:cubicBezTo>
                    <a:pt x="6741" y="6434"/>
                    <a:pt x="6732" y="6433"/>
                    <a:pt x="6728" y="6429"/>
                  </a:cubicBezTo>
                  <a:lnTo>
                    <a:pt x="6728" y="6429"/>
                  </a:lnTo>
                  <a:cubicBezTo>
                    <a:pt x="6734" y="6435"/>
                    <a:pt x="6746" y="6435"/>
                    <a:pt x="6758" y="6435"/>
                  </a:cubicBezTo>
                  <a:cubicBezTo>
                    <a:pt x="6769" y="6435"/>
                    <a:pt x="6781" y="6435"/>
                    <a:pt x="6787" y="6440"/>
                  </a:cubicBezTo>
                  <a:cubicBezTo>
                    <a:pt x="6732" y="6440"/>
                    <a:pt x="6787" y="6456"/>
                    <a:pt x="6781" y="6456"/>
                  </a:cubicBezTo>
                  <a:cubicBezTo>
                    <a:pt x="6779" y="6456"/>
                    <a:pt x="6769" y="6454"/>
                    <a:pt x="6745" y="6449"/>
                  </a:cubicBezTo>
                  <a:lnTo>
                    <a:pt x="6745" y="6449"/>
                  </a:lnTo>
                  <a:cubicBezTo>
                    <a:pt x="6743" y="6451"/>
                    <a:pt x="6733" y="6452"/>
                    <a:pt x="6712" y="6452"/>
                  </a:cubicBezTo>
                  <a:lnTo>
                    <a:pt x="6712" y="6452"/>
                  </a:lnTo>
                  <a:cubicBezTo>
                    <a:pt x="6708" y="6450"/>
                    <a:pt x="6704" y="6449"/>
                    <a:pt x="6700" y="6449"/>
                  </a:cubicBezTo>
                  <a:cubicBezTo>
                    <a:pt x="6697" y="6449"/>
                    <a:pt x="6694" y="6450"/>
                    <a:pt x="6692" y="6452"/>
                  </a:cubicBezTo>
                  <a:cubicBezTo>
                    <a:pt x="6700" y="6452"/>
                    <a:pt x="6707" y="6452"/>
                    <a:pt x="6712" y="6452"/>
                  </a:cubicBezTo>
                  <a:lnTo>
                    <a:pt x="6712" y="6452"/>
                  </a:lnTo>
                  <a:cubicBezTo>
                    <a:pt x="6722" y="6457"/>
                    <a:pt x="6733" y="6464"/>
                    <a:pt x="6740" y="6464"/>
                  </a:cubicBezTo>
                  <a:cubicBezTo>
                    <a:pt x="6716" y="6464"/>
                    <a:pt x="6716" y="6476"/>
                    <a:pt x="6740" y="6476"/>
                  </a:cubicBezTo>
                  <a:lnTo>
                    <a:pt x="6692" y="6476"/>
                  </a:lnTo>
                  <a:cubicBezTo>
                    <a:pt x="6716" y="6476"/>
                    <a:pt x="6740" y="6476"/>
                    <a:pt x="6775" y="6488"/>
                  </a:cubicBezTo>
                  <a:lnTo>
                    <a:pt x="6716" y="6488"/>
                  </a:lnTo>
                  <a:cubicBezTo>
                    <a:pt x="6769" y="6494"/>
                    <a:pt x="6758" y="6494"/>
                    <a:pt x="6729" y="6494"/>
                  </a:cubicBezTo>
                  <a:cubicBezTo>
                    <a:pt x="6701" y="6494"/>
                    <a:pt x="6656" y="6494"/>
                    <a:pt x="6644" y="6500"/>
                  </a:cubicBezTo>
                  <a:cubicBezTo>
                    <a:pt x="6692" y="6500"/>
                    <a:pt x="6704" y="6512"/>
                    <a:pt x="6752" y="6512"/>
                  </a:cubicBezTo>
                  <a:lnTo>
                    <a:pt x="6728" y="6512"/>
                  </a:lnTo>
                  <a:cubicBezTo>
                    <a:pt x="6712" y="6512"/>
                    <a:pt x="6745" y="6517"/>
                    <a:pt x="6768" y="6521"/>
                  </a:cubicBezTo>
                  <a:lnTo>
                    <a:pt x="6768" y="6521"/>
                  </a:lnTo>
                  <a:cubicBezTo>
                    <a:pt x="6772" y="6519"/>
                    <a:pt x="6776" y="6517"/>
                    <a:pt x="6776" y="6517"/>
                  </a:cubicBezTo>
                  <a:lnTo>
                    <a:pt x="6776" y="6517"/>
                  </a:lnTo>
                  <a:cubicBezTo>
                    <a:pt x="6777" y="6517"/>
                    <a:pt x="6775" y="6518"/>
                    <a:pt x="6769" y="6521"/>
                  </a:cubicBezTo>
                  <a:lnTo>
                    <a:pt x="6769" y="6521"/>
                  </a:lnTo>
                  <a:cubicBezTo>
                    <a:pt x="6768" y="6521"/>
                    <a:pt x="6768" y="6521"/>
                    <a:pt x="6768" y="6521"/>
                  </a:cubicBezTo>
                  <a:lnTo>
                    <a:pt x="6768" y="6521"/>
                  </a:lnTo>
                  <a:cubicBezTo>
                    <a:pt x="6760" y="6525"/>
                    <a:pt x="6750" y="6531"/>
                    <a:pt x="6757" y="6531"/>
                  </a:cubicBezTo>
                  <a:cubicBezTo>
                    <a:pt x="6759" y="6531"/>
                    <a:pt x="6765" y="6530"/>
                    <a:pt x="6774" y="6527"/>
                  </a:cubicBezTo>
                  <a:lnTo>
                    <a:pt x="6774" y="6527"/>
                  </a:lnTo>
                  <a:cubicBezTo>
                    <a:pt x="6772" y="6526"/>
                    <a:pt x="6768" y="6525"/>
                    <a:pt x="6764" y="6524"/>
                  </a:cubicBezTo>
                  <a:cubicBezTo>
                    <a:pt x="6766" y="6523"/>
                    <a:pt x="6767" y="6522"/>
                    <a:pt x="6769" y="6521"/>
                  </a:cubicBezTo>
                  <a:lnTo>
                    <a:pt x="6769" y="6521"/>
                  </a:lnTo>
                  <a:cubicBezTo>
                    <a:pt x="6779" y="6523"/>
                    <a:pt x="6787" y="6524"/>
                    <a:pt x="6787" y="6524"/>
                  </a:cubicBezTo>
                  <a:cubicBezTo>
                    <a:pt x="6782" y="6525"/>
                    <a:pt x="6778" y="6526"/>
                    <a:pt x="6774" y="6527"/>
                  </a:cubicBezTo>
                  <a:lnTo>
                    <a:pt x="6774" y="6527"/>
                  </a:lnTo>
                  <a:cubicBezTo>
                    <a:pt x="6779" y="6530"/>
                    <a:pt x="6776" y="6531"/>
                    <a:pt x="6769" y="6532"/>
                  </a:cubicBezTo>
                  <a:lnTo>
                    <a:pt x="6769" y="6532"/>
                  </a:lnTo>
                  <a:cubicBezTo>
                    <a:pt x="6715" y="6528"/>
                    <a:pt x="6689" y="6527"/>
                    <a:pt x="6681" y="6527"/>
                  </a:cubicBezTo>
                  <a:cubicBezTo>
                    <a:pt x="6664" y="6527"/>
                    <a:pt x="6723" y="6532"/>
                    <a:pt x="6756" y="6532"/>
                  </a:cubicBezTo>
                  <a:cubicBezTo>
                    <a:pt x="6761" y="6532"/>
                    <a:pt x="6765" y="6532"/>
                    <a:pt x="6769" y="6532"/>
                  </a:cubicBezTo>
                  <a:lnTo>
                    <a:pt x="6769" y="6532"/>
                  </a:lnTo>
                  <a:cubicBezTo>
                    <a:pt x="6785" y="6533"/>
                    <a:pt x="6803" y="6534"/>
                    <a:pt x="6823" y="6536"/>
                  </a:cubicBezTo>
                  <a:cubicBezTo>
                    <a:pt x="6787" y="6536"/>
                    <a:pt x="6787" y="6536"/>
                    <a:pt x="6823" y="6548"/>
                  </a:cubicBezTo>
                  <a:cubicBezTo>
                    <a:pt x="6728" y="6548"/>
                    <a:pt x="6764" y="6548"/>
                    <a:pt x="6656" y="6560"/>
                  </a:cubicBezTo>
                  <a:cubicBezTo>
                    <a:pt x="6680" y="6560"/>
                    <a:pt x="6709" y="6554"/>
                    <a:pt x="6737" y="6554"/>
                  </a:cubicBezTo>
                  <a:cubicBezTo>
                    <a:pt x="6750" y="6554"/>
                    <a:pt x="6764" y="6556"/>
                    <a:pt x="6775" y="6560"/>
                  </a:cubicBezTo>
                  <a:lnTo>
                    <a:pt x="6704" y="6560"/>
                  </a:lnTo>
                  <a:cubicBezTo>
                    <a:pt x="6734" y="6565"/>
                    <a:pt x="6750" y="6569"/>
                    <a:pt x="6757" y="6571"/>
                  </a:cubicBezTo>
                  <a:lnTo>
                    <a:pt x="6764" y="6571"/>
                  </a:lnTo>
                  <a:cubicBezTo>
                    <a:pt x="6757" y="6585"/>
                    <a:pt x="6758" y="6591"/>
                    <a:pt x="6765" y="6591"/>
                  </a:cubicBezTo>
                  <a:cubicBezTo>
                    <a:pt x="6766" y="6591"/>
                    <a:pt x="6767" y="6591"/>
                    <a:pt x="6768" y="6591"/>
                  </a:cubicBezTo>
                  <a:lnTo>
                    <a:pt x="6768" y="6591"/>
                  </a:lnTo>
                  <a:cubicBezTo>
                    <a:pt x="6751" y="6599"/>
                    <a:pt x="6762" y="6603"/>
                    <a:pt x="6780" y="6603"/>
                  </a:cubicBezTo>
                  <a:cubicBezTo>
                    <a:pt x="6791" y="6603"/>
                    <a:pt x="6804" y="6602"/>
                    <a:pt x="6816" y="6600"/>
                  </a:cubicBezTo>
                  <a:lnTo>
                    <a:pt x="6816" y="6600"/>
                  </a:lnTo>
                  <a:cubicBezTo>
                    <a:pt x="6803" y="6603"/>
                    <a:pt x="6798" y="6606"/>
                    <a:pt x="6799" y="6607"/>
                  </a:cubicBezTo>
                  <a:lnTo>
                    <a:pt x="6799" y="6607"/>
                  </a:lnTo>
                  <a:cubicBezTo>
                    <a:pt x="6790" y="6607"/>
                    <a:pt x="6779" y="6607"/>
                    <a:pt x="6764" y="6607"/>
                  </a:cubicBezTo>
                  <a:cubicBezTo>
                    <a:pt x="6787" y="6619"/>
                    <a:pt x="6823" y="6619"/>
                    <a:pt x="6847" y="6619"/>
                  </a:cubicBezTo>
                  <a:lnTo>
                    <a:pt x="6811" y="6619"/>
                  </a:lnTo>
                  <a:cubicBezTo>
                    <a:pt x="6871" y="6619"/>
                    <a:pt x="6930" y="6631"/>
                    <a:pt x="6990" y="6631"/>
                  </a:cubicBezTo>
                  <a:cubicBezTo>
                    <a:pt x="6962" y="6635"/>
                    <a:pt x="6946" y="6636"/>
                    <a:pt x="6933" y="6636"/>
                  </a:cubicBezTo>
                  <a:cubicBezTo>
                    <a:pt x="6908" y="6636"/>
                    <a:pt x="6894" y="6631"/>
                    <a:pt x="6823" y="6631"/>
                  </a:cubicBezTo>
                  <a:lnTo>
                    <a:pt x="6787" y="6631"/>
                  </a:lnTo>
                  <a:cubicBezTo>
                    <a:pt x="6787" y="6634"/>
                    <a:pt x="6789" y="6635"/>
                    <a:pt x="6791" y="6635"/>
                  </a:cubicBezTo>
                  <a:cubicBezTo>
                    <a:pt x="6792" y="6635"/>
                    <a:pt x="6793" y="6634"/>
                    <a:pt x="6793" y="6634"/>
                  </a:cubicBezTo>
                  <a:lnTo>
                    <a:pt x="6793" y="6634"/>
                  </a:lnTo>
                  <a:cubicBezTo>
                    <a:pt x="6789" y="6636"/>
                    <a:pt x="6784" y="6639"/>
                    <a:pt x="6775" y="6643"/>
                  </a:cubicBezTo>
                  <a:cubicBezTo>
                    <a:pt x="6823" y="6643"/>
                    <a:pt x="6871" y="6655"/>
                    <a:pt x="6930" y="6655"/>
                  </a:cubicBezTo>
                  <a:cubicBezTo>
                    <a:pt x="6752" y="6655"/>
                    <a:pt x="6883" y="6655"/>
                    <a:pt x="6775" y="6643"/>
                  </a:cubicBezTo>
                  <a:lnTo>
                    <a:pt x="6775" y="6643"/>
                  </a:lnTo>
                  <a:cubicBezTo>
                    <a:pt x="6787" y="6655"/>
                    <a:pt x="6799" y="6655"/>
                    <a:pt x="6811" y="6655"/>
                  </a:cubicBezTo>
                  <a:lnTo>
                    <a:pt x="6775" y="6655"/>
                  </a:lnTo>
                  <a:cubicBezTo>
                    <a:pt x="6799" y="6655"/>
                    <a:pt x="6823" y="6655"/>
                    <a:pt x="6847" y="6667"/>
                  </a:cubicBezTo>
                  <a:lnTo>
                    <a:pt x="6833" y="6667"/>
                  </a:lnTo>
                  <a:cubicBezTo>
                    <a:pt x="6834" y="6669"/>
                    <a:pt x="6835" y="6671"/>
                    <a:pt x="6835" y="6674"/>
                  </a:cubicBezTo>
                  <a:lnTo>
                    <a:pt x="6835" y="6674"/>
                  </a:lnTo>
                  <a:cubicBezTo>
                    <a:pt x="6835" y="6674"/>
                    <a:pt x="6834" y="6673"/>
                    <a:pt x="6834" y="6673"/>
                  </a:cubicBezTo>
                  <a:cubicBezTo>
                    <a:pt x="6832" y="6673"/>
                    <a:pt x="6827" y="6679"/>
                    <a:pt x="6811" y="6679"/>
                  </a:cubicBezTo>
                  <a:cubicBezTo>
                    <a:pt x="6799" y="6702"/>
                    <a:pt x="6942" y="6702"/>
                    <a:pt x="6871" y="6702"/>
                  </a:cubicBezTo>
                  <a:lnTo>
                    <a:pt x="6787" y="6702"/>
                  </a:lnTo>
                  <a:cubicBezTo>
                    <a:pt x="6859" y="6702"/>
                    <a:pt x="6930" y="6702"/>
                    <a:pt x="7002" y="6714"/>
                  </a:cubicBezTo>
                  <a:cubicBezTo>
                    <a:pt x="6966" y="6708"/>
                    <a:pt x="6930" y="6708"/>
                    <a:pt x="6894" y="6708"/>
                  </a:cubicBezTo>
                  <a:cubicBezTo>
                    <a:pt x="6859" y="6708"/>
                    <a:pt x="6823" y="6708"/>
                    <a:pt x="6787" y="6702"/>
                  </a:cubicBezTo>
                  <a:lnTo>
                    <a:pt x="6787" y="6702"/>
                  </a:lnTo>
                  <a:cubicBezTo>
                    <a:pt x="6775" y="6714"/>
                    <a:pt x="6871" y="6714"/>
                    <a:pt x="6871" y="6714"/>
                  </a:cubicBezTo>
                  <a:cubicBezTo>
                    <a:pt x="6847" y="6714"/>
                    <a:pt x="6811" y="6714"/>
                    <a:pt x="6787" y="6726"/>
                  </a:cubicBezTo>
                  <a:cubicBezTo>
                    <a:pt x="6805" y="6720"/>
                    <a:pt x="6820" y="6717"/>
                    <a:pt x="6835" y="6717"/>
                  </a:cubicBezTo>
                  <a:cubicBezTo>
                    <a:pt x="6850" y="6717"/>
                    <a:pt x="6865" y="6720"/>
                    <a:pt x="6883" y="6726"/>
                  </a:cubicBezTo>
                  <a:lnTo>
                    <a:pt x="6775" y="6726"/>
                  </a:lnTo>
                  <a:cubicBezTo>
                    <a:pt x="6787" y="6726"/>
                    <a:pt x="6787" y="6726"/>
                    <a:pt x="6787" y="6738"/>
                  </a:cubicBezTo>
                  <a:cubicBezTo>
                    <a:pt x="6801" y="6738"/>
                    <a:pt x="6836" y="6746"/>
                    <a:pt x="6867" y="6750"/>
                  </a:cubicBezTo>
                  <a:lnTo>
                    <a:pt x="6799" y="6750"/>
                  </a:lnTo>
                  <a:cubicBezTo>
                    <a:pt x="6823" y="6750"/>
                    <a:pt x="6846" y="6750"/>
                    <a:pt x="6869" y="6750"/>
                  </a:cubicBezTo>
                  <a:lnTo>
                    <a:pt x="6869" y="6750"/>
                  </a:lnTo>
                  <a:cubicBezTo>
                    <a:pt x="6882" y="6752"/>
                    <a:pt x="6893" y="6753"/>
                    <a:pt x="6902" y="6753"/>
                  </a:cubicBezTo>
                  <a:cubicBezTo>
                    <a:pt x="6909" y="6753"/>
                    <a:pt x="6914" y="6753"/>
                    <a:pt x="6916" y="6751"/>
                  </a:cubicBezTo>
                  <a:lnTo>
                    <a:pt x="6916" y="6751"/>
                  </a:lnTo>
                  <a:cubicBezTo>
                    <a:pt x="6959" y="6753"/>
                    <a:pt x="7000" y="6756"/>
                    <a:pt x="7037" y="6762"/>
                  </a:cubicBezTo>
                  <a:cubicBezTo>
                    <a:pt x="7014" y="6762"/>
                    <a:pt x="7014" y="6762"/>
                    <a:pt x="7049" y="6774"/>
                  </a:cubicBezTo>
                  <a:cubicBezTo>
                    <a:pt x="6965" y="6765"/>
                    <a:pt x="6887" y="6757"/>
                    <a:pt x="6810" y="6757"/>
                  </a:cubicBezTo>
                  <a:cubicBezTo>
                    <a:pt x="6779" y="6757"/>
                    <a:pt x="6747" y="6758"/>
                    <a:pt x="6716" y="6762"/>
                  </a:cubicBezTo>
                  <a:cubicBezTo>
                    <a:pt x="6740" y="6762"/>
                    <a:pt x="6775" y="6774"/>
                    <a:pt x="6799" y="6774"/>
                  </a:cubicBezTo>
                  <a:cubicBezTo>
                    <a:pt x="6787" y="6762"/>
                    <a:pt x="6764" y="6762"/>
                    <a:pt x="6752" y="6762"/>
                  </a:cubicBezTo>
                  <a:cubicBezTo>
                    <a:pt x="6799" y="6762"/>
                    <a:pt x="6847" y="6762"/>
                    <a:pt x="6883" y="6774"/>
                  </a:cubicBezTo>
                  <a:lnTo>
                    <a:pt x="6775" y="6774"/>
                  </a:lnTo>
                  <a:cubicBezTo>
                    <a:pt x="6787" y="6786"/>
                    <a:pt x="6787" y="6786"/>
                    <a:pt x="6799" y="6786"/>
                  </a:cubicBezTo>
                  <a:cubicBezTo>
                    <a:pt x="6789" y="6786"/>
                    <a:pt x="6771" y="6794"/>
                    <a:pt x="6758" y="6797"/>
                  </a:cubicBezTo>
                  <a:cubicBezTo>
                    <a:pt x="6851" y="6786"/>
                    <a:pt x="6944" y="6786"/>
                    <a:pt x="7037" y="6786"/>
                  </a:cubicBezTo>
                  <a:cubicBezTo>
                    <a:pt x="6954" y="6798"/>
                    <a:pt x="6883" y="6798"/>
                    <a:pt x="6799" y="6798"/>
                  </a:cubicBezTo>
                  <a:cubicBezTo>
                    <a:pt x="6799" y="6798"/>
                    <a:pt x="6799" y="6798"/>
                    <a:pt x="6799" y="6798"/>
                  </a:cubicBezTo>
                  <a:lnTo>
                    <a:pt x="6799" y="6798"/>
                  </a:lnTo>
                  <a:cubicBezTo>
                    <a:pt x="6805" y="6804"/>
                    <a:pt x="6829" y="6807"/>
                    <a:pt x="6839" y="6807"/>
                  </a:cubicBezTo>
                  <a:cubicBezTo>
                    <a:pt x="6844" y="6807"/>
                    <a:pt x="6846" y="6806"/>
                    <a:pt x="6844" y="6805"/>
                  </a:cubicBezTo>
                  <a:lnTo>
                    <a:pt x="6844" y="6805"/>
                  </a:lnTo>
                  <a:cubicBezTo>
                    <a:pt x="6881" y="6810"/>
                    <a:pt x="6914" y="6813"/>
                    <a:pt x="6966" y="6821"/>
                  </a:cubicBezTo>
                  <a:cubicBezTo>
                    <a:pt x="6918" y="6821"/>
                    <a:pt x="6894" y="6845"/>
                    <a:pt x="6847" y="6845"/>
                  </a:cubicBezTo>
                  <a:lnTo>
                    <a:pt x="6823" y="6845"/>
                  </a:lnTo>
                  <a:cubicBezTo>
                    <a:pt x="6799" y="6845"/>
                    <a:pt x="6871" y="6851"/>
                    <a:pt x="6893" y="6851"/>
                  </a:cubicBezTo>
                  <a:cubicBezTo>
                    <a:pt x="6904" y="6851"/>
                    <a:pt x="6902" y="6849"/>
                    <a:pt x="6871" y="6845"/>
                  </a:cubicBezTo>
                  <a:cubicBezTo>
                    <a:pt x="6918" y="6845"/>
                    <a:pt x="6978" y="6845"/>
                    <a:pt x="7025" y="6857"/>
                  </a:cubicBezTo>
                  <a:lnTo>
                    <a:pt x="7002" y="6857"/>
                  </a:lnTo>
                  <a:cubicBezTo>
                    <a:pt x="6990" y="6857"/>
                    <a:pt x="7085" y="6869"/>
                    <a:pt x="7061" y="6869"/>
                  </a:cubicBezTo>
                  <a:cubicBezTo>
                    <a:pt x="7003" y="6874"/>
                    <a:pt x="6960" y="6878"/>
                    <a:pt x="6928" y="6881"/>
                  </a:cubicBezTo>
                  <a:lnTo>
                    <a:pt x="6928" y="6881"/>
                  </a:lnTo>
                  <a:cubicBezTo>
                    <a:pt x="6951" y="6880"/>
                    <a:pt x="7186" y="6877"/>
                    <a:pt x="7145" y="6869"/>
                  </a:cubicBezTo>
                  <a:lnTo>
                    <a:pt x="7133" y="6869"/>
                  </a:lnTo>
                  <a:cubicBezTo>
                    <a:pt x="7133" y="6857"/>
                    <a:pt x="7097" y="6857"/>
                    <a:pt x="7097" y="6845"/>
                  </a:cubicBezTo>
                  <a:cubicBezTo>
                    <a:pt x="7097" y="6821"/>
                    <a:pt x="7168" y="6821"/>
                    <a:pt x="7180" y="6810"/>
                  </a:cubicBezTo>
                  <a:cubicBezTo>
                    <a:pt x="7180" y="6810"/>
                    <a:pt x="7097" y="6786"/>
                    <a:pt x="7085" y="6786"/>
                  </a:cubicBezTo>
                  <a:cubicBezTo>
                    <a:pt x="7085" y="6786"/>
                    <a:pt x="7109" y="6762"/>
                    <a:pt x="7121" y="6762"/>
                  </a:cubicBezTo>
                  <a:cubicBezTo>
                    <a:pt x="7085" y="6750"/>
                    <a:pt x="7097" y="6750"/>
                    <a:pt x="7121" y="6750"/>
                  </a:cubicBezTo>
                  <a:cubicBezTo>
                    <a:pt x="7109" y="6750"/>
                    <a:pt x="7097" y="6750"/>
                    <a:pt x="7097" y="6738"/>
                  </a:cubicBezTo>
                  <a:lnTo>
                    <a:pt x="7061" y="6738"/>
                  </a:lnTo>
                  <a:cubicBezTo>
                    <a:pt x="7133" y="6738"/>
                    <a:pt x="7025" y="6738"/>
                    <a:pt x="7097" y="6726"/>
                  </a:cubicBezTo>
                  <a:lnTo>
                    <a:pt x="7014" y="6726"/>
                  </a:lnTo>
                  <a:cubicBezTo>
                    <a:pt x="7025" y="6726"/>
                    <a:pt x="7037" y="6726"/>
                    <a:pt x="7025" y="6714"/>
                  </a:cubicBezTo>
                  <a:lnTo>
                    <a:pt x="7014" y="6714"/>
                  </a:lnTo>
                  <a:cubicBezTo>
                    <a:pt x="7091" y="6702"/>
                    <a:pt x="7103" y="6699"/>
                    <a:pt x="7089" y="6699"/>
                  </a:cubicBezTo>
                  <a:cubicBezTo>
                    <a:pt x="7082" y="6699"/>
                    <a:pt x="7066" y="6700"/>
                    <a:pt x="7049" y="6701"/>
                  </a:cubicBezTo>
                  <a:lnTo>
                    <a:pt x="7049" y="6701"/>
                  </a:lnTo>
                  <a:cubicBezTo>
                    <a:pt x="7037" y="6678"/>
                    <a:pt x="7038" y="6666"/>
                    <a:pt x="7085" y="6655"/>
                  </a:cubicBezTo>
                  <a:lnTo>
                    <a:pt x="7085" y="6655"/>
                  </a:lnTo>
                  <a:cubicBezTo>
                    <a:pt x="7082" y="6655"/>
                    <a:pt x="7080" y="6655"/>
                    <a:pt x="7077" y="6656"/>
                  </a:cubicBezTo>
                  <a:lnTo>
                    <a:pt x="7077" y="6656"/>
                  </a:lnTo>
                  <a:cubicBezTo>
                    <a:pt x="7077" y="6655"/>
                    <a:pt x="7072" y="6655"/>
                    <a:pt x="7061" y="6655"/>
                  </a:cubicBezTo>
                  <a:cubicBezTo>
                    <a:pt x="7216" y="6643"/>
                    <a:pt x="7002" y="6643"/>
                    <a:pt x="7133" y="6643"/>
                  </a:cubicBezTo>
                  <a:cubicBezTo>
                    <a:pt x="7131" y="6641"/>
                    <a:pt x="7129" y="6640"/>
                    <a:pt x="7128" y="6638"/>
                  </a:cubicBezTo>
                  <a:lnTo>
                    <a:pt x="7128" y="6638"/>
                  </a:lnTo>
                  <a:cubicBezTo>
                    <a:pt x="7134" y="6640"/>
                    <a:pt x="7139" y="6641"/>
                    <a:pt x="7145" y="6643"/>
                  </a:cubicBezTo>
                  <a:cubicBezTo>
                    <a:pt x="7133" y="6637"/>
                    <a:pt x="7127" y="6634"/>
                    <a:pt x="7125" y="6634"/>
                  </a:cubicBezTo>
                  <a:lnTo>
                    <a:pt x="7125" y="6634"/>
                  </a:lnTo>
                  <a:cubicBezTo>
                    <a:pt x="7124" y="6634"/>
                    <a:pt x="7125" y="6635"/>
                    <a:pt x="7128" y="6638"/>
                  </a:cubicBezTo>
                  <a:lnTo>
                    <a:pt x="7128" y="6638"/>
                  </a:lnTo>
                  <a:cubicBezTo>
                    <a:pt x="7095" y="6631"/>
                    <a:pt x="7056" y="6631"/>
                    <a:pt x="7025" y="6631"/>
                  </a:cubicBezTo>
                  <a:lnTo>
                    <a:pt x="7002" y="6631"/>
                  </a:lnTo>
                  <a:cubicBezTo>
                    <a:pt x="7025" y="6631"/>
                    <a:pt x="7049" y="6631"/>
                    <a:pt x="7061" y="6619"/>
                  </a:cubicBezTo>
                  <a:cubicBezTo>
                    <a:pt x="7061" y="6619"/>
                    <a:pt x="7002" y="6595"/>
                    <a:pt x="7002" y="6595"/>
                  </a:cubicBezTo>
                  <a:cubicBezTo>
                    <a:pt x="7014" y="6595"/>
                    <a:pt x="7025" y="6583"/>
                    <a:pt x="7037" y="6583"/>
                  </a:cubicBezTo>
                  <a:lnTo>
                    <a:pt x="6978" y="6583"/>
                  </a:lnTo>
                  <a:cubicBezTo>
                    <a:pt x="7008" y="6577"/>
                    <a:pt x="7019" y="6577"/>
                    <a:pt x="7021" y="6577"/>
                  </a:cubicBezTo>
                  <a:cubicBezTo>
                    <a:pt x="7022" y="6577"/>
                    <a:pt x="7014" y="6577"/>
                    <a:pt x="7002" y="6571"/>
                  </a:cubicBezTo>
                  <a:cubicBezTo>
                    <a:pt x="7049" y="6571"/>
                    <a:pt x="7097" y="6560"/>
                    <a:pt x="7145" y="6560"/>
                  </a:cubicBezTo>
                  <a:cubicBezTo>
                    <a:pt x="7109" y="6560"/>
                    <a:pt x="7085" y="6548"/>
                    <a:pt x="7061" y="6536"/>
                  </a:cubicBezTo>
                  <a:lnTo>
                    <a:pt x="7076" y="6536"/>
                  </a:lnTo>
                  <a:cubicBezTo>
                    <a:pt x="7071" y="6530"/>
                    <a:pt x="7061" y="6519"/>
                    <a:pt x="7025" y="6512"/>
                  </a:cubicBezTo>
                  <a:cubicBezTo>
                    <a:pt x="7143" y="6512"/>
                    <a:pt x="7058" y="6512"/>
                    <a:pt x="7040" y="6503"/>
                  </a:cubicBezTo>
                  <a:lnTo>
                    <a:pt x="7040" y="6503"/>
                  </a:lnTo>
                  <a:cubicBezTo>
                    <a:pt x="7041" y="6503"/>
                    <a:pt x="7042" y="6503"/>
                    <a:pt x="7042" y="6503"/>
                  </a:cubicBezTo>
                  <a:cubicBezTo>
                    <a:pt x="7054" y="6503"/>
                    <a:pt x="7085" y="6488"/>
                    <a:pt x="7085" y="6488"/>
                  </a:cubicBezTo>
                  <a:cubicBezTo>
                    <a:pt x="7073" y="6476"/>
                    <a:pt x="7049" y="6476"/>
                    <a:pt x="7037" y="6476"/>
                  </a:cubicBezTo>
                  <a:cubicBezTo>
                    <a:pt x="7061" y="6476"/>
                    <a:pt x="7109" y="6476"/>
                    <a:pt x="7025" y="6464"/>
                  </a:cubicBezTo>
                  <a:cubicBezTo>
                    <a:pt x="7056" y="6454"/>
                    <a:pt x="7087" y="6426"/>
                    <a:pt x="7102" y="6426"/>
                  </a:cubicBezTo>
                  <a:cubicBezTo>
                    <a:pt x="7104" y="6426"/>
                    <a:pt x="7105" y="6426"/>
                    <a:pt x="7106" y="6427"/>
                  </a:cubicBezTo>
                  <a:lnTo>
                    <a:pt x="7106" y="6427"/>
                  </a:lnTo>
                  <a:cubicBezTo>
                    <a:pt x="7089" y="6417"/>
                    <a:pt x="7064" y="6412"/>
                    <a:pt x="7037" y="6410"/>
                  </a:cubicBezTo>
                  <a:lnTo>
                    <a:pt x="7037" y="6410"/>
                  </a:lnTo>
                  <a:cubicBezTo>
                    <a:pt x="7066" y="6400"/>
                    <a:pt x="7092" y="6383"/>
                    <a:pt x="7097" y="6357"/>
                  </a:cubicBezTo>
                  <a:lnTo>
                    <a:pt x="7085" y="6357"/>
                  </a:lnTo>
                  <a:cubicBezTo>
                    <a:pt x="7073" y="6345"/>
                    <a:pt x="7061" y="6345"/>
                    <a:pt x="7049" y="6345"/>
                  </a:cubicBezTo>
                  <a:cubicBezTo>
                    <a:pt x="7073" y="6345"/>
                    <a:pt x="7085" y="6345"/>
                    <a:pt x="7109" y="6357"/>
                  </a:cubicBezTo>
                  <a:cubicBezTo>
                    <a:pt x="7097" y="6345"/>
                    <a:pt x="7061" y="6345"/>
                    <a:pt x="7061" y="6345"/>
                  </a:cubicBezTo>
                  <a:cubicBezTo>
                    <a:pt x="7061" y="6345"/>
                    <a:pt x="7066" y="6345"/>
                    <a:pt x="7072" y="6345"/>
                  </a:cubicBezTo>
                  <a:lnTo>
                    <a:pt x="7072" y="6345"/>
                  </a:lnTo>
                  <a:cubicBezTo>
                    <a:pt x="7073" y="6345"/>
                    <a:pt x="7073" y="6345"/>
                    <a:pt x="7073" y="6345"/>
                  </a:cubicBezTo>
                  <a:lnTo>
                    <a:pt x="7074" y="6344"/>
                  </a:lnTo>
                  <a:lnTo>
                    <a:pt x="7074" y="6344"/>
                  </a:lnTo>
                  <a:cubicBezTo>
                    <a:pt x="7073" y="6344"/>
                    <a:pt x="7073" y="6345"/>
                    <a:pt x="7072" y="6345"/>
                  </a:cubicBezTo>
                  <a:lnTo>
                    <a:pt x="7072" y="6345"/>
                  </a:lnTo>
                  <a:cubicBezTo>
                    <a:pt x="7062" y="6333"/>
                    <a:pt x="7073" y="6333"/>
                    <a:pt x="7085" y="6333"/>
                  </a:cubicBezTo>
                  <a:lnTo>
                    <a:pt x="7014" y="6333"/>
                  </a:lnTo>
                  <a:cubicBezTo>
                    <a:pt x="7085" y="6333"/>
                    <a:pt x="7025" y="6309"/>
                    <a:pt x="7061" y="6309"/>
                  </a:cubicBezTo>
                  <a:cubicBezTo>
                    <a:pt x="7048" y="6309"/>
                    <a:pt x="7031" y="6299"/>
                    <a:pt x="7015" y="6291"/>
                  </a:cubicBezTo>
                  <a:lnTo>
                    <a:pt x="7015" y="6291"/>
                  </a:lnTo>
                  <a:cubicBezTo>
                    <a:pt x="7017" y="6291"/>
                    <a:pt x="7020" y="6291"/>
                    <a:pt x="7022" y="6291"/>
                  </a:cubicBezTo>
                  <a:cubicBezTo>
                    <a:pt x="7049" y="6291"/>
                    <a:pt x="7073" y="6286"/>
                    <a:pt x="7097" y="6286"/>
                  </a:cubicBezTo>
                  <a:cubicBezTo>
                    <a:pt x="7073" y="6274"/>
                    <a:pt x="7049" y="6274"/>
                    <a:pt x="7014" y="6274"/>
                  </a:cubicBezTo>
                  <a:cubicBezTo>
                    <a:pt x="7049" y="6262"/>
                    <a:pt x="7156" y="6250"/>
                    <a:pt x="7037" y="6238"/>
                  </a:cubicBezTo>
                  <a:lnTo>
                    <a:pt x="7109" y="6238"/>
                  </a:lnTo>
                  <a:cubicBezTo>
                    <a:pt x="7095" y="6235"/>
                    <a:pt x="7087" y="6234"/>
                    <a:pt x="7081" y="6234"/>
                  </a:cubicBezTo>
                  <a:cubicBezTo>
                    <a:pt x="7071" y="6234"/>
                    <a:pt x="7069" y="6237"/>
                    <a:pt x="7065" y="6237"/>
                  </a:cubicBezTo>
                  <a:cubicBezTo>
                    <a:pt x="7061" y="6237"/>
                    <a:pt x="7055" y="6235"/>
                    <a:pt x="7037" y="6226"/>
                  </a:cubicBezTo>
                  <a:cubicBezTo>
                    <a:pt x="7121" y="6202"/>
                    <a:pt x="6954" y="6202"/>
                    <a:pt x="7109" y="6167"/>
                  </a:cubicBezTo>
                  <a:lnTo>
                    <a:pt x="7085" y="6167"/>
                  </a:lnTo>
                  <a:cubicBezTo>
                    <a:pt x="7061" y="6155"/>
                    <a:pt x="7049" y="6155"/>
                    <a:pt x="7025" y="6155"/>
                  </a:cubicBezTo>
                  <a:lnTo>
                    <a:pt x="7002" y="6155"/>
                  </a:lnTo>
                  <a:cubicBezTo>
                    <a:pt x="7108" y="6144"/>
                    <a:pt x="7166" y="6105"/>
                    <a:pt x="7271" y="6105"/>
                  </a:cubicBezTo>
                  <a:cubicBezTo>
                    <a:pt x="7283" y="6105"/>
                    <a:pt x="7297" y="6106"/>
                    <a:pt x="7311" y="6107"/>
                  </a:cubicBezTo>
                  <a:cubicBezTo>
                    <a:pt x="7264" y="6119"/>
                    <a:pt x="7204" y="6143"/>
                    <a:pt x="7145" y="6155"/>
                  </a:cubicBezTo>
                  <a:cubicBezTo>
                    <a:pt x="7180" y="6149"/>
                    <a:pt x="7216" y="6149"/>
                    <a:pt x="7252" y="6149"/>
                  </a:cubicBezTo>
                  <a:cubicBezTo>
                    <a:pt x="7287" y="6149"/>
                    <a:pt x="7323" y="6149"/>
                    <a:pt x="7359" y="6143"/>
                  </a:cubicBezTo>
                  <a:lnTo>
                    <a:pt x="7359" y="6143"/>
                  </a:lnTo>
                  <a:cubicBezTo>
                    <a:pt x="7347" y="6155"/>
                    <a:pt x="7323" y="6179"/>
                    <a:pt x="7311" y="6190"/>
                  </a:cubicBezTo>
                  <a:cubicBezTo>
                    <a:pt x="7416" y="6176"/>
                    <a:pt x="7516" y="6171"/>
                    <a:pt x="7618" y="6171"/>
                  </a:cubicBezTo>
                  <a:cubicBezTo>
                    <a:pt x="7689" y="6171"/>
                    <a:pt x="7761" y="6174"/>
                    <a:pt x="7835" y="6179"/>
                  </a:cubicBezTo>
                  <a:cubicBezTo>
                    <a:pt x="7764" y="6143"/>
                    <a:pt x="8192" y="6131"/>
                    <a:pt x="8252" y="6131"/>
                  </a:cubicBezTo>
                  <a:cubicBezTo>
                    <a:pt x="8213" y="6150"/>
                    <a:pt x="8175" y="6162"/>
                    <a:pt x="8130" y="6165"/>
                  </a:cubicBezTo>
                  <a:lnTo>
                    <a:pt x="8130" y="6165"/>
                  </a:lnTo>
                  <a:cubicBezTo>
                    <a:pt x="8108" y="6155"/>
                    <a:pt x="8096" y="6155"/>
                    <a:pt x="8073" y="6155"/>
                  </a:cubicBezTo>
                  <a:cubicBezTo>
                    <a:pt x="8014" y="6155"/>
                    <a:pt x="7859" y="6179"/>
                    <a:pt x="7847" y="6179"/>
                  </a:cubicBezTo>
                  <a:cubicBezTo>
                    <a:pt x="7907" y="6179"/>
                    <a:pt x="7835" y="6202"/>
                    <a:pt x="7823" y="6214"/>
                  </a:cubicBezTo>
                  <a:cubicBezTo>
                    <a:pt x="7831" y="6214"/>
                    <a:pt x="7860" y="6209"/>
                    <a:pt x="7861" y="6209"/>
                  </a:cubicBezTo>
                  <a:lnTo>
                    <a:pt x="7861" y="6209"/>
                  </a:lnTo>
                  <a:cubicBezTo>
                    <a:pt x="7862" y="6209"/>
                    <a:pt x="7855" y="6210"/>
                    <a:pt x="7835" y="6214"/>
                  </a:cubicBezTo>
                  <a:lnTo>
                    <a:pt x="7895" y="6214"/>
                  </a:lnTo>
                  <a:cubicBezTo>
                    <a:pt x="7847" y="6214"/>
                    <a:pt x="7859" y="6226"/>
                    <a:pt x="7811" y="6226"/>
                  </a:cubicBezTo>
                  <a:lnTo>
                    <a:pt x="7834" y="6226"/>
                  </a:lnTo>
                  <a:cubicBezTo>
                    <a:pt x="7811" y="6231"/>
                    <a:pt x="7787" y="6238"/>
                    <a:pt x="7787" y="6238"/>
                  </a:cubicBezTo>
                  <a:cubicBezTo>
                    <a:pt x="7811" y="6250"/>
                    <a:pt x="7847" y="6286"/>
                    <a:pt x="7871" y="6286"/>
                  </a:cubicBezTo>
                  <a:cubicBezTo>
                    <a:pt x="7845" y="6291"/>
                    <a:pt x="7867" y="6298"/>
                    <a:pt x="7884" y="6303"/>
                  </a:cubicBezTo>
                  <a:lnTo>
                    <a:pt x="7884" y="6303"/>
                  </a:lnTo>
                  <a:cubicBezTo>
                    <a:pt x="7874" y="6302"/>
                    <a:pt x="7867" y="6301"/>
                    <a:pt x="7861" y="6301"/>
                  </a:cubicBezTo>
                  <a:cubicBezTo>
                    <a:pt x="7859" y="6301"/>
                    <a:pt x="7857" y="6302"/>
                    <a:pt x="7856" y="6302"/>
                  </a:cubicBezTo>
                  <a:lnTo>
                    <a:pt x="7856" y="6302"/>
                  </a:lnTo>
                  <a:cubicBezTo>
                    <a:pt x="7844" y="6299"/>
                    <a:pt x="7833" y="6298"/>
                    <a:pt x="7823" y="6298"/>
                  </a:cubicBezTo>
                  <a:cubicBezTo>
                    <a:pt x="7835" y="6299"/>
                    <a:pt x="7846" y="6301"/>
                    <a:pt x="7855" y="6302"/>
                  </a:cubicBezTo>
                  <a:lnTo>
                    <a:pt x="7855" y="6302"/>
                  </a:lnTo>
                  <a:cubicBezTo>
                    <a:pt x="7855" y="6302"/>
                    <a:pt x="7855" y="6302"/>
                    <a:pt x="7856" y="6302"/>
                  </a:cubicBezTo>
                  <a:lnTo>
                    <a:pt x="7856" y="6302"/>
                  </a:lnTo>
                  <a:cubicBezTo>
                    <a:pt x="7857" y="6302"/>
                    <a:pt x="7858" y="6302"/>
                    <a:pt x="7859" y="6302"/>
                  </a:cubicBezTo>
                  <a:lnTo>
                    <a:pt x="7859" y="6302"/>
                  </a:lnTo>
                  <a:cubicBezTo>
                    <a:pt x="7858" y="6302"/>
                    <a:pt x="7856" y="6302"/>
                    <a:pt x="7855" y="6302"/>
                  </a:cubicBezTo>
                  <a:lnTo>
                    <a:pt x="7855" y="6302"/>
                  </a:lnTo>
                  <a:cubicBezTo>
                    <a:pt x="7834" y="6305"/>
                    <a:pt x="7882" y="6325"/>
                    <a:pt x="7823" y="6333"/>
                  </a:cubicBezTo>
                  <a:lnTo>
                    <a:pt x="7930" y="6333"/>
                  </a:lnTo>
                  <a:cubicBezTo>
                    <a:pt x="7930" y="6333"/>
                    <a:pt x="7835" y="6333"/>
                    <a:pt x="7835" y="6345"/>
                  </a:cubicBezTo>
                  <a:lnTo>
                    <a:pt x="7823" y="6345"/>
                  </a:lnTo>
                  <a:cubicBezTo>
                    <a:pt x="7856" y="6345"/>
                    <a:pt x="7867" y="6353"/>
                    <a:pt x="7879" y="6357"/>
                  </a:cubicBezTo>
                  <a:lnTo>
                    <a:pt x="7799" y="6357"/>
                  </a:lnTo>
                  <a:cubicBezTo>
                    <a:pt x="7907" y="6357"/>
                    <a:pt x="7776" y="6357"/>
                    <a:pt x="7847" y="6369"/>
                  </a:cubicBezTo>
                  <a:cubicBezTo>
                    <a:pt x="7859" y="6381"/>
                    <a:pt x="7776" y="6393"/>
                    <a:pt x="7776" y="6393"/>
                  </a:cubicBezTo>
                  <a:lnTo>
                    <a:pt x="7764" y="6393"/>
                  </a:lnTo>
                  <a:cubicBezTo>
                    <a:pt x="7764" y="6393"/>
                    <a:pt x="7801" y="6398"/>
                    <a:pt x="7829" y="6402"/>
                  </a:cubicBezTo>
                  <a:lnTo>
                    <a:pt x="7829" y="6402"/>
                  </a:lnTo>
                  <a:cubicBezTo>
                    <a:pt x="7830" y="6401"/>
                    <a:pt x="7831" y="6401"/>
                    <a:pt x="7832" y="6401"/>
                  </a:cubicBezTo>
                  <a:cubicBezTo>
                    <a:pt x="7834" y="6401"/>
                    <a:pt x="7837" y="6402"/>
                    <a:pt x="7839" y="6403"/>
                  </a:cubicBezTo>
                  <a:lnTo>
                    <a:pt x="7839" y="6403"/>
                  </a:lnTo>
                  <a:cubicBezTo>
                    <a:pt x="7836" y="6403"/>
                    <a:pt x="7833" y="6402"/>
                    <a:pt x="7829" y="6402"/>
                  </a:cubicBezTo>
                  <a:lnTo>
                    <a:pt x="7829" y="6402"/>
                  </a:lnTo>
                  <a:cubicBezTo>
                    <a:pt x="7827" y="6402"/>
                    <a:pt x="7825" y="6403"/>
                    <a:pt x="7823" y="6405"/>
                  </a:cubicBezTo>
                  <a:lnTo>
                    <a:pt x="7844" y="6405"/>
                  </a:lnTo>
                  <a:cubicBezTo>
                    <a:pt x="7842" y="6404"/>
                    <a:pt x="7841" y="6403"/>
                    <a:pt x="7839" y="6403"/>
                  </a:cubicBezTo>
                  <a:lnTo>
                    <a:pt x="7839" y="6403"/>
                  </a:lnTo>
                  <a:cubicBezTo>
                    <a:pt x="7849" y="6404"/>
                    <a:pt x="7856" y="6405"/>
                    <a:pt x="7859" y="6405"/>
                  </a:cubicBezTo>
                  <a:lnTo>
                    <a:pt x="7844" y="6405"/>
                  </a:lnTo>
                  <a:cubicBezTo>
                    <a:pt x="7852" y="6408"/>
                    <a:pt x="7859" y="6413"/>
                    <a:pt x="7866" y="6416"/>
                  </a:cubicBezTo>
                  <a:lnTo>
                    <a:pt x="7866" y="6416"/>
                  </a:lnTo>
                  <a:cubicBezTo>
                    <a:pt x="7840" y="6410"/>
                    <a:pt x="7835" y="6408"/>
                    <a:pt x="7829" y="6408"/>
                  </a:cubicBezTo>
                  <a:cubicBezTo>
                    <a:pt x="7823" y="6408"/>
                    <a:pt x="7817" y="6411"/>
                    <a:pt x="7787" y="6417"/>
                  </a:cubicBezTo>
                  <a:lnTo>
                    <a:pt x="7799" y="6417"/>
                  </a:lnTo>
                  <a:cubicBezTo>
                    <a:pt x="7823" y="6417"/>
                    <a:pt x="7847" y="6417"/>
                    <a:pt x="7871" y="6429"/>
                  </a:cubicBezTo>
                  <a:cubicBezTo>
                    <a:pt x="7855" y="6429"/>
                    <a:pt x="7823" y="6434"/>
                    <a:pt x="7800" y="6434"/>
                  </a:cubicBezTo>
                  <a:cubicBezTo>
                    <a:pt x="7789" y="6434"/>
                    <a:pt x="7780" y="6433"/>
                    <a:pt x="7776" y="6429"/>
                  </a:cubicBezTo>
                  <a:lnTo>
                    <a:pt x="7776" y="6429"/>
                  </a:lnTo>
                  <a:cubicBezTo>
                    <a:pt x="7782" y="6435"/>
                    <a:pt x="7793" y="6435"/>
                    <a:pt x="7807" y="6435"/>
                  </a:cubicBezTo>
                  <a:cubicBezTo>
                    <a:pt x="7820" y="6435"/>
                    <a:pt x="7835" y="6435"/>
                    <a:pt x="7847" y="6440"/>
                  </a:cubicBezTo>
                  <a:cubicBezTo>
                    <a:pt x="7783" y="6440"/>
                    <a:pt x="7836" y="6456"/>
                    <a:pt x="7829" y="6456"/>
                  </a:cubicBezTo>
                  <a:cubicBezTo>
                    <a:pt x="7827" y="6456"/>
                    <a:pt x="7818" y="6455"/>
                    <a:pt x="7795" y="6450"/>
                  </a:cubicBezTo>
                  <a:lnTo>
                    <a:pt x="7795" y="6450"/>
                  </a:lnTo>
                  <a:cubicBezTo>
                    <a:pt x="7791" y="6451"/>
                    <a:pt x="7781" y="6452"/>
                    <a:pt x="7764" y="6452"/>
                  </a:cubicBezTo>
                  <a:lnTo>
                    <a:pt x="7764" y="6452"/>
                  </a:lnTo>
                  <a:cubicBezTo>
                    <a:pt x="7759" y="6450"/>
                    <a:pt x="7754" y="6449"/>
                    <a:pt x="7749" y="6449"/>
                  </a:cubicBezTo>
                  <a:cubicBezTo>
                    <a:pt x="7746" y="6449"/>
                    <a:pt x="7742" y="6450"/>
                    <a:pt x="7740" y="6452"/>
                  </a:cubicBezTo>
                  <a:cubicBezTo>
                    <a:pt x="7749" y="6452"/>
                    <a:pt x="7757" y="6452"/>
                    <a:pt x="7764" y="6452"/>
                  </a:cubicBezTo>
                  <a:lnTo>
                    <a:pt x="7764" y="6452"/>
                  </a:lnTo>
                  <a:cubicBezTo>
                    <a:pt x="7776" y="6457"/>
                    <a:pt x="7787" y="6464"/>
                    <a:pt x="7787" y="6464"/>
                  </a:cubicBezTo>
                  <a:cubicBezTo>
                    <a:pt x="7764" y="6464"/>
                    <a:pt x="7764" y="6476"/>
                    <a:pt x="7787" y="6476"/>
                  </a:cubicBezTo>
                  <a:lnTo>
                    <a:pt x="7740" y="6476"/>
                  </a:lnTo>
                  <a:cubicBezTo>
                    <a:pt x="7764" y="6476"/>
                    <a:pt x="7799" y="6488"/>
                    <a:pt x="7823" y="6488"/>
                  </a:cubicBezTo>
                  <a:lnTo>
                    <a:pt x="7764" y="6488"/>
                  </a:lnTo>
                  <a:cubicBezTo>
                    <a:pt x="7883" y="6500"/>
                    <a:pt x="7716" y="6500"/>
                    <a:pt x="7692" y="6500"/>
                  </a:cubicBezTo>
                  <a:cubicBezTo>
                    <a:pt x="7740" y="6500"/>
                    <a:pt x="7752" y="6512"/>
                    <a:pt x="7811" y="6512"/>
                  </a:cubicBezTo>
                  <a:lnTo>
                    <a:pt x="7776" y="6512"/>
                  </a:lnTo>
                  <a:cubicBezTo>
                    <a:pt x="7759" y="6512"/>
                    <a:pt x="7792" y="6517"/>
                    <a:pt x="7815" y="6521"/>
                  </a:cubicBezTo>
                  <a:lnTo>
                    <a:pt x="7815" y="6521"/>
                  </a:lnTo>
                  <a:cubicBezTo>
                    <a:pt x="7820" y="6519"/>
                    <a:pt x="7823" y="6517"/>
                    <a:pt x="7824" y="6517"/>
                  </a:cubicBezTo>
                  <a:lnTo>
                    <a:pt x="7824" y="6517"/>
                  </a:lnTo>
                  <a:cubicBezTo>
                    <a:pt x="7824" y="6517"/>
                    <a:pt x="7822" y="6518"/>
                    <a:pt x="7817" y="6521"/>
                  </a:cubicBezTo>
                  <a:lnTo>
                    <a:pt x="7817" y="6521"/>
                  </a:lnTo>
                  <a:cubicBezTo>
                    <a:pt x="7816" y="6521"/>
                    <a:pt x="7816" y="6521"/>
                    <a:pt x="7815" y="6521"/>
                  </a:cubicBezTo>
                  <a:lnTo>
                    <a:pt x="7815" y="6521"/>
                  </a:lnTo>
                  <a:cubicBezTo>
                    <a:pt x="7807" y="6525"/>
                    <a:pt x="7798" y="6531"/>
                    <a:pt x="7804" y="6531"/>
                  </a:cubicBezTo>
                  <a:cubicBezTo>
                    <a:pt x="7807" y="6531"/>
                    <a:pt x="7813" y="6530"/>
                    <a:pt x="7822" y="6527"/>
                  </a:cubicBezTo>
                  <a:lnTo>
                    <a:pt x="7822" y="6527"/>
                  </a:lnTo>
                  <a:cubicBezTo>
                    <a:pt x="7827" y="6530"/>
                    <a:pt x="7824" y="6531"/>
                    <a:pt x="7817" y="6532"/>
                  </a:cubicBezTo>
                  <a:lnTo>
                    <a:pt x="7817" y="6532"/>
                  </a:lnTo>
                  <a:cubicBezTo>
                    <a:pt x="7763" y="6528"/>
                    <a:pt x="7737" y="6527"/>
                    <a:pt x="7729" y="6527"/>
                  </a:cubicBezTo>
                  <a:cubicBezTo>
                    <a:pt x="7712" y="6527"/>
                    <a:pt x="7770" y="6532"/>
                    <a:pt x="7803" y="6532"/>
                  </a:cubicBezTo>
                  <a:cubicBezTo>
                    <a:pt x="7809" y="6532"/>
                    <a:pt x="7813" y="6532"/>
                    <a:pt x="7817" y="6532"/>
                  </a:cubicBezTo>
                  <a:lnTo>
                    <a:pt x="7817" y="6532"/>
                  </a:lnTo>
                  <a:cubicBezTo>
                    <a:pt x="7832" y="6533"/>
                    <a:pt x="7850" y="6534"/>
                    <a:pt x="7871" y="6536"/>
                  </a:cubicBezTo>
                  <a:cubicBezTo>
                    <a:pt x="7835" y="6536"/>
                    <a:pt x="7835" y="6536"/>
                    <a:pt x="7871" y="6548"/>
                  </a:cubicBezTo>
                  <a:cubicBezTo>
                    <a:pt x="7776" y="6548"/>
                    <a:pt x="7811" y="6548"/>
                    <a:pt x="7704" y="6560"/>
                  </a:cubicBezTo>
                  <a:cubicBezTo>
                    <a:pt x="7728" y="6560"/>
                    <a:pt x="7757" y="6554"/>
                    <a:pt x="7784" y="6554"/>
                  </a:cubicBezTo>
                  <a:cubicBezTo>
                    <a:pt x="7798" y="6554"/>
                    <a:pt x="7811" y="6556"/>
                    <a:pt x="7823" y="6560"/>
                  </a:cubicBezTo>
                  <a:lnTo>
                    <a:pt x="7752" y="6560"/>
                  </a:lnTo>
                  <a:cubicBezTo>
                    <a:pt x="7781" y="6565"/>
                    <a:pt x="7799" y="6569"/>
                    <a:pt x="7807" y="6571"/>
                  </a:cubicBezTo>
                  <a:lnTo>
                    <a:pt x="7811" y="6571"/>
                  </a:lnTo>
                  <a:cubicBezTo>
                    <a:pt x="7811" y="6572"/>
                    <a:pt x="7811" y="6572"/>
                    <a:pt x="7811" y="6573"/>
                  </a:cubicBezTo>
                  <a:lnTo>
                    <a:pt x="7811" y="6573"/>
                  </a:lnTo>
                  <a:cubicBezTo>
                    <a:pt x="7810" y="6572"/>
                    <a:pt x="7808" y="6572"/>
                    <a:pt x="7807" y="6571"/>
                  </a:cubicBezTo>
                  <a:lnTo>
                    <a:pt x="7740" y="6571"/>
                  </a:lnTo>
                  <a:cubicBezTo>
                    <a:pt x="7764" y="6571"/>
                    <a:pt x="7796" y="6574"/>
                    <a:pt x="7808" y="6574"/>
                  </a:cubicBezTo>
                  <a:cubicBezTo>
                    <a:pt x="7809" y="6574"/>
                    <a:pt x="7809" y="6574"/>
                    <a:pt x="7810" y="6574"/>
                  </a:cubicBezTo>
                  <a:lnTo>
                    <a:pt x="7810" y="6574"/>
                  </a:lnTo>
                  <a:cubicBezTo>
                    <a:pt x="7804" y="6586"/>
                    <a:pt x="7806" y="6591"/>
                    <a:pt x="7812" y="6591"/>
                  </a:cubicBezTo>
                  <a:cubicBezTo>
                    <a:pt x="7813" y="6591"/>
                    <a:pt x="7815" y="6591"/>
                    <a:pt x="7816" y="6591"/>
                  </a:cubicBezTo>
                  <a:lnTo>
                    <a:pt x="7816" y="6591"/>
                  </a:lnTo>
                  <a:cubicBezTo>
                    <a:pt x="7798" y="6599"/>
                    <a:pt x="7809" y="6603"/>
                    <a:pt x="7828" y="6603"/>
                  </a:cubicBezTo>
                  <a:cubicBezTo>
                    <a:pt x="7839" y="6603"/>
                    <a:pt x="7852" y="6602"/>
                    <a:pt x="7864" y="6600"/>
                  </a:cubicBezTo>
                  <a:lnTo>
                    <a:pt x="7864" y="6600"/>
                  </a:lnTo>
                  <a:cubicBezTo>
                    <a:pt x="7851" y="6603"/>
                    <a:pt x="7846" y="6606"/>
                    <a:pt x="7846" y="6607"/>
                  </a:cubicBezTo>
                  <a:lnTo>
                    <a:pt x="7846" y="6607"/>
                  </a:lnTo>
                  <a:cubicBezTo>
                    <a:pt x="7838" y="6607"/>
                    <a:pt x="7826" y="6607"/>
                    <a:pt x="7811" y="6607"/>
                  </a:cubicBezTo>
                  <a:cubicBezTo>
                    <a:pt x="7835" y="6619"/>
                    <a:pt x="7871" y="6619"/>
                    <a:pt x="7895" y="6619"/>
                  </a:cubicBezTo>
                  <a:lnTo>
                    <a:pt x="7859" y="6619"/>
                  </a:lnTo>
                  <a:cubicBezTo>
                    <a:pt x="7918" y="6619"/>
                    <a:pt x="7978" y="6631"/>
                    <a:pt x="8037" y="6631"/>
                  </a:cubicBezTo>
                  <a:cubicBezTo>
                    <a:pt x="8010" y="6635"/>
                    <a:pt x="7994" y="6636"/>
                    <a:pt x="7981" y="6636"/>
                  </a:cubicBezTo>
                  <a:cubicBezTo>
                    <a:pt x="7955" y="6636"/>
                    <a:pt x="7942" y="6631"/>
                    <a:pt x="7871" y="6631"/>
                  </a:cubicBezTo>
                  <a:lnTo>
                    <a:pt x="7835" y="6631"/>
                  </a:lnTo>
                  <a:cubicBezTo>
                    <a:pt x="7835" y="6634"/>
                    <a:pt x="7837" y="6635"/>
                    <a:pt x="7839" y="6635"/>
                  </a:cubicBezTo>
                  <a:cubicBezTo>
                    <a:pt x="7840" y="6635"/>
                    <a:pt x="7840" y="6634"/>
                    <a:pt x="7841" y="6634"/>
                  </a:cubicBezTo>
                  <a:lnTo>
                    <a:pt x="7841" y="6634"/>
                  </a:lnTo>
                  <a:cubicBezTo>
                    <a:pt x="7837" y="6636"/>
                    <a:pt x="7831" y="6639"/>
                    <a:pt x="7823" y="6643"/>
                  </a:cubicBezTo>
                  <a:cubicBezTo>
                    <a:pt x="7871" y="6643"/>
                    <a:pt x="7930" y="6655"/>
                    <a:pt x="7978" y="6655"/>
                  </a:cubicBezTo>
                  <a:cubicBezTo>
                    <a:pt x="7799" y="6655"/>
                    <a:pt x="7930" y="6655"/>
                    <a:pt x="7823" y="6643"/>
                  </a:cubicBezTo>
                  <a:lnTo>
                    <a:pt x="7823" y="6643"/>
                  </a:lnTo>
                  <a:cubicBezTo>
                    <a:pt x="7835" y="6655"/>
                    <a:pt x="7847" y="6655"/>
                    <a:pt x="7859" y="6655"/>
                  </a:cubicBezTo>
                  <a:lnTo>
                    <a:pt x="7823" y="6655"/>
                  </a:lnTo>
                  <a:cubicBezTo>
                    <a:pt x="7840" y="6655"/>
                    <a:pt x="7857" y="6655"/>
                    <a:pt x="7874" y="6659"/>
                  </a:cubicBezTo>
                  <a:lnTo>
                    <a:pt x="7874" y="6659"/>
                  </a:lnTo>
                  <a:cubicBezTo>
                    <a:pt x="7873" y="6659"/>
                    <a:pt x="7872" y="6659"/>
                    <a:pt x="7871" y="6659"/>
                  </a:cubicBezTo>
                  <a:cubicBezTo>
                    <a:pt x="7865" y="6659"/>
                    <a:pt x="7857" y="6662"/>
                    <a:pt x="7847" y="6667"/>
                  </a:cubicBezTo>
                  <a:lnTo>
                    <a:pt x="7887" y="6667"/>
                  </a:lnTo>
                  <a:cubicBezTo>
                    <a:pt x="7885" y="6664"/>
                    <a:pt x="7882" y="6662"/>
                    <a:pt x="7879" y="6661"/>
                  </a:cubicBezTo>
                  <a:lnTo>
                    <a:pt x="7879" y="6661"/>
                  </a:lnTo>
                  <a:cubicBezTo>
                    <a:pt x="7884" y="6662"/>
                    <a:pt x="7889" y="6664"/>
                    <a:pt x="7895" y="6667"/>
                  </a:cubicBezTo>
                  <a:lnTo>
                    <a:pt x="7887" y="6667"/>
                  </a:lnTo>
                  <a:cubicBezTo>
                    <a:pt x="7890" y="6670"/>
                    <a:pt x="7892" y="6674"/>
                    <a:pt x="7895" y="6679"/>
                  </a:cubicBezTo>
                  <a:cubicBezTo>
                    <a:pt x="7891" y="6675"/>
                    <a:pt x="7889" y="6673"/>
                    <a:pt x="7888" y="6673"/>
                  </a:cubicBezTo>
                  <a:cubicBezTo>
                    <a:pt x="7885" y="6673"/>
                    <a:pt x="7883" y="6679"/>
                    <a:pt x="7859" y="6679"/>
                  </a:cubicBezTo>
                  <a:cubicBezTo>
                    <a:pt x="7847" y="6702"/>
                    <a:pt x="7990" y="6702"/>
                    <a:pt x="7930" y="6702"/>
                  </a:cubicBezTo>
                  <a:lnTo>
                    <a:pt x="7835" y="6702"/>
                  </a:lnTo>
                  <a:cubicBezTo>
                    <a:pt x="7907" y="6702"/>
                    <a:pt x="7978" y="6702"/>
                    <a:pt x="8049" y="6714"/>
                  </a:cubicBezTo>
                  <a:cubicBezTo>
                    <a:pt x="7978" y="6714"/>
                    <a:pt x="7907" y="6714"/>
                    <a:pt x="7835" y="6702"/>
                  </a:cubicBezTo>
                  <a:lnTo>
                    <a:pt x="7835" y="6702"/>
                  </a:lnTo>
                  <a:cubicBezTo>
                    <a:pt x="7823" y="6714"/>
                    <a:pt x="7918" y="6714"/>
                    <a:pt x="7918" y="6714"/>
                  </a:cubicBezTo>
                  <a:cubicBezTo>
                    <a:pt x="7895" y="6714"/>
                    <a:pt x="7859" y="6714"/>
                    <a:pt x="7835" y="6726"/>
                  </a:cubicBezTo>
                  <a:cubicBezTo>
                    <a:pt x="7847" y="6722"/>
                    <a:pt x="7858" y="6721"/>
                    <a:pt x="7868" y="6721"/>
                  </a:cubicBezTo>
                  <a:cubicBezTo>
                    <a:pt x="7888" y="6721"/>
                    <a:pt x="7907" y="6726"/>
                    <a:pt x="7930" y="6726"/>
                  </a:cubicBezTo>
                  <a:lnTo>
                    <a:pt x="7823" y="6726"/>
                  </a:lnTo>
                  <a:cubicBezTo>
                    <a:pt x="7835" y="6726"/>
                    <a:pt x="7835" y="6738"/>
                    <a:pt x="7835" y="6738"/>
                  </a:cubicBezTo>
                  <a:cubicBezTo>
                    <a:pt x="7848" y="6738"/>
                    <a:pt x="7888" y="6746"/>
                    <a:pt x="7920" y="6750"/>
                  </a:cubicBezTo>
                  <a:lnTo>
                    <a:pt x="7847" y="6750"/>
                  </a:lnTo>
                  <a:cubicBezTo>
                    <a:pt x="7872" y="6750"/>
                    <a:pt x="7897" y="6750"/>
                    <a:pt x="7922" y="6750"/>
                  </a:cubicBezTo>
                  <a:lnTo>
                    <a:pt x="7922" y="6750"/>
                  </a:lnTo>
                  <a:cubicBezTo>
                    <a:pt x="7935" y="6752"/>
                    <a:pt x="7947" y="6753"/>
                    <a:pt x="7955" y="6753"/>
                  </a:cubicBezTo>
                  <a:cubicBezTo>
                    <a:pt x="7960" y="6753"/>
                    <a:pt x="7964" y="6753"/>
                    <a:pt x="7965" y="6751"/>
                  </a:cubicBezTo>
                  <a:lnTo>
                    <a:pt x="7965" y="6751"/>
                  </a:lnTo>
                  <a:cubicBezTo>
                    <a:pt x="8007" y="6753"/>
                    <a:pt x="8048" y="6756"/>
                    <a:pt x="8085" y="6762"/>
                  </a:cubicBezTo>
                  <a:cubicBezTo>
                    <a:pt x="8061" y="6762"/>
                    <a:pt x="8061" y="6762"/>
                    <a:pt x="8097" y="6774"/>
                  </a:cubicBezTo>
                  <a:cubicBezTo>
                    <a:pt x="8013" y="6765"/>
                    <a:pt x="7935" y="6757"/>
                    <a:pt x="7858" y="6757"/>
                  </a:cubicBezTo>
                  <a:cubicBezTo>
                    <a:pt x="7826" y="6757"/>
                    <a:pt x="7795" y="6758"/>
                    <a:pt x="7764" y="6762"/>
                  </a:cubicBezTo>
                  <a:cubicBezTo>
                    <a:pt x="7787" y="6762"/>
                    <a:pt x="7823" y="6774"/>
                    <a:pt x="7847" y="6774"/>
                  </a:cubicBezTo>
                  <a:cubicBezTo>
                    <a:pt x="7835" y="6774"/>
                    <a:pt x="7823" y="6762"/>
                    <a:pt x="7799" y="6762"/>
                  </a:cubicBezTo>
                  <a:cubicBezTo>
                    <a:pt x="7847" y="6762"/>
                    <a:pt x="7895" y="6762"/>
                    <a:pt x="7930" y="6774"/>
                  </a:cubicBezTo>
                  <a:lnTo>
                    <a:pt x="7823" y="6774"/>
                  </a:lnTo>
                  <a:cubicBezTo>
                    <a:pt x="7835" y="6786"/>
                    <a:pt x="7847" y="6786"/>
                    <a:pt x="7847" y="6786"/>
                  </a:cubicBezTo>
                  <a:cubicBezTo>
                    <a:pt x="7837" y="6786"/>
                    <a:pt x="7827" y="6794"/>
                    <a:pt x="7817" y="6797"/>
                  </a:cubicBezTo>
                  <a:lnTo>
                    <a:pt x="7817" y="6797"/>
                  </a:lnTo>
                  <a:cubicBezTo>
                    <a:pt x="7899" y="6786"/>
                    <a:pt x="7992" y="6786"/>
                    <a:pt x="8085" y="6786"/>
                  </a:cubicBezTo>
                  <a:cubicBezTo>
                    <a:pt x="8014" y="6798"/>
                    <a:pt x="7930" y="6798"/>
                    <a:pt x="7859" y="6798"/>
                  </a:cubicBezTo>
                  <a:cubicBezTo>
                    <a:pt x="7942" y="6810"/>
                    <a:pt x="7859" y="6810"/>
                    <a:pt x="7859" y="6810"/>
                  </a:cubicBezTo>
                  <a:cubicBezTo>
                    <a:pt x="7907" y="6810"/>
                    <a:pt x="7954" y="6810"/>
                    <a:pt x="8014" y="6821"/>
                  </a:cubicBezTo>
                  <a:cubicBezTo>
                    <a:pt x="7966" y="6821"/>
                    <a:pt x="7954" y="6845"/>
                    <a:pt x="7907" y="6845"/>
                  </a:cubicBezTo>
                  <a:lnTo>
                    <a:pt x="7871" y="6845"/>
                  </a:lnTo>
                  <a:cubicBezTo>
                    <a:pt x="7847" y="6845"/>
                    <a:pt x="7918" y="6851"/>
                    <a:pt x="7940" y="6851"/>
                  </a:cubicBezTo>
                  <a:cubicBezTo>
                    <a:pt x="7951" y="6851"/>
                    <a:pt x="7950" y="6849"/>
                    <a:pt x="7918" y="6845"/>
                  </a:cubicBezTo>
                  <a:cubicBezTo>
                    <a:pt x="7978" y="6845"/>
                    <a:pt x="8026" y="6845"/>
                    <a:pt x="8073" y="6857"/>
                  </a:cubicBezTo>
                  <a:lnTo>
                    <a:pt x="8049" y="6857"/>
                  </a:lnTo>
                  <a:cubicBezTo>
                    <a:pt x="8049" y="6857"/>
                    <a:pt x="8133" y="6869"/>
                    <a:pt x="8109" y="6869"/>
                  </a:cubicBezTo>
                  <a:cubicBezTo>
                    <a:pt x="8053" y="6874"/>
                    <a:pt x="8012" y="6878"/>
                    <a:pt x="7980" y="6880"/>
                  </a:cubicBezTo>
                  <a:lnTo>
                    <a:pt x="7980" y="6880"/>
                  </a:lnTo>
                  <a:cubicBezTo>
                    <a:pt x="7981" y="6880"/>
                    <a:pt x="7982" y="6880"/>
                    <a:pt x="7982" y="6879"/>
                  </a:cubicBezTo>
                  <a:lnTo>
                    <a:pt x="7982" y="6879"/>
                  </a:lnTo>
                  <a:cubicBezTo>
                    <a:pt x="7976" y="6880"/>
                    <a:pt x="7970" y="6881"/>
                    <a:pt x="7963" y="6882"/>
                  </a:cubicBezTo>
                  <a:lnTo>
                    <a:pt x="7963" y="6882"/>
                  </a:lnTo>
                  <a:cubicBezTo>
                    <a:pt x="7969" y="6881"/>
                    <a:pt x="7974" y="6881"/>
                    <a:pt x="7980" y="6880"/>
                  </a:cubicBezTo>
                  <a:lnTo>
                    <a:pt x="7980" y="6880"/>
                  </a:lnTo>
                  <a:cubicBezTo>
                    <a:pt x="7972" y="6884"/>
                    <a:pt x="7963" y="6889"/>
                    <a:pt x="7954" y="6893"/>
                  </a:cubicBezTo>
                  <a:cubicBezTo>
                    <a:pt x="7976" y="6893"/>
                    <a:pt x="8011" y="6897"/>
                    <a:pt x="8044" y="6901"/>
                  </a:cubicBezTo>
                  <a:lnTo>
                    <a:pt x="8044" y="6901"/>
                  </a:lnTo>
                  <a:cubicBezTo>
                    <a:pt x="8041" y="6902"/>
                    <a:pt x="8039" y="6903"/>
                    <a:pt x="8037" y="6905"/>
                  </a:cubicBezTo>
                  <a:cubicBezTo>
                    <a:pt x="8040" y="6903"/>
                    <a:pt x="8042" y="6902"/>
                    <a:pt x="8045" y="6901"/>
                  </a:cubicBezTo>
                  <a:lnTo>
                    <a:pt x="8045" y="6901"/>
                  </a:lnTo>
                  <a:cubicBezTo>
                    <a:pt x="8050" y="6901"/>
                    <a:pt x="8055" y="6902"/>
                    <a:pt x="8060" y="6902"/>
                  </a:cubicBezTo>
                  <a:lnTo>
                    <a:pt x="8060" y="6902"/>
                  </a:lnTo>
                  <a:cubicBezTo>
                    <a:pt x="8060" y="6901"/>
                    <a:pt x="8056" y="6900"/>
                    <a:pt x="8051" y="6900"/>
                  </a:cubicBezTo>
                  <a:cubicBezTo>
                    <a:pt x="8050" y="6900"/>
                    <a:pt x="8049" y="6900"/>
                    <a:pt x="8048" y="6900"/>
                  </a:cubicBezTo>
                  <a:lnTo>
                    <a:pt x="8048" y="6900"/>
                  </a:lnTo>
                  <a:cubicBezTo>
                    <a:pt x="8055" y="6897"/>
                    <a:pt x="8063" y="6896"/>
                    <a:pt x="8072" y="6896"/>
                  </a:cubicBezTo>
                  <a:cubicBezTo>
                    <a:pt x="8092" y="6896"/>
                    <a:pt x="8116" y="6902"/>
                    <a:pt x="8139" y="6905"/>
                  </a:cubicBezTo>
                  <a:lnTo>
                    <a:pt x="8139" y="6905"/>
                  </a:lnTo>
                  <a:cubicBezTo>
                    <a:pt x="8161" y="6905"/>
                    <a:pt x="8182" y="6904"/>
                    <a:pt x="8204" y="6893"/>
                  </a:cubicBezTo>
                  <a:cubicBezTo>
                    <a:pt x="8168" y="6893"/>
                    <a:pt x="8133" y="6893"/>
                    <a:pt x="8097" y="6881"/>
                  </a:cubicBezTo>
                  <a:lnTo>
                    <a:pt x="8109" y="6881"/>
                  </a:lnTo>
                  <a:cubicBezTo>
                    <a:pt x="7764" y="6881"/>
                    <a:pt x="8252" y="6881"/>
                    <a:pt x="8192" y="6869"/>
                  </a:cubicBezTo>
                  <a:lnTo>
                    <a:pt x="8180" y="6869"/>
                  </a:lnTo>
                  <a:cubicBezTo>
                    <a:pt x="8180" y="6869"/>
                    <a:pt x="8145" y="6857"/>
                    <a:pt x="8145" y="6845"/>
                  </a:cubicBezTo>
                  <a:cubicBezTo>
                    <a:pt x="8145" y="6821"/>
                    <a:pt x="8216" y="6821"/>
                    <a:pt x="8228" y="6810"/>
                  </a:cubicBezTo>
                  <a:cubicBezTo>
                    <a:pt x="8240" y="6810"/>
                    <a:pt x="8145" y="6786"/>
                    <a:pt x="8133" y="6786"/>
                  </a:cubicBezTo>
                  <a:cubicBezTo>
                    <a:pt x="8133" y="6786"/>
                    <a:pt x="8168" y="6762"/>
                    <a:pt x="8168" y="6762"/>
                  </a:cubicBezTo>
                  <a:cubicBezTo>
                    <a:pt x="8133" y="6750"/>
                    <a:pt x="8145" y="6750"/>
                    <a:pt x="8168" y="6750"/>
                  </a:cubicBezTo>
                  <a:cubicBezTo>
                    <a:pt x="8157" y="6750"/>
                    <a:pt x="8145" y="6750"/>
                    <a:pt x="8145" y="6738"/>
                  </a:cubicBezTo>
                  <a:lnTo>
                    <a:pt x="8157" y="6738"/>
                  </a:lnTo>
                  <a:cubicBezTo>
                    <a:pt x="8121" y="6726"/>
                    <a:pt x="8097" y="6726"/>
                    <a:pt x="8061" y="6726"/>
                  </a:cubicBezTo>
                  <a:cubicBezTo>
                    <a:pt x="8073" y="6726"/>
                    <a:pt x="8085" y="6726"/>
                    <a:pt x="8073" y="6714"/>
                  </a:cubicBezTo>
                  <a:lnTo>
                    <a:pt x="8061" y="6714"/>
                  </a:lnTo>
                  <a:cubicBezTo>
                    <a:pt x="8139" y="6702"/>
                    <a:pt x="8151" y="6699"/>
                    <a:pt x="8137" y="6699"/>
                  </a:cubicBezTo>
                  <a:cubicBezTo>
                    <a:pt x="8129" y="6699"/>
                    <a:pt x="8113" y="6700"/>
                    <a:pt x="8096" y="6701"/>
                  </a:cubicBezTo>
                  <a:lnTo>
                    <a:pt x="8096" y="6701"/>
                  </a:lnTo>
                  <a:cubicBezTo>
                    <a:pt x="8086" y="6680"/>
                    <a:pt x="8096" y="6668"/>
                    <a:pt x="8125" y="6658"/>
                  </a:cubicBezTo>
                  <a:lnTo>
                    <a:pt x="8125" y="6658"/>
                  </a:lnTo>
                  <a:cubicBezTo>
                    <a:pt x="8128" y="6657"/>
                    <a:pt x="8130" y="6656"/>
                    <a:pt x="8130" y="6656"/>
                  </a:cubicBezTo>
                  <a:lnTo>
                    <a:pt x="8130" y="6656"/>
                  </a:lnTo>
                  <a:cubicBezTo>
                    <a:pt x="8131" y="6655"/>
                    <a:pt x="8132" y="6655"/>
                    <a:pt x="8133" y="6655"/>
                  </a:cubicBezTo>
                  <a:lnTo>
                    <a:pt x="8133" y="6655"/>
                  </a:lnTo>
                  <a:cubicBezTo>
                    <a:pt x="8131" y="6655"/>
                    <a:pt x="8129" y="6655"/>
                    <a:pt x="8128" y="6655"/>
                  </a:cubicBezTo>
                  <a:lnTo>
                    <a:pt x="8128" y="6655"/>
                  </a:lnTo>
                  <a:cubicBezTo>
                    <a:pt x="8125" y="6655"/>
                    <a:pt x="8119" y="6655"/>
                    <a:pt x="8109" y="6655"/>
                  </a:cubicBezTo>
                  <a:cubicBezTo>
                    <a:pt x="8264" y="6643"/>
                    <a:pt x="8049" y="6643"/>
                    <a:pt x="8180" y="6643"/>
                  </a:cubicBezTo>
                  <a:cubicBezTo>
                    <a:pt x="8178" y="6640"/>
                    <a:pt x="8176" y="6638"/>
                    <a:pt x="8175" y="6637"/>
                  </a:cubicBezTo>
                  <a:lnTo>
                    <a:pt x="8175" y="6637"/>
                  </a:lnTo>
                  <a:cubicBezTo>
                    <a:pt x="8145" y="6632"/>
                    <a:pt x="8117" y="6631"/>
                    <a:pt x="8092" y="6631"/>
                  </a:cubicBezTo>
                  <a:lnTo>
                    <a:pt x="8092" y="6631"/>
                  </a:lnTo>
                  <a:cubicBezTo>
                    <a:pt x="8099" y="6628"/>
                    <a:pt x="8105" y="6623"/>
                    <a:pt x="8109" y="6619"/>
                  </a:cubicBezTo>
                  <a:cubicBezTo>
                    <a:pt x="8109" y="6619"/>
                    <a:pt x="8049" y="6595"/>
                    <a:pt x="8049" y="6595"/>
                  </a:cubicBezTo>
                  <a:cubicBezTo>
                    <a:pt x="8061" y="6595"/>
                    <a:pt x="8073" y="6583"/>
                    <a:pt x="8085" y="6583"/>
                  </a:cubicBezTo>
                  <a:lnTo>
                    <a:pt x="8026" y="6583"/>
                  </a:lnTo>
                  <a:cubicBezTo>
                    <a:pt x="8055" y="6577"/>
                    <a:pt x="8067" y="6577"/>
                    <a:pt x="8069" y="6577"/>
                  </a:cubicBezTo>
                  <a:cubicBezTo>
                    <a:pt x="8070" y="6577"/>
                    <a:pt x="8061" y="6577"/>
                    <a:pt x="8049" y="6571"/>
                  </a:cubicBezTo>
                  <a:lnTo>
                    <a:pt x="8049" y="6571"/>
                  </a:lnTo>
                  <a:cubicBezTo>
                    <a:pt x="8059" y="6574"/>
                    <a:pt x="8068" y="6575"/>
                    <a:pt x="8078" y="6575"/>
                  </a:cubicBezTo>
                  <a:cubicBezTo>
                    <a:pt x="8116" y="6575"/>
                    <a:pt x="8154" y="6560"/>
                    <a:pt x="8192" y="6560"/>
                  </a:cubicBezTo>
                  <a:cubicBezTo>
                    <a:pt x="8157" y="6560"/>
                    <a:pt x="8145" y="6548"/>
                    <a:pt x="8109" y="6536"/>
                  </a:cubicBezTo>
                  <a:lnTo>
                    <a:pt x="8126" y="6536"/>
                  </a:lnTo>
                  <a:cubicBezTo>
                    <a:pt x="8119" y="6530"/>
                    <a:pt x="8108" y="6519"/>
                    <a:pt x="8073" y="6512"/>
                  </a:cubicBezTo>
                  <a:cubicBezTo>
                    <a:pt x="8191" y="6512"/>
                    <a:pt x="8106" y="6512"/>
                    <a:pt x="8088" y="6503"/>
                  </a:cubicBezTo>
                  <a:lnTo>
                    <a:pt x="8088" y="6503"/>
                  </a:lnTo>
                  <a:cubicBezTo>
                    <a:pt x="8089" y="6503"/>
                    <a:pt x="8089" y="6503"/>
                    <a:pt x="8090" y="6503"/>
                  </a:cubicBezTo>
                  <a:cubicBezTo>
                    <a:pt x="8102" y="6503"/>
                    <a:pt x="8133" y="6488"/>
                    <a:pt x="8133" y="6488"/>
                  </a:cubicBezTo>
                  <a:cubicBezTo>
                    <a:pt x="8121" y="6476"/>
                    <a:pt x="8097" y="6476"/>
                    <a:pt x="8085" y="6476"/>
                  </a:cubicBezTo>
                  <a:cubicBezTo>
                    <a:pt x="8109" y="6476"/>
                    <a:pt x="8157" y="6476"/>
                    <a:pt x="8073" y="6464"/>
                  </a:cubicBezTo>
                  <a:cubicBezTo>
                    <a:pt x="8104" y="6454"/>
                    <a:pt x="8135" y="6426"/>
                    <a:pt x="8158" y="6426"/>
                  </a:cubicBezTo>
                  <a:cubicBezTo>
                    <a:pt x="8158" y="6426"/>
                    <a:pt x="8158" y="6426"/>
                    <a:pt x="8158" y="6426"/>
                  </a:cubicBezTo>
                  <a:lnTo>
                    <a:pt x="8158" y="6426"/>
                  </a:lnTo>
                  <a:cubicBezTo>
                    <a:pt x="8134" y="6421"/>
                    <a:pt x="8104" y="6416"/>
                    <a:pt x="8074" y="6413"/>
                  </a:cubicBezTo>
                  <a:lnTo>
                    <a:pt x="8074" y="6413"/>
                  </a:lnTo>
                  <a:cubicBezTo>
                    <a:pt x="8107" y="6404"/>
                    <a:pt x="8139" y="6386"/>
                    <a:pt x="8145" y="6357"/>
                  </a:cubicBezTo>
                  <a:lnTo>
                    <a:pt x="8133" y="6357"/>
                  </a:lnTo>
                  <a:cubicBezTo>
                    <a:pt x="8129" y="6353"/>
                    <a:pt x="8125" y="6350"/>
                    <a:pt x="8121" y="6349"/>
                  </a:cubicBezTo>
                  <a:lnTo>
                    <a:pt x="8121" y="6349"/>
                  </a:lnTo>
                  <a:cubicBezTo>
                    <a:pt x="8124" y="6349"/>
                    <a:pt x="8128" y="6348"/>
                    <a:pt x="8131" y="6348"/>
                  </a:cubicBezTo>
                  <a:cubicBezTo>
                    <a:pt x="8134" y="6348"/>
                    <a:pt x="8137" y="6348"/>
                    <a:pt x="8139" y="6349"/>
                  </a:cubicBezTo>
                  <a:cubicBezTo>
                    <a:pt x="8125" y="6345"/>
                    <a:pt x="8109" y="6345"/>
                    <a:pt x="8109" y="6345"/>
                  </a:cubicBezTo>
                  <a:cubicBezTo>
                    <a:pt x="8109" y="6345"/>
                    <a:pt x="8114" y="6345"/>
                    <a:pt x="8120" y="6345"/>
                  </a:cubicBezTo>
                  <a:lnTo>
                    <a:pt x="8120" y="6345"/>
                  </a:lnTo>
                  <a:cubicBezTo>
                    <a:pt x="8120" y="6345"/>
                    <a:pt x="8121" y="6345"/>
                    <a:pt x="8121" y="6345"/>
                  </a:cubicBezTo>
                  <a:lnTo>
                    <a:pt x="8122" y="6344"/>
                  </a:lnTo>
                  <a:lnTo>
                    <a:pt x="8122" y="6344"/>
                  </a:lnTo>
                  <a:cubicBezTo>
                    <a:pt x="8121" y="6344"/>
                    <a:pt x="8121" y="6345"/>
                    <a:pt x="8120" y="6345"/>
                  </a:cubicBezTo>
                  <a:lnTo>
                    <a:pt x="8120" y="6345"/>
                  </a:lnTo>
                  <a:cubicBezTo>
                    <a:pt x="8109" y="6333"/>
                    <a:pt x="8121" y="6333"/>
                    <a:pt x="8133" y="6333"/>
                  </a:cubicBezTo>
                  <a:lnTo>
                    <a:pt x="8061" y="6333"/>
                  </a:lnTo>
                  <a:cubicBezTo>
                    <a:pt x="8133" y="6333"/>
                    <a:pt x="8085" y="6309"/>
                    <a:pt x="8109" y="6309"/>
                  </a:cubicBezTo>
                  <a:cubicBezTo>
                    <a:pt x="8097" y="6309"/>
                    <a:pt x="8082" y="6301"/>
                    <a:pt x="8068" y="6295"/>
                  </a:cubicBezTo>
                  <a:lnTo>
                    <a:pt x="8068" y="6295"/>
                  </a:lnTo>
                  <a:cubicBezTo>
                    <a:pt x="8096" y="6291"/>
                    <a:pt x="8120" y="6286"/>
                    <a:pt x="8145" y="6286"/>
                  </a:cubicBezTo>
                  <a:cubicBezTo>
                    <a:pt x="8121" y="6274"/>
                    <a:pt x="8097" y="6274"/>
                    <a:pt x="8061" y="6274"/>
                  </a:cubicBezTo>
                  <a:cubicBezTo>
                    <a:pt x="8094" y="6263"/>
                    <a:pt x="8187" y="6252"/>
                    <a:pt x="8110" y="6241"/>
                  </a:cubicBezTo>
                  <a:lnTo>
                    <a:pt x="8110" y="6241"/>
                  </a:lnTo>
                  <a:cubicBezTo>
                    <a:pt x="8109" y="6241"/>
                    <a:pt x="8108" y="6241"/>
                    <a:pt x="8106" y="6241"/>
                  </a:cubicBezTo>
                  <a:cubicBezTo>
                    <a:pt x="8102" y="6241"/>
                    <a:pt x="8095" y="6241"/>
                    <a:pt x="8085" y="6238"/>
                  </a:cubicBezTo>
                  <a:lnTo>
                    <a:pt x="8085" y="6238"/>
                  </a:lnTo>
                  <a:cubicBezTo>
                    <a:pt x="8095" y="6239"/>
                    <a:pt x="8103" y="6240"/>
                    <a:pt x="8110" y="6241"/>
                  </a:cubicBezTo>
                  <a:lnTo>
                    <a:pt x="8110" y="6241"/>
                  </a:lnTo>
                  <a:cubicBezTo>
                    <a:pt x="8113" y="6240"/>
                    <a:pt x="8115" y="6239"/>
                    <a:pt x="8116" y="6238"/>
                  </a:cubicBezTo>
                  <a:lnTo>
                    <a:pt x="8085" y="6238"/>
                  </a:lnTo>
                  <a:cubicBezTo>
                    <a:pt x="8109" y="6226"/>
                    <a:pt x="8121" y="6226"/>
                    <a:pt x="8109" y="6202"/>
                  </a:cubicBezTo>
                  <a:lnTo>
                    <a:pt x="8395" y="6202"/>
                  </a:lnTo>
                  <a:cubicBezTo>
                    <a:pt x="8143" y="6185"/>
                    <a:pt x="8505" y="6149"/>
                    <a:pt x="8637" y="6149"/>
                  </a:cubicBezTo>
                  <a:cubicBezTo>
                    <a:pt x="8686" y="6149"/>
                    <a:pt x="8703" y="6154"/>
                    <a:pt x="8645" y="6167"/>
                  </a:cubicBezTo>
                  <a:cubicBezTo>
                    <a:pt x="8728" y="6167"/>
                    <a:pt x="8811" y="6143"/>
                    <a:pt x="8907" y="6143"/>
                  </a:cubicBezTo>
                  <a:cubicBezTo>
                    <a:pt x="8847" y="6214"/>
                    <a:pt x="8811" y="6214"/>
                    <a:pt x="8716" y="6226"/>
                  </a:cubicBezTo>
                  <a:cubicBezTo>
                    <a:pt x="8735" y="6226"/>
                    <a:pt x="8861" y="6211"/>
                    <a:pt x="8886" y="6211"/>
                  </a:cubicBezTo>
                  <a:cubicBezTo>
                    <a:pt x="8892" y="6211"/>
                    <a:pt x="8892" y="6212"/>
                    <a:pt x="8883" y="6214"/>
                  </a:cubicBezTo>
                  <a:lnTo>
                    <a:pt x="8942" y="6214"/>
                  </a:lnTo>
                  <a:cubicBezTo>
                    <a:pt x="8895" y="6214"/>
                    <a:pt x="8907" y="6226"/>
                    <a:pt x="8859" y="6226"/>
                  </a:cubicBezTo>
                  <a:lnTo>
                    <a:pt x="8881" y="6226"/>
                  </a:lnTo>
                  <a:cubicBezTo>
                    <a:pt x="8859" y="6231"/>
                    <a:pt x="8835" y="6238"/>
                    <a:pt x="8835" y="6238"/>
                  </a:cubicBezTo>
                  <a:cubicBezTo>
                    <a:pt x="8859" y="6250"/>
                    <a:pt x="8907" y="6286"/>
                    <a:pt x="8919" y="6286"/>
                  </a:cubicBezTo>
                  <a:cubicBezTo>
                    <a:pt x="8896" y="6291"/>
                    <a:pt x="8924" y="6300"/>
                    <a:pt x="8941" y="6304"/>
                  </a:cubicBezTo>
                  <a:lnTo>
                    <a:pt x="8941" y="6304"/>
                  </a:lnTo>
                  <a:cubicBezTo>
                    <a:pt x="8926" y="6302"/>
                    <a:pt x="8916" y="6301"/>
                    <a:pt x="8909" y="6301"/>
                  </a:cubicBezTo>
                  <a:cubicBezTo>
                    <a:pt x="8907" y="6301"/>
                    <a:pt x="8905" y="6302"/>
                    <a:pt x="8903" y="6302"/>
                  </a:cubicBezTo>
                  <a:lnTo>
                    <a:pt x="8903" y="6302"/>
                  </a:lnTo>
                  <a:cubicBezTo>
                    <a:pt x="8892" y="6299"/>
                    <a:pt x="8880" y="6298"/>
                    <a:pt x="8871" y="6298"/>
                  </a:cubicBezTo>
                  <a:cubicBezTo>
                    <a:pt x="8883" y="6299"/>
                    <a:pt x="8894" y="6301"/>
                    <a:pt x="8903" y="6302"/>
                  </a:cubicBezTo>
                  <a:lnTo>
                    <a:pt x="8903" y="6302"/>
                  </a:lnTo>
                  <a:cubicBezTo>
                    <a:pt x="8903" y="6302"/>
                    <a:pt x="8903" y="6302"/>
                    <a:pt x="8903" y="6302"/>
                  </a:cubicBezTo>
                  <a:lnTo>
                    <a:pt x="8903" y="6302"/>
                  </a:lnTo>
                  <a:cubicBezTo>
                    <a:pt x="8904" y="6302"/>
                    <a:pt x="8905" y="6302"/>
                    <a:pt x="8906" y="6302"/>
                  </a:cubicBezTo>
                  <a:lnTo>
                    <a:pt x="8906" y="6302"/>
                  </a:lnTo>
                  <a:cubicBezTo>
                    <a:pt x="8905" y="6302"/>
                    <a:pt x="8904" y="6302"/>
                    <a:pt x="8903" y="6302"/>
                  </a:cubicBezTo>
                  <a:lnTo>
                    <a:pt x="8903" y="6302"/>
                  </a:lnTo>
                  <a:cubicBezTo>
                    <a:pt x="8882" y="6305"/>
                    <a:pt x="8930" y="6325"/>
                    <a:pt x="8871" y="6333"/>
                  </a:cubicBezTo>
                  <a:lnTo>
                    <a:pt x="8990" y="6333"/>
                  </a:lnTo>
                  <a:cubicBezTo>
                    <a:pt x="8978" y="6333"/>
                    <a:pt x="8883" y="6333"/>
                    <a:pt x="8883" y="6345"/>
                  </a:cubicBezTo>
                  <a:lnTo>
                    <a:pt x="8871" y="6345"/>
                  </a:lnTo>
                  <a:cubicBezTo>
                    <a:pt x="8904" y="6345"/>
                    <a:pt x="8919" y="6353"/>
                    <a:pt x="8932" y="6357"/>
                  </a:cubicBezTo>
                  <a:lnTo>
                    <a:pt x="8847" y="6357"/>
                  </a:lnTo>
                  <a:cubicBezTo>
                    <a:pt x="8966" y="6357"/>
                    <a:pt x="8823" y="6357"/>
                    <a:pt x="8907" y="6369"/>
                  </a:cubicBezTo>
                  <a:cubicBezTo>
                    <a:pt x="8902" y="6369"/>
                    <a:pt x="8898" y="6369"/>
                    <a:pt x="8895" y="6369"/>
                  </a:cubicBezTo>
                  <a:lnTo>
                    <a:pt x="8895" y="6369"/>
                  </a:lnTo>
                  <a:cubicBezTo>
                    <a:pt x="8895" y="6369"/>
                    <a:pt x="8895" y="6369"/>
                    <a:pt x="8895" y="6369"/>
                  </a:cubicBezTo>
                  <a:cubicBezTo>
                    <a:pt x="8891" y="6369"/>
                    <a:pt x="8887" y="6369"/>
                    <a:pt x="8883" y="6369"/>
                  </a:cubicBezTo>
                  <a:lnTo>
                    <a:pt x="8883" y="6369"/>
                  </a:lnTo>
                  <a:cubicBezTo>
                    <a:pt x="8883" y="6369"/>
                    <a:pt x="8883" y="6369"/>
                    <a:pt x="8883" y="6369"/>
                  </a:cubicBezTo>
                  <a:cubicBezTo>
                    <a:pt x="8882" y="6369"/>
                    <a:pt x="8882" y="6369"/>
                    <a:pt x="8881" y="6369"/>
                  </a:cubicBezTo>
                  <a:lnTo>
                    <a:pt x="8881" y="6369"/>
                  </a:lnTo>
                  <a:cubicBezTo>
                    <a:pt x="8882" y="6369"/>
                    <a:pt x="8882" y="6369"/>
                    <a:pt x="8883" y="6369"/>
                  </a:cubicBezTo>
                  <a:lnTo>
                    <a:pt x="8883" y="6369"/>
                  </a:lnTo>
                  <a:cubicBezTo>
                    <a:pt x="8883" y="6370"/>
                    <a:pt x="8883" y="6370"/>
                    <a:pt x="8883" y="6371"/>
                  </a:cubicBezTo>
                  <a:lnTo>
                    <a:pt x="8883" y="6371"/>
                  </a:lnTo>
                  <a:cubicBezTo>
                    <a:pt x="8885" y="6370"/>
                    <a:pt x="8889" y="6370"/>
                    <a:pt x="8895" y="6369"/>
                  </a:cubicBezTo>
                  <a:lnTo>
                    <a:pt x="8895" y="6369"/>
                  </a:lnTo>
                  <a:cubicBezTo>
                    <a:pt x="8905" y="6381"/>
                    <a:pt x="8823" y="6393"/>
                    <a:pt x="8823" y="6393"/>
                  </a:cubicBezTo>
                  <a:cubicBezTo>
                    <a:pt x="8823" y="6393"/>
                    <a:pt x="8907" y="6405"/>
                    <a:pt x="8907" y="6405"/>
                  </a:cubicBezTo>
                  <a:lnTo>
                    <a:pt x="8892" y="6405"/>
                  </a:lnTo>
                  <a:cubicBezTo>
                    <a:pt x="8899" y="6408"/>
                    <a:pt x="8907" y="6413"/>
                    <a:pt x="8913" y="6416"/>
                  </a:cubicBezTo>
                  <a:lnTo>
                    <a:pt x="8913" y="6416"/>
                  </a:lnTo>
                  <a:cubicBezTo>
                    <a:pt x="8888" y="6410"/>
                    <a:pt x="8883" y="6408"/>
                    <a:pt x="8878" y="6408"/>
                  </a:cubicBezTo>
                  <a:cubicBezTo>
                    <a:pt x="8874" y="6408"/>
                    <a:pt x="8871" y="6411"/>
                    <a:pt x="8847" y="6417"/>
                  </a:cubicBezTo>
                  <a:cubicBezTo>
                    <a:pt x="8871" y="6417"/>
                    <a:pt x="8895" y="6417"/>
                    <a:pt x="8919" y="6429"/>
                  </a:cubicBezTo>
                  <a:cubicBezTo>
                    <a:pt x="8903" y="6429"/>
                    <a:pt x="8871" y="6434"/>
                    <a:pt x="8848" y="6434"/>
                  </a:cubicBezTo>
                  <a:cubicBezTo>
                    <a:pt x="8837" y="6434"/>
                    <a:pt x="8827" y="6433"/>
                    <a:pt x="8823" y="6429"/>
                  </a:cubicBezTo>
                  <a:lnTo>
                    <a:pt x="8823" y="6429"/>
                  </a:lnTo>
                  <a:cubicBezTo>
                    <a:pt x="8829" y="6435"/>
                    <a:pt x="8841" y="6435"/>
                    <a:pt x="8855" y="6435"/>
                  </a:cubicBezTo>
                  <a:cubicBezTo>
                    <a:pt x="8868" y="6435"/>
                    <a:pt x="8883" y="6435"/>
                    <a:pt x="8895" y="6440"/>
                  </a:cubicBezTo>
                  <a:cubicBezTo>
                    <a:pt x="8831" y="6440"/>
                    <a:pt x="8884" y="6456"/>
                    <a:pt x="8881" y="6456"/>
                  </a:cubicBezTo>
                  <a:cubicBezTo>
                    <a:pt x="8879" y="6456"/>
                    <a:pt x="8870" y="6454"/>
                    <a:pt x="8846" y="6448"/>
                  </a:cubicBezTo>
                  <a:lnTo>
                    <a:pt x="8846" y="6448"/>
                  </a:lnTo>
                  <a:cubicBezTo>
                    <a:pt x="8844" y="6450"/>
                    <a:pt x="8835" y="6452"/>
                    <a:pt x="8812" y="6452"/>
                  </a:cubicBezTo>
                  <a:lnTo>
                    <a:pt x="8812" y="6452"/>
                  </a:lnTo>
                  <a:cubicBezTo>
                    <a:pt x="8807" y="6450"/>
                    <a:pt x="8802" y="6449"/>
                    <a:pt x="8797" y="6449"/>
                  </a:cubicBezTo>
                  <a:cubicBezTo>
                    <a:pt x="8793" y="6449"/>
                    <a:pt x="8790" y="6450"/>
                    <a:pt x="8788" y="6452"/>
                  </a:cubicBezTo>
                  <a:cubicBezTo>
                    <a:pt x="8797" y="6452"/>
                    <a:pt x="8805" y="6452"/>
                    <a:pt x="8812" y="6452"/>
                  </a:cubicBezTo>
                  <a:lnTo>
                    <a:pt x="8812" y="6452"/>
                  </a:lnTo>
                  <a:cubicBezTo>
                    <a:pt x="8826" y="6457"/>
                    <a:pt x="8840" y="6464"/>
                    <a:pt x="8847" y="6464"/>
                  </a:cubicBezTo>
                  <a:cubicBezTo>
                    <a:pt x="8823" y="6464"/>
                    <a:pt x="8823" y="6476"/>
                    <a:pt x="8835" y="6476"/>
                  </a:cubicBezTo>
                  <a:lnTo>
                    <a:pt x="8788" y="6476"/>
                  </a:lnTo>
                  <a:cubicBezTo>
                    <a:pt x="8811" y="6476"/>
                    <a:pt x="8847" y="6488"/>
                    <a:pt x="8871" y="6488"/>
                  </a:cubicBezTo>
                  <a:lnTo>
                    <a:pt x="8811" y="6488"/>
                  </a:lnTo>
                  <a:cubicBezTo>
                    <a:pt x="8930" y="6500"/>
                    <a:pt x="8764" y="6500"/>
                    <a:pt x="8740" y="6500"/>
                  </a:cubicBezTo>
                  <a:cubicBezTo>
                    <a:pt x="8799" y="6500"/>
                    <a:pt x="8811" y="6512"/>
                    <a:pt x="8859" y="6512"/>
                  </a:cubicBezTo>
                  <a:lnTo>
                    <a:pt x="8835" y="6512"/>
                  </a:lnTo>
                  <a:cubicBezTo>
                    <a:pt x="8813" y="6512"/>
                    <a:pt x="8841" y="6516"/>
                    <a:pt x="8866" y="6520"/>
                  </a:cubicBezTo>
                  <a:lnTo>
                    <a:pt x="8866" y="6520"/>
                  </a:lnTo>
                  <a:cubicBezTo>
                    <a:pt x="8869" y="6518"/>
                    <a:pt x="8872" y="6517"/>
                    <a:pt x="8872" y="6517"/>
                  </a:cubicBezTo>
                  <a:lnTo>
                    <a:pt x="8872" y="6517"/>
                  </a:lnTo>
                  <a:cubicBezTo>
                    <a:pt x="8872" y="6517"/>
                    <a:pt x="8871" y="6518"/>
                    <a:pt x="8866" y="6520"/>
                  </a:cubicBezTo>
                  <a:lnTo>
                    <a:pt x="8866" y="6520"/>
                  </a:lnTo>
                  <a:cubicBezTo>
                    <a:pt x="8866" y="6520"/>
                    <a:pt x="8866" y="6520"/>
                    <a:pt x="8866" y="6520"/>
                  </a:cubicBezTo>
                  <a:lnTo>
                    <a:pt x="8866" y="6520"/>
                  </a:lnTo>
                  <a:cubicBezTo>
                    <a:pt x="8863" y="6521"/>
                    <a:pt x="8861" y="6522"/>
                    <a:pt x="8859" y="6524"/>
                  </a:cubicBezTo>
                  <a:lnTo>
                    <a:pt x="8859" y="6524"/>
                  </a:lnTo>
                  <a:cubicBezTo>
                    <a:pt x="8862" y="6522"/>
                    <a:pt x="8865" y="6521"/>
                    <a:pt x="8866" y="6520"/>
                  </a:cubicBezTo>
                  <a:lnTo>
                    <a:pt x="8866" y="6520"/>
                  </a:lnTo>
                  <a:cubicBezTo>
                    <a:pt x="8881" y="6522"/>
                    <a:pt x="8895" y="6524"/>
                    <a:pt x="8895" y="6524"/>
                  </a:cubicBezTo>
                  <a:cubicBezTo>
                    <a:pt x="8885" y="6526"/>
                    <a:pt x="8878" y="6528"/>
                    <a:pt x="8872" y="6529"/>
                  </a:cubicBezTo>
                  <a:lnTo>
                    <a:pt x="8872" y="6529"/>
                  </a:lnTo>
                  <a:cubicBezTo>
                    <a:pt x="8871" y="6528"/>
                    <a:pt x="8867" y="6526"/>
                    <a:pt x="8859" y="6524"/>
                  </a:cubicBezTo>
                  <a:lnTo>
                    <a:pt x="8859" y="6524"/>
                  </a:lnTo>
                  <a:cubicBezTo>
                    <a:pt x="8854" y="6527"/>
                    <a:pt x="8851" y="6531"/>
                    <a:pt x="8858" y="6531"/>
                  </a:cubicBezTo>
                  <a:cubicBezTo>
                    <a:pt x="8861" y="6531"/>
                    <a:pt x="8865" y="6530"/>
                    <a:pt x="8872" y="6529"/>
                  </a:cubicBezTo>
                  <a:lnTo>
                    <a:pt x="8872" y="6529"/>
                  </a:lnTo>
                  <a:cubicBezTo>
                    <a:pt x="8873" y="6531"/>
                    <a:pt x="8870" y="6531"/>
                    <a:pt x="8865" y="6532"/>
                  </a:cubicBezTo>
                  <a:lnTo>
                    <a:pt x="8865" y="6532"/>
                  </a:lnTo>
                  <a:cubicBezTo>
                    <a:pt x="8810" y="6528"/>
                    <a:pt x="8785" y="6527"/>
                    <a:pt x="8776" y="6527"/>
                  </a:cubicBezTo>
                  <a:cubicBezTo>
                    <a:pt x="8759" y="6527"/>
                    <a:pt x="8818" y="6532"/>
                    <a:pt x="8851" y="6532"/>
                  </a:cubicBezTo>
                  <a:cubicBezTo>
                    <a:pt x="8856" y="6532"/>
                    <a:pt x="8861" y="6532"/>
                    <a:pt x="8865" y="6532"/>
                  </a:cubicBezTo>
                  <a:lnTo>
                    <a:pt x="8865" y="6532"/>
                  </a:lnTo>
                  <a:cubicBezTo>
                    <a:pt x="8880" y="6533"/>
                    <a:pt x="8898" y="6534"/>
                    <a:pt x="8919" y="6536"/>
                  </a:cubicBezTo>
                  <a:cubicBezTo>
                    <a:pt x="8883" y="6536"/>
                    <a:pt x="8883" y="6536"/>
                    <a:pt x="8919" y="6548"/>
                  </a:cubicBezTo>
                  <a:cubicBezTo>
                    <a:pt x="8823" y="6548"/>
                    <a:pt x="8859" y="6548"/>
                    <a:pt x="8752" y="6560"/>
                  </a:cubicBezTo>
                  <a:cubicBezTo>
                    <a:pt x="8784" y="6560"/>
                    <a:pt x="8810" y="6554"/>
                    <a:pt x="8838" y="6554"/>
                  </a:cubicBezTo>
                  <a:cubicBezTo>
                    <a:pt x="8852" y="6554"/>
                    <a:pt x="8867" y="6556"/>
                    <a:pt x="8883" y="6560"/>
                  </a:cubicBezTo>
                  <a:lnTo>
                    <a:pt x="8799" y="6560"/>
                  </a:lnTo>
                  <a:cubicBezTo>
                    <a:pt x="8829" y="6565"/>
                    <a:pt x="8846" y="6569"/>
                    <a:pt x="8855" y="6571"/>
                  </a:cubicBezTo>
                  <a:lnTo>
                    <a:pt x="8859" y="6571"/>
                  </a:lnTo>
                  <a:cubicBezTo>
                    <a:pt x="8859" y="6572"/>
                    <a:pt x="8859" y="6572"/>
                    <a:pt x="8858" y="6573"/>
                  </a:cubicBezTo>
                  <a:lnTo>
                    <a:pt x="8858" y="6573"/>
                  </a:lnTo>
                  <a:cubicBezTo>
                    <a:pt x="8857" y="6572"/>
                    <a:pt x="8856" y="6572"/>
                    <a:pt x="8855" y="6571"/>
                  </a:cubicBezTo>
                  <a:lnTo>
                    <a:pt x="8788" y="6571"/>
                  </a:lnTo>
                  <a:cubicBezTo>
                    <a:pt x="8811" y="6571"/>
                    <a:pt x="8844" y="6574"/>
                    <a:pt x="8856" y="6574"/>
                  </a:cubicBezTo>
                  <a:cubicBezTo>
                    <a:pt x="8857" y="6574"/>
                    <a:pt x="8857" y="6574"/>
                    <a:pt x="8858" y="6574"/>
                  </a:cubicBezTo>
                  <a:lnTo>
                    <a:pt x="8858" y="6574"/>
                  </a:lnTo>
                  <a:cubicBezTo>
                    <a:pt x="8852" y="6586"/>
                    <a:pt x="8854" y="6591"/>
                    <a:pt x="8863" y="6591"/>
                  </a:cubicBezTo>
                  <a:cubicBezTo>
                    <a:pt x="8869" y="6591"/>
                    <a:pt x="8880" y="6588"/>
                    <a:pt x="8895" y="6583"/>
                  </a:cubicBezTo>
                  <a:lnTo>
                    <a:pt x="8895" y="6583"/>
                  </a:lnTo>
                  <a:cubicBezTo>
                    <a:pt x="8853" y="6597"/>
                    <a:pt x="8860" y="6603"/>
                    <a:pt x="8880" y="6603"/>
                  </a:cubicBezTo>
                  <a:cubicBezTo>
                    <a:pt x="8889" y="6603"/>
                    <a:pt x="8900" y="6602"/>
                    <a:pt x="8910" y="6600"/>
                  </a:cubicBezTo>
                  <a:lnTo>
                    <a:pt x="8910" y="6600"/>
                  </a:lnTo>
                  <a:cubicBezTo>
                    <a:pt x="8898" y="6604"/>
                    <a:pt x="8894" y="6606"/>
                    <a:pt x="8894" y="6607"/>
                  </a:cubicBezTo>
                  <a:lnTo>
                    <a:pt x="8894" y="6607"/>
                  </a:lnTo>
                  <a:cubicBezTo>
                    <a:pt x="8886" y="6607"/>
                    <a:pt x="8874" y="6607"/>
                    <a:pt x="8859" y="6607"/>
                  </a:cubicBezTo>
                  <a:cubicBezTo>
                    <a:pt x="8895" y="6619"/>
                    <a:pt x="8919" y="6619"/>
                    <a:pt x="8942" y="6619"/>
                  </a:cubicBezTo>
                  <a:lnTo>
                    <a:pt x="8919" y="6619"/>
                  </a:lnTo>
                  <a:cubicBezTo>
                    <a:pt x="8966" y="6619"/>
                    <a:pt x="9038" y="6631"/>
                    <a:pt x="9097" y="6631"/>
                  </a:cubicBezTo>
                  <a:cubicBezTo>
                    <a:pt x="9065" y="6635"/>
                    <a:pt x="9047" y="6636"/>
                    <a:pt x="9033" y="6636"/>
                  </a:cubicBezTo>
                  <a:cubicBezTo>
                    <a:pt x="9005" y="6636"/>
                    <a:pt x="8994" y="6631"/>
                    <a:pt x="8930" y="6631"/>
                  </a:cubicBezTo>
                  <a:lnTo>
                    <a:pt x="8883" y="6631"/>
                  </a:lnTo>
                  <a:cubicBezTo>
                    <a:pt x="8883" y="6634"/>
                    <a:pt x="8885" y="6635"/>
                    <a:pt x="8887" y="6635"/>
                  </a:cubicBezTo>
                  <a:cubicBezTo>
                    <a:pt x="8888" y="6635"/>
                    <a:pt x="8888" y="6634"/>
                    <a:pt x="8889" y="6634"/>
                  </a:cubicBezTo>
                  <a:lnTo>
                    <a:pt x="8889" y="6634"/>
                  </a:lnTo>
                  <a:cubicBezTo>
                    <a:pt x="8885" y="6636"/>
                    <a:pt x="8879" y="6639"/>
                    <a:pt x="8871" y="6643"/>
                  </a:cubicBezTo>
                  <a:cubicBezTo>
                    <a:pt x="8919" y="6643"/>
                    <a:pt x="8978" y="6655"/>
                    <a:pt x="9026" y="6655"/>
                  </a:cubicBezTo>
                  <a:cubicBezTo>
                    <a:pt x="8847" y="6655"/>
                    <a:pt x="8978" y="6655"/>
                    <a:pt x="8871" y="6643"/>
                  </a:cubicBezTo>
                  <a:lnTo>
                    <a:pt x="8871" y="6643"/>
                  </a:lnTo>
                  <a:cubicBezTo>
                    <a:pt x="8883" y="6655"/>
                    <a:pt x="8895" y="6655"/>
                    <a:pt x="8919" y="6655"/>
                  </a:cubicBezTo>
                  <a:lnTo>
                    <a:pt x="8871" y="6655"/>
                  </a:lnTo>
                  <a:cubicBezTo>
                    <a:pt x="8888" y="6655"/>
                    <a:pt x="8905" y="6655"/>
                    <a:pt x="8921" y="6659"/>
                  </a:cubicBezTo>
                  <a:lnTo>
                    <a:pt x="8921" y="6659"/>
                  </a:lnTo>
                  <a:cubicBezTo>
                    <a:pt x="8921" y="6659"/>
                    <a:pt x="8920" y="6659"/>
                    <a:pt x="8919" y="6659"/>
                  </a:cubicBezTo>
                  <a:cubicBezTo>
                    <a:pt x="8912" y="6659"/>
                    <a:pt x="8905" y="6662"/>
                    <a:pt x="8895" y="6667"/>
                  </a:cubicBezTo>
                  <a:lnTo>
                    <a:pt x="8935" y="6667"/>
                  </a:lnTo>
                  <a:cubicBezTo>
                    <a:pt x="8932" y="6664"/>
                    <a:pt x="8930" y="6662"/>
                    <a:pt x="8927" y="6661"/>
                  </a:cubicBezTo>
                  <a:lnTo>
                    <a:pt x="8927" y="6661"/>
                  </a:lnTo>
                  <a:cubicBezTo>
                    <a:pt x="8932" y="6662"/>
                    <a:pt x="8937" y="6664"/>
                    <a:pt x="8942" y="6667"/>
                  </a:cubicBezTo>
                  <a:lnTo>
                    <a:pt x="8935" y="6667"/>
                  </a:lnTo>
                  <a:cubicBezTo>
                    <a:pt x="8937" y="6670"/>
                    <a:pt x="8940" y="6674"/>
                    <a:pt x="8942" y="6679"/>
                  </a:cubicBezTo>
                  <a:cubicBezTo>
                    <a:pt x="8938" y="6675"/>
                    <a:pt x="8937" y="6673"/>
                    <a:pt x="8936" y="6673"/>
                  </a:cubicBezTo>
                  <a:cubicBezTo>
                    <a:pt x="8934" y="6673"/>
                    <a:pt x="8934" y="6679"/>
                    <a:pt x="8919" y="6679"/>
                  </a:cubicBezTo>
                  <a:cubicBezTo>
                    <a:pt x="8895" y="6702"/>
                    <a:pt x="9038" y="6702"/>
                    <a:pt x="8978" y="6702"/>
                  </a:cubicBezTo>
                  <a:lnTo>
                    <a:pt x="8883" y="6702"/>
                  </a:lnTo>
                  <a:cubicBezTo>
                    <a:pt x="8954" y="6702"/>
                    <a:pt x="9026" y="6702"/>
                    <a:pt x="9097" y="6714"/>
                  </a:cubicBezTo>
                  <a:cubicBezTo>
                    <a:pt x="9026" y="6714"/>
                    <a:pt x="8954" y="6714"/>
                    <a:pt x="8883" y="6702"/>
                  </a:cubicBezTo>
                  <a:lnTo>
                    <a:pt x="8883" y="6702"/>
                  </a:lnTo>
                  <a:cubicBezTo>
                    <a:pt x="8883" y="6714"/>
                    <a:pt x="8966" y="6714"/>
                    <a:pt x="8966" y="6714"/>
                  </a:cubicBezTo>
                  <a:cubicBezTo>
                    <a:pt x="8942" y="6714"/>
                    <a:pt x="8919" y="6714"/>
                    <a:pt x="8883" y="6726"/>
                  </a:cubicBezTo>
                  <a:cubicBezTo>
                    <a:pt x="8895" y="6722"/>
                    <a:pt x="8907" y="6721"/>
                    <a:pt x="8918" y="6721"/>
                  </a:cubicBezTo>
                  <a:cubicBezTo>
                    <a:pt x="8941" y="6721"/>
                    <a:pt x="8962" y="6726"/>
                    <a:pt x="8978" y="6726"/>
                  </a:cubicBezTo>
                  <a:lnTo>
                    <a:pt x="8871" y="6726"/>
                  </a:lnTo>
                  <a:cubicBezTo>
                    <a:pt x="8883" y="6726"/>
                    <a:pt x="8883" y="6738"/>
                    <a:pt x="8883" y="6738"/>
                  </a:cubicBezTo>
                  <a:cubicBezTo>
                    <a:pt x="8896" y="6738"/>
                    <a:pt x="8935" y="6746"/>
                    <a:pt x="8967" y="6750"/>
                  </a:cubicBezTo>
                  <a:lnTo>
                    <a:pt x="8895" y="6750"/>
                  </a:lnTo>
                  <a:cubicBezTo>
                    <a:pt x="8920" y="6750"/>
                    <a:pt x="8945" y="6750"/>
                    <a:pt x="8970" y="6750"/>
                  </a:cubicBezTo>
                  <a:lnTo>
                    <a:pt x="8970" y="6750"/>
                  </a:lnTo>
                  <a:cubicBezTo>
                    <a:pt x="8983" y="6752"/>
                    <a:pt x="8994" y="6753"/>
                    <a:pt x="9002" y="6753"/>
                  </a:cubicBezTo>
                  <a:cubicBezTo>
                    <a:pt x="9008" y="6753"/>
                    <a:pt x="9012" y="6753"/>
                    <a:pt x="9013" y="6751"/>
                  </a:cubicBezTo>
                  <a:lnTo>
                    <a:pt x="9013" y="6751"/>
                  </a:lnTo>
                  <a:cubicBezTo>
                    <a:pt x="9057" y="6753"/>
                    <a:pt x="9101" y="6756"/>
                    <a:pt x="9145" y="6762"/>
                  </a:cubicBezTo>
                  <a:cubicBezTo>
                    <a:pt x="9109" y="6762"/>
                    <a:pt x="9109" y="6762"/>
                    <a:pt x="9145" y="6774"/>
                  </a:cubicBezTo>
                  <a:cubicBezTo>
                    <a:pt x="9069" y="6765"/>
                    <a:pt x="8987" y="6757"/>
                    <a:pt x="8908" y="6757"/>
                  </a:cubicBezTo>
                  <a:cubicBezTo>
                    <a:pt x="8875" y="6757"/>
                    <a:pt x="8843" y="6758"/>
                    <a:pt x="8811" y="6762"/>
                  </a:cubicBezTo>
                  <a:cubicBezTo>
                    <a:pt x="8835" y="6762"/>
                    <a:pt x="8871" y="6774"/>
                    <a:pt x="8907" y="6774"/>
                  </a:cubicBezTo>
                  <a:cubicBezTo>
                    <a:pt x="8883" y="6774"/>
                    <a:pt x="8871" y="6762"/>
                    <a:pt x="8847" y="6762"/>
                  </a:cubicBezTo>
                  <a:cubicBezTo>
                    <a:pt x="8895" y="6762"/>
                    <a:pt x="8942" y="6762"/>
                    <a:pt x="8990" y="6774"/>
                  </a:cubicBezTo>
                  <a:lnTo>
                    <a:pt x="8883" y="6774"/>
                  </a:lnTo>
                  <a:cubicBezTo>
                    <a:pt x="8895" y="6780"/>
                    <a:pt x="8901" y="6783"/>
                    <a:pt x="8899" y="6783"/>
                  </a:cubicBezTo>
                  <a:cubicBezTo>
                    <a:pt x="8898" y="6783"/>
                    <a:pt x="8889" y="6780"/>
                    <a:pt x="8871" y="6774"/>
                  </a:cubicBezTo>
                  <a:lnTo>
                    <a:pt x="8871" y="6774"/>
                  </a:lnTo>
                  <a:cubicBezTo>
                    <a:pt x="8883" y="6786"/>
                    <a:pt x="8895" y="6786"/>
                    <a:pt x="8907" y="6786"/>
                  </a:cubicBezTo>
                  <a:cubicBezTo>
                    <a:pt x="8897" y="6786"/>
                    <a:pt x="8878" y="6794"/>
                    <a:pt x="8865" y="6797"/>
                  </a:cubicBezTo>
                  <a:lnTo>
                    <a:pt x="8865" y="6797"/>
                  </a:lnTo>
                  <a:cubicBezTo>
                    <a:pt x="8958" y="6786"/>
                    <a:pt x="9040" y="6786"/>
                    <a:pt x="9133" y="6786"/>
                  </a:cubicBezTo>
                  <a:cubicBezTo>
                    <a:pt x="9061" y="6798"/>
                    <a:pt x="8978" y="6798"/>
                    <a:pt x="8907" y="6798"/>
                  </a:cubicBezTo>
                  <a:cubicBezTo>
                    <a:pt x="9002" y="6810"/>
                    <a:pt x="8907" y="6810"/>
                    <a:pt x="8907" y="6810"/>
                  </a:cubicBezTo>
                  <a:cubicBezTo>
                    <a:pt x="8954" y="6810"/>
                    <a:pt x="9002" y="6810"/>
                    <a:pt x="9073" y="6821"/>
                  </a:cubicBezTo>
                  <a:cubicBezTo>
                    <a:pt x="9026" y="6821"/>
                    <a:pt x="9002" y="6845"/>
                    <a:pt x="8954" y="6845"/>
                  </a:cubicBezTo>
                  <a:lnTo>
                    <a:pt x="8919" y="6845"/>
                  </a:lnTo>
                  <a:cubicBezTo>
                    <a:pt x="8903" y="6845"/>
                    <a:pt x="8977" y="6851"/>
                    <a:pt x="8996" y="6851"/>
                  </a:cubicBezTo>
                  <a:cubicBezTo>
                    <a:pt x="9006" y="6851"/>
                    <a:pt x="9002" y="6849"/>
                    <a:pt x="8966" y="6845"/>
                  </a:cubicBezTo>
                  <a:cubicBezTo>
                    <a:pt x="9026" y="6845"/>
                    <a:pt x="9073" y="6845"/>
                    <a:pt x="9133" y="6857"/>
                  </a:cubicBezTo>
                  <a:lnTo>
                    <a:pt x="9097" y="6857"/>
                  </a:lnTo>
                  <a:cubicBezTo>
                    <a:pt x="9097" y="6857"/>
                    <a:pt x="9192" y="6869"/>
                    <a:pt x="9157" y="6869"/>
                  </a:cubicBezTo>
                  <a:cubicBezTo>
                    <a:pt x="9100" y="6874"/>
                    <a:pt x="9058" y="6878"/>
                    <a:pt x="9027" y="6881"/>
                  </a:cubicBezTo>
                  <a:lnTo>
                    <a:pt x="9027" y="6881"/>
                  </a:lnTo>
                  <a:cubicBezTo>
                    <a:pt x="9028" y="6880"/>
                    <a:pt x="9029" y="6880"/>
                    <a:pt x="9029" y="6880"/>
                  </a:cubicBezTo>
                  <a:lnTo>
                    <a:pt x="9029" y="6880"/>
                  </a:lnTo>
                  <a:cubicBezTo>
                    <a:pt x="9023" y="6881"/>
                    <a:pt x="9015" y="6882"/>
                    <a:pt x="9008" y="6883"/>
                  </a:cubicBezTo>
                  <a:lnTo>
                    <a:pt x="9008" y="6883"/>
                  </a:lnTo>
                  <a:cubicBezTo>
                    <a:pt x="9014" y="6882"/>
                    <a:pt x="9020" y="6881"/>
                    <a:pt x="9027" y="6881"/>
                  </a:cubicBezTo>
                  <a:lnTo>
                    <a:pt x="9027" y="6881"/>
                  </a:lnTo>
                  <a:cubicBezTo>
                    <a:pt x="9019" y="6884"/>
                    <a:pt x="9010" y="6889"/>
                    <a:pt x="9002" y="6893"/>
                  </a:cubicBezTo>
                  <a:cubicBezTo>
                    <a:pt x="9024" y="6893"/>
                    <a:pt x="9059" y="6897"/>
                    <a:pt x="9091" y="6901"/>
                  </a:cubicBezTo>
                  <a:lnTo>
                    <a:pt x="9091" y="6901"/>
                  </a:lnTo>
                  <a:cubicBezTo>
                    <a:pt x="9089" y="6902"/>
                    <a:pt x="9087" y="6903"/>
                    <a:pt x="9085" y="6905"/>
                  </a:cubicBezTo>
                  <a:cubicBezTo>
                    <a:pt x="9088" y="6903"/>
                    <a:pt x="9091" y="6902"/>
                    <a:pt x="9094" y="6901"/>
                  </a:cubicBezTo>
                  <a:lnTo>
                    <a:pt x="9094" y="6901"/>
                  </a:lnTo>
                  <a:cubicBezTo>
                    <a:pt x="9099" y="6902"/>
                    <a:pt x="9103" y="6902"/>
                    <a:pt x="9107" y="6902"/>
                  </a:cubicBezTo>
                  <a:lnTo>
                    <a:pt x="9107" y="6902"/>
                  </a:lnTo>
                  <a:cubicBezTo>
                    <a:pt x="9107" y="6901"/>
                    <a:pt x="9104" y="6900"/>
                    <a:pt x="9099" y="6900"/>
                  </a:cubicBezTo>
                  <a:lnTo>
                    <a:pt x="9099" y="6900"/>
                  </a:lnTo>
                  <a:cubicBezTo>
                    <a:pt x="9108" y="6897"/>
                    <a:pt x="9117" y="6896"/>
                    <a:pt x="9127" y="6896"/>
                  </a:cubicBezTo>
                  <a:cubicBezTo>
                    <a:pt x="9149" y="6896"/>
                    <a:pt x="9174" y="6901"/>
                    <a:pt x="9197" y="6905"/>
                  </a:cubicBezTo>
                  <a:lnTo>
                    <a:pt x="9197" y="6905"/>
                  </a:lnTo>
                  <a:cubicBezTo>
                    <a:pt x="9216" y="6904"/>
                    <a:pt x="9236" y="6902"/>
                    <a:pt x="9264" y="6893"/>
                  </a:cubicBezTo>
                  <a:cubicBezTo>
                    <a:pt x="9228" y="6893"/>
                    <a:pt x="9192" y="6893"/>
                    <a:pt x="9145" y="6881"/>
                  </a:cubicBezTo>
                  <a:lnTo>
                    <a:pt x="9157" y="6881"/>
                  </a:lnTo>
                  <a:cubicBezTo>
                    <a:pt x="8811" y="6881"/>
                    <a:pt x="9311" y="6881"/>
                    <a:pt x="9240" y="6869"/>
                  </a:cubicBezTo>
                  <a:lnTo>
                    <a:pt x="9228" y="6869"/>
                  </a:lnTo>
                  <a:cubicBezTo>
                    <a:pt x="9228" y="6869"/>
                    <a:pt x="9192" y="6857"/>
                    <a:pt x="9204" y="6845"/>
                  </a:cubicBezTo>
                  <a:cubicBezTo>
                    <a:pt x="9204" y="6821"/>
                    <a:pt x="9264" y="6821"/>
                    <a:pt x="9288" y="6810"/>
                  </a:cubicBezTo>
                  <a:cubicBezTo>
                    <a:pt x="9288" y="6810"/>
                    <a:pt x="9192" y="6786"/>
                    <a:pt x="9180" y="6786"/>
                  </a:cubicBezTo>
                  <a:cubicBezTo>
                    <a:pt x="9180" y="6786"/>
                    <a:pt x="9216" y="6762"/>
                    <a:pt x="9228" y="6762"/>
                  </a:cubicBezTo>
                  <a:cubicBezTo>
                    <a:pt x="9192" y="6750"/>
                    <a:pt x="9192" y="6750"/>
                    <a:pt x="9228" y="6750"/>
                  </a:cubicBezTo>
                  <a:cubicBezTo>
                    <a:pt x="9216" y="6750"/>
                    <a:pt x="9204" y="6750"/>
                    <a:pt x="9192" y="6738"/>
                  </a:cubicBezTo>
                  <a:lnTo>
                    <a:pt x="9204" y="6738"/>
                  </a:lnTo>
                  <a:cubicBezTo>
                    <a:pt x="9169" y="6726"/>
                    <a:pt x="9145" y="6726"/>
                    <a:pt x="9121" y="6726"/>
                  </a:cubicBezTo>
                  <a:cubicBezTo>
                    <a:pt x="9133" y="6726"/>
                    <a:pt x="9133" y="6726"/>
                    <a:pt x="9121" y="6714"/>
                  </a:cubicBezTo>
                  <a:lnTo>
                    <a:pt x="9109" y="6714"/>
                  </a:lnTo>
                  <a:cubicBezTo>
                    <a:pt x="9186" y="6702"/>
                    <a:pt x="9198" y="6699"/>
                    <a:pt x="9185" y="6699"/>
                  </a:cubicBezTo>
                  <a:cubicBezTo>
                    <a:pt x="9177" y="6699"/>
                    <a:pt x="9161" y="6700"/>
                    <a:pt x="9144" y="6701"/>
                  </a:cubicBezTo>
                  <a:lnTo>
                    <a:pt x="9144" y="6701"/>
                  </a:lnTo>
                  <a:cubicBezTo>
                    <a:pt x="9133" y="6678"/>
                    <a:pt x="9146" y="6666"/>
                    <a:pt x="9192" y="6655"/>
                  </a:cubicBezTo>
                  <a:lnTo>
                    <a:pt x="9192" y="6655"/>
                  </a:lnTo>
                  <a:cubicBezTo>
                    <a:pt x="9187" y="6655"/>
                    <a:pt x="9182" y="6656"/>
                    <a:pt x="9177" y="6656"/>
                  </a:cubicBezTo>
                  <a:lnTo>
                    <a:pt x="9177" y="6656"/>
                  </a:lnTo>
                  <a:cubicBezTo>
                    <a:pt x="9179" y="6656"/>
                    <a:pt x="9175" y="6655"/>
                    <a:pt x="9157" y="6655"/>
                  </a:cubicBezTo>
                  <a:cubicBezTo>
                    <a:pt x="9311" y="6643"/>
                    <a:pt x="9097" y="6643"/>
                    <a:pt x="9228" y="6643"/>
                  </a:cubicBezTo>
                  <a:cubicBezTo>
                    <a:pt x="9225" y="6640"/>
                    <a:pt x="9223" y="6638"/>
                    <a:pt x="9222" y="6637"/>
                  </a:cubicBezTo>
                  <a:lnTo>
                    <a:pt x="9222" y="6637"/>
                  </a:lnTo>
                  <a:cubicBezTo>
                    <a:pt x="9232" y="6638"/>
                    <a:pt x="9242" y="6640"/>
                    <a:pt x="9252" y="6643"/>
                  </a:cubicBezTo>
                  <a:cubicBezTo>
                    <a:pt x="9234" y="6637"/>
                    <a:pt x="9225" y="6634"/>
                    <a:pt x="9222" y="6634"/>
                  </a:cubicBezTo>
                  <a:lnTo>
                    <a:pt x="9222" y="6634"/>
                  </a:lnTo>
                  <a:cubicBezTo>
                    <a:pt x="9221" y="6634"/>
                    <a:pt x="9221" y="6635"/>
                    <a:pt x="9222" y="6637"/>
                  </a:cubicBezTo>
                  <a:lnTo>
                    <a:pt x="9222" y="6637"/>
                  </a:lnTo>
                  <a:cubicBezTo>
                    <a:pt x="9196" y="6632"/>
                    <a:pt x="9172" y="6631"/>
                    <a:pt x="9146" y="6631"/>
                  </a:cubicBezTo>
                  <a:lnTo>
                    <a:pt x="9146" y="6631"/>
                  </a:lnTo>
                  <a:cubicBezTo>
                    <a:pt x="9153" y="6628"/>
                    <a:pt x="9160" y="6623"/>
                    <a:pt x="9169" y="6619"/>
                  </a:cubicBezTo>
                  <a:cubicBezTo>
                    <a:pt x="9169" y="6619"/>
                    <a:pt x="9109" y="6595"/>
                    <a:pt x="9097" y="6595"/>
                  </a:cubicBezTo>
                  <a:cubicBezTo>
                    <a:pt x="9109" y="6595"/>
                    <a:pt x="9133" y="6583"/>
                    <a:pt x="9145" y="6583"/>
                  </a:cubicBezTo>
                  <a:lnTo>
                    <a:pt x="9085" y="6583"/>
                  </a:lnTo>
                  <a:cubicBezTo>
                    <a:pt x="9109" y="6577"/>
                    <a:pt x="9118" y="6577"/>
                    <a:pt x="9118" y="6577"/>
                  </a:cubicBezTo>
                  <a:cubicBezTo>
                    <a:pt x="9118" y="6577"/>
                    <a:pt x="9109" y="6577"/>
                    <a:pt x="9097" y="6571"/>
                  </a:cubicBezTo>
                  <a:lnTo>
                    <a:pt x="9097" y="6571"/>
                  </a:lnTo>
                  <a:cubicBezTo>
                    <a:pt x="9107" y="6574"/>
                    <a:pt x="9116" y="6575"/>
                    <a:pt x="9126" y="6575"/>
                  </a:cubicBezTo>
                  <a:cubicBezTo>
                    <a:pt x="9164" y="6575"/>
                    <a:pt x="9202" y="6560"/>
                    <a:pt x="9240" y="6560"/>
                  </a:cubicBezTo>
                  <a:cubicBezTo>
                    <a:pt x="9216" y="6560"/>
                    <a:pt x="9192" y="6548"/>
                    <a:pt x="9157" y="6536"/>
                  </a:cubicBezTo>
                  <a:lnTo>
                    <a:pt x="9177" y="6536"/>
                  </a:lnTo>
                  <a:cubicBezTo>
                    <a:pt x="9172" y="6530"/>
                    <a:pt x="9163" y="6519"/>
                    <a:pt x="9121" y="6512"/>
                  </a:cubicBezTo>
                  <a:cubicBezTo>
                    <a:pt x="9239" y="6512"/>
                    <a:pt x="9154" y="6512"/>
                    <a:pt x="9136" y="6503"/>
                  </a:cubicBezTo>
                  <a:lnTo>
                    <a:pt x="9136" y="6503"/>
                  </a:lnTo>
                  <a:cubicBezTo>
                    <a:pt x="9137" y="6503"/>
                    <a:pt x="9137" y="6503"/>
                    <a:pt x="9138" y="6503"/>
                  </a:cubicBezTo>
                  <a:cubicBezTo>
                    <a:pt x="9150" y="6503"/>
                    <a:pt x="9180" y="6488"/>
                    <a:pt x="9180" y="6488"/>
                  </a:cubicBezTo>
                  <a:cubicBezTo>
                    <a:pt x="9169" y="6476"/>
                    <a:pt x="9157" y="6476"/>
                    <a:pt x="9133" y="6476"/>
                  </a:cubicBezTo>
                  <a:cubicBezTo>
                    <a:pt x="9169" y="6476"/>
                    <a:pt x="9216" y="6476"/>
                    <a:pt x="9121" y="6464"/>
                  </a:cubicBezTo>
                  <a:cubicBezTo>
                    <a:pt x="9152" y="6454"/>
                    <a:pt x="9182" y="6426"/>
                    <a:pt x="9206" y="6426"/>
                  </a:cubicBezTo>
                  <a:cubicBezTo>
                    <a:pt x="9206" y="6426"/>
                    <a:pt x="9206" y="6426"/>
                    <a:pt x="9206" y="6426"/>
                  </a:cubicBezTo>
                  <a:lnTo>
                    <a:pt x="9206" y="6426"/>
                  </a:lnTo>
                  <a:cubicBezTo>
                    <a:pt x="9183" y="6421"/>
                    <a:pt x="9154" y="6416"/>
                    <a:pt x="9125" y="6413"/>
                  </a:cubicBezTo>
                  <a:lnTo>
                    <a:pt x="9125" y="6413"/>
                  </a:lnTo>
                  <a:cubicBezTo>
                    <a:pt x="9157" y="6404"/>
                    <a:pt x="9186" y="6387"/>
                    <a:pt x="9192" y="6357"/>
                  </a:cubicBezTo>
                  <a:lnTo>
                    <a:pt x="9180" y="6357"/>
                  </a:lnTo>
                  <a:cubicBezTo>
                    <a:pt x="9180" y="6352"/>
                    <a:pt x="9178" y="6349"/>
                    <a:pt x="9174" y="6348"/>
                  </a:cubicBezTo>
                  <a:lnTo>
                    <a:pt x="9174" y="6348"/>
                  </a:lnTo>
                  <a:cubicBezTo>
                    <a:pt x="9176" y="6348"/>
                    <a:pt x="9178" y="6348"/>
                    <a:pt x="9180" y="6348"/>
                  </a:cubicBezTo>
                  <a:cubicBezTo>
                    <a:pt x="9192" y="6348"/>
                    <a:pt x="9204" y="6351"/>
                    <a:pt x="9216" y="6357"/>
                  </a:cubicBezTo>
                  <a:cubicBezTo>
                    <a:pt x="9204" y="6345"/>
                    <a:pt x="9157" y="6345"/>
                    <a:pt x="9157" y="6345"/>
                  </a:cubicBezTo>
                  <a:cubicBezTo>
                    <a:pt x="9157" y="6345"/>
                    <a:pt x="9161" y="6345"/>
                    <a:pt x="9168" y="6345"/>
                  </a:cubicBezTo>
                  <a:lnTo>
                    <a:pt x="9168" y="6345"/>
                  </a:lnTo>
                  <a:cubicBezTo>
                    <a:pt x="9168" y="6345"/>
                    <a:pt x="9168" y="6345"/>
                    <a:pt x="9169" y="6345"/>
                  </a:cubicBezTo>
                  <a:lnTo>
                    <a:pt x="9169" y="6345"/>
                  </a:lnTo>
                  <a:lnTo>
                    <a:pt x="9169" y="6345"/>
                  </a:lnTo>
                  <a:cubicBezTo>
                    <a:pt x="9169" y="6345"/>
                    <a:pt x="9168" y="6345"/>
                    <a:pt x="9168" y="6345"/>
                  </a:cubicBezTo>
                  <a:lnTo>
                    <a:pt x="9168" y="6345"/>
                  </a:lnTo>
                  <a:cubicBezTo>
                    <a:pt x="9157" y="6333"/>
                    <a:pt x="9169" y="6333"/>
                    <a:pt x="9180" y="6333"/>
                  </a:cubicBezTo>
                  <a:lnTo>
                    <a:pt x="9109" y="6333"/>
                  </a:lnTo>
                  <a:cubicBezTo>
                    <a:pt x="9192" y="6333"/>
                    <a:pt x="9133" y="6309"/>
                    <a:pt x="9157" y="6309"/>
                  </a:cubicBezTo>
                  <a:cubicBezTo>
                    <a:pt x="9151" y="6309"/>
                    <a:pt x="9136" y="6301"/>
                    <a:pt x="9121" y="6295"/>
                  </a:cubicBezTo>
                  <a:lnTo>
                    <a:pt x="9121" y="6295"/>
                  </a:lnTo>
                  <a:cubicBezTo>
                    <a:pt x="9146" y="6291"/>
                    <a:pt x="9172" y="6286"/>
                    <a:pt x="9204" y="6286"/>
                  </a:cubicBezTo>
                  <a:cubicBezTo>
                    <a:pt x="9169" y="6274"/>
                    <a:pt x="9145" y="6274"/>
                    <a:pt x="9121" y="6274"/>
                  </a:cubicBezTo>
                  <a:cubicBezTo>
                    <a:pt x="9142" y="6263"/>
                    <a:pt x="9232" y="6252"/>
                    <a:pt x="9161" y="6241"/>
                  </a:cubicBezTo>
                  <a:lnTo>
                    <a:pt x="9161" y="6241"/>
                  </a:lnTo>
                  <a:cubicBezTo>
                    <a:pt x="9161" y="6241"/>
                    <a:pt x="9161" y="6241"/>
                    <a:pt x="9161" y="6241"/>
                  </a:cubicBezTo>
                  <a:cubicBezTo>
                    <a:pt x="9158" y="6241"/>
                    <a:pt x="9156" y="6241"/>
                    <a:pt x="9152" y="6240"/>
                  </a:cubicBezTo>
                  <a:lnTo>
                    <a:pt x="9152" y="6240"/>
                  </a:lnTo>
                  <a:cubicBezTo>
                    <a:pt x="9146" y="6240"/>
                    <a:pt x="9140" y="6239"/>
                    <a:pt x="9133" y="6238"/>
                  </a:cubicBezTo>
                  <a:lnTo>
                    <a:pt x="9145" y="6238"/>
                  </a:lnTo>
                  <a:cubicBezTo>
                    <a:pt x="9169" y="6226"/>
                    <a:pt x="9169" y="6214"/>
                    <a:pt x="9157" y="6202"/>
                  </a:cubicBezTo>
                  <a:lnTo>
                    <a:pt x="9157" y="6202"/>
                  </a:lnTo>
                  <a:cubicBezTo>
                    <a:pt x="9234" y="6220"/>
                    <a:pt x="9311" y="6226"/>
                    <a:pt x="9388" y="6226"/>
                  </a:cubicBezTo>
                  <a:cubicBezTo>
                    <a:pt x="9574" y="6226"/>
                    <a:pt x="9761" y="6190"/>
                    <a:pt x="9954" y="6190"/>
                  </a:cubicBezTo>
                  <a:cubicBezTo>
                    <a:pt x="9913" y="6211"/>
                    <a:pt x="9917" y="6216"/>
                    <a:pt x="9928" y="6216"/>
                  </a:cubicBezTo>
                  <a:cubicBezTo>
                    <a:pt x="9933" y="6216"/>
                    <a:pt x="9939" y="6215"/>
                    <a:pt x="9943" y="6214"/>
                  </a:cubicBezTo>
                  <a:lnTo>
                    <a:pt x="9990" y="6214"/>
                  </a:lnTo>
                  <a:cubicBezTo>
                    <a:pt x="9942" y="6214"/>
                    <a:pt x="9954" y="6226"/>
                    <a:pt x="9907" y="6226"/>
                  </a:cubicBezTo>
                  <a:lnTo>
                    <a:pt x="9936" y="6226"/>
                  </a:lnTo>
                  <a:cubicBezTo>
                    <a:pt x="9916" y="6231"/>
                    <a:pt x="9895" y="6238"/>
                    <a:pt x="9895" y="6238"/>
                  </a:cubicBezTo>
                  <a:cubicBezTo>
                    <a:pt x="9907" y="6250"/>
                    <a:pt x="9954" y="6286"/>
                    <a:pt x="9966" y="6286"/>
                  </a:cubicBezTo>
                  <a:cubicBezTo>
                    <a:pt x="9944" y="6291"/>
                    <a:pt x="9971" y="6300"/>
                    <a:pt x="9988" y="6304"/>
                  </a:cubicBezTo>
                  <a:lnTo>
                    <a:pt x="9988" y="6304"/>
                  </a:lnTo>
                  <a:cubicBezTo>
                    <a:pt x="9974" y="6302"/>
                    <a:pt x="9963" y="6301"/>
                    <a:pt x="9957" y="6301"/>
                  </a:cubicBezTo>
                  <a:cubicBezTo>
                    <a:pt x="9957" y="6301"/>
                    <a:pt x="9956" y="6301"/>
                    <a:pt x="9956" y="6301"/>
                  </a:cubicBezTo>
                  <a:lnTo>
                    <a:pt x="9956" y="6301"/>
                  </a:lnTo>
                  <a:cubicBezTo>
                    <a:pt x="9944" y="6299"/>
                    <a:pt x="9932" y="6298"/>
                    <a:pt x="9919" y="6298"/>
                  </a:cubicBezTo>
                  <a:cubicBezTo>
                    <a:pt x="9931" y="6299"/>
                    <a:pt x="9942" y="6301"/>
                    <a:pt x="9951" y="6302"/>
                  </a:cubicBezTo>
                  <a:lnTo>
                    <a:pt x="9951" y="6302"/>
                  </a:lnTo>
                  <a:cubicBezTo>
                    <a:pt x="9952" y="6302"/>
                    <a:pt x="9954" y="6302"/>
                    <a:pt x="9956" y="6301"/>
                  </a:cubicBezTo>
                  <a:lnTo>
                    <a:pt x="9956" y="6301"/>
                  </a:lnTo>
                  <a:cubicBezTo>
                    <a:pt x="9961" y="6302"/>
                    <a:pt x="9966" y="6304"/>
                    <a:pt x="9972" y="6305"/>
                  </a:cubicBezTo>
                  <a:lnTo>
                    <a:pt x="9972" y="6305"/>
                  </a:lnTo>
                  <a:cubicBezTo>
                    <a:pt x="9966" y="6304"/>
                    <a:pt x="9959" y="6303"/>
                    <a:pt x="9951" y="6302"/>
                  </a:cubicBezTo>
                  <a:lnTo>
                    <a:pt x="9951" y="6302"/>
                  </a:lnTo>
                  <a:cubicBezTo>
                    <a:pt x="9931" y="6305"/>
                    <a:pt x="9981" y="6325"/>
                    <a:pt x="9931" y="6333"/>
                  </a:cubicBezTo>
                  <a:lnTo>
                    <a:pt x="10038" y="6333"/>
                  </a:lnTo>
                  <a:cubicBezTo>
                    <a:pt x="10026" y="6333"/>
                    <a:pt x="9931" y="6333"/>
                    <a:pt x="9931" y="6345"/>
                  </a:cubicBezTo>
                  <a:cubicBezTo>
                    <a:pt x="9957" y="6345"/>
                    <a:pt x="9969" y="6353"/>
                    <a:pt x="9982" y="6357"/>
                  </a:cubicBezTo>
                  <a:lnTo>
                    <a:pt x="9895" y="6357"/>
                  </a:lnTo>
                  <a:cubicBezTo>
                    <a:pt x="10014" y="6357"/>
                    <a:pt x="9871" y="6357"/>
                    <a:pt x="9954" y="6369"/>
                  </a:cubicBezTo>
                  <a:cubicBezTo>
                    <a:pt x="9950" y="6369"/>
                    <a:pt x="9946" y="6369"/>
                    <a:pt x="9943" y="6369"/>
                  </a:cubicBezTo>
                  <a:lnTo>
                    <a:pt x="9943" y="6369"/>
                  </a:lnTo>
                  <a:cubicBezTo>
                    <a:pt x="9953" y="6381"/>
                    <a:pt x="9883" y="6393"/>
                    <a:pt x="9871" y="6393"/>
                  </a:cubicBezTo>
                  <a:cubicBezTo>
                    <a:pt x="9871" y="6393"/>
                    <a:pt x="9954" y="6405"/>
                    <a:pt x="9954" y="6405"/>
                  </a:cubicBezTo>
                  <a:lnTo>
                    <a:pt x="9919" y="6405"/>
                  </a:lnTo>
                  <a:cubicBezTo>
                    <a:pt x="9931" y="6405"/>
                    <a:pt x="9966" y="6417"/>
                    <a:pt x="9966" y="6417"/>
                  </a:cubicBezTo>
                  <a:cubicBezTo>
                    <a:pt x="9946" y="6413"/>
                    <a:pt x="9937" y="6411"/>
                    <a:pt x="9932" y="6411"/>
                  </a:cubicBezTo>
                  <a:cubicBezTo>
                    <a:pt x="9921" y="6411"/>
                    <a:pt x="9927" y="6417"/>
                    <a:pt x="9895" y="6417"/>
                  </a:cubicBezTo>
                  <a:lnTo>
                    <a:pt x="9907" y="6417"/>
                  </a:lnTo>
                  <a:cubicBezTo>
                    <a:pt x="9931" y="6417"/>
                    <a:pt x="9954" y="6417"/>
                    <a:pt x="9966" y="6429"/>
                  </a:cubicBezTo>
                  <a:cubicBezTo>
                    <a:pt x="9950" y="6429"/>
                    <a:pt x="9924" y="6434"/>
                    <a:pt x="9901" y="6434"/>
                  </a:cubicBezTo>
                  <a:cubicBezTo>
                    <a:pt x="9890" y="6434"/>
                    <a:pt x="9879" y="6433"/>
                    <a:pt x="9871" y="6429"/>
                  </a:cubicBezTo>
                  <a:lnTo>
                    <a:pt x="9871" y="6429"/>
                  </a:lnTo>
                  <a:cubicBezTo>
                    <a:pt x="9877" y="6435"/>
                    <a:pt x="9892" y="6435"/>
                    <a:pt x="9907" y="6435"/>
                  </a:cubicBezTo>
                  <a:cubicBezTo>
                    <a:pt x="9922" y="6435"/>
                    <a:pt x="9937" y="6435"/>
                    <a:pt x="9942" y="6440"/>
                  </a:cubicBezTo>
                  <a:cubicBezTo>
                    <a:pt x="9879" y="6440"/>
                    <a:pt x="9937" y="6456"/>
                    <a:pt x="9934" y="6456"/>
                  </a:cubicBezTo>
                  <a:cubicBezTo>
                    <a:pt x="9932" y="6456"/>
                    <a:pt x="9923" y="6454"/>
                    <a:pt x="9896" y="6448"/>
                  </a:cubicBezTo>
                  <a:lnTo>
                    <a:pt x="9896" y="6448"/>
                  </a:lnTo>
                  <a:cubicBezTo>
                    <a:pt x="9896" y="6450"/>
                    <a:pt x="9887" y="6452"/>
                    <a:pt x="9863" y="6452"/>
                  </a:cubicBezTo>
                  <a:lnTo>
                    <a:pt x="9863" y="6452"/>
                  </a:lnTo>
                  <a:cubicBezTo>
                    <a:pt x="9858" y="6450"/>
                    <a:pt x="9854" y="6449"/>
                    <a:pt x="9851" y="6449"/>
                  </a:cubicBezTo>
                  <a:cubicBezTo>
                    <a:pt x="9849" y="6449"/>
                    <a:pt x="9847" y="6450"/>
                    <a:pt x="9847" y="6452"/>
                  </a:cubicBezTo>
                  <a:cubicBezTo>
                    <a:pt x="9853" y="6452"/>
                    <a:pt x="9858" y="6452"/>
                    <a:pt x="9863" y="6452"/>
                  </a:cubicBezTo>
                  <a:lnTo>
                    <a:pt x="9863" y="6452"/>
                  </a:lnTo>
                  <a:cubicBezTo>
                    <a:pt x="9874" y="6457"/>
                    <a:pt x="9888" y="6464"/>
                    <a:pt x="9895" y="6464"/>
                  </a:cubicBezTo>
                  <a:cubicBezTo>
                    <a:pt x="9871" y="6464"/>
                    <a:pt x="9871" y="6476"/>
                    <a:pt x="9895" y="6476"/>
                  </a:cubicBezTo>
                  <a:cubicBezTo>
                    <a:pt x="9871" y="6476"/>
                    <a:pt x="9859" y="6476"/>
                    <a:pt x="9835" y="6488"/>
                  </a:cubicBezTo>
                  <a:cubicBezTo>
                    <a:pt x="9847" y="6484"/>
                    <a:pt x="9858" y="6483"/>
                    <a:pt x="9868" y="6483"/>
                  </a:cubicBezTo>
                  <a:cubicBezTo>
                    <a:pt x="9887" y="6483"/>
                    <a:pt x="9903" y="6488"/>
                    <a:pt x="9919" y="6488"/>
                  </a:cubicBezTo>
                  <a:lnTo>
                    <a:pt x="9859" y="6488"/>
                  </a:lnTo>
                  <a:cubicBezTo>
                    <a:pt x="9978" y="6500"/>
                    <a:pt x="9812" y="6500"/>
                    <a:pt x="9800" y="6500"/>
                  </a:cubicBezTo>
                  <a:cubicBezTo>
                    <a:pt x="9847" y="6500"/>
                    <a:pt x="9859" y="6512"/>
                    <a:pt x="9907" y="6512"/>
                  </a:cubicBezTo>
                  <a:lnTo>
                    <a:pt x="9883" y="6512"/>
                  </a:lnTo>
                  <a:cubicBezTo>
                    <a:pt x="9860" y="6512"/>
                    <a:pt x="9890" y="6517"/>
                    <a:pt x="9915" y="6520"/>
                  </a:cubicBezTo>
                  <a:lnTo>
                    <a:pt x="9915" y="6520"/>
                  </a:lnTo>
                  <a:cubicBezTo>
                    <a:pt x="9920" y="6518"/>
                    <a:pt x="9924" y="6517"/>
                    <a:pt x="9925" y="6517"/>
                  </a:cubicBezTo>
                  <a:lnTo>
                    <a:pt x="9925" y="6517"/>
                  </a:lnTo>
                  <a:cubicBezTo>
                    <a:pt x="9927" y="6517"/>
                    <a:pt x="9927" y="6518"/>
                    <a:pt x="9922" y="6521"/>
                  </a:cubicBezTo>
                  <a:lnTo>
                    <a:pt x="9922" y="6521"/>
                  </a:lnTo>
                  <a:cubicBezTo>
                    <a:pt x="9920" y="6521"/>
                    <a:pt x="9918" y="6521"/>
                    <a:pt x="9915" y="6520"/>
                  </a:cubicBezTo>
                  <a:lnTo>
                    <a:pt x="9915" y="6520"/>
                  </a:lnTo>
                  <a:cubicBezTo>
                    <a:pt x="9906" y="6524"/>
                    <a:pt x="9896" y="6531"/>
                    <a:pt x="9906" y="6531"/>
                  </a:cubicBezTo>
                  <a:cubicBezTo>
                    <a:pt x="9910" y="6531"/>
                    <a:pt x="9916" y="6530"/>
                    <a:pt x="9927" y="6527"/>
                  </a:cubicBezTo>
                  <a:lnTo>
                    <a:pt x="9927" y="6527"/>
                  </a:lnTo>
                  <a:cubicBezTo>
                    <a:pt x="9931" y="6530"/>
                    <a:pt x="9926" y="6532"/>
                    <a:pt x="9915" y="6532"/>
                  </a:cubicBezTo>
                  <a:lnTo>
                    <a:pt x="9915" y="6532"/>
                  </a:lnTo>
                  <a:cubicBezTo>
                    <a:pt x="9859" y="6528"/>
                    <a:pt x="9833" y="6527"/>
                    <a:pt x="9824" y="6527"/>
                  </a:cubicBezTo>
                  <a:cubicBezTo>
                    <a:pt x="9808" y="6527"/>
                    <a:pt x="9868" y="6532"/>
                    <a:pt x="9903" y="6532"/>
                  </a:cubicBezTo>
                  <a:cubicBezTo>
                    <a:pt x="9908" y="6532"/>
                    <a:pt x="9912" y="6532"/>
                    <a:pt x="9915" y="6532"/>
                  </a:cubicBezTo>
                  <a:lnTo>
                    <a:pt x="9915" y="6532"/>
                  </a:lnTo>
                  <a:cubicBezTo>
                    <a:pt x="9930" y="6533"/>
                    <a:pt x="9947" y="6534"/>
                    <a:pt x="9966" y="6536"/>
                  </a:cubicBezTo>
                  <a:cubicBezTo>
                    <a:pt x="9942" y="6536"/>
                    <a:pt x="9942" y="6536"/>
                    <a:pt x="9966" y="6548"/>
                  </a:cubicBezTo>
                  <a:cubicBezTo>
                    <a:pt x="9871" y="6548"/>
                    <a:pt x="9907" y="6548"/>
                    <a:pt x="9800" y="6560"/>
                  </a:cubicBezTo>
                  <a:cubicBezTo>
                    <a:pt x="9831" y="6560"/>
                    <a:pt x="9858" y="6554"/>
                    <a:pt x="9886" y="6554"/>
                  </a:cubicBezTo>
                  <a:cubicBezTo>
                    <a:pt x="9900" y="6554"/>
                    <a:pt x="9915" y="6556"/>
                    <a:pt x="9931" y="6560"/>
                  </a:cubicBezTo>
                  <a:lnTo>
                    <a:pt x="9859" y="6560"/>
                  </a:lnTo>
                  <a:cubicBezTo>
                    <a:pt x="9874" y="6565"/>
                    <a:pt x="9886" y="6569"/>
                    <a:pt x="9894" y="6571"/>
                  </a:cubicBezTo>
                  <a:lnTo>
                    <a:pt x="9907" y="6571"/>
                  </a:lnTo>
                  <a:cubicBezTo>
                    <a:pt x="9907" y="6573"/>
                    <a:pt x="9907" y="6575"/>
                    <a:pt x="9907" y="6576"/>
                  </a:cubicBezTo>
                  <a:lnTo>
                    <a:pt x="9907" y="6576"/>
                  </a:lnTo>
                  <a:cubicBezTo>
                    <a:pt x="9904" y="6575"/>
                    <a:pt x="9900" y="6573"/>
                    <a:pt x="9894" y="6571"/>
                  </a:cubicBezTo>
                  <a:lnTo>
                    <a:pt x="9835" y="6571"/>
                  </a:lnTo>
                  <a:cubicBezTo>
                    <a:pt x="9860" y="6571"/>
                    <a:pt x="9895" y="6578"/>
                    <a:pt x="9907" y="6579"/>
                  </a:cubicBezTo>
                  <a:lnTo>
                    <a:pt x="9907" y="6579"/>
                  </a:lnTo>
                  <a:cubicBezTo>
                    <a:pt x="9907" y="6578"/>
                    <a:pt x="9907" y="6577"/>
                    <a:pt x="9907" y="6576"/>
                  </a:cubicBezTo>
                  <a:lnTo>
                    <a:pt x="9907" y="6576"/>
                  </a:lnTo>
                  <a:cubicBezTo>
                    <a:pt x="9912" y="6578"/>
                    <a:pt x="9912" y="6579"/>
                    <a:pt x="9910" y="6579"/>
                  </a:cubicBezTo>
                  <a:cubicBezTo>
                    <a:pt x="9909" y="6579"/>
                    <a:pt x="9908" y="6579"/>
                    <a:pt x="9907" y="6579"/>
                  </a:cubicBezTo>
                  <a:lnTo>
                    <a:pt x="9907" y="6579"/>
                  </a:lnTo>
                  <a:cubicBezTo>
                    <a:pt x="9907" y="6588"/>
                    <a:pt x="9908" y="6591"/>
                    <a:pt x="9914" y="6591"/>
                  </a:cubicBezTo>
                  <a:cubicBezTo>
                    <a:pt x="9919" y="6591"/>
                    <a:pt x="9928" y="6588"/>
                    <a:pt x="9942" y="6583"/>
                  </a:cubicBezTo>
                  <a:lnTo>
                    <a:pt x="9942" y="6583"/>
                  </a:lnTo>
                  <a:cubicBezTo>
                    <a:pt x="9901" y="6597"/>
                    <a:pt x="9908" y="6603"/>
                    <a:pt x="9928" y="6603"/>
                  </a:cubicBezTo>
                  <a:cubicBezTo>
                    <a:pt x="9939" y="6603"/>
                    <a:pt x="9952" y="6602"/>
                    <a:pt x="9965" y="6599"/>
                  </a:cubicBezTo>
                  <a:lnTo>
                    <a:pt x="9965" y="6599"/>
                  </a:lnTo>
                  <a:cubicBezTo>
                    <a:pt x="9950" y="6603"/>
                    <a:pt x="9946" y="6606"/>
                    <a:pt x="9947" y="6608"/>
                  </a:cubicBezTo>
                  <a:lnTo>
                    <a:pt x="9947" y="6608"/>
                  </a:lnTo>
                  <a:cubicBezTo>
                    <a:pt x="9938" y="6607"/>
                    <a:pt x="9925" y="6607"/>
                    <a:pt x="9907" y="6607"/>
                  </a:cubicBezTo>
                  <a:cubicBezTo>
                    <a:pt x="9942" y="6619"/>
                    <a:pt x="9966" y="6619"/>
                    <a:pt x="9990" y="6619"/>
                  </a:cubicBezTo>
                  <a:lnTo>
                    <a:pt x="9966" y="6619"/>
                  </a:lnTo>
                  <a:cubicBezTo>
                    <a:pt x="10026" y="6619"/>
                    <a:pt x="10085" y="6631"/>
                    <a:pt x="10145" y="6631"/>
                  </a:cubicBezTo>
                  <a:cubicBezTo>
                    <a:pt x="10113" y="6635"/>
                    <a:pt x="10095" y="6636"/>
                    <a:pt x="10080" y="6636"/>
                  </a:cubicBezTo>
                  <a:cubicBezTo>
                    <a:pt x="10052" y="6636"/>
                    <a:pt x="10042" y="6631"/>
                    <a:pt x="9978" y="6631"/>
                  </a:cubicBezTo>
                  <a:lnTo>
                    <a:pt x="9931" y="6631"/>
                  </a:lnTo>
                  <a:cubicBezTo>
                    <a:pt x="9931" y="6634"/>
                    <a:pt x="9932" y="6635"/>
                    <a:pt x="9935" y="6635"/>
                  </a:cubicBezTo>
                  <a:cubicBezTo>
                    <a:pt x="9935" y="6635"/>
                    <a:pt x="9936" y="6634"/>
                    <a:pt x="9936" y="6634"/>
                  </a:cubicBezTo>
                  <a:lnTo>
                    <a:pt x="9936" y="6634"/>
                  </a:lnTo>
                  <a:cubicBezTo>
                    <a:pt x="9933" y="6636"/>
                    <a:pt x="9927" y="6639"/>
                    <a:pt x="9919" y="6643"/>
                  </a:cubicBezTo>
                  <a:cubicBezTo>
                    <a:pt x="9978" y="6643"/>
                    <a:pt x="10026" y="6655"/>
                    <a:pt x="10073" y="6655"/>
                  </a:cubicBezTo>
                  <a:cubicBezTo>
                    <a:pt x="9907" y="6655"/>
                    <a:pt x="10038" y="6655"/>
                    <a:pt x="9919" y="6643"/>
                  </a:cubicBezTo>
                  <a:lnTo>
                    <a:pt x="9919" y="6643"/>
                  </a:lnTo>
                  <a:cubicBezTo>
                    <a:pt x="9931" y="6655"/>
                    <a:pt x="9954" y="6655"/>
                    <a:pt x="9966" y="6655"/>
                  </a:cubicBezTo>
                  <a:cubicBezTo>
                    <a:pt x="9954" y="6655"/>
                    <a:pt x="9931" y="6655"/>
                    <a:pt x="9919" y="6667"/>
                  </a:cubicBezTo>
                  <a:cubicBezTo>
                    <a:pt x="9931" y="6661"/>
                    <a:pt x="9942" y="6658"/>
                    <a:pt x="9954" y="6658"/>
                  </a:cubicBezTo>
                  <a:cubicBezTo>
                    <a:pt x="9959" y="6658"/>
                    <a:pt x="9963" y="6658"/>
                    <a:pt x="9967" y="6659"/>
                  </a:cubicBezTo>
                  <a:lnTo>
                    <a:pt x="9967" y="6659"/>
                  </a:lnTo>
                  <a:cubicBezTo>
                    <a:pt x="9967" y="6659"/>
                    <a:pt x="9967" y="6659"/>
                    <a:pt x="9967" y="6659"/>
                  </a:cubicBezTo>
                  <a:cubicBezTo>
                    <a:pt x="9960" y="6659"/>
                    <a:pt x="9952" y="6662"/>
                    <a:pt x="9942" y="6667"/>
                  </a:cubicBezTo>
                  <a:lnTo>
                    <a:pt x="9983" y="6667"/>
                  </a:lnTo>
                  <a:cubicBezTo>
                    <a:pt x="9980" y="6664"/>
                    <a:pt x="9978" y="6662"/>
                    <a:pt x="9975" y="6661"/>
                  </a:cubicBezTo>
                  <a:lnTo>
                    <a:pt x="9975" y="6661"/>
                  </a:lnTo>
                  <a:cubicBezTo>
                    <a:pt x="9980" y="6662"/>
                    <a:pt x="9985" y="6664"/>
                    <a:pt x="9990" y="6667"/>
                  </a:cubicBezTo>
                  <a:lnTo>
                    <a:pt x="9983" y="6667"/>
                  </a:lnTo>
                  <a:cubicBezTo>
                    <a:pt x="9984" y="6669"/>
                    <a:pt x="9986" y="6671"/>
                    <a:pt x="9988" y="6674"/>
                  </a:cubicBezTo>
                  <a:lnTo>
                    <a:pt x="9988" y="6674"/>
                  </a:lnTo>
                  <a:cubicBezTo>
                    <a:pt x="9985" y="6675"/>
                    <a:pt x="9979" y="6679"/>
                    <a:pt x="9966" y="6679"/>
                  </a:cubicBezTo>
                  <a:cubicBezTo>
                    <a:pt x="9942" y="6702"/>
                    <a:pt x="10085" y="6702"/>
                    <a:pt x="10026" y="6702"/>
                  </a:cubicBezTo>
                  <a:lnTo>
                    <a:pt x="9931" y="6702"/>
                  </a:lnTo>
                  <a:cubicBezTo>
                    <a:pt x="10014" y="6702"/>
                    <a:pt x="10085" y="6702"/>
                    <a:pt x="10157" y="6714"/>
                  </a:cubicBezTo>
                  <a:cubicBezTo>
                    <a:pt x="10240" y="6702"/>
                    <a:pt x="10255" y="6699"/>
                    <a:pt x="10243" y="6699"/>
                  </a:cubicBezTo>
                  <a:cubicBezTo>
                    <a:pt x="10235" y="6699"/>
                    <a:pt x="10213" y="6701"/>
                    <a:pt x="10192" y="6702"/>
                  </a:cubicBezTo>
                  <a:lnTo>
                    <a:pt x="10192" y="6702"/>
                  </a:lnTo>
                  <a:cubicBezTo>
                    <a:pt x="10181" y="6678"/>
                    <a:pt x="10193" y="6667"/>
                    <a:pt x="10240" y="6655"/>
                  </a:cubicBezTo>
                  <a:lnTo>
                    <a:pt x="10240" y="6655"/>
                  </a:lnTo>
                  <a:cubicBezTo>
                    <a:pt x="10234" y="6655"/>
                    <a:pt x="10229" y="6656"/>
                    <a:pt x="10225" y="6656"/>
                  </a:cubicBezTo>
                  <a:lnTo>
                    <a:pt x="10225" y="6656"/>
                  </a:lnTo>
                  <a:cubicBezTo>
                    <a:pt x="10227" y="6656"/>
                    <a:pt x="10223" y="6655"/>
                    <a:pt x="10204" y="6655"/>
                  </a:cubicBezTo>
                  <a:cubicBezTo>
                    <a:pt x="10371" y="6655"/>
                    <a:pt x="10145" y="6643"/>
                    <a:pt x="10276" y="6643"/>
                  </a:cubicBezTo>
                  <a:cubicBezTo>
                    <a:pt x="10273" y="6640"/>
                    <a:pt x="10272" y="6638"/>
                    <a:pt x="10271" y="6637"/>
                  </a:cubicBezTo>
                  <a:lnTo>
                    <a:pt x="10271" y="6637"/>
                  </a:lnTo>
                  <a:cubicBezTo>
                    <a:pt x="10280" y="6638"/>
                    <a:pt x="10290" y="6640"/>
                    <a:pt x="10300" y="6643"/>
                  </a:cubicBezTo>
                  <a:cubicBezTo>
                    <a:pt x="10288" y="6637"/>
                    <a:pt x="10279" y="6634"/>
                    <a:pt x="10274" y="6634"/>
                  </a:cubicBezTo>
                  <a:lnTo>
                    <a:pt x="10274" y="6634"/>
                  </a:lnTo>
                  <a:cubicBezTo>
                    <a:pt x="10272" y="6634"/>
                    <a:pt x="10271" y="6635"/>
                    <a:pt x="10271" y="6637"/>
                  </a:cubicBezTo>
                  <a:lnTo>
                    <a:pt x="10271" y="6637"/>
                  </a:lnTo>
                  <a:cubicBezTo>
                    <a:pt x="10245" y="6632"/>
                    <a:pt x="10221" y="6631"/>
                    <a:pt x="10194" y="6631"/>
                  </a:cubicBezTo>
                  <a:lnTo>
                    <a:pt x="10194" y="6631"/>
                  </a:lnTo>
                  <a:cubicBezTo>
                    <a:pt x="10200" y="6628"/>
                    <a:pt x="10208" y="6623"/>
                    <a:pt x="10216" y="6619"/>
                  </a:cubicBezTo>
                  <a:cubicBezTo>
                    <a:pt x="10216" y="6619"/>
                    <a:pt x="10157" y="6595"/>
                    <a:pt x="10145" y="6595"/>
                  </a:cubicBezTo>
                  <a:cubicBezTo>
                    <a:pt x="10157" y="6595"/>
                    <a:pt x="10181" y="6583"/>
                    <a:pt x="10193" y="6583"/>
                  </a:cubicBezTo>
                  <a:lnTo>
                    <a:pt x="10133" y="6583"/>
                  </a:lnTo>
                  <a:cubicBezTo>
                    <a:pt x="10157" y="6577"/>
                    <a:pt x="10166" y="6577"/>
                    <a:pt x="10167" y="6577"/>
                  </a:cubicBezTo>
                  <a:cubicBezTo>
                    <a:pt x="10169" y="6577"/>
                    <a:pt x="10163" y="6577"/>
                    <a:pt x="10157" y="6571"/>
                  </a:cubicBezTo>
                  <a:lnTo>
                    <a:pt x="10157" y="6571"/>
                  </a:lnTo>
                  <a:cubicBezTo>
                    <a:pt x="10164" y="6574"/>
                    <a:pt x="10172" y="6575"/>
                    <a:pt x="10181" y="6575"/>
                  </a:cubicBezTo>
                  <a:cubicBezTo>
                    <a:pt x="10215" y="6575"/>
                    <a:pt x="10259" y="6560"/>
                    <a:pt x="10288" y="6560"/>
                  </a:cubicBezTo>
                  <a:lnTo>
                    <a:pt x="10300" y="6560"/>
                  </a:lnTo>
                  <a:cubicBezTo>
                    <a:pt x="10264" y="6560"/>
                    <a:pt x="10240" y="6548"/>
                    <a:pt x="10204" y="6536"/>
                  </a:cubicBezTo>
                  <a:lnTo>
                    <a:pt x="10225" y="6536"/>
                  </a:lnTo>
                  <a:cubicBezTo>
                    <a:pt x="10220" y="6530"/>
                    <a:pt x="10211" y="6519"/>
                    <a:pt x="10169" y="6512"/>
                  </a:cubicBezTo>
                  <a:cubicBezTo>
                    <a:pt x="10297" y="6512"/>
                    <a:pt x="10205" y="6512"/>
                    <a:pt x="10193" y="6503"/>
                  </a:cubicBezTo>
                  <a:lnTo>
                    <a:pt x="10193" y="6503"/>
                  </a:lnTo>
                  <a:cubicBezTo>
                    <a:pt x="10202" y="6503"/>
                    <a:pt x="10238" y="6488"/>
                    <a:pt x="10228" y="6488"/>
                  </a:cubicBezTo>
                  <a:cubicBezTo>
                    <a:pt x="10216" y="6476"/>
                    <a:pt x="10204" y="6476"/>
                    <a:pt x="10181" y="6476"/>
                  </a:cubicBezTo>
                  <a:cubicBezTo>
                    <a:pt x="10216" y="6476"/>
                    <a:pt x="10264" y="6476"/>
                    <a:pt x="10169" y="6464"/>
                  </a:cubicBezTo>
                  <a:cubicBezTo>
                    <a:pt x="10210" y="6454"/>
                    <a:pt x="10233" y="6426"/>
                    <a:pt x="10254" y="6426"/>
                  </a:cubicBezTo>
                  <a:lnTo>
                    <a:pt x="10254" y="6426"/>
                  </a:lnTo>
                  <a:cubicBezTo>
                    <a:pt x="10232" y="6421"/>
                    <a:pt x="10205" y="6417"/>
                    <a:pt x="10178" y="6414"/>
                  </a:cubicBezTo>
                  <a:lnTo>
                    <a:pt x="10178" y="6414"/>
                  </a:lnTo>
                  <a:cubicBezTo>
                    <a:pt x="10213" y="6405"/>
                    <a:pt x="10246" y="6387"/>
                    <a:pt x="10252" y="6357"/>
                  </a:cubicBezTo>
                  <a:lnTo>
                    <a:pt x="10240" y="6357"/>
                  </a:lnTo>
                  <a:cubicBezTo>
                    <a:pt x="10235" y="6352"/>
                    <a:pt x="10230" y="6349"/>
                    <a:pt x="10224" y="6348"/>
                  </a:cubicBezTo>
                  <a:lnTo>
                    <a:pt x="10224" y="6348"/>
                  </a:lnTo>
                  <a:cubicBezTo>
                    <a:pt x="10225" y="6348"/>
                    <a:pt x="10227" y="6348"/>
                    <a:pt x="10228" y="6348"/>
                  </a:cubicBezTo>
                  <a:cubicBezTo>
                    <a:pt x="10240" y="6348"/>
                    <a:pt x="10252" y="6351"/>
                    <a:pt x="10264" y="6357"/>
                  </a:cubicBezTo>
                  <a:cubicBezTo>
                    <a:pt x="10252" y="6345"/>
                    <a:pt x="10204" y="6345"/>
                    <a:pt x="10204" y="6345"/>
                  </a:cubicBezTo>
                  <a:cubicBezTo>
                    <a:pt x="10204" y="6345"/>
                    <a:pt x="10209" y="6345"/>
                    <a:pt x="10216" y="6345"/>
                  </a:cubicBezTo>
                  <a:lnTo>
                    <a:pt x="10216" y="6345"/>
                  </a:lnTo>
                  <a:cubicBezTo>
                    <a:pt x="10216" y="6345"/>
                    <a:pt x="10216" y="6345"/>
                    <a:pt x="10216" y="6345"/>
                  </a:cubicBezTo>
                  <a:lnTo>
                    <a:pt x="10217" y="6345"/>
                  </a:lnTo>
                  <a:lnTo>
                    <a:pt x="10217" y="6345"/>
                  </a:lnTo>
                  <a:cubicBezTo>
                    <a:pt x="10216" y="6345"/>
                    <a:pt x="10216" y="6345"/>
                    <a:pt x="10216" y="6345"/>
                  </a:cubicBezTo>
                  <a:lnTo>
                    <a:pt x="10216" y="6345"/>
                  </a:lnTo>
                  <a:cubicBezTo>
                    <a:pt x="10205" y="6333"/>
                    <a:pt x="10216" y="6333"/>
                    <a:pt x="10228" y="6333"/>
                  </a:cubicBezTo>
                  <a:lnTo>
                    <a:pt x="10157" y="6333"/>
                  </a:lnTo>
                  <a:cubicBezTo>
                    <a:pt x="10240" y="6333"/>
                    <a:pt x="10181" y="6309"/>
                    <a:pt x="10216" y="6309"/>
                  </a:cubicBezTo>
                  <a:cubicBezTo>
                    <a:pt x="10204" y="6309"/>
                    <a:pt x="10189" y="6300"/>
                    <a:pt x="10174" y="6295"/>
                  </a:cubicBezTo>
                  <a:lnTo>
                    <a:pt x="10174" y="6295"/>
                  </a:lnTo>
                  <a:cubicBezTo>
                    <a:pt x="10199" y="6291"/>
                    <a:pt x="10220" y="6286"/>
                    <a:pt x="10252" y="6286"/>
                  </a:cubicBezTo>
                  <a:cubicBezTo>
                    <a:pt x="10216" y="6274"/>
                    <a:pt x="10193" y="6274"/>
                    <a:pt x="10169" y="6274"/>
                  </a:cubicBezTo>
                  <a:cubicBezTo>
                    <a:pt x="10201" y="6263"/>
                    <a:pt x="10283" y="6252"/>
                    <a:pt x="10216" y="6241"/>
                  </a:cubicBezTo>
                  <a:lnTo>
                    <a:pt x="10216" y="6241"/>
                  </a:lnTo>
                  <a:cubicBezTo>
                    <a:pt x="10216" y="6241"/>
                    <a:pt x="10214" y="6241"/>
                    <a:pt x="10213" y="6241"/>
                  </a:cubicBezTo>
                  <a:cubicBezTo>
                    <a:pt x="10209" y="6241"/>
                    <a:pt x="10203" y="6241"/>
                    <a:pt x="10193" y="6238"/>
                  </a:cubicBezTo>
                  <a:lnTo>
                    <a:pt x="10193" y="6238"/>
                  </a:lnTo>
                  <a:cubicBezTo>
                    <a:pt x="10202" y="6239"/>
                    <a:pt x="10210" y="6240"/>
                    <a:pt x="10216" y="6241"/>
                  </a:cubicBezTo>
                  <a:lnTo>
                    <a:pt x="10216" y="6241"/>
                  </a:lnTo>
                  <a:cubicBezTo>
                    <a:pt x="10220" y="6241"/>
                    <a:pt x="10221" y="6239"/>
                    <a:pt x="10222" y="6238"/>
                  </a:cubicBezTo>
                  <a:lnTo>
                    <a:pt x="10193" y="6238"/>
                  </a:lnTo>
                  <a:cubicBezTo>
                    <a:pt x="10292" y="6205"/>
                    <a:pt x="10559" y="6160"/>
                    <a:pt x="10772" y="6160"/>
                  </a:cubicBezTo>
                  <a:cubicBezTo>
                    <a:pt x="10865" y="6160"/>
                    <a:pt x="10948" y="6169"/>
                    <a:pt x="11002" y="6190"/>
                  </a:cubicBezTo>
                  <a:cubicBezTo>
                    <a:pt x="10961" y="6211"/>
                    <a:pt x="10967" y="6216"/>
                    <a:pt x="10979" y="6216"/>
                  </a:cubicBezTo>
                  <a:cubicBezTo>
                    <a:pt x="10985" y="6216"/>
                    <a:pt x="10991" y="6215"/>
                    <a:pt x="10996" y="6214"/>
                  </a:cubicBezTo>
                  <a:lnTo>
                    <a:pt x="11038" y="6214"/>
                  </a:lnTo>
                  <a:cubicBezTo>
                    <a:pt x="11026" y="6214"/>
                    <a:pt x="10978" y="6226"/>
                    <a:pt x="10955" y="6226"/>
                  </a:cubicBezTo>
                  <a:lnTo>
                    <a:pt x="10988" y="6226"/>
                  </a:lnTo>
                  <a:cubicBezTo>
                    <a:pt x="10967" y="6231"/>
                    <a:pt x="10943" y="6238"/>
                    <a:pt x="10943" y="6238"/>
                  </a:cubicBezTo>
                  <a:cubicBezTo>
                    <a:pt x="10955" y="6250"/>
                    <a:pt x="11002" y="6286"/>
                    <a:pt x="11026" y="6286"/>
                  </a:cubicBezTo>
                  <a:cubicBezTo>
                    <a:pt x="10995" y="6292"/>
                    <a:pt x="11033" y="6302"/>
                    <a:pt x="11048" y="6306"/>
                  </a:cubicBezTo>
                  <a:lnTo>
                    <a:pt x="11048" y="6306"/>
                  </a:lnTo>
                  <a:cubicBezTo>
                    <a:pt x="11026" y="6303"/>
                    <a:pt x="11013" y="6301"/>
                    <a:pt x="11005" y="6301"/>
                  </a:cubicBezTo>
                  <a:cubicBezTo>
                    <a:pt x="11004" y="6301"/>
                    <a:pt x="11004" y="6301"/>
                    <a:pt x="11004" y="6301"/>
                  </a:cubicBezTo>
                  <a:lnTo>
                    <a:pt x="11004" y="6301"/>
                  </a:lnTo>
                  <a:cubicBezTo>
                    <a:pt x="10992" y="6299"/>
                    <a:pt x="10980" y="6298"/>
                    <a:pt x="10966" y="6298"/>
                  </a:cubicBezTo>
                  <a:cubicBezTo>
                    <a:pt x="10979" y="6299"/>
                    <a:pt x="10990" y="6301"/>
                    <a:pt x="10999" y="6302"/>
                  </a:cubicBezTo>
                  <a:lnTo>
                    <a:pt x="10999" y="6302"/>
                  </a:lnTo>
                  <a:cubicBezTo>
                    <a:pt x="11001" y="6302"/>
                    <a:pt x="11002" y="6302"/>
                    <a:pt x="11004" y="6301"/>
                  </a:cubicBezTo>
                  <a:lnTo>
                    <a:pt x="11004" y="6301"/>
                  </a:lnTo>
                  <a:cubicBezTo>
                    <a:pt x="11007" y="6302"/>
                    <a:pt x="11010" y="6303"/>
                    <a:pt x="11014" y="6303"/>
                  </a:cubicBezTo>
                  <a:lnTo>
                    <a:pt x="11014" y="6303"/>
                  </a:lnTo>
                  <a:cubicBezTo>
                    <a:pt x="11009" y="6303"/>
                    <a:pt x="11005" y="6302"/>
                    <a:pt x="10999" y="6302"/>
                  </a:cubicBezTo>
                  <a:lnTo>
                    <a:pt x="10999" y="6302"/>
                  </a:lnTo>
                  <a:cubicBezTo>
                    <a:pt x="10977" y="6304"/>
                    <a:pt x="11029" y="6325"/>
                    <a:pt x="10978" y="6333"/>
                  </a:cubicBezTo>
                  <a:lnTo>
                    <a:pt x="11085" y="6333"/>
                  </a:lnTo>
                  <a:cubicBezTo>
                    <a:pt x="11085" y="6333"/>
                    <a:pt x="10990" y="6333"/>
                    <a:pt x="10978" y="6345"/>
                  </a:cubicBezTo>
                  <a:cubicBezTo>
                    <a:pt x="11005" y="6345"/>
                    <a:pt x="11017" y="6353"/>
                    <a:pt x="11030" y="6357"/>
                  </a:cubicBezTo>
                  <a:lnTo>
                    <a:pt x="10955" y="6357"/>
                  </a:lnTo>
                  <a:cubicBezTo>
                    <a:pt x="11062" y="6357"/>
                    <a:pt x="10919" y="6357"/>
                    <a:pt x="11002" y="6369"/>
                  </a:cubicBezTo>
                  <a:cubicBezTo>
                    <a:pt x="11002" y="6381"/>
                    <a:pt x="10931" y="6393"/>
                    <a:pt x="10919" y="6393"/>
                  </a:cubicBezTo>
                  <a:cubicBezTo>
                    <a:pt x="10919" y="6393"/>
                    <a:pt x="11002" y="6405"/>
                    <a:pt x="11014" y="6405"/>
                  </a:cubicBezTo>
                  <a:lnTo>
                    <a:pt x="10978" y="6405"/>
                  </a:lnTo>
                  <a:cubicBezTo>
                    <a:pt x="10978" y="6405"/>
                    <a:pt x="10993" y="6410"/>
                    <a:pt x="11007" y="6413"/>
                  </a:cubicBezTo>
                  <a:lnTo>
                    <a:pt x="11007" y="6413"/>
                  </a:lnTo>
                  <a:cubicBezTo>
                    <a:pt x="10998" y="6412"/>
                    <a:pt x="10993" y="6411"/>
                    <a:pt x="10988" y="6411"/>
                  </a:cubicBezTo>
                  <a:cubicBezTo>
                    <a:pt x="10974" y="6411"/>
                    <a:pt x="10974" y="6417"/>
                    <a:pt x="10943" y="6417"/>
                  </a:cubicBezTo>
                  <a:lnTo>
                    <a:pt x="10955" y="6417"/>
                  </a:lnTo>
                  <a:cubicBezTo>
                    <a:pt x="10978" y="6417"/>
                    <a:pt x="11002" y="6417"/>
                    <a:pt x="11026" y="6429"/>
                  </a:cubicBezTo>
                  <a:cubicBezTo>
                    <a:pt x="11002" y="6429"/>
                    <a:pt x="10973" y="6434"/>
                    <a:pt x="10953" y="6434"/>
                  </a:cubicBezTo>
                  <a:cubicBezTo>
                    <a:pt x="10943" y="6434"/>
                    <a:pt x="10935" y="6433"/>
                    <a:pt x="10931" y="6429"/>
                  </a:cubicBezTo>
                  <a:lnTo>
                    <a:pt x="10931" y="6429"/>
                  </a:lnTo>
                  <a:cubicBezTo>
                    <a:pt x="10943" y="6440"/>
                    <a:pt x="10978" y="6440"/>
                    <a:pt x="10990" y="6440"/>
                  </a:cubicBezTo>
                  <a:cubicBezTo>
                    <a:pt x="10935" y="6440"/>
                    <a:pt x="10990" y="6456"/>
                    <a:pt x="10984" y="6456"/>
                  </a:cubicBezTo>
                  <a:cubicBezTo>
                    <a:pt x="10982" y="6456"/>
                    <a:pt x="10972" y="6454"/>
                    <a:pt x="10948" y="6449"/>
                  </a:cubicBezTo>
                  <a:lnTo>
                    <a:pt x="10948" y="6449"/>
                  </a:lnTo>
                  <a:cubicBezTo>
                    <a:pt x="10946" y="6451"/>
                    <a:pt x="10936" y="6452"/>
                    <a:pt x="10915" y="6452"/>
                  </a:cubicBezTo>
                  <a:lnTo>
                    <a:pt x="10915" y="6452"/>
                  </a:lnTo>
                  <a:cubicBezTo>
                    <a:pt x="10911" y="6450"/>
                    <a:pt x="10907" y="6449"/>
                    <a:pt x="10903" y="6449"/>
                  </a:cubicBezTo>
                  <a:cubicBezTo>
                    <a:pt x="10900" y="6449"/>
                    <a:pt x="10897" y="6450"/>
                    <a:pt x="10895" y="6452"/>
                  </a:cubicBezTo>
                  <a:cubicBezTo>
                    <a:pt x="10903" y="6452"/>
                    <a:pt x="10909" y="6452"/>
                    <a:pt x="10915" y="6452"/>
                  </a:cubicBezTo>
                  <a:lnTo>
                    <a:pt x="10915" y="6452"/>
                  </a:lnTo>
                  <a:cubicBezTo>
                    <a:pt x="10925" y="6457"/>
                    <a:pt x="10936" y="6464"/>
                    <a:pt x="10943" y="6464"/>
                  </a:cubicBezTo>
                  <a:cubicBezTo>
                    <a:pt x="10919" y="6464"/>
                    <a:pt x="10919" y="6476"/>
                    <a:pt x="10943" y="6476"/>
                  </a:cubicBezTo>
                  <a:cubicBezTo>
                    <a:pt x="10919" y="6476"/>
                    <a:pt x="10907" y="6476"/>
                    <a:pt x="10883" y="6488"/>
                  </a:cubicBezTo>
                  <a:cubicBezTo>
                    <a:pt x="10895" y="6484"/>
                    <a:pt x="10906" y="6483"/>
                    <a:pt x="10916" y="6483"/>
                  </a:cubicBezTo>
                  <a:cubicBezTo>
                    <a:pt x="10936" y="6483"/>
                    <a:pt x="10955" y="6488"/>
                    <a:pt x="10978" y="6488"/>
                  </a:cubicBezTo>
                  <a:lnTo>
                    <a:pt x="10919" y="6488"/>
                  </a:lnTo>
                  <a:cubicBezTo>
                    <a:pt x="11026" y="6500"/>
                    <a:pt x="10871" y="6500"/>
                    <a:pt x="10847" y="6500"/>
                  </a:cubicBezTo>
                  <a:cubicBezTo>
                    <a:pt x="10895" y="6500"/>
                    <a:pt x="10907" y="6512"/>
                    <a:pt x="10955" y="6512"/>
                  </a:cubicBezTo>
                  <a:lnTo>
                    <a:pt x="10931" y="6512"/>
                  </a:lnTo>
                  <a:cubicBezTo>
                    <a:pt x="10915" y="6512"/>
                    <a:pt x="10947" y="6517"/>
                    <a:pt x="10970" y="6521"/>
                  </a:cubicBezTo>
                  <a:lnTo>
                    <a:pt x="10970" y="6521"/>
                  </a:lnTo>
                  <a:cubicBezTo>
                    <a:pt x="10975" y="6519"/>
                    <a:pt x="10979" y="6517"/>
                    <a:pt x="10979" y="6517"/>
                  </a:cubicBezTo>
                  <a:lnTo>
                    <a:pt x="10979" y="6517"/>
                  </a:lnTo>
                  <a:cubicBezTo>
                    <a:pt x="10980" y="6517"/>
                    <a:pt x="10978" y="6518"/>
                    <a:pt x="10972" y="6521"/>
                  </a:cubicBezTo>
                  <a:lnTo>
                    <a:pt x="10972" y="6521"/>
                  </a:lnTo>
                  <a:cubicBezTo>
                    <a:pt x="10971" y="6521"/>
                    <a:pt x="10971" y="6521"/>
                    <a:pt x="10970" y="6521"/>
                  </a:cubicBezTo>
                  <a:lnTo>
                    <a:pt x="10970" y="6521"/>
                  </a:lnTo>
                  <a:cubicBezTo>
                    <a:pt x="10962" y="6525"/>
                    <a:pt x="10953" y="6531"/>
                    <a:pt x="10960" y="6531"/>
                  </a:cubicBezTo>
                  <a:cubicBezTo>
                    <a:pt x="10962" y="6531"/>
                    <a:pt x="10968" y="6530"/>
                    <a:pt x="10977" y="6527"/>
                  </a:cubicBezTo>
                  <a:lnTo>
                    <a:pt x="10977" y="6527"/>
                  </a:lnTo>
                  <a:cubicBezTo>
                    <a:pt x="10975" y="6526"/>
                    <a:pt x="10971" y="6525"/>
                    <a:pt x="10966" y="6524"/>
                  </a:cubicBezTo>
                  <a:cubicBezTo>
                    <a:pt x="10968" y="6523"/>
                    <a:pt x="10970" y="6522"/>
                    <a:pt x="10972" y="6521"/>
                  </a:cubicBezTo>
                  <a:lnTo>
                    <a:pt x="10972" y="6521"/>
                  </a:lnTo>
                  <a:cubicBezTo>
                    <a:pt x="10982" y="6523"/>
                    <a:pt x="10990" y="6524"/>
                    <a:pt x="10990" y="6524"/>
                  </a:cubicBezTo>
                  <a:cubicBezTo>
                    <a:pt x="10985" y="6525"/>
                    <a:pt x="10981" y="6527"/>
                    <a:pt x="10977" y="6527"/>
                  </a:cubicBezTo>
                  <a:lnTo>
                    <a:pt x="10977" y="6527"/>
                  </a:lnTo>
                  <a:cubicBezTo>
                    <a:pt x="10982" y="6530"/>
                    <a:pt x="10978" y="6531"/>
                    <a:pt x="10970" y="6532"/>
                  </a:cubicBezTo>
                  <a:lnTo>
                    <a:pt x="10970" y="6532"/>
                  </a:lnTo>
                  <a:cubicBezTo>
                    <a:pt x="10914" y="6528"/>
                    <a:pt x="10887" y="6527"/>
                    <a:pt x="10879" y="6527"/>
                  </a:cubicBezTo>
                  <a:cubicBezTo>
                    <a:pt x="10861" y="6527"/>
                    <a:pt x="10922" y="6532"/>
                    <a:pt x="10956" y="6532"/>
                  </a:cubicBezTo>
                  <a:cubicBezTo>
                    <a:pt x="10962" y="6532"/>
                    <a:pt x="10967" y="6532"/>
                    <a:pt x="10970" y="6532"/>
                  </a:cubicBezTo>
                  <a:lnTo>
                    <a:pt x="10970" y="6532"/>
                  </a:lnTo>
                  <a:cubicBezTo>
                    <a:pt x="10986" y="6533"/>
                    <a:pt x="11005" y="6534"/>
                    <a:pt x="11026" y="6536"/>
                  </a:cubicBezTo>
                  <a:cubicBezTo>
                    <a:pt x="10990" y="6536"/>
                    <a:pt x="10990" y="6536"/>
                    <a:pt x="11026" y="6548"/>
                  </a:cubicBezTo>
                  <a:cubicBezTo>
                    <a:pt x="10931" y="6548"/>
                    <a:pt x="10955" y="6548"/>
                    <a:pt x="10847" y="6560"/>
                  </a:cubicBezTo>
                  <a:cubicBezTo>
                    <a:pt x="10879" y="6560"/>
                    <a:pt x="10911" y="6554"/>
                    <a:pt x="10939" y="6554"/>
                  </a:cubicBezTo>
                  <a:cubicBezTo>
                    <a:pt x="10953" y="6554"/>
                    <a:pt x="10966" y="6556"/>
                    <a:pt x="10978" y="6560"/>
                  </a:cubicBezTo>
                  <a:lnTo>
                    <a:pt x="10907" y="6560"/>
                  </a:lnTo>
                  <a:cubicBezTo>
                    <a:pt x="10924" y="6565"/>
                    <a:pt x="10937" y="6569"/>
                    <a:pt x="10946" y="6571"/>
                  </a:cubicBezTo>
                  <a:lnTo>
                    <a:pt x="10966" y="6571"/>
                  </a:lnTo>
                  <a:cubicBezTo>
                    <a:pt x="10965" y="6574"/>
                    <a:pt x="10964" y="6576"/>
                    <a:pt x="10964" y="6578"/>
                  </a:cubicBezTo>
                  <a:lnTo>
                    <a:pt x="10964" y="6578"/>
                  </a:lnTo>
                  <a:cubicBezTo>
                    <a:pt x="10961" y="6577"/>
                    <a:pt x="10956" y="6575"/>
                    <a:pt x="10946" y="6571"/>
                  </a:cubicBezTo>
                  <a:lnTo>
                    <a:pt x="10895" y="6571"/>
                  </a:lnTo>
                  <a:cubicBezTo>
                    <a:pt x="10915" y="6571"/>
                    <a:pt x="10954" y="6579"/>
                    <a:pt x="10963" y="6579"/>
                  </a:cubicBezTo>
                  <a:lnTo>
                    <a:pt x="10963" y="6579"/>
                  </a:lnTo>
                  <a:cubicBezTo>
                    <a:pt x="10963" y="6579"/>
                    <a:pt x="10963" y="6578"/>
                    <a:pt x="10964" y="6578"/>
                  </a:cubicBezTo>
                  <a:lnTo>
                    <a:pt x="10964" y="6578"/>
                  </a:lnTo>
                  <a:cubicBezTo>
                    <a:pt x="10966" y="6579"/>
                    <a:pt x="10965" y="6579"/>
                    <a:pt x="10963" y="6579"/>
                  </a:cubicBezTo>
                  <a:cubicBezTo>
                    <a:pt x="10963" y="6579"/>
                    <a:pt x="10963" y="6579"/>
                    <a:pt x="10963" y="6579"/>
                  </a:cubicBezTo>
                  <a:lnTo>
                    <a:pt x="10963" y="6579"/>
                  </a:lnTo>
                  <a:cubicBezTo>
                    <a:pt x="10960" y="6588"/>
                    <a:pt x="10962" y="6591"/>
                    <a:pt x="10968" y="6591"/>
                  </a:cubicBezTo>
                  <a:cubicBezTo>
                    <a:pt x="10968" y="6591"/>
                    <a:pt x="10969" y="6591"/>
                    <a:pt x="10970" y="6591"/>
                  </a:cubicBezTo>
                  <a:lnTo>
                    <a:pt x="10970" y="6591"/>
                  </a:lnTo>
                  <a:cubicBezTo>
                    <a:pt x="10952" y="6599"/>
                    <a:pt x="10960" y="6603"/>
                    <a:pt x="10978" y="6603"/>
                  </a:cubicBezTo>
                  <a:cubicBezTo>
                    <a:pt x="10992" y="6603"/>
                    <a:pt x="11012" y="6601"/>
                    <a:pt x="11030" y="6597"/>
                  </a:cubicBezTo>
                  <a:lnTo>
                    <a:pt x="11030" y="6597"/>
                  </a:lnTo>
                  <a:cubicBezTo>
                    <a:pt x="11008" y="6602"/>
                    <a:pt x="11001" y="6606"/>
                    <a:pt x="11002" y="6607"/>
                  </a:cubicBezTo>
                  <a:lnTo>
                    <a:pt x="11002" y="6607"/>
                  </a:lnTo>
                  <a:cubicBezTo>
                    <a:pt x="10993" y="6607"/>
                    <a:pt x="10981" y="6607"/>
                    <a:pt x="10966" y="6607"/>
                  </a:cubicBezTo>
                  <a:cubicBezTo>
                    <a:pt x="10990" y="6619"/>
                    <a:pt x="11014" y="6619"/>
                    <a:pt x="11050" y="6619"/>
                  </a:cubicBezTo>
                  <a:lnTo>
                    <a:pt x="11014" y="6619"/>
                  </a:lnTo>
                  <a:cubicBezTo>
                    <a:pt x="11074" y="6619"/>
                    <a:pt x="11133" y="6631"/>
                    <a:pt x="11193" y="6631"/>
                  </a:cubicBezTo>
                  <a:cubicBezTo>
                    <a:pt x="11161" y="6635"/>
                    <a:pt x="11144" y="6636"/>
                    <a:pt x="11131" y="6636"/>
                  </a:cubicBezTo>
                  <a:cubicBezTo>
                    <a:pt x="11105" y="6636"/>
                    <a:pt x="11097" y="6631"/>
                    <a:pt x="11026" y="6631"/>
                  </a:cubicBezTo>
                  <a:lnTo>
                    <a:pt x="10990" y="6631"/>
                  </a:lnTo>
                  <a:cubicBezTo>
                    <a:pt x="10990" y="6633"/>
                    <a:pt x="10991" y="6634"/>
                    <a:pt x="10992" y="6634"/>
                  </a:cubicBezTo>
                  <a:lnTo>
                    <a:pt x="10992" y="6634"/>
                  </a:lnTo>
                  <a:cubicBezTo>
                    <a:pt x="10989" y="6636"/>
                    <a:pt x="10984" y="6639"/>
                    <a:pt x="10978" y="6643"/>
                  </a:cubicBezTo>
                  <a:cubicBezTo>
                    <a:pt x="11026" y="6643"/>
                    <a:pt x="11074" y="6655"/>
                    <a:pt x="11133" y="6655"/>
                  </a:cubicBezTo>
                  <a:cubicBezTo>
                    <a:pt x="10955" y="6655"/>
                    <a:pt x="11085" y="6655"/>
                    <a:pt x="10966" y="6643"/>
                  </a:cubicBezTo>
                  <a:lnTo>
                    <a:pt x="10966" y="6643"/>
                  </a:lnTo>
                  <a:cubicBezTo>
                    <a:pt x="10990" y="6655"/>
                    <a:pt x="11002" y="6655"/>
                    <a:pt x="11014" y="6655"/>
                  </a:cubicBezTo>
                  <a:cubicBezTo>
                    <a:pt x="11002" y="6655"/>
                    <a:pt x="10990" y="6655"/>
                    <a:pt x="10978" y="6667"/>
                  </a:cubicBezTo>
                  <a:cubicBezTo>
                    <a:pt x="10990" y="6661"/>
                    <a:pt x="11002" y="6658"/>
                    <a:pt x="11014" y="6658"/>
                  </a:cubicBezTo>
                  <a:cubicBezTo>
                    <a:pt x="11018" y="6658"/>
                    <a:pt x="11023" y="6658"/>
                    <a:pt x="11027" y="6659"/>
                  </a:cubicBezTo>
                  <a:lnTo>
                    <a:pt x="11027" y="6659"/>
                  </a:lnTo>
                  <a:cubicBezTo>
                    <a:pt x="11026" y="6659"/>
                    <a:pt x="11026" y="6659"/>
                    <a:pt x="11026" y="6659"/>
                  </a:cubicBezTo>
                  <a:cubicBezTo>
                    <a:pt x="11020" y="6659"/>
                    <a:pt x="11012" y="6662"/>
                    <a:pt x="11002" y="6667"/>
                  </a:cubicBezTo>
                  <a:lnTo>
                    <a:pt x="11036" y="6667"/>
                  </a:lnTo>
                  <a:cubicBezTo>
                    <a:pt x="11035" y="6663"/>
                    <a:pt x="11033" y="6660"/>
                    <a:pt x="11030" y="6659"/>
                  </a:cubicBezTo>
                  <a:lnTo>
                    <a:pt x="11030" y="6659"/>
                  </a:lnTo>
                  <a:cubicBezTo>
                    <a:pt x="11036" y="6661"/>
                    <a:pt x="11043" y="6663"/>
                    <a:pt x="11050" y="6667"/>
                  </a:cubicBezTo>
                  <a:lnTo>
                    <a:pt x="11036" y="6667"/>
                  </a:lnTo>
                  <a:cubicBezTo>
                    <a:pt x="11037" y="6669"/>
                    <a:pt x="11037" y="6671"/>
                    <a:pt x="11038" y="6674"/>
                  </a:cubicBezTo>
                  <a:lnTo>
                    <a:pt x="11038" y="6674"/>
                  </a:lnTo>
                  <a:cubicBezTo>
                    <a:pt x="11038" y="6674"/>
                    <a:pt x="11037" y="6673"/>
                    <a:pt x="11037" y="6673"/>
                  </a:cubicBezTo>
                  <a:cubicBezTo>
                    <a:pt x="11035" y="6673"/>
                    <a:pt x="11030" y="6679"/>
                    <a:pt x="11014" y="6679"/>
                  </a:cubicBezTo>
                  <a:cubicBezTo>
                    <a:pt x="10990" y="6702"/>
                    <a:pt x="11145" y="6702"/>
                    <a:pt x="11074" y="6702"/>
                  </a:cubicBezTo>
                  <a:lnTo>
                    <a:pt x="10990" y="6702"/>
                  </a:lnTo>
                  <a:cubicBezTo>
                    <a:pt x="11062" y="6702"/>
                    <a:pt x="11133" y="6702"/>
                    <a:pt x="11205" y="6714"/>
                  </a:cubicBezTo>
                  <a:cubicBezTo>
                    <a:pt x="11169" y="6714"/>
                    <a:pt x="11133" y="6717"/>
                    <a:pt x="11097" y="6717"/>
                  </a:cubicBezTo>
                  <a:cubicBezTo>
                    <a:pt x="11081" y="6717"/>
                    <a:pt x="11064" y="6717"/>
                    <a:pt x="11047" y="6715"/>
                  </a:cubicBezTo>
                  <a:lnTo>
                    <a:pt x="11047" y="6715"/>
                  </a:lnTo>
                  <a:cubicBezTo>
                    <a:pt x="11028" y="6716"/>
                    <a:pt x="11006" y="6718"/>
                    <a:pt x="10990" y="6726"/>
                  </a:cubicBezTo>
                  <a:lnTo>
                    <a:pt x="10990" y="6726"/>
                  </a:lnTo>
                  <a:cubicBezTo>
                    <a:pt x="10998" y="6722"/>
                    <a:pt x="11007" y="6721"/>
                    <a:pt x="11018" y="6721"/>
                  </a:cubicBezTo>
                  <a:cubicBezTo>
                    <a:pt x="11038" y="6721"/>
                    <a:pt x="11062" y="6726"/>
                    <a:pt x="11085" y="6726"/>
                  </a:cubicBezTo>
                  <a:lnTo>
                    <a:pt x="10978" y="6726"/>
                  </a:lnTo>
                  <a:cubicBezTo>
                    <a:pt x="10978" y="6726"/>
                    <a:pt x="10990" y="6738"/>
                    <a:pt x="10990" y="6738"/>
                  </a:cubicBezTo>
                  <a:cubicBezTo>
                    <a:pt x="11004" y="6738"/>
                    <a:pt x="11039" y="6746"/>
                    <a:pt x="11070" y="6750"/>
                  </a:cubicBezTo>
                  <a:lnTo>
                    <a:pt x="11002" y="6750"/>
                  </a:lnTo>
                  <a:cubicBezTo>
                    <a:pt x="11025" y="6750"/>
                    <a:pt x="11049" y="6750"/>
                    <a:pt x="11072" y="6750"/>
                  </a:cubicBezTo>
                  <a:lnTo>
                    <a:pt x="11072" y="6750"/>
                  </a:lnTo>
                  <a:cubicBezTo>
                    <a:pt x="11084" y="6752"/>
                    <a:pt x="11096" y="6753"/>
                    <a:pt x="11105" y="6753"/>
                  </a:cubicBezTo>
                  <a:cubicBezTo>
                    <a:pt x="11112" y="6753"/>
                    <a:pt x="11116" y="6753"/>
                    <a:pt x="11119" y="6751"/>
                  </a:cubicBezTo>
                  <a:lnTo>
                    <a:pt x="11119" y="6751"/>
                  </a:lnTo>
                  <a:cubicBezTo>
                    <a:pt x="11162" y="6753"/>
                    <a:pt x="11203" y="6756"/>
                    <a:pt x="11240" y="6762"/>
                  </a:cubicBezTo>
                  <a:cubicBezTo>
                    <a:pt x="11205" y="6762"/>
                    <a:pt x="11205" y="6762"/>
                    <a:pt x="11252" y="6774"/>
                  </a:cubicBezTo>
                  <a:cubicBezTo>
                    <a:pt x="11168" y="6765"/>
                    <a:pt x="11084" y="6757"/>
                    <a:pt x="11004" y="6757"/>
                  </a:cubicBezTo>
                  <a:cubicBezTo>
                    <a:pt x="10971" y="6757"/>
                    <a:pt x="10938" y="6758"/>
                    <a:pt x="10907" y="6762"/>
                  </a:cubicBezTo>
                  <a:cubicBezTo>
                    <a:pt x="10943" y="6762"/>
                    <a:pt x="10978" y="6774"/>
                    <a:pt x="11002" y="6774"/>
                  </a:cubicBezTo>
                  <a:cubicBezTo>
                    <a:pt x="10990" y="6774"/>
                    <a:pt x="10966" y="6762"/>
                    <a:pt x="10955" y="6762"/>
                  </a:cubicBezTo>
                  <a:cubicBezTo>
                    <a:pt x="11002" y="6762"/>
                    <a:pt x="11038" y="6762"/>
                    <a:pt x="11085" y="6774"/>
                  </a:cubicBezTo>
                  <a:lnTo>
                    <a:pt x="10978" y="6774"/>
                  </a:lnTo>
                  <a:cubicBezTo>
                    <a:pt x="10978" y="6786"/>
                    <a:pt x="10990" y="6786"/>
                    <a:pt x="11002" y="6786"/>
                  </a:cubicBezTo>
                  <a:cubicBezTo>
                    <a:pt x="10992" y="6786"/>
                    <a:pt x="10974" y="6794"/>
                    <a:pt x="10961" y="6797"/>
                  </a:cubicBezTo>
                  <a:cubicBezTo>
                    <a:pt x="11054" y="6786"/>
                    <a:pt x="11147" y="6786"/>
                    <a:pt x="11240" y="6786"/>
                  </a:cubicBezTo>
                  <a:cubicBezTo>
                    <a:pt x="11157" y="6798"/>
                    <a:pt x="11085" y="6798"/>
                    <a:pt x="11002" y="6798"/>
                  </a:cubicBezTo>
                  <a:cubicBezTo>
                    <a:pt x="11097" y="6810"/>
                    <a:pt x="11014" y="6810"/>
                    <a:pt x="11002" y="6810"/>
                  </a:cubicBezTo>
                  <a:cubicBezTo>
                    <a:pt x="11062" y="6810"/>
                    <a:pt x="11097" y="6810"/>
                    <a:pt x="11169" y="6821"/>
                  </a:cubicBezTo>
                  <a:cubicBezTo>
                    <a:pt x="11121" y="6821"/>
                    <a:pt x="11097" y="6845"/>
                    <a:pt x="11050" y="6845"/>
                  </a:cubicBezTo>
                  <a:lnTo>
                    <a:pt x="11026" y="6845"/>
                  </a:lnTo>
                  <a:cubicBezTo>
                    <a:pt x="11002" y="6845"/>
                    <a:pt x="11074" y="6851"/>
                    <a:pt x="11096" y="6851"/>
                  </a:cubicBezTo>
                  <a:cubicBezTo>
                    <a:pt x="11107" y="6851"/>
                    <a:pt x="11105" y="6849"/>
                    <a:pt x="11074" y="6845"/>
                  </a:cubicBezTo>
                  <a:cubicBezTo>
                    <a:pt x="11121" y="6845"/>
                    <a:pt x="11181" y="6845"/>
                    <a:pt x="11228" y="6857"/>
                  </a:cubicBezTo>
                  <a:lnTo>
                    <a:pt x="11193" y="6857"/>
                  </a:lnTo>
                  <a:cubicBezTo>
                    <a:pt x="11193" y="6857"/>
                    <a:pt x="11288" y="6869"/>
                    <a:pt x="11264" y="6869"/>
                  </a:cubicBezTo>
                  <a:cubicBezTo>
                    <a:pt x="11209" y="6874"/>
                    <a:pt x="11167" y="6877"/>
                    <a:pt x="11136" y="6880"/>
                  </a:cubicBezTo>
                  <a:lnTo>
                    <a:pt x="11136" y="6880"/>
                  </a:lnTo>
                  <a:cubicBezTo>
                    <a:pt x="11137" y="6880"/>
                    <a:pt x="11139" y="6879"/>
                    <a:pt x="11140" y="6878"/>
                  </a:cubicBezTo>
                  <a:lnTo>
                    <a:pt x="11140" y="6878"/>
                  </a:lnTo>
                  <a:cubicBezTo>
                    <a:pt x="11126" y="6880"/>
                    <a:pt x="11109" y="6882"/>
                    <a:pt x="11095" y="6884"/>
                  </a:cubicBezTo>
                  <a:lnTo>
                    <a:pt x="11095" y="6884"/>
                  </a:lnTo>
                  <a:cubicBezTo>
                    <a:pt x="11105" y="6883"/>
                    <a:pt x="11116" y="6882"/>
                    <a:pt x="11130" y="6881"/>
                  </a:cubicBezTo>
                  <a:lnTo>
                    <a:pt x="11130" y="6881"/>
                  </a:lnTo>
                  <a:cubicBezTo>
                    <a:pt x="11130" y="6881"/>
                    <a:pt x="11132" y="6881"/>
                    <a:pt x="11134" y="6881"/>
                  </a:cubicBezTo>
                  <a:lnTo>
                    <a:pt x="11134" y="6881"/>
                  </a:lnTo>
                  <a:cubicBezTo>
                    <a:pt x="11135" y="6881"/>
                    <a:pt x="11135" y="6881"/>
                    <a:pt x="11135" y="6881"/>
                  </a:cubicBezTo>
                  <a:lnTo>
                    <a:pt x="11135" y="6881"/>
                  </a:lnTo>
                  <a:cubicBezTo>
                    <a:pt x="11133" y="6881"/>
                    <a:pt x="11132" y="6881"/>
                    <a:pt x="11131" y="6881"/>
                  </a:cubicBezTo>
                  <a:lnTo>
                    <a:pt x="11131" y="6881"/>
                  </a:lnTo>
                  <a:cubicBezTo>
                    <a:pt x="11133" y="6881"/>
                    <a:pt x="11134" y="6880"/>
                    <a:pt x="11136" y="6880"/>
                  </a:cubicBezTo>
                  <a:lnTo>
                    <a:pt x="11136" y="6880"/>
                  </a:lnTo>
                  <a:cubicBezTo>
                    <a:pt x="11135" y="6880"/>
                    <a:pt x="11135" y="6880"/>
                    <a:pt x="11135" y="6881"/>
                  </a:cubicBezTo>
                  <a:lnTo>
                    <a:pt x="11135" y="6881"/>
                  </a:lnTo>
                  <a:cubicBezTo>
                    <a:pt x="11172" y="6880"/>
                    <a:pt x="11388" y="6877"/>
                    <a:pt x="11347" y="6869"/>
                  </a:cubicBezTo>
                  <a:lnTo>
                    <a:pt x="11336" y="6869"/>
                  </a:lnTo>
                  <a:cubicBezTo>
                    <a:pt x="11336" y="6869"/>
                    <a:pt x="11300" y="6857"/>
                    <a:pt x="11300" y="6845"/>
                  </a:cubicBezTo>
                  <a:cubicBezTo>
                    <a:pt x="11300" y="6821"/>
                    <a:pt x="11371" y="6821"/>
                    <a:pt x="11383" y="6810"/>
                  </a:cubicBezTo>
                  <a:cubicBezTo>
                    <a:pt x="11383" y="6810"/>
                    <a:pt x="11300" y="6786"/>
                    <a:pt x="11276" y="6786"/>
                  </a:cubicBezTo>
                  <a:cubicBezTo>
                    <a:pt x="11276" y="6786"/>
                    <a:pt x="11312" y="6762"/>
                    <a:pt x="11324" y="6762"/>
                  </a:cubicBezTo>
                  <a:cubicBezTo>
                    <a:pt x="11288" y="6750"/>
                    <a:pt x="11300" y="6750"/>
                    <a:pt x="11324" y="6750"/>
                  </a:cubicBezTo>
                  <a:cubicBezTo>
                    <a:pt x="11312" y="6750"/>
                    <a:pt x="11300" y="6750"/>
                    <a:pt x="11288" y="6738"/>
                  </a:cubicBezTo>
                  <a:lnTo>
                    <a:pt x="11300" y="6738"/>
                  </a:lnTo>
                  <a:cubicBezTo>
                    <a:pt x="11276" y="6726"/>
                    <a:pt x="11252" y="6726"/>
                    <a:pt x="11216" y="6726"/>
                  </a:cubicBezTo>
                  <a:cubicBezTo>
                    <a:pt x="11228" y="6726"/>
                    <a:pt x="11228" y="6726"/>
                    <a:pt x="11228" y="6714"/>
                  </a:cubicBezTo>
                  <a:lnTo>
                    <a:pt x="11216" y="6714"/>
                  </a:lnTo>
                  <a:cubicBezTo>
                    <a:pt x="11294" y="6702"/>
                    <a:pt x="11306" y="6699"/>
                    <a:pt x="11292" y="6699"/>
                  </a:cubicBezTo>
                  <a:cubicBezTo>
                    <a:pt x="11283" y="6699"/>
                    <a:pt x="11261" y="6701"/>
                    <a:pt x="11240" y="6702"/>
                  </a:cubicBezTo>
                  <a:lnTo>
                    <a:pt x="11240" y="6702"/>
                  </a:lnTo>
                  <a:cubicBezTo>
                    <a:pt x="11240" y="6678"/>
                    <a:pt x="11241" y="6667"/>
                    <a:pt x="11288" y="6655"/>
                  </a:cubicBezTo>
                  <a:lnTo>
                    <a:pt x="11288" y="6655"/>
                  </a:lnTo>
                  <a:cubicBezTo>
                    <a:pt x="11285" y="6655"/>
                    <a:pt x="11283" y="6655"/>
                    <a:pt x="11280" y="6656"/>
                  </a:cubicBezTo>
                  <a:cubicBezTo>
                    <a:pt x="11279" y="6655"/>
                    <a:pt x="11275" y="6655"/>
                    <a:pt x="11264" y="6655"/>
                  </a:cubicBezTo>
                  <a:cubicBezTo>
                    <a:pt x="11419" y="6655"/>
                    <a:pt x="11193" y="6643"/>
                    <a:pt x="11336" y="6643"/>
                  </a:cubicBezTo>
                  <a:cubicBezTo>
                    <a:pt x="11331" y="6640"/>
                    <a:pt x="11327" y="6639"/>
                    <a:pt x="11325" y="6637"/>
                  </a:cubicBezTo>
                  <a:lnTo>
                    <a:pt x="11325" y="6637"/>
                  </a:lnTo>
                  <a:cubicBezTo>
                    <a:pt x="11333" y="6639"/>
                    <a:pt x="11340" y="6641"/>
                    <a:pt x="11347" y="6643"/>
                  </a:cubicBezTo>
                  <a:cubicBezTo>
                    <a:pt x="11336" y="6637"/>
                    <a:pt x="11327" y="6634"/>
                    <a:pt x="11324" y="6634"/>
                  </a:cubicBezTo>
                  <a:lnTo>
                    <a:pt x="11324" y="6634"/>
                  </a:lnTo>
                  <a:cubicBezTo>
                    <a:pt x="11322" y="6634"/>
                    <a:pt x="11322" y="6635"/>
                    <a:pt x="11325" y="6637"/>
                  </a:cubicBezTo>
                  <a:lnTo>
                    <a:pt x="11325" y="6637"/>
                  </a:lnTo>
                  <a:cubicBezTo>
                    <a:pt x="11300" y="6632"/>
                    <a:pt x="11272" y="6631"/>
                    <a:pt x="11247" y="6631"/>
                  </a:cubicBezTo>
                  <a:lnTo>
                    <a:pt x="11247" y="6631"/>
                  </a:lnTo>
                  <a:cubicBezTo>
                    <a:pt x="11254" y="6628"/>
                    <a:pt x="11260" y="6623"/>
                    <a:pt x="11264" y="6619"/>
                  </a:cubicBezTo>
                  <a:cubicBezTo>
                    <a:pt x="11264" y="6619"/>
                    <a:pt x="11205" y="6595"/>
                    <a:pt x="11205" y="6595"/>
                  </a:cubicBezTo>
                  <a:cubicBezTo>
                    <a:pt x="11216" y="6595"/>
                    <a:pt x="11228" y="6583"/>
                    <a:pt x="11240" y="6583"/>
                  </a:cubicBezTo>
                  <a:lnTo>
                    <a:pt x="11181" y="6583"/>
                  </a:lnTo>
                  <a:cubicBezTo>
                    <a:pt x="11205" y="6577"/>
                    <a:pt x="11213" y="6577"/>
                    <a:pt x="11215" y="6577"/>
                  </a:cubicBezTo>
                  <a:cubicBezTo>
                    <a:pt x="11216" y="6577"/>
                    <a:pt x="11210" y="6577"/>
                    <a:pt x="11205" y="6571"/>
                  </a:cubicBezTo>
                  <a:lnTo>
                    <a:pt x="11205" y="6571"/>
                  </a:lnTo>
                  <a:cubicBezTo>
                    <a:pt x="11214" y="6574"/>
                    <a:pt x="11224" y="6575"/>
                    <a:pt x="11233" y="6575"/>
                  </a:cubicBezTo>
                  <a:cubicBezTo>
                    <a:pt x="11271" y="6575"/>
                    <a:pt x="11307" y="6560"/>
                    <a:pt x="11336" y="6560"/>
                  </a:cubicBezTo>
                  <a:lnTo>
                    <a:pt x="11347" y="6560"/>
                  </a:lnTo>
                  <a:cubicBezTo>
                    <a:pt x="11312" y="6560"/>
                    <a:pt x="11288" y="6548"/>
                    <a:pt x="11252" y="6536"/>
                  </a:cubicBezTo>
                  <a:lnTo>
                    <a:pt x="11279" y="6536"/>
                  </a:lnTo>
                  <a:cubicBezTo>
                    <a:pt x="11274" y="6530"/>
                    <a:pt x="11264" y="6519"/>
                    <a:pt x="11228" y="6512"/>
                  </a:cubicBezTo>
                  <a:cubicBezTo>
                    <a:pt x="11359" y="6512"/>
                    <a:pt x="11228" y="6512"/>
                    <a:pt x="11240" y="6500"/>
                  </a:cubicBezTo>
                  <a:lnTo>
                    <a:pt x="11240" y="6500"/>
                  </a:lnTo>
                  <a:cubicBezTo>
                    <a:pt x="11240" y="6502"/>
                    <a:pt x="11242" y="6503"/>
                    <a:pt x="11245" y="6503"/>
                  </a:cubicBezTo>
                  <a:cubicBezTo>
                    <a:pt x="11257" y="6503"/>
                    <a:pt x="11288" y="6488"/>
                    <a:pt x="11288" y="6488"/>
                  </a:cubicBezTo>
                  <a:cubicBezTo>
                    <a:pt x="11276" y="6476"/>
                    <a:pt x="11252" y="6476"/>
                    <a:pt x="11240" y="6476"/>
                  </a:cubicBezTo>
                  <a:cubicBezTo>
                    <a:pt x="11264" y="6476"/>
                    <a:pt x="11312" y="6476"/>
                    <a:pt x="11216" y="6464"/>
                  </a:cubicBezTo>
                  <a:cubicBezTo>
                    <a:pt x="11255" y="6455"/>
                    <a:pt x="11286" y="6429"/>
                    <a:pt x="11303" y="6426"/>
                  </a:cubicBezTo>
                  <a:lnTo>
                    <a:pt x="11303" y="6426"/>
                  </a:lnTo>
                  <a:cubicBezTo>
                    <a:pt x="11306" y="6427"/>
                    <a:pt x="11309" y="6428"/>
                    <a:pt x="11312" y="6429"/>
                  </a:cubicBezTo>
                  <a:cubicBezTo>
                    <a:pt x="11310" y="6427"/>
                    <a:pt x="11308" y="6426"/>
                    <a:pt x="11305" y="6426"/>
                  </a:cubicBezTo>
                  <a:cubicBezTo>
                    <a:pt x="11305" y="6426"/>
                    <a:pt x="11304" y="6426"/>
                    <a:pt x="11303" y="6426"/>
                  </a:cubicBezTo>
                  <a:lnTo>
                    <a:pt x="11303" y="6426"/>
                  </a:lnTo>
                  <a:cubicBezTo>
                    <a:pt x="11280" y="6421"/>
                    <a:pt x="11254" y="6416"/>
                    <a:pt x="11227" y="6414"/>
                  </a:cubicBezTo>
                  <a:lnTo>
                    <a:pt x="11227" y="6414"/>
                  </a:lnTo>
                  <a:cubicBezTo>
                    <a:pt x="11261" y="6405"/>
                    <a:pt x="11294" y="6387"/>
                    <a:pt x="11300" y="6357"/>
                  </a:cubicBezTo>
                  <a:lnTo>
                    <a:pt x="11288" y="6357"/>
                  </a:lnTo>
                  <a:cubicBezTo>
                    <a:pt x="11283" y="6352"/>
                    <a:pt x="11278" y="6349"/>
                    <a:pt x="11273" y="6348"/>
                  </a:cubicBezTo>
                  <a:lnTo>
                    <a:pt x="11273" y="6348"/>
                  </a:lnTo>
                  <a:cubicBezTo>
                    <a:pt x="11274" y="6348"/>
                    <a:pt x="11276" y="6348"/>
                    <a:pt x="11277" y="6348"/>
                  </a:cubicBezTo>
                  <a:cubicBezTo>
                    <a:pt x="11288" y="6348"/>
                    <a:pt x="11300" y="6351"/>
                    <a:pt x="11312" y="6357"/>
                  </a:cubicBezTo>
                  <a:cubicBezTo>
                    <a:pt x="11300" y="6345"/>
                    <a:pt x="11264" y="6345"/>
                    <a:pt x="11264" y="6345"/>
                  </a:cubicBezTo>
                  <a:cubicBezTo>
                    <a:pt x="11252" y="6333"/>
                    <a:pt x="11264" y="6333"/>
                    <a:pt x="11276" y="6333"/>
                  </a:cubicBezTo>
                  <a:lnTo>
                    <a:pt x="11216" y="6333"/>
                  </a:lnTo>
                  <a:cubicBezTo>
                    <a:pt x="11288" y="6333"/>
                    <a:pt x="11228" y="6309"/>
                    <a:pt x="11264" y="6309"/>
                  </a:cubicBezTo>
                  <a:cubicBezTo>
                    <a:pt x="11249" y="6309"/>
                    <a:pt x="11229" y="6300"/>
                    <a:pt x="11211" y="6296"/>
                  </a:cubicBezTo>
                  <a:lnTo>
                    <a:pt x="11211" y="6296"/>
                  </a:lnTo>
                  <a:cubicBezTo>
                    <a:pt x="11241" y="6293"/>
                    <a:pt x="11263" y="6286"/>
                    <a:pt x="11300" y="6286"/>
                  </a:cubicBezTo>
                  <a:cubicBezTo>
                    <a:pt x="11276" y="6274"/>
                    <a:pt x="11240" y="6274"/>
                    <a:pt x="11216" y="6274"/>
                  </a:cubicBezTo>
                  <a:cubicBezTo>
                    <a:pt x="11251" y="6262"/>
                    <a:pt x="11342" y="6262"/>
                    <a:pt x="11249" y="6240"/>
                  </a:cubicBezTo>
                  <a:lnTo>
                    <a:pt x="11249" y="6240"/>
                  </a:lnTo>
                  <a:cubicBezTo>
                    <a:pt x="11254" y="6241"/>
                    <a:pt x="11258" y="6241"/>
                    <a:pt x="11261" y="6241"/>
                  </a:cubicBezTo>
                  <a:cubicBezTo>
                    <a:pt x="11267" y="6241"/>
                    <a:pt x="11268" y="6240"/>
                    <a:pt x="11270" y="6238"/>
                  </a:cubicBezTo>
                  <a:lnTo>
                    <a:pt x="11240" y="6238"/>
                  </a:lnTo>
                  <a:cubicBezTo>
                    <a:pt x="11324" y="6202"/>
                    <a:pt x="11157" y="6202"/>
                    <a:pt x="11312" y="6179"/>
                  </a:cubicBezTo>
                  <a:cubicBezTo>
                    <a:pt x="11288" y="6167"/>
                    <a:pt x="11252" y="6167"/>
                    <a:pt x="11228" y="6167"/>
                  </a:cubicBezTo>
                  <a:lnTo>
                    <a:pt x="11276" y="6167"/>
                  </a:lnTo>
                  <a:cubicBezTo>
                    <a:pt x="11264" y="6155"/>
                    <a:pt x="11252" y="6155"/>
                    <a:pt x="11228" y="6155"/>
                  </a:cubicBezTo>
                  <a:cubicBezTo>
                    <a:pt x="11246" y="6161"/>
                    <a:pt x="11249" y="6164"/>
                    <a:pt x="11237" y="6164"/>
                  </a:cubicBezTo>
                  <a:cubicBezTo>
                    <a:pt x="11225" y="6164"/>
                    <a:pt x="11199" y="6161"/>
                    <a:pt x="11157" y="6155"/>
                  </a:cubicBezTo>
                  <a:cubicBezTo>
                    <a:pt x="11183" y="6148"/>
                    <a:pt x="11280" y="6130"/>
                    <a:pt x="11361" y="6130"/>
                  </a:cubicBezTo>
                  <a:cubicBezTo>
                    <a:pt x="11425" y="6130"/>
                    <a:pt x="11478" y="6142"/>
                    <a:pt x="11478" y="6179"/>
                  </a:cubicBezTo>
                  <a:cubicBezTo>
                    <a:pt x="11478" y="6179"/>
                    <a:pt x="12074" y="6155"/>
                    <a:pt x="12145" y="6155"/>
                  </a:cubicBezTo>
                  <a:cubicBezTo>
                    <a:pt x="12092" y="6161"/>
                    <a:pt x="12089" y="6161"/>
                    <a:pt x="12074" y="6161"/>
                  </a:cubicBezTo>
                  <a:cubicBezTo>
                    <a:pt x="12059" y="6161"/>
                    <a:pt x="12032" y="6161"/>
                    <a:pt x="11931" y="6167"/>
                  </a:cubicBezTo>
                  <a:cubicBezTo>
                    <a:pt x="11978" y="6179"/>
                    <a:pt x="12014" y="6190"/>
                    <a:pt x="12062" y="6190"/>
                  </a:cubicBezTo>
                  <a:cubicBezTo>
                    <a:pt x="12050" y="6201"/>
                    <a:pt x="12042" y="6208"/>
                    <a:pt x="12037" y="6212"/>
                  </a:cubicBezTo>
                  <a:lnTo>
                    <a:pt x="12037" y="6212"/>
                  </a:lnTo>
                  <a:cubicBezTo>
                    <a:pt x="12035" y="6212"/>
                    <a:pt x="12031" y="6213"/>
                    <a:pt x="12026" y="6214"/>
                  </a:cubicBezTo>
                  <a:lnTo>
                    <a:pt x="12036" y="6214"/>
                  </a:lnTo>
                  <a:cubicBezTo>
                    <a:pt x="12031" y="6219"/>
                    <a:pt x="12031" y="6221"/>
                    <a:pt x="12032" y="6221"/>
                  </a:cubicBezTo>
                  <a:cubicBezTo>
                    <a:pt x="12035" y="6221"/>
                    <a:pt x="12041" y="6217"/>
                    <a:pt x="12042" y="6214"/>
                  </a:cubicBezTo>
                  <a:lnTo>
                    <a:pt x="12098" y="6214"/>
                  </a:lnTo>
                  <a:cubicBezTo>
                    <a:pt x="12040" y="6214"/>
                    <a:pt x="11930" y="6260"/>
                    <a:pt x="11864" y="6266"/>
                  </a:cubicBezTo>
                  <a:lnTo>
                    <a:pt x="11864" y="6266"/>
                  </a:lnTo>
                  <a:cubicBezTo>
                    <a:pt x="11840" y="6264"/>
                    <a:pt x="11824" y="6262"/>
                    <a:pt x="11824" y="6262"/>
                  </a:cubicBezTo>
                  <a:lnTo>
                    <a:pt x="11824" y="6262"/>
                  </a:lnTo>
                  <a:cubicBezTo>
                    <a:pt x="11830" y="6265"/>
                    <a:pt x="11839" y="6267"/>
                    <a:pt x="11850" y="6267"/>
                  </a:cubicBezTo>
                  <a:cubicBezTo>
                    <a:pt x="11854" y="6267"/>
                    <a:pt x="11859" y="6266"/>
                    <a:pt x="11864" y="6266"/>
                  </a:cubicBezTo>
                  <a:lnTo>
                    <a:pt x="11864" y="6266"/>
                  </a:lnTo>
                  <a:cubicBezTo>
                    <a:pt x="11930" y="6273"/>
                    <a:pt x="12056" y="6286"/>
                    <a:pt x="12074" y="6286"/>
                  </a:cubicBezTo>
                  <a:cubicBezTo>
                    <a:pt x="12047" y="6291"/>
                    <a:pt x="12070" y="6298"/>
                    <a:pt x="12088" y="6303"/>
                  </a:cubicBezTo>
                  <a:lnTo>
                    <a:pt x="12088" y="6303"/>
                  </a:lnTo>
                  <a:cubicBezTo>
                    <a:pt x="12077" y="6302"/>
                    <a:pt x="12068" y="6301"/>
                    <a:pt x="12063" y="6301"/>
                  </a:cubicBezTo>
                  <a:cubicBezTo>
                    <a:pt x="12061" y="6301"/>
                    <a:pt x="12059" y="6302"/>
                    <a:pt x="12058" y="6302"/>
                  </a:cubicBezTo>
                  <a:lnTo>
                    <a:pt x="12058" y="6302"/>
                  </a:lnTo>
                  <a:cubicBezTo>
                    <a:pt x="12046" y="6299"/>
                    <a:pt x="12035" y="6298"/>
                    <a:pt x="12026" y="6298"/>
                  </a:cubicBezTo>
                  <a:cubicBezTo>
                    <a:pt x="12038" y="6299"/>
                    <a:pt x="12048" y="6301"/>
                    <a:pt x="12057" y="6302"/>
                  </a:cubicBezTo>
                  <a:lnTo>
                    <a:pt x="12057" y="6302"/>
                  </a:lnTo>
                  <a:cubicBezTo>
                    <a:pt x="12057" y="6302"/>
                    <a:pt x="12058" y="6302"/>
                    <a:pt x="12058" y="6302"/>
                  </a:cubicBezTo>
                  <a:lnTo>
                    <a:pt x="12058" y="6302"/>
                  </a:lnTo>
                  <a:cubicBezTo>
                    <a:pt x="12059" y="6302"/>
                    <a:pt x="12061" y="6302"/>
                    <a:pt x="12062" y="6302"/>
                  </a:cubicBezTo>
                  <a:lnTo>
                    <a:pt x="12062" y="6302"/>
                  </a:lnTo>
                  <a:cubicBezTo>
                    <a:pt x="12060" y="6302"/>
                    <a:pt x="12059" y="6302"/>
                    <a:pt x="12057" y="6302"/>
                  </a:cubicBezTo>
                  <a:lnTo>
                    <a:pt x="12057" y="6302"/>
                  </a:lnTo>
                  <a:cubicBezTo>
                    <a:pt x="12031" y="6304"/>
                    <a:pt x="12077" y="6325"/>
                    <a:pt x="12026" y="6333"/>
                  </a:cubicBezTo>
                  <a:lnTo>
                    <a:pt x="12133" y="6333"/>
                  </a:lnTo>
                  <a:cubicBezTo>
                    <a:pt x="12133" y="6333"/>
                    <a:pt x="12038" y="6333"/>
                    <a:pt x="12038" y="6345"/>
                  </a:cubicBezTo>
                  <a:lnTo>
                    <a:pt x="12026" y="6345"/>
                  </a:lnTo>
                  <a:cubicBezTo>
                    <a:pt x="12059" y="6345"/>
                    <a:pt x="12070" y="6353"/>
                    <a:pt x="12082" y="6357"/>
                  </a:cubicBezTo>
                  <a:lnTo>
                    <a:pt x="12002" y="6357"/>
                  </a:lnTo>
                  <a:cubicBezTo>
                    <a:pt x="12109" y="6357"/>
                    <a:pt x="11978" y="6357"/>
                    <a:pt x="12050" y="6369"/>
                  </a:cubicBezTo>
                  <a:cubicBezTo>
                    <a:pt x="12045" y="6369"/>
                    <a:pt x="12041" y="6369"/>
                    <a:pt x="12038" y="6369"/>
                  </a:cubicBezTo>
                  <a:lnTo>
                    <a:pt x="12038" y="6369"/>
                  </a:lnTo>
                  <a:cubicBezTo>
                    <a:pt x="12038" y="6369"/>
                    <a:pt x="12038" y="6369"/>
                    <a:pt x="12038" y="6369"/>
                  </a:cubicBezTo>
                  <a:cubicBezTo>
                    <a:pt x="12034" y="6369"/>
                    <a:pt x="12027" y="6370"/>
                    <a:pt x="12020" y="6372"/>
                  </a:cubicBezTo>
                  <a:lnTo>
                    <a:pt x="12020" y="6372"/>
                  </a:lnTo>
                  <a:cubicBezTo>
                    <a:pt x="12018" y="6372"/>
                    <a:pt x="12016" y="6372"/>
                    <a:pt x="12014" y="6372"/>
                  </a:cubicBezTo>
                  <a:cubicBezTo>
                    <a:pt x="12002" y="6372"/>
                    <a:pt x="11990" y="6375"/>
                    <a:pt x="11978" y="6381"/>
                  </a:cubicBezTo>
                  <a:cubicBezTo>
                    <a:pt x="11986" y="6381"/>
                    <a:pt x="12005" y="6376"/>
                    <a:pt x="12020" y="6372"/>
                  </a:cubicBezTo>
                  <a:lnTo>
                    <a:pt x="12020" y="6372"/>
                  </a:lnTo>
                  <a:cubicBezTo>
                    <a:pt x="12021" y="6372"/>
                    <a:pt x="12023" y="6373"/>
                    <a:pt x="12025" y="6373"/>
                  </a:cubicBezTo>
                  <a:lnTo>
                    <a:pt x="12025" y="6373"/>
                  </a:lnTo>
                  <a:cubicBezTo>
                    <a:pt x="12026" y="6374"/>
                    <a:pt x="12028" y="6374"/>
                    <a:pt x="12030" y="6374"/>
                  </a:cubicBezTo>
                  <a:cubicBezTo>
                    <a:pt x="12031" y="6374"/>
                    <a:pt x="12031" y="6374"/>
                    <a:pt x="12032" y="6374"/>
                  </a:cubicBezTo>
                  <a:lnTo>
                    <a:pt x="12032" y="6374"/>
                  </a:lnTo>
                  <a:cubicBezTo>
                    <a:pt x="12038" y="6376"/>
                    <a:pt x="12044" y="6378"/>
                    <a:pt x="12050" y="6381"/>
                  </a:cubicBezTo>
                  <a:cubicBezTo>
                    <a:pt x="12050" y="6381"/>
                    <a:pt x="11978" y="6393"/>
                    <a:pt x="11967" y="6393"/>
                  </a:cubicBezTo>
                  <a:cubicBezTo>
                    <a:pt x="11967" y="6393"/>
                    <a:pt x="12050" y="6405"/>
                    <a:pt x="12062" y="6405"/>
                  </a:cubicBezTo>
                  <a:lnTo>
                    <a:pt x="12026" y="6405"/>
                  </a:lnTo>
                  <a:cubicBezTo>
                    <a:pt x="12038" y="6405"/>
                    <a:pt x="12062" y="6417"/>
                    <a:pt x="12074" y="6417"/>
                  </a:cubicBezTo>
                  <a:lnTo>
                    <a:pt x="12002" y="6417"/>
                  </a:lnTo>
                  <a:cubicBezTo>
                    <a:pt x="12026" y="6417"/>
                    <a:pt x="12050" y="6417"/>
                    <a:pt x="12074" y="6429"/>
                  </a:cubicBezTo>
                  <a:cubicBezTo>
                    <a:pt x="12058" y="6429"/>
                    <a:pt x="12026" y="6434"/>
                    <a:pt x="12003" y="6434"/>
                  </a:cubicBezTo>
                  <a:cubicBezTo>
                    <a:pt x="11992" y="6434"/>
                    <a:pt x="11982" y="6433"/>
                    <a:pt x="11978" y="6429"/>
                  </a:cubicBezTo>
                  <a:lnTo>
                    <a:pt x="11978" y="6429"/>
                  </a:lnTo>
                  <a:cubicBezTo>
                    <a:pt x="11990" y="6440"/>
                    <a:pt x="12026" y="6440"/>
                    <a:pt x="12038" y="6440"/>
                  </a:cubicBezTo>
                  <a:cubicBezTo>
                    <a:pt x="11982" y="6440"/>
                    <a:pt x="12038" y="6456"/>
                    <a:pt x="12032" y="6456"/>
                  </a:cubicBezTo>
                  <a:cubicBezTo>
                    <a:pt x="12030" y="6456"/>
                    <a:pt x="12021" y="6455"/>
                    <a:pt x="11998" y="6450"/>
                  </a:cubicBezTo>
                  <a:lnTo>
                    <a:pt x="11998" y="6450"/>
                  </a:lnTo>
                  <a:cubicBezTo>
                    <a:pt x="11994" y="6451"/>
                    <a:pt x="11984" y="6452"/>
                    <a:pt x="11967" y="6452"/>
                  </a:cubicBezTo>
                  <a:lnTo>
                    <a:pt x="11967" y="6452"/>
                  </a:lnTo>
                  <a:cubicBezTo>
                    <a:pt x="11962" y="6450"/>
                    <a:pt x="11957" y="6449"/>
                    <a:pt x="11952" y="6449"/>
                  </a:cubicBezTo>
                  <a:cubicBezTo>
                    <a:pt x="11948" y="6449"/>
                    <a:pt x="11945" y="6450"/>
                    <a:pt x="11943" y="6452"/>
                  </a:cubicBezTo>
                  <a:cubicBezTo>
                    <a:pt x="11952" y="6452"/>
                    <a:pt x="11960" y="6452"/>
                    <a:pt x="11967" y="6452"/>
                  </a:cubicBezTo>
                  <a:lnTo>
                    <a:pt x="11967" y="6452"/>
                  </a:lnTo>
                  <a:cubicBezTo>
                    <a:pt x="11979" y="6457"/>
                    <a:pt x="11990" y="6464"/>
                    <a:pt x="11990" y="6464"/>
                  </a:cubicBezTo>
                  <a:cubicBezTo>
                    <a:pt x="11967" y="6464"/>
                    <a:pt x="11967" y="6476"/>
                    <a:pt x="11990" y="6476"/>
                  </a:cubicBezTo>
                  <a:cubicBezTo>
                    <a:pt x="11978" y="6476"/>
                    <a:pt x="11955" y="6476"/>
                    <a:pt x="11943" y="6488"/>
                  </a:cubicBezTo>
                  <a:lnTo>
                    <a:pt x="11967" y="6488"/>
                  </a:lnTo>
                  <a:cubicBezTo>
                    <a:pt x="12086" y="6500"/>
                    <a:pt x="11919" y="6500"/>
                    <a:pt x="11895" y="6500"/>
                  </a:cubicBezTo>
                  <a:cubicBezTo>
                    <a:pt x="11943" y="6500"/>
                    <a:pt x="11955" y="6512"/>
                    <a:pt x="12002" y="6512"/>
                  </a:cubicBezTo>
                  <a:lnTo>
                    <a:pt x="11978" y="6512"/>
                  </a:lnTo>
                  <a:cubicBezTo>
                    <a:pt x="11962" y="6512"/>
                    <a:pt x="11995" y="6517"/>
                    <a:pt x="12018" y="6521"/>
                  </a:cubicBezTo>
                  <a:lnTo>
                    <a:pt x="12018" y="6521"/>
                  </a:lnTo>
                  <a:cubicBezTo>
                    <a:pt x="12023" y="6519"/>
                    <a:pt x="12026" y="6517"/>
                    <a:pt x="12027" y="6517"/>
                  </a:cubicBezTo>
                  <a:lnTo>
                    <a:pt x="12027" y="6517"/>
                  </a:lnTo>
                  <a:cubicBezTo>
                    <a:pt x="12027" y="6517"/>
                    <a:pt x="12025" y="6518"/>
                    <a:pt x="12020" y="6521"/>
                  </a:cubicBezTo>
                  <a:lnTo>
                    <a:pt x="12020" y="6521"/>
                  </a:lnTo>
                  <a:cubicBezTo>
                    <a:pt x="12019" y="6521"/>
                    <a:pt x="12019" y="6521"/>
                    <a:pt x="12018" y="6521"/>
                  </a:cubicBezTo>
                  <a:lnTo>
                    <a:pt x="12018" y="6521"/>
                  </a:lnTo>
                  <a:cubicBezTo>
                    <a:pt x="12010" y="6525"/>
                    <a:pt x="12001" y="6531"/>
                    <a:pt x="12007" y="6531"/>
                  </a:cubicBezTo>
                  <a:cubicBezTo>
                    <a:pt x="12010" y="6531"/>
                    <a:pt x="12015" y="6530"/>
                    <a:pt x="12025" y="6527"/>
                  </a:cubicBezTo>
                  <a:lnTo>
                    <a:pt x="12025" y="6527"/>
                  </a:lnTo>
                  <a:cubicBezTo>
                    <a:pt x="12030" y="6530"/>
                    <a:pt x="12027" y="6531"/>
                    <a:pt x="12020" y="6532"/>
                  </a:cubicBezTo>
                  <a:lnTo>
                    <a:pt x="12020" y="6532"/>
                  </a:lnTo>
                  <a:cubicBezTo>
                    <a:pt x="11965" y="6528"/>
                    <a:pt x="11940" y="6527"/>
                    <a:pt x="11932" y="6527"/>
                  </a:cubicBezTo>
                  <a:cubicBezTo>
                    <a:pt x="11915" y="6527"/>
                    <a:pt x="11973" y="6532"/>
                    <a:pt x="12006" y="6532"/>
                  </a:cubicBezTo>
                  <a:cubicBezTo>
                    <a:pt x="12011" y="6532"/>
                    <a:pt x="12016" y="6532"/>
                    <a:pt x="12020" y="6532"/>
                  </a:cubicBezTo>
                  <a:lnTo>
                    <a:pt x="12020" y="6532"/>
                  </a:lnTo>
                  <a:cubicBezTo>
                    <a:pt x="12035" y="6533"/>
                    <a:pt x="12053" y="6534"/>
                    <a:pt x="12074" y="6536"/>
                  </a:cubicBezTo>
                  <a:cubicBezTo>
                    <a:pt x="12038" y="6536"/>
                    <a:pt x="12038" y="6536"/>
                    <a:pt x="12074" y="6548"/>
                  </a:cubicBezTo>
                  <a:cubicBezTo>
                    <a:pt x="11978" y="6548"/>
                    <a:pt x="12014" y="6548"/>
                    <a:pt x="11907" y="6560"/>
                  </a:cubicBezTo>
                  <a:lnTo>
                    <a:pt x="11955" y="6560"/>
                  </a:lnTo>
                  <a:cubicBezTo>
                    <a:pt x="11972" y="6565"/>
                    <a:pt x="11985" y="6569"/>
                    <a:pt x="11994" y="6571"/>
                  </a:cubicBezTo>
                  <a:lnTo>
                    <a:pt x="12014" y="6571"/>
                  </a:lnTo>
                  <a:cubicBezTo>
                    <a:pt x="12013" y="6573"/>
                    <a:pt x="12012" y="6575"/>
                    <a:pt x="12012" y="6577"/>
                  </a:cubicBezTo>
                  <a:lnTo>
                    <a:pt x="12012" y="6577"/>
                  </a:lnTo>
                  <a:cubicBezTo>
                    <a:pt x="12008" y="6576"/>
                    <a:pt x="12002" y="6574"/>
                    <a:pt x="11994" y="6571"/>
                  </a:cubicBezTo>
                  <a:lnTo>
                    <a:pt x="11943" y="6571"/>
                  </a:lnTo>
                  <a:cubicBezTo>
                    <a:pt x="11966" y="6571"/>
                    <a:pt x="11999" y="6577"/>
                    <a:pt x="12011" y="6579"/>
                  </a:cubicBezTo>
                  <a:lnTo>
                    <a:pt x="12011" y="6579"/>
                  </a:lnTo>
                  <a:cubicBezTo>
                    <a:pt x="12011" y="6578"/>
                    <a:pt x="12011" y="6578"/>
                    <a:pt x="12012" y="6577"/>
                  </a:cubicBezTo>
                  <a:lnTo>
                    <a:pt x="12012" y="6577"/>
                  </a:lnTo>
                  <a:cubicBezTo>
                    <a:pt x="12016" y="6579"/>
                    <a:pt x="12017" y="6579"/>
                    <a:pt x="12015" y="6579"/>
                  </a:cubicBezTo>
                  <a:cubicBezTo>
                    <a:pt x="12014" y="6579"/>
                    <a:pt x="12013" y="6579"/>
                    <a:pt x="12011" y="6579"/>
                  </a:cubicBezTo>
                  <a:lnTo>
                    <a:pt x="12011" y="6579"/>
                  </a:lnTo>
                  <a:cubicBezTo>
                    <a:pt x="12005" y="6595"/>
                    <a:pt x="12017" y="6595"/>
                    <a:pt x="12038" y="6595"/>
                  </a:cubicBezTo>
                  <a:cubicBezTo>
                    <a:pt x="12002" y="6601"/>
                    <a:pt x="12005" y="6604"/>
                    <a:pt x="12022" y="6604"/>
                  </a:cubicBezTo>
                  <a:cubicBezTo>
                    <a:pt x="12033" y="6604"/>
                    <a:pt x="12051" y="6603"/>
                    <a:pt x="12067" y="6600"/>
                  </a:cubicBezTo>
                  <a:lnTo>
                    <a:pt x="12067" y="6600"/>
                  </a:lnTo>
                  <a:cubicBezTo>
                    <a:pt x="12053" y="6603"/>
                    <a:pt x="12049" y="6606"/>
                    <a:pt x="12049" y="6607"/>
                  </a:cubicBezTo>
                  <a:lnTo>
                    <a:pt x="12049" y="6607"/>
                  </a:lnTo>
                  <a:cubicBezTo>
                    <a:pt x="12041" y="6607"/>
                    <a:pt x="12029" y="6607"/>
                    <a:pt x="12014" y="6607"/>
                  </a:cubicBezTo>
                  <a:cubicBezTo>
                    <a:pt x="12038" y="6619"/>
                    <a:pt x="12074" y="6619"/>
                    <a:pt x="12098" y="6619"/>
                  </a:cubicBezTo>
                  <a:cubicBezTo>
                    <a:pt x="12086" y="6619"/>
                    <a:pt x="12074" y="6619"/>
                    <a:pt x="12062" y="6631"/>
                  </a:cubicBezTo>
                  <a:cubicBezTo>
                    <a:pt x="12082" y="6627"/>
                    <a:pt x="12101" y="6626"/>
                    <a:pt x="12121" y="6626"/>
                  </a:cubicBezTo>
                  <a:cubicBezTo>
                    <a:pt x="12161" y="6626"/>
                    <a:pt x="12201" y="6631"/>
                    <a:pt x="12240" y="6631"/>
                  </a:cubicBezTo>
                  <a:cubicBezTo>
                    <a:pt x="12213" y="6635"/>
                    <a:pt x="12197" y="6636"/>
                    <a:pt x="12184" y="6636"/>
                  </a:cubicBezTo>
                  <a:cubicBezTo>
                    <a:pt x="12158" y="6636"/>
                    <a:pt x="12145" y="6631"/>
                    <a:pt x="12074" y="6631"/>
                  </a:cubicBezTo>
                  <a:lnTo>
                    <a:pt x="12038" y="6631"/>
                  </a:lnTo>
                  <a:cubicBezTo>
                    <a:pt x="12038" y="6634"/>
                    <a:pt x="12040" y="6635"/>
                    <a:pt x="12042" y="6635"/>
                  </a:cubicBezTo>
                  <a:cubicBezTo>
                    <a:pt x="12043" y="6635"/>
                    <a:pt x="12043" y="6634"/>
                    <a:pt x="12044" y="6634"/>
                  </a:cubicBezTo>
                  <a:lnTo>
                    <a:pt x="12044" y="6634"/>
                  </a:lnTo>
                  <a:cubicBezTo>
                    <a:pt x="12040" y="6636"/>
                    <a:pt x="12034" y="6639"/>
                    <a:pt x="12026" y="6643"/>
                  </a:cubicBezTo>
                  <a:cubicBezTo>
                    <a:pt x="12074" y="6643"/>
                    <a:pt x="12133" y="6655"/>
                    <a:pt x="12181" y="6655"/>
                  </a:cubicBezTo>
                  <a:lnTo>
                    <a:pt x="12062" y="6655"/>
                  </a:lnTo>
                  <a:cubicBezTo>
                    <a:pt x="12050" y="6655"/>
                    <a:pt x="12038" y="6655"/>
                    <a:pt x="12026" y="6667"/>
                  </a:cubicBezTo>
                  <a:cubicBezTo>
                    <a:pt x="12038" y="6661"/>
                    <a:pt x="12050" y="6658"/>
                    <a:pt x="12062" y="6658"/>
                  </a:cubicBezTo>
                  <a:cubicBezTo>
                    <a:pt x="12066" y="6658"/>
                    <a:pt x="12070" y="6658"/>
                    <a:pt x="12075" y="6659"/>
                  </a:cubicBezTo>
                  <a:lnTo>
                    <a:pt x="12075" y="6659"/>
                  </a:lnTo>
                  <a:cubicBezTo>
                    <a:pt x="12074" y="6659"/>
                    <a:pt x="12074" y="6659"/>
                    <a:pt x="12073" y="6659"/>
                  </a:cubicBezTo>
                  <a:cubicBezTo>
                    <a:pt x="12068" y="6659"/>
                    <a:pt x="12060" y="6662"/>
                    <a:pt x="12050" y="6667"/>
                  </a:cubicBezTo>
                  <a:lnTo>
                    <a:pt x="12084" y="6667"/>
                  </a:lnTo>
                  <a:cubicBezTo>
                    <a:pt x="12083" y="6663"/>
                    <a:pt x="12081" y="6660"/>
                    <a:pt x="12077" y="6659"/>
                  </a:cubicBezTo>
                  <a:lnTo>
                    <a:pt x="12077" y="6659"/>
                  </a:lnTo>
                  <a:cubicBezTo>
                    <a:pt x="12084" y="6661"/>
                    <a:pt x="12091" y="6663"/>
                    <a:pt x="12098" y="6667"/>
                  </a:cubicBezTo>
                  <a:lnTo>
                    <a:pt x="12084" y="6667"/>
                  </a:lnTo>
                  <a:cubicBezTo>
                    <a:pt x="12085" y="6669"/>
                    <a:pt x="12085" y="6671"/>
                    <a:pt x="12085" y="6674"/>
                  </a:cubicBezTo>
                  <a:lnTo>
                    <a:pt x="12085" y="6674"/>
                  </a:lnTo>
                  <a:cubicBezTo>
                    <a:pt x="12085" y="6674"/>
                    <a:pt x="12085" y="6673"/>
                    <a:pt x="12085" y="6673"/>
                  </a:cubicBezTo>
                  <a:cubicBezTo>
                    <a:pt x="12083" y="6673"/>
                    <a:pt x="12078" y="6679"/>
                    <a:pt x="12062" y="6679"/>
                  </a:cubicBezTo>
                  <a:cubicBezTo>
                    <a:pt x="12050" y="6702"/>
                    <a:pt x="12193" y="6702"/>
                    <a:pt x="12121" y="6702"/>
                  </a:cubicBezTo>
                  <a:lnTo>
                    <a:pt x="12038" y="6702"/>
                  </a:lnTo>
                  <a:cubicBezTo>
                    <a:pt x="12109" y="6702"/>
                    <a:pt x="12181" y="6702"/>
                    <a:pt x="12252" y="6714"/>
                  </a:cubicBezTo>
                  <a:cubicBezTo>
                    <a:pt x="12205" y="6714"/>
                    <a:pt x="12157" y="6720"/>
                    <a:pt x="12109" y="6720"/>
                  </a:cubicBezTo>
                  <a:cubicBezTo>
                    <a:pt x="12095" y="6720"/>
                    <a:pt x="12080" y="6719"/>
                    <a:pt x="12065" y="6718"/>
                  </a:cubicBezTo>
                  <a:lnTo>
                    <a:pt x="12065" y="6718"/>
                  </a:lnTo>
                  <a:cubicBezTo>
                    <a:pt x="12055" y="6720"/>
                    <a:pt x="12046" y="6722"/>
                    <a:pt x="12038" y="6726"/>
                  </a:cubicBezTo>
                  <a:lnTo>
                    <a:pt x="12026" y="6726"/>
                  </a:lnTo>
                  <a:cubicBezTo>
                    <a:pt x="12038" y="6726"/>
                    <a:pt x="12038" y="6738"/>
                    <a:pt x="12038" y="6738"/>
                  </a:cubicBezTo>
                  <a:cubicBezTo>
                    <a:pt x="12051" y="6738"/>
                    <a:pt x="12087" y="6746"/>
                    <a:pt x="12118" y="6750"/>
                  </a:cubicBezTo>
                  <a:lnTo>
                    <a:pt x="12050" y="6750"/>
                  </a:lnTo>
                  <a:cubicBezTo>
                    <a:pt x="12073" y="6750"/>
                    <a:pt x="12096" y="6750"/>
                    <a:pt x="12120" y="6750"/>
                  </a:cubicBezTo>
                  <a:lnTo>
                    <a:pt x="12120" y="6750"/>
                  </a:lnTo>
                  <a:cubicBezTo>
                    <a:pt x="12132" y="6752"/>
                    <a:pt x="12144" y="6753"/>
                    <a:pt x="12153" y="6753"/>
                  </a:cubicBezTo>
                  <a:cubicBezTo>
                    <a:pt x="12159" y="6753"/>
                    <a:pt x="12164" y="6753"/>
                    <a:pt x="12167" y="6751"/>
                  </a:cubicBezTo>
                  <a:lnTo>
                    <a:pt x="12167" y="6751"/>
                  </a:lnTo>
                  <a:cubicBezTo>
                    <a:pt x="12210" y="6753"/>
                    <a:pt x="12250" y="6756"/>
                    <a:pt x="12288" y="6762"/>
                  </a:cubicBezTo>
                  <a:cubicBezTo>
                    <a:pt x="12264" y="6762"/>
                    <a:pt x="12264" y="6762"/>
                    <a:pt x="12300" y="6774"/>
                  </a:cubicBezTo>
                  <a:cubicBezTo>
                    <a:pt x="12216" y="6765"/>
                    <a:pt x="12137" y="6757"/>
                    <a:pt x="12061" y="6757"/>
                  </a:cubicBezTo>
                  <a:cubicBezTo>
                    <a:pt x="12029" y="6757"/>
                    <a:pt x="11998" y="6758"/>
                    <a:pt x="11967" y="6762"/>
                  </a:cubicBezTo>
                  <a:cubicBezTo>
                    <a:pt x="11990" y="6774"/>
                    <a:pt x="12026" y="6774"/>
                    <a:pt x="12050" y="6774"/>
                  </a:cubicBezTo>
                  <a:cubicBezTo>
                    <a:pt x="12038" y="6774"/>
                    <a:pt x="12014" y="6762"/>
                    <a:pt x="12002" y="6762"/>
                  </a:cubicBezTo>
                  <a:cubicBezTo>
                    <a:pt x="12050" y="6762"/>
                    <a:pt x="12098" y="6762"/>
                    <a:pt x="12133" y="6774"/>
                  </a:cubicBezTo>
                  <a:lnTo>
                    <a:pt x="12026" y="6774"/>
                  </a:lnTo>
                  <a:cubicBezTo>
                    <a:pt x="12038" y="6786"/>
                    <a:pt x="12038" y="6786"/>
                    <a:pt x="12050" y="6786"/>
                  </a:cubicBezTo>
                  <a:cubicBezTo>
                    <a:pt x="12041" y="6786"/>
                    <a:pt x="12032" y="6792"/>
                    <a:pt x="12018" y="6796"/>
                  </a:cubicBezTo>
                  <a:lnTo>
                    <a:pt x="12018" y="6796"/>
                  </a:lnTo>
                  <a:cubicBezTo>
                    <a:pt x="12060" y="6791"/>
                    <a:pt x="12103" y="6789"/>
                    <a:pt x="12145" y="6789"/>
                  </a:cubicBezTo>
                  <a:cubicBezTo>
                    <a:pt x="12193" y="6789"/>
                    <a:pt x="12240" y="6792"/>
                    <a:pt x="12288" y="6798"/>
                  </a:cubicBezTo>
                  <a:lnTo>
                    <a:pt x="12062" y="6798"/>
                  </a:lnTo>
                  <a:cubicBezTo>
                    <a:pt x="12145" y="6810"/>
                    <a:pt x="12062" y="6810"/>
                    <a:pt x="12062" y="6810"/>
                  </a:cubicBezTo>
                  <a:cubicBezTo>
                    <a:pt x="12109" y="6810"/>
                    <a:pt x="12145" y="6810"/>
                    <a:pt x="12217" y="6821"/>
                  </a:cubicBezTo>
                  <a:cubicBezTo>
                    <a:pt x="12169" y="6821"/>
                    <a:pt x="12145" y="6845"/>
                    <a:pt x="12098" y="6845"/>
                  </a:cubicBezTo>
                  <a:lnTo>
                    <a:pt x="12074" y="6845"/>
                  </a:lnTo>
                  <a:cubicBezTo>
                    <a:pt x="12050" y="6845"/>
                    <a:pt x="12121" y="6851"/>
                    <a:pt x="12143" y="6851"/>
                  </a:cubicBezTo>
                  <a:cubicBezTo>
                    <a:pt x="12154" y="6851"/>
                    <a:pt x="12153" y="6849"/>
                    <a:pt x="12121" y="6845"/>
                  </a:cubicBezTo>
                  <a:cubicBezTo>
                    <a:pt x="12169" y="6845"/>
                    <a:pt x="12228" y="6845"/>
                    <a:pt x="12276" y="6857"/>
                  </a:cubicBezTo>
                  <a:lnTo>
                    <a:pt x="12252" y="6857"/>
                  </a:lnTo>
                  <a:cubicBezTo>
                    <a:pt x="12252" y="6857"/>
                    <a:pt x="12336" y="6869"/>
                    <a:pt x="12312" y="6869"/>
                  </a:cubicBezTo>
                  <a:cubicBezTo>
                    <a:pt x="12257" y="6874"/>
                    <a:pt x="12215" y="6877"/>
                    <a:pt x="12183" y="6880"/>
                  </a:cubicBezTo>
                  <a:lnTo>
                    <a:pt x="12183" y="6880"/>
                  </a:lnTo>
                  <a:cubicBezTo>
                    <a:pt x="12185" y="6880"/>
                    <a:pt x="12186" y="6879"/>
                    <a:pt x="12188" y="6878"/>
                  </a:cubicBezTo>
                  <a:lnTo>
                    <a:pt x="12188" y="6878"/>
                  </a:lnTo>
                  <a:cubicBezTo>
                    <a:pt x="12173" y="6880"/>
                    <a:pt x="12157" y="6882"/>
                    <a:pt x="12143" y="6884"/>
                  </a:cubicBezTo>
                  <a:lnTo>
                    <a:pt x="12143" y="6884"/>
                  </a:lnTo>
                  <a:cubicBezTo>
                    <a:pt x="12154" y="6883"/>
                    <a:pt x="12167" y="6882"/>
                    <a:pt x="12183" y="6880"/>
                  </a:cubicBezTo>
                  <a:lnTo>
                    <a:pt x="12183" y="6880"/>
                  </a:lnTo>
                  <a:cubicBezTo>
                    <a:pt x="12183" y="6880"/>
                    <a:pt x="12183" y="6881"/>
                    <a:pt x="12182" y="6881"/>
                  </a:cubicBezTo>
                  <a:lnTo>
                    <a:pt x="12182" y="6881"/>
                  </a:lnTo>
                  <a:cubicBezTo>
                    <a:pt x="12194" y="6880"/>
                    <a:pt x="12438" y="6878"/>
                    <a:pt x="12395" y="6869"/>
                  </a:cubicBezTo>
                  <a:lnTo>
                    <a:pt x="12383" y="6869"/>
                  </a:lnTo>
                  <a:cubicBezTo>
                    <a:pt x="12383" y="6869"/>
                    <a:pt x="12348" y="6857"/>
                    <a:pt x="12348" y="6845"/>
                  </a:cubicBezTo>
                  <a:cubicBezTo>
                    <a:pt x="12348" y="6821"/>
                    <a:pt x="12419" y="6821"/>
                    <a:pt x="12431" y="6810"/>
                  </a:cubicBezTo>
                  <a:cubicBezTo>
                    <a:pt x="12443" y="6810"/>
                    <a:pt x="12348" y="6786"/>
                    <a:pt x="12336" y="6786"/>
                  </a:cubicBezTo>
                  <a:cubicBezTo>
                    <a:pt x="12336" y="6786"/>
                    <a:pt x="12351" y="6771"/>
                    <a:pt x="12363" y="6771"/>
                  </a:cubicBezTo>
                  <a:cubicBezTo>
                    <a:pt x="12365" y="6771"/>
                    <a:pt x="12366" y="6771"/>
                    <a:pt x="12368" y="6771"/>
                  </a:cubicBezTo>
                  <a:lnTo>
                    <a:pt x="12368" y="6771"/>
                  </a:lnTo>
                  <a:cubicBezTo>
                    <a:pt x="12336" y="6750"/>
                    <a:pt x="12348" y="6750"/>
                    <a:pt x="12371" y="6750"/>
                  </a:cubicBezTo>
                  <a:lnTo>
                    <a:pt x="12348" y="6750"/>
                  </a:lnTo>
                  <a:cubicBezTo>
                    <a:pt x="12359" y="6750"/>
                    <a:pt x="12371" y="6738"/>
                    <a:pt x="12383" y="6738"/>
                  </a:cubicBezTo>
                  <a:lnTo>
                    <a:pt x="12359" y="6738"/>
                  </a:lnTo>
                  <a:cubicBezTo>
                    <a:pt x="12324" y="6726"/>
                    <a:pt x="12300" y="6726"/>
                    <a:pt x="12264" y="6726"/>
                  </a:cubicBezTo>
                  <a:cubicBezTo>
                    <a:pt x="12276" y="6726"/>
                    <a:pt x="12288" y="6726"/>
                    <a:pt x="12276" y="6714"/>
                  </a:cubicBezTo>
                  <a:lnTo>
                    <a:pt x="12264" y="6714"/>
                  </a:lnTo>
                  <a:cubicBezTo>
                    <a:pt x="12419" y="6702"/>
                    <a:pt x="12312" y="6702"/>
                    <a:pt x="12264" y="6702"/>
                  </a:cubicBezTo>
                  <a:lnTo>
                    <a:pt x="12300" y="6702"/>
                  </a:lnTo>
                  <a:cubicBezTo>
                    <a:pt x="12289" y="6681"/>
                    <a:pt x="12288" y="6669"/>
                    <a:pt x="12323" y="6658"/>
                  </a:cubicBezTo>
                  <a:lnTo>
                    <a:pt x="12323" y="6658"/>
                  </a:lnTo>
                  <a:cubicBezTo>
                    <a:pt x="12329" y="6657"/>
                    <a:pt x="12334" y="6656"/>
                    <a:pt x="12332" y="6656"/>
                  </a:cubicBezTo>
                  <a:lnTo>
                    <a:pt x="12332" y="6656"/>
                  </a:lnTo>
                  <a:cubicBezTo>
                    <a:pt x="12333" y="6655"/>
                    <a:pt x="12334" y="6655"/>
                    <a:pt x="12336" y="6655"/>
                  </a:cubicBezTo>
                  <a:lnTo>
                    <a:pt x="12336" y="6655"/>
                  </a:lnTo>
                  <a:cubicBezTo>
                    <a:pt x="12334" y="6655"/>
                    <a:pt x="12332" y="6655"/>
                    <a:pt x="12331" y="6655"/>
                  </a:cubicBezTo>
                  <a:lnTo>
                    <a:pt x="12331" y="6655"/>
                  </a:lnTo>
                  <a:cubicBezTo>
                    <a:pt x="12328" y="6655"/>
                    <a:pt x="12322" y="6655"/>
                    <a:pt x="12312" y="6655"/>
                  </a:cubicBezTo>
                  <a:cubicBezTo>
                    <a:pt x="12467" y="6655"/>
                    <a:pt x="12252" y="6643"/>
                    <a:pt x="12383" y="6643"/>
                  </a:cubicBezTo>
                  <a:cubicBezTo>
                    <a:pt x="12381" y="6640"/>
                    <a:pt x="12379" y="6638"/>
                    <a:pt x="12377" y="6637"/>
                  </a:cubicBezTo>
                  <a:lnTo>
                    <a:pt x="12377" y="6637"/>
                  </a:lnTo>
                  <a:cubicBezTo>
                    <a:pt x="12387" y="6638"/>
                    <a:pt x="12397" y="6640"/>
                    <a:pt x="12407" y="6643"/>
                  </a:cubicBezTo>
                  <a:cubicBezTo>
                    <a:pt x="12389" y="6637"/>
                    <a:pt x="12380" y="6634"/>
                    <a:pt x="12377" y="6634"/>
                  </a:cubicBezTo>
                  <a:lnTo>
                    <a:pt x="12377" y="6634"/>
                  </a:lnTo>
                  <a:cubicBezTo>
                    <a:pt x="12376" y="6634"/>
                    <a:pt x="12376" y="6635"/>
                    <a:pt x="12377" y="6637"/>
                  </a:cubicBezTo>
                  <a:lnTo>
                    <a:pt x="12377" y="6637"/>
                  </a:lnTo>
                  <a:cubicBezTo>
                    <a:pt x="12348" y="6632"/>
                    <a:pt x="12320" y="6631"/>
                    <a:pt x="12295" y="6631"/>
                  </a:cubicBezTo>
                  <a:lnTo>
                    <a:pt x="12295" y="6631"/>
                  </a:lnTo>
                  <a:cubicBezTo>
                    <a:pt x="12301" y="6628"/>
                    <a:pt x="12307" y="6623"/>
                    <a:pt x="12312" y="6619"/>
                  </a:cubicBezTo>
                  <a:cubicBezTo>
                    <a:pt x="12312" y="6619"/>
                    <a:pt x="12252" y="6595"/>
                    <a:pt x="12252" y="6595"/>
                  </a:cubicBezTo>
                  <a:cubicBezTo>
                    <a:pt x="12264" y="6595"/>
                    <a:pt x="12276" y="6583"/>
                    <a:pt x="12288" y="6583"/>
                  </a:cubicBezTo>
                  <a:lnTo>
                    <a:pt x="12228" y="6583"/>
                  </a:lnTo>
                  <a:cubicBezTo>
                    <a:pt x="12258" y="6577"/>
                    <a:pt x="12270" y="6577"/>
                    <a:pt x="12272" y="6577"/>
                  </a:cubicBezTo>
                  <a:cubicBezTo>
                    <a:pt x="12273" y="6577"/>
                    <a:pt x="12264" y="6577"/>
                    <a:pt x="12252" y="6571"/>
                  </a:cubicBezTo>
                  <a:lnTo>
                    <a:pt x="12252" y="6571"/>
                  </a:lnTo>
                  <a:cubicBezTo>
                    <a:pt x="12262" y="6574"/>
                    <a:pt x="12271" y="6575"/>
                    <a:pt x="12281" y="6575"/>
                  </a:cubicBezTo>
                  <a:cubicBezTo>
                    <a:pt x="12319" y="6575"/>
                    <a:pt x="12357" y="6560"/>
                    <a:pt x="12395" y="6560"/>
                  </a:cubicBezTo>
                  <a:cubicBezTo>
                    <a:pt x="12359" y="6560"/>
                    <a:pt x="12348" y="6548"/>
                    <a:pt x="12312" y="6536"/>
                  </a:cubicBezTo>
                  <a:lnTo>
                    <a:pt x="12329" y="6536"/>
                  </a:lnTo>
                  <a:cubicBezTo>
                    <a:pt x="12322" y="6530"/>
                    <a:pt x="12311" y="6519"/>
                    <a:pt x="12276" y="6512"/>
                  </a:cubicBezTo>
                  <a:cubicBezTo>
                    <a:pt x="12394" y="6512"/>
                    <a:pt x="12309" y="6512"/>
                    <a:pt x="12291" y="6503"/>
                  </a:cubicBezTo>
                  <a:lnTo>
                    <a:pt x="12291" y="6503"/>
                  </a:lnTo>
                  <a:cubicBezTo>
                    <a:pt x="12292" y="6503"/>
                    <a:pt x="12292" y="6503"/>
                    <a:pt x="12293" y="6503"/>
                  </a:cubicBezTo>
                  <a:cubicBezTo>
                    <a:pt x="12305" y="6503"/>
                    <a:pt x="12336" y="6488"/>
                    <a:pt x="12336" y="6488"/>
                  </a:cubicBezTo>
                  <a:cubicBezTo>
                    <a:pt x="12324" y="6476"/>
                    <a:pt x="12300" y="6476"/>
                    <a:pt x="12288" y="6476"/>
                  </a:cubicBezTo>
                  <a:cubicBezTo>
                    <a:pt x="12312" y="6476"/>
                    <a:pt x="12359" y="6476"/>
                    <a:pt x="12276" y="6464"/>
                  </a:cubicBezTo>
                  <a:cubicBezTo>
                    <a:pt x="12307" y="6454"/>
                    <a:pt x="12338" y="6426"/>
                    <a:pt x="12361" y="6426"/>
                  </a:cubicBezTo>
                  <a:cubicBezTo>
                    <a:pt x="12361" y="6426"/>
                    <a:pt x="12361" y="6426"/>
                    <a:pt x="12361" y="6426"/>
                  </a:cubicBezTo>
                  <a:lnTo>
                    <a:pt x="12361" y="6426"/>
                  </a:lnTo>
                  <a:cubicBezTo>
                    <a:pt x="12337" y="6421"/>
                    <a:pt x="12307" y="6416"/>
                    <a:pt x="12276" y="6413"/>
                  </a:cubicBezTo>
                  <a:lnTo>
                    <a:pt x="12276" y="6413"/>
                  </a:lnTo>
                  <a:cubicBezTo>
                    <a:pt x="12310" y="6404"/>
                    <a:pt x="12342" y="6386"/>
                    <a:pt x="12348" y="6357"/>
                  </a:cubicBezTo>
                  <a:lnTo>
                    <a:pt x="12336" y="6357"/>
                  </a:lnTo>
                  <a:cubicBezTo>
                    <a:pt x="12332" y="6353"/>
                    <a:pt x="12328" y="6350"/>
                    <a:pt x="12324" y="6349"/>
                  </a:cubicBezTo>
                  <a:lnTo>
                    <a:pt x="12324" y="6349"/>
                  </a:lnTo>
                  <a:cubicBezTo>
                    <a:pt x="12327" y="6349"/>
                    <a:pt x="12331" y="6348"/>
                    <a:pt x="12334" y="6348"/>
                  </a:cubicBezTo>
                  <a:cubicBezTo>
                    <a:pt x="12337" y="6348"/>
                    <a:pt x="12340" y="6348"/>
                    <a:pt x="12342" y="6349"/>
                  </a:cubicBezTo>
                  <a:cubicBezTo>
                    <a:pt x="12328" y="6345"/>
                    <a:pt x="12312" y="6345"/>
                    <a:pt x="12312" y="6345"/>
                  </a:cubicBezTo>
                  <a:cubicBezTo>
                    <a:pt x="12312" y="6345"/>
                    <a:pt x="12317" y="6345"/>
                    <a:pt x="12323" y="6345"/>
                  </a:cubicBezTo>
                  <a:lnTo>
                    <a:pt x="12323" y="6345"/>
                  </a:lnTo>
                  <a:cubicBezTo>
                    <a:pt x="12323" y="6345"/>
                    <a:pt x="12324" y="6345"/>
                    <a:pt x="12324" y="6345"/>
                  </a:cubicBezTo>
                  <a:lnTo>
                    <a:pt x="12324" y="6345"/>
                  </a:lnTo>
                  <a:lnTo>
                    <a:pt x="12324" y="6345"/>
                  </a:lnTo>
                  <a:cubicBezTo>
                    <a:pt x="12324" y="6345"/>
                    <a:pt x="12323" y="6345"/>
                    <a:pt x="12323" y="6345"/>
                  </a:cubicBezTo>
                  <a:lnTo>
                    <a:pt x="12323" y="6345"/>
                  </a:lnTo>
                  <a:cubicBezTo>
                    <a:pt x="12312" y="6333"/>
                    <a:pt x="12312" y="6333"/>
                    <a:pt x="12324" y="6333"/>
                  </a:cubicBezTo>
                  <a:lnTo>
                    <a:pt x="12264" y="6333"/>
                  </a:lnTo>
                  <a:cubicBezTo>
                    <a:pt x="12336" y="6333"/>
                    <a:pt x="12276" y="6309"/>
                    <a:pt x="12312" y="6309"/>
                  </a:cubicBezTo>
                  <a:cubicBezTo>
                    <a:pt x="12297" y="6309"/>
                    <a:pt x="12277" y="6300"/>
                    <a:pt x="12259" y="6296"/>
                  </a:cubicBezTo>
                  <a:lnTo>
                    <a:pt x="12259" y="6296"/>
                  </a:lnTo>
                  <a:cubicBezTo>
                    <a:pt x="12292" y="6293"/>
                    <a:pt x="12320" y="6286"/>
                    <a:pt x="12348" y="6286"/>
                  </a:cubicBezTo>
                  <a:cubicBezTo>
                    <a:pt x="12324" y="6274"/>
                    <a:pt x="12300" y="6274"/>
                    <a:pt x="12264" y="6274"/>
                  </a:cubicBezTo>
                  <a:cubicBezTo>
                    <a:pt x="12298" y="6262"/>
                    <a:pt x="12398" y="6262"/>
                    <a:pt x="12302" y="6241"/>
                  </a:cubicBezTo>
                  <a:lnTo>
                    <a:pt x="12302" y="6241"/>
                  </a:lnTo>
                  <a:cubicBezTo>
                    <a:pt x="12304" y="6241"/>
                    <a:pt x="12307" y="6241"/>
                    <a:pt x="12309" y="6241"/>
                  </a:cubicBezTo>
                  <a:cubicBezTo>
                    <a:pt x="12315" y="6241"/>
                    <a:pt x="12317" y="6240"/>
                    <a:pt x="12319" y="6238"/>
                  </a:cubicBezTo>
                  <a:lnTo>
                    <a:pt x="12288" y="6238"/>
                  </a:lnTo>
                  <a:cubicBezTo>
                    <a:pt x="12396" y="6202"/>
                    <a:pt x="12579" y="6166"/>
                    <a:pt x="12723" y="6166"/>
                  </a:cubicBezTo>
                  <a:cubicBezTo>
                    <a:pt x="12770" y="6166"/>
                    <a:pt x="12813" y="6170"/>
                    <a:pt x="12848" y="6179"/>
                  </a:cubicBezTo>
                  <a:cubicBezTo>
                    <a:pt x="12824" y="6179"/>
                    <a:pt x="12800" y="6179"/>
                    <a:pt x="12764" y="6190"/>
                  </a:cubicBezTo>
                  <a:cubicBezTo>
                    <a:pt x="12777" y="6193"/>
                    <a:pt x="12791" y="6194"/>
                    <a:pt x="12805" y="6194"/>
                  </a:cubicBezTo>
                  <a:cubicBezTo>
                    <a:pt x="12942" y="6194"/>
                    <a:pt x="13149" y="6090"/>
                    <a:pt x="13302" y="6090"/>
                  </a:cubicBezTo>
                  <a:cubicBezTo>
                    <a:pt x="13358" y="6090"/>
                    <a:pt x="13407" y="6104"/>
                    <a:pt x="13443" y="6143"/>
                  </a:cubicBezTo>
                  <a:cubicBezTo>
                    <a:pt x="13443" y="6143"/>
                    <a:pt x="13416" y="6148"/>
                    <a:pt x="13434" y="6148"/>
                  </a:cubicBezTo>
                  <a:cubicBezTo>
                    <a:pt x="13443" y="6148"/>
                    <a:pt x="13463" y="6147"/>
                    <a:pt x="13502" y="6143"/>
                  </a:cubicBezTo>
                  <a:cubicBezTo>
                    <a:pt x="13511" y="6143"/>
                    <a:pt x="13621" y="6123"/>
                    <a:pt x="13680" y="6123"/>
                  </a:cubicBezTo>
                  <a:cubicBezTo>
                    <a:pt x="13700" y="6123"/>
                    <a:pt x="13714" y="6125"/>
                    <a:pt x="13717" y="6131"/>
                  </a:cubicBezTo>
                  <a:cubicBezTo>
                    <a:pt x="13729" y="6143"/>
                    <a:pt x="13872" y="6143"/>
                    <a:pt x="13979" y="6143"/>
                  </a:cubicBezTo>
                  <a:cubicBezTo>
                    <a:pt x="14073" y="6132"/>
                    <a:pt x="14195" y="6131"/>
                    <a:pt x="14288" y="6106"/>
                  </a:cubicBezTo>
                  <a:lnTo>
                    <a:pt x="14288" y="6106"/>
                  </a:lnTo>
                  <a:cubicBezTo>
                    <a:pt x="14355" y="6104"/>
                    <a:pt x="14514" y="6095"/>
                    <a:pt x="14514" y="6095"/>
                  </a:cubicBezTo>
                  <a:lnTo>
                    <a:pt x="14514" y="6095"/>
                  </a:lnTo>
                  <a:cubicBezTo>
                    <a:pt x="14481" y="6128"/>
                    <a:pt x="14419" y="6136"/>
                    <a:pt x="14360" y="6136"/>
                  </a:cubicBezTo>
                  <a:cubicBezTo>
                    <a:pt x="14312" y="6136"/>
                    <a:pt x="14267" y="6131"/>
                    <a:pt x="14241" y="6131"/>
                  </a:cubicBezTo>
                  <a:cubicBezTo>
                    <a:pt x="14309" y="6173"/>
                    <a:pt x="14231" y="6179"/>
                    <a:pt x="14181" y="6179"/>
                  </a:cubicBezTo>
                  <a:cubicBezTo>
                    <a:pt x="14172" y="6179"/>
                    <a:pt x="14165" y="6179"/>
                    <a:pt x="14159" y="6179"/>
                  </a:cubicBezTo>
                  <a:lnTo>
                    <a:pt x="14159" y="6179"/>
                  </a:lnTo>
                  <a:cubicBezTo>
                    <a:pt x="14192" y="6183"/>
                    <a:pt x="14132" y="6203"/>
                    <a:pt x="14122" y="6214"/>
                  </a:cubicBezTo>
                  <a:cubicBezTo>
                    <a:pt x="14130" y="6214"/>
                    <a:pt x="14159" y="6209"/>
                    <a:pt x="14159" y="6209"/>
                  </a:cubicBezTo>
                  <a:lnTo>
                    <a:pt x="14159" y="6209"/>
                  </a:lnTo>
                  <a:cubicBezTo>
                    <a:pt x="14160" y="6209"/>
                    <a:pt x="14153" y="6210"/>
                    <a:pt x="14133" y="6214"/>
                  </a:cubicBezTo>
                  <a:lnTo>
                    <a:pt x="14193" y="6214"/>
                  </a:lnTo>
                  <a:cubicBezTo>
                    <a:pt x="14145" y="6214"/>
                    <a:pt x="14157" y="6226"/>
                    <a:pt x="14110" y="6226"/>
                  </a:cubicBezTo>
                  <a:cubicBezTo>
                    <a:pt x="14116" y="6226"/>
                    <a:pt x="14122" y="6226"/>
                    <a:pt x="14128" y="6228"/>
                  </a:cubicBezTo>
                  <a:lnTo>
                    <a:pt x="14128" y="6228"/>
                  </a:lnTo>
                  <a:cubicBezTo>
                    <a:pt x="14109" y="6232"/>
                    <a:pt x="14093" y="6238"/>
                    <a:pt x="14098" y="6238"/>
                  </a:cubicBezTo>
                  <a:cubicBezTo>
                    <a:pt x="14110" y="6250"/>
                    <a:pt x="14157" y="6286"/>
                    <a:pt x="14169" y="6286"/>
                  </a:cubicBezTo>
                  <a:cubicBezTo>
                    <a:pt x="14147" y="6291"/>
                    <a:pt x="14174" y="6300"/>
                    <a:pt x="14191" y="6304"/>
                  </a:cubicBezTo>
                  <a:lnTo>
                    <a:pt x="14191" y="6304"/>
                  </a:lnTo>
                  <a:cubicBezTo>
                    <a:pt x="14176" y="6302"/>
                    <a:pt x="14166" y="6301"/>
                    <a:pt x="14160" y="6301"/>
                  </a:cubicBezTo>
                  <a:cubicBezTo>
                    <a:pt x="14158" y="6301"/>
                    <a:pt x="14156" y="6302"/>
                    <a:pt x="14155" y="6302"/>
                  </a:cubicBezTo>
                  <a:lnTo>
                    <a:pt x="14155" y="6302"/>
                  </a:lnTo>
                  <a:cubicBezTo>
                    <a:pt x="14157" y="6302"/>
                    <a:pt x="14158" y="6302"/>
                    <a:pt x="14160" y="6303"/>
                  </a:cubicBezTo>
                  <a:lnTo>
                    <a:pt x="14160" y="6303"/>
                  </a:lnTo>
                  <a:cubicBezTo>
                    <a:pt x="14158" y="6302"/>
                    <a:pt x="14156" y="6302"/>
                    <a:pt x="14153" y="6302"/>
                  </a:cubicBezTo>
                  <a:lnTo>
                    <a:pt x="14153" y="6302"/>
                  </a:lnTo>
                  <a:cubicBezTo>
                    <a:pt x="14133" y="6305"/>
                    <a:pt x="14180" y="6325"/>
                    <a:pt x="14122" y="6333"/>
                  </a:cubicBezTo>
                  <a:lnTo>
                    <a:pt x="14241" y="6333"/>
                  </a:lnTo>
                  <a:cubicBezTo>
                    <a:pt x="14229" y="6333"/>
                    <a:pt x="14133" y="6333"/>
                    <a:pt x="14133" y="6345"/>
                  </a:cubicBezTo>
                  <a:cubicBezTo>
                    <a:pt x="14160" y="6345"/>
                    <a:pt x="14172" y="6353"/>
                    <a:pt x="14185" y="6357"/>
                  </a:cubicBezTo>
                  <a:lnTo>
                    <a:pt x="14098" y="6357"/>
                  </a:lnTo>
                  <a:cubicBezTo>
                    <a:pt x="14217" y="6357"/>
                    <a:pt x="14074" y="6357"/>
                    <a:pt x="14157" y="6369"/>
                  </a:cubicBezTo>
                  <a:cubicBezTo>
                    <a:pt x="14145" y="6369"/>
                    <a:pt x="14138" y="6370"/>
                    <a:pt x="14133" y="6371"/>
                  </a:cubicBezTo>
                  <a:lnTo>
                    <a:pt x="14133" y="6371"/>
                  </a:lnTo>
                  <a:cubicBezTo>
                    <a:pt x="14133" y="6370"/>
                    <a:pt x="14133" y="6370"/>
                    <a:pt x="14133" y="6369"/>
                  </a:cubicBezTo>
                  <a:cubicBezTo>
                    <a:pt x="14129" y="6369"/>
                    <a:pt x="14123" y="6370"/>
                    <a:pt x="14115" y="6372"/>
                  </a:cubicBezTo>
                  <a:lnTo>
                    <a:pt x="14115" y="6372"/>
                  </a:lnTo>
                  <a:cubicBezTo>
                    <a:pt x="14113" y="6372"/>
                    <a:pt x="14111" y="6372"/>
                    <a:pt x="14110" y="6372"/>
                  </a:cubicBezTo>
                  <a:cubicBezTo>
                    <a:pt x="14098" y="6372"/>
                    <a:pt x="14086" y="6375"/>
                    <a:pt x="14074" y="6381"/>
                  </a:cubicBezTo>
                  <a:cubicBezTo>
                    <a:pt x="14082" y="6381"/>
                    <a:pt x="14100" y="6376"/>
                    <a:pt x="14115" y="6372"/>
                  </a:cubicBezTo>
                  <a:lnTo>
                    <a:pt x="14115" y="6372"/>
                  </a:lnTo>
                  <a:cubicBezTo>
                    <a:pt x="14125" y="6373"/>
                    <a:pt x="14135" y="6376"/>
                    <a:pt x="14145" y="6381"/>
                  </a:cubicBezTo>
                  <a:cubicBezTo>
                    <a:pt x="14157" y="6381"/>
                    <a:pt x="14074" y="6393"/>
                    <a:pt x="14074" y="6393"/>
                  </a:cubicBezTo>
                  <a:cubicBezTo>
                    <a:pt x="14074" y="6393"/>
                    <a:pt x="14157" y="6405"/>
                    <a:pt x="14157" y="6405"/>
                  </a:cubicBezTo>
                  <a:lnTo>
                    <a:pt x="14122" y="6405"/>
                  </a:lnTo>
                  <a:cubicBezTo>
                    <a:pt x="14133" y="6405"/>
                    <a:pt x="14157" y="6417"/>
                    <a:pt x="14169" y="6417"/>
                  </a:cubicBezTo>
                  <a:lnTo>
                    <a:pt x="14110" y="6417"/>
                  </a:lnTo>
                  <a:cubicBezTo>
                    <a:pt x="14122" y="6417"/>
                    <a:pt x="14145" y="6417"/>
                    <a:pt x="14169" y="6429"/>
                  </a:cubicBezTo>
                  <a:cubicBezTo>
                    <a:pt x="14153" y="6429"/>
                    <a:pt x="14122" y="6434"/>
                    <a:pt x="14099" y="6434"/>
                  </a:cubicBezTo>
                  <a:cubicBezTo>
                    <a:pt x="14087" y="6434"/>
                    <a:pt x="14078" y="6433"/>
                    <a:pt x="14074" y="6429"/>
                  </a:cubicBezTo>
                  <a:lnTo>
                    <a:pt x="14074" y="6429"/>
                  </a:lnTo>
                  <a:cubicBezTo>
                    <a:pt x="14086" y="6440"/>
                    <a:pt x="14133" y="6440"/>
                    <a:pt x="14145" y="6440"/>
                  </a:cubicBezTo>
                  <a:cubicBezTo>
                    <a:pt x="14082" y="6440"/>
                    <a:pt x="14135" y="6456"/>
                    <a:pt x="14131" y="6456"/>
                  </a:cubicBezTo>
                  <a:cubicBezTo>
                    <a:pt x="14130" y="6456"/>
                    <a:pt x="14121" y="6454"/>
                    <a:pt x="14096" y="6448"/>
                  </a:cubicBezTo>
                  <a:lnTo>
                    <a:pt x="14096" y="6448"/>
                  </a:lnTo>
                  <a:cubicBezTo>
                    <a:pt x="14095" y="6450"/>
                    <a:pt x="14086" y="6452"/>
                    <a:pt x="14063" y="6452"/>
                  </a:cubicBezTo>
                  <a:lnTo>
                    <a:pt x="14063" y="6452"/>
                  </a:lnTo>
                  <a:cubicBezTo>
                    <a:pt x="14058" y="6450"/>
                    <a:pt x="14052" y="6449"/>
                    <a:pt x="14048" y="6449"/>
                  </a:cubicBezTo>
                  <a:cubicBezTo>
                    <a:pt x="14044" y="6449"/>
                    <a:pt x="14041" y="6450"/>
                    <a:pt x="14038" y="6452"/>
                  </a:cubicBezTo>
                  <a:cubicBezTo>
                    <a:pt x="14048" y="6452"/>
                    <a:pt x="14056" y="6452"/>
                    <a:pt x="14063" y="6452"/>
                  </a:cubicBezTo>
                  <a:lnTo>
                    <a:pt x="14063" y="6452"/>
                  </a:lnTo>
                  <a:cubicBezTo>
                    <a:pt x="14076" y="6457"/>
                    <a:pt x="14091" y="6464"/>
                    <a:pt x="14098" y="6464"/>
                  </a:cubicBezTo>
                  <a:cubicBezTo>
                    <a:pt x="14074" y="6464"/>
                    <a:pt x="14074" y="6476"/>
                    <a:pt x="14086" y="6476"/>
                  </a:cubicBezTo>
                  <a:cubicBezTo>
                    <a:pt x="14074" y="6476"/>
                    <a:pt x="14062" y="6476"/>
                    <a:pt x="14038" y="6488"/>
                  </a:cubicBezTo>
                  <a:lnTo>
                    <a:pt x="14062" y="6488"/>
                  </a:lnTo>
                  <a:cubicBezTo>
                    <a:pt x="14181" y="6500"/>
                    <a:pt x="14014" y="6500"/>
                    <a:pt x="13991" y="6500"/>
                  </a:cubicBezTo>
                  <a:cubicBezTo>
                    <a:pt x="14050" y="6500"/>
                    <a:pt x="14062" y="6512"/>
                    <a:pt x="14110" y="6512"/>
                  </a:cubicBezTo>
                  <a:lnTo>
                    <a:pt x="14086" y="6512"/>
                  </a:lnTo>
                  <a:cubicBezTo>
                    <a:pt x="14050" y="6512"/>
                    <a:pt x="14145" y="6524"/>
                    <a:pt x="14145" y="6524"/>
                  </a:cubicBezTo>
                  <a:cubicBezTo>
                    <a:pt x="14132" y="6527"/>
                    <a:pt x="14123" y="6529"/>
                    <a:pt x="14117" y="6530"/>
                  </a:cubicBezTo>
                  <a:lnTo>
                    <a:pt x="14117" y="6530"/>
                  </a:lnTo>
                  <a:cubicBezTo>
                    <a:pt x="14124" y="6524"/>
                    <a:pt x="14123" y="6522"/>
                    <a:pt x="14121" y="6522"/>
                  </a:cubicBezTo>
                  <a:cubicBezTo>
                    <a:pt x="14114" y="6522"/>
                    <a:pt x="14097" y="6531"/>
                    <a:pt x="14108" y="6531"/>
                  </a:cubicBezTo>
                  <a:cubicBezTo>
                    <a:pt x="14110" y="6531"/>
                    <a:pt x="14113" y="6531"/>
                    <a:pt x="14117" y="6530"/>
                  </a:cubicBezTo>
                  <a:lnTo>
                    <a:pt x="14117" y="6530"/>
                  </a:lnTo>
                  <a:cubicBezTo>
                    <a:pt x="14116" y="6531"/>
                    <a:pt x="14115" y="6531"/>
                    <a:pt x="14115" y="6532"/>
                  </a:cubicBezTo>
                  <a:lnTo>
                    <a:pt x="14115" y="6532"/>
                  </a:lnTo>
                  <a:cubicBezTo>
                    <a:pt x="14064" y="6529"/>
                    <a:pt x="14039" y="6527"/>
                    <a:pt x="14029" y="6527"/>
                  </a:cubicBezTo>
                  <a:cubicBezTo>
                    <a:pt x="14000" y="6527"/>
                    <a:pt x="14107" y="6538"/>
                    <a:pt x="14121" y="6538"/>
                  </a:cubicBezTo>
                  <a:cubicBezTo>
                    <a:pt x="14125" y="6538"/>
                    <a:pt x="14122" y="6538"/>
                    <a:pt x="14110" y="6536"/>
                  </a:cubicBezTo>
                  <a:cubicBezTo>
                    <a:pt x="14112" y="6534"/>
                    <a:pt x="14113" y="6533"/>
                    <a:pt x="14115" y="6532"/>
                  </a:cubicBezTo>
                  <a:lnTo>
                    <a:pt x="14115" y="6532"/>
                  </a:lnTo>
                  <a:cubicBezTo>
                    <a:pt x="14130" y="6533"/>
                    <a:pt x="14148" y="6534"/>
                    <a:pt x="14169" y="6536"/>
                  </a:cubicBezTo>
                  <a:cubicBezTo>
                    <a:pt x="14133" y="6536"/>
                    <a:pt x="14145" y="6536"/>
                    <a:pt x="14169" y="6548"/>
                  </a:cubicBezTo>
                  <a:cubicBezTo>
                    <a:pt x="14074" y="6548"/>
                    <a:pt x="14110" y="6548"/>
                    <a:pt x="14003" y="6560"/>
                  </a:cubicBezTo>
                  <a:lnTo>
                    <a:pt x="14050" y="6560"/>
                  </a:lnTo>
                  <a:cubicBezTo>
                    <a:pt x="14067" y="6565"/>
                    <a:pt x="14080" y="6569"/>
                    <a:pt x="14089" y="6571"/>
                  </a:cubicBezTo>
                  <a:lnTo>
                    <a:pt x="14110" y="6571"/>
                  </a:lnTo>
                  <a:cubicBezTo>
                    <a:pt x="14109" y="6574"/>
                    <a:pt x="14108" y="6575"/>
                    <a:pt x="14107" y="6577"/>
                  </a:cubicBezTo>
                  <a:lnTo>
                    <a:pt x="14107" y="6577"/>
                  </a:lnTo>
                  <a:cubicBezTo>
                    <a:pt x="14104" y="6576"/>
                    <a:pt x="14098" y="6574"/>
                    <a:pt x="14089" y="6571"/>
                  </a:cubicBezTo>
                  <a:lnTo>
                    <a:pt x="14038" y="6571"/>
                  </a:lnTo>
                  <a:cubicBezTo>
                    <a:pt x="14062" y="6571"/>
                    <a:pt x="14094" y="6577"/>
                    <a:pt x="14106" y="6579"/>
                  </a:cubicBezTo>
                  <a:lnTo>
                    <a:pt x="14106" y="6579"/>
                  </a:lnTo>
                  <a:cubicBezTo>
                    <a:pt x="14107" y="6578"/>
                    <a:pt x="14107" y="6578"/>
                    <a:pt x="14107" y="6577"/>
                  </a:cubicBezTo>
                  <a:lnTo>
                    <a:pt x="14107" y="6577"/>
                  </a:lnTo>
                  <a:cubicBezTo>
                    <a:pt x="14111" y="6579"/>
                    <a:pt x="14112" y="6579"/>
                    <a:pt x="14110" y="6579"/>
                  </a:cubicBezTo>
                  <a:cubicBezTo>
                    <a:pt x="14110" y="6579"/>
                    <a:pt x="14108" y="6579"/>
                    <a:pt x="14106" y="6579"/>
                  </a:cubicBezTo>
                  <a:lnTo>
                    <a:pt x="14106" y="6579"/>
                  </a:lnTo>
                  <a:cubicBezTo>
                    <a:pt x="14101" y="6595"/>
                    <a:pt x="14114" y="6595"/>
                    <a:pt x="14145" y="6595"/>
                  </a:cubicBezTo>
                  <a:cubicBezTo>
                    <a:pt x="14110" y="6601"/>
                    <a:pt x="14110" y="6604"/>
                    <a:pt x="14123" y="6604"/>
                  </a:cubicBezTo>
                  <a:cubicBezTo>
                    <a:pt x="14133" y="6604"/>
                    <a:pt x="14151" y="6602"/>
                    <a:pt x="14167" y="6599"/>
                  </a:cubicBezTo>
                  <a:lnTo>
                    <a:pt x="14167" y="6599"/>
                  </a:lnTo>
                  <a:cubicBezTo>
                    <a:pt x="14153" y="6603"/>
                    <a:pt x="14149" y="6606"/>
                    <a:pt x="14150" y="6608"/>
                  </a:cubicBezTo>
                  <a:lnTo>
                    <a:pt x="14150" y="6608"/>
                  </a:lnTo>
                  <a:cubicBezTo>
                    <a:pt x="14141" y="6607"/>
                    <a:pt x="14128" y="6607"/>
                    <a:pt x="14110" y="6607"/>
                  </a:cubicBezTo>
                  <a:cubicBezTo>
                    <a:pt x="14145" y="6619"/>
                    <a:pt x="14169" y="6619"/>
                    <a:pt x="14193" y="6619"/>
                  </a:cubicBezTo>
                  <a:cubicBezTo>
                    <a:pt x="14181" y="6619"/>
                    <a:pt x="14169" y="6619"/>
                    <a:pt x="14169" y="6631"/>
                  </a:cubicBezTo>
                  <a:cubicBezTo>
                    <a:pt x="14185" y="6627"/>
                    <a:pt x="14204" y="6626"/>
                    <a:pt x="14223" y="6626"/>
                  </a:cubicBezTo>
                  <a:cubicBezTo>
                    <a:pt x="14263" y="6626"/>
                    <a:pt x="14308" y="6631"/>
                    <a:pt x="14348" y="6631"/>
                  </a:cubicBezTo>
                  <a:cubicBezTo>
                    <a:pt x="14316" y="6635"/>
                    <a:pt x="14298" y="6636"/>
                    <a:pt x="14283" y="6636"/>
                  </a:cubicBezTo>
                  <a:cubicBezTo>
                    <a:pt x="14255" y="6636"/>
                    <a:pt x="14245" y="6631"/>
                    <a:pt x="14181" y="6631"/>
                  </a:cubicBezTo>
                  <a:lnTo>
                    <a:pt x="14133" y="6631"/>
                  </a:lnTo>
                  <a:cubicBezTo>
                    <a:pt x="14133" y="6634"/>
                    <a:pt x="14135" y="6635"/>
                    <a:pt x="14138" y="6635"/>
                  </a:cubicBezTo>
                  <a:cubicBezTo>
                    <a:pt x="14138" y="6635"/>
                    <a:pt x="14139" y="6634"/>
                    <a:pt x="14139" y="6634"/>
                  </a:cubicBezTo>
                  <a:lnTo>
                    <a:pt x="14139" y="6634"/>
                  </a:lnTo>
                  <a:cubicBezTo>
                    <a:pt x="14136" y="6636"/>
                    <a:pt x="14130" y="6639"/>
                    <a:pt x="14122" y="6643"/>
                  </a:cubicBezTo>
                  <a:cubicBezTo>
                    <a:pt x="14181" y="6643"/>
                    <a:pt x="14229" y="6655"/>
                    <a:pt x="14276" y="6655"/>
                  </a:cubicBezTo>
                  <a:lnTo>
                    <a:pt x="14169" y="6655"/>
                  </a:lnTo>
                  <a:cubicBezTo>
                    <a:pt x="14157" y="6655"/>
                    <a:pt x="14133" y="6655"/>
                    <a:pt x="14122" y="6667"/>
                  </a:cubicBezTo>
                  <a:cubicBezTo>
                    <a:pt x="14133" y="6661"/>
                    <a:pt x="14145" y="6658"/>
                    <a:pt x="14157" y="6658"/>
                  </a:cubicBezTo>
                  <a:cubicBezTo>
                    <a:pt x="14161" y="6658"/>
                    <a:pt x="14166" y="6658"/>
                    <a:pt x="14170" y="6659"/>
                  </a:cubicBezTo>
                  <a:lnTo>
                    <a:pt x="14170" y="6659"/>
                  </a:lnTo>
                  <a:cubicBezTo>
                    <a:pt x="14170" y="6659"/>
                    <a:pt x="14170" y="6659"/>
                    <a:pt x="14170" y="6659"/>
                  </a:cubicBezTo>
                  <a:cubicBezTo>
                    <a:pt x="14163" y="6659"/>
                    <a:pt x="14155" y="6662"/>
                    <a:pt x="14145" y="6667"/>
                  </a:cubicBezTo>
                  <a:lnTo>
                    <a:pt x="14185" y="6667"/>
                  </a:lnTo>
                  <a:cubicBezTo>
                    <a:pt x="14183" y="6664"/>
                    <a:pt x="14181" y="6662"/>
                    <a:pt x="14178" y="6661"/>
                  </a:cubicBezTo>
                  <a:lnTo>
                    <a:pt x="14178" y="6661"/>
                  </a:lnTo>
                  <a:cubicBezTo>
                    <a:pt x="14183" y="6662"/>
                    <a:pt x="14188" y="6664"/>
                    <a:pt x="14193" y="6667"/>
                  </a:cubicBezTo>
                  <a:lnTo>
                    <a:pt x="14185" y="6667"/>
                  </a:lnTo>
                  <a:cubicBezTo>
                    <a:pt x="14188" y="6670"/>
                    <a:pt x="14191" y="6674"/>
                    <a:pt x="14193" y="6679"/>
                  </a:cubicBezTo>
                  <a:cubicBezTo>
                    <a:pt x="14189" y="6675"/>
                    <a:pt x="14188" y="6673"/>
                    <a:pt x="14187" y="6673"/>
                  </a:cubicBezTo>
                  <a:cubicBezTo>
                    <a:pt x="14185" y="6673"/>
                    <a:pt x="14185" y="6679"/>
                    <a:pt x="14169" y="6679"/>
                  </a:cubicBezTo>
                  <a:cubicBezTo>
                    <a:pt x="14145" y="6702"/>
                    <a:pt x="14288" y="6702"/>
                    <a:pt x="14229" y="6702"/>
                  </a:cubicBezTo>
                  <a:lnTo>
                    <a:pt x="14133" y="6702"/>
                  </a:lnTo>
                  <a:cubicBezTo>
                    <a:pt x="14205" y="6702"/>
                    <a:pt x="14276" y="6702"/>
                    <a:pt x="14348" y="6714"/>
                  </a:cubicBezTo>
                  <a:cubicBezTo>
                    <a:pt x="14308" y="6714"/>
                    <a:pt x="14258" y="6720"/>
                    <a:pt x="14208" y="6720"/>
                  </a:cubicBezTo>
                  <a:cubicBezTo>
                    <a:pt x="14193" y="6720"/>
                    <a:pt x="14179" y="6719"/>
                    <a:pt x="14165" y="6718"/>
                  </a:cubicBezTo>
                  <a:lnTo>
                    <a:pt x="14165" y="6718"/>
                  </a:lnTo>
                  <a:cubicBezTo>
                    <a:pt x="14155" y="6720"/>
                    <a:pt x="14145" y="6722"/>
                    <a:pt x="14133" y="6726"/>
                  </a:cubicBezTo>
                  <a:cubicBezTo>
                    <a:pt x="14133" y="6726"/>
                    <a:pt x="14133" y="6738"/>
                    <a:pt x="14133" y="6738"/>
                  </a:cubicBezTo>
                  <a:cubicBezTo>
                    <a:pt x="14147" y="6738"/>
                    <a:pt x="14186" y="6746"/>
                    <a:pt x="14218" y="6750"/>
                  </a:cubicBezTo>
                  <a:lnTo>
                    <a:pt x="14145" y="6750"/>
                  </a:lnTo>
                  <a:cubicBezTo>
                    <a:pt x="14170" y="6750"/>
                    <a:pt x="14195" y="6750"/>
                    <a:pt x="14220" y="6750"/>
                  </a:cubicBezTo>
                  <a:lnTo>
                    <a:pt x="14220" y="6750"/>
                  </a:lnTo>
                  <a:cubicBezTo>
                    <a:pt x="14233" y="6752"/>
                    <a:pt x="14245" y="6753"/>
                    <a:pt x="14253" y="6753"/>
                  </a:cubicBezTo>
                  <a:cubicBezTo>
                    <a:pt x="14259" y="6753"/>
                    <a:pt x="14263" y="6753"/>
                    <a:pt x="14264" y="6751"/>
                  </a:cubicBezTo>
                  <a:lnTo>
                    <a:pt x="14264" y="6751"/>
                  </a:lnTo>
                  <a:cubicBezTo>
                    <a:pt x="14308" y="6753"/>
                    <a:pt x="14352" y="6756"/>
                    <a:pt x="14395" y="6762"/>
                  </a:cubicBezTo>
                  <a:cubicBezTo>
                    <a:pt x="14360" y="6762"/>
                    <a:pt x="14360" y="6762"/>
                    <a:pt x="14395" y="6774"/>
                  </a:cubicBezTo>
                  <a:cubicBezTo>
                    <a:pt x="14320" y="6765"/>
                    <a:pt x="14238" y="6757"/>
                    <a:pt x="14159" y="6757"/>
                  </a:cubicBezTo>
                  <a:cubicBezTo>
                    <a:pt x="14126" y="6757"/>
                    <a:pt x="14093" y="6758"/>
                    <a:pt x="14062" y="6762"/>
                  </a:cubicBezTo>
                  <a:cubicBezTo>
                    <a:pt x="14098" y="6774"/>
                    <a:pt x="14122" y="6774"/>
                    <a:pt x="14157" y="6774"/>
                  </a:cubicBezTo>
                  <a:cubicBezTo>
                    <a:pt x="14133" y="6774"/>
                    <a:pt x="14122" y="6762"/>
                    <a:pt x="14098" y="6762"/>
                  </a:cubicBezTo>
                  <a:cubicBezTo>
                    <a:pt x="14145" y="6762"/>
                    <a:pt x="14193" y="6762"/>
                    <a:pt x="14241" y="6774"/>
                  </a:cubicBezTo>
                  <a:lnTo>
                    <a:pt x="14133" y="6774"/>
                  </a:lnTo>
                  <a:cubicBezTo>
                    <a:pt x="14145" y="6780"/>
                    <a:pt x="14151" y="6783"/>
                    <a:pt x="14150" y="6783"/>
                  </a:cubicBezTo>
                  <a:cubicBezTo>
                    <a:pt x="14148" y="6783"/>
                    <a:pt x="14139" y="6780"/>
                    <a:pt x="14122" y="6774"/>
                  </a:cubicBezTo>
                  <a:lnTo>
                    <a:pt x="14122" y="6774"/>
                  </a:lnTo>
                  <a:cubicBezTo>
                    <a:pt x="14133" y="6786"/>
                    <a:pt x="14145" y="6786"/>
                    <a:pt x="14157" y="6786"/>
                  </a:cubicBezTo>
                  <a:cubicBezTo>
                    <a:pt x="14147" y="6786"/>
                    <a:pt x="14129" y="6794"/>
                    <a:pt x="14116" y="6797"/>
                  </a:cubicBezTo>
                  <a:lnTo>
                    <a:pt x="14116" y="6797"/>
                  </a:lnTo>
                  <a:cubicBezTo>
                    <a:pt x="14161" y="6791"/>
                    <a:pt x="14207" y="6789"/>
                    <a:pt x="14251" y="6789"/>
                  </a:cubicBezTo>
                  <a:cubicBezTo>
                    <a:pt x="14297" y="6789"/>
                    <a:pt x="14342" y="6792"/>
                    <a:pt x="14384" y="6798"/>
                  </a:cubicBezTo>
                  <a:lnTo>
                    <a:pt x="14157" y="6798"/>
                  </a:lnTo>
                  <a:cubicBezTo>
                    <a:pt x="14253" y="6810"/>
                    <a:pt x="14157" y="6810"/>
                    <a:pt x="14157" y="6810"/>
                  </a:cubicBezTo>
                  <a:cubicBezTo>
                    <a:pt x="14217" y="6810"/>
                    <a:pt x="14253" y="6810"/>
                    <a:pt x="14324" y="6821"/>
                  </a:cubicBezTo>
                  <a:cubicBezTo>
                    <a:pt x="14276" y="6821"/>
                    <a:pt x="14253" y="6845"/>
                    <a:pt x="14205" y="6845"/>
                  </a:cubicBezTo>
                  <a:lnTo>
                    <a:pt x="14169" y="6845"/>
                  </a:lnTo>
                  <a:cubicBezTo>
                    <a:pt x="14153" y="6845"/>
                    <a:pt x="14227" y="6851"/>
                    <a:pt x="14247" y="6851"/>
                  </a:cubicBezTo>
                  <a:cubicBezTo>
                    <a:pt x="14257" y="6851"/>
                    <a:pt x="14253" y="6849"/>
                    <a:pt x="14217" y="6845"/>
                  </a:cubicBezTo>
                  <a:cubicBezTo>
                    <a:pt x="14276" y="6845"/>
                    <a:pt x="14324" y="6845"/>
                    <a:pt x="14384" y="6857"/>
                  </a:cubicBezTo>
                  <a:lnTo>
                    <a:pt x="14348" y="6857"/>
                  </a:lnTo>
                  <a:cubicBezTo>
                    <a:pt x="14348" y="6857"/>
                    <a:pt x="14443" y="6869"/>
                    <a:pt x="14419" y="6869"/>
                  </a:cubicBezTo>
                  <a:cubicBezTo>
                    <a:pt x="14362" y="6874"/>
                    <a:pt x="14318" y="6878"/>
                    <a:pt x="14287" y="6881"/>
                  </a:cubicBezTo>
                  <a:lnTo>
                    <a:pt x="14287" y="6881"/>
                  </a:lnTo>
                  <a:cubicBezTo>
                    <a:pt x="14311" y="6880"/>
                    <a:pt x="14541" y="6877"/>
                    <a:pt x="14491" y="6869"/>
                  </a:cubicBezTo>
                  <a:cubicBezTo>
                    <a:pt x="14479" y="6869"/>
                    <a:pt x="14455" y="6857"/>
                    <a:pt x="14455" y="6845"/>
                  </a:cubicBezTo>
                  <a:cubicBezTo>
                    <a:pt x="14455" y="6821"/>
                    <a:pt x="14526" y="6821"/>
                    <a:pt x="14538" y="6810"/>
                  </a:cubicBezTo>
                  <a:cubicBezTo>
                    <a:pt x="14538" y="6810"/>
                    <a:pt x="14443" y="6786"/>
                    <a:pt x="14431" y="6786"/>
                  </a:cubicBezTo>
                  <a:cubicBezTo>
                    <a:pt x="14431" y="6786"/>
                    <a:pt x="14454" y="6771"/>
                    <a:pt x="14469" y="6771"/>
                  </a:cubicBezTo>
                  <a:cubicBezTo>
                    <a:pt x="14471" y="6771"/>
                    <a:pt x="14474" y="6771"/>
                    <a:pt x="14475" y="6772"/>
                  </a:cubicBezTo>
                  <a:lnTo>
                    <a:pt x="14475" y="6772"/>
                  </a:lnTo>
                  <a:cubicBezTo>
                    <a:pt x="14443" y="6750"/>
                    <a:pt x="14444" y="6750"/>
                    <a:pt x="14479" y="6750"/>
                  </a:cubicBezTo>
                  <a:lnTo>
                    <a:pt x="14443" y="6750"/>
                  </a:lnTo>
                  <a:cubicBezTo>
                    <a:pt x="14455" y="6750"/>
                    <a:pt x="14467" y="6750"/>
                    <a:pt x="14479" y="6738"/>
                  </a:cubicBezTo>
                  <a:lnTo>
                    <a:pt x="14455" y="6738"/>
                  </a:lnTo>
                  <a:cubicBezTo>
                    <a:pt x="14431" y="6726"/>
                    <a:pt x="14395" y="6726"/>
                    <a:pt x="14372" y="6726"/>
                  </a:cubicBezTo>
                  <a:cubicBezTo>
                    <a:pt x="14384" y="6726"/>
                    <a:pt x="14384" y="6726"/>
                    <a:pt x="14372" y="6714"/>
                  </a:cubicBezTo>
                  <a:lnTo>
                    <a:pt x="14360" y="6714"/>
                  </a:lnTo>
                  <a:cubicBezTo>
                    <a:pt x="14514" y="6702"/>
                    <a:pt x="14419" y="6702"/>
                    <a:pt x="14372" y="6702"/>
                  </a:cubicBezTo>
                  <a:lnTo>
                    <a:pt x="14395" y="6702"/>
                  </a:lnTo>
                  <a:cubicBezTo>
                    <a:pt x="14384" y="6679"/>
                    <a:pt x="14395" y="6667"/>
                    <a:pt x="14443" y="6655"/>
                  </a:cubicBezTo>
                  <a:lnTo>
                    <a:pt x="14443" y="6655"/>
                  </a:lnTo>
                  <a:cubicBezTo>
                    <a:pt x="14437" y="6655"/>
                    <a:pt x="14432" y="6656"/>
                    <a:pt x="14428" y="6656"/>
                  </a:cubicBezTo>
                  <a:lnTo>
                    <a:pt x="14428" y="6656"/>
                  </a:lnTo>
                  <a:cubicBezTo>
                    <a:pt x="14430" y="6656"/>
                    <a:pt x="14425" y="6655"/>
                    <a:pt x="14407" y="6655"/>
                  </a:cubicBezTo>
                  <a:cubicBezTo>
                    <a:pt x="14562" y="6655"/>
                    <a:pt x="14348" y="6643"/>
                    <a:pt x="14479" y="6643"/>
                  </a:cubicBezTo>
                  <a:cubicBezTo>
                    <a:pt x="14476" y="6640"/>
                    <a:pt x="14475" y="6638"/>
                    <a:pt x="14474" y="6637"/>
                  </a:cubicBezTo>
                  <a:lnTo>
                    <a:pt x="14474" y="6637"/>
                  </a:lnTo>
                  <a:cubicBezTo>
                    <a:pt x="14483" y="6638"/>
                    <a:pt x="14493" y="6640"/>
                    <a:pt x="14503" y="6643"/>
                  </a:cubicBezTo>
                  <a:cubicBezTo>
                    <a:pt x="14491" y="6637"/>
                    <a:pt x="14482" y="6634"/>
                    <a:pt x="14477" y="6634"/>
                  </a:cubicBezTo>
                  <a:lnTo>
                    <a:pt x="14477" y="6634"/>
                  </a:lnTo>
                  <a:cubicBezTo>
                    <a:pt x="14475" y="6634"/>
                    <a:pt x="14474" y="6635"/>
                    <a:pt x="14474" y="6637"/>
                  </a:cubicBezTo>
                  <a:lnTo>
                    <a:pt x="14474" y="6637"/>
                  </a:lnTo>
                  <a:cubicBezTo>
                    <a:pt x="14448" y="6632"/>
                    <a:pt x="14423" y="6631"/>
                    <a:pt x="14397" y="6631"/>
                  </a:cubicBezTo>
                  <a:lnTo>
                    <a:pt x="14397" y="6631"/>
                  </a:lnTo>
                  <a:cubicBezTo>
                    <a:pt x="14403" y="6628"/>
                    <a:pt x="14410" y="6623"/>
                    <a:pt x="14419" y="6619"/>
                  </a:cubicBezTo>
                  <a:cubicBezTo>
                    <a:pt x="14419" y="6619"/>
                    <a:pt x="14360" y="6595"/>
                    <a:pt x="14348" y="6595"/>
                  </a:cubicBezTo>
                  <a:cubicBezTo>
                    <a:pt x="14360" y="6595"/>
                    <a:pt x="14384" y="6583"/>
                    <a:pt x="14395" y="6583"/>
                  </a:cubicBezTo>
                  <a:lnTo>
                    <a:pt x="14336" y="6583"/>
                  </a:lnTo>
                  <a:cubicBezTo>
                    <a:pt x="14360" y="6577"/>
                    <a:pt x="14369" y="6577"/>
                    <a:pt x="14369" y="6577"/>
                  </a:cubicBezTo>
                  <a:cubicBezTo>
                    <a:pt x="14369" y="6577"/>
                    <a:pt x="14360" y="6577"/>
                    <a:pt x="14348" y="6571"/>
                  </a:cubicBezTo>
                  <a:lnTo>
                    <a:pt x="14348" y="6571"/>
                  </a:lnTo>
                  <a:cubicBezTo>
                    <a:pt x="14357" y="6574"/>
                    <a:pt x="14367" y="6575"/>
                    <a:pt x="14376" y="6575"/>
                  </a:cubicBezTo>
                  <a:cubicBezTo>
                    <a:pt x="14414" y="6575"/>
                    <a:pt x="14453" y="6560"/>
                    <a:pt x="14491" y="6560"/>
                  </a:cubicBezTo>
                  <a:cubicBezTo>
                    <a:pt x="14467" y="6560"/>
                    <a:pt x="14443" y="6548"/>
                    <a:pt x="14407" y="6548"/>
                  </a:cubicBezTo>
                  <a:cubicBezTo>
                    <a:pt x="14414" y="6540"/>
                    <a:pt x="14422" y="6538"/>
                    <a:pt x="14429" y="6536"/>
                  </a:cubicBezTo>
                  <a:lnTo>
                    <a:pt x="14429" y="6536"/>
                  </a:lnTo>
                  <a:cubicBezTo>
                    <a:pt x="14424" y="6531"/>
                    <a:pt x="14416" y="6519"/>
                    <a:pt x="14372" y="6512"/>
                  </a:cubicBezTo>
                  <a:cubicBezTo>
                    <a:pt x="14489" y="6512"/>
                    <a:pt x="14405" y="6512"/>
                    <a:pt x="14396" y="6503"/>
                  </a:cubicBezTo>
                  <a:lnTo>
                    <a:pt x="14396" y="6503"/>
                  </a:lnTo>
                  <a:cubicBezTo>
                    <a:pt x="14396" y="6503"/>
                    <a:pt x="14396" y="6503"/>
                    <a:pt x="14396" y="6503"/>
                  </a:cubicBezTo>
                  <a:cubicBezTo>
                    <a:pt x="14404" y="6503"/>
                    <a:pt x="14441" y="6488"/>
                    <a:pt x="14431" y="6488"/>
                  </a:cubicBezTo>
                  <a:cubicBezTo>
                    <a:pt x="14419" y="6476"/>
                    <a:pt x="14407" y="6476"/>
                    <a:pt x="14384" y="6476"/>
                  </a:cubicBezTo>
                  <a:cubicBezTo>
                    <a:pt x="14419" y="6476"/>
                    <a:pt x="14467" y="6476"/>
                    <a:pt x="14372" y="6464"/>
                  </a:cubicBezTo>
                  <a:cubicBezTo>
                    <a:pt x="14412" y="6454"/>
                    <a:pt x="14435" y="6427"/>
                    <a:pt x="14456" y="6426"/>
                  </a:cubicBezTo>
                  <a:lnTo>
                    <a:pt x="14456" y="6426"/>
                  </a:lnTo>
                  <a:cubicBezTo>
                    <a:pt x="14428" y="6421"/>
                    <a:pt x="14392" y="6418"/>
                    <a:pt x="14358" y="6417"/>
                  </a:cubicBezTo>
                  <a:lnTo>
                    <a:pt x="14358" y="6417"/>
                  </a:lnTo>
                  <a:cubicBezTo>
                    <a:pt x="14397" y="6410"/>
                    <a:pt x="14436" y="6392"/>
                    <a:pt x="14443" y="6357"/>
                  </a:cubicBezTo>
                  <a:lnTo>
                    <a:pt x="14431" y="6357"/>
                  </a:lnTo>
                  <a:cubicBezTo>
                    <a:pt x="14431" y="6352"/>
                    <a:pt x="14429" y="6349"/>
                    <a:pt x="14425" y="6348"/>
                  </a:cubicBezTo>
                  <a:lnTo>
                    <a:pt x="14425" y="6348"/>
                  </a:lnTo>
                  <a:cubicBezTo>
                    <a:pt x="14427" y="6348"/>
                    <a:pt x="14429" y="6348"/>
                    <a:pt x="14431" y="6348"/>
                  </a:cubicBezTo>
                  <a:cubicBezTo>
                    <a:pt x="14443" y="6348"/>
                    <a:pt x="14455" y="6351"/>
                    <a:pt x="14467" y="6357"/>
                  </a:cubicBezTo>
                  <a:cubicBezTo>
                    <a:pt x="14455" y="6345"/>
                    <a:pt x="14407" y="6345"/>
                    <a:pt x="14407" y="6345"/>
                  </a:cubicBezTo>
                  <a:cubicBezTo>
                    <a:pt x="14407" y="6345"/>
                    <a:pt x="14412" y="6345"/>
                    <a:pt x="14419" y="6345"/>
                  </a:cubicBezTo>
                  <a:lnTo>
                    <a:pt x="14419" y="6345"/>
                  </a:lnTo>
                  <a:cubicBezTo>
                    <a:pt x="14419" y="6345"/>
                    <a:pt x="14419" y="6345"/>
                    <a:pt x="14419" y="6345"/>
                  </a:cubicBezTo>
                  <a:lnTo>
                    <a:pt x="14420" y="6345"/>
                  </a:lnTo>
                  <a:lnTo>
                    <a:pt x="14420" y="6345"/>
                  </a:lnTo>
                  <a:cubicBezTo>
                    <a:pt x="14419" y="6345"/>
                    <a:pt x="14419" y="6345"/>
                    <a:pt x="14419" y="6345"/>
                  </a:cubicBezTo>
                  <a:lnTo>
                    <a:pt x="14419" y="6345"/>
                  </a:lnTo>
                  <a:cubicBezTo>
                    <a:pt x="14408" y="6333"/>
                    <a:pt x="14419" y="6333"/>
                    <a:pt x="14431" y="6333"/>
                  </a:cubicBezTo>
                  <a:lnTo>
                    <a:pt x="14360" y="6333"/>
                  </a:lnTo>
                  <a:cubicBezTo>
                    <a:pt x="14443" y="6333"/>
                    <a:pt x="14384" y="6309"/>
                    <a:pt x="14407" y="6309"/>
                  </a:cubicBezTo>
                  <a:cubicBezTo>
                    <a:pt x="14400" y="6309"/>
                    <a:pt x="14378" y="6300"/>
                    <a:pt x="14360" y="6296"/>
                  </a:cubicBezTo>
                  <a:lnTo>
                    <a:pt x="14360" y="6296"/>
                  </a:lnTo>
                  <a:cubicBezTo>
                    <a:pt x="14388" y="6293"/>
                    <a:pt x="14418" y="6286"/>
                    <a:pt x="14455" y="6286"/>
                  </a:cubicBezTo>
                  <a:cubicBezTo>
                    <a:pt x="14419" y="6274"/>
                    <a:pt x="14395" y="6274"/>
                    <a:pt x="14372" y="6274"/>
                  </a:cubicBezTo>
                  <a:cubicBezTo>
                    <a:pt x="14395" y="6262"/>
                    <a:pt x="14503" y="6262"/>
                    <a:pt x="14395" y="6250"/>
                  </a:cubicBezTo>
                  <a:cubicBezTo>
                    <a:pt x="14400" y="6246"/>
                    <a:pt x="14405" y="6243"/>
                    <a:pt x="14412" y="6241"/>
                  </a:cubicBezTo>
                  <a:lnTo>
                    <a:pt x="14412" y="6241"/>
                  </a:lnTo>
                  <a:cubicBezTo>
                    <a:pt x="14414" y="6241"/>
                    <a:pt x="14415" y="6241"/>
                    <a:pt x="14416" y="6241"/>
                  </a:cubicBezTo>
                  <a:cubicBezTo>
                    <a:pt x="14421" y="6241"/>
                    <a:pt x="14423" y="6240"/>
                    <a:pt x="14424" y="6239"/>
                  </a:cubicBezTo>
                  <a:lnTo>
                    <a:pt x="14424" y="6239"/>
                  </a:lnTo>
                  <a:cubicBezTo>
                    <a:pt x="14420" y="6240"/>
                    <a:pt x="14416" y="6240"/>
                    <a:pt x="14412" y="6241"/>
                  </a:cubicBezTo>
                  <a:lnTo>
                    <a:pt x="14412" y="6241"/>
                  </a:lnTo>
                  <a:cubicBezTo>
                    <a:pt x="14408" y="6241"/>
                    <a:pt x="14403" y="6240"/>
                    <a:pt x="14395" y="6238"/>
                  </a:cubicBezTo>
                  <a:cubicBezTo>
                    <a:pt x="14407" y="6226"/>
                    <a:pt x="14467" y="6179"/>
                    <a:pt x="14443" y="6179"/>
                  </a:cubicBezTo>
                  <a:cubicBezTo>
                    <a:pt x="14527" y="6165"/>
                    <a:pt x="14610" y="6159"/>
                    <a:pt x="14694" y="6159"/>
                  </a:cubicBezTo>
                  <a:cubicBezTo>
                    <a:pt x="14753" y="6159"/>
                    <a:pt x="14812" y="6162"/>
                    <a:pt x="14872" y="6167"/>
                  </a:cubicBezTo>
                  <a:cubicBezTo>
                    <a:pt x="14800" y="6167"/>
                    <a:pt x="14729" y="6179"/>
                    <a:pt x="14657" y="6190"/>
                  </a:cubicBezTo>
                  <a:cubicBezTo>
                    <a:pt x="14760" y="6232"/>
                    <a:pt x="15023" y="6290"/>
                    <a:pt x="15161" y="6290"/>
                  </a:cubicBezTo>
                  <a:cubicBezTo>
                    <a:pt x="15183" y="6290"/>
                    <a:pt x="15202" y="6289"/>
                    <a:pt x="15217" y="6286"/>
                  </a:cubicBezTo>
                  <a:lnTo>
                    <a:pt x="15217" y="6286"/>
                  </a:lnTo>
                  <a:cubicBezTo>
                    <a:pt x="15195" y="6291"/>
                    <a:pt x="15222" y="6300"/>
                    <a:pt x="15239" y="6304"/>
                  </a:cubicBezTo>
                  <a:lnTo>
                    <a:pt x="15239" y="6304"/>
                  </a:lnTo>
                  <a:cubicBezTo>
                    <a:pt x="15224" y="6302"/>
                    <a:pt x="15214" y="6301"/>
                    <a:pt x="15208" y="6301"/>
                  </a:cubicBezTo>
                  <a:cubicBezTo>
                    <a:pt x="15207" y="6301"/>
                    <a:pt x="15207" y="6301"/>
                    <a:pt x="15206" y="6301"/>
                  </a:cubicBezTo>
                  <a:lnTo>
                    <a:pt x="15206" y="6301"/>
                  </a:lnTo>
                  <a:cubicBezTo>
                    <a:pt x="15195" y="6299"/>
                    <a:pt x="15183" y="6298"/>
                    <a:pt x="15169" y="6298"/>
                  </a:cubicBezTo>
                  <a:cubicBezTo>
                    <a:pt x="15182" y="6299"/>
                    <a:pt x="15192" y="6301"/>
                    <a:pt x="15201" y="6302"/>
                  </a:cubicBezTo>
                  <a:lnTo>
                    <a:pt x="15201" y="6302"/>
                  </a:lnTo>
                  <a:cubicBezTo>
                    <a:pt x="15203" y="6302"/>
                    <a:pt x="15204" y="6302"/>
                    <a:pt x="15206" y="6301"/>
                  </a:cubicBezTo>
                  <a:lnTo>
                    <a:pt x="15206" y="6301"/>
                  </a:lnTo>
                  <a:cubicBezTo>
                    <a:pt x="15212" y="6302"/>
                    <a:pt x="15217" y="6304"/>
                    <a:pt x="15222" y="6305"/>
                  </a:cubicBezTo>
                  <a:lnTo>
                    <a:pt x="15222" y="6305"/>
                  </a:lnTo>
                  <a:cubicBezTo>
                    <a:pt x="15216" y="6304"/>
                    <a:pt x="15210" y="6303"/>
                    <a:pt x="15201" y="6302"/>
                  </a:cubicBezTo>
                  <a:lnTo>
                    <a:pt x="15201" y="6302"/>
                  </a:lnTo>
                  <a:cubicBezTo>
                    <a:pt x="15182" y="6305"/>
                    <a:pt x="15231" y="6325"/>
                    <a:pt x="15181" y="6333"/>
                  </a:cubicBezTo>
                  <a:lnTo>
                    <a:pt x="15288" y="6333"/>
                  </a:lnTo>
                  <a:cubicBezTo>
                    <a:pt x="15288" y="6333"/>
                    <a:pt x="15193" y="6333"/>
                    <a:pt x="15181" y="6345"/>
                  </a:cubicBezTo>
                  <a:cubicBezTo>
                    <a:pt x="15208" y="6345"/>
                    <a:pt x="15220" y="6353"/>
                    <a:pt x="15233" y="6357"/>
                  </a:cubicBezTo>
                  <a:lnTo>
                    <a:pt x="15146" y="6357"/>
                  </a:lnTo>
                  <a:cubicBezTo>
                    <a:pt x="15265" y="6357"/>
                    <a:pt x="15122" y="6357"/>
                    <a:pt x="15205" y="6369"/>
                  </a:cubicBezTo>
                  <a:cubicBezTo>
                    <a:pt x="15200" y="6369"/>
                    <a:pt x="15196" y="6369"/>
                    <a:pt x="15193" y="6369"/>
                  </a:cubicBezTo>
                  <a:lnTo>
                    <a:pt x="15193" y="6369"/>
                  </a:lnTo>
                  <a:cubicBezTo>
                    <a:pt x="15193" y="6369"/>
                    <a:pt x="15193" y="6369"/>
                    <a:pt x="15193" y="6369"/>
                  </a:cubicBezTo>
                  <a:cubicBezTo>
                    <a:pt x="15169" y="6369"/>
                    <a:pt x="15146" y="6381"/>
                    <a:pt x="15134" y="6381"/>
                  </a:cubicBezTo>
                  <a:cubicBezTo>
                    <a:pt x="15149" y="6381"/>
                    <a:pt x="15165" y="6376"/>
                    <a:pt x="15178" y="6376"/>
                  </a:cubicBezTo>
                  <a:cubicBezTo>
                    <a:pt x="15184" y="6376"/>
                    <a:pt x="15189" y="6377"/>
                    <a:pt x="15193" y="6381"/>
                  </a:cubicBezTo>
                  <a:cubicBezTo>
                    <a:pt x="15205" y="6381"/>
                    <a:pt x="15134" y="6393"/>
                    <a:pt x="15122" y="6393"/>
                  </a:cubicBezTo>
                  <a:cubicBezTo>
                    <a:pt x="15122" y="6393"/>
                    <a:pt x="15205" y="6405"/>
                    <a:pt x="15205" y="6405"/>
                  </a:cubicBezTo>
                  <a:lnTo>
                    <a:pt x="15169" y="6405"/>
                  </a:lnTo>
                  <a:cubicBezTo>
                    <a:pt x="15181" y="6405"/>
                    <a:pt x="15217" y="6417"/>
                    <a:pt x="15217" y="6417"/>
                  </a:cubicBezTo>
                  <a:lnTo>
                    <a:pt x="15157" y="6417"/>
                  </a:lnTo>
                  <a:cubicBezTo>
                    <a:pt x="15181" y="6417"/>
                    <a:pt x="15205" y="6417"/>
                    <a:pt x="15217" y="6429"/>
                  </a:cubicBezTo>
                  <a:cubicBezTo>
                    <a:pt x="15201" y="6429"/>
                    <a:pt x="15175" y="6434"/>
                    <a:pt x="15155" y="6434"/>
                  </a:cubicBezTo>
                  <a:cubicBezTo>
                    <a:pt x="15146" y="6434"/>
                    <a:pt x="15138" y="6433"/>
                    <a:pt x="15134" y="6429"/>
                  </a:cubicBezTo>
                  <a:lnTo>
                    <a:pt x="15134" y="6429"/>
                  </a:lnTo>
                  <a:cubicBezTo>
                    <a:pt x="15146" y="6440"/>
                    <a:pt x="15181" y="6440"/>
                    <a:pt x="15193" y="6440"/>
                  </a:cubicBezTo>
                  <a:cubicBezTo>
                    <a:pt x="15138" y="6440"/>
                    <a:pt x="15193" y="6456"/>
                    <a:pt x="15187" y="6456"/>
                  </a:cubicBezTo>
                  <a:cubicBezTo>
                    <a:pt x="15185" y="6456"/>
                    <a:pt x="15175" y="6454"/>
                    <a:pt x="15151" y="6449"/>
                  </a:cubicBezTo>
                  <a:lnTo>
                    <a:pt x="15151" y="6449"/>
                  </a:lnTo>
                  <a:cubicBezTo>
                    <a:pt x="15149" y="6451"/>
                    <a:pt x="15139" y="6452"/>
                    <a:pt x="15118" y="6452"/>
                  </a:cubicBezTo>
                  <a:lnTo>
                    <a:pt x="15118" y="6452"/>
                  </a:lnTo>
                  <a:cubicBezTo>
                    <a:pt x="15114" y="6450"/>
                    <a:pt x="15110" y="6449"/>
                    <a:pt x="15106" y="6449"/>
                  </a:cubicBezTo>
                  <a:cubicBezTo>
                    <a:pt x="15103" y="6449"/>
                    <a:pt x="15100" y="6450"/>
                    <a:pt x="15098" y="6452"/>
                  </a:cubicBezTo>
                  <a:cubicBezTo>
                    <a:pt x="15106" y="6452"/>
                    <a:pt x="15112" y="6452"/>
                    <a:pt x="15118" y="6452"/>
                  </a:cubicBezTo>
                  <a:lnTo>
                    <a:pt x="15118" y="6452"/>
                  </a:lnTo>
                  <a:cubicBezTo>
                    <a:pt x="15128" y="6457"/>
                    <a:pt x="15139" y="6464"/>
                    <a:pt x="15146" y="6464"/>
                  </a:cubicBezTo>
                  <a:cubicBezTo>
                    <a:pt x="15122" y="6464"/>
                    <a:pt x="15122" y="6476"/>
                    <a:pt x="15146" y="6476"/>
                  </a:cubicBezTo>
                  <a:cubicBezTo>
                    <a:pt x="15122" y="6476"/>
                    <a:pt x="15110" y="6476"/>
                    <a:pt x="15086" y="6488"/>
                  </a:cubicBezTo>
                  <a:lnTo>
                    <a:pt x="15122" y="6488"/>
                  </a:lnTo>
                  <a:cubicBezTo>
                    <a:pt x="15229" y="6500"/>
                    <a:pt x="15062" y="6500"/>
                    <a:pt x="15050" y="6500"/>
                  </a:cubicBezTo>
                  <a:cubicBezTo>
                    <a:pt x="15098" y="6500"/>
                    <a:pt x="15110" y="6512"/>
                    <a:pt x="15157" y="6512"/>
                  </a:cubicBezTo>
                  <a:lnTo>
                    <a:pt x="15134" y="6512"/>
                  </a:lnTo>
                  <a:cubicBezTo>
                    <a:pt x="15110" y="6512"/>
                    <a:pt x="15193" y="6524"/>
                    <a:pt x="15193" y="6524"/>
                  </a:cubicBezTo>
                  <a:cubicBezTo>
                    <a:pt x="15186" y="6525"/>
                    <a:pt x="15181" y="6527"/>
                    <a:pt x="15176" y="6528"/>
                  </a:cubicBezTo>
                  <a:lnTo>
                    <a:pt x="15176" y="6528"/>
                  </a:lnTo>
                  <a:cubicBezTo>
                    <a:pt x="15178" y="6523"/>
                    <a:pt x="15176" y="6522"/>
                    <a:pt x="15172" y="6522"/>
                  </a:cubicBezTo>
                  <a:cubicBezTo>
                    <a:pt x="15163" y="6522"/>
                    <a:pt x="15145" y="6531"/>
                    <a:pt x="15156" y="6531"/>
                  </a:cubicBezTo>
                  <a:cubicBezTo>
                    <a:pt x="15160" y="6531"/>
                    <a:pt x="15166" y="6530"/>
                    <a:pt x="15176" y="6528"/>
                  </a:cubicBezTo>
                  <a:lnTo>
                    <a:pt x="15176" y="6528"/>
                  </a:lnTo>
                  <a:cubicBezTo>
                    <a:pt x="15175" y="6529"/>
                    <a:pt x="15174" y="6531"/>
                    <a:pt x="15172" y="6533"/>
                  </a:cubicBezTo>
                  <a:lnTo>
                    <a:pt x="15172" y="6533"/>
                  </a:lnTo>
                  <a:cubicBezTo>
                    <a:pt x="15116" y="6529"/>
                    <a:pt x="15088" y="6527"/>
                    <a:pt x="15079" y="6527"/>
                  </a:cubicBezTo>
                  <a:cubicBezTo>
                    <a:pt x="15052" y="6527"/>
                    <a:pt x="15164" y="6538"/>
                    <a:pt x="15180" y="6538"/>
                  </a:cubicBezTo>
                  <a:cubicBezTo>
                    <a:pt x="15184" y="6538"/>
                    <a:pt x="15182" y="6538"/>
                    <a:pt x="15169" y="6536"/>
                  </a:cubicBezTo>
                  <a:cubicBezTo>
                    <a:pt x="15170" y="6535"/>
                    <a:pt x="15171" y="6534"/>
                    <a:pt x="15172" y="6533"/>
                  </a:cubicBezTo>
                  <a:lnTo>
                    <a:pt x="15172" y="6533"/>
                  </a:lnTo>
                  <a:cubicBezTo>
                    <a:pt x="15186" y="6533"/>
                    <a:pt x="15200" y="6535"/>
                    <a:pt x="15217" y="6536"/>
                  </a:cubicBezTo>
                  <a:cubicBezTo>
                    <a:pt x="15193" y="6536"/>
                    <a:pt x="15193" y="6536"/>
                    <a:pt x="15229" y="6548"/>
                  </a:cubicBezTo>
                  <a:cubicBezTo>
                    <a:pt x="15134" y="6548"/>
                    <a:pt x="15157" y="6548"/>
                    <a:pt x="15050" y="6560"/>
                  </a:cubicBezTo>
                  <a:lnTo>
                    <a:pt x="15110" y="6560"/>
                  </a:lnTo>
                  <a:cubicBezTo>
                    <a:pt x="15127" y="6565"/>
                    <a:pt x="15139" y="6569"/>
                    <a:pt x="15148" y="6571"/>
                  </a:cubicBezTo>
                  <a:lnTo>
                    <a:pt x="15157" y="6571"/>
                  </a:lnTo>
                  <a:cubicBezTo>
                    <a:pt x="15157" y="6572"/>
                    <a:pt x="15157" y="6573"/>
                    <a:pt x="15157" y="6574"/>
                  </a:cubicBezTo>
                  <a:lnTo>
                    <a:pt x="15157" y="6574"/>
                  </a:lnTo>
                  <a:cubicBezTo>
                    <a:pt x="15155" y="6574"/>
                    <a:pt x="15152" y="6573"/>
                    <a:pt x="15148" y="6571"/>
                  </a:cubicBezTo>
                  <a:lnTo>
                    <a:pt x="15098" y="6571"/>
                  </a:lnTo>
                  <a:cubicBezTo>
                    <a:pt x="15114" y="6571"/>
                    <a:pt x="15143" y="6576"/>
                    <a:pt x="15158" y="6578"/>
                  </a:cubicBezTo>
                  <a:lnTo>
                    <a:pt x="15158" y="6578"/>
                  </a:lnTo>
                  <a:cubicBezTo>
                    <a:pt x="15158" y="6577"/>
                    <a:pt x="15158" y="6576"/>
                    <a:pt x="15157" y="6574"/>
                  </a:cubicBezTo>
                  <a:lnTo>
                    <a:pt x="15157" y="6574"/>
                  </a:lnTo>
                  <a:cubicBezTo>
                    <a:pt x="15168" y="6578"/>
                    <a:pt x="15170" y="6579"/>
                    <a:pt x="15166" y="6579"/>
                  </a:cubicBezTo>
                  <a:cubicBezTo>
                    <a:pt x="15165" y="6579"/>
                    <a:pt x="15162" y="6579"/>
                    <a:pt x="15158" y="6578"/>
                  </a:cubicBezTo>
                  <a:lnTo>
                    <a:pt x="15158" y="6578"/>
                  </a:lnTo>
                  <a:cubicBezTo>
                    <a:pt x="15160" y="6595"/>
                    <a:pt x="15172" y="6595"/>
                    <a:pt x="15193" y="6595"/>
                  </a:cubicBezTo>
                  <a:cubicBezTo>
                    <a:pt x="15157" y="6601"/>
                    <a:pt x="15157" y="6604"/>
                    <a:pt x="15172" y="6604"/>
                  </a:cubicBezTo>
                  <a:cubicBezTo>
                    <a:pt x="15185" y="6604"/>
                    <a:pt x="15210" y="6602"/>
                    <a:pt x="15232" y="6597"/>
                  </a:cubicBezTo>
                  <a:lnTo>
                    <a:pt x="15232" y="6597"/>
                  </a:lnTo>
                  <a:cubicBezTo>
                    <a:pt x="15210" y="6602"/>
                    <a:pt x="15203" y="6606"/>
                    <a:pt x="15203" y="6608"/>
                  </a:cubicBezTo>
                  <a:lnTo>
                    <a:pt x="15203" y="6608"/>
                  </a:lnTo>
                  <a:cubicBezTo>
                    <a:pt x="15195" y="6607"/>
                    <a:pt x="15184" y="6607"/>
                    <a:pt x="15169" y="6607"/>
                  </a:cubicBezTo>
                  <a:cubicBezTo>
                    <a:pt x="15193" y="6619"/>
                    <a:pt x="15217" y="6619"/>
                    <a:pt x="15241" y="6619"/>
                  </a:cubicBezTo>
                  <a:cubicBezTo>
                    <a:pt x="15241" y="6619"/>
                    <a:pt x="15229" y="6619"/>
                    <a:pt x="15217" y="6631"/>
                  </a:cubicBezTo>
                  <a:cubicBezTo>
                    <a:pt x="15237" y="6627"/>
                    <a:pt x="15257" y="6626"/>
                    <a:pt x="15276" y="6626"/>
                  </a:cubicBezTo>
                  <a:cubicBezTo>
                    <a:pt x="15316" y="6626"/>
                    <a:pt x="15356" y="6631"/>
                    <a:pt x="15396" y="6631"/>
                  </a:cubicBezTo>
                  <a:cubicBezTo>
                    <a:pt x="15364" y="6635"/>
                    <a:pt x="15347" y="6636"/>
                    <a:pt x="15334" y="6636"/>
                  </a:cubicBezTo>
                  <a:cubicBezTo>
                    <a:pt x="15308" y="6636"/>
                    <a:pt x="15300" y="6631"/>
                    <a:pt x="15229" y="6631"/>
                  </a:cubicBezTo>
                  <a:lnTo>
                    <a:pt x="15181" y="6631"/>
                  </a:lnTo>
                  <a:cubicBezTo>
                    <a:pt x="15181" y="6634"/>
                    <a:pt x="15183" y="6635"/>
                    <a:pt x="15185" y="6635"/>
                  </a:cubicBezTo>
                  <a:cubicBezTo>
                    <a:pt x="15186" y="6635"/>
                    <a:pt x="15187" y="6634"/>
                    <a:pt x="15187" y="6634"/>
                  </a:cubicBezTo>
                  <a:lnTo>
                    <a:pt x="15187" y="6634"/>
                  </a:lnTo>
                  <a:cubicBezTo>
                    <a:pt x="15183" y="6636"/>
                    <a:pt x="15178" y="6639"/>
                    <a:pt x="15169" y="6643"/>
                  </a:cubicBezTo>
                  <a:cubicBezTo>
                    <a:pt x="15229" y="6643"/>
                    <a:pt x="15276" y="6655"/>
                    <a:pt x="15336" y="6655"/>
                  </a:cubicBezTo>
                  <a:lnTo>
                    <a:pt x="15217" y="6655"/>
                  </a:lnTo>
                  <a:cubicBezTo>
                    <a:pt x="15205" y="6655"/>
                    <a:pt x="15193" y="6655"/>
                    <a:pt x="15169" y="6667"/>
                  </a:cubicBezTo>
                  <a:cubicBezTo>
                    <a:pt x="15187" y="6661"/>
                    <a:pt x="15202" y="6658"/>
                    <a:pt x="15215" y="6658"/>
                  </a:cubicBezTo>
                  <a:cubicBezTo>
                    <a:pt x="15229" y="6658"/>
                    <a:pt x="15241" y="6661"/>
                    <a:pt x="15253" y="6667"/>
                  </a:cubicBezTo>
                  <a:lnTo>
                    <a:pt x="15238" y="6667"/>
                  </a:lnTo>
                  <a:cubicBezTo>
                    <a:pt x="15239" y="6669"/>
                    <a:pt x="15240" y="6671"/>
                    <a:pt x="15240" y="6674"/>
                  </a:cubicBezTo>
                  <a:lnTo>
                    <a:pt x="15240" y="6674"/>
                  </a:lnTo>
                  <a:cubicBezTo>
                    <a:pt x="15240" y="6673"/>
                    <a:pt x="15240" y="6673"/>
                    <a:pt x="15240" y="6673"/>
                  </a:cubicBezTo>
                  <a:cubicBezTo>
                    <a:pt x="15238" y="6673"/>
                    <a:pt x="15233" y="6679"/>
                    <a:pt x="15217" y="6679"/>
                  </a:cubicBezTo>
                  <a:cubicBezTo>
                    <a:pt x="15193" y="6702"/>
                    <a:pt x="15348" y="6702"/>
                    <a:pt x="15276" y="6702"/>
                  </a:cubicBezTo>
                  <a:lnTo>
                    <a:pt x="15193" y="6702"/>
                  </a:lnTo>
                  <a:cubicBezTo>
                    <a:pt x="15265" y="6702"/>
                    <a:pt x="15336" y="6702"/>
                    <a:pt x="15407" y="6714"/>
                  </a:cubicBezTo>
                  <a:cubicBezTo>
                    <a:pt x="15574" y="6702"/>
                    <a:pt x="15467" y="6702"/>
                    <a:pt x="15419" y="6702"/>
                  </a:cubicBezTo>
                  <a:lnTo>
                    <a:pt x="15443" y="6702"/>
                  </a:lnTo>
                  <a:cubicBezTo>
                    <a:pt x="15431" y="6679"/>
                    <a:pt x="15443" y="6667"/>
                    <a:pt x="15491" y="6655"/>
                  </a:cubicBezTo>
                  <a:lnTo>
                    <a:pt x="15491" y="6655"/>
                  </a:lnTo>
                  <a:cubicBezTo>
                    <a:pt x="15488" y="6655"/>
                    <a:pt x="15485" y="6655"/>
                    <a:pt x="15483" y="6656"/>
                  </a:cubicBezTo>
                  <a:cubicBezTo>
                    <a:pt x="15482" y="6655"/>
                    <a:pt x="15478" y="6655"/>
                    <a:pt x="15467" y="6655"/>
                  </a:cubicBezTo>
                  <a:cubicBezTo>
                    <a:pt x="15622" y="6655"/>
                    <a:pt x="15396" y="6643"/>
                    <a:pt x="15527" y="6643"/>
                  </a:cubicBezTo>
                  <a:cubicBezTo>
                    <a:pt x="15523" y="6640"/>
                    <a:pt x="15522" y="6638"/>
                    <a:pt x="15522" y="6636"/>
                  </a:cubicBezTo>
                  <a:lnTo>
                    <a:pt x="15522" y="6636"/>
                  </a:lnTo>
                  <a:cubicBezTo>
                    <a:pt x="15532" y="6638"/>
                    <a:pt x="15541" y="6640"/>
                    <a:pt x="15550" y="6643"/>
                  </a:cubicBezTo>
                  <a:cubicBezTo>
                    <a:pt x="15538" y="6637"/>
                    <a:pt x="15529" y="6634"/>
                    <a:pt x="15525" y="6634"/>
                  </a:cubicBezTo>
                  <a:lnTo>
                    <a:pt x="15525" y="6634"/>
                  </a:lnTo>
                  <a:cubicBezTo>
                    <a:pt x="15523" y="6634"/>
                    <a:pt x="15522" y="6635"/>
                    <a:pt x="15522" y="6636"/>
                  </a:cubicBezTo>
                  <a:lnTo>
                    <a:pt x="15522" y="6636"/>
                  </a:lnTo>
                  <a:cubicBezTo>
                    <a:pt x="15500" y="6632"/>
                    <a:pt x="15475" y="6631"/>
                    <a:pt x="15449" y="6631"/>
                  </a:cubicBezTo>
                  <a:lnTo>
                    <a:pt x="15449" y="6631"/>
                  </a:lnTo>
                  <a:cubicBezTo>
                    <a:pt x="15457" y="6628"/>
                    <a:pt x="15463" y="6623"/>
                    <a:pt x="15467" y="6619"/>
                  </a:cubicBezTo>
                  <a:cubicBezTo>
                    <a:pt x="15467" y="6619"/>
                    <a:pt x="15407" y="6595"/>
                    <a:pt x="15396" y="6595"/>
                  </a:cubicBezTo>
                  <a:cubicBezTo>
                    <a:pt x="15419" y="6595"/>
                    <a:pt x="15431" y="6583"/>
                    <a:pt x="15443" y="6583"/>
                  </a:cubicBezTo>
                  <a:lnTo>
                    <a:pt x="15384" y="6583"/>
                  </a:lnTo>
                  <a:cubicBezTo>
                    <a:pt x="15407" y="6577"/>
                    <a:pt x="15416" y="6577"/>
                    <a:pt x="15418" y="6577"/>
                  </a:cubicBezTo>
                  <a:cubicBezTo>
                    <a:pt x="15419" y="6577"/>
                    <a:pt x="15413" y="6577"/>
                    <a:pt x="15407" y="6571"/>
                  </a:cubicBezTo>
                  <a:lnTo>
                    <a:pt x="15407" y="6571"/>
                  </a:lnTo>
                  <a:cubicBezTo>
                    <a:pt x="15415" y="6574"/>
                    <a:pt x="15423" y="6575"/>
                    <a:pt x="15431" y="6575"/>
                  </a:cubicBezTo>
                  <a:cubicBezTo>
                    <a:pt x="15466" y="6575"/>
                    <a:pt x="15510" y="6560"/>
                    <a:pt x="15538" y="6560"/>
                  </a:cubicBezTo>
                  <a:lnTo>
                    <a:pt x="15550" y="6560"/>
                  </a:lnTo>
                  <a:cubicBezTo>
                    <a:pt x="15515" y="6560"/>
                    <a:pt x="15491" y="6548"/>
                    <a:pt x="15455" y="6548"/>
                  </a:cubicBezTo>
                  <a:cubicBezTo>
                    <a:pt x="15462" y="6540"/>
                    <a:pt x="15470" y="6537"/>
                    <a:pt x="15477" y="6536"/>
                  </a:cubicBezTo>
                  <a:lnTo>
                    <a:pt x="15477" y="6536"/>
                  </a:lnTo>
                  <a:cubicBezTo>
                    <a:pt x="15473" y="6531"/>
                    <a:pt x="15468" y="6519"/>
                    <a:pt x="15431" y="6512"/>
                  </a:cubicBezTo>
                  <a:cubicBezTo>
                    <a:pt x="15549" y="6512"/>
                    <a:pt x="15456" y="6512"/>
                    <a:pt x="15444" y="6503"/>
                  </a:cubicBezTo>
                  <a:lnTo>
                    <a:pt x="15444" y="6503"/>
                  </a:lnTo>
                  <a:cubicBezTo>
                    <a:pt x="15453" y="6503"/>
                    <a:pt x="15491" y="6488"/>
                    <a:pt x="15491" y="6488"/>
                  </a:cubicBezTo>
                  <a:cubicBezTo>
                    <a:pt x="15467" y="6476"/>
                    <a:pt x="15455" y="6476"/>
                    <a:pt x="15443" y="6476"/>
                  </a:cubicBezTo>
                  <a:cubicBezTo>
                    <a:pt x="15467" y="6476"/>
                    <a:pt x="15515" y="6476"/>
                    <a:pt x="15419" y="6464"/>
                  </a:cubicBezTo>
                  <a:cubicBezTo>
                    <a:pt x="15458" y="6455"/>
                    <a:pt x="15489" y="6429"/>
                    <a:pt x="15505" y="6426"/>
                  </a:cubicBezTo>
                  <a:lnTo>
                    <a:pt x="15505" y="6426"/>
                  </a:lnTo>
                  <a:cubicBezTo>
                    <a:pt x="15508" y="6427"/>
                    <a:pt x="15512" y="6428"/>
                    <a:pt x="15515" y="6429"/>
                  </a:cubicBezTo>
                  <a:cubicBezTo>
                    <a:pt x="15513" y="6427"/>
                    <a:pt x="15511" y="6426"/>
                    <a:pt x="15508" y="6426"/>
                  </a:cubicBezTo>
                  <a:cubicBezTo>
                    <a:pt x="15507" y="6426"/>
                    <a:pt x="15506" y="6426"/>
                    <a:pt x="15505" y="6426"/>
                  </a:cubicBezTo>
                  <a:lnTo>
                    <a:pt x="15505" y="6426"/>
                  </a:lnTo>
                  <a:cubicBezTo>
                    <a:pt x="15478" y="6421"/>
                    <a:pt x="15445" y="6418"/>
                    <a:pt x="15413" y="6417"/>
                  </a:cubicBezTo>
                  <a:lnTo>
                    <a:pt x="15413" y="6417"/>
                  </a:lnTo>
                  <a:cubicBezTo>
                    <a:pt x="15452" y="6410"/>
                    <a:pt x="15496" y="6392"/>
                    <a:pt x="15503" y="6357"/>
                  </a:cubicBezTo>
                  <a:lnTo>
                    <a:pt x="15491" y="6357"/>
                  </a:lnTo>
                  <a:cubicBezTo>
                    <a:pt x="15486" y="6352"/>
                    <a:pt x="15481" y="6349"/>
                    <a:pt x="15476" y="6348"/>
                  </a:cubicBezTo>
                  <a:lnTo>
                    <a:pt x="15476" y="6348"/>
                  </a:lnTo>
                  <a:cubicBezTo>
                    <a:pt x="15477" y="6348"/>
                    <a:pt x="15479" y="6348"/>
                    <a:pt x="15480" y="6348"/>
                  </a:cubicBezTo>
                  <a:cubicBezTo>
                    <a:pt x="15491" y="6348"/>
                    <a:pt x="15503" y="6351"/>
                    <a:pt x="15515" y="6357"/>
                  </a:cubicBezTo>
                  <a:cubicBezTo>
                    <a:pt x="15503" y="6345"/>
                    <a:pt x="15467" y="6345"/>
                    <a:pt x="15455" y="6345"/>
                  </a:cubicBezTo>
                  <a:cubicBezTo>
                    <a:pt x="15455" y="6345"/>
                    <a:pt x="15460" y="6345"/>
                    <a:pt x="15467" y="6345"/>
                  </a:cubicBezTo>
                  <a:lnTo>
                    <a:pt x="15467" y="6345"/>
                  </a:lnTo>
                  <a:cubicBezTo>
                    <a:pt x="15467" y="6345"/>
                    <a:pt x="15467" y="6345"/>
                    <a:pt x="15467" y="6345"/>
                  </a:cubicBezTo>
                  <a:lnTo>
                    <a:pt x="15467" y="6345"/>
                  </a:lnTo>
                  <a:lnTo>
                    <a:pt x="15467" y="6345"/>
                  </a:lnTo>
                  <a:cubicBezTo>
                    <a:pt x="15467" y="6345"/>
                    <a:pt x="15467" y="6345"/>
                    <a:pt x="15467" y="6345"/>
                  </a:cubicBezTo>
                  <a:lnTo>
                    <a:pt x="15467" y="6345"/>
                  </a:lnTo>
                  <a:cubicBezTo>
                    <a:pt x="15455" y="6333"/>
                    <a:pt x="15467" y="6333"/>
                    <a:pt x="15479" y="6333"/>
                  </a:cubicBezTo>
                  <a:lnTo>
                    <a:pt x="15407" y="6333"/>
                  </a:lnTo>
                  <a:cubicBezTo>
                    <a:pt x="15491" y="6333"/>
                    <a:pt x="15431" y="6309"/>
                    <a:pt x="15467" y="6309"/>
                  </a:cubicBezTo>
                  <a:cubicBezTo>
                    <a:pt x="15452" y="6309"/>
                    <a:pt x="15432" y="6300"/>
                    <a:pt x="15413" y="6296"/>
                  </a:cubicBezTo>
                  <a:lnTo>
                    <a:pt x="15413" y="6296"/>
                  </a:lnTo>
                  <a:cubicBezTo>
                    <a:pt x="15444" y="6293"/>
                    <a:pt x="15466" y="6286"/>
                    <a:pt x="15503" y="6286"/>
                  </a:cubicBezTo>
                  <a:cubicBezTo>
                    <a:pt x="15479" y="6274"/>
                    <a:pt x="15443" y="6274"/>
                    <a:pt x="15419" y="6274"/>
                  </a:cubicBezTo>
                  <a:cubicBezTo>
                    <a:pt x="15455" y="6262"/>
                    <a:pt x="15550" y="6262"/>
                    <a:pt x="15443" y="6250"/>
                  </a:cubicBezTo>
                  <a:cubicBezTo>
                    <a:pt x="15451" y="6246"/>
                    <a:pt x="15458" y="6243"/>
                    <a:pt x="15464" y="6241"/>
                  </a:cubicBezTo>
                  <a:lnTo>
                    <a:pt x="15464" y="6241"/>
                  </a:lnTo>
                  <a:cubicBezTo>
                    <a:pt x="15464" y="6241"/>
                    <a:pt x="15464" y="6241"/>
                    <a:pt x="15464" y="6241"/>
                  </a:cubicBezTo>
                  <a:cubicBezTo>
                    <a:pt x="15460" y="6241"/>
                    <a:pt x="15453" y="6241"/>
                    <a:pt x="15443" y="6238"/>
                  </a:cubicBezTo>
                  <a:cubicBezTo>
                    <a:pt x="15527" y="6214"/>
                    <a:pt x="15360" y="6202"/>
                    <a:pt x="15515" y="6179"/>
                  </a:cubicBezTo>
                  <a:cubicBezTo>
                    <a:pt x="15503" y="6173"/>
                    <a:pt x="15488" y="6170"/>
                    <a:pt x="15473" y="6170"/>
                  </a:cubicBezTo>
                  <a:cubicBezTo>
                    <a:pt x="15458" y="6170"/>
                    <a:pt x="15443" y="6173"/>
                    <a:pt x="15431" y="6179"/>
                  </a:cubicBezTo>
                  <a:cubicBezTo>
                    <a:pt x="15443" y="6167"/>
                    <a:pt x="15467" y="6167"/>
                    <a:pt x="15479" y="6167"/>
                  </a:cubicBezTo>
                  <a:cubicBezTo>
                    <a:pt x="15467" y="6167"/>
                    <a:pt x="15443" y="6155"/>
                    <a:pt x="15431" y="6155"/>
                  </a:cubicBezTo>
                  <a:cubicBezTo>
                    <a:pt x="15348" y="6155"/>
                    <a:pt x="15217" y="6179"/>
                    <a:pt x="15193" y="6179"/>
                  </a:cubicBezTo>
                  <a:cubicBezTo>
                    <a:pt x="15253" y="6179"/>
                    <a:pt x="15181" y="6202"/>
                    <a:pt x="15169" y="6214"/>
                  </a:cubicBezTo>
                  <a:cubicBezTo>
                    <a:pt x="15177" y="6214"/>
                    <a:pt x="15206" y="6209"/>
                    <a:pt x="15207" y="6209"/>
                  </a:cubicBezTo>
                  <a:lnTo>
                    <a:pt x="15207" y="6209"/>
                  </a:lnTo>
                  <a:cubicBezTo>
                    <a:pt x="15208" y="6209"/>
                    <a:pt x="15201" y="6210"/>
                    <a:pt x="15181" y="6214"/>
                  </a:cubicBezTo>
                  <a:lnTo>
                    <a:pt x="15241" y="6214"/>
                  </a:lnTo>
                  <a:cubicBezTo>
                    <a:pt x="15205" y="6214"/>
                    <a:pt x="15217" y="6226"/>
                    <a:pt x="15157" y="6226"/>
                  </a:cubicBezTo>
                  <a:cubicBezTo>
                    <a:pt x="15169" y="6226"/>
                    <a:pt x="15178" y="6226"/>
                    <a:pt x="15185" y="6227"/>
                  </a:cubicBezTo>
                  <a:lnTo>
                    <a:pt x="15185" y="6227"/>
                  </a:lnTo>
                  <a:cubicBezTo>
                    <a:pt x="15165" y="6232"/>
                    <a:pt x="15146" y="6238"/>
                    <a:pt x="15146" y="6238"/>
                  </a:cubicBezTo>
                  <a:cubicBezTo>
                    <a:pt x="15148" y="6241"/>
                    <a:pt x="15151" y="6242"/>
                    <a:pt x="15154" y="6242"/>
                  </a:cubicBezTo>
                  <a:cubicBezTo>
                    <a:pt x="15157" y="6242"/>
                    <a:pt x="15160" y="6241"/>
                    <a:pt x="15162" y="6241"/>
                  </a:cubicBezTo>
                  <a:cubicBezTo>
                    <a:pt x="15166" y="6241"/>
                    <a:pt x="15169" y="6244"/>
                    <a:pt x="15169" y="6262"/>
                  </a:cubicBezTo>
                  <a:cubicBezTo>
                    <a:pt x="15146" y="6250"/>
                    <a:pt x="14884" y="6167"/>
                    <a:pt x="14895" y="6155"/>
                  </a:cubicBezTo>
                  <a:cubicBezTo>
                    <a:pt x="14907" y="6147"/>
                    <a:pt x="14920" y="6140"/>
                    <a:pt x="14934" y="6135"/>
                  </a:cubicBezTo>
                  <a:lnTo>
                    <a:pt x="14934" y="6135"/>
                  </a:lnTo>
                  <a:cubicBezTo>
                    <a:pt x="14893" y="6143"/>
                    <a:pt x="14836" y="6153"/>
                    <a:pt x="14790" y="6153"/>
                  </a:cubicBezTo>
                  <a:cubicBezTo>
                    <a:pt x="14765" y="6153"/>
                    <a:pt x="14744" y="6150"/>
                    <a:pt x="14729" y="6143"/>
                  </a:cubicBezTo>
                  <a:cubicBezTo>
                    <a:pt x="14761" y="6121"/>
                    <a:pt x="14789" y="6114"/>
                    <a:pt x="14819" y="6114"/>
                  </a:cubicBezTo>
                  <a:cubicBezTo>
                    <a:pt x="14854" y="6114"/>
                    <a:pt x="14893" y="6124"/>
                    <a:pt x="14948" y="6130"/>
                  </a:cubicBezTo>
                  <a:lnTo>
                    <a:pt x="14948" y="6130"/>
                  </a:lnTo>
                  <a:cubicBezTo>
                    <a:pt x="14989" y="6117"/>
                    <a:pt x="15037" y="6112"/>
                    <a:pt x="15088" y="6112"/>
                  </a:cubicBezTo>
                  <a:cubicBezTo>
                    <a:pt x="15241" y="6112"/>
                    <a:pt x="15423" y="6155"/>
                    <a:pt x="15527" y="6155"/>
                  </a:cubicBezTo>
                  <a:cubicBezTo>
                    <a:pt x="15527" y="6161"/>
                    <a:pt x="15527" y="6164"/>
                    <a:pt x="15525" y="6164"/>
                  </a:cubicBezTo>
                  <a:cubicBezTo>
                    <a:pt x="15524" y="6164"/>
                    <a:pt x="15521" y="6161"/>
                    <a:pt x="15515" y="6155"/>
                  </a:cubicBezTo>
                  <a:lnTo>
                    <a:pt x="15515" y="6155"/>
                  </a:lnTo>
                  <a:cubicBezTo>
                    <a:pt x="15515" y="6167"/>
                    <a:pt x="15527" y="6167"/>
                    <a:pt x="15515" y="6202"/>
                  </a:cubicBezTo>
                  <a:cubicBezTo>
                    <a:pt x="15645" y="6192"/>
                    <a:pt x="15735" y="6141"/>
                    <a:pt x="15849" y="6141"/>
                  </a:cubicBezTo>
                  <a:cubicBezTo>
                    <a:pt x="15860" y="6141"/>
                    <a:pt x="15872" y="6142"/>
                    <a:pt x="15884" y="6143"/>
                  </a:cubicBezTo>
                  <a:cubicBezTo>
                    <a:pt x="15941" y="6152"/>
                    <a:pt x="16037" y="6231"/>
                    <a:pt x="16103" y="6231"/>
                  </a:cubicBezTo>
                  <a:cubicBezTo>
                    <a:pt x="16119" y="6231"/>
                    <a:pt x="16134" y="6226"/>
                    <a:pt x="16146" y="6214"/>
                  </a:cubicBezTo>
                  <a:cubicBezTo>
                    <a:pt x="16146" y="6214"/>
                    <a:pt x="16074" y="6179"/>
                    <a:pt x="16062" y="6167"/>
                  </a:cubicBezTo>
                  <a:cubicBezTo>
                    <a:pt x="16062" y="6167"/>
                    <a:pt x="16396" y="6155"/>
                    <a:pt x="16431" y="6143"/>
                  </a:cubicBezTo>
                  <a:cubicBezTo>
                    <a:pt x="16526" y="6143"/>
                    <a:pt x="16713" y="6087"/>
                    <a:pt x="16854" y="6087"/>
                  </a:cubicBezTo>
                  <a:cubicBezTo>
                    <a:pt x="16909" y="6087"/>
                    <a:pt x="16958" y="6096"/>
                    <a:pt x="16991" y="6119"/>
                  </a:cubicBezTo>
                  <a:cubicBezTo>
                    <a:pt x="17003" y="6119"/>
                    <a:pt x="16920" y="6143"/>
                    <a:pt x="16955" y="6155"/>
                  </a:cubicBezTo>
                  <a:cubicBezTo>
                    <a:pt x="17086" y="6119"/>
                    <a:pt x="17134" y="6107"/>
                    <a:pt x="17241" y="6071"/>
                  </a:cubicBezTo>
                  <a:cubicBezTo>
                    <a:pt x="17259" y="6067"/>
                    <a:pt x="17286" y="6065"/>
                    <a:pt x="17320" y="6065"/>
                  </a:cubicBezTo>
                  <a:cubicBezTo>
                    <a:pt x="17485" y="6065"/>
                    <a:pt x="17811" y="6112"/>
                    <a:pt x="17965" y="6112"/>
                  </a:cubicBezTo>
                  <a:cubicBezTo>
                    <a:pt x="18014" y="6112"/>
                    <a:pt x="18046" y="6107"/>
                    <a:pt x="18051" y="6095"/>
                  </a:cubicBezTo>
                  <a:lnTo>
                    <a:pt x="18051" y="6095"/>
                  </a:lnTo>
                  <a:cubicBezTo>
                    <a:pt x="18051" y="6107"/>
                    <a:pt x="18003" y="6131"/>
                    <a:pt x="18003" y="6131"/>
                  </a:cubicBezTo>
                  <a:cubicBezTo>
                    <a:pt x="18016" y="6132"/>
                    <a:pt x="18029" y="6132"/>
                    <a:pt x="18042" y="6132"/>
                  </a:cubicBezTo>
                  <a:cubicBezTo>
                    <a:pt x="18240" y="6132"/>
                    <a:pt x="18487" y="6064"/>
                    <a:pt x="18723" y="6064"/>
                  </a:cubicBezTo>
                  <a:cubicBezTo>
                    <a:pt x="18765" y="6064"/>
                    <a:pt x="18807" y="6066"/>
                    <a:pt x="18848" y="6071"/>
                  </a:cubicBezTo>
                  <a:cubicBezTo>
                    <a:pt x="18658" y="6036"/>
                    <a:pt x="19075" y="5952"/>
                    <a:pt x="19098" y="5940"/>
                  </a:cubicBezTo>
                  <a:cubicBezTo>
                    <a:pt x="19051" y="5928"/>
                    <a:pt x="19003" y="5917"/>
                    <a:pt x="18944" y="5905"/>
                  </a:cubicBezTo>
                  <a:cubicBezTo>
                    <a:pt x="18979" y="5898"/>
                    <a:pt x="19131" y="5878"/>
                    <a:pt x="19214" y="5878"/>
                  </a:cubicBezTo>
                  <a:cubicBezTo>
                    <a:pt x="19272" y="5878"/>
                    <a:pt x="19297" y="5887"/>
                    <a:pt x="19229" y="5917"/>
                  </a:cubicBezTo>
                  <a:cubicBezTo>
                    <a:pt x="19244" y="5912"/>
                    <a:pt x="19261" y="5909"/>
                    <a:pt x="19278" y="5909"/>
                  </a:cubicBezTo>
                  <a:cubicBezTo>
                    <a:pt x="19302" y="5909"/>
                    <a:pt x="19327" y="5915"/>
                    <a:pt x="19348" y="5928"/>
                  </a:cubicBezTo>
                  <a:cubicBezTo>
                    <a:pt x="19384" y="5988"/>
                    <a:pt x="18944" y="5940"/>
                    <a:pt x="19003" y="6059"/>
                  </a:cubicBezTo>
                  <a:cubicBezTo>
                    <a:pt x="19029" y="6052"/>
                    <a:pt x="19061" y="6048"/>
                    <a:pt x="19097" y="6048"/>
                  </a:cubicBezTo>
                  <a:cubicBezTo>
                    <a:pt x="19222" y="6048"/>
                    <a:pt x="19396" y="6089"/>
                    <a:pt x="19563" y="6107"/>
                  </a:cubicBezTo>
                  <a:cubicBezTo>
                    <a:pt x="19597" y="6110"/>
                    <a:pt x="19632" y="6112"/>
                    <a:pt x="19667" y="6112"/>
                  </a:cubicBezTo>
                  <a:cubicBezTo>
                    <a:pt x="20017" y="6112"/>
                    <a:pt x="20384" y="5962"/>
                    <a:pt x="20741" y="5940"/>
                  </a:cubicBezTo>
                  <a:lnTo>
                    <a:pt x="20741" y="5940"/>
                  </a:lnTo>
                  <a:cubicBezTo>
                    <a:pt x="20622" y="5988"/>
                    <a:pt x="20730" y="5988"/>
                    <a:pt x="20730" y="6059"/>
                  </a:cubicBezTo>
                  <a:cubicBezTo>
                    <a:pt x="20673" y="6044"/>
                    <a:pt x="20617" y="6038"/>
                    <a:pt x="20560" y="6038"/>
                  </a:cubicBezTo>
                  <a:cubicBezTo>
                    <a:pt x="20411" y="6038"/>
                    <a:pt x="20262" y="6079"/>
                    <a:pt x="20112" y="6083"/>
                  </a:cubicBezTo>
                  <a:lnTo>
                    <a:pt x="20112" y="6083"/>
                  </a:lnTo>
                  <a:cubicBezTo>
                    <a:pt x="20100" y="6081"/>
                    <a:pt x="20089" y="6080"/>
                    <a:pt x="20083" y="6080"/>
                  </a:cubicBezTo>
                  <a:cubicBezTo>
                    <a:pt x="20078" y="6080"/>
                    <a:pt x="20078" y="6081"/>
                    <a:pt x="20087" y="6083"/>
                  </a:cubicBezTo>
                  <a:cubicBezTo>
                    <a:pt x="20095" y="6083"/>
                    <a:pt x="20104" y="6083"/>
                    <a:pt x="20112" y="6083"/>
                  </a:cubicBezTo>
                  <a:lnTo>
                    <a:pt x="20112" y="6083"/>
                  </a:lnTo>
                  <a:cubicBezTo>
                    <a:pt x="20155" y="6089"/>
                    <a:pt x="20218" y="6104"/>
                    <a:pt x="20158" y="6119"/>
                  </a:cubicBezTo>
                  <a:cubicBezTo>
                    <a:pt x="20291" y="6105"/>
                    <a:pt x="20407" y="6099"/>
                    <a:pt x="20521" y="6099"/>
                  </a:cubicBezTo>
                  <a:cubicBezTo>
                    <a:pt x="20602" y="6099"/>
                    <a:pt x="20681" y="6102"/>
                    <a:pt x="20765" y="6107"/>
                  </a:cubicBezTo>
                  <a:cubicBezTo>
                    <a:pt x="20753" y="6167"/>
                    <a:pt x="20741" y="6226"/>
                    <a:pt x="20730" y="6286"/>
                  </a:cubicBezTo>
                  <a:cubicBezTo>
                    <a:pt x="20740" y="6286"/>
                    <a:pt x="20753" y="6281"/>
                    <a:pt x="20760" y="6281"/>
                  </a:cubicBezTo>
                  <a:cubicBezTo>
                    <a:pt x="20769" y="6281"/>
                    <a:pt x="20768" y="6288"/>
                    <a:pt x="20741" y="6321"/>
                  </a:cubicBezTo>
                  <a:cubicBezTo>
                    <a:pt x="20748" y="6324"/>
                    <a:pt x="20752" y="6326"/>
                    <a:pt x="20755" y="6326"/>
                  </a:cubicBezTo>
                  <a:cubicBezTo>
                    <a:pt x="20775" y="6326"/>
                    <a:pt x="20757" y="6281"/>
                    <a:pt x="20783" y="6281"/>
                  </a:cubicBezTo>
                  <a:cubicBezTo>
                    <a:pt x="20788" y="6281"/>
                    <a:pt x="20793" y="6283"/>
                    <a:pt x="20801" y="6286"/>
                  </a:cubicBezTo>
                  <a:cubicBezTo>
                    <a:pt x="20718" y="6309"/>
                    <a:pt x="20801" y="6440"/>
                    <a:pt x="20718" y="6452"/>
                  </a:cubicBezTo>
                  <a:cubicBezTo>
                    <a:pt x="20718" y="6476"/>
                    <a:pt x="20753" y="6488"/>
                    <a:pt x="20765" y="6500"/>
                  </a:cubicBezTo>
                  <a:cubicBezTo>
                    <a:pt x="20746" y="6526"/>
                    <a:pt x="20730" y="6537"/>
                    <a:pt x="20720" y="6537"/>
                  </a:cubicBezTo>
                  <a:cubicBezTo>
                    <a:pt x="20711" y="6537"/>
                    <a:pt x="20706" y="6528"/>
                    <a:pt x="20706" y="6512"/>
                  </a:cubicBezTo>
                  <a:cubicBezTo>
                    <a:pt x="20694" y="6536"/>
                    <a:pt x="20694" y="6571"/>
                    <a:pt x="20706" y="6607"/>
                  </a:cubicBezTo>
                  <a:cubicBezTo>
                    <a:pt x="20706" y="6595"/>
                    <a:pt x="20718" y="6583"/>
                    <a:pt x="20718" y="6571"/>
                  </a:cubicBezTo>
                  <a:cubicBezTo>
                    <a:pt x="20753" y="6702"/>
                    <a:pt x="20801" y="6917"/>
                    <a:pt x="20789" y="7036"/>
                  </a:cubicBezTo>
                  <a:cubicBezTo>
                    <a:pt x="20765" y="7048"/>
                    <a:pt x="20753" y="7048"/>
                    <a:pt x="20730" y="7048"/>
                  </a:cubicBezTo>
                  <a:cubicBezTo>
                    <a:pt x="20753" y="7107"/>
                    <a:pt x="20765" y="7095"/>
                    <a:pt x="20813" y="7131"/>
                  </a:cubicBezTo>
                  <a:cubicBezTo>
                    <a:pt x="20801" y="7143"/>
                    <a:pt x="20801" y="7143"/>
                    <a:pt x="20789" y="7143"/>
                  </a:cubicBezTo>
                  <a:cubicBezTo>
                    <a:pt x="20813" y="7155"/>
                    <a:pt x="20825" y="7179"/>
                    <a:pt x="20837" y="7202"/>
                  </a:cubicBezTo>
                  <a:cubicBezTo>
                    <a:pt x="20821" y="7183"/>
                    <a:pt x="20809" y="7175"/>
                    <a:pt x="20799" y="7175"/>
                  </a:cubicBezTo>
                  <a:cubicBezTo>
                    <a:pt x="20753" y="7175"/>
                    <a:pt x="20749" y="7336"/>
                    <a:pt x="20730" y="7345"/>
                  </a:cubicBezTo>
                  <a:cubicBezTo>
                    <a:pt x="20738" y="7350"/>
                    <a:pt x="20746" y="7352"/>
                    <a:pt x="20752" y="7352"/>
                  </a:cubicBezTo>
                  <a:cubicBezTo>
                    <a:pt x="20787" y="7352"/>
                    <a:pt x="20786" y="7294"/>
                    <a:pt x="20804" y="7294"/>
                  </a:cubicBezTo>
                  <a:cubicBezTo>
                    <a:pt x="20809" y="7294"/>
                    <a:pt x="20816" y="7298"/>
                    <a:pt x="20825" y="7310"/>
                  </a:cubicBezTo>
                  <a:cubicBezTo>
                    <a:pt x="20872" y="7369"/>
                    <a:pt x="20741" y="7441"/>
                    <a:pt x="20741" y="7441"/>
                  </a:cubicBezTo>
                  <a:cubicBezTo>
                    <a:pt x="20706" y="7476"/>
                    <a:pt x="20741" y="7560"/>
                    <a:pt x="20789" y="7560"/>
                  </a:cubicBezTo>
                  <a:cubicBezTo>
                    <a:pt x="20789" y="7548"/>
                    <a:pt x="20777" y="7524"/>
                    <a:pt x="20777" y="7500"/>
                  </a:cubicBezTo>
                  <a:lnTo>
                    <a:pt x="20777" y="7500"/>
                  </a:lnTo>
                  <a:cubicBezTo>
                    <a:pt x="20813" y="7536"/>
                    <a:pt x="20837" y="7572"/>
                    <a:pt x="20825" y="7619"/>
                  </a:cubicBezTo>
                  <a:cubicBezTo>
                    <a:pt x="20813" y="7615"/>
                    <a:pt x="20804" y="7612"/>
                    <a:pt x="20797" y="7609"/>
                  </a:cubicBezTo>
                  <a:lnTo>
                    <a:pt x="20797" y="7609"/>
                  </a:lnTo>
                  <a:cubicBezTo>
                    <a:pt x="20803" y="7616"/>
                    <a:pt x="20804" y="7628"/>
                    <a:pt x="20789" y="7643"/>
                  </a:cubicBezTo>
                  <a:cubicBezTo>
                    <a:pt x="20730" y="7631"/>
                    <a:pt x="20765" y="7560"/>
                    <a:pt x="20730" y="7536"/>
                  </a:cubicBezTo>
                  <a:lnTo>
                    <a:pt x="20730" y="7536"/>
                  </a:lnTo>
                  <a:cubicBezTo>
                    <a:pt x="20698" y="7546"/>
                    <a:pt x="20760" y="7585"/>
                    <a:pt x="20724" y="7585"/>
                  </a:cubicBezTo>
                  <a:cubicBezTo>
                    <a:pt x="20720" y="7585"/>
                    <a:pt x="20714" y="7585"/>
                    <a:pt x="20706" y="7583"/>
                  </a:cubicBezTo>
                  <a:lnTo>
                    <a:pt x="20706" y="7583"/>
                  </a:lnTo>
                  <a:cubicBezTo>
                    <a:pt x="20789" y="7607"/>
                    <a:pt x="20694" y="7643"/>
                    <a:pt x="20753" y="7691"/>
                  </a:cubicBezTo>
                  <a:cubicBezTo>
                    <a:pt x="20741" y="7687"/>
                    <a:pt x="20734" y="7686"/>
                    <a:pt x="20731" y="7686"/>
                  </a:cubicBezTo>
                  <a:cubicBezTo>
                    <a:pt x="20722" y="7686"/>
                    <a:pt x="20741" y="7697"/>
                    <a:pt x="20741" y="7714"/>
                  </a:cubicBezTo>
                  <a:cubicBezTo>
                    <a:pt x="20730" y="7714"/>
                    <a:pt x="20718" y="7703"/>
                    <a:pt x="20694" y="7691"/>
                  </a:cubicBezTo>
                  <a:lnTo>
                    <a:pt x="20694" y="7691"/>
                  </a:lnTo>
                  <a:cubicBezTo>
                    <a:pt x="20702" y="7715"/>
                    <a:pt x="20699" y="7739"/>
                    <a:pt x="20693" y="7763"/>
                  </a:cubicBezTo>
                  <a:lnTo>
                    <a:pt x="20693" y="7763"/>
                  </a:lnTo>
                  <a:cubicBezTo>
                    <a:pt x="20696" y="7761"/>
                    <a:pt x="20699" y="7760"/>
                    <a:pt x="20703" y="7760"/>
                  </a:cubicBezTo>
                  <a:cubicBezTo>
                    <a:pt x="20711" y="7760"/>
                    <a:pt x="20720" y="7763"/>
                    <a:pt x="20729" y="7763"/>
                  </a:cubicBezTo>
                  <a:cubicBezTo>
                    <a:pt x="20738" y="7763"/>
                    <a:pt x="20747" y="7760"/>
                    <a:pt x="20753" y="7750"/>
                  </a:cubicBezTo>
                  <a:lnTo>
                    <a:pt x="20753" y="7750"/>
                  </a:lnTo>
                  <a:cubicBezTo>
                    <a:pt x="20801" y="7833"/>
                    <a:pt x="20658" y="7810"/>
                    <a:pt x="20682" y="7893"/>
                  </a:cubicBezTo>
                  <a:cubicBezTo>
                    <a:pt x="20682" y="7876"/>
                    <a:pt x="20688" y="7865"/>
                    <a:pt x="20701" y="7865"/>
                  </a:cubicBezTo>
                  <a:cubicBezTo>
                    <a:pt x="20706" y="7865"/>
                    <a:pt x="20711" y="7866"/>
                    <a:pt x="20718" y="7869"/>
                  </a:cubicBezTo>
                  <a:cubicBezTo>
                    <a:pt x="20670" y="7988"/>
                    <a:pt x="20718" y="7893"/>
                    <a:pt x="20765" y="8000"/>
                  </a:cubicBezTo>
                  <a:lnTo>
                    <a:pt x="20730" y="8000"/>
                  </a:lnTo>
                  <a:cubicBezTo>
                    <a:pt x="20706" y="8072"/>
                    <a:pt x="20801" y="8012"/>
                    <a:pt x="20777" y="8084"/>
                  </a:cubicBezTo>
                  <a:cubicBezTo>
                    <a:pt x="20765" y="8072"/>
                    <a:pt x="20741" y="8060"/>
                    <a:pt x="20730" y="8060"/>
                  </a:cubicBezTo>
                  <a:cubicBezTo>
                    <a:pt x="20706" y="8084"/>
                    <a:pt x="20765" y="8084"/>
                    <a:pt x="20694" y="8084"/>
                  </a:cubicBezTo>
                  <a:cubicBezTo>
                    <a:pt x="20705" y="8084"/>
                    <a:pt x="20765" y="8193"/>
                    <a:pt x="20776" y="8203"/>
                  </a:cubicBezTo>
                  <a:lnTo>
                    <a:pt x="20776" y="8203"/>
                  </a:lnTo>
                  <a:cubicBezTo>
                    <a:pt x="20753" y="8203"/>
                    <a:pt x="20741" y="8215"/>
                    <a:pt x="20741" y="8238"/>
                  </a:cubicBezTo>
                  <a:cubicBezTo>
                    <a:pt x="20682" y="8203"/>
                    <a:pt x="20777" y="8191"/>
                    <a:pt x="20694" y="8179"/>
                  </a:cubicBezTo>
                  <a:lnTo>
                    <a:pt x="20694" y="8179"/>
                  </a:lnTo>
                  <a:cubicBezTo>
                    <a:pt x="20682" y="8203"/>
                    <a:pt x="20682" y="8226"/>
                    <a:pt x="20694" y="8262"/>
                  </a:cubicBezTo>
                  <a:cubicBezTo>
                    <a:pt x="20696" y="8252"/>
                    <a:pt x="20700" y="8248"/>
                    <a:pt x="20705" y="8248"/>
                  </a:cubicBezTo>
                  <a:cubicBezTo>
                    <a:pt x="20720" y="8248"/>
                    <a:pt x="20744" y="8300"/>
                    <a:pt x="20753" y="8310"/>
                  </a:cubicBezTo>
                  <a:cubicBezTo>
                    <a:pt x="20737" y="8302"/>
                    <a:pt x="20727" y="8298"/>
                    <a:pt x="20721" y="8298"/>
                  </a:cubicBezTo>
                  <a:cubicBezTo>
                    <a:pt x="20710" y="8298"/>
                    <a:pt x="20718" y="8314"/>
                    <a:pt x="20741" y="8345"/>
                  </a:cubicBezTo>
                  <a:cubicBezTo>
                    <a:pt x="20706" y="8345"/>
                    <a:pt x="20682" y="8334"/>
                    <a:pt x="20658" y="8310"/>
                  </a:cubicBezTo>
                  <a:lnTo>
                    <a:pt x="20658" y="8310"/>
                  </a:lnTo>
                  <a:cubicBezTo>
                    <a:pt x="20670" y="8405"/>
                    <a:pt x="20730" y="8619"/>
                    <a:pt x="20646" y="8715"/>
                  </a:cubicBezTo>
                  <a:cubicBezTo>
                    <a:pt x="20648" y="8721"/>
                    <a:pt x="20652" y="8724"/>
                    <a:pt x="20657" y="8724"/>
                  </a:cubicBezTo>
                  <a:cubicBezTo>
                    <a:pt x="20668" y="8724"/>
                    <a:pt x="20685" y="8708"/>
                    <a:pt x="20701" y="8708"/>
                  </a:cubicBezTo>
                  <a:cubicBezTo>
                    <a:pt x="20712" y="8708"/>
                    <a:pt x="20722" y="8715"/>
                    <a:pt x="20730" y="8738"/>
                  </a:cubicBezTo>
                  <a:cubicBezTo>
                    <a:pt x="20718" y="8774"/>
                    <a:pt x="20706" y="8774"/>
                    <a:pt x="20670" y="8774"/>
                  </a:cubicBezTo>
                  <a:cubicBezTo>
                    <a:pt x="20718" y="8798"/>
                    <a:pt x="20730" y="8834"/>
                    <a:pt x="20706" y="8881"/>
                  </a:cubicBezTo>
                  <a:cubicBezTo>
                    <a:pt x="20706" y="8871"/>
                    <a:pt x="20664" y="8828"/>
                    <a:pt x="20623" y="8828"/>
                  </a:cubicBezTo>
                  <a:cubicBezTo>
                    <a:pt x="20615" y="8828"/>
                    <a:pt x="20606" y="8830"/>
                    <a:pt x="20599" y="8834"/>
                  </a:cubicBezTo>
                  <a:cubicBezTo>
                    <a:pt x="20706" y="8846"/>
                    <a:pt x="20610" y="8965"/>
                    <a:pt x="20718" y="8976"/>
                  </a:cubicBezTo>
                  <a:cubicBezTo>
                    <a:pt x="20718" y="8976"/>
                    <a:pt x="20702" y="8992"/>
                    <a:pt x="20691" y="8992"/>
                  </a:cubicBezTo>
                  <a:cubicBezTo>
                    <a:pt x="20691" y="8992"/>
                    <a:pt x="20691" y="8992"/>
                    <a:pt x="20691" y="8992"/>
                  </a:cubicBezTo>
                  <a:lnTo>
                    <a:pt x="20691" y="8992"/>
                  </a:lnTo>
                  <a:cubicBezTo>
                    <a:pt x="20709" y="9043"/>
                    <a:pt x="20747" y="9197"/>
                    <a:pt x="20777" y="9227"/>
                  </a:cubicBezTo>
                  <a:cubicBezTo>
                    <a:pt x="20771" y="9232"/>
                    <a:pt x="20768" y="9235"/>
                    <a:pt x="20765" y="9235"/>
                  </a:cubicBezTo>
                  <a:cubicBezTo>
                    <a:pt x="20762" y="9235"/>
                    <a:pt x="20759" y="9232"/>
                    <a:pt x="20753" y="9227"/>
                  </a:cubicBezTo>
                  <a:lnTo>
                    <a:pt x="20753" y="9227"/>
                  </a:lnTo>
                  <a:cubicBezTo>
                    <a:pt x="20765" y="9238"/>
                    <a:pt x="20765" y="9250"/>
                    <a:pt x="20777" y="9262"/>
                  </a:cubicBezTo>
                  <a:cubicBezTo>
                    <a:pt x="20769" y="9262"/>
                    <a:pt x="20719" y="9227"/>
                    <a:pt x="20694" y="9227"/>
                  </a:cubicBezTo>
                  <a:cubicBezTo>
                    <a:pt x="20684" y="9227"/>
                    <a:pt x="20678" y="9233"/>
                    <a:pt x="20682" y="9250"/>
                  </a:cubicBezTo>
                  <a:cubicBezTo>
                    <a:pt x="20707" y="9259"/>
                    <a:pt x="20715" y="9279"/>
                    <a:pt x="20708" y="9299"/>
                  </a:cubicBezTo>
                  <a:lnTo>
                    <a:pt x="20708" y="9299"/>
                  </a:lnTo>
                  <a:cubicBezTo>
                    <a:pt x="20707" y="9298"/>
                    <a:pt x="20707" y="9298"/>
                    <a:pt x="20706" y="9298"/>
                  </a:cubicBezTo>
                  <a:lnTo>
                    <a:pt x="20706" y="9298"/>
                  </a:lnTo>
                  <a:cubicBezTo>
                    <a:pt x="20693" y="9304"/>
                    <a:pt x="20694" y="9310"/>
                    <a:pt x="20699" y="9316"/>
                  </a:cubicBezTo>
                  <a:lnTo>
                    <a:pt x="20699" y="9316"/>
                  </a:lnTo>
                  <a:cubicBezTo>
                    <a:pt x="20703" y="9311"/>
                    <a:pt x="20706" y="9305"/>
                    <a:pt x="20708" y="9299"/>
                  </a:cubicBezTo>
                  <a:lnTo>
                    <a:pt x="20708" y="9299"/>
                  </a:lnTo>
                  <a:cubicBezTo>
                    <a:pt x="20752" y="9310"/>
                    <a:pt x="20729" y="9322"/>
                    <a:pt x="20718" y="9334"/>
                  </a:cubicBezTo>
                  <a:cubicBezTo>
                    <a:pt x="20712" y="9328"/>
                    <a:pt x="20703" y="9322"/>
                    <a:pt x="20699" y="9316"/>
                  </a:cubicBezTo>
                  <a:lnTo>
                    <a:pt x="20699" y="9316"/>
                  </a:lnTo>
                  <a:cubicBezTo>
                    <a:pt x="20697" y="9318"/>
                    <a:pt x="20696" y="9320"/>
                    <a:pt x="20694" y="9322"/>
                  </a:cubicBezTo>
                  <a:cubicBezTo>
                    <a:pt x="20670" y="9334"/>
                    <a:pt x="20670" y="9322"/>
                    <a:pt x="20610" y="9381"/>
                  </a:cubicBezTo>
                  <a:cubicBezTo>
                    <a:pt x="20646" y="9346"/>
                    <a:pt x="20682" y="9334"/>
                    <a:pt x="20730" y="9334"/>
                  </a:cubicBezTo>
                  <a:cubicBezTo>
                    <a:pt x="20682" y="9405"/>
                    <a:pt x="20741" y="9405"/>
                    <a:pt x="20658" y="9429"/>
                  </a:cubicBezTo>
                  <a:cubicBezTo>
                    <a:pt x="20691" y="9485"/>
                    <a:pt x="20756" y="9488"/>
                    <a:pt x="20667" y="9518"/>
                  </a:cubicBezTo>
                  <a:lnTo>
                    <a:pt x="20667" y="9518"/>
                  </a:lnTo>
                  <a:cubicBezTo>
                    <a:pt x="20663" y="9513"/>
                    <a:pt x="20659" y="9510"/>
                    <a:pt x="20655" y="9510"/>
                  </a:cubicBezTo>
                  <a:cubicBezTo>
                    <a:pt x="20651" y="9510"/>
                    <a:pt x="20648" y="9514"/>
                    <a:pt x="20646" y="9524"/>
                  </a:cubicBezTo>
                  <a:cubicBezTo>
                    <a:pt x="20654" y="9522"/>
                    <a:pt x="20661" y="9520"/>
                    <a:pt x="20667" y="9518"/>
                  </a:cubicBezTo>
                  <a:lnTo>
                    <a:pt x="20667" y="9518"/>
                  </a:lnTo>
                  <a:cubicBezTo>
                    <a:pt x="20696" y="9550"/>
                    <a:pt x="20741" y="9667"/>
                    <a:pt x="20741" y="9667"/>
                  </a:cubicBezTo>
                  <a:cubicBezTo>
                    <a:pt x="20735" y="9673"/>
                    <a:pt x="20730" y="9676"/>
                    <a:pt x="20724" y="9676"/>
                  </a:cubicBezTo>
                  <a:cubicBezTo>
                    <a:pt x="20718" y="9676"/>
                    <a:pt x="20712" y="9673"/>
                    <a:pt x="20706" y="9667"/>
                  </a:cubicBezTo>
                  <a:lnTo>
                    <a:pt x="20706" y="9667"/>
                  </a:lnTo>
                  <a:cubicBezTo>
                    <a:pt x="20707" y="9669"/>
                    <a:pt x="20789" y="9750"/>
                    <a:pt x="20789" y="9750"/>
                  </a:cubicBezTo>
                  <a:cubicBezTo>
                    <a:pt x="20765" y="9782"/>
                    <a:pt x="20768" y="9793"/>
                    <a:pt x="20755" y="9793"/>
                  </a:cubicBezTo>
                  <a:cubicBezTo>
                    <a:pt x="20748" y="9793"/>
                    <a:pt x="20737" y="9790"/>
                    <a:pt x="20718" y="9786"/>
                  </a:cubicBezTo>
                  <a:lnTo>
                    <a:pt x="20718" y="9786"/>
                  </a:lnTo>
                  <a:cubicBezTo>
                    <a:pt x="20741" y="9810"/>
                    <a:pt x="20753" y="9846"/>
                    <a:pt x="20765" y="9881"/>
                  </a:cubicBezTo>
                  <a:cubicBezTo>
                    <a:pt x="20741" y="9881"/>
                    <a:pt x="20734" y="9897"/>
                    <a:pt x="20724" y="9897"/>
                  </a:cubicBezTo>
                  <a:cubicBezTo>
                    <a:pt x="20719" y="9897"/>
                    <a:pt x="20714" y="9893"/>
                    <a:pt x="20706" y="9881"/>
                  </a:cubicBezTo>
                  <a:lnTo>
                    <a:pt x="20706" y="9881"/>
                  </a:lnTo>
                  <a:cubicBezTo>
                    <a:pt x="20695" y="9892"/>
                    <a:pt x="20781" y="9980"/>
                    <a:pt x="20781" y="9980"/>
                  </a:cubicBezTo>
                  <a:cubicBezTo>
                    <a:pt x="20781" y="9980"/>
                    <a:pt x="20780" y="9979"/>
                    <a:pt x="20777" y="9977"/>
                  </a:cubicBezTo>
                  <a:cubicBezTo>
                    <a:pt x="20752" y="9951"/>
                    <a:pt x="20733" y="9939"/>
                    <a:pt x="20723" y="9939"/>
                  </a:cubicBezTo>
                  <a:cubicBezTo>
                    <a:pt x="20714" y="9939"/>
                    <a:pt x="20712" y="9948"/>
                    <a:pt x="20718" y="9965"/>
                  </a:cubicBezTo>
                  <a:cubicBezTo>
                    <a:pt x="20706" y="9965"/>
                    <a:pt x="20682" y="9953"/>
                    <a:pt x="20670" y="9953"/>
                  </a:cubicBezTo>
                  <a:cubicBezTo>
                    <a:pt x="20634" y="10024"/>
                    <a:pt x="20718" y="10108"/>
                    <a:pt x="20694" y="10239"/>
                  </a:cubicBezTo>
                  <a:cubicBezTo>
                    <a:pt x="20672" y="10206"/>
                    <a:pt x="20670" y="10198"/>
                    <a:pt x="20675" y="10198"/>
                  </a:cubicBezTo>
                  <a:cubicBezTo>
                    <a:pt x="20679" y="10198"/>
                    <a:pt x="20688" y="10205"/>
                    <a:pt x="20692" y="10205"/>
                  </a:cubicBezTo>
                  <a:cubicBezTo>
                    <a:pt x="20693" y="10205"/>
                    <a:pt x="20694" y="10204"/>
                    <a:pt x="20694" y="10203"/>
                  </a:cubicBezTo>
                  <a:cubicBezTo>
                    <a:pt x="20682" y="10191"/>
                    <a:pt x="20670" y="10179"/>
                    <a:pt x="20658" y="10167"/>
                  </a:cubicBezTo>
                  <a:cubicBezTo>
                    <a:pt x="20658" y="10193"/>
                    <a:pt x="20655" y="10204"/>
                    <a:pt x="20644" y="10204"/>
                  </a:cubicBezTo>
                  <a:cubicBezTo>
                    <a:pt x="20635" y="10204"/>
                    <a:pt x="20621" y="10196"/>
                    <a:pt x="20599" y="10179"/>
                  </a:cubicBezTo>
                  <a:cubicBezTo>
                    <a:pt x="20646" y="10179"/>
                    <a:pt x="20610" y="10108"/>
                    <a:pt x="20634" y="10084"/>
                  </a:cubicBezTo>
                  <a:lnTo>
                    <a:pt x="20634" y="10084"/>
                  </a:lnTo>
                  <a:cubicBezTo>
                    <a:pt x="20629" y="10089"/>
                    <a:pt x="20624" y="10092"/>
                    <a:pt x="20619" y="10092"/>
                  </a:cubicBezTo>
                  <a:cubicBezTo>
                    <a:pt x="20613" y="10092"/>
                    <a:pt x="20606" y="10086"/>
                    <a:pt x="20599" y="10072"/>
                  </a:cubicBezTo>
                  <a:lnTo>
                    <a:pt x="20599" y="10072"/>
                  </a:lnTo>
                  <a:cubicBezTo>
                    <a:pt x="20599" y="10108"/>
                    <a:pt x="20599" y="10131"/>
                    <a:pt x="20610" y="10167"/>
                  </a:cubicBezTo>
                  <a:cubicBezTo>
                    <a:pt x="20599" y="10161"/>
                    <a:pt x="20590" y="10158"/>
                    <a:pt x="20581" y="10158"/>
                  </a:cubicBezTo>
                  <a:cubicBezTo>
                    <a:pt x="20572" y="10158"/>
                    <a:pt x="20563" y="10161"/>
                    <a:pt x="20551" y="10167"/>
                  </a:cubicBezTo>
                  <a:cubicBezTo>
                    <a:pt x="20622" y="10191"/>
                    <a:pt x="20575" y="10239"/>
                    <a:pt x="20587" y="10286"/>
                  </a:cubicBezTo>
                  <a:cubicBezTo>
                    <a:pt x="20580" y="10283"/>
                    <a:pt x="20574" y="10279"/>
                    <a:pt x="20570" y="10274"/>
                  </a:cubicBezTo>
                  <a:lnTo>
                    <a:pt x="20570" y="10274"/>
                  </a:lnTo>
                  <a:cubicBezTo>
                    <a:pt x="20555" y="10302"/>
                    <a:pt x="20530" y="10336"/>
                    <a:pt x="20515" y="10353"/>
                  </a:cubicBezTo>
                  <a:lnTo>
                    <a:pt x="20515" y="10353"/>
                  </a:lnTo>
                  <a:cubicBezTo>
                    <a:pt x="20515" y="10353"/>
                    <a:pt x="20516" y="10353"/>
                    <a:pt x="20517" y="10353"/>
                  </a:cubicBezTo>
                  <a:cubicBezTo>
                    <a:pt x="20526" y="10353"/>
                    <a:pt x="20521" y="10367"/>
                    <a:pt x="20503" y="10393"/>
                  </a:cubicBezTo>
                  <a:cubicBezTo>
                    <a:pt x="20496" y="10386"/>
                    <a:pt x="20492" y="10384"/>
                    <a:pt x="20490" y="10384"/>
                  </a:cubicBezTo>
                  <a:cubicBezTo>
                    <a:pt x="20488" y="10384"/>
                    <a:pt x="20487" y="10386"/>
                    <a:pt x="20486" y="10386"/>
                  </a:cubicBezTo>
                  <a:cubicBezTo>
                    <a:pt x="20485" y="10386"/>
                    <a:pt x="20484" y="10383"/>
                    <a:pt x="20480" y="10370"/>
                  </a:cubicBezTo>
                  <a:lnTo>
                    <a:pt x="20480" y="10370"/>
                  </a:lnTo>
                  <a:cubicBezTo>
                    <a:pt x="20491" y="10404"/>
                    <a:pt x="20491" y="10515"/>
                    <a:pt x="20491" y="10524"/>
                  </a:cubicBezTo>
                  <a:lnTo>
                    <a:pt x="20491" y="10524"/>
                  </a:lnTo>
                  <a:cubicBezTo>
                    <a:pt x="20485" y="10515"/>
                    <a:pt x="20478" y="10508"/>
                    <a:pt x="20478" y="10508"/>
                  </a:cubicBezTo>
                  <a:lnTo>
                    <a:pt x="20478" y="10508"/>
                  </a:lnTo>
                  <a:cubicBezTo>
                    <a:pt x="20478" y="10508"/>
                    <a:pt x="20481" y="10512"/>
                    <a:pt x="20491" y="10524"/>
                  </a:cubicBezTo>
                  <a:cubicBezTo>
                    <a:pt x="20491" y="10524"/>
                    <a:pt x="20491" y="10524"/>
                    <a:pt x="20491" y="10524"/>
                  </a:cubicBezTo>
                  <a:lnTo>
                    <a:pt x="20491" y="10524"/>
                  </a:lnTo>
                  <a:cubicBezTo>
                    <a:pt x="20501" y="10536"/>
                    <a:pt x="20512" y="10551"/>
                    <a:pt x="20507" y="10551"/>
                  </a:cubicBezTo>
                  <a:cubicBezTo>
                    <a:pt x="20503" y="10551"/>
                    <a:pt x="20483" y="10536"/>
                    <a:pt x="20432" y="10489"/>
                  </a:cubicBezTo>
                  <a:lnTo>
                    <a:pt x="20432" y="10489"/>
                  </a:lnTo>
                  <a:cubicBezTo>
                    <a:pt x="20456" y="10529"/>
                    <a:pt x="20475" y="10590"/>
                    <a:pt x="20477" y="10612"/>
                  </a:cubicBezTo>
                  <a:lnTo>
                    <a:pt x="20477" y="10612"/>
                  </a:lnTo>
                  <a:cubicBezTo>
                    <a:pt x="20549" y="10643"/>
                    <a:pt x="20529" y="10645"/>
                    <a:pt x="20587" y="10691"/>
                  </a:cubicBezTo>
                  <a:cubicBezTo>
                    <a:pt x="20596" y="10688"/>
                    <a:pt x="20604" y="10687"/>
                    <a:pt x="20611" y="10687"/>
                  </a:cubicBezTo>
                  <a:cubicBezTo>
                    <a:pt x="20634" y="10687"/>
                    <a:pt x="20652" y="10700"/>
                    <a:pt x="20670" y="10727"/>
                  </a:cubicBezTo>
                  <a:cubicBezTo>
                    <a:pt x="20658" y="10679"/>
                    <a:pt x="20646" y="10643"/>
                    <a:pt x="20634" y="10596"/>
                  </a:cubicBezTo>
                  <a:lnTo>
                    <a:pt x="20634" y="10596"/>
                  </a:lnTo>
                  <a:cubicBezTo>
                    <a:pt x="20646" y="10608"/>
                    <a:pt x="20658" y="10608"/>
                    <a:pt x="20658" y="10620"/>
                  </a:cubicBezTo>
                  <a:cubicBezTo>
                    <a:pt x="20692" y="10530"/>
                    <a:pt x="20725" y="10452"/>
                    <a:pt x="20807" y="10452"/>
                  </a:cubicBezTo>
                  <a:cubicBezTo>
                    <a:pt x="20813" y="10452"/>
                    <a:pt x="20819" y="10452"/>
                    <a:pt x="20825" y="10453"/>
                  </a:cubicBezTo>
                  <a:cubicBezTo>
                    <a:pt x="20789" y="10465"/>
                    <a:pt x="20730" y="10584"/>
                    <a:pt x="20813" y="10608"/>
                  </a:cubicBezTo>
                  <a:cubicBezTo>
                    <a:pt x="20777" y="10631"/>
                    <a:pt x="20753" y="10631"/>
                    <a:pt x="20837" y="10667"/>
                  </a:cubicBezTo>
                  <a:cubicBezTo>
                    <a:pt x="20813" y="10679"/>
                    <a:pt x="20718" y="10810"/>
                    <a:pt x="20741" y="10846"/>
                  </a:cubicBezTo>
                  <a:cubicBezTo>
                    <a:pt x="20758" y="10862"/>
                    <a:pt x="20818" y="10873"/>
                    <a:pt x="20866" y="10874"/>
                  </a:cubicBezTo>
                  <a:lnTo>
                    <a:pt x="20866" y="10874"/>
                  </a:lnTo>
                  <a:cubicBezTo>
                    <a:pt x="20820" y="10929"/>
                    <a:pt x="20777" y="11082"/>
                    <a:pt x="20777" y="11108"/>
                  </a:cubicBezTo>
                  <a:cubicBezTo>
                    <a:pt x="20789" y="11108"/>
                    <a:pt x="20813" y="11108"/>
                    <a:pt x="20825" y="11096"/>
                  </a:cubicBezTo>
                  <a:lnTo>
                    <a:pt x="20825" y="11096"/>
                  </a:lnTo>
                  <a:cubicBezTo>
                    <a:pt x="20834" y="11096"/>
                    <a:pt x="20801" y="11131"/>
                    <a:pt x="20790" y="11131"/>
                  </a:cubicBezTo>
                  <a:cubicBezTo>
                    <a:pt x="20790" y="11131"/>
                    <a:pt x="20790" y="11131"/>
                    <a:pt x="20790" y="11131"/>
                  </a:cubicBezTo>
                  <a:lnTo>
                    <a:pt x="20790" y="11131"/>
                  </a:lnTo>
                  <a:cubicBezTo>
                    <a:pt x="20794" y="11143"/>
                    <a:pt x="20806" y="11143"/>
                    <a:pt x="20825" y="11143"/>
                  </a:cubicBezTo>
                  <a:cubicBezTo>
                    <a:pt x="20813" y="11149"/>
                    <a:pt x="20801" y="11152"/>
                    <a:pt x="20789" y="11152"/>
                  </a:cubicBezTo>
                  <a:cubicBezTo>
                    <a:pt x="20777" y="11152"/>
                    <a:pt x="20765" y="11149"/>
                    <a:pt x="20753" y="11143"/>
                  </a:cubicBezTo>
                  <a:lnTo>
                    <a:pt x="20753" y="11143"/>
                  </a:lnTo>
                  <a:cubicBezTo>
                    <a:pt x="20765" y="11167"/>
                    <a:pt x="20813" y="11143"/>
                    <a:pt x="20813" y="11179"/>
                  </a:cubicBezTo>
                  <a:cubicBezTo>
                    <a:pt x="20799" y="11193"/>
                    <a:pt x="20791" y="11197"/>
                    <a:pt x="20785" y="11197"/>
                  </a:cubicBezTo>
                  <a:cubicBezTo>
                    <a:pt x="20778" y="11197"/>
                    <a:pt x="20776" y="11190"/>
                    <a:pt x="20776" y="11190"/>
                  </a:cubicBezTo>
                  <a:lnTo>
                    <a:pt x="20776" y="11190"/>
                  </a:lnTo>
                  <a:cubicBezTo>
                    <a:pt x="20776" y="11190"/>
                    <a:pt x="20777" y="11195"/>
                    <a:pt x="20777" y="11215"/>
                  </a:cubicBezTo>
                  <a:cubicBezTo>
                    <a:pt x="20785" y="11212"/>
                    <a:pt x="20791" y="11211"/>
                    <a:pt x="20797" y="11211"/>
                  </a:cubicBezTo>
                  <a:cubicBezTo>
                    <a:pt x="20813" y="11211"/>
                    <a:pt x="20825" y="11218"/>
                    <a:pt x="20841" y="11218"/>
                  </a:cubicBezTo>
                  <a:cubicBezTo>
                    <a:pt x="20845" y="11218"/>
                    <a:pt x="20850" y="11218"/>
                    <a:pt x="20855" y="11216"/>
                  </a:cubicBezTo>
                  <a:lnTo>
                    <a:pt x="20855" y="11216"/>
                  </a:lnTo>
                  <a:cubicBezTo>
                    <a:pt x="20752" y="11249"/>
                    <a:pt x="20855" y="11364"/>
                    <a:pt x="20887" y="11382"/>
                  </a:cubicBezTo>
                  <a:lnTo>
                    <a:pt x="20887" y="11382"/>
                  </a:lnTo>
                  <a:cubicBezTo>
                    <a:pt x="20829" y="11384"/>
                    <a:pt x="20845" y="11415"/>
                    <a:pt x="20796" y="11428"/>
                  </a:cubicBezTo>
                  <a:lnTo>
                    <a:pt x="20796" y="11428"/>
                  </a:lnTo>
                  <a:cubicBezTo>
                    <a:pt x="20796" y="11428"/>
                    <a:pt x="20797" y="11428"/>
                    <a:pt x="20798" y="11428"/>
                  </a:cubicBezTo>
                  <a:cubicBezTo>
                    <a:pt x="20817" y="11428"/>
                    <a:pt x="20811" y="11459"/>
                    <a:pt x="20837" y="11459"/>
                  </a:cubicBezTo>
                  <a:cubicBezTo>
                    <a:pt x="20843" y="11459"/>
                    <a:pt x="20850" y="11457"/>
                    <a:pt x="20861" y="11453"/>
                  </a:cubicBezTo>
                  <a:lnTo>
                    <a:pt x="20861" y="11453"/>
                  </a:lnTo>
                  <a:cubicBezTo>
                    <a:pt x="20837" y="11513"/>
                    <a:pt x="20730" y="11536"/>
                    <a:pt x="20849" y="11584"/>
                  </a:cubicBezTo>
                  <a:cubicBezTo>
                    <a:pt x="20825" y="11596"/>
                    <a:pt x="20801" y="11608"/>
                    <a:pt x="20789" y="11608"/>
                  </a:cubicBezTo>
                  <a:cubicBezTo>
                    <a:pt x="20813" y="11643"/>
                    <a:pt x="20932" y="11786"/>
                    <a:pt x="20789" y="11882"/>
                  </a:cubicBezTo>
                  <a:cubicBezTo>
                    <a:pt x="20801" y="11888"/>
                    <a:pt x="20813" y="11891"/>
                    <a:pt x="20826" y="11891"/>
                  </a:cubicBezTo>
                  <a:cubicBezTo>
                    <a:pt x="20840" y="11891"/>
                    <a:pt x="20855" y="11888"/>
                    <a:pt x="20872" y="11882"/>
                  </a:cubicBezTo>
                  <a:lnTo>
                    <a:pt x="20872" y="11882"/>
                  </a:lnTo>
                  <a:cubicBezTo>
                    <a:pt x="20849" y="11894"/>
                    <a:pt x="20837" y="11905"/>
                    <a:pt x="20825" y="11917"/>
                  </a:cubicBezTo>
                  <a:cubicBezTo>
                    <a:pt x="20837" y="11929"/>
                    <a:pt x="20861" y="11953"/>
                    <a:pt x="20872" y="11965"/>
                  </a:cubicBezTo>
                  <a:cubicBezTo>
                    <a:pt x="21111" y="11882"/>
                    <a:pt x="21039" y="11929"/>
                    <a:pt x="21122" y="11715"/>
                  </a:cubicBezTo>
                  <a:cubicBezTo>
                    <a:pt x="21116" y="11715"/>
                    <a:pt x="21097" y="11723"/>
                    <a:pt x="21091" y="11723"/>
                  </a:cubicBezTo>
                  <a:cubicBezTo>
                    <a:pt x="21087" y="11723"/>
                    <a:pt x="21090" y="11718"/>
                    <a:pt x="21111" y="11703"/>
                  </a:cubicBezTo>
                  <a:cubicBezTo>
                    <a:pt x="21104" y="11701"/>
                    <a:pt x="21099" y="11701"/>
                    <a:pt x="21095" y="11701"/>
                  </a:cubicBezTo>
                  <a:cubicBezTo>
                    <a:pt x="21071" y="11701"/>
                    <a:pt x="21092" y="11727"/>
                    <a:pt x="21051" y="11727"/>
                  </a:cubicBezTo>
                  <a:cubicBezTo>
                    <a:pt x="21111" y="11703"/>
                    <a:pt x="21051" y="11643"/>
                    <a:pt x="21134" y="11632"/>
                  </a:cubicBezTo>
                  <a:lnTo>
                    <a:pt x="21087" y="11632"/>
                  </a:lnTo>
                  <a:cubicBezTo>
                    <a:pt x="21146" y="11632"/>
                    <a:pt x="21087" y="11620"/>
                    <a:pt x="21087" y="11620"/>
                  </a:cubicBezTo>
                  <a:cubicBezTo>
                    <a:pt x="21100" y="11600"/>
                    <a:pt x="21109" y="11591"/>
                    <a:pt x="21117" y="11591"/>
                  </a:cubicBezTo>
                  <a:cubicBezTo>
                    <a:pt x="21124" y="11591"/>
                    <a:pt x="21129" y="11597"/>
                    <a:pt x="21134" y="11608"/>
                  </a:cubicBezTo>
                  <a:cubicBezTo>
                    <a:pt x="21146" y="11596"/>
                    <a:pt x="21146" y="11584"/>
                    <a:pt x="21134" y="11572"/>
                  </a:cubicBezTo>
                  <a:cubicBezTo>
                    <a:pt x="21134" y="11560"/>
                    <a:pt x="21039" y="11405"/>
                    <a:pt x="21051" y="11370"/>
                  </a:cubicBezTo>
                  <a:cubicBezTo>
                    <a:pt x="21063" y="11358"/>
                    <a:pt x="21087" y="11358"/>
                    <a:pt x="21111" y="11358"/>
                  </a:cubicBezTo>
                  <a:cubicBezTo>
                    <a:pt x="21087" y="11334"/>
                    <a:pt x="21051" y="11322"/>
                    <a:pt x="21015" y="11322"/>
                  </a:cubicBezTo>
                  <a:cubicBezTo>
                    <a:pt x="21047" y="11322"/>
                    <a:pt x="21052" y="11317"/>
                    <a:pt x="21038" y="11309"/>
                  </a:cubicBezTo>
                  <a:lnTo>
                    <a:pt x="21038" y="11309"/>
                  </a:lnTo>
                  <a:cubicBezTo>
                    <a:pt x="21075" y="11308"/>
                    <a:pt x="21071" y="11246"/>
                    <a:pt x="21089" y="11230"/>
                  </a:cubicBezTo>
                  <a:lnTo>
                    <a:pt x="21089" y="11230"/>
                  </a:lnTo>
                  <a:cubicBezTo>
                    <a:pt x="21072" y="11235"/>
                    <a:pt x="21035" y="11243"/>
                    <a:pt x="21011" y="11243"/>
                  </a:cubicBezTo>
                  <a:cubicBezTo>
                    <a:pt x="20994" y="11243"/>
                    <a:pt x="20984" y="11239"/>
                    <a:pt x="20991" y="11227"/>
                  </a:cubicBezTo>
                  <a:lnTo>
                    <a:pt x="20991" y="11227"/>
                  </a:lnTo>
                  <a:cubicBezTo>
                    <a:pt x="20990" y="11229"/>
                    <a:pt x="20990" y="11230"/>
                    <a:pt x="20991" y="11230"/>
                  </a:cubicBezTo>
                  <a:cubicBezTo>
                    <a:pt x="20999" y="11230"/>
                    <a:pt x="21061" y="11172"/>
                    <a:pt x="21081" y="11172"/>
                  </a:cubicBezTo>
                  <a:cubicBezTo>
                    <a:pt x="21084" y="11172"/>
                    <a:pt x="21087" y="11174"/>
                    <a:pt x="21087" y="11179"/>
                  </a:cubicBezTo>
                  <a:cubicBezTo>
                    <a:pt x="21087" y="11167"/>
                    <a:pt x="21087" y="11155"/>
                    <a:pt x="21087" y="11143"/>
                  </a:cubicBezTo>
                  <a:cubicBezTo>
                    <a:pt x="21082" y="11141"/>
                    <a:pt x="21077" y="11140"/>
                    <a:pt x="21072" y="11140"/>
                  </a:cubicBezTo>
                  <a:cubicBezTo>
                    <a:pt x="21057" y="11140"/>
                    <a:pt x="21042" y="11148"/>
                    <a:pt x="21043" y="11153"/>
                  </a:cubicBezTo>
                  <a:lnTo>
                    <a:pt x="21043" y="11153"/>
                  </a:lnTo>
                  <a:cubicBezTo>
                    <a:pt x="21013" y="11141"/>
                    <a:pt x="21002" y="11129"/>
                    <a:pt x="20991" y="11096"/>
                  </a:cubicBezTo>
                  <a:lnTo>
                    <a:pt x="20991" y="11096"/>
                  </a:lnTo>
                  <a:cubicBezTo>
                    <a:pt x="21051" y="11108"/>
                    <a:pt x="21039" y="11120"/>
                    <a:pt x="21099" y="11132"/>
                  </a:cubicBezTo>
                  <a:cubicBezTo>
                    <a:pt x="21134" y="11120"/>
                    <a:pt x="21027" y="11108"/>
                    <a:pt x="21122" y="11108"/>
                  </a:cubicBezTo>
                  <a:cubicBezTo>
                    <a:pt x="21027" y="11108"/>
                    <a:pt x="21134" y="11084"/>
                    <a:pt x="21063" y="11060"/>
                  </a:cubicBezTo>
                  <a:cubicBezTo>
                    <a:pt x="21068" y="11059"/>
                    <a:pt x="21073" y="11058"/>
                    <a:pt x="21077" y="11058"/>
                  </a:cubicBezTo>
                  <a:lnTo>
                    <a:pt x="21077" y="11058"/>
                  </a:lnTo>
                  <a:cubicBezTo>
                    <a:pt x="21079" y="11063"/>
                    <a:pt x="21082" y="11065"/>
                    <a:pt x="21086" y="11065"/>
                  </a:cubicBezTo>
                  <a:cubicBezTo>
                    <a:pt x="21093" y="11065"/>
                    <a:pt x="21098" y="11058"/>
                    <a:pt x="21083" y="11058"/>
                  </a:cubicBezTo>
                  <a:cubicBezTo>
                    <a:pt x="21082" y="11058"/>
                    <a:pt x="21079" y="11058"/>
                    <a:pt x="21077" y="11058"/>
                  </a:cubicBezTo>
                  <a:lnTo>
                    <a:pt x="21077" y="11058"/>
                  </a:lnTo>
                  <a:cubicBezTo>
                    <a:pt x="21075" y="11056"/>
                    <a:pt x="21075" y="11052"/>
                    <a:pt x="21075" y="11048"/>
                  </a:cubicBezTo>
                  <a:cubicBezTo>
                    <a:pt x="21099" y="11048"/>
                    <a:pt x="21111" y="11060"/>
                    <a:pt x="21122" y="11060"/>
                  </a:cubicBezTo>
                  <a:cubicBezTo>
                    <a:pt x="21122" y="11043"/>
                    <a:pt x="21122" y="11032"/>
                    <a:pt x="21127" y="11023"/>
                  </a:cubicBezTo>
                  <a:lnTo>
                    <a:pt x="21127" y="11023"/>
                  </a:lnTo>
                  <a:cubicBezTo>
                    <a:pt x="21113" y="11036"/>
                    <a:pt x="21092" y="11036"/>
                    <a:pt x="21063" y="11036"/>
                  </a:cubicBezTo>
                  <a:cubicBezTo>
                    <a:pt x="21055" y="11028"/>
                    <a:pt x="21097" y="10997"/>
                    <a:pt x="21128" y="10975"/>
                  </a:cubicBezTo>
                  <a:lnTo>
                    <a:pt x="21128" y="10975"/>
                  </a:lnTo>
                  <a:cubicBezTo>
                    <a:pt x="21130" y="10976"/>
                    <a:pt x="21132" y="10976"/>
                    <a:pt x="21134" y="10977"/>
                  </a:cubicBezTo>
                  <a:cubicBezTo>
                    <a:pt x="21134" y="10977"/>
                    <a:pt x="21134" y="10977"/>
                    <a:pt x="21130" y="10974"/>
                  </a:cubicBezTo>
                  <a:lnTo>
                    <a:pt x="21130" y="10974"/>
                  </a:lnTo>
                  <a:cubicBezTo>
                    <a:pt x="21144" y="10964"/>
                    <a:pt x="21155" y="10956"/>
                    <a:pt x="21158" y="10953"/>
                  </a:cubicBezTo>
                  <a:lnTo>
                    <a:pt x="21158" y="10953"/>
                  </a:lnTo>
                  <a:cubicBezTo>
                    <a:pt x="21151" y="10960"/>
                    <a:pt x="21129" y="10963"/>
                    <a:pt x="21120" y="10966"/>
                  </a:cubicBezTo>
                  <a:lnTo>
                    <a:pt x="21120" y="10966"/>
                  </a:lnTo>
                  <a:cubicBezTo>
                    <a:pt x="21113" y="10961"/>
                    <a:pt x="21103" y="10953"/>
                    <a:pt x="21087" y="10941"/>
                  </a:cubicBezTo>
                  <a:cubicBezTo>
                    <a:pt x="21099" y="10941"/>
                    <a:pt x="21099" y="10941"/>
                    <a:pt x="21111" y="10929"/>
                  </a:cubicBezTo>
                  <a:cubicBezTo>
                    <a:pt x="21087" y="10929"/>
                    <a:pt x="21075" y="10929"/>
                    <a:pt x="21051" y="10917"/>
                  </a:cubicBezTo>
                  <a:cubicBezTo>
                    <a:pt x="21063" y="10917"/>
                    <a:pt x="21146" y="10893"/>
                    <a:pt x="21146" y="10893"/>
                  </a:cubicBezTo>
                  <a:cubicBezTo>
                    <a:pt x="21128" y="10876"/>
                    <a:pt x="21122" y="10873"/>
                    <a:pt x="21119" y="10873"/>
                  </a:cubicBezTo>
                  <a:cubicBezTo>
                    <a:pt x="21118" y="10873"/>
                    <a:pt x="21117" y="10873"/>
                    <a:pt x="21116" y="10873"/>
                  </a:cubicBezTo>
                  <a:cubicBezTo>
                    <a:pt x="21115" y="10873"/>
                    <a:pt x="21114" y="10873"/>
                    <a:pt x="21111" y="10870"/>
                  </a:cubicBezTo>
                  <a:cubicBezTo>
                    <a:pt x="21153" y="10861"/>
                    <a:pt x="21189" y="10853"/>
                    <a:pt x="21227" y="10853"/>
                  </a:cubicBezTo>
                  <a:cubicBezTo>
                    <a:pt x="21243" y="10853"/>
                    <a:pt x="21260" y="10854"/>
                    <a:pt x="21277" y="10858"/>
                  </a:cubicBezTo>
                  <a:cubicBezTo>
                    <a:pt x="21265" y="10881"/>
                    <a:pt x="21265" y="10881"/>
                    <a:pt x="21242" y="10881"/>
                  </a:cubicBezTo>
                  <a:cubicBezTo>
                    <a:pt x="21245" y="10910"/>
                    <a:pt x="21269" y="10917"/>
                    <a:pt x="21293" y="10917"/>
                  </a:cubicBezTo>
                  <a:cubicBezTo>
                    <a:pt x="21319" y="10917"/>
                    <a:pt x="21346" y="10909"/>
                    <a:pt x="21351" y="10909"/>
                  </a:cubicBezTo>
                  <a:cubicBezTo>
                    <a:pt x="21358" y="10909"/>
                    <a:pt x="21331" y="10921"/>
                    <a:pt x="21230" y="10977"/>
                  </a:cubicBezTo>
                  <a:cubicBezTo>
                    <a:pt x="21223" y="10964"/>
                    <a:pt x="21224" y="10954"/>
                    <a:pt x="21228" y="10946"/>
                  </a:cubicBezTo>
                  <a:lnTo>
                    <a:pt x="21228" y="10946"/>
                  </a:lnTo>
                  <a:cubicBezTo>
                    <a:pt x="21226" y="10947"/>
                    <a:pt x="21225" y="10947"/>
                    <a:pt x="21224" y="10947"/>
                  </a:cubicBezTo>
                  <a:cubicBezTo>
                    <a:pt x="21218" y="10947"/>
                    <a:pt x="21212" y="10941"/>
                    <a:pt x="21206" y="10929"/>
                  </a:cubicBezTo>
                  <a:cubicBezTo>
                    <a:pt x="21194" y="10965"/>
                    <a:pt x="21194" y="11001"/>
                    <a:pt x="21194" y="11036"/>
                  </a:cubicBezTo>
                  <a:cubicBezTo>
                    <a:pt x="21194" y="11036"/>
                    <a:pt x="21273" y="11015"/>
                    <a:pt x="21319" y="11015"/>
                  </a:cubicBezTo>
                  <a:cubicBezTo>
                    <a:pt x="21342" y="11015"/>
                    <a:pt x="21357" y="11020"/>
                    <a:pt x="21349" y="11036"/>
                  </a:cubicBezTo>
                  <a:cubicBezTo>
                    <a:pt x="21341" y="11044"/>
                    <a:pt x="21329" y="11051"/>
                    <a:pt x="21319" y="11056"/>
                  </a:cubicBezTo>
                  <a:lnTo>
                    <a:pt x="21319" y="11056"/>
                  </a:lnTo>
                  <a:cubicBezTo>
                    <a:pt x="21323" y="11051"/>
                    <a:pt x="21320" y="11044"/>
                    <a:pt x="21313" y="11036"/>
                  </a:cubicBezTo>
                  <a:lnTo>
                    <a:pt x="21313" y="11036"/>
                  </a:lnTo>
                  <a:cubicBezTo>
                    <a:pt x="21313" y="11044"/>
                    <a:pt x="21313" y="11051"/>
                    <a:pt x="21310" y="11059"/>
                  </a:cubicBezTo>
                  <a:lnTo>
                    <a:pt x="21310" y="11059"/>
                  </a:lnTo>
                  <a:cubicBezTo>
                    <a:pt x="21307" y="11060"/>
                    <a:pt x="21304" y="11060"/>
                    <a:pt x="21301" y="11060"/>
                  </a:cubicBezTo>
                  <a:cubicBezTo>
                    <a:pt x="21304" y="11060"/>
                    <a:pt x="21307" y="11060"/>
                    <a:pt x="21310" y="11059"/>
                  </a:cubicBezTo>
                  <a:lnTo>
                    <a:pt x="21310" y="11059"/>
                  </a:lnTo>
                  <a:cubicBezTo>
                    <a:pt x="21308" y="11063"/>
                    <a:pt x="21306" y="11066"/>
                    <a:pt x="21304" y="11069"/>
                  </a:cubicBezTo>
                  <a:lnTo>
                    <a:pt x="21304" y="11069"/>
                  </a:lnTo>
                  <a:cubicBezTo>
                    <a:pt x="21322" y="11060"/>
                    <a:pt x="21434" y="11058"/>
                    <a:pt x="21456" y="11036"/>
                  </a:cubicBezTo>
                  <a:lnTo>
                    <a:pt x="21456" y="11036"/>
                  </a:lnTo>
                  <a:cubicBezTo>
                    <a:pt x="21443" y="11044"/>
                    <a:pt x="21435" y="11047"/>
                    <a:pt x="21430" y="11047"/>
                  </a:cubicBezTo>
                  <a:cubicBezTo>
                    <a:pt x="21417" y="11047"/>
                    <a:pt x="21424" y="11026"/>
                    <a:pt x="21410" y="11026"/>
                  </a:cubicBezTo>
                  <a:cubicBezTo>
                    <a:pt x="21406" y="11026"/>
                    <a:pt x="21401" y="11028"/>
                    <a:pt x="21393" y="11031"/>
                  </a:cubicBezTo>
                  <a:lnTo>
                    <a:pt x="21393" y="11031"/>
                  </a:lnTo>
                  <a:cubicBezTo>
                    <a:pt x="21414" y="11019"/>
                    <a:pt x="21433" y="10998"/>
                    <a:pt x="21444" y="10977"/>
                  </a:cubicBezTo>
                  <a:lnTo>
                    <a:pt x="21444" y="10977"/>
                  </a:lnTo>
                  <a:cubicBezTo>
                    <a:pt x="21444" y="10977"/>
                    <a:pt x="21361" y="10989"/>
                    <a:pt x="21361" y="10989"/>
                  </a:cubicBezTo>
                  <a:cubicBezTo>
                    <a:pt x="21396" y="10977"/>
                    <a:pt x="21420" y="10965"/>
                    <a:pt x="21456" y="10953"/>
                  </a:cubicBezTo>
                  <a:cubicBezTo>
                    <a:pt x="21453" y="10950"/>
                    <a:pt x="21451" y="10949"/>
                    <a:pt x="21448" y="10949"/>
                  </a:cubicBezTo>
                  <a:cubicBezTo>
                    <a:pt x="21441" y="10949"/>
                    <a:pt x="21435" y="10956"/>
                    <a:pt x="21428" y="10956"/>
                  </a:cubicBezTo>
                  <a:cubicBezTo>
                    <a:pt x="21425" y="10956"/>
                    <a:pt x="21423" y="10956"/>
                    <a:pt x="21421" y="10953"/>
                  </a:cubicBezTo>
                  <a:lnTo>
                    <a:pt x="21421" y="10953"/>
                  </a:lnTo>
                  <a:cubicBezTo>
                    <a:pt x="21460" y="10935"/>
                    <a:pt x="21527" y="10905"/>
                    <a:pt x="21527" y="10905"/>
                  </a:cubicBezTo>
                  <a:lnTo>
                    <a:pt x="21527" y="10905"/>
                  </a:lnTo>
                  <a:cubicBezTo>
                    <a:pt x="21498" y="10925"/>
                    <a:pt x="21477" y="10944"/>
                    <a:pt x="21452" y="10957"/>
                  </a:cubicBezTo>
                  <a:lnTo>
                    <a:pt x="21452" y="10957"/>
                  </a:lnTo>
                  <a:cubicBezTo>
                    <a:pt x="21452" y="10957"/>
                    <a:pt x="21452" y="10957"/>
                    <a:pt x="21452" y="10957"/>
                  </a:cubicBezTo>
                  <a:cubicBezTo>
                    <a:pt x="21459" y="10957"/>
                    <a:pt x="21432" y="10977"/>
                    <a:pt x="21432" y="10977"/>
                  </a:cubicBezTo>
                  <a:cubicBezTo>
                    <a:pt x="21439" y="10977"/>
                    <a:pt x="21447" y="10977"/>
                    <a:pt x="21451" y="10974"/>
                  </a:cubicBezTo>
                  <a:lnTo>
                    <a:pt x="21451" y="10974"/>
                  </a:lnTo>
                  <a:cubicBezTo>
                    <a:pt x="21444" y="10988"/>
                    <a:pt x="21432" y="11012"/>
                    <a:pt x="21432" y="11012"/>
                  </a:cubicBezTo>
                  <a:cubicBezTo>
                    <a:pt x="21503" y="10953"/>
                    <a:pt x="21587" y="10893"/>
                    <a:pt x="21670" y="10846"/>
                  </a:cubicBezTo>
                  <a:lnTo>
                    <a:pt x="21670" y="10846"/>
                  </a:lnTo>
                  <a:cubicBezTo>
                    <a:pt x="21611" y="10905"/>
                    <a:pt x="21539" y="10941"/>
                    <a:pt x="21480" y="10989"/>
                  </a:cubicBezTo>
                  <a:cubicBezTo>
                    <a:pt x="21503" y="10975"/>
                    <a:pt x="21514" y="10970"/>
                    <a:pt x="21516" y="10970"/>
                  </a:cubicBezTo>
                  <a:cubicBezTo>
                    <a:pt x="21522" y="10970"/>
                    <a:pt x="21480" y="11001"/>
                    <a:pt x="21480" y="11001"/>
                  </a:cubicBezTo>
                  <a:cubicBezTo>
                    <a:pt x="21527" y="10977"/>
                    <a:pt x="21575" y="10941"/>
                    <a:pt x="21634" y="10929"/>
                  </a:cubicBezTo>
                  <a:lnTo>
                    <a:pt x="21634" y="10929"/>
                  </a:lnTo>
                  <a:cubicBezTo>
                    <a:pt x="21587" y="10965"/>
                    <a:pt x="21611" y="11001"/>
                    <a:pt x="21551" y="11036"/>
                  </a:cubicBezTo>
                  <a:cubicBezTo>
                    <a:pt x="21570" y="11028"/>
                    <a:pt x="21580" y="11025"/>
                    <a:pt x="21583" y="11025"/>
                  </a:cubicBezTo>
                  <a:cubicBezTo>
                    <a:pt x="21588" y="11025"/>
                    <a:pt x="21582" y="11030"/>
                    <a:pt x="21574" y="11036"/>
                  </a:cubicBezTo>
                  <a:lnTo>
                    <a:pt x="21574" y="11036"/>
                  </a:lnTo>
                  <a:cubicBezTo>
                    <a:pt x="21593" y="11025"/>
                    <a:pt x="21609" y="11015"/>
                    <a:pt x="21603" y="11015"/>
                  </a:cubicBezTo>
                  <a:cubicBezTo>
                    <a:pt x="21601" y="11015"/>
                    <a:pt x="21592" y="11018"/>
                    <a:pt x="21575" y="11024"/>
                  </a:cubicBezTo>
                  <a:cubicBezTo>
                    <a:pt x="21623" y="10989"/>
                    <a:pt x="21670" y="10965"/>
                    <a:pt x="21718" y="10953"/>
                  </a:cubicBezTo>
                  <a:lnTo>
                    <a:pt x="21718" y="10953"/>
                  </a:lnTo>
                  <a:cubicBezTo>
                    <a:pt x="21718" y="10965"/>
                    <a:pt x="21706" y="10977"/>
                    <a:pt x="21694" y="10977"/>
                  </a:cubicBezTo>
                  <a:cubicBezTo>
                    <a:pt x="21705" y="10977"/>
                    <a:pt x="21715" y="10977"/>
                    <a:pt x="21726" y="10975"/>
                  </a:cubicBezTo>
                  <a:lnTo>
                    <a:pt x="21726" y="10975"/>
                  </a:lnTo>
                  <a:cubicBezTo>
                    <a:pt x="21700" y="10993"/>
                    <a:pt x="21698" y="11008"/>
                    <a:pt x="21693" y="11008"/>
                  </a:cubicBezTo>
                  <a:cubicBezTo>
                    <a:pt x="21690" y="11008"/>
                    <a:pt x="21687" y="11006"/>
                    <a:pt x="21682" y="11001"/>
                  </a:cubicBezTo>
                  <a:cubicBezTo>
                    <a:pt x="21623" y="11060"/>
                    <a:pt x="21646" y="11048"/>
                    <a:pt x="21669" y="11060"/>
                  </a:cubicBezTo>
                  <a:lnTo>
                    <a:pt x="21669" y="11060"/>
                  </a:lnTo>
                  <a:cubicBezTo>
                    <a:pt x="21682" y="11052"/>
                    <a:pt x="21747" y="11015"/>
                    <a:pt x="21764" y="11015"/>
                  </a:cubicBezTo>
                  <a:cubicBezTo>
                    <a:pt x="21768" y="11015"/>
                    <a:pt x="21770" y="11018"/>
                    <a:pt x="21766" y="11024"/>
                  </a:cubicBezTo>
                  <a:lnTo>
                    <a:pt x="21766" y="11024"/>
                  </a:lnTo>
                  <a:cubicBezTo>
                    <a:pt x="21799" y="11008"/>
                    <a:pt x="21838" y="11000"/>
                    <a:pt x="21861" y="10977"/>
                  </a:cubicBezTo>
                  <a:lnTo>
                    <a:pt x="21861" y="10977"/>
                  </a:lnTo>
                  <a:cubicBezTo>
                    <a:pt x="21846" y="10988"/>
                    <a:pt x="21839" y="10991"/>
                    <a:pt x="21835" y="10991"/>
                  </a:cubicBezTo>
                  <a:cubicBezTo>
                    <a:pt x="21831" y="10991"/>
                    <a:pt x="21831" y="10986"/>
                    <a:pt x="21826" y="10986"/>
                  </a:cubicBezTo>
                  <a:cubicBezTo>
                    <a:pt x="21824" y="10986"/>
                    <a:pt x="21821" y="10987"/>
                    <a:pt x="21817" y="10990"/>
                  </a:cubicBezTo>
                  <a:lnTo>
                    <a:pt x="21817" y="10990"/>
                  </a:lnTo>
                  <a:cubicBezTo>
                    <a:pt x="21831" y="10977"/>
                    <a:pt x="21843" y="10959"/>
                    <a:pt x="21861" y="10941"/>
                  </a:cubicBezTo>
                  <a:lnTo>
                    <a:pt x="21861" y="10941"/>
                  </a:lnTo>
                  <a:cubicBezTo>
                    <a:pt x="21825" y="10965"/>
                    <a:pt x="21789" y="10977"/>
                    <a:pt x="21753" y="10989"/>
                  </a:cubicBezTo>
                  <a:cubicBezTo>
                    <a:pt x="21708" y="11021"/>
                    <a:pt x="21690" y="11033"/>
                    <a:pt x="21689" y="11033"/>
                  </a:cubicBezTo>
                  <a:cubicBezTo>
                    <a:pt x="21685" y="11033"/>
                    <a:pt x="21858" y="10904"/>
                    <a:pt x="21832" y="10904"/>
                  </a:cubicBezTo>
                  <a:cubicBezTo>
                    <a:pt x="21831" y="10904"/>
                    <a:pt x="21828" y="10904"/>
                    <a:pt x="21825" y="10905"/>
                  </a:cubicBezTo>
                  <a:cubicBezTo>
                    <a:pt x="21814" y="10923"/>
                    <a:pt x="21806" y="10930"/>
                    <a:pt x="21801" y="10930"/>
                  </a:cubicBezTo>
                  <a:cubicBezTo>
                    <a:pt x="21777" y="10930"/>
                    <a:pt x="21801" y="10786"/>
                    <a:pt x="21801" y="10786"/>
                  </a:cubicBezTo>
                  <a:cubicBezTo>
                    <a:pt x="21801" y="10781"/>
                    <a:pt x="21796" y="10778"/>
                    <a:pt x="21787" y="10778"/>
                  </a:cubicBezTo>
                  <a:cubicBezTo>
                    <a:pt x="21760" y="10778"/>
                    <a:pt x="21703" y="10801"/>
                    <a:pt x="21694" y="10810"/>
                  </a:cubicBezTo>
                  <a:cubicBezTo>
                    <a:pt x="21682" y="10810"/>
                    <a:pt x="21706" y="10751"/>
                    <a:pt x="21706" y="10751"/>
                  </a:cubicBezTo>
                  <a:cubicBezTo>
                    <a:pt x="21685" y="10751"/>
                    <a:pt x="21663" y="10741"/>
                    <a:pt x="21685" y="10722"/>
                  </a:cubicBezTo>
                  <a:lnTo>
                    <a:pt x="21685" y="10722"/>
                  </a:lnTo>
                  <a:cubicBezTo>
                    <a:pt x="21676" y="10727"/>
                    <a:pt x="21667" y="10727"/>
                    <a:pt x="21658" y="10727"/>
                  </a:cubicBezTo>
                  <a:cubicBezTo>
                    <a:pt x="21670" y="10727"/>
                    <a:pt x="21682" y="10715"/>
                    <a:pt x="21694" y="10703"/>
                  </a:cubicBezTo>
                  <a:cubicBezTo>
                    <a:pt x="21680" y="10703"/>
                    <a:pt x="21666" y="10711"/>
                    <a:pt x="21655" y="10720"/>
                  </a:cubicBezTo>
                  <a:lnTo>
                    <a:pt x="21655" y="10720"/>
                  </a:lnTo>
                  <a:cubicBezTo>
                    <a:pt x="21655" y="10719"/>
                    <a:pt x="21655" y="10719"/>
                    <a:pt x="21654" y="10719"/>
                  </a:cubicBezTo>
                  <a:cubicBezTo>
                    <a:pt x="21651" y="10719"/>
                    <a:pt x="21642" y="10723"/>
                    <a:pt x="21639" y="10723"/>
                  </a:cubicBezTo>
                  <a:cubicBezTo>
                    <a:pt x="21636" y="10723"/>
                    <a:pt x="21638" y="10719"/>
                    <a:pt x="21658" y="10703"/>
                  </a:cubicBezTo>
                  <a:lnTo>
                    <a:pt x="21658" y="10703"/>
                  </a:lnTo>
                  <a:cubicBezTo>
                    <a:pt x="21637" y="10713"/>
                    <a:pt x="21607" y="10724"/>
                    <a:pt x="21583" y="10735"/>
                  </a:cubicBezTo>
                  <a:lnTo>
                    <a:pt x="21583" y="10735"/>
                  </a:lnTo>
                  <a:cubicBezTo>
                    <a:pt x="21585" y="10731"/>
                    <a:pt x="21582" y="10727"/>
                    <a:pt x="21575" y="10727"/>
                  </a:cubicBezTo>
                  <a:cubicBezTo>
                    <a:pt x="21587" y="10715"/>
                    <a:pt x="21611" y="10703"/>
                    <a:pt x="21623" y="10691"/>
                  </a:cubicBezTo>
                  <a:lnTo>
                    <a:pt x="21623" y="10691"/>
                  </a:lnTo>
                  <a:cubicBezTo>
                    <a:pt x="21599" y="10703"/>
                    <a:pt x="21575" y="10715"/>
                    <a:pt x="21563" y="10727"/>
                  </a:cubicBezTo>
                  <a:cubicBezTo>
                    <a:pt x="21608" y="10681"/>
                    <a:pt x="21624" y="10666"/>
                    <a:pt x="21620" y="10666"/>
                  </a:cubicBezTo>
                  <a:cubicBezTo>
                    <a:pt x="21616" y="10666"/>
                    <a:pt x="21588" y="10684"/>
                    <a:pt x="21551" y="10703"/>
                  </a:cubicBezTo>
                  <a:cubicBezTo>
                    <a:pt x="21563" y="10691"/>
                    <a:pt x="21575" y="10691"/>
                    <a:pt x="21575" y="10679"/>
                  </a:cubicBezTo>
                  <a:cubicBezTo>
                    <a:pt x="21563" y="10667"/>
                    <a:pt x="21551" y="10631"/>
                    <a:pt x="21575" y="10584"/>
                  </a:cubicBezTo>
                  <a:lnTo>
                    <a:pt x="21575" y="10584"/>
                  </a:lnTo>
                  <a:cubicBezTo>
                    <a:pt x="21572" y="10586"/>
                    <a:pt x="21569" y="10589"/>
                    <a:pt x="21567" y="10591"/>
                  </a:cubicBezTo>
                  <a:lnTo>
                    <a:pt x="21567" y="10591"/>
                  </a:lnTo>
                  <a:cubicBezTo>
                    <a:pt x="21569" y="10589"/>
                    <a:pt x="21569" y="10587"/>
                    <a:pt x="21568" y="10587"/>
                  </a:cubicBezTo>
                  <a:cubicBezTo>
                    <a:pt x="21566" y="10587"/>
                    <a:pt x="21561" y="10590"/>
                    <a:pt x="21551" y="10596"/>
                  </a:cubicBezTo>
                  <a:cubicBezTo>
                    <a:pt x="21551" y="10596"/>
                    <a:pt x="21604" y="10550"/>
                    <a:pt x="21589" y="10550"/>
                  </a:cubicBezTo>
                  <a:cubicBezTo>
                    <a:pt x="21585" y="10550"/>
                    <a:pt x="21577" y="10553"/>
                    <a:pt x="21563" y="10560"/>
                  </a:cubicBezTo>
                  <a:cubicBezTo>
                    <a:pt x="21593" y="10537"/>
                    <a:pt x="21590" y="10534"/>
                    <a:pt x="21593" y="10531"/>
                  </a:cubicBezTo>
                  <a:lnTo>
                    <a:pt x="21593" y="10531"/>
                  </a:lnTo>
                  <a:cubicBezTo>
                    <a:pt x="21563" y="10544"/>
                    <a:pt x="21533" y="10564"/>
                    <a:pt x="21503" y="10584"/>
                  </a:cubicBezTo>
                  <a:cubicBezTo>
                    <a:pt x="21505" y="10582"/>
                    <a:pt x="21506" y="10579"/>
                    <a:pt x="21507" y="10578"/>
                  </a:cubicBezTo>
                  <a:lnTo>
                    <a:pt x="21507" y="10578"/>
                  </a:lnTo>
                  <a:cubicBezTo>
                    <a:pt x="21522" y="10569"/>
                    <a:pt x="21527" y="10553"/>
                    <a:pt x="21527" y="10536"/>
                  </a:cubicBezTo>
                  <a:cubicBezTo>
                    <a:pt x="21527" y="10536"/>
                    <a:pt x="21496" y="10531"/>
                    <a:pt x="21471" y="10531"/>
                  </a:cubicBezTo>
                  <a:cubicBezTo>
                    <a:pt x="21458" y="10531"/>
                    <a:pt x="21448" y="10532"/>
                    <a:pt x="21444" y="10536"/>
                  </a:cubicBezTo>
                  <a:cubicBezTo>
                    <a:pt x="21456" y="10524"/>
                    <a:pt x="21456" y="10500"/>
                    <a:pt x="21468" y="10489"/>
                  </a:cubicBezTo>
                  <a:lnTo>
                    <a:pt x="21468" y="10489"/>
                  </a:lnTo>
                  <a:cubicBezTo>
                    <a:pt x="21468" y="10489"/>
                    <a:pt x="21438" y="10504"/>
                    <a:pt x="21425" y="10516"/>
                  </a:cubicBezTo>
                  <a:lnTo>
                    <a:pt x="21425" y="10516"/>
                  </a:lnTo>
                  <a:cubicBezTo>
                    <a:pt x="21438" y="10496"/>
                    <a:pt x="21443" y="10490"/>
                    <a:pt x="21443" y="10490"/>
                  </a:cubicBezTo>
                  <a:lnTo>
                    <a:pt x="21443" y="10490"/>
                  </a:lnTo>
                  <a:cubicBezTo>
                    <a:pt x="21443" y="10490"/>
                    <a:pt x="21433" y="10500"/>
                    <a:pt x="21420" y="10500"/>
                  </a:cubicBezTo>
                  <a:cubicBezTo>
                    <a:pt x="21456" y="10477"/>
                    <a:pt x="21503" y="10417"/>
                    <a:pt x="21527" y="10393"/>
                  </a:cubicBezTo>
                  <a:lnTo>
                    <a:pt x="21527" y="10393"/>
                  </a:lnTo>
                  <a:cubicBezTo>
                    <a:pt x="21515" y="10405"/>
                    <a:pt x="21492" y="10417"/>
                    <a:pt x="21468" y="10429"/>
                  </a:cubicBezTo>
                  <a:cubicBezTo>
                    <a:pt x="21492" y="10417"/>
                    <a:pt x="21515" y="10405"/>
                    <a:pt x="21527" y="10381"/>
                  </a:cubicBezTo>
                  <a:lnTo>
                    <a:pt x="21527" y="10381"/>
                  </a:lnTo>
                  <a:cubicBezTo>
                    <a:pt x="21527" y="10381"/>
                    <a:pt x="21444" y="10405"/>
                    <a:pt x="21444" y="10405"/>
                  </a:cubicBezTo>
                  <a:cubicBezTo>
                    <a:pt x="21444" y="10395"/>
                    <a:pt x="21453" y="10384"/>
                    <a:pt x="21463" y="10374"/>
                  </a:cubicBezTo>
                  <a:lnTo>
                    <a:pt x="21463" y="10374"/>
                  </a:lnTo>
                  <a:cubicBezTo>
                    <a:pt x="21458" y="10375"/>
                    <a:pt x="21450" y="10375"/>
                    <a:pt x="21441" y="10375"/>
                  </a:cubicBezTo>
                  <a:cubicBezTo>
                    <a:pt x="21426" y="10375"/>
                    <a:pt x="21408" y="10375"/>
                    <a:pt x="21396" y="10381"/>
                  </a:cubicBezTo>
                  <a:cubicBezTo>
                    <a:pt x="21433" y="10354"/>
                    <a:pt x="21442" y="10346"/>
                    <a:pt x="21437" y="10346"/>
                  </a:cubicBezTo>
                  <a:cubicBezTo>
                    <a:pt x="21432" y="10346"/>
                    <a:pt x="21409" y="10356"/>
                    <a:pt x="21395" y="10359"/>
                  </a:cubicBezTo>
                  <a:lnTo>
                    <a:pt x="21395" y="10359"/>
                  </a:lnTo>
                  <a:cubicBezTo>
                    <a:pt x="21405" y="10348"/>
                    <a:pt x="21416" y="10315"/>
                    <a:pt x="21419" y="10309"/>
                  </a:cubicBezTo>
                  <a:lnTo>
                    <a:pt x="21419" y="10309"/>
                  </a:lnTo>
                  <a:cubicBezTo>
                    <a:pt x="21419" y="10310"/>
                    <a:pt x="21420" y="10310"/>
                    <a:pt x="21420" y="10310"/>
                  </a:cubicBezTo>
                  <a:cubicBezTo>
                    <a:pt x="21420" y="10309"/>
                    <a:pt x="21420" y="10309"/>
                    <a:pt x="21420" y="10309"/>
                  </a:cubicBezTo>
                  <a:cubicBezTo>
                    <a:pt x="21420" y="10309"/>
                    <a:pt x="21419" y="10309"/>
                    <a:pt x="21419" y="10309"/>
                  </a:cubicBezTo>
                  <a:lnTo>
                    <a:pt x="21419" y="10309"/>
                  </a:lnTo>
                  <a:cubicBezTo>
                    <a:pt x="21410" y="10305"/>
                    <a:pt x="21402" y="10302"/>
                    <a:pt x="21396" y="10302"/>
                  </a:cubicBezTo>
                  <a:cubicBezTo>
                    <a:pt x="21391" y="10302"/>
                    <a:pt x="21387" y="10304"/>
                    <a:pt x="21384" y="10307"/>
                  </a:cubicBezTo>
                  <a:lnTo>
                    <a:pt x="21384" y="10307"/>
                  </a:lnTo>
                  <a:cubicBezTo>
                    <a:pt x="21394" y="10293"/>
                    <a:pt x="21400" y="10286"/>
                    <a:pt x="21390" y="10286"/>
                  </a:cubicBezTo>
                  <a:cubicBezTo>
                    <a:pt x="21382" y="10286"/>
                    <a:pt x="21366" y="10290"/>
                    <a:pt x="21337" y="10298"/>
                  </a:cubicBezTo>
                  <a:cubicBezTo>
                    <a:pt x="21361" y="10274"/>
                    <a:pt x="21396" y="10179"/>
                    <a:pt x="21384" y="10179"/>
                  </a:cubicBezTo>
                  <a:cubicBezTo>
                    <a:pt x="21362" y="10179"/>
                    <a:pt x="21317" y="10202"/>
                    <a:pt x="21280" y="10225"/>
                  </a:cubicBezTo>
                  <a:lnTo>
                    <a:pt x="21280" y="10225"/>
                  </a:lnTo>
                  <a:cubicBezTo>
                    <a:pt x="21308" y="10185"/>
                    <a:pt x="21324" y="10122"/>
                    <a:pt x="21301" y="10084"/>
                  </a:cubicBezTo>
                  <a:lnTo>
                    <a:pt x="21301" y="10084"/>
                  </a:lnTo>
                  <a:cubicBezTo>
                    <a:pt x="21289" y="10096"/>
                    <a:pt x="21277" y="10108"/>
                    <a:pt x="21265" y="10119"/>
                  </a:cubicBezTo>
                  <a:cubicBezTo>
                    <a:pt x="21255" y="10119"/>
                    <a:pt x="21282" y="10082"/>
                    <a:pt x="21296" y="10082"/>
                  </a:cubicBezTo>
                  <a:cubicBezTo>
                    <a:pt x="21298" y="10082"/>
                    <a:pt x="21300" y="10082"/>
                    <a:pt x="21301" y="10084"/>
                  </a:cubicBezTo>
                  <a:cubicBezTo>
                    <a:pt x="21297" y="10080"/>
                    <a:pt x="21291" y="10077"/>
                    <a:pt x="21286" y="10076"/>
                  </a:cubicBezTo>
                  <a:lnTo>
                    <a:pt x="21286" y="10076"/>
                  </a:lnTo>
                  <a:cubicBezTo>
                    <a:pt x="21294" y="10071"/>
                    <a:pt x="21302" y="10065"/>
                    <a:pt x="21313" y="10060"/>
                  </a:cubicBezTo>
                  <a:cubicBezTo>
                    <a:pt x="21304" y="10060"/>
                    <a:pt x="21276" y="10067"/>
                    <a:pt x="21266" y="10070"/>
                  </a:cubicBezTo>
                  <a:lnTo>
                    <a:pt x="21266" y="10070"/>
                  </a:lnTo>
                  <a:cubicBezTo>
                    <a:pt x="21269" y="10066"/>
                    <a:pt x="21271" y="10063"/>
                    <a:pt x="21273" y="10060"/>
                  </a:cubicBezTo>
                  <a:lnTo>
                    <a:pt x="21273" y="10060"/>
                  </a:lnTo>
                  <a:cubicBezTo>
                    <a:pt x="21275" y="10060"/>
                    <a:pt x="21276" y="10060"/>
                    <a:pt x="21277" y="10060"/>
                  </a:cubicBezTo>
                  <a:lnTo>
                    <a:pt x="21274" y="10060"/>
                  </a:lnTo>
                  <a:cubicBezTo>
                    <a:pt x="21282" y="10052"/>
                    <a:pt x="21289" y="10054"/>
                    <a:pt x="21289" y="10036"/>
                  </a:cubicBezTo>
                  <a:lnTo>
                    <a:pt x="21289" y="10036"/>
                  </a:lnTo>
                  <a:cubicBezTo>
                    <a:pt x="21268" y="10057"/>
                    <a:pt x="21238" y="10060"/>
                    <a:pt x="21215" y="10076"/>
                  </a:cubicBezTo>
                  <a:lnTo>
                    <a:pt x="21215" y="10076"/>
                  </a:lnTo>
                  <a:cubicBezTo>
                    <a:pt x="21259" y="10036"/>
                    <a:pt x="21207" y="10035"/>
                    <a:pt x="21230" y="10012"/>
                  </a:cubicBezTo>
                  <a:cubicBezTo>
                    <a:pt x="21222" y="10012"/>
                    <a:pt x="21189" y="10012"/>
                    <a:pt x="21167" y="10019"/>
                  </a:cubicBezTo>
                  <a:lnTo>
                    <a:pt x="21167" y="10019"/>
                  </a:lnTo>
                  <a:cubicBezTo>
                    <a:pt x="21195" y="9992"/>
                    <a:pt x="21202" y="9973"/>
                    <a:pt x="21242" y="9953"/>
                  </a:cubicBezTo>
                  <a:cubicBezTo>
                    <a:pt x="21206" y="9953"/>
                    <a:pt x="21182" y="9965"/>
                    <a:pt x="21158" y="9989"/>
                  </a:cubicBezTo>
                  <a:cubicBezTo>
                    <a:pt x="21167" y="9952"/>
                    <a:pt x="21219" y="9901"/>
                    <a:pt x="21193" y="9901"/>
                  </a:cubicBezTo>
                  <a:cubicBezTo>
                    <a:pt x="21186" y="9901"/>
                    <a:pt x="21171" y="9906"/>
                    <a:pt x="21146" y="9917"/>
                  </a:cubicBezTo>
                  <a:cubicBezTo>
                    <a:pt x="21170" y="9905"/>
                    <a:pt x="21182" y="9881"/>
                    <a:pt x="21206" y="9869"/>
                  </a:cubicBezTo>
                  <a:cubicBezTo>
                    <a:pt x="21146" y="9869"/>
                    <a:pt x="21182" y="9893"/>
                    <a:pt x="21146" y="9893"/>
                  </a:cubicBezTo>
                  <a:cubicBezTo>
                    <a:pt x="21182" y="9810"/>
                    <a:pt x="21051" y="9869"/>
                    <a:pt x="21146" y="9762"/>
                  </a:cubicBezTo>
                  <a:lnTo>
                    <a:pt x="21146" y="9762"/>
                  </a:lnTo>
                  <a:cubicBezTo>
                    <a:pt x="21122" y="9774"/>
                    <a:pt x="21099" y="9786"/>
                    <a:pt x="21075" y="9798"/>
                  </a:cubicBezTo>
                  <a:cubicBezTo>
                    <a:pt x="21087" y="9786"/>
                    <a:pt x="21099" y="9774"/>
                    <a:pt x="21111" y="9762"/>
                  </a:cubicBezTo>
                  <a:cubicBezTo>
                    <a:pt x="21099" y="9762"/>
                    <a:pt x="21075" y="9774"/>
                    <a:pt x="21063" y="9774"/>
                  </a:cubicBezTo>
                  <a:cubicBezTo>
                    <a:pt x="21087" y="9774"/>
                    <a:pt x="21075" y="9786"/>
                    <a:pt x="21015" y="9810"/>
                  </a:cubicBezTo>
                  <a:cubicBezTo>
                    <a:pt x="21015" y="9766"/>
                    <a:pt x="21036" y="9435"/>
                    <a:pt x="21067" y="9435"/>
                  </a:cubicBezTo>
                  <a:cubicBezTo>
                    <a:pt x="21070" y="9435"/>
                    <a:pt x="21072" y="9437"/>
                    <a:pt x="21075" y="9441"/>
                  </a:cubicBezTo>
                  <a:cubicBezTo>
                    <a:pt x="21111" y="9417"/>
                    <a:pt x="21039" y="9393"/>
                    <a:pt x="21039" y="9393"/>
                  </a:cubicBezTo>
                  <a:cubicBezTo>
                    <a:pt x="21075" y="9393"/>
                    <a:pt x="21063" y="9143"/>
                    <a:pt x="21063" y="9060"/>
                  </a:cubicBezTo>
                  <a:lnTo>
                    <a:pt x="21063" y="9060"/>
                  </a:lnTo>
                  <a:cubicBezTo>
                    <a:pt x="21051" y="9119"/>
                    <a:pt x="21051" y="9107"/>
                    <a:pt x="21039" y="9143"/>
                  </a:cubicBezTo>
                  <a:cubicBezTo>
                    <a:pt x="21027" y="9119"/>
                    <a:pt x="21015" y="9036"/>
                    <a:pt x="20968" y="9012"/>
                  </a:cubicBezTo>
                  <a:cubicBezTo>
                    <a:pt x="21027" y="9000"/>
                    <a:pt x="21051" y="8738"/>
                    <a:pt x="20980" y="8691"/>
                  </a:cubicBezTo>
                  <a:cubicBezTo>
                    <a:pt x="21015" y="8643"/>
                    <a:pt x="21039" y="8631"/>
                    <a:pt x="20968" y="8548"/>
                  </a:cubicBezTo>
                  <a:cubicBezTo>
                    <a:pt x="21051" y="8488"/>
                    <a:pt x="21015" y="8393"/>
                    <a:pt x="21039" y="8310"/>
                  </a:cubicBezTo>
                  <a:cubicBezTo>
                    <a:pt x="21049" y="8242"/>
                    <a:pt x="20995" y="8094"/>
                    <a:pt x="20936" y="8094"/>
                  </a:cubicBezTo>
                  <a:cubicBezTo>
                    <a:pt x="20923" y="8094"/>
                    <a:pt x="20909" y="8102"/>
                    <a:pt x="20896" y="8119"/>
                  </a:cubicBezTo>
                  <a:cubicBezTo>
                    <a:pt x="20884" y="8089"/>
                    <a:pt x="20899" y="8086"/>
                    <a:pt x="20919" y="8086"/>
                  </a:cubicBezTo>
                  <a:cubicBezTo>
                    <a:pt x="20923" y="8086"/>
                    <a:pt x="20928" y="8087"/>
                    <a:pt x="20934" y="8087"/>
                  </a:cubicBezTo>
                  <a:cubicBezTo>
                    <a:pt x="20949" y="8087"/>
                    <a:pt x="20963" y="8085"/>
                    <a:pt x="20968" y="8072"/>
                  </a:cubicBezTo>
                  <a:cubicBezTo>
                    <a:pt x="21027" y="7953"/>
                    <a:pt x="21039" y="7762"/>
                    <a:pt x="21039" y="7619"/>
                  </a:cubicBezTo>
                  <a:cubicBezTo>
                    <a:pt x="21027" y="7619"/>
                    <a:pt x="21003" y="7631"/>
                    <a:pt x="20991" y="7631"/>
                  </a:cubicBezTo>
                  <a:cubicBezTo>
                    <a:pt x="20991" y="7619"/>
                    <a:pt x="20991" y="7595"/>
                    <a:pt x="20991" y="7583"/>
                  </a:cubicBezTo>
                  <a:cubicBezTo>
                    <a:pt x="21000" y="7579"/>
                    <a:pt x="21007" y="7576"/>
                    <a:pt x="21013" y="7576"/>
                  </a:cubicBezTo>
                  <a:cubicBezTo>
                    <a:pt x="21022" y="7576"/>
                    <a:pt x="21027" y="7585"/>
                    <a:pt x="21027" y="7607"/>
                  </a:cubicBezTo>
                  <a:cubicBezTo>
                    <a:pt x="21039" y="7572"/>
                    <a:pt x="21027" y="7560"/>
                    <a:pt x="20991" y="7548"/>
                  </a:cubicBezTo>
                  <a:cubicBezTo>
                    <a:pt x="20996" y="7535"/>
                    <a:pt x="21007" y="7530"/>
                    <a:pt x="21019" y="7530"/>
                  </a:cubicBezTo>
                  <a:cubicBezTo>
                    <a:pt x="21027" y="7530"/>
                    <a:pt x="21036" y="7532"/>
                    <a:pt x="21043" y="7536"/>
                  </a:cubicBezTo>
                  <a:lnTo>
                    <a:pt x="21043" y="7536"/>
                  </a:lnTo>
                  <a:cubicBezTo>
                    <a:pt x="21016" y="7495"/>
                    <a:pt x="21021" y="7451"/>
                    <a:pt x="21051" y="7381"/>
                  </a:cubicBezTo>
                  <a:lnTo>
                    <a:pt x="21051" y="7381"/>
                  </a:lnTo>
                  <a:cubicBezTo>
                    <a:pt x="21044" y="7383"/>
                    <a:pt x="21038" y="7384"/>
                    <a:pt x="21032" y="7384"/>
                  </a:cubicBezTo>
                  <a:cubicBezTo>
                    <a:pt x="21012" y="7384"/>
                    <a:pt x="21002" y="7373"/>
                    <a:pt x="20985" y="7373"/>
                  </a:cubicBezTo>
                  <a:cubicBezTo>
                    <a:pt x="20977" y="7373"/>
                    <a:pt x="20968" y="7375"/>
                    <a:pt x="20956" y="7381"/>
                  </a:cubicBezTo>
                  <a:cubicBezTo>
                    <a:pt x="21122" y="7298"/>
                    <a:pt x="20932" y="7036"/>
                    <a:pt x="20932" y="7024"/>
                  </a:cubicBezTo>
                  <a:lnTo>
                    <a:pt x="20932" y="7024"/>
                  </a:lnTo>
                  <a:cubicBezTo>
                    <a:pt x="20938" y="7025"/>
                    <a:pt x="20944" y="7025"/>
                    <a:pt x="20949" y="7025"/>
                  </a:cubicBezTo>
                  <a:cubicBezTo>
                    <a:pt x="21019" y="7025"/>
                    <a:pt x="20987" y="6956"/>
                    <a:pt x="21045" y="6931"/>
                  </a:cubicBezTo>
                  <a:lnTo>
                    <a:pt x="21045" y="6931"/>
                  </a:lnTo>
                  <a:cubicBezTo>
                    <a:pt x="21043" y="6931"/>
                    <a:pt x="21042" y="6932"/>
                    <a:pt x="21041" y="6932"/>
                  </a:cubicBezTo>
                  <a:cubicBezTo>
                    <a:pt x="21013" y="6932"/>
                    <a:pt x="21028" y="6851"/>
                    <a:pt x="20989" y="6851"/>
                  </a:cubicBezTo>
                  <a:cubicBezTo>
                    <a:pt x="20983" y="6851"/>
                    <a:pt x="20976" y="6853"/>
                    <a:pt x="20968" y="6857"/>
                  </a:cubicBezTo>
                  <a:cubicBezTo>
                    <a:pt x="20980" y="6798"/>
                    <a:pt x="21063" y="6726"/>
                    <a:pt x="21039" y="6583"/>
                  </a:cubicBezTo>
                  <a:lnTo>
                    <a:pt x="21039" y="6583"/>
                  </a:lnTo>
                  <a:cubicBezTo>
                    <a:pt x="21033" y="6589"/>
                    <a:pt x="21024" y="6592"/>
                    <a:pt x="21015" y="6592"/>
                  </a:cubicBezTo>
                  <a:cubicBezTo>
                    <a:pt x="21006" y="6592"/>
                    <a:pt x="20997" y="6589"/>
                    <a:pt x="20991" y="6583"/>
                  </a:cubicBezTo>
                  <a:cubicBezTo>
                    <a:pt x="21003" y="6571"/>
                    <a:pt x="21027" y="6548"/>
                    <a:pt x="21051" y="6536"/>
                  </a:cubicBezTo>
                  <a:cubicBezTo>
                    <a:pt x="21015" y="6429"/>
                    <a:pt x="20932" y="6131"/>
                    <a:pt x="21063" y="5952"/>
                  </a:cubicBezTo>
                  <a:lnTo>
                    <a:pt x="21063" y="5952"/>
                  </a:lnTo>
                  <a:cubicBezTo>
                    <a:pt x="21055" y="5959"/>
                    <a:pt x="21049" y="5962"/>
                    <a:pt x="21044" y="5962"/>
                  </a:cubicBezTo>
                  <a:cubicBezTo>
                    <a:pt x="21006" y="5962"/>
                    <a:pt x="21047" y="5792"/>
                    <a:pt x="21061" y="5765"/>
                  </a:cubicBezTo>
                  <a:lnTo>
                    <a:pt x="21061" y="5765"/>
                  </a:lnTo>
                  <a:cubicBezTo>
                    <a:pt x="21058" y="5803"/>
                    <a:pt x="21054" y="5833"/>
                    <a:pt x="21051" y="5845"/>
                  </a:cubicBezTo>
                  <a:cubicBezTo>
                    <a:pt x="21061" y="5821"/>
                    <a:pt x="21063" y="5816"/>
                    <a:pt x="21064" y="5816"/>
                  </a:cubicBezTo>
                  <a:cubicBezTo>
                    <a:pt x="21064" y="5816"/>
                    <a:pt x="21065" y="5818"/>
                    <a:pt x="21066" y="5818"/>
                  </a:cubicBezTo>
                  <a:cubicBezTo>
                    <a:pt x="21069" y="5818"/>
                    <a:pt x="21074" y="5814"/>
                    <a:pt x="21087" y="5798"/>
                  </a:cubicBezTo>
                  <a:cubicBezTo>
                    <a:pt x="21083" y="5764"/>
                    <a:pt x="21075" y="5707"/>
                    <a:pt x="21066" y="5639"/>
                  </a:cubicBezTo>
                  <a:lnTo>
                    <a:pt x="21066" y="5639"/>
                  </a:lnTo>
                  <a:cubicBezTo>
                    <a:pt x="21066" y="5680"/>
                    <a:pt x="21064" y="5723"/>
                    <a:pt x="21061" y="5760"/>
                  </a:cubicBezTo>
                  <a:lnTo>
                    <a:pt x="21061" y="5760"/>
                  </a:lnTo>
                  <a:cubicBezTo>
                    <a:pt x="21016" y="5700"/>
                    <a:pt x="21039" y="5594"/>
                    <a:pt x="21027" y="5500"/>
                  </a:cubicBezTo>
                  <a:cubicBezTo>
                    <a:pt x="21029" y="5499"/>
                    <a:pt x="21031" y="5499"/>
                    <a:pt x="21033" y="5499"/>
                  </a:cubicBezTo>
                  <a:cubicBezTo>
                    <a:pt x="21041" y="5499"/>
                    <a:pt x="21047" y="5505"/>
                    <a:pt x="21052" y="5517"/>
                  </a:cubicBezTo>
                  <a:lnTo>
                    <a:pt x="21052" y="5517"/>
                  </a:lnTo>
                  <a:cubicBezTo>
                    <a:pt x="21039" y="5393"/>
                    <a:pt x="21033" y="5258"/>
                    <a:pt x="21051" y="5166"/>
                  </a:cubicBezTo>
                  <a:lnTo>
                    <a:pt x="21051" y="5166"/>
                  </a:lnTo>
                  <a:cubicBezTo>
                    <a:pt x="21051" y="5202"/>
                    <a:pt x="21051" y="5238"/>
                    <a:pt x="21063" y="5274"/>
                  </a:cubicBezTo>
                  <a:cubicBezTo>
                    <a:pt x="21051" y="5166"/>
                    <a:pt x="21039" y="4964"/>
                    <a:pt x="21087" y="4869"/>
                  </a:cubicBezTo>
                  <a:cubicBezTo>
                    <a:pt x="21088" y="4868"/>
                    <a:pt x="21088" y="4868"/>
                    <a:pt x="21089" y="4868"/>
                  </a:cubicBezTo>
                  <a:cubicBezTo>
                    <a:pt x="21099" y="4868"/>
                    <a:pt x="21099" y="4940"/>
                    <a:pt x="21099" y="4940"/>
                  </a:cubicBezTo>
                  <a:cubicBezTo>
                    <a:pt x="21111" y="4702"/>
                    <a:pt x="21265" y="3833"/>
                    <a:pt x="21099" y="3666"/>
                  </a:cubicBezTo>
                  <a:lnTo>
                    <a:pt x="21099" y="3666"/>
                  </a:lnTo>
                  <a:cubicBezTo>
                    <a:pt x="21134" y="3678"/>
                    <a:pt x="21170" y="3714"/>
                    <a:pt x="21194" y="3750"/>
                  </a:cubicBezTo>
                  <a:cubicBezTo>
                    <a:pt x="21134" y="3500"/>
                    <a:pt x="21075" y="3262"/>
                    <a:pt x="21015" y="3023"/>
                  </a:cubicBezTo>
                  <a:lnTo>
                    <a:pt x="21015" y="3023"/>
                  </a:lnTo>
                  <a:cubicBezTo>
                    <a:pt x="21031" y="3043"/>
                    <a:pt x="21047" y="3050"/>
                    <a:pt x="21063" y="3050"/>
                  </a:cubicBezTo>
                  <a:cubicBezTo>
                    <a:pt x="21099" y="3050"/>
                    <a:pt x="21134" y="3018"/>
                    <a:pt x="21162" y="3018"/>
                  </a:cubicBezTo>
                  <a:cubicBezTo>
                    <a:pt x="21192" y="3018"/>
                    <a:pt x="21213" y="3052"/>
                    <a:pt x="21218" y="3190"/>
                  </a:cubicBezTo>
                  <a:cubicBezTo>
                    <a:pt x="21242" y="3047"/>
                    <a:pt x="21253" y="2916"/>
                    <a:pt x="21242" y="2773"/>
                  </a:cubicBezTo>
                  <a:lnTo>
                    <a:pt x="21242" y="2773"/>
                  </a:lnTo>
                  <a:cubicBezTo>
                    <a:pt x="21230" y="2821"/>
                    <a:pt x="21206" y="2857"/>
                    <a:pt x="21170" y="2881"/>
                  </a:cubicBezTo>
                  <a:cubicBezTo>
                    <a:pt x="21160" y="2881"/>
                    <a:pt x="21231" y="2525"/>
                    <a:pt x="21257" y="2412"/>
                  </a:cubicBezTo>
                  <a:lnTo>
                    <a:pt x="21257" y="2412"/>
                  </a:lnTo>
                  <a:cubicBezTo>
                    <a:pt x="21255" y="2417"/>
                    <a:pt x="21252" y="2420"/>
                    <a:pt x="21250" y="2420"/>
                  </a:cubicBezTo>
                  <a:cubicBezTo>
                    <a:pt x="21225" y="2420"/>
                    <a:pt x="21191" y="2237"/>
                    <a:pt x="21184" y="2214"/>
                  </a:cubicBezTo>
                  <a:lnTo>
                    <a:pt x="21184" y="2214"/>
                  </a:lnTo>
                  <a:cubicBezTo>
                    <a:pt x="21218" y="2214"/>
                    <a:pt x="21242" y="2226"/>
                    <a:pt x="21265" y="2261"/>
                  </a:cubicBezTo>
                  <a:cubicBezTo>
                    <a:pt x="21254" y="2141"/>
                    <a:pt x="21233" y="2020"/>
                    <a:pt x="21211" y="1899"/>
                  </a:cubicBezTo>
                  <a:lnTo>
                    <a:pt x="21211" y="1899"/>
                  </a:lnTo>
                  <a:cubicBezTo>
                    <a:pt x="21215" y="1911"/>
                    <a:pt x="21221" y="1916"/>
                    <a:pt x="21227" y="1916"/>
                  </a:cubicBezTo>
                  <a:cubicBezTo>
                    <a:pt x="21256" y="1916"/>
                    <a:pt x="21301" y="1815"/>
                    <a:pt x="21301" y="1797"/>
                  </a:cubicBezTo>
                  <a:cubicBezTo>
                    <a:pt x="21301" y="1654"/>
                    <a:pt x="21325" y="1523"/>
                    <a:pt x="21325" y="1380"/>
                  </a:cubicBezTo>
                  <a:lnTo>
                    <a:pt x="21325" y="1380"/>
                  </a:lnTo>
                  <a:cubicBezTo>
                    <a:pt x="21316" y="1415"/>
                    <a:pt x="21308" y="1456"/>
                    <a:pt x="21303" y="1494"/>
                  </a:cubicBezTo>
                  <a:lnTo>
                    <a:pt x="21303" y="1494"/>
                  </a:lnTo>
                  <a:cubicBezTo>
                    <a:pt x="21314" y="1213"/>
                    <a:pt x="21207" y="962"/>
                    <a:pt x="21230" y="678"/>
                  </a:cubicBezTo>
                  <a:lnTo>
                    <a:pt x="21230" y="678"/>
                  </a:lnTo>
                  <a:cubicBezTo>
                    <a:pt x="21240" y="719"/>
                    <a:pt x="21259" y="736"/>
                    <a:pt x="21278" y="736"/>
                  </a:cubicBezTo>
                  <a:cubicBezTo>
                    <a:pt x="21304" y="736"/>
                    <a:pt x="21330" y="707"/>
                    <a:pt x="21337" y="666"/>
                  </a:cubicBezTo>
                  <a:cubicBezTo>
                    <a:pt x="21390" y="484"/>
                    <a:pt x="21299" y="302"/>
                    <a:pt x="21159" y="302"/>
                  </a:cubicBezTo>
                  <a:cubicBezTo>
                    <a:pt x="21143" y="302"/>
                    <a:pt x="21127" y="304"/>
                    <a:pt x="21111" y="309"/>
                  </a:cubicBezTo>
                  <a:cubicBezTo>
                    <a:pt x="20884" y="392"/>
                    <a:pt x="20682" y="380"/>
                    <a:pt x="20456" y="404"/>
                  </a:cubicBezTo>
                  <a:cubicBezTo>
                    <a:pt x="20599" y="344"/>
                    <a:pt x="20741" y="285"/>
                    <a:pt x="20896" y="237"/>
                  </a:cubicBezTo>
                  <a:cubicBezTo>
                    <a:pt x="20985" y="215"/>
                    <a:pt x="21147" y="147"/>
                    <a:pt x="21260" y="147"/>
                  </a:cubicBezTo>
                  <a:cubicBezTo>
                    <a:pt x="21329" y="147"/>
                    <a:pt x="21380" y="172"/>
                    <a:pt x="21384" y="249"/>
                  </a:cubicBezTo>
                  <a:cubicBezTo>
                    <a:pt x="21384" y="202"/>
                    <a:pt x="21396" y="154"/>
                    <a:pt x="21408" y="106"/>
                  </a:cubicBezTo>
                  <a:cubicBezTo>
                    <a:pt x="21370" y="97"/>
                    <a:pt x="21206" y="79"/>
                    <a:pt x="21139" y="79"/>
                  </a:cubicBezTo>
                  <a:cubicBezTo>
                    <a:pt x="21123" y="79"/>
                    <a:pt x="21113" y="80"/>
                    <a:pt x="21111" y="83"/>
                  </a:cubicBezTo>
                  <a:cubicBezTo>
                    <a:pt x="21130" y="49"/>
                    <a:pt x="21220" y="42"/>
                    <a:pt x="21304" y="42"/>
                  </a:cubicBezTo>
                  <a:cubicBezTo>
                    <a:pt x="21371" y="42"/>
                    <a:pt x="21435" y="47"/>
                    <a:pt x="21456" y="47"/>
                  </a:cubicBezTo>
                  <a:cubicBezTo>
                    <a:pt x="21459" y="19"/>
                    <a:pt x="21400" y="8"/>
                    <a:pt x="21308" y="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2"/>
            <p:cNvSpPr/>
            <p:nvPr/>
          </p:nvSpPr>
          <p:spPr>
            <a:xfrm>
              <a:off x="2883975" y="2178975"/>
              <a:ext cx="325" cy="25"/>
            </a:xfrm>
            <a:custGeom>
              <a:rect b="b" l="l" r="r" t="t"/>
              <a:pathLst>
                <a:path extrusionOk="0" h="1" w="13">
                  <a:moveTo>
                    <a:pt x="1" y="0"/>
                  </a:moveTo>
                  <a:cubicBezTo>
                    <a:pt x="13" y="0"/>
                    <a:pt x="13" y="0"/>
                    <a:pt x="13" y="0"/>
                  </a:cubicBez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2"/>
            <p:cNvSpPr/>
            <p:nvPr/>
          </p:nvSpPr>
          <p:spPr>
            <a:xfrm>
              <a:off x="2886950" y="2177125"/>
              <a:ext cx="525" cy="375"/>
            </a:xfrm>
            <a:custGeom>
              <a:rect b="b" l="l" r="r" t="t"/>
              <a:pathLst>
                <a:path extrusionOk="0" h="15" w="21">
                  <a:moveTo>
                    <a:pt x="5" y="6"/>
                  </a:moveTo>
                  <a:lnTo>
                    <a:pt x="5" y="6"/>
                  </a:lnTo>
                  <a:cubicBezTo>
                    <a:pt x="4" y="6"/>
                    <a:pt x="1" y="9"/>
                    <a:pt x="1" y="15"/>
                  </a:cubicBezTo>
                  <a:cubicBezTo>
                    <a:pt x="7" y="9"/>
                    <a:pt x="7" y="6"/>
                    <a:pt x="5" y="6"/>
                  </a:cubicBezTo>
                  <a:close/>
                  <a:moveTo>
                    <a:pt x="20" y="1"/>
                  </a:moveTo>
                  <a:cubicBezTo>
                    <a:pt x="18" y="1"/>
                    <a:pt x="8" y="8"/>
                    <a:pt x="1" y="15"/>
                  </a:cubicBezTo>
                  <a:cubicBezTo>
                    <a:pt x="16" y="5"/>
                    <a:pt x="20" y="1"/>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2"/>
            <p:cNvSpPr/>
            <p:nvPr/>
          </p:nvSpPr>
          <p:spPr>
            <a:xfrm>
              <a:off x="2883200" y="2181300"/>
              <a:ext cx="650" cy="425"/>
            </a:xfrm>
            <a:custGeom>
              <a:rect b="b" l="l" r="r" t="t"/>
              <a:pathLst>
                <a:path extrusionOk="0" h="17" w="26">
                  <a:moveTo>
                    <a:pt x="25" y="1"/>
                  </a:moveTo>
                  <a:lnTo>
                    <a:pt x="25" y="1"/>
                  </a:lnTo>
                  <a:cubicBezTo>
                    <a:pt x="23" y="1"/>
                    <a:pt x="0" y="16"/>
                    <a:pt x="3" y="16"/>
                  </a:cubicBezTo>
                  <a:cubicBezTo>
                    <a:pt x="4" y="16"/>
                    <a:pt x="5" y="16"/>
                    <a:pt x="8" y="14"/>
                  </a:cubicBezTo>
                  <a:cubicBezTo>
                    <a:pt x="21" y="4"/>
                    <a:pt x="25"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2"/>
            <p:cNvSpPr/>
            <p:nvPr/>
          </p:nvSpPr>
          <p:spPr>
            <a:xfrm>
              <a:off x="2884375" y="2178925"/>
              <a:ext cx="1275" cy="550"/>
            </a:xfrm>
            <a:custGeom>
              <a:rect b="b" l="l" r="r" t="t"/>
              <a:pathLst>
                <a:path extrusionOk="0" h="22" w="51">
                  <a:moveTo>
                    <a:pt x="33" y="1"/>
                  </a:moveTo>
                  <a:cubicBezTo>
                    <a:pt x="30" y="1"/>
                    <a:pt x="26" y="1"/>
                    <a:pt x="20" y="2"/>
                  </a:cubicBezTo>
                  <a:cubicBezTo>
                    <a:pt x="3" y="16"/>
                    <a:pt x="1" y="21"/>
                    <a:pt x="5" y="21"/>
                  </a:cubicBezTo>
                  <a:cubicBezTo>
                    <a:pt x="14" y="21"/>
                    <a:pt x="50"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2"/>
            <p:cNvSpPr/>
            <p:nvPr/>
          </p:nvSpPr>
          <p:spPr>
            <a:xfrm>
              <a:off x="2884875" y="2179350"/>
              <a:ext cx="175" cy="250"/>
            </a:xfrm>
            <a:custGeom>
              <a:rect b="b" l="l" r="r" t="t"/>
              <a:pathLst>
                <a:path extrusionOk="0" h="10" w="7">
                  <a:moveTo>
                    <a:pt x="5" y="0"/>
                  </a:moveTo>
                  <a:lnTo>
                    <a:pt x="5" y="0"/>
                  </a:lnTo>
                  <a:cubicBezTo>
                    <a:pt x="3" y="0"/>
                    <a:pt x="0" y="3"/>
                    <a:pt x="0" y="9"/>
                  </a:cubicBezTo>
                  <a:cubicBezTo>
                    <a:pt x="6" y="3"/>
                    <a:pt x="6"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2"/>
            <p:cNvSpPr/>
            <p:nvPr/>
          </p:nvSpPr>
          <p:spPr>
            <a:xfrm>
              <a:off x="2885625" y="2176375"/>
              <a:ext cx="1325" cy="525"/>
            </a:xfrm>
            <a:custGeom>
              <a:rect b="b" l="l" r="r" t="t"/>
              <a:pathLst>
                <a:path extrusionOk="0" h="21" w="53">
                  <a:moveTo>
                    <a:pt x="50" y="1"/>
                  </a:moveTo>
                  <a:cubicBezTo>
                    <a:pt x="43" y="1"/>
                    <a:pt x="0" y="21"/>
                    <a:pt x="18" y="21"/>
                  </a:cubicBezTo>
                  <a:cubicBezTo>
                    <a:pt x="18" y="21"/>
                    <a:pt x="41" y="6"/>
                    <a:pt x="44" y="6"/>
                  </a:cubicBezTo>
                  <a:lnTo>
                    <a:pt x="44" y="6"/>
                  </a:lnTo>
                  <a:cubicBezTo>
                    <a:pt x="45" y="6"/>
                    <a:pt x="44" y="7"/>
                    <a:pt x="42" y="9"/>
                  </a:cubicBezTo>
                  <a:cubicBezTo>
                    <a:pt x="51" y="3"/>
                    <a:pt x="52" y="1"/>
                    <a:pt x="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2"/>
            <p:cNvSpPr/>
            <p:nvPr/>
          </p:nvSpPr>
          <p:spPr>
            <a:xfrm>
              <a:off x="2882800" y="2179850"/>
              <a:ext cx="900" cy="625"/>
            </a:xfrm>
            <a:custGeom>
              <a:rect b="b" l="l" r="r" t="t"/>
              <a:pathLst>
                <a:path extrusionOk="0" h="25" w="36">
                  <a:moveTo>
                    <a:pt x="36" y="1"/>
                  </a:moveTo>
                  <a:cubicBezTo>
                    <a:pt x="0" y="25"/>
                    <a:pt x="0" y="25"/>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2"/>
            <p:cNvSpPr/>
            <p:nvPr/>
          </p:nvSpPr>
          <p:spPr>
            <a:xfrm>
              <a:off x="2882800" y="2179650"/>
              <a:ext cx="375" cy="225"/>
            </a:xfrm>
            <a:custGeom>
              <a:rect b="b" l="l" r="r" t="t"/>
              <a:pathLst>
                <a:path extrusionOk="0" h="9" w="15">
                  <a:moveTo>
                    <a:pt x="13" y="0"/>
                  </a:moveTo>
                  <a:cubicBezTo>
                    <a:pt x="12" y="0"/>
                    <a:pt x="6" y="3"/>
                    <a:pt x="0" y="9"/>
                  </a:cubicBezTo>
                  <a:cubicBezTo>
                    <a:pt x="12" y="3"/>
                    <a:pt x="15"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2"/>
            <p:cNvSpPr/>
            <p:nvPr/>
          </p:nvSpPr>
          <p:spPr>
            <a:xfrm>
              <a:off x="2882500" y="2180150"/>
              <a:ext cx="25" cy="925"/>
            </a:xfrm>
            <a:custGeom>
              <a:rect b="b" l="l" r="r" t="t"/>
              <a:pathLst>
                <a:path extrusionOk="0" h="37" w="1">
                  <a:moveTo>
                    <a:pt x="0" y="1"/>
                  </a:moveTo>
                  <a:cubicBezTo>
                    <a:pt x="0" y="37"/>
                    <a:pt x="0"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2"/>
            <p:cNvSpPr/>
            <p:nvPr/>
          </p:nvSpPr>
          <p:spPr>
            <a:xfrm>
              <a:off x="2881525" y="2177775"/>
              <a:ext cx="700" cy="300"/>
            </a:xfrm>
            <a:custGeom>
              <a:rect b="b" l="l" r="r" t="t"/>
              <a:pathLst>
                <a:path extrusionOk="0" h="12" w="28">
                  <a:moveTo>
                    <a:pt x="27" y="1"/>
                  </a:moveTo>
                  <a:cubicBezTo>
                    <a:pt x="11" y="1"/>
                    <a:pt x="1" y="11"/>
                    <a:pt x="6" y="11"/>
                  </a:cubicBezTo>
                  <a:cubicBezTo>
                    <a:pt x="9" y="11"/>
                    <a:pt x="15" y="9"/>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2"/>
            <p:cNvSpPr/>
            <p:nvPr/>
          </p:nvSpPr>
          <p:spPr>
            <a:xfrm>
              <a:off x="2880050" y="2179275"/>
              <a:ext cx="975" cy="575"/>
            </a:xfrm>
            <a:custGeom>
              <a:rect b="b" l="l" r="r" t="t"/>
              <a:pathLst>
                <a:path extrusionOk="0" h="23" w="39">
                  <a:moveTo>
                    <a:pt x="39" y="0"/>
                  </a:moveTo>
                  <a:cubicBezTo>
                    <a:pt x="12" y="13"/>
                    <a:pt x="1" y="23"/>
                    <a:pt x="3" y="23"/>
                  </a:cubicBezTo>
                  <a:cubicBezTo>
                    <a:pt x="5" y="23"/>
                    <a:pt x="17" y="16"/>
                    <a:pt x="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2"/>
            <p:cNvSpPr/>
            <p:nvPr/>
          </p:nvSpPr>
          <p:spPr>
            <a:xfrm>
              <a:off x="2878925" y="2179275"/>
              <a:ext cx="900" cy="600"/>
            </a:xfrm>
            <a:custGeom>
              <a:rect b="b" l="l" r="r" t="t"/>
              <a:pathLst>
                <a:path extrusionOk="0" h="24" w="36">
                  <a:moveTo>
                    <a:pt x="36" y="0"/>
                  </a:moveTo>
                  <a:cubicBezTo>
                    <a:pt x="24" y="12"/>
                    <a:pt x="0" y="24"/>
                    <a:pt x="12" y="24"/>
                  </a:cubicBezTo>
                  <a:cubicBezTo>
                    <a:pt x="12" y="12"/>
                    <a:pt x="36" y="12"/>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2"/>
            <p:cNvSpPr/>
            <p:nvPr/>
          </p:nvSpPr>
          <p:spPr>
            <a:xfrm>
              <a:off x="2879800" y="2174800"/>
              <a:ext cx="1525" cy="1225"/>
            </a:xfrm>
            <a:custGeom>
              <a:rect b="b" l="l" r="r" t="t"/>
              <a:pathLst>
                <a:path extrusionOk="0" h="49" w="61">
                  <a:moveTo>
                    <a:pt x="60" y="1"/>
                  </a:moveTo>
                  <a:lnTo>
                    <a:pt x="60" y="1"/>
                  </a:lnTo>
                  <a:cubicBezTo>
                    <a:pt x="49" y="13"/>
                    <a:pt x="1" y="48"/>
                    <a:pt x="1" y="48"/>
                  </a:cubicBezTo>
                  <a:cubicBezTo>
                    <a:pt x="25" y="36"/>
                    <a:pt x="37" y="24"/>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2"/>
            <p:cNvSpPr/>
            <p:nvPr/>
          </p:nvSpPr>
          <p:spPr>
            <a:xfrm>
              <a:off x="2869025" y="2145850"/>
              <a:ext cx="325" cy="625"/>
            </a:xfrm>
            <a:custGeom>
              <a:rect b="b" l="l" r="r" t="t"/>
              <a:pathLst>
                <a:path extrusionOk="0" h="25" w="13">
                  <a:moveTo>
                    <a:pt x="12" y="0"/>
                  </a:moveTo>
                  <a:cubicBezTo>
                    <a:pt x="11" y="0"/>
                    <a:pt x="9" y="4"/>
                    <a:pt x="3" y="16"/>
                  </a:cubicBezTo>
                  <a:cubicBezTo>
                    <a:pt x="1" y="22"/>
                    <a:pt x="1" y="25"/>
                    <a:pt x="1" y="25"/>
                  </a:cubicBezTo>
                  <a:cubicBezTo>
                    <a:pt x="2" y="25"/>
                    <a:pt x="13"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2"/>
            <p:cNvSpPr/>
            <p:nvPr/>
          </p:nvSpPr>
          <p:spPr>
            <a:xfrm>
              <a:off x="2867600" y="2146225"/>
              <a:ext cx="1225" cy="625"/>
            </a:xfrm>
            <a:custGeom>
              <a:rect b="b" l="l" r="r" t="t"/>
              <a:pathLst>
                <a:path extrusionOk="0" h="25" w="49">
                  <a:moveTo>
                    <a:pt x="48" y="1"/>
                  </a:moveTo>
                  <a:cubicBezTo>
                    <a:pt x="1" y="24"/>
                    <a:pt x="1" y="24"/>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2"/>
            <p:cNvSpPr/>
            <p:nvPr/>
          </p:nvSpPr>
          <p:spPr>
            <a:xfrm>
              <a:off x="2755425" y="2118850"/>
              <a:ext cx="875" cy="975"/>
            </a:xfrm>
            <a:custGeom>
              <a:rect b="b" l="l" r="r" t="t"/>
              <a:pathLst>
                <a:path extrusionOk="0" h="39" w="35">
                  <a:moveTo>
                    <a:pt x="11" y="0"/>
                  </a:moveTo>
                  <a:cubicBezTo>
                    <a:pt x="1" y="10"/>
                    <a:pt x="17" y="38"/>
                    <a:pt x="22" y="38"/>
                  </a:cubicBezTo>
                  <a:cubicBezTo>
                    <a:pt x="23" y="38"/>
                    <a:pt x="23" y="38"/>
                    <a:pt x="23" y="36"/>
                  </a:cubicBezTo>
                  <a:cubicBezTo>
                    <a:pt x="35" y="36"/>
                    <a:pt x="11"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2"/>
            <p:cNvSpPr/>
            <p:nvPr/>
          </p:nvSpPr>
          <p:spPr>
            <a:xfrm>
              <a:off x="2751675" y="2123900"/>
              <a:ext cx="175" cy="1150"/>
            </a:xfrm>
            <a:custGeom>
              <a:rect b="b" l="l" r="r" t="t"/>
              <a:pathLst>
                <a:path extrusionOk="0" h="46" w="7">
                  <a:moveTo>
                    <a:pt x="6" y="1"/>
                  </a:moveTo>
                  <a:cubicBezTo>
                    <a:pt x="1" y="33"/>
                    <a:pt x="0" y="46"/>
                    <a:pt x="1" y="46"/>
                  </a:cubicBezTo>
                  <a:cubicBezTo>
                    <a:pt x="3" y="46"/>
                    <a:pt x="6" y="27"/>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2"/>
            <p:cNvSpPr/>
            <p:nvPr/>
          </p:nvSpPr>
          <p:spPr>
            <a:xfrm>
              <a:off x="2747350" y="2124800"/>
              <a:ext cx="3200" cy="2725"/>
            </a:xfrm>
            <a:custGeom>
              <a:rect b="b" l="l" r="r" t="t"/>
              <a:pathLst>
                <a:path extrusionOk="0" h="109" w="128">
                  <a:moveTo>
                    <a:pt x="108" y="0"/>
                  </a:moveTo>
                  <a:cubicBezTo>
                    <a:pt x="84" y="48"/>
                    <a:pt x="48" y="72"/>
                    <a:pt x="1" y="96"/>
                  </a:cubicBezTo>
                  <a:cubicBezTo>
                    <a:pt x="10" y="105"/>
                    <a:pt x="19" y="109"/>
                    <a:pt x="27" y="109"/>
                  </a:cubicBezTo>
                  <a:cubicBezTo>
                    <a:pt x="58" y="109"/>
                    <a:pt x="79" y="48"/>
                    <a:pt x="108" y="48"/>
                  </a:cubicBezTo>
                  <a:cubicBezTo>
                    <a:pt x="112" y="52"/>
                    <a:pt x="115" y="54"/>
                    <a:pt x="117" y="54"/>
                  </a:cubicBezTo>
                  <a:cubicBezTo>
                    <a:pt x="128" y="54"/>
                    <a:pt x="118" y="10"/>
                    <a:pt x="1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2"/>
            <p:cNvSpPr/>
            <p:nvPr/>
          </p:nvSpPr>
          <p:spPr>
            <a:xfrm>
              <a:off x="2743575" y="2125650"/>
              <a:ext cx="825" cy="525"/>
            </a:xfrm>
            <a:custGeom>
              <a:rect b="b" l="l" r="r" t="t"/>
              <a:pathLst>
                <a:path extrusionOk="0" h="21" w="33">
                  <a:moveTo>
                    <a:pt x="26" y="0"/>
                  </a:moveTo>
                  <a:cubicBezTo>
                    <a:pt x="12" y="0"/>
                    <a:pt x="0" y="21"/>
                    <a:pt x="7" y="21"/>
                  </a:cubicBezTo>
                  <a:cubicBezTo>
                    <a:pt x="11" y="21"/>
                    <a:pt x="19" y="16"/>
                    <a:pt x="33" y="2"/>
                  </a:cubicBezTo>
                  <a:cubicBezTo>
                    <a:pt x="30" y="1"/>
                    <a:pt x="28" y="0"/>
                    <a:pt x="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2"/>
            <p:cNvSpPr/>
            <p:nvPr/>
          </p:nvSpPr>
          <p:spPr>
            <a:xfrm>
              <a:off x="2743900" y="2125350"/>
              <a:ext cx="450" cy="375"/>
            </a:xfrm>
            <a:custGeom>
              <a:rect b="b" l="l" r="r" t="t"/>
              <a:pathLst>
                <a:path extrusionOk="0" h="15" w="18">
                  <a:moveTo>
                    <a:pt x="14" y="0"/>
                  </a:moveTo>
                  <a:cubicBezTo>
                    <a:pt x="10" y="0"/>
                    <a:pt x="1" y="7"/>
                    <a:pt x="8" y="14"/>
                  </a:cubicBezTo>
                  <a:cubicBezTo>
                    <a:pt x="18" y="4"/>
                    <a:pt x="17" y="0"/>
                    <a:pt x="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2"/>
            <p:cNvSpPr/>
            <p:nvPr/>
          </p:nvSpPr>
          <p:spPr>
            <a:xfrm>
              <a:off x="2741250" y="2126125"/>
              <a:ext cx="1375" cy="1375"/>
            </a:xfrm>
            <a:custGeom>
              <a:rect b="b" l="l" r="r" t="t"/>
              <a:pathLst>
                <a:path extrusionOk="0" h="55" w="55">
                  <a:moveTo>
                    <a:pt x="21" y="1"/>
                  </a:moveTo>
                  <a:cubicBezTo>
                    <a:pt x="10" y="1"/>
                    <a:pt x="1" y="7"/>
                    <a:pt x="7" y="31"/>
                  </a:cubicBezTo>
                  <a:cubicBezTo>
                    <a:pt x="17" y="48"/>
                    <a:pt x="24" y="54"/>
                    <a:pt x="30" y="54"/>
                  </a:cubicBezTo>
                  <a:cubicBezTo>
                    <a:pt x="43" y="54"/>
                    <a:pt x="46" y="15"/>
                    <a:pt x="54" y="7"/>
                  </a:cubicBezTo>
                  <a:cubicBezTo>
                    <a:pt x="48" y="7"/>
                    <a:pt x="33"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2"/>
            <p:cNvSpPr/>
            <p:nvPr/>
          </p:nvSpPr>
          <p:spPr>
            <a:xfrm>
              <a:off x="2742000" y="2128075"/>
              <a:ext cx="325" cy="625"/>
            </a:xfrm>
            <a:custGeom>
              <a:rect b="b" l="l" r="r" t="t"/>
              <a:pathLst>
                <a:path extrusionOk="0" h="25" w="13">
                  <a:moveTo>
                    <a:pt x="12" y="0"/>
                  </a:moveTo>
                  <a:cubicBezTo>
                    <a:pt x="0" y="0"/>
                    <a:pt x="0" y="0"/>
                    <a:pt x="0" y="24"/>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2"/>
            <p:cNvSpPr/>
            <p:nvPr/>
          </p:nvSpPr>
          <p:spPr>
            <a:xfrm>
              <a:off x="2742250" y="2127450"/>
              <a:ext cx="375" cy="800"/>
            </a:xfrm>
            <a:custGeom>
              <a:rect b="b" l="l" r="r" t="t"/>
              <a:pathLst>
                <a:path extrusionOk="0" h="32" w="15">
                  <a:moveTo>
                    <a:pt x="5" y="1"/>
                  </a:moveTo>
                  <a:cubicBezTo>
                    <a:pt x="1" y="1"/>
                    <a:pt x="7" y="32"/>
                    <a:pt x="11" y="32"/>
                  </a:cubicBezTo>
                  <a:cubicBezTo>
                    <a:pt x="13" y="32"/>
                    <a:pt x="14" y="27"/>
                    <a:pt x="14" y="13"/>
                  </a:cubicBezTo>
                  <a:cubicBezTo>
                    <a:pt x="10" y="4"/>
                    <a:pt x="7"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2"/>
            <p:cNvSpPr/>
            <p:nvPr/>
          </p:nvSpPr>
          <p:spPr>
            <a:xfrm>
              <a:off x="2743200" y="2126800"/>
              <a:ext cx="1450" cy="1300"/>
            </a:xfrm>
            <a:custGeom>
              <a:rect b="b" l="l" r="r" t="t"/>
              <a:pathLst>
                <a:path extrusionOk="0" h="52" w="58">
                  <a:moveTo>
                    <a:pt x="35" y="1"/>
                  </a:moveTo>
                  <a:cubicBezTo>
                    <a:pt x="26" y="1"/>
                    <a:pt x="14" y="5"/>
                    <a:pt x="0" y="16"/>
                  </a:cubicBezTo>
                  <a:cubicBezTo>
                    <a:pt x="24" y="27"/>
                    <a:pt x="36" y="16"/>
                    <a:pt x="24" y="51"/>
                  </a:cubicBezTo>
                  <a:cubicBezTo>
                    <a:pt x="57" y="26"/>
                    <a:pt x="55" y="1"/>
                    <a:pt x="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2"/>
            <p:cNvSpPr/>
            <p:nvPr/>
          </p:nvSpPr>
          <p:spPr>
            <a:xfrm>
              <a:off x="2747650" y="2127775"/>
              <a:ext cx="2100" cy="925"/>
            </a:xfrm>
            <a:custGeom>
              <a:rect b="b" l="l" r="r" t="t"/>
              <a:pathLst>
                <a:path extrusionOk="0" h="37" w="84">
                  <a:moveTo>
                    <a:pt x="13" y="36"/>
                  </a:moveTo>
                  <a:cubicBezTo>
                    <a:pt x="84" y="0"/>
                    <a:pt x="13" y="36"/>
                    <a:pt x="13" y="36"/>
                  </a:cubicBezTo>
                  <a:cubicBezTo>
                    <a:pt x="13" y="36"/>
                    <a:pt x="1" y="24"/>
                    <a:pt x="13"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2"/>
            <p:cNvSpPr/>
            <p:nvPr/>
          </p:nvSpPr>
          <p:spPr>
            <a:xfrm>
              <a:off x="2737825" y="2128975"/>
              <a:ext cx="650" cy="950"/>
            </a:xfrm>
            <a:custGeom>
              <a:rect b="b" l="l" r="r" t="t"/>
              <a:pathLst>
                <a:path extrusionOk="0" h="38" w="26">
                  <a:moveTo>
                    <a:pt x="1" y="0"/>
                  </a:moveTo>
                  <a:cubicBezTo>
                    <a:pt x="8" y="14"/>
                    <a:pt x="24" y="38"/>
                    <a:pt x="25" y="38"/>
                  </a:cubicBezTo>
                  <a:cubicBezTo>
                    <a:pt x="25" y="38"/>
                    <a:pt x="19" y="2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2"/>
            <p:cNvSpPr/>
            <p:nvPr/>
          </p:nvSpPr>
          <p:spPr>
            <a:xfrm>
              <a:off x="2738125" y="2129850"/>
              <a:ext cx="925" cy="925"/>
            </a:xfrm>
            <a:custGeom>
              <a:rect b="b" l="l" r="r" t="t"/>
              <a:pathLst>
                <a:path extrusionOk="0" h="37" w="37">
                  <a:moveTo>
                    <a:pt x="24" y="1"/>
                  </a:moveTo>
                  <a:lnTo>
                    <a:pt x="1" y="36"/>
                  </a:lnTo>
                  <a:cubicBezTo>
                    <a:pt x="36" y="25"/>
                    <a:pt x="36" y="13"/>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2"/>
            <p:cNvSpPr/>
            <p:nvPr/>
          </p:nvSpPr>
          <p:spPr>
            <a:xfrm>
              <a:off x="2742300" y="2128375"/>
              <a:ext cx="900" cy="1800"/>
            </a:xfrm>
            <a:custGeom>
              <a:rect b="b" l="l" r="r" t="t"/>
              <a:pathLst>
                <a:path extrusionOk="0" h="72" w="36">
                  <a:moveTo>
                    <a:pt x="36" y="0"/>
                  </a:moveTo>
                  <a:cubicBezTo>
                    <a:pt x="24" y="24"/>
                    <a:pt x="12" y="48"/>
                    <a:pt x="0" y="72"/>
                  </a:cubicBezTo>
                  <a:cubicBezTo>
                    <a:pt x="24" y="48"/>
                    <a:pt x="24" y="24"/>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2"/>
            <p:cNvSpPr/>
            <p:nvPr/>
          </p:nvSpPr>
          <p:spPr>
            <a:xfrm>
              <a:off x="2735150" y="2129750"/>
              <a:ext cx="250" cy="1025"/>
            </a:xfrm>
            <a:custGeom>
              <a:rect b="b" l="l" r="r" t="t"/>
              <a:pathLst>
                <a:path extrusionOk="0" h="41" w="10">
                  <a:moveTo>
                    <a:pt x="9" y="0"/>
                  </a:moveTo>
                  <a:cubicBezTo>
                    <a:pt x="9" y="0"/>
                    <a:pt x="6" y="12"/>
                    <a:pt x="1" y="40"/>
                  </a:cubicBezTo>
                  <a:cubicBezTo>
                    <a:pt x="7" y="15"/>
                    <a:pt x="10"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2"/>
            <p:cNvSpPr/>
            <p:nvPr/>
          </p:nvSpPr>
          <p:spPr>
            <a:xfrm>
              <a:off x="2732175" y="2130350"/>
              <a:ext cx="1500" cy="1625"/>
            </a:xfrm>
            <a:custGeom>
              <a:rect b="b" l="l" r="r" t="t"/>
              <a:pathLst>
                <a:path extrusionOk="0" h="65" w="60">
                  <a:moveTo>
                    <a:pt x="43" y="1"/>
                  </a:moveTo>
                  <a:cubicBezTo>
                    <a:pt x="28" y="1"/>
                    <a:pt x="8" y="28"/>
                    <a:pt x="0" y="64"/>
                  </a:cubicBezTo>
                  <a:cubicBezTo>
                    <a:pt x="12" y="52"/>
                    <a:pt x="36" y="52"/>
                    <a:pt x="60" y="40"/>
                  </a:cubicBezTo>
                  <a:cubicBezTo>
                    <a:pt x="60" y="12"/>
                    <a:pt x="53"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2"/>
            <p:cNvSpPr/>
            <p:nvPr/>
          </p:nvSpPr>
          <p:spPr>
            <a:xfrm>
              <a:off x="2736050" y="2130750"/>
              <a:ext cx="1075" cy="550"/>
            </a:xfrm>
            <a:custGeom>
              <a:rect b="b" l="l" r="r" t="t"/>
              <a:pathLst>
                <a:path extrusionOk="0" h="22" w="43">
                  <a:moveTo>
                    <a:pt x="0" y="0"/>
                  </a:moveTo>
                  <a:cubicBezTo>
                    <a:pt x="20" y="16"/>
                    <a:pt x="31" y="22"/>
                    <a:pt x="35" y="22"/>
                  </a:cubicBezTo>
                  <a:cubicBezTo>
                    <a:pt x="43" y="22"/>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2"/>
            <p:cNvSpPr/>
            <p:nvPr/>
          </p:nvSpPr>
          <p:spPr>
            <a:xfrm>
              <a:off x="2736000" y="2131650"/>
              <a:ext cx="950" cy="275"/>
            </a:xfrm>
            <a:custGeom>
              <a:rect b="b" l="l" r="r" t="t"/>
              <a:pathLst>
                <a:path extrusionOk="0" h="11" w="38">
                  <a:moveTo>
                    <a:pt x="38" y="0"/>
                  </a:moveTo>
                  <a:cubicBezTo>
                    <a:pt x="30" y="0"/>
                    <a:pt x="1" y="11"/>
                    <a:pt x="4" y="11"/>
                  </a:cubicBezTo>
                  <a:cubicBezTo>
                    <a:pt x="5" y="11"/>
                    <a:pt x="14" y="8"/>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2"/>
            <p:cNvSpPr/>
            <p:nvPr/>
          </p:nvSpPr>
          <p:spPr>
            <a:xfrm>
              <a:off x="2739625" y="2130450"/>
              <a:ext cx="1200" cy="1800"/>
            </a:xfrm>
            <a:custGeom>
              <a:rect b="b" l="l" r="r" t="t"/>
              <a:pathLst>
                <a:path extrusionOk="0" h="72" w="48">
                  <a:moveTo>
                    <a:pt x="36" y="1"/>
                  </a:moveTo>
                  <a:cubicBezTo>
                    <a:pt x="24" y="24"/>
                    <a:pt x="0" y="72"/>
                    <a:pt x="48" y="72"/>
                  </a:cubicBezTo>
                  <a:cubicBezTo>
                    <a:pt x="48" y="48"/>
                    <a:pt x="24" y="48"/>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2"/>
            <p:cNvSpPr/>
            <p:nvPr/>
          </p:nvSpPr>
          <p:spPr>
            <a:xfrm>
              <a:off x="2738050" y="2131375"/>
              <a:ext cx="700" cy="600"/>
            </a:xfrm>
            <a:custGeom>
              <a:rect b="b" l="l" r="r" t="t"/>
              <a:pathLst>
                <a:path extrusionOk="0" h="24" w="28">
                  <a:moveTo>
                    <a:pt x="7" y="1"/>
                  </a:moveTo>
                  <a:cubicBezTo>
                    <a:pt x="0" y="1"/>
                    <a:pt x="1" y="10"/>
                    <a:pt x="27" y="23"/>
                  </a:cubicBezTo>
                  <a:cubicBezTo>
                    <a:pt x="22" y="7"/>
                    <a:pt x="12"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2"/>
            <p:cNvSpPr/>
            <p:nvPr/>
          </p:nvSpPr>
          <p:spPr>
            <a:xfrm>
              <a:off x="2737525" y="2132075"/>
              <a:ext cx="275" cy="475"/>
            </a:xfrm>
            <a:custGeom>
              <a:rect b="b" l="l" r="r" t="t"/>
              <a:pathLst>
                <a:path extrusionOk="0" h="19" w="11">
                  <a:moveTo>
                    <a:pt x="9" y="0"/>
                  </a:moveTo>
                  <a:cubicBezTo>
                    <a:pt x="8" y="0"/>
                    <a:pt x="5" y="5"/>
                    <a:pt x="1" y="19"/>
                  </a:cubicBezTo>
                  <a:cubicBezTo>
                    <a:pt x="8" y="12"/>
                    <a:pt x="11"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2"/>
            <p:cNvSpPr/>
            <p:nvPr/>
          </p:nvSpPr>
          <p:spPr>
            <a:xfrm>
              <a:off x="2732950" y="2132775"/>
              <a:ext cx="950" cy="1475"/>
            </a:xfrm>
            <a:custGeom>
              <a:rect b="b" l="l" r="r" t="t"/>
              <a:pathLst>
                <a:path extrusionOk="0" h="59" w="38">
                  <a:moveTo>
                    <a:pt x="20" y="0"/>
                  </a:moveTo>
                  <a:lnTo>
                    <a:pt x="20" y="0"/>
                  </a:lnTo>
                  <a:cubicBezTo>
                    <a:pt x="20" y="0"/>
                    <a:pt x="19" y="1"/>
                    <a:pt x="17" y="3"/>
                  </a:cubicBezTo>
                  <a:cubicBezTo>
                    <a:pt x="17" y="3"/>
                    <a:pt x="17" y="3"/>
                    <a:pt x="17" y="3"/>
                  </a:cubicBezTo>
                  <a:lnTo>
                    <a:pt x="17" y="3"/>
                  </a:lnTo>
                  <a:cubicBezTo>
                    <a:pt x="14" y="9"/>
                    <a:pt x="13" y="11"/>
                    <a:pt x="14" y="11"/>
                  </a:cubicBezTo>
                  <a:cubicBezTo>
                    <a:pt x="14" y="11"/>
                    <a:pt x="14" y="11"/>
                    <a:pt x="14" y="11"/>
                  </a:cubicBezTo>
                  <a:lnTo>
                    <a:pt x="14" y="11"/>
                  </a:lnTo>
                  <a:cubicBezTo>
                    <a:pt x="2" y="46"/>
                    <a:pt x="0" y="58"/>
                    <a:pt x="3" y="58"/>
                  </a:cubicBezTo>
                  <a:cubicBezTo>
                    <a:pt x="10" y="58"/>
                    <a:pt x="38" y="2"/>
                    <a:pt x="21" y="2"/>
                  </a:cubicBezTo>
                  <a:cubicBezTo>
                    <a:pt x="21" y="2"/>
                    <a:pt x="20" y="2"/>
                    <a:pt x="20" y="2"/>
                  </a:cubicBezTo>
                  <a:lnTo>
                    <a:pt x="20" y="2"/>
                  </a:lnTo>
                  <a:cubicBezTo>
                    <a:pt x="21" y="1"/>
                    <a:pt x="21"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2"/>
            <p:cNvSpPr/>
            <p:nvPr/>
          </p:nvSpPr>
          <p:spPr>
            <a:xfrm>
              <a:off x="2728300" y="2135800"/>
              <a:ext cx="325" cy="25"/>
            </a:xfrm>
            <a:custGeom>
              <a:rect b="b" l="l" r="r" t="t"/>
              <a:pathLst>
                <a:path extrusionOk="0" h="1" w="13">
                  <a:moveTo>
                    <a:pt x="13" y="1"/>
                  </a:moveTo>
                  <a:cubicBezTo>
                    <a:pt x="1" y="1"/>
                    <a:pt x="1"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2"/>
            <p:cNvSpPr/>
            <p:nvPr/>
          </p:nvSpPr>
          <p:spPr>
            <a:xfrm>
              <a:off x="2733950" y="2133175"/>
              <a:ext cx="700" cy="400"/>
            </a:xfrm>
            <a:custGeom>
              <a:rect b="b" l="l" r="r" t="t"/>
              <a:pathLst>
                <a:path extrusionOk="0" h="16" w="28">
                  <a:moveTo>
                    <a:pt x="22" y="0"/>
                  </a:moveTo>
                  <a:cubicBezTo>
                    <a:pt x="19" y="0"/>
                    <a:pt x="13" y="3"/>
                    <a:pt x="1" y="11"/>
                  </a:cubicBezTo>
                  <a:cubicBezTo>
                    <a:pt x="17" y="11"/>
                    <a:pt x="27" y="0"/>
                    <a:pt x="22" y="0"/>
                  </a:cubicBezTo>
                  <a:close/>
                  <a:moveTo>
                    <a:pt x="1" y="11"/>
                  </a:moveTo>
                  <a:cubicBezTo>
                    <a:pt x="1" y="15"/>
                    <a:pt x="2" y="16"/>
                    <a:pt x="4" y="16"/>
                  </a:cubicBezTo>
                  <a:cubicBezTo>
                    <a:pt x="6" y="16"/>
                    <a:pt x="9" y="11"/>
                    <a:pt x="1" y="1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2"/>
            <p:cNvSpPr/>
            <p:nvPr/>
          </p:nvSpPr>
          <p:spPr>
            <a:xfrm>
              <a:off x="2730675" y="2133600"/>
              <a:ext cx="925" cy="150"/>
            </a:xfrm>
            <a:custGeom>
              <a:rect b="b" l="l" r="r" t="t"/>
              <a:pathLst>
                <a:path extrusionOk="0" h="6" w="37">
                  <a:moveTo>
                    <a:pt x="8" y="0"/>
                  </a:moveTo>
                  <a:cubicBezTo>
                    <a:pt x="4" y="0"/>
                    <a:pt x="1" y="2"/>
                    <a:pt x="1" y="6"/>
                  </a:cubicBezTo>
                  <a:lnTo>
                    <a:pt x="37" y="6"/>
                  </a:lnTo>
                  <a:cubicBezTo>
                    <a:pt x="29" y="6"/>
                    <a:pt x="15"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2"/>
            <p:cNvSpPr/>
            <p:nvPr/>
          </p:nvSpPr>
          <p:spPr>
            <a:xfrm>
              <a:off x="2734600" y="2132100"/>
              <a:ext cx="275" cy="150"/>
            </a:xfrm>
            <a:custGeom>
              <a:rect b="b" l="l" r="r" t="t"/>
              <a:pathLst>
                <a:path extrusionOk="0" h="6" w="11">
                  <a:moveTo>
                    <a:pt x="3" y="1"/>
                  </a:moveTo>
                  <a:cubicBezTo>
                    <a:pt x="0" y="1"/>
                    <a:pt x="3" y="6"/>
                    <a:pt x="11" y="6"/>
                  </a:cubicBezTo>
                  <a:cubicBezTo>
                    <a:pt x="7" y="2"/>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2"/>
            <p:cNvSpPr/>
            <p:nvPr/>
          </p:nvSpPr>
          <p:spPr>
            <a:xfrm>
              <a:off x="2734475" y="2132225"/>
              <a:ext cx="575" cy="725"/>
            </a:xfrm>
            <a:custGeom>
              <a:rect b="b" l="l" r="r" t="t"/>
              <a:pathLst>
                <a:path extrusionOk="0" h="29" w="23">
                  <a:moveTo>
                    <a:pt x="16" y="1"/>
                  </a:moveTo>
                  <a:lnTo>
                    <a:pt x="16" y="1"/>
                  </a:lnTo>
                  <a:cubicBezTo>
                    <a:pt x="1" y="21"/>
                    <a:pt x="0" y="28"/>
                    <a:pt x="4" y="28"/>
                  </a:cubicBezTo>
                  <a:cubicBezTo>
                    <a:pt x="10" y="28"/>
                    <a:pt x="23" y="15"/>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2"/>
            <p:cNvSpPr/>
            <p:nvPr/>
          </p:nvSpPr>
          <p:spPr>
            <a:xfrm>
              <a:off x="2728300" y="2135800"/>
              <a:ext cx="4200" cy="5975"/>
            </a:xfrm>
            <a:custGeom>
              <a:rect b="b" l="l" r="r" t="t"/>
              <a:pathLst>
                <a:path extrusionOk="0" h="239" w="168">
                  <a:moveTo>
                    <a:pt x="13" y="1"/>
                  </a:moveTo>
                  <a:cubicBezTo>
                    <a:pt x="13" y="25"/>
                    <a:pt x="13" y="48"/>
                    <a:pt x="1" y="60"/>
                  </a:cubicBezTo>
                  <a:cubicBezTo>
                    <a:pt x="2" y="62"/>
                    <a:pt x="4" y="63"/>
                    <a:pt x="6" y="63"/>
                  </a:cubicBezTo>
                  <a:cubicBezTo>
                    <a:pt x="8" y="63"/>
                    <a:pt x="9" y="62"/>
                    <a:pt x="10" y="61"/>
                  </a:cubicBezTo>
                  <a:lnTo>
                    <a:pt x="10" y="61"/>
                  </a:lnTo>
                  <a:cubicBezTo>
                    <a:pt x="31" y="64"/>
                    <a:pt x="50" y="77"/>
                    <a:pt x="60" y="108"/>
                  </a:cubicBezTo>
                  <a:cubicBezTo>
                    <a:pt x="48" y="120"/>
                    <a:pt x="39" y="126"/>
                    <a:pt x="30" y="126"/>
                  </a:cubicBezTo>
                  <a:cubicBezTo>
                    <a:pt x="22" y="126"/>
                    <a:pt x="13" y="120"/>
                    <a:pt x="1" y="108"/>
                  </a:cubicBezTo>
                  <a:cubicBezTo>
                    <a:pt x="1" y="156"/>
                    <a:pt x="1" y="203"/>
                    <a:pt x="1" y="239"/>
                  </a:cubicBezTo>
                  <a:cubicBezTo>
                    <a:pt x="9" y="237"/>
                    <a:pt x="15" y="236"/>
                    <a:pt x="19" y="235"/>
                  </a:cubicBezTo>
                  <a:lnTo>
                    <a:pt x="19" y="235"/>
                  </a:lnTo>
                  <a:cubicBezTo>
                    <a:pt x="22" y="236"/>
                    <a:pt x="28" y="237"/>
                    <a:pt x="36" y="239"/>
                  </a:cubicBezTo>
                  <a:cubicBezTo>
                    <a:pt x="13" y="144"/>
                    <a:pt x="167" y="156"/>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2"/>
            <p:cNvSpPr/>
            <p:nvPr/>
          </p:nvSpPr>
          <p:spPr>
            <a:xfrm>
              <a:off x="2728425" y="2134425"/>
              <a:ext cx="2000" cy="1400"/>
            </a:xfrm>
            <a:custGeom>
              <a:rect b="b" l="l" r="r" t="t"/>
              <a:pathLst>
                <a:path extrusionOk="0" h="56" w="80">
                  <a:moveTo>
                    <a:pt x="27" y="0"/>
                  </a:moveTo>
                  <a:cubicBezTo>
                    <a:pt x="7" y="0"/>
                    <a:pt x="0" y="19"/>
                    <a:pt x="8" y="56"/>
                  </a:cubicBezTo>
                  <a:cubicBezTo>
                    <a:pt x="20" y="44"/>
                    <a:pt x="43" y="32"/>
                    <a:pt x="67" y="32"/>
                  </a:cubicBezTo>
                  <a:cubicBezTo>
                    <a:pt x="67" y="37"/>
                    <a:pt x="67" y="40"/>
                    <a:pt x="68" y="40"/>
                  </a:cubicBezTo>
                  <a:cubicBezTo>
                    <a:pt x="69" y="40"/>
                    <a:pt x="72" y="34"/>
                    <a:pt x="79" y="20"/>
                  </a:cubicBezTo>
                  <a:cubicBezTo>
                    <a:pt x="57" y="7"/>
                    <a:pt x="39" y="0"/>
                    <a:pt x="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2"/>
            <p:cNvSpPr/>
            <p:nvPr/>
          </p:nvSpPr>
          <p:spPr>
            <a:xfrm>
              <a:off x="2730250" y="2133725"/>
              <a:ext cx="2550" cy="3000"/>
            </a:xfrm>
            <a:custGeom>
              <a:rect b="b" l="l" r="r" t="t"/>
              <a:pathLst>
                <a:path extrusionOk="0" h="120" w="102">
                  <a:moveTo>
                    <a:pt x="54" y="1"/>
                  </a:moveTo>
                  <a:cubicBezTo>
                    <a:pt x="54" y="12"/>
                    <a:pt x="54" y="12"/>
                    <a:pt x="54" y="24"/>
                  </a:cubicBezTo>
                  <a:cubicBezTo>
                    <a:pt x="54" y="24"/>
                    <a:pt x="51" y="18"/>
                    <a:pt x="43" y="18"/>
                  </a:cubicBezTo>
                  <a:cubicBezTo>
                    <a:pt x="36" y="18"/>
                    <a:pt x="24" y="24"/>
                    <a:pt x="6" y="48"/>
                  </a:cubicBezTo>
                  <a:cubicBezTo>
                    <a:pt x="37" y="46"/>
                    <a:pt x="53" y="44"/>
                    <a:pt x="61" y="44"/>
                  </a:cubicBezTo>
                  <a:cubicBezTo>
                    <a:pt x="89" y="44"/>
                    <a:pt x="0" y="64"/>
                    <a:pt x="66" y="120"/>
                  </a:cubicBezTo>
                  <a:cubicBezTo>
                    <a:pt x="89" y="108"/>
                    <a:pt x="101" y="84"/>
                    <a:pt x="101" y="48"/>
                  </a:cubicBezTo>
                  <a:lnTo>
                    <a:pt x="101" y="48"/>
                  </a:lnTo>
                  <a:cubicBezTo>
                    <a:pt x="92" y="55"/>
                    <a:pt x="86" y="58"/>
                    <a:pt x="82" y="58"/>
                  </a:cubicBezTo>
                  <a:cubicBezTo>
                    <a:pt x="65" y="58"/>
                    <a:pt x="82" y="10"/>
                    <a:pt x="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2"/>
            <p:cNvSpPr/>
            <p:nvPr/>
          </p:nvSpPr>
          <p:spPr>
            <a:xfrm>
              <a:off x="2740500" y="2134325"/>
              <a:ext cx="325" cy="325"/>
            </a:xfrm>
            <a:custGeom>
              <a:rect b="b" l="l" r="r" t="t"/>
              <a:pathLst>
                <a:path extrusionOk="0" h="13" w="13">
                  <a:moveTo>
                    <a:pt x="1" y="0"/>
                  </a:moveTo>
                  <a:cubicBezTo>
                    <a:pt x="1" y="12"/>
                    <a:pt x="1" y="12"/>
                    <a:pt x="13" y="12"/>
                  </a:cubicBezTo>
                  <a:cubicBezTo>
                    <a:pt x="13" y="12"/>
                    <a:pt x="13"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2"/>
            <p:cNvSpPr/>
            <p:nvPr/>
          </p:nvSpPr>
          <p:spPr>
            <a:xfrm>
              <a:off x="2738350" y="2132825"/>
              <a:ext cx="2325" cy="1525"/>
            </a:xfrm>
            <a:custGeom>
              <a:rect b="b" l="l" r="r" t="t"/>
              <a:pathLst>
                <a:path extrusionOk="0" h="61" w="93">
                  <a:moveTo>
                    <a:pt x="4" y="1"/>
                  </a:moveTo>
                  <a:cubicBezTo>
                    <a:pt x="0" y="7"/>
                    <a:pt x="5" y="12"/>
                    <a:pt x="14" y="15"/>
                  </a:cubicBezTo>
                  <a:lnTo>
                    <a:pt x="14" y="15"/>
                  </a:lnTo>
                  <a:cubicBezTo>
                    <a:pt x="10" y="11"/>
                    <a:pt x="7" y="6"/>
                    <a:pt x="4" y="1"/>
                  </a:cubicBezTo>
                  <a:close/>
                  <a:moveTo>
                    <a:pt x="14" y="15"/>
                  </a:moveTo>
                  <a:cubicBezTo>
                    <a:pt x="40" y="50"/>
                    <a:pt x="58" y="61"/>
                    <a:pt x="70" y="61"/>
                  </a:cubicBezTo>
                  <a:cubicBezTo>
                    <a:pt x="91" y="61"/>
                    <a:pt x="90" y="25"/>
                    <a:pt x="75" y="25"/>
                  </a:cubicBezTo>
                  <a:cubicBezTo>
                    <a:pt x="93" y="25"/>
                    <a:pt x="38" y="25"/>
                    <a:pt x="14" y="1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2"/>
            <p:cNvSpPr/>
            <p:nvPr/>
          </p:nvSpPr>
          <p:spPr>
            <a:xfrm>
              <a:off x="2734850" y="2134625"/>
              <a:ext cx="1225" cy="1500"/>
            </a:xfrm>
            <a:custGeom>
              <a:rect b="b" l="l" r="r" t="t"/>
              <a:pathLst>
                <a:path extrusionOk="0" h="60" w="49">
                  <a:moveTo>
                    <a:pt x="36" y="0"/>
                  </a:moveTo>
                  <a:cubicBezTo>
                    <a:pt x="24" y="24"/>
                    <a:pt x="13" y="36"/>
                    <a:pt x="1" y="48"/>
                  </a:cubicBezTo>
                  <a:cubicBezTo>
                    <a:pt x="13" y="48"/>
                    <a:pt x="24" y="60"/>
                    <a:pt x="36" y="60"/>
                  </a:cubicBezTo>
                  <a:cubicBezTo>
                    <a:pt x="36" y="36"/>
                    <a:pt x="48" y="3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2"/>
            <p:cNvSpPr/>
            <p:nvPr/>
          </p:nvSpPr>
          <p:spPr>
            <a:xfrm>
              <a:off x="2727575" y="2135050"/>
              <a:ext cx="675" cy="525"/>
            </a:xfrm>
            <a:custGeom>
              <a:rect b="b" l="l" r="r" t="t"/>
              <a:pathLst>
                <a:path extrusionOk="0" h="21" w="27">
                  <a:moveTo>
                    <a:pt x="1" y="0"/>
                  </a:moveTo>
                  <a:cubicBezTo>
                    <a:pt x="0" y="0"/>
                    <a:pt x="4" y="5"/>
                    <a:pt x="18" y="19"/>
                  </a:cubicBezTo>
                  <a:cubicBezTo>
                    <a:pt x="20" y="20"/>
                    <a:pt x="21" y="21"/>
                    <a:pt x="22" y="21"/>
                  </a:cubicBezTo>
                  <a:cubicBezTo>
                    <a:pt x="27" y="21"/>
                    <a:pt x="4"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2"/>
            <p:cNvSpPr/>
            <p:nvPr/>
          </p:nvSpPr>
          <p:spPr>
            <a:xfrm>
              <a:off x="2726225" y="2135500"/>
              <a:ext cx="25" cy="1225"/>
            </a:xfrm>
            <a:custGeom>
              <a:rect b="b" l="l" r="r" t="t"/>
              <a:pathLst>
                <a:path extrusionOk="0" h="49" w="1">
                  <a:moveTo>
                    <a:pt x="0" y="1"/>
                  </a:moveTo>
                  <a:cubicBezTo>
                    <a:pt x="0" y="49"/>
                    <a:pt x="0" y="3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2"/>
            <p:cNvSpPr/>
            <p:nvPr/>
          </p:nvSpPr>
          <p:spPr>
            <a:xfrm>
              <a:off x="2634550" y="2169450"/>
              <a:ext cx="25" cy="625"/>
            </a:xfrm>
            <a:custGeom>
              <a:rect b="b" l="l" r="r" t="t"/>
              <a:pathLst>
                <a:path extrusionOk="0" h="25" w="1">
                  <a:moveTo>
                    <a:pt x="0" y="24"/>
                  </a:moveTo>
                  <a:lnTo>
                    <a:pt x="0" y="0"/>
                  </a:lnTo>
                  <a:cubicBezTo>
                    <a:pt x="0" y="12"/>
                    <a:pt x="0" y="12"/>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2"/>
            <p:cNvSpPr/>
            <p:nvPr/>
          </p:nvSpPr>
          <p:spPr>
            <a:xfrm>
              <a:off x="2684850" y="2150675"/>
              <a:ext cx="1500" cy="975"/>
            </a:xfrm>
            <a:custGeom>
              <a:rect b="b" l="l" r="r" t="t"/>
              <a:pathLst>
                <a:path extrusionOk="0" h="39" w="60">
                  <a:moveTo>
                    <a:pt x="22" y="1"/>
                  </a:moveTo>
                  <a:cubicBezTo>
                    <a:pt x="16" y="1"/>
                    <a:pt x="9" y="5"/>
                    <a:pt x="0" y="13"/>
                  </a:cubicBezTo>
                  <a:cubicBezTo>
                    <a:pt x="6" y="34"/>
                    <a:pt x="11" y="39"/>
                    <a:pt x="18" y="39"/>
                  </a:cubicBezTo>
                  <a:cubicBezTo>
                    <a:pt x="24" y="39"/>
                    <a:pt x="33" y="34"/>
                    <a:pt x="44" y="34"/>
                  </a:cubicBezTo>
                  <a:cubicBezTo>
                    <a:pt x="47" y="34"/>
                    <a:pt x="50" y="35"/>
                    <a:pt x="53" y="35"/>
                  </a:cubicBezTo>
                  <a:lnTo>
                    <a:pt x="53" y="35"/>
                  </a:lnTo>
                  <a:cubicBezTo>
                    <a:pt x="55" y="36"/>
                    <a:pt x="58" y="37"/>
                    <a:pt x="60" y="37"/>
                  </a:cubicBezTo>
                  <a:cubicBezTo>
                    <a:pt x="45" y="14"/>
                    <a:pt x="34"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2"/>
            <p:cNvSpPr/>
            <p:nvPr/>
          </p:nvSpPr>
          <p:spPr>
            <a:xfrm>
              <a:off x="2658000" y="2162300"/>
              <a:ext cx="550" cy="650"/>
            </a:xfrm>
            <a:custGeom>
              <a:rect b="b" l="l" r="r" t="t"/>
              <a:pathLst>
                <a:path extrusionOk="0" h="26" w="22">
                  <a:moveTo>
                    <a:pt x="22" y="0"/>
                  </a:moveTo>
                  <a:cubicBezTo>
                    <a:pt x="21" y="0"/>
                    <a:pt x="0" y="26"/>
                    <a:pt x="1" y="26"/>
                  </a:cubicBezTo>
                  <a:cubicBezTo>
                    <a:pt x="1" y="26"/>
                    <a:pt x="2" y="25"/>
                    <a:pt x="3" y="24"/>
                  </a:cubicBezTo>
                  <a:cubicBezTo>
                    <a:pt x="17" y="6"/>
                    <a:pt x="22"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2"/>
            <p:cNvSpPr/>
            <p:nvPr/>
          </p:nvSpPr>
          <p:spPr>
            <a:xfrm>
              <a:off x="2614900" y="2170925"/>
              <a:ext cx="925" cy="925"/>
            </a:xfrm>
            <a:custGeom>
              <a:rect b="b" l="l" r="r" t="t"/>
              <a:pathLst>
                <a:path extrusionOk="0" h="37" w="37">
                  <a:moveTo>
                    <a:pt x="24" y="1"/>
                  </a:moveTo>
                  <a:lnTo>
                    <a:pt x="0" y="37"/>
                  </a:lnTo>
                  <a:cubicBezTo>
                    <a:pt x="36" y="37"/>
                    <a:pt x="24" y="25"/>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2"/>
            <p:cNvSpPr/>
            <p:nvPr/>
          </p:nvSpPr>
          <p:spPr>
            <a:xfrm>
              <a:off x="2708650" y="2143850"/>
              <a:ext cx="1525" cy="500"/>
            </a:xfrm>
            <a:custGeom>
              <a:rect b="b" l="l" r="r" t="t"/>
              <a:pathLst>
                <a:path extrusionOk="0" h="20" w="61">
                  <a:moveTo>
                    <a:pt x="1" y="0"/>
                  </a:moveTo>
                  <a:cubicBezTo>
                    <a:pt x="23" y="8"/>
                    <a:pt x="40" y="19"/>
                    <a:pt x="50" y="19"/>
                  </a:cubicBezTo>
                  <a:cubicBezTo>
                    <a:pt x="57" y="19"/>
                    <a:pt x="60" y="1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2"/>
            <p:cNvSpPr/>
            <p:nvPr/>
          </p:nvSpPr>
          <p:spPr>
            <a:xfrm>
              <a:off x="2632150" y="2160225"/>
              <a:ext cx="325" cy="600"/>
            </a:xfrm>
            <a:custGeom>
              <a:rect b="b" l="l" r="r" t="t"/>
              <a:pathLst>
                <a:path extrusionOk="0" h="24" w="13">
                  <a:moveTo>
                    <a:pt x="13" y="0"/>
                  </a:moveTo>
                  <a:cubicBezTo>
                    <a:pt x="1" y="12"/>
                    <a:pt x="1" y="12"/>
                    <a:pt x="1" y="24"/>
                  </a:cubicBezTo>
                  <a:cubicBezTo>
                    <a:pt x="13" y="12"/>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2"/>
            <p:cNvSpPr/>
            <p:nvPr/>
          </p:nvSpPr>
          <p:spPr>
            <a:xfrm>
              <a:off x="2707475" y="2143725"/>
              <a:ext cx="1500" cy="850"/>
            </a:xfrm>
            <a:custGeom>
              <a:rect b="b" l="l" r="r" t="t"/>
              <a:pathLst>
                <a:path extrusionOk="0" h="34" w="60">
                  <a:moveTo>
                    <a:pt x="41" y="1"/>
                  </a:moveTo>
                  <a:cubicBezTo>
                    <a:pt x="24" y="1"/>
                    <a:pt x="9" y="12"/>
                    <a:pt x="0" y="29"/>
                  </a:cubicBezTo>
                  <a:cubicBezTo>
                    <a:pt x="7" y="32"/>
                    <a:pt x="12" y="34"/>
                    <a:pt x="17" y="34"/>
                  </a:cubicBezTo>
                  <a:cubicBezTo>
                    <a:pt x="31" y="34"/>
                    <a:pt x="42" y="23"/>
                    <a:pt x="60" y="5"/>
                  </a:cubicBezTo>
                  <a:cubicBezTo>
                    <a:pt x="53" y="2"/>
                    <a:pt x="47"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2"/>
            <p:cNvSpPr/>
            <p:nvPr/>
          </p:nvSpPr>
          <p:spPr>
            <a:xfrm>
              <a:off x="2543450" y="2148900"/>
              <a:ext cx="625" cy="325"/>
            </a:xfrm>
            <a:custGeom>
              <a:rect b="b" l="l" r="r" t="t"/>
              <a:pathLst>
                <a:path extrusionOk="0" h="13" w="25">
                  <a:moveTo>
                    <a:pt x="25" y="13"/>
                  </a:moveTo>
                  <a:cubicBezTo>
                    <a:pt x="25" y="1"/>
                    <a:pt x="13" y="1"/>
                    <a:pt x="1" y="1"/>
                  </a:cubicBezTo>
                  <a:cubicBezTo>
                    <a:pt x="13" y="1"/>
                    <a:pt x="25" y="1"/>
                    <a:pt x="25"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2"/>
            <p:cNvSpPr/>
            <p:nvPr/>
          </p:nvSpPr>
          <p:spPr>
            <a:xfrm>
              <a:off x="2719975" y="2138775"/>
              <a:ext cx="325" cy="325"/>
            </a:xfrm>
            <a:custGeom>
              <a:rect b="b" l="l" r="r" t="t"/>
              <a:pathLst>
                <a:path extrusionOk="0" h="13" w="13">
                  <a:moveTo>
                    <a:pt x="0" y="13"/>
                  </a:moveTo>
                  <a:cubicBezTo>
                    <a:pt x="12" y="1"/>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2"/>
            <p:cNvSpPr/>
            <p:nvPr/>
          </p:nvSpPr>
          <p:spPr>
            <a:xfrm>
              <a:off x="2705375" y="2151275"/>
              <a:ext cx="325" cy="25"/>
            </a:xfrm>
            <a:custGeom>
              <a:rect b="b" l="l" r="r" t="t"/>
              <a:pathLst>
                <a:path extrusionOk="0" h="1" w="13">
                  <a:moveTo>
                    <a:pt x="13" y="1"/>
                  </a:moveTo>
                  <a:lnTo>
                    <a:pt x="1" y="1"/>
                  </a:lnTo>
                  <a:cubicBezTo>
                    <a:pt x="13"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2"/>
            <p:cNvSpPr/>
            <p:nvPr/>
          </p:nvSpPr>
          <p:spPr>
            <a:xfrm>
              <a:off x="2720575" y="2138650"/>
              <a:ext cx="325" cy="150"/>
            </a:xfrm>
            <a:custGeom>
              <a:rect b="b" l="l" r="r" t="t"/>
              <a:pathLst>
                <a:path extrusionOk="0" h="6" w="13">
                  <a:moveTo>
                    <a:pt x="3" y="1"/>
                  </a:moveTo>
                  <a:cubicBezTo>
                    <a:pt x="1" y="1"/>
                    <a:pt x="0" y="2"/>
                    <a:pt x="0" y="6"/>
                  </a:cubicBezTo>
                  <a:lnTo>
                    <a:pt x="12" y="6"/>
                  </a:lnTo>
                  <a:cubicBezTo>
                    <a:pt x="12" y="6"/>
                    <a:pt x="7"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2"/>
            <p:cNvSpPr/>
            <p:nvPr/>
          </p:nvSpPr>
          <p:spPr>
            <a:xfrm>
              <a:off x="2719475" y="2139075"/>
              <a:ext cx="825" cy="175"/>
            </a:xfrm>
            <a:custGeom>
              <a:rect b="b" l="l" r="r" t="t"/>
              <a:pathLst>
                <a:path extrusionOk="0" h="7" w="33">
                  <a:moveTo>
                    <a:pt x="32" y="1"/>
                  </a:moveTo>
                  <a:cubicBezTo>
                    <a:pt x="24" y="1"/>
                    <a:pt x="0" y="6"/>
                    <a:pt x="3" y="6"/>
                  </a:cubicBezTo>
                  <a:cubicBezTo>
                    <a:pt x="4" y="6"/>
                    <a:pt x="11" y="5"/>
                    <a:pt x="27" y="2"/>
                  </a:cubicBezTo>
                  <a:lnTo>
                    <a:pt x="27" y="2"/>
                  </a:lnTo>
                  <a:cubicBezTo>
                    <a:pt x="23" y="4"/>
                    <a:pt x="22" y="6"/>
                    <a:pt x="24" y="6"/>
                  </a:cubicBezTo>
                  <a:cubicBezTo>
                    <a:pt x="26" y="6"/>
                    <a:pt x="28" y="5"/>
                    <a:pt x="32" y="1"/>
                  </a:cubicBezTo>
                  <a:lnTo>
                    <a:pt x="32" y="1"/>
                  </a:lnTo>
                  <a:cubicBezTo>
                    <a:pt x="32" y="1"/>
                    <a:pt x="32" y="1"/>
                    <a:pt x="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2"/>
            <p:cNvSpPr/>
            <p:nvPr/>
          </p:nvSpPr>
          <p:spPr>
            <a:xfrm>
              <a:off x="2588400" y="2165575"/>
              <a:ext cx="325" cy="325"/>
            </a:xfrm>
            <a:custGeom>
              <a:rect b="b" l="l" r="r" t="t"/>
              <a:pathLst>
                <a:path extrusionOk="0" h="13" w="13">
                  <a:moveTo>
                    <a:pt x="13" y="0"/>
                  </a:moveTo>
                  <a:cubicBezTo>
                    <a:pt x="1" y="12"/>
                    <a:pt x="1" y="12"/>
                    <a:pt x="13" y="12"/>
                  </a:cubicBezTo>
                  <a:cubicBezTo>
                    <a:pt x="13"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2"/>
            <p:cNvSpPr/>
            <p:nvPr/>
          </p:nvSpPr>
          <p:spPr>
            <a:xfrm>
              <a:off x="2678600" y="2163200"/>
              <a:ext cx="25" cy="325"/>
            </a:xfrm>
            <a:custGeom>
              <a:rect b="b" l="l" r="r" t="t"/>
              <a:pathLst>
                <a:path extrusionOk="0" h="13" w="1">
                  <a:moveTo>
                    <a:pt x="0" y="12"/>
                  </a:moveTo>
                  <a:cubicBezTo>
                    <a:pt x="0" y="0"/>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2"/>
            <p:cNvSpPr/>
            <p:nvPr/>
          </p:nvSpPr>
          <p:spPr>
            <a:xfrm>
              <a:off x="2677400" y="2160800"/>
              <a:ext cx="1225" cy="3600"/>
            </a:xfrm>
            <a:custGeom>
              <a:rect b="b" l="l" r="r" t="t"/>
              <a:pathLst>
                <a:path extrusionOk="0" h="144" w="49">
                  <a:moveTo>
                    <a:pt x="13" y="1"/>
                  </a:moveTo>
                  <a:cubicBezTo>
                    <a:pt x="1" y="49"/>
                    <a:pt x="1" y="96"/>
                    <a:pt x="1" y="144"/>
                  </a:cubicBezTo>
                  <a:cubicBezTo>
                    <a:pt x="1" y="108"/>
                    <a:pt x="25" y="96"/>
                    <a:pt x="48" y="96"/>
                  </a:cubicBezTo>
                  <a:cubicBezTo>
                    <a:pt x="36" y="72"/>
                    <a:pt x="25" y="37"/>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2"/>
            <p:cNvSpPr/>
            <p:nvPr/>
          </p:nvSpPr>
          <p:spPr>
            <a:xfrm>
              <a:off x="2539600" y="2136700"/>
              <a:ext cx="186350" cy="36650"/>
            </a:xfrm>
            <a:custGeom>
              <a:rect b="b" l="l" r="r" t="t"/>
              <a:pathLst>
                <a:path extrusionOk="0" h="1466" w="7454">
                  <a:moveTo>
                    <a:pt x="7062" y="194"/>
                  </a:moveTo>
                  <a:cubicBezTo>
                    <a:pt x="7064" y="194"/>
                    <a:pt x="7072" y="197"/>
                    <a:pt x="7084" y="203"/>
                  </a:cubicBezTo>
                  <a:cubicBezTo>
                    <a:pt x="7066" y="197"/>
                    <a:pt x="7061" y="194"/>
                    <a:pt x="7062" y="194"/>
                  </a:cubicBezTo>
                  <a:close/>
                  <a:moveTo>
                    <a:pt x="7344" y="189"/>
                  </a:moveTo>
                  <a:lnTo>
                    <a:pt x="7344" y="189"/>
                  </a:lnTo>
                  <a:cubicBezTo>
                    <a:pt x="7340" y="191"/>
                    <a:pt x="7336" y="196"/>
                    <a:pt x="7334" y="203"/>
                  </a:cubicBezTo>
                  <a:cubicBezTo>
                    <a:pt x="7337" y="197"/>
                    <a:pt x="7340" y="192"/>
                    <a:pt x="7344" y="189"/>
                  </a:cubicBezTo>
                  <a:close/>
                  <a:moveTo>
                    <a:pt x="7037" y="370"/>
                  </a:moveTo>
                  <a:cubicBezTo>
                    <a:pt x="7045" y="372"/>
                    <a:pt x="7054" y="374"/>
                    <a:pt x="7062" y="374"/>
                  </a:cubicBezTo>
                  <a:lnTo>
                    <a:pt x="7062" y="374"/>
                  </a:lnTo>
                  <a:cubicBezTo>
                    <a:pt x="7055" y="372"/>
                    <a:pt x="7047" y="370"/>
                    <a:pt x="7037" y="370"/>
                  </a:cubicBezTo>
                  <a:close/>
                  <a:moveTo>
                    <a:pt x="5870" y="596"/>
                  </a:moveTo>
                  <a:lnTo>
                    <a:pt x="5870" y="596"/>
                  </a:lnTo>
                  <a:cubicBezTo>
                    <a:pt x="5873" y="597"/>
                    <a:pt x="5875" y="598"/>
                    <a:pt x="5878" y="599"/>
                  </a:cubicBezTo>
                  <a:lnTo>
                    <a:pt x="5878" y="599"/>
                  </a:lnTo>
                  <a:cubicBezTo>
                    <a:pt x="5876" y="598"/>
                    <a:pt x="5873" y="597"/>
                    <a:pt x="5870" y="596"/>
                  </a:cubicBezTo>
                  <a:close/>
                  <a:moveTo>
                    <a:pt x="6913" y="515"/>
                  </a:moveTo>
                  <a:cubicBezTo>
                    <a:pt x="6894" y="515"/>
                    <a:pt x="6876" y="529"/>
                    <a:pt x="6866" y="551"/>
                  </a:cubicBezTo>
                  <a:lnTo>
                    <a:pt x="6866" y="551"/>
                  </a:lnTo>
                  <a:cubicBezTo>
                    <a:pt x="6874" y="549"/>
                    <a:pt x="6880" y="548"/>
                    <a:pt x="6882" y="548"/>
                  </a:cubicBezTo>
                  <a:lnTo>
                    <a:pt x="6882" y="548"/>
                  </a:lnTo>
                  <a:cubicBezTo>
                    <a:pt x="6930" y="584"/>
                    <a:pt x="6834" y="572"/>
                    <a:pt x="6882" y="620"/>
                  </a:cubicBezTo>
                  <a:cubicBezTo>
                    <a:pt x="6894" y="584"/>
                    <a:pt x="6918" y="548"/>
                    <a:pt x="6941" y="524"/>
                  </a:cubicBezTo>
                  <a:cubicBezTo>
                    <a:pt x="6932" y="518"/>
                    <a:pt x="6922" y="515"/>
                    <a:pt x="6913" y="515"/>
                  </a:cubicBezTo>
                  <a:close/>
                  <a:moveTo>
                    <a:pt x="158" y="819"/>
                  </a:moveTo>
                  <a:cubicBezTo>
                    <a:pt x="157" y="820"/>
                    <a:pt x="156" y="821"/>
                    <a:pt x="155" y="822"/>
                  </a:cubicBezTo>
                  <a:cubicBezTo>
                    <a:pt x="156" y="821"/>
                    <a:pt x="157" y="820"/>
                    <a:pt x="158" y="819"/>
                  </a:cubicBezTo>
                  <a:close/>
                  <a:moveTo>
                    <a:pt x="1965" y="846"/>
                  </a:moveTo>
                  <a:cubicBezTo>
                    <a:pt x="1961" y="846"/>
                    <a:pt x="1953" y="851"/>
                    <a:pt x="1946" y="859"/>
                  </a:cubicBezTo>
                  <a:lnTo>
                    <a:pt x="1946" y="859"/>
                  </a:lnTo>
                  <a:cubicBezTo>
                    <a:pt x="1952" y="855"/>
                    <a:pt x="1958" y="851"/>
                    <a:pt x="1965" y="846"/>
                  </a:cubicBezTo>
                  <a:close/>
                  <a:moveTo>
                    <a:pt x="6389" y="841"/>
                  </a:moveTo>
                  <a:cubicBezTo>
                    <a:pt x="6394" y="852"/>
                    <a:pt x="6400" y="861"/>
                    <a:pt x="6406" y="870"/>
                  </a:cubicBezTo>
                  <a:cubicBezTo>
                    <a:pt x="6404" y="855"/>
                    <a:pt x="6397" y="846"/>
                    <a:pt x="6389" y="841"/>
                  </a:cubicBezTo>
                  <a:close/>
                  <a:moveTo>
                    <a:pt x="1834" y="870"/>
                  </a:moveTo>
                  <a:lnTo>
                    <a:pt x="1846" y="882"/>
                  </a:lnTo>
                  <a:cubicBezTo>
                    <a:pt x="1839" y="885"/>
                    <a:pt x="1835" y="887"/>
                    <a:pt x="1833" y="887"/>
                  </a:cubicBezTo>
                  <a:cubicBezTo>
                    <a:pt x="1828" y="887"/>
                    <a:pt x="1834" y="878"/>
                    <a:pt x="1834" y="870"/>
                  </a:cubicBezTo>
                  <a:close/>
                  <a:moveTo>
                    <a:pt x="4816" y="1111"/>
                  </a:moveTo>
                  <a:cubicBezTo>
                    <a:pt x="4822" y="1111"/>
                    <a:pt x="4828" y="1114"/>
                    <a:pt x="4834" y="1120"/>
                  </a:cubicBezTo>
                  <a:cubicBezTo>
                    <a:pt x="4828" y="1126"/>
                    <a:pt x="4822" y="1129"/>
                    <a:pt x="4816" y="1129"/>
                  </a:cubicBezTo>
                  <a:cubicBezTo>
                    <a:pt x="4810" y="1129"/>
                    <a:pt x="4804" y="1126"/>
                    <a:pt x="4798" y="1120"/>
                  </a:cubicBezTo>
                  <a:cubicBezTo>
                    <a:pt x="4804" y="1114"/>
                    <a:pt x="4810" y="1111"/>
                    <a:pt x="4816" y="1111"/>
                  </a:cubicBezTo>
                  <a:close/>
                  <a:moveTo>
                    <a:pt x="1992" y="1157"/>
                  </a:moveTo>
                  <a:cubicBezTo>
                    <a:pt x="1980" y="1159"/>
                    <a:pt x="1975" y="1172"/>
                    <a:pt x="1978" y="1172"/>
                  </a:cubicBezTo>
                  <a:cubicBezTo>
                    <a:pt x="1980" y="1172"/>
                    <a:pt x="1984" y="1168"/>
                    <a:pt x="1992" y="1157"/>
                  </a:cubicBezTo>
                  <a:close/>
                  <a:moveTo>
                    <a:pt x="2149" y="1297"/>
                  </a:moveTo>
                  <a:lnTo>
                    <a:pt x="2149" y="1297"/>
                  </a:lnTo>
                  <a:cubicBezTo>
                    <a:pt x="2151" y="1306"/>
                    <a:pt x="2160" y="1310"/>
                    <a:pt x="2191" y="1310"/>
                  </a:cubicBezTo>
                  <a:cubicBezTo>
                    <a:pt x="2177" y="1306"/>
                    <a:pt x="2163" y="1301"/>
                    <a:pt x="2149" y="1297"/>
                  </a:cubicBezTo>
                  <a:close/>
                  <a:moveTo>
                    <a:pt x="3946" y="1282"/>
                  </a:moveTo>
                  <a:cubicBezTo>
                    <a:pt x="3954" y="1282"/>
                    <a:pt x="3964" y="1292"/>
                    <a:pt x="3977" y="1298"/>
                  </a:cubicBezTo>
                  <a:cubicBezTo>
                    <a:pt x="3969" y="1307"/>
                    <a:pt x="3955" y="1320"/>
                    <a:pt x="3943" y="1320"/>
                  </a:cubicBezTo>
                  <a:cubicBezTo>
                    <a:pt x="3938" y="1320"/>
                    <a:pt x="3933" y="1318"/>
                    <a:pt x="3929" y="1310"/>
                  </a:cubicBezTo>
                  <a:cubicBezTo>
                    <a:pt x="3935" y="1289"/>
                    <a:pt x="3940" y="1282"/>
                    <a:pt x="3946" y="1282"/>
                  </a:cubicBezTo>
                  <a:close/>
                  <a:moveTo>
                    <a:pt x="3573" y="1367"/>
                  </a:moveTo>
                  <a:lnTo>
                    <a:pt x="3573" y="1367"/>
                  </a:lnTo>
                  <a:cubicBezTo>
                    <a:pt x="3566" y="1369"/>
                    <a:pt x="3562" y="1370"/>
                    <a:pt x="3560" y="1370"/>
                  </a:cubicBezTo>
                  <a:cubicBezTo>
                    <a:pt x="3568" y="1370"/>
                    <a:pt x="3572" y="1369"/>
                    <a:pt x="3573" y="1367"/>
                  </a:cubicBezTo>
                  <a:close/>
                  <a:moveTo>
                    <a:pt x="7406" y="1"/>
                  </a:moveTo>
                  <a:cubicBezTo>
                    <a:pt x="7453" y="48"/>
                    <a:pt x="7311" y="48"/>
                    <a:pt x="7370" y="96"/>
                  </a:cubicBezTo>
                  <a:cubicBezTo>
                    <a:pt x="7334" y="72"/>
                    <a:pt x="7299" y="60"/>
                    <a:pt x="7263" y="48"/>
                  </a:cubicBezTo>
                  <a:cubicBezTo>
                    <a:pt x="7263" y="72"/>
                    <a:pt x="7251" y="96"/>
                    <a:pt x="7239" y="108"/>
                  </a:cubicBezTo>
                  <a:cubicBezTo>
                    <a:pt x="7239" y="143"/>
                    <a:pt x="7239" y="143"/>
                    <a:pt x="7203" y="215"/>
                  </a:cubicBezTo>
                  <a:cubicBezTo>
                    <a:pt x="7203" y="203"/>
                    <a:pt x="7192" y="191"/>
                    <a:pt x="7192" y="179"/>
                  </a:cubicBezTo>
                  <a:cubicBezTo>
                    <a:pt x="7192" y="191"/>
                    <a:pt x="7180" y="203"/>
                    <a:pt x="7180" y="227"/>
                  </a:cubicBezTo>
                  <a:cubicBezTo>
                    <a:pt x="7144" y="203"/>
                    <a:pt x="7132" y="179"/>
                    <a:pt x="7144" y="143"/>
                  </a:cubicBezTo>
                  <a:lnTo>
                    <a:pt x="7144" y="143"/>
                  </a:lnTo>
                  <a:cubicBezTo>
                    <a:pt x="7061" y="155"/>
                    <a:pt x="6989" y="215"/>
                    <a:pt x="6930" y="239"/>
                  </a:cubicBezTo>
                  <a:cubicBezTo>
                    <a:pt x="6751" y="298"/>
                    <a:pt x="6632" y="310"/>
                    <a:pt x="6477" y="334"/>
                  </a:cubicBezTo>
                  <a:cubicBezTo>
                    <a:pt x="6350" y="369"/>
                    <a:pt x="6301" y="549"/>
                    <a:pt x="6212" y="549"/>
                  </a:cubicBezTo>
                  <a:cubicBezTo>
                    <a:pt x="6209" y="549"/>
                    <a:pt x="6206" y="549"/>
                    <a:pt x="6203" y="548"/>
                  </a:cubicBezTo>
                  <a:cubicBezTo>
                    <a:pt x="6137" y="548"/>
                    <a:pt x="6032" y="609"/>
                    <a:pt x="5938" y="609"/>
                  </a:cubicBezTo>
                  <a:cubicBezTo>
                    <a:pt x="5917" y="609"/>
                    <a:pt x="5897" y="606"/>
                    <a:pt x="5878" y="599"/>
                  </a:cubicBezTo>
                  <a:lnTo>
                    <a:pt x="5878" y="599"/>
                  </a:lnTo>
                  <a:cubicBezTo>
                    <a:pt x="5903" y="612"/>
                    <a:pt x="5890" y="633"/>
                    <a:pt x="5846" y="644"/>
                  </a:cubicBezTo>
                  <a:cubicBezTo>
                    <a:pt x="5834" y="632"/>
                    <a:pt x="5834" y="620"/>
                    <a:pt x="5822" y="608"/>
                  </a:cubicBezTo>
                  <a:cubicBezTo>
                    <a:pt x="5822" y="608"/>
                    <a:pt x="5810" y="608"/>
                    <a:pt x="5810" y="620"/>
                  </a:cubicBezTo>
                  <a:cubicBezTo>
                    <a:pt x="5834" y="644"/>
                    <a:pt x="5834" y="667"/>
                    <a:pt x="5810" y="679"/>
                  </a:cubicBezTo>
                  <a:cubicBezTo>
                    <a:pt x="5802" y="665"/>
                    <a:pt x="5788" y="659"/>
                    <a:pt x="5772" y="659"/>
                  </a:cubicBezTo>
                  <a:cubicBezTo>
                    <a:pt x="5720" y="659"/>
                    <a:pt x="5647" y="720"/>
                    <a:pt x="5656" y="774"/>
                  </a:cubicBezTo>
                  <a:cubicBezTo>
                    <a:pt x="5656" y="777"/>
                    <a:pt x="5653" y="779"/>
                    <a:pt x="5648" y="779"/>
                  </a:cubicBezTo>
                  <a:cubicBezTo>
                    <a:pt x="5633" y="779"/>
                    <a:pt x="5599" y="766"/>
                    <a:pt x="5572" y="739"/>
                  </a:cubicBezTo>
                  <a:cubicBezTo>
                    <a:pt x="5572" y="763"/>
                    <a:pt x="5560" y="786"/>
                    <a:pt x="5548" y="810"/>
                  </a:cubicBezTo>
                  <a:cubicBezTo>
                    <a:pt x="5513" y="798"/>
                    <a:pt x="5501" y="763"/>
                    <a:pt x="5513" y="727"/>
                  </a:cubicBezTo>
                  <a:lnTo>
                    <a:pt x="5513" y="727"/>
                  </a:lnTo>
                  <a:cubicBezTo>
                    <a:pt x="5489" y="763"/>
                    <a:pt x="5453" y="786"/>
                    <a:pt x="5429" y="834"/>
                  </a:cubicBezTo>
                  <a:cubicBezTo>
                    <a:pt x="5416" y="825"/>
                    <a:pt x="5343" y="819"/>
                    <a:pt x="5259" y="819"/>
                  </a:cubicBezTo>
                  <a:cubicBezTo>
                    <a:pt x="5126" y="819"/>
                    <a:pt x="4965" y="833"/>
                    <a:pt x="4965" y="870"/>
                  </a:cubicBezTo>
                  <a:cubicBezTo>
                    <a:pt x="4953" y="846"/>
                    <a:pt x="4953" y="834"/>
                    <a:pt x="4953" y="810"/>
                  </a:cubicBezTo>
                  <a:cubicBezTo>
                    <a:pt x="4906" y="810"/>
                    <a:pt x="4870" y="822"/>
                    <a:pt x="4834" y="858"/>
                  </a:cubicBezTo>
                  <a:cubicBezTo>
                    <a:pt x="4822" y="822"/>
                    <a:pt x="4810" y="810"/>
                    <a:pt x="4822" y="786"/>
                  </a:cubicBezTo>
                  <a:lnTo>
                    <a:pt x="4822" y="786"/>
                  </a:lnTo>
                  <a:cubicBezTo>
                    <a:pt x="4798" y="798"/>
                    <a:pt x="4703" y="953"/>
                    <a:pt x="4703" y="965"/>
                  </a:cubicBezTo>
                  <a:cubicBezTo>
                    <a:pt x="4679" y="941"/>
                    <a:pt x="4679" y="929"/>
                    <a:pt x="4703" y="917"/>
                  </a:cubicBezTo>
                  <a:cubicBezTo>
                    <a:pt x="4692" y="916"/>
                    <a:pt x="4680" y="915"/>
                    <a:pt x="4669" y="915"/>
                  </a:cubicBezTo>
                  <a:cubicBezTo>
                    <a:pt x="4597" y="915"/>
                    <a:pt x="4525" y="944"/>
                    <a:pt x="4453" y="965"/>
                  </a:cubicBezTo>
                  <a:cubicBezTo>
                    <a:pt x="4439" y="986"/>
                    <a:pt x="4405" y="998"/>
                    <a:pt x="4363" y="998"/>
                  </a:cubicBezTo>
                  <a:cubicBezTo>
                    <a:pt x="4332" y="998"/>
                    <a:pt x="4297" y="992"/>
                    <a:pt x="4263" y="977"/>
                  </a:cubicBezTo>
                  <a:cubicBezTo>
                    <a:pt x="4239" y="1036"/>
                    <a:pt x="4191" y="1025"/>
                    <a:pt x="4167" y="1036"/>
                  </a:cubicBezTo>
                  <a:cubicBezTo>
                    <a:pt x="4167" y="1037"/>
                    <a:pt x="4166" y="1037"/>
                    <a:pt x="4165" y="1037"/>
                  </a:cubicBezTo>
                  <a:cubicBezTo>
                    <a:pt x="4144" y="1037"/>
                    <a:pt x="4038" y="928"/>
                    <a:pt x="4072" y="894"/>
                  </a:cubicBezTo>
                  <a:cubicBezTo>
                    <a:pt x="4059" y="885"/>
                    <a:pt x="4051" y="881"/>
                    <a:pt x="4046" y="881"/>
                  </a:cubicBezTo>
                  <a:cubicBezTo>
                    <a:pt x="4022" y="881"/>
                    <a:pt x="4063" y="955"/>
                    <a:pt x="4024" y="965"/>
                  </a:cubicBezTo>
                  <a:cubicBezTo>
                    <a:pt x="4004" y="917"/>
                    <a:pt x="3988" y="902"/>
                    <a:pt x="3974" y="902"/>
                  </a:cubicBezTo>
                  <a:cubicBezTo>
                    <a:pt x="3948" y="902"/>
                    <a:pt x="3928" y="954"/>
                    <a:pt x="3891" y="954"/>
                  </a:cubicBezTo>
                  <a:cubicBezTo>
                    <a:pt x="3879" y="954"/>
                    <a:pt x="3864" y="947"/>
                    <a:pt x="3846" y="929"/>
                  </a:cubicBezTo>
                  <a:lnTo>
                    <a:pt x="3846" y="929"/>
                  </a:lnTo>
                  <a:cubicBezTo>
                    <a:pt x="3858" y="953"/>
                    <a:pt x="3858" y="965"/>
                    <a:pt x="3846" y="989"/>
                  </a:cubicBezTo>
                  <a:cubicBezTo>
                    <a:pt x="3827" y="994"/>
                    <a:pt x="3804" y="996"/>
                    <a:pt x="3777" y="996"/>
                  </a:cubicBezTo>
                  <a:cubicBezTo>
                    <a:pt x="3679" y="996"/>
                    <a:pt x="3534" y="970"/>
                    <a:pt x="3417" y="970"/>
                  </a:cubicBezTo>
                  <a:cubicBezTo>
                    <a:pt x="3336" y="970"/>
                    <a:pt x="3268" y="983"/>
                    <a:pt x="3239" y="1025"/>
                  </a:cubicBezTo>
                  <a:cubicBezTo>
                    <a:pt x="3209" y="1001"/>
                    <a:pt x="3188" y="986"/>
                    <a:pt x="3164" y="986"/>
                  </a:cubicBezTo>
                  <a:cubicBezTo>
                    <a:pt x="3140" y="986"/>
                    <a:pt x="3114" y="1001"/>
                    <a:pt x="3072" y="1036"/>
                  </a:cubicBezTo>
                  <a:cubicBezTo>
                    <a:pt x="3039" y="971"/>
                    <a:pt x="2920" y="934"/>
                    <a:pt x="2804" y="934"/>
                  </a:cubicBezTo>
                  <a:cubicBezTo>
                    <a:pt x="2708" y="934"/>
                    <a:pt x="2615" y="959"/>
                    <a:pt x="2572" y="1013"/>
                  </a:cubicBezTo>
                  <a:cubicBezTo>
                    <a:pt x="2655" y="1025"/>
                    <a:pt x="2548" y="1072"/>
                    <a:pt x="2584" y="1108"/>
                  </a:cubicBezTo>
                  <a:cubicBezTo>
                    <a:pt x="2579" y="1109"/>
                    <a:pt x="2575" y="1109"/>
                    <a:pt x="2571" y="1109"/>
                  </a:cubicBezTo>
                  <a:cubicBezTo>
                    <a:pt x="2508" y="1109"/>
                    <a:pt x="2570" y="1024"/>
                    <a:pt x="2536" y="1013"/>
                  </a:cubicBezTo>
                  <a:cubicBezTo>
                    <a:pt x="2393" y="929"/>
                    <a:pt x="2191" y="905"/>
                    <a:pt x="2024" y="882"/>
                  </a:cubicBezTo>
                  <a:lnTo>
                    <a:pt x="2024" y="882"/>
                  </a:lnTo>
                  <a:cubicBezTo>
                    <a:pt x="2036" y="894"/>
                    <a:pt x="2036" y="917"/>
                    <a:pt x="2036" y="941"/>
                  </a:cubicBezTo>
                  <a:cubicBezTo>
                    <a:pt x="2024" y="941"/>
                    <a:pt x="2000" y="929"/>
                    <a:pt x="1988" y="929"/>
                  </a:cubicBezTo>
                  <a:cubicBezTo>
                    <a:pt x="1977" y="905"/>
                    <a:pt x="1977" y="894"/>
                    <a:pt x="2012" y="882"/>
                  </a:cubicBezTo>
                  <a:cubicBezTo>
                    <a:pt x="2003" y="879"/>
                    <a:pt x="1996" y="877"/>
                    <a:pt x="1990" y="877"/>
                  </a:cubicBezTo>
                  <a:cubicBezTo>
                    <a:pt x="1971" y="877"/>
                    <a:pt x="1962" y="891"/>
                    <a:pt x="1953" y="917"/>
                  </a:cubicBezTo>
                  <a:cubicBezTo>
                    <a:pt x="1921" y="901"/>
                    <a:pt x="1932" y="875"/>
                    <a:pt x="1946" y="859"/>
                  </a:cubicBezTo>
                  <a:lnTo>
                    <a:pt x="1946" y="859"/>
                  </a:lnTo>
                  <a:cubicBezTo>
                    <a:pt x="1926" y="871"/>
                    <a:pt x="1906" y="876"/>
                    <a:pt x="1885" y="876"/>
                  </a:cubicBezTo>
                  <a:cubicBezTo>
                    <a:pt x="1851" y="876"/>
                    <a:pt x="1814" y="861"/>
                    <a:pt x="1774" y="834"/>
                  </a:cubicBezTo>
                  <a:cubicBezTo>
                    <a:pt x="1774" y="905"/>
                    <a:pt x="1738" y="894"/>
                    <a:pt x="1750" y="941"/>
                  </a:cubicBezTo>
                  <a:cubicBezTo>
                    <a:pt x="1724" y="871"/>
                    <a:pt x="1667" y="849"/>
                    <a:pt x="1604" y="849"/>
                  </a:cubicBezTo>
                  <a:cubicBezTo>
                    <a:pt x="1501" y="849"/>
                    <a:pt x="1382" y="906"/>
                    <a:pt x="1350" y="906"/>
                  </a:cubicBezTo>
                  <a:cubicBezTo>
                    <a:pt x="1348" y="906"/>
                    <a:pt x="1347" y="906"/>
                    <a:pt x="1346" y="905"/>
                  </a:cubicBezTo>
                  <a:cubicBezTo>
                    <a:pt x="1373" y="809"/>
                    <a:pt x="1301" y="772"/>
                    <a:pt x="1242" y="772"/>
                  </a:cubicBezTo>
                  <a:cubicBezTo>
                    <a:pt x="1200" y="772"/>
                    <a:pt x="1164" y="792"/>
                    <a:pt x="1179" y="822"/>
                  </a:cubicBezTo>
                  <a:cubicBezTo>
                    <a:pt x="1107" y="798"/>
                    <a:pt x="1012" y="691"/>
                    <a:pt x="893" y="679"/>
                  </a:cubicBezTo>
                  <a:cubicBezTo>
                    <a:pt x="893" y="703"/>
                    <a:pt x="881" y="715"/>
                    <a:pt x="869" y="739"/>
                  </a:cubicBezTo>
                  <a:cubicBezTo>
                    <a:pt x="857" y="703"/>
                    <a:pt x="845" y="679"/>
                    <a:pt x="834" y="655"/>
                  </a:cubicBezTo>
                  <a:cubicBezTo>
                    <a:pt x="808" y="658"/>
                    <a:pt x="774" y="660"/>
                    <a:pt x="735" y="660"/>
                  </a:cubicBezTo>
                  <a:cubicBezTo>
                    <a:pt x="575" y="660"/>
                    <a:pt x="327" y="628"/>
                    <a:pt x="203" y="465"/>
                  </a:cubicBezTo>
                  <a:lnTo>
                    <a:pt x="203" y="465"/>
                  </a:lnTo>
                  <a:cubicBezTo>
                    <a:pt x="214" y="501"/>
                    <a:pt x="179" y="513"/>
                    <a:pt x="167" y="548"/>
                  </a:cubicBezTo>
                  <a:cubicBezTo>
                    <a:pt x="150" y="531"/>
                    <a:pt x="89" y="464"/>
                    <a:pt x="43" y="464"/>
                  </a:cubicBezTo>
                  <a:cubicBezTo>
                    <a:pt x="26" y="464"/>
                    <a:pt x="10" y="474"/>
                    <a:pt x="0" y="501"/>
                  </a:cubicBezTo>
                  <a:cubicBezTo>
                    <a:pt x="0" y="501"/>
                    <a:pt x="17" y="804"/>
                    <a:pt x="119" y="804"/>
                  </a:cubicBezTo>
                  <a:cubicBezTo>
                    <a:pt x="136" y="804"/>
                    <a:pt x="156" y="795"/>
                    <a:pt x="179" y="774"/>
                  </a:cubicBezTo>
                  <a:lnTo>
                    <a:pt x="179" y="774"/>
                  </a:lnTo>
                  <a:cubicBezTo>
                    <a:pt x="168" y="796"/>
                    <a:pt x="167" y="808"/>
                    <a:pt x="158" y="819"/>
                  </a:cubicBezTo>
                  <a:lnTo>
                    <a:pt x="158" y="819"/>
                  </a:lnTo>
                  <a:cubicBezTo>
                    <a:pt x="168" y="809"/>
                    <a:pt x="182" y="804"/>
                    <a:pt x="198" y="804"/>
                  </a:cubicBezTo>
                  <a:cubicBezTo>
                    <a:pt x="284" y="804"/>
                    <a:pt x="437" y="922"/>
                    <a:pt x="476" y="941"/>
                  </a:cubicBezTo>
                  <a:cubicBezTo>
                    <a:pt x="484" y="926"/>
                    <a:pt x="473" y="898"/>
                    <a:pt x="478" y="898"/>
                  </a:cubicBezTo>
                  <a:cubicBezTo>
                    <a:pt x="480" y="898"/>
                    <a:pt x="489" y="909"/>
                    <a:pt x="512" y="941"/>
                  </a:cubicBezTo>
                  <a:cubicBezTo>
                    <a:pt x="560" y="894"/>
                    <a:pt x="453" y="917"/>
                    <a:pt x="488" y="858"/>
                  </a:cubicBezTo>
                  <a:lnTo>
                    <a:pt x="488" y="858"/>
                  </a:lnTo>
                  <a:cubicBezTo>
                    <a:pt x="500" y="965"/>
                    <a:pt x="667" y="905"/>
                    <a:pt x="667" y="1013"/>
                  </a:cubicBezTo>
                  <a:cubicBezTo>
                    <a:pt x="679" y="1013"/>
                    <a:pt x="715" y="977"/>
                    <a:pt x="726" y="965"/>
                  </a:cubicBezTo>
                  <a:cubicBezTo>
                    <a:pt x="762" y="1013"/>
                    <a:pt x="762" y="1036"/>
                    <a:pt x="726" y="1036"/>
                  </a:cubicBezTo>
                  <a:cubicBezTo>
                    <a:pt x="762" y="1048"/>
                    <a:pt x="798" y="1060"/>
                    <a:pt x="834" y="1060"/>
                  </a:cubicBezTo>
                  <a:cubicBezTo>
                    <a:pt x="822" y="1048"/>
                    <a:pt x="810" y="1036"/>
                    <a:pt x="798" y="1036"/>
                  </a:cubicBezTo>
                  <a:cubicBezTo>
                    <a:pt x="857" y="1036"/>
                    <a:pt x="921" y="1035"/>
                    <a:pt x="985" y="1035"/>
                  </a:cubicBezTo>
                  <a:cubicBezTo>
                    <a:pt x="1113" y="1035"/>
                    <a:pt x="1242" y="1040"/>
                    <a:pt x="1346" y="1072"/>
                  </a:cubicBezTo>
                  <a:cubicBezTo>
                    <a:pt x="1346" y="1096"/>
                    <a:pt x="1346" y="1120"/>
                    <a:pt x="1346" y="1144"/>
                  </a:cubicBezTo>
                  <a:cubicBezTo>
                    <a:pt x="1417" y="1120"/>
                    <a:pt x="1405" y="1108"/>
                    <a:pt x="1453" y="1060"/>
                  </a:cubicBezTo>
                  <a:cubicBezTo>
                    <a:pt x="1465" y="1060"/>
                    <a:pt x="1488" y="1048"/>
                    <a:pt x="1536" y="1048"/>
                  </a:cubicBezTo>
                  <a:cubicBezTo>
                    <a:pt x="1405" y="1120"/>
                    <a:pt x="1679" y="1167"/>
                    <a:pt x="1679" y="1191"/>
                  </a:cubicBezTo>
                  <a:cubicBezTo>
                    <a:pt x="1700" y="1150"/>
                    <a:pt x="1666" y="1117"/>
                    <a:pt x="1642" y="1117"/>
                  </a:cubicBezTo>
                  <a:cubicBezTo>
                    <a:pt x="1638" y="1117"/>
                    <a:pt x="1634" y="1118"/>
                    <a:pt x="1631" y="1120"/>
                  </a:cubicBezTo>
                  <a:cubicBezTo>
                    <a:pt x="1618" y="1090"/>
                    <a:pt x="1623" y="1079"/>
                    <a:pt x="1639" y="1079"/>
                  </a:cubicBezTo>
                  <a:cubicBezTo>
                    <a:pt x="1690" y="1079"/>
                    <a:pt x="1851" y="1204"/>
                    <a:pt x="1804" y="1204"/>
                  </a:cubicBezTo>
                  <a:cubicBezTo>
                    <a:pt x="1802" y="1204"/>
                    <a:pt x="1800" y="1203"/>
                    <a:pt x="1798" y="1203"/>
                  </a:cubicBezTo>
                  <a:lnTo>
                    <a:pt x="1798" y="1203"/>
                  </a:lnTo>
                  <a:cubicBezTo>
                    <a:pt x="1806" y="1211"/>
                    <a:pt x="1821" y="1215"/>
                    <a:pt x="1840" y="1215"/>
                  </a:cubicBezTo>
                  <a:cubicBezTo>
                    <a:pt x="1880" y="1215"/>
                    <a:pt x="1933" y="1196"/>
                    <a:pt x="1941" y="1155"/>
                  </a:cubicBezTo>
                  <a:cubicBezTo>
                    <a:pt x="1917" y="1155"/>
                    <a:pt x="1893" y="1167"/>
                    <a:pt x="1869" y="1167"/>
                  </a:cubicBezTo>
                  <a:cubicBezTo>
                    <a:pt x="1897" y="1131"/>
                    <a:pt x="1931" y="1115"/>
                    <a:pt x="1972" y="1115"/>
                  </a:cubicBezTo>
                  <a:cubicBezTo>
                    <a:pt x="1985" y="1115"/>
                    <a:pt x="1998" y="1117"/>
                    <a:pt x="2012" y="1120"/>
                  </a:cubicBezTo>
                  <a:cubicBezTo>
                    <a:pt x="2004" y="1137"/>
                    <a:pt x="1997" y="1149"/>
                    <a:pt x="1992" y="1157"/>
                  </a:cubicBezTo>
                  <a:lnTo>
                    <a:pt x="1992" y="1157"/>
                  </a:lnTo>
                  <a:cubicBezTo>
                    <a:pt x="1993" y="1157"/>
                    <a:pt x="1994" y="1157"/>
                    <a:pt x="1995" y="1157"/>
                  </a:cubicBezTo>
                  <a:cubicBezTo>
                    <a:pt x="2003" y="1157"/>
                    <a:pt x="2013" y="1162"/>
                    <a:pt x="2024" y="1179"/>
                  </a:cubicBezTo>
                  <a:cubicBezTo>
                    <a:pt x="2018" y="1209"/>
                    <a:pt x="1994" y="1212"/>
                    <a:pt x="1968" y="1212"/>
                  </a:cubicBezTo>
                  <a:cubicBezTo>
                    <a:pt x="1961" y="1212"/>
                    <a:pt x="1954" y="1212"/>
                    <a:pt x="1947" y="1212"/>
                  </a:cubicBezTo>
                  <a:cubicBezTo>
                    <a:pt x="1927" y="1212"/>
                    <a:pt x="1907" y="1214"/>
                    <a:pt x="1893" y="1227"/>
                  </a:cubicBezTo>
                  <a:cubicBezTo>
                    <a:pt x="1895" y="1231"/>
                    <a:pt x="1900" y="1233"/>
                    <a:pt x="1905" y="1233"/>
                  </a:cubicBezTo>
                  <a:cubicBezTo>
                    <a:pt x="1918" y="1233"/>
                    <a:pt x="1937" y="1223"/>
                    <a:pt x="1949" y="1223"/>
                  </a:cubicBezTo>
                  <a:cubicBezTo>
                    <a:pt x="1958" y="1223"/>
                    <a:pt x="1961" y="1229"/>
                    <a:pt x="1953" y="1251"/>
                  </a:cubicBezTo>
                  <a:cubicBezTo>
                    <a:pt x="1964" y="1229"/>
                    <a:pt x="1974" y="1223"/>
                    <a:pt x="1986" y="1223"/>
                  </a:cubicBezTo>
                  <a:cubicBezTo>
                    <a:pt x="2001" y="1223"/>
                    <a:pt x="2018" y="1236"/>
                    <a:pt x="2036" y="1236"/>
                  </a:cubicBezTo>
                  <a:cubicBezTo>
                    <a:pt x="2047" y="1236"/>
                    <a:pt x="2059" y="1231"/>
                    <a:pt x="2072" y="1215"/>
                  </a:cubicBezTo>
                  <a:lnTo>
                    <a:pt x="2072" y="1215"/>
                  </a:lnTo>
                  <a:cubicBezTo>
                    <a:pt x="2067" y="1239"/>
                    <a:pt x="2066" y="1246"/>
                    <a:pt x="2069" y="1246"/>
                  </a:cubicBezTo>
                  <a:cubicBezTo>
                    <a:pt x="2073" y="1246"/>
                    <a:pt x="2081" y="1237"/>
                    <a:pt x="2096" y="1237"/>
                  </a:cubicBezTo>
                  <a:cubicBezTo>
                    <a:pt x="2099" y="1237"/>
                    <a:pt x="2103" y="1237"/>
                    <a:pt x="2108" y="1239"/>
                  </a:cubicBezTo>
                  <a:cubicBezTo>
                    <a:pt x="2096" y="1251"/>
                    <a:pt x="2084" y="1263"/>
                    <a:pt x="2072" y="1286"/>
                  </a:cubicBezTo>
                  <a:cubicBezTo>
                    <a:pt x="2101" y="1286"/>
                    <a:pt x="2126" y="1291"/>
                    <a:pt x="2149" y="1297"/>
                  </a:cubicBezTo>
                  <a:lnTo>
                    <a:pt x="2149" y="1297"/>
                  </a:lnTo>
                  <a:cubicBezTo>
                    <a:pt x="2145" y="1283"/>
                    <a:pt x="2166" y="1257"/>
                    <a:pt x="2143" y="1227"/>
                  </a:cubicBezTo>
                  <a:cubicBezTo>
                    <a:pt x="2154" y="1223"/>
                    <a:pt x="2163" y="1221"/>
                    <a:pt x="2171" y="1221"/>
                  </a:cubicBezTo>
                  <a:cubicBezTo>
                    <a:pt x="2235" y="1221"/>
                    <a:pt x="2225" y="1334"/>
                    <a:pt x="2310" y="1334"/>
                  </a:cubicBezTo>
                  <a:lnTo>
                    <a:pt x="2310" y="1334"/>
                  </a:lnTo>
                  <a:cubicBezTo>
                    <a:pt x="2274" y="1322"/>
                    <a:pt x="2262" y="1310"/>
                    <a:pt x="2274" y="1286"/>
                  </a:cubicBezTo>
                  <a:lnTo>
                    <a:pt x="2274" y="1286"/>
                  </a:lnTo>
                  <a:cubicBezTo>
                    <a:pt x="2290" y="1318"/>
                    <a:pt x="2311" y="1334"/>
                    <a:pt x="2334" y="1334"/>
                  </a:cubicBezTo>
                  <a:cubicBezTo>
                    <a:pt x="2346" y="1334"/>
                    <a:pt x="2358" y="1330"/>
                    <a:pt x="2369" y="1322"/>
                  </a:cubicBezTo>
                  <a:cubicBezTo>
                    <a:pt x="2369" y="1263"/>
                    <a:pt x="2358" y="1263"/>
                    <a:pt x="2429" y="1239"/>
                  </a:cubicBezTo>
                  <a:lnTo>
                    <a:pt x="2524" y="1239"/>
                  </a:lnTo>
                  <a:cubicBezTo>
                    <a:pt x="2512" y="1251"/>
                    <a:pt x="2500" y="1275"/>
                    <a:pt x="2489" y="1286"/>
                  </a:cubicBezTo>
                  <a:cubicBezTo>
                    <a:pt x="2496" y="1290"/>
                    <a:pt x="2502" y="1292"/>
                    <a:pt x="2507" y="1292"/>
                  </a:cubicBezTo>
                  <a:cubicBezTo>
                    <a:pt x="2521" y="1292"/>
                    <a:pt x="2525" y="1280"/>
                    <a:pt x="2525" y="1280"/>
                  </a:cubicBezTo>
                  <a:lnTo>
                    <a:pt x="2525" y="1280"/>
                  </a:lnTo>
                  <a:cubicBezTo>
                    <a:pt x="2526" y="1280"/>
                    <a:pt x="2524" y="1289"/>
                    <a:pt x="2524" y="1322"/>
                  </a:cubicBezTo>
                  <a:cubicBezTo>
                    <a:pt x="2536" y="1310"/>
                    <a:pt x="2667" y="1251"/>
                    <a:pt x="2667" y="1251"/>
                  </a:cubicBezTo>
                  <a:cubicBezTo>
                    <a:pt x="2667" y="1275"/>
                    <a:pt x="2679" y="1286"/>
                    <a:pt x="2703" y="1286"/>
                  </a:cubicBezTo>
                  <a:cubicBezTo>
                    <a:pt x="2693" y="1303"/>
                    <a:pt x="2685" y="1307"/>
                    <a:pt x="2679" y="1307"/>
                  </a:cubicBezTo>
                  <a:cubicBezTo>
                    <a:pt x="2669" y="1307"/>
                    <a:pt x="2662" y="1298"/>
                    <a:pt x="2657" y="1298"/>
                  </a:cubicBezTo>
                  <a:cubicBezTo>
                    <a:pt x="2651" y="1298"/>
                    <a:pt x="2647" y="1305"/>
                    <a:pt x="2643" y="1334"/>
                  </a:cubicBezTo>
                  <a:cubicBezTo>
                    <a:pt x="2657" y="1348"/>
                    <a:pt x="2671" y="1354"/>
                    <a:pt x="2688" y="1354"/>
                  </a:cubicBezTo>
                  <a:cubicBezTo>
                    <a:pt x="2699" y="1354"/>
                    <a:pt x="2712" y="1351"/>
                    <a:pt x="2727" y="1346"/>
                  </a:cubicBezTo>
                  <a:cubicBezTo>
                    <a:pt x="2667" y="1334"/>
                    <a:pt x="2774" y="1298"/>
                    <a:pt x="2786" y="1286"/>
                  </a:cubicBezTo>
                  <a:lnTo>
                    <a:pt x="2786" y="1286"/>
                  </a:lnTo>
                  <a:cubicBezTo>
                    <a:pt x="2773" y="1313"/>
                    <a:pt x="2771" y="1329"/>
                    <a:pt x="2780" y="1329"/>
                  </a:cubicBezTo>
                  <a:cubicBezTo>
                    <a:pt x="2787" y="1329"/>
                    <a:pt x="2801" y="1319"/>
                    <a:pt x="2822" y="1298"/>
                  </a:cubicBezTo>
                  <a:lnTo>
                    <a:pt x="2822" y="1298"/>
                  </a:lnTo>
                  <a:cubicBezTo>
                    <a:pt x="2822" y="1334"/>
                    <a:pt x="2810" y="1358"/>
                    <a:pt x="2786" y="1382"/>
                  </a:cubicBezTo>
                  <a:cubicBezTo>
                    <a:pt x="2836" y="1369"/>
                    <a:pt x="2938" y="1350"/>
                    <a:pt x="3035" y="1350"/>
                  </a:cubicBezTo>
                  <a:cubicBezTo>
                    <a:pt x="3125" y="1350"/>
                    <a:pt x="3211" y="1366"/>
                    <a:pt x="3251" y="1417"/>
                  </a:cubicBezTo>
                  <a:cubicBezTo>
                    <a:pt x="3309" y="1401"/>
                    <a:pt x="3268" y="1343"/>
                    <a:pt x="3275" y="1343"/>
                  </a:cubicBezTo>
                  <a:cubicBezTo>
                    <a:pt x="3278" y="1343"/>
                    <a:pt x="3290" y="1353"/>
                    <a:pt x="3322" y="1382"/>
                  </a:cubicBezTo>
                  <a:cubicBezTo>
                    <a:pt x="3338" y="1350"/>
                    <a:pt x="3364" y="1334"/>
                    <a:pt x="3394" y="1334"/>
                  </a:cubicBezTo>
                  <a:cubicBezTo>
                    <a:pt x="3409" y="1334"/>
                    <a:pt x="3425" y="1338"/>
                    <a:pt x="3441" y="1346"/>
                  </a:cubicBezTo>
                  <a:cubicBezTo>
                    <a:pt x="3441" y="1346"/>
                    <a:pt x="3358" y="1417"/>
                    <a:pt x="3393" y="1465"/>
                  </a:cubicBezTo>
                  <a:cubicBezTo>
                    <a:pt x="3393" y="1358"/>
                    <a:pt x="3548" y="1453"/>
                    <a:pt x="3548" y="1334"/>
                  </a:cubicBezTo>
                  <a:cubicBezTo>
                    <a:pt x="3548" y="1343"/>
                    <a:pt x="3577" y="1360"/>
                    <a:pt x="3573" y="1367"/>
                  </a:cubicBezTo>
                  <a:lnTo>
                    <a:pt x="3573" y="1367"/>
                  </a:lnTo>
                  <a:cubicBezTo>
                    <a:pt x="3625" y="1351"/>
                    <a:pt x="3814" y="1282"/>
                    <a:pt x="3846" y="1251"/>
                  </a:cubicBezTo>
                  <a:cubicBezTo>
                    <a:pt x="3858" y="1263"/>
                    <a:pt x="3846" y="1275"/>
                    <a:pt x="3846" y="1275"/>
                  </a:cubicBezTo>
                  <a:cubicBezTo>
                    <a:pt x="3858" y="1275"/>
                    <a:pt x="3870" y="1263"/>
                    <a:pt x="3882" y="1251"/>
                  </a:cubicBezTo>
                  <a:lnTo>
                    <a:pt x="3882" y="1251"/>
                  </a:lnTo>
                  <a:cubicBezTo>
                    <a:pt x="3893" y="1286"/>
                    <a:pt x="3870" y="1310"/>
                    <a:pt x="3834" y="1310"/>
                  </a:cubicBezTo>
                  <a:cubicBezTo>
                    <a:pt x="3848" y="1339"/>
                    <a:pt x="3860" y="1348"/>
                    <a:pt x="3870" y="1348"/>
                  </a:cubicBezTo>
                  <a:cubicBezTo>
                    <a:pt x="3888" y="1348"/>
                    <a:pt x="3904" y="1322"/>
                    <a:pt x="3932" y="1322"/>
                  </a:cubicBezTo>
                  <a:cubicBezTo>
                    <a:pt x="3941" y="1322"/>
                    <a:pt x="3952" y="1326"/>
                    <a:pt x="3965" y="1334"/>
                  </a:cubicBezTo>
                  <a:cubicBezTo>
                    <a:pt x="3953" y="1394"/>
                    <a:pt x="3941" y="1358"/>
                    <a:pt x="4024" y="1429"/>
                  </a:cubicBezTo>
                  <a:cubicBezTo>
                    <a:pt x="3970" y="1341"/>
                    <a:pt x="3989" y="1300"/>
                    <a:pt x="4020" y="1300"/>
                  </a:cubicBezTo>
                  <a:cubicBezTo>
                    <a:pt x="4043" y="1300"/>
                    <a:pt x="4074" y="1324"/>
                    <a:pt x="4084" y="1370"/>
                  </a:cubicBezTo>
                  <a:cubicBezTo>
                    <a:pt x="4108" y="1358"/>
                    <a:pt x="4120" y="1334"/>
                    <a:pt x="4132" y="1298"/>
                  </a:cubicBezTo>
                  <a:cubicBezTo>
                    <a:pt x="4167" y="1310"/>
                    <a:pt x="4179" y="1346"/>
                    <a:pt x="4191" y="1382"/>
                  </a:cubicBezTo>
                  <a:cubicBezTo>
                    <a:pt x="4201" y="1382"/>
                    <a:pt x="4248" y="1275"/>
                    <a:pt x="4310" y="1275"/>
                  </a:cubicBezTo>
                  <a:cubicBezTo>
                    <a:pt x="4325" y="1275"/>
                    <a:pt x="4341" y="1282"/>
                    <a:pt x="4358" y="1298"/>
                  </a:cubicBezTo>
                  <a:cubicBezTo>
                    <a:pt x="4373" y="1253"/>
                    <a:pt x="4437" y="1197"/>
                    <a:pt x="4490" y="1197"/>
                  </a:cubicBezTo>
                  <a:cubicBezTo>
                    <a:pt x="4520" y="1197"/>
                    <a:pt x="4547" y="1215"/>
                    <a:pt x="4560" y="1263"/>
                  </a:cubicBezTo>
                  <a:cubicBezTo>
                    <a:pt x="4644" y="1191"/>
                    <a:pt x="4632" y="1179"/>
                    <a:pt x="4703" y="1179"/>
                  </a:cubicBezTo>
                  <a:cubicBezTo>
                    <a:pt x="4655" y="1132"/>
                    <a:pt x="4739" y="1001"/>
                    <a:pt x="4763" y="977"/>
                  </a:cubicBezTo>
                  <a:lnTo>
                    <a:pt x="4763" y="977"/>
                  </a:lnTo>
                  <a:cubicBezTo>
                    <a:pt x="4834" y="1036"/>
                    <a:pt x="4715" y="1084"/>
                    <a:pt x="4739" y="1167"/>
                  </a:cubicBezTo>
                  <a:cubicBezTo>
                    <a:pt x="4744" y="1151"/>
                    <a:pt x="4747" y="1145"/>
                    <a:pt x="4747" y="1145"/>
                  </a:cubicBezTo>
                  <a:lnTo>
                    <a:pt x="4747" y="1145"/>
                  </a:lnTo>
                  <a:cubicBezTo>
                    <a:pt x="4749" y="1145"/>
                    <a:pt x="4742" y="1178"/>
                    <a:pt x="4748" y="1178"/>
                  </a:cubicBezTo>
                  <a:cubicBezTo>
                    <a:pt x="4750" y="1178"/>
                    <a:pt x="4754" y="1172"/>
                    <a:pt x="4763" y="1155"/>
                  </a:cubicBezTo>
                  <a:cubicBezTo>
                    <a:pt x="4775" y="1167"/>
                    <a:pt x="4775" y="1191"/>
                    <a:pt x="4786" y="1203"/>
                  </a:cubicBezTo>
                  <a:cubicBezTo>
                    <a:pt x="4794" y="1205"/>
                    <a:pt x="4800" y="1205"/>
                    <a:pt x="4807" y="1205"/>
                  </a:cubicBezTo>
                  <a:cubicBezTo>
                    <a:pt x="4897" y="1205"/>
                    <a:pt x="4926" y="1056"/>
                    <a:pt x="5048" y="1001"/>
                  </a:cubicBezTo>
                  <a:lnTo>
                    <a:pt x="5048" y="1001"/>
                  </a:lnTo>
                  <a:cubicBezTo>
                    <a:pt x="5036" y="1048"/>
                    <a:pt x="5036" y="1084"/>
                    <a:pt x="5048" y="1132"/>
                  </a:cubicBezTo>
                  <a:cubicBezTo>
                    <a:pt x="5043" y="1121"/>
                    <a:pt x="5036" y="1117"/>
                    <a:pt x="5029" y="1117"/>
                  </a:cubicBezTo>
                  <a:cubicBezTo>
                    <a:pt x="5006" y="1117"/>
                    <a:pt x="4975" y="1157"/>
                    <a:pt x="4949" y="1157"/>
                  </a:cubicBezTo>
                  <a:cubicBezTo>
                    <a:pt x="4946" y="1157"/>
                    <a:pt x="4944" y="1156"/>
                    <a:pt x="4941" y="1155"/>
                  </a:cubicBezTo>
                  <a:lnTo>
                    <a:pt x="4941" y="1155"/>
                  </a:lnTo>
                  <a:cubicBezTo>
                    <a:pt x="4965" y="1167"/>
                    <a:pt x="4965" y="1179"/>
                    <a:pt x="4953" y="1203"/>
                  </a:cubicBezTo>
                  <a:cubicBezTo>
                    <a:pt x="5015" y="1180"/>
                    <a:pt x="5017" y="1156"/>
                    <a:pt x="5033" y="1156"/>
                  </a:cubicBezTo>
                  <a:cubicBezTo>
                    <a:pt x="5042" y="1156"/>
                    <a:pt x="5055" y="1163"/>
                    <a:pt x="5084" y="1179"/>
                  </a:cubicBezTo>
                  <a:cubicBezTo>
                    <a:pt x="5048" y="1096"/>
                    <a:pt x="5132" y="1108"/>
                    <a:pt x="5167" y="1072"/>
                  </a:cubicBezTo>
                  <a:lnTo>
                    <a:pt x="5167" y="1072"/>
                  </a:lnTo>
                  <a:cubicBezTo>
                    <a:pt x="5167" y="1108"/>
                    <a:pt x="5156" y="1132"/>
                    <a:pt x="5120" y="1132"/>
                  </a:cubicBezTo>
                  <a:cubicBezTo>
                    <a:pt x="5129" y="1141"/>
                    <a:pt x="5137" y="1145"/>
                    <a:pt x="5143" y="1145"/>
                  </a:cubicBezTo>
                  <a:cubicBezTo>
                    <a:pt x="5172" y="1145"/>
                    <a:pt x="5175" y="1063"/>
                    <a:pt x="5199" y="1063"/>
                  </a:cubicBezTo>
                  <a:cubicBezTo>
                    <a:pt x="5204" y="1063"/>
                    <a:pt x="5209" y="1066"/>
                    <a:pt x="5215" y="1072"/>
                  </a:cubicBezTo>
                  <a:cubicBezTo>
                    <a:pt x="5205" y="1072"/>
                    <a:pt x="5251" y="1083"/>
                    <a:pt x="5306" y="1083"/>
                  </a:cubicBezTo>
                  <a:cubicBezTo>
                    <a:pt x="5378" y="1083"/>
                    <a:pt x="5465" y="1064"/>
                    <a:pt x="5465" y="977"/>
                  </a:cubicBezTo>
                  <a:cubicBezTo>
                    <a:pt x="5465" y="1013"/>
                    <a:pt x="5465" y="1048"/>
                    <a:pt x="5465" y="1084"/>
                  </a:cubicBezTo>
                  <a:cubicBezTo>
                    <a:pt x="5489" y="1001"/>
                    <a:pt x="5513" y="905"/>
                    <a:pt x="5548" y="822"/>
                  </a:cubicBezTo>
                  <a:cubicBezTo>
                    <a:pt x="5548" y="882"/>
                    <a:pt x="5620" y="1013"/>
                    <a:pt x="5560" y="1072"/>
                  </a:cubicBezTo>
                  <a:cubicBezTo>
                    <a:pt x="5584" y="1072"/>
                    <a:pt x="5608" y="1072"/>
                    <a:pt x="5632" y="1048"/>
                  </a:cubicBezTo>
                  <a:cubicBezTo>
                    <a:pt x="5608" y="1025"/>
                    <a:pt x="5596" y="1001"/>
                    <a:pt x="5596" y="965"/>
                  </a:cubicBezTo>
                  <a:lnTo>
                    <a:pt x="5596" y="965"/>
                  </a:lnTo>
                  <a:cubicBezTo>
                    <a:pt x="5632" y="989"/>
                    <a:pt x="5656" y="1013"/>
                    <a:pt x="5691" y="1036"/>
                  </a:cubicBezTo>
                  <a:cubicBezTo>
                    <a:pt x="5679" y="1001"/>
                    <a:pt x="5679" y="953"/>
                    <a:pt x="5703" y="917"/>
                  </a:cubicBezTo>
                  <a:cubicBezTo>
                    <a:pt x="5703" y="953"/>
                    <a:pt x="5715" y="989"/>
                    <a:pt x="5715" y="1025"/>
                  </a:cubicBezTo>
                  <a:cubicBezTo>
                    <a:pt x="5727" y="989"/>
                    <a:pt x="5739" y="953"/>
                    <a:pt x="5763" y="917"/>
                  </a:cubicBezTo>
                  <a:lnTo>
                    <a:pt x="5763" y="917"/>
                  </a:lnTo>
                  <a:cubicBezTo>
                    <a:pt x="5728" y="969"/>
                    <a:pt x="5768" y="1008"/>
                    <a:pt x="5811" y="1008"/>
                  </a:cubicBezTo>
                  <a:cubicBezTo>
                    <a:pt x="5828" y="1008"/>
                    <a:pt x="5845" y="1002"/>
                    <a:pt x="5858" y="989"/>
                  </a:cubicBezTo>
                  <a:cubicBezTo>
                    <a:pt x="5846" y="989"/>
                    <a:pt x="5834" y="977"/>
                    <a:pt x="5834" y="977"/>
                  </a:cubicBezTo>
                  <a:cubicBezTo>
                    <a:pt x="5906" y="965"/>
                    <a:pt x="5870" y="834"/>
                    <a:pt x="5941" y="810"/>
                  </a:cubicBezTo>
                  <a:lnTo>
                    <a:pt x="5941" y="810"/>
                  </a:lnTo>
                  <a:cubicBezTo>
                    <a:pt x="5929" y="870"/>
                    <a:pt x="5953" y="905"/>
                    <a:pt x="5989" y="941"/>
                  </a:cubicBezTo>
                  <a:cubicBezTo>
                    <a:pt x="6001" y="786"/>
                    <a:pt x="6013" y="655"/>
                    <a:pt x="6120" y="620"/>
                  </a:cubicBezTo>
                  <a:lnTo>
                    <a:pt x="6120" y="620"/>
                  </a:lnTo>
                  <a:cubicBezTo>
                    <a:pt x="6109" y="676"/>
                    <a:pt x="5991" y="956"/>
                    <a:pt x="6059" y="956"/>
                  </a:cubicBezTo>
                  <a:cubicBezTo>
                    <a:pt x="6063" y="956"/>
                    <a:pt x="6067" y="955"/>
                    <a:pt x="6072" y="953"/>
                  </a:cubicBezTo>
                  <a:lnTo>
                    <a:pt x="6072" y="953"/>
                  </a:lnTo>
                  <a:cubicBezTo>
                    <a:pt x="6084" y="977"/>
                    <a:pt x="6072" y="1001"/>
                    <a:pt x="6049" y="1001"/>
                  </a:cubicBezTo>
                  <a:cubicBezTo>
                    <a:pt x="6055" y="1002"/>
                    <a:pt x="6061" y="1003"/>
                    <a:pt x="6068" y="1003"/>
                  </a:cubicBezTo>
                  <a:cubicBezTo>
                    <a:pt x="6131" y="1003"/>
                    <a:pt x="6223" y="955"/>
                    <a:pt x="6191" y="870"/>
                  </a:cubicBezTo>
                  <a:lnTo>
                    <a:pt x="6191" y="870"/>
                  </a:lnTo>
                  <a:cubicBezTo>
                    <a:pt x="6168" y="905"/>
                    <a:pt x="6132" y="929"/>
                    <a:pt x="6108" y="965"/>
                  </a:cubicBezTo>
                  <a:cubicBezTo>
                    <a:pt x="6084" y="894"/>
                    <a:pt x="6132" y="786"/>
                    <a:pt x="6191" y="774"/>
                  </a:cubicBezTo>
                  <a:cubicBezTo>
                    <a:pt x="6203" y="822"/>
                    <a:pt x="6215" y="858"/>
                    <a:pt x="6215" y="894"/>
                  </a:cubicBezTo>
                  <a:cubicBezTo>
                    <a:pt x="6227" y="870"/>
                    <a:pt x="6251" y="858"/>
                    <a:pt x="6275" y="858"/>
                  </a:cubicBezTo>
                  <a:cubicBezTo>
                    <a:pt x="6263" y="870"/>
                    <a:pt x="6263" y="882"/>
                    <a:pt x="6251" y="894"/>
                  </a:cubicBezTo>
                  <a:cubicBezTo>
                    <a:pt x="6259" y="894"/>
                    <a:pt x="6330" y="838"/>
                    <a:pt x="6373" y="838"/>
                  </a:cubicBezTo>
                  <a:cubicBezTo>
                    <a:pt x="6379" y="838"/>
                    <a:pt x="6384" y="839"/>
                    <a:pt x="6389" y="841"/>
                  </a:cubicBezTo>
                  <a:lnTo>
                    <a:pt x="6389" y="841"/>
                  </a:lnTo>
                  <a:cubicBezTo>
                    <a:pt x="6348" y="765"/>
                    <a:pt x="6312" y="645"/>
                    <a:pt x="6322" y="572"/>
                  </a:cubicBezTo>
                  <a:lnTo>
                    <a:pt x="6322" y="572"/>
                  </a:lnTo>
                  <a:cubicBezTo>
                    <a:pt x="6441" y="655"/>
                    <a:pt x="6394" y="715"/>
                    <a:pt x="6465" y="798"/>
                  </a:cubicBezTo>
                  <a:cubicBezTo>
                    <a:pt x="6453" y="763"/>
                    <a:pt x="6572" y="751"/>
                    <a:pt x="6513" y="727"/>
                  </a:cubicBezTo>
                  <a:cubicBezTo>
                    <a:pt x="6572" y="655"/>
                    <a:pt x="6549" y="608"/>
                    <a:pt x="6620" y="536"/>
                  </a:cubicBezTo>
                  <a:cubicBezTo>
                    <a:pt x="6624" y="563"/>
                    <a:pt x="6661" y="572"/>
                    <a:pt x="6705" y="572"/>
                  </a:cubicBezTo>
                  <a:cubicBezTo>
                    <a:pt x="6756" y="572"/>
                    <a:pt x="6817" y="560"/>
                    <a:pt x="6853" y="554"/>
                  </a:cubicBezTo>
                  <a:lnTo>
                    <a:pt x="6853" y="554"/>
                  </a:lnTo>
                  <a:cubicBezTo>
                    <a:pt x="6854" y="560"/>
                    <a:pt x="6856" y="566"/>
                    <a:pt x="6858" y="572"/>
                  </a:cubicBezTo>
                  <a:cubicBezTo>
                    <a:pt x="6860" y="564"/>
                    <a:pt x="6863" y="557"/>
                    <a:pt x="6866" y="551"/>
                  </a:cubicBezTo>
                  <a:lnTo>
                    <a:pt x="6866" y="551"/>
                  </a:lnTo>
                  <a:cubicBezTo>
                    <a:pt x="6862" y="552"/>
                    <a:pt x="6858" y="553"/>
                    <a:pt x="6853" y="554"/>
                  </a:cubicBezTo>
                  <a:lnTo>
                    <a:pt x="6853" y="554"/>
                  </a:lnTo>
                  <a:cubicBezTo>
                    <a:pt x="6826" y="435"/>
                    <a:pt x="6942" y="380"/>
                    <a:pt x="6953" y="380"/>
                  </a:cubicBezTo>
                  <a:cubicBezTo>
                    <a:pt x="6954" y="380"/>
                    <a:pt x="6954" y="381"/>
                    <a:pt x="6953" y="382"/>
                  </a:cubicBezTo>
                  <a:cubicBezTo>
                    <a:pt x="7056" y="358"/>
                    <a:pt x="7054" y="271"/>
                    <a:pt x="7076" y="271"/>
                  </a:cubicBezTo>
                  <a:cubicBezTo>
                    <a:pt x="7087" y="271"/>
                    <a:pt x="7104" y="294"/>
                    <a:pt x="7144" y="358"/>
                  </a:cubicBezTo>
                  <a:cubicBezTo>
                    <a:pt x="7119" y="366"/>
                    <a:pt x="7093" y="375"/>
                    <a:pt x="7068" y="375"/>
                  </a:cubicBezTo>
                  <a:cubicBezTo>
                    <a:pt x="7066" y="375"/>
                    <a:pt x="7064" y="375"/>
                    <a:pt x="7062" y="374"/>
                  </a:cubicBezTo>
                  <a:lnTo>
                    <a:pt x="7062" y="374"/>
                  </a:lnTo>
                  <a:cubicBezTo>
                    <a:pt x="7071" y="378"/>
                    <a:pt x="7078" y="382"/>
                    <a:pt x="7084" y="382"/>
                  </a:cubicBezTo>
                  <a:cubicBezTo>
                    <a:pt x="7072" y="405"/>
                    <a:pt x="7049" y="417"/>
                    <a:pt x="7025" y="417"/>
                  </a:cubicBezTo>
                  <a:cubicBezTo>
                    <a:pt x="7030" y="420"/>
                    <a:pt x="7036" y="421"/>
                    <a:pt x="7045" y="421"/>
                  </a:cubicBezTo>
                  <a:cubicBezTo>
                    <a:pt x="7123" y="421"/>
                    <a:pt x="7340" y="330"/>
                    <a:pt x="7287" y="298"/>
                  </a:cubicBezTo>
                  <a:lnTo>
                    <a:pt x="7287" y="298"/>
                  </a:lnTo>
                  <a:cubicBezTo>
                    <a:pt x="7285" y="301"/>
                    <a:pt x="7283" y="303"/>
                    <a:pt x="7281" y="303"/>
                  </a:cubicBezTo>
                  <a:cubicBezTo>
                    <a:pt x="7262" y="303"/>
                    <a:pt x="7261" y="154"/>
                    <a:pt x="7358" y="143"/>
                  </a:cubicBezTo>
                  <a:cubicBezTo>
                    <a:pt x="7358" y="167"/>
                    <a:pt x="7370" y="179"/>
                    <a:pt x="7382" y="191"/>
                  </a:cubicBezTo>
                  <a:cubicBezTo>
                    <a:pt x="7372" y="186"/>
                    <a:pt x="7364" y="183"/>
                    <a:pt x="7358" y="183"/>
                  </a:cubicBezTo>
                  <a:cubicBezTo>
                    <a:pt x="7352" y="183"/>
                    <a:pt x="7348" y="185"/>
                    <a:pt x="7344" y="189"/>
                  </a:cubicBezTo>
                  <a:lnTo>
                    <a:pt x="7344" y="189"/>
                  </a:lnTo>
                  <a:cubicBezTo>
                    <a:pt x="7347" y="188"/>
                    <a:pt x="7350" y="187"/>
                    <a:pt x="7353" y="187"/>
                  </a:cubicBezTo>
                  <a:cubicBezTo>
                    <a:pt x="7366" y="187"/>
                    <a:pt x="7381" y="194"/>
                    <a:pt x="7394" y="194"/>
                  </a:cubicBezTo>
                  <a:cubicBezTo>
                    <a:pt x="7408" y="194"/>
                    <a:pt x="7418" y="187"/>
                    <a:pt x="7418" y="155"/>
                  </a:cubicBezTo>
                  <a:lnTo>
                    <a:pt x="7418" y="155"/>
                  </a:lnTo>
                  <a:cubicBezTo>
                    <a:pt x="7418" y="156"/>
                    <a:pt x="7418" y="156"/>
                    <a:pt x="7417" y="156"/>
                  </a:cubicBezTo>
                  <a:cubicBezTo>
                    <a:pt x="7412" y="156"/>
                    <a:pt x="7351" y="36"/>
                    <a:pt x="7453" y="24"/>
                  </a:cubicBezTo>
                  <a:cubicBezTo>
                    <a:pt x="7442" y="12"/>
                    <a:pt x="7430" y="1"/>
                    <a:pt x="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2"/>
            <p:cNvSpPr/>
            <p:nvPr/>
          </p:nvSpPr>
          <p:spPr>
            <a:xfrm>
              <a:off x="2657750" y="2165875"/>
              <a:ext cx="325" cy="625"/>
            </a:xfrm>
            <a:custGeom>
              <a:rect b="b" l="l" r="r" t="t"/>
              <a:pathLst>
                <a:path extrusionOk="0" h="25" w="13">
                  <a:moveTo>
                    <a:pt x="1" y="0"/>
                  </a:moveTo>
                  <a:cubicBezTo>
                    <a:pt x="1" y="0"/>
                    <a:pt x="1" y="12"/>
                    <a:pt x="13" y="24"/>
                  </a:cubicBezTo>
                  <a:cubicBezTo>
                    <a:pt x="13" y="12"/>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2"/>
            <p:cNvSpPr/>
            <p:nvPr/>
          </p:nvSpPr>
          <p:spPr>
            <a:xfrm>
              <a:off x="2615200" y="2170925"/>
              <a:ext cx="325" cy="325"/>
            </a:xfrm>
            <a:custGeom>
              <a:rect b="b" l="l" r="r" t="t"/>
              <a:pathLst>
                <a:path extrusionOk="0" h="13" w="13">
                  <a:moveTo>
                    <a:pt x="12" y="1"/>
                  </a:moveTo>
                  <a:cubicBezTo>
                    <a:pt x="12" y="1"/>
                    <a:pt x="0"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2"/>
            <p:cNvSpPr/>
            <p:nvPr/>
          </p:nvSpPr>
          <p:spPr>
            <a:xfrm>
              <a:off x="2701225" y="2156650"/>
              <a:ext cx="625" cy="325"/>
            </a:xfrm>
            <a:custGeom>
              <a:rect b="b" l="l" r="r" t="t"/>
              <a:pathLst>
                <a:path extrusionOk="0" h="13" w="25">
                  <a:moveTo>
                    <a:pt x="0" y="0"/>
                  </a:moveTo>
                  <a:cubicBezTo>
                    <a:pt x="0" y="0"/>
                    <a:pt x="0" y="12"/>
                    <a:pt x="24" y="12"/>
                  </a:cubicBez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2"/>
            <p:cNvSpPr/>
            <p:nvPr/>
          </p:nvSpPr>
          <p:spPr>
            <a:xfrm>
              <a:off x="2722850" y="2137250"/>
              <a:ext cx="725" cy="375"/>
            </a:xfrm>
            <a:custGeom>
              <a:rect b="b" l="l" r="r" t="t"/>
              <a:pathLst>
                <a:path extrusionOk="0" h="15" w="29">
                  <a:moveTo>
                    <a:pt x="8" y="1"/>
                  </a:moveTo>
                  <a:cubicBezTo>
                    <a:pt x="2" y="1"/>
                    <a:pt x="1" y="6"/>
                    <a:pt x="21" y="12"/>
                  </a:cubicBezTo>
                  <a:lnTo>
                    <a:pt x="21" y="12"/>
                  </a:lnTo>
                  <a:cubicBezTo>
                    <a:pt x="23" y="13"/>
                    <a:pt x="25" y="14"/>
                    <a:pt x="28" y="14"/>
                  </a:cubicBezTo>
                  <a:cubicBezTo>
                    <a:pt x="23" y="4"/>
                    <a:pt x="14"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2"/>
            <p:cNvSpPr/>
            <p:nvPr/>
          </p:nvSpPr>
          <p:spPr>
            <a:xfrm>
              <a:off x="2731525" y="2139025"/>
              <a:ext cx="575" cy="675"/>
            </a:xfrm>
            <a:custGeom>
              <a:rect b="b" l="l" r="r" t="t"/>
              <a:pathLst>
                <a:path extrusionOk="0" h="27" w="23">
                  <a:moveTo>
                    <a:pt x="20" y="0"/>
                  </a:moveTo>
                  <a:cubicBezTo>
                    <a:pt x="15" y="0"/>
                    <a:pt x="0" y="24"/>
                    <a:pt x="13" y="26"/>
                  </a:cubicBezTo>
                  <a:lnTo>
                    <a:pt x="13" y="26"/>
                  </a:lnTo>
                  <a:cubicBezTo>
                    <a:pt x="13" y="27"/>
                    <a:pt x="14" y="27"/>
                    <a:pt x="15" y="27"/>
                  </a:cubicBezTo>
                  <a:cubicBezTo>
                    <a:pt x="19" y="23"/>
                    <a:pt x="19" y="21"/>
                    <a:pt x="17" y="21"/>
                  </a:cubicBezTo>
                  <a:cubicBezTo>
                    <a:pt x="17" y="21"/>
                    <a:pt x="17" y="21"/>
                    <a:pt x="17" y="21"/>
                  </a:cubicBezTo>
                  <a:lnTo>
                    <a:pt x="17" y="21"/>
                  </a:lnTo>
                  <a:cubicBezTo>
                    <a:pt x="22" y="6"/>
                    <a:pt x="22"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2"/>
            <p:cNvSpPr/>
            <p:nvPr/>
          </p:nvSpPr>
          <p:spPr>
            <a:xfrm>
              <a:off x="2725325" y="2138750"/>
              <a:ext cx="1225" cy="1400"/>
            </a:xfrm>
            <a:custGeom>
              <a:rect b="b" l="l" r="r" t="t"/>
              <a:pathLst>
                <a:path extrusionOk="0" h="56" w="49">
                  <a:moveTo>
                    <a:pt x="26" y="0"/>
                  </a:moveTo>
                  <a:cubicBezTo>
                    <a:pt x="24" y="0"/>
                    <a:pt x="18" y="10"/>
                    <a:pt x="1" y="38"/>
                  </a:cubicBezTo>
                  <a:cubicBezTo>
                    <a:pt x="7" y="50"/>
                    <a:pt x="13" y="56"/>
                    <a:pt x="20" y="56"/>
                  </a:cubicBezTo>
                  <a:cubicBezTo>
                    <a:pt x="27" y="56"/>
                    <a:pt x="36" y="50"/>
                    <a:pt x="48" y="38"/>
                  </a:cubicBezTo>
                  <a:cubicBezTo>
                    <a:pt x="44" y="38"/>
                    <a:pt x="39" y="39"/>
                    <a:pt x="37" y="41"/>
                  </a:cubicBezTo>
                  <a:lnTo>
                    <a:pt x="37" y="41"/>
                  </a:lnTo>
                  <a:cubicBezTo>
                    <a:pt x="36" y="41"/>
                    <a:pt x="35" y="41"/>
                    <a:pt x="35" y="41"/>
                  </a:cubicBezTo>
                  <a:cubicBezTo>
                    <a:pt x="12" y="41"/>
                    <a:pt x="29" y="0"/>
                    <a:pt x="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2"/>
            <p:cNvSpPr/>
            <p:nvPr/>
          </p:nvSpPr>
          <p:spPr>
            <a:xfrm>
              <a:off x="2726525" y="2139125"/>
              <a:ext cx="625" cy="575"/>
            </a:xfrm>
            <a:custGeom>
              <a:rect b="b" l="l" r="r" t="t"/>
              <a:pathLst>
                <a:path extrusionOk="0" h="23" w="25">
                  <a:moveTo>
                    <a:pt x="16" y="1"/>
                  </a:moveTo>
                  <a:cubicBezTo>
                    <a:pt x="13" y="1"/>
                    <a:pt x="11" y="6"/>
                    <a:pt x="7" y="12"/>
                  </a:cubicBezTo>
                  <a:lnTo>
                    <a:pt x="7" y="12"/>
                  </a:lnTo>
                  <a:cubicBezTo>
                    <a:pt x="12" y="11"/>
                    <a:pt x="18" y="11"/>
                    <a:pt x="24" y="11"/>
                  </a:cubicBezTo>
                  <a:cubicBezTo>
                    <a:pt x="20" y="3"/>
                    <a:pt x="18" y="1"/>
                    <a:pt x="16" y="1"/>
                  </a:cubicBezTo>
                  <a:close/>
                  <a:moveTo>
                    <a:pt x="7" y="12"/>
                  </a:moveTo>
                  <a:cubicBezTo>
                    <a:pt x="3" y="14"/>
                    <a:pt x="0" y="17"/>
                    <a:pt x="0" y="23"/>
                  </a:cubicBezTo>
                  <a:cubicBezTo>
                    <a:pt x="3" y="20"/>
                    <a:pt x="5" y="16"/>
                    <a:pt x="7"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2"/>
            <p:cNvSpPr/>
            <p:nvPr/>
          </p:nvSpPr>
          <p:spPr>
            <a:xfrm>
              <a:off x="2718325" y="2139125"/>
              <a:ext cx="1050" cy="1450"/>
            </a:xfrm>
            <a:custGeom>
              <a:rect b="b" l="l" r="r" t="t"/>
              <a:pathLst>
                <a:path extrusionOk="0" h="58" w="42">
                  <a:moveTo>
                    <a:pt x="28" y="0"/>
                  </a:moveTo>
                  <a:cubicBezTo>
                    <a:pt x="20" y="0"/>
                    <a:pt x="0" y="57"/>
                    <a:pt x="15" y="57"/>
                  </a:cubicBezTo>
                  <a:cubicBezTo>
                    <a:pt x="18" y="57"/>
                    <a:pt x="23" y="54"/>
                    <a:pt x="31" y="46"/>
                  </a:cubicBezTo>
                  <a:cubicBezTo>
                    <a:pt x="41" y="46"/>
                    <a:pt x="33" y="9"/>
                    <a:pt x="31" y="9"/>
                  </a:cubicBezTo>
                  <a:lnTo>
                    <a:pt x="31" y="9"/>
                  </a:lnTo>
                  <a:cubicBezTo>
                    <a:pt x="31" y="9"/>
                    <a:pt x="31" y="9"/>
                    <a:pt x="31" y="11"/>
                  </a:cubicBezTo>
                  <a:cubicBezTo>
                    <a:pt x="31" y="3"/>
                    <a:pt x="29" y="0"/>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2"/>
            <p:cNvSpPr/>
            <p:nvPr/>
          </p:nvSpPr>
          <p:spPr>
            <a:xfrm>
              <a:off x="2725625" y="2141175"/>
              <a:ext cx="925" cy="900"/>
            </a:xfrm>
            <a:custGeom>
              <a:rect b="b" l="l" r="r" t="t"/>
              <a:pathLst>
                <a:path extrusionOk="0" h="36" w="37">
                  <a:moveTo>
                    <a:pt x="36" y="36"/>
                  </a:moveTo>
                  <a:cubicBezTo>
                    <a:pt x="1" y="0"/>
                    <a:pt x="24" y="24"/>
                    <a:pt x="36"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2"/>
            <p:cNvSpPr/>
            <p:nvPr/>
          </p:nvSpPr>
          <p:spPr>
            <a:xfrm>
              <a:off x="2722175" y="2143075"/>
              <a:ext cx="1150" cy="500"/>
            </a:xfrm>
            <a:custGeom>
              <a:rect b="b" l="l" r="r" t="t"/>
              <a:pathLst>
                <a:path extrusionOk="0" h="20" w="46">
                  <a:moveTo>
                    <a:pt x="40" y="1"/>
                  </a:moveTo>
                  <a:cubicBezTo>
                    <a:pt x="33" y="1"/>
                    <a:pt x="0" y="12"/>
                    <a:pt x="8" y="19"/>
                  </a:cubicBezTo>
                  <a:cubicBezTo>
                    <a:pt x="40" y="5"/>
                    <a:pt x="45" y="1"/>
                    <a:pt x="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2"/>
            <p:cNvSpPr/>
            <p:nvPr/>
          </p:nvSpPr>
          <p:spPr>
            <a:xfrm>
              <a:off x="2723250" y="2142350"/>
              <a:ext cx="625" cy="625"/>
            </a:xfrm>
            <a:custGeom>
              <a:rect b="b" l="l" r="r" t="t"/>
              <a:pathLst>
                <a:path extrusionOk="0" h="25" w="25">
                  <a:moveTo>
                    <a:pt x="24" y="1"/>
                  </a:moveTo>
                  <a:lnTo>
                    <a:pt x="24" y="1"/>
                  </a:lnTo>
                  <a:cubicBezTo>
                    <a:pt x="24" y="1"/>
                    <a:pt x="12" y="13"/>
                    <a:pt x="0" y="25"/>
                  </a:cubicBezTo>
                  <a:cubicBezTo>
                    <a:pt x="12" y="13"/>
                    <a:pt x="24" y="13"/>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2"/>
            <p:cNvSpPr/>
            <p:nvPr/>
          </p:nvSpPr>
          <p:spPr>
            <a:xfrm>
              <a:off x="2724600" y="2142825"/>
              <a:ext cx="875" cy="575"/>
            </a:xfrm>
            <a:custGeom>
              <a:rect b="b" l="l" r="r" t="t"/>
              <a:pathLst>
                <a:path extrusionOk="0" h="23" w="35">
                  <a:moveTo>
                    <a:pt x="33" y="1"/>
                  </a:moveTo>
                  <a:cubicBezTo>
                    <a:pt x="30" y="1"/>
                    <a:pt x="0" y="22"/>
                    <a:pt x="3" y="22"/>
                  </a:cubicBezTo>
                  <a:cubicBezTo>
                    <a:pt x="4" y="22"/>
                    <a:pt x="11" y="18"/>
                    <a:pt x="30" y="6"/>
                  </a:cubicBezTo>
                  <a:cubicBezTo>
                    <a:pt x="33" y="2"/>
                    <a:pt x="34"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2"/>
            <p:cNvSpPr/>
            <p:nvPr/>
          </p:nvSpPr>
          <p:spPr>
            <a:xfrm>
              <a:off x="2712225" y="2147500"/>
              <a:ext cx="950" cy="300"/>
            </a:xfrm>
            <a:custGeom>
              <a:rect b="b" l="l" r="r" t="t"/>
              <a:pathLst>
                <a:path extrusionOk="0" h="12" w="38">
                  <a:moveTo>
                    <a:pt x="31" y="1"/>
                  </a:moveTo>
                  <a:cubicBezTo>
                    <a:pt x="28" y="1"/>
                    <a:pt x="19" y="3"/>
                    <a:pt x="1" y="9"/>
                  </a:cubicBezTo>
                  <a:cubicBezTo>
                    <a:pt x="1" y="11"/>
                    <a:pt x="2" y="12"/>
                    <a:pt x="5" y="12"/>
                  </a:cubicBezTo>
                  <a:cubicBezTo>
                    <a:pt x="15" y="12"/>
                    <a:pt x="38" y="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2"/>
            <p:cNvSpPr/>
            <p:nvPr/>
          </p:nvSpPr>
          <p:spPr>
            <a:xfrm>
              <a:off x="2716400" y="2147725"/>
              <a:ext cx="25" cy="1800"/>
            </a:xfrm>
            <a:custGeom>
              <a:rect b="b" l="l" r="r" t="t"/>
              <a:pathLst>
                <a:path extrusionOk="0" h="72" w="1">
                  <a:moveTo>
                    <a:pt x="0" y="72"/>
                  </a:moveTo>
                  <a:cubicBezTo>
                    <a:pt x="0" y="24"/>
                    <a:pt x="0" y="0"/>
                    <a:pt x="0"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2"/>
            <p:cNvSpPr/>
            <p:nvPr/>
          </p:nvSpPr>
          <p:spPr>
            <a:xfrm>
              <a:off x="2713450" y="2150100"/>
              <a:ext cx="1775" cy="1075"/>
            </a:xfrm>
            <a:custGeom>
              <a:rect b="b" l="l" r="r" t="t"/>
              <a:pathLst>
                <a:path extrusionOk="0" h="43" w="71">
                  <a:moveTo>
                    <a:pt x="23" y="0"/>
                  </a:moveTo>
                  <a:cubicBezTo>
                    <a:pt x="23" y="10"/>
                    <a:pt x="0" y="43"/>
                    <a:pt x="16" y="43"/>
                  </a:cubicBezTo>
                  <a:cubicBezTo>
                    <a:pt x="20" y="43"/>
                    <a:pt x="26" y="41"/>
                    <a:pt x="35" y="36"/>
                  </a:cubicBezTo>
                  <a:cubicBezTo>
                    <a:pt x="35" y="24"/>
                    <a:pt x="71"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2"/>
            <p:cNvSpPr/>
            <p:nvPr/>
          </p:nvSpPr>
          <p:spPr>
            <a:xfrm>
              <a:off x="2699125" y="2151875"/>
              <a:ext cx="625" cy="2125"/>
            </a:xfrm>
            <a:custGeom>
              <a:rect b="b" l="l" r="r" t="t"/>
              <a:pathLst>
                <a:path extrusionOk="0" h="85" w="25">
                  <a:moveTo>
                    <a:pt x="1" y="1"/>
                  </a:moveTo>
                  <a:cubicBezTo>
                    <a:pt x="1" y="25"/>
                    <a:pt x="13" y="48"/>
                    <a:pt x="25" y="84"/>
                  </a:cubicBezTo>
                  <a:cubicBezTo>
                    <a:pt x="25" y="84"/>
                    <a:pt x="1"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2"/>
            <p:cNvSpPr/>
            <p:nvPr/>
          </p:nvSpPr>
          <p:spPr>
            <a:xfrm>
              <a:off x="2686875" y="2160875"/>
              <a:ext cx="1950" cy="1750"/>
            </a:xfrm>
            <a:custGeom>
              <a:rect b="b" l="l" r="r" t="t"/>
              <a:pathLst>
                <a:path extrusionOk="0" h="70" w="78">
                  <a:moveTo>
                    <a:pt x="43" y="0"/>
                  </a:moveTo>
                  <a:cubicBezTo>
                    <a:pt x="21" y="0"/>
                    <a:pt x="0" y="17"/>
                    <a:pt x="27" y="69"/>
                  </a:cubicBezTo>
                  <a:cubicBezTo>
                    <a:pt x="70" y="69"/>
                    <a:pt x="34" y="20"/>
                    <a:pt x="63" y="20"/>
                  </a:cubicBezTo>
                  <a:cubicBezTo>
                    <a:pt x="66" y="20"/>
                    <a:pt x="70" y="21"/>
                    <a:pt x="74" y="22"/>
                  </a:cubicBezTo>
                  <a:cubicBezTo>
                    <a:pt x="78" y="14"/>
                    <a:pt x="75" y="10"/>
                    <a:pt x="70" y="9"/>
                  </a:cubicBezTo>
                  <a:lnTo>
                    <a:pt x="70" y="9"/>
                  </a:lnTo>
                  <a:cubicBezTo>
                    <a:pt x="64" y="4"/>
                    <a:pt x="53"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2"/>
            <p:cNvSpPr/>
            <p:nvPr/>
          </p:nvSpPr>
          <p:spPr>
            <a:xfrm>
              <a:off x="2540825" y="2146375"/>
              <a:ext cx="275" cy="775"/>
            </a:xfrm>
            <a:custGeom>
              <a:rect b="b" l="l" r="r" t="t"/>
              <a:pathLst>
                <a:path extrusionOk="0" h="31" w="11">
                  <a:moveTo>
                    <a:pt x="2" y="1"/>
                  </a:moveTo>
                  <a:cubicBezTo>
                    <a:pt x="0" y="1"/>
                    <a:pt x="3" y="23"/>
                    <a:pt x="11" y="30"/>
                  </a:cubicBezTo>
                  <a:cubicBezTo>
                    <a:pt x="6" y="8"/>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2"/>
            <p:cNvSpPr/>
            <p:nvPr/>
          </p:nvSpPr>
          <p:spPr>
            <a:xfrm>
              <a:off x="2539450" y="2146950"/>
              <a:ext cx="175" cy="1100"/>
            </a:xfrm>
            <a:custGeom>
              <a:rect b="b" l="l" r="r" t="t"/>
              <a:pathLst>
                <a:path extrusionOk="0" h="44" w="7">
                  <a:moveTo>
                    <a:pt x="1" y="0"/>
                  </a:moveTo>
                  <a:lnTo>
                    <a:pt x="1" y="0"/>
                  </a:lnTo>
                  <a:cubicBezTo>
                    <a:pt x="0" y="0"/>
                    <a:pt x="2" y="11"/>
                    <a:pt x="6" y="43"/>
                  </a:cubicBezTo>
                  <a:cubicBezTo>
                    <a:pt x="6" y="28"/>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2"/>
            <p:cNvSpPr/>
            <p:nvPr/>
          </p:nvSpPr>
          <p:spPr>
            <a:xfrm>
              <a:off x="2640725" y="2171275"/>
              <a:ext cx="700" cy="275"/>
            </a:xfrm>
            <a:custGeom>
              <a:rect b="b" l="l" r="r" t="t"/>
              <a:pathLst>
                <a:path extrusionOk="0" h="11" w="28">
                  <a:moveTo>
                    <a:pt x="9" y="0"/>
                  </a:moveTo>
                  <a:cubicBezTo>
                    <a:pt x="1" y="0"/>
                    <a:pt x="3" y="11"/>
                    <a:pt x="27" y="11"/>
                  </a:cubicBezTo>
                  <a:cubicBezTo>
                    <a:pt x="19" y="3"/>
                    <a:pt x="13"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2"/>
            <p:cNvSpPr/>
            <p:nvPr/>
          </p:nvSpPr>
          <p:spPr>
            <a:xfrm>
              <a:off x="2630500" y="2170325"/>
              <a:ext cx="500" cy="925"/>
            </a:xfrm>
            <a:custGeom>
              <a:rect b="b" l="l" r="r" t="t"/>
              <a:pathLst>
                <a:path extrusionOk="0" h="37" w="20">
                  <a:moveTo>
                    <a:pt x="2" y="0"/>
                  </a:moveTo>
                  <a:lnTo>
                    <a:pt x="2" y="0"/>
                  </a:lnTo>
                  <a:cubicBezTo>
                    <a:pt x="0" y="0"/>
                    <a:pt x="6" y="17"/>
                    <a:pt x="19" y="37"/>
                  </a:cubicBezTo>
                  <a:cubicBezTo>
                    <a:pt x="9" y="10"/>
                    <a:pt x="3"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2"/>
            <p:cNvSpPr/>
            <p:nvPr/>
          </p:nvSpPr>
          <p:spPr>
            <a:xfrm>
              <a:off x="2621750" y="2172350"/>
              <a:ext cx="1200" cy="700"/>
            </a:xfrm>
            <a:custGeom>
              <a:rect b="b" l="l" r="r" t="t"/>
              <a:pathLst>
                <a:path extrusionOk="0" h="28" w="48">
                  <a:moveTo>
                    <a:pt x="7" y="1"/>
                  </a:moveTo>
                  <a:cubicBezTo>
                    <a:pt x="3" y="1"/>
                    <a:pt x="0" y="7"/>
                    <a:pt x="0" y="27"/>
                  </a:cubicBezTo>
                  <a:cubicBezTo>
                    <a:pt x="15" y="27"/>
                    <a:pt x="26" y="22"/>
                    <a:pt x="34" y="22"/>
                  </a:cubicBezTo>
                  <a:lnTo>
                    <a:pt x="34" y="22"/>
                  </a:lnTo>
                  <a:cubicBezTo>
                    <a:pt x="23" y="14"/>
                    <a:pt x="14" y="1"/>
                    <a:pt x="7" y="1"/>
                  </a:cubicBezTo>
                  <a:close/>
                  <a:moveTo>
                    <a:pt x="36" y="22"/>
                  </a:moveTo>
                  <a:cubicBezTo>
                    <a:pt x="35" y="22"/>
                    <a:pt x="35" y="22"/>
                    <a:pt x="34" y="22"/>
                  </a:cubicBezTo>
                  <a:lnTo>
                    <a:pt x="34" y="22"/>
                  </a:lnTo>
                  <a:cubicBezTo>
                    <a:pt x="39" y="25"/>
                    <a:pt x="43" y="27"/>
                    <a:pt x="48" y="27"/>
                  </a:cubicBezTo>
                  <a:cubicBezTo>
                    <a:pt x="44" y="23"/>
                    <a:pt x="40" y="22"/>
                    <a:pt x="36" y="2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2"/>
            <p:cNvSpPr/>
            <p:nvPr/>
          </p:nvSpPr>
          <p:spPr>
            <a:xfrm>
              <a:off x="2740500" y="1903925"/>
              <a:ext cx="625" cy="1225"/>
            </a:xfrm>
            <a:custGeom>
              <a:rect b="b" l="l" r="r" t="t"/>
              <a:pathLst>
                <a:path extrusionOk="0" h="49" w="25">
                  <a:moveTo>
                    <a:pt x="25" y="1"/>
                  </a:moveTo>
                  <a:cubicBezTo>
                    <a:pt x="1" y="13"/>
                    <a:pt x="13" y="49"/>
                    <a:pt x="13" y="49"/>
                  </a:cubicBezTo>
                  <a:cubicBezTo>
                    <a:pt x="25" y="49"/>
                    <a:pt x="25"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2"/>
            <p:cNvSpPr/>
            <p:nvPr/>
          </p:nvSpPr>
          <p:spPr>
            <a:xfrm>
              <a:off x="2733075" y="1906625"/>
              <a:ext cx="1200" cy="1200"/>
            </a:xfrm>
            <a:custGeom>
              <a:rect b="b" l="l" r="r" t="t"/>
              <a:pathLst>
                <a:path extrusionOk="0" h="48" w="48">
                  <a:moveTo>
                    <a:pt x="48" y="0"/>
                  </a:moveTo>
                  <a:cubicBezTo>
                    <a:pt x="0" y="48"/>
                    <a:pt x="12" y="36"/>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2"/>
            <p:cNvSpPr/>
            <p:nvPr/>
          </p:nvSpPr>
          <p:spPr>
            <a:xfrm>
              <a:off x="2728000" y="1906325"/>
              <a:ext cx="3900" cy="1275"/>
            </a:xfrm>
            <a:custGeom>
              <a:rect b="b" l="l" r="r" t="t"/>
              <a:pathLst>
                <a:path extrusionOk="0" h="51" w="156">
                  <a:moveTo>
                    <a:pt x="156" y="0"/>
                  </a:moveTo>
                  <a:lnTo>
                    <a:pt x="156" y="0"/>
                  </a:lnTo>
                  <a:cubicBezTo>
                    <a:pt x="121" y="18"/>
                    <a:pt x="86" y="29"/>
                    <a:pt x="46" y="29"/>
                  </a:cubicBezTo>
                  <a:cubicBezTo>
                    <a:pt x="32" y="29"/>
                    <a:pt x="17" y="27"/>
                    <a:pt x="1" y="24"/>
                  </a:cubicBezTo>
                  <a:lnTo>
                    <a:pt x="1" y="24"/>
                  </a:lnTo>
                  <a:cubicBezTo>
                    <a:pt x="9" y="45"/>
                    <a:pt x="23" y="51"/>
                    <a:pt x="39" y="51"/>
                  </a:cubicBezTo>
                  <a:cubicBezTo>
                    <a:pt x="65" y="51"/>
                    <a:pt x="97" y="34"/>
                    <a:pt x="121" y="34"/>
                  </a:cubicBezTo>
                  <a:cubicBezTo>
                    <a:pt x="125" y="34"/>
                    <a:pt x="128" y="35"/>
                    <a:pt x="132" y="36"/>
                  </a:cubicBezTo>
                  <a:cubicBezTo>
                    <a:pt x="132" y="39"/>
                    <a:pt x="133" y="40"/>
                    <a:pt x="135" y="40"/>
                  </a:cubicBezTo>
                  <a:cubicBezTo>
                    <a:pt x="142" y="40"/>
                    <a:pt x="156" y="27"/>
                    <a:pt x="1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2"/>
            <p:cNvSpPr/>
            <p:nvPr/>
          </p:nvSpPr>
          <p:spPr>
            <a:xfrm>
              <a:off x="2724300" y="1903650"/>
              <a:ext cx="1300" cy="350"/>
            </a:xfrm>
            <a:custGeom>
              <a:rect b="b" l="l" r="r" t="t"/>
              <a:pathLst>
                <a:path extrusionOk="0" h="14" w="52">
                  <a:moveTo>
                    <a:pt x="42" y="0"/>
                  </a:moveTo>
                  <a:lnTo>
                    <a:pt x="42" y="0"/>
                  </a:lnTo>
                  <a:cubicBezTo>
                    <a:pt x="0" y="7"/>
                    <a:pt x="15" y="14"/>
                    <a:pt x="30" y="14"/>
                  </a:cubicBezTo>
                  <a:cubicBezTo>
                    <a:pt x="40" y="14"/>
                    <a:pt x="52" y="1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2"/>
            <p:cNvSpPr/>
            <p:nvPr/>
          </p:nvSpPr>
          <p:spPr>
            <a:xfrm>
              <a:off x="2725225" y="1903500"/>
              <a:ext cx="525" cy="150"/>
            </a:xfrm>
            <a:custGeom>
              <a:rect b="b" l="l" r="r" t="t"/>
              <a:pathLst>
                <a:path extrusionOk="0" h="6" w="21">
                  <a:moveTo>
                    <a:pt x="5" y="1"/>
                  </a:moveTo>
                  <a:cubicBezTo>
                    <a:pt x="2" y="1"/>
                    <a:pt x="1" y="2"/>
                    <a:pt x="5" y="6"/>
                  </a:cubicBezTo>
                  <a:cubicBezTo>
                    <a:pt x="21" y="6"/>
                    <a:pt x="10"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2"/>
            <p:cNvSpPr/>
            <p:nvPr/>
          </p:nvSpPr>
          <p:spPr>
            <a:xfrm>
              <a:off x="2722050" y="1902825"/>
              <a:ext cx="1225" cy="1425"/>
            </a:xfrm>
            <a:custGeom>
              <a:rect b="b" l="l" r="r" t="t"/>
              <a:pathLst>
                <a:path extrusionOk="0" h="57" w="49">
                  <a:moveTo>
                    <a:pt x="12" y="0"/>
                  </a:moveTo>
                  <a:cubicBezTo>
                    <a:pt x="6" y="0"/>
                    <a:pt x="1" y="6"/>
                    <a:pt x="1" y="21"/>
                  </a:cubicBezTo>
                  <a:cubicBezTo>
                    <a:pt x="1" y="48"/>
                    <a:pt x="6" y="56"/>
                    <a:pt x="13" y="56"/>
                  </a:cubicBezTo>
                  <a:cubicBezTo>
                    <a:pt x="24" y="56"/>
                    <a:pt x="41" y="33"/>
                    <a:pt x="48" y="33"/>
                  </a:cubicBezTo>
                  <a:cubicBezTo>
                    <a:pt x="48" y="25"/>
                    <a:pt x="26"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2"/>
            <p:cNvSpPr/>
            <p:nvPr/>
          </p:nvSpPr>
          <p:spPr>
            <a:xfrm>
              <a:off x="2721450" y="1904900"/>
              <a:ext cx="625" cy="250"/>
            </a:xfrm>
            <a:custGeom>
              <a:rect b="b" l="l" r="r" t="t"/>
              <a:pathLst>
                <a:path extrusionOk="0" h="10" w="25">
                  <a:moveTo>
                    <a:pt x="17" y="1"/>
                  </a:moveTo>
                  <a:cubicBezTo>
                    <a:pt x="13" y="1"/>
                    <a:pt x="7" y="4"/>
                    <a:pt x="1" y="10"/>
                  </a:cubicBezTo>
                  <a:lnTo>
                    <a:pt x="25" y="10"/>
                  </a:lnTo>
                  <a:cubicBezTo>
                    <a:pt x="25" y="4"/>
                    <a:pt x="22"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2"/>
            <p:cNvSpPr/>
            <p:nvPr/>
          </p:nvSpPr>
          <p:spPr>
            <a:xfrm>
              <a:off x="2722200" y="1904825"/>
              <a:ext cx="175" cy="500"/>
            </a:xfrm>
            <a:custGeom>
              <a:rect b="b" l="l" r="r" t="t"/>
              <a:pathLst>
                <a:path extrusionOk="0" h="20" w="7">
                  <a:moveTo>
                    <a:pt x="7" y="1"/>
                  </a:moveTo>
                  <a:lnTo>
                    <a:pt x="7" y="1"/>
                  </a:lnTo>
                  <a:cubicBezTo>
                    <a:pt x="2" y="15"/>
                    <a:pt x="1" y="19"/>
                    <a:pt x="1" y="19"/>
                  </a:cubicBezTo>
                  <a:cubicBezTo>
                    <a:pt x="2" y="19"/>
                    <a:pt x="7" y="8"/>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2"/>
            <p:cNvSpPr/>
            <p:nvPr/>
          </p:nvSpPr>
          <p:spPr>
            <a:xfrm>
              <a:off x="2723550" y="1904775"/>
              <a:ext cx="1650" cy="975"/>
            </a:xfrm>
            <a:custGeom>
              <a:rect b="b" l="l" r="r" t="t"/>
              <a:pathLst>
                <a:path extrusionOk="0" h="39" w="66">
                  <a:moveTo>
                    <a:pt x="18" y="1"/>
                  </a:moveTo>
                  <a:cubicBezTo>
                    <a:pt x="13" y="1"/>
                    <a:pt x="7" y="1"/>
                    <a:pt x="0" y="3"/>
                  </a:cubicBezTo>
                  <a:cubicBezTo>
                    <a:pt x="12" y="15"/>
                    <a:pt x="36" y="26"/>
                    <a:pt x="12" y="38"/>
                  </a:cubicBezTo>
                  <a:cubicBezTo>
                    <a:pt x="65" y="38"/>
                    <a:pt x="61"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2"/>
            <p:cNvSpPr/>
            <p:nvPr/>
          </p:nvSpPr>
          <p:spPr>
            <a:xfrm>
              <a:off x="2727850" y="1908400"/>
              <a:ext cx="1075" cy="475"/>
            </a:xfrm>
            <a:custGeom>
              <a:rect b="b" l="l" r="r" t="t"/>
              <a:pathLst>
                <a:path extrusionOk="0" h="19" w="43">
                  <a:moveTo>
                    <a:pt x="43" y="1"/>
                  </a:moveTo>
                  <a:cubicBezTo>
                    <a:pt x="7" y="12"/>
                    <a:pt x="1" y="18"/>
                    <a:pt x="7" y="18"/>
                  </a:cubicBezTo>
                  <a:cubicBezTo>
                    <a:pt x="13" y="18"/>
                    <a:pt x="31" y="12"/>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2"/>
            <p:cNvSpPr/>
            <p:nvPr/>
          </p:nvSpPr>
          <p:spPr>
            <a:xfrm>
              <a:off x="2717000" y="1903350"/>
              <a:ext cx="150" cy="1275"/>
            </a:xfrm>
            <a:custGeom>
              <a:rect b="b" l="l" r="r" t="t"/>
              <a:pathLst>
                <a:path extrusionOk="0" h="51" w="6">
                  <a:moveTo>
                    <a:pt x="0" y="0"/>
                  </a:moveTo>
                  <a:cubicBezTo>
                    <a:pt x="0" y="8"/>
                    <a:pt x="5" y="50"/>
                    <a:pt x="6" y="50"/>
                  </a:cubicBezTo>
                  <a:cubicBezTo>
                    <a:pt x="6" y="50"/>
                    <a:pt x="4" y="3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2"/>
            <p:cNvSpPr/>
            <p:nvPr/>
          </p:nvSpPr>
          <p:spPr>
            <a:xfrm>
              <a:off x="2716400" y="1904525"/>
              <a:ext cx="1225" cy="625"/>
            </a:xfrm>
            <a:custGeom>
              <a:rect b="b" l="l" r="r" t="t"/>
              <a:pathLst>
                <a:path extrusionOk="0" h="25" w="49">
                  <a:moveTo>
                    <a:pt x="48" y="1"/>
                  </a:moveTo>
                  <a:lnTo>
                    <a:pt x="0" y="25"/>
                  </a:lnTo>
                  <a:cubicBezTo>
                    <a:pt x="36" y="25"/>
                    <a:pt x="48" y="13"/>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2"/>
            <p:cNvSpPr/>
            <p:nvPr/>
          </p:nvSpPr>
          <p:spPr>
            <a:xfrm>
              <a:off x="2721150" y="1905725"/>
              <a:ext cx="1825" cy="1200"/>
            </a:xfrm>
            <a:custGeom>
              <a:rect b="b" l="l" r="r" t="t"/>
              <a:pathLst>
                <a:path extrusionOk="0" h="48" w="73">
                  <a:moveTo>
                    <a:pt x="72" y="0"/>
                  </a:moveTo>
                  <a:lnTo>
                    <a:pt x="72" y="0"/>
                  </a:lnTo>
                  <a:cubicBezTo>
                    <a:pt x="49" y="12"/>
                    <a:pt x="25" y="36"/>
                    <a:pt x="1" y="48"/>
                  </a:cubicBezTo>
                  <a:cubicBezTo>
                    <a:pt x="25" y="36"/>
                    <a:pt x="49" y="24"/>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2"/>
            <p:cNvSpPr/>
            <p:nvPr/>
          </p:nvSpPr>
          <p:spPr>
            <a:xfrm>
              <a:off x="2713125" y="1902450"/>
              <a:ext cx="925" cy="1200"/>
            </a:xfrm>
            <a:custGeom>
              <a:rect b="b" l="l" r="r" t="t"/>
              <a:pathLst>
                <a:path extrusionOk="0" h="48" w="37">
                  <a:moveTo>
                    <a:pt x="36" y="0"/>
                  </a:moveTo>
                  <a:cubicBezTo>
                    <a:pt x="24" y="24"/>
                    <a:pt x="12" y="36"/>
                    <a:pt x="0" y="48"/>
                  </a:cubicBezTo>
                  <a:cubicBezTo>
                    <a:pt x="12" y="36"/>
                    <a:pt x="24" y="24"/>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2"/>
            <p:cNvSpPr/>
            <p:nvPr/>
          </p:nvSpPr>
          <p:spPr>
            <a:xfrm>
              <a:off x="2709250" y="1902275"/>
              <a:ext cx="2300" cy="1100"/>
            </a:xfrm>
            <a:custGeom>
              <a:rect b="b" l="l" r="r" t="t"/>
              <a:pathLst>
                <a:path extrusionOk="0" h="44" w="92">
                  <a:moveTo>
                    <a:pt x="70" y="1"/>
                  </a:moveTo>
                  <a:cubicBezTo>
                    <a:pt x="50" y="1"/>
                    <a:pt x="14" y="18"/>
                    <a:pt x="1" y="31"/>
                  </a:cubicBezTo>
                  <a:cubicBezTo>
                    <a:pt x="25" y="43"/>
                    <a:pt x="48" y="43"/>
                    <a:pt x="72" y="43"/>
                  </a:cubicBezTo>
                  <a:cubicBezTo>
                    <a:pt x="78" y="38"/>
                    <a:pt x="79" y="34"/>
                    <a:pt x="79" y="32"/>
                  </a:cubicBezTo>
                  <a:lnTo>
                    <a:pt x="79" y="32"/>
                  </a:lnTo>
                  <a:cubicBezTo>
                    <a:pt x="91" y="9"/>
                    <a:pt x="84" y="1"/>
                    <a:pt x="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2"/>
            <p:cNvSpPr/>
            <p:nvPr/>
          </p:nvSpPr>
          <p:spPr>
            <a:xfrm>
              <a:off x="2714125" y="1904000"/>
              <a:ext cx="800" cy="1150"/>
            </a:xfrm>
            <a:custGeom>
              <a:rect b="b" l="l" r="r" t="t"/>
              <a:pathLst>
                <a:path extrusionOk="0" h="46" w="32">
                  <a:moveTo>
                    <a:pt x="7" y="0"/>
                  </a:moveTo>
                  <a:cubicBezTo>
                    <a:pt x="1" y="0"/>
                    <a:pt x="9" y="38"/>
                    <a:pt x="32" y="46"/>
                  </a:cubicBezTo>
                  <a:cubicBezTo>
                    <a:pt x="19" y="12"/>
                    <a:pt x="11" y="0"/>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2"/>
            <p:cNvSpPr/>
            <p:nvPr/>
          </p:nvSpPr>
          <p:spPr>
            <a:xfrm>
              <a:off x="2713550" y="1905000"/>
              <a:ext cx="1075" cy="150"/>
            </a:xfrm>
            <a:custGeom>
              <a:rect b="b" l="l" r="r" t="t"/>
              <a:pathLst>
                <a:path extrusionOk="0" h="6" w="43">
                  <a:moveTo>
                    <a:pt x="3" y="0"/>
                  </a:moveTo>
                  <a:cubicBezTo>
                    <a:pt x="1" y="0"/>
                    <a:pt x="35" y="6"/>
                    <a:pt x="43" y="6"/>
                  </a:cubicBezTo>
                  <a:cubicBezTo>
                    <a:pt x="15" y="2"/>
                    <a:pt x="5"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2"/>
            <p:cNvSpPr/>
            <p:nvPr/>
          </p:nvSpPr>
          <p:spPr>
            <a:xfrm>
              <a:off x="2717300" y="1906025"/>
              <a:ext cx="1800" cy="1800"/>
            </a:xfrm>
            <a:custGeom>
              <a:rect b="b" l="l" r="r" t="t"/>
              <a:pathLst>
                <a:path extrusionOk="0" h="72" w="72">
                  <a:moveTo>
                    <a:pt x="72" y="0"/>
                  </a:moveTo>
                  <a:cubicBezTo>
                    <a:pt x="48" y="24"/>
                    <a:pt x="0" y="48"/>
                    <a:pt x="48" y="72"/>
                  </a:cubicBezTo>
                  <a:cubicBezTo>
                    <a:pt x="60" y="48"/>
                    <a:pt x="36" y="36"/>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2"/>
            <p:cNvSpPr/>
            <p:nvPr/>
          </p:nvSpPr>
          <p:spPr>
            <a:xfrm>
              <a:off x="2715700" y="1905425"/>
              <a:ext cx="725" cy="850"/>
            </a:xfrm>
            <a:custGeom>
              <a:rect b="b" l="l" r="r" t="t"/>
              <a:pathLst>
                <a:path extrusionOk="0" h="34" w="29">
                  <a:moveTo>
                    <a:pt x="28" y="0"/>
                  </a:moveTo>
                  <a:lnTo>
                    <a:pt x="28" y="0"/>
                  </a:lnTo>
                  <a:cubicBezTo>
                    <a:pt x="14" y="15"/>
                    <a:pt x="0" y="33"/>
                    <a:pt x="1" y="33"/>
                  </a:cubicBezTo>
                  <a:cubicBezTo>
                    <a:pt x="2" y="33"/>
                    <a:pt x="9" y="25"/>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2"/>
            <p:cNvSpPr/>
            <p:nvPr/>
          </p:nvSpPr>
          <p:spPr>
            <a:xfrm>
              <a:off x="2714975" y="1906025"/>
              <a:ext cx="550" cy="250"/>
            </a:xfrm>
            <a:custGeom>
              <a:rect b="b" l="l" r="r" t="t"/>
              <a:pathLst>
                <a:path extrusionOk="0" h="10" w="22">
                  <a:moveTo>
                    <a:pt x="22" y="0"/>
                  </a:moveTo>
                  <a:lnTo>
                    <a:pt x="22" y="0"/>
                  </a:lnTo>
                  <a:cubicBezTo>
                    <a:pt x="4" y="6"/>
                    <a:pt x="1" y="9"/>
                    <a:pt x="4" y="9"/>
                  </a:cubicBezTo>
                  <a:cubicBezTo>
                    <a:pt x="7" y="9"/>
                    <a:pt x="16" y="6"/>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2"/>
            <p:cNvSpPr/>
            <p:nvPr/>
          </p:nvSpPr>
          <p:spPr>
            <a:xfrm>
              <a:off x="2708650" y="1904525"/>
              <a:ext cx="2625" cy="1025"/>
            </a:xfrm>
            <a:custGeom>
              <a:rect b="b" l="l" r="r" t="t"/>
              <a:pathLst>
                <a:path extrusionOk="0" h="41" w="105">
                  <a:moveTo>
                    <a:pt x="60" y="1"/>
                  </a:moveTo>
                  <a:cubicBezTo>
                    <a:pt x="37" y="13"/>
                    <a:pt x="25" y="25"/>
                    <a:pt x="1" y="25"/>
                  </a:cubicBezTo>
                  <a:cubicBezTo>
                    <a:pt x="40" y="36"/>
                    <a:pt x="63" y="41"/>
                    <a:pt x="75" y="41"/>
                  </a:cubicBezTo>
                  <a:cubicBezTo>
                    <a:pt x="105" y="41"/>
                    <a:pt x="81" y="18"/>
                    <a:pt x="68" y="7"/>
                  </a:cubicBezTo>
                  <a:lnTo>
                    <a:pt x="68" y="7"/>
                  </a:lnTo>
                  <a:cubicBezTo>
                    <a:pt x="70" y="4"/>
                    <a:pt x="69"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2"/>
            <p:cNvSpPr/>
            <p:nvPr/>
          </p:nvSpPr>
          <p:spPr>
            <a:xfrm>
              <a:off x="2712225" y="1904825"/>
              <a:ext cx="25" cy="325"/>
            </a:xfrm>
            <a:custGeom>
              <a:rect b="b" l="l" r="r" t="t"/>
              <a:pathLst>
                <a:path extrusionOk="0" h="13" w="1">
                  <a:moveTo>
                    <a:pt x="1" y="1"/>
                  </a:moveTo>
                  <a:lnTo>
                    <a:pt x="1" y="1"/>
                  </a:lnTo>
                  <a:cubicBezTo>
                    <a:pt x="1" y="13"/>
                    <a:pt x="1"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2"/>
            <p:cNvSpPr/>
            <p:nvPr/>
          </p:nvSpPr>
          <p:spPr>
            <a:xfrm>
              <a:off x="2703600" y="1905125"/>
              <a:ext cx="25" cy="325"/>
            </a:xfrm>
            <a:custGeom>
              <a:rect b="b" l="l" r="r" t="t"/>
              <a:pathLst>
                <a:path extrusionOk="0" h="13" w="1">
                  <a:moveTo>
                    <a:pt x="0" y="1"/>
                  </a:moveTo>
                  <a:cubicBezTo>
                    <a:pt x="0" y="12"/>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2"/>
            <p:cNvSpPr/>
            <p:nvPr/>
          </p:nvSpPr>
          <p:spPr>
            <a:xfrm>
              <a:off x="2710450" y="1905500"/>
              <a:ext cx="1200" cy="300"/>
            </a:xfrm>
            <a:custGeom>
              <a:rect b="b" l="l" r="r" t="t"/>
              <a:pathLst>
                <a:path extrusionOk="0" h="12" w="48">
                  <a:moveTo>
                    <a:pt x="33" y="1"/>
                  </a:moveTo>
                  <a:cubicBezTo>
                    <a:pt x="27" y="1"/>
                    <a:pt x="16" y="3"/>
                    <a:pt x="0" y="9"/>
                  </a:cubicBezTo>
                  <a:cubicBezTo>
                    <a:pt x="7" y="11"/>
                    <a:pt x="14" y="12"/>
                    <a:pt x="19" y="12"/>
                  </a:cubicBezTo>
                  <a:cubicBezTo>
                    <a:pt x="40" y="12"/>
                    <a:pt x="47"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2"/>
            <p:cNvSpPr/>
            <p:nvPr/>
          </p:nvSpPr>
          <p:spPr>
            <a:xfrm>
              <a:off x="2706875" y="1904150"/>
              <a:ext cx="925" cy="700"/>
            </a:xfrm>
            <a:custGeom>
              <a:rect b="b" l="l" r="r" t="t"/>
              <a:pathLst>
                <a:path extrusionOk="0" h="28" w="37">
                  <a:moveTo>
                    <a:pt x="7" y="1"/>
                  </a:moveTo>
                  <a:cubicBezTo>
                    <a:pt x="5" y="1"/>
                    <a:pt x="3" y="2"/>
                    <a:pt x="0" y="4"/>
                  </a:cubicBezTo>
                  <a:cubicBezTo>
                    <a:pt x="12" y="16"/>
                    <a:pt x="24" y="16"/>
                    <a:pt x="36" y="28"/>
                  </a:cubicBezTo>
                  <a:cubicBezTo>
                    <a:pt x="27" y="18"/>
                    <a:pt x="17"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2"/>
            <p:cNvSpPr/>
            <p:nvPr/>
          </p:nvSpPr>
          <p:spPr>
            <a:xfrm>
              <a:off x="2711925" y="1904525"/>
              <a:ext cx="325" cy="325"/>
            </a:xfrm>
            <a:custGeom>
              <a:rect b="b" l="l" r="r" t="t"/>
              <a:pathLst>
                <a:path extrusionOk="0" h="13" w="13">
                  <a:moveTo>
                    <a:pt x="13" y="1"/>
                  </a:moveTo>
                  <a:cubicBezTo>
                    <a:pt x="1" y="1"/>
                    <a:pt x="1" y="1"/>
                    <a:pt x="1" y="13"/>
                  </a:cubicBezTo>
                  <a:lnTo>
                    <a:pt x="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2"/>
            <p:cNvSpPr/>
            <p:nvPr/>
          </p:nvSpPr>
          <p:spPr>
            <a:xfrm>
              <a:off x="2711250" y="1904825"/>
              <a:ext cx="875" cy="600"/>
            </a:xfrm>
            <a:custGeom>
              <a:rect b="b" l="l" r="r" t="t"/>
              <a:pathLst>
                <a:path extrusionOk="0" h="24" w="35">
                  <a:moveTo>
                    <a:pt x="28" y="1"/>
                  </a:moveTo>
                  <a:cubicBezTo>
                    <a:pt x="1" y="17"/>
                    <a:pt x="1" y="23"/>
                    <a:pt x="8" y="23"/>
                  </a:cubicBezTo>
                  <a:cubicBezTo>
                    <a:pt x="16" y="23"/>
                    <a:pt x="34" y="14"/>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2"/>
            <p:cNvSpPr/>
            <p:nvPr/>
          </p:nvSpPr>
          <p:spPr>
            <a:xfrm>
              <a:off x="2703600" y="1904075"/>
              <a:ext cx="2525" cy="1400"/>
            </a:xfrm>
            <a:custGeom>
              <a:rect b="b" l="l" r="r" t="t"/>
              <a:pathLst>
                <a:path extrusionOk="0" h="56" w="101">
                  <a:moveTo>
                    <a:pt x="35" y="0"/>
                  </a:moveTo>
                  <a:cubicBezTo>
                    <a:pt x="21" y="0"/>
                    <a:pt x="7" y="11"/>
                    <a:pt x="0" y="43"/>
                  </a:cubicBezTo>
                  <a:cubicBezTo>
                    <a:pt x="12" y="43"/>
                    <a:pt x="84" y="54"/>
                    <a:pt x="72" y="54"/>
                  </a:cubicBezTo>
                  <a:cubicBezTo>
                    <a:pt x="74" y="55"/>
                    <a:pt x="76" y="55"/>
                    <a:pt x="77" y="55"/>
                  </a:cubicBezTo>
                  <a:cubicBezTo>
                    <a:pt x="101" y="55"/>
                    <a:pt x="66" y="0"/>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2"/>
            <p:cNvSpPr/>
            <p:nvPr/>
          </p:nvSpPr>
          <p:spPr>
            <a:xfrm>
              <a:off x="2705975" y="1904775"/>
              <a:ext cx="2700" cy="2750"/>
            </a:xfrm>
            <a:custGeom>
              <a:rect b="b" l="l" r="r" t="t"/>
              <a:pathLst>
                <a:path extrusionOk="0" h="110" w="108">
                  <a:moveTo>
                    <a:pt x="76" y="1"/>
                  </a:moveTo>
                  <a:cubicBezTo>
                    <a:pt x="76" y="1"/>
                    <a:pt x="77" y="4"/>
                    <a:pt x="72" y="15"/>
                  </a:cubicBezTo>
                  <a:cubicBezTo>
                    <a:pt x="72" y="15"/>
                    <a:pt x="68" y="7"/>
                    <a:pt x="54" y="7"/>
                  </a:cubicBezTo>
                  <a:cubicBezTo>
                    <a:pt x="43" y="7"/>
                    <a:pt x="26" y="11"/>
                    <a:pt x="1" y="26"/>
                  </a:cubicBezTo>
                  <a:lnTo>
                    <a:pt x="72" y="26"/>
                  </a:lnTo>
                  <a:cubicBezTo>
                    <a:pt x="49" y="26"/>
                    <a:pt x="51" y="41"/>
                    <a:pt x="58" y="42"/>
                  </a:cubicBezTo>
                  <a:lnTo>
                    <a:pt x="58" y="42"/>
                  </a:lnTo>
                  <a:cubicBezTo>
                    <a:pt x="62" y="37"/>
                    <a:pt x="67" y="32"/>
                    <a:pt x="72" y="26"/>
                  </a:cubicBezTo>
                  <a:lnTo>
                    <a:pt x="72" y="26"/>
                  </a:lnTo>
                  <a:cubicBezTo>
                    <a:pt x="68" y="38"/>
                    <a:pt x="63" y="42"/>
                    <a:pt x="59" y="42"/>
                  </a:cubicBezTo>
                  <a:cubicBezTo>
                    <a:pt x="59" y="42"/>
                    <a:pt x="58" y="42"/>
                    <a:pt x="58" y="42"/>
                  </a:cubicBezTo>
                  <a:lnTo>
                    <a:pt x="58" y="42"/>
                  </a:lnTo>
                  <a:cubicBezTo>
                    <a:pt x="44" y="61"/>
                    <a:pt x="36" y="82"/>
                    <a:pt x="36" y="110"/>
                  </a:cubicBezTo>
                  <a:cubicBezTo>
                    <a:pt x="72" y="110"/>
                    <a:pt x="84" y="86"/>
                    <a:pt x="108" y="62"/>
                  </a:cubicBezTo>
                  <a:lnTo>
                    <a:pt x="108" y="62"/>
                  </a:lnTo>
                  <a:cubicBezTo>
                    <a:pt x="103" y="63"/>
                    <a:pt x="98" y="64"/>
                    <a:pt x="94" y="64"/>
                  </a:cubicBezTo>
                  <a:cubicBezTo>
                    <a:pt x="61" y="64"/>
                    <a:pt x="65" y="25"/>
                    <a:pt x="108" y="15"/>
                  </a:cubicBezTo>
                  <a:cubicBezTo>
                    <a:pt x="80" y="8"/>
                    <a:pt x="77" y="1"/>
                    <a:pt x="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2"/>
            <p:cNvSpPr/>
            <p:nvPr/>
          </p:nvSpPr>
          <p:spPr>
            <a:xfrm>
              <a:off x="2717000" y="1909600"/>
              <a:ext cx="325" cy="325"/>
            </a:xfrm>
            <a:custGeom>
              <a:rect b="b" l="l" r="r" t="t"/>
              <a:pathLst>
                <a:path extrusionOk="0" h="13" w="13">
                  <a:moveTo>
                    <a:pt x="12" y="0"/>
                  </a:moveTo>
                  <a:cubicBezTo>
                    <a:pt x="12" y="12"/>
                    <a:pt x="0" y="12"/>
                    <a:pt x="12" y="12"/>
                  </a:cubicBezTo>
                  <a:cubicBezTo>
                    <a:pt x="12" y="12"/>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2"/>
            <p:cNvSpPr/>
            <p:nvPr/>
          </p:nvSpPr>
          <p:spPr>
            <a:xfrm>
              <a:off x="2715450" y="1907200"/>
              <a:ext cx="2450" cy="2425"/>
            </a:xfrm>
            <a:custGeom>
              <a:rect b="b" l="l" r="r" t="t"/>
              <a:pathLst>
                <a:path extrusionOk="0" h="97" w="98">
                  <a:moveTo>
                    <a:pt x="3" y="1"/>
                  </a:moveTo>
                  <a:cubicBezTo>
                    <a:pt x="1" y="3"/>
                    <a:pt x="2" y="6"/>
                    <a:pt x="5" y="9"/>
                  </a:cubicBezTo>
                  <a:lnTo>
                    <a:pt x="5" y="9"/>
                  </a:lnTo>
                  <a:cubicBezTo>
                    <a:pt x="4" y="7"/>
                    <a:pt x="4" y="4"/>
                    <a:pt x="3" y="1"/>
                  </a:cubicBezTo>
                  <a:close/>
                  <a:moveTo>
                    <a:pt x="5" y="9"/>
                  </a:moveTo>
                  <a:cubicBezTo>
                    <a:pt x="24" y="68"/>
                    <a:pt x="39" y="81"/>
                    <a:pt x="51" y="81"/>
                  </a:cubicBezTo>
                  <a:cubicBezTo>
                    <a:pt x="59" y="81"/>
                    <a:pt x="66" y="73"/>
                    <a:pt x="70" y="73"/>
                  </a:cubicBezTo>
                  <a:cubicBezTo>
                    <a:pt x="73" y="73"/>
                    <a:pt x="74" y="78"/>
                    <a:pt x="74" y="96"/>
                  </a:cubicBezTo>
                  <a:cubicBezTo>
                    <a:pt x="98" y="84"/>
                    <a:pt x="98" y="73"/>
                    <a:pt x="75" y="49"/>
                  </a:cubicBezTo>
                  <a:lnTo>
                    <a:pt x="75" y="49"/>
                  </a:lnTo>
                  <a:cubicBezTo>
                    <a:pt x="77" y="50"/>
                    <a:pt x="77" y="50"/>
                    <a:pt x="78" y="50"/>
                  </a:cubicBezTo>
                  <a:cubicBezTo>
                    <a:pt x="78" y="50"/>
                    <a:pt x="77" y="50"/>
                    <a:pt x="74" y="49"/>
                  </a:cubicBezTo>
                  <a:lnTo>
                    <a:pt x="74" y="49"/>
                  </a:lnTo>
                  <a:cubicBezTo>
                    <a:pt x="74" y="49"/>
                    <a:pt x="75" y="49"/>
                    <a:pt x="75" y="49"/>
                  </a:cubicBezTo>
                  <a:lnTo>
                    <a:pt x="75" y="49"/>
                  </a:lnTo>
                  <a:cubicBezTo>
                    <a:pt x="64" y="45"/>
                    <a:pt x="18" y="23"/>
                    <a:pt x="5" y="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2"/>
            <p:cNvSpPr/>
            <p:nvPr/>
          </p:nvSpPr>
          <p:spPr>
            <a:xfrm>
              <a:off x="2710450" y="1907500"/>
              <a:ext cx="1500" cy="1225"/>
            </a:xfrm>
            <a:custGeom>
              <a:rect b="b" l="l" r="r" t="t"/>
              <a:pathLst>
                <a:path extrusionOk="0" h="49" w="60">
                  <a:moveTo>
                    <a:pt x="60" y="1"/>
                  </a:moveTo>
                  <a:lnTo>
                    <a:pt x="60" y="1"/>
                  </a:lnTo>
                  <a:cubicBezTo>
                    <a:pt x="48" y="13"/>
                    <a:pt x="24" y="13"/>
                    <a:pt x="0" y="25"/>
                  </a:cubicBezTo>
                  <a:cubicBezTo>
                    <a:pt x="12" y="25"/>
                    <a:pt x="24" y="37"/>
                    <a:pt x="36" y="48"/>
                  </a:cubicBezTo>
                  <a:cubicBezTo>
                    <a:pt x="48" y="25"/>
                    <a:pt x="60" y="37"/>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2"/>
            <p:cNvSpPr/>
            <p:nvPr/>
          </p:nvSpPr>
          <p:spPr>
            <a:xfrm>
              <a:off x="2702700" y="1903650"/>
              <a:ext cx="925" cy="1500"/>
            </a:xfrm>
            <a:custGeom>
              <a:rect b="b" l="l" r="r" t="t"/>
              <a:pathLst>
                <a:path extrusionOk="0" h="60" w="37">
                  <a:moveTo>
                    <a:pt x="36" y="0"/>
                  </a:moveTo>
                  <a:lnTo>
                    <a:pt x="36" y="0"/>
                  </a:lnTo>
                  <a:cubicBezTo>
                    <a:pt x="25" y="24"/>
                    <a:pt x="13" y="36"/>
                    <a:pt x="1" y="60"/>
                  </a:cubicBezTo>
                  <a:cubicBezTo>
                    <a:pt x="25" y="48"/>
                    <a:pt x="25" y="3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2"/>
            <p:cNvSpPr/>
            <p:nvPr/>
          </p:nvSpPr>
          <p:spPr>
            <a:xfrm>
              <a:off x="2700975" y="1903925"/>
              <a:ext cx="275" cy="825"/>
            </a:xfrm>
            <a:custGeom>
              <a:rect b="b" l="l" r="r" t="t"/>
              <a:pathLst>
                <a:path extrusionOk="0" h="33" w="11">
                  <a:moveTo>
                    <a:pt x="10" y="1"/>
                  </a:moveTo>
                  <a:lnTo>
                    <a:pt x="10" y="1"/>
                  </a:lnTo>
                  <a:cubicBezTo>
                    <a:pt x="4" y="20"/>
                    <a:pt x="1" y="32"/>
                    <a:pt x="1" y="32"/>
                  </a:cubicBezTo>
                  <a:cubicBezTo>
                    <a:pt x="2" y="32"/>
                    <a:pt x="5" y="23"/>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2"/>
            <p:cNvSpPr/>
            <p:nvPr/>
          </p:nvSpPr>
          <p:spPr>
            <a:xfrm>
              <a:off x="2586925" y="1914950"/>
              <a:ext cx="325" cy="325"/>
            </a:xfrm>
            <a:custGeom>
              <a:rect b="b" l="l" r="r" t="t"/>
              <a:pathLst>
                <a:path extrusionOk="0" h="13" w="13">
                  <a:moveTo>
                    <a:pt x="12" y="0"/>
                  </a:moveTo>
                  <a:cubicBezTo>
                    <a:pt x="0" y="0"/>
                    <a:pt x="0" y="12"/>
                    <a:pt x="0" y="12"/>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2"/>
            <p:cNvSpPr/>
            <p:nvPr/>
          </p:nvSpPr>
          <p:spPr>
            <a:xfrm>
              <a:off x="2648525" y="1903825"/>
              <a:ext cx="1525" cy="1025"/>
            </a:xfrm>
            <a:custGeom>
              <a:rect b="b" l="l" r="r" t="t"/>
              <a:pathLst>
                <a:path extrusionOk="0" h="41" w="61">
                  <a:moveTo>
                    <a:pt x="18" y="0"/>
                  </a:moveTo>
                  <a:cubicBezTo>
                    <a:pt x="13" y="0"/>
                    <a:pt x="7" y="2"/>
                    <a:pt x="1" y="5"/>
                  </a:cubicBezTo>
                  <a:cubicBezTo>
                    <a:pt x="1" y="29"/>
                    <a:pt x="7" y="32"/>
                    <a:pt x="17" y="32"/>
                  </a:cubicBezTo>
                  <a:cubicBezTo>
                    <a:pt x="21" y="32"/>
                    <a:pt x="25" y="31"/>
                    <a:pt x="29" y="31"/>
                  </a:cubicBezTo>
                  <a:cubicBezTo>
                    <a:pt x="35" y="31"/>
                    <a:pt x="42" y="32"/>
                    <a:pt x="49" y="35"/>
                  </a:cubicBezTo>
                  <a:lnTo>
                    <a:pt x="49" y="35"/>
                  </a:lnTo>
                  <a:cubicBezTo>
                    <a:pt x="52" y="38"/>
                    <a:pt x="56" y="41"/>
                    <a:pt x="60" y="41"/>
                  </a:cubicBezTo>
                  <a:cubicBezTo>
                    <a:pt x="51" y="14"/>
                    <a:pt x="36"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
            <p:cNvSpPr/>
            <p:nvPr/>
          </p:nvSpPr>
          <p:spPr>
            <a:xfrm>
              <a:off x="2615000" y="1909900"/>
              <a:ext cx="525" cy="700"/>
            </a:xfrm>
            <a:custGeom>
              <a:rect b="b" l="l" r="r" t="t"/>
              <a:pathLst>
                <a:path extrusionOk="0" h="28" w="21">
                  <a:moveTo>
                    <a:pt x="20" y="0"/>
                  </a:moveTo>
                  <a:lnTo>
                    <a:pt x="20" y="0"/>
                  </a:lnTo>
                  <a:cubicBezTo>
                    <a:pt x="6" y="14"/>
                    <a:pt x="1" y="28"/>
                    <a:pt x="3" y="28"/>
                  </a:cubicBezTo>
                  <a:cubicBezTo>
                    <a:pt x="4" y="28"/>
                    <a:pt x="10" y="2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2"/>
            <p:cNvSpPr/>
            <p:nvPr/>
          </p:nvSpPr>
          <p:spPr>
            <a:xfrm>
              <a:off x="2564300" y="1916150"/>
              <a:ext cx="925" cy="900"/>
            </a:xfrm>
            <a:custGeom>
              <a:rect b="b" l="l" r="r" t="t"/>
              <a:pathLst>
                <a:path extrusionOk="0" h="36" w="37">
                  <a:moveTo>
                    <a:pt x="24" y="0"/>
                  </a:moveTo>
                  <a:lnTo>
                    <a:pt x="0" y="36"/>
                  </a:lnTo>
                  <a:cubicBezTo>
                    <a:pt x="36" y="36"/>
                    <a:pt x="24" y="24"/>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2"/>
            <p:cNvSpPr/>
            <p:nvPr/>
          </p:nvSpPr>
          <p:spPr>
            <a:xfrm>
              <a:off x="2678300" y="1904525"/>
              <a:ext cx="1500" cy="1000"/>
            </a:xfrm>
            <a:custGeom>
              <a:rect b="b" l="l" r="r" t="t"/>
              <a:pathLst>
                <a:path extrusionOk="0" h="40" w="60">
                  <a:moveTo>
                    <a:pt x="0" y="1"/>
                  </a:moveTo>
                  <a:cubicBezTo>
                    <a:pt x="25" y="17"/>
                    <a:pt x="44" y="40"/>
                    <a:pt x="54" y="40"/>
                  </a:cubicBezTo>
                  <a:cubicBezTo>
                    <a:pt x="58" y="40"/>
                    <a:pt x="60" y="35"/>
                    <a:pt x="60" y="25"/>
                  </a:cubicBezTo>
                  <a:cubicBezTo>
                    <a:pt x="36" y="13"/>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
            <p:cNvSpPr/>
            <p:nvPr/>
          </p:nvSpPr>
          <p:spPr>
            <a:xfrm>
              <a:off x="2584525" y="1905425"/>
              <a:ext cx="325" cy="625"/>
            </a:xfrm>
            <a:custGeom>
              <a:rect b="b" l="l" r="r" t="t"/>
              <a:pathLst>
                <a:path extrusionOk="0" h="25" w="13">
                  <a:moveTo>
                    <a:pt x="13" y="0"/>
                  </a:moveTo>
                  <a:cubicBezTo>
                    <a:pt x="1" y="12"/>
                    <a:pt x="1" y="12"/>
                    <a:pt x="1" y="24"/>
                  </a:cubicBezTo>
                  <a:cubicBezTo>
                    <a:pt x="13" y="12"/>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2"/>
            <p:cNvSpPr/>
            <p:nvPr/>
          </p:nvSpPr>
          <p:spPr>
            <a:xfrm>
              <a:off x="2676800" y="1904075"/>
              <a:ext cx="1525" cy="925"/>
            </a:xfrm>
            <a:custGeom>
              <a:rect b="b" l="l" r="r" t="t"/>
              <a:pathLst>
                <a:path extrusionOk="0" h="37" w="61">
                  <a:moveTo>
                    <a:pt x="31" y="1"/>
                  </a:moveTo>
                  <a:cubicBezTo>
                    <a:pt x="22" y="1"/>
                    <a:pt x="13" y="7"/>
                    <a:pt x="1" y="19"/>
                  </a:cubicBezTo>
                  <a:cubicBezTo>
                    <a:pt x="1" y="19"/>
                    <a:pt x="1" y="19"/>
                    <a:pt x="1" y="19"/>
                  </a:cubicBezTo>
                  <a:lnTo>
                    <a:pt x="1" y="19"/>
                  </a:lnTo>
                  <a:cubicBezTo>
                    <a:pt x="1" y="20"/>
                    <a:pt x="1" y="21"/>
                    <a:pt x="2" y="21"/>
                  </a:cubicBezTo>
                  <a:lnTo>
                    <a:pt x="2" y="21"/>
                  </a:lnTo>
                  <a:cubicBezTo>
                    <a:pt x="8" y="31"/>
                    <a:pt x="17" y="37"/>
                    <a:pt x="26" y="37"/>
                  </a:cubicBezTo>
                  <a:cubicBezTo>
                    <a:pt x="37" y="37"/>
                    <a:pt x="49" y="31"/>
                    <a:pt x="60" y="19"/>
                  </a:cubicBezTo>
                  <a:cubicBezTo>
                    <a:pt x="49" y="7"/>
                    <a:pt x="40" y="1"/>
                    <a:pt x="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2"/>
            <p:cNvSpPr/>
            <p:nvPr/>
          </p:nvSpPr>
          <p:spPr>
            <a:xfrm>
              <a:off x="2477675" y="1906025"/>
              <a:ext cx="925" cy="25"/>
            </a:xfrm>
            <a:custGeom>
              <a:rect b="b" l="l" r="r" t="t"/>
              <a:pathLst>
                <a:path extrusionOk="0" h="1" w="37">
                  <a:moveTo>
                    <a:pt x="1" y="0"/>
                  </a:moveTo>
                  <a:cubicBezTo>
                    <a:pt x="1" y="0"/>
                    <a:pt x="24" y="0"/>
                    <a:pt x="36" y="0"/>
                  </a:cubicBezTo>
                  <a:cubicBezTo>
                    <a:pt x="24"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2"/>
            <p:cNvSpPr/>
            <p:nvPr/>
          </p:nvSpPr>
          <p:spPr>
            <a:xfrm>
              <a:off x="2692875" y="1904300"/>
              <a:ext cx="175" cy="250"/>
            </a:xfrm>
            <a:custGeom>
              <a:rect b="b" l="l" r="r" t="t"/>
              <a:pathLst>
                <a:path extrusionOk="0" h="10" w="7">
                  <a:moveTo>
                    <a:pt x="5" y="1"/>
                  </a:moveTo>
                  <a:cubicBezTo>
                    <a:pt x="4" y="1"/>
                    <a:pt x="1" y="4"/>
                    <a:pt x="1" y="10"/>
                  </a:cubicBezTo>
                  <a:cubicBezTo>
                    <a:pt x="7" y="4"/>
                    <a:pt x="7"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
            <p:cNvSpPr/>
            <p:nvPr/>
          </p:nvSpPr>
          <p:spPr>
            <a:xfrm>
              <a:off x="2672350" y="1910175"/>
              <a:ext cx="25" cy="325"/>
            </a:xfrm>
            <a:custGeom>
              <a:rect b="b" l="l" r="r" t="t"/>
              <a:pathLst>
                <a:path extrusionOk="0" h="13" w="1">
                  <a:moveTo>
                    <a:pt x="0" y="1"/>
                  </a:moveTo>
                  <a:lnTo>
                    <a:pt x="0" y="1"/>
                  </a:lnTo>
                  <a:cubicBezTo>
                    <a:pt x="0" y="13"/>
                    <a:pt x="0"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
            <p:cNvSpPr/>
            <p:nvPr/>
          </p:nvSpPr>
          <p:spPr>
            <a:xfrm>
              <a:off x="2693475" y="1904300"/>
              <a:ext cx="325" cy="250"/>
            </a:xfrm>
            <a:custGeom>
              <a:rect b="b" l="l" r="r" t="t"/>
              <a:pathLst>
                <a:path extrusionOk="0" h="10" w="13">
                  <a:moveTo>
                    <a:pt x="11" y="1"/>
                  </a:moveTo>
                  <a:cubicBezTo>
                    <a:pt x="10" y="1"/>
                    <a:pt x="7" y="4"/>
                    <a:pt x="1" y="10"/>
                  </a:cubicBezTo>
                  <a:lnTo>
                    <a:pt x="13" y="10"/>
                  </a:lnTo>
                  <a:cubicBezTo>
                    <a:pt x="13" y="4"/>
                    <a:pt x="13"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
            <p:cNvSpPr/>
            <p:nvPr/>
          </p:nvSpPr>
          <p:spPr>
            <a:xfrm>
              <a:off x="2691400" y="1904525"/>
              <a:ext cx="1500" cy="25"/>
            </a:xfrm>
            <a:custGeom>
              <a:rect b="b" l="l" r="r" t="t"/>
              <a:pathLst>
                <a:path extrusionOk="0" h="1" w="60">
                  <a:moveTo>
                    <a:pt x="60" y="1"/>
                  </a:moveTo>
                  <a:cubicBezTo>
                    <a:pt x="0" y="1"/>
                    <a:pt x="60" y="1"/>
                    <a:pt x="60" y="1"/>
                  </a:cubicBezTo>
                  <a:cubicBezTo>
                    <a:pt x="48" y="1"/>
                    <a:pt x="60"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2"/>
            <p:cNvSpPr/>
            <p:nvPr/>
          </p:nvSpPr>
          <p:spPr>
            <a:xfrm>
              <a:off x="2533200" y="1912875"/>
              <a:ext cx="450" cy="250"/>
            </a:xfrm>
            <a:custGeom>
              <a:rect b="b" l="l" r="r" t="t"/>
              <a:pathLst>
                <a:path extrusionOk="0" h="10" w="18">
                  <a:moveTo>
                    <a:pt x="6" y="0"/>
                  </a:moveTo>
                  <a:cubicBezTo>
                    <a:pt x="0" y="6"/>
                    <a:pt x="0" y="9"/>
                    <a:pt x="3" y="9"/>
                  </a:cubicBezTo>
                  <a:cubicBezTo>
                    <a:pt x="6" y="9"/>
                    <a:pt x="12" y="6"/>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
            <p:cNvSpPr/>
            <p:nvPr/>
          </p:nvSpPr>
          <p:spPr>
            <a:xfrm>
              <a:off x="2638425" y="1914350"/>
              <a:ext cx="300" cy="25"/>
            </a:xfrm>
            <a:custGeom>
              <a:rect b="b" l="l" r="r" t="t"/>
              <a:pathLst>
                <a:path extrusionOk="0" h="1" w="12">
                  <a:moveTo>
                    <a:pt x="12" y="1"/>
                  </a:moveTo>
                  <a:cubicBezTo>
                    <a:pt x="0"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
            <p:cNvSpPr/>
            <p:nvPr/>
          </p:nvSpPr>
          <p:spPr>
            <a:xfrm>
              <a:off x="2614300" y="1913175"/>
              <a:ext cx="325" cy="600"/>
            </a:xfrm>
            <a:custGeom>
              <a:rect b="b" l="l" r="r" t="t"/>
              <a:pathLst>
                <a:path extrusionOk="0" h="24" w="13">
                  <a:moveTo>
                    <a:pt x="13" y="24"/>
                  </a:moveTo>
                  <a:cubicBezTo>
                    <a:pt x="1" y="12"/>
                    <a:pt x="1" y="12"/>
                    <a:pt x="1" y="0"/>
                  </a:cubicBezTo>
                  <a:cubicBezTo>
                    <a:pt x="1" y="12"/>
                    <a:pt x="1" y="12"/>
                    <a:pt x="13"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p:nvPr/>
          </p:nvSpPr>
          <p:spPr>
            <a:xfrm>
              <a:off x="2564900" y="1915850"/>
              <a:ext cx="25" cy="600"/>
            </a:xfrm>
            <a:custGeom>
              <a:rect b="b" l="l" r="r" t="t"/>
              <a:pathLst>
                <a:path extrusionOk="0" h="24" w="1">
                  <a:moveTo>
                    <a:pt x="0" y="0"/>
                  </a:moveTo>
                  <a:cubicBezTo>
                    <a:pt x="0" y="12"/>
                    <a:pt x="0"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p:nvPr/>
          </p:nvSpPr>
          <p:spPr>
            <a:xfrm>
              <a:off x="2695850" y="1903925"/>
              <a:ext cx="1525" cy="925"/>
            </a:xfrm>
            <a:custGeom>
              <a:rect b="b" l="l" r="r" t="t"/>
              <a:pathLst>
                <a:path extrusionOk="0" h="37" w="61">
                  <a:moveTo>
                    <a:pt x="60" y="1"/>
                  </a:moveTo>
                  <a:cubicBezTo>
                    <a:pt x="1" y="37"/>
                    <a:pt x="60" y="1"/>
                    <a:pt x="60" y="1"/>
                  </a:cubicBezTo>
                  <a:cubicBezTo>
                    <a:pt x="60" y="1"/>
                    <a:pt x="49"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2"/>
            <p:cNvSpPr/>
            <p:nvPr/>
          </p:nvSpPr>
          <p:spPr>
            <a:xfrm>
              <a:off x="2698250" y="1906675"/>
              <a:ext cx="1500" cy="1325"/>
            </a:xfrm>
            <a:custGeom>
              <a:rect b="b" l="l" r="r" t="t"/>
              <a:pathLst>
                <a:path extrusionOk="0" h="53" w="60">
                  <a:moveTo>
                    <a:pt x="45" y="0"/>
                  </a:moveTo>
                  <a:cubicBezTo>
                    <a:pt x="41" y="0"/>
                    <a:pt x="28" y="6"/>
                    <a:pt x="0" y="22"/>
                  </a:cubicBezTo>
                  <a:cubicBezTo>
                    <a:pt x="0" y="22"/>
                    <a:pt x="0" y="22"/>
                    <a:pt x="0" y="22"/>
                  </a:cubicBezTo>
                  <a:lnTo>
                    <a:pt x="0" y="22"/>
                  </a:lnTo>
                  <a:cubicBezTo>
                    <a:pt x="0" y="32"/>
                    <a:pt x="3" y="35"/>
                    <a:pt x="6" y="35"/>
                  </a:cubicBezTo>
                  <a:lnTo>
                    <a:pt x="6" y="35"/>
                  </a:lnTo>
                  <a:cubicBezTo>
                    <a:pt x="14" y="48"/>
                    <a:pt x="23" y="53"/>
                    <a:pt x="34" y="53"/>
                  </a:cubicBezTo>
                  <a:cubicBezTo>
                    <a:pt x="42" y="53"/>
                    <a:pt x="51" y="50"/>
                    <a:pt x="60" y="46"/>
                  </a:cubicBezTo>
                  <a:cubicBezTo>
                    <a:pt x="7" y="46"/>
                    <a:pt x="58"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2"/>
            <p:cNvSpPr/>
            <p:nvPr/>
          </p:nvSpPr>
          <p:spPr>
            <a:xfrm>
              <a:off x="2699725" y="1907450"/>
              <a:ext cx="750" cy="375"/>
            </a:xfrm>
            <a:custGeom>
              <a:rect b="b" l="l" r="r" t="t"/>
              <a:pathLst>
                <a:path extrusionOk="0" h="15" w="30">
                  <a:moveTo>
                    <a:pt x="24" y="1"/>
                  </a:moveTo>
                  <a:cubicBezTo>
                    <a:pt x="18" y="1"/>
                    <a:pt x="8" y="8"/>
                    <a:pt x="1" y="15"/>
                  </a:cubicBezTo>
                  <a:cubicBezTo>
                    <a:pt x="9" y="15"/>
                    <a:pt x="17" y="9"/>
                    <a:pt x="21" y="9"/>
                  </a:cubicBezTo>
                  <a:cubicBezTo>
                    <a:pt x="23" y="9"/>
                    <a:pt x="25" y="11"/>
                    <a:pt x="25" y="15"/>
                  </a:cubicBezTo>
                  <a:cubicBezTo>
                    <a:pt x="30" y="5"/>
                    <a:pt x="28"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2"/>
            <p:cNvSpPr/>
            <p:nvPr/>
          </p:nvSpPr>
          <p:spPr>
            <a:xfrm>
              <a:off x="2690275" y="1904025"/>
              <a:ext cx="1500" cy="1225"/>
            </a:xfrm>
            <a:custGeom>
              <a:rect b="b" l="l" r="r" t="t"/>
              <a:pathLst>
                <a:path extrusionOk="0" h="49" w="60">
                  <a:moveTo>
                    <a:pt x="56" y="1"/>
                  </a:moveTo>
                  <a:cubicBezTo>
                    <a:pt x="45" y="1"/>
                    <a:pt x="0" y="48"/>
                    <a:pt x="27" y="48"/>
                  </a:cubicBezTo>
                  <a:cubicBezTo>
                    <a:pt x="31" y="48"/>
                    <a:pt x="37" y="47"/>
                    <a:pt x="45" y="45"/>
                  </a:cubicBezTo>
                  <a:cubicBezTo>
                    <a:pt x="46" y="46"/>
                    <a:pt x="47" y="46"/>
                    <a:pt x="48" y="46"/>
                  </a:cubicBezTo>
                  <a:cubicBezTo>
                    <a:pt x="56" y="46"/>
                    <a:pt x="57" y="7"/>
                    <a:pt x="57" y="7"/>
                  </a:cubicBezTo>
                  <a:cubicBezTo>
                    <a:pt x="57" y="7"/>
                    <a:pt x="57" y="8"/>
                    <a:pt x="57" y="9"/>
                  </a:cubicBezTo>
                  <a:cubicBezTo>
                    <a:pt x="59" y="3"/>
                    <a:pt x="58" y="1"/>
                    <a:pt x="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2"/>
            <p:cNvSpPr/>
            <p:nvPr/>
          </p:nvSpPr>
          <p:spPr>
            <a:xfrm>
              <a:off x="2694975" y="1909000"/>
              <a:ext cx="900" cy="325"/>
            </a:xfrm>
            <a:custGeom>
              <a:rect b="b" l="l" r="r" t="t"/>
              <a:pathLst>
                <a:path extrusionOk="0" h="13" w="36">
                  <a:moveTo>
                    <a:pt x="0" y="12"/>
                  </a:moveTo>
                  <a:cubicBezTo>
                    <a:pt x="12" y="12"/>
                    <a:pt x="24" y="12"/>
                    <a:pt x="36" y="0"/>
                  </a:cubicBezTo>
                  <a:cubicBezTo>
                    <a:pt x="24" y="12"/>
                    <a:pt x="12"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2"/>
            <p:cNvSpPr/>
            <p:nvPr/>
          </p:nvSpPr>
          <p:spPr>
            <a:xfrm>
              <a:off x="2680775" y="1909450"/>
              <a:ext cx="1125" cy="175"/>
            </a:xfrm>
            <a:custGeom>
              <a:rect b="b" l="l" r="r" t="t"/>
              <a:pathLst>
                <a:path extrusionOk="0" h="7" w="45">
                  <a:moveTo>
                    <a:pt x="43" y="1"/>
                  </a:moveTo>
                  <a:cubicBezTo>
                    <a:pt x="40" y="1"/>
                    <a:pt x="1" y="6"/>
                    <a:pt x="9" y="6"/>
                  </a:cubicBezTo>
                  <a:cubicBezTo>
                    <a:pt x="36" y="2"/>
                    <a:pt x="44"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2"/>
            <p:cNvSpPr/>
            <p:nvPr/>
          </p:nvSpPr>
          <p:spPr>
            <a:xfrm>
              <a:off x="2685150" y="1911450"/>
              <a:ext cx="175" cy="1150"/>
            </a:xfrm>
            <a:custGeom>
              <a:rect b="b" l="l" r="r" t="t"/>
              <a:pathLst>
                <a:path extrusionOk="0" h="46" w="7">
                  <a:moveTo>
                    <a:pt x="5" y="0"/>
                  </a:moveTo>
                  <a:cubicBezTo>
                    <a:pt x="4" y="0"/>
                    <a:pt x="0" y="19"/>
                    <a:pt x="0" y="45"/>
                  </a:cubicBezTo>
                  <a:cubicBezTo>
                    <a:pt x="6" y="13"/>
                    <a:pt x="6"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2"/>
            <p:cNvSpPr/>
            <p:nvPr/>
          </p:nvSpPr>
          <p:spPr>
            <a:xfrm>
              <a:off x="2648525" y="1914350"/>
              <a:ext cx="2125" cy="1650"/>
            </a:xfrm>
            <a:custGeom>
              <a:rect b="b" l="l" r="r" t="t"/>
              <a:pathLst>
                <a:path extrusionOk="0" h="66" w="85">
                  <a:moveTo>
                    <a:pt x="48" y="1"/>
                  </a:moveTo>
                  <a:cubicBezTo>
                    <a:pt x="13" y="1"/>
                    <a:pt x="1" y="24"/>
                    <a:pt x="13" y="60"/>
                  </a:cubicBezTo>
                  <a:cubicBezTo>
                    <a:pt x="13" y="60"/>
                    <a:pt x="13" y="60"/>
                    <a:pt x="13" y="60"/>
                  </a:cubicBezTo>
                  <a:lnTo>
                    <a:pt x="13" y="60"/>
                  </a:lnTo>
                  <a:cubicBezTo>
                    <a:pt x="15" y="61"/>
                    <a:pt x="17" y="62"/>
                    <a:pt x="19" y="63"/>
                  </a:cubicBezTo>
                  <a:lnTo>
                    <a:pt x="19" y="63"/>
                  </a:lnTo>
                  <a:cubicBezTo>
                    <a:pt x="25" y="64"/>
                    <a:pt x="30" y="65"/>
                    <a:pt x="33" y="65"/>
                  </a:cubicBezTo>
                  <a:cubicBezTo>
                    <a:pt x="58" y="65"/>
                    <a:pt x="49" y="31"/>
                    <a:pt x="68" y="31"/>
                  </a:cubicBezTo>
                  <a:cubicBezTo>
                    <a:pt x="72" y="31"/>
                    <a:pt x="77" y="33"/>
                    <a:pt x="84" y="36"/>
                  </a:cubicBezTo>
                  <a:cubicBezTo>
                    <a:pt x="72" y="24"/>
                    <a:pt x="60" y="13"/>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2"/>
            <p:cNvSpPr/>
            <p:nvPr/>
          </p:nvSpPr>
          <p:spPr>
            <a:xfrm>
              <a:off x="2473575" y="1904775"/>
              <a:ext cx="850" cy="375"/>
            </a:xfrm>
            <a:custGeom>
              <a:rect b="b" l="l" r="r" t="t"/>
              <a:pathLst>
                <a:path extrusionOk="0" h="15" w="34">
                  <a:moveTo>
                    <a:pt x="1" y="1"/>
                  </a:moveTo>
                  <a:cubicBezTo>
                    <a:pt x="0" y="1"/>
                    <a:pt x="8" y="4"/>
                    <a:pt x="34" y="15"/>
                  </a:cubicBezTo>
                  <a:cubicBezTo>
                    <a:pt x="20" y="8"/>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2"/>
            <p:cNvSpPr/>
            <p:nvPr/>
          </p:nvSpPr>
          <p:spPr>
            <a:xfrm>
              <a:off x="2471725" y="1905275"/>
              <a:ext cx="950" cy="1375"/>
            </a:xfrm>
            <a:custGeom>
              <a:rect b="b" l="l" r="r" t="t"/>
              <a:pathLst>
                <a:path extrusionOk="0" h="55" w="38">
                  <a:moveTo>
                    <a:pt x="35" y="0"/>
                  </a:moveTo>
                  <a:cubicBezTo>
                    <a:pt x="34" y="0"/>
                    <a:pt x="31" y="5"/>
                    <a:pt x="24" y="18"/>
                  </a:cubicBezTo>
                  <a:cubicBezTo>
                    <a:pt x="1" y="42"/>
                    <a:pt x="1" y="54"/>
                    <a:pt x="36" y="54"/>
                  </a:cubicBezTo>
                  <a:cubicBezTo>
                    <a:pt x="28" y="37"/>
                    <a:pt x="38" y="0"/>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2"/>
            <p:cNvSpPr/>
            <p:nvPr/>
          </p:nvSpPr>
          <p:spPr>
            <a:xfrm>
              <a:off x="2594125" y="1916850"/>
              <a:ext cx="550" cy="500"/>
            </a:xfrm>
            <a:custGeom>
              <a:rect b="b" l="l" r="r" t="t"/>
              <a:pathLst>
                <a:path extrusionOk="0" h="20" w="22">
                  <a:moveTo>
                    <a:pt x="7" y="1"/>
                  </a:moveTo>
                  <a:cubicBezTo>
                    <a:pt x="0" y="1"/>
                    <a:pt x="0" y="12"/>
                    <a:pt x="22" y="20"/>
                  </a:cubicBezTo>
                  <a:cubicBezTo>
                    <a:pt x="17" y="6"/>
                    <a:pt x="11"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
            <p:cNvSpPr/>
            <p:nvPr/>
          </p:nvSpPr>
          <p:spPr>
            <a:xfrm>
              <a:off x="2582150" y="1915250"/>
              <a:ext cx="625" cy="1500"/>
            </a:xfrm>
            <a:custGeom>
              <a:rect b="b" l="l" r="r" t="t"/>
              <a:pathLst>
                <a:path extrusionOk="0" h="60" w="25">
                  <a:moveTo>
                    <a:pt x="1" y="0"/>
                  </a:moveTo>
                  <a:cubicBezTo>
                    <a:pt x="25" y="60"/>
                    <a:pt x="25" y="6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
            <p:cNvSpPr/>
            <p:nvPr/>
          </p:nvSpPr>
          <p:spPr>
            <a:xfrm>
              <a:off x="2572325" y="1917425"/>
              <a:ext cx="1225" cy="825"/>
            </a:xfrm>
            <a:custGeom>
              <a:rect b="b" l="l" r="r" t="t"/>
              <a:pathLst>
                <a:path extrusionOk="0" h="33" w="49">
                  <a:moveTo>
                    <a:pt x="6" y="0"/>
                  </a:moveTo>
                  <a:cubicBezTo>
                    <a:pt x="2" y="0"/>
                    <a:pt x="1" y="8"/>
                    <a:pt x="1" y="32"/>
                  </a:cubicBezTo>
                  <a:cubicBezTo>
                    <a:pt x="10" y="32"/>
                    <a:pt x="27" y="25"/>
                    <a:pt x="40" y="22"/>
                  </a:cubicBezTo>
                  <a:lnTo>
                    <a:pt x="40" y="22"/>
                  </a:lnTo>
                  <a:cubicBezTo>
                    <a:pt x="40" y="22"/>
                    <a:pt x="40" y="22"/>
                    <a:pt x="40" y="22"/>
                  </a:cubicBezTo>
                  <a:cubicBezTo>
                    <a:pt x="43" y="22"/>
                    <a:pt x="46" y="21"/>
                    <a:pt x="48" y="21"/>
                  </a:cubicBezTo>
                  <a:cubicBezTo>
                    <a:pt x="46" y="21"/>
                    <a:pt x="43" y="21"/>
                    <a:pt x="40" y="22"/>
                  </a:cubicBezTo>
                  <a:lnTo>
                    <a:pt x="40" y="22"/>
                  </a:lnTo>
                  <a:cubicBezTo>
                    <a:pt x="22" y="21"/>
                    <a:pt x="11"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
            <p:cNvSpPr/>
            <p:nvPr/>
          </p:nvSpPr>
          <p:spPr>
            <a:xfrm>
              <a:off x="2466075" y="2079250"/>
              <a:ext cx="900" cy="25"/>
            </a:xfrm>
            <a:custGeom>
              <a:rect b="b" l="l" r="r" t="t"/>
              <a:pathLst>
                <a:path extrusionOk="0" h="1" w="36">
                  <a:moveTo>
                    <a:pt x="0" y="1"/>
                  </a:moveTo>
                  <a:cubicBezTo>
                    <a:pt x="0" y="1"/>
                    <a:pt x="36" y="1"/>
                    <a:pt x="36" y="1"/>
                  </a:cubicBezTo>
                  <a:cubicBezTo>
                    <a:pt x="36"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2463975" y="2078650"/>
              <a:ext cx="925" cy="25"/>
            </a:xfrm>
            <a:custGeom>
              <a:rect b="b" l="l" r="r" t="t"/>
              <a:pathLst>
                <a:path extrusionOk="0" h="1" w="37">
                  <a:moveTo>
                    <a:pt x="37" y="1"/>
                  </a:moveTo>
                  <a:cubicBezTo>
                    <a:pt x="1" y="1"/>
                    <a:pt x="1" y="1"/>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2463625" y="2078075"/>
              <a:ext cx="1175" cy="225"/>
            </a:xfrm>
            <a:custGeom>
              <a:rect b="b" l="l" r="r" t="t"/>
              <a:pathLst>
                <a:path extrusionOk="0" h="9" w="47">
                  <a:moveTo>
                    <a:pt x="27" y="0"/>
                  </a:moveTo>
                  <a:cubicBezTo>
                    <a:pt x="3" y="6"/>
                    <a:pt x="0" y="9"/>
                    <a:pt x="5" y="9"/>
                  </a:cubicBezTo>
                  <a:cubicBezTo>
                    <a:pt x="8" y="9"/>
                    <a:pt x="14" y="8"/>
                    <a:pt x="20" y="5"/>
                  </a:cubicBezTo>
                  <a:lnTo>
                    <a:pt x="20" y="5"/>
                  </a:lnTo>
                  <a:cubicBezTo>
                    <a:pt x="30" y="4"/>
                    <a:pt x="46" y="0"/>
                    <a:pt x="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
            <p:cNvSpPr/>
            <p:nvPr/>
          </p:nvSpPr>
          <p:spPr>
            <a:xfrm>
              <a:off x="2466975" y="2078075"/>
              <a:ext cx="300" cy="25"/>
            </a:xfrm>
            <a:custGeom>
              <a:rect b="b" l="l" r="r" t="t"/>
              <a:pathLst>
                <a:path extrusionOk="0" h="1" w="12">
                  <a:moveTo>
                    <a:pt x="12" y="0"/>
                  </a:moveTo>
                  <a:cubicBezTo>
                    <a:pt x="12" y="0"/>
                    <a:pt x="0" y="0"/>
                    <a:pt x="12" y="0"/>
                  </a:cubicBezTo>
                  <a:cubicBezTo>
                    <a:pt x="12"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a:off x="2467250" y="2078075"/>
              <a:ext cx="625" cy="25"/>
            </a:xfrm>
            <a:custGeom>
              <a:rect b="b" l="l" r="r" t="t"/>
              <a:pathLst>
                <a:path extrusionOk="0" h="1" w="25">
                  <a:moveTo>
                    <a:pt x="1" y="0"/>
                  </a:moveTo>
                  <a:cubicBezTo>
                    <a:pt x="1" y="0"/>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
            <p:cNvSpPr/>
            <p:nvPr/>
          </p:nvSpPr>
          <p:spPr>
            <a:xfrm>
              <a:off x="2466975" y="2077625"/>
              <a:ext cx="1325" cy="175"/>
            </a:xfrm>
            <a:custGeom>
              <a:rect b="b" l="l" r="r" t="t"/>
              <a:pathLst>
                <a:path extrusionOk="0" h="7" w="53">
                  <a:moveTo>
                    <a:pt x="48" y="1"/>
                  </a:moveTo>
                  <a:cubicBezTo>
                    <a:pt x="45" y="1"/>
                    <a:pt x="32" y="2"/>
                    <a:pt x="0" y="6"/>
                  </a:cubicBezTo>
                  <a:cubicBezTo>
                    <a:pt x="16" y="6"/>
                    <a:pt x="53"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
            <p:cNvSpPr/>
            <p:nvPr/>
          </p:nvSpPr>
          <p:spPr>
            <a:xfrm>
              <a:off x="2466075" y="2077775"/>
              <a:ext cx="325" cy="25"/>
            </a:xfrm>
            <a:custGeom>
              <a:rect b="b" l="l" r="r" t="t"/>
              <a:pathLst>
                <a:path extrusionOk="0" h="1" w="13">
                  <a:moveTo>
                    <a:pt x="0" y="0"/>
                  </a:moveTo>
                  <a:lnTo>
                    <a:pt x="12" y="0"/>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
            <p:cNvSpPr/>
            <p:nvPr/>
          </p:nvSpPr>
          <p:spPr>
            <a:xfrm>
              <a:off x="2465475" y="2077775"/>
              <a:ext cx="1225" cy="25"/>
            </a:xfrm>
            <a:custGeom>
              <a:rect b="b" l="l" r="r" t="t"/>
              <a:pathLst>
                <a:path extrusionOk="0" h="1" w="49">
                  <a:moveTo>
                    <a:pt x="48" y="0"/>
                  </a:moveTo>
                  <a:cubicBezTo>
                    <a:pt x="0" y="0"/>
                    <a:pt x="24" y="0"/>
                    <a:pt x="48" y="0"/>
                  </a:cubicBezTo>
                  <a:cubicBezTo>
                    <a:pt x="48"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2465475" y="2077775"/>
              <a:ext cx="1075" cy="250"/>
            </a:xfrm>
            <a:custGeom>
              <a:rect b="b" l="l" r="r" t="t"/>
              <a:pathLst>
                <a:path extrusionOk="0" h="10" w="43">
                  <a:moveTo>
                    <a:pt x="0" y="0"/>
                  </a:moveTo>
                  <a:cubicBezTo>
                    <a:pt x="6" y="6"/>
                    <a:pt x="18" y="9"/>
                    <a:pt x="27" y="9"/>
                  </a:cubicBezTo>
                  <a:cubicBezTo>
                    <a:pt x="36" y="9"/>
                    <a:pt x="42"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2462600" y="2078075"/>
              <a:ext cx="725" cy="275"/>
            </a:xfrm>
            <a:custGeom>
              <a:rect b="b" l="l" r="r" t="t"/>
              <a:pathLst>
                <a:path extrusionOk="0" h="11" w="29">
                  <a:moveTo>
                    <a:pt x="20" y="0"/>
                  </a:moveTo>
                  <a:cubicBezTo>
                    <a:pt x="4" y="8"/>
                    <a:pt x="0" y="11"/>
                    <a:pt x="2" y="11"/>
                  </a:cubicBezTo>
                  <a:cubicBezTo>
                    <a:pt x="4" y="11"/>
                    <a:pt x="28"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2466400" y="2077175"/>
              <a:ext cx="1475" cy="150"/>
            </a:xfrm>
            <a:custGeom>
              <a:rect b="b" l="l" r="r" t="t"/>
              <a:pathLst>
                <a:path extrusionOk="0" h="6" w="59">
                  <a:moveTo>
                    <a:pt x="59" y="0"/>
                  </a:moveTo>
                  <a:cubicBezTo>
                    <a:pt x="43" y="0"/>
                    <a:pt x="1" y="6"/>
                    <a:pt x="6" y="6"/>
                  </a:cubicBezTo>
                  <a:cubicBezTo>
                    <a:pt x="8" y="6"/>
                    <a:pt x="23" y="4"/>
                    <a:pt x="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2"/>
            <p:cNvSpPr/>
            <p:nvPr/>
          </p:nvSpPr>
          <p:spPr>
            <a:xfrm>
              <a:off x="2466075" y="2077175"/>
              <a:ext cx="625" cy="25"/>
            </a:xfrm>
            <a:custGeom>
              <a:rect b="b" l="l" r="r" t="t"/>
              <a:pathLst>
                <a:path extrusionOk="0" h="1" w="25">
                  <a:moveTo>
                    <a:pt x="24" y="0"/>
                  </a:moveTo>
                  <a:lnTo>
                    <a:pt x="0" y="0"/>
                  </a:lnTo>
                  <a:cubicBezTo>
                    <a:pt x="0"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2"/>
            <p:cNvSpPr/>
            <p:nvPr/>
          </p:nvSpPr>
          <p:spPr>
            <a:xfrm>
              <a:off x="2464575" y="2077475"/>
              <a:ext cx="1225" cy="325"/>
            </a:xfrm>
            <a:custGeom>
              <a:rect b="b" l="l" r="r" t="t"/>
              <a:pathLst>
                <a:path extrusionOk="0" h="13" w="49">
                  <a:moveTo>
                    <a:pt x="1" y="0"/>
                  </a:moveTo>
                  <a:cubicBezTo>
                    <a:pt x="48" y="12"/>
                    <a:pt x="48"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a:off x="2467250" y="2076875"/>
              <a:ext cx="1225" cy="325"/>
            </a:xfrm>
            <a:custGeom>
              <a:rect b="b" l="l" r="r" t="t"/>
              <a:pathLst>
                <a:path extrusionOk="0" h="13" w="49">
                  <a:moveTo>
                    <a:pt x="1" y="0"/>
                  </a:moveTo>
                  <a:cubicBezTo>
                    <a:pt x="49" y="12"/>
                    <a:pt x="49"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a:off x="2467600" y="2076500"/>
              <a:ext cx="1800" cy="175"/>
            </a:xfrm>
            <a:custGeom>
              <a:rect b="b" l="l" r="r" t="t"/>
              <a:pathLst>
                <a:path extrusionOk="0" h="7" w="72">
                  <a:moveTo>
                    <a:pt x="6" y="0"/>
                  </a:moveTo>
                  <a:cubicBezTo>
                    <a:pt x="1" y="0"/>
                    <a:pt x="1" y="1"/>
                    <a:pt x="11" y="4"/>
                  </a:cubicBezTo>
                  <a:cubicBezTo>
                    <a:pt x="38" y="6"/>
                    <a:pt x="52" y="7"/>
                    <a:pt x="57" y="7"/>
                  </a:cubicBezTo>
                  <a:cubicBezTo>
                    <a:pt x="71" y="7"/>
                    <a:pt x="20"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2466025" y="2077175"/>
              <a:ext cx="950" cy="150"/>
            </a:xfrm>
            <a:custGeom>
              <a:rect b="b" l="l" r="r" t="t"/>
              <a:pathLst>
                <a:path extrusionOk="0" h="6" w="38">
                  <a:moveTo>
                    <a:pt x="38" y="0"/>
                  </a:moveTo>
                  <a:cubicBezTo>
                    <a:pt x="22" y="0"/>
                    <a:pt x="1" y="6"/>
                    <a:pt x="6" y="6"/>
                  </a:cubicBezTo>
                  <a:cubicBezTo>
                    <a:pt x="9" y="6"/>
                    <a:pt x="18" y="4"/>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2466075" y="2077050"/>
              <a:ext cx="275" cy="150"/>
            </a:xfrm>
            <a:custGeom>
              <a:rect b="b" l="l" r="r" t="t"/>
              <a:pathLst>
                <a:path extrusionOk="0" h="6" w="11">
                  <a:moveTo>
                    <a:pt x="8" y="0"/>
                  </a:moveTo>
                  <a:cubicBezTo>
                    <a:pt x="7" y="0"/>
                    <a:pt x="4" y="1"/>
                    <a:pt x="0" y="5"/>
                  </a:cubicBezTo>
                  <a:cubicBezTo>
                    <a:pt x="8" y="5"/>
                    <a:pt x="11"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2463700" y="2077325"/>
              <a:ext cx="1500" cy="175"/>
            </a:xfrm>
            <a:custGeom>
              <a:rect b="b" l="l" r="r" t="t"/>
              <a:pathLst>
                <a:path extrusionOk="0" h="7" w="60">
                  <a:moveTo>
                    <a:pt x="23" y="1"/>
                  </a:moveTo>
                  <a:cubicBezTo>
                    <a:pt x="16" y="1"/>
                    <a:pt x="8" y="2"/>
                    <a:pt x="0" y="6"/>
                  </a:cubicBezTo>
                  <a:lnTo>
                    <a:pt x="60" y="6"/>
                  </a:lnTo>
                  <a:cubicBezTo>
                    <a:pt x="52" y="6"/>
                    <a:pt x="38"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2463975" y="2077175"/>
              <a:ext cx="1825" cy="25"/>
            </a:xfrm>
            <a:custGeom>
              <a:rect b="b" l="l" r="r" t="t"/>
              <a:pathLst>
                <a:path extrusionOk="0" h="1" w="73">
                  <a:moveTo>
                    <a:pt x="72" y="0"/>
                  </a:moveTo>
                  <a:cubicBezTo>
                    <a:pt x="60" y="0"/>
                    <a:pt x="1" y="0"/>
                    <a:pt x="72" y="0"/>
                  </a:cubicBezTo>
                  <a:cubicBezTo>
                    <a:pt x="72" y="0"/>
                    <a:pt x="60"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2464875" y="2077175"/>
              <a:ext cx="925" cy="25"/>
            </a:xfrm>
            <a:custGeom>
              <a:rect b="b" l="l" r="r" t="t"/>
              <a:pathLst>
                <a:path extrusionOk="0" h="1" w="37">
                  <a:moveTo>
                    <a:pt x="1" y="0"/>
                  </a:moveTo>
                  <a:cubicBezTo>
                    <a:pt x="13" y="0"/>
                    <a:pt x="3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2466275" y="2076575"/>
              <a:ext cx="425" cy="150"/>
            </a:xfrm>
            <a:custGeom>
              <a:rect b="b" l="l" r="r" t="t"/>
              <a:pathLst>
                <a:path extrusionOk="0" h="6" w="17">
                  <a:moveTo>
                    <a:pt x="16" y="1"/>
                  </a:moveTo>
                  <a:cubicBezTo>
                    <a:pt x="0" y="1"/>
                    <a:pt x="6" y="6"/>
                    <a:pt x="11" y="6"/>
                  </a:cubicBezTo>
                  <a:cubicBezTo>
                    <a:pt x="13" y="6"/>
                    <a:pt x="16" y="4"/>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2466075" y="2076875"/>
              <a:ext cx="325" cy="25"/>
            </a:xfrm>
            <a:custGeom>
              <a:rect b="b" l="l" r="r" t="t"/>
              <a:pathLst>
                <a:path extrusionOk="0" h="1" w="13">
                  <a:moveTo>
                    <a:pt x="12" y="0"/>
                  </a:moveTo>
                  <a:lnTo>
                    <a:pt x="12" y="0"/>
                  </a:ln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2"/>
            <p:cNvSpPr/>
            <p:nvPr/>
          </p:nvSpPr>
          <p:spPr>
            <a:xfrm>
              <a:off x="2465775" y="2076275"/>
              <a:ext cx="325" cy="25"/>
            </a:xfrm>
            <a:custGeom>
              <a:rect b="b" l="l" r="r" t="t"/>
              <a:pathLst>
                <a:path extrusionOk="0" h="1" w="13">
                  <a:moveTo>
                    <a:pt x="12" y="1"/>
                  </a:moveTo>
                  <a:cubicBezTo>
                    <a:pt x="0"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2"/>
            <p:cNvSpPr/>
            <p:nvPr/>
          </p:nvSpPr>
          <p:spPr>
            <a:xfrm>
              <a:off x="2465475" y="2076875"/>
              <a:ext cx="625" cy="25"/>
            </a:xfrm>
            <a:custGeom>
              <a:rect b="b" l="l" r="r" t="t"/>
              <a:pathLst>
                <a:path extrusionOk="0" h="1" w="25">
                  <a:moveTo>
                    <a:pt x="24" y="0"/>
                  </a:moveTo>
                  <a:cubicBezTo>
                    <a:pt x="12" y="0"/>
                    <a:pt x="0" y="0"/>
                    <a:pt x="24" y="0"/>
                  </a:cubicBezTo>
                  <a:cubicBezTo>
                    <a:pt x="12"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2"/>
            <p:cNvSpPr/>
            <p:nvPr/>
          </p:nvSpPr>
          <p:spPr>
            <a:xfrm>
              <a:off x="2466375" y="2076575"/>
              <a:ext cx="600" cy="25"/>
            </a:xfrm>
            <a:custGeom>
              <a:rect b="b" l="l" r="r" t="t"/>
              <a:pathLst>
                <a:path extrusionOk="0" h="1" w="24">
                  <a:moveTo>
                    <a:pt x="24" y="1"/>
                  </a:moveTo>
                  <a:cubicBezTo>
                    <a:pt x="12" y="1"/>
                    <a:pt x="12" y="1"/>
                    <a:pt x="0" y="1"/>
                  </a:cubicBezTo>
                  <a:cubicBezTo>
                    <a:pt x="12"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a:off x="2466375" y="2076875"/>
              <a:ext cx="325" cy="25"/>
            </a:xfrm>
            <a:custGeom>
              <a:rect b="b" l="l" r="r" t="t"/>
              <a:pathLst>
                <a:path extrusionOk="0" h="1" w="13">
                  <a:moveTo>
                    <a:pt x="0" y="0"/>
                  </a:moveTo>
                  <a:lnTo>
                    <a:pt x="12" y="0"/>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a:off x="2465475" y="2076875"/>
              <a:ext cx="925" cy="25"/>
            </a:xfrm>
            <a:custGeom>
              <a:rect b="b" l="l" r="r" t="t"/>
              <a:pathLst>
                <a:path extrusionOk="0" h="1" w="37">
                  <a:moveTo>
                    <a:pt x="36" y="0"/>
                  </a:moveTo>
                  <a:cubicBezTo>
                    <a:pt x="0" y="0"/>
                    <a:pt x="36" y="0"/>
                    <a:pt x="36" y="0"/>
                  </a:cubicBezTo>
                  <a:cubicBezTo>
                    <a:pt x="36" y="0"/>
                    <a:pt x="36"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a:off x="2461300" y="2075975"/>
              <a:ext cx="4800" cy="325"/>
            </a:xfrm>
            <a:custGeom>
              <a:rect b="b" l="l" r="r" t="t"/>
              <a:pathLst>
                <a:path extrusionOk="0" h="13" w="192">
                  <a:moveTo>
                    <a:pt x="1" y="1"/>
                  </a:moveTo>
                  <a:cubicBezTo>
                    <a:pt x="1" y="1"/>
                    <a:pt x="1" y="13"/>
                    <a:pt x="13" y="13"/>
                  </a:cubicBezTo>
                  <a:lnTo>
                    <a:pt x="84" y="13"/>
                  </a:lnTo>
                  <a:cubicBezTo>
                    <a:pt x="84" y="1"/>
                    <a:pt x="96" y="1"/>
                    <a:pt x="108" y="1"/>
                  </a:cubicBezTo>
                  <a:close/>
                  <a:moveTo>
                    <a:pt x="138" y="4"/>
                  </a:moveTo>
                  <a:cubicBezTo>
                    <a:pt x="120" y="4"/>
                    <a:pt x="102" y="7"/>
                    <a:pt x="84" y="13"/>
                  </a:cubicBezTo>
                  <a:lnTo>
                    <a:pt x="191" y="13"/>
                  </a:lnTo>
                  <a:cubicBezTo>
                    <a:pt x="173" y="7"/>
                    <a:pt x="156" y="4"/>
                    <a:pt x="138"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2"/>
            <p:cNvSpPr/>
            <p:nvPr/>
          </p:nvSpPr>
          <p:spPr>
            <a:xfrm>
              <a:off x="2465775" y="2076150"/>
              <a:ext cx="1350" cy="150"/>
            </a:xfrm>
            <a:custGeom>
              <a:rect b="b" l="l" r="r" t="t"/>
              <a:pathLst>
                <a:path extrusionOk="0" h="6" w="54">
                  <a:moveTo>
                    <a:pt x="45" y="0"/>
                  </a:moveTo>
                  <a:cubicBezTo>
                    <a:pt x="41" y="0"/>
                    <a:pt x="28" y="2"/>
                    <a:pt x="0" y="6"/>
                  </a:cubicBezTo>
                  <a:cubicBezTo>
                    <a:pt x="24" y="6"/>
                    <a:pt x="53"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2"/>
            <p:cNvSpPr/>
            <p:nvPr/>
          </p:nvSpPr>
          <p:spPr>
            <a:xfrm>
              <a:off x="2463975" y="2076350"/>
              <a:ext cx="2425" cy="250"/>
            </a:xfrm>
            <a:custGeom>
              <a:rect b="b" l="l" r="r" t="t"/>
              <a:pathLst>
                <a:path extrusionOk="0" h="10" w="97">
                  <a:moveTo>
                    <a:pt x="66" y="1"/>
                  </a:moveTo>
                  <a:cubicBezTo>
                    <a:pt x="57" y="1"/>
                    <a:pt x="43" y="4"/>
                    <a:pt x="1" y="10"/>
                  </a:cubicBezTo>
                  <a:lnTo>
                    <a:pt x="96" y="10"/>
                  </a:lnTo>
                  <a:cubicBezTo>
                    <a:pt x="78" y="4"/>
                    <a:pt x="75"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2"/>
            <p:cNvSpPr/>
            <p:nvPr/>
          </p:nvSpPr>
          <p:spPr>
            <a:xfrm>
              <a:off x="2463975" y="2077175"/>
              <a:ext cx="325" cy="25"/>
            </a:xfrm>
            <a:custGeom>
              <a:rect b="b" l="l" r="r" t="t"/>
              <a:pathLst>
                <a:path extrusionOk="0" h="1" w="13">
                  <a:moveTo>
                    <a:pt x="1" y="0"/>
                  </a:moveTo>
                  <a:cubicBezTo>
                    <a:pt x="13" y="0"/>
                    <a:pt x="13" y="0"/>
                    <a:pt x="13" y="0"/>
                  </a:cubicBez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2"/>
            <p:cNvSpPr/>
            <p:nvPr/>
          </p:nvSpPr>
          <p:spPr>
            <a:xfrm>
              <a:off x="2461925" y="2077175"/>
              <a:ext cx="1200" cy="375"/>
            </a:xfrm>
            <a:custGeom>
              <a:rect b="b" l="l" r="r" t="t"/>
              <a:pathLst>
                <a:path extrusionOk="0" h="15" w="48">
                  <a:moveTo>
                    <a:pt x="23" y="0"/>
                  </a:moveTo>
                  <a:cubicBezTo>
                    <a:pt x="28" y="1"/>
                    <a:pt x="31" y="3"/>
                    <a:pt x="33" y="4"/>
                  </a:cubicBezTo>
                  <a:lnTo>
                    <a:pt x="33" y="4"/>
                  </a:lnTo>
                  <a:cubicBezTo>
                    <a:pt x="37" y="3"/>
                    <a:pt x="42" y="2"/>
                    <a:pt x="47" y="0"/>
                  </a:cubicBezTo>
                  <a:close/>
                  <a:moveTo>
                    <a:pt x="33" y="4"/>
                  </a:moveTo>
                  <a:cubicBezTo>
                    <a:pt x="1" y="11"/>
                    <a:pt x="0" y="14"/>
                    <a:pt x="8" y="14"/>
                  </a:cubicBezTo>
                  <a:cubicBezTo>
                    <a:pt x="17" y="14"/>
                    <a:pt x="41" y="9"/>
                    <a:pt x="33"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2"/>
            <p:cNvSpPr/>
            <p:nvPr/>
          </p:nvSpPr>
          <p:spPr>
            <a:xfrm>
              <a:off x="2462500" y="2076875"/>
              <a:ext cx="1500" cy="25"/>
            </a:xfrm>
            <a:custGeom>
              <a:rect b="b" l="l" r="r" t="t"/>
              <a:pathLst>
                <a:path extrusionOk="0" h="1" w="60">
                  <a:moveTo>
                    <a:pt x="60" y="0"/>
                  </a:moveTo>
                  <a:cubicBezTo>
                    <a:pt x="12" y="0"/>
                    <a:pt x="0" y="0"/>
                    <a:pt x="60" y="0"/>
                  </a:cubicBezTo>
                  <a:cubicBezTo>
                    <a:pt x="60" y="0"/>
                    <a:pt x="48"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2"/>
            <p:cNvSpPr/>
            <p:nvPr/>
          </p:nvSpPr>
          <p:spPr>
            <a:xfrm>
              <a:off x="2465775" y="2076150"/>
              <a:ext cx="1450" cy="150"/>
            </a:xfrm>
            <a:custGeom>
              <a:rect b="b" l="l" r="r" t="t"/>
              <a:pathLst>
                <a:path extrusionOk="0" h="6" w="58">
                  <a:moveTo>
                    <a:pt x="53" y="0"/>
                  </a:moveTo>
                  <a:cubicBezTo>
                    <a:pt x="45" y="0"/>
                    <a:pt x="0" y="6"/>
                    <a:pt x="24" y="6"/>
                  </a:cubicBezTo>
                  <a:cubicBezTo>
                    <a:pt x="52" y="2"/>
                    <a:pt x="57"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
            <p:cNvSpPr/>
            <p:nvPr/>
          </p:nvSpPr>
          <p:spPr>
            <a:xfrm>
              <a:off x="2466375" y="2075975"/>
              <a:ext cx="900" cy="25"/>
            </a:xfrm>
            <a:custGeom>
              <a:rect b="b" l="l" r="r" t="t"/>
              <a:pathLst>
                <a:path extrusionOk="0" h="1" w="36">
                  <a:moveTo>
                    <a:pt x="0" y="1"/>
                  </a:moveTo>
                  <a:cubicBezTo>
                    <a:pt x="36"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
            <p:cNvSpPr/>
            <p:nvPr/>
          </p:nvSpPr>
          <p:spPr>
            <a:xfrm>
              <a:off x="2466375" y="2071600"/>
              <a:ext cx="1125" cy="250"/>
            </a:xfrm>
            <a:custGeom>
              <a:rect b="b" l="l" r="r" t="t"/>
              <a:pathLst>
                <a:path extrusionOk="0" h="10" w="45">
                  <a:moveTo>
                    <a:pt x="9" y="0"/>
                  </a:moveTo>
                  <a:cubicBezTo>
                    <a:pt x="6" y="0"/>
                    <a:pt x="0" y="3"/>
                    <a:pt x="0" y="9"/>
                  </a:cubicBezTo>
                  <a:cubicBezTo>
                    <a:pt x="42" y="3"/>
                    <a:pt x="45" y="0"/>
                    <a:pt x="36" y="0"/>
                  </a:cubicBezTo>
                  <a:cubicBezTo>
                    <a:pt x="29" y="0"/>
                    <a:pt x="16" y="2"/>
                    <a:pt x="7" y="5"/>
                  </a:cubicBezTo>
                  <a:lnTo>
                    <a:pt x="7" y="5"/>
                  </a:lnTo>
                  <a:cubicBezTo>
                    <a:pt x="12" y="2"/>
                    <a:pt x="11"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2"/>
            <p:cNvSpPr/>
            <p:nvPr/>
          </p:nvSpPr>
          <p:spPr>
            <a:xfrm>
              <a:off x="2461000" y="2068700"/>
              <a:ext cx="1525" cy="150"/>
            </a:xfrm>
            <a:custGeom>
              <a:rect b="b" l="l" r="r" t="t"/>
              <a:pathLst>
                <a:path extrusionOk="0" h="6" w="61">
                  <a:moveTo>
                    <a:pt x="13" y="1"/>
                  </a:moveTo>
                  <a:cubicBezTo>
                    <a:pt x="5" y="1"/>
                    <a:pt x="1" y="2"/>
                    <a:pt x="13" y="6"/>
                  </a:cubicBezTo>
                  <a:cubicBezTo>
                    <a:pt x="60" y="6"/>
                    <a:pt x="29"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2"/>
            <p:cNvSpPr/>
            <p:nvPr/>
          </p:nvSpPr>
          <p:spPr>
            <a:xfrm>
              <a:off x="2455350" y="2064375"/>
              <a:ext cx="925" cy="325"/>
            </a:xfrm>
            <a:custGeom>
              <a:rect b="b" l="l" r="r" t="t"/>
              <a:pathLst>
                <a:path extrusionOk="0" h="13" w="37">
                  <a:moveTo>
                    <a:pt x="1" y="0"/>
                  </a:moveTo>
                  <a:cubicBezTo>
                    <a:pt x="1" y="12"/>
                    <a:pt x="24" y="12"/>
                    <a:pt x="36"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2"/>
            <p:cNvSpPr/>
            <p:nvPr/>
          </p:nvSpPr>
          <p:spPr>
            <a:xfrm>
              <a:off x="2465475" y="2073900"/>
              <a:ext cx="1225" cy="325"/>
            </a:xfrm>
            <a:custGeom>
              <a:rect b="b" l="l" r="r" t="t"/>
              <a:pathLst>
                <a:path extrusionOk="0" h="13" w="49">
                  <a:moveTo>
                    <a:pt x="48" y="0"/>
                  </a:moveTo>
                  <a:lnTo>
                    <a:pt x="48" y="0"/>
                  </a:lnTo>
                  <a:cubicBezTo>
                    <a:pt x="24" y="12"/>
                    <a:pt x="0" y="12"/>
                    <a:pt x="24" y="12"/>
                  </a:cubicBezTo>
                  <a:cubicBezTo>
                    <a:pt x="36" y="12"/>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2"/>
            <p:cNvSpPr/>
            <p:nvPr/>
          </p:nvSpPr>
          <p:spPr>
            <a:xfrm>
              <a:off x="2466575" y="2073900"/>
              <a:ext cx="500" cy="150"/>
            </a:xfrm>
            <a:custGeom>
              <a:rect b="b" l="l" r="r" t="t"/>
              <a:pathLst>
                <a:path extrusionOk="0" h="6" w="20">
                  <a:moveTo>
                    <a:pt x="4" y="0"/>
                  </a:moveTo>
                  <a:cubicBezTo>
                    <a:pt x="0" y="4"/>
                    <a:pt x="1" y="6"/>
                    <a:pt x="4" y="6"/>
                  </a:cubicBezTo>
                  <a:cubicBezTo>
                    <a:pt x="9" y="6"/>
                    <a:pt x="20"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2"/>
            <p:cNvSpPr/>
            <p:nvPr/>
          </p:nvSpPr>
          <p:spPr>
            <a:xfrm>
              <a:off x="2461300" y="2073600"/>
              <a:ext cx="325" cy="25"/>
            </a:xfrm>
            <a:custGeom>
              <a:rect b="b" l="l" r="r" t="t"/>
              <a:pathLst>
                <a:path extrusionOk="0" h="1" w="13">
                  <a:moveTo>
                    <a:pt x="13" y="0"/>
                  </a:moveTo>
                  <a:lnTo>
                    <a:pt x="13" y="0"/>
                  </a:ln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2"/>
            <p:cNvSpPr/>
            <p:nvPr/>
          </p:nvSpPr>
          <p:spPr>
            <a:xfrm>
              <a:off x="2466675" y="2075375"/>
              <a:ext cx="300" cy="25"/>
            </a:xfrm>
            <a:custGeom>
              <a:rect b="b" l="l" r="r" t="t"/>
              <a:pathLst>
                <a:path extrusionOk="0" h="1" w="12">
                  <a:moveTo>
                    <a:pt x="0" y="1"/>
                  </a:moveTo>
                  <a:cubicBezTo>
                    <a:pt x="0" y="1"/>
                    <a:pt x="0" y="1"/>
                    <a:pt x="0" y="1"/>
                  </a:cubicBez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2"/>
            <p:cNvSpPr/>
            <p:nvPr/>
          </p:nvSpPr>
          <p:spPr>
            <a:xfrm>
              <a:off x="2466475" y="2075250"/>
              <a:ext cx="225" cy="150"/>
            </a:xfrm>
            <a:custGeom>
              <a:rect b="b" l="l" r="r" t="t"/>
              <a:pathLst>
                <a:path extrusionOk="0" h="6" w="9">
                  <a:moveTo>
                    <a:pt x="5" y="1"/>
                  </a:moveTo>
                  <a:cubicBezTo>
                    <a:pt x="3" y="1"/>
                    <a:pt x="0" y="6"/>
                    <a:pt x="8" y="6"/>
                  </a:cubicBezTo>
                  <a:cubicBezTo>
                    <a:pt x="8" y="2"/>
                    <a:pt x="7"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2"/>
            <p:cNvSpPr/>
            <p:nvPr/>
          </p:nvSpPr>
          <p:spPr>
            <a:xfrm>
              <a:off x="2458925" y="2062000"/>
              <a:ext cx="325" cy="25"/>
            </a:xfrm>
            <a:custGeom>
              <a:rect b="b" l="l" r="r" t="t"/>
              <a:pathLst>
                <a:path extrusionOk="0" h="1" w="13">
                  <a:moveTo>
                    <a:pt x="12" y="0"/>
                  </a:moveTo>
                  <a:cubicBezTo>
                    <a:pt x="12" y="0"/>
                    <a:pt x="12" y="0"/>
                    <a:pt x="12" y="0"/>
                  </a:cubicBezTo>
                  <a:cubicBezTo>
                    <a:pt x="1" y="0"/>
                    <a:pt x="1"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2"/>
            <p:cNvSpPr/>
            <p:nvPr/>
          </p:nvSpPr>
          <p:spPr>
            <a:xfrm>
              <a:off x="2457725" y="2070625"/>
              <a:ext cx="325" cy="25"/>
            </a:xfrm>
            <a:custGeom>
              <a:rect b="b" l="l" r="r" t="t"/>
              <a:pathLst>
                <a:path extrusionOk="0" h="1" w="13">
                  <a:moveTo>
                    <a:pt x="1" y="0"/>
                  </a:moveTo>
                  <a:cubicBezTo>
                    <a:pt x="1"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2"/>
            <p:cNvSpPr/>
            <p:nvPr/>
          </p:nvSpPr>
          <p:spPr>
            <a:xfrm>
              <a:off x="2457150" y="2070625"/>
              <a:ext cx="3000" cy="25"/>
            </a:xfrm>
            <a:custGeom>
              <a:rect b="b" l="l" r="r" t="t"/>
              <a:pathLst>
                <a:path extrusionOk="0" h="1" w="120">
                  <a:moveTo>
                    <a:pt x="0" y="0"/>
                  </a:moveTo>
                  <a:cubicBezTo>
                    <a:pt x="36" y="0"/>
                    <a:pt x="72" y="0"/>
                    <a:pt x="119" y="0"/>
                  </a:cubicBezTo>
                  <a:cubicBezTo>
                    <a:pt x="83" y="0"/>
                    <a:pt x="48"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2"/>
            <p:cNvSpPr/>
            <p:nvPr/>
          </p:nvSpPr>
          <p:spPr>
            <a:xfrm>
              <a:off x="2455950" y="2064675"/>
              <a:ext cx="625" cy="25"/>
            </a:xfrm>
            <a:custGeom>
              <a:rect b="b" l="l" r="r" t="t"/>
              <a:pathLst>
                <a:path extrusionOk="0" h="1" w="25">
                  <a:moveTo>
                    <a:pt x="24" y="0"/>
                  </a:moveTo>
                  <a:cubicBezTo>
                    <a:pt x="24" y="0"/>
                    <a:pt x="0"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2"/>
            <p:cNvSpPr/>
            <p:nvPr/>
          </p:nvSpPr>
          <p:spPr>
            <a:xfrm>
              <a:off x="2466675" y="2075375"/>
              <a:ext cx="300" cy="325"/>
            </a:xfrm>
            <a:custGeom>
              <a:rect b="b" l="l" r="r" t="t"/>
              <a:pathLst>
                <a:path extrusionOk="0" h="13" w="12">
                  <a:moveTo>
                    <a:pt x="12" y="13"/>
                  </a:moveTo>
                  <a:cubicBezTo>
                    <a:pt x="0" y="1"/>
                    <a:pt x="12" y="13"/>
                    <a:pt x="12" y="13"/>
                  </a:cubicBezTo>
                  <a:cubicBezTo>
                    <a:pt x="12" y="13"/>
                    <a:pt x="12" y="13"/>
                    <a:pt x="1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2"/>
            <p:cNvSpPr/>
            <p:nvPr/>
          </p:nvSpPr>
          <p:spPr>
            <a:xfrm>
              <a:off x="2461000" y="2076275"/>
              <a:ext cx="1225" cy="25"/>
            </a:xfrm>
            <a:custGeom>
              <a:rect b="b" l="l" r="r" t="t"/>
              <a:pathLst>
                <a:path extrusionOk="0" h="1" w="49">
                  <a:moveTo>
                    <a:pt x="49" y="1"/>
                  </a:moveTo>
                  <a:cubicBezTo>
                    <a:pt x="37" y="1"/>
                    <a:pt x="1" y="1"/>
                    <a:pt x="49" y="1"/>
                  </a:cubicBezTo>
                  <a:cubicBezTo>
                    <a:pt x="49" y="1"/>
                    <a:pt x="49" y="1"/>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2"/>
            <p:cNvSpPr/>
            <p:nvPr/>
          </p:nvSpPr>
          <p:spPr>
            <a:xfrm>
              <a:off x="2463100" y="2075675"/>
              <a:ext cx="1600" cy="175"/>
            </a:xfrm>
            <a:custGeom>
              <a:rect b="b" l="l" r="r" t="t"/>
              <a:pathLst>
                <a:path extrusionOk="0" h="7" w="64">
                  <a:moveTo>
                    <a:pt x="48" y="1"/>
                  </a:moveTo>
                  <a:cubicBezTo>
                    <a:pt x="0" y="1"/>
                    <a:pt x="37" y="6"/>
                    <a:pt x="53" y="6"/>
                  </a:cubicBezTo>
                  <a:cubicBezTo>
                    <a:pt x="61" y="6"/>
                    <a:pt x="64" y="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2"/>
            <p:cNvSpPr/>
            <p:nvPr/>
          </p:nvSpPr>
          <p:spPr>
            <a:xfrm>
              <a:off x="2463700" y="2075975"/>
              <a:ext cx="600" cy="25"/>
            </a:xfrm>
            <a:custGeom>
              <a:rect b="b" l="l" r="r" t="t"/>
              <a:pathLst>
                <a:path extrusionOk="0" h="1" w="24">
                  <a:moveTo>
                    <a:pt x="0" y="1"/>
                  </a:moveTo>
                  <a:cubicBezTo>
                    <a:pt x="24" y="1"/>
                    <a:pt x="12" y="1"/>
                    <a:pt x="0" y="1"/>
                  </a:cubicBez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2"/>
            <p:cNvSpPr/>
            <p:nvPr/>
          </p:nvSpPr>
          <p:spPr>
            <a:xfrm>
              <a:off x="2465475" y="2075075"/>
              <a:ext cx="2400" cy="25"/>
            </a:xfrm>
            <a:custGeom>
              <a:rect b="b" l="l" r="r" t="t"/>
              <a:pathLst>
                <a:path extrusionOk="0" h="1" w="96">
                  <a:moveTo>
                    <a:pt x="24" y="1"/>
                  </a:moveTo>
                  <a:cubicBezTo>
                    <a:pt x="24" y="1"/>
                    <a:pt x="72" y="1"/>
                    <a:pt x="48" y="1"/>
                  </a:cubicBezTo>
                  <a:cubicBezTo>
                    <a:pt x="96" y="1"/>
                    <a:pt x="0"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2"/>
            <p:cNvSpPr/>
            <p:nvPr/>
          </p:nvSpPr>
          <p:spPr>
            <a:xfrm>
              <a:off x="2461600" y="2075675"/>
              <a:ext cx="1225" cy="25"/>
            </a:xfrm>
            <a:custGeom>
              <a:rect b="b" l="l" r="r" t="t"/>
              <a:pathLst>
                <a:path extrusionOk="0" h="1" w="49">
                  <a:moveTo>
                    <a:pt x="1" y="1"/>
                  </a:moveTo>
                  <a:cubicBezTo>
                    <a:pt x="48" y="1"/>
                    <a:pt x="36"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2"/>
            <p:cNvSpPr/>
            <p:nvPr/>
          </p:nvSpPr>
          <p:spPr>
            <a:xfrm>
              <a:off x="2462200" y="2075375"/>
              <a:ext cx="325" cy="25"/>
            </a:xfrm>
            <a:custGeom>
              <a:rect b="b" l="l" r="r" t="t"/>
              <a:pathLst>
                <a:path extrusionOk="0" h="1" w="13">
                  <a:moveTo>
                    <a:pt x="1" y="1"/>
                  </a:moveTo>
                  <a:cubicBezTo>
                    <a:pt x="12"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2"/>
            <p:cNvSpPr/>
            <p:nvPr/>
          </p:nvSpPr>
          <p:spPr>
            <a:xfrm>
              <a:off x="2461300" y="2075375"/>
              <a:ext cx="625" cy="325"/>
            </a:xfrm>
            <a:custGeom>
              <a:rect b="b" l="l" r="r" t="t"/>
              <a:pathLst>
                <a:path extrusionOk="0" h="13" w="25">
                  <a:moveTo>
                    <a:pt x="1" y="13"/>
                  </a:moveTo>
                  <a:cubicBezTo>
                    <a:pt x="1" y="13"/>
                    <a:pt x="25"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2"/>
            <p:cNvSpPr/>
            <p:nvPr/>
          </p:nvSpPr>
          <p:spPr>
            <a:xfrm>
              <a:off x="2461600" y="2074050"/>
              <a:ext cx="825" cy="175"/>
            </a:xfrm>
            <a:custGeom>
              <a:rect b="b" l="l" r="r" t="t"/>
              <a:pathLst>
                <a:path extrusionOk="0" h="7" w="33">
                  <a:moveTo>
                    <a:pt x="27" y="1"/>
                  </a:moveTo>
                  <a:cubicBezTo>
                    <a:pt x="19" y="1"/>
                    <a:pt x="1" y="6"/>
                    <a:pt x="25" y="6"/>
                  </a:cubicBezTo>
                  <a:cubicBezTo>
                    <a:pt x="32" y="2"/>
                    <a:pt x="31"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2"/>
            <p:cNvSpPr/>
            <p:nvPr/>
          </p:nvSpPr>
          <p:spPr>
            <a:xfrm>
              <a:off x="2459525" y="2074500"/>
              <a:ext cx="1200" cy="150"/>
            </a:xfrm>
            <a:custGeom>
              <a:rect b="b" l="l" r="r" t="t"/>
              <a:pathLst>
                <a:path extrusionOk="0" h="6" w="48">
                  <a:moveTo>
                    <a:pt x="48" y="0"/>
                  </a:moveTo>
                  <a:cubicBezTo>
                    <a:pt x="16" y="0"/>
                    <a:pt x="0" y="5"/>
                    <a:pt x="11" y="5"/>
                  </a:cubicBezTo>
                  <a:cubicBezTo>
                    <a:pt x="16" y="5"/>
                    <a:pt x="28"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2"/>
            <p:cNvSpPr/>
            <p:nvPr/>
          </p:nvSpPr>
          <p:spPr>
            <a:xfrm>
              <a:off x="2458625" y="2074200"/>
              <a:ext cx="925" cy="325"/>
            </a:xfrm>
            <a:custGeom>
              <a:rect b="b" l="l" r="r" t="t"/>
              <a:pathLst>
                <a:path extrusionOk="0" h="13" w="37">
                  <a:moveTo>
                    <a:pt x="13" y="0"/>
                  </a:moveTo>
                  <a:cubicBezTo>
                    <a:pt x="1" y="0"/>
                    <a:pt x="24" y="12"/>
                    <a:pt x="36" y="12"/>
                  </a:cubicBezTo>
                  <a:cubicBezTo>
                    <a:pt x="36" y="12"/>
                    <a:pt x="24"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2"/>
            <p:cNvSpPr/>
            <p:nvPr/>
          </p:nvSpPr>
          <p:spPr>
            <a:xfrm>
              <a:off x="2461000" y="2073000"/>
              <a:ext cx="2125" cy="25"/>
            </a:xfrm>
            <a:custGeom>
              <a:rect b="b" l="l" r="r" t="t"/>
              <a:pathLst>
                <a:path extrusionOk="0" h="1" w="85">
                  <a:moveTo>
                    <a:pt x="1" y="1"/>
                  </a:moveTo>
                  <a:cubicBezTo>
                    <a:pt x="25" y="1"/>
                    <a:pt x="60" y="1"/>
                    <a:pt x="84" y="1"/>
                  </a:cubicBezTo>
                  <a:cubicBezTo>
                    <a:pt x="60" y="1"/>
                    <a:pt x="3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2"/>
            <p:cNvSpPr/>
            <p:nvPr/>
          </p:nvSpPr>
          <p:spPr>
            <a:xfrm>
              <a:off x="2456550" y="2071525"/>
              <a:ext cx="1600" cy="150"/>
            </a:xfrm>
            <a:custGeom>
              <a:rect b="b" l="l" r="r" t="t"/>
              <a:pathLst>
                <a:path extrusionOk="0" h="6" w="64">
                  <a:moveTo>
                    <a:pt x="0" y="0"/>
                  </a:moveTo>
                  <a:cubicBezTo>
                    <a:pt x="0" y="0"/>
                    <a:pt x="32" y="5"/>
                    <a:pt x="50" y="5"/>
                  </a:cubicBezTo>
                  <a:cubicBezTo>
                    <a:pt x="58" y="5"/>
                    <a:pt x="64"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2"/>
            <p:cNvSpPr/>
            <p:nvPr/>
          </p:nvSpPr>
          <p:spPr>
            <a:xfrm>
              <a:off x="2466125" y="2056850"/>
              <a:ext cx="700" cy="200"/>
            </a:xfrm>
            <a:custGeom>
              <a:rect b="b" l="l" r="r" t="t"/>
              <a:pathLst>
                <a:path extrusionOk="0" h="8" w="28">
                  <a:moveTo>
                    <a:pt x="25" y="0"/>
                  </a:moveTo>
                  <a:cubicBezTo>
                    <a:pt x="24" y="0"/>
                    <a:pt x="20" y="1"/>
                    <a:pt x="10" y="4"/>
                  </a:cubicBezTo>
                  <a:cubicBezTo>
                    <a:pt x="3" y="6"/>
                    <a:pt x="0" y="7"/>
                    <a:pt x="1" y="7"/>
                  </a:cubicBezTo>
                  <a:cubicBezTo>
                    <a:pt x="3" y="7"/>
                    <a:pt x="27"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
            <p:cNvSpPr/>
            <p:nvPr/>
          </p:nvSpPr>
          <p:spPr>
            <a:xfrm>
              <a:off x="2455050" y="2067050"/>
              <a:ext cx="1125" cy="150"/>
            </a:xfrm>
            <a:custGeom>
              <a:rect b="b" l="l" r="r" t="t"/>
              <a:pathLst>
                <a:path extrusionOk="0" h="6" w="45">
                  <a:moveTo>
                    <a:pt x="13" y="1"/>
                  </a:moveTo>
                  <a:cubicBezTo>
                    <a:pt x="1" y="4"/>
                    <a:pt x="2" y="6"/>
                    <a:pt x="7" y="6"/>
                  </a:cubicBezTo>
                  <a:cubicBezTo>
                    <a:pt x="18" y="6"/>
                    <a:pt x="44"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2"/>
            <p:cNvSpPr/>
            <p:nvPr/>
          </p:nvSpPr>
          <p:spPr>
            <a:xfrm>
              <a:off x="2455950" y="2065850"/>
              <a:ext cx="1225" cy="325"/>
            </a:xfrm>
            <a:custGeom>
              <a:rect b="b" l="l" r="r" t="t"/>
              <a:pathLst>
                <a:path extrusionOk="0" h="13" w="49">
                  <a:moveTo>
                    <a:pt x="0" y="13"/>
                  </a:moveTo>
                  <a:cubicBezTo>
                    <a:pt x="48" y="1"/>
                    <a:pt x="48"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2"/>
            <p:cNvSpPr/>
            <p:nvPr/>
          </p:nvSpPr>
          <p:spPr>
            <a:xfrm>
              <a:off x="2454450" y="2065275"/>
              <a:ext cx="1525" cy="25"/>
            </a:xfrm>
            <a:custGeom>
              <a:rect b="b" l="l" r="r" t="t"/>
              <a:pathLst>
                <a:path extrusionOk="0" h="1" w="61">
                  <a:moveTo>
                    <a:pt x="1" y="0"/>
                  </a:moveTo>
                  <a:cubicBezTo>
                    <a:pt x="1" y="0"/>
                    <a:pt x="13" y="0"/>
                    <a:pt x="13" y="0"/>
                  </a:cubicBezTo>
                  <a:cubicBezTo>
                    <a:pt x="1" y="0"/>
                    <a:pt x="60"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2"/>
            <p:cNvSpPr/>
            <p:nvPr/>
          </p:nvSpPr>
          <p:spPr>
            <a:xfrm>
              <a:off x="2492275" y="2079250"/>
              <a:ext cx="1200" cy="25"/>
            </a:xfrm>
            <a:custGeom>
              <a:rect b="b" l="l" r="r" t="t"/>
              <a:pathLst>
                <a:path extrusionOk="0" h="1" w="48">
                  <a:moveTo>
                    <a:pt x="12" y="1"/>
                  </a:moveTo>
                  <a:cubicBezTo>
                    <a:pt x="0" y="1"/>
                    <a:pt x="36" y="1"/>
                    <a:pt x="48" y="1"/>
                  </a:cubicBezTo>
                  <a:cubicBezTo>
                    <a:pt x="36"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2"/>
            <p:cNvSpPr/>
            <p:nvPr/>
          </p:nvSpPr>
          <p:spPr>
            <a:xfrm>
              <a:off x="2490175" y="2078650"/>
              <a:ext cx="925" cy="25"/>
            </a:xfrm>
            <a:custGeom>
              <a:rect b="b" l="l" r="r" t="t"/>
              <a:pathLst>
                <a:path extrusionOk="0" h="1" w="37">
                  <a:moveTo>
                    <a:pt x="36" y="1"/>
                  </a:moveTo>
                  <a:cubicBezTo>
                    <a:pt x="1" y="1"/>
                    <a:pt x="1"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2"/>
            <p:cNvSpPr/>
            <p:nvPr/>
          </p:nvSpPr>
          <p:spPr>
            <a:xfrm>
              <a:off x="2489900" y="2078075"/>
              <a:ext cx="1150" cy="225"/>
            </a:xfrm>
            <a:custGeom>
              <a:rect b="b" l="l" r="r" t="t"/>
              <a:pathLst>
                <a:path extrusionOk="0" h="9" w="46">
                  <a:moveTo>
                    <a:pt x="36" y="0"/>
                  </a:moveTo>
                  <a:cubicBezTo>
                    <a:pt x="35" y="0"/>
                    <a:pt x="35" y="0"/>
                    <a:pt x="35" y="0"/>
                  </a:cubicBezTo>
                  <a:lnTo>
                    <a:pt x="35" y="0"/>
                  </a:lnTo>
                  <a:cubicBezTo>
                    <a:pt x="26" y="2"/>
                    <a:pt x="20" y="3"/>
                    <a:pt x="16" y="4"/>
                  </a:cubicBezTo>
                  <a:lnTo>
                    <a:pt x="16" y="4"/>
                  </a:lnTo>
                  <a:cubicBezTo>
                    <a:pt x="3" y="7"/>
                    <a:pt x="1" y="9"/>
                    <a:pt x="4" y="9"/>
                  </a:cubicBezTo>
                  <a:cubicBezTo>
                    <a:pt x="8" y="9"/>
                    <a:pt x="17" y="7"/>
                    <a:pt x="27" y="4"/>
                  </a:cubicBezTo>
                  <a:lnTo>
                    <a:pt x="27" y="4"/>
                  </a:lnTo>
                  <a:cubicBezTo>
                    <a:pt x="36" y="2"/>
                    <a:pt x="46"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2"/>
            <p:cNvSpPr/>
            <p:nvPr/>
          </p:nvSpPr>
          <p:spPr>
            <a:xfrm>
              <a:off x="2493150"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2"/>
            <p:cNvSpPr/>
            <p:nvPr/>
          </p:nvSpPr>
          <p:spPr>
            <a:xfrm>
              <a:off x="2493450" y="2078075"/>
              <a:ext cx="625" cy="25"/>
            </a:xfrm>
            <a:custGeom>
              <a:rect b="b" l="l" r="r" t="t"/>
              <a:pathLst>
                <a:path extrusionOk="0" h="1" w="25">
                  <a:moveTo>
                    <a:pt x="1" y="0"/>
                  </a:moveTo>
                  <a:cubicBezTo>
                    <a:pt x="1" y="0"/>
                    <a:pt x="24"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2"/>
            <p:cNvSpPr/>
            <p:nvPr/>
          </p:nvSpPr>
          <p:spPr>
            <a:xfrm>
              <a:off x="2493150" y="2077625"/>
              <a:ext cx="1350" cy="175"/>
            </a:xfrm>
            <a:custGeom>
              <a:rect b="b" l="l" r="r" t="t"/>
              <a:pathLst>
                <a:path extrusionOk="0" h="7" w="54">
                  <a:moveTo>
                    <a:pt x="48" y="1"/>
                  </a:moveTo>
                  <a:cubicBezTo>
                    <a:pt x="46" y="1"/>
                    <a:pt x="33" y="2"/>
                    <a:pt x="1" y="6"/>
                  </a:cubicBezTo>
                  <a:cubicBezTo>
                    <a:pt x="17" y="6"/>
                    <a:pt x="54"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2"/>
            <p:cNvSpPr/>
            <p:nvPr/>
          </p:nvSpPr>
          <p:spPr>
            <a:xfrm>
              <a:off x="2492275" y="2077775"/>
              <a:ext cx="300" cy="25"/>
            </a:xfrm>
            <a:custGeom>
              <a:rect b="b" l="l" r="r" t="t"/>
              <a:pathLst>
                <a:path extrusionOk="0" h="1" w="12">
                  <a:moveTo>
                    <a:pt x="0" y="0"/>
                  </a:moveTo>
                  <a:lnTo>
                    <a:pt x="12" y="0"/>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2"/>
            <p:cNvSpPr/>
            <p:nvPr/>
          </p:nvSpPr>
          <p:spPr>
            <a:xfrm>
              <a:off x="2491675" y="2077775"/>
              <a:ext cx="1200" cy="25"/>
            </a:xfrm>
            <a:custGeom>
              <a:rect b="b" l="l" r="r" t="t"/>
              <a:pathLst>
                <a:path extrusionOk="0" h="1" w="48">
                  <a:moveTo>
                    <a:pt x="48" y="0"/>
                  </a:moveTo>
                  <a:cubicBezTo>
                    <a:pt x="0" y="0"/>
                    <a:pt x="36" y="0"/>
                    <a:pt x="48" y="0"/>
                  </a:cubicBezTo>
                  <a:cubicBezTo>
                    <a:pt x="48"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2"/>
            <p:cNvSpPr/>
            <p:nvPr/>
          </p:nvSpPr>
          <p:spPr>
            <a:xfrm>
              <a:off x="2491675" y="2077775"/>
              <a:ext cx="1050" cy="250"/>
            </a:xfrm>
            <a:custGeom>
              <a:rect b="b" l="l" r="r" t="t"/>
              <a:pathLst>
                <a:path extrusionOk="0" h="10" w="42">
                  <a:moveTo>
                    <a:pt x="0" y="0"/>
                  </a:moveTo>
                  <a:cubicBezTo>
                    <a:pt x="6" y="6"/>
                    <a:pt x="18" y="9"/>
                    <a:pt x="27" y="9"/>
                  </a:cubicBezTo>
                  <a:cubicBezTo>
                    <a:pt x="36" y="9"/>
                    <a:pt x="42"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2"/>
            <p:cNvSpPr/>
            <p:nvPr/>
          </p:nvSpPr>
          <p:spPr>
            <a:xfrm>
              <a:off x="2488800" y="2078075"/>
              <a:ext cx="700" cy="275"/>
            </a:xfrm>
            <a:custGeom>
              <a:rect b="b" l="l" r="r" t="t"/>
              <a:pathLst>
                <a:path extrusionOk="0" h="11" w="28">
                  <a:moveTo>
                    <a:pt x="20" y="0"/>
                  </a:moveTo>
                  <a:cubicBezTo>
                    <a:pt x="4" y="8"/>
                    <a:pt x="0" y="11"/>
                    <a:pt x="1" y="11"/>
                  </a:cubicBezTo>
                  <a:cubicBezTo>
                    <a:pt x="4" y="11"/>
                    <a:pt x="28"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
            <p:cNvSpPr/>
            <p:nvPr/>
          </p:nvSpPr>
          <p:spPr>
            <a:xfrm>
              <a:off x="2492725" y="2077175"/>
              <a:ext cx="1350" cy="150"/>
            </a:xfrm>
            <a:custGeom>
              <a:rect b="b" l="l" r="r" t="t"/>
              <a:pathLst>
                <a:path extrusionOk="0" h="6" w="54">
                  <a:moveTo>
                    <a:pt x="53" y="0"/>
                  </a:moveTo>
                  <a:cubicBezTo>
                    <a:pt x="46" y="0"/>
                    <a:pt x="1" y="6"/>
                    <a:pt x="3" y="6"/>
                  </a:cubicBezTo>
                  <a:cubicBezTo>
                    <a:pt x="5" y="6"/>
                    <a:pt x="18" y="4"/>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2"/>
            <p:cNvSpPr/>
            <p:nvPr/>
          </p:nvSpPr>
          <p:spPr>
            <a:xfrm>
              <a:off x="2492275" y="2077175"/>
              <a:ext cx="600" cy="25"/>
            </a:xfrm>
            <a:custGeom>
              <a:rect b="b" l="l" r="r" t="t"/>
              <a:pathLst>
                <a:path extrusionOk="0" h="1" w="24">
                  <a:moveTo>
                    <a:pt x="24" y="0"/>
                  </a:moveTo>
                  <a:lnTo>
                    <a:pt x="0" y="0"/>
                  </a:lnTo>
                  <a:cubicBezTo>
                    <a:pt x="0"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2"/>
            <p:cNvSpPr/>
            <p:nvPr/>
          </p:nvSpPr>
          <p:spPr>
            <a:xfrm>
              <a:off x="2490775" y="2077475"/>
              <a:ext cx="1225" cy="325"/>
            </a:xfrm>
            <a:custGeom>
              <a:rect b="b" l="l" r="r" t="t"/>
              <a:pathLst>
                <a:path extrusionOk="0" h="13" w="49">
                  <a:moveTo>
                    <a:pt x="1" y="0"/>
                  </a:moveTo>
                  <a:cubicBezTo>
                    <a:pt x="48" y="12"/>
                    <a:pt x="48"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2"/>
            <p:cNvSpPr/>
            <p:nvPr/>
          </p:nvSpPr>
          <p:spPr>
            <a:xfrm>
              <a:off x="2493750" y="2076875"/>
              <a:ext cx="925" cy="325"/>
            </a:xfrm>
            <a:custGeom>
              <a:rect b="b" l="l" r="r" t="t"/>
              <a:pathLst>
                <a:path extrusionOk="0" h="13" w="37">
                  <a:moveTo>
                    <a:pt x="1" y="0"/>
                  </a:moveTo>
                  <a:cubicBezTo>
                    <a:pt x="36" y="12"/>
                    <a:pt x="36"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2"/>
            <p:cNvSpPr/>
            <p:nvPr/>
          </p:nvSpPr>
          <p:spPr>
            <a:xfrm>
              <a:off x="2493800" y="2076500"/>
              <a:ext cx="1775" cy="175"/>
            </a:xfrm>
            <a:custGeom>
              <a:rect b="b" l="l" r="r" t="t"/>
              <a:pathLst>
                <a:path extrusionOk="0" h="7" w="71">
                  <a:moveTo>
                    <a:pt x="6" y="0"/>
                  </a:moveTo>
                  <a:cubicBezTo>
                    <a:pt x="0" y="0"/>
                    <a:pt x="0" y="1"/>
                    <a:pt x="10" y="4"/>
                  </a:cubicBezTo>
                  <a:cubicBezTo>
                    <a:pt x="38" y="6"/>
                    <a:pt x="52" y="7"/>
                    <a:pt x="57" y="7"/>
                  </a:cubicBezTo>
                  <a:cubicBezTo>
                    <a:pt x="71" y="7"/>
                    <a:pt x="19"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2"/>
            <p:cNvSpPr/>
            <p:nvPr/>
          </p:nvSpPr>
          <p:spPr>
            <a:xfrm>
              <a:off x="2492375" y="2077175"/>
              <a:ext cx="800" cy="150"/>
            </a:xfrm>
            <a:custGeom>
              <a:rect b="b" l="l" r="r" t="t"/>
              <a:pathLst>
                <a:path extrusionOk="0" h="6" w="32">
                  <a:moveTo>
                    <a:pt x="32" y="0"/>
                  </a:moveTo>
                  <a:cubicBezTo>
                    <a:pt x="24" y="0"/>
                    <a:pt x="0" y="6"/>
                    <a:pt x="3" y="6"/>
                  </a:cubicBezTo>
                  <a:cubicBezTo>
                    <a:pt x="4" y="6"/>
                    <a:pt x="12" y="4"/>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2"/>
            <p:cNvSpPr/>
            <p:nvPr/>
          </p:nvSpPr>
          <p:spPr>
            <a:xfrm>
              <a:off x="2492550" y="2076875"/>
              <a:ext cx="25" cy="325"/>
            </a:xfrm>
            <a:custGeom>
              <a:rect b="b" l="l" r="r" t="t"/>
              <a:pathLst>
                <a:path extrusionOk="0" h="13" w="1">
                  <a:moveTo>
                    <a:pt x="1" y="12"/>
                  </a:moveTo>
                  <a:cubicBezTo>
                    <a:pt x="1" y="12"/>
                    <a:pt x="1" y="0"/>
                    <a:pt x="1" y="12"/>
                  </a:cubicBezTo>
                  <a:cubicBezTo>
                    <a:pt x="1" y="12"/>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2"/>
            <p:cNvSpPr/>
            <p:nvPr/>
          </p:nvSpPr>
          <p:spPr>
            <a:xfrm>
              <a:off x="2489875" y="2077325"/>
              <a:ext cx="1525" cy="175"/>
            </a:xfrm>
            <a:custGeom>
              <a:rect b="b" l="l" r="r" t="t"/>
              <a:pathLst>
                <a:path extrusionOk="0" h="7" w="61">
                  <a:moveTo>
                    <a:pt x="24" y="1"/>
                  </a:moveTo>
                  <a:cubicBezTo>
                    <a:pt x="17" y="1"/>
                    <a:pt x="9" y="2"/>
                    <a:pt x="1" y="6"/>
                  </a:cubicBezTo>
                  <a:lnTo>
                    <a:pt x="60" y="6"/>
                  </a:lnTo>
                  <a:cubicBezTo>
                    <a:pt x="52" y="6"/>
                    <a:pt x="39"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2"/>
            <p:cNvSpPr/>
            <p:nvPr/>
          </p:nvSpPr>
          <p:spPr>
            <a:xfrm>
              <a:off x="2490475" y="2077175"/>
              <a:ext cx="1525" cy="25"/>
            </a:xfrm>
            <a:custGeom>
              <a:rect b="b" l="l" r="r" t="t"/>
              <a:pathLst>
                <a:path extrusionOk="0" h="1" w="61">
                  <a:moveTo>
                    <a:pt x="60" y="0"/>
                  </a:moveTo>
                  <a:cubicBezTo>
                    <a:pt x="48" y="0"/>
                    <a:pt x="1" y="0"/>
                    <a:pt x="60" y="0"/>
                  </a:cubicBezTo>
                  <a:cubicBezTo>
                    <a:pt x="60" y="0"/>
                    <a:pt x="48"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2"/>
            <p:cNvSpPr/>
            <p:nvPr/>
          </p:nvSpPr>
          <p:spPr>
            <a:xfrm>
              <a:off x="2491075" y="2077175"/>
              <a:ext cx="925" cy="25"/>
            </a:xfrm>
            <a:custGeom>
              <a:rect b="b" l="l" r="r" t="t"/>
              <a:pathLst>
                <a:path extrusionOk="0" h="1" w="37">
                  <a:moveTo>
                    <a:pt x="0" y="0"/>
                  </a:moveTo>
                  <a:cubicBezTo>
                    <a:pt x="12" y="0"/>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2"/>
            <p:cNvSpPr/>
            <p:nvPr/>
          </p:nvSpPr>
          <p:spPr>
            <a:xfrm>
              <a:off x="2492650" y="2076575"/>
              <a:ext cx="225" cy="150"/>
            </a:xfrm>
            <a:custGeom>
              <a:rect b="b" l="l" r="r" t="t"/>
              <a:pathLst>
                <a:path extrusionOk="0" h="6" w="9">
                  <a:moveTo>
                    <a:pt x="9" y="1"/>
                  </a:moveTo>
                  <a:cubicBezTo>
                    <a:pt x="1" y="1"/>
                    <a:pt x="4" y="6"/>
                    <a:pt x="6" y="6"/>
                  </a:cubicBezTo>
                  <a:cubicBezTo>
                    <a:pt x="8" y="6"/>
                    <a:pt x="9" y="4"/>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2"/>
            <p:cNvSpPr/>
            <p:nvPr/>
          </p:nvSpPr>
          <p:spPr>
            <a:xfrm>
              <a:off x="2492275" y="2076875"/>
              <a:ext cx="300" cy="25"/>
            </a:xfrm>
            <a:custGeom>
              <a:rect b="b" l="l" r="r" t="t"/>
              <a:pathLst>
                <a:path extrusionOk="0" h="1" w="12">
                  <a:moveTo>
                    <a:pt x="12" y="0"/>
                  </a:moveTo>
                  <a:lnTo>
                    <a:pt x="12" y="0"/>
                  </a:lnTo>
                  <a:cubicBezTo>
                    <a:pt x="12"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2"/>
            <p:cNvSpPr/>
            <p:nvPr/>
          </p:nvSpPr>
          <p:spPr>
            <a:xfrm>
              <a:off x="2491975" y="2076275"/>
              <a:ext cx="325" cy="25"/>
            </a:xfrm>
            <a:custGeom>
              <a:rect b="b" l="l" r="r" t="t"/>
              <a:pathLst>
                <a:path extrusionOk="0" h="1" w="13">
                  <a:moveTo>
                    <a:pt x="12" y="1"/>
                  </a:moveTo>
                  <a:cubicBezTo>
                    <a:pt x="0"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2"/>
            <p:cNvSpPr/>
            <p:nvPr/>
          </p:nvSpPr>
          <p:spPr>
            <a:xfrm>
              <a:off x="2491675" y="2076875"/>
              <a:ext cx="625" cy="25"/>
            </a:xfrm>
            <a:custGeom>
              <a:rect b="b" l="l" r="r" t="t"/>
              <a:pathLst>
                <a:path extrusionOk="0" h="1" w="25">
                  <a:moveTo>
                    <a:pt x="24" y="0"/>
                  </a:moveTo>
                  <a:cubicBezTo>
                    <a:pt x="12" y="0"/>
                    <a:pt x="0" y="0"/>
                    <a:pt x="24" y="0"/>
                  </a:cubicBezTo>
                  <a:cubicBezTo>
                    <a:pt x="24"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2"/>
            <p:cNvSpPr/>
            <p:nvPr/>
          </p:nvSpPr>
          <p:spPr>
            <a:xfrm>
              <a:off x="2492550" y="2076575"/>
              <a:ext cx="925" cy="25"/>
            </a:xfrm>
            <a:custGeom>
              <a:rect b="b" l="l" r="r" t="t"/>
              <a:pathLst>
                <a:path extrusionOk="0" h="1" w="37">
                  <a:moveTo>
                    <a:pt x="25" y="1"/>
                  </a:moveTo>
                  <a:cubicBezTo>
                    <a:pt x="13" y="1"/>
                    <a:pt x="13" y="1"/>
                    <a:pt x="1" y="1"/>
                  </a:cubicBezTo>
                  <a:cubicBezTo>
                    <a:pt x="13" y="1"/>
                    <a:pt x="37"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2"/>
            <p:cNvSpPr/>
            <p:nvPr/>
          </p:nvSpPr>
          <p:spPr>
            <a:xfrm>
              <a:off x="2492850" y="2076875"/>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2"/>
            <p:cNvSpPr/>
            <p:nvPr/>
          </p:nvSpPr>
          <p:spPr>
            <a:xfrm>
              <a:off x="2491675" y="2076875"/>
              <a:ext cx="1200" cy="25"/>
            </a:xfrm>
            <a:custGeom>
              <a:rect b="b" l="l" r="r" t="t"/>
              <a:pathLst>
                <a:path extrusionOk="0" h="1" w="48">
                  <a:moveTo>
                    <a:pt x="48" y="0"/>
                  </a:moveTo>
                  <a:cubicBezTo>
                    <a:pt x="0" y="0"/>
                    <a:pt x="36" y="0"/>
                    <a:pt x="48" y="0"/>
                  </a:cubicBezTo>
                  <a:cubicBezTo>
                    <a:pt x="36"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2"/>
            <p:cNvSpPr/>
            <p:nvPr/>
          </p:nvSpPr>
          <p:spPr>
            <a:xfrm>
              <a:off x="2487500" y="2075975"/>
              <a:ext cx="4800" cy="325"/>
            </a:xfrm>
            <a:custGeom>
              <a:rect b="b" l="l" r="r" t="t"/>
              <a:pathLst>
                <a:path extrusionOk="0" h="13" w="192">
                  <a:moveTo>
                    <a:pt x="1" y="1"/>
                  </a:moveTo>
                  <a:cubicBezTo>
                    <a:pt x="1" y="1"/>
                    <a:pt x="1" y="13"/>
                    <a:pt x="12" y="13"/>
                  </a:cubicBezTo>
                  <a:lnTo>
                    <a:pt x="84" y="13"/>
                  </a:lnTo>
                  <a:cubicBezTo>
                    <a:pt x="84" y="1"/>
                    <a:pt x="96" y="1"/>
                    <a:pt x="108" y="1"/>
                  </a:cubicBezTo>
                  <a:close/>
                  <a:moveTo>
                    <a:pt x="137" y="4"/>
                  </a:moveTo>
                  <a:cubicBezTo>
                    <a:pt x="120" y="4"/>
                    <a:pt x="102" y="7"/>
                    <a:pt x="84" y="13"/>
                  </a:cubicBezTo>
                  <a:lnTo>
                    <a:pt x="191" y="13"/>
                  </a:lnTo>
                  <a:cubicBezTo>
                    <a:pt x="173" y="7"/>
                    <a:pt x="155" y="4"/>
                    <a:pt x="137"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2"/>
            <p:cNvSpPr/>
            <p:nvPr/>
          </p:nvSpPr>
          <p:spPr>
            <a:xfrm>
              <a:off x="2491975" y="2076150"/>
              <a:ext cx="1350" cy="150"/>
            </a:xfrm>
            <a:custGeom>
              <a:rect b="b" l="l" r="r" t="t"/>
              <a:pathLst>
                <a:path extrusionOk="0" h="6" w="54">
                  <a:moveTo>
                    <a:pt x="45" y="0"/>
                  </a:moveTo>
                  <a:cubicBezTo>
                    <a:pt x="41" y="0"/>
                    <a:pt x="28" y="2"/>
                    <a:pt x="0" y="6"/>
                  </a:cubicBezTo>
                  <a:cubicBezTo>
                    <a:pt x="24" y="6"/>
                    <a:pt x="53"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2"/>
            <p:cNvSpPr/>
            <p:nvPr/>
          </p:nvSpPr>
          <p:spPr>
            <a:xfrm>
              <a:off x="2490175" y="2076350"/>
              <a:ext cx="2400" cy="250"/>
            </a:xfrm>
            <a:custGeom>
              <a:rect b="b" l="l" r="r" t="t"/>
              <a:pathLst>
                <a:path extrusionOk="0" h="10" w="96">
                  <a:moveTo>
                    <a:pt x="66" y="1"/>
                  </a:moveTo>
                  <a:cubicBezTo>
                    <a:pt x="57" y="1"/>
                    <a:pt x="42" y="4"/>
                    <a:pt x="1" y="10"/>
                  </a:cubicBezTo>
                  <a:lnTo>
                    <a:pt x="96" y="10"/>
                  </a:lnTo>
                  <a:cubicBezTo>
                    <a:pt x="78" y="4"/>
                    <a:pt x="75"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2"/>
            <p:cNvSpPr/>
            <p:nvPr/>
          </p:nvSpPr>
          <p:spPr>
            <a:xfrm>
              <a:off x="2488100" y="2077175"/>
              <a:ext cx="1200" cy="375"/>
            </a:xfrm>
            <a:custGeom>
              <a:rect b="b" l="l" r="r" t="t"/>
              <a:pathLst>
                <a:path extrusionOk="0" h="15" w="48">
                  <a:moveTo>
                    <a:pt x="24" y="0"/>
                  </a:moveTo>
                  <a:cubicBezTo>
                    <a:pt x="29" y="1"/>
                    <a:pt x="32" y="3"/>
                    <a:pt x="33" y="4"/>
                  </a:cubicBezTo>
                  <a:lnTo>
                    <a:pt x="33" y="4"/>
                  </a:lnTo>
                  <a:cubicBezTo>
                    <a:pt x="38" y="3"/>
                    <a:pt x="42" y="2"/>
                    <a:pt x="48" y="0"/>
                  </a:cubicBezTo>
                  <a:close/>
                  <a:moveTo>
                    <a:pt x="33" y="4"/>
                  </a:moveTo>
                  <a:cubicBezTo>
                    <a:pt x="2" y="11"/>
                    <a:pt x="1" y="14"/>
                    <a:pt x="8" y="14"/>
                  </a:cubicBezTo>
                  <a:cubicBezTo>
                    <a:pt x="18" y="14"/>
                    <a:pt x="42" y="9"/>
                    <a:pt x="33"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2"/>
            <p:cNvSpPr/>
            <p:nvPr/>
          </p:nvSpPr>
          <p:spPr>
            <a:xfrm>
              <a:off x="2490175" y="2077175"/>
              <a:ext cx="325" cy="25"/>
            </a:xfrm>
            <a:custGeom>
              <a:rect b="b" l="l" r="r" t="t"/>
              <a:pathLst>
                <a:path extrusionOk="0" h="1" w="13">
                  <a:moveTo>
                    <a:pt x="1" y="0"/>
                  </a:moveTo>
                  <a:cubicBezTo>
                    <a:pt x="13" y="0"/>
                    <a:pt x="13" y="0"/>
                    <a:pt x="13" y="0"/>
                  </a:cubicBez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2"/>
            <p:cNvSpPr/>
            <p:nvPr/>
          </p:nvSpPr>
          <p:spPr>
            <a:xfrm>
              <a:off x="2489000" y="2076875"/>
              <a:ext cx="1200" cy="25"/>
            </a:xfrm>
            <a:custGeom>
              <a:rect b="b" l="l" r="r" t="t"/>
              <a:pathLst>
                <a:path extrusionOk="0" h="1" w="48">
                  <a:moveTo>
                    <a:pt x="48" y="0"/>
                  </a:moveTo>
                  <a:cubicBezTo>
                    <a:pt x="0" y="0"/>
                    <a:pt x="0" y="0"/>
                    <a:pt x="48" y="0"/>
                  </a:cubicBezTo>
                  <a:cubicBezTo>
                    <a:pt x="48"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2"/>
            <p:cNvSpPr/>
            <p:nvPr/>
          </p:nvSpPr>
          <p:spPr>
            <a:xfrm>
              <a:off x="2492075" y="2076150"/>
              <a:ext cx="1600" cy="150"/>
            </a:xfrm>
            <a:custGeom>
              <a:rect b="b" l="l" r="r" t="t"/>
              <a:pathLst>
                <a:path extrusionOk="0" h="6" w="64">
                  <a:moveTo>
                    <a:pt x="58" y="0"/>
                  </a:moveTo>
                  <a:cubicBezTo>
                    <a:pt x="48" y="0"/>
                    <a:pt x="0" y="6"/>
                    <a:pt x="32" y="6"/>
                  </a:cubicBezTo>
                  <a:cubicBezTo>
                    <a:pt x="60" y="2"/>
                    <a:pt x="64" y="0"/>
                    <a:pt x="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2"/>
            <p:cNvSpPr/>
            <p:nvPr/>
          </p:nvSpPr>
          <p:spPr>
            <a:xfrm>
              <a:off x="2492550" y="2075975"/>
              <a:ext cx="925" cy="25"/>
            </a:xfrm>
            <a:custGeom>
              <a:rect b="b" l="l" r="r" t="t"/>
              <a:pathLst>
                <a:path extrusionOk="0" h="1" w="37">
                  <a:moveTo>
                    <a:pt x="1" y="1"/>
                  </a:moveTo>
                  <a:cubicBezTo>
                    <a:pt x="37" y="1"/>
                    <a:pt x="3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2"/>
            <p:cNvSpPr/>
            <p:nvPr/>
          </p:nvSpPr>
          <p:spPr>
            <a:xfrm>
              <a:off x="2492550" y="2071600"/>
              <a:ext cx="1375" cy="250"/>
            </a:xfrm>
            <a:custGeom>
              <a:rect b="b" l="l" r="r" t="t"/>
              <a:pathLst>
                <a:path extrusionOk="0" h="10" w="55">
                  <a:moveTo>
                    <a:pt x="14" y="0"/>
                  </a:moveTo>
                  <a:cubicBezTo>
                    <a:pt x="13" y="0"/>
                    <a:pt x="7" y="3"/>
                    <a:pt x="1" y="9"/>
                  </a:cubicBezTo>
                  <a:cubicBezTo>
                    <a:pt x="13" y="3"/>
                    <a:pt x="16" y="0"/>
                    <a:pt x="14" y="0"/>
                  </a:cubicBezTo>
                  <a:close/>
                  <a:moveTo>
                    <a:pt x="46" y="0"/>
                  </a:moveTo>
                  <a:cubicBezTo>
                    <a:pt x="37" y="0"/>
                    <a:pt x="13" y="3"/>
                    <a:pt x="1" y="9"/>
                  </a:cubicBezTo>
                  <a:cubicBezTo>
                    <a:pt x="49" y="3"/>
                    <a:pt x="55" y="0"/>
                    <a:pt x="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2"/>
            <p:cNvSpPr/>
            <p:nvPr/>
          </p:nvSpPr>
          <p:spPr>
            <a:xfrm>
              <a:off x="2487400" y="2068700"/>
              <a:ext cx="1425" cy="150"/>
            </a:xfrm>
            <a:custGeom>
              <a:rect b="b" l="l" r="r" t="t"/>
              <a:pathLst>
                <a:path extrusionOk="0" h="6" w="57">
                  <a:moveTo>
                    <a:pt x="9" y="1"/>
                  </a:moveTo>
                  <a:cubicBezTo>
                    <a:pt x="2" y="1"/>
                    <a:pt x="1" y="2"/>
                    <a:pt x="16" y="6"/>
                  </a:cubicBezTo>
                  <a:cubicBezTo>
                    <a:pt x="56" y="6"/>
                    <a:pt x="22"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2"/>
            <p:cNvSpPr/>
            <p:nvPr/>
          </p:nvSpPr>
          <p:spPr>
            <a:xfrm>
              <a:off x="2481550" y="2064375"/>
              <a:ext cx="925" cy="325"/>
            </a:xfrm>
            <a:custGeom>
              <a:rect b="b" l="l" r="r" t="t"/>
              <a:pathLst>
                <a:path extrusionOk="0" h="13" w="37">
                  <a:moveTo>
                    <a:pt x="0" y="0"/>
                  </a:moveTo>
                  <a:cubicBezTo>
                    <a:pt x="0" y="12"/>
                    <a:pt x="24" y="12"/>
                    <a:pt x="36"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2"/>
            <p:cNvSpPr/>
            <p:nvPr/>
          </p:nvSpPr>
          <p:spPr>
            <a:xfrm>
              <a:off x="2491675" y="2073900"/>
              <a:ext cx="1200" cy="325"/>
            </a:xfrm>
            <a:custGeom>
              <a:rect b="b" l="l" r="r" t="t"/>
              <a:pathLst>
                <a:path extrusionOk="0" h="13" w="48">
                  <a:moveTo>
                    <a:pt x="48" y="0"/>
                  </a:moveTo>
                  <a:lnTo>
                    <a:pt x="48" y="0"/>
                  </a:lnTo>
                  <a:cubicBezTo>
                    <a:pt x="24" y="12"/>
                    <a:pt x="0" y="12"/>
                    <a:pt x="24" y="12"/>
                  </a:cubicBezTo>
                  <a:cubicBezTo>
                    <a:pt x="36" y="12"/>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2"/>
            <p:cNvSpPr/>
            <p:nvPr/>
          </p:nvSpPr>
          <p:spPr>
            <a:xfrm>
              <a:off x="2492750" y="2073900"/>
              <a:ext cx="525" cy="150"/>
            </a:xfrm>
            <a:custGeom>
              <a:rect b="b" l="l" r="r" t="t"/>
              <a:pathLst>
                <a:path extrusionOk="0" h="6" w="21">
                  <a:moveTo>
                    <a:pt x="5" y="0"/>
                  </a:moveTo>
                  <a:cubicBezTo>
                    <a:pt x="1" y="4"/>
                    <a:pt x="2" y="6"/>
                    <a:pt x="5" y="6"/>
                  </a:cubicBezTo>
                  <a:cubicBezTo>
                    <a:pt x="10" y="6"/>
                    <a:pt x="21"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2"/>
            <p:cNvSpPr/>
            <p:nvPr/>
          </p:nvSpPr>
          <p:spPr>
            <a:xfrm>
              <a:off x="2487500" y="2073600"/>
              <a:ext cx="325" cy="25"/>
            </a:xfrm>
            <a:custGeom>
              <a:rect b="b" l="l" r="r" t="t"/>
              <a:pathLst>
                <a:path extrusionOk="0" h="1" w="13">
                  <a:moveTo>
                    <a:pt x="12" y="0"/>
                  </a:moveTo>
                  <a:lnTo>
                    <a:pt x="12" y="0"/>
                  </a:lnTo>
                  <a:cubicBezTo>
                    <a:pt x="1" y="0"/>
                    <a:pt x="1"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2"/>
            <p:cNvSpPr/>
            <p:nvPr/>
          </p:nvSpPr>
          <p:spPr>
            <a:xfrm>
              <a:off x="2492850" y="2075375"/>
              <a:ext cx="325" cy="25"/>
            </a:xfrm>
            <a:custGeom>
              <a:rect b="b" l="l" r="r" t="t"/>
              <a:pathLst>
                <a:path extrusionOk="0" h="1" w="13">
                  <a:moveTo>
                    <a:pt x="13" y="1"/>
                  </a:moveTo>
                  <a:cubicBezTo>
                    <a:pt x="1" y="1"/>
                    <a:pt x="1" y="1"/>
                    <a:pt x="1" y="1"/>
                  </a:cubicBezTo>
                  <a:cubicBezTo>
                    <a:pt x="13"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2"/>
            <p:cNvSpPr/>
            <p:nvPr/>
          </p:nvSpPr>
          <p:spPr>
            <a:xfrm>
              <a:off x="2492850" y="2075075"/>
              <a:ext cx="25" cy="325"/>
            </a:xfrm>
            <a:custGeom>
              <a:rect b="b" l="l" r="r" t="t"/>
              <a:pathLst>
                <a:path extrusionOk="0" h="13" w="1">
                  <a:moveTo>
                    <a:pt x="1" y="13"/>
                  </a:moveTo>
                  <a:cubicBezTo>
                    <a:pt x="1" y="1"/>
                    <a:pt x="1" y="13"/>
                    <a:pt x="1" y="13"/>
                  </a:cubicBezTo>
                  <a:cubicBezTo>
                    <a:pt x="1" y="13"/>
                    <a:pt x="1" y="13"/>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2"/>
            <p:cNvSpPr/>
            <p:nvPr/>
          </p:nvSpPr>
          <p:spPr>
            <a:xfrm>
              <a:off x="2485125" y="2062000"/>
              <a:ext cx="325" cy="25"/>
            </a:xfrm>
            <a:custGeom>
              <a:rect b="b" l="l" r="r" t="t"/>
              <a:pathLst>
                <a:path extrusionOk="0" h="1" w="13">
                  <a:moveTo>
                    <a:pt x="12" y="0"/>
                  </a:moveTo>
                  <a:cubicBezTo>
                    <a:pt x="12" y="0"/>
                    <a:pt x="12" y="0"/>
                    <a:pt x="12" y="0"/>
                  </a:cubicBez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2"/>
            <p:cNvSpPr/>
            <p:nvPr/>
          </p:nvSpPr>
          <p:spPr>
            <a:xfrm>
              <a:off x="2483925" y="2070625"/>
              <a:ext cx="325" cy="25"/>
            </a:xfrm>
            <a:custGeom>
              <a:rect b="b" l="l" r="r" t="t"/>
              <a:pathLst>
                <a:path extrusionOk="0" h="1" w="13">
                  <a:moveTo>
                    <a:pt x="1" y="0"/>
                  </a:move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2"/>
            <p:cNvSpPr/>
            <p:nvPr/>
          </p:nvSpPr>
          <p:spPr>
            <a:xfrm>
              <a:off x="2483325" y="2070625"/>
              <a:ext cx="3300" cy="25"/>
            </a:xfrm>
            <a:custGeom>
              <a:rect b="b" l="l" r="r" t="t"/>
              <a:pathLst>
                <a:path extrusionOk="0" h="1" w="132">
                  <a:moveTo>
                    <a:pt x="1" y="0"/>
                  </a:moveTo>
                  <a:cubicBezTo>
                    <a:pt x="48" y="0"/>
                    <a:pt x="72" y="0"/>
                    <a:pt x="132" y="0"/>
                  </a:cubicBezTo>
                  <a:cubicBezTo>
                    <a:pt x="84" y="0"/>
                    <a:pt x="48"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2"/>
            <p:cNvSpPr/>
            <p:nvPr/>
          </p:nvSpPr>
          <p:spPr>
            <a:xfrm>
              <a:off x="2482150" y="2064675"/>
              <a:ext cx="625" cy="25"/>
            </a:xfrm>
            <a:custGeom>
              <a:rect b="b" l="l" r="r" t="t"/>
              <a:pathLst>
                <a:path extrusionOk="0" h="1" w="25">
                  <a:moveTo>
                    <a:pt x="24" y="0"/>
                  </a:moveTo>
                  <a:cubicBezTo>
                    <a:pt x="24" y="0"/>
                    <a:pt x="0"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2"/>
            <p:cNvSpPr/>
            <p:nvPr/>
          </p:nvSpPr>
          <p:spPr>
            <a:xfrm>
              <a:off x="2492850"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2"/>
            <p:cNvSpPr/>
            <p:nvPr/>
          </p:nvSpPr>
          <p:spPr>
            <a:xfrm>
              <a:off x="2487200" y="2076275"/>
              <a:ext cx="1225" cy="25"/>
            </a:xfrm>
            <a:custGeom>
              <a:rect b="b" l="l" r="r" t="t"/>
              <a:pathLst>
                <a:path extrusionOk="0" h="1" w="49">
                  <a:moveTo>
                    <a:pt x="48" y="1"/>
                  </a:moveTo>
                  <a:cubicBezTo>
                    <a:pt x="48" y="1"/>
                    <a:pt x="1" y="1"/>
                    <a:pt x="48" y="1"/>
                  </a:cubicBezTo>
                  <a:cubicBezTo>
                    <a:pt x="48" y="1"/>
                    <a:pt x="48"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2"/>
            <p:cNvSpPr/>
            <p:nvPr/>
          </p:nvSpPr>
          <p:spPr>
            <a:xfrm>
              <a:off x="2489275" y="2075675"/>
              <a:ext cx="1625" cy="175"/>
            </a:xfrm>
            <a:custGeom>
              <a:rect b="b" l="l" r="r" t="t"/>
              <a:pathLst>
                <a:path extrusionOk="0" h="7" w="65">
                  <a:moveTo>
                    <a:pt x="49" y="1"/>
                  </a:moveTo>
                  <a:cubicBezTo>
                    <a:pt x="1" y="1"/>
                    <a:pt x="38" y="6"/>
                    <a:pt x="54" y="6"/>
                  </a:cubicBezTo>
                  <a:cubicBezTo>
                    <a:pt x="62" y="6"/>
                    <a:pt x="64" y="5"/>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2"/>
            <p:cNvSpPr/>
            <p:nvPr/>
          </p:nvSpPr>
          <p:spPr>
            <a:xfrm>
              <a:off x="2490175" y="2075975"/>
              <a:ext cx="325" cy="25"/>
            </a:xfrm>
            <a:custGeom>
              <a:rect b="b" l="l" r="r" t="t"/>
              <a:pathLst>
                <a:path extrusionOk="0" h="1" w="13">
                  <a:moveTo>
                    <a:pt x="1" y="1"/>
                  </a:moveTo>
                  <a:cubicBezTo>
                    <a:pt x="13"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2"/>
            <p:cNvSpPr/>
            <p:nvPr/>
          </p:nvSpPr>
          <p:spPr>
            <a:xfrm>
              <a:off x="2491975" y="2075075"/>
              <a:ext cx="2100" cy="25"/>
            </a:xfrm>
            <a:custGeom>
              <a:rect b="b" l="l" r="r" t="t"/>
              <a:pathLst>
                <a:path extrusionOk="0" h="1" w="84">
                  <a:moveTo>
                    <a:pt x="12" y="1"/>
                  </a:moveTo>
                  <a:cubicBezTo>
                    <a:pt x="12" y="1"/>
                    <a:pt x="60" y="1"/>
                    <a:pt x="48" y="1"/>
                  </a:cubicBezTo>
                  <a:cubicBezTo>
                    <a:pt x="83"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2"/>
            <p:cNvSpPr/>
            <p:nvPr/>
          </p:nvSpPr>
          <p:spPr>
            <a:xfrm>
              <a:off x="2487800" y="2075675"/>
              <a:ext cx="1225" cy="25"/>
            </a:xfrm>
            <a:custGeom>
              <a:rect b="b" l="l" r="r" t="t"/>
              <a:pathLst>
                <a:path extrusionOk="0" h="1" w="49">
                  <a:moveTo>
                    <a:pt x="0" y="1"/>
                  </a:moveTo>
                  <a:cubicBezTo>
                    <a:pt x="48"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2"/>
            <p:cNvSpPr/>
            <p:nvPr/>
          </p:nvSpPr>
          <p:spPr>
            <a:xfrm>
              <a:off x="2488400" y="2075375"/>
              <a:ext cx="325" cy="25"/>
            </a:xfrm>
            <a:custGeom>
              <a:rect b="b" l="l" r="r" t="t"/>
              <a:pathLst>
                <a:path extrusionOk="0" h="1" w="13">
                  <a:moveTo>
                    <a:pt x="0" y="1"/>
                  </a:moveTo>
                  <a:cubicBezTo>
                    <a:pt x="12" y="1"/>
                    <a:pt x="12"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2"/>
            <p:cNvSpPr/>
            <p:nvPr/>
          </p:nvSpPr>
          <p:spPr>
            <a:xfrm>
              <a:off x="2487500" y="2075550"/>
              <a:ext cx="425" cy="150"/>
            </a:xfrm>
            <a:custGeom>
              <a:rect b="b" l="l" r="r" t="t"/>
              <a:pathLst>
                <a:path extrusionOk="0" h="6" w="17">
                  <a:moveTo>
                    <a:pt x="14" y="1"/>
                  </a:moveTo>
                  <a:cubicBezTo>
                    <a:pt x="12" y="1"/>
                    <a:pt x="8" y="2"/>
                    <a:pt x="1" y="6"/>
                  </a:cubicBezTo>
                  <a:cubicBezTo>
                    <a:pt x="8" y="6"/>
                    <a:pt x="16"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2"/>
            <p:cNvSpPr/>
            <p:nvPr/>
          </p:nvSpPr>
          <p:spPr>
            <a:xfrm>
              <a:off x="2487800" y="2074050"/>
              <a:ext cx="825" cy="175"/>
            </a:xfrm>
            <a:custGeom>
              <a:rect b="b" l="l" r="r" t="t"/>
              <a:pathLst>
                <a:path extrusionOk="0" h="7" w="33">
                  <a:moveTo>
                    <a:pt x="27" y="1"/>
                  </a:moveTo>
                  <a:cubicBezTo>
                    <a:pt x="19" y="1"/>
                    <a:pt x="0" y="6"/>
                    <a:pt x="24" y="6"/>
                  </a:cubicBezTo>
                  <a:cubicBezTo>
                    <a:pt x="32" y="2"/>
                    <a:pt x="31"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2"/>
            <p:cNvSpPr/>
            <p:nvPr/>
          </p:nvSpPr>
          <p:spPr>
            <a:xfrm>
              <a:off x="2485725" y="2074500"/>
              <a:ext cx="1200" cy="150"/>
            </a:xfrm>
            <a:custGeom>
              <a:rect b="b" l="l" r="r" t="t"/>
              <a:pathLst>
                <a:path extrusionOk="0" h="6" w="48">
                  <a:moveTo>
                    <a:pt x="48" y="0"/>
                  </a:moveTo>
                  <a:cubicBezTo>
                    <a:pt x="16" y="0"/>
                    <a:pt x="0" y="5"/>
                    <a:pt x="11" y="5"/>
                  </a:cubicBezTo>
                  <a:cubicBezTo>
                    <a:pt x="16" y="5"/>
                    <a:pt x="28"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2"/>
            <p:cNvSpPr/>
            <p:nvPr/>
          </p:nvSpPr>
          <p:spPr>
            <a:xfrm>
              <a:off x="2484925" y="2074200"/>
              <a:ext cx="1100" cy="325"/>
            </a:xfrm>
            <a:custGeom>
              <a:rect b="b" l="l" r="r" t="t"/>
              <a:pathLst>
                <a:path extrusionOk="0" h="13" w="44">
                  <a:moveTo>
                    <a:pt x="8" y="0"/>
                  </a:moveTo>
                  <a:cubicBezTo>
                    <a:pt x="1" y="0"/>
                    <a:pt x="8" y="5"/>
                    <a:pt x="21" y="9"/>
                  </a:cubicBezTo>
                  <a:lnTo>
                    <a:pt x="21" y="9"/>
                  </a:lnTo>
                  <a:cubicBezTo>
                    <a:pt x="17" y="7"/>
                    <a:pt x="12" y="4"/>
                    <a:pt x="8" y="0"/>
                  </a:cubicBezTo>
                  <a:close/>
                  <a:moveTo>
                    <a:pt x="21" y="9"/>
                  </a:moveTo>
                  <a:lnTo>
                    <a:pt x="21" y="9"/>
                  </a:lnTo>
                  <a:cubicBezTo>
                    <a:pt x="28" y="12"/>
                    <a:pt x="36" y="12"/>
                    <a:pt x="44" y="12"/>
                  </a:cubicBezTo>
                  <a:cubicBezTo>
                    <a:pt x="36" y="12"/>
                    <a:pt x="27" y="11"/>
                    <a:pt x="21" y="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2"/>
            <p:cNvSpPr/>
            <p:nvPr/>
          </p:nvSpPr>
          <p:spPr>
            <a:xfrm>
              <a:off x="2487500" y="2073000"/>
              <a:ext cx="1800" cy="25"/>
            </a:xfrm>
            <a:custGeom>
              <a:rect b="b" l="l" r="r" t="t"/>
              <a:pathLst>
                <a:path extrusionOk="0" h="1" w="72">
                  <a:moveTo>
                    <a:pt x="1" y="1"/>
                  </a:moveTo>
                  <a:cubicBezTo>
                    <a:pt x="12" y="1"/>
                    <a:pt x="60" y="1"/>
                    <a:pt x="72" y="1"/>
                  </a:cubicBezTo>
                  <a:cubicBezTo>
                    <a:pt x="48" y="1"/>
                    <a:pt x="2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2"/>
            <p:cNvSpPr/>
            <p:nvPr/>
          </p:nvSpPr>
          <p:spPr>
            <a:xfrm>
              <a:off x="2482750" y="2071525"/>
              <a:ext cx="1600" cy="150"/>
            </a:xfrm>
            <a:custGeom>
              <a:rect b="b" l="l" r="r" t="t"/>
              <a:pathLst>
                <a:path extrusionOk="0" h="6" w="64">
                  <a:moveTo>
                    <a:pt x="0" y="0"/>
                  </a:moveTo>
                  <a:cubicBezTo>
                    <a:pt x="0" y="0"/>
                    <a:pt x="32" y="5"/>
                    <a:pt x="49" y="5"/>
                  </a:cubicBezTo>
                  <a:cubicBezTo>
                    <a:pt x="58" y="5"/>
                    <a:pt x="64"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2"/>
            <p:cNvSpPr/>
            <p:nvPr/>
          </p:nvSpPr>
          <p:spPr>
            <a:xfrm>
              <a:off x="2481250" y="2067050"/>
              <a:ext cx="1125" cy="150"/>
            </a:xfrm>
            <a:custGeom>
              <a:rect b="b" l="l" r="r" t="t"/>
              <a:pathLst>
                <a:path extrusionOk="0" h="6" w="45">
                  <a:moveTo>
                    <a:pt x="12" y="1"/>
                  </a:moveTo>
                  <a:cubicBezTo>
                    <a:pt x="1" y="4"/>
                    <a:pt x="2" y="6"/>
                    <a:pt x="7" y="6"/>
                  </a:cubicBezTo>
                  <a:cubicBezTo>
                    <a:pt x="18" y="6"/>
                    <a:pt x="4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2"/>
            <p:cNvSpPr/>
            <p:nvPr/>
          </p:nvSpPr>
          <p:spPr>
            <a:xfrm>
              <a:off x="2482150" y="2065850"/>
              <a:ext cx="1200" cy="325"/>
            </a:xfrm>
            <a:custGeom>
              <a:rect b="b" l="l" r="r" t="t"/>
              <a:pathLst>
                <a:path extrusionOk="0" h="13" w="48">
                  <a:moveTo>
                    <a:pt x="0" y="13"/>
                  </a:moveTo>
                  <a:cubicBezTo>
                    <a:pt x="48" y="1"/>
                    <a:pt x="48"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2"/>
            <p:cNvSpPr/>
            <p:nvPr/>
          </p:nvSpPr>
          <p:spPr>
            <a:xfrm>
              <a:off x="2480650" y="2065275"/>
              <a:ext cx="1525" cy="25"/>
            </a:xfrm>
            <a:custGeom>
              <a:rect b="b" l="l" r="r" t="t"/>
              <a:pathLst>
                <a:path extrusionOk="0" h="1" w="61">
                  <a:moveTo>
                    <a:pt x="1" y="0"/>
                  </a:moveTo>
                  <a:cubicBezTo>
                    <a:pt x="1" y="0"/>
                    <a:pt x="13" y="0"/>
                    <a:pt x="13" y="0"/>
                  </a:cubicBezTo>
                  <a:cubicBezTo>
                    <a:pt x="1" y="0"/>
                    <a:pt x="60"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2"/>
            <p:cNvSpPr/>
            <p:nvPr/>
          </p:nvSpPr>
          <p:spPr>
            <a:xfrm>
              <a:off x="2518450" y="2079250"/>
              <a:ext cx="1225" cy="25"/>
            </a:xfrm>
            <a:custGeom>
              <a:rect b="b" l="l" r="r" t="t"/>
              <a:pathLst>
                <a:path extrusionOk="0" h="1" w="49">
                  <a:moveTo>
                    <a:pt x="13" y="1"/>
                  </a:moveTo>
                  <a:cubicBezTo>
                    <a:pt x="13" y="1"/>
                    <a:pt x="37" y="1"/>
                    <a:pt x="48" y="1"/>
                  </a:cubicBezTo>
                  <a:cubicBezTo>
                    <a:pt x="37" y="1"/>
                    <a:pt x="1"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2"/>
            <p:cNvSpPr/>
            <p:nvPr/>
          </p:nvSpPr>
          <p:spPr>
            <a:xfrm>
              <a:off x="2516375" y="2078650"/>
              <a:ext cx="925" cy="25"/>
            </a:xfrm>
            <a:custGeom>
              <a:rect b="b" l="l" r="r" t="t"/>
              <a:pathLst>
                <a:path extrusionOk="0" h="1" w="37">
                  <a:moveTo>
                    <a:pt x="36" y="1"/>
                  </a:moveTo>
                  <a:cubicBezTo>
                    <a:pt x="0" y="1"/>
                    <a:pt x="0"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2"/>
            <p:cNvSpPr/>
            <p:nvPr/>
          </p:nvSpPr>
          <p:spPr>
            <a:xfrm>
              <a:off x="2516175" y="2078075"/>
              <a:ext cx="1225" cy="225"/>
            </a:xfrm>
            <a:custGeom>
              <a:rect b="b" l="l" r="r" t="t"/>
              <a:pathLst>
                <a:path extrusionOk="0" h="9" w="49">
                  <a:moveTo>
                    <a:pt x="32" y="0"/>
                  </a:moveTo>
                  <a:cubicBezTo>
                    <a:pt x="32" y="0"/>
                    <a:pt x="32" y="0"/>
                    <a:pt x="32" y="0"/>
                  </a:cubicBezTo>
                  <a:lnTo>
                    <a:pt x="32" y="0"/>
                  </a:lnTo>
                  <a:cubicBezTo>
                    <a:pt x="25" y="2"/>
                    <a:pt x="20" y="3"/>
                    <a:pt x="17" y="3"/>
                  </a:cubicBezTo>
                  <a:lnTo>
                    <a:pt x="17" y="3"/>
                  </a:lnTo>
                  <a:cubicBezTo>
                    <a:pt x="2" y="7"/>
                    <a:pt x="1" y="9"/>
                    <a:pt x="5" y="9"/>
                  </a:cubicBezTo>
                  <a:cubicBezTo>
                    <a:pt x="10" y="9"/>
                    <a:pt x="19" y="7"/>
                    <a:pt x="26" y="4"/>
                  </a:cubicBezTo>
                  <a:lnTo>
                    <a:pt x="26" y="4"/>
                  </a:lnTo>
                  <a:cubicBezTo>
                    <a:pt x="37" y="3"/>
                    <a:pt x="49"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2"/>
            <p:cNvSpPr/>
            <p:nvPr/>
          </p:nvSpPr>
          <p:spPr>
            <a:xfrm>
              <a:off x="2519650" y="2078075"/>
              <a:ext cx="25" cy="25"/>
            </a:xfrm>
            <a:custGeom>
              <a:rect b="b" l="l" r="r" t="t"/>
              <a:pathLst>
                <a:path extrusionOk="0" h="1" w="1">
                  <a:moveTo>
                    <a:pt x="0" y="0"/>
                  </a:moveTo>
                  <a:cubicBezTo>
                    <a:pt x="0" y="0"/>
                    <a:pt x="0" y="0"/>
                    <a:pt x="0" y="0"/>
                  </a:cubicBez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2"/>
            <p:cNvSpPr/>
            <p:nvPr/>
          </p:nvSpPr>
          <p:spPr>
            <a:xfrm>
              <a:off x="2519650" y="2078075"/>
              <a:ext cx="625" cy="25"/>
            </a:xfrm>
            <a:custGeom>
              <a:rect b="b" l="l" r="r" t="t"/>
              <a:pathLst>
                <a:path extrusionOk="0" h="1" w="25">
                  <a:moveTo>
                    <a:pt x="0" y="0"/>
                  </a:moveTo>
                  <a:cubicBezTo>
                    <a:pt x="12" y="0"/>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2"/>
            <p:cNvSpPr/>
            <p:nvPr/>
          </p:nvSpPr>
          <p:spPr>
            <a:xfrm>
              <a:off x="2519350" y="2077625"/>
              <a:ext cx="1350" cy="175"/>
            </a:xfrm>
            <a:custGeom>
              <a:rect b="b" l="l" r="r" t="t"/>
              <a:pathLst>
                <a:path extrusionOk="0" h="7" w="54">
                  <a:moveTo>
                    <a:pt x="48" y="1"/>
                  </a:moveTo>
                  <a:cubicBezTo>
                    <a:pt x="45" y="1"/>
                    <a:pt x="32" y="2"/>
                    <a:pt x="1" y="6"/>
                  </a:cubicBezTo>
                  <a:cubicBezTo>
                    <a:pt x="16" y="6"/>
                    <a:pt x="53"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2"/>
            <p:cNvSpPr/>
            <p:nvPr/>
          </p:nvSpPr>
          <p:spPr>
            <a:xfrm>
              <a:off x="2518450" y="2077775"/>
              <a:ext cx="325" cy="25"/>
            </a:xfrm>
            <a:custGeom>
              <a:rect b="b" l="l" r="r" t="t"/>
              <a:pathLst>
                <a:path extrusionOk="0" h="1" w="13">
                  <a:moveTo>
                    <a:pt x="1" y="0"/>
                  </a:moveTo>
                  <a:lnTo>
                    <a:pt x="13" y="0"/>
                  </a:ln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2"/>
            <p:cNvSpPr/>
            <p:nvPr/>
          </p:nvSpPr>
          <p:spPr>
            <a:xfrm>
              <a:off x="2518150" y="2077775"/>
              <a:ext cx="925" cy="25"/>
            </a:xfrm>
            <a:custGeom>
              <a:rect b="b" l="l" r="r" t="t"/>
              <a:pathLst>
                <a:path extrusionOk="0" h="1" w="37">
                  <a:moveTo>
                    <a:pt x="37" y="0"/>
                  </a:moveTo>
                  <a:cubicBezTo>
                    <a:pt x="1" y="0"/>
                    <a:pt x="25" y="0"/>
                    <a:pt x="37" y="0"/>
                  </a:cubicBezTo>
                  <a:cubicBezTo>
                    <a:pt x="37" y="0"/>
                    <a:pt x="25" y="0"/>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2"/>
            <p:cNvSpPr/>
            <p:nvPr/>
          </p:nvSpPr>
          <p:spPr>
            <a:xfrm>
              <a:off x="2517850" y="2077775"/>
              <a:ext cx="1225" cy="250"/>
            </a:xfrm>
            <a:custGeom>
              <a:rect b="b" l="l" r="r" t="t"/>
              <a:pathLst>
                <a:path extrusionOk="0" h="10" w="49">
                  <a:moveTo>
                    <a:pt x="1" y="0"/>
                  </a:moveTo>
                  <a:cubicBezTo>
                    <a:pt x="7" y="6"/>
                    <a:pt x="19" y="9"/>
                    <a:pt x="29" y="9"/>
                  </a:cubicBezTo>
                  <a:cubicBezTo>
                    <a:pt x="40" y="9"/>
                    <a:pt x="49" y="6"/>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2"/>
            <p:cNvSpPr/>
            <p:nvPr/>
          </p:nvSpPr>
          <p:spPr>
            <a:xfrm>
              <a:off x="2515125" y="2078075"/>
              <a:ext cx="575" cy="275"/>
            </a:xfrm>
            <a:custGeom>
              <a:rect b="b" l="l" r="r" t="t"/>
              <a:pathLst>
                <a:path extrusionOk="0" h="11" w="23">
                  <a:moveTo>
                    <a:pt x="15" y="0"/>
                  </a:moveTo>
                  <a:cubicBezTo>
                    <a:pt x="3" y="8"/>
                    <a:pt x="0" y="11"/>
                    <a:pt x="1" y="11"/>
                  </a:cubicBezTo>
                  <a:cubicBezTo>
                    <a:pt x="4" y="11"/>
                    <a:pt x="23" y="0"/>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2"/>
            <p:cNvSpPr/>
            <p:nvPr/>
          </p:nvSpPr>
          <p:spPr>
            <a:xfrm>
              <a:off x="2518925" y="2077175"/>
              <a:ext cx="1350" cy="150"/>
            </a:xfrm>
            <a:custGeom>
              <a:rect b="b" l="l" r="r" t="t"/>
              <a:pathLst>
                <a:path extrusionOk="0" h="6" w="54">
                  <a:moveTo>
                    <a:pt x="53" y="0"/>
                  </a:moveTo>
                  <a:cubicBezTo>
                    <a:pt x="45" y="0"/>
                    <a:pt x="0" y="6"/>
                    <a:pt x="3" y="6"/>
                  </a:cubicBezTo>
                  <a:cubicBezTo>
                    <a:pt x="4" y="6"/>
                    <a:pt x="18" y="4"/>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2"/>
            <p:cNvSpPr/>
            <p:nvPr/>
          </p:nvSpPr>
          <p:spPr>
            <a:xfrm>
              <a:off x="2518450" y="2077175"/>
              <a:ext cx="625" cy="25"/>
            </a:xfrm>
            <a:custGeom>
              <a:rect b="b" l="l" r="r" t="t"/>
              <a:pathLst>
                <a:path extrusionOk="0" h="1" w="25">
                  <a:moveTo>
                    <a:pt x="25" y="0"/>
                  </a:moveTo>
                  <a:lnTo>
                    <a:pt x="1" y="0"/>
                  </a:lnTo>
                  <a:cubicBezTo>
                    <a:pt x="1" y="0"/>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2"/>
            <p:cNvSpPr/>
            <p:nvPr/>
          </p:nvSpPr>
          <p:spPr>
            <a:xfrm>
              <a:off x="2516975" y="2077475"/>
              <a:ext cx="1200" cy="325"/>
            </a:xfrm>
            <a:custGeom>
              <a:rect b="b" l="l" r="r" t="t"/>
              <a:pathLst>
                <a:path extrusionOk="0" h="13" w="48">
                  <a:moveTo>
                    <a:pt x="0" y="0"/>
                  </a:moveTo>
                  <a:cubicBezTo>
                    <a:pt x="48" y="12"/>
                    <a:pt x="4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2"/>
            <p:cNvSpPr/>
            <p:nvPr/>
          </p:nvSpPr>
          <p:spPr>
            <a:xfrm>
              <a:off x="2519950" y="2076875"/>
              <a:ext cx="850" cy="250"/>
            </a:xfrm>
            <a:custGeom>
              <a:rect b="b" l="l" r="r" t="t"/>
              <a:pathLst>
                <a:path extrusionOk="0" h="10" w="34">
                  <a:moveTo>
                    <a:pt x="0" y="0"/>
                  </a:moveTo>
                  <a:cubicBezTo>
                    <a:pt x="18" y="6"/>
                    <a:pt x="30" y="9"/>
                    <a:pt x="32" y="9"/>
                  </a:cubicBezTo>
                  <a:cubicBezTo>
                    <a:pt x="33" y="9"/>
                    <a:pt x="24" y="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2"/>
            <p:cNvSpPr/>
            <p:nvPr/>
          </p:nvSpPr>
          <p:spPr>
            <a:xfrm>
              <a:off x="2520000" y="2076500"/>
              <a:ext cx="1775" cy="175"/>
            </a:xfrm>
            <a:custGeom>
              <a:rect b="b" l="l" r="r" t="t"/>
              <a:pathLst>
                <a:path extrusionOk="0" h="7" w="71">
                  <a:moveTo>
                    <a:pt x="5" y="0"/>
                  </a:moveTo>
                  <a:cubicBezTo>
                    <a:pt x="0" y="0"/>
                    <a:pt x="0" y="1"/>
                    <a:pt x="10" y="4"/>
                  </a:cubicBezTo>
                  <a:cubicBezTo>
                    <a:pt x="38" y="6"/>
                    <a:pt x="52" y="7"/>
                    <a:pt x="57" y="7"/>
                  </a:cubicBezTo>
                  <a:cubicBezTo>
                    <a:pt x="71" y="7"/>
                    <a:pt x="19"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2"/>
            <p:cNvSpPr/>
            <p:nvPr/>
          </p:nvSpPr>
          <p:spPr>
            <a:xfrm>
              <a:off x="2518600" y="2077175"/>
              <a:ext cx="1075" cy="150"/>
            </a:xfrm>
            <a:custGeom>
              <a:rect b="b" l="l" r="r" t="t"/>
              <a:pathLst>
                <a:path extrusionOk="0" h="6" w="43">
                  <a:moveTo>
                    <a:pt x="42" y="0"/>
                  </a:moveTo>
                  <a:cubicBezTo>
                    <a:pt x="27" y="0"/>
                    <a:pt x="0" y="6"/>
                    <a:pt x="5" y="6"/>
                  </a:cubicBezTo>
                  <a:cubicBezTo>
                    <a:pt x="8" y="6"/>
                    <a:pt x="19" y="4"/>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2"/>
            <p:cNvSpPr/>
            <p:nvPr/>
          </p:nvSpPr>
          <p:spPr>
            <a:xfrm>
              <a:off x="2518750" y="2076875"/>
              <a:ext cx="25" cy="325"/>
            </a:xfrm>
            <a:custGeom>
              <a:rect b="b" l="l" r="r" t="t"/>
              <a:pathLst>
                <a:path extrusionOk="0" h="13" w="1">
                  <a:moveTo>
                    <a:pt x="1" y="12"/>
                  </a:moveTo>
                  <a:cubicBezTo>
                    <a:pt x="1" y="12"/>
                    <a:pt x="1" y="0"/>
                    <a:pt x="1" y="12"/>
                  </a:cubicBezTo>
                  <a:cubicBezTo>
                    <a:pt x="1" y="12"/>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2"/>
            <p:cNvSpPr/>
            <p:nvPr/>
          </p:nvSpPr>
          <p:spPr>
            <a:xfrm>
              <a:off x="2516075" y="2077325"/>
              <a:ext cx="1800" cy="175"/>
            </a:xfrm>
            <a:custGeom>
              <a:rect b="b" l="l" r="r" t="t"/>
              <a:pathLst>
                <a:path extrusionOk="0" h="7" w="72">
                  <a:moveTo>
                    <a:pt x="24" y="1"/>
                  </a:moveTo>
                  <a:cubicBezTo>
                    <a:pt x="16" y="1"/>
                    <a:pt x="8" y="2"/>
                    <a:pt x="1" y="6"/>
                  </a:cubicBezTo>
                  <a:lnTo>
                    <a:pt x="72" y="6"/>
                  </a:lnTo>
                  <a:cubicBezTo>
                    <a:pt x="56" y="6"/>
                    <a:pt x="40"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2"/>
            <p:cNvSpPr/>
            <p:nvPr/>
          </p:nvSpPr>
          <p:spPr>
            <a:xfrm>
              <a:off x="2516675" y="2077175"/>
              <a:ext cx="1500" cy="25"/>
            </a:xfrm>
            <a:custGeom>
              <a:rect b="b" l="l" r="r" t="t"/>
              <a:pathLst>
                <a:path extrusionOk="0" h="1" w="60">
                  <a:moveTo>
                    <a:pt x="60" y="0"/>
                  </a:moveTo>
                  <a:cubicBezTo>
                    <a:pt x="48" y="0"/>
                    <a:pt x="0" y="0"/>
                    <a:pt x="60" y="0"/>
                  </a:cubicBezTo>
                  <a:cubicBezTo>
                    <a:pt x="60" y="0"/>
                    <a:pt x="60"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2"/>
            <p:cNvSpPr/>
            <p:nvPr/>
          </p:nvSpPr>
          <p:spPr>
            <a:xfrm>
              <a:off x="2517575" y="2077175"/>
              <a:ext cx="600" cy="25"/>
            </a:xfrm>
            <a:custGeom>
              <a:rect b="b" l="l" r="r" t="t"/>
              <a:pathLst>
                <a:path extrusionOk="0" h="1" w="24">
                  <a:moveTo>
                    <a:pt x="0" y="0"/>
                  </a:moveTo>
                  <a:cubicBezTo>
                    <a:pt x="0" y="0"/>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2"/>
            <p:cNvSpPr/>
            <p:nvPr/>
          </p:nvSpPr>
          <p:spPr>
            <a:xfrm>
              <a:off x="2518850" y="2076575"/>
              <a:ext cx="225" cy="150"/>
            </a:xfrm>
            <a:custGeom>
              <a:rect b="b" l="l" r="r" t="t"/>
              <a:pathLst>
                <a:path extrusionOk="0" h="6" w="9">
                  <a:moveTo>
                    <a:pt x="9" y="1"/>
                  </a:moveTo>
                  <a:cubicBezTo>
                    <a:pt x="1" y="1"/>
                    <a:pt x="3" y="6"/>
                    <a:pt x="6" y="6"/>
                  </a:cubicBezTo>
                  <a:cubicBezTo>
                    <a:pt x="7" y="6"/>
                    <a:pt x="9" y="4"/>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2"/>
            <p:cNvSpPr/>
            <p:nvPr/>
          </p:nvSpPr>
          <p:spPr>
            <a:xfrm>
              <a:off x="2518750" y="2076875"/>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2"/>
            <p:cNvSpPr/>
            <p:nvPr/>
          </p:nvSpPr>
          <p:spPr>
            <a:xfrm>
              <a:off x="2518150" y="2076275"/>
              <a:ext cx="325" cy="25"/>
            </a:xfrm>
            <a:custGeom>
              <a:rect b="b" l="l" r="r" t="t"/>
              <a:pathLst>
                <a:path extrusionOk="0" h="1" w="13">
                  <a:moveTo>
                    <a:pt x="13" y="1"/>
                  </a:moveTo>
                  <a:cubicBezTo>
                    <a:pt x="1"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2"/>
            <p:cNvSpPr/>
            <p:nvPr/>
          </p:nvSpPr>
          <p:spPr>
            <a:xfrm>
              <a:off x="2517850" y="2076875"/>
              <a:ext cx="625" cy="25"/>
            </a:xfrm>
            <a:custGeom>
              <a:rect b="b" l="l" r="r" t="t"/>
              <a:pathLst>
                <a:path extrusionOk="0" h="1" w="25">
                  <a:moveTo>
                    <a:pt x="25" y="0"/>
                  </a:moveTo>
                  <a:cubicBezTo>
                    <a:pt x="13" y="0"/>
                    <a:pt x="1" y="0"/>
                    <a:pt x="25" y="0"/>
                  </a:cubicBezTo>
                  <a:cubicBezTo>
                    <a:pt x="25" y="0"/>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2"/>
            <p:cNvSpPr/>
            <p:nvPr/>
          </p:nvSpPr>
          <p:spPr>
            <a:xfrm>
              <a:off x="2519050" y="2076575"/>
              <a:ext cx="625" cy="25"/>
            </a:xfrm>
            <a:custGeom>
              <a:rect b="b" l="l" r="r" t="t"/>
              <a:pathLst>
                <a:path extrusionOk="0" h="1" w="25">
                  <a:moveTo>
                    <a:pt x="13" y="1"/>
                  </a:moveTo>
                  <a:cubicBezTo>
                    <a:pt x="13" y="1"/>
                    <a:pt x="1" y="1"/>
                    <a:pt x="1" y="1"/>
                  </a:cubicBezTo>
                  <a:cubicBezTo>
                    <a:pt x="1" y="1"/>
                    <a:pt x="24"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2"/>
            <p:cNvSpPr/>
            <p:nvPr/>
          </p:nvSpPr>
          <p:spPr>
            <a:xfrm>
              <a:off x="2519050" y="2076875"/>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2"/>
            <p:cNvSpPr/>
            <p:nvPr/>
          </p:nvSpPr>
          <p:spPr>
            <a:xfrm>
              <a:off x="2517850" y="2076875"/>
              <a:ext cx="1225" cy="25"/>
            </a:xfrm>
            <a:custGeom>
              <a:rect b="b" l="l" r="r" t="t"/>
              <a:pathLst>
                <a:path extrusionOk="0" h="1" w="49">
                  <a:moveTo>
                    <a:pt x="49" y="0"/>
                  </a:moveTo>
                  <a:cubicBezTo>
                    <a:pt x="1" y="0"/>
                    <a:pt x="37" y="0"/>
                    <a:pt x="49" y="0"/>
                  </a:cubicBezTo>
                  <a:cubicBezTo>
                    <a:pt x="37" y="0"/>
                    <a:pt x="37" y="0"/>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2"/>
            <p:cNvSpPr/>
            <p:nvPr/>
          </p:nvSpPr>
          <p:spPr>
            <a:xfrm>
              <a:off x="2513700" y="2075975"/>
              <a:ext cx="4775" cy="325"/>
            </a:xfrm>
            <a:custGeom>
              <a:rect b="b" l="l" r="r" t="t"/>
              <a:pathLst>
                <a:path extrusionOk="0" h="13" w="191">
                  <a:moveTo>
                    <a:pt x="0" y="1"/>
                  </a:moveTo>
                  <a:cubicBezTo>
                    <a:pt x="12" y="1"/>
                    <a:pt x="0" y="13"/>
                    <a:pt x="12" y="13"/>
                  </a:cubicBezTo>
                  <a:lnTo>
                    <a:pt x="84" y="13"/>
                  </a:lnTo>
                  <a:cubicBezTo>
                    <a:pt x="84" y="1"/>
                    <a:pt x="96" y="1"/>
                    <a:pt x="107" y="1"/>
                  </a:cubicBezTo>
                  <a:close/>
                  <a:moveTo>
                    <a:pt x="137" y="4"/>
                  </a:moveTo>
                  <a:cubicBezTo>
                    <a:pt x="119" y="4"/>
                    <a:pt x="101" y="7"/>
                    <a:pt x="84" y="13"/>
                  </a:cubicBezTo>
                  <a:lnTo>
                    <a:pt x="191" y="13"/>
                  </a:lnTo>
                  <a:cubicBezTo>
                    <a:pt x="173" y="7"/>
                    <a:pt x="155" y="4"/>
                    <a:pt x="137"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
            <p:cNvSpPr/>
            <p:nvPr/>
          </p:nvSpPr>
          <p:spPr>
            <a:xfrm>
              <a:off x="2518450" y="2076150"/>
              <a:ext cx="1225" cy="150"/>
            </a:xfrm>
            <a:custGeom>
              <a:rect b="b" l="l" r="r" t="t"/>
              <a:pathLst>
                <a:path extrusionOk="0" h="6" w="49">
                  <a:moveTo>
                    <a:pt x="43" y="0"/>
                  </a:moveTo>
                  <a:cubicBezTo>
                    <a:pt x="40" y="0"/>
                    <a:pt x="29" y="2"/>
                    <a:pt x="1" y="6"/>
                  </a:cubicBezTo>
                  <a:cubicBezTo>
                    <a:pt x="17" y="6"/>
                    <a:pt x="48"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
            <p:cNvSpPr/>
            <p:nvPr/>
          </p:nvSpPr>
          <p:spPr>
            <a:xfrm>
              <a:off x="2516375" y="2076350"/>
              <a:ext cx="2400" cy="250"/>
            </a:xfrm>
            <a:custGeom>
              <a:rect b="b" l="l" r="r" t="t"/>
              <a:pathLst>
                <a:path extrusionOk="0" h="10" w="96">
                  <a:moveTo>
                    <a:pt x="66" y="1"/>
                  </a:moveTo>
                  <a:cubicBezTo>
                    <a:pt x="57" y="1"/>
                    <a:pt x="42" y="4"/>
                    <a:pt x="0" y="10"/>
                  </a:cubicBezTo>
                  <a:lnTo>
                    <a:pt x="96" y="10"/>
                  </a:lnTo>
                  <a:cubicBezTo>
                    <a:pt x="78" y="4"/>
                    <a:pt x="75"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
            <p:cNvSpPr/>
            <p:nvPr/>
          </p:nvSpPr>
          <p:spPr>
            <a:xfrm>
              <a:off x="2514300" y="2077175"/>
              <a:ext cx="1200" cy="375"/>
            </a:xfrm>
            <a:custGeom>
              <a:rect b="b" l="l" r="r" t="t"/>
              <a:pathLst>
                <a:path extrusionOk="0" h="15" w="48">
                  <a:moveTo>
                    <a:pt x="24" y="0"/>
                  </a:moveTo>
                  <a:cubicBezTo>
                    <a:pt x="28" y="1"/>
                    <a:pt x="31" y="3"/>
                    <a:pt x="33" y="4"/>
                  </a:cubicBezTo>
                  <a:lnTo>
                    <a:pt x="33" y="4"/>
                  </a:lnTo>
                  <a:cubicBezTo>
                    <a:pt x="37" y="3"/>
                    <a:pt x="42" y="2"/>
                    <a:pt x="48" y="0"/>
                  </a:cubicBezTo>
                  <a:close/>
                  <a:moveTo>
                    <a:pt x="33" y="4"/>
                  </a:moveTo>
                  <a:cubicBezTo>
                    <a:pt x="2" y="11"/>
                    <a:pt x="1" y="14"/>
                    <a:pt x="8" y="14"/>
                  </a:cubicBezTo>
                  <a:cubicBezTo>
                    <a:pt x="17" y="14"/>
                    <a:pt x="41" y="9"/>
                    <a:pt x="33"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
            <p:cNvSpPr/>
            <p:nvPr/>
          </p:nvSpPr>
          <p:spPr>
            <a:xfrm>
              <a:off x="2516675" y="2077175"/>
              <a:ext cx="325" cy="25"/>
            </a:xfrm>
            <a:custGeom>
              <a:rect b="b" l="l" r="r" t="t"/>
              <a:pathLst>
                <a:path extrusionOk="0" h="1" w="13">
                  <a:moveTo>
                    <a:pt x="0" y="0"/>
                  </a:moveTo>
                  <a:cubicBezTo>
                    <a:pt x="0" y="0"/>
                    <a:pt x="0" y="0"/>
                    <a:pt x="12" y="0"/>
                  </a:cubicBez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2"/>
            <p:cNvSpPr/>
            <p:nvPr/>
          </p:nvSpPr>
          <p:spPr>
            <a:xfrm>
              <a:off x="2515175" y="2076875"/>
              <a:ext cx="1225" cy="25"/>
            </a:xfrm>
            <a:custGeom>
              <a:rect b="b" l="l" r="r" t="t"/>
              <a:pathLst>
                <a:path extrusionOk="0" h="1" w="49">
                  <a:moveTo>
                    <a:pt x="48" y="0"/>
                  </a:moveTo>
                  <a:cubicBezTo>
                    <a:pt x="13" y="0"/>
                    <a:pt x="1" y="0"/>
                    <a:pt x="48" y="0"/>
                  </a:cubicBezTo>
                  <a:cubicBezTo>
                    <a:pt x="48" y="0"/>
                    <a:pt x="37"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2"/>
            <p:cNvSpPr/>
            <p:nvPr/>
          </p:nvSpPr>
          <p:spPr>
            <a:xfrm>
              <a:off x="2518450" y="2076150"/>
              <a:ext cx="1450" cy="150"/>
            </a:xfrm>
            <a:custGeom>
              <a:rect b="b" l="l" r="r" t="t"/>
              <a:pathLst>
                <a:path extrusionOk="0" h="6" w="58">
                  <a:moveTo>
                    <a:pt x="54" y="0"/>
                  </a:moveTo>
                  <a:cubicBezTo>
                    <a:pt x="46" y="0"/>
                    <a:pt x="1" y="6"/>
                    <a:pt x="25" y="6"/>
                  </a:cubicBezTo>
                  <a:cubicBezTo>
                    <a:pt x="52" y="2"/>
                    <a:pt x="58"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2"/>
            <p:cNvSpPr/>
            <p:nvPr/>
          </p:nvSpPr>
          <p:spPr>
            <a:xfrm>
              <a:off x="2518750" y="2075975"/>
              <a:ext cx="925" cy="25"/>
            </a:xfrm>
            <a:custGeom>
              <a:rect b="b" l="l" r="r" t="t"/>
              <a:pathLst>
                <a:path extrusionOk="0" h="1" w="37">
                  <a:moveTo>
                    <a:pt x="1" y="1"/>
                  </a:moveTo>
                  <a:cubicBezTo>
                    <a:pt x="36" y="1"/>
                    <a:pt x="36"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2"/>
            <p:cNvSpPr/>
            <p:nvPr/>
          </p:nvSpPr>
          <p:spPr>
            <a:xfrm>
              <a:off x="2518750" y="2071600"/>
              <a:ext cx="1375" cy="250"/>
            </a:xfrm>
            <a:custGeom>
              <a:rect b="b" l="l" r="r" t="t"/>
              <a:pathLst>
                <a:path extrusionOk="0" h="10" w="55">
                  <a:moveTo>
                    <a:pt x="14" y="0"/>
                  </a:moveTo>
                  <a:cubicBezTo>
                    <a:pt x="13" y="0"/>
                    <a:pt x="7" y="3"/>
                    <a:pt x="1" y="9"/>
                  </a:cubicBezTo>
                  <a:cubicBezTo>
                    <a:pt x="13" y="3"/>
                    <a:pt x="16" y="0"/>
                    <a:pt x="14" y="0"/>
                  </a:cubicBezTo>
                  <a:close/>
                  <a:moveTo>
                    <a:pt x="45" y="0"/>
                  </a:moveTo>
                  <a:cubicBezTo>
                    <a:pt x="36" y="0"/>
                    <a:pt x="13" y="3"/>
                    <a:pt x="1" y="9"/>
                  </a:cubicBezTo>
                  <a:cubicBezTo>
                    <a:pt x="48" y="3"/>
                    <a:pt x="54"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2"/>
            <p:cNvSpPr/>
            <p:nvPr/>
          </p:nvSpPr>
          <p:spPr>
            <a:xfrm>
              <a:off x="2513600" y="2068700"/>
              <a:ext cx="1600" cy="150"/>
            </a:xfrm>
            <a:custGeom>
              <a:rect b="b" l="l" r="r" t="t"/>
              <a:pathLst>
                <a:path extrusionOk="0" h="6" w="64">
                  <a:moveTo>
                    <a:pt x="11" y="1"/>
                  </a:moveTo>
                  <a:cubicBezTo>
                    <a:pt x="3" y="1"/>
                    <a:pt x="0" y="2"/>
                    <a:pt x="16" y="6"/>
                  </a:cubicBezTo>
                  <a:cubicBezTo>
                    <a:pt x="64" y="6"/>
                    <a:pt x="27"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2"/>
            <p:cNvSpPr/>
            <p:nvPr/>
          </p:nvSpPr>
          <p:spPr>
            <a:xfrm>
              <a:off x="2508050" y="2064375"/>
              <a:ext cx="600" cy="325"/>
            </a:xfrm>
            <a:custGeom>
              <a:rect b="b" l="l" r="r" t="t"/>
              <a:pathLst>
                <a:path extrusionOk="0" h="13" w="24">
                  <a:moveTo>
                    <a:pt x="0" y="0"/>
                  </a:moveTo>
                  <a:cubicBezTo>
                    <a:pt x="0" y="12"/>
                    <a:pt x="12" y="12"/>
                    <a:pt x="24"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2"/>
            <p:cNvSpPr/>
            <p:nvPr/>
          </p:nvSpPr>
          <p:spPr>
            <a:xfrm>
              <a:off x="2517850" y="2073900"/>
              <a:ext cx="1225" cy="325"/>
            </a:xfrm>
            <a:custGeom>
              <a:rect b="b" l="l" r="r" t="t"/>
              <a:pathLst>
                <a:path extrusionOk="0" h="13" w="49">
                  <a:moveTo>
                    <a:pt x="49" y="0"/>
                  </a:moveTo>
                  <a:lnTo>
                    <a:pt x="49" y="0"/>
                  </a:lnTo>
                  <a:cubicBezTo>
                    <a:pt x="25" y="12"/>
                    <a:pt x="1" y="12"/>
                    <a:pt x="25" y="12"/>
                  </a:cubicBezTo>
                  <a:cubicBezTo>
                    <a:pt x="37" y="12"/>
                    <a:pt x="49" y="12"/>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2"/>
            <p:cNvSpPr/>
            <p:nvPr/>
          </p:nvSpPr>
          <p:spPr>
            <a:xfrm>
              <a:off x="2519050" y="2073900"/>
              <a:ext cx="425" cy="150"/>
            </a:xfrm>
            <a:custGeom>
              <a:rect b="b" l="l" r="r" t="t"/>
              <a:pathLst>
                <a:path extrusionOk="0" h="6" w="17">
                  <a:moveTo>
                    <a:pt x="1" y="0"/>
                  </a:moveTo>
                  <a:cubicBezTo>
                    <a:pt x="1" y="4"/>
                    <a:pt x="3" y="6"/>
                    <a:pt x="6" y="6"/>
                  </a:cubicBezTo>
                  <a:cubicBezTo>
                    <a:pt x="11" y="6"/>
                    <a:pt x="1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2"/>
            <p:cNvSpPr/>
            <p:nvPr/>
          </p:nvSpPr>
          <p:spPr>
            <a:xfrm>
              <a:off x="2513700" y="2073600"/>
              <a:ext cx="325" cy="25"/>
            </a:xfrm>
            <a:custGeom>
              <a:rect b="b" l="l" r="r" t="t"/>
              <a:pathLst>
                <a:path extrusionOk="0" h="1" w="13">
                  <a:moveTo>
                    <a:pt x="12" y="0"/>
                  </a:moveTo>
                  <a:lnTo>
                    <a:pt x="12" y="0"/>
                  </a:ln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2"/>
            <p:cNvSpPr/>
            <p:nvPr/>
          </p:nvSpPr>
          <p:spPr>
            <a:xfrm>
              <a:off x="2519050" y="2075375"/>
              <a:ext cx="325" cy="25"/>
            </a:xfrm>
            <a:custGeom>
              <a:rect b="b" l="l" r="r" t="t"/>
              <a:pathLst>
                <a:path extrusionOk="0" h="1" w="13">
                  <a:moveTo>
                    <a:pt x="13" y="1"/>
                  </a:moveTo>
                  <a:cubicBezTo>
                    <a:pt x="13" y="1"/>
                    <a:pt x="1" y="1"/>
                    <a:pt x="1" y="1"/>
                  </a:cubicBezTo>
                  <a:cubicBezTo>
                    <a:pt x="13"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2"/>
            <p:cNvSpPr/>
            <p:nvPr/>
          </p:nvSpPr>
          <p:spPr>
            <a:xfrm>
              <a:off x="2519075" y="2075250"/>
              <a:ext cx="300" cy="150"/>
            </a:xfrm>
            <a:custGeom>
              <a:rect b="b" l="l" r="r" t="t"/>
              <a:pathLst>
                <a:path extrusionOk="0" h="6" w="12">
                  <a:moveTo>
                    <a:pt x="4" y="1"/>
                  </a:moveTo>
                  <a:cubicBezTo>
                    <a:pt x="1" y="1"/>
                    <a:pt x="4" y="6"/>
                    <a:pt x="12" y="6"/>
                  </a:cubicBezTo>
                  <a:cubicBezTo>
                    <a:pt x="8" y="2"/>
                    <a:pt x="5" y="1"/>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2"/>
            <p:cNvSpPr/>
            <p:nvPr/>
          </p:nvSpPr>
          <p:spPr>
            <a:xfrm>
              <a:off x="2511325" y="2062000"/>
              <a:ext cx="300" cy="25"/>
            </a:xfrm>
            <a:custGeom>
              <a:rect b="b" l="l" r="r" t="t"/>
              <a:pathLst>
                <a:path extrusionOk="0" h="1" w="12">
                  <a:moveTo>
                    <a:pt x="12" y="0"/>
                  </a:moveTo>
                  <a:cubicBezTo>
                    <a:pt x="12" y="0"/>
                    <a:pt x="12" y="0"/>
                    <a:pt x="12" y="0"/>
                  </a:cubicBez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2"/>
            <p:cNvSpPr/>
            <p:nvPr/>
          </p:nvSpPr>
          <p:spPr>
            <a:xfrm>
              <a:off x="2510425" y="2070625"/>
              <a:ext cx="25" cy="25"/>
            </a:xfrm>
            <a:custGeom>
              <a:rect b="b" l="l" r="r" t="t"/>
              <a:pathLst>
                <a:path extrusionOk="0" h="1"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2"/>
            <p:cNvSpPr/>
            <p:nvPr/>
          </p:nvSpPr>
          <p:spPr>
            <a:xfrm>
              <a:off x="2509825" y="2070625"/>
              <a:ext cx="3000" cy="25"/>
            </a:xfrm>
            <a:custGeom>
              <a:rect b="b" l="l" r="r" t="t"/>
              <a:pathLst>
                <a:path extrusionOk="0" h="1" w="120">
                  <a:moveTo>
                    <a:pt x="1" y="0"/>
                  </a:moveTo>
                  <a:cubicBezTo>
                    <a:pt x="36" y="0"/>
                    <a:pt x="72" y="0"/>
                    <a:pt x="120" y="0"/>
                  </a:cubicBezTo>
                  <a:cubicBezTo>
                    <a:pt x="72" y="0"/>
                    <a:pt x="3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2"/>
            <p:cNvSpPr/>
            <p:nvPr/>
          </p:nvSpPr>
          <p:spPr>
            <a:xfrm>
              <a:off x="2508325" y="2064675"/>
              <a:ext cx="625" cy="25"/>
            </a:xfrm>
            <a:custGeom>
              <a:rect b="b" l="l" r="r" t="t"/>
              <a:pathLst>
                <a:path extrusionOk="0" h="1" w="25">
                  <a:moveTo>
                    <a:pt x="25" y="0"/>
                  </a:moveTo>
                  <a:cubicBezTo>
                    <a:pt x="25" y="0"/>
                    <a:pt x="1"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2"/>
            <p:cNvSpPr/>
            <p:nvPr/>
          </p:nvSpPr>
          <p:spPr>
            <a:xfrm>
              <a:off x="2519050"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2"/>
            <p:cNvSpPr/>
            <p:nvPr/>
          </p:nvSpPr>
          <p:spPr>
            <a:xfrm>
              <a:off x="2513400" y="2076275"/>
              <a:ext cx="1200" cy="25"/>
            </a:xfrm>
            <a:custGeom>
              <a:rect b="b" l="l" r="r" t="t"/>
              <a:pathLst>
                <a:path extrusionOk="0" h="1" w="48">
                  <a:moveTo>
                    <a:pt x="48" y="1"/>
                  </a:moveTo>
                  <a:cubicBezTo>
                    <a:pt x="48" y="1"/>
                    <a:pt x="0" y="1"/>
                    <a:pt x="48" y="1"/>
                  </a:cubicBezTo>
                  <a:cubicBezTo>
                    <a:pt x="48" y="1"/>
                    <a:pt x="48"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
            <p:cNvSpPr/>
            <p:nvPr/>
          </p:nvSpPr>
          <p:spPr>
            <a:xfrm>
              <a:off x="2515475" y="2075675"/>
              <a:ext cx="1625" cy="175"/>
            </a:xfrm>
            <a:custGeom>
              <a:rect b="b" l="l" r="r" t="t"/>
              <a:pathLst>
                <a:path extrusionOk="0" h="7" w="65">
                  <a:moveTo>
                    <a:pt x="48" y="1"/>
                  </a:moveTo>
                  <a:cubicBezTo>
                    <a:pt x="1" y="1"/>
                    <a:pt x="38" y="6"/>
                    <a:pt x="54" y="6"/>
                  </a:cubicBezTo>
                  <a:cubicBezTo>
                    <a:pt x="62" y="6"/>
                    <a:pt x="64" y="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2"/>
            <p:cNvSpPr/>
            <p:nvPr/>
          </p:nvSpPr>
          <p:spPr>
            <a:xfrm>
              <a:off x="2516375" y="2075975"/>
              <a:ext cx="325" cy="25"/>
            </a:xfrm>
            <a:custGeom>
              <a:rect b="b" l="l" r="r" t="t"/>
              <a:pathLst>
                <a:path extrusionOk="0" h="1" w="13">
                  <a:moveTo>
                    <a:pt x="0" y="1"/>
                  </a:moveTo>
                  <a:cubicBezTo>
                    <a:pt x="12" y="1"/>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2"/>
            <p:cNvSpPr/>
            <p:nvPr/>
          </p:nvSpPr>
          <p:spPr>
            <a:xfrm>
              <a:off x="2518150" y="2075075"/>
              <a:ext cx="2125" cy="25"/>
            </a:xfrm>
            <a:custGeom>
              <a:rect b="b" l="l" r="r" t="t"/>
              <a:pathLst>
                <a:path extrusionOk="0" h="1" w="85">
                  <a:moveTo>
                    <a:pt x="13" y="1"/>
                  </a:moveTo>
                  <a:cubicBezTo>
                    <a:pt x="13" y="1"/>
                    <a:pt x="60" y="1"/>
                    <a:pt x="49" y="1"/>
                  </a:cubicBezTo>
                  <a:cubicBezTo>
                    <a:pt x="84" y="1"/>
                    <a:pt x="1"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2"/>
            <p:cNvSpPr/>
            <p:nvPr/>
          </p:nvSpPr>
          <p:spPr>
            <a:xfrm>
              <a:off x="2514000" y="2075675"/>
              <a:ext cx="1200" cy="25"/>
            </a:xfrm>
            <a:custGeom>
              <a:rect b="b" l="l" r="r" t="t"/>
              <a:pathLst>
                <a:path extrusionOk="0" h="1" w="48">
                  <a:moveTo>
                    <a:pt x="0" y="1"/>
                  </a:moveTo>
                  <a:cubicBezTo>
                    <a:pt x="48" y="1"/>
                    <a:pt x="4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
            <p:cNvSpPr/>
            <p:nvPr/>
          </p:nvSpPr>
          <p:spPr>
            <a:xfrm>
              <a:off x="2514600" y="2075375"/>
              <a:ext cx="600" cy="25"/>
            </a:xfrm>
            <a:custGeom>
              <a:rect b="b" l="l" r="r" t="t"/>
              <a:pathLst>
                <a:path extrusionOk="0" h="1" w="24">
                  <a:moveTo>
                    <a:pt x="0" y="1"/>
                  </a:moveTo>
                  <a:cubicBezTo>
                    <a:pt x="24" y="1"/>
                    <a:pt x="12"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2"/>
            <p:cNvSpPr/>
            <p:nvPr/>
          </p:nvSpPr>
          <p:spPr>
            <a:xfrm>
              <a:off x="2513700" y="2075550"/>
              <a:ext cx="425" cy="150"/>
            </a:xfrm>
            <a:custGeom>
              <a:rect b="b" l="l" r="r" t="t"/>
              <a:pathLst>
                <a:path extrusionOk="0" h="6" w="17">
                  <a:moveTo>
                    <a:pt x="14" y="1"/>
                  </a:moveTo>
                  <a:cubicBezTo>
                    <a:pt x="12" y="1"/>
                    <a:pt x="8" y="2"/>
                    <a:pt x="0" y="6"/>
                  </a:cubicBezTo>
                  <a:cubicBezTo>
                    <a:pt x="8" y="6"/>
                    <a:pt x="16"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2"/>
            <p:cNvSpPr/>
            <p:nvPr/>
          </p:nvSpPr>
          <p:spPr>
            <a:xfrm>
              <a:off x="2514000" y="2074050"/>
              <a:ext cx="800" cy="175"/>
            </a:xfrm>
            <a:custGeom>
              <a:rect b="b" l="l" r="r" t="t"/>
              <a:pathLst>
                <a:path extrusionOk="0" h="7" w="32">
                  <a:moveTo>
                    <a:pt x="27" y="1"/>
                  </a:moveTo>
                  <a:cubicBezTo>
                    <a:pt x="19" y="1"/>
                    <a:pt x="0" y="6"/>
                    <a:pt x="24" y="6"/>
                  </a:cubicBezTo>
                  <a:cubicBezTo>
                    <a:pt x="32" y="2"/>
                    <a:pt x="31"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2"/>
            <p:cNvSpPr/>
            <p:nvPr/>
          </p:nvSpPr>
          <p:spPr>
            <a:xfrm>
              <a:off x="2511900" y="2074500"/>
              <a:ext cx="1225" cy="150"/>
            </a:xfrm>
            <a:custGeom>
              <a:rect b="b" l="l" r="r" t="t"/>
              <a:pathLst>
                <a:path extrusionOk="0" h="6" w="49">
                  <a:moveTo>
                    <a:pt x="48" y="0"/>
                  </a:moveTo>
                  <a:cubicBezTo>
                    <a:pt x="17" y="0"/>
                    <a:pt x="1" y="5"/>
                    <a:pt x="11" y="5"/>
                  </a:cubicBezTo>
                  <a:cubicBezTo>
                    <a:pt x="17" y="5"/>
                    <a:pt x="29"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2"/>
            <p:cNvSpPr/>
            <p:nvPr/>
          </p:nvSpPr>
          <p:spPr>
            <a:xfrm>
              <a:off x="2511325" y="2074200"/>
              <a:ext cx="900" cy="325"/>
            </a:xfrm>
            <a:custGeom>
              <a:rect b="b" l="l" r="r" t="t"/>
              <a:pathLst>
                <a:path extrusionOk="0" h="13" w="36">
                  <a:moveTo>
                    <a:pt x="0" y="0"/>
                  </a:moveTo>
                  <a:cubicBezTo>
                    <a:pt x="12" y="12"/>
                    <a:pt x="24" y="12"/>
                    <a:pt x="36" y="12"/>
                  </a:cubicBezTo>
                  <a:cubicBezTo>
                    <a:pt x="24"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2"/>
            <p:cNvSpPr/>
            <p:nvPr/>
          </p:nvSpPr>
          <p:spPr>
            <a:xfrm>
              <a:off x="2513700" y="2073000"/>
              <a:ext cx="1800" cy="25"/>
            </a:xfrm>
            <a:custGeom>
              <a:rect b="b" l="l" r="r" t="t"/>
              <a:pathLst>
                <a:path extrusionOk="0" h="1" w="72">
                  <a:moveTo>
                    <a:pt x="0" y="1"/>
                  </a:moveTo>
                  <a:cubicBezTo>
                    <a:pt x="12" y="1"/>
                    <a:pt x="60" y="1"/>
                    <a:pt x="72" y="1"/>
                  </a:cubicBezTo>
                  <a:cubicBezTo>
                    <a:pt x="48"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
            <p:cNvSpPr/>
            <p:nvPr/>
          </p:nvSpPr>
          <p:spPr>
            <a:xfrm>
              <a:off x="2508925" y="2071525"/>
              <a:ext cx="1625" cy="150"/>
            </a:xfrm>
            <a:custGeom>
              <a:rect b="b" l="l" r="r" t="t"/>
              <a:pathLst>
                <a:path extrusionOk="0" h="6" w="65">
                  <a:moveTo>
                    <a:pt x="1" y="0"/>
                  </a:moveTo>
                  <a:cubicBezTo>
                    <a:pt x="9" y="0"/>
                    <a:pt x="38" y="5"/>
                    <a:pt x="53" y="5"/>
                  </a:cubicBezTo>
                  <a:cubicBezTo>
                    <a:pt x="60" y="5"/>
                    <a:pt x="64"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2"/>
            <p:cNvSpPr/>
            <p:nvPr/>
          </p:nvSpPr>
          <p:spPr>
            <a:xfrm>
              <a:off x="2517575" y="2056925"/>
              <a:ext cx="1500" cy="25"/>
            </a:xfrm>
            <a:custGeom>
              <a:rect b="b" l="l" r="r" t="t"/>
              <a:pathLst>
                <a:path extrusionOk="0" h="1" w="60">
                  <a:moveTo>
                    <a:pt x="60" y="1"/>
                  </a:moveTo>
                  <a:cubicBezTo>
                    <a:pt x="0" y="1"/>
                    <a:pt x="48"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2"/>
            <p:cNvSpPr/>
            <p:nvPr/>
          </p:nvSpPr>
          <p:spPr>
            <a:xfrm>
              <a:off x="2516975" y="2056925"/>
              <a:ext cx="1500" cy="25"/>
            </a:xfrm>
            <a:custGeom>
              <a:rect b="b" l="l" r="r" t="t"/>
              <a:pathLst>
                <a:path extrusionOk="0" h="1" w="60">
                  <a:moveTo>
                    <a:pt x="60" y="1"/>
                  </a:moveTo>
                  <a:cubicBezTo>
                    <a:pt x="0" y="1"/>
                    <a:pt x="12"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2"/>
            <p:cNvSpPr/>
            <p:nvPr/>
          </p:nvSpPr>
          <p:spPr>
            <a:xfrm>
              <a:off x="2507450" y="2067050"/>
              <a:ext cx="1100" cy="150"/>
            </a:xfrm>
            <a:custGeom>
              <a:rect b="b" l="l" r="r" t="t"/>
              <a:pathLst>
                <a:path extrusionOk="0" h="6" w="44">
                  <a:moveTo>
                    <a:pt x="12" y="1"/>
                  </a:moveTo>
                  <a:cubicBezTo>
                    <a:pt x="0" y="4"/>
                    <a:pt x="2" y="6"/>
                    <a:pt x="7" y="6"/>
                  </a:cubicBezTo>
                  <a:cubicBezTo>
                    <a:pt x="17" y="6"/>
                    <a:pt x="4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2"/>
            <p:cNvSpPr/>
            <p:nvPr/>
          </p:nvSpPr>
          <p:spPr>
            <a:xfrm>
              <a:off x="2508325" y="2065850"/>
              <a:ext cx="1225" cy="325"/>
            </a:xfrm>
            <a:custGeom>
              <a:rect b="b" l="l" r="r" t="t"/>
              <a:pathLst>
                <a:path extrusionOk="0" h="13" w="49">
                  <a:moveTo>
                    <a:pt x="1" y="13"/>
                  </a:moveTo>
                  <a:cubicBezTo>
                    <a:pt x="49" y="1"/>
                    <a:pt x="49"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
            <p:cNvSpPr/>
            <p:nvPr/>
          </p:nvSpPr>
          <p:spPr>
            <a:xfrm>
              <a:off x="2506850" y="2065275"/>
              <a:ext cx="1500" cy="25"/>
            </a:xfrm>
            <a:custGeom>
              <a:rect b="b" l="l" r="r" t="t"/>
              <a:pathLst>
                <a:path extrusionOk="0" h="1" w="60">
                  <a:moveTo>
                    <a:pt x="12" y="0"/>
                  </a:moveTo>
                  <a:cubicBezTo>
                    <a:pt x="0" y="0"/>
                    <a:pt x="12" y="0"/>
                    <a:pt x="12" y="0"/>
                  </a:cubicBezTo>
                  <a:cubicBezTo>
                    <a:pt x="0" y="0"/>
                    <a:pt x="6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2"/>
            <p:cNvSpPr/>
            <p:nvPr/>
          </p:nvSpPr>
          <p:spPr>
            <a:xfrm>
              <a:off x="2544650" y="2079250"/>
              <a:ext cx="1225" cy="25"/>
            </a:xfrm>
            <a:custGeom>
              <a:rect b="b" l="l" r="r" t="t"/>
              <a:pathLst>
                <a:path extrusionOk="0" h="1" w="49">
                  <a:moveTo>
                    <a:pt x="12" y="1"/>
                  </a:moveTo>
                  <a:cubicBezTo>
                    <a:pt x="12" y="1"/>
                    <a:pt x="36" y="1"/>
                    <a:pt x="48" y="1"/>
                  </a:cubicBezTo>
                  <a:cubicBezTo>
                    <a:pt x="36" y="1"/>
                    <a:pt x="1"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2"/>
            <p:cNvSpPr/>
            <p:nvPr/>
          </p:nvSpPr>
          <p:spPr>
            <a:xfrm>
              <a:off x="2542575" y="2078650"/>
              <a:ext cx="900" cy="25"/>
            </a:xfrm>
            <a:custGeom>
              <a:rect b="b" l="l" r="r" t="t"/>
              <a:pathLst>
                <a:path extrusionOk="0" h="1" w="36">
                  <a:moveTo>
                    <a:pt x="36" y="1"/>
                  </a:moveTo>
                  <a:cubicBezTo>
                    <a:pt x="0" y="1"/>
                    <a:pt x="0"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2"/>
            <p:cNvSpPr/>
            <p:nvPr/>
          </p:nvSpPr>
          <p:spPr>
            <a:xfrm>
              <a:off x="2542375" y="2078075"/>
              <a:ext cx="1225" cy="225"/>
            </a:xfrm>
            <a:custGeom>
              <a:rect b="b" l="l" r="r" t="t"/>
              <a:pathLst>
                <a:path extrusionOk="0" h="9" w="49">
                  <a:moveTo>
                    <a:pt x="32" y="0"/>
                  </a:moveTo>
                  <a:cubicBezTo>
                    <a:pt x="32" y="0"/>
                    <a:pt x="32" y="0"/>
                    <a:pt x="32" y="0"/>
                  </a:cubicBezTo>
                  <a:lnTo>
                    <a:pt x="32" y="0"/>
                  </a:lnTo>
                  <a:cubicBezTo>
                    <a:pt x="25" y="2"/>
                    <a:pt x="20" y="3"/>
                    <a:pt x="16" y="3"/>
                  </a:cubicBezTo>
                  <a:lnTo>
                    <a:pt x="16" y="3"/>
                  </a:lnTo>
                  <a:cubicBezTo>
                    <a:pt x="1" y="7"/>
                    <a:pt x="1" y="9"/>
                    <a:pt x="5" y="9"/>
                  </a:cubicBezTo>
                  <a:cubicBezTo>
                    <a:pt x="10" y="9"/>
                    <a:pt x="19" y="7"/>
                    <a:pt x="26" y="4"/>
                  </a:cubicBezTo>
                  <a:lnTo>
                    <a:pt x="26" y="4"/>
                  </a:lnTo>
                  <a:cubicBezTo>
                    <a:pt x="37" y="3"/>
                    <a:pt x="49"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2"/>
            <p:cNvSpPr/>
            <p:nvPr/>
          </p:nvSpPr>
          <p:spPr>
            <a:xfrm>
              <a:off x="2545850" y="2078075"/>
              <a:ext cx="325" cy="25"/>
            </a:xfrm>
            <a:custGeom>
              <a:rect b="b" l="l" r="r" t="t"/>
              <a:pathLst>
                <a:path extrusionOk="0" h="1" w="13">
                  <a:moveTo>
                    <a:pt x="12" y="0"/>
                  </a:moveTo>
                  <a:cubicBezTo>
                    <a:pt x="12" y="0"/>
                    <a:pt x="0" y="0"/>
                    <a:pt x="12" y="0"/>
                  </a:cubicBezTo>
                  <a:cubicBezTo>
                    <a:pt x="12"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2"/>
            <p:cNvSpPr/>
            <p:nvPr/>
          </p:nvSpPr>
          <p:spPr>
            <a:xfrm>
              <a:off x="2546150" y="2078075"/>
              <a:ext cx="300" cy="25"/>
            </a:xfrm>
            <a:custGeom>
              <a:rect b="b" l="l" r="r" t="t"/>
              <a:pathLst>
                <a:path extrusionOk="0" h="1" w="12">
                  <a:moveTo>
                    <a:pt x="0" y="0"/>
                  </a:move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2"/>
            <p:cNvSpPr/>
            <p:nvPr/>
          </p:nvSpPr>
          <p:spPr>
            <a:xfrm>
              <a:off x="2545850" y="2077625"/>
              <a:ext cx="1075" cy="175"/>
            </a:xfrm>
            <a:custGeom>
              <a:rect b="b" l="l" r="r" t="t"/>
              <a:pathLst>
                <a:path extrusionOk="0" h="7" w="43">
                  <a:moveTo>
                    <a:pt x="40" y="1"/>
                  </a:moveTo>
                  <a:cubicBezTo>
                    <a:pt x="39" y="1"/>
                    <a:pt x="28" y="2"/>
                    <a:pt x="0" y="6"/>
                  </a:cubicBezTo>
                  <a:cubicBezTo>
                    <a:pt x="8" y="6"/>
                    <a:pt x="42" y="1"/>
                    <a:pt x="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2"/>
            <p:cNvSpPr/>
            <p:nvPr/>
          </p:nvSpPr>
          <p:spPr>
            <a:xfrm>
              <a:off x="2544650" y="2077775"/>
              <a:ext cx="625" cy="25"/>
            </a:xfrm>
            <a:custGeom>
              <a:rect b="b" l="l" r="r" t="t"/>
              <a:pathLst>
                <a:path extrusionOk="0" h="1" w="25">
                  <a:moveTo>
                    <a:pt x="1" y="0"/>
                  </a:moveTo>
                  <a:lnTo>
                    <a:pt x="12" y="0"/>
                  </a:lnTo>
                  <a:cubicBezTo>
                    <a:pt x="12" y="0"/>
                    <a:pt x="24"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2"/>
            <p:cNvSpPr/>
            <p:nvPr/>
          </p:nvSpPr>
          <p:spPr>
            <a:xfrm>
              <a:off x="2543750" y="2077775"/>
              <a:ext cx="2125" cy="25"/>
            </a:xfrm>
            <a:custGeom>
              <a:rect b="b" l="l" r="r" t="t"/>
              <a:pathLst>
                <a:path extrusionOk="0" h="1" w="85">
                  <a:moveTo>
                    <a:pt x="48" y="0"/>
                  </a:moveTo>
                  <a:cubicBezTo>
                    <a:pt x="84" y="0"/>
                    <a:pt x="1" y="0"/>
                    <a:pt x="48" y="0"/>
                  </a:cubicBezTo>
                  <a:cubicBezTo>
                    <a:pt x="37" y="0"/>
                    <a:pt x="25"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2"/>
            <p:cNvSpPr/>
            <p:nvPr/>
          </p:nvSpPr>
          <p:spPr>
            <a:xfrm>
              <a:off x="2544350" y="2077775"/>
              <a:ext cx="925" cy="250"/>
            </a:xfrm>
            <a:custGeom>
              <a:rect b="b" l="l" r="r" t="t"/>
              <a:pathLst>
                <a:path extrusionOk="0" h="10" w="37">
                  <a:moveTo>
                    <a:pt x="1" y="0"/>
                  </a:moveTo>
                  <a:cubicBezTo>
                    <a:pt x="1" y="6"/>
                    <a:pt x="10" y="9"/>
                    <a:pt x="18" y="9"/>
                  </a:cubicBezTo>
                  <a:cubicBezTo>
                    <a:pt x="27" y="9"/>
                    <a:pt x="36"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
            <p:cNvSpPr/>
            <p:nvPr/>
          </p:nvSpPr>
          <p:spPr>
            <a:xfrm>
              <a:off x="2541300" y="2078075"/>
              <a:ext cx="600" cy="275"/>
            </a:xfrm>
            <a:custGeom>
              <a:rect b="b" l="l" r="r" t="t"/>
              <a:pathLst>
                <a:path extrusionOk="0" h="11" w="24">
                  <a:moveTo>
                    <a:pt x="15" y="0"/>
                  </a:moveTo>
                  <a:cubicBezTo>
                    <a:pt x="4" y="8"/>
                    <a:pt x="1" y="11"/>
                    <a:pt x="2" y="11"/>
                  </a:cubicBezTo>
                  <a:cubicBezTo>
                    <a:pt x="5" y="11"/>
                    <a:pt x="23" y="0"/>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
            <p:cNvSpPr/>
            <p:nvPr/>
          </p:nvSpPr>
          <p:spPr>
            <a:xfrm>
              <a:off x="2545125" y="2077175"/>
              <a:ext cx="1325" cy="150"/>
            </a:xfrm>
            <a:custGeom>
              <a:rect b="b" l="l" r="r" t="t"/>
              <a:pathLst>
                <a:path extrusionOk="0" h="6" w="53">
                  <a:moveTo>
                    <a:pt x="53" y="0"/>
                  </a:moveTo>
                  <a:cubicBezTo>
                    <a:pt x="45" y="0"/>
                    <a:pt x="0" y="6"/>
                    <a:pt x="3" y="6"/>
                  </a:cubicBezTo>
                  <a:cubicBezTo>
                    <a:pt x="4" y="6"/>
                    <a:pt x="17" y="4"/>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
            <p:cNvSpPr/>
            <p:nvPr/>
          </p:nvSpPr>
          <p:spPr>
            <a:xfrm>
              <a:off x="2544650" y="2077175"/>
              <a:ext cx="625" cy="25"/>
            </a:xfrm>
            <a:custGeom>
              <a:rect b="b" l="l" r="r" t="t"/>
              <a:pathLst>
                <a:path extrusionOk="0" h="1" w="25">
                  <a:moveTo>
                    <a:pt x="24" y="0"/>
                  </a:moveTo>
                  <a:lnTo>
                    <a:pt x="1" y="0"/>
                  </a:lnTo>
                  <a:cubicBezTo>
                    <a:pt x="1"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2"/>
            <p:cNvSpPr/>
            <p:nvPr/>
          </p:nvSpPr>
          <p:spPr>
            <a:xfrm>
              <a:off x="2543175" y="2077475"/>
              <a:ext cx="1200" cy="325"/>
            </a:xfrm>
            <a:custGeom>
              <a:rect b="b" l="l" r="r" t="t"/>
              <a:pathLst>
                <a:path extrusionOk="0" h="13" w="48">
                  <a:moveTo>
                    <a:pt x="0" y="0"/>
                  </a:moveTo>
                  <a:cubicBezTo>
                    <a:pt x="48" y="12"/>
                    <a:pt x="4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2"/>
            <p:cNvSpPr/>
            <p:nvPr/>
          </p:nvSpPr>
          <p:spPr>
            <a:xfrm>
              <a:off x="2546150" y="2076875"/>
              <a:ext cx="1200" cy="325"/>
            </a:xfrm>
            <a:custGeom>
              <a:rect b="b" l="l" r="r" t="t"/>
              <a:pathLst>
                <a:path extrusionOk="0" h="13" w="48">
                  <a:moveTo>
                    <a:pt x="0" y="0"/>
                  </a:moveTo>
                  <a:cubicBezTo>
                    <a:pt x="48" y="12"/>
                    <a:pt x="4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2"/>
            <p:cNvSpPr/>
            <p:nvPr/>
          </p:nvSpPr>
          <p:spPr>
            <a:xfrm>
              <a:off x="2546375" y="2076500"/>
              <a:ext cx="1650" cy="175"/>
            </a:xfrm>
            <a:custGeom>
              <a:rect b="b" l="l" r="r" t="t"/>
              <a:pathLst>
                <a:path extrusionOk="0" h="7" w="66">
                  <a:moveTo>
                    <a:pt x="4" y="0"/>
                  </a:moveTo>
                  <a:cubicBezTo>
                    <a:pt x="0" y="0"/>
                    <a:pt x="2" y="1"/>
                    <a:pt x="15" y="4"/>
                  </a:cubicBezTo>
                  <a:cubicBezTo>
                    <a:pt x="40" y="6"/>
                    <a:pt x="52" y="7"/>
                    <a:pt x="56" y="7"/>
                  </a:cubicBezTo>
                  <a:cubicBezTo>
                    <a:pt x="65" y="7"/>
                    <a:pt x="14"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2"/>
            <p:cNvSpPr/>
            <p:nvPr/>
          </p:nvSpPr>
          <p:spPr>
            <a:xfrm>
              <a:off x="2544925" y="2077175"/>
              <a:ext cx="950" cy="150"/>
            </a:xfrm>
            <a:custGeom>
              <a:rect b="b" l="l" r="r" t="t"/>
              <a:pathLst>
                <a:path extrusionOk="0" h="6" w="38">
                  <a:moveTo>
                    <a:pt x="37" y="0"/>
                  </a:moveTo>
                  <a:cubicBezTo>
                    <a:pt x="21" y="0"/>
                    <a:pt x="0" y="6"/>
                    <a:pt x="5" y="6"/>
                  </a:cubicBezTo>
                  <a:cubicBezTo>
                    <a:pt x="8" y="6"/>
                    <a:pt x="17" y="4"/>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2"/>
            <p:cNvSpPr/>
            <p:nvPr/>
          </p:nvSpPr>
          <p:spPr>
            <a:xfrm>
              <a:off x="2544950" y="2076875"/>
              <a:ext cx="25" cy="325"/>
            </a:xfrm>
            <a:custGeom>
              <a:rect b="b" l="l" r="r" t="t"/>
              <a:pathLst>
                <a:path extrusionOk="0" h="13" w="1">
                  <a:moveTo>
                    <a:pt x="0" y="12"/>
                  </a:moveTo>
                  <a:cubicBezTo>
                    <a:pt x="0" y="12"/>
                    <a:pt x="0" y="0"/>
                    <a:pt x="0" y="12"/>
                  </a:cubicBezTo>
                  <a:cubicBezTo>
                    <a:pt x="0" y="12"/>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2"/>
            <p:cNvSpPr/>
            <p:nvPr/>
          </p:nvSpPr>
          <p:spPr>
            <a:xfrm>
              <a:off x="2542275" y="2077325"/>
              <a:ext cx="1800" cy="175"/>
            </a:xfrm>
            <a:custGeom>
              <a:rect b="b" l="l" r="r" t="t"/>
              <a:pathLst>
                <a:path extrusionOk="0" h="7" w="72">
                  <a:moveTo>
                    <a:pt x="29" y="1"/>
                  </a:moveTo>
                  <a:cubicBezTo>
                    <a:pt x="21" y="1"/>
                    <a:pt x="12" y="2"/>
                    <a:pt x="0" y="6"/>
                  </a:cubicBezTo>
                  <a:lnTo>
                    <a:pt x="72" y="6"/>
                  </a:lnTo>
                  <a:cubicBezTo>
                    <a:pt x="56" y="6"/>
                    <a:pt x="45"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2"/>
            <p:cNvSpPr/>
            <p:nvPr/>
          </p:nvSpPr>
          <p:spPr>
            <a:xfrm>
              <a:off x="2542875" y="2077175"/>
              <a:ext cx="1500" cy="25"/>
            </a:xfrm>
            <a:custGeom>
              <a:rect b="b" l="l" r="r" t="t"/>
              <a:pathLst>
                <a:path extrusionOk="0" h="1" w="60">
                  <a:moveTo>
                    <a:pt x="60" y="0"/>
                  </a:moveTo>
                  <a:cubicBezTo>
                    <a:pt x="48" y="0"/>
                    <a:pt x="0" y="0"/>
                    <a:pt x="60" y="0"/>
                  </a:cubicBezTo>
                  <a:cubicBezTo>
                    <a:pt x="60" y="0"/>
                    <a:pt x="60"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2"/>
            <p:cNvSpPr/>
            <p:nvPr/>
          </p:nvSpPr>
          <p:spPr>
            <a:xfrm>
              <a:off x="2543750" y="2077175"/>
              <a:ext cx="625" cy="25"/>
            </a:xfrm>
            <a:custGeom>
              <a:rect b="b" l="l" r="r" t="t"/>
              <a:pathLst>
                <a:path extrusionOk="0" h="1" w="25">
                  <a:moveTo>
                    <a:pt x="1" y="0"/>
                  </a:moveTo>
                  <a:cubicBezTo>
                    <a:pt x="1" y="0"/>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2"/>
            <p:cNvSpPr/>
            <p:nvPr/>
          </p:nvSpPr>
          <p:spPr>
            <a:xfrm>
              <a:off x="2545050" y="2076575"/>
              <a:ext cx="225" cy="150"/>
            </a:xfrm>
            <a:custGeom>
              <a:rect b="b" l="l" r="r" t="t"/>
              <a:pathLst>
                <a:path extrusionOk="0" h="6" w="9">
                  <a:moveTo>
                    <a:pt x="8" y="1"/>
                  </a:moveTo>
                  <a:cubicBezTo>
                    <a:pt x="0" y="1"/>
                    <a:pt x="3" y="6"/>
                    <a:pt x="6" y="6"/>
                  </a:cubicBezTo>
                  <a:cubicBezTo>
                    <a:pt x="7" y="6"/>
                    <a:pt x="8" y="4"/>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2"/>
            <p:cNvSpPr/>
            <p:nvPr/>
          </p:nvSpPr>
          <p:spPr>
            <a:xfrm>
              <a:off x="2544950" y="2076875"/>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2"/>
            <p:cNvSpPr/>
            <p:nvPr/>
          </p:nvSpPr>
          <p:spPr>
            <a:xfrm>
              <a:off x="2544350" y="2076275"/>
              <a:ext cx="625" cy="25"/>
            </a:xfrm>
            <a:custGeom>
              <a:rect b="b" l="l" r="r" t="t"/>
              <a:pathLst>
                <a:path extrusionOk="0" h="1" w="25">
                  <a:moveTo>
                    <a:pt x="24" y="1"/>
                  </a:moveTo>
                  <a:cubicBezTo>
                    <a:pt x="1" y="1"/>
                    <a:pt x="13"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2"/>
            <p:cNvSpPr/>
            <p:nvPr/>
          </p:nvSpPr>
          <p:spPr>
            <a:xfrm>
              <a:off x="2544050" y="2076875"/>
              <a:ext cx="625" cy="25"/>
            </a:xfrm>
            <a:custGeom>
              <a:rect b="b" l="l" r="r" t="t"/>
              <a:pathLst>
                <a:path extrusionOk="0" h="1" w="25">
                  <a:moveTo>
                    <a:pt x="25" y="0"/>
                  </a:moveTo>
                  <a:cubicBezTo>
                    <a:pt x="13" y="0"/>
                    <a:pt x="1" y="0"/>
                    <a:pt x="25" y="0"/>
                  </a:cubicBezTo>
                  <a:cubicBezTo>
                    <a:pt x="25" y="0"/>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2"/>
            <p:cNvSpPr/>
            <p:nvPr/>
          </p:nvSpPr>
          <p:spPr>
            <a:xfrm>
              <a:off x="2545250" y="2076575"/>
              <a:ext cx="625" cy="25"/>
            </a:xfrm>
            <a:custGeom>
              <a:rect b="b" l="l" r="r" t="t"/>
              <a:pathLst>
                <a:path extrusionOk="0" h="1" w="25">
                  <a:moveTo>
                    <a:pt x="12" y="1"/>
                  </a:moveTo>
                  <a:cubicBezTo>
                    <a:pt x="12" y="1"/>
                    <a:pt x="0" y="1"/>
                    <a:pt x="0" y="1"/>
                  </a:cubicBezTo>
                  <a:cubicBezTo>
                    <a:pt x="12" y="1"/>
                    <a:pt x="2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2"/>
            <p:cNvSpPr/>
            <p:nvPr/>
          </p:nvSpPr>
          <p:spPr>
            <a:xfrm>
              <a:off x="2545250" y="2076875"/>
              <a:ext cx="325" cy="25"/>
            </a:xfrm>
            <a:custGeom>
              <a:rect b="b" l="l" r="r" t="t"/>
              <a:pathLst>
                <a:path extrusionOk="0" h="1" w="13">
                  <a:moveTo>
                    <a:pt x="0" y="0"/>
                  </a:moveTo>
                  <a:lnTo>
                    <a:pt x="0" y="0"/>
                  </a:ln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2"/>
            <p:cNvSpPr/>
            <p:nvPr/>
          </p:nvSpPr>
          <p:spPr>
            <a:xfrm>
              <a:off x="2544050" y="2076875"/>
              <a:ext cx="1225" cy="25"/>
            </a:xfrm>
            <a:custGeom>
              <a:rect b="b" l="l" r="r" t="t"/>
              <a:pathLst>
                <a:path extrusionOk="0" h="1" w="49">
                  <a:moveTo>
                    <a:pt x="48" y="0"/>
                  </a:moveTo>
                  <a:cubicBezTo>
                    <a:pt x="1" y="0"/>
                    <a:pt x="36" y="0"/>
                    <a:pt x="48" y="0"/>
                  </a:cubicBezTo>
                  <a:cubicBezTo>
                    <a:pt x="36" y="0"/>
                    <a:pt x="48"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2"/>
            <p:cNvSpPr/>
            <p:nvPr/>
          </p:nvSpPr>
          <p:spPr>
            <a:xfrm>
              <a:off x="2539900" y="2075975"/>
              <a:ext cx="4775" cy="325"/>
            </a:xfrm>
            <a:custGeom>
              <a:rect b="b" l="l" r="r" t="t"/>
              <a:pathLst>
                <a:path extrusionOk="0" h="13" w="191">
                  <a:moveTo>
                    <a:pt x="0" y="1"/>
                  </a:moveTo>
                  <a:cubicBezTo>
                    <a:pt x="12" y="1"/>
                    <a:pt x="0" y="13"/>
                    <a:pt x="12" y="13"/>
                  </a:cubicBezTo>
                  <a:lnTo>
                    <a:pt x="83" y="13"/>
                  </a:lnTo>
                  <a:cubicBezTo>
                    <a:pt x="83" y="1"/>
                    <a:pt x="95" y="1"/>
                    <a:pt x="107" y="1"/>
                  </a:cubicBezTo>
                  <a:close/>
                  <a:moveTo>
                    <a:pt x="137" y="4"/>
                  </a:moveTo>
                  <a:cubicBezTo>
                    <a:pt x="119" y="4"/>
                    <a:pt x="101" y="7"/>
                    <a:pt x="83" y="13"/>
                  </a:cubicBezTo>
                  <a:lnTo>
                    <a:pt x="191" y="13"/>
                  </a:lnTo>
                  <a:cubicBezTo>
                    <a:pt x="173" y="7"/>
                    <a:pt x="155" y="4"/>
                    <a:pt x="137"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2"/>
            <p:cNvSpPr/>
            <p:nvPr/>
          </p:nvSpPr>
          <p:spPr>
            <a:xfrm>
              <a:off x="2544650" y="2076150"/>
              <a:ext cx="1225" cy="150"/>
            </a:xfrm>
            <a:custGeom>
              <a:rect b="b" l="l" r="r" t="t"/>
              <a:pathLst>
                <a:path extrusionOk="0" h="6" w="49">
                  <a:moveTo>
                    <a:pt x="43" y="0"/>
                  </a:moveTo>
                  <a:cubicBezTo>
                    <a:pt x="40" y="0"/>
                    <a:pt x="28" y="2"/>
                    <a:pt x="1" y="6"/>
                  </a:cubicBezTo>
                  <a:cubicBezTo>
                    <a:pt x="16" y="6"/>
                    <a:pt x="48"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2"/>
            <p:cNvSpPr/>
            <p:nvPr/>
          </p:nvSpPr>
          <p:spPr>
            <a:xfrm>
              <a:off x="2542575" y="2076350"/>
              <a:ext cx="2700" cy="250"/>
            </a:xfrm>
            <a:custGeom>
              <a:rect b="b" l="l" r="r" t="t"/>
              <a:pathLst>
                <a:path extrusionOk="0" h="10" w="108">
                  <a:moveTo>
                    <a:pt x="72" y="1"/>
                  </a:moveTo>
                  <a:cubicBezTo>
                    <a:pt x="63" y="1"/>
                    <a:pt x="48" y="4"/>
                    <a:pt x="0" y="10"/>
                  </a:cubicBezTo>
                  <a:lnTo>
                    <a:pt x="107" y="10"/>
                  </a:lnTo>
                  <a:cubicBezTo>
                    <a:pt x="84" y="4"/>
                    <a:pt x="81" y="1"/>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2"/>
            <p:cNvSpPr/>
            <p:nvPr/>
          </p:nvSpPr>
          <p:spPr>
            <a:xfrm>
              <a:off x="2540500" y="2077175"/>
              <a:ext cx="1200" cy="375"/>
            </a:xfrm>
            <a:custGeom>
              <a:rect b="b" l="l" r="r" t="t"/>
              <a:pathLst>
                <a:path extrusionOk="0" h="15" w="48">
                  <a:moveTo>
                    <a:pt x="24" y="0"/>
                  </a:moveTo>
                  <a:cubicBezTo>
                    <a:pt x="28" y="1"/>
                    <a:pt x="31" y="3"/>
                    <a:pt x="33" y="4"/>
                  </a:cubicBezTo>
                  <a:lnTo>
                    <a:pt x="33" y="4"/>
                  </a:lnTo>
                  <a:cubicBezTo>
                    <a:pt x="37" y="3"/>
                    <a:pt x="42" y="2"/>
                    <a:pt x="47" y="0"/>
                  </a:cubicBezTo>
                  <a:close/>
                  <a:moveTo>
                    <a:pt x="33" y="4"/>
                  </a:moveTo>
                  <a:cubicBezTo>
                    <a:pt x="2" y="11"/>
                    <a:pt x="0" y="14"/>
                    <a:pt x="8" y="14"/>
                  </a:cubicBezTo>
                  <a:cubicBezTo>
                    <a:pt x="17" y="14"/>
                    <a:pt x="41" y="9"/>
                    <a:pt x="33"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2"/>
            <p:cNvSpPr/>
            <p:nvPr/>
          </p:nvSpPr>
          <p:spPr>
            <a:xfrm>
              <a:off x="2542875" y="2077175"/>
              <a:ext cx="300" cy="25"/>
            </a:xfrm>
            <a:custGeom>
              <a:rect b="b" l="l" r="r" t="t"/>
              <a:pathLst>
                <a:path extrusionOk="0" h="1" w="12">
                  <a:moveTo>
                    <a:pt x="0" y="0"/>
                  </a:moveTo>
                  <a:cubicBezTo>
                    <a:pt x="0" y="0"/>
                    <a:pt x="0" y="0"/>
                    <a:pt x="12" y="0"/>
                  </a:cubicBez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2"/>
            <p:cNvSpPr/>
            <p:nvPr/>
          </p:nvSpPr>
          <p:spPr>
            <a:xfrm>
              <a:off x="2541375" y="2076875"/>
              <a:ext cx="1225" cy="25"/>
            </a:xfrm>
            <a:custGeom>
              <a:rect b="b" l="l" r="r" t="t"/>
              <a:pathLst>
                <a:path extrusionOk="0" h="1" w="49">
                  <a:moveTo>
                    <a:pt x="48" y="0"/>
                  </a:moveTo>
                  <a:cubicBezTo>
                    <a:pt x="12" y="0"/>
                    <a:pt x="1" y="0"/>
                    <a:pt x="48" y="0"/>
                  </a:cubicBezTo>
                  <a:cubicBezTo>
                    <a:pt x="48"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2"/>
            <p:cNvSpPr/>
            <p:nvPr/>
          </p:nvSpPr>
          <p:spPr>
            <a:xfrm>
              <a:off x="2544650" y="2076150"/>
              <a:ext cx="1450" cy="150"/>
            </a:xfrm>
            <a:custGeom>
              <a:rect b="b" l="l" r="r" t="t"/>
              <a:pathLst>
                <a:path extrusionOk="0" h="6" w="58">
                  <a:moveTo>
                    <a:pt x="53" y="0"/>
                  </a:moveTo>
                  <a:cubicBezTo>
                    <a:pt x="46" y="0"/>
                    <a:pt x="1" y="6"/>
                    <a:pt x="24" y="6"/>
                  </a:cubicBezTo>
                  <a:cubicBezTo>
                    <a:pt x="52" y="2"/>
                    <a:pt x="57"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2"/>
            <p:cNvSpPr/>
            <p:nvPr/>
          </p:nvSpPr>
          <p:spPr>
            <a:xfrm>
              <a:off x="2545250" y="2075975"/>
              <a:ext cx="625" cy="25"/>
            </a:xfrm>
            <a:custGeom>
              <a:rect b="b" l="l" r="r" t="t"/>
              <a:pathLst>
                <a:path extrusionOk="0" h="1" w="25">
                  <a:moveTo>
                    <a:pt x="0" y="1"/>
                  </a:moveTo>
                  <a:cubicBezTo>
                    <a:pt x="24"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2"/>
            <p:cNvSpPr/>
            <p:nvPr/>
          </p:nvSpPr>
          <p:spPr>
            <a:xfrm>
              <a:off x="2544950" y="2071600"/>
              <a:ext cx="1375" cy="250"/>
            </a:xfrm>
            <a:custGeom>
              <a:rect b="b" l="l" r="r" t="t"/>
              <a:pathLst>
                <a:path extrusionOk="0" h="10" w="55">
                  <a:moveTo>
                    <a:pt x="18" y="0"/>
                  </a:moveTo>
                  <a:cubicBezTo>
                    <a:pt x="15" y="0"/>
                    <a:pt x="6" y="3"/>
                    <a:pt x="0" y="9"/>
                  </a:cubicBezTo>
                  <a:cubicBezTo>
                    <a:pt x="48" y="3"/>
                    <a:pt x="54" y="0"/>
                    <a:pt x="45" y="0"/>
                  </a:cubicBezTo>
                  <a:cubicBezTo>
                    <a:pt x="38" y="0"/>
                    <a:pt x="23" y="2"/>
                    <a:pt x="11" y="5"/>
                  </a:cubicBezTo>
                  <a:lnTo>
                    <a:pt x="11" y="5"/>
                  </a:lnTo>
                  <a:cubicBezTo>
                    <a:pt x="19" y="2"/>
                    <a:pt x="21"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2"/>
            <p:cNvSpPr/>
            <p:nvPr/>
          </p:nvSpPr>
          <p:spPr>
            <a:xfrm>
              <a:off x="2539800" y="2068700"/>
              <a:ext cx="1600" cy="150"/>
            </a:xfrm>
            <a:custGeom>
              <a:rect b="b" l="l" r="r" t="t"/>
              <a:pathLst>
                <a:path extrusionOk="0" h="6" w="64">
                  <a:moveTo>
                    <a:pt x="11" y="1"/>
                  </a:moveTo>
                  <a:cubicBezTo>
                    <a:pt x="3" y="1"/>
                    <a:pt x="0" y="2"/>
                    <a:pt x="16" y="6"/>
                  </a:cubicBezTo>
                  <a:cubicBezTo>
                    <a:pt x="64" y="6"/>
                    <a:pt x="27"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2"/>
            <p:cNvSpPr/>
            <p:nvPr/>
          </p:nvSpPr>
          <p:spPr>
            <a:xfrm>
              <a:off x="2534225" y="2064375"/>
              <a:ext cx="925" cy="325"/>
            </a:xfrm>
            <a:custGeom>
              <a:rect b="b" l="l" r="r" t="t"/>
              <a:pathLst>
                <a:path extrusionOk="0" h="13" w="37">
                  <a:moveTo>
                    <a:pt x="1" y="0"/>
                  </a:moveTo>
                  <a:cubicBezTo>
                    <a:pt x="1" y="12"/>
                    <a:pt x="13" y="12"/>
                    <a:pt x="37"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2"/>
            <p:cNvSpPr/>
            <p:nvPr/>
          </p:nvSpPr>
          <p:spPr>
            <a:xfrm>
              <a:off x="2544050" y="2073900"/>
              <a:ext cx="1225" cy="325"/>
            </a:xfrm>
            <a:custGeom>
              <a:rect b="b" l="l" r="r" t="t"/>
              <a:pathLst>
                <a:path extrusionOk="0" h="13" w="49">
                  <a:moveTo>
                    <a:pt x="48" y="0"/>
                  </a:moveTo>
                  <a:lnTo>
                    <a:pt x="48" y="0"/>
                  </a:lnTo>
                  <a:cubicBezTo>
                    <a:pt x="36" y="12"/>
                    <a:pt x="1" y="12"/>
                    <a:pt x="36" y="12"/>
                  </a:cubicBezTo>
                  <a:cubicBezTo>
                    <a:pt x="48" y="12"/>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2"/>
            <p:cNvSpPr/>
            <p:nvPr/>
          </p:nvSpPr>
          <p:spPr>
            <a:xfrm>
              <a:off x="2545250" y="2073900"/>
              <a:ext cx="425" cy="150"/>
            </a:xfrm>
            <a:custGeom>
              <a:rect b="b" l="l" r="r" t="t"/>
              <a:pathLst>
                <a:path extrusionOk="0" h="6" w="17">
                  <a:moveTo>
                    <a:pt x="0" y="0"/>
                  </a:moveTo>
                  <a:cubicBezTo>
                    <a:pt x="0" y="4"/>
                    <a:pt x="3" y="6"/>
                    <a:pt x="6" y="6"/>
                  </a:cubicBezTo>
                  <a:cubicBezTo>
                    <a:pt x="11" y="6"/>
                    <a:pt x="1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2"/>
            <p:cNvSpPr/>
            <p:nvPr/>
          </p:nvSpPr>
          <p:spPr>
            <a:xfrm>
              <a:off x="2540175" y="2073600"/>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2"/>
            <p:cNvSpPr/>
            <p:nvPr/>
          </p:nvSpPr>
          <p:spPr>
            <a:xfrm>
              <a:off x="2545550" y="2075375"/>
              <a:ext cx="25" cy="25"/>
            </a:xfrm>
            <a:custGeom>
              <a:rect b="b" l="l" r="r" t="t"/>
              <a:pathLst>
                <a:path extrusionOk="0" h="1" w="1">
                  <a:moveTo>
                    <a:pt x="0" y="1"/>
                  </a:moveTo>
                  <a:cubicBezTo>
                    <a:pt x="0" y="1"/>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2"/>
            <p:cNvSpPr/>
            <p:nvPr/>
          </p:nvSpPr>
          <p:spPr>
            <a:xfrm>
              <a:off x="2545350" y="2075250"/>
              <a:ext cx="225" cy="150"/>
            </a:xfrm>
            <a:custGeom>
              <a:rect b="b" l="l" r="r" t="t"/>
              <a:pathLst>
                <a:path extrusionOk="0" h="6" w="9">
                  <a:moveTo>
                    <a:pt x="6" y="1"/>
                  </a:moveTo>
                  <a:cubicBezTo>
                    <a:pt x="3" y="1"/>
                    <a:pt x="0" y="6"/>
                    <a:pt x="8" y="6"/>
                  </a:cubicBezTo>
                  <a:cubicBezTo>
                    <a:pt x="8" y="2"/>
                    <a:pt x="7"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2"/>
            <p:cNvSpPr/>
            <p:nvPr/>
          </p:nvSpPr>
          <p:spPr>
            <a:xfrm>
              <a:off x="2537500" y="2062000"/>
              <a:ext cx="325" cy="25"/>
            </a:xfrm>
            <a:custGeom>
              <a:rect b="b" l="l" r="r" t="t"/>
              <a:pathLst>
                <a:path extrusionOk="0" h="1" w="13">
                  <a:moveTo>
                    <a:pt x="13" y="0"/>
                  </a:moveTo>
                  <a:cubicBezTo>
                    <a:pt x="13" y="0"/>
                    <a:pt x="13" y="0"/>
                    <a:pt x="13" y="0"/>
                  </a:cubicBez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2"/>
            <p:cNvSpPr/>
            <p:nvPr/>
          </p:nvSpPr>
          <p:spPr>
            <a:xfrm>
              <a:off x="2536625" y="2070625"/>
              <a:ext cx="25" cy="25"/>
            </a:xfrm>
            <a:custGeom>
              <a:rect b="b" l="l" r="r" t="t"/>
              <a:pathLst>
                <a:path extrusionOk="0" h="1"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2"/>
            <p:cNvSpPr/>
            <p:nvPr/>
          </p:nvSpPr>
          <p:spPr>
            <a:xfrm>
              <a:off x="2536025" y="2070625"/>
              <a:ext cx="3000" cy="25"/>
            </a:xfrm>
            <a:custGeom>
              <a:rect b="b" l="l" r="r" t="t"/>
              <a:pathLst>
                <a:path extrusionOk="0" h="1" w="120">
                  <a:moveTo>
                    <a:pt x="0" y="0"/>
                  </a:moveTo>
                  <a:cubicBezTo>
                    <a:pt x="36" y="0"/>
                    <a:pt x="72" y="0"/>
                    <a:pt x="119" y="0"/>
                  </a:cubicBezTo>
                  <a:cubicBezTo>
                    <a:pt x="72" y="0"/>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2"/>
            <p:cNvSpPr/>
            <p:nvPr/>
          </p:nvSpPr>
          <p:spPr>
            <a:xfrm>
              <a:off x="2534525" y="2064675"/>
              <a:ext cx="625" cy="25"/>
            </a:xfrm>
            <a:custGeom>
              <a:rect b="b" l="l" r="r" t="t"/>
              <a:pathLst>
                <a:path extrusionOk="0" h="1" w="25">
                  <a:moveTo>
                    <a:pt x="25" y="0"/>
                  </a:moveTo>
                  <a:cubicBezTo>
                    <a:pt x="25" y="0"/>
                    <a:pt x="1"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2"/>
            <p:cNvSpPr/>
            <p:nvPr/>
          </p:nvSpPr>
          <p:spPr>
            <a:xfrm>
              <a:off x="2545550" y="2075375"/>
              <a:ext cx="25" cy="325"/>
            </a:xfrm>
            <a:custGeom>
              <a:rect b="b" l="l" r="r" t="t"/>
              <a:pathLst>
                <a:path extrusionOk="0" h="13" w="1">
                  <a:moveTo>
                    <a:pt x="0" y="13"/>
                  </a:moveTo>
                  <a:cubicBezTo>
                    <a:pt x="0" y="1"/>
                    <a:pt x="0" y="13"/>
                    <a:pt x="0" y="13"/>
                  </a:cubicBezTo>
                  <a:cubicBezTo>
                    <a:pt x="0" y="13"/>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2"/>
            <p:cNvSpPr/>
            <p:nvPr/>
          </p:nvSpPr>
          <p:spPr>
            <a:xfrm>
              <a:off x="2540175" y="2076150"/>
              <a:ext cx="700" cy="150"/>
            </a:xfrm>
            <a:custGeom>
              <a:rect b="b" l="l" r="r" t="t"/>
              <a:pathLst>
                <a:path extrusionOk="0" h="6" w="28">
                  <a:moveTo>
                    <a:pt x="22" y="0"/>
                  </a:moveTo>
                  <a:cubicBezTo>
                    <a:pt x="19" y="0"/>
                    <a:pt x="13" y="2"/>
                    <a:pt x="1" y="6"/>
                  </a:cubicBezTo>
                  <a:cubicBezTo>
                    <a:pt x="17" y="6"/>
                    <a:pt x="27"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2"/>
            <p:cNvSpPr/>
            <p:nvPr/>
          </p:nvSpPr>
          <p:spPr>
            <a:xfrm>
              <a:off x="2541675" y="2075675"/>
              <a:ext cx="1700" cy="175"/>
            </a:xfrm>
            <a:custGeom>
              <a:rect b="b" l="l" r="r" t="t"/>
              <a:pathLst>
                <a:path extrusionOk="0" h="7" w="68">
                  <a:moveTo>
                    <a:pt x="48" y="1"/>
                  </a:moveTo>
                  <a:cubicBezTo>
                    <a:pt x="0" y="1"/>
                    <a:pt x="43" y="6"/>
                    <a:pt x="59" y="6"/>
                  </a:cubicBezTo>
                  <a:cubicBezTo>
                    <a:pt x="67" y="6"/>
                    <a:pt x="68" y="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2"/>
            <p:cNvSpPr/>
            <p:nvPr/>
          </p:nvSpPr>
          <p:spPr>
            <a:xfrm>
              <a:off x="2542575" y="2075975"/>
              <a:ext cx="325" cy="25"/>
            </a:xfrm>
            <a:custGeom>
              <a:rect b="b" l="l" r="r" t="t"/>
              <a:pathLst>
                <a:path extrusionOk="0" h="1" w="13">
                  <a:moveTo>
                    <a:pt x="0" y="1"/>
                  </a:moveTo>
                  <a:cubicBezTo>
                    <a:pt x="12" y="1"/>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2"/>
            <p:cNvSpPr/>
            <p:nvPr/>
          </p:nvSpPr>
          <p:spPr>
            <a:xfrm>
              <a:off x="2544350" y="2075075"/>
              <a:ext cx="2100" cy="25"/>
            </a:xfrm>
            <a:custGeom>
              <a:rect b="b" l="l" r="r" t="t"/>
              <a:pathLst>
                <a:path extrusionOk="0" h="1" w="84">
                  <a:moveTo>
                    <a:pt x="24" y="1"/>
                  </a:moveTo>
                  <a:cubicBezTo>
                    <a:pt x="13" y="1"/>
                    <a:pt x="60" y="1"/>
                    <a:pt x="48" y="1"/>
                  </a:cubicBezTo>
                  <a:cubicBezTo>
                    <a:pt x="84" y="1"/>
                    <a:pt x="1"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2"/>
            <p:cNvSpPr/>
            <p:nvPr/>
          </p:nvSpPr>
          <p:spPr>
            <a:xfrm>
              <a:off x="2540175" y="2075675"/>
              <a:ext cx="1225" cy="25"/>
            </a:xfrm>
            <a:custGeom>
              <a:rect b="b" l="l" r="r" t="t"/>
              <a:pathLst>
                <a:path extrusionOk="0" h="1" w="49">
                  <a:moveTo>
                    <a:pt x="1" y="1"/>
                  </a:moveTo>
                  <a:cubicBezTo>
                    <a:pt x="49" y="1"/>
                    <a:pt x="49"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2"/>
            <p:cNvSpPr/>
            <p:nvPr/>
          </p:nvSpPr>
          <p:spPr>
            <a:xfrm>
              <a:off x="2540775" y="2075375"/>
              <a:ext cx="625" cy="25"/>
            </a:xfrm>
            <a:custGeom>
              <a:rect b="b" l="l" r="r" t="t"/>
              <a:pathLst>
                <a:path extrusionOk="0" h="1" w="25">
                  <a:moveTo>
                    <a:pt x="1" y="1"/>
                  </a:moveTo>
                  <a:cubicBezTo>
                    <a:pt x="25" y="1"/>
                    <a:pt x="13"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2"/>
            <p:cNvSpPr/>
            <p:nvPr/>
          </p:nvSpPr>
          <p:spPr>
            <a:xfrm>
              <a:off x="2540175" y="2075375"/>
              <a:ext cx="625" cy="325"/>
            </a:xfrm>
            <a:custGeom>
              <a:rect b="b" l="l" r="r" t="t"/>
              <a:pathLst>
                <a:path extrusionOk="0" h="13" w="25">
                  <a:moveTo>
                    <a:pt x="1" y="13"/>
                  </a:moveTo>
                  <a:cubicBezTo>
                    <a:pt x="1" y="13"/>
                    <a:pt x="25"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2"/>
            <p:cNvSpPr/>
            <p:nvPr/>
          </p:nvSpPr>
          <p:spPr>
            <a:xfrm>
              <a:off x="2540275" y="2074050"/>
              <a:ext cx="925" cy="175"/>
            </a:xfrm>
            <a:custGeom>
              <a:rect b="b" l="l" r="r" t="t"/>
              <a:pathLst>
                <a:path extrusionOk="0" h="7" w="37">
                  <a:moveTo>
                    <a:pt x="27" y="1"/>
                  </a:moveTo>
                  <a:cubicBezTo>
                    <a:pt x="17" y="1"/>
                    <a:pt x="1" y="6"/>
                    <a:pt x="33" y="6"/>
                  </a:cubicBezTo>
                  <a:cubicBezTo>
                    <a:pt x="37" y="2"/>
                    <a:pt x="33"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2"/>
            <p:cNvSpPr/>
            <p:nvPr/>
          </p:nvSpPr>
          <p:spPr>
            <a:xfrm>
              <a:off x="2538225" y="2074500"/>
              <a:ext cx="1100" cy="150"/>
            </a:xfrm>
            <a:custGeom>
              <a:rect b="b" l="l" r="r" t="t"/>
              <a:pathLst>
                <a:path extrusionOk="0" h="6" w="44">
                  <a:moveTo>
                    <a:pt x="43" y="0"/>
                  </a:moveTo>
                  <a:cubicBezTo>
                    <a:pt x="11" y="0"/>
                    <a:pt x="1" y="5"/>
                    <a:pt x="11" y="5"/>
                  </a:cubicBezTo>
                  <a:cubicBezTo>
                    <a:pt x="17" y="5"/>
                    <a:pt x="27" y="4"/>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2"/>
            <p:cNvSpPr/>
            <p:nvPr/>
          </p:nvSpPr>
          <p:spPr>
            <a:xfrm>
              <a:off x="2537500" y="2074200"/>
              <a:ext cx="925" cy="325"/>
            </a:xfrm>
            <a:custGeom>
              <a:rect b="b" l="l" r="r" t="t"/>
              <a:pathLst>
                <a:path extrusionOk="0" h="13" w="37">
                  <a:moveTo>
                    <a:pt x="1" y="0"/>
                  </a:moveTo>
                  <a:lnTo>
                    <a:pt x="1" y="0"/>
                  </a:lnTo>
                  <a:cubicBezTo>
                    <a:pt x="13" y="12"/>
                    <a:pt x="25" y="12"/>
                    <a:pt x="37" y="12"/>
                  </a:cubicBezTo>
                  <a:cubicBezTo>
                    <a:pt x="25" y="12"/>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2"/>
            <p:cNvSpPr/>
            <p:nvPr/>
          </p:nvSpPr>
          <p:spPr>
            <a:xfrm>
              <a:off x="2539900" y="2073000"/>
              <a:ext cx="1800" cy="25"/>
            </a:xfrm>
            <a:custGeom>
              <a:rect b="b" l="l" r="r" t="t"/>
              <a:pathLst>
                <a:path extrusionOk="0" h="1" w="72">
                  <a:moveTo>
                    <a:pt x="0" y="1"/>
                  </a:moveTo>
                  <a:cubicBezTo>
                    <a:pt x="12" y="1"/>
                    <a:pt x="60" y="1"/>
                    <a:pt x="71" y="1"/>
                  </a:cubicBezTo>
                  <a:cubicBezTo>
                    <a:pt x="48"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2"/>
            <p:cNvSpPr/>
            <p:nvPr/>
          </p:nvSpPr>
          <p:spPr>
            <a:xfrm>
              <a:off x="2535125" y="2071525"/>
              <a:ext cx="1625" cy="150"/>
            </a:xfrm>
            <a:custGeom>
              <a:rect b="b" l="l" r="r" t="t"/>
              <a:pathLst>
                <a:path extrusionOk="0" h="6" w="65">
                  <a:moveTo>
                    <a:pt x="1" y="0"/>
                  </a:moveTo>
                  <a:cubicBezTo>
                    <a:pt x="8" y="0"/>
                    <a:pt x="38" y="5"/>
                    <a:pt x="53" y="5"/>
                  </a:cubicBezTo>
                  <a:cubicBezTo>
                    <a:pt x="60" y="5"/>
                    <a:pt x="64"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2"/>
            <p:cNvSpPr/>
            <p:nvPr/>
          </p:nvSpPr>
          <p:spPr>
            <a:xfrm>
              <a:off x="2543750" y="2056925"/>
              <a:ext cx="1525" cy="25"/>
            </a:xfrm>
            <a:custGeom>
              <a:rect b="b" l="l" r="r" t="t"/>
              <a:pathLst>
                <a:path extrusionOk="0" h="1" w="61">
                  <a:moveTo>
                    <a:pt x="60" y="1"/>
                  </a:moveTo>
                  <a:cubicBezTo>
                    <a:pt x="1" y="1"/>
                    <a:pt x="60"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2"/>
            <p:cNvSpPr/>
            <p:nvPr/>
          </p:nvSpPr>
          <p:spPr>
            <a:xfrm>
              <a:off x="2543450" y="2056925"/>
              <a:ext cx="1225" cy="25"/>
            </a:xfrm>
            <a:custGeom>
              <a:rect b="b" l="l" r="r" t="t"/>
              <a:pathLst>
                <a:path extrusionOk="0" h="1" w="49">
                  <a:moveTo>
                    <a:pt x="49" y="1"/>
                  </a:moveTo>
                  <a:cubicBezTo>
                    <a:pt x="1" y="1"/>
                    <a:pt x="1" y="1"/>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2"/>
            <p:cNvSpPr/>
            <p:nvPr/>
          </p:nvSpPr>
          <p:spPr>
            <a:xfrm>
              <a:off x="2533650" y="2067050"/>
              <a:ext cx="1100" cy="150"/>
            </a:xfrm>
            <a:custGeom>
              <a:rect b="b" l="l" r="r" t="t"/>
              <a:pathLst>
                <a:path extrusionOk="0" h="6" w="44">
                  <a:moveTo>
                    <a:pt x="12" y="1"/>
                  </a:moveTo>
                  <a:cubicBezTo>
                    <a:pt x="0" y="4"/>
                    <a:pt x="1" y="6"/>
                    <a:pt x="7" y="6"/>
                  </a:cubicBezTo>
                  <a:cubicBezTo>
                    <a:pt x="17" y="6"/>
                    <a:pt x="4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2"/>
            <p:cNvSpPr/>
            <p:nvPr/>
          </p:nvSpPr>
          <p:spPr>
            <a:xfrm>
              <a:off x="2534525" y="2065850"/>
              <a:ext cx="1225" cy="325"/>
            </a:xfrm>
            <a:custGeom>
              <a:rect b="b" l="l" r="r" t="t"/>
              <a:pathLst>
                <a:path extrusionOk="0" h="13" w="49">
                  <a:moveTo>
                    <a:pt x="1" y="13"/>
                  </a:moveTo>
                  <a:cubicBezTo>
                    <a:pt x="48" y="1"/>
                    <a:pt x="48"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2"/>
            <p:cNvSpPr/>
            <p:nvPr/>
          </p:nvSpPr>
          <p:spPr>
            <a:xfrm>
              <a:off x="2533350" y="2065275"/>
              <a:ext cx="1200" cy="25"/>
            </a:xfrm>
            <a:custGeom>
              <a:rect b="b" l="l" r="r" t="t"/>
              <a:pathLst>
                <a:path extrusionOk="0" h="1" w="48">
                  <a:moveTo>
                    <a:pt x="0" y="0"/>
                  </a:moveTo>
                  <a:cubicBezTo>
                    <a:pt x="0" y="0"/>
                    <a:pt x="0" y="0"/>
                    <a:pt x="0" y="0"/>
                  </a:cubicBezTo>
                  <a:cubicBezTo>
                    <a:pt x="0" y="0"/>
                    <a:pt x="48"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2"/>
            <p:cNvSpPr/>
            <p:nvPr/>
          </p:nvSpPr>
          <p:spPr>
            <a:xfrm>
              <a:off x="2570850" y="2079250"/>
              <a:ext cx="1200" cy="25"/>
            </a:xfrm>
            <a:custGeom>
              <a:rect b="b" l="l" r="r" t="t"/>
              <a:pathLst>
                <a:path extrusionOk="0" h="1" w="48">
                  <a:moveTo>
                    <a:pt x="12" y="1"/>
                  </a:moveTo>
                  <a:cubicBezTo>
                    <a:pt x="12" y="1"/>
                    <a:pt x="36" y="1"/>
                    <a:pt x="48" y="1"/>
                  </a:cubicBezTo>
                  <a:cubicBezTo>
                    <a:pt x="36"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2"/>
            <p:cNvSpPr/>
            <p:nvPr/>
          </p:nvSpPr>
          <p:spPr>
            <a:xfrm>
              <a:off x="2568750" y="2078650"/>
              <a:ext cx="925" cy="25"/>
            </a:xfrm>
            <a:custGeom>
              <a:rect b="b" l="l" r="r" t="t"/>
              <a:pathLst>
                <a:path extrusionOk="0" h="1" w="37">
                  <a:moveTo>
                    <a:pt x="37" y="1"/>
                  </a:moveTo>
                  <a:cubicBezTo>
                    <a:pt x="1" y="1"/>
                    <a:pt x="1" y="1"/>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2"/>
            <p:cNvSpPr/>
            <p:nvPr/>
          </p:nvSpPr>
          <p:spPr>
            <a:xfrm>
              <a:off x="2568675" y="2078075"/>
              <a:ext cx="1200" cy="225"/>
            </a:xfrm>
            <a:custGeom>
              <a:rect b="b" l="l" r="r" t="t"/>
              <a:pathLst>
                <a:path extrusionOk="0" h="9" w="48">
                  <a:moveTo>
                    <a:pt x="28" y="0"/>
                  </a:moveTo>
                  <a:cubicBezTo>
                    <a:pt x="4" y="6"/>
                    <a:pt x="1" y="9"/>
                    <a:pt x="5" y="9"/>
                  </a:cubicBezTo>
                  <a:cubicBezTo>
                    <a:pt x="8" y="9"/>
                    <a:pt x="15" y="8"/>
                    <a:pt x="21" y="5"/>
                  </a:cubicBezTo>
                  <a:lnTo>
                    <a:pt x="21" y="5"/>
                  </a:lnTo>
                  <a:cubicBezTo>
                    <a:pt x="31" y="4"/>
                    <a:pt x="47" y="0"/>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2"/>
            <p:cNvSpPr/>
            <p:nvPr/>
          </p:nvSpPr>
          <p:spPr>
            <a:xfrm>
              <a:off x="2572025"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2"/>
            <p:cNvSpPr/>
            <p:nvPr/>
          </p:nvSpPr>
          <p:spPr>
            <a:xfrm>
              <a:off x="2572325" y="2078075"/>
              <a:ext cx="325" cy="25"/>
            </a:xfrm>
            <a:custGeom>
              <a:rect b="b" l="l" r="r" t="t"/>
              <a:pathLst>
                <a:path extrusionOk="0" h="1" w="13">
                  <a:moveTo>
                    <a:pt x="1" y="0"/>
                  </a:moveTo>
                  <a:cubicBezTo>
                    <a:pt x="1"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2"/>
            <p:cNvSpPr/>
            <p:nvPr/>
          </p:nvSpPr>
          <p:spPr>
            <a:xfrm>
              <a:off x="2572025" y="2077625"/>
              <a:ext cx="1225" cy="175"/>
            </a:xfrm>
            <a:custGeom>
              <a:rect b="b" l="l" r="r" t="t"/>
              <a:pathLst>
                <a:path extrusionOk="0" h="7" w="49">
                  <a:moveTo>
                    <a:pt x="43" y="1"/>
                  </a:moveTo>
                  <a:cubicBezTo>
                    <a:pt x="41" y="1"/>
                    <a:pt x="29" y="2"/>
                    <a:pt x="1" y="6"/>
                  </a:cubicBezTo>
                  <a:cubicBezTo>
                    <a:pt x="17" y="6"/>
                    <a:pt x="49"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2"/>
            <p:cNvSpPr/>
            <p:nvPr/>
          </p:nvSpPr>
          <p:spPr>
            <a:xfrm>
              <a:off x="2570850" y="2077775"/>
              <a:ext cx="625" cy="25"/>
            </a:xfrm>
            <a:custGeom>
              <a:rect b="b" l="l" r="r" t="t"/>
              <a:pathLst>
                <a:path extrusionOk="0" h="1" w="25">
                  <a:moveTo>
                    <a:pt x="0" y="0"/>
                  </a:moveTo>
                  <a:lnTo>
                    <a:pt x="12" y="0"/>
                  </a:lnTo>
                  <a:cubicBezTo>
                    <a:pt x="24" y="0"/>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2"/>
            <p:cNvSpPr/>
            <p:nvPr/>
          </p:nvSpPr>
          <p:spPr>
            <a:xfrm>
              <a:off x="2570250" y="2077775"/>
              <a:ext cx="2100" cy="25"/>
            </a:xfrm>
            <a:custGeom>
              <a:rect b="b" l="l" r="r" t="t"/>
              <a:pathLst>
                <a:path extrusionOk="0" h="1" w="84">
                  <a:moveTo>
                    <a:pt x="48" y="0"/>
                  </a:moveTo>
                  <a:cubicBezTo>
                    <a:pt x="84" y="0"/>
                    <a:pt x="0" y="0"/>
                    <a:pt x="48" y="0"/>
                  </a:cubicBezTo>
                  <a:cubicBezTo>
                    <a:pt x="24" y="0"/>
                    <a:pt x="12"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2"/>
            <p:cNvSpPr/>
            <p:nvPr/>
          </p:nvSpPr>
          <p:spPr>
            <a:xfrm>
              <a:off x="2570550" y="2077775"/>
              <a:ext cx="925" cy="250"/>
            </a:xfrm>
            <a:custGeom>
              <a:rect b="b" l="l" r="r" t="t"/>
              <a:pathLst>
                <a:path extrusionOk="0" h="10" w="37">
                  <a:moveTo>
                    <a:pt x="0" y="0"/>
                  </a:moveTo>
                  <a:cubicBezTo>
                    <a:pt x="0" y="6"/>
                    <a:pt x="9" y="9"/>
                    <a:pt x="18" y="9"/>
                  </a:cubicBezTo>
                  <a:cubicBezTo>
                    <a:pt x="27" y="9"/>
                    <a:pt x="36"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2"/>
            <p:cNvSpPr/>
            <p:nvPr/>
          </p:nvSpPr>
          <p:spPr>
            <a:xfrm>
              <a:off x="2567525" y="2078075"/>
              <a:ext cx="775" cy="275"/>
            </a:xfrm>
            <a:custGeom>
              <a:rect b="b" l="l" r="r" t="t"/>
              <a:pathLst>
                <a:path extrusionOk="0" h="11" w="31">
                  <a:moveTo>
                    <a:pt x="14" y="0"/>
                  </a:moveTo>
                  <a:cubicBezTo>
                    <a:pt x="2" y="8"/>
                    <a:pt x="1" y="11"/>
                    <a:pt x="4" y="11"/>
                  </a:cubicBezTo>
                  <a:cubicBezTo>
                    <a:pt x="9" y="11"/>
                    <a:pt x="30" y="0"/>
                    <a:pt x="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2"/>
            <p:cNvSpPr/>
            <p:nvPr/>
          </p:nvSpPr>
          <p:spPr>
            <a:xfrm>
              <a:off x="2571300" y="2077175"/>
              <a:ext cx="1350" cy="150"/>
            </a:xfrm>
            <a:custGeom>
              <a:rect b="b" l="l" r="r" t="t"/>
              <a:pathLst>
                <a:path extrusionOk="0" h="6" w="54">
                  <a:moveTo>
                    <a:pt x="54" y="0"/>
                  </a:moveTo>
                  <a:cubicBezTo>
                    <a:pt x="46" y="0"/>
                    <a:pt x="1" y="6"/>
                    <a:pt x="3" y="6"/>
                  </a:cubicBezTo>
                  <a:cubicBezTo>
                    <a:pt x="5" y="6"/>
                    <a:pt x="18" y="4"/>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2"/>
            <p:cNvSpPr/>
            <p:nvPr/>
          </p:nvSpPr>
          <p:spPr>
            <a:xfrm>
              <a:off x="2570850" y="2077175"/>
              <a:ext cx="625" cy="25"/>
            </a:xfrm>
            <a:custGeom>
              <a:rect b="b" l="l" r="r" t="t"/>
              <a:pathLst>
                <a:path extrusionOk="0" h="1" w="25">
                  <a:moveTo>
                    <a:pt x="24" y="0"/>
                  </a:moveTo>
                  <a:lnTo>
                    <a:pt x="12" y="0"/>
                  </a:lnTo>
                  <a:cubicBezTo>
                    <a:pt x="0"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2"/>
            <p:cNvSpPr/>
            <p:nvPr/>
          </p:nvSpPr>
          <p:spPr>
            <a:xfrm>
              <a:off x="2569350" y="2077475"/>
              <a:ext cx="1225" cy="325"/>
            </a:xfrm>
            <a:custGeom>
              <a:rect b="b" l="l" r="r" t="t"/>
              <a:pathLst>
                <a:path extrusionOk="0" h="13" w="49">
                  <a:moveTo>
                    <a:pt x="1" y="0"/>
                  </a:moveTo>
                  <a:cubicBezTo>
                    <a:pt x="48" y="12"/>
                    <a:pt x="48"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2"/>
            <p:cNvSpPr/>
            <p:nvPr/>
          </p:nvSpPr>
          <p:spPr>
            <a:xfrm>
              <a:off x="2572325" y="2076875"/>
              <a:ext cx="1225" cy="325"/>
            </a:xfrm>
            <a:custGeom>
              <a:rect b="b" l="l" r="r" t="t"/>
              <a:pathLst>
                <a:path extrusionOk="0" h="13" w="49">
                  <a:moveTo>
                    <a:pt x="1" y="0"/>
                  </a:moveTo>
                  <a:cubicBezTo>
                    <a:pt x="48" y="12"/>
                    <a:pt x="48"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2"/>
            <p:cNvSpPr/>
            <p:nvPr/>
          </p:nvSpPr>
          <p:spPr>
            <a:xfrm>
              <a:off x="2572575" y="2076500"/>
              <a:ext cx="1650" cy="175"/>
            </a:xfrm>
            <a:custGeom>
              <a:rect b="b" l="l" r="r" t="t"/>
              <a:pathLst>
                <a:path extrusionOk="0" h="7" w="66">
                  <a:moveTo>
                    <a:pt x="4" y="0"/>
                  </a:moveTo>
                  <a:cubicBezTo>
                    <a:pt x="0" y="0"/>
                    <a:pt x="2" y="1"/>
                    <a:pt x="15" y="4"/>
                  </a:cubicBezTo>
                  <a:cubicBezTo>
                    <a:pt x="40" y="6"/>
                    <a:pt x="52" y="7"/>
                    <a:pt x="55" y="7"/>
                  </a:cubicBezTo>
                  <a:cubicBezTo>
                    <a:pt x="65" y="7"/>
                    <a:pt x="14"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2"/>
            <p:cNvSpPr/>
            <p:nvPr/>
          </p:nvSpPr>
          <p:spPr>
            <a:xfrm>
              <a:off x="2571100" y="2077175"/>
              <a:ext cx="950" cy="150"/>
            </a:xfrm>
            <a:custGeom>
              <a:rect b="b" l="l" r="r" t="t"/>
              <a:pathLst>
                <a:path extrusionOk="0" h="6" w="38">
                  <a:moveTo>
                    <a:pt x="38" y="0"/>
                  </a:moveTo>
                  <a:cubicBezTo>
                    <a:pt x="22" y="0"/>
                    <a:pt x="1" y="6"/>
                    <a:pt x="6" y="6"/>
                  </a:cubicBezTo>
                  <a:cubicBezTo>
                    <a:pt x="9" y="6"/>
                    <a:pt x="18" y="4"/>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2"/>
            <p:cNvSpPr/>
            <p:nvPr/>
          </p:nvSpPr>
          <p:spPr>
            <a:xfrm>
              <a:off x="2571150" y="2076875"/>
              <a:ext cx="325" cy="325"/>
            </a:xfrm>
            <a:custGeom>
              <a:rect b="b" l="l" r="r" t="t"/>
              <a:pathLst>
                <a:path extrusionOk="0" h="13" w="13">
                  <a:moveTo>
                    <a:pt x="0" y="12"/>
                  </a:moveTo>
                  <a:cubicBezTo>
                    <a:pt x="0" y="12"/>
                    <a:pt x="12" y="0"/>
                    <a:pt x="0" y="12"/>
                  </a:cubicBezTo>
                  <a:cubicBezTo>
                    <a:pt x="0" y="12"/>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2"/>
            <p:cNvSpPr/>
            <p:nvPr/>
          </p:nvSpPr>
          <p:spPr>
            <a:xfrm>
              <a:off x="2568475" y="2077325"/>
              <a:ext cx="1800" cy="175"/>
            </a:xfrm>
            <a:custGeom>
              <a:rect b="b" l="l" r="r" t="t"/>
              <a:pathLst>
                <a:path extrusionOk="0" h="7" w="72">
                  <a:moveTo>
                    <a:pt x="29" y="1"/>
                  </a:moveTo>
                  <a:cubicBezTo>
                    <a:pt x="21" y="1"/>
                    <a:pt x="12" y="2"/>
                    <a:pt x="0" y="6"/>
                  </a:cubicBezTo>
                  <a:lnTo>
                    <a:pt x="71" y="6"/>
                  </a:lnTo>
                  <a:cubicBezTo>
                    <a:pt x="56" y="6"/>
                    <a:pt x="45"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2"/>
            <p:cNvSpPr/>
            <p:nvPr/>
          </p:nvSpPr>
          <p:spPr>
            <a:xfrm>
              <a:off x="2569050" y="2077175"/>
              <a:ext cx="1825" cy="25"/>
            </a:xfrm>
            <a:custGeom>
              <a:rect b="b" l="l" r="r" t="t"/>
              <a:pathLst>
                <a:path extrusionOk="0" h="1" w="73">
                  <a:moveTo>
                    <a:pt x="72" y="0"/>
                  </a:moveTo>
                  <a:cubicBezTo>
                    <a:pt x="60" y="0"/>
                    <a:pt x="1" y="0"/>
                    <a:pt x="72" y="0"/>
                  </a:cubicBezTo>
                  <a:cubicBezTo>
                    <a:pt x="72" y="0"/>
                    <a:pt x="60"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2"/>
            <p:cNvSpPr/>
            <p:nvPr/>
          </p:nvSpPr>
          <p:spPr>
            <a:xfrm>
              <a:off x="2569950" y="2077175"/>
              <a:ext cx="625" cy="25"/>
            </a:xfrm>
            <a:custGeom>
              <a:rect b="b" l="l" r="r" t="t"/>
              <a:pathLst>
                <a:path extrusionOk="0" h="1" w="25">
                  <a:moveTo>
                    <a:pt x="1" y="0"/>
                  </a:moveTo>
                  <a:cubicBezTo>
                    <a:pt x="1" y="0"/>
                    <a:pt x="24"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2"/>
            <p:cNvSpPr/>
            <p:nvPr/>
          </p:nvSpPr>
          <p:spPr>
            <a:xfrm>
              <a:off x="2571250" y="2076575"/>
              <a:ext cx="225" cy="150"/>
            </a:xfrm>
            <a:custGeom>
              <a:rect b="b" l="l" r="r" t="t"/>
              <a:pathLst>
                <a:path extrusionOk="0" h="6" w="9">
                  <a:moveTo>
                    <a:pt x="8" y="1"/>
                  </a:moveTo>
                  <a:cubicBezTo>
                    <a:pt x="0" y="1"/>
                    <a:pt x="3" y="6"/>
                    <a:pt x="5" y="6"/>
                  </a:cubicBezTo>
                  <a:cubicBezTo>
                    <a:pt x="7" y="6"/>
                    <a:pt x="8" y="4"/>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2"/>
            <p:cNvSpPr/>
            <p:nvPr/>
          </p:nvSpPr>
          <p:spPr>
            <a:xfrm>
              <a:off x="2571150" y="2076875"/>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2"/>
            <p:cNvSpPr/>
            <p:nvPr/>
          </p:nvSpPr>
          <p:spPr>
            <a:xfrm>
              <a:off x="2570850" y="2076275"/>
              <a:ext cx="325" cy="25"/>
            </a:xfrm>
            <a:custGeom>
              <a:rect b="b" l="l" r="r" t="t"/>
              <a:pathLst>
                <a:path extrusionOk="0" h="1" w="13">
                  <a:moveTo>
                    <a:pt x="12" y="1"/>
                  </a:moveTo>
                  <a:cubicBezTo>
                    <a:pt x="0"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2"/>
            <p:cNvSpPr/>
            <p:nvPr/>
          </p:nvSpPr>
          <p:spPr>
            <a:xfrm>
              <a:off x="2570250" y="2076875"/>
              <a:ext cx="625" cy="25"/>
            </a:xfrm>
            <a:custGeom>
              <a:rect b="b" l="l" r="r" t="t"/>
              <a:pathLst>
                <a:path extrusionOk="0" h="1" w="25">
                  <a:moveTo>
                    <a:pt x="24" y="0"/>
                  </a:moveTo>
                  <a:cubicBezTo>
                    <a:pt x="24" y="0"/>
                    <a:pt x="0" y="0"/>
                    <a:pt x="24" y="0"/>
                  </a:cubicBezTo>
                  <a:cubicBezTo>
                    <a:pt x="24"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2"/>
            <p:cNvSpPr/>
            <p:nvPr/>
          </p:nvSpPr>
          <p:spPr>
            <a:xfrm>
              <a:off x="2571450" y="2076575"/>
              <a:ext cx="600" cy="25"/>
            </a:xfrm>
            <a:custGeom>
              <a:rect b="b" l="l" r="r" t="t"/>
              <a:pathLst>
                <a:path extrusionOk="0" h="1" w="24">
                  <a:moveTo>
                    <a:pt x="12" y="1"/>
                  </a:moveTo>
                  <a:cubicBezTo>
                    <a:pt x="12" y="1"/>
                    <a:pt x="0" y="1"/>
                    <a:pt x="0" y="1"/>
                  </a:cubicBezTo>
                  <a:cubicBezTo>
                    <a:pt x="12" y="1"/>
                    <a:pt x="2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2"/>
            <p:cNvSpPr/>
            <p:nvPr/>
          </p:nvSpPr>
          <p:spPr>
            <a:xfrm>
              <a:off x="2571450" y="2076875"/>
              <a:ext cx="300" cy="25"/>
            </a:xfrm>
            <a:custGeom>
              <a:rect b="b" l="l" r="r" t="t"/>
              <a:pathLst>
                <a:path extrusionOk="0" h="1" w="12">
                  <a:moveTo>
                    <a:pt x="0" y="0"/>
                  </a:moveTo>
                  <a:lnTo>
                    <a:pt x="0" y="0"/>
                  </a:ln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2"/>
            <p:cNvSpPr/>
            <p:nvPr/>
          </p:nvSpPr>
          <p:spPr>
            <a:xfrm>
              <a:off x="2570250" y="2076875"/>
              <a:ext cx="1225" cy="25"/>
            </a:xfrm>
            <a:custGeom>
              <a:rect b="b" l="l" r="r" t="t"/>
              <a:pathLst>
                <a:path extrusionOk="0" h="1" w="49">
                  <a:moveTo>
                    <a:pt x="48" y="0"/>
                  </a:moveTo>
                  <a:cubicBezTo>
                    <a:pt x="0" y="0"/>
                    <a:pt x="36" y="0"/>
                    <a:pt x="48" y="0"/>
                  </a:cubicBezTo>
                  <a:cubicBezTo>
                    <a:pt x="48" y="0"/>
                    <a:pt x="48"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2"/>
            <p:cNvSpPr/>
            <p:nvPr/>
          </p:nvSpPr>
          <p:spPr>
            <a:xfrm>
              <a:off x="2566075" y="2075975"/>
              <a:ext cx="4800" cy="325"/>
            </a:xfrm>
            <a:custGeom>
              <a:rect b="b" l="l" r="r" t="t"/>
              <a:pathLst>
                <a:path extrusionOk="0" h="13" w="192">
                  <a:moveTo>
                    <a:pt x="1" y="1"/>
                  </a:moveTo>
                  <a:cubicBezTo>
                    <a:pt x="13" y="1"/>
                    <a:pt x="1" y="13"/>
                    <a:pt x="13" y="13"/>
                  </a:cubicBezTo>
                  <a:lnTo>
                    <a:pt x="84" y="13"/>
                  </a:lnTo>
                  <a:cubicBezTo>
                    <a:pt x="84" y="1"/>
                    <a:pt x="96" y="1"/>
                    <a:pt x="108" y="1"/>
                  </a:cubicBezTo>
                  <a:close/>
                  <a:moveTo>
                    <a:pt x="138" y="4"/>
                  </a:moveTo>
                  <a:cubicBezTo>
                    <a:pt x="120" y="4"/>
                    <a:pt x="102" y="7"/>
                    <a:pt x="84" y="13"/>
                  </a:cubicBezTo>
                  <a:lnTo>
                    <a:pt x="191" y="13"/>
                  </a:lnTo>
                  <a:cubicBezTo>
                    <a:pt x="173" y="7"/>
                    <a:pt x="156" y="4"/>
                    <a:pt x="138"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2"/>
            <p:cNvSpPr/>
            <p:nvPr/>
          </p:nvSpPr>
          <p:spPr>
            <a:xfrm>
              <a:off x="2570850" y="2076150"/>
              <a:ext cx="1200" cy="150"/>
            </a:xfrm>
            <a:custGeom>
              <a:rect b="b" l="l" r="r" t="t"/>
              <a:pathLst>
                <a:path extrusionOk="0" h="6" w="48">
                  <a:moveTo>
                    <a:pt x="43" y="0"/>
                  </a:moveTo>
                  <a:cubicBezTo>
                    <a:pt x="40" y="0"/>
                    <a:pt x="28" y="2"/>
                    <a:pt x="0" y="6"/>
                  </a:cubicBezTo>
                  <a:cubicBezTo>
                    <a:pt x="16" y="6"/>
                    <a:pt x="48"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2"/>
            <p:cNvSpPr/>
            <p:nvPr/>
          </p:nvSpPr>
          <p:spPr>
            <a:xfrm>
              <a:off x="2568750" y="2076350"/>
              <a:ext cx="2725" cy="250"/>
            </a:xfrm>
            <a:custGeom>
              <a:rect b="b" l="l" r="r" t="t"/>
              <a:pathLst>
                <a:path extrusionOk="0" h="10" w="109">
                  <a:moveTo>
                    <a:pt x="72" y="1"/>
                  </a:moveTo>
                  <a:cubicBezTo>
                    <a:pt x="64" y="1"/>
                    <a:pt x="50" y="3"/>
                    <a:pt x="8" y="9"/>
                  </a:cubicBezTo>
                  <a:lnTo>
                    <a:pt x="8" y="9"/>
                  </a:lnTo>
                  <a:cubicBezTo>
                    <a:pt x="15" y="7"/>
                    <a:pt x="21" y="4"/>
                    <a:pt x="19" y="4"/>
                  </a:cubicBezTo>
                  <a:cubicBezTo>
                    <a:pt x="18" y="4"/>
                    <a:pt x="13" y="6"/>
                    <a:pt x="1" y="10"/>
                  </a:cubicBezTo>
                  <a:lnTo>
                    <a:pt x="108" y="10"/>
                  </a:lnTo>
                  <a:cubicBezTo>
                    <a:pt x="84" y="4"/>
                    <a:pt x="81" y="1"/>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2"/>
            <p:cNvSpPr/>
            <p:nvPr/>
          </p:nvSpPr>
          <p:spPr>
            <a:xfrm>
              <a:off x="2566700" y="2077175"/>
              <a:ext cx="1200" cy="375"/>
            </a:xfrm>
            <a:custGeom>
              <a:rect b="b" l="l" r="r" t="t"/>
              <a:pathLst>
                <a:path extrusionOk="0" h="15" w="48">
                  <a:moveTo>
                    <a:pt x="23" y="0"/>
                  </a:moveTo>
                  <a:cubicBezTo>
                    <a:pt x="28" y="1"/>
                    <a:pt x="31" y="3"/>
                    <a:pt x="33" y="4"/>
                  </a:cubicBezTo>
                  <a:lnTo>
                    <a:pt x="33" y="4"/>
                  </a:lnTo>
                  <a:cubicBezTo>
                    <a:pt x="37" y="3"/>
                    <a:pt x="42" y="2"/>
                    <a:pt x="47" y="0"/>
                  </a:cubicBezTo>
                  <a:close/>
                  <a:moveTo>
                    <a:pt x="33" y="4"/>
                  </a:moveTo>
                  <a:cubicBezTo>
                    <a:pt x="1" y="11"/>
                    <a:pt x="0" y="14"/>
                    <a:pt x="8" y="14"/>
                  </a:cubicBezTo>
                  <a:cubicBezTo>
                    <a:pt x="17" y="14"/>
                    <a:pt x="41" y="9"/>
                    <a:pt x="33"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2"/>
            <p:cNvSpPr/>
            <p:nvPr/>
          </p:nvSpPr>
          <p:spPr>
            <a:xfrm>
              <a:off x="2569050" y="2077175"/>
              <a:ext cx="325" cy="25"/>
            </a:xfrm>
            <a:custGeom>
              <a:rect b="b" l="l" r="r" t="t"/>
              <a:pathLst>
                <a:path extrusionOk="0" h="1" w="13">
                  <a:moveTo>
                    <a:pt x="1" y="0"/>
                  </a:moveTo>
                  <a:cubicBezTo>
                    <a:pt x="1" y="0"/>
                    <a:pt x="1" y="0"/>
                    <a:pt x="13" y="0"/>
                  </a:cubicBezTo>
                  <a:cubicBezTo>
                    <a:pt x="13"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2"/>
            <p:cNvSpPr/>
            <p:nvPr/>
          </p:nvSpPr>
          <p:spPr>
            <a:xfrm>
              <a:off x="2567575" y="2076875"/>
              <a:ext cx="1500" cy="25"/>
            </a:xfrm>
            <a:custGeom>
              <a:rect b="b" l="l" r="r" t="t"/>
              <a:pathLst>
                <a:path extrusionOk="0" h="1" w="60">
                  <a:moveTo>
                    <a:pt x="60" y="0"/>
                  </a:moveTo>
                  <a:cubicBezTo>
                    <a:pt x="12" y="0"/>
                    <a:pt x="0" y="0"/>
                    <a:pt x="60" y="0"/>
                  </a:cubicBezTo>
                  <a:cubicBezTo>
                    <a:pt x="60" y="0"/>
                    <a:pt x="36"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2"/>
            <p:cNvSpPr/>
            <p:nvPr/>
          </p:nvSpPr>
          <p:spPr>
            <a:xfrm>
              <a:off x="2570850" y="2076150"/>
              <a:ext cx="1450" cy="150"/>
            </a:xfrm>
            <a:custGeom>
              <a:rect b="b" l="l" r="r" t="t"/>
              <a:pathLst>
                <a:path extrusionOk="0" h="6" w="58">
                  <a:moveTo>
                    <a:pt x="53" y="0"/>
                  </a:moveTo>
                  <a:cubicBezTo>
                    <a:pt x="45" y="0"/>
                    <a:pt x="0" y="6"/>
                    <a:pt x="24" y="6"/>
                  </a:cubicBezTo>
                  <a:cubicBezTo>
                    <a:pt x="52" y="2"/>
                    <a:pt x="57"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2"/>
            <p:cNvSpPr/>
            <p:nvPr/>
          </p:nvSpPr>
          <p:spPr>
            <a:xfrm>
              <a:off x="2571450" y="2075975"/>
              <a:ext cx="900" cy="25"/>
            </a:xfrm>
            <a:custGeom>
              <a:rect b="b" l="l" r="r" t="t"/>
              <a:pathLst>
                <a:path extrusionOk="0" h="1" w="36">
                  <a:moveTo>
                    <a:pt x="0" y="1"/>
                  </a:moveTo>
                  <a:cubicBezTo>
                    <a:pt x="36"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2"/>
            <p:cNvSpPr/>
            <p:nvPr/>
          </p:nvSpPr>
          <p:spPr>
            <a:xfrm>
              <a:off x="2571150" y="2071600"/>
              <a:ext cx="1350" cy="250"/>
            </a:xfrm>
            <a:custGeom>
              <a:rect b="b" l="l" r="r" t="t"/>
              <a:pathLst>
                <a:path extrusionOk="0" h="10" w="54">
                  <a:moveTo>
                    <a:pt x="18" y="0"/>
                  </a:moveTo>
                  <a:cubicBezTo>
                    <a:pt x="15" y="0"/>
                    <a:pt x="6" y="3"/>
                    <a:pt x="0" y="9"/>
                  </a:cubicBezTo>
                  <a:cubicBezTo>
                    <a:pt x="48" y="3"/>
                    <a:pt x="54" y="0"/>
                    <a:pt x="45" y="0"/>
                  </a:cubicBezTo>
                  <a:cubicBezTo>
                    <a:pt x="38" y="0"/>
                    <a:pt x="23" y="2"/>
                    <a:pt x="11" y="5"/>
                  </a:cubicBezTo>
                  <a:lnTo>
                    <a:pt x="11" y="5"/>
                  </a:lnTo>
                  <a:cubicBezTo>
                    <a:pt x="19" y="2"/>
                    <a:pt x="20"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2"/>
            <p:cNvSpPr/>
            <p:nvPr/>
          </p:nvSpPr>
          <p:spPr>
            <a:xfrm>
              <a:off x="2565975" y="2068700"/>
              <a:ext cx="1625" cy="150"/>
            </a:xfrm>
            <a:custGeom>
              <a:rect b="b" l="l" r="r" t="t"/>
              <a:pathLst>
                <a:path extrusionOk="0" h="6" w="65">
                  <a:moveTo>
                    <a:pt x="11" y="1"/>
                  </a:moveTo>
                  <a:cubicBezTo>
                    <a:pt x="3" y="1"/>
                    <a:pt x="1" y="2"/>
                    <a:pt x="17" y="6"/>
                  </a:cubicBezTo>
                  <a:cubicBezTo>
                    <a:pt x="64" y="6"/>
                    <a:pt x="27"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2"/>
            <p:cNvSpPr/>
            <p:nvPr/>
          </p:nvSpPr>
          <p:spPr>
            <a:xfrm>
              <a:off x="2560425" y="2064375"/>
              <a:ext cx="925" cy="325"/>
            </a:xfrm>
            <a:custGeom>
              <a:rect b="b" l="l" r="r" t="t"/>
              <a:pathLst>
                <a:path extrusionOk="0" h="13" w="37">
                  <a:moveTo>
                    <a:pt x="1" y="0"/>
                  </a:moveTo>
                  <a:cubicBezTo>
                    <a:pt x="1" y="12"/>
                    <a:pt x="12" y="12"/>
                    <a:pt x="36"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2"/>
            <p:cNvSpPr/>
            <p:nvPr/>
          </p:nvSpPr>
          <p:spPr>
            <a:xfrm>
              <a:off x="2570250" y="2073900"/>
              <a:ext cx="1225" cy="325"/>
            </a:xfrm>
            <a:custGeom>
              <a:rect b="b" l="l" r="r" t="t"/>
              <a:pathLst>
                <a:path extrusionOk="0" h="13" w="49">
                  <a:moveTo>
                    <a:pt x="48" y="0"/>
                  </a:moveTo>
                  <a:lnTo>
                    <a:pt x="48" y="0"/>
                  </a:lnTo>
                  <a:cubicBezTo>
                    <a:pt x="36" y="12"/>
                    <a:pt x="0" y="12"/>
                    <a:pt x="36" y="12"/>
                  </a:cubicBezTo>
                  <a:cubicBezTo>
                    <a:pt x="48" y="12"/>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2"/>
            <p:cNvSpPr/>
            <p:nvPr/>
          </p:nvSpPr>
          <p:spPr>
            <a:xfrm>
              <a:off x="2571450" y="2073900"/>
              <a:ext cx="400" cy="150"/>
            </a:xfrm>
            <a:custGeom>
              <a:rect b="b" l="l" r="r" t="t"/>
              <a:pathLst>
                <a:path extrusionOk="0" h="6" w="16">
                  <a:moveTo>
                    <a:pt x="0" y="0"/>
                  </a:moveTo>
                  <a:cubicBezTo>
                    <a:pt x="0" y="4"/>
                    <a:pt x="3" y="6"/>
                    <a:pt x="5" y="6"/>
                  </a:cubicBezTo>
                  <a:cubicBezTo>
                    <a:pt x="11" y="6"/>
                    <a:pt x="1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2"/>
            <p:cNvSpPr/>
            <p:nvPr/>
          </p:nvSpPr>
          <p:spPr>
            <a:xfrm>
              <a:off x="2566375" y="2073600"/>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2"/>
            <p:cNvSpPr/>
            <p:nvPr/>
          </p:nvSpPr>
          <p:spPr>
            <a:xfrm>
              <a:off x="2571750" y="2075375"/>
              <a:ext cx="0" cy="25"/>
            </a:xfrm>
            <a:custGeom>
              <a:rect b="b" l="l" r="r" t="t"/>
              <a:pathLst>
                <a:path extrusionOk="0" h="1" w="120000">
                  <a:moveTo>
                    <a:pt x="0" y="1"/>
                  </a:moveTo>
                  <a:cubicBezTo>
                    <a:pt x="0" y="1"/>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2"/>
            <p:cNvSpPr/>
            <p:nvPr/>
          </p:nvSpPr>
          <p:spPr>
            <a:xfrm>
              <a:off x="2571550" y="2075250"/>
              <a:ext cx="200" cy="150"/>
            </a:xfrm>
            <a:custGeom>
              <a:rect b="b" l="l" r="r" t="t"/>
              <a:pathLst>
                <a:path extrusionOk="0" h="6" w="8">
                  <a:moveTo>
                    <a:pt x="5" y="1"/>
                  </a:moveTo>
                  <a:cubicBezTo>
                    <a:pt x="3" y="1"/>
                    <a:pt x="0" y="6"/>
                    <a:pt x="8" y="6"/>
                  </a:cubicBezTo>
                  <a:cubicBezTo>
                    <a:pt x="8" y="2"/>
                    <a:pt x="7"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2"/>
            <p:cNvSpPr/>
            <p:nvPr/>
          </p:nvSpPr>
          <p:spPr>
            <a:xfrm>
              <a:off x="2563700" y="2062000"/>
              <a:ext cx="625" cy="25"/>
            </a:xfrm>
            <a:custGeom>
              <a:rect b="b" l="l" r="r" t="t"/>
              <a:pathLst>
                <a:path extrusionOk="0" h="1" w="25">
                  <a:moveTo>
                    <a:pt x="12" y="0"/>
                  </a:moveTo>
                  <a:cubicBezTo>
                    <a:pt x="12" y="0"/>
                    <a:pt x="12" y="0"/>
                    <a:pt x="24" y="0"/>
                  </a:cubicBezTo>
                  <a:cubicBezTo>
                    <a:pt x="1"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2"/>
            <p:cNvSpPr/>
            <p:nvPr/>
          </p:nvSpPr>
          <p:spPr>
            <a:xfrm>
              <a:off x="2562800" y="2070625"/>
              <a:ext cx="25" cy="25"/>
            </a:xfrm>
            <a:custGeom>
              <a:rect b="b" l="l" r="r" t="t"/>
              <a:pathLst>
                <a:path extrusionOk="0" h="1" w="1">
                  <a:moveTo>
                    <a:pt x="1" y="0"/>
                  </a:move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2"/>
            <p:cNvSpPr/>
            <p:nvPr/>
          </p:nvSpPr>
          <p:spPr>
            <a:xfrm>
              <a:off x="2562225" y="2070625"/>
              <a:ext cx="3000" cy="25"/>
            </a:xfrm>
            <a:custGeom>
              <a:rect b="b" l="l" r="r" t="t"/>
              <a:pathLst>
                <a:path extrusionOk="0" h="1" w="120">
                  <a:moveTo>
                    <a:pt x="0" y="0"/>
                  </a:moveTo>
                  <a:cubicBezTo>
                    <a:pt x="36" y="0"/>
                    <a:pt x="71" y="0"/>
                    <a:pt x="119" y="0"/>
                  </a:cubicBezTo>
                  <a:cubicBezTo>
                    <a:pt x="83" y="0"/>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2"/>
            <p:cNvSpPr/>
            <p:nvPr/>
          </p:nvSpPr>
          <p:spPr>
            <a:xfrm>
              <a:off x="2561025" y="2064675"/>
              <a:ext cx="625" cy="25"/>
            </a:xfrm>
            <a:custGeom>
              <a:rect b="b" l="l" r="r" t="t"/>
              <a:pathLst>
                <a:path extrusionOk="0" h="1" w="25">
                  <a:moveTo>
                    <a:pt x="12" y="0"/>
                  </a:moveTo>
                  <a:cubicBezTo>
                    <a:pt x="24"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2"/>
            <p:cNvSpPr/>
            <p:nvPr/>
          </p:nvSpPr>
          <p:spPr>
            <a:xfrm>
              <a:off x="2571750" y="2075375"/>
              <a:ext cx="300" cy="325"/>
            </a:xfrm>
            <a:custGeom>
              <a:rect b="b" l="l" r="r" t="t"/>
              <a:pathLst>
                <a:path extrusionOk="0" h="13" w="12">
                  <a:moveTo>
                    <a:pt x="0" y="13"/>
                  </a:moveTo>
                  <a:cubicBezTo>
                    <a:pt x="0" y="1"/>
                    <a:pt x="0" y="13"/>
                    <a:pt x="0" y="13"/>
                  </a:cubicBezTo>
                  <a:cubicBezTo>
                    <a:pt x="12" y="13"/>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2"/>
            <p:cNvSpPr/>
            <p:nvPr/>
          </p:nvSpPr>
          <p:spPr>
            <a:xfrm>
              <a:off x="2566375" y="2076150"/>
              <a:ext cx="700" cy="150"/>
            </a:xfrm>
            <a:custGeom>
              <a:rect b="b" l="l" r="r" t="t"/>
              <a:pathLst>
                <a:path extrusionOk="0" h="6" w="28">
                  <a:moveTo>
                    <a:pt x="22" y="0"/>
                  </a:moveTo>
                  <a:cubicBezTo>
                    <a:pt x="19" y="0"/>
                    <a:pt x="13" y="2"/>
                    <a:pt x="1" y="6"/>
                  </a:cubicBezTo>
                  <a:cubicBezTo>
                    <a:pt x="17" y="6"/>
                    <a:pt x="27"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2"/>
            <p:cNvSpPr/>
            <p:nvPr/>
          </p:nvSpPr>
          <p:spPr>
            <a:xfrm>
              <a:off x="2567875" y="2075675"/>
              <a:ext cx="1700" cy="175"/>
            </a:xfrm>
            <a:custGeom>
              <a:rect b="b" l="l" r="r" t="t"/>
              <a:pathLst>
                <a:path extrusionOk="0" h="7" w="68">
                  <a:moveTo>
                    <a:pt x="48" y="1"/>
                  </a:moveTo>
                  <a:cubicBezTo>
                    <a:pt x="0" y="1"/>
                    <a:pt x="43" y="6"/>
                    <a:pt x="58" y="6"/>
                  </a:cubicBezTo>
                  <a:cubicBezTo>
                    <a:pt x="66" y="6"/>
                    <a:pt x="68" y="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2"/>
            <p:cNvSpPr/>
            <p:nvPr/>
          </p:nvSpPr>
          <p:spPr>
            <a:xfrm>
              <a:off x="2568750" y="2075975"/>
              <a:ext cx="325" cy="25"/>
            </a:xfrm>
            <a:custGeom>
              <a:rect b="b" l="l" r="r" t="t"/>
              <a:pathLst>
                <a:path extrusionOk="0" h="1" w="13">
                  <a:moveTo>
                    <a:pt x="1" y="1"/>
                  </a:moveTo>
                  <a:cubicBezTo>
                    <a:pt x="13"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2"/>
            <p:cNvSpPr/>
            <p:nvPr/>
          </p:nvSpPr>
          <p:spPr>
            <a:xfrm>
              <a:off x="2570550" y="2075075"/>
              <a:ext cx="2100" cy="25"/>
            </a:xfrm>
            <a:custGeom>
              <a:rect b="b" l="l" r="r" t="t"/>
              <a:pathLst>
                <a:path extrusionOk="0" h="1" w="84">
                  <a:moveTo>
                    <a:pt x="24" y="1"/>
                  </a:moveTo>
                  <a:cubicBezTo>
                    <a:pt x="12" y="1"/>
                    <a:pt x="60" y="1"/>
                    <a:pt x="48" y="1"/>
                  </a:cubicBezTo>
                  <a:cubicBezTo>
                    <a:pt x="84" y="1"/>
                    <a:pt x="0"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2"/>
            <p:cNvSpPr/>
            <p:nvPr/>
          </p:nvSpPr>
          <p:spPr>
            <a:xfrm>
              <a:off x="2566675" y="2075675"/>
              <a:ext cx="925" cy="25"/>
            </a:xfrm>
            <a:custGeom>
              <a:rect b="b" l="l" r="r" t="t"/>
              <a:pathLst>
                <a:path extrusionOk="0" h="1" w="37">
                  <a:moveTo>
                    <a:pt x="1" y="1"/>
                  </a:moveTo>
                  <a:cubicBezTo>
                    <a:pt x="36" y="1"/>
                    <a:pt x="36"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2"/>
            <p:cNvSpPr/>
            <p:nvPr/>
          </p:nvSpPr>
          <p:spPr>
            <a:xfrm>
              <a:off x="2566975" y="2075375"/>
              <a:ext cx="625" cy="25"/>
            </a:xfrm>
            <a:custGeom>
              <a:rect b="b" l="l" r="r" t="t"/>
              <a:pathLst>
                <a:path extrusionOk="0" h="1" w="25">
                  <a:moveTo>
                    <a:pt x="1" y="1"/>
                  </a:moveTo>
                  <a:cubicBezTo>
                    <a:pt x="24" y="1"/>
                    <a:pt x="12" y="1"/>
                    <a:pt x="1" y="1"/>
                  </a:cubicBezTo>
                  <a:cubicBezTo>
                    <a:pt x="12"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2"/>
            <p:cNvSpPr/>
            <p:nvPr/>
          </p:nvSpPr>
          <p:spPr>
            <a:xfrm>
              <a:off x="2566375" y="2075375"/>
              <a:ext cx="625" cy="325"/>
            </a:xfrm>
            <a:custGeom>
              <a:rect b="b" l="l" r="r" t="t"/>
              <a:pathLst>
                <a:path extrusionOk="0" h="13" w="25">
                  <a:moveTo>
                    <a:pt x="1" y="13"/>
                  </a:moveTo>
                  <a:cubicBezTo>
                    <a:pt x="1" y="13"/>
                    <a:pt x="25"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2"/>
            <p:cNvSpPr/>
            <p:nvPr/>
          </p:nvSpPr>
          <p:spPr>
            <a:xfrm>
              <a:off x="2566475" y="2074050"/>
              <a:ext cx="925" cy="175"/>
            </a:xfrm>
            <a:custGeom>
              <a:rect b="b" l="l" r="r" t="t"/>
              <a:pathLst>
                <a:path extrusionOk="0" h="7" w="37">
                  <a:moveTo>
                    <a:pt x="27" y="1"/>
                  </a:moveTo>
                  <a:cubicBezTo>
                    <a:pt x="17" y="1"/>
                    <a:pt x="1" y="6"/>
                    <a:pt x="32" y="6"/>
                  </a:cubicBezTo>
                  <a:cubicBezTo>
                    <a:pt x="36" y="2"/>
                    <a:pt x="32"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2"/>
            <p:cNvSpPr/>
            <p:nvPr/>
          </p:nvSpPr>
          <p:spPr>
            <a:xfrm>
              <a:off x="2564425" y="2074500"/>
              <a:ext cx="1075" cy="150"/>
            </a:xfrm>
            <a:custGeom>
              <a:rect b="b" l="l" r="r" t="t"/>
              <a:pathLst>
                <a:path extrusionOk="0" h="6" w="43">
                  <a:moveTo>
                    <a:pt x="43" y="0"/>
                  </a:moveTo>
                  <a:cubicBezTo>
                    <a:pt x="11" y="0"/>
                    <a:pt x="1" y="5"/>
                    <a:pt x="11" y="5"/>
                  </a:cubicBezTo>
                  <a:cubicBezTo>
                    <a:pt x="17" y="5"/>
                    <a:pt x="27" y="4"/>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2"/>
            <p:cNvSpPr/>
            <p:nvPr/>
          </p:nvSpPr>
          <p:spPr>
            <a:xfrm>
              <a:off x="2563700" y="2074200"/>
              <a:ext cx="925" cy="325"/>
            </a:xfrm>
            <a:custGeom>
              <a:rect b="b" l="l" r="r" t="t"/>
              <a:pathLst>
                <a:path extrusionOk="0" h="13" w="37">
                  <a:moveTo>
                    <a:pt x="1" y="0"/>
                  </a:moveTo>
                  <a:cubicBezTo>
                    <a:pt x="12" y="12"/>
                    <a:pt x="24" y="12"/>
                    <a:pt x="36" y="12"/>
                  </a:cubicBezTo>
                  <a:cubicBezTo>
                    <a:pt x="24" y="12"/>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2"/>
            <p:cNvSpPr/>
            <p:nvPr/>
          </p:nvSpPr>
          <p:spPr>
            <a:xfrm>
              <a:off x="2566075" y="2073000"/>
              <a:ext cx="1825" cy="25"/>
            </a:xfrm>
            <a:custGeom>
              <a:rect b="b" l="l" r="r" t="t"/>
              <a:pathLst>
                <a:path extrusionOk="0" h="1" w="73">
                  <a:moveTo>
                    <a:pt x="1" y="1"/>
                  </a:moveTo>
                  <a:cubicBezTo>
                    <a:pt x="13" y="1"/>
                    <a:pt x="60" y="1"/>
                    <a:pt x="72" y="1"/>
                  </a:cubicBezTo>
                  <a:cubicBezTo>
                    <a:pt x="48" y="1"/>
                    <a:pt x="2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2"/>
            <p:cNvSpPr/>
            <p:nvPr/>
          </p:nvSpPr>
          <p:spPr>
            <a:xfrm>
              <a:off x="2561625" y="2071525"/>
              <a:ext cx="1300" cy="150"/>
            </a:xfrm>
            <a:custGeom>
              <a:rect b="b" l="l" r="r" t="t"/>
              <a:pathLst>
                <a:path extrusionOk="0" h="6" w="52">
                  <a:moveTo>
                    <a:pt x="0" y="0"/>
                  </a:moveTo>
                  <a:cubicBezTo>
                    <a:pt x="0" y="0"/>
                    <a:pt x="27" y="5"/>
                    <a:pt x="41" y="5"/>
                  </a:cubicBezTo>
                  <a:cubicBezTo>
                    <a:pt x="48" y="5"/>
                    <a:pt x="52"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2"/>
            <p:cNvSpPr/>
            <p:nvPr/>
          </p:nvSpPr>
          <p:spPr>
            <a:xfrm>
              <a:off x="2558950" y="2067050"/>
              <a:ext cx="1800" cy="25"/>
            </a:xfrm>
            <a:custGeom>
              <a:rect b="b" l="l" r="r" t="t"/>
              <a:pathLst>
                <a:path extrusionOk="0" h="1" w="72">
                  <a:moveTo>
                    <a:pt x="71" y="1"/>
                  </a:moveTo>
                  <a:cubicBezTo>
                    <a:pt x="0" y="1"/>
                    <a:pt x="60" y="1"/>
                    <a:pt x="71" y="1"/>
                  </a:cubicBezTo>
                  <a:cubicBezTo>
                    <a:pt x="71" y="1"/>
                    <a:pt x="71" y="1"/>
                    <a:pt x="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2"/>
            <p:cNvSpPr/>
            <p:nvPr/>
          </p:nvSpPr>
          <p:spPr>
            <a:xfrm>
              <a:off x="2560725" y="2065850"/>
              <a:ext cx="1500" cy="325"/>
            </a:xfrm>
            <a:custGeom>
              <a:rect b="b" l="l" r="r" t="t"/>
              <a:pathLst>
                <a:path extrusionOk="0" h="13" w="60">
                  <a:moveTo>
                    <a:pt x="0" y="13"/>
                  </a:moveTo>
                  <a:cubicBezTo>
                    <a:pt x="60" y="1"/>
                    <a:pt x="60"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2"/>
            <p:cNvSpPr/>
            <p:nvPr/>
          </p:nvSpPr>
          <p:spPr>
            <a:xfrm>
              <a:off x="2559525" y="2065275"/>
              <a:ext cx="1225" cy="25"/>
            </a:xfrm>
            <a:custGeom>
              <a:rect b="b" l="l" r="r" t="t"/>
              <a:pathLst>
                <a:path extrusionOk="0" h="1" w="49">
                  <a:moveTo>
                    <a:pt x="1" y="0"/>
                  </a:moveTo>
                  <a:cubicBezTo>
                    <a:pt x="1" y="0"/>
                    <a:pt x="1" y="0"/>
                    <a:pt x="1" y="0"/>
                  </a:cubicBezTo>
                  <a:cubicBezTo>
                    <a:pt x="1" y="0"/>
                    <a:pt x="48"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2"/>
            <p:cNvSpPr/>
            <p:nvPr/>
          </p:nvSpPr>
          <p:spPr>
            <a:xfrm>
              <a:off x="2597325" y="2079250"/>
              <a:ext cx="925" cy="25"/>
            </a:xfrm>
            <a:custGeom>
              <a:rect b="b" l="l" r="r" t="t"/>
              <a:pathLst>
                <a:path extrusionOk="0" h="1" w="37">
                  <a:moveTo>
                    <a:pt x="1" y="1"/>
                  </a:moveTo>
                  <a:cubicBezTo>
                    <a:pt x="1" y="1"/>
                    <a:pt x="37" y="1"/>
                    <a:pt x="37" y="1"/>
                  </a:cubicBezTo>
                  <a:cubicBezTo>
                    <a:pt x="25"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2"/>
            <p:cNvSpPr/>
            <p:nvPr/>
          </p:nvSpPr>
          <p:spPr>
            <a:xfrm>
              <a:off x="2594950" y="2078650"/>
              <a:ext cx="925" cy="25"/>
            </a:xfrm>
            <a:custGeom>
              <a:rect b="b" l="l" r="r" t="t"/>
              <a:pathLst>
                <a:path extrusionOk="0" h="1" w="37">
                  <a:moveTo>
                    <a:pt x="36" y="1"/>
                  </a:moveTo>
                  <a:cubicBezTo>
                    <a:pt x="1" y="1"/>
                    <a:pt x="1"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2"/>
            <p:cNvSpPr/>
            <p:nvPr/>
          </p:nvSpPr>
          <p:spPr>
            <a:xfrm>
              <a:off x="2594875" y="2078075"/>
              <a:ext cx="1175" cy="225"/>
            </a:xfrm>
            <a:custGeom>
              <a:rect b="b" l="l" r="r" t="t"/>
              <a:pathLst>
                <a:path extrusionOk="0" h="9" w="47">
                  <a:moveTo>
                    <a:pt x="28" y="0"/>
                  </a:moveTo>
                  <a:cubicBezTo>
                    <a:pt x="4" y="6"/>
                    <a:pt x="1" y="9"/>
                    <a:pt x="5" y="9"/>
                  </a:cubicBezTo>
                  <a:cubicBezTo>
                    <a:pt x="8" y="9"/>
                    <a:pt x="15" y="8"/>
                    <a:pt x="20" y="5"/>
                  </a:cubicBezTo>
                  <a:lnTo>
                    <a:pt x="20" y="5"/>
                  </a:lnTo>
                  <a:cubicBezTo>
                    <a:pt x="31" y="4"/>
                    <a:pt x="47" y="0"/>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2"/>
            <p:cNvSpPr/>
            <p:nvPr/>
          </p:nvSpPr>
          <p:spPr>
            <a:xfrm>
              <a:off x="2598225"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2"/>
            <p:cNvSpPr/>
            <p:nvPr/>
          </p:nvSpPr>
          <p:spPr>
            <a:xfrm>
              <a:off x="2598525" y="2078075"/>
              <a:ext cx="325" cy="25"/>
            </a:xfrm>
            <a:custGeom>
              <a:rect b="b" l="l" r="r" t="t"/>
              <a:pathLst>
                <a:path extrusionOk="0" h="1" w="13">
                  <a:moveTo>
                    <a:pt x="1" y="0"/>
                  </a:moveTo>
                  <a:cubicBezTo>
                    <a:pt x="1" y="0"/>
                    <a:pt x="1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2"/>
            <p:cNvSpPr/>
            <p:nvPr/>
          </p:nvSpPr>
          <p:spPr>
            <a:xfrm>
              <a:off x="2598225" y="2077625"/>
              <a:ext cx="1225" cy="175"/>
            </a:xfrm>
            <a:custGeom>
              <a:rect b="b" l="l" r="r" t="t"/>
              <a:pathLst>
                <a:path extrusionOk="0" h="7" w="49">
                  <a:moveTo>
                    <a:pt x="43" y="1"/>
                  </a:moveTo>
                  <a:cubicBezTo>
                    <a:pt x="40" y="1"/>
                    <a:pt x="28" y="2"/>
                    <a:pt x="1" y="6"/>
                  </a:cubicBezTo>
                  <a:cubicBezTo>
                    <a:pt x="17" y="6"/>
                    <a:pt x="48"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2"/>
            <p:cNvSpPr/>
            <p:nvPr/>
          </p:nvSpPr>
          <p:spPr>
            <a:xfrm>
              <a:off x="2597325" y="2077775"/>
              <a:ext cx="325" cy="25"/>
            </a:xfrm>
            <a:custGeom>
              <a:rect b="b" l="l" r="r" t="t"/>
              <a:pathLst>
                <a:path extrusionOk="0" h="1" w="13">
                  <a:moveTo>
                    <a:pt x="1" y="0"/>
                  </a:moveTo>
                  <a:lnTo>
                    <a:pt x="1" y="0"/>
                  </a:ln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2"/>
            <p:cNvSpPr/>
            <p:nvPr/>
          </p:nvSpPr>
          <p:spPr>
            <a:xfrm>
              <a:off x="2596450" y="2077775"/>
              <a:ext cx="2100" cy="25"/>
            </a:xfrm>
            <a:custGeom>
              <a:rect b="b" l="l" r="r" t="t"/>
              <a:pathLst>
                <a:path extrusionOk="0" h="1" w="84">
                  <a:moveTo>
                    <a:pt x="48" y="0"/>
                  </a:moveTo>
                  <a:cubicBezTo>
                    <a:pt x="84" y="0"/>
                    <a:pt x="0" y="0"/>
                    <a:pt x="48" y="0"/>
                  </a:cubicBezTo>
                  <a:cubicBezTo>
                    <a:pt x="24" y="0"/>
                    <a:pt x="12"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2"/>
            <p:cNvSpPr/>
            <p:nvPr/>
          </p:nvSpPr>
          <p:spPr>
            <a:xfrm>
              <a:off x="2596750" y="2077775"/>
              <a:ext cx="1050" cy="250"/>
            </a:xfrm>
            <a:custGeom>
              <a:rect b="b" l="l" r="r" t="t"/>
              <a:pathLst>
                <a:path extrusionOk="0" h="10" w="42">
                  <a:moveTo>
                    <a:pt x="0" y="0"/>
                  </a:moveTo>
                  <a:cubicBezTo>
                    <a:pt x="0" y="6"/>
                    <a:pt x="12" y="9"/>
                    <a:pt x="22" y="9"/>
                  </a:cubicBezTo>
                  <a:cubicBezTo>
                    <a:pt x="33" y="9"/>
                    <a:pt x="42"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2"/>
            <p:cNvSpPr/>
            <p:nvPr/>
          </p:nvSpPr>
          <p:spPr>
            <a:xfrm>
              <a:off x="2593875" y="2078075"/>
              <a:ext cx="700" cy="275"/>
            </a:xfrm>
            <a:custGeom>
              <a:rect b="b" l="l" r="r" t="t"/>
              <a:pathLst>
                <a:path extrusionOk="0" h="11" w="28">
                  <a:moveTo>
                    <a:pt x="20" y="0"/>
                  </a:moveTo>
                  <a:cubicBezTo>
                    <a:pt x="4" y="8"/>
                    <a:pt x="0" y="11"/>
                    <a:pt x="1" y="11"/>
                  </a:cubicBezTo>
                  <a:cubicBezTo>
                    <a:pt x="4" y="11"/>
                    <a:pt x="28"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2"/>
            <p:cNvSpPr/>
            <p:nvPr/>
          </p:nvSpPr>
          <p:spPr>
            <a:xfrm>
              <a:off x="2597500" y="2077175"/>
              <a:ext cx="1350" cy="150"/>
            </a:xfrm>
            <a:custGeom>
              <a:rect b="b" l="l" r="r" t="t"/>
              <a:pathLst>
                <a:path extrusionOk="0" h="6" w="54">
                  <a:moveTo>
                    <a:pt x="53" y="0"/>
                  </a:moveTo>
                  <a:cubicBezTo>
                    <a:pt x="46" y="0"/>
                    <a:pt x="1" y="6"/>
                    <a:pt x="3" y="6"/>
                  </a:cubicBezTo>
                  <a:cubicBezTo>
                    <a:pt x="5" y="6"/>
                    <a:pt x="18" y="4"/>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2"/>
            <p:cNvSpPr/>
            <p:nvPr/>
          </p:nvSpPr>
          <p:spPr>
            <a:xfrm>
              <a:off x="2597325" y="2077175"/>
              <a:ext cx="325" cy="25"/>
            </a:xfrm>
            <a:custGeom>
              <a:rect b="b" l="l" r="r" t="t"/>
              <a:pathLst>
                <a:path extrusionOk="0" h="1" w="13">
                  <a:moveTo>
                    <a:pt x="13" y="0"/>
                  </a:moveTo>
                  <a:lnTo>
                    <a:pt x="1" y="0"/>
                  </a:ln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2"/>
            <p:cNvSpPr/>
            <p:nvPr/>
          </p:nvSpPr>
          <p:spPr>
            <a:xfrm>
              <a:off x="2595850" y="2077475"/>
              <a:ext cx="925" cy="325"/>
            </a:xfrm>
            <a:custGeom>
              <a:rect b="b" l="l" r="r" t="t"/>
              <a:pathLst>
                <a:path extrusionOk="0" h="13" w="37">
                  <a:moveTo>
                    <a:pt x="0" y="0"/>
                  </a:moveTo>
                  <a:cubicBezTo>
                    <a:pt x="36" y="12"/>
                    <a:pt x="36"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2"/>
            <p:cNvSpPr/>
            <p:nvPr/>
          </p:nvSpPr>
          <p:spPr>
            <a:xfrm>
              <a:off x="2598525" y="2076875"/>
              <a:ext cx="1225" cy="325"/>
            </a:xfrm>
            <a:custGeom>
              <a:rect b="b" l="l" r="r" t="t"/>
              <a:pathLst>
                <a:path extrusionOk="0" h="13" w="49">
                  <a:moveTo>
                    <a:pt x="1" y="0"/>
                  </a:moveTo>
                  <a:cubicBezTo>
                    <a:pt x="48" y="12"/>
                    <a:pt x="48"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2"/>
            <p:cNvSpPr/>
            <p:nvPr/>
          </p:nvSpPr>
          <p:spPr>
            <a:xfrm>
              <a:off x="2598850" y="2076500"/>
              <a:ext cx="1650" cy="175"/>
            </a:xfrm>
            <a:custGeom>
              <a:rect b="b" l="l" r="r" t="t"/>
              <a:pathLst>
                <a:path extrusionOk="0" h="7" w="66">
                  <a:moveTo>
                    <a:pt x="5" y="0"/>
                  </a:moveTo>
                  <a:cubicBezTo>
                    <a:pt x="1" y="0"/>
                    <a:pt x="1" y="1"/>
                    <a:pt x="11" y="4"/>
                  </a:cubicBezTo>
                  <a:cubicBezTo>
                    <a:pt x="37" y="6"/>
                    <a:pt x="49" y="7"/>
                    <a:pt x="53" y="7"/>
                  </a:cubicBezTo>
                  <a:cubicBezTo>
                    <a:pt x="65" y="7"/>
                    <a:pt x="17"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2"/>
            <p:cNvSpPr/>
            <p:nvPr/>
          </p:nvSpPr>
          <p:spPr>
            <a:xfrm>
              <a:off x="2597300" y="2077175"/>
              <a:ext cx="950" cy="150"/>
            </a:xfrm>
            <a:custGeom>
              <a:rect b="b" l="l" r="r" t="t"/>
              <a:pathLst>
                <a:path extrusionOk="0" h="6" w="38">
                  <a:moveTo>
                    <a:pt x="38" y="0"/>
                  </a:moveTo>
                  <a:cubicBezTo>
                    <a:pt x="22" y="0"/>
                    <a:pt x="1" y="6"/>
                    <a:pt x="6" y="6"/>
                  </a:cubicBezTo>
                  <a:cubicBezTo>
                    <a:pt x="9" y="6"/>
                    <a:pt x="18" y="4"/>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2"/>
            <p:cNvSpPr/>
            <p:nvPr/>
          </p:nvSpPr>
          <p:spPr>
            <a:xfrm>
              <a:off x="2597325" y="2076875"/>
              <a:ext cx="325" cy="325"/>
            </a:xfrm>
            <a:custGeom>
              <a:rect b="b" l="l" r="r" t="t"/>
              <a:pathLst>
                <a:path extrusionOk="0" h="13" w="13">
                  <a:moveTo>
                    <a:pt x="1" y="12"/>
                  </a:moveTo>
                  <a:cubicBezTo>
                    <a:pt x="1" y="12"/>
                    <a:pt x="13" y="0"/>
                    <a:pt x="1" y="12"/>
                  </a:cubicBezTo>
                  <a:cubicBezTo>
                    <a:pt x="1" y="12"/>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2"/>
            <p:cNvSpPr/>
            <p:nvPr/>
          </p:nvSpPr>
          <p:spPr>
            <a:xfrm>
              <a:off x="2594950" y="2077325"/>
              <a:ext cx="1525" cy="175"/>
            </a:xfrm>
            <a:custGeom>
              <a:rect b="b" l="l" r="r" t="t"/>
              <a:pathLst>
                <a:path extrusionOk="0" h="7" w="61">
                  <a:moveTo>
                    <a:pt x="21" y="1"/>
                  </a:moveTo>
                  <a:cubicBezTo>
                    <a:pt x="15" y="1"/>
                    <a:pt x="9" y="2"/>
                    <a:pt x="1" y="6"/>
                  </a:cubicBezTo>
                  <a:lnTo>
                    <a:pt x="60" y="6"/>
                  </a:lnTo>
                  <a:cubicBezTo>
                    <a:pt x="44" y="6"/>
                    <a:pt x="34"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2"/>
            <p:cNvSpPr/>
            <p:nvPr/>
          </p:nvSpPr>
          <p:spPr>
            <a:xfrm>
              <a:off x="2595250" y="2077175"/>
              <a:ext cx="1825" cy="25"/>
            </a:xfrm>
            <a:custGeom>
              <a:rect b="b" l="l" r="r" t="t"/>
              <a:pathLst>
                <a:path extrusionOk="0" h="1" w="73">
                  <a:moveTo>
                    <a:pt x="72" y="0"/>
                  </a:moveTo>
                  <a:cubicBezTo>
                    <a:pt x="60" y="0"/>
                    <a:pt x="1" y="0"/>
                    <a:pt x="72" y="0"/>
                  </a:cubicBezTo>
                  <a:cubicBezTo>
                    <a:pt x="72" y="0"/>
                    <a:pt x="60"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2"/>
            <p:cNvSpPr/>
            <p:nvPr/>
          </p:nvSpPr>
          <p:spPr>
            <a:xfrm>
              <a:off x="2596150" y="2077175"/>
              <a:ext cx="625" cy="25"/>
            </a:xfrm>
            <a:custGeom>
              <a:rect b="b" l="l" r="r" t="t"/>
              <a:pathLst>
                <a:path extrusionOk="0" h="1" w="25">
                  <a:moveTo>
                    <a:pt x="0" y="0"/>
                  </a:moveTo>
                  <a:cubicBezTo>
                    <a:pt x="0" y="0"/>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2"/>
            <p:cNvSpPr/>
            <p:nvPr/>
          </p:nvSpPr>
          <p:spPr>
            <a:xfrm>
              <a:off x="2597425" y="2076575"/>
              <a:ext cx="225" cy="150"/>
            </a:xfrm>
            <a:custGeom>
              <a:rect b="b" l="l" r="r" t="t"/>
              <a:pathLst>
                <a:path extrusionOk="0" h="6" w="9">
                  <a:moveTo>
                    <a:pt x="9" y="1"/>
                  </a:moveTo>
                  <a:cubicBezTo>
                    <a:pt x="1" y="1"/>
                    <a:pt x="4" y="6"/>
                    <a:pt x="6" y="6"/>
                  </a:cubicBezTo>
                  <a:cubicBezTo>
                    <a:pt x="8" y="6"/>
                    <a:pt x="9" y="4"/>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2"/>
            <p:cNvSpPr/>
            <p:nvPr/>
          </p:nvSpPr>
          <p:spPr>
            <a:xfrm>
              <a:off x="2597325" y="2076875"/>
              <a:ext cx="325" cy="25"/>
            </a:xfrm>
            <a:custGeom>
              <a:rect b="b" l="l" r="r" t="t"/>
              <a:pathLst>
                <a:path extrusionOk="0" h="1" w="13">
                  <a:moveTo>
                    <a:pt x="13" y="0"/>
                  </a:moveTo>
                  <a:lnTo>
                    <a:pt x="1" y="0"/>
                  </a:ln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2"/>
            <p:cNvSpPr/>
            <p:nvPr/>
          </p:nvSpPr>
          <p:spPr>
            <a:xfrm>
              <a:off x="2597050" y="2076275"/>
              <a:ext cx="300" cy="25"/>
            </a:xfrm>
            <a:custGeom>
              <a:rect b="b" l="l" r="r" t="t"/>
              <a:pathLst>
                <a:path extrusionOk="0" h="1" w="12">
                  <a:moveTo>
                    <a:pt x="12" y="1"/>
                  </a:moveTo>
                  <a:cubicBezTo>
                    <a:pt x="0"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2"/>
            <p:cNvSpPr/>
            <p:nvPr/>
          </p:nvSpPr>
          <p:spPr>
            <a:xfrm>
              <a:off x="2596750" y="2076875"/>
              <a:ext cx="325" cy="25"/>
            </a:xfrm>
            <a:custGeom>
              <a:rect b="b" l="l" r="r" t="t"/>
              <a:pathLst>
                <a:path extrusionOk="0" h="1" w="13">
                  <a:moveTo>
                    <a:pt x="12" y="0"/>
                  </a:moveTo>
                  <a:cubicBezTo>
                    <a:pt x="12" y="0"/>
                    <a:pt x="0" y="0"/>
                    <a:pt x="12" y="0"/>
                  </a:cubicBezTo>
                  <a:cubicBezTo>
                    <a:pt x="12"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2"/>
            <p:cNvSpPr/>
            <p:nvPr/>
          </p:nvSpPr>
          <p:spPr>
            <a:xfrm>
              <a:off x="2597625" y="2076575"/>
              <a:ext cx="625" cy="25"/>
            </a:xfrm>
            <a:custGeom>
              <a:rect b="b" l="l" r="r" t="t"/>
              <a:pathLst>
                <a:path extrusionOk="0" h="1" w="25">
                  <a:moveTo>
                    <a:pt x="25" y="1"/>
                  </a:moveTo>
                  <a:cubicBezTo>
                    <a:pt x="13" y="1"/>
                    <a:pt x="1" y="1"/>
                    <a:pt x="1" y="1"/>
                  </a:cubicBezTo>
                  <a:cubicBezTo>
                    <a:pt x="13" y="1"/>
                    <a:pt x="25"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2"/>
            <p:cNvSpPr/>
            <p:nvPr/>
          </p:nvSpPr>
          <p:spPr>
            <a:xfrm>
              <a:off x="2597625" y="2076875"/>
              <a:ext cx="325" cy="25"/>
            </a:xfrm>
            <a:custGeom>
              <a:rect b="b" l="l" r="r" t="t"/>
              <a:pathLst>
                <a:path extrusionOk="0" h="1" w="13">
                  <a:moveTo>
                    <a:pt x="1" y="0"/>
                  </a:moveTo>
                  <a:lnTo>
                    <a:pt x="1" y="0"/>
                  </a:ln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2"/>
            <p:cNvSpPr/>
            <p:nvPr/>
          </p:nvSpPr>
          <p:spPr>
            <a:xfrm>
              <a:off x="2596750" y="2076875"/>
              <a:ext cx="900" cy="25"/>
            </a:xfrm>
            <a:custGeom>
              <a:rect b="b" l="l" r="r" t="t"/>
              <a:pathLst>
                <a:path extrusionOk="0" h="1" w="36">
                  <a:moveTo>
                    <a:pt x="36" y="0"/>
                  </a:moveTo>
                  <a:cubicBezTo>
                    <a:pt x="0" y="0"/>
                    <a:pt x="24" y="0"/>
                    <a:pt x="36" y="0"/>
                  </a:cubicBezTo>
                  <a:cubicBezTo>
                    <a:pt x="36" y="0"/>
                    <a:pt x="36"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2"/>
            <p:cNvSpPr/>
            <p:nvPr/>
          </p:nvSpPr>
          <p:spPr>
            <a:xfrm>
              <a:off x="2592275" y="2075975"/>
              <a:ext cx="4800" cy="325"/>
            </a:xfrm>
            <a:custGeom>
              <a:rect b="b" l="l" r="r" t="t"/>
              <a:pathLst>
                <a:path extrusionOk="0" h="13" w="192">
                  <a:moveTo>
                    <a:pt x="1" y="1"/>
                  </a:moveTo>
                  <a:cubicBezTo>
                    <a:pt x="12" y="1"/>
                    <a:pt x="1" y="13"/>
                    <a:pt x="24" y="13"/>
                  </a:cubicBezTo>
                  <a:lnTo>
                    <a:pt x="84" y="13"/>
                  </a:lnTo>
                  <a:cubicBezTo>
                    <a:pt x="96" y="1"/>
                    <a:pt x="96" y="1"/>
                    <a:pt x="108" y="1"/>
                  </a:cubicBezTo>
                  <a:close/>
                  <a:moveTo>
                    <a:pt x="137" y="4"/>
                  </a:moveTo>
                  <a:cubicBezTo>
                    <a:pt x="120" y="4"/>
                    <a:pt x="102" y="7"/>
                    <a:pt x="84" y="13"/>
                  </a:cubicBezTo>
                  <a:lnTo>
                    <a:pt x="191" y="13"/>
                  </a:lnTo>
                  <a:cubicBezTo>
                    <a:pt x="173" y="7"/>
                    <a:pt x="155" y="4"/>
                    <a:pt x="137"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2"/>
            <p:cNvSpPr/>
            <p:nvPr/>
          </p:nvSpPr>
          <p:spPr>
            <a:xfrm>
              <a:off x="2597050" y="2076150"/>
              <a:ext cx="1200" cy="150"/>
            </a:xfrm>
            <a:custGeom>
              <a:rect b="b" l="l" r="r" t="t"/>
              <a:pathLst>
                <a:path extrusionOk="0" h="6" w="48">
                  <a:moveTo>
                    <a:pt x="42" y="0"/>
                  </a:moveTo>
                  <a:cubicBezTo>
                    <a:pt x="40" y="0"/>
                    <a:pt x="28" y="2"/>
                    <a:pt x="0" y="6"/>
                  </a:cubicBezTo>
                  <a:cubicBezTo>
                    <a:pt x="16" y="6"/>
                    <a:pt x="48"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2"/>
            <p:cNvSpPr/>
            <p:nvPr/>
          </p:nvSpPr>
          <p:spPr>
            <a:xfrm>
              <a:off x="2595250" y="2076350"/>
              <a:ext cx="2400" cy="250"/>
            </a:xfrm>
            <a:custGeom>
              <a:rect b="b" l="l" r="r" t="t"/>
              <a:pathLst>
                <a:path extrusionOk="0" h="10" w="96">
                  <a:moveTo>
                    <a:pt x="62" y="1"/>
                  </a:moveTo>
                  <a:cubicBezTo>
                    <a:pt x="54" y="1"/>
                    <a:pt x="42" y="4"/>
                    <a:pt x="1" y="10"/>
                  </a:cubicBezTo>
                  <a:lnTo>
                    <a:pt x="96" y="10"/>
                  </a:lnTo>
                  <a:cubicBezTo>
                    <a:pt x="72" y="4"/>
                    <a:pt x="69"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2"/>
            <p:cNvSpPr/>
            <p:nvPr/>
          </p:nvSpPr>
          <p:spPr>
            <a:xfrm>
              <a:off x="2595250" y="2077175"/>
              <a:ext cx="325" cy="25"/>
            </a:xfrm>
            <a:custGeom>
              <a:rect b="b" l="l" r="r" t="t"/>
              <a:pathLst>
                <a:path extrusionOk="0" h="1" w="13">
                  <a:moveTo>
                    <a:pt x="1" y="0"/>
                  </a:moveTo>
                  <a:cubicBezTo>
                    <a:pt x="1" y="0"/>
                    <a:pt x="13" y="0"/>
                    <a:pt x="13" y="0"/>
                  </a:cubicBez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2"/>
            <p:cNvSpPr/>
            <p:nvPr/>
          </p:nvSpPr>
          <p:spPr>
            <a:xfrm>
              <a:off x="2593050" y="2077175"/>
              <a:ext cx="1325" cy="375"/>
            </a:xfrm>
            <a:custGeom>
              <a:rect b="b" l="l" r="r" t="t"/>
              <a:pathLst>
                <a:path extrusionOk="0" h="15" w="53">
                  <a:moveTo>
                    <a:pt x="17" y="0"/>
                  </a:moveTo>
                  <a:cubicBezTo>
                    <a:pt x="25" y="2"/>
                    <a:pt x="29" y="3"/>
                    <a:pt x="31" y="5"/>
                  </a:cubicBezTo>
                  <a:lnTo>
                    <a:pt x="31" y="5"/>
                  </a:lnTo>
                  <a:cubicBezTo>
                    <a:pt x="37" y="4"/>
                    <a:pt x="44" y="2"/>
                    <a:pt x="53" y="0"/>
                  </a:cubicBezTo>
                  <a:close/>
                  <a:moveTo>
                    <a:pt x="31" y="5"/>
                  </a:moveTo>
                  <a:cubicBezTo>
                    <a:pt x="2" y="12"/>
                    <a:pt x="0" y="14"/>
                    <a:pt x="7" y="14"/>
                  </a:cubicBezTo>
                  <a:cubicBezTo>
                    <a:pt x="16" y="14"/>
                    <a:pt x="38" y="10"/>
                    <a:pt x="31" y="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2"/>
            <p:cNvSpPr/>
            <p:nvPr/>
          </p:nvSpPr>
          <p:spPr>
            <a:xfrm>
              <a:off x="2593775" y="2076875"/>
              <a:ext cx="1500" cy="25"/>
            </a:xfrm>
            <a:custGeom>
              <a:rect b="b" l="l" r="r" t="t"/>
              <a:pathLst>
                <a:path extrusionOk="0" h="1" w="60">
                  <a:moveTo>
                    <a:pt x="60" y="0"/>
                  </a:moveTo>
                  <a:cubicBezTo>
                    <a:pt x="12" y="0"/>
                    <a:pt x="0" y="0"/>
                    <a:pt x="60" y="0"/>
                  </a:cubicBezTo>
                  <a:cubicBezTo>
                    <a:pt x="60" y="0"/>
                    <a:pt x="48"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2"/>
            <p:cNvSpPr/>
            <p:nvPr/>
          </p:nvSpPr>
          <p:spPr>
            <a:xfrm>
              <a:off x="2597050" y="2076150"/>
              <a:ext cx="1425" cy="150"/>
            </a:xfrm>
            <a:custGeom>
              <a:rect b="b" l="l" r="r" t="t"/>
              <a:pathLst>
                <a:path extrusionOk="0" h="6" w="57">
                  <a:moveTo>
                    <a:pt x="53" y="0"/>
                  </a:moveTo>
                  <a:cubicBezTo>
                    <a:pt x="45" y="0"/>
                    <a:pt x="0" y="6"/>
                    <a:pt x="24" y="6"/>
                  </a:cubicBezTo>
                  <a:cubicBezTo>
                    <a:pt x="52" y="2"/>
                    <a:pt x="57"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2"/>
            <p:cNvSpPr/>
            <p:nvPr/>
          </p:nvSpPr>
          <p:spPr>
            <a:xfrm>
              <a:off x="2597625" y="2075975"/>
              <a:ext cx="925" cy="25"/>
            </a:xfrm>
            <a:custGeom>
              <a:rect b="b" l="l" r="r" t="t"/>
              <a:pathLst>
                <a:path extrusionOk="0" h="1" w="37">
                  <a:moveTo>
                    <a:pt x="1" y="1"/>
                  </a:moveTo>
                  <a:cubicBezTo>
                    <a:pt x="37" y="1"/>
                    <a:pt x="3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2"/>
            <p:cNvSpPr/>
            <p:nvPr/>
          </p:nvSpPr>
          <p:spPr>
            <a:xfrm>
              <a:off x="2597625" y="2071600"/>
              <a:ext cx="1150" cy="250"/>
            </a:xfrm>
            <a:custGeom>
              <a:rect b="b" l="l" r="r" t="t"/>
              <a:pathLst>
                <a:path extrusionOk="0" h="10" w="46">
                  <a:moveTo>
                    <a:pt x="10" y="0"/>
                  </a:moveTo>
                  <a:cubicBezTo>
                    <a:pt x="7" y="0"/>
                    <a:pt x="1" y="3"/>
                    <a:pt x="1" y="9"/>
                  </a:cubicBezTo>
                  <a:cubicBezTo>
                    <a:pt x="43" y="3"/>
                    <a:pt x="45" y="0"/>
                    <a:pt x="37" y="0"/>
                  </a:cubicBezTo>
                  <a:cubicBezTo>
                    <a:pt x="30" y="0"/>
                    <a:pt x="16" y="2"/>
                    <a:pt x="8" y="5"/>
                  </a:cubicBezTo>
                  <a:lnTo>
                    <a:pt x="8" y="5"/>
                  </a:lnTo>
                  <a:cubicBezTo>
                    <a:pt x="13" y="2"/>
                    <a:pt x="12"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2"/>
            <p:cNvSpPr/>
            <p:nvPr/>
          </p:nvSpPr>
          <p:spPr>
            <a:xfrm>
              <a:off x="2592275" y="2068700"/>
              <a:ext cx="1525" cy="150"/>
            </a:xfrm>
            <a:custGeom>
              <a:rect b="b" l="l" r="r" t="t"/>
              <a:pathLst>
                <a:path extrusionOk="0" h="6" w="61">
                  <a:moveTo>
                    <a:pt x="12" y="1"/>
                  </a:moveTo>
                  <a:cubicBezTo>
                    <a:pt x="5" y="1"/>
                    <a:pt x="1" y="2"/>
                    <a:pt x="12" y="6"/>
                  </a:cubicBezTo>
                  <a:cubicBezTo>
                    <a:pt x="60" y="6"/>
                    <a:pt x="2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2"/>
            <p:cNvSpPr/>
            <p:nvPr/>
          </p:nvSpPr>
          <p:spPr>
            <a:xfrm>
              <a:off x="2586625" y="2064375"/>
              <a:ext cx="925" cy="325"/>
            </a:xfrm>
            <a:custGeom>
              <a:rect b="b" l="l" r="r" t="t"/>
              <a:pathLst>
                <a:path extrusionOk="0" h="13" w="37">
                  <a:moveTo>
                    <a:pt x="0" y="0"/>
                  </a:moveTo>
                  <a:cubicBezTo>
                    <a:pt x="0" y="12"/>
                    <a:pt x="12" y="12"/>
                    <a:pt x="36"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2"/>
            <p:cNvSpPr/>
            <p:nvPr/>
          </p:nvSpPr>
          <p:spPr>
            <a:xfrm>
              <a:off x="2596750" y="2073900"/>
              <a:ext cx="900" cy="325"/>
            </a:xfrm>
            <a:custGeom>
              <a:rect b="b" l="l" r="r" t="t"/>
              <a:pathLst>
                <a:path extrusionOk="0" h="13" w="36">
                  <a:moveTo>
                    <a:pt x="36" y="0"/>
                  </a:moveTo>
                  <a:lnTo>
                    <a:pt x="36" y="0"/>
                  </a:lnTo>
                  <a:cubicBezTo>
                    <a:pt x="24" y="12"/>
                    <a:pt x="0" y="12"/>
                    <a:pt x="24" y="12"/>
                  </a:cubicBezTo>
                  <a:cubicBezTo>
                    <a:pt x="36" y="12"/>
                    <a:pt x="36" y="12"/>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2"/>
            <p:cNvSpPr/>
            <p:nvPr/>
          </p:nvSpPr>
          <p:spPr>
            <a:xfrm>
              <a:off x="2597625" y="2073900"/>
              <a:ext cx="625" cy="150"/>
            </a:xfrm>
            <a:custGeom>
              <a:rect b="b" l="l" r="r" t="t"/>
              <a:pathLst>
                <a:path extrusionOk="0" h="6" w="25">
                  <a:moveTo>
                    <a:pt x="1" y="0"/>
                  </a:moveTo>
                  <a:cubicBezTo>
                    <a:pt x="1" y="4"/>
                    <a:pt x="5" y="6"/>
                    <a:pt x="9" y="6"/>
                  </a:cubicBezTo>
                  <a:cubicBezTo>
                    <a:pt x="17" y="6"/>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2"/>
            <p:cNvSpPr/>
            <p:nvPr/>
          </p:nvSpPr>
          <p:spPr>
            <a:xfrm>
              <a:off x="2592575" y="2073600"/>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2"/>
            <p:cNvSpPr/>
            <p:nvPr/>
          </p:nvSpPr>
          <p:spPr>
            <a:xfrm>
              <a:off x="2597925" y="2075375"/>
              <a:ext cx="325" cy="25"/>
            </a:xfrm>
            <a:custGeom>
              <a:rect b="b" l="l" r="r" t="t"/>
              <a:pathLst>
                <a:path extrusionOk="0" h="1" w="13">
                  <a:moveTo>
                    <a:pt x="1" y="1"/>
                  </a:moveTo>
                  <a:cubicBezTo>
                    <a:pt x="1" y="1"/>
                    <a:pt x="1" y="1"/>
                    <a:pt x="1" y="1"/>
                  </a:cubicBezTo>
                  <a:cubicBezTo>
                    <a:pt x="1"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2"/>
            <p:cNvSpPr/>
            <p:nvPr/>
          </p:nvSpPr>
          <p:spPr>
            <a:xfrm>
              <a:off x="2597725" y="2075250"/>
              <a:ext cx="225" cy="150"/>
            </a:xfrm>
            <a:custGeom>
              <a:rect b="b" l="l" r="r" t="t"/>
              <a:pathLst>
                <a:path extrusionOk="0" h="6" w="9">
                  <a:moveTo>
                    <a:pt x="6" y="1"/>
                  </a:moveTo>
                  <a:cubicBezTo>
                    <a:pt x="3" y="1"/>
                    <a:pt x="1" y="6"/>
                    <a:pt x="9" y="6"/>
                  </a:cubicBezTo>
                  <a:cubicBezTo>
                    <a:pt x="9" y="2"/>
                    <a:pt x="7"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2"/>
            <p:cNvSpPr/>
            <p:nvPr/>
          </p:nvSpPr>
          <p:spPr>
            <a:xfrm>
              <a:off x="2590200" y="2062000"/>
              <a:ext cx="325" cy="25"/>
            </a:xfrm>
            <a:custGeom>
              <a:rect b="b" l="l" r="r" t="t"/>
              <a:pathLst>
                <a:path extrusionOk="0" h="1" w="13">
                  <a:moveTo>
                    <a:pt x="0" y="0"/>
                  </a:moveTo>
                  <a:cubicBezTo>
                    <a:pt x="12" y="0"/>
                    <a:pt x="12" y="0"/>
                    <a:pt x="12" y="0"/>
                  </a:cubicBez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2"/>
            <p:cNvSpPr/>
            <p:nvPr/>
          </p:nvSpPr>
          <p:spPr>
            <a:xfrm>
              <a:off x="2589000" y="2070625"/>
              <a:ext cx="25" cy="25"/>
            </a:xfrm>
            <a:custGeom>
              <a:rect b="b" l="l" r="r" t="t"/>
              <a:pathLst>
                <a:path extrusionOk="0" h="1" w="1">
                  <a:moveTo>
                    <a:pt x="1" y="0"/>
                  </a:move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2"/>
            <p:cNvSpPr/>
            <p:nvPr/>
          </p:nvSpPr>
          <p:spPr>
            <a:xfrm>
              <a:off x="2588400" y="2070625"/>
              <a:ext cx="3000" cy="25"/>
            </a:xfrm>
            <a:custGeom>
              <a:rect b="b" l="l" r="r" t="t"/>
              <a:pathLst>
                <a:path extrusionOk="0" h="1" w="120">
                  <a:moveTo>
                    <a:pt x="1" y="0"/>
                  </a:moveTo>
                  <a:cubicBezTo>
                    <a:pt x="36" y="0"/>
                    <a:pt x="72" y="0"/>
                    <a:pt x="120" y="0"/>
                  </a:cubicBezTo>
                  <a:cubicBezTo>
                    <a:pt x="84" y="0"/>
                    <a:pt x="3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2"/>
            <p:cNvSpPr/>
            <p:nvPr/>
          </p:nvSpPr>
          <p:spPr>
            <a:xfrm>
              <a:off x="2587225" y="2064675"/>
              <a:ext cx="600" cy="25"/>
            </a:xfrm>
            <a:custGeom>
              <a:rect b="b" l="l" r="r" t="t"/>
              <a:pathLst>
                <a:path extrusionOk="0" h="1" w="24">
                  <a:moveTo>
                    <a:pt x="12" y="0"/>
                  </a:moveTo>
                  <a:cubicBezTo>
                    <a:pt x="24"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2"/>
            <p:cNvSpPr/>
            <p:nvPr/>
          </p:nvSpPr>
          <p:spPr>
            <a:xfrm>
              <a:off x="2597925"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2"/>
            <p:cNvSpPr/>
            <p:nvPr/>
          </p:nvSpPr>
          <p:spPr>
            <a:xfrm>
              <a:off x="2592575" y="2076150"/>
              <a:ext cx="675" cy="150"/>
            </a:xfrm>
            <a:custGeom>
              <a:rect b="b" l="l" r="r" t="t"/>
              <a:pathLst>
                <a:path extrusionOk="0" h="6" w="27">
                  <a:moveTo>
                    <a:pt x="22" y="0"/>
                  </a:moveTo>
                  <a:cubicBezTo>
                    <a:pt x="19" y="0"/>
                    <a:pt x="12" y="2"/>
                    <a:pt x="0" y="6"/>
                  </a:cubicBezTo>
                  <a:cubicBezTo>
                    <a:pt x="16" y="6"/>
                    <a:pt x="27"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2"/>
            <p:cNvSpPr/>
            <p:nvPr/>
          </p:nvSpPr>
          <p:spPr>
            <a:xfrm>
              <a:off x="2594050" y="2075675"/>
              <a:ext cx="1725" cy="175"/>
            </a:xfrm>
            <a:custGeom>
              <a:rect b="b" l="l" r="r" t="t"/>
              <a:pathLst>
                <a:path extrusionOk="0" h="7" w="69">
                  <a:moveTo>
                    <a:pt x="49" y="1"/>
                  </a:moveTo>
                  <a:cubicBezTo>
                    <a:pt x="1" y="1"/>
                    <a:pt x="43" y="6"/>
                    <a:pt x="59" y="6"/>
                  </a:cubicBezTo>
                  <a:cubicBezTo>
                    <a:pt x="67" y="6"/>
                    <a:pt x="68" y="5"/>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2"/>
            <p:cNvSpPr/>
            <p:nvPr/>
          </p:nvSpPr>
          <p:spPr>
            <a:xfrm>
              <a:off x="2594950" y="2075975"/>
              <a:ext cx="625" cy="25"/>
            </a:xfrm>
            <a:custGeom>
              <a:rect b="b" l="l" r="r" t="t"/>
              <a:pathLst>
                <a:path extrusionOk="0" h="1" w="25">
                  <a:moveTo>
                    <a:pt x="1" y="1"/>
                  </a:moveTo>
                  <a:cubicBezTo>
                    <a:pt x="25"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2"/>
            <p:cNvSpPr/>
            <p:nvPr/>
          </p:nvSpPr>
          <p:spPr>
            <a:xfrm>
              <a:off x="2596750" y="2075075"/>
              <a:ext cx="2100" cy="25"/>
            </a:xfrm>
            <a:custGeom>
              <a:rect b="b" l="l" r="r" t="t"/>
              <a:pathLst>
                <a:path extrusionOk="0" h="1" w="84">
                  <a:moveTo>
                    <a:pt x="24" y="1"/>
                  </a:moveTo>
                  <a:cubicBezTo>
                    <a:pt x="12" y="1"/>
                    <a:pt x="60" y="1"/>
                    <a:pt x="48" y="1"/>
                  </a:cubicBezTo>
                  <a:cubicBezTo>
                    <a:pt x="83" y="1"/>
                    <a:pt x="0"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2"/>
            <p:cNvSpPr/>
            <p:nvPr/>
          </p:nvSpPr>
          <p:spPr>
            <a:xfrm>
              <a:off x="2592875" y="2075675"/>
              <a:ext cx="925" cy="25"/>
            </a:xfrm>
            <a:custGeom>
              <a:rect b="b" l="l" r="r" t="t"/>
              <a:pathLst>
                <a:path extrusionOk="0" h="1" w="37">
                  <a:moveTo>
                    <a:pt x="0" y="1"/>
                  </a:moveTo>
                  <a:cubicBezTo>
                    <a:pt x="36"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2"/>
            <p:cNvSpPr/>
            <p:nvPr/>
          </p:nvSpPr>
          <p:spPr>
            <a:xfrm>
              <a:off x="2593175" y="2075375"/>
              <a:ext cx="625" cy="25"/>
            </a:xfrm>
            <a:custGeom>
              <a:rect b="b" l="l" r="r" t="t"/>
              <a:pathLst>
                <a:path extrusionOk="0" h="1" w="25">
                  <a:moveTo>
                    <a:pt x="0" y="1"/>
                  </a:moveTo>
                  <a:cubicBezTo>
                    <a:pt x="24" y="1"/>
                    <a:pt x="12" y="1"/>
                    <a:pt x="0" y="1"/>
                  </a:cubicBezTo>
                  <a:cubicBezTo>
                    <a:pt x="12"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2"/>
            <p:cNvSpPr/>
            <p:nvPr/>
          </p:nvSpPr>
          <p:spPr>
            <a:xfrm>
              <a:off x="2592575" y="2075375"/>
              <a:ext cx="625" cy="325"/>
            </a:xfrm>
            <a:custGeom>
              <a:rect b="b" l="l" r="r" t="t"/>
              <a:pathLst>
                <a:path extrusionOk="0" h="13" w="25">
                  <a:moveTo>
                    <a:pt x="0" y="13"/>
                  </a:moveTo>
                  <a:cubicBezTo>
                    <a:pt x="0" y="13"/>
                    <a:pt x="24"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2"/>
            <p:cNvSpPr/>
            <p:nvPr/>
          </p:nvSpPr>
          <p:spPr>
            <a:xfrm>
              <a:off x="2592875" y="2074050"/>
              <a:ext cx="725" cy="175"/>
            </a:xfrm>
            <a:custGeom>
              <a:rect b="b" l="l" r="r" t="t"/>
              <a:pathLst>
                <a:path extrusionOk="0" h="7" w="29">
                  <a:moveTo>
                    <a:pt x="22" y="1"/>
                  </a:moveTo>
                  <a:cubicBezTo>
                    <a:pt x="14" y="1"/>
                    <a:pt x="0" y="6"/>
                    <a:pt x="24" y="6"/>
                  </a:cubicBezTo>
                  <a:cubicBezTo>
                    <a:pt x="28" y="2"/>
                    <a:pt x="25"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2"/>
            <p:cNvSpPr/>
            <p:nvPr/>
          </p:nvSpPr>
          <p:spPr>
            <a:xfrm>
              <a:off x="2590625" y="2074500"/>
              <a:ext cx="1075" cy="150"/>
            </a:xfrm>
            <a:custGeom>
              <a:rect b="b" l="l" r="r" t="t"/>
              <a:pathLst>
                <a:path extrusionOk="0" h="6" w="43">
                  <a:moveTo>
                    <a:pt x="43" y="0"/>
                  </a:moveTo>
                  <a:cubicBezTo>
                    <a:pt x="11" y="0"/>
                    <a:pt x="0" y="5"/>
                    <a:pt x="11" y="5"/>
                  </a:cubicBezTo>
                  <a:cubicBezTo>
                    <a:pt x="16" y="5"/>
                    <a:pt x="27" y="4"/>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2"/>
            <p:cNvSpPr/>
            <p:nvPr/>
          </p:nvSpPr>
          <p:spPr>
            <a:xfrm>
              <a:off x="2589900" y="2074200"/>
              <a:ext cx="900" cy="325"/>
            </a:xfrm>
            <a:custGeom>
              <a:rect b="b" l="l" r="r" t="t"/>
              <a:pathLst>
                <a:path extrusionOk="0" h="13" w="36">
                  <a:moveTo>
                    <a:pt x="0" y="0"/>
                  </a:moveTo>
                  <a:lnTo>
                    <a:pt x="0" y="0"/>
                  </a:lnTo>
                  <a:cubicBezTo>
                    <a:pt x="12" y="12"/>
                    <a:pt x="24" y="12"/>
                    <a:pt x="36" y="12"/>
                  </a:cubicBezTo>
                  <a:cubicBezTo>
                    <a:pt x="24"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2"/>
            <p:cNvSpPr/>
            <p:nvPr/>
          </p:nvSpPr>
          <p:spPr>
            <a:xfrm>
              <a:off x="2592275" y="2073000"/>
              <a:ext cx="2100" cy="25"/>
            </a:xfrm>
            <a:custGeom>
              <a:rect b="b" l="l" r="r" t="t"/>
              <a:pathLst>
                <a:path extrusionOk="0" h="1" w="84">
                  <a:moveTo>
                    <a:pt x="1" y="1"/>
                  </a:moveTo>
                  <a:cubicBezTo>
                    <a:pt x="12" y="1"/>
                    <a:pt x="60" y="1"/>
                    <a:pt x="84" y="1"/>
                  </a:cubicBezTo>
                  <a:cubicBezTo>
                    <a:pt x="48" y="1"/>
                    <a:pt x="2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2"/>
            <p:cNvSpPr/>
            <p:nvPr/>
          </p:nvSpPr>
          <p:spPr>
            <a:xfrm>
              <a:off x="2587800" y="2071525"/>
              <a:ext cx="1525" cy="150"/>
            </a:xfrm>
            <a:custGeom>
              <a:rect b="b" l="l" r="r" t="t"/>
              <a:pathLst>
                <a:path extrusionOk="0" h="6" w="61">
                  <a:moveTo>
                    <a:pt x="1" y="0"/>
                  </a:moveTo>
                  <a:cubicBezTo>
                    <a:pt x="1" y="0"/>
                    <a:pt x="27" y="5"/>
                    <a:pt x="45" y="5"/>
                  </a:cubicBezTo>
                  <a:cubicBezTo>
                    <a:pt x="54" y="5"/>
                    <a:pt x="60"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2"/>
            <p:cNvSpPr/>
            <p:nvPr/>
          </p:nvSpPr>
          <p:spPr>
            <a:xfrm>
              <a:off x="2585125" y="2067050"/>
              <a:ext cx="1825" cy="25"/>
            </a:xfrm>
            <a:custGeom>
              <a:rect b="b" l="l" r="r" t="t"/>
              <a:pathLst>
                <a:path extrusionOk="0" h="1" w="73">
                  <a:moveTo>
                    <a:pt x="72" y="1"/>
                  </a:moveTo>
                  <a:cubicBezTo>
                    <a:pt x="1" y="1"/>
                    <a:pt x="72" y="1"/>
                    <a:pt x="72" y="1"/>
                  </a:cubicBezTo>
                  <a:cubicBezTo>
                    <a:pt x="72" y="1"/>
                    <a:pt x="72" y="1"/>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2"/>
            <p:cNvSpPr/>
            <p:nvPr/>
          </p:nvSpPr>
          <p:spPr>
            <a:xfrm>
              <a:off x="2587225" y="2065850"/>
              <a:ext cx="1200" cy="325"/>
            </a:xfrm>
            <a:custGeom>
              <a:rect b="b" l="l" r="r" t="t"/>
              <a:pathLst>
                <a:path extrusionOk="0" h="13" w="48">
                  <a:moveTo>
                    <a:pt x="0" y="13"/>
                  </a:moveTo>
                  <a:cubicBezTo>
                    <a:pt x="48" y="1"/>
                    <a:pt x="48"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2"/>
            <p:cNvSpPr/>
            <p:nvPr/>
          </p:nvSpPr>
          <p:spPr>
            <a:xfrm>
              <a:off x="2585725" y="2065275"/>
              <a:ext cx="1525" cy="25"/>
            </a:xfrm>
            <a:custGeom>
              <a:rect b="b" l="l" r="r" t="t"/>
              <a:pathLst>
                <a:path extrusionOk="0" h="1" w="61">
                  <a:moveTo>
                    <a:pt x="1" y="0"/>
                  </a:moveTo>
                  <a:cubicBezTo>
                    <a:pt x="1" y="0"/>
                    <a:pt x="13" y="0"/>
                    <a:pt x="1" y="0"/>
                  </a:cubicBezTo>
                  <a:cubicBezTo>
                    <a:pt x="1" y="0"/>
                    <a:pt x="60"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2"/>
            <p:cNvSpPr/>
            <p:nvPr/>
          </p:nvSpPr>
          <p:spPr>
            <a:xfrm>
              <a:off x="2623525" y="2079250"/>
              <a:ext cx="925" cy="25"/>
            </a:xfrm>
            <a:custGeom>
              <a:rect b="b" l="l" r="r" t="t"/>
              <a:pathLst>
                <a:path extrusionOk="0" h="1" w="37">
                  <a:moveTo>
                    <a:pt x="1" y="1"/>
                  </a:moveTo>
                  <a:cubicBezTo>
                    <a:pt x="1" y="1"/>
                    <a:pt x="36" y="1"/>
                    <a:pt x="36" y="1"/>
                  </a:cubicBezTo>
                  <a:cubicBezTo>
                    <a:pt x="36"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2"/>
            <p:cNvSpPr/>
            <p:nvPr/>
          </p:nvSpPr>
          <p:spPr>
            <a:xfrm>
              <a:off x="2621150" y="2078650"/>
              <a:ext cx="925" cy="25"/>
            </a:xfrm>
            <a:custGeom>
              <a:rect b="b" l="l" r="r" t="t"/>
              <a:pathLst>
                <a:path extrusionOk="0" h="1" w="37">
                  <a:moveTo>
                    <a:pt x="36" y="1"/>
                  </a:moveTo>
                  <a:cubicBezTo>
                    <a:pt x="0" y="1"/>
                    <a:pt x="12"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2"/>
            <p:cNvSpPr/>
            <p:nvPr/>
          </p:nvSpPr>
          <p:spPr>
            <a:xfrm>
              <a:off x="2621075" y="2078075"/>
              <a:ext cx="1175" cy="225"/>
            </a:xfrm>
            <a:custGeom>
              <a:rect b="b" l="l" r="r" t="t"/>
              <a:pathLst>
                <a:path extrusionOk="0" h="9" w="47">
                  <a:moveTo>
                    <a:pt x="27" y="0"/>
                  </a:moveTo>
                  <a:cubicBezTo>
                    <a:pt x="3" y="6"/>
                    <a:pt x="0" y="9"/>
                    <a:pt x="5" y="9"/>
                  </a:cubicBezTo>
                  <a:cubicBezTo>
                    <a:pt x="8" y="9"/>
                    <a:pt x="14" y="8"/>
                    <a:pt x="20" y="5"/>
                  </a:cubicBezTo>
                  <a:lnTo>
                    <a:pt x="20" y="5"/>
                  </a:lnTo>
                  <a:cubicBezTo>
                    <a:pt x="31" y="4"/>
                    <a:pt x="47" y="0"/>
                    <a:pt x="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2"/>
            <p:cNvSpPr/>
            <p:nvPr/>
          </p:nvSpPr>
          <p:spPr>
            <a:xfrm>
              <a:off x="2624425" y="2078075"/>
              <a:ext cx="325" cy="25"/>
            </a:xfrm>
            <a:custGeom>
              <a:rect b="b" l="l" r="r" t="t"/>
              <a:pathLst>
                <a:path extrusionOk="0" h="1" w="13">
                  <a:moveTo>
                    <a:pt x="12" y="0"/>
                  </a:moveTo>
                  <a:cubicBezTo>
                    <a:pt x="12" y="0"/>
                    <a:pt x="0" y="0"/>
                    <a:pt x="12" y="0"/>
                  </a:cubicBezTo>
                  <a:cubicBezTo>
                    <a:pt x="12"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2"/>
            <p:cNvSpPr/>
            <p:nvPr/>
          </p:nvSpPr>
          <p:spPr>
            <a:xfrm>
              <a:off x="2624725" y="2078075"/>
              <a:ext cx="325" cy="25"/>
            </a:xfrm>
            <a:custGeom>
              <a:rect b="b" l="l" r="r" t="t"/>
              <a:pathLst>
                <a:path extrusionOk="0" h="1" w="13">
                  <a:moveTo>
                    <a:pt x="0" y="0"/>
                  </a:move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2"/>
            <p:cNvSpPr/>
            <p:nvPr/>
          </p:nvSpPr>
          <p:spPr>
            <a:xfrm>
              <a:off x="2624425" y="2077625"/>
              <a:ext cx="1350" cy="175"/>
            </a:xfrm>
            <a:custGeom>
              <a:rect b="b" l="l" r="r" t="t"/>
              <a:pathLst>
                <a:path extrusionOk="0" h="7" w="54">
                  <a:moveTo>
                    <a:pt x="48" y="1"/>
                  </a:moveTo>
                  <a:cubicBezTo>
                    <a:pt x="45" y="1"/>
                    <a:pt x="32" y="2"/>
                    <a:pt x="0" y="6"/>
                  </a:cubicBezTo>
                  <a:cubicBezTo>
                    <a:pt x="16" y="6"/>
                    <a:pt x="53"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2"/>
            <p:cNvSpPr/>
            <p:nvPr/>
          </p:nvSpPr>
          <p:spPr>
            <a:xfrm>
              <a:off x="2623525" y="2077775"/>
              <a:ext cx="325" cy="25"/>
            </a:xfrm>
            <a:custGeom>
              <a:rect b="b" l="l" r="r" t="t"/>
              <a:pathLst>
                <a:path extrusionOk="0" h="1" w="13">
                  <a:moveTo>
                    <a:pt x="1" y="0"/>
                  </a:moveTo>
                  <a:lnTo>
                    <a:pt x="1" y="0"/>
                  </a:ln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2"/>
            <p:cNvSpPr/>
            <p:nvPr/>
          </p:nvSpPr>
          <p:spPr>
            <a:xfrm>
              <a:off x="2622625" y="2077775"/>
              <a:ext cx="2125" cy="25"/>
            </a:xfrm>
            <a:custGeom>
              <a:rect b="b" l="l" r="r" t="t"/>
              <a:pathLst>
                <a:path extrusionOk="0" h="1" w="85">
                  <a:moveTo>
                    <a:pt x="49" y="0"/>
                  </a:moveTo>
                  <a:cubicBezTo>
                    <a:pt x="84" y="0"/>
                    <a:pt x="1" y="0"/>
                    <a:pt x="49" y="0"/>
                  </a:cubicBezTo>
                  <a:cubicBezTo>
                    <a:pt x="37" y="0"/>
                    <a:pt x="13" y="0"/>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2"/>
            <p:cNvSpPr/>
            <p:nvPr/>
          </p:nvSpPr>
          <p:spPr>
            <a:xfrm>
              <a:off x="2622925" y="2077775"/>
              <a:ext cx="1075" cy="250"/>
            </a:xfrm>
            <a:custGeom>
              <a:rect b="b" l="l" r="r" t="t"/>
              <a:pathLst>
                <a:path extrusionOk="0" h="10" w="43">
                  <a:moveTo>
                    <a:pt x="1" y="0"/>
                  </a:moveTo>
                  <a:cubicBezTo>
                    <a:pt x="7" y="6"/>
                    <a:pt x="19" y="9"/>
                    <a:pt x="28" y="9"/>
                  </a:cubicBezTo>
                  <a:cubicBezTo>
                    <a:pt x="37" y="9"/>
                    <a:pt x="43" y="6"/>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2"/>
            <p:cNvSpPr/>
            <p:nvPr/>
          </p:nvSpPr>
          <p:spPr>
            <a:xfrm>
              <a:off x="2620050" y="2078075"/>
              <a:ext cx="725" cy="275"/>
            </a:xfrm>
            <a:custGeom>
              <a:rect b="b" l="l" r="r" t="t"/>
              <a:pathLst>
                <a:path extrusionOk="0" h="11" w="29">
                  <a:moveTo>
                    <a:pt x="21" y="0"/>
                  </a:moveTo>
                  <a:cubicBezTo>
                    <a:pt x="5" y="8"/>
                    <a:pt x="1" y="11"/>
                    <a:pt x="2" y="11"/>
                  </a:cubicBezTo>
                  <a:cubicBezTo>
                    <a:pt x="5" y="11"/>
                    <a:pt x="29"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2"/>
            <p:cNvSpPr/>
            <p:nvPr/>
          </p:nvSpPr>
          <p:spPr>
            <a:xfrm>
              <a:off x="2623700" y="2077175"/>
              <a:ext cx="1350" cy="150"/>
            </a:xfrm>
            <a:custGeom>
              <a:rect b="b" l="l" r="r" t="t"/>
              <a:pathLst>
                <a:path extrusionOk="0" h="6" w="54">
                  <a:moveTo>
                    <a:pt x="53" y="0"/>
                  </a:moveTo>
                  <a:cubicBezTo>
                    <a:pt x="45" y="0"/>
                    <a:pt x="0" y="6"/>
                    <a:pt x="3" y="6"/>
                  </a:cubicBezTo>
                  <a:cubicBezTo>
                    <a:pt x="4" y="6"/>
                    <a:pt x="18" y="4"/>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2"/>
            <p:cNvSpPr/>
            <p:nvPr/>
          </p:nvSpPr>
          <p:spPr>
            <a:xfrm>
              <a:off x="2623525" y="2077175"/>
              <a:ext cx="625" cy="25"/>
            </a:xfrm>
            <a:custGeom>
              <a:rect b="b" l="l" r="r" t="t"/>
              <a:pathLst>
                <a:path extrusionOk="0" h="1" w="25">
                  <a:moveTo>
                    <a:pt x="25" y="0"/>
                  </a:moveTo>
                  <a:lnTo>
                    <a:pt x="1" y="0"/>
                  </a:lnTo>
                  <a:cubicBezTo>
                    <a:pt x="1" y="0"/>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2"/>
            <p:cNvSpPr/>
            <p:nvPr/>
          </p:nvSpPr>
          <p:spPr>
            <a:xfrm>
              <a:off x="2622050" y="2077475"/>
              <a:ext cx="825" cy="250"/>
            </a:xfrm>
            <a:custGeom>
              <a:rect b="b" l="l" r="r" t="t"/>
              <a:pathLst>
                <a:path extrusionOk="0" h="10" w="33">
                  <a:moveTo>
                    <a:pt x="0" y="0"/>
                  </a:moveTo>
                  <a:cubicBezTo>
                    <a:pt x="18" y="6"/>
                    <a:pt x="30" y="9"/>
                    <a:pt x="31" y="9"/>
                  </a:cubicBezTo>
                  <a:cubicBezTo>
                    <a:pt x="33" y="9"/>
                    <a:pt x="24" y="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2"/>
            <p:cNvSpPr/>
            <p:nvPr/>
          </p:nvSpPr>
          <p:spPr>
            <a:xfrm>
              <a:off x="2624725" y="2076875"/>
              <a:ext cx="1200" cy="325"/>
            </a:xfrm>
            <a:custGeom>
              <a:rect b="b" l="l" r="r" t="t"/>
              <a:pathLst>
                <a:path extrusionOk="0" h="13" w="48">
                  <a:moveTo>
                    <a:pt x="0" y="0"/>
                  </a:moveTo>
                  <a:cubicBezTo>
                    <a:pt x="48" y="12"/>
                    <a:pt x="4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2"/>
            <p:cNvSpPr/>
            <p:nvPr/>
          </p:nvSpPr>
          <p:spPr>
            <a:xfrm>
              <a:off x="2625025" y="2076750"/>
              <a:ext cx="1800" cy="150"/>
            </a:xfrm>
            <a:custGeom>
              <a:rect b="b" l="l" r="r" t="t"/>
              <a:pathLst>
                <a:path extrusionOk="0" h="6" w="72">
                  <a:moveTo>
                    <a:pt x="16" y="0"/>
                  </a:moveTo>
                  <a:cubicBezTo>
                    <a:pt x="13" y="0"/>
                    <a:pt x="8" y="1"/>
                    <a:pt x="0" y="5"/>
                  </a:cubicBezTo>
                  <a:cubicBezTo>
                    <a:pt x="72" y="5"/>
                    <a:pt x="64" y="0"/>
                    <a:pt x="40" y="0"/>
                  </a:cubicBezTo>
                  <a:cubicBezTo>
                    <a:pt x="33" y="0"/>
                    <a:pt x="25" y="1"/>
                    <a:pt x="18" y="2"/>
                  </a:cubicBezTo>
                  <a:lnTo>
                    <a:pt x="18" y="2"/>
                  </a:lnTo>
                  <a:cubicBezTo>
                    <a:pt x="18" y="1"/>
                    <a:pt x="18"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2"/>
            <p:cNvSpPr/>
            <p:nvPr/>
          </p:nvSpPr>
          <p:spPr>
            <a:xfrm>
              <a:off x="2623500" y="2077175"/>
              <a:ext cx="950" cy="150"/>
            </a:xfrm>
            <a:custGeom>
              <a:rect b="b" l="l" r="r" t="t"/>
              <a:pathLst>
                <a:path extrusionOk="0" h="6" w="38">
                  <a:moveTo>
                    <a:pt x="37" y="0"/>
                  </a:moveTo>
                  <a:cubicBezTo>
                    <a:pt x="22" y="0"/>
                    <a:pt x="0" y="6"/>
                    <a:pt x="6" y="6"/>
                  </a:cubicBezTo>
                  <a:cubicBezTo>
                    <a:pt x="8" y="6"/>
                    <a:pt x="18" y="4"/>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2"/>
            <p:cNvSpPr/>
            <p:nvPr/>
          </p:nvSpPr>
          <p:spPr>
            <a:xfrm>
              <a:off x="2623525" y="2076875"/>
              <a:ext cx="325" cy="325"/>
            </a:xfrm>
            <a:custGeom>
              <a:rect b="b" l="l" r="r" t="t"/>
              <a:pathLst>
                <a:path extrusionOk="0" h="13" w="13">
                  <a:moveTo>
                    <a:pt x="1" y="12"/>
                  </a:moveTo>
                  <a:cubicBezTo>
                    <a:pt x="1" y="12"/>
                    <a:pt x="13" y="0"/>
                    <a:pt x="1" y="12"/>
                  </a:cubicBezTo>
                  <a:cubicBezTo>
                    <a:pt x="1" y="12"/>
                    <a:pt x="13"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2"/>
            <p:cNvSpPr/>
            <p:nvPr/>
          </p:nvSpPr>
          <p:spPr>
            <a:xfrm>
              <a:off x="2621150" y="2077325"/>
              <a:ext cx="1500" cy="175"/>
            </a:xfrm>
            <a:custGeom>
              <a:rect b="b" l="l" r="r" t="t"/>
              <a:pathLst>
                <a:path extrusionOk="0" h="7" w="60">
                  <a:moveTo>
                    <a:pt x="24" y="1"/>
                  </a:moveTo>
                  <a:cubicBezTo>
                    <a:pt x="16" y="1"/>
                    <a:pt x="8" y="2"/>
                    <a:pt x="0" y="6"/>
                  </a:cubicBezTo>
                  <a:lnTo>
                    <a:pt x="60" y="6"/>
                  </a:lnTo>
                  <a:cubicBezTo>
                    <a:pt x="52" y="6"/>
                    <a:pt x="39"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2"/>
            <p:cNvSpPr/>
            <p:nvPr/>
          </p:nvSpPr>
          <p:spPr>
            <a:xfrm>
              <a:off x="2621450" y="2077175"/>
              <a:ext cx="1800" cy="25"/>
            </a:xfrm>
            <a:custGeom>
              <a:rect b="b" l="l" r="r" t="t"/>
              <a:pathLst>
                <a:path extrusionOk="0" h="1" w="72">
                  <a:moveTo>
                    <a:pt x="72" y="0"/>
                  </a:moveTo>
                  <a:cubicBezTo>
                    <a:pt x="60" y="0"/>
                    <a:pt x="0" y="0"/>
                    <a:pt x="72" y="0"/>
                  </a:cubicBezTo>
                  <a:cubicBezTo>
                    <a:pt x="72" y="0"/>
                    <a:pt x="60"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2"/>
            <p:cNvSpPr/>
            <p:nvPr/>
          </p:nvSpPr>
          <p:spPr>
            <a:xfrm>
              <a:off x="2622350" y="2077175"/>
              <a:ext cx="900" cy="25"/>
            </a:xfrm>
            <a:custGeom>
              <a:rect b="b" l="l" r="r" t="t"/>
              <a:pathLst>
                <a:path extrusionOk="0" h="1" w="36">
                  <a:moveTo>
                    <a:pt x="0" y="0"/>
                  </a:moveTo>
                  <a:cubicBezTo>
                    <a:pt x="12" y="0"/>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2"/>
            <p:cNvSpPr/>
            <p:nvPr/>
          </p:nvSpPr>
          <p:spPr>
            <a:xfrm>
              <a:off x="2623625" y="2076575"/>
              <a:ext cx="225" cy="150"/>
            </a:xfrm>
            <a:custGeom>
              <a:rect b="b" l="l" r="r" t="t"/>
              <a:pathLst>
                <a:path extrusionOk="0" h="6" w="9">
                  <a:moveTo>
                    <a:pt x="9" y="1"/>
                  </a:moveTo>
                  <a:cubicBezTo>
                    <a:pt x="1" y="1"/>
                    <a:pt x="3" y="6"/>
                    <a:pt x="6" y="6"/>
                  </a:cubicBezTo>
                  <a:cubicBezTo>
                    <a:pt x="7" y="6"/>
                    <a:pt x="9" y="4"/>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2"/>
            <p:cNvSpPr/>
            <p:nvPr/>
          </p:nvSpPr>
          <p:spPr>
            <a:xfrm>
              <a:off x="2623525" y="2076875"/>
              <a:ext cx="325" cy="25"/>
            </a:xfrm>
            <a:custGeom>
              <a:rect b="b" l="l" r="r" t="t"/>
              <a:pathLst>
                <a:path extrusionOk="0" h="1" w="13">
                  <a:moveTo>
                    <a:pt x="13" y="0"/>
                  </a:moveTo>
                  <a:lnTo>
                    <a:pt x="1" y="0"/>
                  </a:ln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2"/>
            <p:cNvSpPr/>
            <p:nvPr/>
          </p:nvSpPr>
          <p:spPr>
            <a:xfrm>
              <a:off x="2623225" y="2076275"/>
              <a:ext cx="325" cy="25"/>
            </a:xfrm>
            <a:custGeom>
              <a:rect b="b" l="l" r="r" t="t"/>
              <a:pathLst>
                <a:path extrusionOk="0" h="1" w="13">
                  <a:moveTo>
                    <a:pt x="13" y="1"/>
                  </a:moveTo>
                  <a:cubicBezTo>
                    <a:pt x="1"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2"/>
            <p:cNvSpPr/>
            <p:nvPr/>
          </p:nvSpPr>
          <p:spPr>
            <a:xfrm>
              <a:off x="2622925" y="2076875"/>
              <a:ext cx="625" cy="25"/>
            </a:xfrm>
            <a:custGeom>
              <a:rect b="b" l="l" r="r" t="t"/>
              <a:pathLst>
                <a:path extrusionOk="0" h="1" w="25">
                  <a:moveTo>
                    <a:pt x="25" y="0"/>
                  </a:moveTo>
                  <a:cubicBezTo>
                    <a:pt x="13" y="0"/>
                    <a:pt x="1" y="0"/>
                    <a:pt x="25" y="0"/>
                  </a:cubicBezTo>
                  <a:cubicBezTo>
                    <a:pt x="13" y="0"/>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2"/>
            <p:cNvSpPr/>
            <p:nvPr/>
          </p:nvSpPr>
          <p:spPr>
            <a:xfrm>
              <a:off x="2623825" y="2076575"/>
              <a:ext cx="625" cy="25"/>
            </a:xfrm>
            <a:custGeom>
              <a:rect b="b" l="l" r="r" t="t"/>
              <a:pathLst>
                <a:path extrusionOk="0" h="1" w="25">
                  <a:moveTo>
                    <a:pt x="24" y="1"/>
                  </a:moveTo>
                  <a:cubicBezTo>
                    <a:pt x="13" y="1"/>
                    <a:pt x="13" y="1"/>
                    <a:pt x="1" y="1"/>
                  </a:cubicBezTo>
                  <a:cubicBezTo>
                    <a:pt x="13"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2"/>
            <p:cNvSpPr/>
            <p:nvPr/>
          </p:nvSpPr>
          <p:spPr>
            <a:xfrm>
              <a:off x="2623825" y="2076875"/>
              <a:ext cx="325" cy="25"/>
            </a:xfrm>
            <a:custGeom>
              <a:rect b="b" l="l" r="r" t="t"/>
              <a:pathLst>
                <a:path extrusionOk="0" h="1" w="13">
                  <a:moveTo>
                    <a:pt x="1" y="0"/>
                  </a:moveTo>
                  <a:lnTo>
                    <a:pt x="1" y="0"/>
                  </a:ln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2"/>
            <p:cNvSpPr/>
            <p:nvPr/>
          </p:nvSpPr>
          <p:spPr>
            <a:xfrm>
              <a:off x="2622925" y="2076875"/>
              <a:ext cx="925" cy="25"/>
            </a:xfrm>
            <a:custGeom>
              <a:rect b="b" l="l" r="r" t="t"/>
              <a:pathLst>
                <a:path extrusionOk="0" h="1" w="37">
                  <a:moveTo>
                    <a:pt x="37" y="0"/>
                  </a:moveTo>
                  <a:cubicBezTo>
                    <a:pt x="1" y="0"/>
                    <a:pt x="25" y="0"/>
                    <a:pt x="37" y="0"/>
                  </a:cubicBezTo>
                  <a:cubicBezTo>
                    <a:pt x="37" y="0"/>
                    <a:pt x="37" y="0"/>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2"/>
            <p:cNvSpPr/>
            <p:nvPr/>
          </p:nvSpPr>
          <p:spPr>
            <a:xfrm>
              <a:off x="2618475" y="2075975"/>
              <a:ext cx="4775" cy="325"/>
            </a:xfrm>
            <a:custGeom>
              <a:rect b="b" l="l" r="r" t="t"/>
              <a:pathLst>
                <a:path extrusionOk="0" h="13" w="191">
                  <a:moveTo>
                    <a:pt x="0" y="1"/>
                  </a:moveTo>
                  <a:cubicBezTo>
                    <a:pt x="12" y="1"/>
                    <a:pt x="0" y="13"/>
                    <a:pt x="24" y="13"/>
                  </a:cubicBezTo>
                  <a:lnTo>
                    <a:pt x="84" y="13"/>
                  </a:lnTo>
                  <a:cubicBezTo>
                    <a:pt x="96" y="1"/>
                    <a:pt x="96" y="1"/>
                    <a:pt x="119" y="1"/>
                  </a:cubicBezTo>
                  <a:close/>
                  <a:moveTo>
                    <a:pt x="137" y="4"/>
                  </a:moveTo>
                  <a:cubicBezTo>
                    <a:pt x="119" y="4"/>
                    <a:pt x="101" y="7"/>
                    <a:pt x="84" y="13"/>
                  </a:cubicBezTo>
                  <a:lnTo>
                    <a:pt x="191" y="13"/>
                  </a:lnTo>
                  <a:cubicBezTo>
                    <a:pt x="173" y="7"/>
                    <a:pt x="155" y="4"/>
                    <a:pt x="137"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2"/>
            <p:cNvSpPr/>
            <p:nvPr/>
          </p:nvSpPr>
          <p:spPr>
            <a:xfrm>
              <a:off x="2623225" y="2076150"/>
              <a:ext cx="1350" cy="150"/>
            </a:xfrm>
            <a:custGeom>
              <a:rect b="b" l="l" r="r" t="t"/>
              <a:pathLst>
                <a:path extrusionOk="0" h="6" w="54">
                  <a:moveTo>
                    <a:pt x="46" y="0"/>
                  </a:moveTo>
                  <a:cubicBezTo>
                    <a:pt x="42" y="0"/>
                    <a:pt x="29" y="2"/>
                    <a:pt x="1" y="6"/>
                  </a:cubicBezTo>
                  <a:cubicBezTo>
                    <a:pt x="25" y="6"/>
                    <a:pt x="54" y="0"/>
                    <a:pt x="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2"/>
            <p:cNvSpPr/>
            <p:nvPr/>
          </p:nvSpPr>
          <p:spPr>
            <a:xfrm>
              <a:off x="2621450" y="2076350"/>
              <a:ext cx="2400" cy="250"/>
            </a:xfrm>
            <a:custGeom>
              <a:rect b="b" l="l" r="r" t="t"/>
              <a:pathLst>
                <a:path extrusionOk="0" h="10" w="96">
                  <a:moveTo>
                    <a:pt x="66" y="1"/>
                  </a:moveTo>
                  <a:cubicBezTo>
                    <a:pt x="57" y="1"/>
                    <a:pt x="42" y="4"/>
                    <a:pt x="0" y="10"/>
                  </a:cubicBezTo>
                  <a:lnTo>
                    <a:pt x="96" y="10"/>
                  </a:lnTo>
                  <a:cubicBezTo>
                    <a:pt x="78" y="4"/>
                    <a:pt x="75"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2"/>
            <p:cNvSpPr/>
            <p:nvPr/>
          </p:nvSpPr>
          <p:spPr>
            <a:xfrm>
              <a:off x="2619250" y="2077175"/>
              <a:ext cx="1325" cy="375"/>
            </a:xfrm>
            <a:custGeom>
              <a:rect b="b" l="l" r="r" t="t"/>
              <a:pathLst>
                <a:path extrusionOk="0" h="15" w="53">
                  <a:moveTo>
                    <a:pt x="17" y="0"/>
                  </a:moveTo>
                  <a:cubicBezTo>
                    <a:pt x="25" y="2"/>
                    <a:pt x="29" y="3"/>
                    <a:pt x="31" y="5"/>
                  </a:cubicBezTo>
                  <a:lnTo>
                    <a:pt x="31" y="5"/>
                  </a:lnTo>
                  <a:cubicBezTo>
                    <a:pt x="37" y="4"/>
                    <a:pt x="44" y="2"/>
                    <a:pt x="53" y="0"/>
                  </a:cubicBezTo>
                  <a:close/>
                  <a:moveTo>
                    <a:pt x="31" y="5"/>
                  </a:moveTo>
                  <a:cubicBezTo>
                    <a:pt x="1" y="12"/>
                    <a:pt x="0" y="14"/>
                    <a:pt x="7" y="14"/>
                  </a:cubicBezTo>
                  <a:cubicBezTo>
                    <a:pt x="16" y="14"/>
                    <a:pt x="37" y="10"/>
                    <a:pt x="31" y="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2"/>
            <p:cNvSpPr/>
            <p:nvPr/>
          </p:nvSpPr>
          <p:spPr>
            <a:xfrm>
              <a:off x="2621450" y="2077175"/>
              <a:ext cx="325" cy="25"/>
            </a:xfrm>
            <a:custGeom>
              <a:rect b="b" l="l" r="r" t="t"/>
              <a:pathLst>
                <a:path extrusionOk="0" h="1" w="13">
                  <a:moveTo>
                    <a:pt x="0" y="0"/>
                  </a:moveTo>
                  <a:cubicBezTo>
                    <a:pt x="12" y="0"/>
                    <a:pt x="12" y="0"/>
                    <a:pt x="12" y="0"/>
                  </a:cubicBez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2"/>
            <p:cNvSpPr/>
            <p:nvPr/>
          </p:nvSpPr>
          <p:spPr>
            <a:xfrm>
              <a:off x="2619950" y="2076875"/>
              <a:ext cx="1525" cy="25"/>
            </a:xfrm>
            <a:custGeom>
              <a:rect b="b" l="l" r="r" t="t"/>
              <a:pathLst>
                <a:path extrusionOk="0" h="1" w="61">
                  <a:moveTo>
                    <a:pt x="60" y="0"/>
                  </a:moveTo>
                  <a:cubicBezTo>
                    <a:pt x="13" y="0"/>
                    <a:pt x="1" y="0"/>
                    <a:pt x="60" y="0"/>
                  </a:cubicBezTo>
                  <a:cubicBezTo>
                    <a:pt x="60" y="0"/>
                    <a:pt x="48"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2"/>
            <p:cNvSpPr/>
            <p:nvPr/>
          </p:nvSpPr>
          <p:spPr>
            <a:xfrm>
              <a:off x="2623225" y="2076150"/>
              <a:ext cx="1450" cy="150"/>
            </a:xfrm>
            <a:custGeom>
              <a:rect b="b" l="l" r="r" t="t"/>
              <a:pathLst>
                <a:path extrusionOk="0" h="6" w="58">
                  <a:moveTo>
                    <a:pt x="54" y="0"/>
                  </a:moveTo>
                  <a:cubicBezTo>
                    <a:pt x="46" y="0"/>
                    <a:pt x="1" y="6"/>
                    <a:pt x="25" y="6"/>
                  </a:cubicBezTo>
                  <a:cubicBezTo>
                    <a:pt x="52" y="2"/>
                    <a:pt x="58"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2"/>
            <p:cNvSpPr/>
            <p:nvPr/>
          </p:nvSpPr>
          <p:spPr>
            <a:xfrm>
              <a:off x="2623825" y="2075975"/>
              <a:ext cx="925" cy="25"/>
            </a:xfrm>
            <a:custGeom>
              <a:rect b="b" l="l" r="r" t="t"/>
              <a:pathLst>
                <a:path extrusionOk="0" h="1" w="37">
                  <a:moveTo>
                    <a:pt x="1" y="1"/>
                  </a:moveTo>
                  <a:cubicBezTo>
                    <a:pt x="36" y="1"/>
                    <a:pt x="36"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2"/>
            <p:cNvSpPr/>
            <p:nvPr/>
          </p:nvSpPr>
          <p:spPr>
            <a:xfrm>
              <a:off x="2623825" y="2071600"/>
              <a:ext cx="1150" cy="250"/>
            </a:xfrm>
            <a:custGeom>
              <a:rect b="b" l="l" r="r" t="t"/>
              <a:pathLst>
                <a:path extrusionOk="0" h="10" w="46">
                  <a:moveTo>
                    <a:pt x="10" y="0"/>
                  </a:moveTo>
                  <a:cubicBezTo>
                    <a:pt x="7" y="0"/>
                    <a:pt x="1" y="3"/>
                    <a:pt x="1" y="9"/>
                  </a:cubicBezTo>
                  <a:cubicBezTo>
                    <a:pt x="42" y="3"/>
                    <a:pt x="45" y="0"/>
                    <a:pt x="36" y="0"/>
                  </a:cubicBezTo>
                  <a:cubicBezTo>
                    <a:pt x="30" y="0"/>
                    <a:pt x="16" y="2"/>
                    <a:pt x="7" y="5"/>
                  </a:cubicBezTo>
                  <a:lnTo>
                    <a:pt x="7" y="5"/>
                  </a:lnTo>
                  <a:cubicBezTo>
                    <a:pt x="12" y="2"/>
                    <a:pt x="12"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2"/>
            <p:cNvSpPr/>
            <p:nvPr/>
          </p:nvSpPr>
          <p:spPr>
            <a:xfrm>
              <a:off x="2618475" y="2068700"/>
              <a:ext cx="1500" cy="150"/>
            </a:xfrm>
            <a:custGeom>
              <a:rect b="b" l="l" r="r" t="t"/>
              <a:pathLst>
                <a:path extrusionOk="0" h="6" w="60">
                  <a:moveTo>
                    <a:pt x="12" y="1"/>
                  </a:moveTo>
                  <a:cubicBezTo>
                    <a:pt x="4" y="1"/>
                    <a:pt x="0" y="2"/>
                    <a:pt x="12" y="6"/>
                  </a:cubicBezTo>
                  <a:cubicBezTo>
                    <a:pt x="60" y="6"/>
                    <a:pt x="2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2"/>
            <p:cNvSpPr/>
            <p:nvPr/>
          </p:nvSpPr>
          <p:spPr>
            <a:xfrm>
              <a:off x="2612825" y="2064375"/>
              <a:ext cx="900" cy="325"/>
            </a:xfrm>
            <a:custGeom>
              <a:rect b="b" l="l" r="r" t="t"/>
              <a:pathLst>
                <a:path extrusionOk="0" h="13" w="36">
                  <a:moveTo>
                    <a:pt x="0" y="0"/>
                  </a:moveTo>
                  <a:cubicBezTo>
                    <a:pt x="0" y="12"/>
                    <a:pt x="24" y="12"/>
                    <a:pt x="36"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2"/>
            <p:cNvSpPr/>
            <p:nvPr/>
          </p:nvSpPr>
          <p:spPr>
            <a:xfrm>
              <a:off x="2622925" y="2073900"/>
              <a:ext cx="1225" cy="325"/>
            </a:xfrm>
            <a:custGeom>
              <a:rect b="b" l="l" r="r" t="t"/>
              <a:pathLst>
                <a:path extrusionOk="0" h="13" w="49">
                  <a:moveTo>
                    <a:pt x="49" y="0"/>
                  </a:moveTo>
                  <a:cubicBezTo>
                    <a:pt x="25" y="12"/>
                    <a:pt x="1" y="12"/>
                    <a:pt x="25" y="12"/>
                  </a:cubicBezTo>
                  <a:cubicBezTo>
                    <a:pt x="37" y="12"/>
                    <a:pt x="37" y="12"/>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2"/>
            <p:cNvSpPr/>
            <p:nvPr/>
          </p:nvSpPr>
          <p:spPr>
            <a:xfrm>
              <a:off x="2624025" y="2073900"/>
              <a:ext cx="525" cy="150"/>
            </a:xfrm>
            <a:custGeom>
              <a:rect b="b" l="l" r="r" t="t"/>
              <a:pathLst>
                <a:path extrusionOk="0" h="6" w="21">
                  <a:moveTo>
                    <a:pt x="5" y="0"/>
                  </a:moveTo>
                  <a:cubicBezTo>
                    <a:pt x="1" y="4"/>
                    <a:pt x="2" y="6"/>
                    <a:pt x="5" y="6"/>
                  </a:cubicBezTo>
                  <a:cubicBezTo>
                    <a:pt x="10" y="6"/>
                    <a:pt x="20"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2"/>
            <p:cNvSpPr/>
            <p:nvPr/>
          </p:nvSpPr>
          <p:spPr>
            <a:xfrm>
              <a:off x="2618775" y="2073600"/>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2"/>
            <p:cNvSpPr/>
            <p:nvPr/>
          </p:nvSpPr>
          <p:spPr>
            <a:xfrm>
              <a:off x="2624125" y="2075375"/>
              <a:ext cx="325" cy="25"/>
            </a:xfrm>
            <a:custGeom>
              <a:rect b="b" l="l" r="r" t="t"/>
              <a:pathLst>
                <a:path extrusionOk="0" h="1" w="13">
                  <a:moveTo>
                    <a:pt x="1" y="1"/>
                  </a:moveTo>
                  <a:cubicBezTo>
                    <a:pt x="1" y="1"/>
                    <a:pt x="1" y="1"/>
                    <a:pt x="1" y="1"/>
                  </a:cubicBezTo>
                  <a:cubicBezTo>
                    <a:pt x="1" y="1"/>
                    <a:pt x="1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2"/>
            <p:cNvSpPr/>
            <p:nvPr/>
          </p:nvSpPr>
          <p:spPr>
            <a:xfrm>
              <a:off x="2623925" y="2075250"/>
              <a:ext cx="225" cy="150"/>
            </a:xfrm>
            <a:custGeom>
              <a:rect b="b" l="l" r="r" t="t"/>
              <a:pathLst>
                <a:path extrusionOk="0" h="6" w="9">
                  <a:moveTo>
                    <a:pt x="6" y="1"/>
                  </a:moveTo>
                  <a:cubicBezTo>
                    <a:pt x="3" y="1"/>
                    <a:pt x="1" y="6"/>
                    <a:pt x="9" y="6"/>
                  </a:cubicBezTo>
                  <a:cubicBezTo>
                    <a:pt x="9" y="2"/>
                    <a:pt x="7"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2"/>
            <p:cNvSpPr/>
            <p:nvPr/>
          </p:nvSpPr>
          <p:spPr>
            <a:xfrm>
              <a:off x="2616375" y="2062000"/>
              <a:ext cx="325" cy="25"/>
            </a:xfrm>
            <a:custGeom>
              <a:rect b="b" l="l" r="r" t="t"/>
              <a:pathLst>
                <a:path extrusionOk="0" h="1" w="13">
                  <a:moveTo>
                    <a:pt x="13" y="0"/>
                  </a:moveTo>
                  <a:cubicBezTo>
                    <a:pt x="13" y="0"/>
                    <a:pt x="13" y="0"/>
                    <a:pt x="13" y="0"/>
                  </a:cubicBez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2"/>
            <p:cNvSpPr/>
            <p:nvPr/>
          </p:nvSpPr>
          <p:spPr>
            <a:xfrm>
              <a:off x="2615200" y="2070625"/>
              <a:ext cx="325" cy="25"/>
            </a:xfrm>
            <a:custGeom>
              <a:rect b="b" l="l" r="r" t="t"/>
              <a:pathLst>
                <a:path extrusionOk="0" h="1" w="13">
                  <a:moveTo>
                    <a:pt x="0" y="0"/>
                  </a:move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2"/>
            <p:cNvSpPr/>
            <p:nvPr/>
          </p:nvSpPr>
          <p:spPr>
            <a:xfrm>
              <a:off x="2614600" y="2070625"/>
              <a:ext cx="3000" cy="25"/>
            </a:xfrm>
            <a:custGeom>
              <a:rect b="b" l="l" r="r" t="t"/>
              <a:pathLst>
                <a:path extrusionOk="0" h="1" w="120">
                  <a:moveTo>
                    <a:pt x="1" y="0"/>
                  </a:moveTo>
                  <a:cubicBezTo>
                    <a:pt x="36" y="0"/>
                    <a:pt x="72" y="0"/>
                    <a:pt x="120" y="0"/>
                  </a:cubicBezTo>
                  <a:cubicBezTo>
                    <a:pt x="84" y="0"/>
                    <a:pt x="3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2"/>
            <p:cNvSpPr/>
            <p:nvPr/>
          </p:nvSpPr>
          <p:spPr>
            <a:xfrm>
              <a:off x="2613400" y="2064675"/>
              <a:ext cx="625" cy="25"/>
            </a:xfrm>
            <a:custGeom>
              <a:rect b="b" l="l" r="r" t="t"/>
              <a:pathLst>
                <a:path extrusionOk="0" h="1" w="25">
                  <a:moveTo>
                    <a:pt x="13" y="0"/>
                  </a:moveTo>
                  <a:cubicBezTo>
                    <a:pt x="25"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2"/>
            <p:cNvSpPr/>
            <p:nvPr/>
          </p:nvSpPr>
          <p:spPr>
            <a:xfrm>
              <a:off x="2624125" y="2075375"/>
              <a:ext cx="325" cy="325"/>
            </a:xfrm>
            <a:custGeom>
              <a:rect b="b" l="l" r="r" t="t"/>
              <a:pathLst>
                <a:path extrusionOk="0" h="13" w="13">
                  <a:moveTo>
                    <a:pt x="12" y="13"/>
                  </a:moveTo>
                  <a:cubicBezTo>
                    <a:pt x="1" y="1"/>
                    <a:pt x="12" y="13"/>
                    <a:pt x="12" y="13"/>
                  </a:cubicBezTo>
                  <a:cubicBezTo>
                    <a:pt x="12" y="13"/>
                    <a:pt x="12" y="13"/>
                    <a:pt x="1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2"/>
            <p:cNvSpPr/>
            <p:nvPr/>
          </p:nvSpPr>
          <p:spPr>
            <a:xfrm>
              <a:off x="2619075" y="2076150"/>
              <a:ext cx="400" cy="150"/>
            </a:xfrm>
            <a:custGeom>
              <a:rect b="b" l="l" r="r" t="t"/>
              <a:pathLst>
                <a:path extrusionOk="0" h="6" w="16">
                  <a:moveTo>
                    <a:pt x="13" y="0"/>
                  </a:moveTo>
                  <a:cubicBezTo>
                    <a:pt x="12" y="0"/>
                    <a:pt x="8" y="2"/>
                    <a:pt x="0" y="6"/>
                  </a:cubicBezTo>
                  <a:cubicBezTo>
                    <a:pt x="8" y="6"/>
                    <a:pt x="16"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2"/>
            <p:cNvSpPr/>
            <p:nvPr/>
          </p:nvSpPr>
          <p:spPr>
            <a:xfrm>
              <a:off x="2620450" y="2075675"/>
              <a:ext cx="1525" cy="175"/>
            </a:xfrm>
            <a:custGeom>
              <a:rect b="b" l="l" r="r" t="t"/>
              <a:pathLst>
                <a:path extrusionOk="0" h="7" w="61">
                  <a:moveTo>
                    <a:pt x="40" y="1"/>
                  </a:moveTo>
                  <a:cubicBezTo>
                    <a:pt x="1" y="1"/>
                    <a:pt x="40" y="6"/>
                    <a:pt x="54" y="6"/>
                  </a:cubicBezTo>
                  <a:cubicBezTo>
                    <a:pt x="60" y="6"/>
                    <a:pt x="60" y="5"/>
                    <a:pt x="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2"/>
            <p:cNvSpPr/>
            <p:nvPr/>
          </p:nvSpPr>
          <p:spPr>
            <a:xfrm>
              <a:off x="2621150" y="2075975"/>
              <a:ext cx="625" cy="25"/>
            </a:xfrm>
            <a:custGeom>
              <a:rect b="b" l="l" r="r" t="t"/>
              <a:pathLst>
                <a:path extrusionOk="0" h="1" w="25">
                  <a:moveTo>
                    <a:pt x="0" y="1"/>
                  </a:moveTo>
                  <a:cubicBezTo>
                    <a:pt x="24" y="1"/>
                    <a:pt x="12"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2"/>
            <p:cNvSpPr/>
            <p:nvPr/>
          </p:nvSpPr>
          <p:spPr>
            <a:xfrm>
              <a:off x="2622925" y="2075075"/>
              <a:ext cx="2425" cy="25"/>
            </a:xfrm>
            <a:custGeom>
              <a:rect b="b" l="l" r="r" t="t"/>
              <a:pathLst>
                <a:path extrusionOk="0" h="1" w="97">
                  <a:moveTo>
                    <a:pt x="25" y="1"/>
                  </a:moveTo>
                  <a:cubicBezTo>
                    <a:pt x="13" y="1"/>
                    <a:pt x="60" y="1"/>
                    <a:pt x="49" y="1"/>
                  </a:cubicBezTo>
                  <a:cubicBezTo>
                    <a:pt x="96" y="1"/>
                    <a:pt x="1"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2"/>
            <p:cNvSpPr/>
            <p:nvPr/>
          </p:nvSpPr>
          <p:spPr>
            <a:xfrm>
              <a:off x="2619075" y="2075675"/>
              <a:ext cx="1200" cy="25"/>
            </a:xfrm>
            <a:custGeom>
              <a:rect b="b" l="l" r="r" t="t"/>
              <a:pathLst>
                <a:path extrusionOk="0" h="1" w="48">
                  <a:moveTo>
                    <a:pt x="0" y="1"/>
                  </a:moveTo>
                  <a:cubicBezTo>
                    <a:pt x="48"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2"/>
            <p:cNvSpPr/>
            <p:nvPr/>
          </p:nvSpPr>
          <p:spPr>
            <a:xfrm>
              <a:off x="2619375" y="2075375"/>
              <a:ext cx="600" cy="25"/>
            </a:xfrm>
            <a:custGeom>
              <a:rect b="b" l="l" r="r" t="t"/>
              <a:pathLst>
                <a:path extrusionOk="0" h="1" w="24">
                  <a:moveTo>
                    <a:pt x="0" y="1"/>
                  </a:moveTo>
                  <a:cubicBezTo>
                    <a:pt x="24" y="1"/>
                    <a:pt x="12" y="1"/>
                    <a:pt x="0" y="1"/>
                  </a:cubicBezTo>
                  <a:cubicBezTo>
                    <a:pt x="12"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2"/>
            <p:cNvSpPr/>
            <p:nvPr/>
          </p:nvSpPr>
          <p:spPr>
            <a:xfrm>
              <a:off x="2618775" y="2075375"/>
              <a:ext cx="600" cy="325"/>
            </a:xfrm>
            <a:custGeom>
              <a:rect b="b" l="l" r="r" t="t"/>
              <a:pathLst>
                <a:path extrusionOk="0" h="13" w="24">
                  <a:moveTo>
                    <a:pt x="0" y="13"/>
                  </a:moveTo>
                  <a:cubicBezTo>
                    <a:pt x="0" y="13"/>
                    <a:pt x="24"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2"/>
            <p:cNvSpPr/>
            <p:nvPr/>
          </p:nvSpPr>
          <p:spPr>
            <a:xfrm>
              <a:off x="2619075" y="2074050"/>
              <a:ext cx="700" cy="175"/>
            </a:xfrm>
            <a:custGeom>
              <a:rect b="b" l="l" r="r" t="t"/>
              <a:pathLst>
                <a:path extrusionOk="0" h="7" w="28">
                  <a:moveTo>
                    <a:pt x="21" y="1"/>
                  </a:moveTo>
                  <a:cubicBezTo>
                    <a:pt x="13" y="1"/>
                    <a:pt x="0" y="6"/>
                    <a:pt x="24" y="6"/>
                  </a:cubicBezTo>
                  <a:cubicBezTo>
                    <a:pt x="28" y="2"/>
                    <a:pt x="25"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2"/>
            <p:cNvSpPr/>
            <p:nvPr/>
          </p:nvSpPr>
          <p:spPr>
            <a:xfrm>
              <a:off x="2616975" y="2074500"/>
              <a:ext cx="1225" cy="150"/>
            </a:xfrm>
            <a:custGeom>
              <a:rect b="b" l="l" r="r" t="t"/>
              <a:pathLst>
                <a:path extrusionOk="0" h="6" w="49">
                  <a:moveTo>
                    <a:pt x="48" y="0"/>
                  </a:moveTo>
                  <a:cubicBezTo>
                    <a:pt x="17" y="0"/>
                    <a:pt x="1" y="5"/>
                    <a:pt x="11" y="5"/>
                  </a:cubicBezTo>
                  <a:cubicBezTo>
                    <a:pt x="17" y="5"/>
                    <a:pt x="29"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2"/>
            <p:cNvSpPr/>
            <p:nvPr/>
          </p:nvSpPr>
          <p:spPr>
            <a:xfrm>
              <a:off x="2616100" y="2074200"/>
              <a:ext cx="900" cy="325"/>
            </a:xfrm>
            <a:custGeom>
              <a:rect b="b" l="l" r="r" t="t"/>
              <a:pathLst>
                <a:path extrusionOk="0" h="13" w="36">
                  <a:moveTo>
                    <a:pt x="0" y="0"/>
                  </a:moveTo>
                  <a:lnTo>
                    <a:pt x="0" y="0"/>
                  </a:lnTo>
                  <a:cubicBezTo>
                    <a:pt x="12" y="12"/>
                    <a:pt x="24" y="12"/>
                    <a:pt x="36" y="12"/>
                  </a:cubicBezTo>
                  <a:cubicBezTo>
                    <a:pt x="24"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2"/>
            <p:cNvSpPr/>
            <p:nvPr/>
          </p:nvSpPr>
          <p:spPr>
            <a:xfrm>
              <a:off x="2618475" y="2073000"/>
              <a:ext cx="2100" cy="25"/>
            </a:xfrm>
            <a:custGeom>
              <a:rect b="b" l="l" r="r" t="t"/>
              <a:pathLst>
                <a:path extrusionOk="0" h="1" w="84">
                  <a:moveTo>
                    <a:pt x="0" y="1"/>
                  </a:moveTo>
                  <a:cubicBezTo>
                    <a:pt x="24" y="1"/>
                    <a:pt x="60" y="1"/>
                    <a:pt x="84" y="1"/>
                  </a:cubicBezTo>
                  <a:cubicBezTo>
                    <a:pt x="60"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2"/>
            <p:cNvSpPr/>
            <p:nvPr/>
          </p:nvSpPr>
          <p:spPr>
            <a:xfrm>
              <a:off x="2614000" y="2071525"/>
              <a:ext cx="1525" cy="150"/>
            </a:xfrm>
            <a:custGeom>
              <a:rect b="b" l="l" r="r" t="t"/>
              <a:pathLst>
                <a:path extrusionOk="0" h="6" w="61">
                  <a:moveTo>
                    <a:pt x="1" y="0"/>
                  </a:moveTo>
                  <a:cubicBezTo>
                    <a:pt x="1" y="0"/>
                    <a:pt x="27" y="5"/>
                    <a:pt x="45" y="5"/>
                  </a:cubicBezTo>
                  <a:cubicBezTo>
                    <a:pt x="54" y="5"/>
                    <a:pt x="60"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2"/>
            <p:cNvSpPr/>
            <p:nvPr/>
          </p:nvSpPr>
          <p:spPr>
            <a:xfrm>
              <a:off x="2622625" y="2056925"/>
              <a:ext cx="1525" cy="25"/>
            </a:xfrm>
            <a:custGeom>
              <a:rect b="b" l="l" r="r" t="t"/>
              <a:pathLst>
                <a:path extrusionOk="0" h="1" w="61">
                  <a:moveTo>
                    <a:pt x="61" y="1"/>
                  </a:moveTo>
                  <a:cubicBezTo>
                    <a:pt x="1" y="1"/>
                    <a:pt x="49" y="1"/>
                    <a:pt x="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2"/>
            <p:cNvSpPr/>
            <p:nvPr/>
          </p:nvSpPr>
          <p:spPr>
            <a:xfrm>
              <a:off x="2622050" y="2056925"/>
              <a:ext cx="1500" cy="25"/>
            </a:xfrm>
            <a:custGeom>
              <a:rect b="b" l="l" r="r" t="t"/>
              <a:pathLst>
                <a:path extrusionOk="0" h="1" w="60">
                  <a:moveTo>
                    <a:pt x="60" y="1"/>
                  </a:moveTo>
                  <a:cubicBezTo>
                    <a:pt x="0" y="1"/>
                    <a:pt x="0"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2"/>
            <p:cNvSpPr/>
            <p:nvPr/>
          </p:nvSpPr>
          <p:spPr>
            <a:xfrm>
              <a:off x="2612525" y="2067050"/>
              <a:ext cx="1500" cy="25"/>
            </a:xfrm>
            <a:custGeom>
              <a:rect b="b" l="l" r="r" t="t"/>
              <a:pathLst>
                <a:path extrusionOk="0" h="1" w="60">
                  <a:moveTo>
                    <a:pt x="0" y="1"/>
                  </a:moveTo>
                  <a:cubicBezTo>
                    <a:pt x="12" y="1"/>
                    <a:pt x="6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2"/>
            <p:cNvSpPr/>
            <p:nvPr/>
          </p:nvSpPr>
          <p:spPr>
            <a:xfrm>
              <a:off x="2613400" y="2065850"/>
              <a:ext cx="1225" cy="325"/>
            </a:xfrm>
            <a:custGeom>
              <a:rect b="b" l="l" r="r" t="t"/>
              <a:pathLst>
                <a:path extrusionOk="0" h="13" w="49">
                  <a:moveTo>
                    <a:pt x="1" y="13"/>
                  </a:moveTo>
                  <a:cubicBezTo>
                    <a:pt x="49" y="1"/>
                    <a:pt x="49"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2"/>
            <p:cNvSpPr/>
            <p:nvPr/>
          </p:nvSpPr>
          <p:spPr>
            <a:xfrm>
              <a:off x="2611925" y="2065275"/>
              <a:ext cx="1500" cy="25"/>
            </a:xfrm>
            <a:custGeom>
              <a:rect b="b" l="l" r="r" t="t"/>
              <a:pathLst>
                <a:path extrusionOk="0" h="1" w="60">
                  <a:moveTo>
                    <a:pt x="0" y="0"/>
                  </a:moveTo>
                  <a:cubicBezTo>
                    <a:pt x="0" y="0"/>
                    <a:pt x="12" y="0"/>
                    <a:pt x="12" y="0"/>
                  </a:cubicBezTo>
                  <a:cubicBezTo>
                    <a:pt x="0" y="0"/>
                    <a:pt x="6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2"/>
            <p:cNvSpPr/>
            <p:nvPr/>
          </p:nvSpPr>
          <p:spPr>
            <a:xfrm>
              <a:off x="2649725" y="2079250"/>
              <a:ext cx="925" cy="25"/>
            </a:xfrm>
            <a:custGeom>
              <a:rect b="b" l="l" r="r" t="t"/>
              <a:pathLst>
                <a:path extrusionOk="0" h="1" w="37">
                  <a:moveTo>
                    <a:pt x="0" y="1"/>
                  </a:moveTo>
                  <a:cubicBezTo>
                    <a:pt x="0" y="1"/>
                    <a:pt x="36" y="1"/>
                    <a:pt x="36" y="1"/>
                  </a:cubicBezTo>
                  <a:cubicBezTo>
                    <a:pt x="36"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2"/>
            <p:cNvSpPr/>
            <p:nvPr/>
          </p:nvSpPr>
          <p:spPr>
            <a:xfrm>
              <a:off x="2647650" y="2078650"/>
              <a:ext cx="900" cy="25"/>
            </a:xfrm>
            <a:custGeom>
              <a:rect b="b" l="l" r="r" t="t"/>
              <a:pathLst>
                <a:path extrusionOk="0" h="1" w="36">
                  <a:moveTo>
                    <a:pt x="36" y="1"/>
                  </a:moveTo>
                  <a:cubicBezTo>
                    <a:pt x="0" y="1"/>
                    <a:pt x="0"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2"/>
            <p:cNvSpPr/>
            <p:nvPr/>
          </p:nvSpPr>
          <p:spPr>
            <a:xfrm>
              <a:off x="2647375" y="2078075"/>
              <a:ext cx="1150" cy="225"/>
            </a:xfrm>
            <a:custGeom>
              <a:rect b="b" l="l" r="r" t="t"/>
              <a:pathLst>
                <a:path extrusionOk="0" h="9" w="46">
                  <a:moveTo>
                    <a:pt x="35" y="0"/>
                  </a:moveTo>
                  <a:cubicBezTo>
                    <a:pt x="35" y="0"/>
                    <a:pt x="35" y="0"/>
                    <a:pt x="35" y="0"/>
                  </a:cubicBezTo>
                  <a:lnTo>
                    <a:pt x="35" y="0"/>
                  </a:lnTo>
                  <a:cubicBezTo>
                    <a:pt x="25" y="2"/>
                    <a:pt x="19" y="3"/>
                    <a:pt x="16" y="4"/>
                  </a:cubicBezTo>
                  <a:lnTo>
                    <a:pt x="16" y="4"/>
                  </a:lnTo>
                  <a:cubicBezTo>
                    <a:pt x="3" y="7"/>
                    <a:pt x="0" y="9"/>
                    <a:pt x="4" y="9"/>
                  </a:cubicBezTo>
                  <a:cubicBezTo>
                    <a:pt x="7" y="9"/>
                    <a:pt x="16" y="7"/>
                    <a:pt x="26" y="4"/>
                  </a:cubicBezTo>
                  <a:lnTo>
                    <a:pt x="26" y="4"/>
                  </a:lnTo>
                  <a:cubicBezTo>
                    <a:pt x="36" y="2"/>
                    <a:pt x="45" y="0"/>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2"/>
            <p:cNvSpPr/>
            <p:nvPr/>
          </p:nvSpPr>
          <p:spPr>
            <a:xfrm>
              <a:off x="2650625" y="2078075"/>
              <a:ext cx="325" cy="25"/>
            </a:xfrm>
            <a:custGeom>
              <a:rect b="b" l="l" r="r" t="t"/>
              <a:pathLst>
                <a:path extrusionOk="0" h="1" w="13">
                  <a:moveTo>
                    <a:pt x="12" y="0"/>
                  </a:moveTo>
                  <a:cubicBezTo>
                    <a:pt x="12" y="0"/>
                    <a:pt x="0" y="0"/>
                    <a:pt x="12" y="0"/>
                  </a:cubicBezTo>
                  <a:cubicBezTo>
                    <a:pt x="12"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2"/>
            <p:cNvSpPr/>
            <p:nvPr/>
          </p:nvSpPr>
          <p:spPr>
            <a:xfrm>
              <a:off x="2650925" y="2078075"/>
              <a:ext cx="600" cy="25"/>
            </a:xfrm>
            <a:custGeom>
              <a:rect b="b" l="l" r="r" t="t"/>
              <a:pathLst>
                <a:path extrusionOk="0" h="1" w="24">
                  <a:moveTo>
                    <a:pt x="0" y="0"/>
                  </a:moveTo>
                  <a:cubicBezTo>
                    <a:pt x="0" y="0"/>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2"/>
            <p:cNvSpPr/>
            <p:nvPr/>
          </p:nvSpPr>
          <p:spPr>
            <a:xfrm>
              <a:off x="2650625" y="2077625"/>
              <a:ext cx="1350" cy="175"/>
            </a:xfrm>
            <a:custGeom>
              <a:rect b="b" l="l" r="r" t="t"/>
              <a:pathLst>
                <a:path extrusionOk="0" h="7" w="54">
                  <a:moveTo>
                    <a:pt x="48" y="1"/>
                  </a:moveTo>
                  <a:cubicBezTo>
                    <a:pt x="45" y="1"/>
                    <a:pt x="32" y="2"/>
                    <a:pt x="0" y="6"/>
                  </a:cubicBezTo>
                  <a:cubicBezTo>
                    <a:pt x="16" y="6"/>
                    <a:pt x="53"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2"/>
            <p:cNvSpPr/>
            <p:nvPr/>
          </p:nvSpPr>
          <p:spPr>
            <a:xfrm>
              <a:off x="2649725" y="2077775"/>
              <a:ext cx="325" cy="25"/>
            </a:xfrm>
            <a:custGeom>
              <a:rect b="b" l="l" r="r" t="t"/>
              <a:pathLst>
                <a:path extrusionOk="0" h="1" w="13">
                  <a:moveTo>
                    <a:pt x="0" y="0"/>
                  </a:moveTo>
                  <a:lnTo>
                    <a:pt x="12" y="0"/>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2"/>
            <p:cNvSpPr/>
            <p:nvPr/>
          </p:nvSpPr>
          <p:spPr>
            <a:xfrm>
              <a:off x="2648825" y="2077775"/>
              <a:ext cx="2125" cy="25"/>
            </a:xfrm>
            <a:custGeom>
              <a:rect b="b" l="l" r="r" t="t"/>
              <a:pathLst>
                <a:path extrusionOk="0" h="1" w="85">
                  <a:moveTo>
                    <a:pt x="48" y="0"/>
                  </a:moveTo>
                  <a:cubicBezTo>
                    <a:pt x="84" y="0"/>
                    <a:pt x="1" y="0"/>
                    <a:pt x="48" y="0"/>
                  </a:cubicBezTo>
                  <a:cubicBezTo>
                    <a:pt x="36" y="0"/>
                    <a:pt x="13"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2"/>
            <p:cNvSpPr/>
            <p:nvPr/>
          </p:nvSpPr>
          <p:spPr>
            <a:xfrm>
              <a:off x="2649125" y="2077775"/>
              <a:ext cx="1075" cy="250"/>
            </a:xfrm>
            <a:custGeom>
              <a:rect b="b" l="l" r="r" t="t"/>
              <a:pathLst>
                <a:path extrusionOk="0" h="10" w="43">
                  <a:moveTo>
                    <a:pt x="1" y="0"/>
                  </a:moveTo>
                  <a:cubicBezTo>
                    <a:pt x="7" y="6"/>
                    <a:pt x="18" y="9"/>
                    <a:pt x="27" y="9"/>
                  </a:cubicBezTo>
                  <a:cubicBezTo>
                    <a:pt x="36" y="9"/>
                    <a:pt x="42"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2"/>
            <p:cNvSpPr/>
            <p:nvPr/>
          </p:nvSpPr>
          <p:spPr>
            <a:xfrm>
              <a:off x="2646250" y="2078075"/>
              <a:ext cx="725" cy="275"/>
            </a:xfrm>
            <a:custGeom>
              <a:rect b="b" l="l" r="r" t="t"/>
              <a:pathLst>
                <a:path extrusionOk="0" h="11" w="29">
                  <a:moveTo>
                    <a:pt x="20" y="0"/>
                  </a:moveTo>
                  <a:cubicBezTo>
                    <a:pt x="5" y="8"/>
                    <a:pt x="1" y="11"/>
                    <a:pt x="2" y="11"/>
                  </a:cubicBezTo>
                  <a:cubicBezTo>
                    <a:pt x="5" y="11"/>
                    <a:pt x="28"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2"/>
            <p:cNvSpPr/>
            <p:nvPr/>
          </p:nvSpPr>
          <p:spPr>
            <a:xfrm>
              <a:off x="2650050" y="2077175"/>
              <a:ext cx="1475" cy="150"/>
            </a:xfrm>
            <a:custGeom>
              <a:rect b="b" l="l" r="r" t="t"/>
              <a:pathLst>
                <a:path extrusionOk="0" h="6" w="59">
                  <a:moveTo>
                    <a:pt x="59" y="0"/>
                  </a:moveTo>
                  <a:cubicBezTo>
                    <a:pt x="43" y="0"/>
                    <a:pt x="1" y="6"/>
                    <a:pt x="6" y="6"/>
                  </a:cubicBezTo>
                  <a:cubicBezTo>
                    <a:pt x="9" y="6"/>
                    <a:pt x="23" y="4"/>
                    <a:pt x="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2"/>
            <p:cNvSpPr/>
            <p:nvPr/>
          </p:nvSpPr>
          <p:spPr>
            <a:xfrm>
              <a:off x="2649725" y="2077175"/>
              <a:ext cx="625" cy="25"/>
            </a:xfrm>
            <a:custGeom>
              <a:rect b="b" l="l" r="r" t="t"/>
              <a:pathLst>
                <a:path extrusionOk="0" h="1" w="25">
                  <a:moveTo>
                    <a:pt x="24" y="0"/>
                  </a:moveTo>
                  <a:lnTo>
                    <a:pt x="0" y="0"/>
                  </a:lnTo>
                  <a:cubicBezTo>
                    <a:pt x="0"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2"/>
            <p:cNvSpPr/>
            <p:nvPr/>
          </p:nvSpPr>
          <p:spPr>
            <a:xfrm>
              <a:off x="2648225" y="2077475"/>
              <a:ext cx="1225" cy="325"/>
            </a:xfrm>
            <a:custGeom>
              <a:rect b="b" l="l" r="r" t="t"/>
              <a:pathLst>
                <a:path extrusionOk="0" h="13" w="49">
                  <a:moveTo>
                    <a:pt x="1" y="0"/>
                  </a:moveTo>
                  <a:cubicBezTo>
                    <a:pt x="49" y="12"/>
                    <a:pt x="49"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2"/>
            <p:cNvSpPr/>
            <p:nvPr/>
          </p:nvSpPr>
          <p:spPr>
            <a:xfrm>
              <a:off x="2651200" y="2076875"/>
              <a:ext cx="925" cy="325"/>
            </a:xfrm>
            <a:custGeom>
              <a:rect b="b" l="l" r="r" t="t"/>
              <a:pathLst>
                <a:path extrusionOk="0" h="13" w="37">
                  <a:moveTo>
                    <a:pt x="1" y="0"/>
                  </a:moveTo>
                  <a:cubicBezTo>
                    <a:pt x="37" y="12"/>
                    <a:pt x="37"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2"/>
            <p:cNvSpPr/>
            <p:nvPr/>
          </p:nvSpPr>
          <p:spPr>
            <a:xfrm>
              <a:off x="2651250" y="2076500"/>
              <a:ext cx="1800" cy="175"/>
            </a:xfrm>
            <a:custGeom>
              <a:rect b="b" l="l" r="r" t="t"/>
              <a:pathLst>
                <a:path extrusionOk="0" h="7" w="72">
                  <a:moveTo>
                    <a:pt x="6" y="0"/>
                  </a:moveTo>
                  <a:cubicBezTo>
                    <a:pt x="1" y="0"/>
                    <a:pt x="1" y="1"/>
                    <a:pt x="11" y="4"/>
                  </a:cubicBezTo>
                  <a:cubicBezTo>
                    <a:pt x="39" y="6"/>
                    <a:pt x="52" y="7"/>
                    <a:pt x="57" y="7"/>
                  </a:cubicBezTo>
                  <a:cubicBezTo>
                    <a:pt x="71" y="7"/>
                    <a:pt x="20"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2"/>
            <p:cNvSpPr/>
            <p:nvPr/>
          </p:nvSpPr>
          <p:spPr>
            <a:xfrm>
              <a:off x="2649700" y="2077175"/>
              <a:ext cx="950" cy="150"/>
            </a:xfrm>
            <a:custGeom>
              <a:rect b="b" l="l" r="r" t="t"/>
              <a:pathLst>
                <a:path extrusionOk="0" h="6" w="38">
                  <a:moveTo>
                    <a:pt x="37" y="0"/>
                  </a:moveTo>
                  <a:cubicBezTo>
                    <a:pt x="21" y="0"/>
                    <a:pt x="0" y="6"/>
                    <a:pt x="5" y="6"/>
                  </a:cubicBezTo>
                  <a:cubicBezTo>
                    <a:pt x="8" y="6"/>
                    <a:pt x="17" y="4"/>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2"/>
            <p:cNvSpPr/>
            <p:nvPr/>
          </p:nvSpPr>
          <p:spPr>
            <a:xfrm>
              <a:off x="2649725" y="2077050"/>
              <a:ext cx="300" cy="150"/>
            </a:xfrm>
            <a:custGeom>
              <a:rect b="b" l="l" r="r" t="t"/>
              <a:pathLst>
                <a:path extrusionOk="0" h="6" w="12">
                  <a:moveTo>
                    <a:pt x="8" y="0"/>
                  </a:moveTo>
                  <a:cubicBezTo>
                    <a:pt x="7" y="0"/>
                    <a:pt x="4" y="1"/>
                    <a:pt x="0" y="5"/>
                  </a:cubicBezTo>
                  <a:cubicBezTo>
                    <a:pt x="8" y="5"/>
                    <a:pt x="11"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2"/>
            <p:cNvSpPr/>
            <p:nvPr/>
          </p:nvSpPr>
          <p:spPr>
            <a:xfrm>
              <a:off x="2647350" y="2077325"/>
              <a:ext cx="1500" cy="175"/>
            </a:xfrm>
            <a:custGeom>
              <a:rect b="b" l="l" r="r" t="t"/>
              <a:pathLst>
                <a:path extrusionOk="0" h="7" w="60">
                  <a:moveTo>
                    <a:pt x="24" y="1"/>
                  </a:moveTo>
                  <a:cubicBezTo>
                    <a:pt x="16" y="1"/>
                    <a:pt x="8" y="2"/>
                    <a:pt x="0" y="6"/>
                  </a:cubicBezTo>
                  <a:lnTo>
                    <a:pt x="60" y="6"/>
                  </a:lnTo>
                  <a:cubicBezTo>
                    <a:pt x="52" y="6"/>
                    <a:pt x="39"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2"/>
            <p:cNvSpPr/>
            <p:nvPr/>
          </p:nvSpPr>
          <p:spPr>
            <a:xfrm>
              <a:off x="2647650" y="2077175"/>
              <a:ext cx="1800" cy="25"/>
            </a:xfrm>
            <a:custGeom>
              <a:rect b="b" l="l" r="r" t="t"/>
              <a:pathLst>
                <a:path extrusionOk="0" h="1" w="72">
                  <a:moveTo>
                    <a:pt x="72" y="0"/>
                  </a:moveTo>
                  <a:cubicBezTo>
                    <a:pt x="60" y="0"/>
                    <a:pt x="0" y="0"/>
                    <a:pt x="72" y="0"/>
                  </a:cubicBezTo>
                  <a:cubicBezTo>
                    <a:pt x="72" y="0"/>
                    <a:pt x="60"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2"/>
            <p:cNvSpPr/>
            <p:nvPr/>
          </p:nvSpPr>
          <p:spPr>
            <a:xfrm>
              <a:off x="2648525" y="2077175"/>
              <a:ext cx="925" cy="25"/>
            </a:xfrm>
            <a:custGeom>
              <a:rect b="b" l="l" r="r" t="t"/>
              <a:pathLst>
                <a:path extrusionOk="0" h="1" w="37">
                  <a:moveTo>
                    <a:pt x="1" y="0"/>
                  </a:moveTo>
                  <a:cubicBezTo>
                    <a:pt x="13" y="0"/>
                    <a:pt x="37"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2"/>
            <p:cNvSpPr/>
            <p:nvPr/>
          </p:nvSpPr>
          <p:spPr>
            <a:xfrm>
              <a:off x="2649925" y="2076575"/>
              <a:ext cx="425" cy="150"/>
            </a:xfrm>
            <a:custGeom>
              <a:rect b="b" l="l" r="r" t="t"/>
              <a:pathLst>
                <a:path extrusionOk="0" h="6" w="17">
                  <a:moveTo>
                    <a:pt x="16" y="1"/>
                  </a:moveTo>
                  <a:cubicBezTo>
                    <a:pt x="0" y="1"/>
                    <a:pt x="6" y="6"/>
                    <a:pt x="11" y="6"/>
                  </a:cubicBezTo>
                  <a:cubicBezTo>
                    <a:pt x="14" y="6"/>
                    <a:pt x="16" y="4"/>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2"/>
            <p:cNvSpPr/>
            <p:nvPr/>
          </p:nvSpPr>
          <p:spPr>
            <a:xfrm>
              <a:off x="2649725" y="2076875"/>
              <a:ext cx="325" cy="25"/>
            </a:xfrm>
            <a:custGeom>
              <a:rect b="b" l="l" r="r" t="t"/>
              <a:pathLst>
                <a:path extrusionOk="0" h="1" w="13">
                  <a:moveTo>
                    <a:pt x="12" y="0"/>
                  </a:moveTo>
                  <a:lnTo>
                    <a:pt x="12" y="0"/>
                  </a:ln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2"/>
            <p:cNvSpPr/>
            <p:nvPr/>
          </p:nvSpPr>
          <p:spPr>
            <a:xfrm>
              <a:off x="2649425" y="2076275"/>
              <a:ext cx="325" cy="25"/>
            </a:xfrm>
            <a:custGeom>
              <a:rect b="b" l="l" r="r" t="t"/>
              <a:pathLst>
                <a:path extrusionOk="0" h="1" w="13">
                  <a:moveTo>
                    <a:pt x="12" y="1"/>
                  </a:moveTo>
                  <a:cubicBezTo>
                    <a:pt x="1"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2"/>
            <p:cNvSpPr/>
            <p:nvPr/>
          </p:nvSpPr>
          <p:spPr>
            <a:xfrm>
              <a:off x="2649125" y="2076875"/>
              <a:ext cx="625" cy="25"/>
            </a:xfrm>
            <a:custGeom>
              <a:rect b="b" l="l" r="r" t="t"/>
              <a:pathLst>
                <a:path extrusionOk="0" h="1" w="25">
                  <a:moveTo>
                    <a:pt x="24" y="0"/>
                  </a:moveTo>
                  <a:cubicBezTo>
                    <a:pt x="13" y="0"/>
                    <a:pt x="1" y="0"/>
                    <a:pt x="24" y="0"/>
                  </a:cubicBezTo>
                  <a:cubicBezTo>
                    <a:pt x="13" y="0"/>
                    <a:pt x="13"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2"/>
            <p:cNvSpPr/>
            <p:nvPr/>
          </p:nvSpPr>
          <p:spPr>
            <a:xfrm>
              <a:off x="2650025" y="2076575"/>
              <a:ext cx="925" cy="25"/>
            </a:xfrm>
            <a:custGeom>
              <a:rect b="b" l="l" r="r" t="t"/>
              <a:pathLst>
                <a:path extrusionOk="0" h="1" w="37">
                  <a:moveTo>
                    <a:pt x="24" y="1"/>
                  </a:moveTo>
                  <a:cubicBezTo>
                    <a:pt x="12" y="1"/>
                    <a:pt x="12" y="1"/>
                    <a:pt x="0" y="1"/>
                  </a:cubicBezTo>
                  <a:cubicBezTo>
                    <a:pt x="12" y="1"/>
                    <a:pt x="36"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2"/>
            <p:cNvSpPr/>
            <p:nvPr/>
          </p:nvSpPr>
          <p:spPr>
            <a:xfrm>
              <a:off x="2650025" y="2076875"/>
              <a:ext cx="325" cy="25"/>
            </a:xfrm>
            <a:custGeom>
              <a:rect b="b" l="l" r="r" t="t"/>
              <a:pathLst>
                <a:path extrusionOk="0" h="1" w="13">
                  <a:moveTo>
                    <a:pt x="0" y="0"/>
                  </a:moveTo>
                  <a:lnTo>
                    <a:pt x="12" y="0"/>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2"/>
            <p:cNvSpPr/>
            <p:nvPr/>
          </p:nvSpPr>
          <p:spPr>
            <a:xfrm>
              <a:off x="2649125" y="2076875"/>
              <a:ext cx="925" cy="25"/>
            </a:xfrm>
            <a:custGeom>
              <a:rect b="b" l="l" r="r" t="t"/>
              <a:pathLst>
                <a:path extrusionOk="0" h="1" w="37">
                  <a:moveTo>
                    <a:pt x="36" y="0"/>
                  </a:moveTo>
                  <a:cubicBezTo>
                    <a:pt x="1" y="0"/>
                    <a:pt x="36" y="0"/>
                    <a:pt x="36" y="0"/>
                  </a:cubicBezTo>
                  <a:cubicBezTo>
                    <a:pt x="36" y="0"/>
                    <a:pt x="36"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2"/>
            <p:cNvSpPr/>
            <p:nvPr/>
          </p:nvSpPr>
          <p:spPr>
            <a:xfrm>
              <a:off x="2644950" y="2075975"/>
              <a:ext cx="4800" cy="325"/>
            </a:xfrm>
            <a:custGeom>
              <a:rect b="b" l="l" r="r" t="t"/>
              <a:pathLst>
                <a:path extrusionOk="0" h="13" w="192">
                  <a:moveTo>
                    <a:pt x="1" y="1"/>
                  </a:moveTo>
                  <a:cubicBezTo>
                    <a:pt x="1" y="1"/>
                    <a:pt x="1" y="13"/>
                    <a:pt x="13" y="13"/>
                  </a:cubicBezTo>
                  <a:lnTo>
                    <a:pt x="84" y="13"/>
                  </a:lnTo>
                  <a:cubicBezTo>
                    <a:pt x="84" y="1"/>
                    <a:pt x="96" y="1"/>
                    <a:pt x="108" y="1"/>
                  </a:cubicBezTo>
                  <a:close/>
                  <a:moveTo>
                    <a:pt x="138" y="4"/>
                  </a:moveTo>
                  <a:cubicBezTo>
                    <a:pt x="120" y="4"/>
                    <a:pt x="102" y="7"/>
                    <a:pt x="84" y="13"/>
                  </a:cubicBezTo>
                  <a:lnTo>
                    <a:pt x="191" y="13"/>
                  </a:lnTo>
                  <a:cubicBezTo>
                    <a:pt x="174" y="7"/>
                    <a:pt x="156" y="4"/>
                    <a:pt x="138"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2"/>
            <p:cNvSpPr/>
            <p:nvPr/>
          </p:nvSpPr>
          <p:spPr>
            <a:xfrm>
              <a:off x="2649425" y="2076150"/>
              <a:ext cx="1350" cy="150"/>
            </a:xfrm>
            <a:custGeom>
              <a:rect b="b" l="l" r="r" t="t"/>
              <a:pathLst>
                <a:path extrusionOk="0" h="6" w="54">
                  <a:moveTo>
                    <a:pt x="46" y="0"/>
                  </a:moveTo>
                  <a:cubicBezTo>
                    <a:pt x="42" y="0"/>
                    <a:pt x="28" y="2"/>
                    <a:pt x="1" y="6"/>
                  </a:cubicBezTo>
                  <a:cubicBezTo>
                    <a:pt x="24" y="6"/>
                    <a:pt x="53" y="0"/>
                    <a:pt x="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2"/>
            <p:cNvSpPr/>
            <p:nvPr/>
          </p:nvSpPr>
          <p:spPr>
            <a:xfrm>
              <a:off x="2647650" y="2076350"/>
              <a:ext cx="2400" cy="250"/>
            </a:xfrm>
            <a:custGeom>
              <a:rect b="b" l="l" r="r" t="t"/>
              <a:pathLst>
                <a:path extrusionOk="0" h="10" w="96">
                  <a:moveTo>
                    <a:pt x="66" y="1"/>
                  </a:moveTo>
                  <a:cubicBezTo>
                    <a:pt x="57" y="1"/>
                    <a:pt x="42" y="4"/>
                    <a:pt x="0" y="10"/>
                  </a:cubicBezTo>
                  <a:lnTo>
                    <a:pt x="95" y="10"/>
                  </a:lnTo>
                  <a:cubicBezTo>
                    <a:pt x="77" y="4"/>
                    <a:pt x="75"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2"/>
            <p:cNvSpPr/>
            <p:nvPr/>
          </p:nvSpPr>
          <p:spPr>
            <a:xfrm>
              <a:off x="2647650" y="2077175"/>
              <a:ext cx="300" cy="25"/>
            </a:xfrm>
            <a:custGeom>
              <a:rect b="b" l="l" r="r" t="t"/>
              <a:pathLst>
                <a:path extrusionOk="0" h="1" w="12">
                  <a:moveTo>
                    <a:pt x="0" y="0"/>
                  </a:moveTo>
                  <a:cubicBezTo>
                    <a:pt x="12" y="0"/>
                    <a:pt x="12" y="0"/>
                    <a:pt x="12" y="0"/>
                  </a:cubicBez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2"/>
            <p:cNvSpPr/>
            <p:nvPr/>
          </p:nvSpPr>
          <p:spPr>
            <a:xfrm>
              <a:off x="2645575" y="2077175"/>
              <a:ext cx="1200" cy="375"/>
            </a:xfrm>
            <a:custGeom>
              <a:rect b="b" l="l" r="r" t="t"/>
              <a:pathLst>
                <a:path extrusionOk="0" h="15" w="48">
                  <a:moveTo>
                    <a:pt x="24" y="0"/>
                  </a:moveTo>
                  <a:cubicBezTo>
                    <a:pt x="28" y="1"/>
                    <a:pt x="31" y="3"/>
                    <a:pt x="33" y="4"/>
                  </a:cubicBezTo>
                  <a:lnTo>
                    <a:pt x="33" y="4"/>
                  </a:lnTo>
                  <a:cubicBezTo>
                    <a:pt x="37" y="3"/>
                    <a:pt x="42" y="2"/>
                    <a:pt x="47" y="0"/>
                  </a:cubicBezTo>
                  <a:close/>
                  <a:moveTo>
                    <a:pt x="33" y="4"/>
                  </a:moveTo>
                  <a:cubicBezTo>
                    <a:pt x="2" y="11"/>
                    <a:pt x="0" y="14"/>
                    <a:pt x="8" y="14"/>
                  </a:cubicBezTo>
                  <a:cubicBezTo>
                    <a:pt x="17" y="14"/>
                    <a:pt x="41" y="9"/>
                    <a:pt x="33"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2"/>
            <p:cNvSpPr/>
            <p:nvPr/>
          </p:nvSpPr>
          <p:spPr>
            <a:xfrm>
              <a:off x="2646150" y="2076875"/>
              <a:ext cx="1525" cy="25"/>
            </a:xfrm>
            <a:custGeom>
              <a:rect b="b" l="l" r="r" t="t"/>
              <a:pathLst>
                <a:path extrusionOk="0" h="1" w="61">
                  <a:moveTo>
                    <a:pt x="60" y="0"/>
                  </a:moveTo>
                  <a:cubicBezTo>
                    <a:pt x="12" y="0"/>
                    <a:pt x="1" y="0"/>
                    <a:pt x="60" y="0"/>
                  </a:cubicBezTo>
                  <a:cubicBezTo>
                    <a:pt x="60" y="0"/>
                    <a:pt x="48"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2"/>
            <p:cNvSpPr/>
            <p:nvPr/>
          </p:nvSpPr>
          <p:spPr>
            <a:xfrm>
              <a:off x="2649425" y="2076150"/>
              <a:ext cx="1450" cy="150"/>
            </a:xfrm>
            <a:custGeom>
              <a:rect b="b" l="l" r="r" t="t"/>
              <a:pathLst>
                <a:path extrusionOk="0" h="6" w="58">
                  <a:moveTo>
                    <a:pt x="53" y="0"/>
                  </a:moveTo>
                  <a:cubicBezTo>
                    <a:pt x="46" y="0"/>
                    <a:pt x="1" y="6"/>
                    <a:pt x="24" y="6"/>
                  </a:cubicBezTo>
                  <a:cubicBezTo>
                    <a:pt x="52" y="2"/>
                    <a:pt x="57"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2"/>
            <p:cNvSpPr/>
            <p:nvPr/>
          </p:nvSpPr>
          <p:spPr>
            <a:xfrm>
              <a:off x="2650025" y="2075975"/>
              <a:ext cx="925" cy="25"/>
            </a:xfrm>
            <a:custGeom>
              <a:rect b="b" l="l" r="r" t="t"/>
              <a:pathLst>
                <a:path extrusionOk="0" h="1" w="37">
                  <a:moveTo>
                    <a:pt x="0" y="1"/>
                  </a:moveTo>
                  <a:cubicBezTo>
                    <a:pt x="36"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2"/>
            <p:cNvSpPr/>
            <p:nvPr/>
          </p:nvSpPr>
          <p:spPr>
            <a:xfrm>
              <a:off x="2650025" y="2071600"/>
              <a:ext cx="1125" cy="250"/>
            </a:xfrm>
            <a:custGeom>
              <a:rect b="b" l="l" r="r" t="t"/>
              <a:pathLst>
                <a:path extrusionOk="0" h="10" w="45">
                  <a:moveTo>
                    <a:pt x="9" y="0"/>
                  </a:moveTo>
                  <a:cubicBezTo>
                    <a:pt x="6" y="0"/>
                    <a:pt x="0" y="3"/>
                    <a:pt x="0" y="9"/>
                  </a:cubicBezTo>
                  <a:cubicBezTo>
                    <a:pt x="42" y="3"/>
                    <a:pt x="45" y="0"/>
                    <a:pt x="36" y="0"/>
                  </a:cubicBezTo>
                  <a:cubicBezTo>
                    <a:pt x="29" y="0"/>
                    <a:pt x="16" y="2"/>
                    <a:pt x="7" y="5"/>
                  </a:cubicBezTo>
                  <a:lnTo>
                    <a:pt x="7" y="5"/>
                  </a:lnTo>
                  <a:cubicBezTo>
                    <a:pt x="12" y="2"/>
                    <a:pt x="12"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2"/>
            <p:cNvSpPr/>
            <p:nvPr/>
          </p:nvSpPr>
          <p:spPr>
            <a:xfrm>
              <a:off x="2644675" y="2068700"/>
              <a:ext cx="1500" cy="150"/>
            </a:xfrm>
            <a:custGeom>
              <a:rect b="b" l="l" r="r" t="t"/>
              <a:pathLst>
                <a:path extrusionOk="0" h="6" w="60">
                  <a:moveTo>
                    <a:pt x="12" y="1"/>
                  </a:moveTo>
                  <a:cubicBezTo>
                    <a:pt x="4" y="1"/>
                    <a:pt x="0" y="2"/>
                    <a:pt x="12" y="6"/>
                  </a:cubicBezTo>
                  <a:cubicBezTo>
                    <a:pt x="60" y="6"/>
                    <a:pt x="2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2"/>
            <p:cNvSpPr/>
            <p:nvPr/>
          </p:nvSpPr>
          <p:spPr>
            <a:xfrm>
              <a:off x="2639000" y="2064375"/>
              <a:ext cx="925" cy="325"/>
            </a:xfrm>
            <a:custGeom>
              <a:rect b="b" l="l" r="r" t="t"/>
              <a:pathLst>
                <a:path extrusionOk="0" h="13" w="37">
                  <a:moveTo>
                    <a:pt x="1" y="0"/>
                  </a:moveTo>
                  <a:cubicBezTo>
                    <a:pt x="1" y="12"/>
                    <a:pt x="25" y="12"/>
                    <a:pt x="37"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2"/>
            <p:cNvSpPr/>
            <p:nvPr/>
          </p:nvSpPr>
          <p:spPr>
            <a:xfrm>
              <a:off x="2649125" y="2073900"/>
              <a:ext cx="1225" cy="325"/>
            </a:xfrm>
            <a:custGeom>
              <a:rect b="b" l="l" r="r" t="t"/>
              <a:pathLst>
                <a:path extrusionOk="0" h="13" w="49">
                  <a:moveTo>
                    <a:pt x="48" y="0"/>
                  </a:moveTo>
                  <a:lnTo>
                    <a:pt x="48" y="0"/>
                  </a:lnTo>
                  <a:cubicBezTo>
                    <a:pt x="24" y="12"/>
                    <a:pt x="1" y="12"/>
                    <a:pt x="24" y="12"/>
                  </a:cubicBezTo>
                  <a:cubicBezTo>
                    <a:pt x="36" y="12"/>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2"/>
            <p:cNvSpPr/>
            <p:nvPr/>
          </p:nvSpPr>
          <p:spPr>
            <a:xfrm>
              <a:off x="2650225" y="2073900"/>
              <a:ext cx="525" cy="150"/>
            </a:xfrm>
            <a:custGeom>
              <a:rect b="b" l="l" r="r" t="t"/>
              <a:pathLst>
                <a:path extrusionOk="0" h="6" w="21">
                  <a:moveTo>
                    <a:pt x="4" y="0"/>
                  </a:moveTo>
                  <a:cubicBezTo>
                    <a:pt x="0" y="4"/>
                    <a:pt x="2" y="6"/>
                    <a:pt x="4" y="6"/>
                  </a:cubicBezTo>
                  <a:cubicBezTo>
                    <a:pt x="10" y="6"/>
                    <a:pt x="20"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2"/>
            <p:cNvSpPr/>
            <p:nvPr/>
          </p:nvSpPr>
          <p:spPr>
            <a:xfrm>
              <a:off x="2644950" y="2073600"/>
              <a:ext cx="325" cy="25"/>
            </a:xfrm>
            <a:custGeom>
              <a:rect b="b" l="l" r="r" t="t"/>
              <a:pathLst>
                <a:path extrusionOk="0" h="1" w="13">
                  <a:moveTo>
                    <a:pt x="13" y="0"/>
                  </a:moveTo>
                  <a:lnTo>
                    <a:pt x="13" y="0"/>
                  </a:ln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2"/>
            <p:cNvSpPr/>
            <p:nvPr/>
          </p:nvSpPr>
          <p:spPr>
            <a:xfrm>
              <a:off x="2650325" y="2075375"/>
              <a:ext cx="325" cy="25"/>
            </a:xfrm>
            <a:custGeom>
              <a:rect b="b" l="l" r="r" t="t"/>
              <a:pathLst>
                <a:path extrusionOk="0" h="1" w="13">
                  <a:moveTo>
                    <a:pt x="0" y="1"/>
                  </a:moveTo>
                  <a:cubicBezTo>
                    <a:pt x="0" y="1"/>
                    <a:pt x="0" y="1"/>
                    <a:pt x="0" y="1"/>
                  </a:cubicBez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2"/>
            <p:cNvSpPr/>
            <p:nvPr/>
          </p:nvSpPr>
          <p:spPr>
            <a:xfrm>
              <a:off x="2650125" y="2075250"/>
              <a:ext cx="225" cy="150"/>
            </a:xfrm>
            <a:custGeom>
              <a:rect b="b" l="l" r="r" t="t"/>
              <a:pathLst>
                <a:path extrusionOk="0" h="6" w="9">
                  <a:moveTo>
                    <a:pt x="6" y="1"/>
                  </a:moveTo>
                  <a:cubicBezTo>
                    <a:pt x="3" y="1"/>
                    <a:pt x="0" y="6"/>
                    <a:pt x="8" y="6"/>
                  </a:cubicBezTo>
                  <a:cubicBezTo>
                    <a:pt x="8" y="2"/>
                    <a:pt x="7"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2"/>
            <p:cNvSpPr/>
            <p:nvPr/>
          </p:nvSpPr>
          <p:spPr>
            <a:xfrm>
              <a:off x="2642575" y="2062000"/>
              <a:ext cx="325" cy="25"/>
            </a:xfrm>
            <a:custGeom>
              <a:rect b="b" l="l" r="r" t="t"/>
              <a:pathLst>
                <a:path extrusionOk="0" h="1" w="13">
                  <a:moveTo>
                    <a:pt x="13" y="0"/>
                  </a:moveTo>
                  <a:cubicBezTo>
                    <a:pt x="13" y="0"/>
                    <a:pt x="13" y="0"/>
                    <a:pt x="13" y="0"/>
                  </a:cubicBez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2"/>
            <p:cNvSpPr/>
            <p:nvPr/>
          </p:nvSpPr>
          <p:spPr>
            <a:xfrm>
              <a:off x="2641400" y="2070625"/>
              <a:ext cx="300" cy="25"/>
            </a:xfrm>
            <a:custGeom>
              <a:rect b="b" l="l" r="r" t="t"/>
              <a:pathLst>
                <a:path extrusionOk="0" h="1" w="12">
                  <a:moveTo>
                    <a:pt x="0" y="0"/>
                  </a:move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2"/>
            <p:cNvSpPr/>
            <p:nvPr/>
          </p:nvSpPr>
          <p:spPr>
            <a:xfrm>
              <a:off x="2640800" y="2070625"/>
              <a:ext cx="3000" cy="25"/>
            </a:xfrm>
            <a:custGeom>
              <a:rect b="b" l="l" r="r" t="t"/>
              <a:pathLst>
                <a:path extrusionOk="0" h="1" w="120">
                  <a:moveTo>
                    <a:pt x="0" y="0"/>
                  </a:moveTo>
                  <a:cubicBezTo>
                    <a:pt x="36" y="0"/>
                    <a:pt x="72" y="0"/>
                    <a:pt x="119" y="0"/>
                  </a:cubicBezTo>
                  <a:cubicBezTo>
                    <a:pt x="84" y="0"/>
                    <a:pt x="48"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2"/>
            <p:cNvSpPr/>
            <p:nvPr/>
          </p:nvSpPr>
          <p:spPr>
            <a:xfrm>
              <a:off x="2639600" y="2064675"/>
              <a:ext cx="625" cy="25"/>
            </a:xfrm>
            <a:custGeom>
              <a:rect b="b" l="l" r="r" t="t"/>
              <a:pathLst>
                <a:path extrusionOk="0" h="1" w="25">
                  <a:moveTo>
                    <a:pt x="24" y="0"/>
                  </a:moveTo>
                  <a:cubicBezTo>
                    <a:pt x="24" y="0"/>
                    <a:pt x="1"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2"/>
            <p:cNvSpPr/>
            <p:nvPr/>
          </p:nvSpPr>
          <p:spPr>
            <a:xfrm>
              <a:off x="2650325" y="2075375"/>
              <a:ext cx="325" cy="325"/>
            </a:xfrm>
            <a:custGeom>
              <a:rect b="b" l="l" r="r" t="t"/>
              <a:pathLst>
                <a:path extrusionOk="0" h="13" w="13">
                  <a:moveTo>
                    <a:pt x="12" y="13"/>
                  </a:moveTo>
                  <a:cubicBezTo>
                    <a:pt x="0" y="1"/>
                    <a:pt x="12" y="13"/>
                    <a:pt x="12" y="13"/>
                  </a:cubicBezTo>
                  <a:cubicBezTo>
                    <a:pt x="12" y="13"/>
                    <a:pt x="12" y="13"/>
                    <a:pt x="1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2"/>
            <p:cNvSpPr/>
            <p:nvPr/>
          </p:nvSpPr>
          <p:spPr>
            <a:xfrm>
              <a:off x="2645250" y="2076150"/>
              <a:ext cx="700" cy="150"/>
            </a:xfrm>
            <a:custGeom>
              <a:rect b="b" l="l" r="r" t="t"/>
              <a:pathLst>
                <a:path extrusionOk="0" h="6" w="28">
                  <a:moveTo>
                    <a:pt x="22" y="0"/>
                  </a:moveTo>
                  <a:cubicBezTo>
                    <a:pt x="19" y="0"/>
                    <a:pt x="13" y="2"/>
                    <a:pt x="1" y="6"/>
                  </a:cubicBezTo>
                  <a:cubicBezTo>
                    <a:pt x="17" y="6"/>
                    <a:pt x="27"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2"/>
            <p:cNvSpPr/>
            <p:nvPr/>
          </p:nvSpPr>
          <p:spPr>
            <a:xfrm>
              <a:off x="2646750" y="2075675"/>
              <a:ext cx="1600" cy="175"/>
            </a:xfrm>
            <a:custGeom>
              <a:rect b="b" l="l" r="r" t="t"/>
              <a:pathLst>
                <a:path extrusionOk="0" h="7" w="64">
                  <a:moveTo>
                    <a:pt x="48" y="1"/>
                  </a:moveTo>
                  <a:cubicBezTo>
                    <a:pt x="0" y="1"/>
                    <a:pt x="37" y="6"/>
                    <a:pt x="53" y="6"/>
                  </a:cubicBezTo>
                  <a:cubicBezTo>
                    <a:pt x="61" y="6"/>
                    <a:pt x="64" y="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2"/>
            <p:cNvSpPr/>
            <p:nvPr/>
          </p:nvSpPr>
          <p:spPr>
            <a:xfrm>
              <a:off x="2647350" y="2075975"/>
              <a:ext cx="600" cy="25"/>
            </a:xfrm>
            <a:custGeom>
              <a:rect b="b" l="l" r="r" t="t"/>
              <a:pathLst>
                <a:path extrusionOk="0" h="1" w="24">
                  <a:moveTo>
                    <a:pt x="0" y="1"/>
                  </a:moveTo>
                  <a:cubicBezTo>
                    <a:pt x="24" y="1"/>
                    <a:pt x="12" y="1"/>
                    <a:pt x="0" y="1"/>
                  </a:cubicBez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2"/>
            <p:cNvSpPr/>
            <p:nvPr/>
          </p:nvSpPr>
          <p:spPr>
            <a:xfrm>
              <a:off x="2649125" y="2075075"/>
              <a:ext cx="2400" cy="25"/>
            </a:xfrm>
            <a:custGeom>
              <a:rect b="b" l="l" r="r" t="t"/>
              <a:pathLst>
                <a:path extrusionOk="0" h="1" w="96">
                  <a:moveTo>
                    <a:pt x="24" y="1"/>
                  </a:moveTo>
                  <a:cubicBezTo>
                    <a:pt x="24" y="1"/>
                    <a:pt x="60" y="1"/>
                    <a:pt x="48" y="1"/>
                  </a:cubicBezTo>
                  <a:cubicBezTo>
                    <a:pt x="96" y="1"/>
                    <a:pt x="1"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2"/>
            <p:cNvSpPr/>
            <p:nvPr/>
          </p:nvSpPr>
          <p:spPr>
            <a:xfrm>
              <a:off x="2645250" y="2075675"/>
              <a:ext cx="1225" cy="25"/>
            </a:xfrm>
            <a:custGeom>
              <a:rect b="b" l="l" r="r" t="t"/>
              <a:pathLst>
                <a:path extrusionOk="0" h="1" w="49">
                  <a:moveTo>
                    <a:pt x="1" y="1"/>
                  </a:moveTo>
                  <a:cubicBezTo>
                    <a:pt x="48" y="1"/>
                    <a:pt x="3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2"/>
            <p:cNvSpPr/>
            <p:nvPr/>
          </p:nvSpPr>
          <p:spPr>
            <a:xfrm>
              <a:off x="2645850" y="2075375"/>
              <a:ext cx="325" cy="25"/>
            </a:xfrm>
            <a:custGeom>
              <a:rect b="b" l="l" r="r" t="t"/>
              <a:pathLst>
                <a:path extrusionOk="0" h="1" w="13">
                  <a:moveTo>
                    <a:pt x="1" y="1"/>
                  </a:moveTo>
                  <a:cubicBezTo>
                    <a:pt x="13"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2"/>
            <p:cNvSpPr/>
            <p:nvPr/>
          </p:nvSpPr>
          <p:spPr>
            <a:xfrm>
              <a:off x="2644950" y="2075375"/>
              <a:ext cx="625" cy="325"/>
            </a:xfrm>
            <a:custGeom>
              <a:rect b="b" l="l" r="r" t="t"/>
              <a:pathLst>
                <a:path extrusionOk="0" h="13" w="25">
                  <a:moveTo>
                    <a:pt x="1" y="13"/>
                  </a:moveTo>
                  <a:cubicBezTo>
                    <a:pt x="1" y="13"/>
                    <a:pt x="25"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2"/>
            <p:cNvSpPr/>
            <p:nvPr/>
          </p:nvSpPr>
          <p:spPr>
            <a:xfrm>
              <a:off x="2645250" y="2074050"/>
              <a:ext cx="825" cy="175"/>
            </a:xfrm>
            <a:custGeom>
              <a:rect b="b" l="l" r="r" t="t"/>
              <a:pathLst>
                <a:path extrusionOk="0" h="7" w="33">
                  <a:moveTo>
                    <a:pt x="27" y="1"/>
                  </a:moveTo>
                  <a:cubicBezTo>
                    <a:pt x="19" y="1"/>
                    <a:pt x="1" y="6"/>
                    <a:pt x="25" y="6"/>
                  </a:cubicBezTo>
                  <a:cubicBezTo>
                    <a:pt x="33" y="2"/>
                    <a:pt x="31"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2"/>
            <p:cNvSpPr/>
            <p:nvPr/>
          </p:nvSpPr>
          <p:spPr>
            <a:xfrm>
              <a:off x="2643175" y="2074500"/>
              <a:ext cx="1225" cy="150"/>
            </a:xfrm>
            <a:custGeom>
              <a:rect b="b" l="l" r="r" t="t"/>
              <a:pathLst>
                <a:path extrusionOk="0" h="6" w="49">
                  <a:moveTo>
                    <a:pt x="48" y="0"/>
                  </a:moveTo>
                  <a:cubicBezTo>
                    <a:pt x="16" y="0"/>
                    <a:pt x="1" y="5"/>
                    <a:pt x="11" y="5"/>
                  </a:cubicBezTo>
                  <a:cubicBezTo>
                    <a:pt x="16" y="5"/>
                    <a:pt x="28"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2"/>
            <p:cNvSpPr/>
            <p:nvPr/>
          </p:nvSpPr>
          <p:spPr>
            <a:xfrm>
              <a:off x="2642275" y="2074200"/>
              <a:ext cx="925" cy="325"/>
            </a:xfrm>
            <a:custGeom>
              <a:rect b="b" l="l" r="r" t="t"/>
              <a:pathLst>
                <a:path extrusionOk="0" h="13" w="37">
                  <a:moveTo>
                    <a:pt x="13" y="0"/>
                  </a:moveTo>
                  <a:cubicBezTo>
                    <a:pt x="1" y="0"/>
                    <a:pt x="25" y="12"/>
                    <a:pt x="37" y="12"/>
                  </a:cubicBezTo>
                  <a:cubicBezTo>
                    <a:pt x="37" y="12"/>
                    <a:pt x="25"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2"/>
            <p:cNvSpPr/>
            <p:nvPr/>
          </p:nvSpPr>
          <p:spPr>
            <a:xfrm>
              <a:off x="2644675" y="2073000"/>
              <a:ext cx="2100" cy="25"/>
            </a:xfrm>
            <a:custGeom>
              <a:rect b="b" l="l" r="r" t="t"/>
              <a:pathLst>
                <a:path extrusionOk="0" h="1" w="84">
                  <a:moveTo>
                    <a:pt x="0" y="1"/>
                  </a:moveTo>
                  <a:cubicBezTo>
                    <a:pt x="24" y="1"/>
                    <a:pt x="60" y="1"/>
                    <a:pt x="83" y="1"/>
                  </a:cubicBezTo>
                  <a:cubicBezTo>
                    <a:pt x="60"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2"/>
            <p:cNvSpPr/>
            <p:nvPr/>
          </p:nvSpPr>
          <p:spPr>
            <a:xfrm>
              <a:off x="2640200" y="2071525"/>
              <a:ext cx="1600" cy="150"/>
            </a:xfrm>
            <a:custGeom>
              <a:rect b="b" l="l" r="r" t="t"/>
              <a:pathLst>
                <a:path extrusionOk="0" h="6" w="64">
                  <a:moveTo>
                    <a:pt x="0" y="0"/>
                  </a:moveTo>
                  <a:cubicBezTo>
                    <a:pt x="0" y="0"/>
                    <a:pt x="32" y="5"/>
                    <a:pt x="50" y="5"/>
                  </a:cubicBezTo>
                  <a:cubicBezTo>
                    <a:pt x="59" y="5"/>
                    <a:pt x="64"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2"/>
            <p:cNvSpPr/>
            <p:nvPr/>
          </p:nvSpPr>
          <p:spPr>
            <a:xfrm>
              <a:off x="2638700" y="2067050"/>
              <a:ext cx="1525" cy="25"/>
            </a:xfrm>
            <a:custGeom>
              <a:rect b="b" l="l" r="r" t="t"/>
              <a:pathLst>
                <a:path extrusionOk="0" h="1" w="61">
                  <a:moveTo>
                    <a:pt x="1" y="1"/>
                  </a:moveTo>
                  <a:cubicBezTo>
                    <a:pt x="13" y="1"/>
                    <a:pt x="60"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2"/>
            <p:cNvSpPr/>
            <p:nvPr/>
          </p:nvSpPr>
          <p:spPr>
            <a:xfrm>
              <a:off x="2639600" y="2065850"/>
              <a:ext cx="1225" cy="325"/>
            </a:xfrm>
            <a:custGeom>
              <a:rect b="b" l="l" r="r" t="t"/>
              <a:pathLst>
                <a:path extrusionOk="0" h="13" w="49">
                  <a:moveTo>
                    <a:pt x="1" y="13"/>
                  </a:moveTo>
                  <a:cubicBezTo>
                    <a:pt x="48" y="1"/>
                    <a:pt x="48"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2"/>
            <p:cNvSpPr/>
            <p:nvPr/>
          </p:nvSpPr>
          <p:spPr>
            <a:xfrm>
              <a:off x="2638125" y="2065275"/>
              <a:ext cx="1500" cy="25"/>
            </a:xfrm>
            <a:custGeom>
              <a:rect b="b" l="l" r="r" t="t"/>
              <a:pathLst>
                <a:path extrusionOk="0" h="1" w="60">
                  <a:moveTo>
                    <a:pt x="0" y="0"/>
                  </a:moveTo>
                  <a:cubicBezTo>
                    <a:pt x="0" y="0"/>
                    <a:pt x="12" y="0"/>
                    <a:pt x="12" y="0"/>
                  </a:cubicBezTo>
                  <a:cubicBezTo>
                    <a:pt x="0" y="0"/>
                    <a:pt x="6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2"/>
            <p:cNvSpPr/>
            <p:nvPr/>
          </p:nvSpPr>
          <p:spPr>
            <a:xfrm>
              <a:off x="2675925" y="2079250"/>
              <a:ext cx="1200" cy="25"/>
            </a:xfrm>
            <a:custGeom>
              <a:rect b="b" l="l" r="r" t="t"/>
              <a:pathLst>
                <a:path extrusionOk="0" h="1" w="48">
                  <a:moveTo>
                    <a:pt x="12" y="1"/>
                  </a:moveTo>
                  <a:cubicBezTo>
                    <a:pt x="0" y="1"/>
                    <a:pt x="36" y="1"/>
                    <a:pt x="48" y="1"/>
                  </a:cubicBezTo>
                  <a:cubicBezTo>
                    <a:pt x="36"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2"/>
            <p:cNvSpPr/>
            <p:nvPr/>
          </p:nvSpPr>
          <p:spPr>
            <a:xfrm>
              <a:off x="2673825" y="2078650"/>
              <a:ext cx="925" cy="25"/>
            </a:xfrm>
            <a:custGeom>
              <a:rect b="b" l="l" r="r" t="t"/>
              <a:pathLst>
                <a:path extrusionOk="0" h="1" w="37">
                  <a:moveTo>
                    <a:pt x="37" y="1"/>
                  </a:moveTo>
                  <a:cubicBezTo>
                    <a:pt x="1" y="1"/>
                    <a:pt x="1" y="1"/>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2"/>
            <p:cNvSpPr/>
            <p:nvPr/>
          </p:nvSpPr>
          <p:spPr>
            <a:xfrm>
              <a:off x="2673575" y="2078075"/>
              <a:ext cx="1125" cy="225"/>
            </a:xfrm>
            <a:custGeom>
              <a:rect b="b" l="l" r="r" t="t"/>
              <a:pathLst>
                <a:path extrusionOk="0" h="9" w="45">
                  <a:moveTo>
                    <a:pt x="35" y="0"/>
                  </a:moveTo>
                  <a:cubicBezTo>
                    <a:pt x="35" y="0"/>
                    <a:pt x="35" y="0"/>
                    <a:pt x="35" y="0"/>
                  </a:cubicBezTo>
                  <a:lnTo>
                    <a:pt x="35" y="0"/>
                  </a:lnTo>
                  <a:cubicBezTo>
                    <a:pt x="25" y="2"/>
                    <a:pt x="19" y="3"/>
                    <a:pt x="16" y="4"/>
                  </a:cubicBezTo>
                  <a:lnTo>
                    <a:pt x="16" y="4"/>
                  </a:lnTo>
                  <a:cubicBezTo>
                    <a:pt x="2" y="7"/>
                    <a:pt x="0" y="9"/>
                    <a:pt x="3" y="9"/>
                  </a:cubicBezTo>
                  <a:cubicBezTo>
                    <a:pt x="7" y="9"/>
                    <a:pt x="16" y="7"/>
                    <a:pt x="26" y="4"/>
                  </a:cubicBezTo>
                  <a:lnTo>
                    <a:pt x="26" y="4"/>
                  </a:lnTo>
                  <a:cubicBezTo>
                    <a:pt x="35" y="2"/>
                    <a:pt x="45" y="0"/>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2"/>
            <p:cNvSpPr/>
            <p:nvPr/>
          </p:nvSpPr>
          <p:spPr>
            <a:xfrm>
              <a:off x="2676800"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2"/>
            <p:cNvSpPr/>
            <p:nvPr/>
          </p:nvSpPr>
          <p:spPr>
            <a:xfrm>
              <a:off x="2677100" y="2078075"/>
              <a:ext cx="625" cy="25"/>
            </a:xfrm>
            <a:custGeom>
              <a:rect b="b" l="l" r="r" t="t"/>
              <a:pathLst>
                <a:path extrusionOk="0" h="1" w="25">
                  <a:moveTo>
                    <a:pt x="1" y="0"/>
                  </a:moveTo>
                  <a:cubicBezTo>
                    <a:pt x="1" y="0"/>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2"/>
            <p:cNvSpPr/>
            <p:nvPr/>
          </p:nvSpPr>
          <p:spPr>
            <a:xfrm>
              <a:off x="2676800" y="2077625"/>
              <a:ext cx="1350" cy="175"/>
            </a:xfrm>
            <a:custGeom>
              <a:rect b="b" l="l" r="r" t="t"/>
              <a:pathLst>
                <a:path extrusionOk="0" h="7" w="54">
                  <a:moveTo>
                    <a:pt x="49" y="1"/>
                  </a:moveTo>
                  <a:cubicBezTo>
                    <a:pt x="46" y="1"/>
                    <a:pt x="33" y="2"/>
                    <a:pt x="1" y="6"/>
                  </a:cubicBezTo>
                  <a:cubicBezTo>
                    <a:pt x="17" y="6"/>
                    <a:pt x="54" y="1"/>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2"/>
            <p:cNvSpPr/>
            <p:nvPr/>
          </p:nvSpPr>
          <p:spPr>
            <a:xfrm>
              <a:off x="2675925" y="2077775"/>
              <a:ext cx="325" cy="25"/>
            </a:xfrm>
            <a:custGeom>
              <a:rect b="b" l="l" r="r" t="t"/>
              <a:pathLst>
                <a:path extrusionOk="0" h="1" w="13">
                  <a:moveTo>
                    <a:pt x="0" y="0"/>
                  </a:moveTo>
                  <a:lnTo>
                    <a:pt x="12" y="0"/>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2"/>
            <p:cNvSpPr/>
            <p:nvPr/>
          </p:nvSpPr>
          <p:spPr>
            <a:xfrm>
              <a:off x="2675025" y="2077775"/>
              <a:ext cx="2100" cy="25"/>
            </a:xfrm>
            <a:custGeom>
              <a:rect b="b" l="l" r="r" t="t"/>
              <a:pathLst>
                <a:path extrusionOk="0" h="1" w="84">
                  <a:moveTo>
                    <a:pt x="48" y="0"/>
                  </a:moveTo>
                  <a:cubicBezTo>
                    <a:pt x="84" y="0"/>
                    <a:pt x="0" y="0"/>
                    <a:pt x="48" y="0"/>
                  </a:cubicBezTo>
                  <a:cubicBezTo>
                    <a:pt x="36" y="0"/>
                    <a:pt x="24"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2"/>
            <p:cNvSpPr/>
            <p:nvPr/>
          </p:nvSpPr>
          <p:spPr>
            <a:xfrm>
              <a:off x="2675325" y="2077775"/>
              <a:ext cx="1075" cy="250"/>
            </a:xfrm>
            <a:custGeom>
              <a:rect b="b" l="l" r="r" t="t"/>
              <a:pathLst>
                <a:path extrusionOk="0" h="10" w="43">
                  <a:moveTo>
                    <a:pt x="0" y="0"/>
                  </a:moveTo>
                  <a:cubicBezTo>
                    <a:pt x="6" y="6"/>
                    <a:pt x="18" y="9"/>
                    <a:pt x="27" y="9"/>
                  </a:cubicBezTo>
                  <a:cubicBezTo>
                    <a:pt x="36" y="9"/>
                    <a:pt x="42"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2"/>
            <p:cNvSpPr/>
            <p:nvPr/>
          </p:nvSpPr>
          <p:spPr>
            <a:xfrm>
              <a:off x="2672450" y="2078075"/>
              <a:ext cx="725" cy="275"/>
            </a:xfrm>
            <a:custGeom>
              <a:rect b="b" l="l" r="r" t="t"/>
              <a:pathLst>
                <a:path extrusionOk="0" h="11" w="29">
                  <a:moveTo>
                    <a:pt x="20" y="0"/>
                  </a:moveTo>
                  <a:cubicBezTo>
                    <a:pt x="4" y="8"/>
                    <a:pt x="0" y="11"/>
                    <a:pt x="2" y="11"/>
                  </a:cubicBezTo>
                  <a:cubicBezTo>
                    <a:pt x="4" y="11"/>
                    <a:pt x="28"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2"/>
            <p:cNvSpPr/>
            <p:nvPr/>
          </p:nvSpPr>
          <p:spPr>
            <a:xfrm>
              <a:off x="2676375" y="2077175"/>
              <a:ext cx="1350" cy="150"/>
            </a:xfrm>
            <a:custGeom>
              <a:rect b="b" l="l" r="r" t="t"/>
              <a:pathLst>
                <a:path extrusionOk="0" h="6" w="54">
                  <a:moveTo>
                    <a:pt x="54" y="0"/>
                  </a:moveTo>
                  <a:cubicBezTo>
                    <a:pt x="46" y="0"/>
                    <a:pt x="1" y="6"/>
                    <a:pt x="3" y="6"/>
                  </a:cubicBezTo>
                  <a:cubicBezTo>
                    <a:pt x="5" y="6"/>
                    <a:pt x="18" y="4"/>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2"/>
            <p:cNvSpPr/>
            <p:nvPr/>
          </p:nvSpPr>
          <p:spPr>
            <a:xfrm>
              <a:off x="2675925" y="2077175"/>
              <a:ext cx="600" cy="25"/>
            </a:xfrm>
            <a:custGeom>
              <a:rect b="b" l="l" r="r" t="t"/>
              <a:pathLst>
                <a:path extrusionOk="0" h="1" w="24">
                  <a:moveTo>
                    <a:pt x="24" y="0"/>
                  </a:moveTo>
                  <a:lnTo>
                    <a:pt x="0" y="0"/>
                  </a:lnTo>
                  <a:cubicBezTo>
                    <a:pt x="0"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2"/>
            <p:cNvSpPr/>
            <p:nvPr/>
          </p:nvSpPr>
          <p:spPr>
            <a:xfrm>
              <a:off x="2674425" y="2077475"/>
              <a:ext cx="1225" cy="325"/>
            </a:xfrm>
            <a:custGeom>
              <a:rect b="b" l="l" r="r" t="t"/>
              <a:pathLst>
                <a:path extrusionOk="0" h="13" w="49">
                  <a:moveTo>
                    <a:pt x="1" y="0"/>
                  </a:moveTo>
                  <a:cubicBezTo>
                    <a:pt x="48" y="12"/>
                    <a:pt x="48"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2"/>
            <p:cNvSpPr/>
            <p:nvPr/>
          </p:nvSpPr>
          <p:spPr>
            <a:xfrm>
              <a:off x="2677400" y="2076875"/>
              <a:ext cx="925" cy="325"/>
            </a:xfrm>
            <a:custGeom>
              <a:rect b="b" l="l" r="r" t="t"/>
              <a:pathLst>
                <a:path extrusionOk="0" h="13" w="37">
                  <a:moveTo>
                    <a:pt x="1" y="0"/>
                  </a:moveTo>
                  <a:cubicBezTo>
                    <a:pt x="36" y="12"/>
                    <a:pt x="36"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2"/>
            <p:cNvSpPr/>
            <p:nvPr/>
          </p:nvSpPr>
          <p:spPr>
            <a:xfrm>
              <a:off x="2677450" y="2076500"/>
              <a:ext cx="1800" cy="175"/>
            </a:xfrm>
            <a:custGeom>
              <a:rect b="b" l="l" r="r" t="t"/>
              <a:pathLst>
                <a:path extrusionOk="0" h="7" w="72">
                  <a:moveTo>
                    <a:pt x="6" y="0"/>
                  </a:moveTo>
                  <a:cubicBezTo>
                    <a:pt x="1" y="0"/>
                    <a:pt x="1" y="1"/>
                    <a:pt x="11" y="4"/>
                  </a:cubicBezTo>
                  <a:cubicBezTo>
                    <a:pt x="38" y="6"/>
                    <a:pt x="52" y="7"/>
                    <a:pt x="57" y="7"/>
                  </a:cubicBezTo>
                  <a:cubicBezTo>
                    <a:pt x="71" y="7"/>
                    <a:pt x="20"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2"/>
            <p:cNvSpPr/>
            <p:nvPr/>
          </p:nvSpPr>
          <p:spPr>
            <a:xfrm>
              <a:off x="2676025" y="2077175"/>
              <a:ext cx="800" cy="150"/>
            </a:xfrm>
            <a:custGeom>
              <a:rect b="b" l="l" r="r" t="t"/>
              <a:pathLst>
                <a:path extrusionOk="0" h="6" w="32">
                  <a:moveTo>
                    <a:pt x="32" y="0"/>
                  </a:moveTo>
                  <a:cubicBezTo>
                    <a:pt x="24" y="0"/>
                    <a:pt x="0" y="6"/>
                    <a:pt x="3" y="6"/>
                  </a:cubicBezTo>
                  <a:cubicBezTo>
                    <a:pt x="4" y="6"/>
                    <a:pt x="12" y="4"/>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2"/>
            <p:cNvSpPr/>
            <p:nvPr/>
          </p:nvSpPr>
          <p:spPr>
            <a:xfrm>
              <a:off x="2676225" y="2076875"/>
              <a:ext cx="25" cy="325"/>
            </a:xfrm>
            <a:custGeom>
              <a:rect b="b" l="l" r="r" t="t"/>
              <a:pathLst>
                <a:path extrusionOk="0" h="13" w="1">
                  <a:moveTo>
                    <a:pt x="0" y="12"/>
                  </a:moveTo>
                  <a:cubicBezTo>
                    <a:pt x="0" y="12"/>
                    <a:pt x="0" y="0"/>
                    <a:pt x="0" y="12"/>
                  </a:cubicBezTo>
                  <a:cubicBezTo>
                    <a:pt x="0" y="12"/>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2"/>
            <p:cNvSpPr/>
            <p:nvPr/>
          </p:nvSpPr>
          <p:spPr>
            <a:xfrm>
              <a:off x="2673525" y="2077325"/>
              <a:ext cx="1525" cy="175"/>
            </a:xfrm>
            <a:custGeom>
              <a:rect b="b" l="l" r="r" t="t"/>
              <a:pathLst>
                <a:path extrusionOk="0" h="7" w="61">
                  <a:moveTo>
                    <a:pt x="24" y="1"/>
                  </a:moveTo>
                  <a:cubicBezTo>
                    <a:pt x="17" y="1"/>
                    <a:pt x="9" y="2"/>
                    <a:pt x="1" y="6"/>
                  </a:cubicBezTo>
                  <a:lnTo>
                    <a:pt x="60" y="6"/>
                  </a:lnTo>
                  <a:cubicBezTo>
                    <a:pt x="53" y="6"/>
                    <a:pt x="39"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2"/>
            <p:cNvSpPr/>
            <p:nvPr/>
          </p:nvSpPr>
          <p:spPr>
            <a:xfrm>
              <a:off x="2674125" y="2077175"/>
              <a:ext cx="1525" cy="25"/>
            </a:xfrm>
            <a:custGeom>
              <a:rect b="b" l="l" r="r" t="t"/>
              <a:pathLst>
                <a:path extrusionOk="0" h="1" w="61">
                  <a:moveTo>
                    <a:pt x="60" y="0"/>
                  </a:moveTo>
                  <a:cubicBezTo>
                    <a:pt x="48" y="0"/>
                    <a:pt x="1" y="0"/>
                    <a:pt x="60" y="0"/>
                  </a:cubicBezTo>
                  <a:cubicBezTo>
                    <a:pt x="60" y="0"/>
                    <a:pt x="48"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2"/>
            <p:cNvSpPr/>
            <p:nvPr/>
          </p:nvSpPr>
          <p:spPr>
            <a:xfrm>
              <a:off x="2674725" y="2077175"/>
              <a:ext cx="925" cy="25"/>
            </a:xfrm>
            <a:custGeom>
              <a:rect b="b" l="l" r="r" t="t"/>
              <a:pathLst>
                <a:path extrusionOk="0" h="1" w="37">
                  <a:moveTo>
                    <a:pt x="1" y="0"/>
                  </a:moveTo>
                  <a:cubicBezTo>
                    <a:pt x="12" y="0"/>
                    <a:pt x="3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2"/>
            <p:cNvSpPr/>
            <p:nvPr/>
          </p:nvSpPr>
          <p:spPr>
            <a:xfrm>
              <a:off x="2676125" y="2076575"/>
              <a:ext cx="400" cy="150"/>
            </a:xfrm>
            <a:custGeom>
              <a:rect b="b" l="l" r="r" t="t"/>
              <a:pathLst>
                <a:path extrusionOk="0" h="6" w="16">
                  <a:moveTo>
                    <a:pt x="16" y="1"/>
                  </a:moveTo>
                  <a:cubicBezTo>
                    <a:pt x="0" y="1"/>
                    <a:pt x="5" y="6"/>
                    <a:pt x="11" y="6"/>
                  </a:cubicBezTo>
                  <a:cubicBezTo>
                    <a:pt x="13" y="6"/>
                    <a:pt x="16" y="4"/>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2"/>
            <p:cNvSpPr/>
            <p:nvPr/>
          </p:nvSpPr>
          <p:spPr>
            <a:xfrm>
              <a:off x="2675925" y="2076875"/>
              <a:ext cx="325" cy="25"/>
            </a:xfrm>
            <a:custGeom>
              <a:rect b="b" l="l" r="r" t="t"/>
              <a:pathLst>
                <a:path extrusionOk="0" h="1" w="13">
                  <a:moveTo>
                    <a:pt x="12" y="0"/>
                  </a:moveTo>
                  <a:lnTo>
                    <a:pt x="12" y="0"/>
                  </a:lnTo>
                  <a:cubicBezTo>
                    <a:pt x="12"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2"/>
            <p:cNvSpPr/>
            <p:nvPr/>
          </p:nvSpPr>
          <p:spPr>
            <a:xfrm>
              <a:off x="2675625" y="2076275"/>
              <a:ext cx="325" cy="25"/>
            </a:xfrm>
            <a:custGeom>
              <a:rect b="b" l="l" r="r" t="t"/>
              <a:pathLst>
                <a:path extrusionOk="0" h="1" w="13">
                  <a:moveTo>
                    <a:pt x="12" y="1"/>
                  </a:moveTo>
                  <a:cubicBezTo>
                    <a:pt x="0"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2"/>
            <p:cNvSpPr/>
            <p:nvPr/>
          </p:nvSpPr>
          <p:spPr>
            <a:xfrm>
              <a:off x="2675325" y="2076875"/>
              <a:ext cx="625" cy="25"/>
            </a:xfrm>
            <a:custGeom>
              <a:rect b="b" l="l" r="r" t="t"/>
              <a:pathLst>
                <a:path extrusionOk="0" h="1" w="25">
                  <a:moveTo>
                    <a:pt x="24" y="0"/>
                  </a:moveTo>
                  <a:cubicBezTo>
                    <a:pt x="12" y="0"/>
                    <a:pt x="0" y="0"/>
                    <a:pt x="24" y="0"/>
                  </a:cubicBezTo>
                  <a:cubicBezTo>
                    <a:pt x="24"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2"/>
            <p:cNvSpPr/>
            <p:nvPr/>
          </p:nvSpPr>
          <p:spPr>
            <a:xfrm>
              <a:off x="2676225" y="2076575"/>
              <a:ext cx="900" cy="25"/>
            </a:xfrm>
            <a:custGeom>
              <a:rect b="b" l="l" r="r" t="t"/>
              <a:pathLst>
                <a:path extrusionOk="0" h="1" w="36">
                  <a:moveTo>
                    <a:pt x="24" y="1"/>
                  </a:moveTo>
                  <a:cubicBezTo>
                    <a:pt x="12" y="1"/>
                    <a:pt x="12" y="1"/>
                    <a:pt x="0" y="1"/>
                  </a:cubicBezTo>
                  <a:cubicBezTo>
                    <a:pt x="12" y="1"/>
                    <a:pt x="36"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2"/>
            <p:cNvSpPr/>
            <p:nvPr/>
          </p:nvSpPr>
          <p:spPr>
            <a:xfrm>
              <a:off x="2676525" y="2076875"/>
              <a:ext cx="0" cy="25"/>
            </a:xfrm>
            <a:custGeom>
              <a:rect b="b" l="l" r="r" t="t"/>
              <a:pathLst>
                <a:path extrusionOk="0" h="1" w="120000">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2"/>
            <p:cNvSpPr/>
            <p:nvPr/>
          </p:nvSpPr>
          <p:spPr>
            <a:xfrm>
              <a:off x="2675325" y="2076875"/>
              <a:ext cx="1200" cy="25"/>
            </a:xfrm>
            <a:custGeom>
              <a:rect b="b" l="l" r="r" t="t"/>
              <a:pathLst>
                <a:path extrusionOk="0" h="1" w="48">
                  <a:moveTo>
                    <a:pt x="48" y="0"/>
                  </a:moveTo>
                  <a:cubicBezTo>
                    <a:pt x="0" y="0"/>
                    <a:pt x="36" y="0"/>
                    <a:pt x="48" y="0"/>
                  </a:cubicBezTo>
                  <a:cubicBezTo>
                    <a:pt x="36"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2"/>
            <p:cNvSpPr/>
            <p:nvPr/>
          </p:nvSpPr>
          <p:spPr>
            <a:xfrm>
              <a:off x="2671150" y="2075975"/>
              <a:ext cx="4800" cy="325"/>
            </a:xfrm>
            <a:custGeom>
              <a:rect b="b" l="l" r="r" t="t"/>
              <a:pathLst>
                <a:path extrusionOk="0" h="13" w="192">
                  <a:moveTo>
                    <a:pt x="1" y="1"/>
                  </a:moveTo>
                  <a:cubicBezTo>
                    <a:pt x="1" y="1"/>
                    <a:pt x="1" y="13"/>
                    <a:pt x="13" y="13"/>
                  </a:cubicBezTo>
                  <a:lnTo>
                    <a:pt x="84" y="13"/>
                  </a:lnTo>
                  <a:cubicBezTo>
                    <a:pt x="84" y="1"/>
                    <a:pt x="96" y="1"/>
                    <a:pt x="108" y="1"/>
                  </a:cubicBezTo>
                  <a:close/>
                  <a:moveTo>
                    <a:pt x="138" y="4"/>
                  </a:moveTo>
                  <a:cubicBezTo>
                    <a:pt x="120" y="4"/>
                    <a:pt x="102" y="7"/>
                    <a:pt x="84" y="13"/>
                  </a:cubicBezTo>
                  <a:lnTo>
                    <a:pt x="191" y="13"/>
                  </a:lnTo>
                  <a:cubicBezTo>
                    <a:pt x="173" y="7"/>
                    <a:pt x="155" y="4"/>
                    <a:pt x="138"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2"/>
            <p:cNvSpPr/>
            <p:nvPr/>
          </p:nvSpPr>
          <p:spPr>
            <a:xfrm>
              <a:off x="2675925" y="2076150"/>
              <a:ext cx="1075" cy="150"/>
            </a:xfrm>
            <a:custGeom>
              <a:rect b="b" l="l" r="r" t="t"/>
              <a:pathLst>
                <a:path extrusionOk="0" h="6" w="43">
                  <a:moveTo>
                    <a:pt x="37" y="0"/>
                  </a:moveTo>
                  <a:cubicBezTo>
                    <a:pt x="35" y="0"/>
                    <a:pt x="24" y="2"/>
                    <a:pt x="0" y="6"/>
                  </a:cubicBezTo>
                  <a:cubicBezTo>
                    <a:pt x="16" y="6"/>
                    <a:pt x="43" y="0"/>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2"/>
            <p:cNvSpPr/>
            <p:nvPr/>
          </p:nvSpPr>
          <p:spPr>
            <a:xfrm>
              <a:off x="2673825" y="2076350"/>
              <a:ext cx="2425" cy="250"/>
            </a:xfrm>
            <a:custGeom>
              <a:rect b="b" l="l" r="r" t="t"/>
              <a:pathLst>
                <a:path extrusionOk="0" h="10" w="97">
                  <a:moveTo>
                    <a:pt x="66" y="1"/>
                  </a:moveTo>
                  <a:cubicBezTo>
                    <a:pt x="57" y="1"/>
                    <a:pt x="43" y="4"/>
                    <a:pt x="1" y="10"/>
                  </a:cubicBezTo>
                  <a:lnTo>
                    <a:pt x="96" y="10"/>
                  </a:lnTo>
                  <a:cubicBezTo>
                    <a:pt x="78" y="4"/>
                    <a:pt x="75"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2"/>
            <p:cNvSpPr/>
            <p:nvPr/>
          </p:nvSpPr>
          <p:spPr>
            <a:xfrm>
              <a:off x="2671775" y="2077175"/>
              <a:ext cx="1200" cy="375"/>
            </a:xfrm>
            <a:custGeom>
              <a:rect b="b" l="l" r="r" t="t"/>
              <a:pathLst>
                <a:path extrusionOk="0" h="15" w="48">
                  <a:moveTo>
                    <a:pt x="23" y="0"/>
                  </a:moveTo>
                  <a:cubicBezTo>
                    <a:pt x="28" y="1"/>
                    <a:pt x="31" y="3"/>
                    <a:pt x="32" y="4"/>
                  </a:cubicBezTo>
                  <a:lnTo>
                    <a:pt x="32" y="4"/>
                  </a:lnTo>
                  <a:cubicBezTo>
                    <a:pt x="37" y="3"/>
                    <a:pt x="42" y="2"/>
                    <a:pt x="47" y="0"/>
                  </a:cubicBezTo>
                  <a:close/>
                  <a:moveTo>
                    <a:pt x="32" y="4"/>
                  </a:moveTo>
                  <a:cubicBezTo>
                    <a:pt x="1" y="11"/>
                    <a:pt x="0" y="14"/>
                    <a:pt x="7" y="14"/>
                  </a:cubicBezTo>
                  <a:cubicBezTo>
                    <a:pt x="17" y="14"/>
                    <a:pt x="41" y="9"/>
                    <a:pt x="32"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2"/>
            <p:cNvSpPr/>
            <p:nvPr/>
          </p:nvSpPr>
          <p:spPr>
            <a:xfrm>
              <a:off x="2673825" y="2077175"/>
              <a:ext cx="325" cy="25"/>
            </a:xfrm>
            <a:custGeom>
              <a:rect b="b" l="l" r="r" t="t"/>
              <a:pathLst>
                <a:path extrusionOk="0" h="1" w="13">
                  <a:moveTo>
                    <a:pt x="1" y="0"/>
                  </a:moveTo>
                  <a:cubicBezTo>
                    <a:pt x="13" y="0"/>
                    <a:pt x="13" y="0"/>
                    <a:pt x="13" y="0"/>
                  </a:cubicBez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2"/>
            <p:cNvSpPr/>
            <p:nvPr/>
          </p:nvSpPr>
          <p:spPr>
            <a:xfrm>
              <a:off x="2672650" y="2076875"/>
              <a:ext cx="1200" cy="25"/>
            </a:xfrm>
            <a:custGeom>
              <a:rect b="b" l="l" r="r" t="t"/>
              <a:pathLst>
                <a:path extrusionOk="0" h="1" w="48">
                  <a:moveTo>
                    <a:pt x="48" y="0"/>
                  </a:moveTo>
                  <a:cubicBezTo>
                    <a:pt x="0" y="0"/>
                    <a:pt x="0" y="0"/>
                    <a:pt x="48" y="0"/>
                  </a:cubicBezTo>
                  <a:cubicBezTo>
                    <a:pt x="48"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2"/>
            <p:cNvSpPr/>
            <p:nvPr/>
          </p:nvSpPr>
          <p:spPr>
            <a:xfrm>
              <a:off x="2675725" y="2076150"/>
              <a:ext cx="1600" cy="150"/>
            </a:xfrm>
            <a:custGeom>
              <a:rect b="b" l="l" r="r" t="t"/>
              <a:pathLst>
                <a:path extrusionOk="0" h="6" w="64">
                  <a:moveTo>
                    <a:pt x="58" y="0"/>
                  </a:moveTo>
                  <a:cubicBezTo>
                    <a:pt x="48" y="0"/>
                    <a:pt x="0" y="6"/>
                    <a:pt x="32" y="6"/>
                  </a:cubicBezTo>
                  <a:cubicBezTo>
                    <a:pt x="60" y="2"/>
                    <a:pt x="64" y="0"/>
                    <a:pt x="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2"/>
            <p:cNvSpPr/>
            <p:nvPr/>
          </p:nvSpPr>
          <p:spPr>
            <a:xfrm>
              <a:off x="2676225" y="2075975"/>
              <a:ext cx="900" cy="25"/>
            </a:xfrm>
            <a:custGeom>
              <a:rect b="b" l="l" r="r" t="t"/>
              <a:pathLst>
                <a:path extrusionOk="0" h="1" w="36">
                  <a:moveTo>
                    <a:pt x="0" y="1"/>
                  </a:moveTo>
                  <a:cubicBezTo>
                    <a:pt x="36"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2"/>
            <p:cNvSpPr/>
            <p:nvPr/>
          </p:nvSpPr>
          <p:spPr>
            <a:xfrm>
              <a:off x="2676225" y="2071600"/>
              <a:ext cx="1350" cy="250"/>
            </a:xfrm>
            <a:custGeom>
              <a:rect b="b" l="l" r="r" t="t"/>
              <a:pathLst>
                <a:path extrusionOk="0" h="10" w="54">
                  <a:moveTo>
                    <a:pt x="13" y="0"/>
                  </a:moveTo>
                  <a:cubicBezTo>
                    <a:pt x="12" y="0"/>
                    <a:pt x="6" y="3"/>
                    <a:pt x="0" y="9"/>
                  </a:cubicBezTo>
                  <a:cubicBezTo>
                    <a:pt x="12" y="3"/>
                    <a:pt x="15" y="0"/>
                    <a:pt x="13" y="0"/>
                  </a:cubicBezTo>
                  <a:close/>
                  <a:moveTo>
                    <a:pt x="45" y="0"/>
                  </a:moveTo>
                  <a:cubicBezTo>
                    <a:pt x="36" y="0"/>
                    <a:pt x="12" y="3"/>
                    <a:pt x="0" y="9"/>
                  </a:cubicBezTo>
                  <a:cubicBezTo>
                    <a:pt x="48" y="3"/>
                    <a:pt x="54"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2"/>
            <p:cNvSpPr/>
            <p:nvPr/>
          </p:nvSpPr>
          <p:spPr>
            <a:xfrm>
              <a:off x="2671050" y="2068700"/>
              <a:ext cx="1425" cy="150"/>
            </a:xfrm>
            <a:custGeom>
              <a:rect b="b" l="l" r="r" t="t"/>
              <a:pathLst>
                <a:path extrusionOk="0" h="6" w="57">
                  <a:moveTo>
                    <a:pt x="9" y="1"/>
                  </a:moveTo>
                  <a:cubicBezTo>
                    <a:pt x="2" y="1"/>
                    <a:pt x="1" y="2"/>
                    <a:pt x="17" y="6"/>
                  </a:cubicBezTo>
                  <a:cubicBezTo>
                    <a:pt x="56" y="6"/>
                    <a:pt x="22"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2"/>
            <p:cNvSpPr/>
            <p:nvPr/>
          </p:nvSpPr>
          <p:spPr>
            <a:xfrm>
              <a:off x="2665200" y="2064375"/>
              <a:ext cx="925" cy="325"/>
            </a:xfrm>
            <a:custGeom>
              <a:rect b="b" l="l" r="r" t="t"/>
              <a:pathLst>
                <a:path extrusionOk="0" h="13" w="37">
                  <a:moveTo>
                    <a:pt x="1" y="0"/>
                  </a:moveTo>
                  <a:cubicBezTo>
                    <a:pt x="1" y="12"/>
                    <a:pt x="24" y="12"/>
                    <a:pt x="36"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2"/>
            <p:cNvSpPr/>
            <p:nvPr/>
          </p:nvSpPr>
          <p:spPr>
            <a:xfrm>
              <a:off x="2675325" y="2073900"/>
              <a:ext cx="1200" cy="325"/>
            </a:xfrm>
            <a:custGeom>
              <a:rect b="b" l="l" r="r" t="t"/>
              <a:pathLst>
                <a:path extrusionOk="0" h="13" w="48">
                  <a:moveTo>
                    <a:pt x="48" y="0"/>
                  </a:moveTo>
                  <a:lnTo>
                    <a:pt x="48" y="0"/>
                  </a:lnTo>
                  <a:cubicBezTo>
                    <a:pt x="24" y="12"/>
                    <a:pt x="0" y="12"/>
                    <a:pt x="24" y="12"/>
                  </a:cubicBezTo>
                  <a:cubicBezTo>
                    <a:pt x="36" y="12"/>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2"/>
            <p:cNvSpPr/>
            <p:nvPr/>
          </p:nvSpPr>
          <p:spPr>
            <a:xfrm>
              <a:off x="2676425" y="2073900"/>
              <a:ext cx="500" cy="150"/>
            </a:xfrm>
            <a:custGeom>
              <a:rect b="b" l="l" r="r" t="t"/>
              <a:pathLst>
                <a:path extrusionOk="0" h="6" w="20">
                  <a:moveTo>
                    <a:pt x="4" y="0"/>
                  </a:moveTo>
                  <a:cubicBezTo>
                    <a:pt x="0" y="4"/>
                    <a:pt x="1" y="6"/>
                    <a:pt x="4" y="6"/>
                  </a:cubicBezTo>
                  <a:cubicBezTo>
                    <a:pt x="9" y="6"/>
                    <a:pt x="20"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2"/>
            <p:cNvSpPr/>
            <p:nvPr/>
          </p:nvSpPr>
          <p:spPr>
            <a:xfrm>
              <a:off x="2671150" y="2073600"/>
              <a:ext cx="325" cy="25"/>
            </a:xfrm>
            <a:custGeom>
              <a:rect b="b" l="l" r="r" t="t"/>
              <a:pathLst>
                <a:path extrusionOk="0" h="1" w="13">
                  <a:moveTo>
                    <a:pt x="13" y="0"/>
                  </a:moveTo>
                  <a:lnTo>
                    <a:pt x="13" y="0"/>
                  </a:ln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2"/>
            <p:cNvSpPr/>
            <p:nvPr/>
          </p:nvSpPr>
          <p:spPr>
            <a:xfrm>
              <a:off x="2676525" y="2075375"/>
              <a:ext cx="300" cy="25"/>
            </a:xfrm>
            <a:custGeom>
              <a:rect b="b" l="l" r="r" t="t"/>
              <a:pathLst>
                <a:path extrusionOk="0" h="1" w="12">
                  <a:moveTo>
                    <a:pt x="12" y="1"/>
                  </a:moveTo>
                  <a:cubicBezTo>
                    <a:pt x="0" y="1"/>
                    <a:pt x="0" y="1"/>
                    <a:pt x="0" y="1"/>
                  </a:cubicBezTo>
                  <a:cubicBezTo>
                    <a:pt x="12"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2"/>
            <p:cNvSpPr/>
            <p:nvPr/>
          </p:nvSpPr>
          <p:spPr>
            <a:xfrm>
              <a:off x="2676525" y="2075075"/>
              <a:ext cx="0" cy="325"/>
            </a:xfrm>
            <a:custGeom>
              <a:rect b="b" l="l" r="r" t="t"/>
              <a:pathLst>
                <a:path extrusionOk="0" h="13" w="120000">
                  <a:moveTo>
                    <a:pt x="0" y="13"/>
                  </a:moveTo>
                  <a:cubicBezTo>
                    <a:pt x="0" y="1"/>
                    <a:pt x="0" y="13"/>
                    <a:pt x="0" y="13"/>
                  </a:cubicBezTo>
                  <a:cubicBezTo>
                    <a:pt x="0" y="13"/>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2"/>
            <p:cNvSpPr/>
            <p:nvPr/>
          </p:nvSpPr>
          <p:spPr>
            <a:xfrm>
              <a:off x="2668775" y="2062000"/>
              <a:ext cx="325" cy="25"/>
            </a:xfrm>
            <a:custGeom>
              <a:rect b="b" l="l" r="r" t="t"/>
              <a:pathLst>
                <a:path extrusionOk="0" h="1" w="13">
                  <a:moveTo>
                    <a:pt x="12" y="0"/>
                  </a:moveTo>
                  <a:cubicBezTo>
                    <a:pt x="12" y="0"/>
                    <a:pt x="12" y="0"/>
                    <a:pt x="12" y="0"/>
                  </a:cubicBez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2"/>
            <p:cNvSpPr/>
            <p:nvPr/>
          </p:nvSpPr>
          <p:spPr>
            <a:xfrm>
              <a:off x="2667575" y="2070625"/>
              <a:ext cx="325" cy="25"/>
            </a:xfrm>
            <a:custGeom>
              <a:rect b="b" l="l" r="r" t="t"/>
              <a:pathLst>
                <a:path extrusionOk="0" h="1" w="13">
                  <a:moveTo>
                    <a:pt x="1" y="0"/>
                  </a:move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2"/>
            <p:cNvSpPr/>
            <p:nvPr/>
          </p:nvSpPr>
          <p:spPr>
            <a:xfrm>
              <a:off x="2667000" y="2070625"/>
              <a:ext cx="3275" cy="25"/>
            </a:xfrm>
            <a:custGeom>
              <a:rect b="b" l="l" r="r" t="t"/>
              <a:pathLst>
                <a:path extrusionOk="0" h="1" w="131">
                  <a:moveTo>
                    <a:pt x="0" y="0"/>
                  </a:moveTo>
                  <a:cubicBezTo>
                    <a:pt x="48" y="0"/>
                    <a:pt x="71" y="0"/>
                    <a:pt x="131" y="0"/>
                  </a:cubicBezTo>
                  <a:cubicBezTo>
                    <a:pt x="83" y="0"/>
                    <a:pt x="48"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2"/>
            <p:cNvSpPr/>
            <p:nvPr/>
          </p:nvSpPr>
          <p:spPr>
            <a:xfrm>
              <a:off x="2664300" y="2056925"/>
              <a:ext cx="14325" cy="18925"/>
            </a:xfrm>
            <a:custGeom>
              <a:rect b="b" l="l" r="r" t="t"/>
              <a:pathLst>
                <a:path extrusionOk="0" h="757" w="573">
                  <a:moveTo>
                    <a:pt x="465" y="1"/>
                  </a:moveTo>
                  <a:cubicBezTo>
                    <a:pt x="449" y="3"/>
                    <a:pt x="438" y="4"/>
                    <a:pt x="431" y="6"/>
                  </a:cubicBezTo>
                  <a:lnTo>
                    <a:pt x="431" y="6"/>
                  </a:lnTo>
                  <a:cubicBezTo>
                    <a:pt x="433" y="6"/>
                    <a:pt x="434" y="6"/>
                    <a:pt x="436" y="6"/>
                  </a:cubicBezTo>
                  <a:cubicBezTo>
                    <a:pt x="444" y="6"/>
                    <a:pt x="453" y="5"/>
                    <a:pt x="465" y="1"/>
                  </a:cubicBezTo>
                  <a:close/>
                  <a:moveTo>
                    <a:pt x="120" y="144"/>
                  </a:moveTo>
                  <a:cubicBezTo>
                    <a:pt x="133" y="145"/>
                    <a:pt x="144" y="147"/>
                    <a:pt x="153" y="148"/>
                  </a:cubicBezTo>
                  <a:lnTo>
                    <a:pt x="153" y="148"/>
                  </a:lnTo>
                  <a:cubicBezTo>
                    <a:pt x="154" y="148"/>
                    <a:pt x="155" y="148"/>
                    <a:pt x="157" y="147"/>
                  </a:cubicBezTo>
                  <a:lnTo>
                    <a:pt x="157" y="147"/>
                  </a:lnTo>
                  <a:cubicBezTo>
                    <a:pt x="146" y="145"/>
                    <a:pt x="134" y="144"/>
                    <a:pt x="120" y="144"/>
                  </a:cubicBezTo>
                  <a:close/>
                  <a:moveTo>
                    <a:pt x="429" y="179"/>
                  </a:moveTo>
                  <a:lnTo>
                    <a:pt x="429" y="191"/>
                  </a:lnTo>
                  <a:lnTo>
                    <a:pt x="429" y="191"/>
                  </a:lnTo>
                  <a:cubicBezTo>
                    <a:pt x="440" y="189"/>
                    <a:pt x="453" y="187"/>
                    <a:pt x="453" y="179"/>
                  </a:cubicBezTo>
                  <a:close/>
                  <a:moveTo>
                    <a:pt x="144" y="215"/>
                  </a:moveTo>
                  <a:cubicBezTo>
                    <a:pt x="142" y="215"/>
                    <a:pt x="141" y="215"/>
                    <a:pt x="139" y="215"/>
                  </a:cubicBezTo>
                  <a:lnTo>
                    <a:pt x="139" y="215"/>
                  </a:lnTo>
                  <a:cubicBezTo>
                    <a:pt x="145" y="215"/>
                    <a:pt x="150" y="215"/>
                    <a:pt x="156" y="215"/>
                  </a:cubicBezTo>
                  <a:close/>
                  <a:moveTo>
                    <a:pt x="139" y="215"/>
                  </a:moveTo>
                  <a:lnTo>
                    <a:pt x="139" y="215"/>
                  </a:lnTo>
                  <a:cubicBezTo>
                    <a:pt x="121" y="216"/>
                    <a:pt x="102" y="218"/>
                    <a:pt x="84" y="227"/>
                  </a:cubicBezTo>
                  <a:cubicBezTo>
                    <a:pt x="95" y="227"/>
                    <a:pt x="117" y="217"/>
                    <a:pt x="139" y="215"/>
                  </a:cubicBezTo>
                  <a:close/>
                  <a:moveTo>
                    <a:pt x="462" y="273"/>
                  </a:moveTo>
                  <a:cubicBezTo>
                    <a:pt x="463" y="273"/>
                    <a:pt x="464" y="274"/>
                    <a:pt x="465" y="275"/>
                  </a:cubicBezTo>
                  <a:cubicBezTo>
                    <a:pt x="464" y="274"/>
                    <a:pt x="463" y="273"/>
                    <a:pt x="462" y="273"/>
                  </a:cubicBezTo>
                  <a:close/>
                  <a:moveTo>
                    <a:pt x="48" y="286"/>
                  </a:moveTo>
                  <a:cubicBezTo>
                    <a:pt x="49" y="287"/>
                    <a:pt x="50" y="287"/>
                    <a:pt x="51" y="287"/>
                  </a:cubicBezTo>
                  <a:lnTo>
                    <a:pt x="51" y="287"/>
                  </a:lnTo>
                  <a:cubicBezTo>
                    <a:pt x="50" y="287"/>
                    <a:pt x="49" y="286"/>
                    <a:pt x="48" y="286"/>
                  </a:cubicBezTo>
                  <a:close/>
                  <a:moveTo>
                    <a:pt x="432" y="382"/>
                  </a:moveTo>
                  <a:cubicBezTo>
                    <a:pt x="434" y="384"/>
                    <a:pt x="435" y="385"/>
                    <a:pt x="436" y="385"/>
                  </a:cubicBezTo>
                  <a:cubicBezTo>
                    <a:pt x="438" y="385"/>
                    <a:pt x="439" y="384"/>
                    <a:pt x="441" y="382"/>
                  </a:cubicBezTo>
                  <a:close/>
                  <a:moveTo>
                    <a:pt x="48" y="417"/>
                  </a:moveTo>
                  <a:cubicBezTo>
                    <a:pt x="66" y="417"/>
                    <a:pt x="99" y="420"/>
                    <a:pt x="112" y="420"/>
                  </a:cubicBezTo>
                  <a:cubicBezTo>
                    <a:pt x="119" y="420"/>
                    <a:pt x="121" y="420"/>
                    <a:pt x="114" y="417"/>
                  </a:cubicBezTo>
                  <a:close/>
                  <a:moveTo>
                    <a:pt x="477" y="480"/>
                  </a:moveTo>
                  <a:cubicBezTo>
                    <a:pt x="475" y="480"/>
                    <a:pt x="476" y="481"/>
                    <a:pt x="479" y="483"/>
                  </a:cubicBezTo>
                  <a:lnTo>
                    <a:pt x="479" y="483"/>
                  </a:lnTo>
                  <a:cubicBezTo>
                    <a:pt x="487" y="485"/>
                    <a:pt x="494" y="487"/>
                    <a:pt x="501" y="489"/>
                  </a:cubicBezTo>
                  <a:cubicBezTo>
                    <a:pt x="489" y="483"/>
                    <a:pt x="480" y="480"/>
                    <a:pt x="477" y="480"/>
                  </a:cubicBezTo>
                  <a:close/>
                  <a:moveTo>
                    <a:pt x="179" y="505"/>
                  </a:moveTo>
                  <a:cubicBezTo>
                    <a:pt x="173" y="505"/>
                    <a:pt x="165" y="508"/>
                    <a:pt x="156" y="513"/>
                  </a:cubicBezTo>
                  <a:lnTo>
                    <a:pt x="190" y="513"/>
                  </a:lnTo>
                  <a:cubicBezTo>
                    <a:pt x="188" y="507"/>
                    <a:pt x="184" y="505"/>
                    <a:pt x="179" y="505"/>
                  </a:cubicBezTo>
                  <a:close/>
                  <a:moveTo>
                    <a:pt x="114" y="643"/>
                  </a:moveTo>
                  <a:lnTo>
                    <a:pt x="114" y="643"/>
                  </a:lnTo>
                  <a:cubicBezTo>
                    <a:pt x="112" y="643"/>
                    <a:pt x="110" y="643"/>
                    <a:pt x="108" y="644"/>
                  </a:cubicBezTo>
                  <a:cubicBezTo>
                    <a:pt x="110" y="644"/>
                    <a:pt x="112" y="643"/>
                    <a:pt x="114" y="643"/>
                  </a:cubicBezTo>
                  <a:close/>
                  <a:moveTo>
                    <a:pt x="156" y="644"/>
                  </a:moveTo>
                  <a:cubicBezTo>
                    <a:pt x="170" y="645"/>
                    <a:pt x="181" y="647"/>
                    <a:pt x="188" y="648"/>
                  </a:cubicBezTo>
                  <a:lnTo>
                    <a:pt x="188" y="648"/>
                  </a:lnTo>
                  <a:cubicBezTo>
                    <a:pt x="178" y="647"/>
                    <a:pt x="167" y="646"/>
                    <a:pt x="156" y="644"/>
                  </a:cubicBezTo>
                  <a:close/>
                  <a:moveTo>
                    <a:pt x="382" y="1"/>
                  </a:moveTo>
                  <a:cubicBezTo>
                    <a:pt x="310" y="1"/>
                    <a:pt x="168" y="25"/>
                    <a:pt x="156" y="25"/>
                  </a:cubicBezTo>
                  <a:cubicBezTo>
                    <a:pt x="203" y="25"/>
                    <a:pt x="132" y="48"/>
                    <a:pt x="120" y="60"/>
                  </a:cubicBezTo>
                  <a:cubicBezTo>
                    <a:pt x="128" y="60"/>
                    <a:pt x="157" y="55"/>
                    <a:pt x="158" y="55"/>
                  </a:cubicBezTo>
                  <a:lnTo>
                    <a:pt x="158" y="55"/>
                  </a:lnTo>
                  <a:cubicBezTo>
                    <a:pt x="158" y="55"/>
                    <a:pt x="152" y="56"/>
                    <a:pt x="132" y="60"/>
                  </a:cubicBezTo>
                  <a:cubicBezTo>
                    <a:pt x="145" y="60"/>
                    <a:pt x="159" y="60"/>
                    <a:pt x="170" y="58"/>
                  </a:cubicBezTo>
                  <a:lnTo>
                    <a:pt x="170" y="58"/>
                  </a:lnTo>
                  <a:cubicBezTo>
                    <a:pt x="157" y="66"/>
                    <a:pt x="151" y="72"/>
                    <a:pt x="108" y="72"/>
                  </a:cubicBezTo>
                  <a:lnTo>
                    <a:pt x="141" y="72"/>
                  </a:lnTo>
                  <a:cubicBezTo>
                    <a:pt x="141" y="72"/>
                    <a:pt x="141" y="72"/>
                    <a:pt x="141" y="72"/>
                  </a:cubicBezTo>
                  <a:lnTo>
                    <a:pt x="141" y="72"/>
                  </a:lnTo>
                  <a:cubicBezTo>
                    <a:pt x="130" y="72"/>
                    <a:pt x="127" y="73"/>
                    <a:pt x="130" y="75"/>
                  </a:cubicBezTo>
                  <a:lnTo>
                    <a:pt x="130" y="75"/>
                  </a:lnTo>
                  <a:cubicBezTo>
                    <a:pt x="112" y="79"/>
                    <a:pt x="96" y="84"/>
                    <a:pt x="96" y="84"/>
                  </a:cubicBezTo>
                  <a:cubicBezTo>
                    <a:pt x="108" y="96"/>
                    <a:pt x="156" y="132"/>
                    <a:pt x="179" y="132"/>
                  </a:cubicBezTo>
                  <a:cubicBezTo>
                    <a:pt x="148" y="138"/>
                    <a:pt x="186" y="148"/>
                    <a:pt x="201" y="152"/>
                  </a:cubicBezTo>
                  <a:lnTo>
                    <a:pt x="201" y="152"/>
                  </a:lnTo>
                  <a:cubicBezTo>
                    <a:pt x="180" y="149"/>
                    <a:pt x="166" y="147"/>
                    <a:pt x="158" y="147"/>
                  </a:cubicBezTo>
                  <a:cubicBezTo>
                    <a:pt x="158" y="147"/>
                    <a:pt x="157" y="147"/>
                    <a:pt x="157" y="147"/>
                  </a:cubicBezTo>
                  <a:lnTo>
                    <a:pt x="157" y="147"/>
                  </a:lnTo>
                  <a:cubicBezTo>
                    <a:pt x="160" y="148"/>
                    <a:pt x="164" y="149"/>
                    <a:pt x="167" y="149"/>
                  </a:cubicBezTo>
                  <a:lnTo>
                    <a:pt x="167" y="149"/>
                  </a:lnTo>
                  <a:cubicBezTo>
                    <a:pt x="163" y="149"/>
                    <a:pt x="158" y="148"/>
                    <a:pt x="153" y="148"/>
                  </a:cubicBezTo>
                  <a:lnTo>
                    <a:pt x="153" y="148"/>
                  </a:lnTo>
                  <a:cubicBezTo>
                    <a:pt x="131" y="150"/>
                    <a:pt x="183" y="171"/>
                    <a:pt x="132" y="179"/>
                  </a:cubicBezTo>
                  <a:cubicBezTo>
                    <a:pt x="144" y="191"/>
                    <a:pt x="144" y="191"/>
                    <a:pt x="132" y="191"/>
                  </a:cubicBezTo>
                  <a:cubicBezTo>
                    <a:pt x="158" y="191"/>
                    <a:pt x="170" y="199"/>
                    <a:pt x="184" y="203"/>
                  </a:cubicBezTo>
                  <a:lnTo>
                    <a:pt x="108" y="203"/>
                  </a:lnTo>
                  <a:cubicBezTo>
                    <a:pt x="215" y="203"/>
                    <a:pt x="72" y="203"/>
                    <a:pt x="156" y="215"/>
                  </a:cubicBezTo>
                  <a:cubicBezTo>
                    <a:pt x="156" y="215"/>
                    <a:pt x="97" y="234"/>
                    <a:pt x="77" y="238"/>
                  </a:cubicBezTo>
                  <a:lnTo>
                    <a:pt x="77" y="238"/>
                  </a:lnTo>
                  <a:cubicBezTo>
                    <a:pt x="76" y="238"/>
                    <a:pt x="74" y="239"/>
                    <a:pt x="72" y="239"/>
                  </a:cubicBezTo>
                  <a:cubicBezTo>
                    <a:pt x="72" y="239"/>
                    <a:pt x="108" y="244"/>
                    <a:pt x="136" y="247"/>
                  </a:cubicBezTo>
                  <a:lnTo>
                    <a:pt x="136" y="247"/>
                  </a:lnTo>
                  <a:cubicBezTo>
                    <a:pt x="136" y="247"/>
                    <a:pt x="136" y="247"/>
                    <a:pt x="136" y="247"/>
                  </a:cubicBezTo>
                  <a:cubicBezTo>
                    <a:pt x="137" y="247"/>
                    <a:pt x="138" y="248"/>
                    <a:pt x="139" y="248"/>
                  </a:cubicBezTo>
                  <a:lnTo>
                    <a:pt x="139" y="248"/>
                  </a:lnTo>
                  <a:cubicBezTo>
                    <a:pt x="138" y="248"/>
                    <a:pt x="137" y="248"/>
                    <a:pt x="136" y="247"/>
                  </a:cubicBezTo>
                  <a:lnTo>
                    <a:pt x="136" y="247"/>
                  </a:lnTo>
                  <a:cubicBezTo>
                    <a:pt x="133" y="247"/>
                    <a:pt x="132" y="248"/>
                    <a:pt x="132" y="251"/>
                  </a:cubicBezTo>
                  <a:lnTo>
                    <a:pt x="148" y="251"/>
                  </a:lnTo>
                  <a:cubicBezTo>
                    <a:pt x="144" y="249"/>
                    <a:pt x="141" y="248"/>
                    <a:pt x="139" y="248"/>
                  </a:cubicBezTo>
                  <a:lnTo>
                    <a:pt x="139" y="248"/>
                  </a:lnTo>
                  <a:cubicBezTo>
                    <a:pt x="152" y="249"/>
                    <a:pt x="164" y="251"/>
                    <a:pt x="168" y="251"/>
                  </a:cubicBezTo>
                  <a:lnTo>
                    <a:pt x="148" y="251"/>
                  </a:lnTo>
                  <a:cubicBezTo>
                    <a:pt x="156" y="254"/>
                    <a:pt x="166" y="259"/>
                    <a:pt x="173" y="261"/>
                  </a:cubicBezTo>
                  <a:lnTo>
                    <a:pt x="173" y="261"/>
                  </a:lnTo>
                  <a:cubicBezTo>
                    <a:pt x="122" y="251"/>
                    <a:pt x="142" y="251"/>
                    <a:pt x="96" y="251"/>
                  </a:cubicBezTo>
                  <a:cubicBezTo>
                    <a:pt x="120" y="263"/>
                    <a:pt x="120" y="263"/>
                    <a:pt x="108" y="263"/>
                  </a:cubicBezTo>
                  <a:cubicBezTo>
                    <a:pt x="132" y="263"/>
                    <a:pt x="156" y="263"/>
                    <a:pt x="179" y="275"/>
                  </a:cubicBezTo>
                  <a:cubicBezTo>
                    <a:pt x="156" y="275"/>
                    <a:pt x="127" y="280"/>
                    <a:pt x="106" y="280"/>
                  </a:cubicBezTo>
                  <a:cubicBezTo>
                    <a:pt x="96" y="280"/>
                    <a:pt x="88" y="279"/>
                    <a:pt x="84" y="275"/>
                  </a:cubicBezTo>
                  <a:lnTo>
                    <a:pt x="84" y="275"/>
                  </a:lnTo>
                  <a:cubicBezTo>
                    <a:pt x="90" y="281"/>
                    <a:pt x="102" y="281"/>
                    <a:pt x="114" y="281"/>
                  </a:cubicBezTo>
                  <a:cubicBezTo>
                    <a:pt x="126" y="281"/>
                    <a:pt x="138" y="281"/>
                    <a:pt x="144" y="286"/>
                  </a:cubicBezTo>
                  <a:cubicBezTo>
                    <a:pt x="88" y="286"/>
                    <a:pt x="144" y="302"/>
                    <a:pt x="138" y="302"/>
                  </a:cubicBezTo>
                  <a:cubicBezTo>
                    <a:pt x="135" y="302"/>
                    <a:pt x="119" y="299"/>
                    <a:pt x="73" y="289"/>
                  </a:cubicBezTo>
                  <a:lnTo>
                    <a:pt x="73" y="289"/>
                  </a:lnTo>
                  <a:cubicBezTo>
                    <a:pt x="91" y="291"/>
                    <a:pt x="100" y="292"/>
                    <a:pt x="102" y="292"/>
                  </a:cubicBezTo>
                  <a:cubicBezTo>
                    <a:pt x="108" y="292"/>
                    <a:pt x="68" y="286"/>
                    <a:pt x="60" y="286"/>
                  </a:cubicBezTo>
                  <a:cubicBezTo>
                    <a:pt x="65" y="287"/>
                    <a:pt x="69" y="288"/>
                    <a:pt x="73" y="289"/>
                  </a:cubicBezTo>
                  <a:lnTo>
                    <a:pt x="73" y="289"/>
                  </a:lnTo>
                  <a:cubicBezTo>
                    <a:pt x="67" y="288"/>
                    <a:pt x="59" y="288"/>
                    <a:pt x="51" y="287"/>
                  </a:cubicBezTo>
                  <a:lnTo>
                    <a:pt x="51" y="287"/>
                  </a:lnTo>
                  <a:cubicBezTo>
                    <a:pt x="63" y="289"/>
                    <a:pt x="85" y="310"/>
                    <a:pt x="96" y="310"/>
                  </a:cubicBezTo>
                  <a:cubicBezTo>
                    <a:pt x="72" y="310"/>
                    <a:pt x="72" y="322"/>
                    <a:pt x="96" y="322"/>
                  </a:cubicBezTo>
                  <a:lnTo>
                    <a:pt x="37" y="322"/>
                  </a:lnTo>
                  <a:cubicBezTo>
                    <a:pt x="72" y="322"/>
                    <a:pt x="96" y="322"/>
                    <a:pt x="132" y="334"/>
                  </a:cubicBezTo>
                  <a:lnTo>
                    <a:pt x="72" y="334"/>
                  </a:lnTo>
                  <a:cubicBezTo>
                    <a:pt x="126" y="340"/>
                    <a:pt x="114" y="340"/>
                    <a:pt x="86" y="340"/>
                  </a:cubicBezTo>
                  <a:cubicBezTo>
                    <a:pt x="57" y="340"/>
                    <a:pt x="13" y="340"/>
                    <a:pt x="1" y="346"/>
                  </a:cubicBezTo>
                  <a:cubicBezTo>
                    <a:pt x="48" y="346"/>
                    <a:pt x="60" y="358"/>
                    <a:pt x="108" y="358"/>
                  </a:cubicBezTo>
                  <a:lnTo>
                    <a:pt x="84" y="358"/>
                  </a:lnTo>
                  <a:cubicBezTo>
                    <a:pt x="68" y="358"/>
                    <a:pt x="101" y="363"/>
                    <a:pt x="124" y="367"/>
                  </a:cubicBezTo>
                  <a:lnTo>
                    <a:pt x="124" y="367"/>
                  </a:lnTo>
                  <a:cubicBezTo>
                    <a:pt x="128" y="365"/>
                    <a:pt x="132" y="363"/>
                    <a:pt x="133" y="363"/>
                  </a:cubicBezTo>
                  <a:lnTo>
                    <a:pt x="133" y="363"/>
                  </a:lnTo>
                  <a:cubicBezTo>
                    <a:pt x="133" y="363"/>
                    <a:pt x="131" y="364"/>
                    <a:pt x="125" y="367"/>
                  </a:cubicBezTo>
                  <a:lnTo>
                    <a:pt x="125" y="367"/>
                  </a:lnTo>
                  <a:cubicBezTo>
                    <a:pt x="125" y="367"/>
                    <a:pt x="124" y="367"/>
                    <a:pt x="124" y="367"/>
                  </a:cubicBezTo>
                  <a:lnTo>
                    <a:pt x="124" y="367"/>
                  </a:lnTo>
                  <a:cubicBezTo>
                    <a:pt x="116" y="371"/>
                    <a:pt x="106" y="377"/>
                    <a:pt x="113" y="377"/>
                  </a:cubicBezTo>
                  <a:cubicBezTo>
                    <a:pt x="116" y="377"/>
                    <a:pt x="121" y="376"/>
                    <a:pt x="130" y="373"/>
                  </a:cubicBezTo>
                  <a:lnTo>
                    <a:pt x="130" y="373"/>
                  </a:lnTo>
                  <a:cubicBezTo>
                    <a:pt x="128" y="372"/>
                    <a:pt x="125" y="371"/>
                    <a:pt x="120" y="370"/>
                  </a:cubicBezTo>
                  <a:cubicBezTo>
                    <a:pt x="122" y="369"/>
                    <a:pt x="124" y="368"/>
                    <a:pt x="125" y="367"/>
                  </a:cubicBezTo>
                  <a:lnTo>
                    <a:pt x="125" y="367"/>
                  </a:lnTo>
                  <a:cubicBezTo>
                    <a:pt x="136" y="369"/>
                    <a:pt x="144" y="370"/>
                    <a:pt x="144" y="370"/>
                  </a:cubicBezTo>
                  <a:cubicBezTo>
                    <a:pt x="139" y="371"/>
                    <a:pt x="134" y="373"/>
                    <a:pt x="130" y="373"/>
                  </a:cubicBezTo>
                  <a:lnTo>
                    <a:pt x="130" y="373"/>
                  </a:lnTo>
                  <a:cubicBezTo>
                    <a:pt x="135" y="376"/>
                    <a:pt x="132" y="377"/>
                    <a:pt x="124" y="378"/>
                  </a:cubicBezTo>
                  <a:lnTo>
                    <a:pt x="124" y="378"/>
                  </a:lnTo>
                  <a:cubicBezTo>
                    <a:pt x="67" y="374"/>
                    <a:pt x="41" y="373"/>
                    <a:pt x="32" y="373"/>
                  </a:cubicBezTo>
                  <a:cubicBezTo>
                    <a:pt x="15" y="373"/>
                    <a:pt x="75" y="378"/>
                    <a:pt x="110" y="378"/>
                  </a:cubicBezTo>
                  <a:cubicBezTo>
                    <a:pt x="115" y="378"/>
                    <a:pt x="120" y="378"/>
                    <a:pt x="124" y="378"/>
                  </a:cubicBezTo>
                  <a:lnTo>
                    <a:pt x="124" y="378"/>
                  </a:lnTo>
                  <a:cubicBezTo>
                    <a:pt x="140" y="379"/>
                    <a:pt x="158" y="380"/>
                    <a:pt x="179" y="382"/>
                  </a:cubicBezTo>
                  <a:cubicBezTo>
                    <a:pt x="144" y="382"/>
                    <a:pt x="144" y="382"/>
                    <a:pt x="179" y="394"/>
                  </a:cubicBezTo>
                  <a:cubicBezTo>
                    <a:pt x="84" y="394"/>
                    <a:pt x="120" y="394"/>
                    <a:pt x="13" y="406"/>
                  </a:cubicBezTo>
                  <a:cubicBezTo>
                    <a:pt x="37" y="406"/>
                    <a:pt x="66" y="400"/>
                    <a:pt x="93" y="400"/>
                  </a:cubicBezTo>
                  <a:cubicBezTo>
                    <a:pt x="107" y="400"/>
                    <a:pt x="120" y="402"/>
                    <a:pt x="132" y="406"/>
                  </a:cubicBezTo>
                  <a:lnTo>
                    <a:pt x="60" y="406"/>
                  </a:lnTo>
                  <a:cubicBezTo>
                    <a:pt x="90" y="411"/>
                    <a:pt x="107" y="415"/>
                    <a:pt x="114" y="417"/>
                  </a:cubicBezTo>
                  <a:lnTo>
                    <a:pt x="120" y="417"/>
                  </a:lnTo>
                  <a:cubicBezTo>
                    <a:pt x="113" y="431"/>
                    <a:pt x="114" y="437"/>
                    <a:pt x="121" y="437"/>
                  </a:cubicBezTo>
                  <a:cubicBezTo>
                    <a:pt x="122" y="437"/>
                    <a:pt x="123" y="437"/>
                    <a:pt x="124" y="437"/>
                  </a:cubicBezTo>
                  <a:lnTo>
                    <a:pt x="124" y="437"/>
                  </a:lnTo>
                  <a:cubicBezTo>
                    <a:pt x="105" y="445"/>
                    <a:pt x="114" y="449"/>
                    <a:pt x="132" y="449"/>
                  </a:cubicBezTo>
                  <a:cubicBezTo>
                    <a:pt x="146" y="449"/>
                    <a:pt x="165" y="447"/>
                    <a:pt x="183" y="443"/>
                  </a:cubicBezTo>
                  <a:lnTo>
                    <a:pt x="183" y="443"/>
                  </a:lnTo>
                  <a:cubicBezTo>
                    <a:pt x="161" y="448"/>
                    <a:pt x="155" y="452"/>
                    <a:pt x="155" y="453"/>
                  </a:cubicBezTo>
                  <a:lnTo>
                    <a:pt x="155" y="453"/>
                  </a:lnTo>
                  <a:cubicBezTo>
                    <a:pt x="146" y="453"/>
                    <a:pt x="135" y="453"/>
                    <a:pt x="120" y="453"/>
                  </a:cubicBezTo>
                  <a:cubicBezTo>
                    <a:pt x="144" y="465"/>
                    <a:pt x="168" y="465"/>
                    <a:pt x="203" y="465"/>
                  </a:cubicBezTo>
                  <a:lnTo>
                    <a:pt x="168" y="465"/>
                  </a:lnTo>
                  <a:cubicBezTo>
                    <a:pt x="227" y="465"/>
                    <a:pt x="287" y="477"/>
                    <a:pt x="346" y="477"/>
                  </a:cubicBezTo>
                  <a:cubicBezTo>
                    <a:pt x="314" y="481"/>
                    <a:pt x="297" y="482"/>
                    <a:pt x="284" y="482"/>
                  </a:cubicBezTo>
                  <a:cubicBezTo>
                    <a:pt x="259" y="482"/>
                    <a:pt x="251" y="477"/>
                    <a:pt x="179" y="477"/>
                  </a:cubicBezTo>
                  <a:lnTo>
                    <a:pt x="144" y="477"/>
                  </a:lnTo>
                  <a:cubicBezTo>
                    <a:pt x="144" y="480"/>
                    <a:pt x="146" y="481"/>
                    <a:pt x="148" y="481"/>
                  </a:cubicBezTo>
                  <a:cubicBezTo>
                    <a:pt x="148" y="481"/>
                    <a:pt x="149" y="480"/>
                    <a:pt x="150" y="480"/>
                  </a:cubicBezTo>
                  <a:lnTo>
                    <a:pt x="150" y="480"/>
                  </a:lnTo>
                  <a:cubicBezTo>
                    <a:pt x="146" y="482"/>
                    <a:pt x="140" y="485"/>
                    <a:pt x="132" y="489"/>
                  </a:cubicBezTo>
                  <a:cubicBezTo>
                    <a:pt x="179" y="489"/>
                    <a:pt x="227" y="489"/>
                    <a:pt x="287" y="501"/>
                  </a:cubicBezTo>
                  <a:cubicBezTo>
                    <a:pt x="197" y="495"/>
                    <a:pt x="185" y="495"/>
                    <a:pt x="182" y="495"/>
                  </a:cubicBezTo>
                  <a:cubicBezTo>
                    <a:pt x="179" y="495"/>
                    <a:pt x="185" y="495"/>
                    <a:pt x="132" y="489"/>
                  </a:cubicBezTo>
                  <a:lnTo>
                    <a:pt x="132" y="489"/>
                  </a:lnTo>
                  <a:cubicBezTo>
                    <a:pt x="144" y="501"/>
                    <a:pt x="156" y="501"/>
                    <a:pt x="168" y="501"/>
                  </a:cubicBezTo>
                  <a:lnTo>
                    <a:pt x="132" y="501"/>
                  </a:lnTo>
                  <a:cubicBezTo>
                    <a:pt x="156" y="501"/>
                    <a:pt x="179" y="501"/>
                    <a:pt x="203" y="513"/>
                  </a:cubicBezTo>
                  <a:lnTo>
                    <a:pt x="190" y="513"/>
                  </a:lnTo>
                  <a:cubicBezTo>
                    <a:pt x="191" y="515"/>
                    <a:pt x="191" y="517"/>
                    <a:pt x="191" y="520"/>
                  </a:cubicBezTo>
                  <a:lnTo>
                    <a:pt x="191" y="520"/>
                  </a:lnTo>
                  <a:cubicBezTo>
                    <a:pt x="191" y="520"/>
                    <a:pt x="191" y="519"/>
                    <a:pt x="190" y="519"/>
                  </a:cubicBezTo>
                  <a:cubicBezTo>
                    <a:pt x="189" y="519"/>
                    <a:pt x="183" y="525"/>
                    <a:pt x="168" y="525"/>
                  </a:cubicBezTo>
                  <a:cubicBezTo>
                    <a:pt x="156" y="548"/>
                    <a:pt x="299" y="548"/>
                    <a:pt x="227" y="548"/>
                  </a:cubicBezTo>
                  <a:lnTo>
                    <a:pt x="144" y="548"/>
                  </a:lnTo>
                  <a:cubicBezTo>
                    <a:pt x="215" y="548"/>
                    <a:pt x="287" y="548"/>
                    <a:pt x="358" y="560"/>
                  </a:cubicBezTo>
                  <a:cubicBezTo>
                    <a:pt x="322" y="554"/>
                    <a:pt x="287" y="554"/>
                    <a:pt x="251" y="554"/>
                  </a:cubicBezTo>
                  <a:cubicBezTo>
                    <a:pt x="215" y="554"/>
                    <a:pt x="179" y="554"/>
                    <a:pt x="144" y="548"/>
                  </a:cubicBezTo>
                  <a:lnTo>
                    <a:pt x="144" y="548"/>
                  </a:lnTo>
                  <a:cubicBezTo>
                    <a:pt x="132" y="560"/>
                    <a:pt x="227" y="560"/>
                    <a:pt x="227" y="560"/>
                  </a:cubicBezTo>
                  <a:cubicBezTo>
                    <a:pt x="203" y="560"/>
                    <a:pt x="168" y="560"/>
                    <a:pt x="144" y="572"/>
                  </a:cubicBezTo>
                  <a:cubicBezTo>
                    <a:pt x="162" y="566"/>
                    <a:pt x="176" y="563"/>
                    <a:pt x="191" y="563"/>
                  </a:cubicBezTo>
                  <a:cubicBezTo>
                    <a:pt x="206" y="563"/>
                    <a:pt x="221" y="566"/>
                    <a:pt x="239" y="572"/>
                  </a:cubicBezTo>
                  <a:lnTo>
                    <a:pt x="132" y="572"/>
                  </a:lnTo>
                  <a:cubicBezTo>
                    <a:pt x="132" y="572"/>
                    <a:pt x="144" y="572"/>
                    <a:pt x="144" y="584"/>
                  </a:cubicBezTo>
                  <a:cubicBezTo>
                    <a:pt x="157" y="584"/>
                    <a:pt x="193" y="592"/>
                    <a:pt x="223" y="596"/>
                  </a:cubicBezTo>
                  <a:lnTo>
                    <a:pt x="156" y="596"/>
                  </a:lnTo>
                  <a:cubicBezTo>
                    <a:pt x="179" y="596"/>
                    <a:pt x="202" y="596"/>
                    <a:pt x="225" y="596"/>
                  </a:cubicBezTo>
                  <a:lnTo>
                    <a:pt x="225" y="596"/>
                  </a:lnTo>
                  <a:cubicBezTo>
                    <a:pt x="238" y="598"/>
                    <a:pt x="250" y="599"/>
                    <a:pt x="259" y="599"/>
                  </a:cubicBezTo>
                  <a:cubicBezTo>
                    <a:pt x="265" y="599"/>
                    <a:pt x="270" y="599"/>
                    <a:pt x="273" y="597"/>
                  </a:cubicBezTo>
                  <a:lnTo>
                    <a:pt x="273" y="597"/>
                  </a:lnTo>
                  <a:cubicBezTo>
                    <a:pt x="315" y="599"/>
                    <a:pt x="356" y="602"/>
                    <a:pt x="394" y="608"/>
                  </a:cubicBezTo>
                  <a:cubicBezTo>
                    <a:pt x="358" y="608"/>
                    <a:pt x="370" y="608"/>
                    <a:pt x="406" y="620"/>
                  </a:cubicBezTo>
                  <a:cubicBezTo>
                    <a:pt x="321" y="611"/>
                    <a:pt x="237" y="603"/>
                    <a:pt x="157" y="603"/>
                  </a:cubicBezTo>
                  <a:cubicBezTo>
                    <a:pt x="124" y="603"/>
                    <a:pt x="92" y="604"/>
                    <a:pt x="60" y="608"/>
                  </a:cubicBezTo>
                  <a:cubicBezTo>
                    <a:pt x="96" y="608"/>
                    <a:pt x="132" y="620"/>
                    <a:pt x="156" y="620"/>
                  </a:cubicBezTo>
                  <a:cubicBezTo>
                    <a:pt x="144" y="608"/>
                    <a:pt x="120" y="608"/>
                    <a:pt x="108" y="608"/>
                  </a:cubicBezTo>
                  <a:cubicBezTo>
                    <a:pt x="156" y="608"/>
                    <a:pt x="203" y="608"/>
                    <a:pt x="239" y="620"/>
                  </a:cubicBezTo>
                  <a:lnTo>
                    <a:pt x="132" y="620"/>
                  </a:lnTo>
                  <a:cubicBezTo>
                    <a:pt x="144" y="632"/>
                    <a:pt x="144" y="632"/>
                    <a:pt x="156" y="632"/>
                  </a:cubicBezTo>
                  <a:cubicBezTo>
                    <a:pt x="146" y="632"/>
                    <a:pt x="127" y="640"/>
                    <a:pt x="114" y="643"/>
                  </a:cubicBezTo>
                  <a:lnTo>
                    <a:pt x="114" y="643"/>
                  </a:lnTo>
                  <a:cubicBezTo>
                    <a:pt x="207" y="632"/>
                    <a:pt x="301" y="632"/>
                    <a:pt x="394" y="632"/>
                  </a:cubicBezTo>
                  <a:cubicBezTo>
                    <a:pt x="310" y="644"/>
                    <a:pt x="239" y="644"/>
                    <a:pt x="156" y="644"/>
                  </a:cubicBezTo>
                  <a:cubicBezTo>
                    <a:pt x="156" y="644"/>
                    <a:pt x="156" y="644"/>
                    <a:pt x="156" y="644"/>
                  </a:cubicBezTo>
                  <a:lnTo>
                    <a:pt x="156" y="644"/>
                  </a:lnTo>
                  <a:cubicBezTo>
                    <a:pt x="162" y="650"/>
                    <a:pt x="185" y="653"/>
                    <a:pt x="196" y="653"/>
                  </a:cubicBezTo>
                  <a:cubicBezTo>
                    <a:pt x="203" y="653"/>
                    <a:pt x="204" y="651"/>
                    <a:pt x="188" y="648"/>
                  </a:cubicBezTo>
                  <a:lnTo>
                    <a:pt x="188" y="648"/>
                  </a:lnTo>
                  <a:cubicBezTo>
                    <a:pt x="230" y="652"/>
                    <a:pt x="265" y="648"/>
                    <a:pt x="322" y="667"/>
                  </a:cubicBezTo>
                  <a:cubicBezTo>
                    <a:pt x="275" y="667"/>
                    <a:pt x="251" y="691"/>
                    <a:pt x="203" y="691"/>
                  </a:cubicBezTo>
                  <a:lnTo>
                    <a:pt x="179" y="691"/>
                  </a:lnTo>
                  <a:cubicBezTo>
                    <a:pt x="156" y="691"/>
                    <a:pt x="227" y="697"/>
                    <a:pt x="249" y="697"/>
                  </a:cubicBezTo>
                  <a:cubicBezTo>
                    <a:pt x="260" y="697"/>
                    <a:pt x="259" y="695"/>
                    <a:pt x="227" y="691"/>
                  </a:cubicBezTo>
                  <a:cubicBezTo>
                    <a:pt x="275" y="691"/>
                    <a:pt x="334" y="691"/>
                    <a:pt x="382" y="703"/>
                  </a:cubicBezTo>
                  <a:lnTo>
                    <a:pt x="358" y="703"/>
                  </a:lnTo>
                  <a:cubicBezTo>
                    <a:pt x="346" y="703"/>
                    <a:pt x="441" y="715"/>
                    <a:pt x="418" y="715"/>
                  </a:cubicBezTo>
                  <a:cubicBezTo>
                    <a:pt x="360" y="720"/>
                    <a:pt x="317" y="724"/>
                    <a:pt x="285" y="727"/>
                  </a:cubicBezTo>
                  <a:lnTo>
                    <a:pt x="285" y="727"/>
                  </a:lnTo>
                  <a:cubicBezTo>
                    <a:pt x="307" y="726"/>
                    <a:pt x="543" y="723"/>
                    <a:pt x="501" y="715"/>
                  </a:cubicBezTo>
                  <a:lnTo>
                    <a:pt x="489" y="715"/>
                  </a:lnTo>
                  <a:cubicBezTo>
                    <a:pt x="489" y="703"/>
                    <a:pt x="453" y="703"/>
                    <a:pt x="453" y="691"/>
                  </a:cubicBezTo>
                  <a:cubicBezTo>
                    <a:pt x="453" y="667"/>
                    <a:pt x="525" y="667"/>
                    <a:pt x="537" y="656"/>
                  </a:cubicBezTo>
                  <a:cubicBezTo>
                    <a:pt x="537" y="656"/>
                    <a:pt x="453" y="632"/>
                    <a:pt x="441" y="632"/>
                  </a:cubicBezTo>
                  <a:cubicBezTo>
                    <a:pt x="441" y="632"/>
                    <a:pt x="465" y="608"/>
                    <a:pt x="477" y="608"/>
                  </a:cubicBezTo>
                  <a:cubicBezTo>
                    <a:pt x="441" y="596"/>
                    <a:pt x="453" y="596"/>
                    <a:pt x="477" y="596"/>
                  </a:cubicBezTo>
                  <a:cubicBezTo>
                    <a:pt x="465" y="596"/>
                    <a:pt x="453" y="596"/>
                    <a:pt x="441" y="584"/>
                  </a:cubicBezTo>
                  <a:lnTo>
                    <a:pt x="418" y="584"/>
                  </a:lnTo>
                  <a:cubicBezTo>
                    <a:pt x="489" y="584"/>
                    <a:pt x="382" y="584"/>
                    <a:pt x="453" y="572"/>
                  </a:cubicBezTo>
                  <a:lnTo>
                    <a:pt x="370" y="572"/>
                  </a:lnTo>
                  <a:cubicBezTo>
                    <a:pt x="382" y="572"/>
                    <a:pt x="394" y="572"/>
                    <a:pt x="382" y="560"/>
                  </a:cubicBezTo>
                  <a:lnTo>
                    <a:pt x="370" y="560"/>
                  </a:lnTo>
                  <a:cubicBezTo>
                    <a:pt x="447" y="548"/>
                    <a:pt x="459" y="545"/>
                    <a:pt x="446" y="545"/>
                  </a:cubicBezTo>
                  <a:cubicBezTo>
                    <a:pt x="438" y="545"/>
                    <a:pt x="422" y="546"/>
                    <a:pt x="405" y="547"/>
                  </a:cubicBezTo>
                  <a:lnTo>
                    <a:pt x="405" y="547"/>
                  </a:lnTo>
                  <a:cubicBezTo>
                    <a:pt x="394" y="524"/>
                    <a:pt x="395" y="512"/>
                    <a:pt x="441" y="501"/>
                  </a:cubicBezTo>
                  <a:lnTo>
                    <a:pt x="441" y="501"/>
                  </a:lnTo>
                  <a:cubicBezTo>
                    <a:pt x="439" y="501"/>
                    <a:pt x="436" y="501"/>
                    <a:pt x="434" y="502"/>
                  </a:cubicBezTo>
                  <a:lnTo>
                    <a:pt x="434" y="502"/>
                  </a:lnTo>
                  <a:cubicBezTo>
                    <a:pt x="433" y="501"/>
                    <a:pt x="428" y="501"/>
                    <a:pt x="418" y="501"/>
                  </a:cubicBezTo>
                  <a:cubicBezTo>
                    <a:pt x="572" y="489"/>
                    <a:pt x="346" y="489"/>
                    <a:pt x="489" y="489"/>
                  </a:cubicBezTo>
                  <a:cubicBezTo>
                    <a:pt x="484" y="486"/>
                    <a:pt x="481" y="485"/>
                    <a:pt x="479" y="483"/>
                  </a:cubicBezTo>
                  <a:lnTo>
                    <a:pt x="479" y="483"/>
                  </a:lnTo>
                  <a:cubicBezTo>
                    <a:pt x="447" y="477"/>
                    <a:pt x="411" y="477"/>
                    <a:pt x="382" y="477"/>
                  </a:cubicBezTo>
                  <a:lnTo>
                    <a:pt x="358" y="477"/>
                  </a:lnTo>
                  <a:cubicBezTo>
                    <a:pt x="382" y="477"/>
                    <a:pt x="406" y="477"/>
                    <a:pt x="418" y="465"/>
                  </a:cubicBezTo>
                  <a:cubicBezTo>
                    <a:pt x="418" y="465"/>
                    <a:pt x="358" y="441"/>
                    <a:pt x="358" y="441"/>
                  </a:cubicBezTo>
                  <a:cubicBezTo>
                    <a:pt x="370" y="441"/>
                    <a:pt x="382" y="429"/>
                    <a:pt x="394" y="429"/>
                  </a:cubicBezTo>
                  <a:cubicBezTo>
                    <a:pt x="387" y="429"/>
                    <a:pt x="373" y="426"/>
                    <a:pt x="359" y="424"/>
                  </a:cubicBezTo>
                  <a:lnTo>
                    <a:pt x="359" y="424"/>
                  </a:lnTo>
                  <a:cubicBezTo>
                    <a:pt x="367" y="423"/>
                    <a:pt x="371" y="423"/>
                    <a:pt x="373" y="423"/>
                  </a:cubicBezTo>
                  <a:cubicBezTo>
                    <a:pt x="376" y="423"/>
                    <a:pt x="370" y="423"/>
                    <a:pt x="358" y="417"/>
                  </a:cubicBezTo>
                  <a:cubicBezTo>
                    <a:pt x="406" y="417"/>
                    <a:pt x="453" y="406"/>
                    <a:pt x="501" y="406"/>
                  </a:cubicBezTo>
                  <a:cubicBezTo>
                    <a:pt x="465" y="406"/>
                    <a:pt x="441" y="394"/>
                    <a:pt x="406" y="382"/>
                  </a:cubicBezTo>
                  <a:lnTo>
                    <a:pt x="432" y="382"/>
                  </a:lnTo>
                  <a:cubicBezTo>
                    <a:pt x="427" y="376"/>
                    <a:pt x="417" y="365"/>
                    <a:pt x="382" y="358"/>
                  </a:cubicBezTo>
                  <a:cubicBezTo>
                    <a:pt x="500" y="358"/>
                    <a:pt x="415" y="358"/>
                    <a:pt x="397" y="349"/>
                  </a:cubicBezTo>
                  <a:lnTo>
                    <a:pt x="397" y="349"/>
                  </a:lnTo>
                  <a:cubicBezTo>
                    <a:pt x="397" y="349"/>
                    <a:pt x="398" y="349"/>
                    <a:pt x="399" y="349"/>
                  </a:cubicBezTo>
                  <a:cubicBezTo>
                    <a:pt x="411" y="349"/>
                    <a:pt x="441" y="334"/>
                    <a:pt x="441" y="334"/>
                  </a:cubicBezTo>
                  <a:cubicBezTo>
                    <a:pt x="429" y="322"/>
                    <a:pt x="406" y="322"/>
                    <a:pt x="394" y="322"/>
                  </a:cubicBezTo>
                  <a:cubicBezTo>
                    <a:pt x="418" y="322"/>
                    <a:pt x="465" y="322"/>
                    <a:pt x="382" y="310"/>
                  </a:cubicBezTo>
                  <a:cubicBezTo>
                    <a:pt x="413" y="300"/>
                    <a:pt x="443" y="272"/>
                    <a:pt x="459" y="272"/>
                  </a:cubicBezTo>
                  <a:cubicBezTo>
                    <a:pt x="460" y="272"/>
                    <a:pt x="461" y="272"/>
                    <a:pt x="462" y="273"/>
                  </a:cubicBezTo>
                  <a:lnTo>
                    <a:pt x="462" y="273"/>
                  </a:lnTo>
                  <a:cubicBezTo>
                    <a:pt x="446" y="263"/>
                    <a:pt x="421" y="258"/>
                    <a:pt x="394" y="256"/>
                  </a:cubicBezTo>
                  <a:lnTo>
                    <a:pt x="394" y="256"/>
                  </a:lnTo>
                  <a:cubicBezTo>
                    <a:pt x="423" y="246"/>
                    <a:pt x="448" y="229"/>
                    <a:pt x="453" y="203"/>
                  </a:cubicBezTo>
                  <a:lnTo>
                    <a:pt x="441" y="203"/>
                  </a:lnTo>
                  <a:cubicBezTo>
                    <a:pt x="429" y="191"/>
                    <a:pt x="418" y="191"/>
                    <a:pt x="406" y="191"/>
                  </a:cubicBezTo>
                  <a:cubicBezTo>
                    <a:pt x="429" y="191"/>
                    <a:pt x="441" y="191"/>
                    <a:pt x="465" y="203"/>
                  </a:cubicBezTo>
                  <a:cubicBezTo>
                    <a:pt x="453" y="191"/>
                    <a:pt x="418" y="191"/>
                    <a:pt x="418" y="191"/>
                  </a:cubicBezTo>
                  <a:cubicBezTo>
                    <a:pt x="418" y="191"/>
                    <a:pt x="423" y="191"/>
                    <a:pt x="429" y="191"/>
                  </a:cubicBezTo>
                  <a:lnTo>
                    <a:pt x="429" y="191"/>
                  </a:lnTo>
                  <a:cubicBezTo>
                    <a:pt x="429" y="191"/>
                    <a:pt x="429" y="191"/>
                    <a:pt x="429" y="191"/>
                  </a:cubicBezTo>
                  <a:lnTo>
                    <a:pt x="429" y="191"/>
                  </a:lnTo>
                  <a:lnTo>
                    <a:pt x="429" y="191"/>
                  </a:lnTo>
                  <a:cubicBezTo>
                    <a:pt x="429" y="191"/>
                    <a:pt x="429" y="191"/>
                    <a:pt x="429" y="191"/>
                  </a:cubicBezTo>
                  <a:lnTo>
                    <a:pt x="429" y="191"/>
                  </a:lnTo>
                  <a:cubicBezTo>
                    <a:pt x="418" y="179"/>
                    <a:pt x="429" y="179"/>
                    <a:pt x="429" y="179"/>
                  </a:cubicBezTo>
                  <a:lnTo>
                    <a:pt x="370" y="179"/>
                  </a:lnTo>
                  <a:cubicBezTo>
                    <a:pt x="441" y="179"/>
                    <a:pt x="382" y="155"/>
                    <a:pt x="418" y="155"/>
                  </a:cubicBezTo>
                  <a:cubicBezTo>
                    <a:pt x="404" y="155"/>
                    <a:pt x="388" y="145"/>
                    <a:pt x="371" y="137"/>
                  </a:cubicBezTo>
                  <a:lnTo>
                    <a:pt x="371" y="137"/>
                  </a:lnTo>
                  <a:cubicBezTo>
                    <a:pt x="373" y="137"/>
                    <a:pt x="374" y="137"/>
                    <a:pt x="376" y="137"/>
                  </a:cubicBezTo>
                  <a:cubicBezTo>
                    <a:pt x="400" y="137"/>
                    <a:pt x="422" y="132"/>
                    <a:pt x="453" y="132"/>
                  </a:cubicBezTo>
                  <a:cubicBezTo>
                    <a:pt x="429" y="120"/>
                    <a:pt x="406" y="120"/>
                    <a:pt x="370" y="120"/>
                  </a:cubicBezTo>
                  <a:cubicBezTo>
                    <a:pt x="406" y="108"/>
                    <a:pt x="501" y="96"/>
                    <a:pt x="394" y="84"/>
                  </a:cubicBezTo>
                  <a:lnTo>
                    <a:pt x="465" y="84"/>
                  </a:lnTo>
                  <a:cubicBezTo>
                    <a:pt x="452" y="81"/>
                    <a:pt x="443" y="80"/>
                    <a:pt x="437" y="80"/>
                  </a:cubicBezTo>
                  <a:cubicBezTo>
                    <a:pt x="427" y="80"/>
                    <a:pt x="426" y="83"/>
                    <a:pt x="421" y="83"/>
                  </a:cubicBezTo>
                  <a:cubicBezTo>
                    <a:pt x="418" y="83"/>
                    <a:pt x="411" y="81"/>
                    <a:pt x="394" y="72"/>
                  </a:cubicBezTo>
                  <a:cubicBezTo>
                    <a:pt x="477" y="48"/>
                    <a:pt x="310" y="48"/>
                    <a:pt x="465" y="13"/>
                  </a:cubicBezTo>
                  <a:lnTo>
                    <a:pt x="382" y="13"/>
                  </a:lnTo>
                  <a:cubicBezTo>
                    <a:pt x="451" y="13"/>
                    <a:pt x="397" y="13"/>
                    <a:pt x="431" y="6"/>
                  </a:cubicBezTo>
                  <a:lnTo>
                    <a:pt x="431" y="6"/>
                  </a:lnTo>
                  <a:cubicBezTo>
                    <a:pt x="416" y="5"/>
                    <a:pt x="403" y="1"/>
                    <a:pt x="382" y="1"/>
                  </a:cubicBezTo>
                  <a:close/>
                  <a:moveTo>
                    <a:pt x="285" y="727"/>
                  </a:moveTo>
                  <a:cubicBezTo>
                    <a:pt x="283" y="727"/>
                    <a:pt x="283" y="727"/>
                    <a:pt x="283" y="727"/>
                  </a:cubicBezTo>
                  <a:lnTo>
                    <a:pt x="283" y="727"/>
                  </a:lnTo>
                  <a:cubicBezTo>
                    <a:pt x="284" y="727"/>
                    <a:pt x="284" y="727"/>
                    <a:pt x="285" y="727"/>
                  </a:cubicBezTo>
                  <a:close/>
                  <a:moveTo>
                    <a:pt x="334" y="715"/>
                  </a:moveTo>
                  <a:cubicBezTo>
                    <a:pt x="310" y="715"/>
                    <a:pt x="287" y="727"/>
                    <a:pt x="263" y="727"/>
                  </a:cubicBezTo>
                  <a:cubicBezTo>
                    <a:pt x="264" y="727"/>
                    <a:pt x="265" y="728"/>
                    <a:pt x="266" y="728"/>
                  </a:cubicBezTo>
                  <a:lnTo>
                    <a:pt x="266" y="728"/>
                  </a:lnTo>
                  <a:cubicBezTo>
                    <a:pt x="299" y="724"/>
                    <a:pt x="334" y="719"/>
                    <a:pt x="334" y="715"/>
                  </a:cubicBezTo>
                  <a:close/>
                  <a:moveTo>
                    <a:pt x="248" y="730"/>
                  </a:moveTo>
                  <a:lnTo>
                    <a:pt x="248" y="730"/>
                  </a:lnTo>
                  <a:cubicBezTo>
                    <a:pt x="218" y="733"/>
                    <a:pt x="207" y="734"/>
                    <a:pt x="208" y="734"/>
                  </a:cubicBezTo>
                  <a:cubicBezTo>
                    <a:pt x="209" y="734"/>
                    <a:pt x="227" y="732"/>
                    <a:pt x="248" y="730"/>
                  </a:cubicBezTo>
                  <a:close/>
                  <a:moveTo>
                    <a:pt x="283" y="727"/>
                  </a:moveTo>
                  <a:lnTo>
                    <a:pt x="283" y="727"/>
                  </a:lnTo>
                  <a:cubicBezTo>
                    <a:pt x="277" y="727"/>
                    <a:pt x="272" y="728"/>
                    <a:pt x="267" y="728"/>
                  </a:cubicBezTo>
                  <a:lnTo>
                    <a:pt x="267" y="728"/>
                  </a:lnTo>
                  <a:cubicBezTo>
                    <a:pt x="267" y="728"/>
                    <a:pt x="266" y="728"/>
                    <a:pt x="266" y="728"/>
                  </a:cubicBezTo>
                  <a:lnTo>
                    <a:pt x="266" y="728"/>
                  </a:lnTo>
                  <a:cubicBezTo>
                    <a:pt x="260" y="729"/>
                    <a:pt x="254" y="729"/>
                    <a:pt x="248" y="730"/>
                  </a:cubicBezTo>
                  <a:lnTo>
                    <a:pt x="248" y="730"/>
                  </a:lnTo>
                  <a:cubicBezTo>
                    <a:pt x="254" y="729"/>
                    <a:pt x="260" y="729"/>
                    <a:pt x="267" y="728"/>
                  </a:cubicBezTo>
                  <a:lnTo>
                    <a:pt x="267" y="728"/>
                  </a:lnTo>
                  <a:cubicBezTo>
                    <a:pt x="289" y="735"/>
                    <a:pt x="323" y="742"/>
                    <a:pt x="354" y="746"/>
                  </a:cubicBezTo>
                  <a:lnTo>
                    <a:pt x="354" y="746"/>
                  </a:lnTo>
                  <a:cubicBezTo>
                    <a:pt x="351" y="747"/>
                    <a:pt x="348" y="749"/>
                    <a:pt x="346" y="751"/>
                  </a:cubicBezTo>
                  <a:cubicBezTo>
                    <a:pt x="349" y="749"/>
                    <a:pt x="352" y="748"/>
                    <a:pt x="355" y="746"/>
                  </a:cubicBezTo>
                  <a:lnTo>
                    <a:pt x="355" y="746"/>
                  </a:lnTo>
                  <a:cubicBezTo>
                    <a:pt x="359" y="747"/>
                    <a:pt x="364" y="748"/>
                    <a:pt x="368" y="748"/>
                  </a:cubicBezTo>
                  <a:lnTo>
                    <a:pt x="368" y="748"/>
                  </a:lnTo>
                  <a:cubicBezTo>
                    <a:pt x="368" y="747"/>
                    <a:pt x="364" y="746"/>
                    <a:pt x="360" y="746"/>
                  </a:cubicBezTo>
                  <a:cubicBezTo>
                    <a:pt x="359" y="746"/>
                    <a:pt x="358" y="746"/>
                    <a:pt x="357" y="746"/>
                  </a:cubicBezTo>
                  <a:lnTo>
                    <a:pt x="357" y="746"/>
                  </a:lnTo>
                  <a:cubicBezTo>
                    <a:pt x="364" y="743"/>
                    <a:pt x="372" y="742"/>
                    <a:pt x="380" y="742"/>
                  </a:cubicBezTo>
                  <a:cubicBezTo>
                    <a:pt x="400" y="742"/>
                    <a:pt x="424" y="747"/>
                    <a:pt x="446" y="751"/>
                  </a:cubicBezTo>
                  <a:lnTo>
                    <a:pt x="446" y="751"/>
                  </a:lnTo>
                  <a:cubicBezTo>
                    <a:pt x="469" y="749"/>
                    <a:pt x="491" y="739"/>
                    <a:pt x="513" y="739"/>
                  </a:cubicBezTo>
                  <a:cubicBezTo>
                    <a:pt x="477" y="739"/>
                    <a:pt x="441" y="739"/>
                    <a:pt x="406" y="727"/>
                  </a:cubicBezTo>
                  <a:cubicBezTo>
                    <a:pt x="320" y="727"/>
                    <a:pt x="287" y="727"/>
                    <a:pt x="283" y="727"/>
                  </a:cubicBezTo>
                  <a:close/>
                  <a:moveTo>
                    <a:pt x="368" y="748"/>
                  </a:moveTo>
                  <a:cubicBezTo>
                    <a:pt x="369" y="750"/>
                    <a:pt x="366" y="751"/>
                    <a:pt x="358" y="751"/>
                  </a:cubicBezTo>
                  <a:lnTo>
                    <a:pt x="406" y="751"/>
                  </a:lnTo>
                  <a:cubicBezTo>
                    <a:pt x="396" y="751"/>
                    <a:pt x="382" y="750"/>
                    <a:pt x="368" y="748"/>
                  </a:cubicBezTo>
                  <a:close/>
                  <a:moveTo>
                    <a:pt x="446" y="751"/>
                  </a:moveTo>
                  <a:cubicBezTo>
                    <a:pt x="445" y="751"/>
                    <a:pt x="443" y="751"/>
                    <a:pt x="441" y="751"/>
                  </a:cubicBezTo>
                  <a:cubicBezTo>
                    <a:pt x="444" y="751"/>
                    <a:pt x="446" y="751"/>
                    <a:pt x="448" y="751"/>
                  </a:cubicBezTo>
                  <a:lnTo>
                    <a:pt x="448" y="751"/>
                  </a:lnTo>
                  <a:cubicBezTo>
                    <a:pt x="448" y="751"/>
                    <a:pt x="447" y="751"/>
                    <a:pt x="446" y="751"/>
                  </a:cubicBezTo>
                  <a:close/>
                  <a:moveTo>
                    <a:pt x="448" y="751"/>
                  </a:moveTo>
                  <a:lnTo>
                    <a:pt x="448" y="751"/>
                  </a:lnTo>
                  <a:cubicBezTo>
                    <a:pt x="454" y="752"/>
                    <a:pt x="460" y="752"/>
                    <a:pt x="465" y="753"/>
                  </a:cubicBezTo>
                  <a:lnTo>
                    <a:pt x="465" y="753"/>
                  </a:lnTo>
                  <a:cubicBezTo>
                    <a:pt x="462" y="752"/>
                    <a:pt x="457" y="751"/>
                    <a:pt x="448" y="751"/>
                  </a:cubicBezTo>
                  <a:close/>
                  <a:moveTo>
                    <a:pt x="501" y="751"/>
                  </a:moveTo>
                  <a:cubicBezTo>
                    <a:pt x="494" y="753"/>
                    <a:pt x="486" y="753"/>
                    <a:pt x="478" y="753"/>
                  </a:cubicBezTo>
                  <a:cubicBezTo>
                    <a:pt x="474" y="753"/>
                    <a:pt x="470" y="753"/>
                    <a:pt x="465" y="753"/>
                  </a:cubicBezTo>
                  <a:lnTo>
                    <a:pt x="465" y="753"/>
                  </a:lnTo>
                  <a:cubicBezTo>
                    <a:pt x="471" y="754"/>
                    <a:pt x="471" y="756"/>
                    <a:pt x="475" y="756"/>
                  </a:cubicBezTo>
                  <a:cubicBezTo>
                    <a:pt x="478" y="756"/>
                    <a:pt x="485" y="755"/>
                    <a:pt x="501" y="75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2"/>
            <p:cNvSpPr/>
            <p:nvPr/>
          </p:nvSpPr>
          <p:spPr>
            <a:xfrm>
              <a:off x="2665800" y="2064675"/>
              <a:ext cx="625" cy="25"/>
            </a:xfrm>
            <a:custGeom>
              <a:rect b="b" l="l" r="r" t="t"/>
              <a:pathLst>
                <a:path extrusionOk="0" h="1" w="25">
                  <a:moveTo>
                    <a:pt x="24" y="0"/>
                  </a:moveTo>
                  <a:cubicBezTo>
                    <a:pt x="24" y="0"/>
                    <a:pt x="0"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2"/>
            <p:cNvSpPr/>
            <p:nvPr/>
          </p:nvSpPr>
          <p:spPr>
            <a:xfrm>
              <a:off x="2676525" y="2075375"/>
              <a:ext cx="300" cy="325"/>
            </a:xfrm>
            <a:custGeom>
              <a:rect b="b" l="l" r="r" t="t"/>
              <a:pathLst>
                <a:path extrusionOk="0" h="13" w="12">
                  <a:moveTo>
                    <a:pt x="12" y="13"/>
                  </a:moveTo>
                  <a:cubicBezTo>
                    <a:pt x="0" y="1"/>
                    <a:pt x="12" y="13"/>
                    <a:pt x="12" y="13"/>
                  </a:cubicBezTo>
                  <a:cubicBezTo>
                    <a:pt x="12" y="13"/>
                    <a:pt x="12" y="13"/>
                    <a:pt x="1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2"/>
            <p:cNvSpPr/>
            <p:nvPr/>
          </p:nvSpPr>
          <p:spPr>
            <a:xfrm>
              <a:off x="2671450" y="2076150"/>
              <a:ext cx="700" cy="150"/>
            </a:xfrm>
            <a:custGeom>
              <a:rect b="b" l="l" r="r" t="t"/>
              <a:pathLst>
                <a:path extrusionOk="0" h="6" w="28">
                  <a:moveTo>
                    <a:pt x="22" y="0"/>
                  </a:moveTo>
                  <a:cubicBezTo>
                    <a:pt x="19" y="0"/>
                    <a:pt x="13" y="2"/>
                    <a:pt x="1" y="6"/>
                  </a:cubicBezTo>
                  <a:cubicBezTo>
                    <a:pt x="16" y="6"/>
                    <a:pt x="27"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2"/>
            <p:cNvSpPr/>
            <p:nvPr/>
          </p:nvSpPr>
          <p:spPr>
            <a:xfrm>
              <a:off x="2672950" y="2075675"/>
              <a:ext cx="1600" cy="175"/>
            </a:xfrm>
            <a:custGeom>
              <a:rect b="b" l="l" r="r" t="t"/>
              <a:pathLst>
                <a:path extrusionOk="0" h="7" w="64">
                  <a:moveTo>
                    <a:pt x="48" y="1"/>
                  </a:moveTo>
                  <a:cubicBezTo>
                    <a:pt x="0" y="1"/>
                    <a:pt x="37" y="6"/>
                    <a:pt x="53" y="6"/>
                  </a:cubicBezTo>
                  <a:cubicBezTo>
                    <a:pt x="61" y="6"/>
                    <a:pt x="64" y="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2"/>
            <p:cNvSpPr/>
            <p:nvPr/>
          </p:nvSpPr>
          <p:spPr>
            <a:xfrm>
              <a:off x="2673825" y="2075975"/>
              <a:ext cx="325" cy="25"/>
            </a:xfrm>
            <a:custGeom>
              <a:rect b="b" l="l" r="r" t="t"/>
              <a:pathLst>
                <a:path extrusionOk="0" h="1" w="13">
                  <a:moveTo>
                    <a:pt x="1" y="1"/>
                  </a:moveTo>
                  <a:cubicBezTo>
                    <a:pt x="13"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2"/>
            <p:cNvSpPr/>
            <p:nvPr/>
          </p:nvSpPr>
          <p:spPr>
            <a:xfrm>
              <a:off x="2675625" y="2075075"/>
              <a:ext cx="2100" cy="25"/>
            </a:xfrm>
            <a:custGeom>
              <a:rect b="b" l="l" r="r" t="t"/>
              <a:pathLst>
                <a:path extrusionOk="0" h="1" w="84">
                  <a:moveTo>
                    <a:pt x="12" y="1"/>
                  </a:moveTo>
                  <a:cubicBezTo>
                    <a:pt x="12" y="1"/>
                    <a:pt x="60" y="1"/>
                    <a:pt x="48" y="1"/>
                  </a:cubicBezTo>
                  <a:cubicBezTo>
                    <a:pt x="84"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2"/>
            <p:cNvSpPr/>
            <p:nvPr/>
          </p:nvSpPr>
          <p:spPr>
            <a:xfrm>
              <a:off x="2671450" y="2075675"/>
              <a:ext cx="1225" cy="25"/>
            </a:xfrm>
            <a:custGeom>
              <a:rect b="b" l="l" r="r" t="t"/>
              <a:pathLst>
                <a:path extrusionOk="0" h="1" w="49">
                  <a:moveTo>
                    <a:pt x="1" y="1"/>
                  </a:moveTo>
                  <a:cubicBezTo>
                    <a:pt x="48" y="1"/>
                    <a:pt x="36"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2"/>
            <p:cNvSpPr/>
            <p:nvPr/>
          </p:nvSpPr>
          <p:spPr>
            <a:xfrm>
              <a:off x="2672050" y="2075375"/>
              <a:ext cx="625" cy="25"/>
            </a:xfrm>
            <a:custGeom>
              <a:rect b="b" l="l" r="r" t="t"/>
              <a:pathLst>
                <a:path extrusionOk="0" h="1" w="25">
                  <a:moveTo>
                    <a:pt x="0" y="1"/>
                  </a:moveTo>
                  <a:cubicBezTo>
                    <a:pt x="24" y="1"/>
                    <a:pt x="12"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2"/>
            <p:cNvSpPr/>
            <p:nvPr/>
          </p:nvSpPr>
          <p:spPr>
            <a:xfrm>
              <a:off x="2671150" y="2075550"/>
              <a:ext cx="425" cy="150"/>
            </a:xfrm>
            <a:custGeom>
              <a:rect b="b" l="l" r="r" t="t"/>
              <a:pathLst>
                <a:path extrusionOk="0" h="6" w="17">
                  <a:moveTo>
                    <a:pt x="14" y="1"/>
                  </a:moveTo>
                  <a:cubicBezTo>
                    <a:pt x="13" y="1"/>
                    <a:pt x="9" y="2"/>
                    <a:pt x="1" y="6"/>
                  </a:cubicBezTo>
                  <a:cubicBezTo>
                    <a:pt x="9" y="6"/>
                    <a:pt x="17"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2"/>
            <p:cNvSpPr/>
            <p:nvPr/>
          </p:nvSpPr>
          <p:spPr>
            <a:xfrm>
              <a:off x="2671450" y="2074050"/>
              <a:ext cx="825" cy="175"/>
            </a:xfrm>
            <a:custGeom>
              <a:rect b="b" l="l" r="r" t="t"/>
              <a:pathLst>
                <a:path extrusionOk="0" h="7" w="33">
                  <a:moveTo>
                    <a:pt x="27" y="1"/>
                  </a:moveTo>
                  <a:cubicBezTo>
                    <a:pt x="19" y="1"/>
                    <a:pt x="1" y="6"/>
                    <a:pt x="24" y="6"/>
                  </a:cubicBezTo>
                  <a:cubicBezTo>
                    <a:pt x="32" y="2"/>
                    <a:pt x="31"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2"/>
            <p:cNvSpPr/>
            <p:nvPr/>
          </p:nvSpPr>
          <p:spPr>
            <a:xfrm>
              <a:off x="2669375" y="2074500"/>
              <a:ext cx="1200" cy="150"/>
            </a:xfrm>
            <a:custGeom>
              <a:rect b="b" l="l" r="r" t="t"/>
              <a:pathLst>
                <a:path extrusionOk="0" h="6" w="48">
                  <a:moveTo>
                    <a:pt x="48" y="0"/>
                  </a:moveTo>
                  <a:cubicBezTo>
                    <a:pt x="16" y="0"/>
                    <a:pt x="0" y="5"/>
                    <a:pt x="11" y="5"/>
                  </a:cubicBezTo>
                  <a:cubicBezTo>
                    <a:pt x="16" y="5"/>
                    <a:pt x="28"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2"/>
            <p:cNvSpPr/>
            <p:nvPr/>
          </p:nvSpPr>
          <p:spPr>
            <a:xfrm>
              <a:off x="2668575" y="2074200"/>
              <a:ext cx="1125" cy="325"/>
            </a:xfrm>
            <a:custGeom>
              <a:rect b="b" l="l" r="r" t="t"/>
              <a:pathLst>
                <a:path extrusionOk="0" h="13" w="45">
                  <a:moveTo>
                    <a:pt x="8" y="0"/>
                  </a:moveTo>
                  <a:cubicBezTo>
                    <a:pt x="1" y="0"/>
                    <a:pt x="8" y="5"/>
                    <a:pt x="21" y="9"/>
                  </a:cubicBezTo>
                  <a:lnTo>
                    <a:pt x="21" y="9"/>
                  </a:lnTo>
                  <a:cubicBezTo>
                    <a:pt x="17" y="7"/>
                    <a:pt x="13" y="4"/>
                    <a:pt x="8" y="0"/>
                  </a:cubicBezTo>
                  <a:close/>
                  <a:moveTo>
                    <a:pt x="21" y="9"/>
                  </a:moveTo>
                  <a:lnTo>
                    <a:pt x="21" y="9"/>
                  </a:lnTo>
                  <a:cubicBezTo>
                    <a:pt x="29" y="12"/>
                    <a:pt x="36" y="12"/>
                    <a:pt x="44" y="12"/>
                  </a:cubicBezTo>
                  <a:cubicBezTo>
                    <a:pt x="36" y="12"/>
                    <a:pt x="28" y="11"/>
                    <a:pt x="21" y="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2"/>
            <p:cNvSpPr/>
            <p:nvPr/>
          </p:nvSpPr>
          <p:spPr>
            <a:xfrm>
              <a:off x="2671150" y="2073000"/>
              <a:ext cx="1825" cy="25"/>
            </a:xfrm>
            <a:custGeom>
              <a:rect b="b" l="l" r="r" t="t"/>
              <a:pathLst>
                <a:path extrusionOk="0" h="1" w="73">
                  <a:moveTo>
                    <a:pt x="1" y="1"/>
                  </a:moveTo>
                  <a:cubicBezTo>
                    <a:pt x="13" y="1"/>
                    <a:pt x="60" y="1"/>
                    <a:pt x="72" y="1"/>
                  </a:cubicBezTo>
                  <a:cubicBezTo>
                    <a:pt x="48" y="1"/>
                    <a:pt x="2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2"/>
            <p:cNvSpPr/>
            <p:nvPr/>
          </p:nvSpPr>
          <p:spPr>
            <a:xfrm>
              <a:off x="2666400" y="2071525"/>
              <a:ext cx="1600" cy="150"/>
            </a:xfrm>
            <a:custGeom>
              <a:rect b="b" l="l" r="r" t="t"/>
              <a:pathLst>
                <a:path extrusionOk="0" h="6" w="64">
                  <a:moveTo>
                    <a:pt x="0" y="0"/>
                  </a:moveTo>
                  <a:cubicBezTo>
                    <a:pt x="0" y="0"/>
                    <a:pt x="32" y="5"/>
                    <a:pt x="50" y="5"/>
                  </a:cubicBezTo>
                  <a:cubicBezTo>
                    <a:pt x="58" y="5"/>
                    <a:pt x="64"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2"/>
            <p:cNvSpPr/>
            <p:nvPr/>
          </p:nvSpPr>
          <p:spPr>
            <a:xfrm>
              <a:off x="2675975" y="2056850"/>
              <a:ext cx="700" cy="200"/>
            </a:xfrm>
            <a:custGeom>
              <a:rect b="b" l="l" r="r" t="t"/>
              <a:pathLst>
                <a:path extrusionOk="0" h="8" w="28">
                  <a:moveTo>
                    <a:pt x="25" y="0"/>
                  </a:moveTo>
                  <a:lnTo>
                    <a:pt x="25" y="0"/>
                  </a:lnTo>
                  <a:cubicBezTo>
                    <a:pt x="24" y="0"/>
                    <a:pt x="20" y="1"/>
                    <a:pt x="10" y="4"/>
                  </a:cubicBezTo>
                  <a:cubicBezTo>
                    <a:pt x="3" y="6"/>
                    <a:pt x="0" y="7"/>
                    <a:pt x="1" y="7"/>
                  </a:cubicBezTo>
                  <a:cubicBezTo>
                    <a:pt x="3" y="7"/>
                    <a:pt x="27"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2"/>
            <p:cNvSpPr/>
            <p:nvPr/>
          </p:nvSpPr>
          <p:spPr>
            <a:xfrm>
              <a:off x="2674425" y="2056925"/>
              <a:ext cx="1525" cy="25"/>
            </a:xfrm>
            <a:custGeom>
              <a:rect b="b" l="l" r="r" t="t"/>
              <a:pathLst>
                <a:path extrusionOk="0" h="1" w="61">
                  <a:moveTo>
                    <a:pt x="60" y="1"/>
                  </a:moveTo>
                  <a:cubicBezTo>
                    <a:pt x="1" y="1"/>
                    <a:pt x="1"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2"/>
            <p:cNvSpPr/>
            <p:nvPr/>
          </p:nvSpPr>
          <p:spPr>
            <a:xfrm>
              <a:off x="2664000" y="2067050"/>
              <a:ext cx="1525" cy="25"/>
            </a:xfrm>
            <a:custGeom>
              <a:rect b="b" l="l" r="r" t="t"/>
              <a:pathLst>
                <a:path extrusionOk="0" h="1" w="61">
                  <a:moveTo>
                    <a:pt x="60" y="1"/>
                  </a:moveTo>
                  <a:cubicBezTo>
                    <a:pt x="1" y="1"/>
                    <a:pt x="60" y="1"/>
                    <a:pt x="60" y="1"/>
                  </a:cubicBezTo>
                  <a:cubicBezTo>
                    <a:pt x="60" y="1"/>
                    <a:pt x="60"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2"/>
            <p:cNvSpPr/>
            <p:nvPr/>
          </p:nvSpPr>
          <p:spPr>
            <a:xfrm>
              <a:off x="2665800" y="2065850"/>
              <a:ext cx="1200" cy="325"/>
            </a:xfrm>
            <a:custGeom>
              <a:rect b="b" l="l" r="r" t="t"/>
              <a:pathLst>
                <a:path extrusionOk="0" h="13" w="48">
                  <a:moveTo>
                    <a:pt x="0" y="13"/>
                  </a:moveTo>
                  <a:cubicBezTo>
                    <a:pt x="48" y="1"/>
                    <a:pt x="48"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2"/>
            <p:cNvSpPr/>
            <p:nvPr/>
          </p:nvSpPr>
          <p:spPr>
            <a:xfrm>
              <a:off x="2664300" y="2065275"/>
              <a:ext cx="1525" cy="25"/>
            </a:xfrm>
            <a:custGeom>
              <a:rect b="b" l="l" r="r" t="t"/>
              <a:pathLst>
                <a:path extrusionOk="0" h="1" w="61">
                  <a:moveTo>
                    <a:pt x="1" y="0"/>
                  </a:moveTo>
                  <a:cubicBezTo>
                    <a:pt x="1" y="0"/>
                    <a:pt x="13" y="0"/>
                    <a:pt x="13" y="0"/>
                  </a:cubicBezTo>
                  <a:cubicBezTo>
                    <a:pt x="1" y="0"/>
                    <a:pt x="60"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2"/>
            <p:cNvSpPr/>
            <p:nvPr/>
          </p:nvSpPr>
          <p:spPr>
            <a:xfrm>
              <a:off x="2702100" y="2079250"/>
              <a:ext cx="1225" cy="25"/>
            </a:xfrm>
            <a:custGeom>
              <a:rect b="b" l="l" r="r" t="t"/>
              <a:pathLst>
                <a:path extrusionOk="0" h="1" w="49">
                  <a:moveTo>
                    <a:pt x="13" y="1"/>
                  </a:moveTo>
                  <a:cubicBezTo>
                    <a:pt x="13" y="1"/>
                    <a:pt x="37" y="1"/>
                    <a:pt x="49" y="1"/>
                  </a:cubicBezTo>
                  <a:cubicBezTo>
                    <a:pt x="37" y="1"/>
                    <a:pt x="1"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2"/>
            <p:cNvSpPr/>
            <p:nvPr/>
          </p:nvSpPr>
          <p:spPr>
            <a:xfrm>
              <a:off x="2700025" y="2078650"/>
              <a:ext cx="925" cy="25"/>
            </a:xfrm>
            <a:custGeom>
              <a:rect b="b" l="l" r="r" t="t"/>
              <a:pathLst>
                <a:path extrusionOk="0" h="1" w="37">
                  <a:moveTo>
                    <a:pt x="36" y="1"/>
                  </a:moveTo>
                  <a:cubicBezTo>
                    <a:pt x="1" y="1"/>
                    <a:pt x="1"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2"/>
            <p:cNvSpPr/>
            <p:nvPr/>
          </p:nvSpPr>
          <p:spPr>
            <a:xfrm>
              <a:off x="2699825" y="2078075"/>
              <a:ext cx="1225" cy="225"/>
            </a:xfrm>
            <a:custGeom>
              <a:rect b="b" l="l" r="r" t="t"/>
              <a:pathLst>
                <a:path extrusionOk="0" h="9" w="49">
                  <a:moveTo>
                    <a:pt x="32" y="0"/>
                  </a:moveTo>
                  <a:cubicBezTo>
                    <a:pt x="32" y="0"/>
                    <a:pt x="32" y="0"/>
                    <a:pt x="32" y="0"/>
                  </a:cubicBezTo>
                  <a:lnTo>
                    <a:pt x="32" y="0"/>
                  </a:lnTo>
                  <a:cubicBezTo>
                    <a:pt x="25" y="2"/>
                    <a:pt x="20" y="3"/>
                    <a:pt x="17" y="3"/>
                  </a:cubicBezTo>
                  <a:lnTo>
                    <a:pt x="17" y="3"/>
                  </a:lnTo>
                  <a:cubicBezTo>
                    <a:pt x="2" y="7"/>
                    <a:pt x="1" y="9"/>
                    <a:pt x="6" y="9"/>
                  </a:cubicBezTo>
                  <a:cubicBezTo>
                    <a:pt x="10" y="9"/>
                    <a:pt x="19" y="7"/>
                    <a:pt x="26" y="4"/>
                  </a:cubicBezTo>
                  <a:lnTo>
                    <a:pt x="26" y="4"/>
                  </a:lnTo>
                  <a:cubicBezTo>
                    <a:pt x="37" y="3"/>
                    <a:pt x="49"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2"/>
            <p:cNvSpPr/>
            <p:nvPr/>
          </p:nvSpPr>
          <p:spPr>
            <a:xfrm>
              <a:off x="2703300" y="2078075"/>
              <a:ext cx="25" cy="25"/>
            </a:xfrm>
            <a:custGeom>
              <a:rect b="b" l="l" r="r" t="t"/>
              <a:pathLst>
                <a:path extrusionOk="0" h="1" w="1">
                  <a:moveTo>
                    <a:pt x="1" y="0"/>
                  </a:moveTo>
                  <a:cubicBezTo>
                    <a:pt x="1" y="0"/>
                    <a:pt x="1" y="0"/>
                    <a:pt x="1" y="0"/>
                  </a:cubicBez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2"/>
            <p:cNvSpPr/>
            <p:nvPr/>
          </p:nvSpPr>
          <p:spPr>
            <a:xfrm>
              <a:off x="2703300" y="2078075"/>
              <a:ext cx="625" cy="25"/>
            </a:xfrm>
            <a:custGeom>
              <a:rect b="b" l="l" r="r" t="t"/>
              <a:pathLst>
                <a:path extrusionOk="0" h="1" w="25">
                  <a:moveTo>
                    <a:pt x="1" y="0"/>
                  </a:moveTo>
                  <a:cubicBezTo>
                    <a:pt x="12" y="0"/>
                    <a:pt x="24"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2"/>
            <p:cNvSpPr/>
            <p:nvPr/>
          </p:nvSpPr>
          <p:spPr>
            <a:xfrm>
              <a:off x="2703000" y="2077625"/>
              <a:ext cx="1350" cy="175"/>
            </a:xfrm>
            <a:custGeom>
              <a:rect b="b" l="l" r="r" t="t"/>
              <a:pathLst>
                <a:path extrusionOk="0" h="7" w="54">
                  <a:moveTo>
                    <a:pt x="48" y="1"/>
                  </a:moveTo>
                  <a:cubicBezTo>
                    <a:pt x="46" y="1"/>
                    <a:pt x="32" y="2"/>
                    <a:pt x="1" y="6"/>
                  </a:cubicBezTo>
                  <a:cubicBezTo>
                    <a:pt x="17" y="6"/>
                    <a:pt x="54"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2"/>
            <p:cNvSpPr/>
            <p:nvPr/>
          </p:nvSpPr>
          <p:spPr>
            <a:xfrm>
              <a:off x="2702100" y="2077775"/>
              <a:ext cx="325" cy="25"/>
            </a:xfrm>
            <a:custGeom>
              <a:rect b="b" l="l" r="r" t="t"/>
              <a:pathLst>
                <a:path extrusionOk="0" h="1" w="13">
                  <a:moveTo>
                    <a:pt x="1" y="0"/>
                  </a:moveTo>
                  <a:lnTo>
                    <a:pt x="13" y="0"/>
                  </a:ln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2"/>
            <p:cNvSpPr/>
            <p:nvPr/>
          </p:nvSpPr>
          <p:spPr>
            <a:xfrm>
              <a:off x="2701225" y="2077775"/>
              <a:ext cx="2100" cy="25"/>
            </a:xfrm>
            <a:custGeom>
              <a:rect b="b" l="l" r="r" t="t"/>
              <a:pathLst>
                <a:path extrusionOk="0" h="1" w="84">
                  <a:moveTo>
                    <a:pt x="48" y="0"/>
                  </a:moveTo>
                  <a:cubicBezTo>
                    <a:pt x="84" y="0"/>
                    <a:pt x="0" y="0"/>
                    <a:pt x="48" y="0"/>
                  </a:cubicBezTo>
                  <a:cubicBezTo>
                    <a:pt x="36" y="0"/>
                    <a:pt x="24"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2"/>
            <p:cNvSpPr/>
            <p:nvPr/>
          </p:nvSpPr>
          <p:spPr>
            <a:xfrm>
              <a:off x="2701525" y="2077775"/>
              <a:ext cx="1200" cy="250"/>
            </a:xfrm>
            <a:custGeom>
              <a:rect b="b" l="l" r="r" t="t"/>
              <a:pathLst>
                <a:path extrusionOk="0" h="10" w="48">
                  <a:moveTo>
                    <a:pt x="0" y="0"/>
                  </a:moveTo>
                  <a:cubicBezTo>
                    <a:pt x="6" y="6"/>
                    <a:pt x="18" y="9"/>
                    <a:pt x="28" y="9"/>
                  </a:cubicBezTo>
                  <a:cubicBezTo>
                    <a:pt x="39" y="9"/>
                    <a:pt x="48" y="6"/>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2"/>
            <p:cNvSpPr/>
            <p:nvPr/>
          </p:nvSpPr>
          <p:spPr>
            <a:xfrm>
              <a:off x="2698775" y="2078075"/>
              <a:ext cx="575" cy="275"/>
            </a:xfrm>
            <a:custGeom>
              <a:rect b="b" l="l" r="r" t="t"/>
              <a:pathLst>
                <a:path extrusionOk="0" h="11" w="23">
                  <a:moveTo>
                    <a:pt x="15" y="0"/>
                  </a:moveTo>
                  <a:cubicBezTo>
                    <a:pt x="3" y="8"/>
                    <a:pt x="0" y="11"/>
                    <a:pt x="2" y="11"/>
                  </a:cubicBezTo>
                  <a:cubicBezTo>
                    <a:pt x="4" y="11"/>
                    <a:pt x="23" y="0"/>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2"/>
            <p:cNvSpPr/>
            <p:nvPr/>
          </p:nvSpPr>
          <p:spPr>
            <a:xfrm>
              <a:off x="2702575" y="2077175"/>
              <a:ext cx="1350" cy="150"/>
            </a:xfrm>
            <a:custGeom>
              <a:rect b="b" l="l" r="r" t="t"/>
              <a:pathLst>
                <a:path extrusionOk="0" h="6" w="54">
                  <a:moveTo>
                    <a:pt x="53" y="0"/>
                  </a:moveTo>
                  <a:cubicBezTo>
                    <a:pt x="45" y="0"/>
                    <a:pt x="0" y="6"/>
                    <a:pt x="3" y="6"/>
                  </a:cubicBezTo>
                  <a:cubicBezTo>
                    <a:pt x="4" y="6"/>
                    <a:pt x="18" y="4"/>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2"/>
            <p:cNvSpPr/>
            <p:nvPr/>
          </p:nvSpPr>
          <p:spPr>
            <a:xfrm>
              <a:off x="2702100" y="2077175"/>
              <a:ext cx="625" cy="25"/>
            </a:xfrm>
            <a:custGeom>
              <a:rect b="b" l="l" r="r" t="t"/>
              <a:pathLst>
                <a:path extrusionOk="0" h="1" w="25">
                  <a:moveTo>
                    <a:pt x="25" y="0"/>
                  </a:moveTo>
                  <a:lnTo>
                    <a:pt x="1" y="0"/>
                  </a:lnTo>
                  <a:cubicBezTo>
                    <a:pt x="1" y="0"/>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2"/>
            <p:cNvSpPr/>
            <p:nvPr/>
          </p:nvSpPr>
          <p:spPr>
            <a:xfrm>
              <a:off x="2700625" y="2077475"/>
              <a:ext cx="1225" cy="325"/>
            </a:xfrm>
            <a:custGeom>
              <a:rect b="b" l="l" r="r" t="t"/>
              <a:pathLst>
                <a:path extrusionOk="0" h="13" w="49">
                  <a:moveTo>
                    <a:pt x="0" y="0"/>
                  </a:moveTo>
                  <a:cubicBezTo>
                    <a:pt x="48" y="12"/>
                    <a:pt x="4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2"/>
            <p:cNvSpPr/>
            <p:nvPr/>
          </p:nvSpPr>
          <p:spPr>
            <a:xfrm>
              <a:off x="2703600" y="2076875"/>
              <a:ext cx="850" cy="250"/>
            </a:xfrm>
            <a:custGeom>
              <a:rect b="b" l="l" r="r" t="t"/>
              <a:pathLst>
                <a:path extrusionOk="0" h="10" w="34">
                  <a:moveTo>
                    <a:pt x="0" y="0"/>
                  </a:moveTo>
                  <a:lnTo>
                    <a:pt x="0" y="0"/>
                  </a:lnTo>
                  <a:cubicBezTo>
                    <a:pt x="18" y="6"/>
                    <a:pt x="30" y="9"/>
                    <a:pt x="32" y="9"/>
                  </a:cubicBezTo>
                  <a:cubicBezTo>
                    <a:pt x="33" y="9"/>
                    <a:pt x="24" y="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2"/>
            <p:cNvSpPr/>
            <p:nvPr/>
          </p:nvSpPr>
          <p:spPr>
            <a:xfrm>
              <a:off x="2703650" y="2076500"/>
              <a:ext cx="1775" cy="175"/>
            </a:xfrm>
            <a:custGeom>
              <a:rect b="b" l="l" r="r" t="t"/>
              <a:pathLst>
                <a:path extrusionOk="0" h="7" w="71">
                  <a:moveTo>
                    <a:pt x="5" y="0"/>
                  </a:moveTo>
                  <a:cubicBezTo>
                    <a:pt x="0" y="0"/>
                    <a:pt x="0" y="1"/>
                    <a:pt x="10" y="4"/>
                  </a:cubicBezTo>
                  <a:cubicBezTo>
                    <a:pt x="38" y="6"/>
                    <a:pt x="52" y="7"/>
                    <a:pt x="57" y="7"/>
                  </a:cubicBezTo>
                  <a:cubicBezTo>
                    <a:pt x="71" y="7"/>
                    <a:pt x="19"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2"/>
            <p:cNvSpPr/>
            <p:nvPr/>
          </p:nvSpPr>
          <p:spPr>
            <a:xfrm>
              <a:off x="2702250" y="2077175"/>
              <a:ext cx="1075" cy="150"/>
            </a:xfrm>
            <a:custGeom>
              <a:rect b="b" l="l" r="r" t="t"/>
              <a:pathLst>
                <a:path extrusionOk="0" h="6" w="43">
                  <a:moveTo>
                    <a:pt x="43" y="0"/>
                  </a:moveTo>
                  <a:cubicBezTo>
                    <a:pt x="27" y="0"/>
                    <a:pt x="0" y="6"/>
                    <a:pt x="6" y="6"/>
                  </a:cubicBezTo>
                  <a:cubicBezTo>
                    <a:pt x="8" y="6"/>
                    <a:pt x="19" y="4"/>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2"/>
            <p:cNvSpPr/>
            <p:nvPr/>
          </p:nvSpPr>
          <p:spPr>
            <a:xfrm>
              <a:off x="2702400" y="2076875"/>
              <a:ext cx="25" cy="325"/>
            </a:xfrm>
            <a:custGeom>
              <a:rect b="b" l="l" r="r" t="t"/>
              <a:pathLst>
                <a:path extrusionOk="0" h="13" w="1">
                  <a:moveTo>
                    <a:pt x="1" y="12"/>
                  </a:moveTo>
                  <a:cubicBezTo>
                    <a:pt x="1" y="12"/>
                    <a:pt x="1" y="0"/>
                    <a:pt x="1" y="12"/>
                  </a:cubicBezTo>
                  <a:cubicBezTo>
                    <a:pt x="1" y="12"/>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2"/>
            <p:cNvSpPr/>
            <p:nvPr/>
          </p:nvSpPr>
          <p:spPr>
            <a:xfrm>
              <a:off x="2699725" y="2077325"/>
              <a:ext cx="1825" cy="175"/>
            </a:xfrm>
            <a:custGeom>
              <a:rect b="b" l="l" r="r" t="t"/>
              <a:pathLst>
                <a:path extrusionOk="0" h="7" w="73">
                  <a:moveTo>
                    <a:pt x="25" y="1"/>
                  </a:moveTo>
                  <a:cubicBezTo>
                    <a:pt x="17" y="1"/>
                    <a:pt x="9" y="2"/>
                    <a:pt x="1" y="6"/>
                  </a:cubicBezTo>
                  <a:lnTo>
                    <a:pt x="72" y="6"/>
                  </a:lnTo>
                  <a:cubicBezTo>
                    <a:pt x="56" y="6"/>
                    <a:pt x="40"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2"/>
            <p:cNvSpPr/>
            <p:nvPr/>
          </p:nvSpPr>
          <p:spPr>
            <a:xfrm>
              <a:off x="2700325" y="2077175"/>
              <a:ext cx="1525" cy="25"/>
            </a:xfrm>
            <a:custGeom>
              <a:rect b="b" l="l" r="r" t="t"/>
              <a:pathLst>
                <a:path extrusionOk="0" h="1" w="61">
                  <a:moveTo>
                    <a:pt x="60" y="0"/>
                  </a:moveTo>
                  <a:cubicBezTo>
                    <a:pt x="48" y="0"/>
                    <a:pt x="1" y="0"/>
                    <a:pt x="60" y="0"/>
                  </a:cubicBezTo>
                  <a:cubicBezTo>
                    <a:pt x="60" y="0"/>
                    <a:pt x="60"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2"/>
            <p:cNvSpPr/>
            <p:nvPr/>
          </p:nvSpPr>
          <p:spPr>
            <a:xfrm>
              <a:off x="2701225" y="2077175"/>
              <a:ext cx="625" cy="25"/>
            </a:xfrm>
            <a:custGeom>
              <a:rect b="b" l="l" r="r" t="t"/>
              <a:pathLst>
                <a:path extrusionOk="0" h="1" w="25">
                  <a:moveTo>
                    <a:pt x="0" y="0"/>
                  </a:moveTo>
                  <a:cubicBezTo>
                    <a:pt x="0" y="0"/>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2"/>
            <p:cNvSpPr/>
            <p:nvPr/>
          </p:nvSpPr>
          <p:spPr>
            <a:xfrm>
              <a:off x="2702500" y="2076575"/>
              <a:ext cx="225" cy="150"/>
            </a:xfrm>
            <a:custGeom>
              <a:rect b="b" l="l" r="r" t="t"/>
              <a:pathLst>
                <a:path extrusionOk="0" h="6" w="9">
                  <a:moveTo>
                    <a:pt x="9" y="1"/>
                  </a:moveTo>
                  <a:cubicBezTo>
                    <a:pt x="1" y="1"/>
                    <a:pt x="3" y="6"/>
                    <a:pt x="6" y="6"/>
                  </a:cubicBezTo>
                  <a:cubicBezTo>
                    <a:pt x="7" y="6"/>
                    <a:pt x="9" y="4"/>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2"/>
            <p:cNvSpPr/>
            <p:nvPr/>
          </p:nvSpPr>
          <p:spPr>
            <a:xfrm>
              <a:off x="2702400" y="2076875"/>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2"/>
            <p:cNvSpPr/>
            <p:nvPr/>
          </p:nvSpPr>
          <p:spPr>
            <a:xfrm>
              <a:off x="2701825" y="2076275"/>
              <a:ext cx="300" cy="25"/>
            </a:xfrm>
            <a:custGeom>
              <a:rect b="b" l="l" r="r" t="t"/>
              <a:pathLst>
                <a:path extrusionOk="0" h="1" w="12">
                  <a:moveTo>
                    <a:pt x="12" y="1"/>
                  </a:moveTo>
                  <a:cubicBezTo>
                    <a:pt x="0"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2"/>
            <p:cNvSpPr/>
            <p:nvPr/>
          </p:nvSpPr>
          <p:spPr>
            <a:xfrm>
              <a:off x="2701525" y="2076875"/>
              <a:ext cx="600" cy="25"/>
            </a:xfrm>
            <a:custGeom>
              <a:rect b="b" l="l" r="r" t="t"/>
              <a:pathLst>
                <a:path extrusionOk="0" h="1" w="24">
                  <a:moveTo>
                    <a:pt x="24" y="0"/>
                  </a:moveTo>
                  <a:cubicBezTo>
                    <a:pt x="12" y="0"/>
                    <a:pt x="0" y="0"/>
                    <a:pt x="24" y="0"/>
                  </a:cubicBezTo>
                  <a:cubicBezTo>
                    <a:pt x="24"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2"/>
            <p:cNvSpPr/>
            <p:nvPr/>
          </p:nvSpPr>
          <p:spPr>
            <a:xfrm>
              <a:off x="2702700" y="2076575"/>
              <a:ext cx="625" cy="25"/>
            </a:xfrm>
            <a:custGeom>
              <a:rect b="b" l="l" r="r" t="t"/>
              <a:pathLst>
                <a:path extrusionOk="0" h="1" w="25">
                  <a:moveTo>
                    <a:pt x="13" y="1"/>
                  </a:moveTo>
                  <a:cubicBezTo>
                    <a:pt x="13" y="1"/>
                    <a:pt x="1" y="1"/>
                    <a:pt x="1" y="1"/>
                  </a:cubicBezTo>
                  <a:cubicBezTo>
                    <a:pt x="1" y="1"/>
                    <a:pt x="25"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2"/>
            <p:cNvSpPr/>
            <p:nvPr/>
          </p:nvSpPr>
          <p:spPr>
            <a:xfrm>
              <a:off x="2702700" y="2076875"/>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2"/>
            <p:cNvSpPr/>
            <p:nvPr/>
          </p:nvSpPr>
          <p:spPr>
            <a:xfrm>
              <a:off x="2701525" y="2076875"/>
              <a:ext cx="1200" cy="25"/>
            </a:xfrm>
            <a:custGeom>
              <a:rect b="b" l="l" r="r" t="t"/>
              <a:pathLst>
                <a:path extrusionOk="0" h="1" w="48">
                  <a:moveTo>
                    <a:pt x="48" y="0"/>
                  </a:moveTo>
                  <a:cubicBezTo>
                    <a:pt x="0" y="0"/>
                    <a:pt x="36" y="0"/>
                    <a:pt x="48" y="0"/>
                  </a:cubicBezTo>
                  <a:cubicBezTo>
                    <a:pt x="36"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2"/>
            <p:cNvSpPr/>
            <p:nvPr/>
          </p:nvSpPr>
          <p:spPr>
            <a:xfrm>
              <a:off x="2697350" y="2075975"/>
              <a:ext cx="4775" cy="325"/>
            </a:xfrm>
            <a:custGeom>
              <a:rect b="b" l="l" r="r" t="t"/>
              <a:pathLst>
                <a:path extrusionOk="0" h="13" w="191">
                  <a:moveTo>
                    <a:pt x="0" y="1"/>
                  </a:moveTo>
                  <a:cubicBezTo>
                    <a:pt x="12" y="1"/>
                    <a:pt x="0" y="13"/>
                    <a:pt x="12" y="13"/>
                  </a:cubicBezTo>
                  <a:lnTo>
                    <a:pt x="84" y="13"/>
                  </a:lnTo>
                  <a:cubicBezTo>
                    <a:pt x="84" y="1"/>
                    <a:pt x="96" y="1"/>
                    <a:pt x="108" y="1"/>
                  </a:cubicBezTo>
                  <a:close/>
                  <a:moveTo>
                    <a:pt x="137" y="4"/>
                  </a:moveTo>
                  <a:cubicBezTo>
                    <a:pt x="120" y="4"/>
                    <a:pt x="102" y="7"/>
                    <a:pt x="84" y="13"/>
                  </a:cubicBezTo>
                  <a:lnTo>
                    <a:pt x="191" y="13"/>
                  </a:lnTo>
                  <a:cubicBezTo>
                    <a:pt x="173" y="7"/>
                    <a:pt x="155" y="4"/>
                    <a:pt x="137"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2"/>
            <p:cNvSpPr/>
            <p:nvPr/>
          </p:nvSpPr>
          <p:spPr>
            <a:xfrm>
              <a:off x="2702100" y="2076150"/>
              <a:ext cx="1225" cy="150"/>
            </a:xfrm>
            <a:custGeom>
              <a:rect b="b" l="l" r="r" t="t"/>
              <a:pathLst>
                <a:path extrusionOk="0" h="6" w="49">
                  <a:moveTo>
                    <a:pt x="43" y="0"/>
                  </a:moveTo>
                  <a:cubicBezTo>
                    <a:pt x="41" y="0"/>
                    <a:pt x="29" y="2"/>
                    <a:pt x="1" y="6"/>
                  </a:cubicBezTo>
                  <a:cubicBezTo>
                    <a:pt x="17" y="6"/>
                    <a:pt x="49"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2"/>
            <p:cNvSpPr/>
            <p:nvPr/>
          </p:nvSpPr>
          <p:spPr>
            <a:xfrm>
              <a:off x="2700025" y="2076350"/>
              <a:ext cx="2400" cy="250"/>
            </a:xfrm>
            <a:custGeom>
              <a:rect b="b" l="l" r="r" t="t"/>
              <a:pathLst>
                <a:path extrusionOk="0" h="10" w="96">
                  <a:moveTo>
                    <a:pt x="66" y="1"/>
                  </a:moveTo>
                  <a:cubicBezTo>
                    <a:pt x="57" y="1"/>
                    <a:pt x="42" y="4"/>
                    <a:pt x="1" y="10"/>
                  </a:cubicBezTo>
                  <a:lnTo>
                    <a:pt x="96" y="10"/>
                  </a:lnTo>
                  <a:cubicBezTo>
                    <a:pt x="78" y="4"/>
                    <a:pt x="75"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2"/>
            <p:cNvSpPr/>
            <p:nvPr/>
          </p:nvSpPr>
          <p:spPr>
            <a:xfrm>
              <a:off x="2697950" y="2077175"/>
              <a:ext cx="1200" cy="375"/>
            </a:xfrm>
            <a:custGeom>
              <a:rect b="b" l="l" r="r" t="t"/>
              <a:pathLst>
                <a:path extrusionOk="0" h="15" w="48">
                  <a:moveTo>
                    <a:pt x="24" y="0"/>
                  </a:moveTo>
                  <a:cubicBezTo>
                    <a:pt x="29" y="1"/>
                    <a:pt x="32" y="3"/>
                    <a:pt x="33" y="4"/>
                  </a:cubicBezTo>
                  <a:lnTo>
                    <a:pt x="33" y="4"/>
                  </a:lnTo>
                  <a:cubicBezTo>
                    <a:pt x="38" y="3"/>
                    <a:pt x="42" y="2"/>
                    <a:pt x="48" y="0"/>
                  </a:cubicBezTo>
                  <a:close/>
                  <a:moveTo>
                    <a:pt x="33" y="4"/>
                  </a:moveTo>
                  <a:cubicBezTo>
                    <a:pt x="2" y="11"/>
                    <a:pt x="1" y="14"/>
                    <a:pt x="8" y="14"/>
                  </a:cubicBezTo>
                  <a:cubicBezTo>
                    <a:pt x="18" y="14"/>
                    <a:pt x="42" y="9"/>
                    <a:pt x="33"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2"/>
            <p:cNvSpPr/>
            <p:nvPr/>
          </p:nvSpPr>
          <p:spPr>
            <a:xfrm>
              <a:off x="2700325" y="2077175"/>
              <a:ext cx="325" cy="25"/>
            </a:xfrm>
            <a:custGeom>
              <a:rect b="b" l="l" r="r" t="t"/>
              <a:pathLst>
                <a:path extrusionOk="0" h="1" w="13">
                  <a:moveTo>
                    <a:pt x="1" y="0"/>
                  </a:moveTo>
                  <a:cubicBezTo>
                    <a:pt x="1" y="0"/>
                    <a:pt x="1" y="0"/>
                    <a:pt x="12" y="0"/>
                  </a:cubicBez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2"/>
            <p:cNvSpPr/>
            <p:nvPr/>
          </p:nvSpPr>
          <p:spPr>
            <a:xfrm>
              <a:off x="2698825" y="2076875"/>
              <a:ext cx="1225" cy="25"/>
            </a:xfrm>
            <a:custGeom>
              <a:rect b="b" l="l" r="r" t="t"/>
              <a:pathLst>
                <a:path extrusionOk="0" h="1" w="49">
                  <a:moveTo>
                    <a:pt x="49" y="0"/>
                  </a:moveTo>
                  <a:cubicBezTo>
                    <a:pt x="13" y="0"/>
                    <a:pt x="1" y="0"/>
                    <a:pt x="49" y="0"/>
                  </a:cubicBezTo>
                  <a:cubicBezTo>
                    <a:pt x="49" y="0"/>
                    <a:pt x="37" y="0"/>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2"/>
            <p:cNvSpPr/>
            <p:nvPr/>
          </p:nvSpPr>
          <p:spPr>
            <a:xfrm>
              <a:off x="2702100" y="2076150"/>
              <a:ext cx="1450" cy="150"/>
            </a:xfrm>
            <a:custGeom>
              <a:rect b="b" l="l" r="r" t="t"/>
              <a:pathLst>
                <a:path extrusionOk="0" h="6" w="58">
                  <a:moveTo>
                    <a:pt x="54" y="0"/>
                  </a:moveTo>
                  <a:cubicBezTo>
                    <a:pt x="46" y="0"/>
                    <a:pt x="1" y="6"/>
                    <a:pt x="25" y="6"/>
                  </a:cubicBezTo>
                  <a:cubicBezTo>
                    <a:pt x="53" y="2"/>
                    <a:pt x="58"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2"/>
            <p:cNvSpPr/>
            <p:nvPr/>
          </p:nvSpPr>
          <p:spPr>
            <a:xfrm>
              <a:off x="2702400" y="2075975"/>
              <a:ext cx="925" cy="25"/>
            </a:xfrm>
            <a:custGeom>
              <a:rect b="b" l="l" r="r" t="t"/>
              <a:pathLst>
                <a:path extrusionOk="0" h="1" w="37">
                  <a:moveTo>
                    <a:pt x="1" y="1"/>
                  </a:moveTo>
                  <a:cubicBezTo>
                    <a:pt x="37" y="1"/>
                    <a:pt x="3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2"/>
            <p:cNvSpPr/>
            <p:nvPr/>
          </p:nvSpPr>
          <p:spPr>
            <a:xfrm>
              <a:off x="2702400" y="2071600"/>
              <a:ext cx="1375" cy="250"/>
            </a:xfrm>
            <a:custGeom>
              <a:rect b="b" l="l" r="r" t="t"/>
              <a:pathLst>
                <a:path extrusionOk="0" h="10" w="55">
                  <a:moveTo>
                    <a:pt x="14" y="0"/>
                  </a:moveTo>
                  <a:cubicBezTo>
                    <a:pt x="13" y="0"/>
                    <a:pt x="7" y="3"/>
                    <a:pt x="1" y="9"/>
                  </a:cubicBezTo>
                  <a:cubicBezTo>
                    <a:pt x="13" y="3"/>
                    <a:pt x="16" y="0"/>
                    <a:pt x="14" y="0"/>
                  </a:cubicBezTo>
                  <a:close/>
                  <a:moveTo>
                    <a:pt x="45" y="0"/>
                  </a:moveTo>
                  <a:cubicBezTo>
                    <a:pt x="37" y="0"/>
                    <a:pt x="13" y="3"/>
                    <a:pt x="1" y="9"/>
                  </a:cubicBezTo>
                  <a:cubicBezTo>
                    <a:pt x="48" y="3"/>
                    <a:pt x="54" y="0"/>
                    <a:pt x="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2"/>
            <p:cNvSpPr/>
            <p:nvPr/>
          </p:nvSpPr>
          <p:spPr>
            <a:xfrm>
              <a:off x="2697250" y="2068700"/>
              <a:ext cx="1600" cy="150"/>
            </a:xfrm>
            <a:custGeom>
              <a:rect b="b" l="l" r="r" t="t"/>
              <a:pathLst>
                <a:path extrusionOk="0" h="6" w="64">
                  <a:moveTo>
                    <a:pt x="11" y="1"/>
                  </a:moveTo>
                  <a:cubicBezTo>
                    <a:pt x="3" y="1"/>
                    <a:pt x="0" y="2"/>
                    <a:pt x="16" y="6"/>
                  </a:cubicBezTo>
                  <a:cubicBezTo>
                    <a:pt x="64" y="6"/>
                    <a:pt x="27"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2"/>
            <p:cNvSpPr/>
            <p:nvPr/>
          </p:nvSpPr>
          <p:spPr>
            <a:xfrm>
              <a:off x="2691700" y="2064375"/>
              <a:ext cx="625" cy="325"/>
            </a:xfrm>
            <a:custGeom>
              <a:rect b="b" l="l" r="r" t="t"/>
              <a:pathLst>
                <a:path extrusionOk="0" h="13" w="25">
                  <a:moveTo>
                    <a:pt x="0" y="0"/>
                  </a:moveTo>
                  <a:cubicBezTo>
                    <a:pt x="0" y="12"/>
                    <a:pt x="12" y="12"/>
                    <a:pt x="24"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2"/>
            <p:cNvSpPr/>
            <p:nvPr/>
          </p:nvSpPr>
          <p:spPr>
            <a:xfrm>
              <a:off x="2701525" y="2073900"/>
              <a:ext cx="1200" cy="325"/>
            </a:xfrm>
            <a:custGeom>
              <a:rect b="b" l="l" r="r" t="t"/>
              <a:pathLst>
                <a:path extrusionOk="0" h="13" w="48">
                  <a:moveTo>
                    <a:pt x="48" y="0"/>
                  </a:moveTo>
                  <a:lnTo>
                    <a:pt x="48" y="0"/>
                  </a:lnTo>
                  <a:cubicBezTo>
                    <a:pt x="24" y="12"/>
                    <a:pt x="0" y="12"/>
                    <a:pt x="24" y="12"/>
                  </a:cubicBezTo>
                  <a:cubicBezTo>
                    <a:pt x="36" y="12"/>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2"/>
            <p:cNvSpPr/>
            <p:nvPr/>
          </p:nvSpPr>
          <p:spPr>
            <a:xfrm>
              <a:off x="2702700" y="2073900"/>
              <a:ext cx="425" cy="150"/>
            </a:xfrm>
            <a:custGeom>
              <a:rect b="b" l="l" r="r" t="t"/>
              <a:pathLst>
                <a:path extrusionOk="0" h="6" w="17">
                  <a:moveTo>
                    <a:pt x="1" y="0"/>
                  </a:moveTo>
                  <a:cubicBezTo>
                    <a:pt x="1" y="4"/>
                    <a:pt x="3" y="6"/>
                    <a:pt x="6" y="6"/>
                  </a:cubicBezTo>
                  <a:cubicBezTo>
                    <a:pt x="11" y="6"/>
                    <a:pt x="17"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2"/>
            <p:cNvSpPr/>
            <p:nvPr/>
          </p:nvSpPr>
          <p:spPr>
            <a:xfrm>
              <a:off x="2697350" y="2073600"/>
              <a:ext cx="325" cy="25"/>
            </a:xfrm>
            <a:custGeom>
              <a:rect b="b" l="l" r="r" t="t"/>
              <a:pathLst>
                <a:path extrusionOk="0" h="1" w="13">
                  <a:moveTo>
                    <a:pt x="12" y="0"/>
                  </a:moveTo>
                  <a:lnTo>
                    <a:pt x="12" y="0"/>
                  </a:ln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2"/>
            <p:cNvSpPr/>
            <p:nvPr/>
          </p:nvSpPr>
          <p:spPr>
            <a:xfrm>
              <a:off x="2702700" y="2075375"/>
              <a:ext cx="325" cy="25"/>
            </a:xfrm>
            <a:custGeom>
              <a:rect b="b" l="l" r="r" t="t"/>
              <a:pathLst>
                <a:path extrusionOk="0" h="1" w="13">
                  <a:moveTo>
                    <a:pt x="13" y="1"/>
                  </a:moveTo>
                  <a:cubicBezTo>
                    <a:pt x="13" y="1"/>
                    <a:pt x="1" y="1"/>
                    <a:pt x="1" y="1"/>
                  </a:cubicBezTo>
                  <a:cubicBezTo>
                    <a:pt x="13"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2"/>
            <p:cNvSpPr/>
            <p:nvPr/>
          </p:nvSpPr>
          <p:spPr>
            <a:xfrm>
              <a:off x="2702750" y="2075250"/>
              <a:ext cx="275" cy="150"/>
            </a:xfrm>
            <a:custGeom>
              <a:rect b="b" l="l" r="r" t="t"/>
              <a:pathLst>
                <a:path extrusionOk="0" h="6" w="11">
                  <a:moveTo>
                    <a:pt x="3" y="1"/>
                  </a:moveTo>
                  <a:cubicBezTo>
                    <a:pt x="0" y="1"/>
                    <a:pt x="3" y="6"/>
                    <a:pt x="11" y="6"/>
                  </a:cubicBezTo>
                  <a:cubicBezTo>
                    <a:pt x="7" y="2"/>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2"/>
            <p:cNvSpPr/>
            <p:nvPr/>
          </p:nvSpPr>
          <p:spPr>
            <a:xfrm>
              <a:off x="2694975" y="2062000"/>
              <a:ext cx="325" cy="25"/>
            </a:xfrm>
            <a:custGeom>
              <a:rect b="b" l="l" r="r" t="t"/>
              <a:pathLst>
                <a:path extrusionOk="0" h="1" w="13">
                  <a:moveTo>
                    <a:pt x="12" y="0"/>
                  </a:moveTo>
                  <a:cubicBezTo>
                    <a:pt x="12" y="0"/>
                    <a:pt x="12" y="0"/>
                    <a:pt x="12" y="0"/>
                  </a:cubicBez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2"/>
            <p:cNvSpPr/>
            <p:nvPr/>
          </p:nvSpPr>
          <p:spPr>
            <a:xfrm>
              <a:off x="2694075" y="2070625"/>
              <a:ext cx="25" cy="25"/>
            </a:xfrm>
            <a:custGeom>
              <a:rect b="b" l="l" r="r" t="t"/>
              <a:pathLst>
                <a:path extrusionOk="0" h="1"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2"/>
            <p:cNvSpPr/>
            <p:nvPr/>
          </p:nvSpPr>
          <p:spPr>
            <a:xfrm>
              <a:off x="2693475" y="2070625"/>
              <a:ext cx="3000" cy="25"/>
            </a:xfrm>
            <a:custGeom>
              <a:rect b="b" l="l" r="r" t="t"/>
              <a:pathLst>
                <a:path extrusionOk="0" h="1" w="120">
                  <a:moveTo>
                    <a:pt x="1" y="0"/>
                  </a:moveTo>
                  <a:cubicBezTo>
                    <a:pt x="36" y="0"/>
                    <a:pt x="72" y="0"/>
                    <a:pt x="120" y="0"/>
                  </a:cubicBezTo>
                  <a:cubicBezTo>
                    <a:pt x="72" y="0"/>
                    <a:pt x="3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2"/>
            <p:cNvSpPr/>
            <p:nvPr/>
          </p:nvSpPr>
          <p:spPr>
            <a:xfrm>
              <a:off x="2692000" y="2064675"/>
              <a:ext cx="600" cy="25"/>
            </a:xfrm>
            <a:custGeom>
              <a:rect b="b" l="l" r="r" t="t"/>
              <a:pathLst>
                <a:path extrusionOk="0" h="1" w="24">
                  <a:moveTo>
                    <a:pt x="24" y="0"/>
                  </a:moveTo>
                  <a:cubicBezTo>
                    <a:pt x="24" y="0"/>
                    <a:pt x="0"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2"/>
            <p:cNvSpPr/>
            <p:nvPr/>
          </p:nvSpPr>
          <p:spPr>
            <a:xfrm>
              <a:off x="2702700"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2"/>
            <p:cNvSpPr/>
            <p:nvPr/>
          </p:nvSpPr>
          <p:spPr>
            <a:xfrm>
              <a:off x="2697650" y="2076150"/>
              <a:ext cx="675" cy="150"/>
            </a:xfrm>
            <a:custGeom>
              <a:rect b="b" l="l" r="r" t="t"/>
              <a:pathLst>
                <a:path extrusionOk="0" h="6" w="27">
                  <a:moveTo>
                    <a:pt x="22" y="0"/>
                  </a:moveTo>
                  <a:cubicBezTo>
                    <a:pt x="19" y="0"/>
                    <a:pt x="12" y="2"/>
                    <a:pt x="0" y="6"/>
                  </a:cubicBezTo>
                  <a:cubicBezTo>
                    <a:pt x="16" y="6"/>
                    <a:pt x="27"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2"/>
            <p:cNvSpPr/>
            <p:nvPr/>
          </p:nvSpPr>
          <p:spPr>
            <a:xfrm>
              <a:off x="2699125" y="2075675"/>
              <a:ext cx="1625" cy="175"/>
            </a:xfrm>
            <a:custGeom>
              <a:rect b="b" l="l" r="r" t="t"/>
              <a:pathLst>
                <a:path extrusionOk="0" h="7" w="65">
                  <a:moveTo>
                    <a:pt x="49" y="1"/>
                  </a:moveTo>
                  <a:cubicBezTo>
                    <a:pt x="1" y="1"/>
                    <a:pt x="38" y="6"/>
                    <a:pt x="54" y="6"/>
                  </a:cubicBezTo>
                  <a:cubicBezTo>
                    <a:pt x="62" y="6"/>
                    <a:pt x="64" y="5"/>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2"/>
            <p:cNvSpPr/>
            <p:nvPr/>
          </p:nvSpPr>
          <p:spPr>
            <a:xfrm>
              <a:off x="2700025" y="2075975"/>
              <a:ext cx="325" cy="25"/>
            </a:xfrm>
            <a:custGeom>
              <a:rect b="b" l="l" r="r" t="t"/>
              <a:pathLst>
                <a:path extrusionOk="0" h="1" w="13">
                  <a:moveTo>
                    <a:pt x="1" y="1"/>
                  </a:moveTo>
                  <a:cubicBezTo>
                    <a:pt x="13"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2"/>
            <p:cNvSpPr/>
            <p:nvPr/>
          </p:nvSpPr>
          <p:spPr>
            <a:xfrm>
              <a:off x="2701825" y="2075075"/>
              <a:ext cx="2100" cy="25"/>
            </a:xfrm>
            <a:custGeom>
              <a:rect b="b" l="l" r="r" t="t"/>
              <a:pathLst>
                <a:path extrusionOk="0" h="1" w="84">
                  <a:moveTo>
                    <a:pt x="12" y="1"/>
                  </a:moveTo>
                  <a:cubicBezTo>
                    <a:pt x="12" y="1"/>
                    <a:pt x="60" y="1"/>
                    <a:pt x="48" y="1"/>
                  </a:cubicBezTo>
                  <a:cubicBezTo>
                    <a:pt x="83"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2"/>
            <p:cNvSpPr/>
            <p:nvPr/>
          </p:nvSpPr>
          <p:spPr>
            <a:xfrm>
              <a:off x="2697650" y="2075675"/>
              <a:ext cx="1200" cy="25"/>
            </a:xfrm>
            <a:custGeom>
              <a:rect b="b" l="l" r="r" t="t"/>
              <a:pathLst>
                <a:path extrusionOk="0" h="1" w="48">
                  <a:moveTo>
                    <a:pt x="0" y="1"/>
                  </a:moveTo>
                  <a:cubicBezTo>
                    <a:pt x="48" y="1"/>
                    <a:pt x="4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2"/>
            <p:cNvSpPr/>
            <p:nvPr/>
          </p:nvSpPr>
          <p:spPr>
            <a:xfrm>
              <a:off x="2698250" y="2075375"/>
              <a:ext cx="600" cy="25"/>
            </a:xfrm>
            <a:custGeom>
              <a:rect b="b" l="l" r="r" t="t"/>
              <a:pathLst>
                <a:path extrusionOk="0" h="1" w="24">
                  <a:moveTo>
                    <a:pt x="0" y="1"/>
                  </a:moveTo>
                  <a:cubicBezTo>
                    <a:pt x="24" y="1"/>
                    <a:pt x="12"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2"/>
            <p:cNvSpPr/>
            <p:nvPr/>
          </p:nvSpPr>
          <p:spPr>
            <a:xfrm>
              <a:off x="2697350" y="2075550"/>
              <a:ext cx="425" cy="150"/>
            </a:xfrm>
            <a:custGeom>
              <a:rect b="b" l="l" r="r" t="t"/>
              <a:pathLst>
                <a:path extrusionOk="0" h="6" w="17">
                  <a:moveTo>
                    <a:pt x="14" y="1"/>
                  </a:moveTo>
                  <a:cubicBezTo>
                    <a:pt x="12" y="1"/>
                    <a:pt x="8" y="2"/>
                    <a:pt x="0" y="6"/>
                  </a:cubicBezTo>
                  <a:cubicBezTo>
                    <a:pt x="8" y="6"/>
                    <a:pt x="16"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2"/>
            <p:cNvSpPr/>
            <p:nvPr/>
          </p:nvSpPr>
          <p:spPr>
            <a:xfrm>
              <a:off x="2697650" y="2074050"/>
              <a:ext cx="825" cy="175"/>
            </a:xfrm>
            <a:custGeom>
              <a:rect b="b" l="l" r="r" t="t"/>
              <a:pathLst>
                <a:path extrusionOk="0" h="7" w="33">
                  <a:moveTo>
                    <a:pt x="27" y="1"/>
                  </a:moveTo>
                  <a:cubicBezTo>
                    <a:pt x="19" y="1"/>
                    <a:pt x="0" y="6"/>
                    <a:pt x="24" y="6"/>
                  </a:cubicBezTo>
                  <a:cubicBezTo>
                    <a:pt x="32" y="2"/>
                    <a:pt x="31"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2"/>
            <p:cNvSpPr/>
            <p:nvPr/>
          </p:nvSpPr>
          <p:spPr>
            <a:xfrm>
              <a:off x="2695575" y="2074500"/>
              <a:ext cx="1200" cy="150"/>
            </a:xfrm>
            <a:custGeom>
              <a:rect b="b" l="l" r="r" t="t"/>
              <a:pathLst>
                <a:path extrusionOk="0" h="6" w="48">
                  <a:moveTo>
                    <a:pt x="48" y="0"/>
                  </a:moveTo>
                  <a:cubicBezTo>
                    <a:pt x="16" y="0"/>
                    <a:pt x="0" y="5"/>
                    <a:pt x="11" y="5"/>
                  </a:cubicBezTo>
                  <a:cubicBezTo>
                    <a:pt x="16" y="5"/>
                    <a:pt x="28"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2"/>
            <p:cNvSpPr/>
            <p:nvPr/>
          </p:nvSpPr>
          <p:spPr>
            <a:xfrm>
              <a:off x="2694975" y="2074200"/>
              <a:ext cx="900" cy="325"/>
            </a:xfrm>
            <a:custGeom>
              <a:rect b="b" l="l" r="r" t="t"/>
              <a:pathLst>
                <a:path extrusionOk="0" h="13" w="36">
                  <a:moveTo>
                    <a:pt x="0" y="0"/>
                  </a:moveTo>
                  <a:cubicBezTo>
                    <a:pt x="12" y="12"/>
                    <a:pt x="24" y="12"/>
                    <a:pt x="36" y="12"/>
                  </a:cubicBezTo>
                  <a:cubicBezTo>
                    <a:pt x="24"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2"/>
            <p:cNvSpPr/>
            <p:nvPr/>
          </p:nvSpPr>
          <p:spPr>
            <a:xfrm>
              <a:off x="2697350" y="2073000"/>
              <a:ext cx="1800" cy="25"/>
            </a:xfrm>
            <a:custGeom>
              <a:rect b="b" l="l" r="r" t="t"/>
              <a:pathLst>
                <a:path extrusionOk="0" h="1" w="72">
                  <a:moveTo>
                    <a:pt x="0" y="1"/>
                  </a:moveTo>
                  <a:cubicBezTo>
                    <a:pt x="12" y="1"/>
                    <a:pt x="60" y="1"/>
                    <a:pt x="72" y="1"/>
                  </a:cubicBezTo>
                  <a:cubicBezTo>
                    <a:pt x="48"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2"/>
            <p:cNvSpPr/>
            <p:nvPr/>
          </p:nvSpPr>
          <p:spPr>
            <a:xfrm>
              <a:off x="2692575" y="2071525"/>
              <a:ext cx="1625" cy="150"/>
            </a:xfrm>
            <a:custGeom>
              <a:rect b="b" l="l" r="r" t="t"/>
              <a:pathLst>
                <a:path extrusionOk="0" h="6" w="65">
                  <a:moveTo>
                    <a:pt x="1" y="0"/>
                  </a:moveTo>
                  <a:cubicBezTo>
                    <a:pt x="9" y="0"/>
                    <a:pt x="38" y="5"/>
                    <a:pt x="53" y="5"/>
                  </a:cubicBezTo>
                  <a:cubicBezTo>
                    <a:pt x="60" y="5"/>
                    <a:pt x="64"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2"/>
            <p:cNvSpPr/>
            <p:nvPr/>
          </p:nvSpPr>
          <p:spPr>
            <a:xfrm>
              <a:off x="2691100" y="2067050"/>
              <a:ext cx="1500" cy="25"/>
            </a:xfrm>
            <a:custGeom>
              <a:rect b="b" l="l" r="r" t="t"/>
              <a:pathLst>
                <a:path extrusionOk="0" h="1" w="60">
                  <a:moveTo>
                    <a:pt x="0" y="1"/>
                  </a:moveTo>
                  <a:cubicBezTo>
                    <a:pt x="12" y="1"/>
                    <a:pt x="6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2"/>
            <p:cNvSpPr/>
            <p:nvPr/>
          </p:nvSpPr>
          <p:spPr>
            <a:xfrm>
              <a:off x="2692000" y="2065850"/>
              <a:ext cx="1200" cy="325"/>
            </a:xfrm>
            <a:custGeom>
              <a:rect b="b" l="l" r="r" t="t"/>
              <a:pathLst>
                <a:path extrusionOk="0" h="13" w="48">
                  <a:moveTo>
                    <a:pt x="0" y="13"/>
                  </a:moveTo>
                  <a:cubicBezTo>
                    <a:pt x="48" y="1"/>
                    <a:pt x="48"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2"/>
            <p:cNvSpPr/>
            <p:nvPr/>
          </p:nvSpPr>
          <p:spPr>
            <a:xfrm>
              <a:off x="2690500" y="2065275"/>
              <a:ext cx="1525" cy="25"/>
            </a:xfrm>
            <a:custGeom>
              <a:rect b="b" l="l" r="r" t="t"/>
              <a:pathLst>
                <a:path extrusionOk="0" h="1" w="61">
                  <a:moveTo>
                    <a:pt x="13" y="0"/>
                  </a:moveTo>
                  <a:cubicBezTo>
                    <a:pt x="1" y="0"/>
                    <a:pt x="13" y="0"/>
                    <a:pt x="13" y="0"/>
                  </a:cubicBezTo>
                  <a:cubicBezTo>
                    <a:pt x="1" y="0"/>
                    <a:pt x="60"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2"/>
            <p:cNvSpPr/>
            <p:nvPr/>
          </p:nvSpPr>
          <p:spPr>
            <a:xfrm>
              <a:off x="2728300" y="2079250"/>
              <a:ext cx="1225" cy="25"/>
            </a:xfrm>
            <a:custGeom>
              <a:rect b="b" l="l" r="r" t="t"/>
              <a:pathLst>
                <a:path extrusionOk="0" h="1" w="49">
                  <a:moveTo>
                    <a:pt x="48" y="1"/>
                  </a:moveTo>
                  <a:cubicBezTo>
                    <a:pt x="36" y="1"/>
                    <a:pt x="1" y="1"/>
                    <a:pt x="13" y="1"/>
                  </a:cubicBezTo>
                  <a:cubicBezTo>
                    <a:pt x="13" y="1"/>
                    <a:pt x="36"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2"/>
            <p:cNvSpPr/>
            <p:nvPr/>
          </p:nvSpPr>
          <p:spPr>
            <a:xfrm>
              <a:off x="2726225" y="2078650"/>
              <a:ext cx="925" cy="25"/>
            </a:xfrm>
            <a:custGeom>
              <a:rect b="b" l="l" r="r" t="t"/>
              <a:pathLst>
                <a:path extrusionOk="0" h="1" w="37">
                  <a:moveTo>
                    <a:pt x="0" y="1"/>
                  </a:moveTo>
                  <a:cubicBezTo>
                    <a:pt x="36"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2"/>
            <p:cNvSpPr/>
            <p:nvPr/>
          </p:nvSpPr>
          <p:spPr>
            <a:xfrm>
              <a:off x="2726025" y="2078075"/>
              <a:ext cx="1225" cy="225"/>
            </a:xfrm>
            <a:custGeom>
              <a:rect b="b" l="l" r="r" t="t"/>
              <a:pathLst>
                <a:path extrusionOk="0" h="9" w="49">
                  <a:moveTo>
                    <a:pt x="32" y="0"/>
                  </a:moveTo>
                  <a:cubicBezTo>
                    <a:pt x="32" y="0"/>
                    <a:pt x="32" y="0"/>
                    <a:pt x="32" y="0"/>
                  </a:cubicBezTo>
                  <a:lnTo>
                    <a:pt x="32" y="0"/>
                  </a:lnTo>
                  <a:cubicBezTo>
                    <a:pt x="25" y="2"/>
                    <a:pt x="20" y="3"/>
                    <a:pt x="17" y="3"/>
                  </a:cubicBezTo>
                  <a:lnTo>
                    <a:pt x="17" y="3"/>
                  </a:lnTo>
                  <a:cubicBezTo>
                    <a:pt x="2" y="7"/>
                    <a:pt x="1" y="9"/>
                    <a:pt x="5" y="9"/>
                  </a:cubicBezTo>
                  <a:cubicBezTo>
                    <a:pt x="10" y="9"/>
                    <a:pt x="19" y="7"/>
                    <a:pt x="26" y="4"/>
                  </a:cubicBezTo>
                  <a:lnTo>
                    <a:pt x="26" y="4"/>
                  </a:lnTo>
                  <a:cubicBezTo>
                    <a:pt x="37" y="3"/>
                    <a:pt x="49"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2"/>
            <p:cNvSpPr/>
            <p:nvPr/>
          </p:nvSpPr>
          <p:spPr>
            <a:xfrm>
              <a:off x="2729500" y="2078075"/>
              <a:ext cx="325" cy="25"/>
            </a:xfrm>
            <a:custGeom>
              <a:rect b="b" l="l" r="r" t="t"/>
              <a:pathLst>
                <a:path extrusionOk="0" h="1" w="13">
                  <a:moveTo>
                    <a:pt x="12" y="0"/>
                  </a:moveTo>
                  <a:cubicBezTo>
                    <a:pt x="12" y="0"/>
                    <a:pt x="0" y="0"/>
                    <a:pt x="12" y="0"/>
                  </a:cubicBezTo>
                  <a:cubicBezTo>
                    <a:pt x="12"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2"/>
            <p:cNvSpPr/>
            <p:nvPr/>
          </p:nvSpPr>
          <p:spPr>
            <a:xfrm>
              <a:off x="2729800" y="2078075"/>
              <a:ext cx="325" cy="25"/>
            </a:xfrm>
            <a:custGeom>
              <a:rect b="b" l="l" r="r" t="t"/>
              <a:pathLst>
                <a:path extrusionOk="0" h="1" w="13">
                  <a:moveTo>
                    <a:pt x="0" y="0"/>
                  </a:move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2"/>
            <p:cNvSpPr/>
            <p:nvPr/>
          </p:nvSpPr>
          <p:spPr>
            <a:xfrm>
              <a:off x="2729500" y="2077625"/>
              <a:ext cx="1200" cy="175"/>
            </a:xfrm>
            <a:custGeom>
              <a:rect b="b" l="l" r="r" t="t"/>
              <a:pathLst>
                <a:path extrusionOk="0" h="7" w="48">
                  <a:moveTo>
                    <a:pt x="43" y="1"/>
                  </a:moveTo>
                  <a:cubicBezTo>
                    <a:pt x="40" y="1"/>
                    <a:pt x="28" y="2"/>
                    <a:pt x="0" y="6"/>
                  </a:cubicBezTo>
                  <a:cubicBezTo>
                    <a:pt x="16" y="6"/>
                    <a:pt x="48"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2"/>
            <p:cNvSpPr/>
            <p:nvPr/>
          </p:nvSpPr>
          <p:spPr>
            <a:xfrm>
              <a:off x="2728300" y="2077775"/>
              <a:ext cx="625" cy="25"/>
            </a:xfrm>
            <a:custGeom>
              <a:rect b="b" l="l" r="r" t="t"/>
              <a:pathLst>
                <a:path extrusionOk="0" h="1" w="25">
                  <a:moveTo>
                    <a:pt x="1" y="0"/>
                  </a:moveTo>
                  <a:lnTo>
                    <a:pt x="13" y="0"/>
                  </a:lnTo>
                  <a:cubicBezTo>
                    <a:pt x="13" y="0"/>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2"/>
            <p:cNvSpPr/>
            <p:nvPr/>
          </p:nvSpPr>
          <p:spPr>
            <a:xfrm>
              <a:off x="2728000" y="2077775"/>
              <a:ext cx="925" cy="25"/>
            </a:xfrm>
            <a:custGeom>
              <a:rect b="b" l="l" r="r" t="t"/>
              <a:pathLst>
                <a:path extrusionOk="0" h="1" w="37">
                  <a:moveTo>
                    <a:pt x="37" y="0"/>
                  </a:moveTo>
                  <a:cubicBezTo>
                    <a:pt x="1" y="0"/>
                    <a:pt x="25" y="0"/>
                    <a:pt x="37" y="0"/>
                  </a:cubicBezTo>
                  <a:cubicBezTo>
                    <a:pt x="37" y="0"/>
                    <a:pt x="25" y="0"/>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2"/>
            <p:cNvSpPr/>
            <p:nvPr/>
          </p:nvSpPr>
          <p:spPr>
            <a:xfrm>
              <a:off x="2728000" y="2077775"/>
              <a:ext cx="925" cy="250"/>
            </a:xfrm>
            <a:custGeom>
              <a:rect b="b" l="l" r="r" t="t"/>
              <a:pathLst>
                <a:path extrusionOk="0" h="10" w="37">
                  <a:moveTo>
                    <a:pt x="1" y="0"/>
                  </a:moveTo>
                  <a:cubicBezTo>
                    <a:pt x="1" y="6"/>
                    <a:pt x="10" y="9"/>
                    <a:pt x="19" y="9"/>
                  </a:cubicBezTo>
                  <a:cubicBezTo>
                    <a:pt x="28" y="9"/>
                    <a:pt x="37" y="6"/>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2"/>
            <p:cNvSpPr/>
            <p:nvPr/>
          </p:nvSpPr>
          <p:spPr>
            <a:xfrm>
              <a:off x="2724975" y="2078075"/>
              <a:ext cx="575" cy="275"/>
            </a:xfrm>
            <a:custGeom>
              <a:rect b="b" l="l" r="r" t="t"/>
              <a:pathLst>
                <a:path extrusionOk="0" h="11" w="23">
                  <a:moveTo>
                    <a:pt x="15" y="0"/>
                  </a:moveTo>
                  <a:cubicBezTo>
                    <a:pt x="3" y="8"/>
                    <a:pt x="0" y="11"/>
                    <a:pt x="1" y="11"/>
                  </a:cubicBezTo>
                  <a:cubicBezTo>
                    <a:pt x="4" y="11"/>
                    <a:pt x="23" y="0"/>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2"/>
            <p:cNvSpPr/>
            <p:nvPr/>
          </p:nvSpPr>
          <p:spPr>
            <a:xfrm>
              <a:off x="2728775" y="2077175"/>
              <a:ext cx="1350" cy="150"/>
            </a:xfrm>
            <a:custGeom>
              <a:rect b="b" l="l" r="r" t="t"/>
              <a:pathLst>
                <a:path extrusionOk="0" h="6" w="54">
                  <a:moveTo>
                    <a:pt x="53" y="0"/>
                  </a:moveTo>
                  <a:cubicBezTo>
                    <a:pt x="45" y="0"/>
                    <a:pt x="0" y="6"/>
                    <a:pt x="3" y="6"/>
                  </a:cubicBezTo>
                  <a:cubicBezTo>
                    <a:pt x="4" y="6"/>
                    <a:pt x="17" y="4"/>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2"/>
            <p:cNvSpPr/>
            <p:nvPr/>
          </p:nvSpPr>
          <p:spPr>
            <a:xfrm>
              <a:off x="2728300" y="2077175"/>
              <a:ext cx="625" cy="25"/>
            </a:xfrm>
            <a:custGeom>
              <a:rect b="b" l="l" r="r" t="t"/>
              <a:pathLst>
                <a:path extrusionOk="0" h="1" w="25">
                  <a:moveTo>
                    <a:pt x="25" y="0"/>
                  </a:moveTo>
                  <a:lnTo>
                    <a:pt x="1" y="0"/>
                  </a:lnTo>
                  <a:cubicBezTo>
                    <a:pt x="1" y="0"/>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2"/>
            <p:cNvSpPr/>
            <p:nvPr/>
          </p:nvSpPr>
          <p:spPr>
            <a:xfrm>
              <a:off x="2726825" y="2077475"/>
              <a:ext cx="1200" cy="325"/>
            </a:xfrm>
            <a:custGeom>
              <a:rect b="b" l="l" r="r" t="t"/>
              <a:pathLst>
                <a:path extrusionOk="0" h="13" w="48">
                  <a:moveTo>
                    <a:pt x="0" y="0"/>
                  </a:moveTo>
                  <a:cubicBezTo>
                    <a:pt x="48" y="12"/>
                    <a:pt x="4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2"/>
            <p:cNvSpPr/>
            <p:nvPr/>
          </p:nvSpPr>
          <p:spPr>
            <a:xfrm>
              <a:off x="2729800" y="2076875"/>
              <a:ext cx="1200" cy="325"/>
            </a:xfrm>
            <a:custGeom>
              <a:rect b="b" l="l" r="r" t="t"/>
              <a:pathLst>
                <a:path extrusionOk="0" h="13" w="48">
                  <a:moveTo>
                    <a:pt x="0" y="0"/>
                  </a:moveTo>
                  <a:cubicBezTo>
                    <a:pt x="48" y="12"/>
                    <a:pt x="4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2"/>
            <p:cNvSpPr/>
            <p:nvPr/>
          </p:nvSpPr>
          <p:spPr>
            <a:xfrm>
              <a:off x="2730025" y="2076500"/>
              <a:ext cx="1650" cy="175"/>
            </a:xfrm>
            <a:custGeom>
              <a:rect b="b" l="l" r="r" t="t"/>
              <a:pathLst>
                <a:path extrusionOk="0" h="7" w="66">
                  <a:moveTo>
                    <a:pt x="4" y="0"/>
                  </a:moveTo>
                  <a:cubicBezTo>
                    <a:pt x="1" y="0"/>
                    <a:pt x="2" y="1"/>
                    <a:pt x="15" y="4"/>
                  </a:cubicBezTo>
                  <a:cubicBezTo>
                    <a:pt x="40" y="6"/>
                    <a:pt x="52" y="7"/>
                    <a:pt x="56" y="7"/>
                  </a:cubicBezTo>
                  <a:cubicBezTo>
                    <a:pt x="66" y="7"/>
                    <a:pt x="14"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2"/>
            <p:cNvSpPr/>
            <p:nvPr/>
          </p:nvSpPr>
          <p:spPr>
            <a:xfrm>
              <a:off x="2728575" y="2077175"/>
              <a:ext cx="950" cy="150"/>
            </a:xfrm>
            <a:custGeom>
              <a:rect b="b" l="l" r="r" t="t"/>
              <a:pathLst>
                <a:path extrusionOk="0" h="6" w="38">
                  <a:moveTo>
                    <a:pt x="37" y="0"/>
                  </a:moveTo>
                  <a:cubicBezTo>
                    <a:pt x="21" y="0"/>
                    <a:pt x="0" y="6"/>
                    <a:pt x="6" y="6"/>
                  </a:cubicBezTo>
                  <a:cubicBezTo>
                    <a:pt x="8" y="6"/>
                    <a:pt x="17" y="4"/>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2"/>
            <p:cNvSpPr/>
            <p:nvPr/>
          </p:nvSpPr>
          <p:spPr>
            <a:xfrm>
              <a:off x="2728600" y="2076875"/>
              <a:ext cx="25" cy="325"/>
            </a:xfrm>
            <a:custGeom>
              <a:rect b="b" l="l" r="r" t="t"/>
              <a:pathLst>
                <a:path extrusionOk="0" h="13" w="1">
                  <a:moveTo>
                    <a:pt x="1" y="12"/>
                  </a:moveTo>
                  <a:cubicBezTo>
                    <a:pt x="1" y="12"/>
                    <a:pt x="1" y="0"/>
                    <a:pt x="1" y="12"/>
                  </a:cubicBezTo>
                  <a:cubicBezTo>
                    <a:pt x="1" y="12"/>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2"/>
            <p:cNvSpPr/>
            <p:nvPr/>
          </p:nvSpPr>
          <p:spPr>
            <a:xfrm>
              <a:off x="2725925" y="2077325"/>
              <a:ext cx="1800" cy="175"/>
            </a:xfrm>
            <a:custGeom>
              <a:rect b="b" l="l" r="r" t="t"/>
              <a:pathLst>
                <a:path extrusionOk="0" h="7" w="72">
                  <a:moveTo>
                    <a:pt x="30" y="1"/>
                  </a:moveTo>
                  <a:cubicBezTo>
                    <a:pt x="22" y="1"/>
                    <a:pt x="12" y="2"/>
                    <a:pt x="0" y="6"/>
                  </a:cubicBezTo>
                  <a:lnTo>
                    <a:pt x="72" y="6"/>
                  </a:lnTo>
                  <a:cubicBezTo>
                    <a:pt x="56" y="6"/>
                    <a:pt x="45" y="1"/>
                    <a:pt x="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2"/>
            <p:cNvSpPr/>
            <p:nvPr/>
          </p:nvSpPr>
          <p:spPr>
            <a:xfrm>
              <a:off x="2727475" y="2077075"/>
              <a:ext cx="850" cy="200"/>
            </a:xfrm>
            <a:custGeom>
              <a:rect b="b" l="l" r="r" t="t"/>
              <a:pathLst>
                <a:path extrusionOk="0" h="8" w="34">
                  <a:moveTo>
                    <a:pt x="2" y="1"/>
                  </a:moveTo>
                  <a:cubicBezTo>
                    <a:pt x="1" y="1"/>
                    <a:pt x="2" y="2"/>
                    <a:pt x="10" y="4"/>
                  </a:cubicBezTo>
                  <a:cubicBezTo>
                    <a:pt x="22" y="7"/>
                    <a:pt x="28" y="8"/>
                    <a:pt x="30" y="8"/>
                  </a:cubicBezTo>
                  <a:cubicBezTo>
                    <a:pt x="34" y="8"/>
                    <a:pt x="6"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2"/>
            <p:cNvSpPr/>
            <p:nvPr/>
          </p:nvSpPr>
          <p:spPr>
            <a:xfrm>
              <a:off x="2727400" y="2077175"/>
              <a:ext cx="625" cy="25"/>
            </a:xfrm>
            <a:custGeom>
              <a:rect b="b" l="l" r="r" t="t"/>
              <a:pathLst>
                <a:path extrusionOk="0" h="1" w="25">
                  <a:moveTo>
                    <a:pt x="1" y="0"/>
                  </a:moveTo>
                  <a:cubicBezTo>
                    <a:pt x="1" y="0"/>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2"/>
            <p:cNvSpPr/>
            <p:nvPr/>
          </p:nvSpPr>
          <p:spPr>
            <a:xfrm>
              <a:off x="2728700" y="2076575"/>
              <a:ext cx="225" cy="150"/>
            </a:xfrm>
            <a:custGeom>
              <a:rect b="b" l="l" r="r" t="t"/>
              <a:pathLst>
                <a:path extrusionOk="0" h="6" w="9">
                  <a:moveTo>
                    <a:pt x="9" y="1"/>
                  </a:moveTo>
                  <a:cubicBezTo>
                    <a:pt x="1" y="1"/>
                    <a:pt x="3" y="6"/>
                    <a:pt x="6" y="6"/>
                  </a:cubicBezTo>
                  <a:cubicBezTo>
                    <a:pt x="7" y="6"/>
                    <a:pt x="9" y="4"/>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2"/>
            <p:cNvSpPr/>
            <p:nvPr/>
          </p:nvSpPr>
          <p:spPr>
            <a:xfrm>
              <a:off x="2728600" y="2076875"/>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2"/>
            <p:cNvSpPr/>
            <p:nvPr/>
          </p:nvSpPr>
          <p:spPr>
            <a:xfrm>
              <a:off x="2728000" y="2076275"/>
              <a:ext cx="625" cy="25"/>
            </a:xfrm>
            <a:custGeom>
              <a:rect b="b" l="l" r="r" t="t"/>
              <a:pathLst>
                <a:path extrusionOk="0" h="1" w="25">
                  <a:moveTo>
                    <a:pt x="25" y="1"/>
                  </a:moveTo>
                  <a:cubicBezTo>
                    <a:pt x="1" y="1"/>
                    <a:pt x="13"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2"/>
            <p:cNvSpPr/>
            <p:nvPr/>
          </p:nvSpPr>
          <p:spPr>
            <a:xfrm>
              <a:off x="2727700" y="2076875"/>
              <a:ext cx="625" cy="25"/>
            </a:xfrm>
            <a:custGeom>
              <a:rect b="b" l="l" r="r" t="t"/>
              <a:pathLst>
                <a:path extrusionOk="0" h="1" w="25">
                  <a:moveTo>
                    <a:pt x="25" y="0"/>
                  </a:moveTo>
                  <a:cubicBezTo>
                    <a:pt x="25" y="0"/>
                    <a:pt x="1" y="0"/>
                    <a:pt x="25" y="0"/>
                  </a:cubicBezTo>
                  <a:cubicBezTo>
                    <a:pt x="25" y="0"/>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2"/>
            <p:cNvSpPr/>
            <p:nvPr/>
          </p:nvSpPr>
          <p:spPr>
            <a:xfrm>
              <a:off x="2728900" y="2076575"/>
              <a:ext cx="625" cy="25"/>
            </a:xfrm>
            <a:custGeom>
              <a:rect b="b" l="l" r="r" t="t"/>
              <a:pathLst>
                <a:path extrusionOk="0" h="1" w="25">
                  <a:moveTo>
                    <a:pt x="12" y="1"/>
                  </a:moveTo>
                  <a:cubicBezTo>
                    <a:pt x="12" y="1"/>
                    <a:pt x="1" y="1"/>
                    <a:pt x="1" y="1"/>
                  </a:cubicBezTo>
                  <a:cubicBezTo>
                    <a:pt x="12" y="1"/>
                    <a:pt x="2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2"/>
            <p:cNvSpPr/>
            <p:nvPr/>
          </p:nvSpPr>
          <p:spPr>
            <a:xfrm>
              <a:off x="2728900" y="2076875"/>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2"/>
            <p:cNvSpPr/>
            <p:nvPr/>
          </p:nvSpPr>
          <p:spPr>
            <a:xfrm>
              <a:off x="2727700" y="2076875"/>
              <a:ext cx="1225" cy="25"/>
            </a:xfrm>
            <a:custGeom>
              <a:rect b="b" l="l" r="r" t="t"/>
              <a:pathLst>
                <a:path extrusionOk="0" h="1" w="49">
                  <a:moveTo>
                    <a:pt x="49" y="0"/>
                  </a:moveTo>
                  <a:cubicBezTo>
                    <a:pt x="1" y="0"/>
                    <a:pt x="37" y="0"/>
                    <a:pt x="49" y="0"/>
                  </a:cubicBezTo>
                  <a:cubicBezTo>
                    <a:pt x="37" y="0"/>
                    <a:pt x="49" y="0"/>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2"/>
            <p:cNvSpPr/>
            <p:nvPr/>
          </p:nvSpPr>
          <p:spPr>
            <a:xfrm>
              <a:off x="2723550" y="2075975"/>
              <a:ext cx="4775" cy="325"/>
            </a:xfrm>
            <a:custGeom>
              <a:rect b="b" l="l" r="r" t="t"/>
              <a:pathLst>
                <a:path extrusionOk="0" h="13" w="191">
                  <a:moveTo>
                    <a:pt x="0" y="1"/>
                  </a:moveTo>
                  <a:cubicBezTo>
                    <a:pt x="12" y="1"/>
                    <a:pt x="0" y="13"/>
                    <a:pt x="12" y="13"/>
                  </a:cubicBezTo>
                  <a:lnTo>
                    <a:pt x="84" y="13"/>
                  </a:lnTo>
                  <a:cubicBezTo>
                    <a:pt x="84" y="1"/>
                    <a:pt x="95" y="1"/>
                    <a:pt x="107" y="1"/>
                  </a:cubicBezTo>
                  <a:close/>
                  <a:moveTo>
                    <a:pt x="137" y="4"/>
                  </a:moveTo>
                  <a:cubicBezTo>
                    <a:pt x="119" y="4"/>
                    <a:pt x="101" y="7"/>
                    <a:pt x="84" y="13"/>
                  </a:cubicBezTo>
                  <a:lnTo>
                    <a:pt x="191" y="13"/>
                  </a:lnTo>
                  <a:cubicBezTo>
                    <a:pt x="173" y="7"/>
                    <a:pt x="155" y="4"/>
                    <a:pt x="137"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2"/>
            <p:cNvSpPr/>
            <p:nvPr/>
          </p:nvSpPr>
          <p:spPr>
            <a:xfrm>
              <a:off x="2728300" y="2076150"/>
              <a:ext cx="1225" cy="150"/>
            </a:xfrm>
            <a:custGeom>
              <a:rect b="b" l="l" r="r" t="t"/>
              <a:pathLst>
                <a:path extrusionOk="0" h="6" w="49">
                  <a:moveTo>
                    <a:pt x="43" y="0"/>
                  </a:moveTo>
                  <a:cubicBezTo>
                    <a:pt x="40" y="0"/>
                    <a:pt x="28" y="2"/>
                    <a:pt x="1" y="6"/>
                  </a:cubicBezTo>
                  <a:cubicBezTo>
                    <a:pt x="17" y="6"/>
                    <a:pt x="48"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2"/>
            <p:cNvSpPr/>
            <p:nvPr/>
          </p:nvSpPr>
          <p:spPr>
            <a:xfrm>
              <a:off x="2726225" y="2076350"/>
              <a:ext cx="2700" cy="250"/>
            </a:xfrm>
            <a:custGeom>
              <a:rect b="b" l="l" r="r" t="t"/>
              <a:pathLst>
                <a:path extrusionOk="0" h="10" w="108">
                  <a:moveTo>
                    <a:pt x="72" y="1"/>
                  </a:moveTo>
                  <a:cubicBezTo>
                    <a:pt x="63" y="1"/>
                    <a:pt x="48" y="4"/>
                    <a:pt x="0" y="10"/>
                  </a:cubicBezTo>
                  <a:lnTo>
                    <a:pt x="108" y="10"/>
                  </a:lnTo>
                  <a:cubicBezTo>
                    <a:pt x="84" y="4"/>
                    <a:pt x="81" y="1"/>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2"/>
            <p:cNvSpPr/>
            <p:nvPr/>
          </p:nvSpPr>
          <p:spPr>
            <a:xfrm>
              <a:off x="2726525" y="2077175"/>
              <a:ext cx="325" cy="25"/>
            </a:xfrm>
            <a:custGeom>
              <a:rect b="b" l="l" r="r" t="t"/>
              <a:pathLst>
                <a:path extrusionOk="0" h="1" w="13">
                  <a:moveTo>
                    <a:pt x="0" y="0"/>
                  </a:moveTo>
                  <a:cubicBezTo>
                    <a:pt x="0" y="0"/>
                    <a:pt x="0" y="0"/>
                    <a:pt x="12" y="0"/>
                  </a:cubicBez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2"/>
            <p:cNvSpPr/>
            <p:nvPr/>
          </p:nvSpPr>
          <p:spPr>
            <a:xfrm>
              <a:off x="2724150" y="2077175"/>
              <a:ext cx="1200" cy="375"/>
            </a:xfrm>
            <a:custGeom>
              <a:rect b="b" l="l" r="r" t="t"/>
              <a:pathLst>
                <a:path extrusionOk="0" h="15" w="48">
                  <a:moveTo>
                    <a:pt x="24" y="0"/>
                  </a:moveTo>
                  <a:cubicBezTo>
                    <a:pt x="28" y="1"/>
                    <a:pt x="31" y="3"/>
                    <a:pt x="33" y="4"/>
                  </a:cubicBezTo>
                  <a:lnTo>
                    <a:pt x="33" y="4"/>
                  </a:lnTo>
                  <a:cubicBezTo>
                    <a:pt x="37" y="3"/>
                    <a:pt x="42" y="2"/>
                    <a:pt x="48" y="0"/>
                  </a:cubicBezTo>
                  <a:close/>
                  <a:moveTo>
                    <a:pt x="33" y="4"/>
                  </a:moveTo>
                  <a:cubicBezTo>
                    <a:pt x="2" y="11"/>
                    <a:pt x="1" y="14"/>
                    <a:pt x="8" y="14"/>
                  </a:cubicBezTo>
                  <a:cubicBezTo>
                    <a:pt x="17" y="14"/>
                    <a:pt x="41" y="9"/>
                    <a:pt x="33"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2"/>
            <p:cNvSpPr/>
            <p:nvPr/>
          </p:nvSpPr>
          <p:spPr>
            <a:xfrm>
              <a:off x="2725025" y="2076875"/>
              <a:ext cx="1225" cy="25"/>
            </a:xfrm>
            <a:custGeom>
              <a:rect b="b" l="l" r="r" t="t"/>
              <a:pathLst>
                <a:path extrusionOk="0" h="1" w="49">
                  <a:moveTo>
                    <a:pt x="48" y="0"/>
                  </a:moveTo>
                  <a:cubicBezTo>
                    <a:pt x="13" y="0"/>
                    <a:pt x="1" y="0"/>
                    <a:pt x="48" y="0"/>
                  </a:cubicBezTo>
                  <a:cubicBezTo>
                    <a:pt x="48"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2"/>
            <p:cNvSpPr/>
            <p:nvPr/>
          </p:nvSpPr>
          <p:spPr>
            <a:xfrm>
              <a:off x="2728300" y="2076150"/>
              <a:ext cx="1450" cy="150"/>
            </a:xfrm>
            <a:custGeom>
              <a:rect b="b" l="l" r="r" t="t"/>
              <a:pathLst>
                <a:path extrusionOk="0" h="6" w="58">
                  <a:moveTo>
                    <a:pt x="54" y="0"/>
                  </a:moveTo>
                  <a:cubicBezTo>
                    <a:pt x="46" y="0"/>
                    <a:pt x="1" y="6"/>
                    <a:pt x="25" y="6"/>
                  </a:cubicBezTo>
                  <a:cubicBezTo>
                    <a:pt x="52" y="2"/>
                    <a:pt x="58"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2"/>
            <p:cNvSpPr/>
            <p:nvPr/>
          </p:nvSpPr>
          <p:spPr>
            <a:xfrm>
              <a:off x="2728900" y="2075975"/>
              <a:ext cx="625" cy="25"/>
            </a:xfrm>
            <a:custGeom>
              <a:rect b="b" l="l" r="r" t="t"/>
              <a:pathLst>
                <a:path extrusionOk="0" h="1" w="25">
                  <a:moveTo>
                    <a:pt x="1" y="1"/>
                  </a:moveTo>
                  <a:cubicBezTo>
                    <a:pt x="24" y="1"/>
                    <a:pt x="2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2"/>
            <p:cNvSpPr/>
            <p:nvPr/>
          </p:nvSpPr>
          <p:spPr>
            <a:xfrm>
              <a:off x="2728600" y="2071600"/>
              <a:ext cx="1375" cy="250"/>
            </a:xfrm>
            <a:custGeom>
              <a:rect b="b" l="l" r="r" t="t"/>
              <a:pathLst>
                <a:path extrusionOk="0" h="10" w="55">
                  <a:moveTo>
                    <a:pt x="18" y="0"/>
                  </a:moveTo>
                  <a:cubicBezTo>
                    <a:pt x="15" y="0"/>
                    <a:pt x="7" y="3"/>
                    <a:pt x="1" y="9"/>
                  </a:cubicBezTo>
                  <a:cubicBezTo>
                    <a:pt x="48" y="3"/>
                    <a:pt x="54" y="0"/>
                    <a:pt x="45" y="0"/>
                  </a:cubicBezTo>
                  <a:cubicBezTo>
                    <a:pt x="39" y="0"/>
                    <a:pt x="23" y="2"/>
                    <a:pt x="11" y="5"/>
                  </a:cubicBezTo>
                  <a:lnTo>
                    <a:pt x="11" y="5"/>
                  </a:lnTo>
                  <a:cubicBezTo>
                    <a:pt x="20" y="2"/>
                    <a:pt x="21"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2"/>
            <p:cNvSpPr/>
            <p:nvPr/>
          </p:nvSpPr>
          <p:spPr>
            <a:xfrm>
              <a:off x="2723450" y="2068700"/>
              <a:ext cx="1600" cy="150"/>
            </a:xfrm>
            <a:custGeom>
              <a:rect b="b" l="l" r="r" t="t"/>
              <a:pathLst>
                <a:path extrusionOk="0" h="6" w="64">
                  <a:moveTo>
                    <a:pt x="11" y="1"/>
                  </a:moveTo>
                  <a:cubicBezTo>
                    <a:pt x="3" y="1"/>
                    <a:pt x="0" y="2"/>
                    <a:pt x="16" y="6"/>
                  </a:cubicBezTo>
                  <a:cubicBezTo>
                    <a:pt x="64" y="6"/>
                    <a:pt x="27"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2"/>
            <p:cNvSpPr/>
            <p:nvPr/>
          </p:nvSpPr>
          <p:spPr>
            <a:xfrm>
              <a:off x="2717875" y="2064375"/>
              <a:ext cx="925" cy="325"/>
            </a:xfrm>
            <a:custGeom>
              <a:rect b="b" l="l" r="r" t="t"/>
              <a:pathLst>
                <a:path extrusionOk="0" h="13" w="37">
                  <a:moveTo>
                    <a:pt x="1" y="0"/>
                  </a:moveTo>
                  <a:cubicBezTo>
                    <a:pt x="1" y="12"/>
                    <a:pt x="13" y="12"/>
                    <a:pt x="37"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2"/>
            <p:cNvSpPr/>
            <p:nvPr/>
          </p:nvSpPr>
          <p:spPr>
            <a:xfrm>
              <a:off x="2727700" y="2073900"/>
              <a:ext cx="1225" cy="325"/>
            </a:xfrm>
            <a:custGeom>
              <a:rect b="b" l="l" r="r" t="t"/>
              <a:pathLst>
                <a:path extrusionOk="0" h="13" w="49">
                  <a:moveTo>
                    <a:pt x="49" y="0"/>
                  </a:moveTo>
                  <a:cubicBezTo>
                    <a:pt x="37" y="12"/>
                    <a:pt x="1" y="12"/>
                    <a:pt x="37" y="12"/>
                  </a:cubicBezTo>
                  <a:cubicBezTo>
                    <a:pt x="49" y="12"/>
                    <a:pt x="49" y="12"/>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2"/>
            <p:cNvSpPr/>
            <p:nvPr/>
          </p:nvSpPr>
          <p:spPr>
            <a:xfrm>
              <a:off x="2728900" y="2073900"/>
              <a:ext cx="425" cy="150"/>
            </a:xfrm>
            <a:custGeom>
              <a:rect b="b" l="l" r="r" t="t"/>
              <a:pathLst>
                <a:path extrusionOk="0" h="6" w="17">
                  <a:moveTo>
                    <a:pt x="1" y="0"/>
                  </a:moveTo>
                  <a:cubicBezTo>
                    <a:pt x="1" y="4"/>
                    <a:pt x="3" y="6"/>
                    <a:pt x="6" y="6"/>
                  </a:cubicBezTo>
                  <a:cubicBezTo>
                    <a:pt x="11" y="6"/>
                    <a:pt x="1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2"/>
            <p:cNvSpPr/>
            <p:nvPr/>
          </p:nvSpPr>
          <p:spPr>
            <a:xfrm>
              <a:off x="2723850" y="2073600"/>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2"/>
            <p:cNvSpPr/>
            <p:nvPr/>
          </p:nvSpPr>
          <p:spPr>
            <a:xfrm>
              <a:off x="2728900" y="2075375"/>
              <a:ext cx="325" cy="25"/>
            </a:xfrm>
            <a:custGeom>
              <a:rect b="b" l="l" r="r" t="t"/>
              <a:pathLst>
                <a:path extrusionOk="0" h="1" w="13">
                  <a:moveTo>
                    <a:pt x="12" y="1"/>
                  </a:moveTo>
                  <a:cubicBezTo>
                    <a:pt x="12" y="1"/>
                    <a:pt x="12" y="1"/>
                    <a:pt x="1" y="1"/>
                  </a:cubicBezTo>
                  <a:cubicBezTo>
                    <a:pt x="12"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2"/>
            <p:cNvSpPr/>
            <p:nvPr/>
          </p:nvSpPr>
          <p:spPr>
            <a:xfrm>
              <a:off x="2728925" y="2075250"/>
              <a:ext cx="300" cy="150"/>
            </a:xfrm>
            <a:custGeom>
              <a:rect b="b" l="l" r="r" t="t"/>
              <a:pathLst>
                <a:path extrusionOk="0" h="6" w="12">
                  <a:moveTo>
                    <a:pt x="3" y="1"/>
                  </a:moveTo>
                  <a:cubicBezTo>
                    <a:pt x="1" y="1"/>
                    <a:pt x="3" y="6"/>
                    <a:pt x="11" y="6"/>
                  </a:cubicBezTo>
                  <a:cubicBezTo>
                    <a:pt x="7" y="2"/>
                    <a:pt x="5"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2"/>
            <p:cNvSpPr/>
            <p:nvPr/>
          </p:nvSpPr>
          <p:spPr>
            <a:xfrm>
              <a:off x="2721150" y="2062000"/>
              <a:ext cx="325" cy="25"/>
            </a:xfrm>
            <a:custGeom>
              <a:rect b="b" l="l" r="r" t="t"/>
              <a:pathLst>
                <a:path extrusionOk="0" h="1" w="13">
                  <a:moveTo>
                    <a:pt x="13" y="0"/>
                  </a:moveTo>
                  <a:cubicBezTo>
                    <a:pt x="13" y="0"/>
                    <a:pt x="13" y="0"/>
                    <a:pt x="13" y="0"/>
                  </a:cubicBezTo>
                  <a:cubicBezTo>
                    <a:pt x="1"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2"/>
            <p:cNvSpPr/>
            <p:nvPr/>
          </p:nvSpPr>
          <p:spPr>
            <a:xfrm>
              <a:off x="2720275" y="2070625"/>
              <a:ext cx="25" cy="25"/>
            </a:xfrm>
            <a:custGeom>
              <a:rect b="b" l="l" r="r" t="t"/>
              <a:pathLst>
                <a:path extrusionOk="0" h="1"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2"/>
            <p:cNvSpPr/>
            <p:nvPr/>
          </p:nvSpPr>
          <p:spPr>
            <a:xfrm>
              <a:off x="2719675" y="2070625"/>
              <a:ext cx="3000" cy="25"/>
            </a:xfrm>
            <a:custGeom>
              <a:rect b="b" l="l" r="r" t="t"/>
              <a:pathLst>
                <a:path extrusionOk="0" h="1" w="120">
                  <a:moveTo>
                    <a:pt x="0" y="0"/>
                  </a:moveTo>
                  <a:cubicBezTo>
                    <a:pt x="36" y="0"/>
                    <a:pt x="72" y="0"/>
                    <a:pt x="119" y="0"/>
                  </a:cubicBezTo>
                  <a:cubicBezTo>
                    <a:pt x="72" y="0"/>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2"/>
            <p:cNvSpPr/>
            <p:nvPr/>
          </p:nvSpPr>
          <p:spPr>
            <a:xfrm>
              <a:off x="2718175" y="2064675"/>
              <a:ext cx="625" cy="25"/>
            </a:xfrm>
            <a:custGeom>
              <a:rect b="b" l="l" r="r" t="t"/>
              <a:pathLst>
                <a:path extrusionOk="0" h="1" w="25">
                  <a:moveTo>
                    <a:pt x="25" y="0"/>
                  </a:moveTo>
                  <a:cubicBezTo>
                    <a:pt x="25" y="0"/>
                    <a:pt x="1"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2"/>
            <p:cNvSpPr/>
            <p:nvPr/>
          </p:nvSpPr>
          <p:spPr>
            <a:xfrm>
              <a:off x="2729200" y="2075375"/>
              <a:ext cx="25" cy="325"/>
            </a:xfrm>
            <a:custGeom>
              <a:rect b="b" l="l" r="r" t="t"/>
              <a:pathLst>
                <a:path extrusionOk="0" h="13" w="1">
                  <a:moveTo>
                    <a:pt x="0" y="13"/>
                  </a:moveTo>
                  <a:cubicBezTo>
                    <a:pt x="0" y="1"/>
                    <a:pt x="0" y="13"/>
                    <a:pt x="0" y="13"/>
                  </a:cubicBezTo>
                  <a:cubicBezTo>
                    <a:pt x="0" y="13"/>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2"/>
            <p:cNvSpPr/>
            <p:nvPr/>
          </p:nvSpPr>
          <p:spPr>
            <a:xfrm>
              <a:off x="2723850" y="2076150"/>
              <a:ext cx="675" cy="150"/>
            </a:xfrm>
            <a:custGeom>
              <a:rect b="b" l="l" r="r" t="t"/>
              <a:pathLst>
                <a:path extrusionOk="0" h="6" w="27">
                  <a:moveTo>
                    <a:pt x="21" y="0"/>
                  </a:moveTo>
                  <a:cubicBezTo>
                    <a:pt x="19" y="0"/>
                    <a:pt x="12" y="2"/>
                    <a:pt x="0" y="6"/>
                  </a:cubicBezTo>
                  <a:cubicBezTo>
                    <a:pt x="16" y="6"/>
                    <a:pt x="27"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2"/>
            <p:cNvSpPr/>
            <p:nvPr/>
          </p:nvSpPr>
          <p:spPr>
            <a:xfrm>
              <a:off x="2725325" y="2075675"/>
              <a:ext cx="1725" cy="175"/>
            </a:xfrm>
            <a:custGeom>
              <a:rect b="b" l="l" r="r" t="t"/>
              <a:pathLst>
                <a:path extrusionOk="0" h="7" w="69">
                  <a:moveTo>
                    <a:pt x="48" y="1"/>
                  </a:moveTo>
                  <a:cubicBezTo>
                    <a:pt x="1" y="1"/>
                    <a:pt x="43" y="6"/>
                    <a:pt x="59" y="6"/>
                  </a:cubicBezTo>
                  <a:cubicBezTo>
                    <a:pt x="67" y="6"/>
                    <a:pt x="68" y="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2"/>
            <p:cNvSpPr/>
            <p:nvPr/>
          </p:nvSpPr>
          <p:spPr>
            <a:xfrm>
              <a:off x="2726225" y="2075975"/>
              <a:ext cx="325" cy="25"/>
            </a:xfrm>
            <a:custGeom>
              <a:rect b="b" l="l" r="r" t="t"/>
              <a:pathLst>
                <a:path extrusionOk="0" h="1" w="13">
                  <a:moveTo>
                    <a:pt x="0" y="1"/>
                  </a:moveTo>
                  <a:cubicBezTo>
                    <a:pt x="12" y="1"/>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2"/>
            <p:cNvSpPr/>
            <p:nvPr/>
          </p:nvSpPr>
          <p:spPr>
            <a:xfrm>
              <a:off x="2728000" y="2075075"/>
              <a:ext cx="2125" cy="25"/>
            </a:xfrm>
            <a:custGeom>
              <a:rect b="b" l="l" r="r" t="t"/>
              <a:pathLst>
                <a:path extrusionOk="0" h="1" w="85">
                  <a:moveTo>
                    <a:pt x="25" y="1"/>
                  </a:moveTo>
                  <a:cubicBezTo>
                    <a:pt x="13" y="1"/>
                    <a:pt x="60" y="1"/>
                    <a:pt x="48" y="1"/>
                  </a:cubicBezTo>
                  <a:cubicBezTo>
                    <a:pt x="84" y="1"/>
                    <a:pt x="1"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2"/>
            <p:cNvSpPr/>
            <p:nvPr/>
          </p:nvSpPr>
          <p:spPr>
            <a:xfrm>
              <a:off x="2723850" y="2075675"/>
              <a:ext cx="1200" cy="25"/>
            </a:xfrm>
            <a:custGeom>
              <a:rect b="b" l="l" r="r" t="t"/>
              <a:pathLst>
                <a:path extrusionOk="0" h="1" w="48">
                  <a:moveTo>
                    <a:pt x="0" y="1"/>
                  </a:moveTo>
                  <a:cubicBezTo>
                    <a:pt x="48" y="1"/>
                    <a:pt x="4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2"/>
            <p:cNvSpPr/>
            <p:nvPr/>
          </p:nvSpPr>
          <p:spPr>
            <a:xfrm>
              <a:off x="2724425" y="2075375"/>
              <a:ext cx="625" cy="25"/>
            </a:xfrm>
            <a:custGeom>
              <a:rect b="b" l="l" r="r" t="t"/>
              <a:pathLst>
                <a:path extrusionOk="0" h="1" w="25">
                  <a:moveTo>
                    <a:pt x="1" y="1"/>
                  </a:moveTo>
                  <a:cubicBezTo>
                    <a:pt x="25" y="1"/>
                    <a:pt x="13"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2"/>
            <p:cNvSpPr/>
            <p:nvPr/>
          </p:nvSpPr>
          <p:spPr>
            <a:xfrm>
              <a:off x="2723850" y="2075375"/>
              <a:ext cx="600" cy="325"/>
            </a:xfrm>
            <a:custGeom>
              <a:rect b="b" l="l" r="r" t="t"/>
              <a:pathLst>
                <a:path extrusionOk="0" h="13" w="24">
                  <a:moveTo>
                    <a:pt x="0" y="13"/>
                  </a:moveTo>
                  <a:cubicBezTo>
                    <a:pt x="0" y="13"/>
                    <a:pt x="24"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12"/>
            <p:cNvSpPr/>
            <p:nvPr/>
          </p:nvSpPr>
          <p:spPr>
            <a:xfrm>
              <a:off x="2723950" y="2074050"/>
              <a:ext cx="900" cy="175"/>
            </a:xfrm>
            <a:custGeom>
              <a:rect b="b" l="l" r="r" t="t"/>
              <a:pathLst>
                <a:path extrusionOk="0" h="7" w="36">
                  <a:moveTo>
                    <a:pt x="27" y="1"/>
                  </a:moveTo>
                  <a:cubicBezTo>
                    <a:pt x="16" y="1"/>
                    <a:pt x="0" y="6"/>
                    <a:pt x="32" y="6"/>
                  </a:cubicBezTo>
                  <a:cubicBezTo>
                    <a:pt x="36" y="2"/>
                    <a:pt x="32"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2"/>
            <p:cNvSpPr/>
            <p:nvPr/>
          </p:nvSpPr>
          <p:spPr>
            <a:xfrm>
              <a:off x="2721950" y="2074700"/>
              <a:ext cx="1200" cy="200"/>
            </a:xfrm>
            <a:custGeom>
              <a:rect b="b" l="l" r="r" t="t"/>
              <a:pathLst>
                <a:path extrusionOk="0" h="8" w="48">
                  <a:moveTo>
                    <a:pt x="43" y="1"/>
                  </a:moveTo>
                  <a:cubicBezTo>
                    <a:pt x="42" y="1"/>
                    <a:pt x="34" y="2"/>
                    <a:pt x="17" y="4"/>
                  </a:cubicBezTo>
                  <a:cubicBezTo>
                    <a:pt x="4" y="7"/>
                    <a:pt x="0" y="8"/>
                    <a:pt x="2" y="8"/>
                  </a:cubicBezTo>
                  <a:cubicBezTo>
                    <a:pt x="6" y="8"/>
                    <a:pt x="47"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2"/>
            <p:cNvSpPr/>
            <p:nvPr/>
          </p:nvSpPr>
          <p:spPr>
            <a:xfrm>
              <a:off x="2721150" y="2074200"/>
              <a:ext cx="925" cy="325"/>
            </a:xfrm>
            <a:custGeom>
              <a:rect b="b" l="l" r="r" t="t"/>
              <a:pathLst>
                <a:path extrusionOk="0" h="13" w="37">
                  <a:moveTo>
                    <a:pt x="1" y="0"/>
                  </a:moveTo>
                  <a:lnTo>
                    <a:pt x="1" y="0"/>
                  </a:lnTo>
                  <a:cubicBezTo>
                    <a:pt x="13" y="12"/>
                    <a:pt x="25" y="12"/>
                    <a:pt x="37" y="12"/>
                  </a:cubicBezTo>
                  <a:cubicBezTo>
                    <a:pt x="25" y="12"/>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2"/>
            <p:cNvSpPr/>
            <p:nvPr/>
          </p:nvSpPr>
          <p:spPr>
            <a:xfrm>
              <a:off x="2723550" y="2073000"/>
              <a:ext cx="1800" cy="25"/>
            </a:xfrm>
            <a:custGeom>
              <a:rect b="b" l="l" r="r" t="t"/>
              <a:pathLst>
                <a:path extrusionOk="0" h="1" w="72">
                  <a:moveTo>
                    <a:pt x="0" y="1"/>
                  </a:moveTo>
                  <a:cubicBezTo>
                    <a:pt x="12" y="1"/>
                    <a:pt x="60" y="1"/>
                    <a:pt x="72" y="1"/>
                  </a:cubicBezTo>
                  <a:cubicBezTo>
                    <a:pt x="48"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2"/>
            <p:cNvSpPr/>
            <p:nvPr/>
          </p:nvSpPr>
          <p:spPr>
            <a:xfrm>
              <a:off x="2718775" y="2071525"/>
              <a:ext cx="1625" cy="150"/>
            </a:xfrm>
            <a:custGeom>
              <a:rect b="b" l="l" r="r" t="t"/>
              <a:pathLst>
                <a:path extrusionOk="0" h="6" w="65">
                  <a:moveTo>
                    <a:pt x="1" y="0"/>
                  </a:moveTo>
                  <a:cubicBezTo>
                    <a:pt x="9" y="0"/>
                    <a:pt x="38" y="5"/>
                    <a:pt x="53" y="5"/>
                  </a:cubicBezTo>
                  <a:cubicBezTo>
                    <a:pt x="60" y="5"/>
                    <a:pt x="64"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2"/>
            <p:cNvSpPr/>
            <p:nvPr/>
          </p:nvSpPr>
          <p:spPr>
            <a:xfrm>
              <a:off x="2717300" y="2067050"/>
              <a:ext cx="1500" cy="25"/>
            </a:xfrm>
            <a:custGeom>
              <a:rect b="b" l="l" r="r" t="t"/>
              <a:pathLst>
                <a:path extrusionOk="0" h="1" w="60">
                  <a:moveTo>
                    <a:pt x="0" y="1"/>
                  </a:moveTo>
                  <a:cubicBezTo>
                    <a:pt x="12" y="1"/>
                    <a:pt x="6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2"/>
            <p:cNvSpPr/>
            <p:nvPr/>
          </p:nvSpPr>
          <p:spPr>
            <a:xfrm>
              <a:off x="2718175" y="2065850"/>
              <a:ext cx="1225" cy="325"/>
            </a:xfrm>
            <a:custGeom>
              <a:rect b="b" l="l" r="r" t="t"/>
              <a:pathLst>
                <a:path extrusionOk="0" h="13" w="49">
                  <a:moveTo>
                    <a:pt x="1" y="13"/>
                  </a:moveTo>
                  <a:cubicBezTo>
                    <a:pt x="49" y="1"/>
                    <a:pt x="49"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2"/>
            <p:cNvSpPr/>
            <p:nvPr/>
          </p:nvSpPr>
          <p:spPr>
            <a:xfrm>
              <a:off x="2716700" y="2065275"/>
              <a:ext cx="1500" cy="25"/>
            </a:xfrm>
            <a:custGeom>
              <a:rect b="b" l="l" r="r" t="t"/>
              <a:pathLst>
                <a:path extrusionOk="0" h="1" w="60">
                  <a:moveTo>
                    <a:pt x="12" y="0"/>
                  </a:moveTo>
                  <a:cubicBezTo>
                    <a:pt x="0" y="0"/>
                    <a:pt x="12" y="0"/>
                    <a:pt x="12" y="0"/>
                  </a:cubicBezTo>
                  <a:cubicBezTo>
                    <a:pt x="0" y="0"/>
                    <a:pt x="6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2"/>
            <p:cNvSpPr/>
            <p:nvPr/>
          </p:nvSpPr>
          <p:spPr>
            <a:xfrm>
              <a:off x="2754500" y="2079250"/>
              <a:ext cx="1225" cy="25"/>
            </a:xfrm>
            <a:custGeom>
              <a:rect b="b" l="l" r="r" t="t"/>
              <a:pathLst>
                <a:path extrusionOk="0" h="1" w="49">
                  <a:moveTo>
                    <a:pt x="12" y="1"/>
                  </a:moveTo>
                  <a:cubicBezTo>
                    <a:pt x="12" y="1"/>
                    <a:pt x="36" y="1"/>
                    <a:pt x="48" y="1"/>
                  </a:cubicBezTo>
                  <a:cubicBezTo>
                    <a:pt x="36"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2"/>
            <p:cNvSpPr/>
            <p:nvPr/>
          </p:nvSpPr>
          <p:spPr>
            <a:xfrm>
              <a:off x="2752425" y="2078650"/>
              <a:ext cx="900" cy="25"/>
            </a:xfrm>
            <a:custGeom>
              <a:rect b="b" l="l" r="r" t="t"/>
              <a:pathLst>
                <a:path extrusionOk="0" h="1" w="36">
                  <a:moveTo>
                    <a:pt x="36" y="1"/>
                  </a:moveTo>
                  <a:cubicBezTo>
                    <a:pt x="0" y="1"/>
                    <a:pt x="0"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2"/>
            <p:cNvSpPr/>
            <p:nvPr/>
          </p:nvSpPr>
          <p:spPr>
            <a:xfrm>
              <a:off x="2752350" y="2078075"/>
              <a:ext cx="1175" cy="225"/>
            </a:xfrm>
            <a:custGeom>
              <a:rect b="b" l="l" r="r" t="t"/>
              <a:pathLst>
                <a:path extrusionOk="0" h="9" w="47">
                  <a:moveTo>
                    <a:pt x="27" y="0"/>
                  </a:moveTo>
                  <a:cubicBezTo>
                    <a:pt x="3" y="6"/>
                    <a:pt x="0" y="9"/>
                    <a:pt x="5" y="9"/>
                  </a:cubicBezTo>
                  <a:cubicBezTo>
                    <a:pt x="8" y="9"/>
                    <a:pt x="14" y="8"/>
                    <a:pt x="20" y="5"/>
                  </a:cubicBezTo>
                  <a:lnTo>
                    <a:pt x="20" y="5"/>
                  </a:lnTo>
                  <a:cubicBezTo>
                    <a:pt x="31" y="4"/>
                    <a:pt x="46" y="0"/>
                    <a:pt x="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2"/>
            <p:cNvSpPr/>
            <p:nvPr/>
          </p:nvSpPr>
          <p:spPr>
            <a:xfrm>
              <a:off x="2755400" y="2077775"/>
              <a:ext cx="900" cy="325"/>
            </a:xfrm>
            <a:custGeom>
              <a:rect b="b" l="l" r="r" t="t"/>
              <a:pathLst>
                <a:path extrusionOk="0" h="13" w="36">
                  <a:moveTo>
                    <a:pt x="12" y="12"/>
                  </a:moveTo>
                  <a:cubicBezTo>
                    <a:pt x="36" y="12"/>
                    <a:pt x="12" y="12"/>
                    <a:pt x="12" y="12"/>
                  </a:cubicBezTo>
                  <a:cubicBezTo>
                    <a:pt x="12" y="12"/>
                    <a:pt x="0" y="0"/>
                    <a:pt x="12"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2"/>
            <p:cNvSpPr/>
            <p:nvPr/>
          </p:nvSpPr>
          <p:spPr>
            <a:xfrm>
              <a:off x="2755975" y="2078075"/>
              <a:ext cx="325" cy="25"/>
            </a:xfrm>
            <a:custGeom>
              <a:rect b="b" l="l" r="r" t="t"/>
              <a:pathLst>
                <a:path extrusionOk="0" h="1" w="13">
                  <a:moveTo>
                    <a:pt x="1" y="0"/>
                  </a:moveTo>
                  <a:cubicBezTo>
                    <a:pt x="1"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2"/>
            <p:cNvSpPr/>
            <p:nvPr/>
          </p:nvSpPr>
          <p:spPr>
            <a:xfrm>
              <a:off x="2755700" y="2077625"/>
              <a:ext cx="1200" cy="175"/>
            </a:xfrm>
            <a:custGeom>
              <a:rect b="b" l="l" r="r" t="t"/>
              <a:pathLst>
                <a:path extrusionOk="0" h="7" w="48">
                  <a:moveTo>
                    <a:pt x="42" y="1"/>
                  </a:moveTo>
                  <a:cubicBezTo>
                    <a:pt x="40" y="1"/>
                    <a:pt x="28" y="2"/>
                    <a:pt x="0" y="6"/>
                  </a:cubicBezTo>
                  <a:cubicBezTo>
                    <a:pt x="16" y="6"/>
                    <a:pt x="48"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2"/>
            <p:cNvSpPr/>
            <p:nvPr/>
          </p:nvSpPr>
          <p:spPr>
            <a:xfrm>
              <a:off x="2754500" y="2077775"/>
              <a:ext cx="625" cy="25"/>
            </a:xfrm>
            <a:custGeom>
              <a:rect b="b" l="l" r="r" t="t"/>
              <a:pathLst>
                <a:path extrusionOk="0" h="1" w="25">
                  <a:moveTo>
                    <a:pt x="0" y="0"/>
                  </a:moveTo>
                  <a:lnTo>
                    <a:pt x="12" y="0"/>
                  </a:lnTo>
                  <a:cubicBezTo>
                    <a:pt x="24" y="0"/>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2"/>
            <p:cNvSpPr/>
            <p:nvPr/>
          </p:nvSpPr>
          <p:spPr>
            <a:xfrm>
              <a:off x="2754200" y="2077775"/>
              <a:ext cx="925" cy="25"/>
            </a:xfrm>
            <a:custGeom>
              <a:rect b="b" l="l" r="r" t="t"/>
              <a:pathLst>
                <a:path extrusionOk="0" h="1" w="37">
                  <a:moveTo>
                    <a:pt x="36" y="0"/>
                  </a:moveTo>
                  <a:cubicBezTo>
                    <a:pt x="1" y="0"/>
                    <a:pt x="24" y="0"/>
                    <a:pt x="36" y="0"/>
                  </a:cubicBezTo>
                  <a:cubicBezTo>
                    <a:pt x="36" y="0"/>
                    <a:pt x="36"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2"/>
            <p:cNvSpPr/>
            <p:nvPr/>
          </p:nvSpPr>
          <p:spPr>
            <a:xfrm>
              <a:off x="2754200" y="2077775"/>
              <a:ext cx="925" cy="250"/>
            </a:xfrm>
            <a:custGeom>
              <a:rect b="b" l="l" r="r" t="t"/>
              <a:pathLst>
                <a:path extrusionOk="0" h="10" w="37">
                  <a:moveTo>
                    <a:pt x="1" y="0"/>
                  </a:moveTo>
                  <a:cubicBezTo>
                    <a:pt x="1" y="6"/>
                    <a:pt x="9" y="9"/>
                    <a:pt x="18" y="9"/>
                  </a:cubicBezTo>
                  <a:cubicBezTo>
                    <a:pt x="27" y="9"/>
                    <a:pt x="36"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2"/>
            <p:cNvSpPr/>
            <p:nvPr/>
          </p:nvSpPr>
          <p:spPr>
            <a:xfrm>
              <a:off x="2751200" y="2078075"/>
              <a:ext cx="750" cy="275"/>
            </a:xfrm>
            <a:custGeom>
              <a:rect b="b" l="l" r="r" t="t"/>
              <a:pathLst>
                <a:path extrusionOk="0" h="11" w="30">
                  <a:moveTo>
                    <a:pt x="13" y="0"/>
                  </a:moveTo>
                  <a:cubicBezTo>
                    <a:pt x="1" y="8"/>
                    <a:pt x="0" y="11"/>
                    <a:pt x="3" y="11"/>
                  </a:cubicBezTo>
                  <a:cubicBezTo>
                    <a:pt x="8" y="11"/>
                    <a:pt x="29"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2"/>
            <p:cNvSpPr/>
            <p:nvPr/>
          </p:nvSpPr>
          <p:spPr>
            <a:xfrm>
              <a:off x="2754950" y="2077175"/>
              <a:ext cx="1350" cy="150"/>
            </a:xfrm>
            <a:custGeom>
              <a:rect b="b" l="l" r="r" t="t"/>
              <a:pathLst>
                <a:path extrusionOk="0" h="6" w="54">
                  <a:moveTo>
                    <a:pt x="54" y="0"/>
                  </a:moveTo>
                  <a:cubicBezTo>
                    <a:pt x="46" y="0"/>
                    <a:pt x="1" y="6"/>
                    <a:pt x="4" y="6"/>
                  </a:cubicBezTo>
                  <a:cubicBezTo>
                    <a:pt x="5" y="6"/>
                    <a:pt x="18" y="4"/>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2"/>
            <p:cNvSpPr/>
            <p:nvPr/>
          </p:nvSpPr>
          <p:spPr>
            <a:xfrm>
              <a:off x="2754500" y="2077175"/>
              <a:ext cx="625" cy="25"/>
            </a:xfrm>
            <a:custGeom>
              <a:rect b="b" l="l" r="r" t="t"/>
              <a:pathLst>
                <a:path extrusionOk="0" h="1" w="25">
                  <a:moveTo>
                    <a:pt x="24" y="0"/>
                  </a:moveTo>
                  <a:lnTo>
                    <a:pt x="12" y="0"/>
                  </a:lnTo>
                  <a:cubicBezTo>
                    <a:pt x="0"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2"/>
            <p:cNvSpPr/>
            <p:nvPr/>
          </p:nvSpPr>
          <p:spPr>
            <a:xfrm>
              <a:off x="2753000" y="2077475"/>
              <a:ext cx="1225" cy="325"/>
            </a:xfrm>
            <a:custGeom>
              <a:rect b="b" l="l" r="r" t="t"/>
              <a:pathLst>
                <a:path extrusionOk="0" h="13" w="49">
                  <a:moveTo>
                    <a:pt x="1" y="0"/>
                  </a:moveTo>
                  <a:cubicBezTo>
                    <a:pt x="49" y="12"/>
                    <a:pt x="49"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12"/>
            <p:cNvSpPr/>
            <p:nvPr/>
          </p:nvSpPr>
          <p:spPr>
            <a:xfrm>
              <a:off x="2755975" y="2076875"/>
              <a:ext cx="1225" cy="325"/>
            </a:xfrm>
            <a:custGeom>
              <a:rect b="b" l="l" r="r" t="t"/>
              <a:pathLst>
                <a:path extrusionOk="0" h="13" w="49">
                  <a:moveTo>
                    <a:pt x="1" y="0"/>
                  </a:moveTo>
                  <a:cubicBezTo>
                    <a:pt x="49" y="12"/>
                    <a:pt x="49"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2"/>
            <p:cNvSpPr/>
            <p:nvPr/>
          </p:nvSpPr>
          <p:spPr>
            <a:xfrm>
              <a:off x="2756225" y="2076500"/>
              <a:ext cx="1650" cy="175"/>
            </a:xfrm>
            <a:custGeom>
              <a:rect b="b" l="l" r="r" t="t"/>
              <a:pathLst>
                <a:path extrusionOk="0" h="7" w="66">
                  <a:moveTo>
                    <a:pt x="4" y="0"/>
                  </a:moveTo>
                  <a:cubicBezTo>
                    <a:pt x="0" y="0"/>
                    <a:pt x="2" y="1"/>
                    <a:pt x="15" y="4"/>
                  </a:cubicBezTo>
                  <a:cubicBezTo>
                    <a:pt x="40" y="6"/>
                    <a:pt x="52" y="7"/>
                    <a:pt x="55" y="7"/>
                  </a:cubicBezTo>
                  <a:cubicBezTo>
                    <a:pt x="65" y="7"/>
                    <a:pt x="14"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2"/>
            <p:cNvSpPr/>
            <p:nvPr/>
          </p:nvSpPr>
          <p:spPr>
            <a:xfrm>
              <a:off x="2754775" y="2077175"/>
              <a:ext cx="950" cy="150"/>
            </a:xfrm>
            <a:custGeom>
              <a:rect b="b" l="l" r="r" t="t"/>
              <a:pathLst>
                <a:path extrusionOk="0" h="6" w="38">
                  <a:moveTo>
                    <a:pt x="37" y="0"/>
                  </a:moveTo>
                  <a:cubicBezTo>
                    <a:pt x="21" y="0"/>
                    <a:pt x="0" y="6"/>
                    <a:pt x="5" y="6"/>
                  </a:cubicBezTo>
                  <a:cubicBezTo>
                    <a:pt x="8" y="6"/>
                    <a:pt x="17" y="4"/>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2"/>
            <p:cNvSpPr/>
            <p:nvPr/>
          </p:nvSpPr>
          <p:spPr>
            <a:xfrm>
              <a:off x="2754800" y="2076875"/>
              <a:ext cx="325" cy="325"/>
            </a:xfrm>
            <a:custGeom>
              <a:rect b="b" l="l" r="r" t="t"/>
              <a:pathLst>
                <a:path extrusionOk="0" h="13" w="13">
                  <a:moveTo>
                    <a:pt x="0" y="12"/>
                  </a:moveTo>
                  <a:cubicBezTo>
                    <a:pt x="0" y="12"/>
                    <a:pt x="12" y="0"/>
                    <a:pt x="0" y="12"/>
                  </a:cubicBezTo>
                  <a:cubicBezTo>
                    <a:pt x="0" y="12"/>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2"/>
            <p:cNvSpPr/>
            <p:nvPr/>
          </p:nvSpPr>
          <p:spPr>
            <a:xfrm>
              <a:off x="2752125" y="2077325"/>
              <a:ext cx="1800" cy="175"/>
            </a:xfrm>
            <a:custGeom>
              <a:rect b="b" l="l" r="r" t="t"/>
              <a:pathLst>
                <a:path extrusionOk="0" h="7" w="72">
                  <a:moveTo>
                    <a:pt x="29" y="1"/>
                  </a:moveTo>
                  <a:cubicBezTo>
                    <a:pt x="21" y="1"/>
                    <a:pt x="12" y="2"/>
                    <a:pt x="0" y="6"/>
                  </a:cubicBezTo>
                  <a:lnTo>
                    <a:pt x="72" y="6"/>
                  </a:lnTo>
                  <a:cubicBezTo>
                    <a:pt x="56" y="6"/>
                    <a:pt x="45"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2"/>
            <p:cNvSpPr/>
            <p:nvPr/>
          </p:nvSpPr>
          <p:spPr>
            <a:xfrm>
              <a:off x="2752725" y="2077175"/>
              <a:ext cx="1800" cy="25"/>
            </a:xfrm>
            <a:custGeom>
              <a:rect b="b" l="l" r="r" t="t"/>
              <a:pathLst>
                <a:path extrusionOk="0" h="1" w="72">
                  <a:moveTo>
                    <a:pt x="71" y="0"/>
                  </a:moveTo>
                  <a:cubicBezTo>
                    <a:pt x="60" y="0"/>
                    <a:pt x="0" y="0"/>
                    <a:pt x="71" y="0"/>
                  </a:cubicBezTo>
                  <a:cubicBezTo>
                    <a:pt x="71" y="0"/>
                    <a:pt x="60" y="0"/>
                    <a:pt x="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2"/>
            <p:cNvSpPr/>
            <p:nvPr/>
          </p:nvSpPr>
          <p:spPr>
            <a:xfrm>
              <a:off x="2753600" y="2077175"/>
              <a:ext cx="625" cy="25"/>
            </a:xfrm>
            <a:custGeom>
              <a:rect b="b" l="l" r="r" t="t"/>
              <a:pathLst>
                <a:path extrusionOk="0" h="1" w="25">
                  <a:moveTo>
                    <a:pt x="1" y="0"/>
                  </a:moveTo>
                  <a:cubicBezTo>
                    <a:pt x="1" y="0"/>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2"/>
            <p:cNvSpPr/>
            <p:nvPr/>
          </p:nvSpPr>
          <p:spPr>
            <a:xfrm>
              <a:off x="2754900" y="2076575"/>
              <a:ext cx="225" cy="150"/>
            </a:xfrm>
            <a:custGeom>
              <a:rect b="b" l="l" r="r" t="t"/>
              <a:pathLst>
                <a:path extrusionOk="0" h="6" w="9">
                  <a:moveTo>
                    <a:pt x="8" y="1"/>
                  </a:moveTo>
                  <a:cubicBezTo>
                    <a:pt x="0" y="1"/>
                    <a:pt x="3" y="6"/>
                    <a:pt x="6" y="6"/>
                  </a:cubicBezTo>
                  <a:cubicBezTo>
                    <a:pt x="7" y="6"/>
                    <a:pt x="8" y="4"/>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2"/>
            <p:cNvSpPr/>
            <p:nvPr/>
          </p:nvSpPr>
          <p:spPr>
            <a:xfrm>
              <a:off x="2754800" y="2076875"/>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2"/>
            <p:cNvSpPr/>
            <p:nvPr/>
          </p:nvSpPr>
          <p:spPr>
            <a:xfrm>
              <a:off x="2754500" y="2076275"/>
              <a:ext cx="325" cy="25"/>
            </a:xfrm>
            <a:custGeom>
              <a:rect b="b" l="l" r="r" t="t"/>
              <a:pathLst>
                <a:path extrusionOk="0" h="1" w="13">
                  <a:moveTo>
                    <a:pt x="0" y="1"/>
                  </a:moveTo>
                  <a:cubicBezTo>
                    <a:pt x="0"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2"/>
            <p:cNvSpPr/>
            <p:nvPr/>
          </p:nvSpPr>
          <p:spPr>
            <a:xfrm>
              <a:off x="2754200" y="2076575"/>
              <a:ext cx="325" cy="325"/>
            </a:xfrm>
            <a:custGeom>
              <a:rect b="b" l="l" r="r" t="t"/>
              <a:pathLst>
                <a:path extrusionOk="0" h="13" w="13">
                  <a:moveTo>
                    <a:pt x="12" y="12"/>
                  </a:moveTo>
                  <a:cubicBezTo>
                    <a:pt x="1" y="1"/>
                    <a:pt x="12" y="12"/>
                    <a:pt x="12" y="12"/>
                  </a:cubicBezTo>
                  <a:cubicBezTo>
                    <a:pt x="1" y="1"/>
                    <a:pt x="12" y="12"/>
                    <a:pt x="12"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2"/>
            <p:cNvSpPr/>
            <p:nvPr/>
          </p:nvSpPr>
          <p:spPr>
            <a:xfrm>
              <a:off x="2755100" y="2076575"/>
              <a:ext cx="625" cy="25"/>
            </a:xfrm>
            <a:custGeom>
              <a:rect b="b" l="l" r="r" t="t"/>
              <a:pathLst>
                <a:path extrusionOk="0" h="1" w="25">
                  <a:moveTo>
                    <a:pt x="12" y="1"/>
                  </a:moveTo>
                  <a:cubicBezTo>
                    <a:pt x="12" y="1"/>
                    <a:pt x="0" y="1"/>
                    <a:pt x="0" y="1"/>
                  </a:cubicBezTo>
                  <a:cubicBezTo>
                    <a:pt x="12" y="1"/>
                    <a:pt x="2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2"/>
            <p:cNvSpPr/>
            <p:nvPr/>
          </p:nvSpPr>
          <p:spPr>
            <a:xfrm>
              <a:off x="2755100" y="2076875"/>
              <a:ext cx="325" cy="25"/>
            </a:xfrm>
            <a:custGeom>
              <a:rect b="b" l="l" r="r" t="t"/>
              <a:pathLst>
                <a:path extrusionOk="0" h="1" w="13">
                  <a:moveTo>
                    <a:pt x="0" y="0"/>
                  </a:moveTo>
                  <a:lnTo>
                    <a:pt x="0" y="0"/>
                  </a:ln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2"/>
            <p:cNvSpPr/>
            <p:nvPr/>
          </p:nvSpPr>
          <p:spPr>
            <a:xfrm>
              <a:off x="2753900" y="2076875"/>
              <a:ext cx="1225" cy="25"/>
            </a:xfrm>
            <a:custGeom>
              <a:rect b="b" l="l" r="r" t="t"/>
              <a:pathLst>
                <a:path extrusionOk="0" h="1" w="49">
                  <a:moveTo>
                    <a:pt x="48" y="0"/>
                  </a:moveTo>
                  <a:cubicBezTo>
                    <a:pt x="1" y="0"/>
                    <a:pt x="36" y="0"/>
                    <a:pt x="48" y="0"/>
                  </a:cubicBezTo>
                  <a:cubicBezTo>
                    <a:pt x="48" y="0"/>
                    <a:pt x="48"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2"/>
            <p:cNvSpPr/>
            <p:nvPr/>
          </p:nvSpPr>
          <p:spPr>
            <a:xfrm>
              <a:off x="2749450" y="2075975"/>
              <a:ext cx="5075" cy="400"/>
            </a:xfrm>
            <a:custGeom>
              <a:rect b="b" l="l" r="r" t="t"/>
              <a:pathLst>
                <a:path extrusionOk="0" h="16" w="203">
                  <a:moveTo>
                    <a:pt x="0" y="1"/>
                  </a:moveTo>
                  <a:cubicBezTo>
                    <a:pt x="5" y="1"/>
                    <a:pt x="9" y="1"/>
                    <a:pt x="12" y="1"/>
                  </a:cubicBezTo>
                  <a:lnTo>
                    <a:pt x="12" y="1"/>
                  </a:lnTo>
                  <a:cubicBezTo>
                    <a:pt x="12" y="1"/>
                    <a:pt x="12" y="1"/>
                    <a:pt x="12" y="1"/>
                  </a:cubicBezTo>
                  <a:close/>
                  <a:moveTo>
                    <a:pt x="12" y="1"/>
                  </a:moveTo>
                  <a:cubicBezTo>
                    <a:pt x="16" y="1"/>
                    <a:pt x="26" y="2"/>
                    <a:pt x="39" y="4"/>
                  </a:cubicBezTo>
                  <a:lnTo>
                    <a:pt x="39" y="4"/>
                  </a:lnTo>
                  <a:cubicBezTo>
                    <a:pt x="42" y="1"/>
                    <a:pt x="34" y="1"/>
                    <a:pt x="12" y="1"/>
                  </a:cubicBezTo>
                  <a:close/>
                  <a:moveTo>
                    <a:pt x="39" y="4"/>
                  </a:moveTo>
                  <a:cubicBezTo>
                    <a:pt x="37" y="6"/>
                    <a:pt x="32" y="9"/>
                    <a:pt x="24" y="13"/>
                  </a:cubicBezTo>
                  <a:lnTo>
                    <a:pt x="94" y="13"/>
                  </a:lnTo>
                  <a:cubicBezTo>
                    <a:pt x="78" y="10"/>
                    <a:pt x="56" y="7"/>
                    <a:pt x="39" y="4"/>
                  </a:cubicBezTo>
                  <a:close/>
                  <a:moveTo>
                    <a:pt x="149" y="4"/>
                  </a:moveTo>
                  <a:cubicBezTo>
                    <a:pt x="134" y="4"/>
                    <a:pt x="119" y="6"/>
                    <a:pt x="103" y="10"/>
                  </a:cubicBezTo>
                  <a:lnTo>
                    <a:pt x="103" y="10"/>
                  </a:lnTo>
                  <a:cubicBezTo>
                    <a:pt x="102" y="9"/>
                    <a:pt x="98" y="7"/>
                    <a:pt x="95" y="7"/>
                  </a:cubicBezTo>
                  <a:cubicBezTo>
                    <a:pt x="93" y="7"/>
                    <a:pt x="91" y="9"/>
                    <a:pt x="95" y="13"/>
                  </a:cubicBezTo>
                  <a:cubicBezTo>
                    <a:pt x="98" y="12"/>
                    <a:pt x="101" y="11"/>
                    <a:pt x="103" y="10"/>
                  </a:cubicBezTo>
                  <a:lnTo>
                    <a:pt x="103" y="10"/>
                  </a:lnTo>
                  <a:cubicBezTo>
                    <a:pt x="104" y="11"/>
                    <a:pt x="103" y="13"/>
                    <a:pt x="95" y="13"/>
                  </a:cubicBezTo>
                  <a:lnTo>
                    <a:pt x="202" y="13"/>
                  </a:lnTo>
                  <a:cubicBezTo>
                    <a:pt x="185" y="7"/>
                    <a:pt x="167" y="4"/>
                    <a:pt x="149" y="4"/>
                  </a:cubicBezTo>
                  <a:close/>
                  <a:moveTo>
                    <a:pt x="94" y="13"/>
                  </a:moveTo>
                  <a:cubicBezTo>
                    <a:pt x="106" y="15"/>
                    <a:pt x="115" y="16"/>
                    <a:pt x="115" y="16"/>
                  </a:cubicBezTo>
                  <a:cubicBezTo>
                    <a:pt x="115" y="16"/>
                    <a:pt x="110" y="15"/>
                    <a:pt x="95"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2"/>
            <p:cNvSpPr/>
            <p:nvPr/>
          </p:nvSpPr>
          <p:spPr>
            <a:xfrm>
              <a:off x="2754600" y="2076150"/>
              <a:ext cx="1600" cy="150"/>
            </a:xfrm>
            <a:custGeom>
              <a:rect b="b" l="l" r="r" t="t"/>
              <a:pathLst>
                <a:path extrusionOk="0" h="6" w="64">
                  <a:moveTo>
                    <a:pt x="16" y="0"/>
                  </a:moveTo>
                  <a:cubicBezTo>
                    <a:pt x="7" y="0"/>
                    <a:pt x="0" y="2"/>
                    <a:pt x="8" y="6"/>
                  </a:cubicBezTo>
                  <a:cubicBezTo>
                    <a:pt x="64" y="6"/>
                    <a:pt x="35"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2"/>
            <p:cNvSpPr/>
            <p:nvPr/>
          </p:nvSpPr>
          <p:spPr>
            <a:xfrm>
              <a:off x="2752425" y="2076450"/>
              <a:ext cx="2700" cy="275"/>
            </a:xfrm>
            <a:custGeom>
              <a:rect b="b" l="l" r="r" t="t"/>
              <a:pathLst>
                <a:path extrusionOk="0" h="11" w="108">
                  <a:moveTo>
                    <a:pt x="41" y="0"/>
                  </a:moveTo>
                  <a:cubicBezTo>
                    <a:pt x="27" y="0"/>
                    <a:pt x="12" y="2"/>
                    <a:pt x="0" y="6"/>
                  </a:cubicBezTo>
                  <a:cubicBezTo>
                    <a:pt x="4" y="9"/>
                    <a:pt x="16" y="11"/>
                    <a:pt x="31" y="11"/>
                  </a:cubicBezTo>
                  <a:cubicBezTo>
                    <a:pt x="60" y="11"/>
                    <a:pt x="99" y="6"/>
                    <a:pt x="107" y="6"/>
                  </a:cubicBezTo>
                  <a:cubicBezTo>
                    <a:pt x="99" y="6"/>
                    <a:pt x="70"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2"/>
            <p:cNvSpPr/>
            <p:nvPr/>
          </p:nvSpPr>
          <p:spPr>
            <a:xfrm>
              <a:off x="2752725" y="2077175"/>
              <a:ext cx="300" cy="25"/>
            </a:xfrm>
            <a:custGeom>
              <a:rect b="b" l="l" r="r" t="t"/>
              <a:pathLst>
                <a:path extrusionOk="0" h="1" w="12">
                  <a:moveTo>
                    <a:pt x="0" y="0"/>
                  </a:moveTo>
                  <a:cubicBezTo>
                    <a:pt x="0" y="0"/>
                    <a:pt x="0" y="0"/>
                    <a:pt x="12" y="0"/>
                  </a:cubicBez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2"/>
            <p:cNvSpPr/>
            <p:nvPr/>
          </p:nvSpPr>
          <p:spPr>
            <a:xfrm>
              <a:off x="2750350" y="2077175"/>
              <a:ext cx="1200" cy="375"/>
            </a:xfrm>
            <a:custGeom>
              <a:rect b="b" l="l" r="r" t="t"/>
              <a:pathLst>
                <a:path extrusionOk="0" h="15" w="48">
                  <a:moveTo>
                    <a:pt x="24" y="0"/>
                  </a:moveTo>
                  <a:cubicBezTo>
                    <a:pt x="28" y="1"/>
                    <a:pt x="31" y="3"/>
                    <a:pt x="33" y="4"/>
                  </a:cubicBezTo>
                  <a:lnTo>
                    <a:pt x="33" y="4"/>
                  </a:lnTo>
                  <a:cubicBezTo>
                    <a:pt x="37" y="3"/>
                    <a:pt x="42" y="2"/>
                    <a:pt x="47" y="0"/>
                  </a:cubicBezTo>
                  <a:close/>
                  <a:moveTo>
                    <a:pt x="33" y="4"/>
                  </a:moveTo>
                  <a:cubicBezTo>
                    <a:pt x="2" y="11"/>
                    <a:pt x="0" y="14"/>
                    <a:pt x="8" y="14"/>
                  </a:cubicBezTo>
                  <a:cubicBezTo>
                    <a:pt x="17" y="14"/>
                    <a:pt x="41" y="9"/>
                    <a:pt x="33"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2"/>
            <p:cNvSpPr/>
            <p:nvPr/>
          </p:nvSpPr>
          <p:spPr>
            <a:xfrm>
              <a:off x="2751225" y="2076875"/>
              <a:ext cx="1500" cy="25"/>
            </a:xfrm>
            <a:custGeom>
              <a:rect b="b" l="l" r="r" t="t"/>
              <a:pathLst>
                <a:path extrusionOk="0" h="1" w="60">
                  <a:moveTo>
                    <a:pt x="60" y="0"/>
                  </a:moveTo>
                  <a:cubicBezTo>
                    <a:pt x="12" y="0"/>
                    <a:pt x="0" y="0"/>
                    <a:pt x="60" y="0"/>
                  </a:cubicBezTo>
                  <a:cubicBezTo>
                    <a:pt x="60" y="0"/>
                    <a:pt x="36"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2"/>
            <p:cNvSpPr/>
            <p:nvPr/>
          </p:nvSpPr>
          <p:spPr>
            <a:xfrm>
              <a:off x="2754500" y="2076150"/>
              <a:ext cx="1450" cy="150"/>
            </a:xfrm>
            <a:custGeom>
              <a:rect b="b" l="l" r="r" t="t"/>
              <a:pathLst>
                <a:path extrusionOk="0" h="6" w="58">
                  <a:moveTo>
                    <a:pt x="53" y="0"/>
                  </a:moveTo>
                  <a:cubicBezTo>
                    <a:pt x="45" y="0"/>
                    <a:pt x="0" y="6"/>
                    <a:pt x="24" y="6"/>
                  </a:cubicBezTo>
                  <a:cubicBezTo>
                    <a:pt x="52" y="2"/>
                    <a:pt x="57"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2"/>
            <p:cNvSpPr/>
            <p:nvPr/>
          </p:nvSpPr>
          <p:spPr>
            <a:xfrm>
              <a:off x="2755100" y="2075975"/>
              <a:ext cx="900" cy="25"/>
            </a:xfrm>
            <a:custGeom>
              <a:rect b="b" l="l" r="r" t="t"/>
              <a:pathLst>
                <a:path extrusionOk="0" h="1" w="36">
                  <a:moveTo>
                    <a:pt x="0" y="1"/>
                  </a:moveTo>
                  <a:cubicBezTo>
                    <a:pt x="36"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2"/>
            <p:cNvSpPr/>
            <p:nvPr/>
          </p:nvSpPr>
          <p:spPr>
            <a:xfrm>
              <a:off x="2754800" y="2071600"/>
              <a:ext cx="1350" cy="250"/>
            </a:xfrm>
            <a:custGeom>
              <a:rect b="b" l="l" r="r" t="t"/>
              <a:pathLst>
                <a:path extrusionOk="0" h="10" w="54">
                  <a:moveTo>
                    <a:pt x="18" y="0"/>
                  </a:moveTo>
                  <a:cubicBezTo>
                    <a:pt x="15" y="0"/>
                    <a:pt x="6" y="3"/>
                    <a:pt x="0" y="9"/>
                  </a:cubicBezTo>
                  <a:cubicBezTo>
                    <a:pt x="48" y="3"/>
                    <a:pt x="54" y="0"/>
                    <a:pt x="45" y="0"/>
                  </a:cubicBezTo>
                  <a:cubicBezTo>
                    <a:pt x="38" y="0"/>
                    <a:pt x="23" y="2"/>
                    <a:pt x="11" y="5"/>
                  </a:cubicBezTo>
                  <a:lnTo>
                    <a:pt x="11" y="5"/>
                  </a:lnTo>
                  <a:cubicBezTo>
                    <a:pt x="19" y="2"/>
                    <a:pt x="20"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2"/>
            <p:cNvSpPr/>
            <p:nvPr/>
          </p:nvSpPr>
          <p:spPr>
            <a:xfrm>
              <a:off x="2749725" y="2068700"/>
              <a:ext cx="1525" cy="150"/>
            </a:xfrm>
            <a:custGeom>
              <a:rect b="b" l="l" r="r" t="t"/>
              <a:pathLst>
                <a:path extrusionOk="0" h="6" w="61">
                  <a:moveTo>
                    <a:pt x="13" y="1"/>
                  </a:moveTo>
                  <a:cubicBezTo>
                    <a:pt x="5" y="1"/>
                    <a:pt x="1" y="2"/>
                    <a:pt x="13" y="6"/>
                  </a:cubicBezTo>
                  <a:cubicBezTo>
                    <a:pt x="60" y="6"/>
                    <a:pt x="29"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2"/>
            <p:cNvSpPr/>
            <p:nvPr/>
          </p:nvSpPr>
          <p:spPr>
            <a:xfrm>
              <a:off x="2744075" y="2064375"/>
              <a:ext cx="925" cy="325"/>
            </a:xfrm>
            <a:custGeom>
              <a:rect b="b" l="l" r="r" t="t"/>
              <a:pathLst>
                <a:path extrusionOk="0" h="13" w="37">
                  <a:moveTo>
                    <a:pt x="1" y="0"/>
                  </a:moveTo>
                  <a:cubicBezTo>
                    <a:pt x="1" y="12"/>
                    <a:pt x="13" y="12"/>
                    <a:pt x="36"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2"/>
            <p:cNvSpPr/>
            <p:nvPr/>
          </p:nvSpPr>
          <p:spPr>
            <a:xfrm>
              <a:off x="2753900" y="2073900"/>
              <a:ext cx="1225" cy="325"/>
            </a:xfrm>
            <a:custGeom>
              <a:rect b="b" l="l" r="r" t="t"/>
              <a:pathLst>
                <a:path extrusionOk="0" h="13" w="49">
                  <a:moveTo>
                    <a:pt x="48" y="0"/>
                  </a:moveTo>
                  <a:cubicBezTo>
                    <a:pt x="36" y="12"/>
                    <a:pt x="1" y="12"/>
                    <a:pt x="36" y="12"/>
                  </a:cubicBezTo>
                  <a:cubicBezTo>
                    <a:pt x="48" y="12"/>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2"/>
            <p:cNvSpPr/>
            <p:nvPr/>
          </p:nvSpPr>
          <p:spPr>
            <a:xfrm>
              <a:off x="2755100" y="2073900"/>
              <a:ext cx="425" cy="150"/>
            </a:xfrm>
            <a:custGeom>
              <a:rect b="b" l="l" r="r" t="t"/>
              <a:pathLst>
                <a:path extrusionOk="0" h="6" w="17">
                  <a:moveTo>
                    <a:pt x="0" y="0"/>
                  </a:moveTo>
                  <a:cubicBezTo>
                    <a:pt x="0" y="4"/>
                    <a:pt x="3" y="6"/>
                    <a:pt x="6" y="6"/>
                  </a:cubicBezTo>
                  <a:cubicBezTo>
                    <a:pt x="11" y="6"/>
                    <a:pt x="1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2"/>
            <p:cNvSpPr/>
            <p:nvPr/>
          </p:nvSpPr>
          <p:spPr>
            <a:xfrm>
              <a:off x="2750025" y="2073600"/>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2"/>
            <p:cNvSpPr/>
            <p:nvPr/>
          </p:nvSpPr>
          <p:spPr>
            <a:xfrm>
              <a:off x="2755400" y="2075375"/>
              <a:ext cx="25" cy="25"/>
            </a:xfrm>
            <a:custGeom>
              <a:rect b="b" l="l" r="r" t="t"/>
              <a:pathLst>
                <a:path extrusionOk="0" h="1" w="1">
                  <a:moveTo>
                    <a:pt x="0" y="1"/>
                  </a:moveTo>
                  <a:cubicBezTo>
                    <a:pt x="0" y="1"/>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2"/>
            <p:cNvSpPr/>
            <p:nvPr/>
          </p:nvSpPr>
          <p:spPr>
            <a:xfrm>
              <a:off x="2755200" y="2075250"/>
              <a:ext cx="225" cy="150"/>
            </a:xfrm>
            <a:custGeom>
              <a:rect b="b" l="l" r="r" t="t"/>
              <a:pathLst>
                <a:path extrusionOk="0" h="6" w="9">
                  <a:moveTo>
                    <a:pt x="6" y="1"/>
                  </a:moveTo>
                  <a:cubicBezTo>
                    <a:pt x="3" y="1"/>
                    <a:pt x="0" y="6"/>
                    <a:pt x="8" y="6"/>
                  </a:cubicBezTo>
                  <a:cubicBezTo>
                    <a:pt x="8" y="2"/>
                    <a:pt x="7"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2"/>
            <p:cNvSpPr/>
            <p:nvPr/>
          </p:nvSpPr>
          <p:spPr>
            <a:xfrm>
              <a:off x="2747350" y="2062000"/>
              <a:ext cx="625" cy="25"/>
            </a:xfrm>
            <a:custGeom>
              <a:rect b="b" l="l" r="r" t="t"/>
              <a:pathLst>
                <a:path extrusionOk="0" h="1" w="25">
                  <a:moveTo>
                    <a:pt x="13" y="0"/>
                  </a:moveTo>
                  <a:cubicBezTo>
                    <a:pt x="13" y="0"/>
                    <a:pt x="13" y="0"/>
                    <a:pt x="25" y="0"/>
                  </a:cubicBezTo>
                  <a:cubicBezTo>
                    <a:pt x="1"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2"/>
            <p:cNvSpPr/>
            <p:nvPr/>
          </p:nvSpPr>
          <p:spPr>
            <a:xfrm>
              <a:off x="2746450" y="2070625"/>
              <a:ext cx="25" cy="25"/>
            </a:xfrm>
            <a:custGeom>
              <a:rect b="b" l="l" r="r" t="t"/>
              <a:pathLst>
                <a:path extrusionOk="0" h="1" w="1">
                  <a:moveTo>
                    <a:pt x="1" y="0"/>
                  </a:move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2"/>
            <p:cNvSpPr/>
            <p:nvPr/>
          </p:nvSpPr>
          <p:spPr>
            <a:xfrm>
              <a:off x="2745875" y="2070625"/>
              <a:ext cx="3000" cy="25"/>
            </a:xfrm>
            <a:custGeom>
              <a:rect b="b" l="l" r="r" t="t"/>
              <a:pathLst>
                <a:path extrusionOk="0" h="1" w="120">
                  <a:moveTo>
                    <a:pt x="0" y="0"/>
                  </a:moveTo>
                  <a:cubicBezTo>
                    <a:pt x="36" y="0"/>
                    <a:pt x="72" y="0"/>
                    <a:pt x="119" y="0"/>
                  </a:cubicBezTo>
                  <a:cubicBezTo>
                    <a:pt x="84" y="0"/>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2"/>
            <p:cNvSpPr/>
            <p:nvPr/>
          </p:nvSpPr>
          <p:spPr>
            <a:xfrm>
              <a:off x="2742900" y="2056925"/>
              <a:ext cx="14000" cy="18850"/>
            </a:xfrm>
            <a:custGeom>
              <a:rect b="b" l="l" r="r" t="t"/>
              <a:pathLst>
                <a:path extrusionOk="0" h="754" w="560">
                  <a:moveTo>
                    <a:pt x="131" y="144"/>
                  </a:moveTo>
                  <a:cubicBezTo>
                    <a:pt x="143" y="145"/>
                    <a:pt x="153" y="147"/>
                    <a:pt x="162" y="148"/>
                  </a:cubicBezTo>
                  <a:lnTo>
                    <a:pt x="162" y="148"/>
                  </a:lnTo>
                  <a:cubicBezTo>
                    <a:pt x="164" y="147"/>
                    <a:pt x="166" y="147"/>
                    <a:pt x="168" y="147"/>
                  </a:cubicBezTo>
                  <a:cubicBezTo>
                    <a:pt x="173" y="147"/>
                    <a:pt x="180" y="148"/>
                    <a:pt x="190" y="149"/>
                  </a:cubicBezTo>
                  <a:lnTo>
                    <a:pt x="190" y="149"/>
                  </a:lnTo>
                  <a:cubicBezTo>
                    <a:pt x="189" y="147"/>
                    <a:pt x="192" y="146"/>
                    <a:pt x="198" y="145"/>
                  </a:cubicBezTo>
                  <a:lnTo>
                    <a:pt x="198" y="145"/>
                  </a:lnTo>
                  <a:cubicBezTo>
                    <a:pt x="198" y="144"/>
                    <a:pt x="197" y="144"/>
                    <a:pt x="196" y="144"/>
                  </a:cubicBezTo>
                  <a:close/>
                  <a:moveTo>
                    <a:pt x="441" y="179"/>
                  </a:moveTo>
                  <a:lnTo>
                    <a:pt x="429" y="191"/>
                  </a:lnTo>
                  <a:lnTo>
                    <a:pt x="429" y="191"/>
                  </a:lnTo>
                  <a:cubicBezTo>
                    <a:pt x="441" y="189"/>
                    <a:pt x="457" y="187"/>
                    <a:pt x="464" y="179"/>
                  </a:cubicBezTo>
                  <a:close/>
                  <a:moveTo>
                    <a:pt x="143" y="215"/>
                  </a:moveTo>
                  <a:cubicBezTo>
                    <a:pt x="142" y="215"/>
                    <a:pt x="142" y="215"/>
                    <a:pt x="141" y="215"/>
                  </a:cubicBezTo>
                  <a:lnTo>
                    <a:pt x="141" y="215"/>
                  </a:lnTo>
                  <a:cubicBezTo>
                    <a:pt x="146" y="215"/>
                    <a:pt x="150" y="215"/>
                    <a:pt x="155" y="215"/>
                  </a:cubicBezTo>
                  <a:close/>
                  <a:moveTo>
                    <a:pt x="141" y="215"/>
                  </a:moveTo>
                  <a:lnTo>
                    <a:pt x="141" y="215"/>
                  </a:lnTo>
                  <a:cubicBezTo>
                    <a:pt x="122" y="215"/>
                    <a:pt x="103" y="217"/>
                    <a:pt x="83" y="227"/>
                  </a:cubicBezTo>
                  <a:cubicBezTo>
                    <a:pt x="95" y="227"/>
                    <a:pt x="128" y="216"/>
                    <a:pt x="141" y="215"/>
                  </a:cubicBezTo>
                  <a:close/>
                  <a:moveTo>
                    <a:pt x="48" y="286"/>
                  </a:moveTo>
                  <a:cubicBezTo>
                    <a:pt x="49" y="287"/>
                    <a:pt x="49" y="287"/>
                    <a:pt x="50" y="287"/>
                  </a:cubicBezTo>
                  <a:lnTo>
                    <a:pt x="50" y="287"/>
                  </a:lnTo>
                  <a:cubicBezTo>
                    <a:pt x="49" y="287"/>
                    <a:pt x="48" y="286"/>
                    <a:pt x="48" y="286"/>
                  </a:cubicBezTo>
                  <a:close/>
                  <a:moveTo>
                    <a:pt x="118" y="418"/>
                  </a:moveTo>
                  <a:cubicBezTo>
                    <a:pt x="122" y="420"/>
                    <a:pt x="121" y="420"/>
                    <a:pt x="117" y="420"/>
                  </a:cubicBezTo>
                  <a:lnTo>
                    <a:pt x="117" y="420"/>
                  </a:lnTo>
                  <a:cubicBezTo>
                    <a:pt x="117" y="420"/>
                    <a:pt x="118" y="419"/>
                    <a:pt x="118" y="418"/>
                  </a:cubicBezTo>
                  <a:close/>
                  <a:moveTo>
                    <a:pt x="197" y="466"/>
                  </a:moveTo>
                  <a:cubicBezTo>
                    <a:pt x="250" y="469"/>
                    <a:pt x="308" y="477"/>
                    <a:pt x="357" y="477"/>
                  </a:cubicBezTo>
                  <a:cubicBezTo>
                    <a:pt x="329" y="480"/>
                    <a:pt x="312" y="482"/>
                    <a:pt x="298" y="482"/>
                  </a:cubicBezTo>
                  <a:cubicBezTo>
                    <a:pt x="267" y="482"/>
                    <a:pt x="259" y="474"/>
                    <a:pt x="197" y="466"/>
                  </a:cubicBezTo>
                  <a:close/>
                  <a:moveTo>
                    <a:pt x="182" y="505"/>
                  </a:moveTo>
                  <a:lnTo>
                    <a:pt x="182" y="505"/>
                  </a:lnTo>
                  <a:cubicBezTo>
                    <a:pt x="184" y="505"/>
                    <a:pt x="185" y="506"/>
                    <a:pt x="187" y="507"/>
                  </a:cubicBezTo>
                  <a:lnTo>
                    <a:pt x="187" y="507"/>
                  </a:lnTo>
                  <a:cubicBezTo>
                    <a:pt x="185" y="506"/>
                    <a:pt x="183" y="505"/>
                    <a:pt x="182" y="505"/>
                  </a:cubicBezTo>
                  <a:close/>
                  <a:moveTo>
                    <a:pt x="167" y="644"/>
                  </a:moveTo>
                  <a:cubicBezTo>
                    <a:pt x="167" y="648"/>
                    <a:pt x="177" y="649"/>
                    <a:pt x="188" y="649"/>
                  </a:cubicBezTo>
                  <a:cubicBezTo>
                    <a:pt x="209" y="649"/>
                    <a:pt x="230" y="644"/>
                    <a:pt x="167" y="644"/>
                  </a:cubicBezTo>
                  <a:close/>
                  <a:moveTo>
                    <a:pt x="214" y="679"/>
                  </a:moveTo>
                  <a:cubicBezTo>
                    <a:pt x="219" y="681"/>
                    <a:pt x="224" y="681"/>
                    <a:pt x="228" y="682"/>
                  </a:cubicBezTo>
                  <a:lnTo>
                    <a:pt x="228" y="682"/>
                  </a:lnTo>
                  <a:cubicBezTo>
                    <a:pt x="224" y="681"/>
                    <a:pt x="220" y="680"/>
                    <a:pt x="214" y="679"/>
                  </a:cubicBezTo>
                  <a:close/>
                  <a:moveTo>
                    <a:pt x="226" y="679"/>
                  </a:moveTo>
                  <a:cubicBezTo>
                    <a:pt x="231" y="681"/>
                    <a:pt x="235" y="682"/>
                    <a:pt x="239" y="683"/>
                  </a:cubicBezTo>
                  <a:lnTo>
                    <a:pt x="239" y="683"/>
                  </a:lnTo>
                  <a:cubicBezTo>
                    <a:pt x="239" y="683"/>
                    <a:pt x="240" y="683"/>
                    <a:pt x="240" y="683"/>
                  </a:cubicBezTo>
                  <a:cubicBezTo>
                    <a:pt x="248" y="683"/>
                    <a:pt x="255" y="682"/>
                    <a:pt x="261" y="681"/>
                  </a:cubicBezTo>
                  <a:lnTo>
                    <a:pt x="261" y="681"/>
                  </a:lnTo>
                  <a:cubicBezTo>
                    <a:pt x="250" y="680"/>
                    <a:pt x="238" y="679"/>
                    <a:pt x="226" y="679"/>
                  </a:cubicBezTo>
                  <a:close/>
                  <a:moveTo>
                    <a:pt x="228" y="682"/>
                  </a:moveTo>
                  <a:lnTo>
                    <a:pt x="228" y="682"/>
                  </a:lnTo>
                  <a:cubicBezTo>
                    <a:pt x="269" y="691"/>
                    <a:pt x="182" y="691"/>
                    <a:pt x="179" y="691"/>
                  </a:cubicBezTo>
                  <a:lnTo>
                    <a:pt x="179" y="691"/>
                  </a:lnTo>
                  <a:cubicBezTo>
                    <a:pt x="195" y="691"/>
                    <a:pt x="210" y="686"/>
                    <a:pt x="205" y="686"/>
                  </a:cubicBezTo>
                  <a:cubicBezTo>
                    <a:pt x="203" y="686"/>
                    <a:pt x="195" y="687"/>
                    <a:pt x="179" y="691"/>
                  </a:cubicBezTo>
                  <a:cubicBezTo>
                    <a:pt x="161" y="691"/>
                    <a:pt x="197" y="694"/>
                    <a:pt x="225" y="694"/>
                  </a:cubicBezTo>
                  <a:cubicBezTo>
                    <a:pt x="250" y="694"/>
                    <a:pt x="270" y="692"/>
                    <a:pt x="239" y="683"/>
                  </a:cubicBezTo>
                  <a:lnTo>
                    <a:pt x="239" y="683"/>
                  </a:lnTo>
                  <a:cubicBezTo>
                    <a:pt x="235" y="683"/>
                    <a:pt x="232" y="682"/>
                    <a:pt x="228" y="682"/>
                  </a:cubicBezTo>
                  <a:close/>
                  <a:moveTo>
                    <a:pt x="333" y="703"/>
                  </a:moveTo>
                  <a:lnTo>
                    <a:pt x="333" y="703"/>
                  </a:lnTo>
                  <a:cubicBezTo>
                    <a:pt x="329" y="705"/>
                    <a:pt x="325" y="707"/>
                    <a:pt x="321" y="709"/>
                  </a:cubicBezTo>
                  <a:lnTo>
                    <a:pt x="321" y="709"/>
                  </a:lnTo>
                  <a:cubicBezTo>
                    <a:pt x="330" y="707"/>
                    <a:pt x="335" y="705"/>
                    <a:pt x="333" y="703"/>
                  </a:cubicBezTo>
                  <a:close/>
                  <a:moveTo>
                    <a:pt x="381" y="1"/>
                  </a:moveTo>
                  <a:cubicBezTo>
                    <a:pt x="310" y="1"/>
                    <a:pt x="179" y="25"/>
                    <a:pt x="155" y="25"/>
                  </a:cubicBezTo>
                  <a:cubicBezTo>
                    <a:pt x="214" y="25"/>
                    <a:pt x="143" y="48"/>
                    <a:pt x="131" y="48"/>
                  </a:cubicBezTo>
                  <a:cubicBezTo>
                    <a:pt x="143" y="48"/>
                    <a:pt x="203" y="48"/>
                    <a:pt x="143" y="60"/>
                  </a:cubicBezTo>
                  <a:cubicBezTo>
                    <a:pt x="155" y="60"/>
                    <a:pt x="179" y="48"/>
                    <a:pt x="203" y="48"/>
                  </a:cubicBezTo>
                  <a:cubicBezTo>
                    <a:pt x="171" y="56"/>
                    <a:pt x="166" y="64"/>
                    <a:pt x="152" y="68"/>
                  </a:cubicBezTo>
                  <a:lnTo>
                    <a:pt x="152" y="68"/>
                  </a:lnTo>
                  <a:cubicBezTo>
                    <a:pt x="149" y="69"/>
                    <a:pt x="147" y="70"/>
                    <a:pt x="144" y="70"/>
                  </a:cubicBezTo>
                  <a:lnTo>
                    <a:pt x="144" y="70"/>
                  </a:lnTo>
                  <a:cubicBezTo>
                    <a:pt x="138" y="72"/>
                    <a:pt x="130" y="72"/>
                    <a:pt x="119" y="72"/>
                  </a:cubicBezTo>
                  <a:lnTo>
                    <a:pt x="137" y="72"/>
                  </a:lnTo>
                  <a:cubicBezTo>
                    <a:pt x="117" y="78"/>
                    <a:pt x="95" y="84"/>
                    <a:pt x="95" y="84"/>
                  </a:cubicBezTo>
                  <a:cubicBezTo>
                    <a:pt x="116" y="94"/>
                    <a:pt x="145" y="122"/>
                    <a:pt x="168" y="122"/>
                  </a:cubicBezTo>
                  <a:cubicBezTo>
                    <a:pt x="169" y="122"/>
                    <a:pt x="170" y="122"/>
                    <a:pt x="171" y="122"/>
                  </a:cubicBezTo>
                  <a:lnTo>
                    <a:pt x="171" y="122"/>
                  </a:lnTo>
                  <a:cubicBezTo>
                    <a:pt x="157" y="128"/>
                    <a:pt x="180" y="137"/>
                    <a:pt x="196" y="144"/>
                  </a:cubicBezTo>
                  <a:lnTo>
                    <a:pt x="214" y="144"/>
                  </a:lnTo>
                  <a:cubicBezTo>
                    <a:pt x="208" y="144"/>
                    <a:pt x="202" y="144"/>
                    <a:pt x="198" y="145"/>
                  </a:cubicBezTo>
                  <a:lnTo>
                    <a:pt x="198" y="145"/>
                  </a:lnTo>
                  <a:cubicBezTo>
                    <a:pt x="206" y="148"/>
                    <a:pt x="212" y="150"/>
                    <a:pt x="209" y="151"/>
                  </a:cubicBezTo>
                  <a:lnTo>
                    <a:pt x="209" y="151"/>
                  </a:lnTo>
                  <a:cubicBezTo>
                    <a:pt x="202" y="150"/>
                    <a:pt x="195" y="149"/>
                    <a:pt x="190" y="149"/>
                  </a:cubicBezTo>
                  <a:lnTo>
                    <a:pt x="190" y="149"/>
                  </a:lnTo>
                  <a:cubicBezTo>
                    <a:pt x="190" y="150"/>
                    <a:pt x="191" y="150"/>
                    <a:pt x="193" y="151"/>
                  </a:cubicBezTo>
                  <a:lnTo>
                    <a:pt x="193" y="151"/>
                  </a:lnTo>
                  <a:cubicBezTo>
                    <a:pt x="186" y="150"/>
                    <a:pt x="176" y="149"/>
                    <a:pt x="162" y="148"/>
                  </a:cubicBezTo>
                  <a:lnTo>
                    <a:pt x="162" y="148"/>
                  </a:lnTo>
                  <a:cubicBezTo>
                    <a:pt x="143" y="150"/>
                    <a:pt x="189" y="167"/>
                    <a:pt x="131" y="167"/>
                  </a:cubicBezTo>
                  <a:cubicBezTo>
                    <a:pt x="139" y="167"/>
                    <a:pt x="184" y="173"/>
                    <a:pt x="217" y="173"/>
                  </a:cubicBezTo>
                  <a:cubicBezTo>
                    <a:pt x="233" y="173"/>
                    <a:pt x="246" y="171"/>
                    <a:pt x="250" y="167"/>
                  </a:cubicBezTo>
                  <a:lnTo>
                    <a:pt x="250" y="167"/>
                  </a:lnTo>
                  <a:cubicBezTo>
                    <a:pt x="238" y="179"/>
                    <a:pt x="143" y="179"/>
                    <a:pt x="143" y="179"/>
                  </a:cubicBezTo>
                  <a:cubicBezTo>
                    <a:pt x="143" y="191"/>
                    <a:pt x="143" y="191"/>
                    <a:pt x="131" y="191"/>
                  </a:cubicBezTo>
                  <a:cubicBezTo>
                    <a:pt x="163" y="191"/>
                    <a:pt x="178" y="198"/>
                    <a:pt x="190" y="203"/>
                  </a:cubicBezTo>
                  <a:lnTo>
                    <a:pt x="190" y="203"/>
                  </a:lnTo>
                  <a:cubicBezTo>
                    <a:pt x="168" y="202"/>
                    <a:pt x="147" y="199"/>
                    <a:pt x="131" y="191"/>
                  </a:cubicBezTo>
                  <a:lnTo>
                    <a:pt x="131" y="191"/>
                  </a:lnTo>
                  <a:cubicBezTo>
                    <a:pt x="143" y="203"/>
                    <a:pt x="143" y="203"/>
                    <a:pt x="107" y="203"/>
                  </a:cubicBezTo>
                  <a:cubicBezTo>
                    <a:pt x="226" y="203"/>
                    <a:pt x="83" y="203"/>
                    <a:pt x="155" y="215"/>
                  </a:cubicBezTo>
                  <a:cubicBezTo>
                    <a:pt x="167" y="215"/>
                    <a:pt x="83" y="239"/>
                    <a:pt x="83" y="239"/>
                  </a:cubicBezTo>
                  <a:cubicBezTo>
                    <a:pt x="72" y="239"/>
                    <a:pt x="155" y="239"/>
                    <a:pt x="167" y="251"/>
                  </a:cubicBezTo>
                  <a:lnTo>
                    <a:pt x="155" y="251"/>
                  </a:lnTo>
                  <a:cubicBezTo>
                    <a:pt x="150" y="249"/>
                    <a:pt x="145" y="247"/>
                    <a:pt x="140" y="247"/>
                  </a:cubicBezTo>
                  <a:cubicBezTo>
                    <a:pt x="137" y="247"/>
                    <a:pt x="134" y="248"/>
                    <a:pt x="131" y="251"/>
                  </a:cubicBezTo>
                  <a:lnTo>
                    <a:pt x="95" y="251"/>
                  </a:lnTo>
                  <a:cubicBezTo>
                    <a:pt x="131" y="251"/>
                    <a:pt x="131" y="263"/>
                    <a:pt x="107" y="263"/>
                  </a:cubicBezTo>
                  <a:cubicBezTo>
                    <a:pt x="131" y="263"/>
                    <a:pt x="155" y="263"/>
                    <a:pt x="179" y="275"/>
                  </a:cubicBezTo>
                  <a:cubicBezTo>
                    <a:pt x="169" y="275"/>
                    <a:pt x="152" y="277"/>
                    <a:pt x="135" y="278"/>
                  </a:cubicBezTo>
                  <a:lnTo>
                    <a:pt x="135" y="278"/>
                  </a:lnTo>
                  <a:cubicBezTo>
                    <a:pt x="140" y="277"/>
                    <a:pt x="146" y="276"/>
                    <a:pt x="155" y="275"/>
                  </a:cubicBezTo>
                  <a:cubicBezTo>
                    <a:pt x="140" y="275"/>
                    <a:pt x="120" y="279"/>
                    <a:pt x="105" y="280"/>
                  </a:cubicBezTo>
                  <a:lnTo>
                    <a:pt x="105" y="280"/>
                  </a:lnTo>
                  <a:cubicBezTo>
                    <a:pt x="95" y="280"/>
                    <a:pt x="87" y="278"/>
                    <a:pt x="83" y="275"/>
                  </a:cubicBezTo>
                  <a:lnTo>
                    <a:pt x="83" y="275"/>
                  </a:lnTo>
                  <a:cubicBezTo>
                    <a:pt x="87" y="279"/>
                    <a:pt x="94" y="280"/>
                    <a:pt x="102" y="280"/>
                  </a:cubicBezTo>
                  <a:cubicBezTo>
                    <a:pt x="103" y="280"/>
                    <a:pt x="104" y="280"/>
                    <a:pt x="105" y="280"/>
                  </a:cubicBezTo>
                  <a:lnTo>
                    <a:pt x="105" y="280"/>
                  </a:lnTo>
                  <a:cubicBezTo>
                    <a:pt x="106" y="280"/>
                    <a:pt x="107" y="280"/>
                    <a:pt x="108" y="280"/>
                  </a:cubicBezTo>
                  <a:cubicBezTo>
                    <a:pt x="116" y="280"/>
                    <a:pt x="126" y="279"/>
                    <a:pt x="135" y="278"/>
                  </a:cubicBezTo>
                  <a:lnTo>
                    <a:pt x="135" y="278"/>
                  </a:lnTo>
                  <a:cubicBezTo>
                    <a:pt x="104" y="287"/>
                    <a:pt x="146" y="302"/>
                    <a:pt x="140" y="302"/>
                  </a:cubicBezTo>
                  <a:cubicBezTo>
                    <a:pt x="138" y="302"/>
                    <a:pt x="125" y="299"/>
                    <a:pt x="91" y="291"/>
                  </a:cubicBezTo>
                  <a:lnTo>
                    <a:pt x="91" y="291"/>
                  </a:lnTo>
                  <a:cubicBezTo>
                    <a:pt x="98" y="291"/>
                    <a:pt x="102" y="292"/>
                    <a:pt x="104" y="292"/>
                  </a:cubicBezTo>
                  <a:cubicBezTo>
                    <a:pt x="114" y="292"/>
                    <a:pt x="79" y="286"/>
                    <a:pt x="72" y="286"/>
                  </a:cubicBezTo>
                  <a:cubicBezTo>
                    <a:pt x="79" y="288"/>
                    <a:pt x="85" y="290"/>
                    <a:pt x="91" y="291"/>
                  </a:cubicBezTo>
                  <a:lnTo>
                    <a:pt x="91" y="291"/>
                  </a:lnTo>
                  <a:cubicBezTo>
                    <a:pt x="82" y="290"/>
                    <a:pt x="69" y="289"/>
                    <a:pt x="50" y="287"/>
                  </a:cubicBezTo>
                  <a:lnTo>
                    <a:pt x="50" y="287"/>
                  </a:lnTo>
                  <a:cubicBezTo>
                    <a:pt x="64" y="289"/>
                    <a:pt x="96" y="310"/>
                    <a:pt x="107" y="310"/>
                  </a:cubicBezTo>
                  <a:cubicBezTo>
                    <a:pt x="72" y="310"/>
                    <a:pt x="72" y="310"/>
                    <a:pt x="95" y="322"/>
                  </a:cubicBezTo>
                  <a:lnTo>
                    <a:pt x="48" y="322"/>
                  </a:lnTo>
                  <a:cubicBezTo>
                    <a:pt x="72" y="322"/>
                    <a:pt x="107" y="322"/>
                    <a:pt x="131" y="334"/>
                  </a:cubicBezTo>
                  <a:lnTo>
                    <a:pt x="72" y="334"/>
                  </a:lnTo>
                  <a:cubicBezTo>
                    <a:pt x="131" y="340"/>
                    <a:pt x="119" y="340"/>
                    <a:pt x="89" y="340"/>
                  </a:cubicBezTo>
                  <a:cubicBezTo>
                    <a:pt x="60" y="340"/>
                    <a:pt x="12" y="340"/>
                    <a:pt x="0" y="346"/>
                  </a:cubicBezTo>
                  <a:cubicBezTo>
                    <a:pt x="48" y="346"/>
                    <a:pt x="72" y="358"/>
                    <a:pt x="119" y="358"/>
                  </a:cubicBezTo>
                  <a:lnTo>
                    <a:pt x="95" y="358"/>
                  </a:lnTo>
                  <a:cubicBezTo>
                    <a:pt x="72" y="358"/>
                    <a:pt x="99" y="363"/>
                    <a:pt x="125" y="367"/>
                  </a:cubicBezTo>
                  <a:lnTo>
                    <a:pt x="125" y="367"/>
                  </a:lnTo>
                  <a:cubicBezTo>
                    <a:pt x="128" y="364"/>
                    <a:pt x="132" y="363"/>
                    <a:pt x="132" y="363"/>
                  </a:cubicBezTo>
                  <a:lnTo>
                    <a:pt x="132" y="363"/>
                  </a:lnTo>
                  <a:cubicBezTo>
                    <a:pt x="132" y="363"/>
                    <a:pt x="131" y="364"/>
                    <a:pt x="125" y="367"/>
                  </a:cubicBezTo>
                  <a:lnTo>
                    <a:pt x="125" y="367"/>
                  </a:lnTo>
                  <a:cubicBezTo>
                    <a:pt x="125" y="367"/>
                    <a:pt x="125" y="367"/>
                    <a:pt x="125" y="367"/>
                  </a:cubicBezTo>
                  <a:lnTo>
                    <a:pt x="125" y="367"/>
                  </a:lnTo>
                  <a:cubicBezTo>
                    <a:pt x="123" y="368"/>
                    <a:pt x="121" y="369"/>
                    <a:pt x="119" y="370"/>
                  </a:cubicBezTo>
                  <a:lnTo>
                    <a:pt x="119" y="370"/>
                  </a:lnTo>
                  <a:cubicBezTo>
                    <a:pt x="122" y="369"/>
                    <a:pt x="124" y="367"/>
                    <a:pt x="125" y="367"/>
                  </a:cubicBezTo>
                  <a:lnTo>
                    <a:pt x="125" y="367"/>
                  </a:lnTo>
                  <a:cubicBezTo>
                    <a:pt x="139" y="368"/>
                    <a:pt x="151" y="370"/>
                    <a:pt x="155" y="370"/>
                  </a:cubicBezTo>
                  <a:cubicBezTo>
                    <a:pt x="145" y="372"/>
                    <a:pt x="138" y="374"/>
                    <a:pt x="132" y="375"/>
                  </a:cubicBezTo>
                  <a:lnTo>
                    <a:pt x="132" y="375"/>
                  </a:lnTo>
                  <a:cubicBezTo>
                    <a:pt x="131" y="374"/>
                    <a:pt x="127" y="372"/>
                    <a:pt x="119" y="370"/>
                  </a:cubicBezTo>
                  <a:lnTo>
                    <a:pt x="119" y="370"/>
                  </a:lnTo>
                  <a:cubicBezTo>
                    <a:pt x="114" y="373"/>
                    <a:pt x="111" y="377"/>
                    <a:pt x="118" y="377"/>
                  </a:cubicBezTo>
                  <a:cubicBezTo>
                    <a:pt x="121" y="377"/>
                    <a:pt x="125" y="376"/>
                    <a:pt x="132" y="375"/>
                  </a:cubicBezTo>
                  <a:lnTo>
                    <a:pt x="132" y="375"/>
                  </a:lnTo>
                  <a:cubicBezTo>
                    <a:pt x="133" y="377"/>
                    <a:pt x="130" y="377"/>
                    <a:pt x="125" y="378"/>
                  </a:cubicBezTo>
                  <a:lnTo>
                    <a:pt x="125" y="378"/>
                  </a:lnTo>
                  <a:cubicBezTo>
                    <a:pt x="70" y="374"/>
                    <a:pt x="45" y="373"/>
                    <a:pt x="37" y="373"/>
                  </a:cubicBezTo>
                  <a:cubicBezTo>
                    <a:pt x="20" y="373"/>
                    <a:pt x="78" y="378"/>
                    <a:pt x="111" y="378"/>
                  </a:cubicBezTo>
                  <a:cubicBezTo>
                    <a:pt x="116" y="378"/>
                    <a:pt x="121" y="378"/>
                    <a:pt x="125" y="378"/>
                  </a:cubicBezTo>
                  <a:lnTo>
                    <a:pt x="125" y="378"/>
                  </a:lnTo>
                  <a:cubicBezTo>
                    <a:pt x="140" y="379"/>
                    <a:pt x="158" y="380"/>
                    <a:pt x="179" y="382"/>
                  </a:cubicBezTo>
                  <a:cubicBezTo>
                    <a:pt x="115" y="390"/>
                    <a:pt x="110" y="392"/>
                    <a:pt x="82" y="397"/>
                  </a:cubicBezTo>
                  <a:lnTo>
                    <a:pt x="82" y="397"/>
                  </a:lnTo>
                  <a:cubicBezTo>
                    <a:pt x="81" y="397"/>
                    <a:pt x="79" y="397"/>
                    <a:pt x="77" y="397"/>
                  </a:cubicBezTo>
                  <a:cubicBezTo>
                    <a:pt x="57" y="397"/>
                    <a:pt x="36" y="400"/>
                    <a:pt x="12" y="406"/>
                  </a:cubicBezTo>
                  <a:cubicBezTo>
                    <a:pt x="48" y="402"/>
                    <a:pt x="68" y="399"/>
                    <a:pt x="82" y="397"/>
                  </a:cubicBezTo>
                  <a:lnTo>
                    <a:pt x="82" y="397"/>
                  </a:lnTo>
                  <a:cubicBezTo>
                    <a:pt x="101" y="397"/>
                    <a:pt x="121" y="400"/>
                    <a:pt x="143" y="406"/>
                  </a:cubicBezTo>
                  <a:lnTo>
                    <a:pt x="60" y="406"/>
                  </a:lnTo>
                  <a:cubicBezTo>
                    <a:pt x="89" y="411"/>
                    <a:pt x="107" y="415"/>
                    <a:pt x="115" y="417"/>
                  </a:cubicBezTo>
                  <a:lnTo>
                    <a:pt x="119" y="417"/>
                  </a:lnTo>
                  <a:cubicBezTo>
                    <a:pt x="119" y="418"/>
                    <a:pt x="118" y="418"/>
                    <a:pt x="118" y="418"/>
                  </a:cubicBezTo>
                  <a:lnTo>
                    <a:pt x="118" y="418"/>
                  </a:lnTo>
                  <a:cubicBezTo>
                    <a:pt x="117" y="418"/>
                    <a:pt x="116" y="418"/>
                    <a:pt x="115" y="417"/>
                  </a:cubicBezTo>
                  <a:lnTo>
                    <a:pt x="48" y="417"/>
                  </a:lnTo>
                  <a:cubicBezTo>
                    <a:pt x="72" y="417"/>
                    <a:pt x="104" y="420"/>
                    <a:pt x="116" y="420"/>
                  </a:cubicBezTo>
                  <a:cubicBezTo>
                    <a:pt x="116" y="420"/>
                    <a:pt x="117" y="420"/>
                    <a:pt x="117" y="420"/>
                  </a:cubicBezTo>
                  <a:lnTo>
                    <a:pt x="117" y="420"/>
                  </a:lnTo>
                  <a:cubicBezTo>
                    <a:pt x="112" y="428"/>
                    <a:pt x="116" y="434"/>
                    <a:pt x="125" y="434"/>
                  </a:cubicBezTo>
                  <a:lnTo>
                    <a:pt x="125" y="434"/>
                  </a:lnTo>
                  <a:cubicBezTo>
                    <a:pt x="110" y="441"/>
                    <a:pt x="130" y="446"/>
                    <a:pt x="154" y="446"/>
                  </a:cubicBezTo>
                  <a:cubicBezTo>
                    <a:pt x="156" y="446"/>
                    <a:pt x="157" y="446"/>
                    <a:pt x="159" y="446"/>
                  </a:cubicBezTo>
                  <a:lnTo>
                    <a:pt x="159" y="446"/>
                  </a:lnTo>
                  <a:cubicBezTo>
                    <a:pt x="133" y="453"/>
                    <a:pt x="239" y="453"/>
                    <a:pt x="119" y="453"/>
                  </a:cubicBezTo>
                  <a:cubicBezTo>
                    <a:pt x="143" y="453"/>
                    <a:pt x="179" y="465"/>
                    <a:pt x="203" y="465"/>
                  </a:cubicBezTo>
                  <a:lnTo>
                    <a:pt x="167" y="465"/>
                  </a:lnTo>
                  <a:cubicBezTo>
                    <a:pt x="175" y="465"/>
                    <a:pt x="184" y="465"/>
                    <a:pt x="193" y="466"/>
                  </a:cubicBezTo>
                  <a:lnTo>
                    <a:pt x="193" y="466"/>
                  </a:lnTo>
                  <a:cubicBezTo>
                    <a:pt x="213" y="471"/>
                    <a:pt x="202" y="471"/>
                    <a:pt x="192" y="471"/>
                  </a:cubicBezTo>
                  <a:cubicBezTo>
                    <a:pt x="182" y="471"/>
                    <a:pt x="173" y="471"/>
                    <a:pt x="203" y="477"/>
                  </a:cubicBezTo>
                  <a:lnTo>
                    <a:pt x="143" y="477"/>
                  </a:lnTo>
                  <a:cubicBezTo>
                    <a:pt x="143" y="480"/>
                    <a:pt x="145" y="481"/>
                    <a:pt x="147" y="481"/>
                  </a:cubicBezTo>
                  <a:cubicBezTo>
                    <a:pt x="148" y="481"/>
                    <a:pt x="148" y="480"/>
                    <a:pt x="149" y="480"/>
                  </a:cubicBezTo>
                  <a:lnTo>
                    <a:pt x="149" y="480"/>
                  </a:lnTo>
                  <a:cubicBezTo>
                    <a:pt x="145" y="482"/>
                    <a:pt x="139" y="485"/>
                    <a:pt x="131" y="489"/>
                  </a:cubicBezTo>
                  <a:cubicBezTo>
                    <a:pt x="179" y="489"/>
                    <a:pt x="238" y="489"/>
                    <a:pt x="286" y="501"/>
                  </a:cubicBezTo>
                  <a:cubicBezTo>
                    <a:pt x="197" y="495"/>
                    <a:pt x="185" y="495"/>
                    <a:pt x="182" y="495"/>
                  </a:cubicBezTo>
                  <a:cubicBezTo>
                    <a:pt x="179" y="495"/>
                    <a:pt x="185" y="495"/>
                    <a:pt x="131" y="489"/>
                  </a:cubicBezTo>
                  <a:lnTo>
                    <a:pt x="131" y="489"/>
                  </a:lnTo>
                  <a:cubicBezTo>
                    <a:pt x="143" y="501"/>
                    <a:pt x="155" y="501"/>
                    <a:pt x="179" y="501"/>
                  </a:cubicBezTo>
                  <a:lnTo>
                    <a:pt x="131" y="501"/>
                  </a:lnTo>
                  <a:cubicBezTo>
                    <a:pt x="148" y="501"/>
                    <a:pt x="165" y="501"/>
                    <a:pt x="182" y="505"/>
                  </a:cubicBezTo>
                  <a:lnTo>
                    <a:pt x="182" y="505"/>
                  </a:lnTo>
                  <a:cubicBezTo>
                    <a:pt x="181" y="505"/>
                    <a:pt x="180" y="505"/>
                    <a:pt x="179" y="505"/>
                  </a:cubicBezTo>
                  <a:cubicBezTo>
                    <a:pt x="173" y="505"/>
                    <a:pt x="165" y="508"/>
                    <a:pt x="155" y="513"/>
                  </a:cubicBezTo>
                  <a:lnTo>
                    <a:pt x="195" y="513"/>
                  </a:lnTo>
                  <a:cubicBezTo>
                    <a:pt x="192" y="510"/>
                    <a:pt x="190" y="508"/>
                    <a:pt x="187" y="507"/>
                  </a:cubicBezTo>
                  <a:lnTo>
                    <a:pt x="187" y="507"/>
                  </a:lnTo>
                  <a:cubicBezTo>
                    <a:pt x="192" y="508"/>
                    <a:pt x="197" y="510"/>
                    <a:pt x="203" y="513"/>
                  </a:cubicBezTo>
                  <a:lnTo>
                    <a:pt x="195" y="513"/>
                  </a:lnTo>
                  <a:cubicBezTo>
                    <a:pt x="198" y="516"/>
                    <a:pt x="200" y="520"/>
                    <a:pt x="203" y="525"/>
                  </a:cubicBezTo>
                  <a:cubicBezTo>
                    <a:pt x="199" y="521"/>
                    <a:pt x="197" y="519"/>
                    <a:pt x="196" y="519"/>
                  </a:cubicBezTo>
                  <a:cubicBezTo>
                    <a:pt x="193" y="519"/>
                    <a:pt x="191" y="525"/>
                    <a:pt x="167" y="525"/>
                  </a:cubicBezTo>
                  <a:cubicBezTo>
                    <a:pt x="155" y="548"/>
                    <a:pt x="298" y="548"/>
                    <a:pt x="238" y="548"/>
                  </a:cubicBezTo>
                  <a:lnTo>
                    <a:pt x="357" y="548"/>
                  </a:lnTo>
                  <a:cubicBezTo>
                    <a:pt x="310" y="548"/>
                    <a:pt x="262" y="554"/>
                    <a:pt x="214" y="554"/>
                  </a:cubicBezTo>
                  <a:cubicBezTo>
                    <a:pt x="191" y="554"/>
                    <a:pt x="167" y="552"/>
                    <a:pt x="143" y="548"/>
                  </a:cubicBezTo>
                  <a:cubicBezTo>
                    <a:pt x="131" y="548"/>
                    <a:pt x="226" y="560"/>
                    <a:pt x="226" y="560"/>
                  </a:cubicBezTo>
                  <a:lnTo>
                    <a:pt x="143" y="560"/>
                  </a:lnTo>
                  <a:cubicBezTo>
                    <a:pt x="179" y="560"/>
                    <a:pt x="214" y="560"/>
                    <a:pt x="238" y="572"/>
                  </a:cubicBezTo>
                  <a:lnTo>
                    <a:pt x="131" y="572"/>
                  </a:lnTo>
                  <a:cubicBezTo>
                    <a:pt x="143" y="572"/>
                    <a:pt x="143" y="572"/>
                    <a:pt x="143" y="584"/>
                  </a:cubicBezTo>
                  <a:cubicBezTo>
                    <a:pt x="156" y="584"/>
                    <a:pt x="196" y="592"/>
                    <a:pt x="228" y="596"/>
                  </a:cubicBezTo>
                  <a:lnTo>
                    <a:pt x="155" y="596"/>
                  </a:lnTo>
                  <a:cubicBezTo>
                    <a:pt x="180" y="596"/>
                    <a:pt x="205" y="596"/>
                    <a:pt x="230" y="596"/>
                  </a:cubicBezTo>
                  <a:lnTo>
                    <a:pt x="230" y="596"/>
                  </a:lnTo>
                  <a:cubicBezTo>
                    <a:pt x="243" y="598"/>
                    <a:pt x="255" y="599"/>
                    <a:pt x="263" y="599"/>
                  </a:cubicBezTo>
                  <a:cubicBezTo>
                    <a:pt x="268" y="599"/>
                    <a:pt x="272" y="599"/>
                    <a:pt x="273" y="597"/>
                  </a:cubicBezTo>
                  <a:lnTo>
                    <a:pt x="273" y="597"/>
                  </a:lnTo>
                  <a:cubicBezTo>
                    <a:pt x="317" y="599"/>
                    <a:pt x="361" y="602"/>
                    <a:pt x="405" y="608"/>
                  </a:cubicBezTo>
                  <a:cubicBezTo>
                    <a:pt x="369" y="608"/>
                    <a:pt x="369" y="608"/>
                    <a:pt x="405" y="620"/>
                  </a:cubicBezTo>
                  <a:cubicBezTo>
                    <a:pt x="329" y="611"/>
                    <a:pt x="247" y="603"/>
                    <a:pt x="168" y="603"/>
                  </a:cubicBezTo>
                  <a:cubicBezTo>
                    <a:pt x="135" y="603"/>
                    <a:pt x="103" y="604"/>
                    <a:pt x="72" y="608"/>
                  </a:cubicBezTo>
                  <a:cubicBezTo>
                    <a:pt x="95" y="608"/>
                    <a:pt x="131" y="608"/>
                    <a:pt x="167" y="620"/>
                  </a:cubicBezTo>
                  <a:cubicBezTo>
                    <a:pt x="143" y="608"/>
                    <a:pt x="131" y="608"/>
                    <a:pt x="107" y="608"/>
                  </a:cubicBezTo>
                  <a:cubicBezTo>
                    <a:pt x="155" y="608"/>
                    <a:pt x="203" y="608"/>
                    <a:pt x="250" y="620"/>
                  </a:cubicBezTo>
                  <a:lnTo>
                    <a:pt x="143" y="620"/>
                  </a:lnTo>
                  <a:cubicBezTo>
                    <a:pt x="159" y="620"/>
                    <a:pt x="164" y="625"/>
                    <a:pt x="155" y="625"/>
                  </a:cubicBezTo>
                  <a:cubicBezTo>
                    <a:pt x="151" y="625"/>
                    <a:pt x="143" y="624"/>
                    <a:pt x="131" y="620"/>
                  </a:cubicBezTo>
                  <a:lnTo>
                    <a:pt x="131" y="620"/>
                  </a:lnTo>
                  <a:cubicBezTo>
                    <a:pt x="135" y="623"/>
                    <a:pt x="138" y="626"/>
                    <a:pt x="142" y="628"/>
                  </a:cubicBezTo>
                  <a:lnTo>
                    <a:pt x="142" y="628"/>
                  </a:lnTo>
                  <a:cubicBezTo>
                    <a:pt x="133" y="629"/>
                    <a:pt x="125" y="632"/>
                    <a:pt x="119" y="632"/>
                  </a:cubicBezTo>
                  <a:lnTo>
                    <a:pt x="393" y="632"/>
                  </a:lnTo>
                  <a:cubicBezTo>
                    <a:pt x="322" y="644"/>
                    <a:pt x="238" y="644"/>
                    <a:pt x="167" y="644"/>
                  </a:cubicBezTo>
                  <a:cubicBezTo>
                    <a:pt x="214" y="644"/>
                    <a:pt x="262" y="644"/>
                    <a:pt x="322" y="667"/>
                  </a:cubicBezTo>
                  <a:cubicBezTo>
                    <a:pt x="300" y="667"/>
                    <a:pt x="282" y="676"/>
                    <a:pt x="261" y="681"/>
                  </a:cubicBezTo>
                  <a:lnTo>
                    <a:pt x="261" y="681"/>
                  </a:lnTo>
                  <a:cubicBezTo>
                    <a:pt x="305" y="684"/>
                    <a:pt x="345" y="691"/>
                    <a:pt x="393" y="691"/>
                  </a:cubicBezTo>
                  <a:cubicBezTo>
                    <a:pt x="381" y="703"/>
                    <a:pt x="369" y="703"/>
                    <a:pt x="357" y="703"/>
                  </a:cubicBezTo>
                  <a:cubicBezTo>
                    <a:pt x="357" y="703"/>
                    <a:pt x="441" y="715"/>
                    <a:pt x="417" y="715"/>
                  </a:cubicBezTo>
                  <a:cubicBezTo>
                    <a:pt x="345" y="721"/>
                    <a:pt x="296" y="726"/>
                    <a:pt x="265" y="728"/>
                  </a:cubicBezTo>
                  <a:lnTo>
                    <a:pt x="265" y="728"/>
                  </a:lnTo>
                  <a:cubicBezTo>
                    <a:pt x="264" y="728"/>
                    <a:pt x="263" y="727"/>
                    <a:pt x="262" y="727"/>
                  </a:cubicBezTo>
                  <a:cubicBezTo>
                    <a:pt x="282" y="727"/>
                    <a:pt x="301" y="719"/>
                    <a:pt x="321" y="709"/>
                  </a:cubicBezTo>
                  <a:lnTo>
                    <a:pt x="321" y="709"/>
                  </a:lnTo>
                  <a:cubicBezTo>
                    <a:pt x="286" y="718"/>
                    <a:pt x="195" y="731"/>
                    <a:pt x="220" y="731"/>
                  </a:cubicBezTo>
                  <a:cubicBezTo>
                    <a:pt x="226" y="731"/>
                    <a:pt x="240" y="730"/>
                    <a:pt x="265" y="728"/>
                  </a:cubicBezTo>
                  <a:lnTo>
                    <a:pt x="265" y="728"/>
                  </a:lnTo>
                  <a:cubicBezTo>
                    <a:pt x="290" y="736"/>
                    <a:pt x="332" y="744"/>
                    <a:pt x="366" y="744"/>
                  </a:cubicBezTo>
                  <a:cubicBezTo>
                    <a:pt x="367" y="744"/>
                    <a:pt x="367" y="744"/>
                    <a:pt x="368" y="744"/>
                  </a:cubicBezTo>
                  <a:lnTo>
                    <a:pt x="368" y="744"/>
                  </a:lnTo>
                  <a:cubicBezTo>
                    <a:pt x="365" y="744"/>
                    <a:pt x="362" y="745"/>
                    <a:pt x="360" y="746"/>
                  </a:cubicBezTo>
                  <a:lnTo>
                    <a:pt x="360" y="746"/>
                  </a:lnTo>
                  <a:cubicBezTo>
                    <a:pt x="359" y="746"/>
                    <a:pt x="359" y="746"/>
                    <a:pt x="359" y="746"/>
                  </a:cubicBezTo>
                  <a:cubicBezTo>
                    <a:pt x="355" y="746"/>
                    <a:pt x="349" y="747"/>
                    <a:pt x="345" y="751"/>
                  </a:cubicBezTo>
                  <a:cubicBezTo>
                    <a:pt x="350" y="749"/>
                    <a:pt x="355" y="747"/>
                    <a:pt x="360" y="746"/>
                  </a:cubicBezTo>
                  <a:lnTo>
                    <a:pt x="360" y="746"/>
                  </a:lnTo>
                  <a:cubicBezTo>
                    <a:pt x="364" y="746"/>
                    <a:pt x="368" y="747"/>
                    <a:pt x="367" y="749"/>
                  </a:cubicBezTo>
                  <a:lnTo>
                    <a:pt x="367" y="749"/>
                  </a:lnTo>
                  <a:cubicBezTo>
                    <a:pt x="371" y="747"/>
                    <a:pt x="376" y="745"/>
                    <a:pt x="381" y="743"/>
                  </a:cubicBezTo>
                  <a:lnTo>
                    <a:pt x="381" y="743"/>
                  </a:lnTo>
                  <a:cubicBezTo>
                    <a:pt x="377" y="744"/>
                    <a:pt x="372" y="744"/>
                    <a:pt x="368" y="744"/>
                  </a:cubicBezTo>
                  <a:lnTo>
                    <a:pt x="368" y="744"/>
                  </a:lnTo>
                  <a:cubicBezTo>
                    <a:pt x="373" y="743"/>
                    <a:pt x="378" y="743"/>
                    <a:pt x="383" y="742"/>
                  </a:cubicBezTo>
                  <a:lnTo>
                    <a:pt x="383" y="742"/>
                  </a:lnTo>
                  <a:cubicBezTo>
                    <a:pt x="382" y="743"/>
                    <a:pt x="381" y="743"/>
                    <a:pt x="381" y="743"/>
                  </a:cubicBezTo>
                  <a:lnTo>
                    <a:pt x="381" y="743"/>
                  </a:lnTo>
                  <a:cubicBezTo>
                    <a:pt x="384" y="743"/>
                    <a:pt x="386" y="743"/>
                    <a:pt x="389" y="742"/>
                  </a:cubicBezTo>
                  <a:lnTo>
                    <a:pt x="389" y="742"/>
                  </a:lnTo>
                  <a:cubicBezTo>
                    <a:pt x="409" y="743"/>
                    <a:pt x="431" y="747"/>
                    <a:pt x="451" y="750"/>
                  </a:cubicBezTo>
                  <a:lnTo>
                    <a:pt x="451" y="750"/>
                  </a:lnTo>
                  <a:cubicBezTo>
                    <a:pt x="471" y="748"/>
                    <a:pt x="492" y="739"/>
                    <a:pt x="512" y="739"/>
                  </a:cubicBezTo>
                  <a:cubicBezTo>
                    <a:pt x="476" y="739"/>
                    <a:pt x="441" y="727"/>
                    <a:pt x="405" y="727"/>
                  </a:cubicBezTo>
                  <a:lnTo>
                    <a:pt x="417" y="727"/>
                  </a:lnTo>
                  <a:cubicBezTo>
                    <a:pt x="72" y="727"/>
                    <a:pt x="560" y="727"/>
                    <a:pt x="500" y="715"/>
                  </a:cubicBezTo>
                  <a:cubicBezTo>
                    <a:pt x="488" y="715"/>
                    <a:pt x="488" y="715"/>
                    <a:pt x="488" y="703"/>
                  </a:cubicBezTo>
                  <a:cubicBezTo>
                    <a:pt x="488" y="703"/>
                    <a:pt x="453" y="703"/>
                    <a:pt x="453" y="691"/>
                  </a:cubicBezTo>
                  <a:cubicBezTo>
                    <a:pt x="464" y="667"/>
                    <a:pt x="524" y="667"/>
                    <a:pt x="548" y="656"/>
                  </a:cubicBezTo>
                  <a:cubicBezTo>
                    <a:pt x="548" y="656"/>
                    <a:pt x="453" y="632"/>
                    <a:pt x="441" y="632"/>
                  </a:cubicBezTo>
                  <a:cubicBezTo>
                    <a:pt x="441" y="632"/>
                    <a:pt x="476" y="608"/>
                    <a:pt x="476" y="608"/>
                  </a:cubicBezTo>
                  <a:cubicBezTo>
                    <a:pt x="441" y="596"/>
                    <a:pt x="453" y="596"/>
                    <a:pt x="476" y="596"/>
                  </a:cubicBezTo>
                  <a:cubicBezTo>
                    <a:pt x="464" y="596"/>
                    <a:pt x="464" y="596"/>
                    <a:pt x="453" y="584"/>
                  </a:cubicBezTo>
                  <a:lnTo>
                    <a:pt x="488" y="584"/>
                  </a:lnTo>
                  <a:cubicBezTo>
                    <a:pt x="480" y="580"/>
                    <a:pt x="472" y="579"/>
                    <a:pt x="464" y="579"/>
                  </a:cubicBezTo>
                  <a:cubicBezTo>
                    <a:pt x="455" y="579"/>
                    <a:pt x="445" y="581"/>
                    <a:pt x="435" y="582"/>
                  </a:cubicBezTo>
                  <a:lnTo>
                    <a:pt x="435" y="582"/>
                  </a:lnTo>
                  <a:cubicBezTo>
                    <a:pt x="428" y="581"/>
                    <a:pt x="425" y="578"/>
                    <a:pt x="464" y="572"/>
                  </a:cubicBezTo>
                  <a:cubicBezTo>
                    <a:pt x="434" y="572"/>
                    <a:pt x="413" y="572"/>
                    <a:pt x="385" y="565"/>
                  </a:cubicBezTo>
                  <a:lnTo>
                    <a:pt x="385" y="565"/>
                  </a:lnTo>
                  <a:cubicBezTo>
                    <a:pt x="384" y="564"/>
                    <a:pt x="383" y="562"/>
                    <a:pt x="381" y="560"/>
                  </a:cubicBezTo>
                  <a:lnTo>
                    <a:pt x="369" y="560"/>
                  </a:lnTo>
                  <a:cubicBezTo>
                    <a:pt x="447" y="548"/>
                    <a:pt x="458" y="545"/>
                    <a:pt x="445" y="545"/>
                  </a:cubicBezTo>
                  <a:cubicBezTo>
                    <a:pt x="437" y="545"/>
                    <a:pt x="421" y="546"/>
                    <a:pt x="404" y="547"/>
                  </a:cubicBezTo>
                  <a:lnTo>
                    <a:pt x="404" y="547"/>
                  </a:lnTo>
                  <a:cubicBezTo>
                    <a:pt x="393" y="524"/>
                    <a:pt x="406" y="512"/>
                    <a:pt x="453" y="501"/>
                  </a:cubicBezTo>
                  <a:lnTo>
                    <a:pt x="417" y="501"/>
                  </a:lnTo>
                  <a:cubicBezTo>
                    <a:pt x="487" y="495"/>
                    <a:pt x="481" y="490"/>
                    <a:pt x="466" y="487"/>
                  </a:cubicBezTo>
                  <a:lnTo>
                    <a:pt x="466" y="487"/>
                  </a:lnTo>
                  <a:cubicBezTo>
                    <a:pt x="472" y="487"/>
                    <a:pt x="479" y="488"/>
                    <a:pt x="488" y="489"/>
                  </a:cubicBezTo>
                  <a:cubicBezTo>
                    <a:pt x="486" y="486"/>
                    <a:pt x="484" y="484"/>
                    <a:pt x="482" y="483"/>
                  </a:cubicBezTo>
                  <a:lnTo>
                    <a:pt x="482" y="483"/>
                  </a:lnTo>
                  <a:cubicBezTo>
                    <a:pt x="492" y="484"/>
                    <a:pt x="502" y="486"/>
                    <a:pt x="512" y="489"/>
                  </a:cubicBezTo>
                  <a:cubicBezTo>
                    <a:pt x="494" y="483"/>
                    <a:pt x="485" y="480"/>
                    <a:pt x="482" y="480"/>
                  </a:cubicBezTo>
                  <a:cubicBezTo>
                    <a:pt x="481" y="480"/>
                    <a:pt x="481" y="481"/>
                    <a:pt x="482" y="483"/>
                  </a:cubicBezTo>
                  <a:lnTo>
                    <a:pt x="482" y="483"/>
                  </a:lnTo>
                  <a:cubicBezTo>
                    <a:pt x="445" y="477"/>
                    <a:pt x="409" y="477"/>
                    <a:pt x="381" y="477"/>
                  </a:cubicBezTo>
                  <a:cubicBezTo>
                    <a:pt x="389" y="477"/>
                    <a:pt x="394" y="476"/>
                    <a:pt x="396" y="474"/>
                  </a:cubicBezTo>
                  <a:lnTo>
                    <a:pt x="396" y="474"/>
                  </a:lnTo>
                  <a:cubicBezTo>
                    <a:pt x="397" y="474"/>
                    <a:pt x="397" y="474"/>
                    <a:pt x="397" y="474"/>
                  </a:cubicBezTo>
                  <a:cubicBezTo>
                    <a:pt x="405" y="474"/>
                    <a:pt x="411" y="471"/>
                    <a:pt x="417" y="465"/>
                  </a:cubicBezTo>
                  <a:cubicBezTo>
                    <a:pt x="417" y="465"/>
                    <a:pt x="357" y="441"/>
                    <a:pt x="357" y="441"/>
                  </a:cubicBezTo>
                  <a:cubicBezTo>
                    <a:pt x="369" y="441"/>
                    <a:pt x="381" y="429"/>
                    <a:pt x="405" y="429"/>
                  </a:cubicBezTo>
                  <a:cubicBezTo>
                    <a:pt x="392" y="429"/>
                    <a:pt x="379" y="426"/>
                    <a:pt x="368" y="425"/>
                  </a:cubicBezTo>
                  <a:lnTo>
                    <a:pt x="368" y="425"/>
                  </a:lnTo>
                  <a:cubicBezTo>
                    <a:pt x="375" y="423"/>
                    <a:pt x="378" y="423"/>
                    <a:pt x="378" y="423"/>
                  </a:cubicBezTo>
                  <a:cubicBezTo>
                    <a:pt x="378" y="423"/>
                    <a:pt x="369" y="423"/>
                    <a:pt x="357" y="417"/>
                  </a:cubicBezTo>
                  <a:cubicBezTo>
                    <a:pt x="405" y="417"/>
                    <a:pt x="453" y="406"/>
                    <a:pt x="500" y="406"/>
                  </a:cubicBezTo>
                  <a:cubicBezTo>
                    <a:pt x="476" y="406"/>
                    <a:pt x="453" y="394"/>
                    <a:pt x="417" y="382"/>
                  </a:cubicBezTo>
                  <a:cubicBezTo>
                    <a:pt x="429" y="382"/>
                    <a:pt x="441" y="382"/>
                    <a:pt x="453" y="370"/>
                  </a:cubicBezTo>
                  <a:lnTo>
                    <a:pt x="453" y="370"/>
                  </a:lnTo>
                  <a:cubicBezTo>
                    <a:pt x="448" y="372"/>
                    <a:pt x="444" y="373"/>
                    <a:pt x="442" y="373"/>
                  </a:cubicBezTo>
                  <a:cubicBezTo>
                    <a:pt x="431" y="373"/>
                    <a:pt x="429" y="358"/>
                    <a:pt x="381" y="358"/>
                  </a:cubicBezTo>
                  <a:cubicBezTo>
                    <a:pt x="499" y="358"/>
                    <a:pt x="414" y="358"/>
                    <a:pt x="396" y="349"/>
                  </a:cubicBezTo>
                  <a:lnTo>
                    <a:pt x="396" y="349"/>
                  </a:lnTo>
                  <a:cubicBezTo>
                    <a:pt x="397" y="349"/>
                    <a:pt x="397" y="349"/>
                    <a:pt x="398" y="349"/>
                  </a:cubicBezTo>
                  <a:cubicBezTo>
                    <a:pt x="410" y="349"/>
                    <a:pt x="441" y="334"/>
                    <a:pt x="441" y="334"/>
                  </a:cubicBezTo>
                  <a:cubicBezTo>
                    <a:pt x="429" y="322"/>
                    <a:pt x="417" y="322"/>
                    <a:pt x="393" y="322"/>
                  </a:cubicBezTo>
                  <a:cubicBezTo>
                    <a:pt x="417" y="322"/>
                    <a:pt x="464" y="322"/>
                    <a:pt x="381" y="310"/>
                  </a:cubicBezTo>
                  <a:cubicBezTo>
                    <a:pt x="417" y="298"/>
                    <a:pt x="453" y="263"/>
                    <a:pt x="476" y="263"/>
                  </a:cubicBezTo>
                  <a:cubicBezTo>
                    <a:pt x="455" y="257"/>
                    <a:pt x="427" y="254"/>
                    <a:pt x="398" y="254"/>
                  </a:cubicBezTo>
                  <a:lnTo>
                    <a:pt x="398" y="254"/>
                  </a:lnTo>
                  <a:cubicBezTo>
                    <a:pt x="425" y="244"/>
                    <a:pt x="448" y="227"/>
                    <a:pt x="453" y="203"/>
                  </a:cubicBezTo>
                  <a:lnTo>
                    <a:pt x="441" y="203"/>
                  </a:lnTo>
                  <a:cubicBezTo>
                    <a:pt x="441" y="191"/>
                    <a:pt x="417" y="191"/>
                    <a:pt x="405" y="191"/>
                  </a:cubicBezTo>
                  <a:lnTo>
                    <a:pt x="417" y="191"/>
                  </a:lnTo>
                  <a:cubicBezTo>
                    <a:pt x="417" y="191"/>
                    <a:pt x="422" y="191"/>
                    <a:pt x="428" y="191"/>
                  </a:cubicBezTo>
                  <a:lnTo>
                    <a:pt x="428" y="191"/>
                  </a:lnTo>
                  <a:cubicBezTo>
                    <a:pt x="428" y="191"/>
                    <a:pt x="429" y="191"/>
                    <a:pt x="429" y="191"/>
                  </a:cubicBezTo>
                  <a:lnTo>
                    <a:pt x="429" y="191"/>
                  </a:lnTo>
                  <a:lnTo>
                    <a:pt x="429" y="191"/>
                  </a:lnTo>
                  <a:cubicBezTo>
                    <a:pt x="429" y="191"/>
                    <a:pt x="429" y="191"/>
                    <a:pt x="428" y="191"/>
                  </a:cubicBezTo>
                  <a:lnTo>
                    <a:pt x="428" y="191"/>
                  </a:lnTo>
                  <a:cubicBezTo>
                    <a:pt x="417" y="179"/>
                    <a:pt x="429" y="179"/>
                    <a:pt x="441" y="179"/>
                  </a:cubicBezTo>
                  <a:lnTo>
                    <a:pt x="369" y="179"/>
                  </a:lnTo>
                  <a:cubicBezTo>
                    <a:pt x="453" y="167"/>
                    <a:pt x="393" y="155"/>
                    <a:pt x="417" y="155"/>
                  </a:cubicBezTo>
                  <a:cubicBezTo>
                    <a:pt x="410" y="148"/>
                    <a:pt x="390" y="137"/>
                    <a:pt x="372" y="131"/>
                  </a:cubicBezTo>
                  <a:lnTo>
                    <a:pt x="372" y="131"/>
                  </a:lnTo>
                  <a:cubicBezTo>
                    <a:pt x="399" y="131"/>
                    <a:pt x="426" y="129"/>
                    <a:pt x="453" y="120"/>
                  </a:cubicBezTo>
                  <a:lnTo>
                    <a:pt x="381" y="120"/>
                  </a:lnTo>
                  <a:cubicBezTo>
                    <a:pt x="405" y="108"/>
                    <a:pt x="512" y="96"/>
                    <a:pt x="393" y="84"/>
                  </a:cubicBezTo>
                  <a:lnTo>
                    <a:pt x="464" y="84"/>
                  </a:lnTo>
                  <a:cubicBezTo>
                    <a:pt x="448" y="77"/>
                    <a:pt x="439" y="75"/>
                    <a:pt x="433" y="75"/>
                  </a:cubicBezTo>
                  <a:cubicBezTo>
                    <a:pt x="425" y="75"/>
                    <a:pt x="426" y="81"/>
                    <a:pt x="422" y="81"/>
                  </a:cubicBezTo>
                  <a:cubicBezTo>
                    <a:pt x="419" y="81"/>
                    <a:pt x="415" y="79"/>
                    <a:pt x="405" y="72"/>
                  </a:cubicBezTo>
                  <a:cubicBezTo>
                    <a:pt x="476" y="48"/>
                    <a:pt x="310" y="36"/>
                    <a:pt x="464" y="13"/>
                  </a:cubicBezTo>
                  <a:lnTo>
                    <a:pt x="441" y="13"/>
                  </a:lnTo>
                  <a:cubicBezTo>
                    <a:pt x="417" y="1"/>
                    <a:pt x="405" y="1"/>
                    <a:pt x="381" y="1"/>
                  </a:cubicBezTo>
                  <a:close/>
                  <a:moveTo>
                    <a:pt x="367" y="749"/>
                  </a:moveTo>
                  <a:lnTo>
                    <a:pt x="367" y="749"/>
                  </a:lnTo>
                  <a:cubicBezTo>
                    <a:pt x="364" y="750"/>
                    <a:pt x="361" y="751"/>
                    <a:pt x="357" y="751"/>
                  </a:cubicBezTo>
                  <a:cubicBezTo>
                    <a:pt x="364" y="751"/>
                    <a:pt x="367" y="750"/>
                    <a:pt x="367" y="749"/>
                  </a:cubicBezTo>
                  <a:close/>
                  <a:moveTo>
                    <a:pt x="451" y="750"/>
                  </a:moveTo>
                  <a:lnTo>
                    <a:pt x="451" y="750"/>
                  </a:lnTo>
                  <a:cubicBezTo>
                    <a:pt x="447" y="751"/>
                    <a:pt x="444" y="751"/>
                    <a:pt x="441" y="751"/>
                  </a:cubicBezTo>
                  <a:lnTo>
                    <a:pt x="455" y="751"/>
                  </a:lnTo>
                  <a:cubicBezTo>
                    <a:pt x="453" y="751"/>
                    <a:pt x="452" y="750"/>
                    <a:pt x="451" y="750"/>
                  </a:cubicBezTo>
                  <a:close/>
                  <a:moveTo>
                    <a:pt x="455" y="751"/>
                  </a:moveTo>
                  <a:cubicBezTo>
                    <a:pt x="464" y="752"/>
                    <a:pt x="474" y="753"/>
                    <a:pt x="482" y="753"/>
                  </a:cubicBezTo>
                  <a:cubicBezTo>
                    <a:pt x="489" y="753"/>
                    <a:pt x="495" y="753"/>
                    <a:pt x="500" y="75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2"/>
            <p:cNvSpPr/>
            <p:nvPr/>
          </p:nvSpPr>
          <p:spPr>
            <a:xfrm>
              <a:off x="2744675" y="2064675"/>
              <a:ext cx="625" cy="25"/>
            </a:xfrm>
            <a:custGeom>
              <a:rect b="b" l="l" r="r" t="t"/>
              <a:pathLst>
                <a:path extrusionOk="0" h="1" w="25">
                  <a:moveTo>
                    <a:pt x="12" y="0"/>
                  </a:moveTo>
                  <a:cubicBezTo>
                    <a:pt x="24" y="0"/>
                    <a:pt x="1"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2"/>
            <p:cNvSpPr/>
            <p:nvPr/>
          </p:nvSpPr>
          <p:spPr>
            <a:xfrm>
              <a:off x="2755400" y="2075375"/>
              <a:ext cx="325" cy="325"/>
            </a:xfrm>
            <a:custGeom>
              <a:rect b="b" l="l" r="r" t="t"/>
              <a:pathLst>
                <a:path extrusionOk="0" h="13" w="13">
                  <a:moveTo>
                    <a:pt x="0" y="13"/>
                  </a:moveTo>
                  <a:cubicBezTo>
                    <a:pt x="0" y="1"/>
                    <a:pt x="0" y="13"/>
                    <a:pt x="0" y="13"/>
                  </a:cubicBezTo>
                  <a:cubicBezTo>
                    <a:pt x="12" y="13"/>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2"/>
            <p:cNvSpPr/>
            <p:nvPr/>
          </p:nvSpPr>
          <p:spPr>
            <a:xfrm>
              <a:off x="2750025" y="2076150"/>
              <a:ext cx="700" cy="150"/>
            </a:xfrm>
            <a:custGeom>
              <a:rect b="b" l="l" r="r" t="t"/>
              <a:pathLst>
                <a:path extrusionOk="0" h="6" w="28">
                  <a:moveTo>
                    <a:pt x="22" y="0"/>
                  </a:moveTo>
                  <a:cubicBezTo>
                    <a:pt x="19" y="0"/>
                    <a:pt x="13" y="2"/>
                    <a:pt x="1" y="6"/>
                  </a:cubicBezTo>
                  <a:cubicBezTo>
                    <a:pt x="17" y="6"/>
                    <a:pt x="27"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12"/>
            <p:cNvSpPr/>
            <p:nvPr/>
          </p:nvSpPr>
          <p:spPr>
            <a:xfrm>
              <a:off x="2751525" y="2075675"/>
              <a:ext cx="1700" cy="175"/>
            </a:xfrm>
            <a:custGeom>
              <a:rect b="b" l="l" r="r" t="t"/>
              <a:pathLst>
                <a:path extrusionOk="0" h="7" w="68">
                  <a:moveTo>
                    <a:pt x="48" y="1"/>
                  </a:moveTo>
                  <a:cubicBezTo>
                    <a:pt x="0" y="1"/>
                    <a:pt x="43" y="6"/>
                    <a:pt x="59" y="6"/>
                  </a:cubicBezTo>
                  <a:cubicBezTo>
                    <a:pt x="67" y="6"/>
                    <a:pt x="68" y="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2"/>
            <p:cNvSpPr/>
            <p:nvPr/>
          </p:nvSpPr>
          <p:spPr>
            <a:xfrm>
              <a:off x="2752425" y="2075975"/>
              <a:ext cx="300" cy="25"/>
            </a:xfrm>
            <a:custGeom>
              <a:rect b="b" l="l" r="r" t="t"/>
              <a:pathLst>
                <a:path extrusionOk="0" h="1" w="12">
                  <a:moveTo>
                    <a:pt x="0" y="1"/>
                  </a:moveTo>
                  <a:cubicBezTo>
                    <a:pt x="12" y="1"/>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2"/>
            <p:cNvSpPr/>
            <p:nvPr/>
          </p:nvSpPr>
          <p:spPr>
            <a:xfrm>
              <a:off x="2754200" y="2075075"/>
              <a:ext cx="2100" cy="25"/>
            </a:xfrm>
            <a:custGeom>
              <a:rect b="b" l="l" r="r" t="t"/>
              <a:pathLst>
                <a:path extrusionOk="0" h="1" w="84">
                  <a:moveTo>
                    <a:pt x="24" y="1"/>
                  </a:moveTo>
                  <a:cubicBezTo>
                    <a:pt x="12" y="1"/>
                    <a:pt x="60" y="1"/>
                    <a:pt x="48" y="1"/>
                  </a:cubicBezTo>
                  <a:cubicBezTo>
                    <a:pt x="84" y="1"/>
                    <a:pt x="1"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2"/>
            <p:cNvSpPr/>
            <p:nvPr/>
          </p:nvSpPr>
          <p:spPr>
            <a:xfrm>
              <a:off x="2750325" y="2075675"/>
              <a:ext cx="925" cy="25"/>
            </a:xfrm>
            <a:custGeom>
              <a:rect b="b" l="l" r="r" t="t"/>
              <a:pathLst>
                <a:path extrusionOk="0" h="1" w="37">
                  <a:moveTo>
                    <a:pt x="1" y="1"/>
                  </a:moveTo>
                  <a:cubicBezTo>
                    <a:pt x="36" y="1"/>
                    <a:pt x="36"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2"/>
            <p:cNvSpPr/>
            <p:nvPr/>
          </p:nvSpPr>
          <p:spPr>
            <a:xfrm>
              <a:off x="2750625" y="2075375"/>
              <a:ext cx="625" cy="25"/>
            </a:xfrm>
            <a:custGeom>
              <a:rect b="b" l="l" r="r" t="t"/>
              <a:pathLst>
                <a:path extrusionOk="0" h="1" w="25">
                  <a:moveTo>
                    <a:pt x="1" y="1"/>
                  </a:moveTo>
                  <a:cubicBezTo>
                    <a:pt x="24" y="1"/>
                    <a:pt x="13" y="1"/>
                    <a:pt x="1" y="1"/>
                  </a:cubicBezTo>
                  <a:cubicBezTo>
                    <a:pt x="13"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2"/>
            <p:cNvSpPr/>
            <p:nvPr/>
          </p:nvSpPr>
          <p:spPr>
            <a:xfrm>
              <a:off x="2750025" y="2075375"/>
              <a:ext cx="625" cy="325"/>
            </a:xfrm>
            <a:custGeom>
              <a:rect b="b" l="l" r="r" t="t"/>
              <a:pathLst>
                <a:path extrusionOk="0" h="13" w="25">
                  <a:moveTo>
                    <a:pt x="1" y="13"/>
                  </a:moveTo>
                  <a:cubicBezTo>
                    <a:pt x="1" y="13"/>
                    <a:pt x="25"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2"/>
            <p:cNvSpPr/>
            <p:nvPr/>
          </p:nvSpPr>
          <p:spPr>
            <a:xfrm>
              <a:off x="2750125" y="2074050"/>
              <a:ext cx="925" cy="175"/>
            </a:xfrm>
            <a:custGeom>
              <a:rect b="b" l="l" r="r" t="t"/>
              <a:pathLst>
                <a:path extrusionOk="0" h="7" w="37">
                  <a:moveTo>
                    <a:pt x="27" y="1"/>
                  </a:moveTo>
                  <a:cubicBezTo>
                    <a:pt x="17" y="1"/>
                    <a:pt x="1" y="6"/>
                    <a:pt x="33" y="6"/>
                  </a:cubicBezTo>
                  <a:cubicBezTo>
                    <a:pt x="37" y="2"/>
                    <a:pt x="33"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2"/>
            <p:cNvSpPr/>
            <p:nvPr/>
          </p:nvSpPr>
          <p:spPr>
            <a:xfrm>
              <a:off x="2748150" y="2074700"/>
              <a:ext cx="1350" cy="200"/>
            </a:xfrm>
            <a:custGeom>
              <a:rect b="b" l="l" r="r" t="t"/>
              <a:pathLst>
                <a:path extrusionOk="0" h="8" w="54">
                  <a:moveTo>
                    <a:pt x="48" y="1"/>
                  </a:moveTo>
                  <a:cubicBezTo>
                    <a:pt x="45" y="1"/>
                    <a:pt x="36" y="2"/>
                    <a:pt x="16" y="4"/>
                  </a:cubicBezTo>
                  <a:cubicBezTo>
                    <a:pt x="4" y="7"/>
                    <a:pt x="1" y="8"/>
                    <a:pt x="3" y="8"/>
                  </a:cubicBezTo>
                  <a:cubicBezTo>
                    <a:pt x="9" y="8"/>
                    <a:pt x="54"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2"/>
            <p:cNvSpPr/>
            <p:nvPr/>
          </p:nvSpPr>
          <p:spPr>
            <a:xfrm>
              <a:off x="2747350" y="2074200"/>
              <a:ext cx="925" cy="325"/>
            </a:xfrm>
            <a:custGeom>
              <a:rect b="b" l="l" r="r" t="t"/>
              <a:pathLst>
                <a:path extrusionOk="0" h="13" w="37">
                  <a:moveTo>
                    <a:pt x="1" y="0"/>
                  </a:moveTo>
                  <a:lnTo>
                    <a:pt x="1" y="0"/>
                  </a:lnTo>
                  <a:cubicBezTo>
                    <a:pt x="13" y="12"/>
                    <a:pt x="25" y="12"/>
                    <a:pt x="36" y="12"/>
                  </a:cubicBezTo>
                  <a:cubicBezTo>
                    <a:pt x="25" y="12"/>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2"/>
            <p:cNvSpPr/>
            <p:nvPr/>
          </p:nvSpPr>
          <p:spPr>
            <a:xfrm>
              <a:off x="2749725" y="2073000"/>
              <a:ext cx="1825" cy="25"/>
            </a:xfrm>
            <a:custGeom>
              <a:rect b="b" l="l" r="r" t="t"/>
              <a:pathLst>
                <a:path extrusionOk="0" h="1" w="73">
                  <a:moveTo>
                    <a:pt x="1" y="1"/>
                  </a:moveTo>
                  <a:cubicBezTo>
                    <a:pt x="13" y="1"/>
                    <a:pt x="60" y="1"/>
                    <a:pt x="72" y="1"/>
                  </a:cubicBezTo>
                  <a:cubicBezTo>
                    <a:pt x="49" y="1"/>
                    <a:pt x="2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2"/>
            <p:cNvSpPr/>
            <p:nvPr/>
          </p:nvSpPr>
          <p:spPr>
            <a:xfrm>
              <a:off x="2745275" y="2071525"/>
              <a:ext cx="1300" cy="150"/>
            </a:xfrm>
            <a:custGeom>
              <a:rect b="b" l="l" r="r" t="t"/>
              <a:pathLst>
                <a:path extrusionOk="0" h="6" w="52">
                  <a:moveTo>
                    <a:pt x="0" y="0"/>
                  </a:moveTo>
                  <a:cubicBezTo>
                    <a:pt x="0" y="0"/>
                    <a:pt x="27" y="5"/>
                    <a:pt x="41" y="5"/>
                  </a:cubicBezTo>
                  <a:cubicBezTo>
                    <a:pt x="48" y="5"/>
                    <a:pt x="52" y="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2"/>
            <p:cNvSpPr/>
            <p:nvPr/>
          </p:nvSpPr>
          <p:spPr>
            <a:xfrm>
              <a:off x="2753900" y="2056925"/>
              <a:ext cx="1225" cy="25"/>
            </a:xfrm>
            <a:custGeom>
              <a:rect b="b" l="l" r="r" t="t"/>
              <a:pathLst>
                <a:path extrusionOk="0" h="1" w="49">
                  <a:moveTo>
                    <a:pt x="48" y="1"/>
                  </a:moveTo>
                  <a:cubicBezTo>
                    <a:pt x="1" y="1"/>
                    <a:pt x="48"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2"/>
            <p:cNvSpPr/>
            <p:nvPr/>
          </p:nvSpPr>
          <p:spPr>
            <a:xfrm>
              <a:off x="2753300" y="2056925"/>
              <a:ext cx="1225" cy="25"/>
            </a:xfrm>
            <a:custGeom>
              <a:rect b="b" l="l" r="r" t="t"/>
              <a:pathLst>
                <a:path extrusionOk="0" h="1" w="49">
                  <a:moveTo>
                    <a:pt x="48" y="1"/>
                  </a:moveTo>
                  <a:cubicBezTo>
                    <a:pt x="1" y="1"/>
                    <a:pt x="1"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2"/>
            <p:cNvSpPr/>
            <p:nvPr/>
          </p:nvSpPr>
          <p:spPr>
            <a:xfrm>
              <a:off x="2743475" y="2067050"/>
              <a:ext cx="1825" cy="25"/>
            </a:xfrm>
            <a:custGeom>
              <a:rect b="b" l="l" r="r" t="t"/>
              <a:pathLst>
                <a:path extrusionOk="0" h="1" w="73">
                  <a:moveTo>
                    <a:pt x="1" y="1"/>
                  </a:moveTo>
                  <a:cubicBezTo>
                    <a:pt x="25" y="1"/>
                    <a:pt x="7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2"/>
            <p:cNvSpPr/>
            <p:nvPr/>
          </p:nvSpPr>
          <p:spPr>
            <a:xfrm>
              <a:off x="2744375" y="2065850"/>
              <a:ext cx="1525" cy="325"/>
            </a:xfrm>
            <a:custGeom>
              <a:rect b="b" l="l" r="r" t="t"/>
              <a:pathLst>
                <a:path extrusionOk="0" h="13" w="61">
                  <a:moveTo>
                    <a:pt x="1" y="13"/>
                  </a:moveTo>
                  <a:cubicBezTo>
                    <a:pt x="60" y="1"/>
                    <a:pt x="60"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2"/>
            <p:cNvSpPr/>
            <p:nvPr/>
          </p:nvSpPr>
          <p:spPr>
            <a:xfrm>
              <a:off x="2743200" y="2065275"/>
              <a:ext cx="1200" cy="25"/>
            </a:xfrm>
            <a:custGeom>
              <a:rect b="b" l="l" r="r" t="t"/>
              <a:pathLst>
                <a:path extrusionOk="0" h="1" w="48">
                  <a:moveTo>
                    <a:pt x="0" y="0"/>
                  </a:moveTo>
                  <a:cubicBezTo>
                    <a:pt x="0" y="0"/>
                    <a:pt x="0" y="0"/>
                    <a:pt x="0" y="0"/>
                  </a:cubicBezTo>
                  <a:cubicBezTo>
                    <a:pt x="0" y="0"/>
                    <a:pt x="48"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2"/>
            <p:cNvSpPr/>
            <p:nvPr/>
          </p:nvSpPr>
          <p:spPr>
            <a:xfrm>
              <a:off x="2780700" y="2079250"/>
              <a:ext cx="1200" cy="25"/>
            </a:xfrm>
            <a:custGeom>
              <a:rect b="b" l="l" r="r" t="t"/>
              <a:pathLst>
                <a:path extrusionOk="0" h="1" w="48">
                  <a:moveTo>
                    <a:pt x="12" y="1"/>
                  </a:moveTo>
                  <a:cubicBezTo>
                    <a:pt x="12" y="1"/>
                    <a:pt x="48" y="1"/>
                    <a:pt x="48" y="1"/>
                  </a:cubicBezTo>
                  <a:cubicBezTo>
                    <a:pt x="36"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2"/>
            <p:cNvSpPr/>
            <p:nvPr/>
          </p:nvSpPr>
          <p:spPr>
            <a:xfrm>
              <a:off x="2778600" y="2078650"/>
              <a:ext cx="925" cy="25"/>
            </a:xfrm>
            <a:custGeom>
              <a:rect b="b" l="l" r="r" t="t"/>
              <a:pathLst>
                <a:path extrusionOk="0" h="1" w="37">
                  <a:moveTo>
                    <a:pt x="37" y="1"/>
                  </a:moveTo>
                  <a:cubicBezTo>
                    <a:pt x="1" y="1"/>
                    <a:pt x="1" y="1"/>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2"/>
            <p:cNvSpPr/>
            <p:nvPr/>
          </p:nvSpPr>
          <p:spPr>
            <a:xfrm>
              <a:off x="2778525" y="2078075"/>
              <a:ext cx="1200" cy="225"/>
            </a:xfrm>
            <a:custGeom>
              <a:rect b="b" l="l" r="r" t="t"/>
              <a:pathLst>
                <a:path extrusionOk="0" h="9" w="48">
                  <a:moveTo>
                    <a:pt x="28" y="0"/>
                  </a:moveTo>
                  <a:cubicBezTo>
                    <a:pt x="4" y="6"/>
                    <a:pt x="1" y="9"/>
                    <a:pt x="5" y="9"/>
                  </a:cubicBezTo>
                  <a:cubicBezTo>
                    <a:pt x="8" y="9"/>
                    <a:pt x="15" y="8"/>
                    <a:pt x="21" y="5"/>
                  </a:cubicBezTo>
                  <a:lnTo>
                    <a:pt x="21" y="5"/>
                  </a:lnTo>
                  <a:cubicBezTo>
                    <a:pt x="31" y="4"/>
                    <a:pt x="47" y="0"/>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2"/>
            <p:cNvSpPr/>
            <p:nvPr/>
          </p:nvSpPr>
          <p:spPr>
            <a:xfrm>
              <a:off x="2781875" y="2078075"/>
              <a:ext cx="325" cy="25"/>
            </a:xfrm>
            <a:custGeom>
              <a:rect b="b" l="l" r="r" t="t"/>
              <a:pathLst>
                <a:path extrusionOk="0" h="1" w="13">
                  <a:moveTo>
                    <a:pt x="13" y="0"/>
                  </a:moveTo>
                  <a:cubicBezTo>
                    <a:pt x="13" y="0"/>
                    <a:pt x="1" y="0"/>
                    <a:pt x="13" y="0"/>
                  </a:cubicBezTo>
                  <a:cubicBezTo>
                    <a:pt x="13"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2"/>
            <p:cNvSpPr/>
            <p:nvPr/>
          </p:nvSpPr>
          <p:spPr>
            <a:xfrm>
              <a:off x="2782175" y="2078075"/>
              <a:ext cx="325" cy="25"/>
            </a:xfrm>
            <a:custGeom>
              <a:rect b="b" l="l" r="r" t="t"/>
              <a:pathLst>
                <a:path extrusionOk="0" h="1" w="13">
                  <a:moveTo>
                    <a:pt x="1" y="0"/>
                  </a:moveTo>
                  <a:cubicBezTo>
                    <a:pt x="1"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2"/>
            <p:cNvSpPr/>
            <p:nvPr/>
          </p:nvSpPr>
          <p:spPr>
            <a:xfrm>
              <a:off x="2781875" y="2077625"/>
              <a:ext cx="1225" cy="175"/>
            </a:xfrm>
            <a:custGeom>
              <a:rect b="b" l="l" r="r" t="t"/>
              <a:pathLst>
                <a:path extrusionOk="0" h="7" w="49">
                  <a:moveTo>
                    <a:pt x="43" y="1"/>
                  </a:moveTo>
                  <a:cubicBezTo>
                    <a:pt x="41" y="1"/>
                    <a:pt x="29" y="2"/>
                    <a:pt x="1" y="6"/>
                  </a:cubicBezTo>
                  <a:cubicBezTo>
                    <a:pt x="17" y="6"/>
                    <a:pt x="48"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2"/>
            <p:cNvSpPr/>
            <p:nvPr/>
          </p:nvSpPr>
          <p:spPr>
            <a:xfrm>
              <a:off x="2781000" y="2077775"/>
              <a:ext cx="300" cy="25"/>
            </a:xfrm>
            <a:custGeom>
              <a:rect b="b" l="l" r="r" t="t"/>
              <a:pathLst>
                <a:path extrusionOk="0" h="1" w="12">
                  <a:moveTo>
                    <a:pt x="0" y="0"/>
                  </a:moveTo>
                  <a:lnTo>
                    <a:pt x="0" y="0"/>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2"/>
            <p:cNvSpPr/>
            <p:nvPr/>
          </p:nvSpPr>
          <p:spPr>
            <a:xfrm>
              <a:off x="2780400" y="2077775"/>
              <a:ext cx="1200" cy="25"/>
            </a:xfrm>
            <a:custGeom>
              <a:rect b="b" l="l" r="r" t="t"/>
              <a:pathLst>
                <a:path extrusionOk="0" h="1" w="48">
                  <a:moveTo>
                    <a:pt x="48" y="0"/>
                  </a:moveTo>
                  <a:cubicBezTo>
                    <a:pt x="0" y="0"/>
                    <a:pt x="24" y="0"/>
                    <a:pt x="48" y="0"/>
                  </a:cubicBezTo>
                  <a:cubicBezTo>
                    <a:pt x="48" y="0"/>
                    <a:pt x="3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2"/>
            <p:cNvSpPr/>
            <p:nvPr/>
          </p:nvSpPr>
          <p:spPr>
            <a:xfrm>
              <a:off x="2780400" y="2077775"/>
              <a:ext cx="1050" cy="250"/>
            </a:xfrm>
            <a:custGeom>
              <a:rect b="b" l="l" r="r" t="t"/>
              <a:pathLst>
                <a:path extrusionOk="0" h="10" w="42">
                  <a:moveTo>
                    <a:pt x="0" y="0"/>
                  </a:moveTo>
                  <a:cubicBezTo>
                    <a:pt x="0" y="6"/>
                    <a:pt x="12" y="9"/>
                    <a:pt x="23" y="9"/>
                  </a:cubicBezTo>
                  <a:cubicBezTo>
                    <a:pt x="33" y="9"/>
                    <a:pt x="42"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2"/>
            <p:cNvSpPr/>
            <p:nvPr/>
          </p:nvSpPr>
          <p:spPr>
            <a:xfrm>
              <a:off x="2777525" y="2078075"/>
              <a:ext cx="700" cy="275"/>
            </a:xfrm>
            <a:custGeom>
              <a:rect b="b" l="l" r="r" t="t"/>
              <a:pathLst>
                <a:path extrusionOk="0" h="11" w="28">
                  <a:moveTo>
                    <a:pt x="20" y="0"/>
                  </a:moveTo>
                  <a:cubicBezTo>
                    <a:pt x="4" y="8"/>
                    <a:pt x="0" y="11"/>
                    <a:pt x="2" y="11"/>
                  </a:cubicBezTo>
                  <a:cubicBezTo>
                    <a:pt x="4" y="11"/>
                    <a:pt x="28"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2"/>
            <p:cNvSpPr/>
            <p:nvPr/>
          </p:nvSpPr>
          <p:spPr>
            <a:xfrm>
              <a:off x="2781150" y="2077175"/>
              <a:ext cx="1350" cy="150"/>
            </a:xfrm>
            <a:custGeom>
              <a:rect b="b" l="l" r="r" t="t"/>
              <a:pathLst>
                <a:path extrusionOk="0" h="6" w="54">
                  <a:moveTo>
                    <a:pt x="54" y="0"/>
                  </a:moveTo>
                  <a:cubicBezTo>
                    <a:pt x="46" y="0"/>
                    <a:pt x="1" y="6"/>
                    <a:pt x="3" y="6"/>
                  </a:cubicBezTo>
                  <a:cubicBezTo>
                    <a:pt x="5" y="6"/>
                    <a:pt x="18" y="4"/>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2"/>
            <p:cNvSpPr/>
            <p:nvPr/>
          </p:nvSpPr>
          <p:spPr>
            <a:xfrm>
              <a:off x="2781000" y="2077175"/>
              <a:ext cx="300" cy="25"/>
            </a:xfrm>
            <a:custGeom>
              <a:rect b="b" l="l" r="r" t="t"/>
              <a:pathLst>
                <a:path extrusionOk="0" h="1" w="12">
                  <a:moveTo>
                    <a:pt x="12" y="0"/>
                  </a:moveTo>
                  <a:lnTo>
                    <a:pt x="0" y="0"/>
                  </a:ln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2"/>
            <p:cNvSpPr/>
            <p:nvPr/>
          </p:nvSpPr>
          <p:spPr>
            <a:xfrm>
              <a:off x="2779500" y="2077475"/>
              <a:ext cx="925" cy="325"/>
            </a:xfrm>
            <a:custGeom>
              <a:rect b="b" l="l" r="r" t="t"/>
              <a:pathLst>
                <a:path extrusionOk="0" h="13" w="37">
                  <a:moveTo>
                    <a:pt x="1" y="0"/>
                  </a:moveTo>
                  <a:cubicBezTo>
                    <a:pt x="36" y="12"/>
                    <a:pt x="36"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2"/>
            <p:cNvSpPr/>
            <p:nvPr/>
          </p:nvSpPr>
          <p:spPr>
            <a:xfrm>
              <a:off x="2782175" y="2076875"/>
              <a:ext cx="1225" cy="325"/>
            </a:xfrm>
            <a:custGeom>
              <a:rect b="b" l="l" r="r" t="t"/>
              <a:pathLst>
                <a:path extrusionOk="0" h="13" w="49">
                  <a:moveTo>
                    <a:pt x="1" y="0"/>
                  </a:moveTo>
                  <a:cubicBezTo>
                    <a:pt x="48" y="12"/>
                    <a:pt x="48"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2"/>
            <p:cNvSpPr/>
            <p:nvPr/>
          </p:nvSpPr>
          <p:spPr>
            <a:xfrm>
              <a:off x="2782500" y="2076500"/>
              <a:ext cx="1650" cy="175"/>
            </a:xfrm>
            <a:custGeom>
              <a:rect b="b" l="l" r="r" t="t"/>
              <a:pathLst>
                <a:path extrusionOk="0" h="7" w="66">
                  <a:moveTo>
                    <a:pt x="5" y="0"/>
                  </a:moveTo>
                  <a:cubicBezTo>
                    <a:pt x="1" y="0"/>
                    <a:pt x="1" y="1"/>
                    <a:pt x="12" y="4"/>
                  </a:cubicBezTo>
                  <a:cubicBezTo>
                    <a:pt x="37" y="6"/>
                    <a:pt x="49" y="7"/>
                    <a:pt x="53" y="7"/>
                  </a:cubicBezTo>
                  <a:cubicBezTo>
                    <a:pt x="65" y="7"/>
                    <a:pt x="17"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2"/>
            <p:cNvSpPr/>
            <p:nvPr/>
          </p:nvSpPr>
          <p:spPr>
            <a:xfrm>
              <a:off x="2780950" y="2077175"/>
              <a:ext cx="950" cy="150"/>
            </a:xfrm>
            <a:custGeom>
              <a:rect b="b" l="l" r="r" t="t"/>
              <a:pathLst>
                <a:path extrusionOk="0" h="6" w="38">
                  <a:moveTo>
                    <a:pt x="38" y="0"/>
                  </a:moveTo>
                  <a:cubicBezTo>
                    <a:pt x="22" y="0"/>
                    <a:pt x="1" y="6"/>
                    <a:pt x="6" y="6"/>
                  </a:cubicBezTo>
                  <a:cubicBezTo>
                    <a:pt x="9" y="6"/>
                    <a:pt x="18" y="4"/>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2"/>
            <p:cNvSpPr/>
            <p:nvPr/>
          </p:nvSpPr>
          <p:spPr>
            <a:xfrm>
              <a:off x="2781000" y="2076875"/>
              <a:ext cx="300" cy="325"/>
            </a:xfrm>
            <a:custGeom>
              <a:rect b="b" l="l" r="r" t="t"/>
              <a:pathLst>
                <a:path extrusionOk="0" h="13" w="12">
                  <a:moveTo>
                    <a:pt x="0" y="12"/>
                  </a:moveTo>
                  <a:cubicBezTo>
                    <a:pt x="0" y="12"/>
                    <a:pt x="12" y="0"/>
                    <a:pt x="0" y="12"/>
                  </a:cubicBezTo>
                  <a:cubicBezTo>
                    <a:pt x="0" y="12"/>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2"/>
            <p:cNvSpPr/>
            <p:nvPr/>
          </p:nvSpPr>
          <p:spPr>
            <a:xfrm>
              <a:off x="2778600" y="2077325"/>
              <a:ext cx="1525" cy="175"/>
            </a:xfrm>
            <a:custGeom>
              <a:rect b="b" l="l" r="r" t="t"/>
              <a:pathLst>
                <a:path extrusionOk="0" h="7" w="61">
                  <a:moveTo>
                    <a:pt x="24" y="1"/>
                  </a:moveTo>
                  <a:cubicBezTo>
                    <a:pt x="17" y="1"/>
                    <a:pt x="9" y="2"/>
                    <a:pt x="1" y="6"/>
                  </a:cubicBezTo>
                  <a:lnTo>
                    <a:pt x="60" y="6"/>
                  </a:lnTo>
                  <a:cubicBezTo>
                    <a:pt x="52" y="6"/>
                    <a:pt x="39"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2"/>
            <p:cNvSpPr/>
            <p:nvPr/>
          </p:nvSpPr>
          <p:spPr>
            <a:xfrm>
              <a:off x="2778900" y="2077175"/>
              <a:ext cx="1825" cy="25"/>
            </a:xfrm>
            <a:custGeom>
              <a:rect b="b" l="l" r="r" t="t"/>
              <a:pathLst>
                <a:path extrusionOk="0" h="1" w="73">
                  <a:moveTo>
                    <a:pt x="72" y="0"/>
                  </a:moveTo>
                  <a:cubicBezTo>
                    <a:pt x="60" y="0"/>
                    <a:pt x="1" y="0"/>
                    <a:pt x="72" y="0"/>
                  </a:cubicBezTo>
                  <a:cubicBezTo>
                    <a:pt x="72" y="0"/>
                    <a:pt x="60"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2"/>
            <p:cNvSpPr/>
            <p:nvPr/>
          </p:nvSpPr>
          <p:spPr>
            <a:xfrm>
              <a:off x="2779800" y="2077175"/>
              <a:ext cx="925" cy="25"/>
            </a:xfrm>
            <a:custGeom>
              <a:rect b="b" l="l" r="r" t="t"/>
              <a:pathLst>
                <a:path extrusionOk="0" h="1" w="37">
                  <a:moveTo>
                    <a:pt x="0" y="0"/>
                  </a:moveTo>
                  <a:cubicBezTo>
                    <a:pt x="0" y="0"/>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2"/>
            <p:cNvSpPr/>
            <p:nvPr/>
          </p:nvSpPr>
          <p:spPr>
            <a:xfrm>
              <a:off x="2781100" y="2076575"/>
              <a:ext cx="200" cy="150"/>
            </a:xfrm>
            <a:custGeom>
              <a:rect b="b" l="l" r="r" t="t"/>
              <a:pathLst>
                <a:path extrusionOk="0" h="6" w="8">
                  <a:moveTo>
                    <a:pt x="8" y="1"/>
                  </a:moveTo>
                  <a:cubicBezTo>
                    <a:pt x="0" y="1"/>
                    <a:pt x="3" y="6"/>
                    <a:pt x="5" y="6"/>
                  </a:cubicBezTo>
                  <a:cubicBezTo>
                    <a:pt x="7" y="6"/>
                    <a:pt x="8" y="4"/>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2"/>
            <p:cNvSpPr/>
            <p:nvPr/>
          </p:nvSpPr>
          <p:spPr>
            <a:xfrm>
              <a:off x="2781000" y="2076875"/>
              <a:ext cx="300" cy="25"/>
            </a:xfrm>
            <a:custGeom>
              <a:rect b="b" l="l" r="r" t="t"/>
              <a:pathLst>
                <a:path extrusionOk="0" h="1" w="12">
                  <a:moveTo>
                    <a:pt x="12" y="0"/>
                  </a:moveTo>
                  <a:lnTo>
                    <a:pt x="0" y="0"/>
                  </a:ln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2"/>
            <p:cNvSpPr/>
            <p:nvPr/>
          </p:nvSpPr>
          <p:spPr>
            <a:xfrm>
              <a:off x="2780700" y="2076275"/>
              <a:ext cx="325" cy="25"/>
            </a:xfrm>
            <a:custGeom>
              <a:rect b="b" l="l" r="r" t="t"/>
              <a:pathLst>
                <a:path extrusionOk="0" h="1" w="13">
                  <a:moveTo>
                    <a:pt x="12" y="1"/>
                  </a:moveTo>
                  <a:cubicBezTo>
                    <a:pt x="0"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2"/>
            <p:cNvSpPr/>
            <p:nvPr/>
          </p:nvSpPr>
          <p:spPr>
            <a:xfrm>
              <a:off x="2780400" y="2076875"/>
              <a:ext cx="325" cy="25"/>
            </a:xfrm>
            <a:custGeom>
              <a:rect b="b" l="l" r="r" t="t"/>
              <a:pathLst>
                <a:path extrusionOk="0" h="1" w="13">
                  <a:moveTo>
                    <a:pt x="12" y="0"/>
                  </a:moveTo>
                  <a:cubicBezTo>
                    <a:pt x="12" y="0"/>
                    <a:pt x="0" y="0"/>
                    <a:pt x="12" y="0"/>
                  </a:cubicBezTo>
                  <a:cubicBezTo>
                    <a:pt x="12"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2"/>
            <p:cNvSpPr/>
            <p:nvPr/>
          </p:nvSpPr>
          <p:spPr>
            <a:xfrm>
              <a:off x="2781300" y="2076575"/>
              <a:ext cx="600" cy="25"/>
            </a:xfrm>
            <a:custGeom>
              <a:rect b="b" l="l" r="r" t="t"/>
              <a:pathLst>
                <a:path extrusionOk="0" h="1" w="24">
                  <a:moveTo>
                    <a:pt x="24" y="1"/>
                  </a:moveTo>
                  <a:cubicBezTo>
                    <a:pt x="12" y="1"/>
                    <a:pt x="0" y="1"/>
                    <a:pt x="0" y="1"/>
                  </a:cubicBezTo>
                  <a:cubicBezTo>
                    <a:pt x="12"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2"/>
            <p:cNvSpPr/>
            <p:nvPr/>
          </p:nvSpPr>
          <p:spPr>
            <a:xfrm>
              <a:off x="2781300" y="2076875"/>
              <a:ext cx="300" cy="25"/>
            </a:xfrm>
            <a:custGeom>
              <a:rect b="b" l="l" r="r" t="t"/>
              <a:pathLst>
                <a:path extrusionOk="0" h="1" w="12">
                  <a:moveTo>
                    <a:pt x="0" y="0"/>
                  </a:moveTo>
                  <a:lnTo>
                    <a:pt x="0" y="0"/>
                  </a:ln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2"/>
            <p:cNvSpPr/>
            <p:nvPr/>
          </p:nvSpPr>
          <p:spPr>
            <a:xfrm>
              <a:off x="2780400" y="2076875"/>
              <a:ext cx="900" cy="25"/>
            </a:xfrm>
            <a:custGeom>
              <a:rect b="b" l="l" r="r" t="t"/>
              <a:pathLst>
                <a:path extrusionOk="0" h="1" w="36">
                  <a:moveTo>
                    <a:pt x="36" y="0"/>
                  </a:moveTo>
                  <a:cubicBezTo>
                    <a:pt x="0" y="0"/>
                    <a:pt x="24" y="0"/>
                    <a:pt x="36" y="0"/>
                  </a:cubicBezTo>
                  <a:cubicBezTo>
                    <a:pt x="36" y="0"/>
                    <a:pt x="36"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2"/>
            <p:cNvSpPr/>
            <p:nvPr/>
          </p:nvSpPr>
          <p:spPr>
            <a:xfrm>
              <a:off x="2775925" y="2075975"/>
              <a:ext cx="4800" cy="325"/>
            </a:xfrm>
            <a:custGeom>
              <a:rect b="b" l="l" r="r" t="t"/>
              <a:pathLst>
                <a:path extrusionOk="0" h="13" w="192">
                  <a:moveTo>
                    <a:pt x="1" y="1"/>
                  </a:moveTo>
                  <a:cubicBezTo>
                    <a:pt x="13" y="1"/>
                    <a:pt x="1" y="13"/>
                    <a:pt x="25" y="13"/>
                  </a:cubicBezTo>
                  <a:lnTo>
                    <a:pt x="84" y="13"/>
                  </a:lnTo>
                  <a:cubicBezTo>
                    <a:pt x="96" y="1"/>
                    <a:pt x="96" y="1"/>
                    <a:pt x="108" y="1"/>
                  </a:cubicBezTo>
                  <a:close/>
                  <a:moveTo>
                    <a:pt x="138" y="4"/>
                  </a:moveTo>
                  <a:cubicBezTo>
                    <a:pt x="120" y="4"/>
                    <a:pt x="102" y="7"/>
                    <a:pt x="84" y="13"/>
                  </a:cubicBezTo>
                  <a:lnTo>
                    <a:pt x="191" y="13"/>
                  </a:lnTo>
                  <a:cubicBezTo>
                    <a:pt x="173" y="7"/>
                    <a:pt x="155" y="4"/>
                    <a:pt x="138"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2"/>
            <p:cNvSpPr/>
            <p:nvPr/>
          </p:nvSpPr>
          <p:spPr>
            <a:xfrm>
              <a:off x="2780700" y="2076150"/>
              <a:ext cx="1200" cy="150"/>
            </a:xfrm>
            <a:custGeom>
              <a:rect b="b" l="l" r="r" t="t"/>
              <a:pathLst>
                <a:path extrusionOk="0" h="6" w="48">
                  <a:moveTo>
                    <a:pt x="43" y="0"/>
                  </a:moveTo>
                  <a:cubicBezTo>
                    <a:pt x="40" y="0"/>
                    <a:pt x="28" y="2"/>
                    <a:pt x="0" y="6"/>
                  </a:cubicBezTo>
                  <a:cubicBezTo>
                    <a:pt x="16" y="6"/>
                    <a:pt x="48"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2"/>
            <p:cNvSpPr/>
            <p:nvPr/>
          </p:nvSpPr>
          <p:spPr>
            <a:xfrm>
              <a:off x="2778900" y="2076350"/>
              <a:ext cx="2400" cy="250"/>
            </a:xfrm>
            <a:custGeom>
              <a:rect b="b" l="l" r="r" t="t"/>
              <a:pathLst>
                <a:path extrusionOk="0" h="10" w="96">
                  <a:moveTo>
                    <a:pt x="62" y="1"/>
                  </a:moveTo>
                  <a:cubicBezTo>
                    <a:pt x="54" y="1"/>
                    <a:pt x="42" y="4"/>
                    <a:pt x="1" y="10"/>
                  </a:cubicBezTo>
                  <a:lnTo>
                    <a:pt x="96" y="10"/>
                  </a:lnTo>
                  <a:cubicBezTo>
                    <a:pt x="72" y="4"/>
                    <a:pt x="69" y="1"/>
                    <a:pt x="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2"/>
            <p:cNvSpPr/>
            <p:nvPr/>
          </p:nvSpPr>
          <p:spPr>
            <a:xfrm>
              <a:off x="2778900" y="2077175"/>
              <a:ext cx="325" cy="25"/>
            </a:xfrm>
            <a:custGeom>
              <a:rect b="b" l="l" r="r" t="t"/>
              <a:pathLst>
                <a:path extrusionOk="0" h="1" w="13">
                  <a:moveTo>
                    <a:pt x="1" y="0"/>
                  </a:moveTo>
                  <a:cubicBezTo>
                    <a:pt x="1" y="0"/>
                    <a:pt x="13" y="0"/>
                    <a:pt x="13" y="0"/>
                  </a:cubicBezTo>
                  <a:cubicBezTo>
                    <a:pt x="13"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2"/>
            <p:cNvSpPr/>
            <p:nvPr/>
          </p:nvSpPr>
          <p:spPr>
            <a:xfrm>
              <a:off x="2776700" y="2077175"/>
              <a:ext cx="1350" cy="375"/>
            </a:xfrm>
            <a:custGeom>
              <a:rect b="b" l="l" r="r" t="t"/>
              <a:pathLst>
                <a:path extrusionOk="0" h="15" w="54">
                  <a:moveTo>
                    <a:pt x="17" y="0"/>
                  </a:moveTo>
                  <a:cubicBezTo>
                    <a:pt x="25" y="2"/>
                    <a:pt x="29" y="3"/>
                    <a:pt x="31" y="5"/>
                  </a:cubicBezTo>
                  <a:lnTo>
                    <a:pt x="31" y="5"/>
                  </a:lnTo>
                  <a:cubicBezTo>
                    <a:pt x="37" y="4"/>
                    <a:pt x="45" y="2"/>
                    <a:pt x="53" y="0"/>
                  </a:cubicBezTo>
                  <a:close/>
                  <a:moveTo>
                    <a:pt x="31" y="5"/>
                  </a:moveTo>
                  <a:cubicBezTo>
                    <a:pt x="2" y="12"/>
                    <a:pt x="1" y="14"/>
                    <a:pt x="7" y="14"/>
                  </a:cubicBezTo>
                  <a:cubicBezTo>
                    <a:pt x="16" y="14"/>
                    <a:pt x="38" y="10"/>
                    <a:pt x="31" y="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2"/>
            <p:cNvSpPr/>
            <p:nvPr/>
          </p:nvSpPr>
          <p:spPr>
            <a:xfrm>
              <a:off x="2777425" y="2076875"/>
              <a:ext cx="1500" cy="25"/>
            </a:xfrm>
            <a:custGeom>
              <a:rect b="b" l="l" r="r" t="t"/>
              <a:pathLst>
                <a:path extrusionOk="0" h="1" w="60">
                  <a:moveTo>
                    <a:pt x="60" y="0"/>
                  </a:moveTo>
                  <a:cubicBezTo>
                    <a:pt x="12" y="0"/>
                    <a:pt x="0" y="0"/>
                    <a:pt x="60" y="0"/>
                  </a:cubicBezTo>
                  <a:cubicBezTo>
                    <a:pt x="60" y="0"/>
                    <a:pt x="48"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2"/>
            <p:cNvSpPr/>
            <p:nvPr/>
          </p:nvSpPr>
          <p:spPr>
            <a:xfrm>
              <a:off x="2780700" y="2076150"/>
              <a:ext cx="1450" cy="150"/>
            </a:xfrm>
            <a:custGeom>
              <a:rect b="b" l="l" r="r" t="t"/>
              <a:pathLst>
                <a:path extrusionOk="0" h="6" w="58">
                  <a:moveTo>
                    <a:pt x="53" y="0"/>
                  </a:moveTo>
                  <a:cubicBezTo>
                    <a:pt x="45" y="0"/>
                    <a:pt x="0" y="6"/>
                    <a:pt x="24" y="6"/>
                  </a:cubicBezTo>
                  <a:cubicBezTo>
                    <a:pt x="52" y="2"/>
                    <a:pt x="57"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2"/>
            <p:cNvSpPr/>
            <p:nvPr/>
          </p:nvSpPr>
          <p:spPr>
            <a:xfrm>
              <a:off x="2781300" y="2075975"/>
              <a:ext cx="900" cy="25"/>
            </a:xfrm>
            <a:custGeom>
              <a:rect b="b" l="l" r="r" t="t"/>
              <a:pathLst>
                <a:path extrusionOk="0" h="1" w="36">
                  <a:moveTo>
                    <a:pt x="0" y="1"/>
                  </a:moveTo>
                  <a:cubicBezTo>
                    <a:pt x="36"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2"/>
            <p:cNvSpPr/>
            <p:nvPr/>
          </p:nvSpPr>
          <p:spPr>
            <a:xfrm>
              <a:off x="2781300" y="2071600"/>
              <a:ext cx="1125" cy="250"/>
            </a:xfrm>
            <a:custGeom>
              <a:rect b="b" l="l" r="r" t="t"/>
              <a:pathLst>
                <a:path extrusionOk="0" h="10" w="45">
                  <a:moveTo>
                    <a:pt x="9" y="0"/>
                  </a:moveTo>
                  <a:cubicBezTo>
                    <a:pt x="6" y="0"/>
                    <a:pt x="0" y="3"/>
                    <a:pt x="0" y="9"/>
                  </a:cubicBezTo>
                  <a:cubicBezTo>
                    <a:pt x="42" y="3"/>
                    <a:pt x="45" y="0"/>
                    <a:pt x="36" y="0"/>
                  </a:cubicBezTo>
                  <a:cubicBezTo>
                    <a:pt x="29" y="0"/>
                    <a:pt x="16" y="2"/>
                    <a:pt x="7" y="5"/>
                  </a:cubicBezTo>
                  <a:lnTo>
                    <a:pt x="7" y="5"/>
                  </a:lnTo>
                  <a:cubicBezTo>
                    <a:pt x="12" y="2"/>
                    <a:pt x="11"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2"/>
            <p:cNvSpPr/>
            <p:nvPr/>
          </p:nvSpPr>
          <p:spPr>
            <a:xfrm>
              <a:off x="2775925" y="2068700"/>
              <a:ext cx="1525" cy="150"/>
            </a:xfrm>
            <a:custGeom>
              <a:rect b="b" l="l" r="r" t="t"/>
              <a:pathLst>
                <a:path extrusionOk="0" h="6" w="61">
                  <a:moveTo>
                    <a:pt x="13" y="1"/>
                  </a:moveTo>
                  <a:cubicBezTo>
                    <a:pt x="5" y="1"/>
                    <a:pt x="1" y="2"/>
                    <a:pt x="13" y="6"/>
                  </a:cubicBezTo>
                  <a:cubicBezTo>
                    <a:pt x="60" y="6"/>
                    <a:pt x="28"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2"/>
            <p:cNvSpPr/>
            <p:nvPr/>
          </p:nvSpPr>
          <p:spPr>
            <a:xfrm>
              <a:off x="2770275" y="2064375"/>
              <a:ext cx="925" cy="325"/>
            </a:xfrm>
            <a:custGeom>
              <a:rect b="b" l="l" r="r" t="t"/>
              <a:pathLst>
                <a:path extrusionOk="0" h="13" w="37">
                  <a:moveTo>
                    <a:pt x="0" y="0"/>
                  </a:moveTo>
                  <a:cubicBezTo>
                    <a:pt x="0" y="12"/>
                    <a:pt x="12" y="12"/>
                    <a:pt x="36"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2"/>
            <p:cNvSpPr/>
            <p:nvPr/>
          </p:nvSpPr>
          <p:spPr>
            <a:xfrm>
              <a:off x="2780400" y="2073900"/>
              <a:ext cx="900" cy="325"/>
            </a:xfrm>
            <a:custGeom>
              <a:rect b="b" l="l" r="r" t="t"/>
              <a:pathLst>
                <a:path extrusionOk="0" h="13" w="36">
                  <a:moveTo>
                    <a:pt x="36" y="0"/>
                  </a:moveTo>
                  <a:cubicBezTo>
                    <a:pt x="24" y="12"/>
                    <a:pt x="0" y="12"/>
                    <a:pt x="24" y="12"/>
                  </a:cubicBezTo>
                  <a:cubicBezTo>
                    <a:pt x="36" y="12"/>
                    <a:pt x="36" y="12"/>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2"/>
            <p:cNvSpPr/>
            <p:nvPr/>
          </p:nvSpPr>
          <p:spPr>
            <a:xfrm>
              <a:off x="2781300" y="2073900"/>
              <a:ext cx="600" cy="150"/>
            </a:xfrm>
            <a:custGeom>
              <a:rect b="b" l="l" r="r" t="t"/>
              <a:pathLst>
                <a:path extrusionOk="0" h="6" w="24">
                  <a:moveTo>
                    <a:pt x="0" y="0"/>
                  </a:moveTo>
                  <a:cubicBezTo>
                    <a:pt x="0" y="4"/>
                    <a:pt x="4" y="6"/>
                    <a:pt x="8" y="6"/>
                  </a:cubicBezTo>
                  <a:cubicBezTo>
                    <a:pt x="16" y="6"/>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2"/>
            <p:cNvSpPr/>
            <p:nvPr/>
          </p:nvSpPr>
          <p:spPr>
            <a:xfrm>
              <a:off x="2776225" y="2073600"/>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2"/>
            <p:cNvSpPr/>
            <p:nvPr/>
          </p:nvSpPr>
          <p:spPr>
            <a:xfrm>
              <a:off x="2781575" y="2075375"/>
              <a:ext cx="325" cy="25"/>
            </a:xfrm>
            <a:custGeom>
              <a:rect b="b" l="l" r="r" t="t"/>
              <a:pathLst>
                <a:path extrusionOk="0" h="1" w="13">
                  <a:moveTo>
                    <a:pt x="1" y="1"/>
                  </a:moveTo>
                  <a:cubicBezTo>
                    <a:pt x="1" y="1"/>
                    <a:pt x="1" y="1"/>
                    <a:pt x="1" y="1"/>
                  </a:cubicBezTo>
                  <a:cubicBezTo>
                    <a:pt x="1"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2"/>
            <p:cNvSpPr/>
            <p:nvPr/>
          </p:nvSpPr>
          <p:spPr>
            <a:xfrm>
              <a:off x="2781375" y="2075250"/>
              <a:ext cx="225" cy="150"/>
            </a:xfrm>
            <a:custGeom>
              <a:rect b="b" l="l" r="r" t="t"/>
              <a:pathLst>
                <a:path extrusionOk="0" h="6" w="9">
                  <a:moveTo>
                    <a:pt x="6" y="1"/>
                  </a:moveTo>
                  <a:cubicBezTo>
                    <a:pt x="4" y="1"/>
                    <a:pt x="1" y="6"/>
                    <a:pt x="9" y="6"/>
                  </a:cubicBezTo>
                  <a:cubicBezTo>
                    <a:pt x="9" y="2"/>
                    <a:pt x="8"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2"/>
            <p:cNvSpPr/>
            <p:nvPr/>
          </p:nvSpPr>
          <p:spPr>
            <a:xfrm>
              <a:off x="2773850" y="2062000"/>
              <a:ext cx="325" cy="25"/>
            </a:xfrm>
            <a:custGeom>
              <a:rect b="b" l="l" r="r" t="t"/>
              <a:pathLst>
                <a:path extrusionOk="0" h="1" w="13">
                  <a:moveTo>
                    <a:pt x="0" y="0"/>
                  </a:moveTo>
                  <a:cubicBezTo>
                    <a:pt x="12" y="0"/>
                    <a:pt x="12" y="0"/>
                    <a:pt x="12" y="0"/>
                  </a:cubicBez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2"/>
            <p:cNvSpPr/>
            <p:nvPr/>
          </p:nvSpPr>
          <p:spPr>
            <a:xfrm>
              <a:off x="2772650" y="2070625"/>
              <a:ext cx="325" cy="25"/>
            </a:xfrm>
            <a:custGeom>
              <a:rect b="b" l="l" r="r" t="t"/>
              <a:pathLst>
                <a:path extrusionOk="0" h="1" w="13">
                  <a:moveTo>
                    <a:pt x="1" y="0"/>
                  </a:moveTo>
                  <a:cubicBezTo>
                    <a:pt x="1"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2"/>
            <p:cNvSpPr/>
            <p:nvPr/>
          </p:nvSpPr>
          <p:spPr>
            <a:xfrm>
              <a:off x="2772050" y="2070625"/>
              <a:ext cx="3000" cy="25"/>
            </a:xfrm>
            <a:custGeom>
              <a:rect b="b" l="l" r="r" t="t"/>
              <a:pathLst>
                <a:path extrusionOk="0" h="1" w="120">
                  <a:moveTo>
                    <a:pt x="1" y="0"/>
                  </a:moveTo>
                  <a:cubicBezTo>
                    <a:pt x="37" y="0"/>
                    <a:pt x="72" y="0"/>
                    <a:pt x="120" y="0"/>
                  </a:cubicBezTo>
                  <a:cubicBezTo>
                    <a:pt x="84" y="0"/>
                    <a:pt x="37"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2"/>
            <p:cNvSpPr/>
            <p:nvPr/>
          </p:nvSpPr>
          <p:spPr>
            <a:xfrm>
              <a:off x="2769075" y="2056925"/>
              <a:ext cx="14025" cy="18775"/>
            </a:xfrm>
            <a:custGeom>
              <a:rect b="b" l="l" r="r" t="t"/>
              <a:pathLst>
                <a:path extrusionOk="0" h="751" w="561">
                  <a:moveTo>
                    <a:pt x="132" y="144"/>
                  </a:moveTo>
                  <a:cubicBezTo>
                    <a:pt x="144" y="145"/>
                    <a:pt x="154" y="147"/>
                    <a:pt x="163" y="148"/>
                  </a:cubicBezTo>
                  <a:lnTo>
                    <a:pt x="163" y="148"/>
                  </a:lnTo>
                  <a:cubicBezTo>
                    <a:pt x="164" y="147"/>
                    <a:pt x="166" y="147"/>
                    <a:pt x="169" y="147"/>
                  </a:cubicBezTo>
                  <a:cubicBezTo>
                    <a:pt x="174" y="147"/>
                    <a:pt x="181" y="148"/>
                    <a:pt x="191" y="149"/>
                  </a:cubicBezTo>
                  <a:lnTo>
                    <a:pt x="191" y="149"/>
                  </a:lnTo>
                  <a:cubicBezTo>
                    <a:pt x="190" y="147"/>
                    <a:pt x="193" y="146"/>
                    <a:pt x="199" y="145"/>
                  </a:cubicBezTo>
                  <a:lnTo>
                    <a:pt x="199" y="145"/>
                  </a:lnTo>
                  <a:cubicBezTo>
                    <a:pt x="198" y="144"/>
                    <a:pt x="198" y="144"/>
                    <a:pt x="197" y="144"/>
                  </a:cubicBezTo>
                  <a:close/>
                  <a:moveTo>
                    <a:pt x="441" y="179"/>
                  </a:moveTo>
                  <a:lnTo>
                    <a:pt x="430" y="191"/>
                  </a:lnTo>
                  <a:lnTo>
                    <a:pt x="430" y="191"/>
                  </a:lnTo>
                  <a:cubicBezTo>
                    <a:pt x="442" y="189"/>
                    <a:pt x="458" y="187"/>
                    <a:pt x="465" y="179"/>
                  </a:cubicBezTo>
                  <a:close/>
                  <a:moveTo>
                    <a:pt x="144" y="215"/>
                  </a:moveTo>
                  <a:cubicBezTo>
                    <a:pt x="143" y="215"/>
                    <a:pt x="142" y="215"/>
                    <a:pt x="142" y="215"/>
                  </a:cubicBezTo>
                  <a:lnTo>
                    <a:pt x="142" y="215"/>
                  </a:lnTo>
                  <a:cubicBezTo>
                    <a:pt x="146" y="215"/>
                    <a:pt x="151" y="215"/>
                    <a:pt x="156" y="215"/>
                  </a:cubicBezTo>
                  <a:close/>
                  <a:moveTo>
                    <a:pt x="142" y="215"/>
                  </a:moveTo>
                  <a:lnTo>
                    <a:pt x="142" y="215"/>
                  </a:lnTo>
                  <a:cubicBezTo>
                    <a:pt x="123" y="215"/>
                    <a:pt x="103" y="217"/>
                    <a:pt x="84" y="227"/>
                  </a:cubicBezTo>
                  <a:cubicBezTo>
                    <a:pt x="95" y="227"/>
                    <a:pt x="128" y="216"/>
                    <a:pt x="142" y="215"/>
                  </a:cubicBezTo>
                  <a:close/>
                  <a:moveTo>
                    <a:pt x="131" y="277"/>
                  </a:moveTo>
                  <a:cubicBezTo>
                    <a:pt x="126" y="278"/>
                    <a:pt x="122" y="278"/>
                    <a:pt x="117" y="279"/>
                  </a:cubicBezTo>
                  <a:lnTo>
                    <a:pt x="117" y="279"/>
                  </a:lnTo>
                  <a:cubicBezTo>
                    <a:pt x="121" y="278"/>
                    <a:pt x="126" y="278"/>
                    <a:pt x="131" y="277"/>
                  </a:cubicBezTo>
                  <a:close/>
                  <a:moveTo>
                    <a:pt x="84" y="275"/>
                  </a:moveTo>
                  <a:cubicBezTo>
                    <a:pt x="88" y="279"/>
                    <a:pt x="95" y="280"/>
                    <a:pt x="103" y="280"/>
                  </a:cubicBezTo>
                  <a:cubicBezTo>
                    <a:pt x="107" y="280"/>
                    <a:pt x="112" y="279"/>
                    <a:pt x="117" y="279"/>
                  </a:cubicBezTo>
                  <a:lnTo>
                    <a:pt x="117" y="279"/>
                  </a:lnTo>
                  <a:cubicBezTo>
                    <a:pt x="113" y="279"/>
                    <a:pt x="109" y="279"/>
                    <a:pt x="105" y="279"/>
                  </a:cubicBezTo>
                  <a:cubicBezTo>
                    <a:pt x="95" y="279"/>
                    <a:pt x="88" y="278"/>
                    <a:pt x="84" y="275"/>
                  </a:cubicBezTo>
                  <a:close/>
                  <a:moveTo>
                    <a:pt x="48" y="286"/>
                  </a:moveTo>
                  <a:cubicBezTo>
                    <a:pt x="51" y="287"/>
                    <a:pt x="53" y="287"/>
                    <a:pt x="55" y="287"/>
                  </a:cubicBezTo>
                  <a:lnTo>
                    <a:pt x="55" y="287"/>
                  </a:lnTo>
                  <a:cubicBezTo>
                    <a:pt x="52" y="287"/>
                    <a:pt x="50" y="286"/>
                    <a:pt x="48" y="286"/>
                  </a:cubicBezTo>
                  <a:close/>
                  <a:moveTo>
                    <a:pt x="1" y="334"/>
                  </a:moveTo>
                  <a:cubicBezTo>
                    <a:pt x="2" y="334"/>
                    <a:pt x="4" y="334"/>
                    <a:pt x="7" y="334"/>
                  </a:cubicBezTo>
                  <a:lnTo>
                    <a:pt x="7" y="334"/>
                  </a:lnTo>
                  <a:cubicBezTo>
                    <a:pt x="5" y="334"/>
                    <a:pt x="3" y="334"/>
                    <a:pt x="1" y="334"/>
                  </a:cubicBezTo>
                  <a:close/>
                  <a:moveTo>
                    <a:pt x="34" y="401"/>
                  </a:moveTo>
                  <a:cubicBezTo>
                    <a:pt x="27" y="402"/>
                    <a:pt x="20" y="404"/>
                    <a:pt x="13" y="406"/>
                  </a:cubicBezTo>
                  <a:cubicBezTo>
                    <a:pt x="21" y="404"/>
                    <a:pt x="28" y="402"/>
                    <a:pt x="34" y="401"/>
                  </a:cubicBezTo>
                  <a:close/>
                  <a:moveTo>
                    <a:pt x="119" y="418"/>
                  </a:moveTo>
                  <a:cubicBezTo>
                    <a:pt x="123" y="420"/>
                    <a:pt x="122" y="420"/>
                    <a:pt x="117" y="420"/>
                  </a:cubicBezTo>
                  <a:lnTo>
                    <a:pt x="117" y="420"/>
                  </a:lnTo>
                  <a:cubicBezTo>
                    <a:pt x="118" y="420"/>
                    <a:pt x="118" y="419"/>
                    <a:pt x="119" y="418"/>
                  </a:cubicBezTo>
                  <a:close/>
                  <a:moveTo>
                    <a:pt x="198" y="466"/>
                  </a:moveTo>
                  <a:cubicBezTo>
                    <a:pt x="251" y="469"/>
                    <a:pt x="308" y="477"/>
                    <a:pt x="358" y="477"/>
                  </a:cubicBezTo>
                  <a:cubicBezTo>
                    <a:pt x="330" y="480"/>
                    <a:pt x="312" y="482"/>
                    <a:pt x="299" y="482"/>
                  </a:cubicBezTo>
                  <a:cubicBezTo>
                    <a:pt x="268" y="482"/>
                    <a:pt x="259" y="474"/>
                    <a:pt x="198" y="466"/>
                  </a:cubicBezTo>
                  <a:close/>
                  <a:moveTo>
                    <a:pt x="132" y="489"/>
                  </a:moveTo>
                  <a:cubicBezTo>
                    <a:pt x="133" y="489"/>
                    <a:pt x="135" y="489"/>
                    <a:pt x="136" y="489"/>
                  </a:cubicBezTo>
                  <a:lnTo>
                    <a:pt x="136" y="489"/>
                  </a:lnTo>
                  <a:cubicBezTo>
                    <a:pt x="135" y="489"/>
                    <a:pt x="133" y="489"/>
                    <a:pt x="132" y="489"/>
                  </a:cubicBezTo>
                  <a:close/>
                  <a:moveTo>
                    <a:pt x="182" y="505"/>
                  </a:moveTo>
                  <a:cubicBezTo>
                    <a:pt x="184" y="505"/>
                    <a:pt x="186" y="506"/>
                    <a:pt x="188" y="507"/>
                  </a:cubicBezTo>
                  <a:lnTo>
                    <a:pt x="188" y="507"/>
                  </a:lnTo>
                  <a:cubicBezTo>
                    <a:pt x="186" y="506"/>
                    <a:pt x="184" y="505"/>
                    <a:pt x="182" y="505"/>
                  </a:cubicBezTo>
                  <a:close/>
                  <a:moveTo>
                    <a:pt x="168" y="644"/>
                  </a:moveTo>
                  <a:cubicBezTo>
                    <a:pt x="168" y="648"/>
                    <a:pt x="178" y="649"/>
                    <a:pt x="189" y="649"/>
                  </a:cubicBezTo>
                  <a:cubicBezTo>
                    <a:pt x="210" y="649"/>
                    <a:pt x="231" y="644"/>
                    <a:pt x="168" y="644"/>
                  </a:cubicBezTo>
                  <a:close/>
                  <a:moveTo>
                    <a:pt x="215" y="679"/>
                  </a:moveTo>
                  <a:lnTo>
                    <a:pt x="215" y="679"/>
                  </a:lnTo>
                  <a:cubicBezTo>
                    <a:pt x="220" y="681"/>
                    <a:pt x="224" y="681"/>
                    <a:pt x="229" y="682"/>
                  </a:cubicBezTo>
                  <a:lnTo>
                    <a:pt x="229" y="682"/>
                  </a:lnTo>
                  <a:cubicBezTo>
                    <a:pt x="225" y="681"/>
                    <a:pt x="221" y="680"/>
                    <a:pt x="215" y="679"/>
                  </a:cubicBezTo>
                  <a:close/>
                  <a:moveTo>
                    <a:pt x="334" y="703"/>
                  </a:moveTo>
                  <a:cubicBezTo>
                    <a:pt x="324" y="703"/>
                    <a:pt x="316" y="708"/>
                    <a:pt x="307" y="713"/>
                  </a:cubicBezTo>
                  <a:lnTo>
                    <a:pt x="307" y="713"/>
                  </a:lnTo>
                  <a:cubicBezTo>
                    <a:pt x="324" y="709"/>
                    <a:pt x="337" y="706"/>
                    <a:pt x="334" y="703"/>
                  </a:cubicBezTo>
                  <a:close/>
                  <a:moveTo>
                    <a:pt x="368" y="744"/>
                  </a:moveTo>
                  <a:cubicBezTo>
                    <a:pt x="364" y="746"/>
                    <a:pt x="361" y="748"/>
                    <a:pt x="358" y="751"/>
                  </a:cubicBezTo>
                  <a:cubicBezTo>
                    <a:pt x="364" y="748"/>
                    <a:pt x="367" y="746"/>
                    <a:pt x="368" y="744"/>
                  </a:cubicBezTo>
                  <a:close/>
                  <a:moveTo>
                    <a:pt x="394" y="1"/>
                  </a:moveTo>
                  <a:cubicBezTo>
                    <a:pt x="310" y="1"/>
                    <a:pt x="179" y="25"/>
                    <a:pt x="156" y="25"/>
                  </a:cubicBezTo>
                  <a:cubicBezTo>
                    <a:pt x="215" y="25"/>
                    <a:pt x="144" y="48"/>
                    <a:pt x="132" y="48"/>
                  </a:cubicBezTo>
                  <a:cubicBezTo>
                    <a:pt x="144" y="48"/>
                    <a:pt x="203" y="48"/>
                    <a:pt x="144" y="60"/>
                  </a:cubicBezTo>
                  <a:cubicBezTo>
                    <a:pt x="156" y="60"/>
                    <a:pt x="179" y="48"/>
                    <a:pt x="203" y="48"/>
                  </a:cubicBezTo>
                  <a:cubicBezTo>
                    <a:pt x="172" y="56"/>
                    <a:pt x="166" y="64"/>
                    <a:pt x="153" y="68"/>
                  </a:cubicBezTo>
                  <a:lnTo>
                    <a:pt x="153" y="68"/>
                  </a:lnTo>
                  <a:cubicBezTo>
                    <a:pt x="150" y="69"/>
                    <a:pt x="148" y="70"/>
                    <a:pt x="145" y="70"/>
                  </a:cubicBezTo>
                  <a:lnTo>
                    <a:pt x="145" y="70"/>
                  </a:lnTo>
                  <a:cubicBezTo>
                    <a:pt x="139" y="72"/>
                    <a:pt x="131" y="72"/>
                    <a:pt x="120" y="72"/>
                  </a:cubicBezTo>
                  <a:lnTo>
                    <a:pt x="138" y="72"/>
                  </a:lnTo>
                  <a:cubicBezTo>
                    <a:pt x="117" y="78"/>
                    <a:pt x="96" y="84"/>
                    <a:pt x="96" y="84"/>
                  </a:cubicBezTo>
                  <a:cubicBezTo>
                    <a:pt x="117" y="94"/>
                    <a:pt x="146" y="122"/>
                    <a:pt x="169" y="122"/>
                  </a:cubicBezTo>
                  <a:cubicBezTo>
                    <a:pt x="170" y="122"/>
                    <a:pt x="171" y="122"/>
                    <a:pt x="172" y="122"/>
                  </a:cubicBezTo>
                  <a:lnTo>
                    <a:pt x="172" y="122"/>
                  </a:lnTo>
                  <a:cubicBezTo>
                    <a:pt x="158" y="128"/>
                    <a:pt x="181" y="137"/>
                    <a:pt x="197" y="144"/>
                  </a:cubicBezTo>
                  <a:lnTo>
                    <a:pt x="215" y="144"/>
                  </a:lnTo>
                  <a:cubicBezTo>
                    <a:pt x="209" y="144"/>
                    <a:pt x="203" y="144"/>
                    <a:pt x="199" y="145"/>
                  </a:cubicBezTo>
                  <a:lnTo>
                    <a:pt x="199" y="145"/>
                  </a:lnTo>
                  <a:cubicBezTo>
                    <a:pt x="207" y="148"/>
                    <a:pt x="212" y="150"/>
                    <a:pt x="210" y="151"/>
                  </a:cubicBezTo>
                  <a:lnTo>
                    <a:pt x="210" y="151"/>
                  </a:lnTo>
                  <a:cubicBezTo>
                    <a:pt x="202" y="150"/>
                    <a:pt x="196" y="149"/>
                    <a:pt x="191" y="149"/>
                  </a:cubicBezTo>
                  <a:lnTo>
                    <a:pt x="191" y="149"/>
                  </a:lnTo>
                  <a:cubicBezTo>
                    <a:pt x="191" y="150"/>
                    <a:pt x="192" y="150"/>
                    <a:pt x="194" y="151"/>
                  </a:cubicBezTo>
                  <a:lnTo>
                    <a:pt x="194" y="151"/>
                  </a:lnTo>
                  <a:cubicBezTo>
                    <a:pt x="186" y="150"/>
                    <a:pt x="176" y="149"/>
                    <a:pt x="163" y="148"/>
                  </a:cubicBezTo>
                  <a:lnTo>
                    <a:pt x="163" y="148"/>
                  </a:lnTo>
                  <a:cubicBezTo>
                    <a:pt x="144" y="150"/>
                    <a:pt x="190" y="167"/>
                    <a:pt x="132" y="167"/>
                  </a:cubicBezTo>
                  <a:cubicBezTo>
                    <a:pt x="140" y="167"/>
                    <a:pt x="185" y="173"/>
                    <a:pt x="214" y="173"/>
                  </a:cubicBezTo>
                  <a:cubicBezTo>
                    <a:pt x="228" y="173"/>
                    <a:pt x="239" y="171"/>
                    <a:pt x="239" y="167"/>
                  </a:cubicBezTo>
                  <a:lnTo>
                    <a:pt x="239" y="167"/>
                  </a:lnTo>
                  <a:cubicBezTo>
                    <a:pt x="238" y="179"/>
                    <a:pt x="144" y="179"/>
                    <a:pt x="144" y="179"/>
                  </a:cubicBezTo>
                  <a:cubicBezTo>
                    <a:pt x="144" y="191"/>
                    <a:pt x="144" y="191"/>
                    <a:pt x="132" y="191"/>
                  </a:cubicBezTo>
                  <a:cubicBezTo>
                    <a:pt x="164" y="191"/>
                    <a:pt x="179" y="198"/>
                    <a:pt x="191" y="203"/>
                  </a:cubicBezTo>
                  <a:lnTo>
                    <a:pt x="191" y="203"/>
                  </a:lnTo>
                  <a:cubicBezTo>
                    <a:pt x="168" y="202"/>
                    <a:pt x="148" y="199"/>
                    <a:pt x="132" y="191"/>
                  </a:cubicBezTo>
                  <a:lnTo>
                    <a:pt x="132" y="191"/>
                  </a:lnTo>
                  <a:cubicBezTo>
                    <a:pt x="144" y="203"/>
                    <a:pt x="144" y="203"/>
                    <a:pt x="108" y="203"/>
                  </a:cubicBezTo>
                  <a:cubicBezTo>
                    <a:pt x="227" y="203"/>
                    <a:pt x="84" y="203"/>
                    <a:pt x="156" y="215"/>
                  </a:cubicBezTo>
                  <a:cubicBezTo>
                    <a:pt x="168" y="215"/>
                    <a:pt x="84" y="239"/>
                    <a:pt x="84" y="239"/>
                  </a:cubicBezTo>
                  <a:cubicBezTo>
                    <a:pt x="72" y="239"/>
                    <a:pt x="156" y="239"/>
                    <a:pt x="168" y="251"/>
                  </a:cubicBezTo>
                  <a:lnTo>
                    <a:pt x="156" y="251"/>
                  </a:lnTo>
                  <a:cubicBezTo>
                    <a:pt x="150" y="249"/>
                    <a:pt x="145" y="247"/>
                    <a:pt x="141" y="247"/>
                  </a:cubicBezTo>
                  <a:cubicBezTo>
                    <a:pt x="137" y="247"/>
                    <a:pt x="134" y="248"/>
                    <a:pt x="132" y="251"/>
                  </a:cubicBezTo>
                  <a:lnTo>
                    <a:pt x="96" y="251"/>
                  </a:lnTo>
                  <a:cubicBezTo>
                    <a:pt x="132" y="251"/>
                    <a:pt x="132" y="263"/>
                    <a:pt x="108" y="263"/>
                  </a:cubicBezTo>
                  <a:lnTo>
                    <a:pt x="179" y="263"/>
                  </a:lnTo>
                  <a:cubicBezTo>
                    <a:pt x="168" y="268"/>
                    <a:pt x="149" y="274"/>
                    <a:pt x="131" y="277"/>
                  </a:cubicBezTo>
                  <a:lnTo>
                    <a:pt x="131" y="277"/>
                  </a:lnTo>
                  <a:cubicBezTo>
                    <a:pt x="140" y="276"/>
                    <a:pt x="148" y="275"/>
                    <a:pt x="156" y="275"/>
                  </a:cubicBezTo>
                  <a:cubicBezTo>
                    <a:pt x="91" y="283"/>
                    <a:pt x="148" y="302"/>
                    <a:pt x="137" y="302"/>
                  </a:cubicBezTo>
                  <a:cubicBezTo>
                    <a:pt x="133" y="302"/>
                    <a:pt x="116" y="298"/>
                    <a:pt x="72" y="289"/>
                  </a:cubicBezTo>
                  <a:lnTo>
                    <a:pt x="72" y="289"/>
                  </a:lnTo>
                  <a:cubicBezTo>
                    <a:pt x="92" y="291"/>
                    <a:pt x="101" y="292"/>
                    <a:pt x="104" y="292"/>
                  </a:cubicBezTo>
                  <a:cubicBezTo>
                    <a:pt x="113" y="292"/>
                    <a:pt x="76" y="286"/>
                    <a:pt x="60" y="286"/>
                  </a:cubicBezTo>
                  <a:cubicBezTo>
                    <a:pt x="65" y="287"/>
                    <a:pt x="69" y="288"/>
                    <a:pt x="72" y="289"/>
                  </a:cubicBezTo>
                  <a:lnTo>
                    <a:pt x="72" y="289"/>
                  </a:lnTo>
                  <a:cubicBezTo>
                    <a:pt x="67" y="289"/>
                    <a:pt x="62" y="288"/>
                    <a:pt x="55" y="287"/>
                  </a:cubicBezTo>
                  <a:lnTo>
                    <a:pt x="55" y="287"/>
                  </a:lnTo>
                  <a:cubicBezTo>
                    <a:pt x="70" y="290"/>
                    <a:pt x="98" y="300"/>
                    <a:pt x="108" y="310"/>
                  </a:cubicBezTo>
                  <a:cubicBezTo>
                    <a:pt x="84" y="310"/>
                    <a:pt x="72" y="310"/>
                    <a:pt x="96" y="322"/>
                  </a:cubicBezTo>
                  <a:lnTo>
                    <a:pt x="48" y="322"/>
                  </a:lnTo>
                  <a:cubicBezTo>
                    <a:pt x="72" y="322"/>
                    <a:pt x="108" y="322"/>
                    <a:pt x="132" y="334"/>
                  </a:cubicBezTo>
                  <a:lnTo>
                    <a:pt x="72" y="334"/>
                  </a:lnTo>
                  <a:cubicBezTo>
                    <a:pt x="112" y="338"/>
                    <a:pt x="120" y="339"/>
                    <a:pt x="112" y="339"/>
                  </a:cubicBezTo>
                  <a:cubicBezTo>
                    <a:pt x="98" y="339"/>
                    <a:pt x="31" y="335"/>
                    <a:pt x="7" y="334"/>
                  </a:cubicBezTo>
                  <a:lnTo>
                    <a:pt x="7" y="334"/>
                  </a:lnTo>
                  <a:cubicBezTo>
                    <a:pt x="50" y="336"/>
                    <a:pt x="63" y="358"/>
                    <a:pt x="120" y="358"/>
                  </a:cubicBezTo>
                  <a:lnTo>
                    <a:pt x="96" y="358"/>
                  </a:lnTo>
                  <a:cubicBezTo>
                    <a:pt x="73" y="358"/>
                    <a:pt x="100" y="363"/>
                    <a:pt x="125" y="367"/>
                  </a:cubicBezTo>
                  <a:lnTo>
                    <a:pt x="125" y="367"/>
                  </a:lnTo>
                  <a:cubicBezTo>
                    <a:pt x="129" y="364"/>
                    <a:pt x="132" y="363"/>
                    <a:pt x="133" y="363"/>
                  </a:cubicBezTo>
                  <a:lnTo>
                    <a:pt x="133" y="363"/>
                  </a:lnTo>
                  <a:cubicBezTo>
                    <a:pt x="133" y="363"/>
                    <a:pt x="131" y="364"/>
                    <a:pt x="126" y="367"/>
                  </a:cubicBezTo>
                  <a:lnTo>
                    <a:pt x="126" y="367"/>
                  </a:lnTo>
                  <a:cubicBezTo>
                    <a:pt x="126" y="367"/>
                    <a:pt x="126" y="367"/>
                    <a:pt x="125" y="367"/>
                  </a:cubicBezTo>
                  <a:lnTo>
                    <a:pt x="125" y="367"/>
                  </a:lnTo>
                  <a:cubicBezTo>
                    <a:pt x="124" y="368"/>
                    <a:pt x="122" y="369"/>
                    <a:pt x="120" y="370"/>
                  </a:cubicBezTo>
                  <a:lnTo>
                    <a:pt x="120" y="370"/>
                  </a:lnTo>
                  <a:cubicBezTo>
                    <a:pt x="122" y="369"/>
                    <a:pt x="125" y="367"/>
                    <a:pt x="126" y="367"/>
                  </a:cubicBezTo>
                  <a:lnTo>
                    <a:pt x="126" y="367"/>
                  </a:lnTo>
                  <a:cubicBezTo>
                    <a:pt x="139" y="368"/>
                    <a:pt x="152" y="370"/>
                    <a:pt x="156" y="370"/>
                  </a:cubicBezTo>
                  <a:cubicBezTo>
                    <a:pt x="146" y="372"/>
                    <a:pt x="138" y="374"/>
                    <a:pt x="133" y="375"/>
                  </a:cubicBezTo>
                  <a:lnTo>
                    <a:pt x="133" y="375"/>
                  </a:lnTo>
                  <a:cubicBezTo>
                    <a:pt x="132" y="374"/>
                    <a:pt x="128" y="372"/>
                    <a:pt x="120" y="370"/>
                  </a:cubicBezTo>
                  <a:lnTo>
                    <a:pt x="120" y="370"/>
                  </a:lnTo>
                  <a:cubicBezTo>
                    <a:pt x="115" y="373"/>
                    <a:pt x="112" y="377"/>
                    <a:pt x="119" y="377"/>
                  </a:cubicBezTo>
                  <a:cubicBezTo>
                    <a:pt x="122" y="377"/>
                    <a:pt x="126" y="376"/>
                    <a:pt x="133" y="375"/>
                  </a:cubicBezTo>
                  <a:lnTo>
                    <a:pt x="133" y="375"/>
                  </a:lnTo>
                  <a:cubicBezTo>
                    <a:pt x="134" y="377"/>
                    <a:pt x="131" y="377"/>
                    <a:pt x="125" y="378"/>
                  </a:cubicBezTo>
                  <a:lnTo>
                    <a:pt x="125" y="378"/>
                  </a:lnTo>
                  <a:cubicBezTo>
                    <a:pt x="71" y="374"/>
                    <a:pt x="46" y="373"/>
                    <a:pt x="37" y="373"/>
                  </a:cubicBezTo>
                  <a:cubicBezTo>
                    <a:pt x="20" y="373"/>
                    <a:pt x="79" y="378"/>
                    <a:pt x="112" y="378"/>
                  </a:cubicBezTo>
                  <a:cubicBezTo>
                    <a:pt x="117" y="378"/>
                    <a:pt x="122" y="378"/>
                    <a:pt x="125" y="378"/>
                  </a:cubicBezTo>
                  <a:lnTo>
                    <a:pt x="125" y="378"/>
                  </a:lnTo>
                  <a:cubicBezTo>
                    <a:pt x="141" y="379"/>
                    <a:pt x="159" y="380"/>
                    <a:pt x="179" y="382"/>
                  </a:cubicBezTo>
                  <a:cubicBezTo>
                    <a:pt x="91" y="393"/>
                    <a:pt x="115" y="383"/>
                    <a:pt x="34" y="401"/>
                  </a:cubicBezTo>
                  <a:lnTo>
                    <a:pt x="34" y="401"/>
                  </a:lnTo>
                  <a:cubicBezTo>
                    <a:pt x="49" y="398"/>
                    <a:pt x="63" y="397"/>
                    <a:pt x="77" y="397"/>
                  </a:cubicBezTo>
                  <a:cubicBezTo>
                    <a:pt x="96" y="397"/>
                    <a:pt x="114" y="400"/>
                    <a:pt x="132" y="406"/>
                  </a:cubicBezTo>
                  <a:lnTo>
                    <a:pt x="60" y="406"/>
                  </a:lnTo>
                  <a:cubicBezTo>
                    <a:pt x="90" y="411"/>
                    <a:pt x="107" y="415"/>
                    <a:pt x="115" y="417"/>
                  </a:cubicBezTo>
                  <a:lnTo>
                    <a:pt x="120" y="417"/>
                  </a:lnTo>
                  <a:cubicBezTo>
                    <a:pt x="120" y="418"/>
                    <a:pt x="119" y="418"/>
                    <a:pt x="119" y="418"/>
                  </a:cubicBezTo>
                  <a:lnTo>
                    <a:pt x="119" y="418"/>
                  </a:lnTo>
                  <a:cubicBezTo>
                    <a:pt x="118" y="418"/>
                    <a:pt x="117" y="418"/>
                    <a:pt x="115" y="417"/>
                  </a:cubicBezTo>
                  <a:lnTo>
                    <a:pt x="48" y="417"/>
                  </a:lnTo>
                  <a:cubicBezTo>
                    <a:pt x="72" y="417"/>
                    <a:pt x="105" y="420"/>
                    <a:pt x="117" y="420"/>
                  </a:cubicBezTo>
                  <a:cubicBezTo>
                    <a:pt x="117" y="420"/>
                    <a:pt x="117" y="420"/>
                    <a:pt x="117" y="420"/>
                  </a:cubicBezTo>
                  <a:lnTo>
                    <a:pt x="117" y="420"/>
                  </a:lnTo>
                  <a:cubicBezTo>
                    <a:pt x="112" y="428"/>
                    <a:pt x="117" y="434"/>
                    <a:pt x="130" y="434"/>
                  </a:cubicBezTo>
                  <a:cubicBezTo>
                    <a:pt x="132" y="434"/>
                    <a:pt x="133" y="434"/>
                    <a:pt x="134" y="434"/>
                  </a:cubicBezTo>
                  <a:lnTo>
                    <a:pt x="134" y="434"/>
                  </a:lnTo>
                  <a:cubicBezTo>
                    <a:pt x="113" y="441"/>
                    <a:pt x="132" y="446"/>
                    <a:pt x="155" y="446"/>
                  </a:cubicBezTo>
                  <a:cubicBezTo>
                    <a:pt x="157" y="446"/>
                    <a:pt x="158" y="446"/>
                    <a:pt x="159" y="446"/>
                  </a:cubicBezTo>
                  <a:lnTo>
                    <a:pt x="159" y="446"/>
                  </a:lnTo>
                  <a:cubicBezTo>
                    <a:pt x="133" y="453"/>
                    <a:pt x="240" y="453"/>
                    <a:pt x="120" y="453"/>
                  </a:cubicBezTo>
                  <a:cubicBezTo>
                    <a:pt x="144" y="453"/>
                    <a:pt x="179" y="465"/>
                    <a:pt x="203" y="465"/>
                  </a:cubicBezTo>
                  <a:lnTo>
                    <a:pt x="168" y="465"/>
                  </a:lnTo>
                  <a:cubicBezTo>
                    <a:pt x="176" y="465"/>
                    <a:pt x="185" y="465"/>
                    <a:pt x="194" y="466"/>
                  </a:cubicBezTo>
                  <a:lnTo>
                    <a:pt x="194" y="466"/>
                  </a:lnTo>
                  <a:cubicBezTo>
                    <a:pt x="214" y="471"/>
                    <a:pt x="203" y="471"/>
                    <a:pt x="193" y="471"/>
                  </a:cubicBezTo>
                  <a:cubicBezTo>
                    <a:pt x="182" y="471"/>
                    <a:pt x="173" y="471"/>
                    <a:pt x="203" y="477"/>
                  </a:cubicBezTo>
                  <a:lnTo>
                    <a:pt x="144" y="477"/>
                  </a:lnTo>
                  <a:cubicBezTo>
                    <a:pt x="144" y="480"/>
                    <a:pt x="146" y="481"/>
                    <a:pt x="148" y="481"/>
                  </a:cubicBezTo>
                  <a:cubicBezTo>
                    <a:pt x="148" y="481"/>
                    <a:pt x="149" y="480"/>
                    <a:pt x="150" y="480"/>
                  </a:cubicBezTo>
                  <a:lnTo>
                    <a:pt x="150" y="480"/>
                  </a:lnTo>
                  <a:cubicBezTo>
                    <a:pt x="146" y="482"/>
                    <a:pt x="140" y="485"/>
                    <a:pt x="132" y="489"/>
                  </a:cubicBezTo>
                  <a:cubicBezTo>
                    <a:pt x="179" y="489"/>
                    <a:pt x="239" y="489"/>
                    <a:pt x="287" y="501"/>
                  </a:cubicBezTo>
                  <a:cubicBezTo>
                    <a:pt x="197" y="495"/>
                    <a:pt x="185" y="495"/>
                    <a:pt x="182" y="495"/>
                  </a:cubicBezTo>
                  <a:cubicBezTo>
                    <a:pt x="180" y="495"/>
                    <a:pt x="185" y="495"/>
                    <a:pt x="136" y="489"/>
                  </a:cubicBezTo>
                  <a:lnTo>
                    <a:pt x="136" y="489"/>
                  </a:lnTo>
                  <a:cubicBezTo>
                    <a:pt x="147" y="492"/>
                    <a:pt x="159" y="501"/>
                    <a:pt x="179" y="501"/>
                  </a:cubicBezTo>
                  <a:lnTo>
                    <a:pt x="132" y="501"/>
                  </a:lnTo>
                  <a:cubicBezTo>
                    <a:pt x="149" y="501"/>
                    <a:pt x="166" y="501"/>
                    <a:pt x="182" y="505"/>
                  </a:cubicBezTo>
                  <a:lnTo>
                    <a:pt x="182" y="505"/>
                  </a:lnTo>
                  <a:cubicBezTo>
                    <a:pt x="182" y="505"/>
                    <a:pt x="181" y="505"/>
                    <a:pt x="180" y="505"/>
                  </a:cubicBezTo>
                  <a:cubicBezTo>
                    <a:pt x="173" y="505"/>
                    <a:pt x="165" y="508"/>
                    <a:pt x="156" y="513"/>
                  </a:cubicBezTo>
                  <a:lnTo>
                    <a:pt x="196" y="513"/>
                  </a:lnTo>
                  <a:cubicBezTo>
                    <a:pt x="193" y="510"/>
                    <a:pt x="191" y="508"/>
                    <a:pt x="188" y="507"/>
                  </a:cubicBezTo>
                  <a:lnTo>
                    <a:pt x="188" y="507"/>
                  </a:lnTo>
                  <a:cubicBezTo>
                    <a:pt x="193" y="508"/>
                    <a:pt x="198" y="510"/>
                    <a:pt x="203" y="513"/>
                  </a:cubicBezTo>
                  <a:lnTo>
                    <a:pt x="196" y="513"/>
                  </a:lnTo>
                  <a:cubicBezTo>
                    <a:pt x="198" y="516"/>
                    <a:pt x="201" y="520"/>
                    <a:pt x="203" y="525"/>
                  </a:cubicBezTo>
                  <a:cubicBezTo>
                    <a:pt x="199" y="521"/>
                    <a:pt x="198" y="519"/>
                    <a:pt x="197" y="519"/>
                  </a:cubicBezTo>
                  <a:cubicBezTo>
                    <a:pt x="194" y="519"/>
                    <a:pt x="191" y="525"/>
                    <a:pt x="168" y="525"/>
                  </a:cubicBezTo>
                  <a:cubicBezTo>
                    <a:pt x="156" y="548"/>
                    <a:pt x="299" y="548"/>
                    <a:pt x="239" y="548"/>
                  </a:cubicBezTo>
                  <a:lnTo>
                    <a:pt x="358" y="548"/>
                  </a:lnTo>
                  <a:cubicBezTo>
                    <a:pt x="310" y="548"/>
                    <a:pt x="263" y="554"/>
                    <a:pt x="215" y="554"/>
                  </a:cubicBezTo>
                  <a:cubicBezTo>
                    <a:pt x="191" y="554"/>
                    <a:pt x="168" y="552"/>
                    <a:pt x="144" y="548"/>
                  </a:cubicBezTo>
                  <a:cubicBezTo>
                    <a:pt x="132" y="548"/>
                    <a:pt x="227" y="560"/>
                    <a:pt x="227" y="560"/>
                  </a:cubicBezTo>
                  <a:lnTo>
                    <a:pt x="144" y="560"/>
                  </a:lnTo>
                  <a:cubicBezTo>
                    <a:pt x="179" y="560"/>
                    <a:pt x="215" y="560"/>
                    <a:pt x="239" y="572"/>
                  </a:cubicBezTo>
                  <a:lnTo>
                    <a:pt x="132" y="572"/>
                  </a:lnTo>
                  <a:cubicBezTo>
                    <a:pt x="144" y="572"/>
                    <a:pt x="144" y="572"/>
                    <a:pt x="144" y="584"/>
                  </a:cubicBezTo>
                  <a:cubicBezTo>
                    <a:pt x="157" y="584"/>
                    <a:pt x="196" y="592"/>
                    <a:pt x="228" y="596"/>
                  </a:cubicBezTo>
                  <a:lnTo>
                    <a:pt x="156" y="596"/>
                  </a:lnTo>
                  <a:cubicBezTo>
                    <a:pt x="181" y="596"/>
                    <a:pt x="206" y="596"/>
                    <a:pt x="231" y="596"/>
                  </a:cubicBezTo>
                  <a:lnTo>
                    <a:pt x="231" y="596"/>
                  </a:lnTo>
                  <a:cubicBezTo>
                    <a:pt x="244" y="598"/>
                    <a:pt x="255" y="599"/>
                    <a:pt x="263" y="599"/>
                  </a:cubicBezTo>
                  <a:cubicBezTo>
                    <a:pt x="269" y="599"/>
                    <a:pt x="273" y="599"/>
                    <a:pt x="274" y="597"/>
                  </a:cubicBezTo>
                  <a:lnTo>
                    <a:pt x="274" y="597"/>
                  </a:lnTo>
                  <a:cubicBezTo>
                    <a:pt x="318" y="599"/>
                    <a:pt x="362" y="602"/>
                    <a:pt x="406" y="608"/>
                  </a:cubicBezTo>
                  <a:cubicBezTo>
                    <a:pt x="334" y="608"/>
                    <a:pt x="257" y="603"/>
                    <a:pt x="183" y="603"/>
                  </a:cubicBezTo>
                  <a:cubicBezTo>
                    <a:pt x="145" y="603"/>
                    <a:pt x="108" y="604"/>
                    <a:pt x="72" y="608"/>
                  </a:cubicBezTo>
                  <a:cubicBezTo>
                    <a:pt x="96" y="608"/>
                    <a:pt x="132" y="608"/>
                    <a:pt x="168" y="620"/>
                  </a:cubicBezTo>
                  <a:cubicBezTo>
                    <a:pt x="144" y="608"/>
                    <a:pt x="132" y="608"/>
                    <a:pt x="108" y="608"/>
                  </a:cubicBezTo>
                  <a:cubicBezTo>
                    <a:pt x="156" y="608"/>
                    <a:pt x="203" y="608"/>
                    <a:pt x="251" y="620"/>
                  </a:cubicBezTo>
                  <a:lnTo>
                    <a:pt x="132" y="620"/>
                  </a:lnTo>
                  <a:cubicBezTo>
                    <a:pt x="135" y="623"/>
                    <a:pt x="139" y="626"/>
                    <a:pt x="142" y="628"/>
                  </a:cubicBezTo>
                  <a:lnTo>
                    <a:pt x="142" y="628"/>
                  </a:lnTo>
                  <a:cubicBezTo>
                    <a:pt x="134" y="629"/>
                    <a:pt x="126" y="632"/>
                    <a:pt x="120" y="632"/>
                  </a:cubicBezTo>
                  <a:lnTo>
                    <a:pt x="394" y="632"/>
                  </a:lnTo>
                  <a:cubicBezTo>
                    <a:pt x="322" y="644"/>
                    <a:pt x="239" y="644"/>
                    <a:pt x="168" y="644"/>
                  </a:cubicBezTo>
                  <a:cubicBezTo>
                    <a:pt x="215" y="644"/>
                    <a:pt x="263" y="644"/>
                    <a:pt x="334" y="667"/>
                  </a:cubicBezTo>
                  <a:cubicBezTo>
                    <a:pt x="305" y="667"/>
                    <a:pt x="285" y="676"/>
                    <a:pt x="262" y="681"/>
                  </a:cubicBezTo>
                  <a:lnTo>
                    <a:pt x="262" y="681"/>
                  </a:lnTo>
                  <a:cubicBezTo>
                    <a:pt x="251" y="680"/>
                    <a:pt x="239" y="679"/>
                    <a:pt x="227" y="679"/>
                  </a:cubicBezTo>
                  <a:cubicBezTo>
                    <a:pt x="232" y="681"/>
                    <a:pt x="237" y="682"/>
                    <a:pt x="241" y="683"/>
                  </a:cubicBezTo>
                  <a:lnTo>
                    <a:pt x="241" y="683"/>
                  </a:lnTo>
                  <a:cubicBezTo>
                    <a:pt x="237" y="683"/>
                    <a:pt x="233" y="682"/>
                    <a:pt x="229" y="682"/>
                  </a:cubicBezTo>
                  <a:lnTo>
                    <a:pt x="229" y="682"/>
                  </a:lnTo>
                  <a:cubicBezTo>
                    <a:pt x="271" y="691"/>
                    <a:pt x="179" y="691"/>
                    <a:pt x="179" y="691"/>
                  </a:cubicBezTo>
                  <a:cubicBezTo>
                    <a:pt x="168" y="691"/>
                    <a:pt x="206" y="694"/>
                    <a:pt x="235" y="694"/>
                  </a:cubicBezTo>
                  <a:cubicBezTo>
                    <a:pt x="260" y="694"/>
                    <a:pt x="277" y="692"/>
                    <a:pt x="241" y="683"/>
                  </a:cubicBezTo>
                  <a:lnTo>
                    <a:pt x="241" y="683"/>
                  </a:lnTo>
                  <a:cubicBezTo>
                    <a:pt x="241" y="683"/>
                    <a:pt x="241" y="683"/>
                    <a:pt x="241" y="683"/>
                  </a:cubicBezTo>
                  <a:cubicBezTo>
                    <a:pt x="249" y="683"/>
                    <a:pt x="256" y="682"/>
                    <a:pt x="262" y="681"/>
                  </a:cubicBezTo>
                  <a:lnTo>
                    <a:pt x="262" y="681"/>
                  </a:lnTo>
                  <a:cubicBezTo>
                    <a:pt x="307" y="684"/>
                    <a:pt x="346" y="691"/>
                    <a:pt x="394" y="691"/>
                  </a:cubicBezTo>
                  <a:cubicBezTo>
                    <a:pt x="382" y="703"/>
                    <a:pt x="370" y="703"/>
                    <a:pt x="358" y="703"/>
                  </a:cubicBezTo>
                  <a:cubicBezTo>
                    <a:pt x="358" y="703"/>
                    <a:pt x="453" y="715"/>
                    <a:pt x="418" y="715"/>
                  </a:cubicBezTo>
                  <a:cubicBezTo>
                    <a:pt x="346" y="721"/>
                    <a:pt x="297" y="726"/>
                    <a:pt x="266" y="728"/>
                  </a:cubicBezTo>
                  <a:lnTo>
                    <a:pt x="266" y="728"/>
                  </a:lnTo>
                  <a:cubicBezTo>
                    <a:pt x="265" y="728"/>
                    <a:pt x="264" y="727"/>
                    <a:pt x="263" y="727"/>
                  </a:cubicBezTo>
                  <a:cubicBezTo>
                    <a:pt x="283" y="727"/>
                    <a:pt x="296" y="719"/>
                    <a:pt x="307" y="713"/>
                  </a:cubicBezTo>
                  <a:lnTo>
                    <a:pt x="307" y="713"/>
                  </a:lnTo>
                  <a:cubicBezTo>
                    <a:pt x="267" y="721"/>
                    <a:pt x="199" y="731"/>
                    <a:pt x="221" y="731"/>
                  </a:cubicBezTo>
                  <a:cubicBezTo>
                    <a:pt x="227" y="731"/>
                    <a:pt x="241" y="730"/>
                    <a:pt x="266" y="728"/>
                  </a:cubicBezTo>
                  <a:lnTo>
                    <a:pt x="266" y="728"/>
                  </a:lnTo>
                  <a:cubicBezTo>
                    <a:pt x="289" y="735"/>
                    <a:pt x="325" y="742"/>
                    <a:pt x="358" y="744"/>
                  </a:cubicBezTo>
                  <a:lnTo>
                    <a:pt x="358" y="744"/>
                  </a:lnTo>
                  <a:cubicBezTo>
                    <a:pt x="354" y="745"/>
                    <a:pt x="349" y="748"/>
                    <a:pt x="346" y="751"/>
                  </a:cubicBezTo>
                  <a:cubicBezTo>
                    <a:pt x="352" y="748"/>
                    <a:pt x="359" y="745"/>
                    <a:pt x="366" y="744"/>
                  </a:cubicBezTo>
                  <a:lnTo>
                    <a:pt x="366" y="744"/>
                  </a:lnTo>
                  <a:cubicBezTo>
                    <a:pt x="366" y="744"/>
                    <a:pt x="366" y="744"/>
                    <a:pt x="367" y="744"/>
                  </a:cubicBezTo>
                  <a:cubicBezTo>
                    <a:pt x="367" y="744"/>
                    <a:pt x="368" y="744"/>
                    <a:pt x="368" y="744"/>
                  </a:cubicBezTo>
                  <a:lnTo>
                    <a:pt x="368" y="744"/>
                  </a:lnTo>
                  <a:cubicBezTo>
                    <a:pt x="368" y="744"/>
                    <a:pt x="368" y="744"/>
                    <a:pt x="368" y="744"/>
                  </a:cubicBezTo>
                  <a:lnTo>
                    <a:pt x="368" y="744"/>
                  </a:lnTo>
                  <a:cubicBezTo>
                    <a:pt x="368" y="744"/>
                    <a:pt x="369" y="744"/>
                    <a:pt x="369" y="744"/>
                  </a:cubicBezTo>
                  <a:lnTo>
                    <a:pt x="369" y="744"/>
                  </a:lnTo>
                  <a:cubicBezTo>
                    <a:pt x="369" y="744"/>
                    <a:pt x="368" y="744"/>
                    <a:pt x="368" y="744"/>
                  </a:cubicBezTo>
                  <a:lnTo>
                    <a:pt x="368" y="744"/>
                  </a:lnTo>
                  <a:cubicBezTo>
                    <a:pt x="368" y="744"/>
                    <a:pt x="368" y="743"/>
                    <a:pt x="368" y="743"/>
                  </a:cubicBezTo>
                  <a:lnTo>
                    <a:pt x="368" y="743"/>
                  </a:lnTo>
                  <a:cubicBezTo>
                    <a:pt x="370" y="743"/>
                    <a:pt x="372" y="742"/>
                    <a:pt x="374" y="742"/>
                  </a:cubicBezTo>
                  <a:lnTo>
                    <a:pt x="374" y="742"/>
                  </a:lnTo>
                  <a:cubicBezTo>
                    <a:pt x="372" y="743"/>
                    <a:pt x="371" y="743"/>
                    <a:pt x="369" y="744"/>
                  </a:cubicBezTo>
                  <a:lnTo>
                    <a:pt x="369" y="744"/>
                  </a:lnTo>
                  <a:cubicBezTo>
                    <a:pt x="381" y="744"/>
                    <a:pt x="392" y="743"/>
                    <a:pt x="401" y="740"/>
                  </a:cubicBezTo>
                  <a:lnTo>
                    <a:pt x="401" y="740"/>
                  </a:lnTo>
                  <a:cubicBezTo>
                    <a:pt x="422" y="740"/>
                    <a:pt x="443" y="743"/>
                    <a:pt x="463" y="746"/>
                  </a:cubicBezTo>
                  <a:lnTo>
                    <a:pt x="463" y="746"/>
                  </a:lnTo>
                  <a:cubicBezTo>
                    <a:pt x="458" y="747"/>
                    <a:pt x="451" y="748"/>
                    <a:pt x="441" y="751"/>
                  </a:cubicBezTo>
                  <a:cubicBezTo>
                    <a:pt x="450" y="751"/>
                    <a:pt x="460" y="749"/>
                    <a:pt x="469" y="747"/>
                  </a:cubicBezTo>
                  <a:lnTo>
                    <a:pt x="469" y="747"/>
                  </a:lnTo>
                  <a:cubicBezTo>
                    <a:pt x="477" y="748"/>
                    <a:pt x="484" y="749"/>
                    <a:pt x="490" y="749"/>
                  </a:cubicBezTo>
                  <a:lnTo>
                    <a:pt x="490" y="749"/>
                  </a:lnTo>
                  <a:cubicBezTo>
                    <a:pt x="482" y="748"/>
                    <a:pt x="479" y="746"/>
                    <a:pt x="474" y="746"/>
                  </a:cubicBezTo>
                  <a:lnTo>
                    <a:pt x="474" y="746"/>
                  </a:lnTo>
                  <a:cubicBezTo>
                    <a:pt x="489" y="743"/>
                    <a:pt x="505" y="739"/>
                    <a:pt x="525" y="739"/>
                  </a:cubicBezTo>
                  <a:cubicBezTo>
                    <a:pt x="489" y="739"/>
                    <a:pt x="441" y="727"/>
                    <a:pt x="406" y="727"/>
                  </a:cubicBezTo>
                  <a:lnTo>
                    <a:pt x="418" y="727"/>
                  </a:lnTo>
                  <a:cubicBezTo>
                    <a:pt x="72" y="727"/>
                    <a:pt x="560" y="727"/>
                    <a:pt x="501" y="715"/>
                  </a:cubicBezTo>
                  <a:cubicBezTo>
                    <a:pt x="489" y="715"/>
                    <a:pt x="489" y="715"/>
                    <a:pt x="489" y="703"/>
                  </a:cubicBezTo>
                  <a:cubicBezTo>
                    <a:pt x="489" y="703"/>
                    <a:pt x="453" y="691"/>
                    <a:pt x="465" y="691"/>
                  </a:cubicBezTo>
                  <a:cubicBezTo>
                    <a:pt x="465" y="667"/>
                    <a:pt x="525" y="667"/>
                    <a:pt x="549" y="656"/>
                  </a:cubicBezTo>
                  <a:cubicBezTo>
                    <a:pt x="549" y="656"/>
                    <a:pt x="453" y="632"/>
                    <a:pt x="441" y="632"/>
                  </a:cubicBezTo>
                  <a:cubicBezTo>
                    <a:pt x="441" y="632"/>
                    <a:pt x="477" y="608"/>
                    <a:pt x="489" y="608"/>
                  </a:cubicBezTo>
                  <a:cubicBezTo>
                    <a:pt x="464" y="600"/>
                    <a:pt x="457" y="597"/>
                    <a:pt x="466" y="592"/>
                  </a:cubicBezTo>
                  <a:lnTo>
                    <a:pt x="466" y="592"/>
                  </a:lnTo>
                  <a:cubicBezTo>
                    <a:pt x="468" y="593"/>
                    <a:pt x="470" y="593"/>
                    <a:pt x="471" y="593"/>
                  </a:cubicBezTo>
                  <a:cubicBezTo>
                    <a:pt x="477" y="593"/>
                    <a:pt x="483" y="590"/>
                    <a:pt x="489" y="584"/>
                  </a:cubicBezTo>
                  <a:lnTo>
                    <a:pt x="489" y="584"/>
                  </a:lnTo>
                  <a:cubicBezTo>
                    <a:pt x="478" y="588"/>
                    <a:pt x="471" y="590"/>
                    <a:pt x="466" y="592"/>
                  </a:cubicBezTo>
                  <a:lnTo>
                    <a:pt x="466" y="592"/>
                  </a:lnTo>
                  <a:cubicBezTo>
                    <a:pt x="462" y="591"/>
                    <a:pt x="458" y="588"/>
                    <a:pt x="453" y="584"/>
                  </a:cubicBezTo>
                  <a:lnTo>
                    <a:pt x="489" y="584"/>
                  </a:lnTo>
                  <a:cubicBezTo>
                    <a:pt x="481" y="580"/>
                    <a:pt x="473" y="579"/>
                    <a:pt x="465" y="579"/>
                  </a:cubicBezTo>
                  <a:cubicBezTo>
                    <a:pt x="456" y="579"/>
                    <a:pt x="447" y="581"/>
                    <a:pt x="438" y="582"/>
                  </a:cubicBezTo>
                  <a:lnTo>
                    <a:pt x="438" y="582"/>
                  </a:lnTo>
                  <a:cubicBezTo>
                    <a:pt x="431" y="580"/>
                    <a:pt x="429" y="577"/>
                    <a:pt x="465" y="572"/>
                  </a:cubicBezTo>
                  <a:cubicBezTo>
                    <a:pt x="429" y="572"/>
                    <a:pt x="406" y="572"/>
                    <a:pt x="382" y="560"/>
                  </a:cubicBezTo>
                  <a:lnTo>
                    <a:pt x="370" y="560"/>
                  </a:lnTo>
                  <a:cubicBezTo>
                    <a:pt x="447" y="548"/>
                    <a:pt x="459" y="545"/>
                    <a:pt x="446" y="545"/>
                  </a:cubicBezTo>
                  <a:cubicBezTo>
                    <a:pt x="438" y="545"/>
                    <a:pt x="422" y="546"/>
                    <a:pt x="405" y="547"/>
                  </a:cubicBezTo>
                  <a:lnTo>
                    <a:pt x="405" y="547"/>
                  </a:lnTo>
                  <a:cubicBezTo>
                    <a:pt x="394" y="524"/>
                    <a:pt x="406" y="512"/>
                    <a:pt x="453" y="501"/>
                  </a:cubicBezTo>
                  <a:lnTo>
                    <a:pt x="418" y="501"/>
                  </a:lnTo>
                  <a:cubicBezTo>
                    <a:pt x="488" y="495"/>
                    <a:pt x="482" y="490"/>
                    <a:pt x="467" y="487"/>
                  </a:cubicBezTo>
                  <a:lnTo>
                    <a:pt x="467" y="487"/>
                  </a:lnTo>
                  <a:cubicBezTo>
                    <a:pt x="473" y="487"/>
                    <a:pt x="480" y="488"/>
                    <a:pt x="489" y="489"/>
                  </a:cubicBezTo>
                  <a:cubicBezTo>
                    <a:pt x="486" y="486"/>
                    <a:pt x="484" y="484"/>
                    <a:pt x="483" y="483"/>
                  </a:cubicBezTo>
                  <a:lnTo>
                    <a:pt x="483" y="483"/>
                  </a:lnTo>
                  <a:cubicBezTo>
                    <a:pt x="493" y="484"/>
                    <a:pt x="502" y="486"/>
                    <a:pt x="513" y="489"/>
                  </a:cubicBezTo>
                  <a:cubicBezTo>
                    <a:pt x="495" y="483"/>
                    <a:pt x="486" y="480"/>
                    <a:pt x="483" y="480"/>
                  </a:cubicBezTo>
                  <a:cubicBezTo>
                    <a:pt x="481" y="480"/>
                    <a:pt x="482" y="481"/>
                    <a:pt x="483" y="483"/>
                  </a:cubicBezTo>
                  <a:lnTo>
                    <a:pt x="483" y="483"/>
                  </a:lnTo>
                  <a:cubicBezTo>
                    <a:pt x="449" y="477"/>
                    <a:pt x="419" y="477"/>
                    <a:pt x="382" y="477"/>
                  </a:cubicBezTo>
                  <a:cubicBezTo>
                    <a:pt x="390" y="477"/>
                    <a:pt x="395" y="476"/>
                    <a:pt x="397" y="474"/>
                  </a:cubicBezTo>
                  <a:lnTo>
                    <a:pt x="397" y="474"/>
                  </a:lnTo>
                  <a:cubicBezTo>
                    <a:pt x="398" y="474"/>
                    <a:pt x="399" y="474"/>
                    <a:pt x="400" y="474"/>
                  </a:cubicBezTo>
                  <a:cubicBezTo>
                    <a:pt x="409" y="474"/>
                    <a:pt x="418" y="471"/>
                    <a:pt x="429" y="465"/>
                  </a:cubicBezTo>
                  <a:cubicBezTo>
                    <a:pt x="429" y="465"/>
                    <a:pt x="370" y="441"/>
                    <a:pt x="358" y="441"/>
                  </a:cubicBezTo>
                  <a:cubicBezTo>
                    <a:pt x="370" y="441"/>
                    <a:pt x="382" y="429"/>
                    <a:pt x="406" y="429"/>
                  </a:cubicBezTo>
                  <a:cubicBezTo>
                    <a:pt x="393" y="429"/>
                    <a:pt x="380" y="426"/>
                    <a:pt x="369" y="425"/>
                  </a:cubicBezTo>
                  <a:lnTo>
                    <a:pt x="369" y="425"/>
                  </a:lnTo>
                  <a:cubicBezTo>
                    <a:pt x="376" y="423"/>
                    <a:pt x="379" y="423"/>
                    <a:pt x="379" y="423"/>
                  </a:cubicBezTo>
                  <a:cubicBezTo>
                    <a:pt x="379" y="423"/>
                    <a:pt x="370" y="423"/>
                    <a:pt x="358" y="417"/>
                  </a:cubicBezTo>
                  <a:cubicBezTo>
                    <a:pt x="406" y="417"/>
                    <a:pt x="453" y="406"/>
                    <a:pt x="501" y="406"/>
                  </a:cubicBezTo>
                  <a:lnTo>
                    <a:pt x="429" y="406"/>
                  </a:lnTo>
                  <a:cubicBezTo>
                    <a:pt x="453" y="406"/>
                    <a:pt x="477" y="406"/>
                    <a:pt x="501" y="394"/>
                  </a:cubicBezTo>
                  <a:lnTo>
                    <a:pt x="501" y="394"/>
                  </a:lnTo>
                  <a:cubicBezTo>
                    <a:pt x="494" y="397"/>
                    <a:pt x="487" y="399"/>
                    <a:pt x="480" y="399"/>
                  </a:cubicBezTo>
                  <a:cubicBezTo>
                    <a:pt x="462" y="399"/>
                    <a:pt x="443" y="390"/>
                    <a:pt x="418" y="382"/>
                  </a:cubicBezTo>
                  <a:cubicBezTo>
                    <a:pt x="429" y="382"/>
                    <a:pt x="441" y="382"/>
                    <a:pt x="453" y="370"/>
                  </a:cubicBezTo>
                  <a:lnTo>
                    <a:pt x="453" y="370"/>
                  </a:lnTo>
                  <a:cubicBezTo>
                    <a:pt x="449" y="372"/>
                    <a:pt x="445" y="373"/>
                    <a:pt x="442" y="373"/>
                  </a:cubicBezTo>
                  <a:cubicBezTo>
                    <a:pt x="431" y="373"/>
                    <a:pt x="429" y="358"/>
                    <a:pt x="382" y="358"/>
                  </a:cubicBezTo>
                  <a:cubicBezTo>
                    <a:pt x="500" y="358"/>
                    <a:pt x="415" y="358"/>
                    <a:pt x="397" y="349"/>
                  </a:cubicBezTo>
                  <a:lnTo>
                    <a:pt x="397" y="349"/>
                  </a:lnTo>
                  <a:cubicBezTo>
                    <a:pt x="397" y="349"/>
                    <a:pt x="398" y="349"/>
                    <a:pt x="399" y="349"/>
                  </a:cubicBezTo>
                  <a:cubicBezTo>
                    <a:pt x="411" y="349"/>
                    <a:pt x="441" y="334"/>
                    <a:pt x="441" y="334"/>
                  </a:cubicBezTo>
                  <a:cubicBezTo>
                    <a:pt x="429" y="322"/>
                    <a:pt x="418" y="322"/>
                    <a:pt x="394" y="322"/>
                  </a:cubicBezTo>
                  <a:cubicBezTo>
                    <a:pt x="429" y="322"/>
                    <a:pt x="465" y="322"/>
                    <a:pt x="382" y="310"/>
                  </a:cubicBezTo>
                  <a:cubicBezTo>
                    <a:pt x="418" y="298"/>
                    <a:pt x="453" y="263"/>
                    <a:pt x="477" y="263"/>
                  </a:cubicBezTo>
                  <a:cubicBezTo>
                    <a:pt x="456" y="257"/>
                    <a:pt x="428" y="254"/>
                    <a:pt x="399" y="254"/>
                  </a:cubicBezTo>
                  <a:lnTo>
                    <a:pt x="399" y="254"/>
                  </a:lnTo>
                  <a:cubicBezTo>
                    <a:pt x="426" y="244"/>
                    <a:pt x="448" y="227"/>
                    <a:pt x="453" y="203"/>
                  </a:cubicBezTo>
                  <a:lnTo>
                    <a:pt x="441" y="203"/>
                  </a:lnTo>
                  <a:cubicBezTo>
                    <a:pt x="441" y="191"/>
                    <a:pt x="429" y="191"/>
                    <a:pt x="406" y="191"/>
                  </a:cubicBezTo>
                  <a:lnTo>
                    <a:pt x="418" y="191"/>
                  </a:lnTo>
                  <a:cubicBezTo>
                    <a:pt x="418" y="191"/>
                    <a:pt x="422" y="191"/>
                    <a:pt x="429" y="191"/>
                  </a:cubicBezTo>
                  <a:lnTo>
                    <a:pt x="429" y="191"/>
                  </a:lnTo>
                  <a:cubicBezTo>
                    <a:pt x="429" y="191"/>
                    <a:pt x="429" y="191"/>
                    <a:pt x="429" y="191"/>
                  </a:cubicBezTo>
                  <a:lnTo>
                    <a:pt x="430" y="191"/>
                  </a:lnTo>
                  <a:lnTo>
                    <a:pt x="430" y="191"/>
                  </a:lnTo>
                  <a:cubicBezTo>
                    <a:pt x="430" y="191"/>
                    <a:pt x="429" y="191"/>
                    <a:pt x="429" y="191"/>
                  </a:cubicBezTo>
                  <a:lnTo>
                    <a:pt x="429" y="191"/>
                  </a:lnTo>
                  <a:cubicBezTo>
                    <a:pt x="418" y="179"/>
                    <a:pt x="430" y="179"/>
                    <a:pt x="441" y="179"/>
                  </a:cubicBezTo>
                  <a:lnTo>
                    <a:pt x="370" y="179"/>
                  </a:lnTo>
                  <a:cubicBezTo>
                    <a:pt x="453" y="167"/>
                    <a:pt x="394" y="155"/>
                    <a:pt x="418" y="155"/>
                  </a:cubicBezTo>
                  <a:cubicBezTo>
                    <a:pt x="410" y="148"/>
                    <a:pt x="390" y="137"/>
                    <a:pt x="373" y="131"/>
                  </a:cubicBezTo>
                  <a:lnTo>
                    <a:pt x="373" y="131"/>
                  </a:lnTo>
                  <a:cubicBezTo>
                    <a:pt x="400" y="131"/>
                    <a:pt x="427" y="129"/>
                    <a:pt x="453" y="120"/>
                  </a:cubicBezTo>
                  <a:lnTo>
                    <a:pt x="382" y="120"/>
                  </a:lnTo>
                  <a:cubicBezTo>
                    <a:pt x="406" y="108"/>
                    <a:pt x="513" y="96"/>
                    <a:pt x="394" y="84"/>
                  </a:cubicBezTo>
                  <a:lnTo>
                    <a:pt x="465" y="84"/>
                  </a:lnTo>
                  <a:cubicBezTo>
                    <a:pt x="449" y="77"/>
                    <a:pt x="440" y="75"/>
                    <a:pt x="434" y="75"/>
                  </a:cubicBezTo>
                  <a:cubicBezTo>
                    <a:pt x="425" y="75"/>
                    <a:pt x="426" y="81"/>
                    <a:pt x="422" y="81"/>
                  </a:cubicBezTo>
                  <a:cubicBezTo>
                    <a:pt x="420" y="81"/>
                    <a:pt x="416" y="79"/>
                    <a:pt x="406" y="72"/>
                  </a:cubicBezTo>
                  <a:cubicBezTo>
                    <a:pt x="489" y="48"/>
                    <a:pt x="310" y="36"/>
                    <a:pt x="465" y="13"/>
                  </a:cubicBezTo>
                  <a:lnTo>
                    <a:pt x="441" y="13"/>
                  </a:lnTo>
                  <a:cubicBezTo>
                    <a:pt x="418" y="1"/>
                    <a:pt x="406" y="1"/>
                    <a:pt x="394" y="1"/>
                  </a:cubicBezTo>
                  <a:close/>
                  <a:moveTo>
                    <a:pt x="490" y="749"/>
                  </a:moveTo>
                  <a:cubicBezTo>
                    <a:pt x="496" y="750"/>
                    <a:pt x="503" y="751"/>
                    <a:pt x="513" y="751"/>
                  </a:cubicBezTo>
                  <a:cubicBezTo>
                    <a:pt x="506" y="751"/>
                    <a:pt x="498" y="750"/>
                    <a:pt x="490" y="74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2"/>
            <p:cNvSpPr/>
            <p:nvPr/>
          </p:nvSpPr>
          <p:spPr>
            <a:xfrm>
              <a:off x="2770875" y="2064675"/>
              <a:ext cx="625" cy="25"/>
            </a:xfrm>
            <a:custGeom>
              <a:rect b="b" l="l" r="r" t="t"/>
              <a:pathLst>
                <a:path extrusionOk="0" h="1" w="25">
                  <a:moveTo>
                    <a:pt x="12" y="0"/>
                  </a:moveTo>
                  <a:cubicBezTo>
                    <a:pt x="24"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2"/>
            <p:cNvSpPr/>
            <p:nvPr/>
          </p:nvSpPr>
          <p:spPr>
            <a:xfrm>
              <a:off x="2781575" y="2075375"/>
              <a:ext cx="325" cy="325"/>
            </a:xfrm>
            <a:custGeom>
              <a:rect b="b" l="l" r="r" t="t"/>
              <a:pathLst>
                <a:path extrusionOk="0" h="13" w="13">
                  <a:moveTo>
                    <a:pt x="13" y="13"/>
                  </a:moveTo>
                  <a:cubicBezTo>
                    <a:pt x="1" y="1"/>
                    <a:pt x="13" y="13"/>
                    <a:pt x="13" y="13"/>
                  </a:cubicBezTo>
                  <a:cubicBezTo>
                    <a:pt x="13" y="13"/>
                    <a:pt x="13" y="13"/>
                    <a:pt x="13"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2"/>
            <p:cNvSpPr/>
            <p:nvPr/>
          </p:nvSpPr>
          <p:spPr>
            <a:xfrm>
              <a:off x="2775925" y="2076275"/>
              <a:ext cx="925" cy="25"/>
            </a:xfrm>
            <a:custGeom>
              <a:rect b="b" l="l" r="r" t="t"/>
              <a:pathLst>
                <a:path extrusionOk="0" h="1" w="37">
                  <a:moveTo>
                    <a:pt x="36" y="1"/>
                  </a:moveTo>
                  <a:cubicBezTo>
                    <a:pt x="36" y="1"/>
                    <a:pt x="1" y="1"/>
                    <a:pt x="36" y="1"/>
                  </a:cubicBezTo>
                  <a:cubicBezTo>
                    <a:pt x="36" y="1"/>
                    <a:pt x="36"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12"/>
            <p:cNvSpPr/>
            <p:nvPr/>
          </p:nvSpPr>
          <p:spPr>
            <a:xfrm>
              <a:off x="2777725" y="2075675"/>
              <a:ext cx="1700" cy="175"/>
            </a:xfrm>
            <a:custGeom>
              <a:rect b="b" l="l" r="r" t="t"/>
              <a:pathLst>
                <a:path extrusionOk="0" h="7" w="68">
                  <a:moveTo>
                    <a:pt x="48" y="1"/>
                  </a:moveTo>
                  <a:cubicBezTo>
                    <a:pt x="0" y="1"/>
                    <a:pt x="42" y="6"/>
                    <a:pt x="58" y="6"/>
                  </a:cubicBezTo>
                  <a:cubicBezTo>
                    <a:pt x="66" y="6"/>
                    <a:pt x="68" y="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2"/>
            <p:cNvSpPr/>
            <p:nvPr/>
          </p:nvSpPr>
          <p:spPr>
            <a:xfrm>
              <a:off x="2778600" y="2075975"/>
              <a:ext cx="625" cy="25"/>
            </a:xfrm>
            <a:custGeom>
              <a:rect b="b" l="l" r="r" t="t"/>
              <a:pathLst>
                <a:path extrusionOk="0" h="1" w="25">
                  <a:moveTo>
                    <a:pt x="1" y="1"/>
                  </a:moveTo>
                  <a:cubicBezTo>
                    <a:pt x="25"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2"/>
            <p:cNvSpPr/>
            <p:nvPr/>
          </p:nvSpPr>
          <p:spPr>
            <a:xfrm>
              <a:off x="2780400" y="2075075"/>
              <a:ext cx="2100" cy="25"/>
            </a:xfrm>
            <a:custGeom>
              <a:rect b="b" l="l" r="r" t="t"/>
              <a:pathLst>
                <a:path extrusionOk="0" h="1" w="84">
                  <a:moveTo>
                    <a:pt x="24" y="1"/>
                  </a:moveTo>
                  <a:cubicBezTo>
                    <a:pt x="12" y="1"/>
                    <a:pt x="60" y="1"/>
                    <a:pt x="48" y="1"/>
                  </a:cubicBezTo>
                  <a:cubicBezTo>
                    <a:pt x="84" y="1"/>
                    <a:pt x="0"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2"/>
            <p:cNvSpPr/>
            <p:nvPr/>
          </p:nvSpPr>
          <p:spPr>
            <a:xfrm>
              <a:off x="2776525" y="2075675"/>
              <a:ext cx="925" cy="25"/>
            </a:xfrm>
            <a:custGeom>
              <a:rect b="b" l="l" r="r" t="t"/>
              <a:pathLst>
                <a:path extrusionOk="0" h="1" w="37">
                  <a:moveTo>
                    <a:pt x="1" y="1"/>
                  </a:moveTo>
                  <a:cubicBezTo>
                    <a:pt x="36" y="1"/>
                    <a:pt x="36"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2"/>
            <p:cNvSpPr/>
            <p:nvPr/>
          </p:nvSpPr>
          <p:spPr>
            <a:xfrm>
              <a:off x="2776825" y="2075375"/>
              <a:ext cx="625" cy="25"/>
            </a:xfrm>
            <a:custGeom>
              <a:rect b="b" l="l" r="r" t="t"/>
              <a:pathLst>
                <a:path extrusionOk="0" h="1" w="25">
                  <a:moveTo>
                    <a:pt x="0" y="1"/>
                  </a:moveTo>
                  <a:cubicBezTo>
                    <a:pt x="24" y="1"/>
                    <a:pt x="12" y="1"/>
                    <a:pt x="0" y="1"/>
                  </a:cubicBezTo>
                  <a:cubicBezTo>
                    <a:pt x="12"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2"/>
            <p:cNvSpPr/>
            <p:nvPr/>
          </p:nvSpPr>
          <p:spPr>
            <a:xfrm>
              <a:off x="2775925" y="2075675"/>
              <a:ext cx="625" cy="25"/>
            </a:xfrm>
            <a:custGeom>
              <a:rect b="b" l="l" r="r" t="t"/>
              <a:pathLst>
                <a:path extrusionOk="0" h="1" w="25">
                  <a:moveTo>
                    <a:pt x="25" y="1"/>
                  </a:moveTo>
                  <a:cubicBezTo>
                    <a:pt x="1" y="1"/>
                    <a:pt x="13"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2"/>
            <p:cNvSpPr/>
            <p:nvPr/>
          </p:nvSpPr>
          <p:spPr>
            <a:xfrm>
              <a:off x="2776525" y="2074050"/>
              <a:ext cx="725" cy="175"/>
            </a:xfrm>
            <a:custGeom>
              <a:rect b="b" l="l" r="r" t="t"/>
              <a:pathLst>
                <a:path extrusionOk="0" h="7" w="29">
                  <a:moveTo>
                    <a:pt x="22" y="1"/>
                  </a:moveTo>
                  <a:cubicBezTo>
                    <a:pt x="14" y="1"/>
                    <a:pt x="1" y="6"/>
                    <a:pt x="24" y="6"/>
                  </a:cubicBezTo>
                  <a:cubicBezTo>
                    <a:pt x="28" y="2"/>
                    <a:pt x="26"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2"/>
            <p:cNvSpPr/>
            <p:nvPr/>
          </p:nvSpPr>
          <p:spPr>
            <a:xfrm>
              <a:off x="2774275" y="2074500"/>
              <a:ext cx="1075" cy="150"/>
            </a:xfrm>
            <a:custGeom>
              <a:rect b="b" l="l" r="r" t="t"/>
              <a:pathLst>
                <a:path extrusionOk="0" h="6" w="43">
                  <a:moveTo>
                    <a:pt x="43" y="0"/>
                  </a:moveTo>
                  <a:cubicBezTo>
                    <a:pt x="11" y="0"/>
                    <a:pt x="1" y="5"/>
                    <a:pt x="11" y="5"/>
                  </a:cubicBezTo>
                  <a:cubicBezTo>
                    <a:pt x="16" y="5"/>
                    <a:pt x="27" y="4"/>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2"/>
            <p:cNvSpPr/>
            <p:nvPr/>
          </p:nvSpPr>
          <p:spPr>
            <a:xfrm>
              <a:off x="2773550" y="2074200"/>
              <a:ext cx="925" cy="325"/>
            </a:xfrm>
            <a:custGeom>
              <a:rect b="b" l="l" r="r" t="t"/>
              <a:pathLst>
                <a:path extrusionOk="0" h="13" w="37">
                  <a:moveTo>
                    <a:pt x="0" y="0"/>
                  </a:moveTo>
                  <a:cubicBezTo>
                    <a:pt x="12" y="12"/>
                    <a:pt x="24" y="12"/>
                    <a:pt x="36" y="12"/>
                  </a:cubicBezTo>
                  <a:cubicBezTo>
                    <a:pt x="24"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2"/>
            <p:cNvSpPr/>
            <p:nvPr/>
          </p:nvSpPr>
          <p:spPr>
            <a:xfrm>
              <a:off x="2775925" y="2073000"/>
              <a:ext cx="2125" cy="25"/>
            </a:xfrm>
            <a:custGeom>
              <a:rect b="b" l="l" r="r" t="t"/>
              <a:pathLst>
                <a:path extrusionOk="0" h="1" w="85">
                  <a:moveTo>
                    <a:pt x="1" y="1"/>
                  </a:moveTo>
                  <a:cubicBezTo>
                    <a:pt x="13" y="1"/>
                    <a:pt x="60" y="1"/>
                    <a:pt x="84" y="1"/>
                  </a:cubicBezTo>
                  <a:cubicBezTo>
                    <a:pt x="48" y="1"/>
                    <a:pt x="2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2"/>
            <p:cNvSpPr/>
            <p:nvPr/>
          </p:nvSpPr>
          <p:spPr>
            <a:xfrm>
              <a:off x="2771475" y="2071525"/>
              <a:ext cx="1500" cy="150"/>
            </a:xfrm>
            <a:custGeom>
              <a:rect b="b" l="l" r="r" t="t"/>
              <a:pathLst>
                <a:path extrusionOk="0" h="6" w="60">
                  <a:moveTo>
                    <a:pt x="0" y="0"/>
                  </a:moveTo>
                  <a:cubicBezTo>
                    <a:pt x="0" y="0"/>
                    <a:pt x="27" y="5"/>
                    <a:pt x="44" y="5"/>
                  </a:cubicBezTo>
                  <a:cubicBezTo>
                    <a:pt x="53" y="5"/>
                    <a:pt x="60" y="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2"/>
            <p:cNvSpPr/>
            <p:nvPr/>
          </p:nvSpPr>
          <p:spPr>
            <a:xfrm>
              <a:off x="2780100" y="2056925"/>
              <a:ext cx="1500" cy="25"/>
            </a:xfrm>
            <a:custGeom>
              <a:rect b="b" l="l" r="r" t="t"/>
              <a:pathLst>
                <a:path extrusionOk="0" h="1" w="60">
                  <a:moveTo>
                    <a:pt x="60" y="1"/>
                  </a:moveTo>
                  <a:cubicBezTo>
                    <a:pt x="0" y="1"/>
                    <a:pt x="48"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2"/>
            <p:cNvSpPr/>
            <p:nvPr/>
          </p:nvSpPr>
          <p:spPr>
            <a:xfrm>
              <a:off x="2779500" y="2056925"/>
              <a:ext cx="1525" cy="25"/>
            </a:xfrm>
            <a:custGeom>
              <a:rect b="b" l="l" r="r" t="t"/>
              <a:pathLst>
                <a:path extrusionOk="0" h="1" w="61">
                  <a:moveTo>
                    <a:pt x="60" y="1"/>
                  </a:moveTo>
                  <a:cubicBezTo>
                    <a:pt x="1" y="1"/>
                    <a:pt x="1"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2"/>
            <p:cNvSpPr/>
            <p:nvPr/>
          </p:nvSpPr>
          <p:spPr>
            <a:xfrm>
              <a:off x="2769975" y="2067050"/>
              <a:ext cx="1125" cy="150"/>
            </a:xfrm>
            <a:custGeom>
              <a:rect b="b" l="l" r="r" t="t"/>
              <a:pathLst>
                <a:path extrusionOk="0" h="6" w="45">
                  <a:moveTo>
                    <a:pt x="12" y="1"/>
                  </a:moveTo>
                  <a:cubicBezTo>
                    <a:pt x="1" y="4"/>
                    <a:pt x="2" y="6"/>
                    <a:pt x="7" y="6"/>
                  </a:cubicBezTo>
                  <a:cubicBezTo>
                    <a:pt x="18" y="6"/>
                    <a:pt x="4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2"/>
            <p:cNvSpPr/>
            <p:nvPr/>
          </p:nvSpPr>
          <p:spPr>
            <a:xfrm>
              <a:off x="2770875" y="2065850"/>
              <a:ext cx="1200" cy="325"/>
            </a:xfrm>
            <a:custGeom>
              <a:rect b="b" l="l" r="r" t="t"/>
              <a:pathLst>
                <a:path extrusionOk="0" h="13" w="48">
                  <a:moveTo>
                    <a:pt x="0" y="13"/>
                  </a:moveTo>
                  <a:cubicBezTo>
                    <a:pt x="48" y="1"/>
                    <a:pt x="48"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2"/>
            <p:cNvSpPr/>
            <p:nvPr/>
          </p:nvSpPr>
          <p:spPr>
            <a:xfrm>
              <a:off x="2769375" y="2065275"/>
              <a:ext cx="1525" cy="25"/>
            </a:xfrm>
            <a:custGeom>
              <a:rect b="b" l="l" r="r" t="t"/>
              <a:pathLst>
                <a:path extrusionOk="0" h="1" w="61">
                  <a:moveTo>
                    <a:pt x="1" y="0"/>
                  </a:moveTo>
                  <a:cubicBezTo>
                    <a:pt x="1" y="0"/>
                    <a:pt x="13" y="0"/>
                    <a:pt x="1" y="0"/>
                  </a:cubicBezTo>
                  <a:cubicBezTo>
                    <a:pt x="1" y="0"/>
                    <a:pt x="60"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6" name="Google Shape;1336;p12"/>
          <p:cNvSpPr/>
          <p:nvPr/>
        </p:nvSpPr>
        <p:spPr>
          <a:xfrm rot="-3610131">
            <a:off x="1403725" y="3027076"/>
            <a:ext cx="610054" cy="505780"/>
          </a:xfrm>
          <a:custGeom>
            <a:rect b="b" l="l" r="r" t="t"/>
            <a:pathLst>
              <a:path extrusionOk="0" h="11921" w="14379">
                <a:moveTo>
                  <a:pt x="36" y="324"/>
                </a:moveTo>
                <a:lnTo>
                  <a:pt x="36" y="324"/>
                </a:lnTo>
                <a:cubicBezTo>
                  <a:pt x="11" y="366"/>
                  <a:pt x="32" y="384"/>
                  <a:pt x="60" y="395"/>
                </a:cubicBezTo>
                <a:lnTo>
                  <a:pt x="60" y="395"/>
                </a:lnTo>
                <a:lnTo>
                  <a:pt x="36" y="324"/>
                </a:lnTo>
                <a:close/>
                <a:moveTo>
                  <a:pt x="1212" y="584"/>
                </a:moveTo>
                <a:cubicBezTo>
                  <a:pt x="1209" y="584"/>
                  <a:pt x="1206" y="585"/>
                  <a:pt x="1203" y="586"/>
                </a:cubicBezTo>
                <a:cubicBezTo>
                  <a:pt x="1205" y="586"/>
                  <a:pt x="1208" y="585"/>
                  <a:pt x="1212" y="584"/>
                </a:cubicBezTo>
                <a:close/>
                <a:moveTo>
                  <a:pt x="1619" y="908"/>
                </a:moveTo>
                <a:cubicBezTo>
                  <a:pt x="1619" y="910"/>
                  <a:pt x="1620" y="912"/>
                  <a:pt x="1621" y="912"/>
                </a:cubicBezTo>
                <a:lnTo>
                  <a:pt x="1621" y="912"/>
                </a:lnTo>
                <a:cubicBezTo>
                  <a:pt x="1621" y="911"/>
                  <a:pt x="1620" y="909"/>
                  <a:pt x="1619" y="908"/>
                </a:cubicBezTo>
                <a:close/>
                <a:moveTo>
                  <a:pt x="2310" y="908"/>
                </a:moveTo>
                <a:cubicBezTo>
                  <a:pt x="2310" y="913"/>
                  <a:pt x="2310" y="918"/>
                  <a:pt x="2310" y="923"/>
                </a:cubicBezTo>
                <a:lnTo>
                  <a:pt x="2310" y="923"/>
                </a:lnTo>
                <a:cubicBezTo>
                  <a:pt x="2310" y="919"/>
                  <a:pt x="2310" y="914"/>
                  <a:pt x="2310" y="908"/>
                </a:cubicBezTo>
                <a:close/>
                <a:moveTo>
                  <a:pt x="2016" y="1285"/>
                </a:moveTo>
                <a:lnTo>
                  <a:pt x="2016" y="1285"/>
                </a:lnTo>
                <a:cubicBezTo>
                  <a:pt x="2011" y="1286"/>
                  <a:pt x="2006" y="1287"/>
                  <a:pt x="2000" y="1289"/>
                </a:cubicBezTo>
                <a:cubicBezTo>
                  <a:pt x="2008" y="1289"/>
                  <a:pt x="2013" y="1287"/>
                  <a:pt x="2016" y="1285"/>
                </a:cubicBezTo>
                <a:close/>
                <a:moveTo>
                  <a:pt x="2200" y="1347"/>
                </a:moveTo>
                <a:cubicBezTo>
                  <a:pt x="2197" y="1351"/>
                  <a:pt x="2194" y="1356"/>
                  <a:pt x="2191" y="1360"/>
                </a:cubicBezTo>
                <a:cubicBezTo>
                  <a:pt x="2191" y="1360"/>
                  <a:pt x="2196" y="1354"/>
                  <a:pt x="2200" y="1347"/>
                </a:cubicBezTo>
                <a:close/>
                <a:moveTo>
                  <a:pt x="572" y="1467"/>
                </a:moveTo>
                <a:cubicBezTo>
                  <a:pt x="572" y="1469"/>
                  <a:pt x="572" y="1471"/>
                  <a:pt x="573" y="1472"/>
                </a:cubicBezTo>
                <a:lnTo>
                  <a:pt x="573" y="1472"/>
                </a:lnTo>
                <a:cubicBezTo>
                  <a:pt x="573" y="1470"/>
                  <a:pt x="572" y="1469"/>
                  <a:pt x="572" y="1467"/>
                </a:cubicBezTo>
                <a:close/>
                <a:moveTo>
                  <a:pt x="3143" y="1503"/>
                </a:moveTo>
                <a:cubicBezTo>
                  <a:pt x="3167" y="1503"/>
                  <a:pt x="3155" y="1515"/>
                  <a:pt x="3155" y="1527"/>
                </a:cubicBezTo>
                <a:cubicBezTo>
                  <a:pt x="3145" y="1527"/>
                  <a:pt x="3135" y="1527"/>
                  <a:pt x="3125" y="1520"/>
                </a:cubicBezTo>
                <a:lnTo>
                  <a:pt x="3125" y="1520"/>
                </a:lnTo>
                <a:cubicBezTo>
                  <a:pt x="3132" y="1510"/>
                  <a:pt x="3134" y="1503"/>
                  <a:pt x="3143" y="1503"/>
                </a:cubicBezTo>
                <a:close/>
                <a:moveTo>
                  <a:pt x="3026" y="1534"/>
                </a:moveTo>
                <a:cubicBezTo>
                  <a:pt x="3025" y="1534"/>
                  <a:pt x="3024" y="1536"/>
                  <a:pt x="3024" y="1539"/>
                </a:cubicBezTo>
                <a:cubicBezTo>
                  <a:pt x="3025" y="1537"/>
                  <a:pt x="3026" y="1535"/>
                  <a:pt x="3026" y="1534"/>
                </a:cubicBezTo>
                <a:close/>
                <a:moveTo>
                  <a:pt x="3277" y="1762"/>
                </a:moveTo>
                <a:cubicBezTo>
                  <a:pt x="3276" y="1763"/>
                  <a:pt x="3275" y="1764"/>
                  <a:pt x="3274" y="1765"/>
                </a:cubicBezTo>
                <a:cubicBezTo>
                  <a:pt x="3276" y="1765"/>
                  <a:pt x="3277" y="1764"/>
                  <a:pt x="3277" y="1762"/>
                </a:cubicBezTo>
                <a:close/>
                <a:moveTo>
                  <a:pt x="2862" y="1943"/>
                </a:moveTo>
                <a:cubicBezTo>
                  <a:pt x="2864" y="1943"/>
                  <a:pt x="2866" y="1943"/>
                  <a:pt x="2870" y="1943"/>
                </a:cubicBezTo>
                <a:lnTo>
                  <a:pt x="2870" y="1955"/>
                </a:lnTo>
                <a:cubicBezTo>
                  <a:pt x="2870" y="1949"/>
                  <a:pt x="2866" y="1946"/>
                  <a:pt x="2862" y="1943"/>
                </a:cubicBezTo>
                <a:close/>
                <a:moveTo>
                  <a:pt x="980" y="1991"/>
                </a:moveTo>
                <a:lnTo>
                  <a:pt x="980" y="1991"/>
                </a:lnTo>
                <a:cubicBezTo>
                  <a:pt x="979" y="1991"/>
                  <a:pt x="978" y="1991"/>
                  <a:pt x="976" y="1991"/>
                </a:cubicBezTo>
                <a:cubicBezTo>
                  <a:pt x="978" y="1991"/>
                  <a:pt x="979" y="1991"/>
                  <a:pt x="980" y="1991"/>
                </a:cubicBezTo>
                <a:close/>
                <a:moveTo>
                  <a:pt x="2965" y="1955"/>
                </a:moveTo>
                <a:cubicBezTo>
                  <a:pt x="2953" y="1967"/>
                  <a:pt x="2953" y="1991"/>
                  <a:pt x="2953" y="2027"/>
                </a:cubicBezTo>
                <a:cubicBezTo>
                  <a:pt x="2941" y="2015"/>
                  <a:pt x="2929" y="2003"/>
                  <a:pt x="2917" y="1991"/>
                </a:cubicBezTo>
                <a:cubicBezTo>
                  <a:pt x="2941" y="1967"/>
                  <a:pt x="2953" y="1955"/>
                  <a:pt x="2965" y="1955"/>
                </a:cubicBezTo>
                <a:close/>
                <a:moveTo>
                  <a:pt x="2419" y="2299"/>
                </a:moveTo>
                <a:cubicBezTo>
                  <a:pt x="2418" y="2299"/>
                  <a:pt x="2418" y="2300"/>
                  <a:pt x="2417" y="2301"/>
                </a:cubicBezTo>
                <a:cubicBezTo>
                  <a:pt x="2419" y="2301"/>
                  <a:pt x="2419" y="2300"/>
                  <a:pt x="2419" y="2299"/>
                </a:cubicBezTo>
                <a:close/>
                <a:moveTo>
                  <a:pt x="2116" y="2510"/>
                </a:moveTo>
                <a:cubicBezTo>
                  <a:pt x="2118" y="2510"/>
                  <a:pt x="2119" y="2511"/>
                  <a:pt x="2119" y="2515"/>
                </a:cubicBezTo>
                <a:lnTo>
                  <a:pt x="2108" y="2515"/>
                </a:lnTo>
                <a:cubicBezTo>
                  <a:pt x="2108" y="2515"/>
                  <a:pt x="2113" y="2510"/>
                  <a:pt x="2116" y="2510"/>
                </a:cubicBezTo>
                <a:close/>
                <a:moveTo>
                  <a:pt x="2000" y="2515"/>
                </a:moveTo>
                <a:cubicBezTo>
                  <a:pt x="2000" y="2515"/>
                  <a:pt x="1988" y="2527"/>
                  <a:pt x="1988" y="2527"/>
                </a:cubicBezTo>
                <a:cubicBezTo>
                  <a:pt x="1988" y="2527"/>
                  <a:pt x="1988" y="2515"/>
                  <a:pt x="1988" y="2515"/>
                </a:cubicBezTo>
                <a:close/>
                <a:moveTo>
                  <a:pt x="2735" y="2585"/>
                </a:moveTo>
                <a:cubicBezTo>
                  <a:pt x="2736" y="2588"/>
                  <a:pt x="2738" y="2593"/>
                  <a:pt x="2739" y="2598"/>
                </a:cubicBezTo>
                <a:cubicBezTo>
                  <a:pt x="2739" y="2591"/>
                  <a:pt x="2737" y="2587"/>
                  <a:pt x="2735" y="2585"/>
                </a:cubicBezTo>
                <a:close/>
                <a:moveTo>
                  <a:pt x="2031" y="2891"/>
                </a:moveTo>
                <a:cubicBezTo>
                  <a:pt x="2034" y="2891"/>
                  <a:pt x="2036" y="2893"/>
                  <a:pt x="2036" y="2896"/>
                </a:cubicBezTo>
                <a:cubicBezTo>
                  <a:pt x="2024" y="2908"/>
                  <a:pt x="2036" y="2932"/>
                  <a:pt x="2036" y="2967"/>
                </a:cubicBezTo>
                <a:cubicBezTo>
                  <a:pt x="2024" y="2955"/>
                  <a:pt x="2012" y="2932"/>
                  <a:pt x="1988" y="2920"/>
                </a:cubicBezTo>
                <a:cubicBezTo>
                  <a:pt x="2006" y="2902"/>
                  <a:pt x="2023" y="2891"/>
                  <a:pt x="2031" y="2891"/>
                </a:cubicBezTo>
                <a:close/>
                <a:moveTo>
                  <a:pt x="7596" y="6325"/>
                </a:moveTo>
                <a:cubicBezTo>
                  <a:pt x="7596" y="6325"/>
                  <a:pt x="7594" y="6327"/>
                  <a:pt x="7591" y="6331"/>
                </a:cubicBezTo>
                <a:lnTo>
                  <a:pt x="7591" y="6331"/>
                </a:lnTo>
                <a:cubicBezTo>
                  <a:pt x="7593" y="6330"/>
                  <a:pt x="7595" y="6327"/>
                  <a:pt x="7596" y="6325"/>
                </a:cubicBezTo>
                <a:close/>
                <a:moveTo>
                  <a:pt x="6913" y="6395"/>
                </a:moveTo>
                <a:cubicBezTo>
                  <a:pt x="6911" y="6395"/>
                  <a:pt x="6908" y="6395"/>
                  <a:pt x="6906" y="6396"/>
                </a:cubicBezTo>
                <a:cubicBezTo>
                  <a:pt x="6906" y="6396"/>
                  <a:pt x="6910" y="6396"/>
                  <a:pt x="6916" y="6395"/>
                </a:cubicBezTo>
                <a:lnTo>
                  <a:pt x="6916" y="6395"/>
                </a:lnTo>
                <a:cubicBezTo>
                  <a:pt x="6915" y="6395"/>
                  <a:pt x="6914" y="6395"/>
                  <a:pt x="6913" y="6395"/>
                </a:cubicBezTo>
                <a:close/>
                <a:moveTo>
                  <a:pt x="8689" y="7096"/>
                </a:moveTo>
                <a:cubicBezTo>
                  <a:pt x="8688" y="7096"/>
                  <a:pt x="8687" y="7096"/>
                  <a:pt x="8686" y="7096"/>
                </a:cubicBezTo>
                <a:lnTo>
                  <a:pt x="8686" y="7096"/>
                </a:lnTo>
                <a:cubicBezTo>
                  <a:pt x="8691" y="7098"/>
                  <a:pt x="8697" y="7099"/>
                  <a:pt x="8704" y="7099"/>
                </a:cubicBezTo>
                <a:cubicBezTo>
                  <a:pt x="8699" y="7097"/>
                  <a:pt x="8694" y="7096"/>
                  <a:pt x="8689" y="7096"/>
                </a:cubicBezTo>
                <a:close/>
                <a:moveTo>
                  <a:pt x="8140" y="7384"/>
                </a:moveTo>
                <a:cubicBezTo>
                  <a:pt x="8138" y="7386"/>
                  <a:pt x="8136" y="7389"/>
                  <a:pt x="8135" y="7392"/>
                </a:cubicBezTo>
                <a:lnTo>
                  <a:pt x="8135" y="7392"/>
                </a:lnTo>
                <a:cubicBezTo>
                  <a:pt x="8138" y="7390"/>
                  <a:pt x="8141" y="7388"/>
                  <a:pt x="8144" y="7384"/>
                </a:cubicBezTo>
                <a:cubicBezTo>
                  <a:pt x="8143" y="7384"/>
                  <a:pt x="8141" y="7384"/>
                  <a:pt x="8140" y="7384"/>
                </a:cubicBezTo>
                <a:close/>
                <a:moveTo>
                  <a:pt x="8135" y="7392"/>
                </a:moveTo>
                <a:lnTo>
                  <a:pt x="8135" y="7392"/>
                </a:lnTo>
                <a:cubicBezTo>
                  <a:pt x="8126" y="7396"/>
                  <a:pt x="8117" y="7396"/>
                  <a:pt x="8108" y="7396"/>
                </a:cubicBezTo>
                <a:cubicBezTo>
                  <a:pt x="8116" y="7404"/>
                  <a:pt x="8118" y="7420"/>
                  <a:pt x="8128" y="7420"/>
                </a:cubicBezTo>
                <a:cubicBezTo>
                  <a:pt x="8134" y="7420"/>
                  <a:pt x="8142" y="7414"/>
                  <a:pt x="8156" y="7396"/>
                </a:cubicBezTo>
                <a:lnTo>
                  <a:pt x="8132" y="7396"/>
                </a:lnTo>
                <a:cubicBezTo>
                  <a:pt x="8133" y="7395"/>
                  <a:pt x="8134" y="7393"/>
                  <a:pt x="8135" y="7392"/>
                </a:cubicBezTo>
                <a:close/>
                <a:moveTo>
                  <a:pt x="11109" y="7480"/>
                </a:moveTo>
                <a:cubicBezTo>
                  <a:pt x="11106" y="7482"/>
                  <a:pt x="11104" y="7483"/>
                  <a:pt x="11102" y="7485"/>
                </a:cubicBezTo>
                <a:lnTo>
                  <a:pt x="11102" y="7485"/>
                </a:lnTo>
                <a:cubicBezTo>
                  <a:pt x="11105" y="7483"/>
                  <a:pt x="11107" y="7482"/>
                  <a:pt x="11109" y="7480"/>
                </a:cubicBezTo>
                <a:close/>
                <a:moveTo>
                  <a:pt x="8418" y="7599"/>
                </a:moveTo>
                <a:lnTo>
                  <a:pt x="8418" y="7599"/>
                </a:lnTo>
                <a:cubicBezTo>
                  <a:pt x="8419" y="7600"/>
                  <a:pt x="8420" y="7601"/>
                  <a:pt x="8421" y="7601"/>
                </a:cubicBezTo>
                <a:lnTo>
                  <a:pt x="8421" y="7601"/>
                </a:lnTo>
                <a:cubicBezTo>
                  <a:pt x="8420" y="7600"/>
                  <a:pt x="8419" y="7600"/>
                  <a:pt x="8418" y="7599"/>
                </a:cubicBezTo>
                <a:close/>
                <a:moveTo>
                  <a:pt x="10692" y="7646"/>
                </a:moveTo>
                <a:cubicBezTo>
                  <a:pt x="10673" y="7660"/>
                  <a:pt x="10669" y="7665"/>
                  <a:pt x="10673" y="7665"/>
                </a:cubicBezTo>
                <a:cubicBezTo>
                  <a:pt x="10677" y="7665"/>
                  <a:pt x="10688" y="7661"/>
                  <a:pt x="10702" y="7656"/>
                </a:cubicBezTo>
                <a:lnTo>
                  <a:pt x="10702" y="7656"/>
                </a:lnTo>
                <a:lnTo>
                  <a:pt x="10704" y="7658"/>
                </a:lnTo>
                <a:lnTo>
                  <a:pt x="10713" y="7652"/>
                </a:lnTo>
                <a:lnTo>
                  <a:pt x="10713" y="7652"/>
                </a:lnTo>
                <a:cubicBezTo>
                  <a:pt x="10709" y="7653"/>
                  <a:pt x="10705" y="7655"/>
                  <a:pt x="10702" y="7656"/>
                </a:cubicBezTo>
                <a:lnTo>
                  <a:pt x="10702" y="7656"/>
                </a:lnTo>
                <a:lnTo>
                  <a:pt x="10692" y="7646"/>
                </a:lnTo>
                <a:close/>
                <a:moveTo>
                  <a:pt x="10726" y="7715"/>
                </a:moveTo>
                <a:lnTo>
                  <a:pt x="10726" y="7715"/>
                </a:lnTo>
                <a:cubicBezTo>
                  <a:pt x="10723" y="7716"/>
                  <a:pt x="10720" y="7717"/>
                  <a:pt x="10716" y="7718"/>
                </a:cubicBezTo>
                <a:cubicBezTo>
                  <a:pt x="10719" y="7718"/>
                  <a:pt x="10722" y="7717"/>
                  <a:pt x="10726" y="7715"/>
                </a:cubicBezTo>
                <a:close/>
                <a:moveTo>
                  <a:pt x="7025" y="7754"/>
                </a:moveTo>
                <a:lnTo>
                  <a:pt x="7025" y="7754"/>
                </a:lnTo>
                <a:cubicBezTo>
                  <a:pt x="7027" y="7754"/>
                  <a:pt x="7029" y="7754"/>
                  <a:pt x="7032" y="7755"/>
                </a:cubicBezTo>
                <a:lnTo>
                  <a:pt x="7032" y="7755"/>
                </a:lnTo>
                <a:cubicBezTo>
                  <a:pt x="7029" y="7754"/>
                  <a:pt x="7027" y="7754"/>
                  <a:pt x="7025" y="7754"/>
                </a:cubicBezTo>
                <a:close/>
                <a:moveTo>
                  <a:pt x="11311" y="7765"/>
                </a:moveTo>
                <a:cubicBezTo>
                  <a:pt x="11310" y="7767"/>
                  <a:pt x="11309" y="7768"/>
                  <a:pt x="11308" y="7769"/>
                </a:cubicBezTo>
                <a:lnTo>
                  <a:pt x="11308" y="7769"/>
                </a:lnTo>
                <a:cubicBezTo>
                  <a:pt x="11309" y="7768"/>
                  <a:pt x="11310" y="7767"/>
                  <a:pt x="11311" y="7765"/>
                </a:cubicBezTo>
                <a:close/>
                <a:moveTo>
                  <a:pt x="11308" y="7769"/>
                </a:moveTo>
                <a:lnTo>
                  <a:pt x="11308" y="7769"/>
                </a:lnTo>
                <a:cubicBezTo>
                  <a:pt x="11303" y="7775"/>
                  <a:pt x="11298" y="7780"/>
                  <a:pt x="11295" y="7784"/>
                </a:cubicBezTo>
                <a:lnTo>
                  <a:pt x="11295" y="7784"/>
                </a:lnTo>
                <a:cubicBezTo>
                  <a:pt x="11300" y="7781"/>
                  <a:pt x="11303" y="7775"/>
                  <a:pt x="11308" y="7769"/>
                </a:cubicBezTo>
                <a:close/>
                <a:moveTo>
                  <a:pt x="10735" y="7842"/>
                </a:moveTo>
                <a:cubicBezTo>
                  <a:pt x="10726" y="7846"/>
                  <a:pt x="10715" y="7852"/>
                  <a:pt x="10704" y="7861"/>
                </a:cubicBezTo>
                <a:cubicBezTo>
                  <a:pt x="10717" y="7854"/>
                  <a:pt x="10727" y="7848"/>
                  <a:pt x="10735" y="7842"/>
                </a:cubicBezTo>
                <a:close/>
                <a:moveTo>
                  <a:pt x="10954" y="7837"/>
                </a:moveTo>
                <a:cubicBezTo>
                  <a:pt x="10942" y="7849"/>
                  <a:pt x="10942" y="7849"/>
                  <a:pt x="10930" y="7861"/>
                </a:cubicBezTo>
                <a:cubicBezTo>
                  <a:pt x="10930" y="7849"/>
                  <a:pt x="10930" y="7849"/>
                  <a:pt x="10930" y="7849"/>
                </a:cubicBezTo>
                <a:cubicBezTo>
                  <a:pt x="10942" y="7849"/>
                  <a:pt x="10942" y="7849"/>
                  <a:pt x="10954" y="7837"/>
                </a:cubicBezTo>
                <a:close/>
                <a:moveTo>
                  <a:pt x="10918" y="7861"/>
                </a:moveTo>
                <a:cubicBezTo>
                  <a:pt x="10906" y="7873"/>
                  <a:pt x="10882" y="7885"/>
                  <a:pt x="10871" y="7896"/>
                </a:cubicBezTo>
                <a:cubicBezTo>
                  <a:pt x="10859" y="7885"/>
                  <a:pt x="10847" y="7885"/>
                  <a:pt x="10835" y="7885"/>
                </a:cubicBezTo>
                <a:cubicBezTo>
                  <a:pt x="10859" y="7873"/>
                  <a:pt x="10882" y="7861"/>
                  <a:pt x="10894" y="7861"/>
                </a:cubicBezTo>
                <a:close/>
                <a:moveTo>
                  <a:pt x="10906" y="7885"/>
                </a:moveTo>
                <a:cubicBezTo>
                  <a:pt x="10894" y="7896"/>
                  <a:pt x="10894" y="7896"/>
                  <a:pt x="10894" y="7896"/>
                </a:cubicBezTo>
                <a:lnTo>
                  <a:pt x="10882" y="7896"/>
                </a:lnTo>
                <a:cubicBezTo>
                  <a:pt x="10894" y="7896"/>
                  <a:pt x="10894" y="7896"/>
                  <a:pt x="10906" y="7885"/>
                </a:cubicBezTo>
                <a:close/>
                <a:moveTo>
                  <a:pt x="10751" y="7908"/>
                </a:moveTo>
                <a:lnTo>
                  <a:pt x="10751" y="7908"/>
                </a:lnTo>
                <a:cubicBezTo>
                  <a:pt x="10751" y="7910"/>
                  <a:pt x="10750" y="7911"/>
                  <a:pt x="10750" y="7912"/>
                </a:cubicBezTo>
                <a:lnTo>
                  <a:pt x="10750" y="7912"/>
                </a:lnTo>
                <a:cubicBezTo>
                  <a:pt x="10750" y="7911"/>
                  <a:pt x="10751" y="7910"/>
                  <a:pt x="10751" y="7908"/>
                </a:cubicBezTo>
                <a:close/>
                <a:moveTo>
                  <a:pt x="11124" y="7966"/>
                </a:moveTo>
                <a:cubicBezTo>
                  <a:pt x="11130" y="7966"/>
                  <a:pt x="11130" y="7970"/>
                  <a:pt x="11109" y="7992"/>
                </a:cubicBezTo>
                <a:cubicBezTo>
                  <a:pt x="11109" y="7980"/>
                  <a:pt x="11109" y="7980"/>
                  <a:pt x="11109" y="7968"/>
                </a:cubicBezTo>
                <a:cubicBezTo>
                  <a:pt x="11113" y="7968"/>
                  <a:pt x="11120" y="7966"/>
                  <a:pt x="11124" y="7966"/>
                </a:cubicBezTo>
                <a:close/>
                <a:moveTo>
                  <a:pt x="11704" y="8016"/>
                </a:moveTo>
                <a:lnTo>
                  <a:pt x="11704" y="8016"/>
                </a:lnTo>
                <a:cubicBezTo>
                  <a:pt x="11691" y="8020"/>
                  <a:pt x="11682" y="8024"/>
                  <a:pt x="11674" y="8028"/>
                </a:cubicBezTo>
                <a:lnTo>
                  <a:pt x="11674" y="8028"/>
                </a:lnTo>
                <a:cubicBezTo>
                  <a:pt x="11685" y="8024"/>
                  <a:pt x="11695" y="8020"/>
                  <a:pt x="11704" y="8016"/>
                </a:cubicBezTo>
                <a:close/>
                <a:moveTo>
                  <a:pt x="10936" y="8190"/>
                </a:moveTo>
                <a:cubicBezTo>
                  <a:pt x="10931" y="8195"/>
                  <a:pt x="10928" y="8201"/>
                  <a:pt x="10923" y="8208"/>
                </a:cubicBezTo>
                <a:lnTo>
                  <a:pt x="10923" y="8208"/>
                </a:lnTo>
                <a:cubicBezTo>
                  <a:pt x="10930" y="8201"/>
                  <a:pt x="10934" y="8195"/>
                  <a:pt x="10936" y="8190"/>
                </a:cubicBezTo>
                <a:close/>
                <a:moveTo>
                  <a:pt x="10923" y="8208"/>
                </a:moveTo>
                <a:lnTo>
                  <a:pt x="10923" y="8208"/>
                </a:lnTo>
                <a:cubicBezTo>
                  <a:pt x="10916" y="8214"/>
                  <a:pt x="10907" y="8221"/>
                  <a:pt x="10894" y="8230"/>
                </a:cubicBezTo>
                <a:cubicBezTo>
                  <a:pt x="10910" y="8222"/>
                  <a:pt x="10918" y="8214"/>
                  <a:pt x="10923" y="8208"/>
                </a:cubicBezTo>
                <a:close/>
                <a:moveTo>
                  <a:pt x="8704" y="8242"/>
                </a:moveTo>
                <a:lnTo>
                  <a:pt x="8704" y="8242"/>
                </a:lnTo>
                <a:cubicBezTo>
                  <a:pt x="8696" y="8244"/>
                  <a:pt x="8690" y="8246"/>
                  <a:pt x="8685" y="8247"/>
                </a:cubicBezTo>
                <a:lnTo>
                  <a:pt x="8685" y="8247"/>
                </a:lnTo>
                <a:cubicBezTo>
                  <a:pt x="8682" y="8246"/>
                  <a:pt x="8679" y="8245"/>
                  <a:pt x="8675" y="8245"/>
                </a:cubicBezTo>
                <a:cubicBezTo>
                  <a:pt x="8674" y="8245"/>
                  <a:pt x="8672" y="8245"/>
                  <a:pt x="8671" y="8245"/>
                </a:cubicBezTo>
                <a:lnTo>
                  <a:pt x="8671" y="8245"/>
                </a:lnTo>
                <a:cubicBezTo>
                  <a:pt x="8674" y="8246"/>
                  <a:pt x="8677" y="8247"/>
                  <a:pt x="8680" y="8247"/>
                </a:cubicBezTo>
                <a:cubicBezTo>
                  <a:pt x="8682" y="8247"/>
                  <a:pt x="8683" y="8247"/>
                  <a:pt x="8685" y="8247"/>
                </a:cubicBezTo>
                <a:lnTo>
                  <a:pt x="8685" y="8247"/>
                </a:lnTo>
                <a:cubicBezTo>
                  <a:pt x="8691" y="8248"/>
                  <a:pt x="8695" y="8250"/>
                  <a:pt x="8699" y="8250"/>
                </a:cubicBezTo>
                <a:cubicBezTo>
                  <a:pt x="8702" y="8250"/>
                  <a:pt x="8704" y="8248"/>
                  <a:pt x="8704" y="8242"/>
                </a:cubicBezTo>
                <a:close/>
                <a:moveTo>
                  <a:pt x="11132" y="8277"/>
                </a:moveTo>
                <a:cubicBezTo>
                  <a:pt x="11132" y="8277"/>
                  <a:pt x="11132" y="8277"/>
                  <a:pt x="11121" y="8289"/>
                </a:cubicBezTo>
                <a:cubicBezTo>
                  <a:pt x="11121" y="8277"/>
                  <a:pt x="11121" y="8277"/>
                  <a:pt x="11109" y="8277"/>
                </a:cubicBezTo>
                <a:close/>
                <a:moveTo>
                  <a:pt x="11144" y="8277"/>
                </a:moveTo>
                <a:cubicBezTo>
                  <a:pt x="11144" y="8277"/>
                  <a:pt x="11144" y="8277"/>
                  <a:pt x="11156" y="8289"/>
                </a:cubicBezTo>
                <a:lnTo>
                  <a:pt x="11121" y="8289"/>
                </a:lnTo>
                <a:cubicBezTo>
                  <a:pt x="11132" y="8277"/>
                  <a:pt x="11132" y="8277"/>
                  <a:pt x="11144" y="8277"/>
                </a:cubicBezTo>
                <a:close/>
                <a:moveTo>
                  <a:pt x="11204" y="8277"/>
                </a:moveTo>
                <a:cubicBezTo>
                  <a:pt x="11204" y="8277"/>
                  <a:pt x="11204" y="8277"/>
                  <a:pt x="11216" y="8289"/>
                </a:cubicBezTo>
                <a:lnTo>
                  <a:pt x="11192" y="8289"/>
                </a:lnTo>
                <a:cubicBezTo>
                  <a:pt x="11192" y="8289"/>
                  <a:pt x="11192" y="8277"/>
                  <a:pt x="11204" y="8277"/>
                </a:cubicBezTo>
                <a:close/>
                <a:moveTo>
                  <a:pt x="9039" y="8331"/>
                </a:moveTo>
                <a:cubicBezTo>
                  <a:pt x="9039" y="8331"/>
                  <a:pt x="9038" y="8331"/>
                  <a:pt x="9037" y="8331"/>
                </a:cubicBezTo>
                <a:lnTo>
                  <a:pt x="9037" y="8331"/>
                </a:lnTo>
                <a:cubicBezTo>
                  <a:pt x="9044" y="8335"/>
                  <a:pt x="9051" y="8337"/>
                  <a:pt x="9061" y="8337"/>
                </a:cubicBezTo>
                <a:cubicBezTo>
                  <a:pt x="9053" y="8333"/>
                  <a:pt x="9046" y="8331"/>
                  <a:pt x="9039" y="8331"/>
                </a:cubicBezTo>
                <a:close/>
                <a:moveTo>
                  <a:pt x="10966" y="8385"/>
                </a:moveTo>
                <a:lnTo>
                  <a:pt x="10966" y="8385"/>
                </a:lnTo>
                <a:cubicBezTo>
                  <a:pt x="10942" y="8397"/>
                  <a:pt x="10930" y="8397"/>
                  <a:pt x="10918" y="8397"/>
                </a:cubicBezTo>
                <a:cubicBezTo>
                  <a:pt x="10906" y="8397"/>
                  <a:pt x="10894" y="8408"/>
                  <a:pt x="10871" y="8420"/>
                </a:cubicBezTo>
                <a:cubicBezTo>
                  <a:pt x="10871" y="8422"/>
                  <a:pt x="10872" y="8423"/>
                  <a:pt x="10874" y="8423"/>
                </a:cubicBezTo>
                <a:cubicBezTo>
                  <a:pt x="10890" y="8423"/>
                  <a:pt x="10945" y="8395"/>
                  <a:pt x="10966" y="8385"/>
                </a:cubicBezTo>
                <a:close/>
                <a:moveTo>
                  <a:pt x="11179" y="8433"/>
                </a:moveTo>
                <a:lnTo>
                  <a:pt x="11179" y="8433"/>
                </a:lnTo>
                <a:cubicBezTo>
                  <a:pt x="11168" y="8445"/>
                  <a:pt x="11156" y="8456"/>
                  <a:pt x="11144" y="8456"/>
                </a:cubicBezTo>
                <a:cubicBezTo>
                  <a:pt x="11168" y="8444"/>
                  <a:pt x="11168" y="8444"/>
                  <a:pt x="11179" y="8433"/>
                </a:cubicBezTo>
                <a:close/>
                <a:moveTo>
                  <a:pt x="11311" y="8504"/>
                </a:moveTo>
                <a:cubicBezTo>
                  <a:pt x="11311" y="8504"/>
                  <a:pt x="11311" y="8504"/>
                  <a:pt x="11311" y="8516"/>
                </a:cubicBezTo>
                <a:lnTo>
                  <a:pt x="11299" y="8516"/>
                </a:lnTo>
                <a:cubicBezTo>
                  <a:pt x="11299" y="8516"/>
                  <a:pt x="11311" y="8504"/>
                  <a:pt x="11311" y="8504"/>
                </a:cubicBezTo>
                <a:close/>
                <a:moveTo>
                  <a:pt x="11156" y="8456"/>
                </a:moveTo>
                <a:cubicBezTo>
                  <a:pt x="11192" y="8456"/>
                  <a:pt x="11216" y="8456"/>
                  <a:pt x="11240" y="8468"/>
                </a:cubicBezTo>
                <a:cubicBezTo>
                  <a:pt x="11252" y="8468"/>
                  <a:pt x="11252" y="8480"/>
                  <a:pt x="11252" y="8492"/>
                </a:cubicBezTo>
                <a:lnTo>
                  <a:pt x="11240" y="8492"/>
                </a:lnTo>
                <a:cubicBezTo>
                  <a:pt x="11240" y="8504"/>
                  <a:pt x="11240" y="8504"/>
                  <a:pt x="11240" y="8516"/>
                </a:cubicBezTo>
                <a:cubicBezTo>
                  <a:pt x="11224" y="8521"/>
                  <a:pt x="11210" y="8526"/>
                  <a:pt x="11201" y="8526"/>
                </a:cubicBezTo>
                <a:cubicBezTo>
                  <a:pt x="11190" y="8526"/>
                  <a:pt x="11185" y="8518"/>
                  <a:pt x="11192" y="8492"/>
                </a:cubicBezTo>
                <a:lnTo>
                  <a:pt x="11216" y="8480"/>
                </a:lnTo>
                <a:cubicBezTo>
                  <a:pt x="11216" y="8480"/>
                  <a:pt x="11228" y="8468"/>
                  <a:pt x="11239" y="8468"/>
                </a:cubicBezTo>
                <a:lnTo>
                  <a:pt x="11239" y="8468"/>
                </a:lnTo>
                <a:cubicBezTo>
                  <a:pt x="11228" y="8468"/>
                  <a:pt x="11216" y="8480"/>
                  <a:pt x="11204" y="8480"/>
                </a:cubicBezTo>
                <a:cubicBezTo>
                  <a:pt x="11180" y="8480"/>
                  <a:pt x="11156" y="8468"/>
                  <a:pt x="11156" y="8456"/>
                </a:cubicBezTo>
                <a:close/>
                <a:moveTo>
                  <a:pt x="11311" y="8504"/>
                </a:moveTo>
                <a:cubicBezTo>
                  <a:pt x="11299" y="8504"/>
                  <a:pt x="11275" y="8516"/>
                  <a:pt x="11263" y="8527"/>
                </a:cubicBezTo>
                <a:cubicBezTo>
                  <a:pt x="11263" y="8516"/>
                  <a:pt x="11275" y="8516"/>
                  <a:pt x="11275" y="8516"/>
                </a:cubicBezTo>
                <a:cubicBezTo>
                  <a:pt x="11287" y="8504"/>
                  <a:pt x="11299" y="8504"/>
                  <a:pt x="11311" y="8504"/>
                </a:cubicBezTo>
                <a:close/>
                <a:moveTo>
                  <a:pt x="11287" y="8527"/>
                </a:moveTo>
                <a:cubicBezTo>
                  <a:pt x="11287" y="8539"/>
                  <a:pt x="11299" y="8551"/>
                  <a:pt x="11311" y="8563"/>
                </a:cubicBezTo>
                <a:cubicBezTo>
                  <a:pt x="11299" y="8563"/>
                  <a:pt x="11299" y="8575"/>
                  <a:pt x="11287" y="8587"/>
                </a:cubicBezTo>
                <a:cubicBezTo>
                  <a:pt x="11277" y="8591"/>
                  <a:pt x="11266" y="8592"/>
                  <a:pt x="11256" y="8592"/>
                </a:cubicBezTo>
                <a:cubicBezTo>
                  <a:pt x="11233" y="8592"/>
                  <a:pt x="11212" y="8584"/>
                  <a:pt x="11204" y="8575"/>
                </a:cubicBezTo>
                <a:cubicBezTo>
                  <a:pt x="11240" y="8575"/>
                  <a:pt x="11275" y="8551"/>
                  <a:pt x="11287" y="8527"/>
                </a:cubicBezTo>
                <a:close/>
                <a:moveTo>
                  <a:pt x="12002" y="8587"/>
                </a:moveTo>
                <a:cubicBezTo>
                  <a:pt x="12002" y="8590"/>
                  <a:pt x="12001" y="8593"/>
                  <a:pt x="12001" y="8596"/>
                </a:cubicBezTo>
                <a:lnTo>
                  <a:pt x="12001" y="8596"/>
                </a:lnTo>
                <a:cubicBezTo>
                  <a:pt x="12002" y="8594"/>
                  <a:pt x="12002" y="8591"/>
                  <a:pt x="12002" y="8587"/>
                </a:cubicBezTo>
                <a:close/>
                <a:moveTo>
                  <a:pt x="10204" y="8658"/>
                </a:moveTo>
                <a:cubicBezTo>
                  <a:pt x="10201" y="8658"/>
                  <a:pt x="10199" y="8659"/>
                  <a:pt x="10196" y="8660"/>
                </a:cubicBezTo>
                <a:lnTo>
                  <a:pt x="10196" y="8660"/>
                </a:lnTo>
                <a:cubicBezTo>
                  <a:pt x="10201" y="8660"/>
                  <a:pt x="10204" y="8658"/>
                  <a:pt x="10204" y="8658"/>
                </a:cubicBezTo>
                <a:close/>
                <a:moveTo>
                  <a:pt x="11406" y="8658"/>
                </a:moveTo>
                <a:cubicBezTo>
                  <a:pt x="11394" y="8658"/>
                  <a:pt x="11394" y="8658"/>
                  <a:pt x="11383" y="8670"/>
                </a:cubicBezTo>
                <a:cubicBezTo>
                  <a:pt x="11383" y="8670"/>
                  <a:pt x="11383" y="8670"/>
                  <a:pt x="11383" y="8658"/>
                </a:cubicBezTo>
                <a:close/>
                <a:moveTo>
                  <a:pt x="11255" y="8763"/>
                </a:moveTo>
                <a:cubicBezTo>
                  <a:pt x="11250" y="8764"/>
                  <a:pt x="11244" y="8766"/>
                  <a:pt x="11240" y="8766"/>
                </a:cubicBezTo>
                <a:cubicBezTo>
                  <a:pt x="11244" y="8766"/>
                  <a:pt x="11249" y="8765"/>
                  <a:pt x="11255" y="8763"/>
                </a:cubicBezTo>
                <a:close/>
                <a:moveTo>
                  <a:pt x="8263" y="9004"/>
                </a:moveTo>
                <a:cubicBezTo>
                  <a:pt x="8262" y="9010"/>
                  <a:pt x="8261" y="9015"/>
                  <a:pt x="8261" y="9019"/>
                </a:cubicBezTo>
                <a:lnTo>
                  <a:pt x="8261" y="9019"/>
                </a:lnTo>
                <a:cubicBezTo>
                  <a:pt x="8262" y="9013"/>
                  <a:pt x="8263" y="9007"/>
                  <a:pt x="8263" y="9004"/>
                </a:cubicBezTo>
                <a:close/>
                <a:moveTo>
                  <a:pt x="8620" y="9063"/>
                </a:moveTo>
                <a:lnTo>
                  <a:pt x="8620" y="9063"/>
                </a:lnTo>
                <a:cubicBezTo>
                  <a:pt x="8632" y="9069"/>
                  <a:pt x="8644" y="9072"/>
                  <a:pt x="8656" y="9072"/>
                </a:cubicBezTo>
                <a:cubicBezTo>
                  <a:pt x="8668" y="9072"/>
                  <a:pt x="8680" y="9069"/>
                  <a:pt x="8692" y="9063"/>
                </a:cubicBezTo>
                <a:lnTo>
                  <a:pt x="8692" y="9063"/>
                </a:lnTo>
                <a:cubicBezTo>
                  <a:pt x="8671" y="9091"/>
                  <a:pt x="8650" y="9118"/>
                  <a:pt x="8637" y="9118"/>
                </a:cubicBezTo>
                <a:cubicBezTo>
                  <a:pt x="8627" y="9118"/>
                  <a:pt x="8620" y="9104"/>
                  <a:pt x="8620" y="9063"/>
                </a:cubicBezTo>
                <a:close/>
                <a:moveTo>
                  <a:pt x="8799" y="9099"/>
                </a:moveTo>
                <a:cubicBezTo>
                  <a:pt x="8799" y="9099"/>
                  <a:pt x="8811" y="9111"/>
                  <a:pt x="8811" y="9111"/>
                </a:cubicBezTo>
                <a:cubicBezTo>
                  <a:pt x="8811" y="9123"/>
                  <a:pt x="8799" y="9123"/>
                  <a:pt x="8799" y="9135"/>
                </a:cubicBezTo>
                <a:cubicBezTo>
                  <a:pt x="8797" y="9137"/>
                  <a:pt x="8795" y="9138"/>
                  <a:pt x="8793" y="9138"/>
                </a:cubicBezTo>
                <a:cubicBezTo>
                  <a:pt x="8787" y="9138"/>
                  <a:pt x="8789" y="9118"/>
                  <a:pt x="8799" y="9099"/>
                </a:cubicBezTo>
                <a:close/>
                <a:moveTo>
                  <a:pt x="7084" y="9135"/>
                </a:moveTo>
                <a:cubicBezTo>
                  <a:pt x="7084" y="9138"/>
                  <a:pt x="7083" y="9141"/>
                  <a:pt x="7083" y="9144"/>
                </a:cubicBezTo>
                <a:lnTo>
                  <a:pt x="7083" y="9144"/>
                </a:lnTo>
                <a:cubicBezTo>
                  <a:pt x="7084" y="9140"/>
                  <a:pt x="7084" y="9137"/>
                  <a:pt x="7084" y="9135"/>
                </a:cubicBezTo>
                <a:close/>
                <a:moveTo>
                  <a:pt x="8763" y="9099"/>
                </a:moveTo>
                <a:cubicBezTo>
                  <a:pt x="8763" y="9111"/>
                  <a:pt x="8751" y="9123"/>
                  <a:pt x="8751" y="9147"/>
                </a:cubicBezTo>
                <a:cubicBezTo>
                  <a:pt x="8751" y="9135"/>
                  <a:pt x="8751" y="9111"/>
                  <a:pt x="8751" y="9099"/>
                </a:cubicBezTo>
                <a:close/>
                <a:moveTo>
                  <a:pt x="8906" y="9194"/>
                </a:moveTo>
                <a:cubicBezTo>
                  <a:pt x="8906" y="9194"/>
                  <a:pt x="8894" y="9206"/>
                  <a:pt x="8894" y="9218"/>
                </a:cubicBezTo>
                <a:cubicBezTo>
                  <a:pt x="8894" y="9206"/>
                  <a:pt x="8894" y="9194"/>
                  <a:pt x="8894" y="9194"/>
                </a:cubicBezTo>
                <a:close/>
                <a:moveTo>
                  <a:pt x="8645" y="9326"/>
                </a:moveTo>
                <a:cubicBezTo>
                  <a:pt x="8648" y="9326"/>
                  <a:pt x="8649" y="9334"/>
                  <a:pt x="8644" y="9361"/>
                </a:cubicBezTo>
                <a:cubicBezTo>
                  <a:pt x="8641" y="9357"/>
                  <a:pt x="8638" y="9356"/>
                  <a:pt x="8636" y="9356"/>
                </a:cubicBezTo>
                <a:cubicBezTo>
                  <a:pt x="8632" y="9356"/>
                  <a:pt x="8632" y="9364"/>
                  <a:pt x="8632" y="9373"/>
                </a:cubicBezTo>
                <a:cubicBezTo>
                  <a:pt x="8632" y="9373"/>
                  <a:pt x="8620" y="9373"/>
                  <a:pt x="8620" y="9361"/>
                </a:cubicBezTo>
                <a:cubicBezTo>
                  <a:pt x="8620" y="9357"/>
                  <a:pt x="8620" y="9353"/>
                  <a:pt x="8620" y="9349"/>
                </a:cubicBezTo>
                <a:cubicBezTo>
                  <a:pt x="8628" y="9349"/>
                  <a:pt x="8640" y="9326"/>
                  <a:pt x="8645" y="9326"/>
                </a:cubicBezTo>
                <a:close/>
                <a:moveTo>
                  <a:pt x="8227" y="9385"/>
                </a:moveTo>
                <a:cubicBezTo>
                  <a:pt x="8227" y="9397"/>
                  <a:pt x="8227" y="9409"/>
                  <a:pt x="8227" y="9409"/>
                </a:cubicBezTo>
                <a:cubicBezTo>
                  <a:pt x="8227" y="9409"/>
                  <a:pt x="8227" y="9420"/>
                  <a:pt x="8215" y="9420"/>
                </a:cubicBezTo>
                <a:cubicBezTo>
                  <a:pt x="8227" y="9409"/>
                  <a:pt x="8227" y="9409"/>
                  <a:pt x="8227" y="9385"/>
                </a:cubicBezTo>
                <a:close/>
                <a:moveTo>
                  <a:pt x="8668" y="9397"/>
                </a:moveTo>
                <a:cubicBezTo>
                  <a:pt x="8668" y="9409"/>
                  <a:pt x="8668" y="9409"/>
                  <a:pt x="8668" y="9420"/>
                </a:cubicBezTo>
                <a:lnTo>
                  <a:pt x="8644" y="9420"/>
                </a:lnTo>
                <a:cubicBezTo>
                  <a:pt x="8644" y="9420"/>
                  <a:pt x="8644" y="9409"/>
                  <a:pt x="8644" y="9397"/>
                </a:cubicBezTo>
                <a:close/>
                <a:moveTo>
                  <a:pt x="8204" y="9397"/>
                </a:moveTo>
                <a:cubicBezTo>
                  <a:pt x="8204" y="9420"/>
                  <a:pt x="8192" y="9432"/>
                  <a:pt x="8192" y="9444"/>
                </a:cubicBezTo>
                <a:cubicBezTo>
                  <a:pt x="8192" y="9432"/>
                  <a:pt x="8192" y="9420"/>
                  <a:pt x="8192" y="9409"/>
                </a:cubicBezTo>
                <a:cubicBezTo>
                  <a:pt x="8192" y="9412"/>
                  <a:pt x="8193" y="9413"/>
                  <a:pt x="8194" y="9413"/>
                </a:cubicBezTo>
                <a:cubicBezTo>
                  <a:pt x="8198" y="9413"/>
                  <a:pt x="8204" y="9405"/>
                  <a:pt x="8204" y="9397"/>
                </a:cubicBezTo>
                <a:close/>
                <a:moveTo>
                  <a:pt x="8751" y="9471"/>
                </a:moveTo>
                <a:cubicBezTo>
                  <a:pt x="8754" y="9471"/>
                  <a:pt x="8757" y="9474"/>
                  <a:pt x="8763" y="9480"/>
                </a:cubicBezTo>
                <a:lnTo>
                  <a:pt x="8739" y="9480"/>
                </a:lnTo>
                <a:cubicBezTo>
                  <a:pt x="8745" y="9474"/>
                  <a:pt x="8748" y="9471"/>
                  <a:pt x="8751" y="9471"/>
                </a:cubicBezTo>
                <a:close/>
                <a:moveTo>
                  <a:pt x="8894" y="9492"/>
                </a:moveTo>
                <a:lnTo>
                  <a:pt x="8894" y="9504"/>
                </a:lnTo>
                <a:lnTo>
                  <a:pt x="8882" y="9504"/>
                </a:lnTo>
                <a:cubicBezTo>
                  <a:pt x="8882" y="9504"/>
                  <a:pt x="8882" y="9504"/>
                  <a:pt x="8894" y="9492"/>
                </a:cubicBezTo>
                <a:close/>
                <a:moveTo>
                  <a:pt x="8930" y="9444"/>
                </a:moveTo>
                <a:cubicBezTo>
                  <a:pt x="8918" y="9468"/>
                  <a:pt x="8930" y="9480"/>
                  <a:pt x="8930" y="9504"/>
                </a:cubicBezTo>
                <a:cubicBezTo>
                  <a:pt x="8918" y="9504"/>
                  <a:pt x="8918" y="9492"/>
                  <a:pt x="8906" y="9492"/>
                </a:cubicBezTo>
                <a:cubicBezTo>
                  <a:pt x="8918" y="9468"/>
                  <a:pt x="8918" y="9444"/>
                  <a:pt x="8930" y="9444"/>
                </a:cubicBezTo>
                <a:close/>
                <a:moveTo>
                  <a:pt x="8620" y="9480"/>
                </a:moveTo>
                <a:cubicBezTo>
                  <a:pt x="8620" y="9504"/>
                  <a:pt x="8620" y="9516"/>
                  <a:pt x="8608" y="9516"/>
                </a:cubicBezTo>
                <a:cubicBezTo>
                  <a:pt x="8608" y="9516"/>
                  <a:pt x="8608" y="9516"/>
                  <a:pt x="8596" y="9504"/>
                </a:cubicBezTo>
                <a:lnTo>
                  <a:pt x="8608" y="9480"/>
                </a:lnTo>
                <a:close/>
                <a:moveTo>
                  <a:pt x="6996" y="9579"/>
                </a:moveTo>
                <a:cubicBezTo>
                  <a:pt x="6994" y="9581"/>
                  <a:pt x="6991" y="9584"/>
                  <a:pt x="6989" y="9587"/>
                </a:cubicBezTo>
                <a:cubicBezTo>
                  <a:pt x="6991" y="9585"/>
                  <a:pt x="6994" y="9582"/>
                  <a:pt x="6996" y="9579"/>
                </a:cubicBezTo>
                <a:close/>
                <a:moveTo>
                  <a:pt x="8882" y="9516"/>
                </a:moveTo>
                <a:cubicBezTo>
                  <a:pt x="8882" y="9540"/>
                  <a:pt x="8870" y="9563"/>
                  <a:pt x="8870" y="9587"/>
                </a:cubicBezTo>
                <a:cubicBezTo>
                  <a:pt x="8860" y="9577"/>
                  <a:pt x="8850" y="9573"/>
                  <a:pt x="8840" y="9573"/>
                </a:cubicBezTo>
                <a:cubicBezTo>
                  <a:pt x="8826" y="9573"/>
                  <a:pt x="8813" y="9580"/>
                  <a:pt x="8799" y="9587"/>
                </a:cubicBezTo>
                <a:cubicBezTo>
                  <a:pt x="8823" y="9563"/>
                  <a:pt x="8858" y="9528"/>
                  <a:pt x="8882" y="9516"/>
                </a:cubicBezTo>
                <a:close/>
                <a:moveTo>
                  <a:pt x="8775" y="9528"/>
                </a:moveTo>
                <a:cubicBezTo>
                  <a:pt x="8775" y="9551"/>
                  <a:pt x="8763" y="9551"/>
                  <a:pt x="8763" y="9563"/>
                </a:cubicBezTo>
                <a:cubicBezTo>
                  <a:pt x="8763" y="9578"/>
                  <a:pt x="8764" y="9584"/>
                  <a:pt x="8766" y="9584"/>
                </a:cubicBezTo>
                <a:cubicBezTo>
                  <a:pt x="8771" y="9584"/>
                  <a:pt x="8779" y="9556"/>
                  <a:pt x="8787" y="9540"/>
                </a:cubicBezTo>
                <a:lnTo>
                  <a:pt x="8799" y="9540"/>
                </a:lnTo>
                <a:lnTo>
                  <a:pt x="8787" y="9587"/>
                </a:lnTo>
                <a:cubicBezTo>
                  <a:pt x="8780" y="9591"/>
                  <a:pt x="8774" y="9592"/>
                  <a:pt x="8769" y="9592"/>
                </a:cubicBezTo>
                <a:cubicBezTo>
                  <a:pt x="8757" y="9592"/>
                  <a:pt x="8751" y="9584"/>
                  <a:pt x="8751" y="9575"/>
                </a:cubicBezTo>
                <a:cubicBezTo>
                  <a:pt x="8751" y="9563"/>
                  <a:pt x="8763" y="9540"/>
                  <a:pt x="8763" y="9528"/>
                </a:cubicBezTo>
                <a:close/>
                <a:moveTo>
                  <a:pt x="8596" y="9480"/>
                </a:moveTo>
                <a:cubicBezTo>
                  <a:pt x="8596" y="9504"/>
                  <a:pt x="8585" y="9516"/>
                  <a:pt x="8585" y="9528"/>
                </a:cubicBezTo>
                <a:cubicBezTo>
                  <a:pt x="8561" y="9551"/>
                  <a:pt x="8549" y="9587"/>
                  <a:pt x="8537" y="9599"/>
                </a:cubicBezTo>
                <a:cubicBezTo>
                  <a:pt x="8537" y="9575"/>
                  <a:pt x="8537" y="9540"/>
                  <a:pt x="8537" y="9516"/>
                </a:cubicBezTo>
                <a:cubicBezTo>
                  <a:pt x="8541" y="9508"/>
                  <a:pt x="8545" y="9506"/>
                  <a:pt x="8549" y="9506"/>
                </a:cubicBezTo>
                <a:cubicBezTo>
                  <a:pt x="8551" y="9506"/>
                  <a:pt x="8554" y="9507"/>
                  <a:pt x="8556" y="9507"/>
                </a:cubicBezTo>
                <a:cubicBezTo>
                  <a:pt x="8564" y="9507"/>
                  <a:pt x="8573" y="9504"/>
                  <a:pt x="8585" y="9480"/>
                </a:cubicBezTo>
                <a:close/>
                <a:moveTo>
                  <a:pt x="12395" y="9611"/>
                </a:moveTo>
                <a:cubicBezTo>
                  <a:pt x="12406" y="9611"/>
                  <a:pt x="12406" y="9623"/>
                  <a:pt x="12395" y="9635"/>
                </a:cubicBezTo>
                <a:lnTo>
                  <a:pt x="12371" y="9635"/>
                </a:lnTo>
                <a:cubicBezTo>
                  <a:pt x="12383" y="9623"/>
                  <a:pt x="12395" y="9623"/>
                  <a:pt x="12395" y="9611"/>
                </a:cubicBezTo>
                <a:close/>
                <a:moveTo>
                  <a:pt x="8888" y="9590"/>
                </a:moveTo>
                <a:cubicBezTo>
                  <a:pt x="8894" y="9590"/>
                  <a:pt x="8900" y="9593"/>
                  <a:pt x="8906" y="9599"/>
                </a:cubicBezTo>
                <a:cubicBezTo>
                  <a:pt x="8897" y="9625"/>
                  <a:pt x="8876" y="9644"/>
                  <a:pt x="8861" y="9644"/>
                </a:cubicBezTo>
                <a:cubicBezTo>
                  <a:pt x="8855" y="9644"/>
                  <a:pt x="8850" y="9641"/>
                  <a:pt x="8846" y="9635"/>
                </a:cubicBezTo>
                <a:cubicBezTo>
                  <a:pt x="8858" y="9611"/>
                  <a:pt x="8858" y="9611"/>
                  <a:pt x="8870" y="9599"/>
                </a:cubicBezTo>
                <a:cubicBezTo>
                  <a:pt x="8876" y="9593"/>
                  <a:pt x="8882" y="9590"/>
                  <a:pt x="8888" y="9590"/>
                </a:cubicBezTo>
                <a:close/>
                <a:moveTo>
                  <a:pt x="9001" y="9587"/>
                </a:moveTo>
                <a:cubicBezTo>
                  <a:pt x="9013" y="9587"/>
                  <a:pt x="9013" y="9611"/>
                  <a:pt x="9001" y="9635"/>
                </a:cubicBezTo>
                <a:cubicBezTo>
                  <a:pt x="9001" y="9635"/>
                  <a:pt x="8989" y="9635"/>
                  <a:pt x="8989" y="9647"/>
                </a:cubicBezTo>
                <a:cubicBezTo>
                  <a:pt x="8989" y="9623"/>
                  <a:pt x="9001" y="9599"/>
                  <a:pt x="9001" y="9587"/>
                </a:cubicBezTo>
                <a:close/>
                <a:moveTo>
                  <a:pt x="7382" y="9659"/>
                </a:moveTo>
                <a:cubicBezTo>
                  <a:pt x="7382" y="9662"/>
                  <a:pt x="7383" y="9664"/>
                  <a:pt x="7384" y="9664"/>
                </a:cubicBezTo>
                <a:cubicBezTo>
                  <a:pt x="7385" y="9664"/>
                  <a:pt x="7385" y="9663"/>
                  <a:pt x="7386" y="9663"/>
                </a:cubicBezTo>
                <a:lnTo>
                  <a:pt x="7386" y="9663"/>
                </a:lnTo>
                <a:cubicBezTo>
                  <a:pt x="7385" y="9662"/>
                  <a:pt x="7383" y="9660"/>
                  <a:pt x="7382" y="9659"/>
                </a:cubicBezTo>
                <a:close/>
                <a:moveTo>
                  <a:pt x="8918" y="9599"/>
                </a:moveTo>
                <a:lnTo>
                  <a:pt x="8918" y="9599"/>
                </a:lnTo>
                <a:cubicBezTo>
                  <a:pt x="8930" y="9623"/>
                  <a:pt x="8942" y="9647"/>
                  <a:pt x="8954" y="9682"/>
                </a:cubicBezTo>
                <a:lnTo>
                  <a:pt x="8989" y="9611"/>
                </a:lnTo>
                <a:lnTo>
                  <a:pt x="8989" y="9611"/>
                </a:lnTo>
                <a:cubicBezTo>
                  <a:pt x="8989" y="9611"/>
                  <a:pt x="8989" y="9647"/>
                  <a:pt x="8977" y="9659"/>
                </a:cubicBezTo>
                <a:cubicBezTo>
                  <a:pt x="8977" y="9670"/>
                  <a:pt x="8966" y="9670"/>
                  <a:pt x="8966" y="9682"/>
                </a:cubicBezTo>
                <a:lnTo>
                  <a:pt x="8954" y="9682"/>
                </a:lnTo>
                <a:cubicBezTo>
                  <a:pt x="8951" y="9684"/>
                  <a:pt x="8947" y="9685"/>
                  <a:pt x="8944" y="9685"/>
                </a:cubicBezTo>
                <a:cubicBezTo>
                  <a:pt x="8924" y="9685"/>
                  <a:pt x="8908" y="9651"/>
                  <a:pt x="8918" y="9599"/>
                </a:cubicBezTo>
                <a:close/>
                <a:moveTo>
                  <a:pt x="9151" y="9546"/>
                </a:moveTo>
                <a:cubicBezTo>
                  <a:pt x="9154" y="9546"/>
                  <a:pt x="9156" y="9551"/>
                  <a:pt x="9156" y="9563"/>
                </a:cubicBezTo>
                <a:lnTo>
                  <a:pt x="9144" y="9575"/>
                </a:lnTo>
                <a:cubicBezTo>
                  <a:pt x="9156" y="9587"/>
                  <a:pt x="9168" y="9599"/>
                  <a:pt x="9180" y="9599"/>
                </a:cubicBezTo>
                <a:cubicBezTo>
                  <a:pt x="9204" y="9599"/>
                  <a:pt x="9216" y="9599"/>
                  <a:pt x="9227" y="9623"/>
                </a:cubicBezTo>
                <a:cubicBezTo>
                  <a:pt x="9204" y="9623"/>
                  <a:pt x="9180" y="9647"/>
                  <a:pt x="9156" y="9659"/>
                </a:cubicBezTo>
                <a:lnTo>
                  <a:pt x="9180" y="9599"/>
                </a:lnTo>
                <a:lnTo>
                  <a:pt x="9180" y="9599"/>
                </a:lnTo>
                <a:cubicBezTo>
                  <a:pt x="9120" y="9670"/>
                  <a:pt x="9108" y="9694"/>
                  <a:pt x="9061" y="9706"/>
                </a:cubicBezTo>
                <a:cubicBezTo>
                  <a:pt x="9061" y="9694"/>
                  <a:pt x="9073" y="9659"/>
                  <a:pt x="9073" y="9659"/>
                </a:cubicBezTo>
                <a:cubicBezTo>
                  <a:pt x="9071" y="9658"/>
                  <a:pt x="9069" y="9657"/>
                  <a:pt x="9067" y="9657"/>
                </a:cubicBezTo>
                <a:cubicBezTo>
                  <a:pt x="9053" y="9657"/>
                  <a:pt x="9042" y="9687"/>
                  <a:pt x="9025" y="9687"/>
                </a:cubicBezTo>
                <a:cubicBezTo>
                  <a:pt x="9018" y="9687"/>
                  <a:pt x="9010" y="9683"/>
                  <a:pt x="9001" y="9670"/>
                </a:cubicBezTo>
                <a:lnTo>
                  <a:pt x="9037" y="9635"/>
                </a:lnTo>
                <a:cubicBezTo>
                  <a:pt x="9025" y="9623"/>
                  <a:pt x="9025" y="9623"/>
                  <a:pt x="9013" y="9623"/>
                </a:cubicBezTo>
                <a:cubicBezTo>
                  <a:pt x="9033" y="9597"/>
                  <a:pt x="9056" y="9578"/>
                  <a:pt x="9073" y="9578"/>
                </a:cubicBezTo>
                <a:cubicBezTo>
                  <a:pt x="9087" y="9578"/>
                  <a:pt x="9097" y="9591"/>
                  <a:pt x="9097" y="9623"/>
                </a:cubicBezTo>
                <a:lnTo>
                  <a:pt x="9085" y="9635"/>
                </a:lnTo>
                <a:cubicBezTo>
                  <a:pt x="9086" y="9638"/>
                  <a:pt x="9087" y="9640"/>
                  <a:pt x="9089" y="9640"/>
                </a:cubicBezTo>
                <a:cubicBezTo>
                  <a:pt x="9104" y="9640"/>
                  <a:pt x="9139" y="9546"/>
                  <a:pt x="9151" y="9546"/>
                </a:cubicBezTo>
                <a:close/>
                <a:moveTo>
                  <a:pt x="13047" y="9713"/>
                </a:moveTo>
                <a:cubicBezTo>
                  <a:pt x="13042" y="9713"/>
                  <a:pt x="13034" y="9722"/>
                  <a:pt x="13026" y="9730"/>
                </a:cubicBezTo>
                <a:cubicBezTo>
                  <a:pt x="13033" y="9722"/>
                  <a:pt x="13040" y="9717"/>
                  <a:pt x="13047" y="9713"/>
                </a:cubicBezTo>
                <a:lnTo>
                  <a:pt x="13047" y="9713"/>
                </a:lnTo>
                <a:cubicBezTo>
                  <a:pt x="13047" y="9713"/>
                  <a:pt x="13047" y="9713"/>
                  <a:pt x="13047" y="9713"/>
                </a:cubicBezTo>
                <a:close/>
                <a:moveTo>
                  <a:pt x="7227" y="9730"/>
                </a:moveTo>
                <a:lnTo>
                  <a:pt x="7227" y="9730"/>
                </a:lnTo>
                <a:cubicBezTo>
                  <a:pt x="7227" y="9730"/>
                  <a:pt x="7227" y="9730"/>
                  <a:pt x="7227" y="9730"/>
                </a:cubicBezTo>
                <a:cubicBezTo>
                  <a:pt x="7227" y="9730"/>
                  <a:pt x="7227" y="9730"/>
                  <a:pt x="7227" y="9730"/>
                </a:cubicBezTo>
                <a:close/>
                <a:moveTo>
                  <a:pt x="10692" y="9682"/>
                </a:moveTo>
                <a:cubicBezTo>
                  <a:pt x="10686" y="9682"/>
                  <a:pt x="10677" y="9706"/>
                  <a:pt x="10666" y="9732"/>
                </a:cubicBezTo>
                <a:lnTo>
                  <a:pt x="10666" y="9732"/>
                </a:lnTo>
                <a:cubicBezTo>
                  <a:pt x="10676" y="9719"/>
                  <a:pt x="10676" y="9723"/>
                  <a:pt x="10692" y="9682"/>
                </a:cubicBezTo>
                <a:close/>
                <a:moveTo>
                  <a:pt x="10858" y="9749"/>
                </a:moveTo>
                <a:cubicBezTo>
                  <a:pt x="10859" y="9750"/>
                  <a:pt x="10859" y="9752"/>
                  <a:pt x="10859" y="9754"/>
                </a:cubicBezTo>
                <a:cubicBezTo>
                  <a:pt x="10859" y="9751"/>
                  <a:pt x="10859" y="9749"/>
                  <a:pt x="10858" y="9749"/>
                </a:cubicBezTo>
                <a:close/>
                <a:moveTo>
                  <a:pt x="10666" y="9732"/>
                </a:moveTo>
                <a:cubicBezTo>
                  <a:pt x="10662" y="9738"/>
                  <a:pt x="10656" y="9747"/>
                  <a:pt x="10644" y="9766"/>
                </a:cubicBezTo>
                <a:cubicBezTo>
                  <a:pt x="10647" y="9765"/>
                  <a:pt x="10650" y="9764"/>
                  <a:pt x="10653" y="9763"/>
                </a:cubicBezTo>
                <a:lnTo>
                  <a:pt x="10653" y="9763"/>
                </a:lnTo>
                <a:cubicBezTo>
                  <a:pt x="10657" y="9753"/>
                  <a:pt x="10662" y="9743"/>
                  <a:pt x="10666" y="9732"/>
                </a:cubicBezTo>
                <a:close/>
                <a:moveTo>
                  <a:pt x="9619" y="9725"/>
                </a:moveTo>
                <a:lnTo>
                  <a:pt x="9608" y="9778"/>
                </a:lnTo>
                <a:cubicBezTo>
                  <a:pt x="9620" y="9766"/>
                  <a:pt x="9620" y="9754"/>
                  <a:pt x="9632" y="9730"/>
                </a:cubicBezTo>
                <a:cubicBezTo>
                  <a:pt x="9632" y="9730"/>
                  <a:pt x="9632" y="9742"/>
                  <a:pt x="9632" y="9742"/>
                </a:cubicBezTo>
                <a:cubicBezTo>
                  <a:pt x="9632" y="9754"/>
                  <a:pt x="9620" y="9766"/>
                  <a:pt x="9608" y="9778"/>
                </a:cubicBezTo>
                <a:cubicBezTo>
                  <a:pt x="9608" y="9790"/>
                  <a:pt x="9597" y="9801"/>
                  <a:pt x="9597" y="9813"/>
                </a:cubicBezTo>
                <a:cubicBezTo>
                  <a:pt x="9597" y="9772"/>
                  <a:pt x="9614" y="9740"/>
                  <a:pt x="9619" y="9725"/>
                </a:cubicBezTo>
                <a:close/>
                <a:moveTo>
                  <a:pt x="7646" y="9797"/>
                </a:moveTo>
                <a:cubicBezTo>
                  <a:pt x="7644" y="9803"/>
                  <a:pt x="7643" y="9808"/>
                  <a:pt x="7642" y="9814"/>
                </a:cubicBezTo>
                <a:lnTo>
                  <a:pt x="7642" y="9814"/>
                </a:lnTo>
                <a:cubicBezTo>
                  <a:pt x="7644" y="9809"/>
                  <a:pt x="7645" y="9803"/>
                  <a:pt x="7646" y="9797"/>
                </a:cubicBezTo>
                <a:close/>
                <a:moveTo>
                  <a:pt x="9835" y="9801"/>
                </a:moveTo>
                <a:cubicBezTo>
                  <a:pt x="9835" y="9801"/>
                  <a:pt x="9835" y="9813"/>
                  <a:pt x="9835" y="9825"/>
                </a:cubicBezTo>
                <a:lnTo>
                  <a:pt x="9823" y="9825"/>
                </a:lnTo>
                <a:cubicBezTo>
                  <a:pt x="9835" y="9813"/>
                  <a:pt x="9835" y="9801"/>
                  <a:pt x="9835" y="9801"/>
                </a:cubicBezTo>
                <a:close/>
                <a:moveTo>
                  <a:pt x="10990" y="9825"/>
                </a:moveTo>
                <a:cubicBezTo>
                  <a:pt x="10990" y="9825"/>
                  <a:pt x="10982" y="9833"/>
                  <a:pt x="10979" y="9842"/>
                </a:cubicBezTo>
                <a:lnTo>
                  <a:pt x="10979" y="9842"/>
                </a:lnTo>
                <a:cubicBezTo>
                  <a:pt x="10983" y="9837"/>
                  <a:pt x="10986" y="9832"/>
                  <a:pt x="10990" y="9825"/>
                </a:cubicBezTo>
                <a:close/>
                <a:moveTo>
                  <a:pt x="7642" y="9814"/>
                </a:moveTo>
                <a:cubicBezTo>
                  <a:pt x="7632" y="9837"/>
                  <a:pt x="7608" y="9849"/>
                  <a:pt x="7608" y="9849"/>
                </a:cubicBezTo>
                <a:cubicBezTo>
                  <a:pt x="7612" y="9851"/>
                  <a:pt x="7615" y="9852"/>
                  <a:pt x="7618" y="9852"/>
                </a:cubicBezTo>
                <a:cubicBezTo>
                  <a:pt x="7629" y="9852"/>
                  <a:pt x="7636" y="9836"/>
                  <a:pt x="7642" y="9814"/>
                </a:cubicBezTo>
                <a:close/>
                <a:moveTo>
                  <a:pt x="13157" y="9861"/>
                </a:moveTo>
                <a:cubicBezTo>
                  <a:pt x="13149" y="9861"/>
                  <a:pt x="13116" y="9891"/>
                  <a:pt x="13088" y="9912"/>
                </a:cubicBezTo>
                <a:lnTo>
                  <a:pt x="13088" y="9912"/>
                </a:lnTo>
                <a:cubicBezTo>
                  <a:pt x="13129" y="9889"/>
                  <a:pt x="13113" y="9904"/>
                  <a:pt x="13157" y="9861"/>
                </a:cubicBezTo>
                <a:close/>
                <a:moveTo>
                  <a:pt x="13088" y="9912"/>
                </a:moveTo>
                <a:cubicBezTo>
                  <a:pt x="13083" y="9915"/>
                  <a:pt x="13079" y="9917"/>
                  <a:pt x="13073" y="9921"/>
                </a:cubicBezTo>
                <a:cubicBezTo>
                  <a:pt x="13074" y="9921"/>
                  <a:pt x="13075" y="9921"/>
                  <a:pt x="13076" y="9921"/>
                </a:cubicBezTo>
                <a:lnTo>
                  <a:pt x="13076" y="9921"/>
                </a:lnTo>
                <a:cubicBezTo>
                  <a:pt x="13079" y="9918"/>
                  <a:pt x="13083" y="9915"/>
                  <a:pt x="13088" y="9912"/>
                </a:cubicBezTo>
                <a:close/>
                <a:moveTo>
                  <a:pt x="8656" y="9873"/>
                </a:moveTo>
                <a:cubicBezTo>
                  <a:pt x="8644" y="9885"/>
                  <a:pt x="8656" y="9909"/>
                  <a:pt x="8668" y="9932"/>
                </a:cubicBezTo>
                <a:cubicBezTo>
                  <a:pt x="8656" y="9932"/>
                  <a:pt x="8644" y="9921"/>
                  <a:pt x="8632" y="9921"/>
                </a:cubicBezTo>
                <a:cubicBezTo>
                  <a:pt x="8632" y="9897"/>
                  <a:pt x="8644" y="9873"/>
                  <a:pt x="8656" y="9873"/>
                </a:cubicBezTo>
                <a:close/>
                <a:moveTo>
                  <a:pt x="11323" y="9944"/>
                </a:moveTo>
                <a:cubicBezTo>
                  <a:pt x="11314" y="9954"/>
                  <a:pt x="11312" y="9948"/>
                  <a:pt x="11305" y="9963"/>
                </a:cubicBezTo>
                <a:lnTo>
                  <a:pt x="11305" y="9963"/>
                </a:lnTo>
                <a:cubicBezTo>
                  <a:pt x="11309" y="9963"/>
                  <a:pt x="11314" y="9958"/>
                  <a:pt x="11323" y="9944"/>
                </a:cubicBezTo>
                <a:close/>
                <a:moveTo>
                  <a:pt x="8608" y="10051"/>
                </a:moveTo>
                <a:lnTo>
                  <a:pt x="8608" y="10051"/>
                </a:lnTo>
                <a:cubicBezTo>
                  <a:pt x="8611" y="10063"/>
                  <a:pt x="8614" y="10074"/>
                  <a:pt x="8617" y="10082"/>
                </a:cubicBezTo>
                <a:lnTo>
                  <a:pt x="8617" y="10082"/>
                </a:lnTo>
                <a:cubicBezTo>
                  <a:pt x="8618" y="10084"/>
                  <a:pt x="8619" y="10085"/>
                  <a:pt x="8620" y="10087"/>
                </a:cubicBezTo>
                <a:cubicBezTo>
                  <a:pt x="8620" y="10075"/>
                  <a:pt x="8620" y="10063"/>
                  <a:pt x="8608" y="10051"/>
                </a:cubicBezTo>
                <a:close/>
                <a:moveTo>
                  <a:pt x="8136" y="9778"/>
                </a:moveTo>
                <a:cubicBezTo>
                  <a:pt x="8185" y="9778"/>
                  <a:pt x="8139" y="9940"/>
                  <a:pt x="8174" y="9940"/>
                </a:cubicBezTo>
                <a:cubicBezTo>
                  <a:pt x="8181" y="9940"/>
                  <a:pt x="8190" y="9934"/>
                  <a:pt x="8204" y="9921"/>
                </a:cubicBezTo>
                <a:cubicBezTo>
                  <a:pt x="8222" y="9883"/>
                  <a:pt x="8256" y="9808"/>
                  <a:pt x="8281" y="9808"/>
                </a:cubicBezTo>
                <a:cubicBezTo>
                  <a:pt x="8288" y="9808"/>
                  <a:pt x="8294" y="9813"/>
                  <a:pt x="8299" y="9825"/>
                </a:cubicBezTo>
                <a:lnTo>
                  <a:pt x="8251" y="9921"/>
                </a:lnTo>
                <a:cubicBezTo>
                  <a:pt x="8255" y="9922"/>
                  <a:pt x="8260" y="9923"/>
                  <a:pt x="8263" y="9923"/>
                </a:cubicBezTo>
                <a:cubicBezTo>
                  <a:pt x="8301" y="9923"/>
                  <a:pt x="8317" y="9848"/>
                  <a:pt x="8338" y="9848"/>
                </a:cubicBezTo>
                <a:cubicBezTo>
                  <a:pt x="8344" y="9848"/>
                  <a:pt x="8351" y="9855"/>
                  <a:pt x="8358" y="9873"/>
                </a:cubicBezTo>
                <a:cubicBezTo>
                  <a:pt x="8346" y="9909"/>
                  <a:pt x="8311" y="9897"/>
                  <a:pt x="8311" y="9909"/>
                </a:cubicBezTo>
                <a:cubicBezTo>
                  <a:pt x="8317" y="9929"/>
                  <a:pt x="8322" y="9937"/>
                  <a:pt x="8328" y="9937"/>
                </a:cubicBezTo>
                <a:cubicBezTo>
                  <a:pt x="8345" y="9937"/>
                  <a:pt x="8362" y="9872"/>
                  <a:pt x="8379" y="9872"/>
                </a:cubicBezTo>
                <a:cubicBezTo>
                  <a:pt x="8380" y="9872"/>
                  <a:pt x="8381" y="9872"/>
                  <a:pt x="8382" y="9873"/>
                </a:cubicBezTo>
                <a:lnTo>
                  <a:pt x="8370" y="9956"/>
                </a:lnTo>
                <a:cubicBezTo>
                  <a:pt x="8377" y="9958"/>
                  <a:pt x="8384" y="9958"/>
                  <a:pt x="8391" y="9958"/>
                </a:cubicBezTo>
                <a:cubicBezTo>
                  <a:pt x="8441" y="9958"/>
                  <a:pt x="8503" y="9930"/>
                  <a:pt x="8560" y="9930"/>
                </a:cubicBezTo>
                <a:cubicBezTo>
                  <a:pt x="8568" y="9930"/>
                  <a:pt x="8576" y="9931"/>
                  <a:pt x="8585" y="9932"/>
                </a:cubicBezTo>
                <a:cubicBezTo>
                  <a:pt x="8573" y="9956"/>
                  <a:pt x="8549" y="9980"/>
                  <a:pt x="8561" y="10004"/>
                </a:cubicBezTo>
                <a:cubicBezTo>
                  <a:pt x="8608" y="10004"/>
                  <a:pt x="8668" y="10028"/>
                  <a:pt x="8704" y="10075"/>
                </a:cubicBezTo>
                <a:cubicBezTo>
                  <a:pt x="8685" y="10100"/>
                  <a:pt x="8667" y="10122"/>
                  <a:pt x="8650" y="10122"/>
                </a:cubicBezTo>
                <a:cubicBezTo>
                  <a:pt x="8638" y="10122"/>
                  <a:pt x="8626" y="10111"/>
                  <a:pt x="8617" y="10082"/>
                </a:cubicBezTo>
                <a:lnTo>
                  <a:pt x="8617" y="10082"/>
                </a:lnTo>
                <a:cubicBezTo>
                  <a:pt x="8595" y="10053"/>
                  <a:pt x="8569" y="10046"/>
                  <a:pt x="8541" y="10046"/>
                </a:cubicBezTo>
                <a:cubicBezTo>
                  <a:pt x="8513" y="10046"/>
                  <a:pt x="8483" y="10054"/>
                  <a:pt x="8456" y="10054"/>
                </a:cubicBezTo>
                <a:cubicBezTo>
                  <a:pt x="8420" y="10054"/>
                  <a:pt x="8389" y="10041"/>
                  <a:pt x="8370" y="9980"/>
                </a:cubicBezTo>
                <a:cubicBezTo>
                  <a:pt x="8365" y="9972"/>
                  <a:pt x="8361" y="9969"/>
                  <a:pt x="8356" y="9969"/>
                </a:cubicBezTo>
                <a:cubicBezTo>
                  <a:pt x="8341" y="9969"/>
                  <a:pt x="8329" y="10014"/>
                  <a:pt x="8311" y="10051"/>
                </a:cubicBezTo>
                <a:lnTo>
                  <a:pt x="8323" y="9968"/>
                </a:lnTo>
                <a:lnTo>
                  <a:pt x="8275" y="10051"/>
                </a:lnTo>
                <a:cubicBezTo>
                  <a:pt x="8270" y="10058"/>
                  <a:pt x="8266" y="10060"/>
                  <a:pt x="8263" y="10060"/>
                </a:cubicBezTo>
                <a:cubicBezTo>
                  <a:pt x="8240" y="10060"/>
                  <a:pt x="8249" y="9937"/>
                  <a:pt x="8222" y="9937"/>
                </a:cubicBezTo>
                <a:cubicBezTo>
                  <a:pt x="8215" y="9937"/>
                  <a:pt x="8205" y="9946"/>
                  <a:pt x="8192" y="9968"/>
                </a:cubicBezTo>
                <a:lnTo>
                  <a:pt x="8180" y="10016"/>
                </a:lnTo>
                <a:cubicBezTo>
                  <a:pt x="8178" y="10014"/>
                  <a:pt x="8175" y="10013"/>
                  <a:pt x="8171" y="10013"/>
                </a:cubicBezTo>
                <a:cubicBezTo>
                  <a:pt x="8164" y="10013"/>
                  <a:pt x="8155" y="10016"/>
                  <a:pt x="8148" y="10016"/>
                </a:cubicBezTo>
                <a:cubicBezTo>
                  <a:pt x="8138" y="10016"/>
                  <a:pt x="8132" y="10010"/>
                  <a:pt x="8144" y="9980"/>
                </a:cubicBezTo>
                <a:cubicBezTo>
                  <a:pt x="8134" y="9980"/>
                  <a:pt x="8125" y="10011"/>
                  <a:pt x="8122" y="10011"/>
                </a:cubicBezTo>
                <a:cubicBezTo>
                  <a:pt x="8121" y="10011"/>
                  <a:pt x="8120" y="10009"/>
                  <a:pt x="8120" y="10004"/>
                </a:cubicBezTo>
                <a:lnTo>
                  <a:pt x="8132" y="9956"/>
                </a:lnTo>
                <a:lnTo>
                  <a:pt x="8132" y="9956"/>
                </a:lnTo>
                <a:lnTo>
                  <a:pt x="8073" y="10016"/>
                </a:lnTo>
                <a:cubicBezTo>
                  <a:pt x="8049" y="9992"/>
                  <a:pt x="8096" y="9897"/>
                  <a:pt x="8084" y="9861"/>
                </a:cubicBezTo>
                <a:cubicBezTo>
                  <a:pt x="8084" y="9837"/>
                  <a:pt x="8096" y="9813"/>
                  <a:pt x="8108" y="9790"/>
                </a:cubicBezTo>
                <a:cubicBezTo>
                  <a:pt x="8120" y="9782"/>
                  <a:pt x="8129" y="9778"/>
                  <a:pt x="8136" y="9778"/>
                </a:cubicBezTo>
                <a:close/>
                <a:moveTo>
                  <a:pt x="8823" y="10111"/>
                </a:moveTo>
                <a:lnTo>
                  <a:pt x="8823" y="10111"/>
                </a:lnTo>
                <a:cubicBezTo>
                  <a:pt x="8811" y="10123"/>
                  <a:pt x="8811" y="10135"/>
                  <a:pt x="8799" y="10147"/>
                </a:cubicBezTo>
                <a:cubicBezTo>
                  <a:pt x="8799" y="10147"/>
                  <a:pt x="8799" y="10135"/>
                  <a:pt x="8799" y="10135"/>
                </a:cubicBezTo>
                <a:lnTo>
                  <a:pt x="8823" y="10111"/>
                </a:lnTo>
                <a:close/>
                <a:moveTo>
                  <a:pt x="8870" y="10075"/>
                </a:moveTo>
                <a:lnTo>
                  <a:pt x="8870" y="10075"/>
                </a:lnTo>
                <a:cubicBezTo>
                  <a:pt x="8882" y="10087"/>
                  <a:pt x="8870" y="10111"/>
                  <a:pt x="8858" y="10135"/>
                </a:cubicBezTo>
                <a:lnTo>
                  <a:pt x="8882" y="10135"/>
                </a:lnTo>
                <a:cubicBezTo>
                  <a:pt x="8870" y="10135"/>
                  <a:pt x="8870" y="10135"/>
                  <a:pt x="8870" y="10147"/>
                </a:cubicBezTo>
                <a:cubicBezTo>
                  <a:pt x="8870" y="10147"/>
                  <a:pt x="8858" y="10147"/>
                  <a:pt x="8858" y="10135"/>
                </a:cubicBezTo>
                <a:cubicBezTo>
                  <a:pt x="8858" y="10111"/>
                  <a:pt x="8870" y="10099"/>
                  <a:pt x="8870" y="10087"/>
                </a:cubicBezTo>
                <a:cubicBezTo>
                  <a:pt x="8870" y="10075"/>
                  <a:pt x="8870" y="10075"/>
                  <a:pt x="8870" y="10075"/>
                </a:cubicBezTo>
                <a:close/>
                <a:moveTo>
                  <a:pt x="11835" y="10123"/>
                </a:moveTo>
                <a:cubicBezTo>
                  <a:pt x="11826" y="10123"/>
                  <a:pt x="11824" y="10130"/>
                  <a:pt x="11818" y="10148"/>
                </a:cubicBezTo>
                <a:lnTo>
                  <a:pt x="11818" y="10148"/>
                </a:lnTo>
                <a:lnTo>
                  <a:pt x="11835" y="10123"/>
                </a:lnTo>
                <a:close/>
                <a:moveTo>
                  <a:pt x="12799" y="10135"/>
                </a:moveTo>
                <a:cubicBezTo>
                  <a:pt x="12799" y="10135"/>
                  <a:pt x="12799" y="10147"/>
                  <a:pt x="12799" y="10147"/>
                </a:cubicBezTo>
                <a:cubicBezTo>
                  <a:pt x="12787" y="10159"/>
                  <a:pt x="12776" y="10159"/>
                  <a:pt x="12776" y="10159"/>
                </a:cubicBezTo>
                <a:cubicBezTo>
                  <a:pt x="12776" y="10147"/>
                  <a:pt x="12787" y="10147"/>
                  <a:pt x="12787" y="10147"/>
                </a:cubicBezTo>
                <a:cubicBezTo>
                  <a:pt x="12787" y="10147"/>
                  <a:pt x="12799" y="10135"/>
                  <a:pt x="12799" y="10135"/>
                </a:cubicBezTo>
                <a:close/>
                <a:moveTo>
                  <a:pt x="9156" y="10111"/>
                </a:moveTo>
                <a:cubicBezTo>
                  <a:pt x="9168" y="10111"/>
                  <a:pt x="9180" y="10123"/>
                  <a:pt x="9180" y="10123"/>
                </a:cubicBezTo>
                <a:lnTo>
                  <a:pt x="9168" y="10135"/>
                </a:lnTo>
                <a:cubicBezTo>
                  <a:pt x="9180" y="10135"/>
                  <a:pt x="9192" y="10147"/>
                  <a:pt x="9192" y="10147"/>
                </a:cubicBezTo>
                <a:cubicBezTo>
                  <a:pt x="9177" y="10154"/>
                  <a:pt x="9162" y="10176"/>
                  <a:pt x="9153" y="10176"/>
                </a:cubicBezTo>
                <a:cubicBezTo>
                  <a:pt x="9147" y="10176"/>
                  <a:pt x="9144" y="10169"/>
                  <a:pt x="9144" y="10147"/>
                </a:cubicBezTo>
                <a:cubicBezTo>
                  <a:pt x="9144" y="10135"/>
                  <a:pt x="9144" y="10123"/>
                  <a:pt x="9144" y="10111"/>
                </a:cubicBezTo>
                <a:close/>
                <a:moveTo>
                  <a:pt x="9239" y="10159"/>
                </a:moveTo>
                <a:cubicBezTo>
                  <a:pt x="9230" y="10188"/>
                  <a:pt x="9220" y="10209"/>
                  <a:pt x="9210" y="10209"/>
                </a:cubicBezTo>
                <a:cubicBezTo>
                  <a:pt x="9208" y="10209"/>
                  <a:pt x="9206" y="10208"/>
                  <a:pt x="9204" y="10206"/>
                </a:cubicBezTo>
                <a:cubicBezTo>
                  <a:pt x="9216" y="10182"/>
                  <a:pt x="9216" y="10171"/>
                  <a:pt x="9227" y="10159"/>
                </a:cubicBezTo>
                <a:close/>
                <a:moveTo>
                  <a:pt x="9311" y="10182"/>
                </a:moveTo>
                <a:cubicBezTo>
                  <a:pt x="9323" y="10194"/>
                  <a:pt x="9323" y="10194"/>
                  <a:pt x="9335" y="10194"/>
                </a:cubicBezTo>
                <a:cubicBezTo>
                  <a:pt x="9326" y="10203"/>
                  <a:pt x="9318" y="10211"/>
                  <a:pt x="9314" y="10211"/>
                </a:cubicBezTo>
                <a:cubicBezTo>
                  <a:pt x="9312" y="10211"/>
                  <a:pt x="9311" y="10210"/>
                  <a:pt x="9311" y="10206"/>
                </a:cubicBezTo>
                <a:lnTo>
                  <a:pt x="9311" y="10182"/>
                </a:lnTo>
                <a:close/>
                <a:moveTo>
                  <a:pt x="9358" y="10206"/>
                </a:moveTo>
                <a:cubicBezTo>
                  <a:pt x="9347" y="10206"/>
                  <a:pt x="9347" y="10218"/>
                  <a:pt x="9347" y="10218"/>
                </a:cubicBezTo>
                <a:cubicBezTo>
                  <a:pt x="9347" y="10218"/>
                  <a:pt x="9347" y="10206"/>
                  <a:pt x="9347" y="10206"/>
                </a:cubicBezTo>
                <a:close/>
                <a:moveTo>
                  <a:pt x="9251" y="10171"/>
                </a:moveTo>
                <a:cubicBezTo>
                  <a:pt x="9263" y="10171"/>
                  <a:pt x="9275" y="10182"/>
                  <a:pt x="9299" y="10182"/>
                </a:cubicBezTo>
                <a:cubicBezTo>
                  <a:pt x="9287" y="10194"/>
                  <a:pt x="9287" y="10206"/>
                  <a:pt x="9275" y="10218"/>
                </a:cubicBezTo>
                <a:cubicBezTo>
                  <a:pt x="9272" y="10225"/>
                  <a:pt x="9269" y="10228"/>
                  <a:pt x="9266" y="10228"/>
                </a:cubicBezTo>
                <a:cubicBezTo>
                  <a:pt x="9258" y="10228"/>
                  <a:pt x="9251" y="10205"/>
                  <a:pt x="9251" y="10171"/>
                </a:cubicBezTo>
                <a:close/>
                <a:moveTo>
                  <a:pt x="9049" y="10099"/>
                </a:moveTo>
                <a:lnTo>
                  <a:pt x="9049" y="10111"/>
                </a:lnTo>
                <a:cubicBezTo>
                  <a:pt x="9049" y="10111"/>
                  <a:pt x="9049" y="10111"/>
                  <a:pt x="9049" y="10123"/>
                </a:cubicBezTo>
                <a:lnTo>
                  <a:pt x="9061" y="10111"/>
                </a:lnTo>
                <a:cubicBezTo>
                  <a:pt x="9061" y="10123"/>
                  <a:pt x="9061" y="10123"/>
                  <a:pt x="9073" y="10135"/>
                </a:cubicBezTo>
                <a:cubicBezTo>
                  <a:pt x="9068" y="10140"/>
                  <a:pt x="9065" y="10143"/>
                  <a:pt x="9062" y="10143"/>
                </a:cubicBezTo>
                <a:cubicBezTo>
                  <a:pt x="9059" y="10143"/>
                  <a:pt x="9056" y="10137"/>
                  <a:pt x="9049" y="10123"/>
                </a:cubicBezTo>
                <a:cubicBezTo>
                  <a:pt x="9037" y="10159"/>
                  <a:pt x="9025" y="10206"/>
                  <a:pt x="9013" y="10230"/>
                </a:cubicBezTo>
                <a:cubicBezTo>
                  <a:pt x="9013" y="10171"/>
                  <a:pt x="9013" y="10135"/>
                  <a:pt x="9013" y="10099"/>
                </a:cubicBezTo>
                <a:close/>
                <a:moveTo>
                  <a:pt x="11990" y="10230"/>
                </a:moveTo>
                <a:cubicBezTo>
                  <a:pt x="11992" y="10233"/>
                  <a:pt x="11993" y="10235"/>
                  <a:pt x="11986" y="10239"/>
                </a:cubicBezTo>
                <a:lnTo>
                  <a:pt x="11986" y="10239"/>
                </a:lnTo>
                <a:cubicBezTo>
                  <a:pt x="11990" y="10235"/>
                  <a:pt x="11990" y="10231"/>
                  <a:pt x="11990" y="10230"/>
                </a:cubicBezTo>
                <a:close/>
                <a:moveTo>
                  <a:pt x="11871" y="10254"/>
                </a:moveTo>
                <a:cubicBezTo>
                  <a:pt x="11871" y="10266"/>
                  <a:pt x="11871" y="10266"/>
                  <a:pt x="11871" y="10266"/>
                </a:cubicBezTo>
                <a:lnTo>
                  <a:pt x="11859" y="10266"/>
                </a:lnTo>
                <a:cubicBezTo>
                  <a:pt x="11871" y="10266"/>
                  <a:pt x="11871" y="10254"/>
                  <a:pt x="11871" y="10254"/>
                </a:cubicBezTo>
                <a:close/>
                <a:moveTo>
                  <a:pt x="5882" y="5299"/>
                </a:moveTo>
                <a:cubicBezTo>
                  <a:pt x="5908" y="5299"/>
                  <a:pt x="5871" y="5339"/>
                  <a:pt x="5882" y="5360"/>
                </a:cubicBezTo>
                <a:cubicBezTo>
                  <a:pt x="5906" y="5337"/>
                  <a:pt x="5894" y="5313"/>
                  <a:pt x="5918" y="5301"/>
                </a:cubicBezTo>
                <a:cubicBezTo>
                  <a:pt x="6108" y="5420"/>
                  <a:pt x="6179" y="5670"/>
                  <a:pt x="6299" y="5849"/>
                </a:cubicBezTo>
                <a:cubicBezTo>
                  <a:pt x="6306" y="5860"/>
                  <a:pt x="6316" y="5864"/>
                  <a:pt x="6328" y="5864"/>
                </a:cubicBezTo>
                <a:cubicBezTo>
                  <a:pt x="6371" y="5864"/>
                  <a:pt x="6433" y="5808"/>
                  <a:pt x="6467" y="5808"/>
                </a:cubicBezTo>
                <a:cubicBezTo>
                  <a:pt x="6483" y="5808"/>
                  <a:pt x="6492" y="5821"/>
                  <a:pt x="6489" y="5860"/>
                </a:cubicBezTo>
                <a:lnTo>
                  <a:pt x="6406" y="5908"/>
                </a:lnTo>
                <a:cubicBezTo>
                  <a:pt x="6596" y="5944"/>
                  <a:pt x="6632" y="6146"/>
                  <a:pt x="6811" y="6194"/>
                </a:cubicBezTo>
                <a:cubicBezTo>
                  <a:pt x="6791" y="6194"/>
                  <a:pt x="6780" y="6209"/>
                  <a:pt x="6770" y="6209"/>
                </a:cubicBezTo>
                <a:cubicBezTo>
                  <a:pt x="6768" y="6209"/>
                  <a:pt x="6765" y="6208"/>
                  <a:pt x="6763" y="6206"/>
                </a:cubicBezTo>
                <a:lnTo>
                  <a:pt x="6763" y="6206"/>
                </a:lnTo>
                <a:cubicBezTo>
                  <a:pt x="6748" y="6252"/>
                  <a:pt x="6786" y="6273"/>
                  <a:pt x="6825" y="6273"/>
                </a:cubicBezTo>
                <a:cubicBezTo>
                  <a:pt x="6847" y="6273"/>
                  <a:pt x="6869" y="6266"/>
                  <a:pt x="6882" y="6253"/>
                </a:cubicBezTo>
                <a:lnTo>
                  <a:pt x="6882" y="6253"/>
                </a:lnTo>
                <a:cubicBezTo>
                  <a:pt x="6894" y="6277"/>
                  <a:pt x="6858" y="6301"/>
                  <a:pt x="6846" y="6325"/>
                </a:cubicBezTo>
                <a:cubicBezTo>
                  <a:pt x="6846" y="6372"/>
                  <a:pt x="6965" y="6325"/>
                  <a:pt x="6930" y="6384"/>
                </a:cubicBezTo>
                <a:cubicBezTo>
                  <a:pt x="6930" y="6391"/>
                  <a:pt x="6922" y="6394"/>
                  <a:pt x="6916" y="6395"/>
                </a:cubicBezTo>
                <a:lnTo>
                  <a:pt x="6916" y="6395"/>
                </a:lnTo>
                <a:cubicBezTo>
                  <a:pt x="6936" y="6398"/>
                  <a:pt x="6952" y="6426"/>
                  <a:pt x="6971" y="6426"/>
                </a:cubicBezTo>
                <a:cubicBezTo>
                  <a:pt x="6980" y="6426"/>
                  <a:pt x="6990" y="6418"/>
                  <a:pt x="7001" y="6396"/>
                </a:cubicBezTo>
                <a:cubicBezTo>
                  <a:pt x="7025" y="6468"/>
                  <a:pt x="7108" y="6456"/>
                  <a:pt x="7108" y="6527"/>
                </a:cubicBezTo>
                <a:cubicBezTo>
                  <a:pt x="7119" y="6523"/>
                  <a:pt x="7127" y="6521"/>
                  <a:pt x="7134" y="6521"/>
                </a:cubicBezTo>
                <a:cubicBezTo>
                  <a:pt x="7172" y="6521"/>
                  <a:pt x="7171" y="6573"/>
                  <a:pt x="7199" y="6573"/>
                </a:cubicBezTo>
                <a:cubicBezTo>
                  <a:pt x="7208" y="6573"/>
                  <a:pt x="7221" y="6567"/>
                  <a:pt x="7239" y="6551"/>
                </a:cubicBezTo>
                <a:lnTo>
                  <a:pt x="7239" y="6551"/>
                </a:lnTo>
                <a:cubicBezTo>
                  <a:pt x="7164" y="6626"/>
                  <a:pt x="7233" y="6672"/>
                  <a:pt x="7291" y="6672"/>
                </a:cubicBezTo>
                <a:cubicBezTo>
                  <a:pt x="7298" y="6672"/>
                  <a:pt x="7304" y="6671"/>
                  <a:pt x="7311" y="6670"/>
                </a:cubicBezTo>
                <a:lnTo>
                  <a:pt x="7311" y="6670"/>
                </a:lnTo>
                <a:cubicBezTo>
                  <a:pt x="7287" y="6694"/>
                  <a:pt x="7311" y="6718"/>
                  <a:pt x="7275" y="6742"/>
                </a:cubicBezTo>
                <a:cubicBezTo>
                  <a:pt x="7288" y="6761"/>
                  <a:pt x="7307" y="6773"/>
                  <a:pt x="7328" y="6773"/>
                </a:cubicBezTo>
                <a:cubicBezTo>
                  <a:pt x="7346" y="6773"/>
                  <a:pt x="7365" y="6764"/>
                  <a:pt x="7382" y="6742"/>
                </a:cubicBezTo>
                <a:lnTo>
                  <a:pt x="7382" y="6742"/>
                </a:lnTo>
                <a:cubicBezTo>
                  <a:pt x="7346" y="6896"/>
                  <a:pt x="7573" y="6765"/>
                  <a:pt x="7489" y="6920"/>
                </a:cubicBezTo>
                <a:cubicBezTo>
                  <a:pt x="7620" y="6968"/>
                  <a:pt x="7739" y="7015"/>
                  <a:pt x="7834" y="7075"/>
                </a:cubicBezTo>
                <a:cubicBezTo>
                  <a:pt x="7817" y="7093"/>
                  <a:pt x="7802" y="7099"/>
                  <a:pt x="7789" y="7099"/>
                </a:cubicBezTo>
                <a:cubicBezTo>
                  <a:pt x="7757" y="7099"/>
                  <a:pt x="7737" y="7056"/>
                  <a:pt x="7705" y="7056"/>
                </a:cubicBezTo>
                <a:cubicBezTo>
                  <a:pt x="7691" y="7056"/>
                  <a:pt x="7676" y="7064"/>
                  <a:pt x="7656" y="7087"/>
                </a:cubicBezTo>
                <a:cubicBezTo>
                  <a:pt x="7763" y="7123"/>
                  <a:pt x="7882" y="7099"/>
                  <a:pt x="7942" y="7194"/>
                </a:cubicBezTo>
                <a:cubicBezTo>
                  <a:pt x="7954" y="7218"/>
                  <a:pt x="7894" y="7218"/>
                  <a:pt x="7870" y="7230"/>
                </a:cubicBezTo>
                <a:cubicBezTo>
                  <a:pt x="7988" y="7265"/>
                  <a:pt x="8024" y="7370"/>
                  <a:pt x="8140" y="7384"/>
                </a:cubicBezTo>
                <a:lnTo>
                  <a:pt x="8140" y="7384"/>
                </a:lnTo>
                <a:cubicBezTo>
                  <a:pt x="8184" y="7325"/>
                  <a:pt x="8301" y="7324"/>
                  <a:pt x="8335" y="7301"/>
                </a:cubicBezTo>
                <a:lnTo>
                  <a:pt x="8335" y="7301"/>
                </a:lnTo>
                <a:cubicBezTo>
                  <a:pt x="8204" y="7396"/>
                  <a:pt x="8370" y="7384"/>
                  <a:pt x="8204" y="7504"/>
                </a:cubicBezTo>
                <a:cubicBezTo>
                  <a:pt x="8227" y="7504"/>
                  <a:pt x="8251" y="7492"/>
                  <a:pt x="8275" y="7468"/>
                </a:cubicBezTo>
                <a:lnTo>
                  <a:pt x="8275" y="7468"/>
                </a:lnTo>
                <a:cubicBezTo>
                  <a:pt x="8287" y="7480"/>
                  <a:pt x="8275" y="7504"/>
                  <a:pt x="8227" y="7527"/>
                </a:cubicBezTo>
                <a:cubicBezTo>
                  <a:pt x="8236" y="7529"/>
                  <a:pt x="8243" y="7529"/>
                  <a:pt x="8250" y="7529"/>
                </a:cubicBezTo>
                <a:cubicBezTo>
                  <a:pt x="8287" y="7529"/>
                  <a:pt x="8310" y="7514"/>
                  <a:pt x="8334" y="7514"/>
                </a:cubicBezTo>
                <a:cubicBezTo>
                  <a:pt x="8345" y="7514"/>
                  <a:pt x="8357" y="7517"/>
                  <a:pt x="8370" y="7527"/>
                </a:cubicBezTo>
                <a:cubicBezTo>
                  <a:pt x="8346" y="7551"/>
                  <a:pt x="8335" y="7551"/>
                  <a:pt x="8311" y="7563"/>
                </a:cubicBezTo>
                <a:cubicBezTo>
                  <a:pt x="8340" y="7557"/>
                  <a:pt x="8367" y="7548"/>
                  <a:pt x="8390" y="7548"/>
                </a:cubicBezTo>
                <a:cubicBezTo>
                  <a:pt x="8412" y="7548"/>
                  <a:pt x="8430" y="7557"/>
                  <a:pt x="8442" y="7587"/>
                </a:cubicBezTo>
                <a:cubicBezTo>
                  <a:pt x="8432" y="7587"/>
                  <a:pt x="8430" y="7602"/>
                  <a:pt x="8424" y="7602"/>
                </a:cubicBezTo>
                <a:cubicBezTo>
                  <a:pt x="8423" y="7602"/>
                  <a:pt x="8422" y="7602"/>
                  <a:pt x="8421" y="7601"/>
                </a:cubicBezTo>
                <a:lnTo>
                  <a:pt x="8421" y="7601"/>
                </a:lnTo>
                <a:cubicBezTo>
                  <a:pt x="8493" y="7657"/>
                  <a:pt x="8621" y="7600"/>
                  <a:pt x="8656" y="7694"/>
                </a:cubicBezTo>
                <a:cubicBezTo>
                  <a:pt x="8561" y="7765"/>
                  <a:pt x="8656" y="7754"/>
                  <a:pt x="8596" y="7825"/>
                </a:cubicBezTo>
                <a:lnTo>
                  <a:pt x="8656" y="7837"/>
                </a:lnTo>
                <a:lnTo>
                  <a:pt x="8668" y="7789"/>
                </a:lnTo>
                <a:cubicBezTo>
                  <a:pt x="8704" y="7813"/>
                  <a:pt x="8787" y="7789"/>
                  <a:pt x="8799" y="7837"/>
                </a:cubicBezTo>
                <a:lnTo>
                  <a:pt x="8739" y="7849"/>
                </a:lnTo>
                <a:lnTo>
                  <a:pt x="8823" y="7885"/>
                </a:lnTo>
                <a:lnTo>
                  <a:pt x="8823" y="7885"/>
                </a:lnTo>
                <a:lnTo>
                  <a:pt x="8811" y="7825"/>
                </a:lnTo>
                <a:cubicBezTo>
                  <a:pt x="8856" y="7825"/>
                  <a:pt x="8874" y="7770"/>
                  <a:pt x="8895" y="7770"/>
                </a:cubicBezTo>
                <a:cubicBezTo>
                  <a:pt x="8902" y="7770"/>
                  <a:pt x="8909" y="7775"/>
                  <a:pt x="8918" y="7789"/>
                </a:cubicBezTo>
                <a:cubicBezTo>
                  <a:pt x="8894" y="7789"/>
                  <a:pt x="8942" y="7825"/>
                  <a:pt x="8930" y="7885"/>
                </a:cubicBezTo>
                <a:lnTo>
                  <a:pt x="8930" y="7885"/>
                </a:lnTo>
                <a:cubicBezTo>
                  <a:pt x="8948" y="7879"/>
                  <a:pt x="8966" y="7873"/>
                  <a:pt x="8980" y="7873"/>
                </a:cubicBezTo>
                <a:cubicBezTo>
                  <a:pt x="8995" y="7873"/>
                  <a:pt x="9007" y="7879"/>
                  <a:pt x="9013" y="7896"/>
                </a:cubicBezTo>
                <a:cubicBezTo>
                  <a:pt x="9001" y="7932"/>
                  <a:pt x="8942" y="7980"/>
                  <a:pt x="8930" y="8004"/>
                </a:cubicBezTo>
                <a:cubicBezTo>
                  <a:pt x="8945" y="7994"/>
                  <a:pt x="8958" y="7990"/>
                  <a:pt x="8971" y="7990"/>
                </a:cubicBezTo>
                <a:cubicBezTo>
                  <a:pt x="9005" y="7990"/>
                  <a:pt x="9033" y="8017"/>
                  <a:pt x="9067" y="8017"/>
                </a:cubicBezTo>
                <a:cubicBezTo>
                  <a:pt x="9078" y="8017"/>
                  <a:pt x="9089" y="8015"/>
                  <a:pt x="9100" y="8008"/>
                </a:cubicBezTo>
                <a:lnTo>
                  <a:pt x="9100" y="8008"/>
                </a:lnTo>
                <a:cubicBezTo>
                  <a:pt x="9079" y="8023"/>
                  <a:pt x="9059" y="8053"/>
                  <a:pt x="9049" y="8063"/>
                </a:cubicBezTo>
                <a:lnTo>
                  <a:pt x="9108" y="8016"/>
                </a:lnTo>
                <a:lnTo>
                  <a:pt x="9108" y="8016"/>
                </a:lnTo>
                <a:cubicBezTo>
                  <a:pt x="9108" y="8051"/>
                  <a:pt x="9108" y="8063"/>
                  <a:pt x="9085" y="8087"/>
                </a:cubicBezTo>
                <a:cubicBezTo>
                  <a:pt x="9090" y="8094"/>
                  <a:pt x="9094" y="8096"/>
                  <a:pt x="9099" y="8096"/>
                </a:cubicBezTo>
                <a:cubicBezTo>
                  <a:pt x="9119" y="8096"/>
                  <a:pt x="9135" y="8043"/>
                  <a:pt x="9150" y="8043"/>
                </a:cubicBezTo>
                <a:cubicBezTo>
                  <a:pt x="9156" y="8043"/>
                  <a:pt x="9162" y="8052"/>
                  <a:pt x="9168" y="8075"/>
                </a:cubicBezTo>
                <a:lnTo>
                  <a:pt x="9144" y="8075"/>
                </a:lnTo>
                <a:cubicBezTo>
                  <a:pt x="9180" y="8146"/>
                  <a:pt x="9275" y="8135"/>
                  <a:pt x="9311" y="8206"/>
                </a:cubicBezTo>
                <a:cubicBezTo>
                  <a:pt x="9294" y="8240"/>
                  <a:pt x="9282" y="8248"/>
                  <a:pt x="9271" y="8248"/>
                </a:cubicBezTo>
                <a:cubicBezTo>
                  <a:pt x="9261" y="8248"/>
                  <a:pt x="9252" y="8239"/>
                  <a:pt x="9242" y="8239"/>
                </a:cubicBezTo>
                <a:cubicBezTo>
                  <a:pt x="9234" y="8239"/>
                  <a:pt x="9226" y="8245"/>
                  <a:pt x="9216" y="8266"/>
                </a:cubicBezTo>
                <a:cubicBezTo>
                  <a:pt x="9311" y="8325"/>
                  <a:pt x="9454" y="8301"/>
                  <a:pt x="9525" y="8385"/>
                </a:cubicBezTo>
                <a:lnTo>
                  <a:pt x="9513" y="8361"/>
                </a:lnTo>
                <a:cubicBezTo>
                  <a:pt x="9532" y="8342"/>
                  <a:pt x="9544" y="8334"/>
                  <a:pt x="9552" y="8334"/>
                </a:cubicBezTo>
                <a:cubicBezTo>
                  <a:pt x="9581" y="8334"/>
                  <a:pt x="9545" y="8445"/>
                  <a:pt x="9601" y="8445"/>
                </a:cubicBezTo>
                <a:cubicBezTo>
                  <a:pt x="9603" y="8445"/>
                  <a:pt x="9605" y="8445"/>
                  <a:pt x="9607" y="8444"/>
                </a:cubicBezTo>
                <a:lnTo>
                  <a:pt x="9607" y="8444"/>
                </a:lnTo>
                <a:cubicBezTo>
                  <a:pt x="9596" y="8447"/>
                  <a:pt x="9569" y="8473"/>
                  <a:pt x="9561" y="8480"/>
                </a:cubicBezTo>
                <a:lnTo>
                  <a:pt x="9561" y="8480"/>
                </a:lnTo>
                <a:cubicBezTo>
                  <a:pt x="9561" y="8480"/>
                  <a:pt x="9561" y="8480"/>
                  <a:pt x="9561" y="8480"/>
                </a:cubicBezTo>
                <a:cubicBezTo>
                  <a:pt x="9560" y="8481"/>
                  <a:pt x="9559" y="8482"/>
                  <a:pt x="9559" y="8482"/>
                </a:cubicBezTo>
                <a:cubicBezTo>
                  <a:pt x="9559" y="8482"/>
                  <a:pt x="9560" y="8481"/>
                  <a:pt x="9561" y="8480"/>
                </a:cubicBezTo>
                <a:lnTo>
                  <a:pt x="9561" y="8480"/>
                </a:lnTo>
                <a:cubicBezTo>
                  <a:pt x="9609" y="8539"/>
                  <a:pt x="9692" y="8539"/>
                  <a:pt x="9799" y="8563"/>
                </a:cubicBezTo>
                <a:lnTo>
                  <a:pt x="9775" y="8587"/>
                </a:lnTo>
                <a:cubicBezTo>
                  <a:pt x="9787" y="8635"/>
                  <a:pt x="9847" y="8658"/>
                  <a:pt x="9870" y="8694"/>
                </a:cubicBezTo>
                <a:cubicBezTo>
                  <a:pt x="9906" y="8670"/>
                  <a:pt x="9918" y="8694"/>
                  <a:pt x="9930" y="8647"/>
                </a:cubicBezTo>
                <a:lnTo>
                  <a:pt x="9930" y="8647"/>
                </a:lnTo>
                <a:cubicBezTo>
                  <a:pt x="9918" y="8885"/>
                  <a:pt x="10204" y="8706"/>
                  <a:pt x="10204" y="8908"/>
                </a:cubicBezTo>
                <a:cubicBezTo>
                  <a:pt x="10200" y="8905"/>
                  <a:pt x="10195" y="8904"/>
                  <a:pt x="10189" y="8904"/>
                </a:cubicBezTo>
                <a:cubicBezTo>
                  <a:pt x="10175" y="8904"/>
                  <a:pt x="10160" y="8912"/>
                  <a:pt x="10168" y="8920"/>
                </a:cubicBezTo>
                <a:lnTo>
                  <a:pt x="10263" y="8944"/>
                </a:lnTo>
                <a:cubicBezTo>
                  <a:pt x="10299" y="8897"/>
                  <a:pt x="10275" y="8908"/>
                  <a:pt x="10287" y="8861"/>
                </a:cubicBezTo>
                <a:cubicBezTo>
                  <a:pt x="10302" y="8846"/>
                  <a:pt x="10326" y="8836"/>
                  <a:pt x="10345" y="8836"/>
                </a:cubicBezTo>
                <a:cubicBezTo>
                  <a:pt x="10356" y="8836"/>
                  <a:pt x="10366" y="8840"/>
                  <a:pt x="10370" y="8849"/>
                </a:cubicBezTo>
                <a:cubicBezTo>
                  <a:pt x="10311" y="8849"/>
                  <a:pt x="10323" y="8920"/>
                  <a:pt x="10323" y="8968"/>
                </a:cubicBezTo>
                <a:cubicBezTo>
                  <a:pt x="10323" y="8944"/>
                  <a:pt x="10347" y="8932"/>
                  <a:pt x="10359" y="8920"/>
                </a:cubicBezTo>
                <a:lnTo>
                  <a:pt x="10359" y="8920"/>
                </a:lnTo>
                <a:cubicBezTo>
                  <a:pt x="10353" y="8944"/>
                  <a:pt x="10354" y="8953"/>
                  <a:pt x="10358" y="8953"/>
                </a:cubicBezTo>
                <a:cubicBezTo>
                  <a:pt x="10369" y="8953"/>
                  <a:pt x="10405" y="8894"/>
                  <a:pt x="10426" y="8894"/>
                </a:cubicBezTo>
                <a:cubicBezTo>
                  <a:pt x="10434" y="8894"/>
                  <a:pt x="10440" y="8901"/>
                  <a:pt x="10442" y="8920"/>
                </a:cubicBezTo>
                <a:lnTo>
                  <a:pt x="10430" y="8944"/>
                </a:lnTo>
                <a:cubicBezTo>
                  <a:pt x="10446" y="8944"/>
                  <a:pt x="10472" y="8934"/>
                  <a:pt x="10492" y="8934"/>
                </a:cubicBezTo>
                <a:cubicBezTo>
                  <a:pt x="10501" y="8934"/>
                  <a:pt x="10509" y="8936"/>
                  <a:pt x="10513" y="8944"/>
                </a:cubicBezTo>
                <a:cubicBezTo>
                  <a:pt x="10501" y="8980"/>
                  <a:pt x="10493" y="8983"/>
                  <a:pt x="10482" y="8983"/>
                </a:cubicBezTo>
                <a:cubicBezTo>
                  <a:pt x="10480" y="8983"/>
                  <a:pt x="10478" y="8983"/>
                  <a:pt x="10476" y="8983"/>
                </a:cubicBezTo>
                <a:cubicBezTo>
                  <a:pt x="10467" y="8983"/>
                  <a:pt x="10456" y="8985"/>
                  <a:pt x="10442" y="9004"/>
                </a:cubicBezTo>
                <a:cubicBezTo>
                  <a:pt x="10446" y="9007"/>
                  <a:pt x="10451" y="9008"/>
                  <a:pt x="10457" y="9008"/>
                </a:cubicBezTo>
                <a:cubicBezTo>
                  <a:pt x="10485" y="9008"/>
                  <a:pt x="10529" y="8981"/>
                  <a:pt x="10554" y="8981"/>
                </a:cubicBezTo>
                <a:cubicBezTo>
                  <a:pt x="10568" y="8981"/>
                  <a:pt x="10577" y="8989"/>
                  <a:pt x="10573" y="9016"/>
                </a:cubicBezTo>
                <a:cubicBezTo>
                  <a:pt x="10568" y="9018"/>
                  <a:pt x="10563" y="9019"/>
                  <a:pt x="10558" y="9019"/>
                </a:cubicBezTo>
                <a:cubicBezTo>
                  <a:pt x="10544" y="9019"/>
                  <a:pt x="10530" y="9012"/>
                  <a:pt x="10517" y="9012"/>
                </a:cubicBezTo>
                <a:cubicBezTo>
                  <a:pt x="10512" y="9012"/>
                  <a:pt x="10506" y="9013"/>
                  <a:pt x="10501" y="9016"/>
                </a:cubicBezTo>
                <a:cubicBezTo>
                  <a:pt x="10490" y="9111"/>
                  <a:pt x="10513" y="9087"/>
                  <a:pt x="10525" y="9123"/>
                </a:cubicBezTo>
                <a:lnTo>
                  <a:pt x="10525" y="9111"/>
                </a:lnTo>
                <a:lnTo>
                  <a:pt x="10561" y="9182"/>
                </a:lnTo>
                <a:lnTo>
                  <a:pt x="10561" y="9159"/>
                </a:lnTo>
                <a:cubicBezTo>
                  <a:pt x="10606" y="9117"/>
                  <a:pt x="10634" y="9104"/>
                  <a:pt x="10654" y="9104"/>
                </a:cubicBezTo>
                <a:cubicBezTo>
                  <a:pt x="10686" y="9104"/>
                  <a:pt x="10699" y="9137"/>
                  <a:pt x="10737" y="9137"/>
                </a:cubicBezTo>
                <a:cubicBezTo>
                  <a:pt x="10750" y="9137"/>
                  <a:pt x="10766" y="9133"/>
                  <a:pt x="10787" y="9123"/>
                </a:cubicBezTo>
                <a:lnTo>
                  <a:pt x="10787" y="9123"/>
                </a:lnTo>
                <a:cubicBezTo>
                  <a:pt x="10668" y="9182"/>
                  <a:pt x="10740" y="9170"/>
                  <a:pt x="10692" y="9230"/>
                </a:cubicBezTo>
                <a:cubicBezTo>
                  <a:pt x="10692" y="9266"/>
                  <a:pt x="10704" y="9301"/>
                  <a:pt x="10692" y="9313"/>
                </a:cubicBezTo>
                <a:cubicBezTo>
                  <a:pt x="10701" y="9308"/>
                  <a:pt x="10707" y="9306"/>
                  <a:pt x="10712" y="9306"/>
                </a:cubicBezTo>
                <a:cubicBezTo>
                  <a:pt x="10733" y="9306"/>
                  <a:pt x="10725" y="9344"/>
                  <a:pt x="10748" y="9344"/>
                </a:cubicBezTo>
                <a:cubicBezTo>
                  <a:pt x="10756" y="9344"/>
                  <a:pt x="10768" y="9339"/>
                  <a:pt x="10787" y="9325"/>
                </a:cubicBezTo>
                <a:lnTo>
                  <a:pt x="10787" y="9325"/>
                </a:lnTo>
                <a:cubicBezTo>
                  <a:pt x="10775" y="9349"/>
                  <a:pt x="10823" y="9349"/>
                  <a:pt x="10775" y="9409"/>
                </a:cubicBezTo>
                <a:cubicBezTo>
                  <a:pt x="10823" y="9409"/>
                  <a:pt x="10799" y="9361"/>
                  <a:pt x="10811" y="9337"/>
                </a:cubicBezTo>
                <a:cubicBezTo>
                  <a:pt x="10822" y="9332"/>
                  <a:pt x="10831" y="9330"/>
                  <a:pt x="10840" y="9330"/>
                </a:cubicBezTo>
                <a:cubicBezTo>
                  <a:pt x="10905" y="9330"/>
                  <a:pt x="10909" y="9455"/>
                  <a:pt x="10991" y="9455"/>
                </a:cubicBezTo>
                <a:cubicBezTo>
                  <a:pt x="11004" y="9455"/>
                  <a:pt x="11020" y="9452"/>
                  <a:pt x="11037" y="9444"/>
                </a:cubicBezTo>
                <a:cubicBezTo>
                  <a:pt x="11132" y="9444"/>
                  <a:pt x="11180" y="9373"/>
                  <a:pt x="11275" y="9373"/>
                </a:cubicBezTo>
                <a:cubicBezTo>
                  <a:pt x="11275" y="9420"/>
                  <a:pt x="11204" y="9444"/>
                  <a:pt x="11204" y="9444"/>
                </a:cubicBezTo>
                <a:cubicBezTo>
                  <a:pt x="11216" y="9504"/>
                  <a:pt x="11252" y="9504"/>
                  <a:pt x="11299" y="9504"/>
                </a:cubicBezTo>
                <a:cubicBezTo>
                  <a:pt x="11275" y="9516"/>
                  <a:pt x="11275" y="9540"/>
                  <a:pt x="11275" y="9575"/>
                </a:cubicBezTo>
                <a:cubicBezTo>
                  <a:pt x="11293" y="9575"/>
                  <a:pt x="11318" y="9535"/>
                  <a:pt x="11339" y="9535"/>
                </a:cubicBezTo>
                <a:cubicBezTo>
                  <a:pt x="11346" y="9535"/>
                  <a:pt x="11353" y="9540"/>
                  <a:pt x="11359" y="9551"/>
                </a:cubicBezTo>
                <a:cubicBezTo>
                  <a:pt x="11335" y="9575"/>
                  <a:pt x="11299" y="9611"/>
                  <a:pt x="11275" y="9623"/>
                </a:cubicBezTo>
                <a:cubicBezTo>
                  <a:pt x="11323" y="9623"/>
                  <a:pt x="11371" y="9599"/>
                  <a:pt x="11418" y="9599"/>
                </a:cubicBezTo>
                <a:cubicBezTo>
                  <a:pt x="11406" y="9647"/>
                  <a:pt x="11359" y="9647"/>
                  <a:pt x="11335" y="9659"/>
                </a:cubicBezTo>
                <a:cubicBezTo>
                  <a:pt x="11356" y="9664"/>
                  <a:pt x="11380" y="9669"/>
                  <a:pt x="11404" y="9669"/>
                </a:cubicBezTo>
                <a:cubicBezTo>
                  <a:pt x="11433" y="9669"/>
                  <a:pt x="11463" y="9661"/>
                  <a:pt x="11490" y="9635"/>
                </a:cubicBezTo>
                <a:cubicBezTo>
                  <a:pt x="11502" y="9635"/>
                  <a:pt x="11513" y="9647"/>
                  <a:pt x="11525" y="9647"/>
                </a:cubicBezTo>
                <a:cubicBezTo>
                  <a:pt x="11502" y="9670"/>
                  <a:pt x="11478" y="9706"/>
                  <a:pt x="11466" y="9742"/>
                </a:cubicBezTo>
                <a:cubicBezTo>
                  <a:pt x="11490" y="9730"/>
                  <a:pt x="11502" y="9718"/>
                  <a:pt x="11502" y="9718"/>
                </a:cubicBezTo>
                <a:lnTo>
                  <a:pt x="11549" y="9730"/>
                </a:lnTo>
                <a:lnTo>
                  <a:pt x="11549" y="9730"/>
                </a:lnTo>
                <a:lnTo>
                  <a:pt x="11513" y="9718"/>
                </a:lnTo>
                <a:cubicBezTo>
                  <a:pt x="11525" y="9694"/>
                  <a:pt x="11537" y="9694"/>
                  <a:pt x="11573" y="9659"/>
                </a:cubicBezTo>
                <a:cubicBezTo>
                  <a:pt x="11585" y="9659"/>
                  <a:pt x="11597" y="9670"/>
                  <a:pt x="11609" y="9670"/>
                </a:cubicBezTo>
                <a:cubicBezTo>
                  <a:pt x="11597" y="9682"/>
                  <a:pt x="11597" y="9706"/>
                  <a:pt x="11585" y="9718"/>
                </a:cubicBezTo>
                <a:cubicBezTo>
                  <a:pt x="11589" y="9714"/>
                  <a:pt x="11592" y="9713"/>
                  <a:pt x="11593" y="9713"/>
                </a:cubicBezTo>
                <a:cubicBezTo>
                  <a:pt x="11597" y="9713"/>
                  <a:pt x="11597" y="9718"/>
                  <a:pt x="11597" y="9718"/>
                </a:cubicBezTo>
                <a:cubicBezTo>
                  <a:pt x="11597" y="9718"/>
                  <a:pt x="11585" y="9730"/>
                  <a:pt x="11585" y="9742"/>
                </a:cubicBezTo>
                <a:cubicBezTo>
                  <a:pt x="11597" y="9742"/>
                  <a:pt x="11609" y="9730"/>
                  <a:pt x="11609" y="9718"/>
                </a:cubicBezTo>
                <a:cubicBezTo>
                  <a:pt x="11614" y="9723"/>
                  <a:pt x="11619" y="9726"/>
                  <a:pt x="11624" y="9726"/>
                </a:cubicBezTo>
                <a:cubicBezTo>
                  <a:pt x="11630" y="9726"/>
                  <a:pt x="11637" y="9720"/>
                  <a:pt x="11644" y="9706"/>
                </a:cubicBezTo>
                <a:cubicBezTo>
                  <a:pt x="11644" y="9694"/>
                  <a:pt x="11644" y="9682"/>
                  <a:pt x="11644" y="9670"/>
                </a:cubicBezTo>
                <a:cubicBezTo>
                  <a:pt x="11644" y="9670"/>
                  <a:pt x="11656" y="9659"/>
                  <a:pt x="11656" y="9659"/>
                </a:cubicBezTo>
                <a:lnTo>
                  <a:pt x="11656" y="9659"/>
                </a:lnTo>
                <a:cubicBezTo>
                  <a:pt x="11668" y="9694"/>
                  <a:pt x="11585" y="9801"/>
                  <a:pt x="11597" y="9813"/>
                </a:cubicBezTo>
                <a:cubicBezTo>
                  <a:pt x="11594" y="9829"/>
                  <a:pt x="11601" y="9834"/>
                  <a:pt x="11614" y="9834"/>
                </a:cubicBezTo>
                <a:cubicBezTo>
                  <a:pt x="11637" y="9834"/>
                  <a:pt x="11678" y="9817"/>
                  <a:pt x="11704" y="9817"/>
                </a:cubicBezTo>
                <a:cubicBezTo>
                  <a:pt x="11718" y="9817"/>
                  <a:pt x="11728" y="9822"/>
                  <a:pt x="11728" y="9837"/>
                </a:cubicBezTo>
                <a:cubicBezTo>
                  <a:pt x="11747" y="9818"/>
                  <a:pt x="11797" y="9783"/>
                  <a:pt x="11841" y="9783"/>
                </a:cubicBezTo>
                <a:cubicBezTo>
                  <a:pt x="11852" y="9783"/>
                  <a:pt x="11862" y="9785"/>
                  <a:pt x="11871" y="9790"/>
                </a:cubicBezTo>
                <a:cubicBezTo>
                  <a:pt x="11882" y="9823"/>
                  <a:pt x="11801" y="9886"/>
                  <a:pt x="11761" y="9886"/>
                </a:cubicBezTo>
                <a:cubicBezTo>
                  <a:pt x="11757" y="9886"/>
                  <a:pt x="11754" y="9886"/>
                  <a:pt x="11752" y="9885"/>
                </a:cubicBezTo>
                <a:cubicBezTo>
                  <a:pt x="11740" y="9885"/>
                  <a:pt x="11752" y="9873"/>
                  <a:pt x="11752" y="9873"/>
                </a:cubicBezTo>
                <a:cubicBezTo>
                  <a:pt x="11747" y="9868"/>
                  <a:pt x="11740" y="9865"/>
                  <a:pt x="11732" y="9865"/>
                </a:cubicBezTo>
                <a:cubicBezTo>
                  <a:pt x="11722" y="9865"/>
                  <a:pt x="11711" y="9871"/>
                  <a:pt x="11704" y="9885"/>
                </a:cubicBezTo>
                <a:lnTo>
                  <a:pt x="11728" y="9873"/>
                </a:lnTo>
                <a:lnTo>
                  <a:pt x="11728" y="9873"/>
                </a:lnTo>
                <a:cubicBezTo>
                  <a:pt x="11716" y="9909"/>
                  <a:pt x="11740" y="9956"/>
                  <a:pt x="11692" y="9968"/>
                </a:cubicBezTo>
                <a:cubicBezTo>
                  <a:pt x="11701" y="9970"/>
                  <a:pt x="11707" y="9971"/>
                  <a:pt x="11713" y="9971"/>
                </a:cubicBezTo>
                <a:cubicBezTo>
                  <a:pt x="11740" y="9971"/>
                  <a:pt x="11742" y="9950"/>
                  <a:pt x="11752" y="9921"/>
                </a:cubicBezTo>
                <a:lnTo>
                  <a:pt x="11752" y="9921"/>
                </a:lnTo>
                <a:cubicBezTo>
                  <a:pt x="11740" y="9992"/>
                  <a:pt x="11787" y="9992"/>
                  <a:pt x="11787" y="10040"/>
                </a:cubicBezTo>
                <a:cubicBezTo>
                  <a:pt x="11799" y="10028"/>
                  <a:pt x="11823" y="10004"/>
                  <a:pt x="11835" y="10004"/>
                </a:cubicBezTo>
                <a:cubicBezTo>
                  <a:pt x="11835" y="10034"/>
                  <a:pt x="11843" y="10042"/>
                  <a:pt x="11854" y="10042"/>
                </a:cubicBezTo>
                <a:cubicBezTo>
                  <a:pt x="11869" y="10042"/>
                  <a:pt x="11889" y="10030"/>
                  <a:pt x="11907" y="10030"/>
                </a:cubicBezTo>
                <a:cubicBezTo>
                  <a:pt x="11915" y="10030"/>
                  <a:pt x="11923" y="10033"/>
                  <a:pt x="11930" y="10040"/>
                </a:cubicBezTo>
                <a:cubicBezTo>
                  <a:pt x="11918" y="10087"/>
                  <a:pt x="11835" y="10087"/>
                  <a:pt x="11894" y="10111"/>
                </a:cubicBezTo>
                <a:cubicBezTo>
                  <a:pt x="11894" y="10145"/>
                  <a:pt x="11850" y="10158"/>
                  <a:pt x="11815" y="10159"/>
                </a:cubicBezTo>
                <a:lnTo>
                  <a:pt x="11815" y="10159"/>
                </a:lnTo>
                <a:cubicBezTo>
                  <a:pt x="11816" y="10155"/>
                  <a:pt x="11817" y="10151"/>
                  <a:pt x="11818" y="10148"/>
                </a:cubicBezTo>
                <a:lnTo>
                  <a:pt x="11818" y="10148"/>
                </a:lnTo>
                <a:lnTo>
                  <a:pt x="11811" y="10159"/>
                </a:lnTo>
                <a:cubicBezTo>
                  <a:pt x="11812" y="10159"/>
                  <a:pt x="11814" y="10159"/>
                  <a:pt x="11815" y="10159"/>
                </a:cubicBezTo>
                <a:lnTo>
                  <a:pt x="11815" y="10159"/>
                </a:lnTo>
                <a:cubicBezTo>
                  <a:pt x="11814" y="10162"/>
                  <a:pt x="11813" y="10166"/>
                  <a:pt x="11811" y="10171"/>
                </a:cubicBezTo>
                <a:cubicBezTo>
                  <a:pt x="11847" y="10182"/>
                  <a:pt x="11847" y="10206"/>
                  <a:pt x="11835" y="10242"/>
                </a:cubicBezTo>
                <a:cubicBezTo>
                  <a:pt x="11823" y="10254"/>
                  <a:pt x="11799" y="10242"/>
                  <a:pt x="11775" y="10278"/>
                </a:cubicBezTo>
                <a:cubicBezTo>
                  <a:pt x="11775" y="10278"/>
                  <a:pt x="11787" y="10230"/>
                  <a:pt x="11799" y="10206"/>
                </a:cubicBezTo>
                <a:lnTo>
                  <a:pt x="11799" y="10206"/>
                </a:lnTo>
                <a:cubicBezTo>
                  <a:pt x="11793" y="10213"/>
                  <a:pt x="11786" y="10223"/>
                  <a:pt x="11782" y="10223"/>
                </a:cubicBezTo>
                <a:cubicBezTo>
                  <a:pt x="11778" y="10223"/>
                  <a:pt x="11775" y="10216"/>
                  <a:pt x="11775" y="10194"/>
                </a:cubicBezTo>
                <a:cubicBezTo>
                  <a:pt x="11791" y="10172"/>
                  <a:pt x="11791" y="10163"/>
                  <a:pt x="11793" y="10163"/>
                </a:cubicBezTo>
                <a:cubicBezTo>
                  <a:pt x="11794" y="10163"/>
                  <a:pt x="11795" y="10166"/>
                  <a:pt x="11799" y="10171"/>
                </a:cubicBezTo>
                <a:cubicBezTo>
                  <a:pt x="11792" y="10155"/>
                  <a:pt x="11794" y="10130"/>
                  <a:pt x="11787" y="10130"/>
                </a:cubicBezTo>
                <a:cubicBezTo>
                  <a:pt x="11783" y="10130"/>
                  <a:pt x="11776" y="10138"/>
                  <a:pt x="11764" y="10159"/>
                </a:cubicBezTo>
                <a:cubicBezTo>
                  <a:pt x="11781" y="10114"/>
                  <a:pt x="11786" y="10090"/>
                  <a:pt x="11777" y="10090"/>
                </a:cubicBezTo>
                <a:cubicBezTo>
                  <a:pt x="11774" y="10090"/>
                  <a:pt x="11770" y="10093"/>
                  <a:pt x="11764" y="10099"/>
                </a:cubicBezTo>
                <a:lnTo>
                  <a:pt x="11752" y="10147"/>
                </a:lnTo>
                <a:cubicBezTo>
                  <a:pt x="11740" y="10147"/>
                  <a:pt x="11740" y="10135"/>
                  <a:pt x="11740" y="10135"/>
                </a:cubicBezTo>
                <a:lnTo>
                  <a:pt x="11775" y="10051"/>
                </a:lnTo>
                <a:cubicBezTo>
                  <a:pt x="11778" y="10031"/>
                  <a:pt x="11774" y="10024"/>
                  <a:pt x="11768" y="10024"/>
                </a:cubicBezTo>
                <a:cubicBezTo>
                  <a:pt x="11750" y="10024"/>
                  <a:pt x="11706" y="10082"/>
                  <a:pt x="11689" y="10082"/>
                </a:cubicBezTo>
                <a:cubicBezTo>
                  <a:pt x="11680" y="10082"/>
                  <a:pt x="11679" y="10066"/>
                  <a:pt x="11692" y="10016"/>
                </a:cubicBezTo>
                <a:lnTo>
                  <a:pt x="11692" y="10016"/>
                </a:lnTo>
                <a:cubicBezTo>
                  <a:pt x="11656" y="10063"/>
                  <a:pt x="11692" y="10063"/>
                  <a:pt x="11656" y="10123"/>
                </a:cubicBezTo>
                <a:cubicBezTo>
                  <a:pt x="11644" y="10111"/>
                  <a:pt x="11680" y="9992"/>
                  <a:pt x="11680" y="9980"/>
                </a:cubicBezTo>
                <a:cubicBezTo>
                  <a:pt x="11680" y="9974"/>
                  <a:pt x="11679" y="9971"/>
                  <a:pt x="11677" y="9971"/>
                </a:cubicBezTo>
                <a:cubicBezTo>
                  <a:pt x="11664" y="9971"/>
                  <a:pt x="11620" y="10057"/>
                  <a:pt x="11602" y="10057"/>
                </a:cubicBezTo>
                <a:cubicBezTo>
                  <a:pt x="11600" y="10057"/>
                  <a:pt x="11598" y="10055"/>
                  <a:pt x="11597" y="10051"/>
                </a:cubicBezTo>
                <a:cubicBezTo>
                  <a:pt x="11585" y="10075"/>
                  <a:pt x="11561" y="10159"/>
                  <a:pt x="11525" y="10171"/>
                </a:cubicBezTo>
                <a:cubicBezTo>
                  <a:pt x="11525" y="10159"/>
                  <a:pt x="11573" y="10051"/>
                  <a:pt x="11585" y="10028"/>
                </a:cubicBezTo>
                <a:cubicBezTo>
                  <a:pt x="11597" y="10028"/>
                  <a:pt x="11585" y="10040"/>
                  <a:pt x="11585" y="10051"/>
                </a:cubicBezTo>
                <a:cubicBezTo>
                  <a:pt x="11597" y="10040"/>
                  <a:pt x="11609" y="10028"/>
                  <a:pt x="11609" y="10004"/>
                </a:cubicBezTo>
                <a:lnTo>
                  <a:pt x="11609" y="10004"/>
                </a:lnTo>
                <a:lnTo>
                  <a:pt x="11597" y="10028"/>
                </a:lnTo>
                <a:cubicBezTo>
                  <a:pt x="11609" y="9992"/>
                  <a:pt x="11585" y="9992"/>
                  <a:pt x="11609" y="9944"/>
                </a:cubicBezTo>
                <a:lnTo>
                  <a:pt x="11609" y="9944"/>
                </a:lnTo>
                <a:cubicBezTo>
                  <a:pt x="11585" y="9968"/>
                  <a:pt x="11585" y="9992"/>
                  <a:pt x="11585" y="10004"/>
                </a:cubicBezTo>
                <a:cubicBezTo>
                  <a:pt x="11585" y="9956"/>
                  <a:pt x="11561" y="9992"/>
                  <a:pt x="11549" y="9956"/>
                </a:cubicBezTo>
                <a:cubicBezTo>
                  <a:pt x="11549" y="9968"/>
                  <a:pt x="11537" y="10004"/>
                  <a:pt x="11525" y="10004"/>
                </a:cubicBezTo>
                <a:cubicBezTo>
                  <a:pt x="11523" y="9994"/>
                  <a:pt x="11520" y="9991"/>
                  <a:pt x="11517" y="9991"/>
                </a:cubicBezTo>
                <a:cubicBezTo>
                  <a:pt x="11504" y="9991"/>
                  <a:pt x="11485" y="10051"/>
                  <a:pt x="11466" y="10051"/>
                </a:cubicBezTo>
                <a:cubicBezTo>
                  <a:pt x="11476" y="10013"/>
                  <a:pt x="11501" y="9974"/>
                  <a:pt x="11491" y="9974"/>
                </a:cubicBezTo>
                <a:cubicBezTo>
                  <a:pt x="11488" y="9974"/>
                  <a:pt x="11484" y="9976"/>
                  <a:pt x="11478" y="9980"/>
                </a:cubicBezTo>
                <a:cubicBezTo>
                  <a:pt x="11490" y="9944"/>
                  <a:pt x="11513" y="9909"/>
                  <a:pt x="11525" y="9885"/>
                </a:cubicBezTo>
                <a:lnTo>
                  <a:pt x="11525" y="9885"/>
                </a:lnTo>
                <a:cubicBezTo>
                  <a:pt x="11518" y="9894"/>
                  <a:pt x="11514" y="9898"/>
                  <a:pt x="11510" y="9898"/>
                </a:cubicBezTo>
                <a:cubicBezTo>
                  <a:pt x="11498" y="9898"/>
                  <a:pt x="11511" y="9835"/>
                  <a:pt x="11502" y="9825"/>
                </a:cubicBezTo>
                <a:lnTo>
                  <a:pt x="11525" y="9802"/>
                </a:lnTo>
                <a:lnTo>
                  <a:pt x="11525" y="9802"/>
                </a:lnTo>
                <a:cubicBezTo>
                  <a:pt x="11513" y="9813"/>
                  <a:pt x="11513" y="9813"/>
                  <a:pt x="11502" y="9813"/>
                </a:cubicBezTo>
                <a:lnTo>
                  <a:pt x="11490" y="9873"/>
                </a:lnTo>
                <a:cubicBezTo>
                  <a:pt x="11490" y="9861"/>
                  <a:pt x="11478" y="9849"/>
                  <a:pt x="11490" y="9825"/>
                </a:cubicBezTo>
                <a:lnTo>
                  <a:pt x="11490" y="9825"/>
                </a:lnTo>
                <a:cubicBezTo>
                  <a:pt x="11466" y="9861"/>
                  <a:pt x="11454" y="9932"/>
                  <a:pt x="11418" y="9968"/>
                </a:cubicBezTo>
                <a:cubicBezTo>
                  <a:pt x="11418" y="9962"/>
                  <a:pt x="11416" y="9961"/>
                  <a:pt x="11413" y="9961"/>
                </a:cubicBezTo>
                <a:cubicBezTo>
                  <a:pt x="11410" y="9961"/>
                  <a:pt x="11407" y="9962"/>
                  <a:pt x="11405" y="9962"/>
                </a:cubicBezTo>
                <a:cubicBezTo>
                  <a:pt x="11400" y="9962"/>
                  <a:pt x="11400" y="9956"/>
                  <a:pt x="11418" y="9921"/>
                </a:cubicBezTo>
                <a:cubicBezTo>
                  <a:pt x="11420" y="9925"/>
                  <a:pt x="11421" y="9927"/>
                  <a:pt x="11423" y="9927"/>
                </a:cubicBezTo>
                <a:cubicBezTo>
                  <a:pt x="11432" y="9927"/>
                  <a:pt x="11443" y="9855"/>
                  <a:pt x="11460" y="9840"/>
                </a:cubicBezTo>
                <a:lnTo>
                  <a:pt x="11460" y="9840"/>
                </a:lnTo>
                <a:cubicBezTo>
                  <a:pt x="11461" y="9841"/>
                  <a:pt x="11462" y="9842"/>
                  <a:pt x="11463" y="9842"/>
                </a:cubicBezTo>
                <a:cubicBezTo>
                  <a:pt x="11465" y="9842"/>
                  <a:pt x="11466" y="9841"/>
                  <a:pt x="11466" y="9837"/>
                </a:cubicBezTo>
                <a:cubicBezTo>
                  <a:pt x="11464" y="9837"/>
                  <a:pt x="11462" y="9838"/>
                  <a:pt x="11460" y="9840"/>
                </a:cubicBezTo>
                <a:lnTo>
                  <a:pt x="11460" y="9840"/>
                </a:lnTo>
                <a:cubicBezTo>
                  <a:pt x="11457" y="9837"/>
                  <a:pt x="11454" y="9831"/>
                  <a:pt x="11454" y="9825"/>
                </a:cubicBezTo>
                <a:cubicBezTo>
                  <a:pt x="11454" y="9825"/>
                  <a:pt x="11466" y="9813"/>
                  <a:pt x="11466" y="9813"/>
                </a:cubicBezTo>
                <a:cubicBezTo>
                  <a:pt x="11468" y="9797"/>
                  <a:pt x="11468" y="9790"/>
                  <a:pt x="11465" y="9790"/>
                </a:cubicBezTo>
                <a:cubicBezTo>
                  <a:pt x="11456" y="9790"/>
                  <a:pt x="11417" y="9885"/>
                  <a:pt x="11397" y="9885"/>
                </a:cubicBezTo>
                <a:cubicBezTo>
                  <a:pt x="11396" y="9885"/>
                  <a:pt x="11395" y="9885"/>
                  <a:pt x="11394" y="9885"/>
                </a:cubicBezTo>
                <a:cubicBezTo>
                  <a:pt x="11418" y="9837"/>
                  <a:pt x="11430" y="9801"/>
                  <a:pt x="11418" y="9801"/>
                </a:cubicBezTo>
                <a:cubicBezTo>
                  <a:pt x="11430" y="9813"/>
                  <a:pt x="11394" y="9873"/>
                  <a:pt x="11371" y="9909"/>
                </a:cubicBezTo>
                <a:cubicBezTo>
                  <a:pt x="11371" y="9899"/>
                  <a:pt x="11369" y="9895"/>
                  <a:pt x="11366" y="9895"/>
                </a:cubicBezTo>
                <a:cubicBezTo>
                  <a:pt x="11358" y="9895"/>
                  <a:pt x="11344" y="9921"/>
                  <a:pt x="11335" y="9921"/>
                </a:cubicBezTo>
                <a:lnTo>
                  <a:pt x="11335" y="9932"/>
                </a:lnTo>
                <a:cubicBezTo>
                  <a:pt x="11311" y="9980"/>
                  <a:pt x="11311" y="9968"/>
                  <a:pt x="11299" y="9980"/>
                </a:cubicBezTo>
                <a:cubicBezTo>
                  <a:pt x="11302" y="9973"/>
                  <a:pt x="11304" y="9967"/>
                  <a:pt x="11305" y="9963"/>
                </a:cubicBezTo>
                <a:lnTo>
                  <a:pt x="11305" y="9963"/>
                </a:lnTo>
                <a:cubicBezTo>
                  <a:pt x="11305" y="9963"/>
                  <a:pt x="11305" y="9963"/>
                  <a:pt x="11305" y="9963"/>
                </a:cubicBezTo>
                <a:cubicBezTo>
                  <a:pt x="11292" y="9963"/>
                  <a:pt x="11310" y="9891"/>
                  <a:pt x="11296" y="9891"/>
                </a:cubicBezTo>
                <a:cubicBezTo>
                  <a:pt x="11294" y="9891"/>
                  <a:pt x="11291" y="9893"/>
                  <a:pt x="11287" y="9897"/>
                </a:cubicBezTo>
                <a:cubicBezTo>
                  <a:pt x="11299" y="9873"/>
                  <a:pt x="11323" y="9825"/>
                  <a:pt x="11323" y="9801"/>
                </a:cubicBezTo>
                <a:lnTo>
                  <a:pt x="11323" y="9801"/>
                </a:lnTo>
                <a:cubicBezTo>
                  <a:pt x="11317" y="9810"/>
                  <a:pt x="11313" y="9813"/>
                  <a:pt x="11311" y="9813"/>
                </a:cubicBezTo>
                <a:cubicBezTo>
                  <a:pt x="11302" y="9813"/>
                  <a:pt x="11319" y="9759"/>
                  <a:pt x="11302" y="9759"/>
                </a:cubicBezTo>
                <a:cubicBezTo>
                  <a:pt x="11298" y="9759"/>
                  <a:pt x="11294" y="9761"/>
                  <a:pt x="11287" y="9766"/>
                </a:cubicBezTo>
                <a:cubicBezTo>
                  <a:pt x="11275" y="9825"/>
                  <a:pt x="11275" y="9813"/>
                  <a:pt x="11240" y="9861"/>
                </a:cubicBezTo>
                <a:lnTo>
                  <a:pt x="11287" y="9837"/>
                </a:lnTo>
                <a:lnTo>
                  <a:pt x="11240" y="9909"/>
                </a:lnTo>
                <a:cubicBezTo>
                  <a:pt x="11240" y="9910"/>
                  <a:pt x="11240" y="9911"/>
                  <a:pt x="11242" y="9911"/>
                </a:cubicBezTo>
                <a:cubicBezTo>
                  <a:pt x="11248" y="9911"/>
                  <a:pt x="11267" y="9894"/>
                  <a:pt x="11273" y="9894"/>
                </a:cubicBezTo>
                <a:cubicBezTo>
                  <a:pt x="11275" y="9894"/>
                  <a:pt x="11275" y="9895"/>
                  <a:pt x="11275" y="9897"/>
                </a:cubicBezTo>
                <a:cubicBezTo>
                  <a:pt x="11240" y="9944"/>
                  <a:pt x="11252" y="9921"/>
                  <a:pt x="11228" y="9980"/>
                </a:cubicBezTo>
                <a:cubicBezTo>
                  <a:pt x="11235" y="9953"/>
                  <a:pt x="11234" y="9944"/>
                  <a:pt x="11229" y="9944"/>
                </a:cubicBezTo>
                <a:cubicBezTo>
                  <a:pt x="11221" y="9944"/>
                  <a:pt x="11201" y="9972"/>
                  <a:pt x="11193" y="9972"/>
                </a:cubicBezTo>
                <a:cubicBezTo>
                  <a:pt x="11191" y="9972"/>
                  <a:pt x="11190" y="9968"/>
                  <a:pt x="11192" y="9956"/>
                </a:cubicBezTo>
                <a:lnTo>
                  <a:pt x="11263" y="9813"/>
                </a:lnTo>
                <a:cubicBezTo>
                  <a:pt x="11263" y="9796"/>
                  <a:pt x="11259" y="9790"/>
                  <a:pt x="11253" y="9790"/>
                </a:cubicBezTo>
                <a:cubicBezTo>
                  <a:pt x="11236" y="9790"/>
                  <a:pt x="11206" y="9825"/>
                  <a:pt x="11185" y="9825"/>
                </a:cubicBezTo>
                <a:cubicBezTo>
                  <a:pt x="11178" y="9825"/>
                  <a:pt x="11172" y="9822"/>
                  <a:pt x="11168" y="9813"/>
                </a:cubicBezTo>
                <a:lnTo>
                  <a:pt x="11168" y="9849"/>
                </a:lnTo>
                <a:cubicBezTo>
                  <a:pt x="11160" y="9866"/>
                  <a:pt x="11156" y="9871"/>
                  <a:pt x="11153" y="9871"/>
                </a:cubicBezTo>
                <a:cubicBezTo>
                  <a:pt x="11149" y="9871"/>
                  <a:pt x="11148" y="9859"/>
                  <a:pt x="11140" y="9859"/>
                </a:cubicBezTo>
                <a:cubicBezTo>
                  <a:pt x="11138" y="9859"/>
                  <a:pt x="11135" y="9860"/>
                  <a:pt x="11132" y="9861"/>
                </a:cubicBezTo>
                <a:cubicBezTo>
                  <a:pt x="11156" y="9813"/>
                  <a:pt x="11156" y="9801"/>
                  <a:pt x="11168" y="9766"/>
                </a:cubicBezTo>
                <a:lnTo>
                  <a:pt x="11168" y="9766"/>
                </a:lnTo>
                <a:cubicBezTo>
                  <a:pt x="11144" y="9801"/>
                  <a:pt x="11144" y="9754"/>
                  <a:pt x="11097" y="9849"/>
                </a:cubicBezTo>
                <a:lnTo>
                  <a:pt x="11109" y="9778"/>
                </a:lnTo>
                <a:cubicBezTo>
                  <a:pt x="11107" y="9774"/>
                  <a:pt x="11106" y="9773"/>
                  <a:pt x="11104" y="9773"/>
                </a:cubicBezTo>
                <a:cubicBezTo>
                  <a:pt x="11085" y="9773"/>
                  <a:pt x="11033" y="9887"/>
                  <a:pt x="11017" y="9887"/>
                </a:cubicBezTo>
                <a:cubicBezTo>
                  <a:pt x="11015" y="9887"/>
                  <a:pt x="11014" y="9886"/>
                  <a:pt x="11013" y="9885"/>
                </a:cubicBezTo>
                <a:cubicBezTo>
                  <a:pt x="11049" y="9837"/>
                  <a:pt x="11049" y="9790"/>
                  <a:pt x="11073" y="9766"/>
                </a:cubicBezTo>
                <a:cubicBezTo>
                  <a:pt x="11073" y="9761"/>
                  <a:pt x="11073" y="9758"/>
                  <a:pt x="11071" y="9758"/>
                </a:cubicBezTo>
                <a:cubicBezTo>
                  <a:pt x="11069" y="9758"/>
                  <a:pt x="11063" y="9764"/>
                  <a:pt x="11049" y="9778"/>
                </a:cubicBezTo>
                <a:cubicBezTo>
                  <a:pt x="11051" y="9775"/>
                  <a:pt x="11051" y="9773"/>
                  <a:pt x="11050" y="9773"/>
                </a:cubicBezTo>
                <a:cubicBezTo>
                  <a:pt x="11048" y="9773"/>
                  <a:pt x="11023" y="9805"/>
                  <a:pt x="11015" y="9805"/>
                </a:cubicBezTo>
                <a:cubicBezTo>
                  <a:pt x="11012" y="9805"/>
                  <a:pt x="11011" y="9800"/>
                  <a:pt x="11013" y="9790"/>
                </a:cubicBezTo>
                <a:lnTo>
                  <a:pt x="11013" y="9790"/>
                </a:lnTo>
                <a:cubicBezTo>
                  <a:pt x="11003" y="9811"/>
                  <a:pt x="10992" y="9851"/>
                  <a:pt x="10982" y="9851"/>
                </a:cubicBezTo>
                <a:cubicBezTo>
                  <a:pt x="10980" y="9851"/>
                  <a:pt x="10979" y="9850"/>
                  <a:pt x="10978" y="9849"/>
                </a:cubicBezTo>
                <a:cubicBezTo>
                  <a:pt x="10978" y="9847"/>
                  <a:pt x="10978" y="9844"/>
                  <a:pt x="10979" y="9842"/>
                </a:cubicBezTo>
                <a:lnTo>
                  <a:pt x="10979" y="9842"/>
                </a:lnTo>
                <a:cubicBezTo>
                  <a:pt x="10970" y="9854"/>
                  <a:pt x="10959" y="9866"/>
                  <a:pt x="10942" y="9909"/>
                </a:cubicBezTo>
                <a:cubicBezTo>
                  <a:pt x="10990" y="9754"/>
                  <a:pt x="10882" y="9897"/>
                  <a:pt x="10918" y="9754"/>
                </a:cubicBezTo>
                <a:lnTo>
                  <a:pt x="10918" y="9754"/>
                </a:lnTo>
                <a:cubicBezTo>
                  <a:pt x="10901" y="9762"/>
                  <a:pt x="10879" y="9771"/>
                  <a:pt x="10862" y="9771"/>
                </a:cubicBezTo>
                <a:cubicBezTo>
                  <a:pt x="10856" y="9771"/>
                  <a:pt x="10850" y="9769"/>
                  <a:pt x="10847" y="9766"/>
                </a:cubicBezTo>
                <a:cubicBezTo>
                  <a:pt x="10855" y="9757"/>
                  <a:pt x="10858" y="9749"/>
                  <a:pt x="10858" y="9749"/>
                </a:cubicBezTo>
                <a:cubicBezTo>
                  <a:pt x="10858" y="9749"/>
                  <a:pt x="10858" y="9749"/>
                  <a:pt x="10858" y="9749"/>
                </a:cubicBezTo>
                <a:lnTo>
                  <a:pt x="10858" y="9749"/>
                </a:lnTo>
                <a:cubicBezTo>
                  <a:pt x="10858" y="9744"/>
                  <a:pt x="10857" y="9742"/>
                  <a:pt x="10855" y="9742"/>
                </a:cubicBezTo>
                <a:cubicBezTo>
                  <a:pt x="10843" y="9742"/>
                  <a:pt x="10803" y="9837"/>
                  <a:pt x="10791" y="9837"/>
                </a:cubicBezTo>
                <a:cubicBezTo>
                  <a:pt x="10789" y="9837"/>
                  <a:pt x="10787" y="9833"/>
                  <a:pt x="10787" y="9825"/>
                </a:cubicBezTo>
                <a:cubicBezTo>
                  <a:pt x="10811" y="9742"/>
                  <a:pt x="10811" y="9790"/>
                  <a:pt x="10823" y="9754"/>
                </a:cubicBezTo>
                <a:cubicBezTo>
                  <a:pt x="10844" y="9699"/>
                  <a:pt x="10846" y="9684"/>
                  <a:pt x="10840" y="9684"/>
                </a:cubicBezTo>
                <a:cubicBezTo>
                  <a:pt x="10834" y="9684"/>
                  <a:pt x="10819" y="9702"/>
                  <a:pt x="10811" y="9702"/>
                </a:cubicBezTo>
                <a:cubicBezTo>
                  <a:pt x="10807" y="9702"/>
                  <a:pt x="10805" y="9695"/>
                  <a:pt x="10811" y="9670"/>
                </a:cubicBezTo>
                <a:lnTo>
                  <a:pt x="10811" y="9659"/>
                </a:lnTo>
                <a:cubicBezTo>
                  <a:pt x="10814" y="9645"/>
                  <a:pt x="10813" y="9640"/>
                  <a:pt x="10810" y="9640"/>
                </a:cubicBezTo>
                <a:cubicBezTo>
                  <a:pt x="10800" y="9640"/>
                  <a:pt x="10766" y="9695"/>
                  <a:pt x="10754" y="9695"/>
                </a:cubicBezTo>
                <a:cubicBezTo>
                  <a:pt x="10753" y="9695"/>
                  <a:pt x="10752" y="9695"/>
                  <a:pt x="10751" y="9694"/>
                </a:cubicBezTo>
                <a:cubicBezTo>
                  <a:pt x="10751" y="9694"/>
                  <a:pt x="10751" y="9670"/>
                  <a:pt x="10751" y="9670"/>
                </a:cubicBezTo>
                <a:cubicBezTo>
                  <a:pt x="10719" y="9736"/>
                  <a:pt x="10686" y="9752"/>
                  <a:pt x="10653" y="9763"/>
                </a:cubicBezTo>
                <a:lnTo>
                  <a:pt x="10653" y="9763"/>
                </a:lnTo>
                <a:cubicBezTo>
                  <a:pt x="10646" y="9776"/>
                  <a:pt x="10639" y="9786"/>
                  <a:pt x="10632" y="9790"/>
                </a:cubicBezTo>
                <a:cubicBezTo>
                  <a:pt x="10632" y="9754"/>
                  <a:pt x="10632" y="9718"/>
                  <a:pt x="10656" y="9647"/>
                </a:cubicBezTo>
                <a:lnTo>
                  <a:pt x="10680" y="9659"/>
                </a:lnTo>
                <a:cubicBezTo>
                  <a:pt x="10689" y="9623"/>
                  <a:pt x="10688" y="9612"/>
                  <a:pt x="10683" y="9612"/>
                </a:cubicBezTo>
                <a:cubicBezTo>
                  <a:pt x="10676" y="9612"/>
                  <a:pt x="10660" y="9636"/>
                  <a:pt x="10657" y="9636"/>
                </a:cubicBezTo>
                <a:cubicBezTo>
                  <a:pt x="10656" y="9636"/>
                  <a:pt x="10656" y="9636"/>
                  <a:pt x="10656" y="9635"/>
                </a:cubicBezTo>
                <a:lnTo>
                  <a:pt x="10668" y="9587"/>
                </a:lnTo>
                <a:lnTo>
                  <a:pt x="10668" y="9587"/>
                </a:lnTo>
                <a:cubicBezTo>
                  <a:pt x="10647" y="9598"/>
                  <a:pt x="10616" y="9674"/>
                  <a:pt x="10593" y="9674"/>
                </a:cubicBezTo>
                <a:cubicBezTo>
                  <a:pt x="10590" y="9674"/>
                  <a:pt x="10587" y="9673"/>
                  <a:pt x="10585" y="9670"/>
                </a:cubicBezTo>
                <a:lnTo>
                  <a:pt x="10573" y="9706"/>
                </a:lnTo>
                <a:cubicBezTo>
                  <a:pt x="10562" y="9726"/>
                  <a:pt x="10556" y="9733"/>
                  <a:pt x="10554" y="9733"/>
                </a:cubicBezTo>
                <a:cubicBezTo>
                  <a:pt x="10549" y="9733"/>
                  <a:pt x="10563" y="9691"/>
                  <a:pt x="10554" y="9691"/>
                </a:cubicBezTo>
                <a:cubicBezTo>
                  <a:pt x="10551" y="9691"/>
                  <a:pt x="10546" y="9695"/>
                  <a:pt x="10537" y="9706"/>
                </a:cubicBezTo>
                <a:lnTo>
                  <a:pt x="10573" y="9611"/>
                </a:lnTo>
                <a:lnTo>
                  <a:pt x="10573" y="9611"/>
                </a:lnTo>
                <a:cubicBezTo>
                  <a:pt x="10549" y="9635"/>
                  <a:pt x="10501" y="9694"/>
                  <a:pt x="10478" y="9706"/>
                </a:cubicBezTo>
                <a:cubicBezTo>
                  <a:pt x="10513" y="9635"/>
                  <a:pt x="10549" y="9611"/>
                  <a:pt x="10573" y="9563"/>
                </a:cubicBezTo>
                <a:lnTo>
                  <a:pt x="10573" y="9563"/>
                </a:lnTo>
                <a:cubicBezTo>
                  <a:pt x="10573" y="9563"/>
                  <a:pt x="10556" y="9563"/>
                  <a:pt x="10537" y="9592"/>
                </a:cubicBezTo>
                <a:lnTo>
                  <a:pt x="10537" y="9592"/>
                </a:lnTo>
                <a:cubicBezTo>
                  <a:pt x="10536" y="9590"/>
                  <a:pt x="10535" y="9589"/>
                  <a:pt x="10534" y="9589"/>
                </a:cubicBezTo>
                <a:cubicBezTo>
                  <a:pt x="10531" y="9589"/>
                  <a:pt x="10525" y="9603"/>
                  <a:pt x="10525" y="9611"/>
                </a:cubicBezTo>
                <a:cubicBezTo>
                  <a:pt x="10529" y="9603"/>
                  <a:pt x="10533" y="9597"/>
                  <a:pt x="10537" y="9592"/>
                </a:cubicBezTo>
                <a:lnTo>
                  <a:pt x="10537" y="9592"/>
                </a:lnTo>
                <a:cubicBezTo>
                  <a:pt x="10537" y="9593"/>
                  <a:pt x="10537" y="9596"/>
                  <a:pt x="10537" y="9599"/>
                </a:cubicBezTo>
                <a:cubicBezTo>
                  <a:pt x="10507" y="9659"/>
                  <a:pt x="10477" y="9685"/>
                  <a:pt x="10461" y="9685"/>
                </a:cubicBezTo>
                <a:cubicBezTo>
                  <a:pt x="10458" y="9685"/>
                  <a:pt x="10456" y="9684"/>
                  <a:pt x="10454" y="9682"/>
                </a:cubicBezTo>
                <a:cubicBezTo>
                  <a:pt x="10525" y="9504"/>
                  <a:pt x="10418" y="9623"/>
                  <a:pt x="10466" y="9468"/>
                </a:cubicBezTo>
                <a:lnTo>
                  <a:pt x="10466" y="9468"/>
                </a:lnTo>
                <a:cubicBezTo>
                  <a:pt x="10453" y="9481"/>
                  <a:pt x="10443" y="9486"/>
                  <a:pt x="10434" y="9486"/>
                </a:cubicBezTo>
                <a:cubicBezTo>
                  <a:pt x="10404" y="9486"/>
                  <a:pt x="10396" y="9420"/>
                  <a:pt x="10359" y="9420"/>
                </a:cubicBezTo>
                <a:cubicBezTo>
                  <a:pt x="10341" y="9492"/>
                  <a:pt x="10338" y="9492"/>
                  <a:pt x="10333" y="9492"/>
                </a:cubicBezTo>
                <a:cubicBezTo>
                  <a:pt x="10329" y="9492"/>
                  <a:pt x="10323" y="9492"/>
                  <a:pt x="10299" y="9563"/>
                </a:cubicBezTo>
                <a:cubicBezTo>
                  <a:pt x="10293" y="9569"/>
                  <a:pt x="10290" y="9572"/>
                  <a:pt x="10289" y="9572"/>
                </a:cubicBezTo>
                <a:cubicBezTo>
                  <a:pt x="10287" y="9572"/>
                  <a:pt x="10287" y="9569"/>
                  <a:pt x="10287" y="9563"/>
                </a:cubicBezTo>
                <a:lnTo>
                  <a:pt x="10287" y="9468"/>
                </a:lnTo>
                <a:cubicBezTo>
                  <a:pt x="10299" y="9420"/>
                  <a:pt x="10311" y="9432"/>
                  <a:pt x="10323" y="9397"/>
                </a:cubicBezTo>
                <a:cubicBezTo>
                  <a:pt x="10311" y="9385"/>
                  <a:pt x="10335" y="9337"/>
                  <a:pt x="10335" y="9289"/>
                </a:cubicBezTo>
                <a:lnTo>
                  <a:pt x="10335" y="9289"/>
                </a:lnTo>
                <a:cubicBezTo>
                  <a:pt x="10326" y="9324"/>
                  <a:pt x="10311" y="9346"/>
                  <a:pt x="10303" y="9346"/>
                </a:cubicBezTo>
                <a:cubicBezTo>
                  <a:pt x="10301" y="9346"/>
                  <a:pt x="10299" y="9343"/>
                  <a:pt x="10299" y="9337"/>
                </a:cubicBezTo>
                <a:lnTo>
                  <a:pt x="10287" y="9409"/>
                </a:lnTo>
                <a:cubicBezTo>
                  <a:pt x="10278" y="9420"/>
                  <a:pt x="10272" y="9424"/>
                  <a:pt x="10269" y="9424"/>
                </a:cubicBezTo>
                <a:cubicBezTo>
                  <a:pt x="10253" y="9424"/>
                  <a:pt x="10285" y="9334"/>
                  <a:pt x="10270" y="9334"/>
                </a:cubicBezTo>
                <a:cubicBezTo>
                  <a:pt x="10266" y="9334"/>
                  <a:pt x="10261" y="9338"/>
                  <a:pt x="10251" y="9349"/>
                </a:cubicBezTo>
                <a:lnTo>
                  <a:pt x="10275" y="9301"/>
                </a:lnTo>
                <a:lnTo>
                  <a:pt x="10275" y="9301"/>
                </a:lnTo>
                <a:cubicBezTo>
                  <a:pt x="10251" y="9325"/>
                  <a:pt x="10228" y="9289"/>
                  <a:pt x="10168" y="9397"/>
                </a:cubicBezTo>
                <a:cubicBezTo>
                  <a:pt x="10168" y="9385"/>
                  <a:pt x="10180" y="9337"/>
                  <a:pt x="10192" y="9337"/>
                </a:cubicBezTo>
                <a:cubicBezTo>
                  <a:pt x="10187" y="9332"/>
                  <a:pt x="10182" y="9331"/>
                  <a:pt x="10176" y="9331"/>
                </a:cubicBezTo>
                <a:cubicBezTo>
                  <a:pt x="10150" y="9331"/>
                  <a:pt x="10116" y="9363"/>
                  <a:pt x="10097" y="9373"/>
                </a:cubicBezTo>
                <a:lnTo>
                  <a:pt x="10073" y="9373"/>
                </a:lnTo>
                <a:cubicBezTo>
                  <a:pt x="10073" y="9361"/>
                  <a:pt x="10073" y="9361"/>
                  <a:pt x="10073" y="9349"/>
                </a:cubicBezTo>
                <a:lnTo>
                  <a:pt x="10085" y="9313"/>
                </a:lnTo>
                <a:lnTo>
                  <a:pt x="10085" y="9313"/>
                </a:lnTo>
                <a:cubicBezTo>
                  <a:pt x="10074" y="9324"/>
                  <a:pt x="10064" y="9351"/>
                  <a:pt x="10054" y="9351"/>
                </a:cubicBezTo>
                <a:cubicBezTo>
                  <a:pt x="10052" y="9351"/>
                  <a:pt x="10051" y="9351"/>
                  <a:pt x="10049" y="9349"/>
                </a:cubicBezTo>
                <a:cubicBezTo>
                  <a:pt x="10061" y="9337"/>
                  <a:pt x="10061" y="9337"/>
                  <a:pt x="10061" y="9325"/>
                </a:cubicBezTo>
                <a:cubicBezTo>
                  <a:pt x="10061" y="9313"/>
                  <a:pt x="10073" y="9301"/>
                  <a:pt x="10061" y="9301"/>
                </a:cubicBezTo>
                <a:cubicBezTo>
                  <a:pt x="10061" y="9301"/>
                  <a:pt x="10061" y="9313"/>
                  <a:pt x="10061" y="9313"/>
                </a:cubicBezTo>
                <a:cubicBezTo>
                  <a:pt x="10061" y="9301"/>
                  <a:pt x="10049" y="9301"/>
                  <a:pt x="10049" y="9289"/>
                </a:cubicBezTo>
                <a:lnTo>
                  <a:pt x="10037" y="9289"/>
                </a:lnTo>
                <a:cubicBezTo>
                  <a:pt x="10025" y="9278"/>
                  <a:pt x="10025" y="9278"/>
                  <a:pt x="10013" y="9278"/>
                </a:cubicBezTo>
                <a:lnTo>
                  <a:pt x="10013" y="9289"/>
                </a:lnTo>
                <a:cubicBezTo>
                  <a:pt x="10001" y="9301"/>
                  <a:pt x="10001" y="9313"/>
                  <a:pt x="9989" y="9325"/>
                </a:cubicBezTo>
                <a:cubicBezTo>
                  <a:pt x="9978" y="9313"/>
                  <a:pt x="9966" y="9301"/>
                  <a:pt x="9954" y="9278"/>
                </a:cubicBezTo>
                <a:lnTo>
                  <a:pt x="10013" y="9218"/>
                </a:lnTo>
                <a:cubicBezTo>
                  <a:pt x="9989" y="9063"/>
                  <a:pt x="9728" y="9218"/>
                  <a:pt x="9763" y="9028"/>
                </a:cubicBezTo>
                <a:lnTo>
                  <a:pt x="9763" y="9028"/>
                </a:lnTo>
                <a:cubicBezTo>
                  <a:pt x="9704" y="9051"/>
                  <a:pt x="9787" y="9099"/>
                  <a:pt x="9728" y="9135"/>
                </a:cubicBezTo>
                <a:cubicBezTo>
                  <a:pt x="9692" y="9099"/>
                  <a:pt x="9716" y="8956"/>
                  <a:pt x="9704" y="8944"/>
                </a:cubicBezTo>
                <a:cubicBezTo>
                  <a:pt x="9698" y="8924"/>
                  <a:pt x="9687" y="8917"/>
                  <a:pt x="9674" y="8917"/>
                </a:cubicBezTo>
                <a:cubicBezTo>
                  <a:pt x="9645" y="8917"/>
                  <a:pt x="9603" y="8948"/>
                  <a:pt x="9568" y="8948"/>
                </a:cubicBezTo>
                <a:cubicBezTo>
                  <a:pt x="9552" y="8948"/>
                  <a:pt x="9537" y="8941"/>
                  <a:pt x="9525" y="8920"/>
                </a:cubicBezTo>
                <a:cubicBezTo>
                  <a:pt x="9515" y="8951"/>
                  <a:pt x="9487" y="9009"/>
                  <a:pt x="9434" y="9009"/>
                </a:cubicBezTo>
                <a:cubicBezTo>
                  <a:pt x="9425" y="9009"/>
                  <a:pt x="9416" y="9007"/>
                  <a:pt x="9406" y="9004"/>
                </a:cubicBezTo>
                <a:cubicBezTo>
                  <a:pt x="9370" y="8956"/>
                  <a:pt x="9430" y="8861"/>
                  <a:pt x="9478" y="8861"/>
                </a:cubicBezTo>
                <a:cubicBezTo>
                  <a:pt x="9489" y="8873"/>
                  <a:pt x="9489" y="8885"/>
                  <a:pt x="9478" y="8897"/>
                </a:cubicBezTo>
                <a:cubicBezTo>
                  <a:pt x="9501" y="8897"/>
                  <a:pt x="9525" y="8897"/>
                  <a:pt x="9537" y="8861"/>
                </a:cubicBezTo>
                <a:lnTo>
                  <a:pt x="9537" y="8861"/>
                </a:lnTo>
                <a:lnTo>
                  <a:pt x="9513" y="8873"/>
                </a:lnTo>
                <a:cubicBezTo>
                  <a:pt x="9513" y="8837"/>
                  <a:pt x="9442" y="8789"/>
                  <a:pt x="9489" y="8766"/>
                </a:cubicBezTo>
                <a:cubicBezTo>
                  <a:pt x="9483" y="8764"/>
                  <a:pt x="9478" y="8763"/>
                  <a:pt x="9473" y="8763"/>
                </a:cubicBezTo>
                <a:cubicBezTo>
                  <a:pt x="9451" y="8763"/>
                  <a:pt x="9446" y="8780"/>
                  <a:pt x="9453" y="8801"/>
                </a:cubicBezTo>
                <a:lnTo>
                  <a:pt x="9453" y="8801"/>
                </a:lnTo>
                <a:cubicBezTo>
                  <a:pt x="9417" y="8741"/>
                  <a:pt x="9366" y="8734"/>
                  <a:pt x="9335" y="8670"/>
                </a:cubicBezTo>
                <a:cubicBezTo>
                  <a:pt x="9335" y="8691"/>
                  <a:pt x="9326" y="8720"/>
                  <a:pt x="9316" y="8720"/>
                </a:cubicBezTo>
                <a:cubicBezTo>
                  <a:pt x="9314" y="8720"/>
                  <a:pt x="9312" y="8720"/>
                  <a:pt x="9311" y="8718"/>
                </a:cubicBezTo>
                <a:cubicBezTo>
                  <a:pt x="9290" y="8690"/>
                  <a:pt x="9276" y="8680"/>
                  <a:pt x="9263" y="8680"/>
                </a:cubicBezTo>
                <a:cubicBezTo>
                  <a:pt x="9240" y="8680"/>
                  <a:pt x="9223" y="8707"/>
                  <a:pt x="9192" y="8707"/>
                </a:cubicBezTo>
                <a:cubicBezTo>
                  <a:pt x="9188" y="8707"/>
                  <a:pt x="9184" y="8707"/>
                  <a:pt x="9180" y="8706"/>
                </a:cubicBezTo>
                <a:cubicBezTo>
                  <a:pt x="9180" y="8694"/>
                  <a:pt x="9180" y="8682"/>
                  <a:pt x="9180" y="8682"/>
                </a:cubicBezTo>
                <a:lnTo>
                  <a:pt x="9216" y="8682"/>
                </a:lnTo>
                <a:cubicBezTo>
                  <a:pt x="9192" y="8682"/>
                  <a:pt x="9180" y="8682"/>
                  <a:pt x="9180" y="8670"/>
                </a:cubicBezTo>
                <a:cubicBezTo>
                  <a:pt x="9192" y="8635"/>
                  <a:pt x="9239" y="8623"/>
                  <a:pt x="9168" y="8599"/>
                </a:cubicBezTo>
                <a:cubicBezTo>
                  <a:pt x="9156" y="8551"/>
                  <a:pt x="9216" y="8539"/>
                  <a:pt x="9239" y="8527"/>
                </a:cubicBezTo>
                <a:cubicBezTo>
                  <a:pt x="9156" y="8527"/>
                  <a:pt x="9168" y="8420"/>
                  <a:pt x="9144" y="8385"/>
                </a:cubicBezTo>
                <a:lnTo>
                  <a:pt x="9192" y="8385"/>
                </a:lnTo>
                <a:cubicBezTo>
                  <a:pt x="9168" y="8385"/>
                  <a:pt x="9156" y="8373"/>
                  <a:pt x="9144" y="8361"/>
                </a:cubicBezTo>
                <a:lnTo>
                  <a:pt x="9120" y="8420"/>
                </a:lnTo>
                <a:cubicBezTo>
                  <a:pt x="9108" y="8397"/>
                  <a:pt x="9097" y="8385"/>
                  <a:pt x="9108" y="8361"/>
                </a:cubicBezTo>
                <a:lnTo>
                  <a:pt x="9108" y="8361"/>
                </a:lnTo>
                <a:cubicBezTo>
                  <a:pt x="9073" y="8385"/>
                  <a:pt x="9061" y="8456"/>
                  <a:pt x="8989" y="8468"/>
                </a:cubicBezTo>
                <a:cubicBezTo>
                  <a:pt x="8989" y="8432"/>
                  <a:pt x="8894" y="8444"/>
                  <a:pt x="8942" y="8373"/>
                </a:cubicBezTo>
                <a:lnTo>
                  <a:pt x="8942" y="8373"/>
                </a:lnTo>
                <a:cubicBezTo>
                  <a:pt x="8954" y="8387"/>
                  <a:pt x="8963" y="8393"/>
                  <a:pt x="8971" y="8393"/>
                </a:cubicBezTo>
                <a:cubicBezTo>
                  <a:pt x="8995" y="8393"/>
                  <a:pt x="9002" y="8334"/>
                  <a:pt x="9037" y="8331"/>
                </a:cubicBezTo>
                <a:lnTo>
                  <a:pt x="9037" y="8331"/>
                </a:lnTo>
                <a:cubicBezTo>
                  <a:pt x="9027" y="8326"/>
                  <a:pt x="9020" y="8316"/>
                  <a:pt x="9013" y="8301"/>
                </a:cubicBezTo>
                <a:cubicBezTo>
                  <a:pt x="9025" y="8301"/>
                  <a:pt x="9037" y="8289"/>
                  <a:pt x="9037" y="8289"/>
                </a:cubicBezTo>
                <a:cubicBezTo>
                  <a:pt x="9034" y="8260"/>
                  <a:pt x="9026" y="8250"/>
                  <a:pt x="9015" y="8250"/>
                </a:cubicBezTo>
                <a:cubicBezTo>
                  <a:pt x="8993" y="8250"/>
                  <a:pt x="8957" y="8292"/>
                  <a:pt x="8919" y="8292"/>
                </a:cubicBezTo>
                <a:cubicBezTo>
                  <a:pt x="8907" y="8292"/>
                  <a:pt x="8894" y="8288"/>
                  <a:pt x="8882" y="8277"/>
                </a:cubicBezTo>
                <a:cubicBezTo>
                  <a:pt x="8918" y="8254"/>
                  <a:pt x="8930" y="8194"/>
                  <a:pt x="8906" y="8194"/>
                </a:cubicBezTo>
                <a:cubicBezTo>
                  <a:pt x="8930" y="8218"/>
                  <a:pt x="8870" y="8266"/>
                  <a:pt x="8823" y="8277"/>
                </a:cubicBezTo>
                <a:cubicBezTo>
                  <a:pt x="8811" y="8242"/>
                  <a:pt x="8796" y="8236"/>
                  <a:pt x="8781" y="8236"/>
                </a:cubicBezTo>
                <a:cubicBezTo>
                  <a:pt x="8774" y="8236"/>
                  <a:pt x="8766" y="8237"/>
                  <a:pt x="8759" y="8237"/>
                </a:cubicBezTo>
                <a:cubicBezTo>
                  <a:pt x="8752" y="8237"/>
                  <a:pt x="8745" y="8236"/>
                  <a:pt x="8739" y="8230"/>
                </a:cubicBezTo>
                <a:lnTo>
                  <a:pt x="8739" y="8230"/>
                </a:lnTo>
                <a:lnTo>
                  <a:pt x="8751" y="8266"/>
                </a:lnTo>
                <a:cubicBezTo>
                  <a:pt x="8740" y="8273"/>
                  <a:pt x="8730" y="8276"/>
                  <a:pt x="8721" y="8276"/>
                </a:cubicBezTo>
                <a:cubicBezTo>
                  <a:pt x="8700" y="8276"/>
                  <a:pt x="8681" y="8262"/>
                  <a:pt x="8656" y="8254"/>
                </a:cubicBezTo>
                <a:cubicBezTo>
                  <a:pt x="8661" y="8249"/>
                  <a:pt x="8666" y="8246"/>
                  <a:pt x="8671" y="8245"/>
                </a:cubicBezTo>
                <a:lnTo>
                  <a:pt x="8671" y="8245"/>
                </a:lnTo>
                <a:cubicBezTo>
                  <a:pt x="8626" y="8231"/>
                  <a:pt x="8667" y="8111"/>
                  <a:pt x="8596" y="8111"/>
                </a:cubicBezTo>
                <a:cubicBezTo>
                  <a:pt x="8596" y="8075"/>
                  <a:pt x="8656" y="8039"/>
                  <a:pt x="8644" y="8016"/>
                </a:cubicBezTo>
                <a:cubicBezTo>
                  <a:pt x="8561" y="8016"/>
                  <a:pt x="8632" y="7920"/>
                  <a:pt x="8549" y="7908"/>
                </a:cubicBezTo>
                <a:cubicBezTo>
                  <a:pt x="8525" y="7968"/>
                  <a:pt x="8537" y="7956"/>
                  <a:pt x="8454" y="7968"/>
                </a:cubicBezTo>
                <a:lnTo>
                  <a:pt x="8573" y="8016"/>
                </a:lnTo>
                <a:lnTo>
                  <a:pt x="8454" y="8027"/>
                </a:lnTo>
                <a:cubicBezTo>
                  <a:pt x="8477" y="8051"/>
                  <a:pt x="8537" y="8051"/>
                  <a:pt x="8549" y="8075"/>
                </a:cubicBezTo>
                <a:cubicBezTo>
                  <a:pt x="8489" y="8087"/>
                  <a:pt x="8501" y="8075"/>
                  <a:pt x="8477" y="8135"/>
                </a:cubicBezTo>
                <a:cubicBezTo>
                  <a:pt x="8501" y="8027"/>
                  <a:pt x="8370" y="8111"/>
                  <a:pt x="8370" y="8027"/>
                </a:cubicBezTo>
                <a:lnTo>
                  <a:pt x="8477" y="7908"/>
                </a:lnTo>
                <a:cubicBezTo>
                  <a:pt x="8454" y="7801"/>
                  <a:pt x="8311" y="7873"/>
                  <a:pt x="8251" y="7765"/>
                </a:cubicBezTo>
                <a:lnTo>
                  <a:pt x="8251" y="7813"/>
                </a:lnTo>
                <a:cubicBezTo>
                  <a:pt x="8243" y="7819"/>
                  <a:pt x="8236" y="7822"/>
                  <a:pt x="8230" y="7822"/>
                </a:cubicBezTo>
                <a:cubicBezTo>
                  <a:pt x="8202" y="7822"/>
                  <a:pt x="8195" y="7765"/>
                  <a:pt x="8156" y="7765"/>
                </a:cubicBezTo>
                <a:cubicBezTo>
                  <a:pt x="8192" y="7730"/>
                  <a:pt x="8192" y="7706"/>
                  <a:pt x="8204" y="7670"/>
                </a:cubicBezTo>
                <a:lnTo>
                  <a:pt x="8204" y="7670"/>
                </a:lnTo>
                <a:cubicBezTo>
                  <a:pt x="8200" y="7673"/>
                  <a:pt x="8197" y="7675"/>
                  <a:pt x="8193" y="7675"/>
                </a:cubicBezTo>
                <a:cubicBezTo>
                  <a:pt x="8178" y="7675"/>
                  <a:pt x="8158" y="7653"/>
                  <a:pt x="8126" y="7653"/>
                </a:cubicBezTo>
                <a:cubicBezTo>
                  <a:pt x="8108" y="7653"/>
                  <a:pt x="8087" y="7660"/>
                  <a:pt x="8061" y="7682"/>
                </a:cubicBezTo>
                <a:lnTo>
                  <a:pt x="8073" y="7599"/>
                </a:lnTo>
                <a:cubicBezTo>
                  <a:pt x="8060" y="7577"/>
                  <a:pt x="8042" y="7570"/>
                  <a:pt x="8021" y="7570"/>
                </a:cubicBezTo>
                <a:cubicBezTo>
                  <a:pt x="7981" y="7570"/>
                  <a:pt x="7930" y="7597"/>
                  <a:pt x="7891" y="7597"/>
                </a:cubicBezTo>
                <a:cubicBezTo>
                  <a:pt x="7873" y="7597"/>
                  <a:pt x="7857" y="7592"/>
                  <a:pt x="7846" y="7575"/>
                </a:cubicBezTo>
                <a:cubicBezTo>
                  <a:pt x="7901" y="7553"/>
                  <a:pt x="7896" y="7502"/>
                  <a:pt x="7948" y="7502"/>
                </a:cubicBezTo>
                <a:cubicBezTo>
                  <a:pt x="7953" y="7502"/>
                  <a:pt x="7959" y="7502"/>
                  <a:pt x="7965" y="7504"/>
                </a:cubicBezTo>
                <a:cubicBezTo>
                  <a:pt x="7949" y="7487"/>
                  <a:pt x="7938" y="7470"/>
                  <a:pt x="7924" y="7470"/>
                </a:cubicBezTo>
                <a:cubicBezTo>
                  <a:pt x="7919" y="7470"/>
                  <a:pt x="7913" y="7473"/>
                  <a:pt x="7906" y="7480"/>
                </a:cubicBezTo>
                <a:cubicBezTo>
                  <a:pt x="7918" y="7444"/>
                  <a:pt x="7799" y="7480"/>
                  <a:pt x="7811" y="7432"/>
                </a:cubicBezTo>
                <a:lnTo>
                  <a:pt x="7811" y="7432"/>
                </a:lnTo>
                <a:cubicBezTo>
                  <a:pt x="7793" y="7441"/>
                  <a:pt x="7768" y="7464"/>
                  <a:pt x="7746" y="7464"/>
                </a:cubicBezTo>
                <a:cubicBezTo>
                  <a:pt x="7739" y="7464"/>
                  <a:pt x="7733" y="7462"/>
                  <a:pt x="7727" y="7456"/>
                </a:cubicBezTo>
                <a:cubicBezTo>
                  <a:pt x="7739" y="7444"/>
                  <a:pt x="7751" y="7433"/>
                  <a:pt x="7751" y="7432"/>
                </a:cubicBezTo>
                <a:lnTo>
                  <a:pt x="7751" y="7432"/>
                </a:lnTo>
                <a:cubicBezTo>
                  <a:pt x="7727" y="7456"/>
                  <a:pt x="7692" y="7420"/>
                  <a:pt x="7668" y="7492"/>
                </a:cubicBezTo>
                <a:cubicBezTo>
                  <a:pt x="7668" y="7492"/>
                  <a:pt x="7668" y="7480"/>
                  <a:pt x="7668" y="7480"/>
                </a:cubicBezTo>
                <a:cubicBezTo>
                  <a:pt x="7668" y="7480"/>
                  <a:pt x="7668" y="7480"/>
                  <a:pt x="7668" y="7468"/>
                </a:cubicBezTo>
                <a:cubicBezTo>
                  <a:pt x="7692" y="7313"/>
                  <a:pt x="7477" y="7325"/>
                  <a:pt x="7513" y="7182"/>
                </a:cubicBezTo>
                <a:cubicBezTo>
                  <a:pt x="7453" y="7146"/>
                  <a:pt x="7394" y="7111"/>
                  <a:pt x="7346" y="7075"/>
                </a:cubicBezTo>
                <a:cubicBezTo>
                  <a:pt x="7355" y="7067"/>
                  <a:pt x="7357" y="7058"/>
                  <a:pt x="7362" y="7058"/>
                </a:cubicBezTo>
                <a:cubicBezTo>
                  <a:pt x="7364" y="7058"/>
                  <a:pt x="7367" y="7060"/>
                  <a:pt x="7370" y="7063"/>
                </a:cubicBezTo>
                <a:cubicBezTo>
                  <a:pt x="7365" y="7045"/>
                  <a:pt x="7355" y="7039"/>
                  <a:pt x="7343" y="7039"/>
                </a:cubicBezTo>
                <a:cubicBezTo>
                  <a:pt x="7314" y="7039"/>
                  <a:pt x="7270" y="7076"/>
                  <a:pt x="7238" y="7076"/>
                </a:cubicBezTo>
                <a:cubicBezTo>
                  <a:pt x="7222" y="7076"/>
                  <a:pt x="7210" y="7067"/>
                  <a:pt x="7203" y="7039"/>
                </a:cubicBezTo>
                <a:cubicBezTo>
                  <a:pt x="7212" y="7004"/>
                  <a:pt x="7223" y="6995"/>
                  <a:pt x="7232" y="6995"/>
                </a:cubicBezTo>
                <a:cubicBezTo>
                  <a:pt x="7243" y="6995"/>
                  <a:pt x="7252" y="7006"/>
                  <a:pt x="7258" y="7006"/>
                </a:cubicBezTo>
                <a:cubicBezTo>
                  <a:pt x="7261" y="7006"/>
                  <a:pt x="7263" y="7002"/>
                  <a:pt x="7263" y="6992"/>
                </a:cubicBezTo>
                <a:cubicBezTo>
                  <a:pt x="7370" y="6861"/>
                  <a:pt x="7180" y="6944"/>
                  <a:pt x="7192" y="6825"/>
                </a:cubicBezTo>
                <a:lnTo>
                  <a:pt x="7215" y="6825"/>
                </a:lnTo>
                <a:cubicBezTo>
                  <a:pt x="7215" y="6753"/>
                  <a:pt x="7084" y="6801"/>
                  <a:pt x="7049" y="6742"/>
                </a:cubicBezTo>
                <a:cubicBezTo>
                  <a:pt x="7049" y="6742"/>
                  <a:pt x="7061" y="6730"/>
                  <a:pt x="7061" y="6718"/>
                </a:cubicBezTo>
                <a:lnTo>
                  <a:pt x="7061" y="6718"/>
                </a:lnTo>
                <a:cubicBezTo>
                  <a:pt x="7037" y="6727"/>
                  <a:pt x="7013" y="6730"/>
                  <a:pt x="6990" y="6730"/>
                </a:cubicBezTo>
                <a:cubicBezTo>
                  <a:pt x="6920" y="6730"/>
                  <a:pt x="6855" y="6697"/>
                  <a:pt x="6811" y="6670"/>
                </a:cubicBezTo>
                <a:cubicBezTo>
                  <a:pt x="6870" y="6646"/>
                  <a:pt x="6858" y="6670"/>
                  <a:pt x="6894" y="6611"/>
                </a:cubicBezTo>
                <a:cubicBezTo>
                  <a:pt x="6892" y="6610"/>
                  <a:pt x="6890" y="6610"/>
                  <a:pt x="6887" y="6610"/>
                </a:cubicBezTo>
                <a:cubicBezTo>
                  <a:pt x="6858" y="6610"/>
                  <a:pt x="6827" y="6674"/>
                  <a:pt x="6782" y="6674"/>
                </a:cubicBezTo>
                <a:cubicBezTo>
                  <a:pt x="6776" y="6674"/>
                  <a:pt x="6770" y="6673"/>
                  <a:pt x="6763" y="6670"/>
                </a:cubicBezTo>
                <a:cubicBezTo>
                  <a:pt x="6775" y="6622"/>
                  <a:pt x="6763" y="6575"/>
                  <a:pt x="6799" y="6515"/>
                </a:cubicBezTo>
                <a:lnTo>
                  <a:pt x="6846" y="6551"/>
                </a:lnTo>
                <a:cubicBezTo>
                  <a:pt x="6894" y="6468"/>
                  <a:pt x="6787" y="6503"/>
                  <a:pt x="6775" y="6468"/>
                </a:cubicBezTo>
                <a:lnTo>
                  <a:pt x="6811" y="6444"/>
                </a:lnTo>
                <a:cubicBezTo>
                  <a:pt x="6784" y="6425"/>
                  <a:pt x="6759" y="6420"/>
                  <a:pt x="6735" y="6420"/>
                </a:cubicBezTo>
                <a:cubicBezTo>
                  <a:pt x="6713" y="6420"/>
                  <a:pt x="6692" y="6424"/>
                  <a:pt x="6672" y="6424"/>
                </a:cubicBezTo>
                <a:cubicBezTo>
                  <a:pt x="6645" y="6424"/>
                  <a:pt x="6620" y="6417"/>
                  <a:pt x="6596" y="6384"/>
                </a:cubicBezTo>
                <a:lnTo>
                  <a:pt x="6584" y="6420"/>
                </a:lnTo>
                <a:cubicBezTo>
                  <a:pt x="6567" y="6425"/>
                  <a:pt x="6555" y="6427"/>
                  <a:pt x="6546" y="6427"/>
                </a:cubicBezTo>
                <a:cubicBezTo>
                  <a:pt x="6498" y="6427"/>
                  <a:pt x="6562" y="6360"/>
                  <a:pt x="6502" y="6360"/>
                </a:cubicBezTo>
                <a:cubicBezTo>
                  <a:pt x="6499" y="6360"/>
                  <a:pt x="6494" y="6360"/>
                  <a:pt x="6489" y="6361"/>
                </a:cubicBezTo>
                <a:lnTo>
                  <a:pt x="6549" y="6277"/>
                </a:lnTo>
                <a:cubicBezTo>
                  <a:pt x="6513" y="6265"/>
                  <a:pt x="6394" y="6265"/>
                  <a:pt x="6334" y="6230"/>
                </a:cubicBezTo>
                <a:cubicBezTo>
                  <a:pt x="6361" y="6221"/>
                  <a:pt x="6389" y="6218"/>
                  <a:pt x="6417" y="6218"/>
                </a:cubicBezTo>
                <a:cubicBezTo>
                  <a:pt x="6448" y="6218"/>
                  <a:pt x="6480" y="6221"/>
                  <a:pt x="6510" y="6221"/>
                </a:cubicBezTo>
                <a:cubicBezTo>
                  <a:pt x="6527" y="6221"/>
                  <a:pt x="6544" y="6220"/>
                  <a:pt x="6560" y="6218"/>
                </a:cubicBezTo>
                <a:cubicBezTo>
                  <a:pt x="6541" y="6198"/>
                  <a:pt x="6491" y="6164"/>
                  <a:pt x="6447" y="6164"/>
                </a:cubicBezTo>
                <a:cubicBezTo>
                  <a:pt x="6437" y="6164"/>
                  <a:pt x="6427" y="6166"/>
                  <a:pt x="6418" y="6170"/>
                </a:cubicBezTo>
                <a:cubicBezTo>
                  <a:pt x="6430" y="6170"/>
                  <a:pt x="6465" y="6170"/>
                  <a:pt x="6465" y="6194"/>
                </a:cubicBezTo>
                <a:cubicBezTo>
                  <a:pt x="6433" y="6202"/>
                  <a:pt x="6406" y="6206"/>
                  <a:pt x="6381" y="6206"/>
                </a:cubicBezTo>
                <a:cubicBezTo>
                  <a:pt x="6330" y="6206"/>
                  <a:pt x="6291" y="6190"/>
                  <a:pt x="6251" y="6158"/>
                </a:cubicBezTo>
                <a:cubicBezTo>
                  <a:pt x="6406" y="6015"/>
                  <a:pt x="6156" y="5991"/>
                  <a:pt x="6215" y="5849"/>
                </a:cubicBezTo>
                <a:cubicBezTo>
                  <a:pt x="6084" y="5813"/>
                  <a:pt x="6060" y="5646"/>
                  <a:pt x="5941" y="5563"/>
                </a:cubicBezTo>
                <a:cubicBezTo>
                  <a:pt x="5921" y="5613"/>
                  <a:pt x="5912" y="5625"/>
                  <a:pt x="5903" y="5625"/>
                </a:cubicBezTo>
                <a:cubicBezTo>
                  <a:pt x="5895" y="5625"/>
                  <a:pt x="5887" y="5614"/>
                  <a:pt x="5872" y="5614"/>
                </a:cubicBezTo>
                <a:cubicBezTo>
                  <a:pt x="5865" y="5614"/>
                  <a:pt x="5857" y="5616"/>
                  <a:pt x="5846" y="5622"/>
                </a:cubicBezTo>
                <a:cubicBezTo>
                  <a:pt x="5834" y="5622"/>
                  <a:pt x="5834" y="5634"/>
                  <a:pt x="5822" y="5646"/>
                </a:cubicBezTo>
                <a:lnTo>
                  <a:pt x="5798" y="5646"/>
                </a:lnTo>
                <a:cubicBezTo>
                  <a:pt x="5775" y="5634"/>
                  <a:pt x="5775" y="5634"/>
                  <a:pt x="5775" y="5622"/>
                </a:cubicBezTo>
                <a:lnTo>
                  <a:pt x="5763" y="5479"/>
                </a:lnTo>
                <a:cubicBezTo>
                  <a:pt x="5768" y="5460"/>
                  <a:pt x="5776" y="5457"/>
                  <a:pt x="5786" y="5457"/>
                </a:cubicBezTo>
                <a:cubicBezTo>
                  <a:pt x="5793" y="5457"/>
                  <a:pt x="5800" y="5458"/>
                  <a:pt x="5808" y="5458"/>
                </a:cubicBezTo>
                <a:cubicBezTo>
                  <a:pt x="5817" y="5458"/>
                  <a:pt x="5826" y="5456"/>
                  <a:pt x="5834" y="5444"/>
                </a:cubicBezTo>
                <a:cubicBezTo>
                  <a:pt x="5787" y="5396"/>
                  <a:pt x="5846" y="5372"/>
                  <a:pt x="5846" y="5325"/>
                </a:cubicBezTo>
                <a:lnTo>
                  <a:pt x="5870" y="5301"/>
                </a:lnTo>
                <a:cubicBezTo>
                  <a:pt x="5875" y="5300"/>
                  <a:pt x="5879" y="5299"/>
                  <a:pt x="5882" y="5299"/>
                </a:cubicBezTo>
                <a:close/>
                <a:moveTo>
                  <a:pt x="11249" y="10200"/>
                </a:moveTo>
                <a:cubicBezTo>
                  <a:pt x="11228" y="10246"/>
                  <a:pt x="11228" y="10258"/>
                  <a:pt x="11228" y="10278"/>
                </a:cubicBezTo>
                <a:cubicBezTo>
                  <a:pt x="11216" y="10290"/>
                  <a:pt x="11204" y="10290"/>
                  <a:pt x="11192" y="10290"/>
                </a:cubicBezTo>
                <a:cubicBezTo>
                  <a:pt x="11209" y="10255"/>
                  <a:pt x="11233" y="10226"/>
                  <a:pt x="11249" y="10200"/>
                </a:cubicBezTo>
                <a:close/>
                <a:moveTo>
                  <a:pt x="11990" y="10206"/>
                </a:moveTo>
                <a:cubicBezTo>
                  <a:pt x="11976" y="10220"/>
                  <a:pt x="11985" y="10225"/>
                  <a:pt x="11990" y="10230"/>
                </a:cubicBezTo>
                <a:lnTo>
                  <a:pt x="11990" y="10230"/>
                </a:lnTo>
                <a:cubicBezTo>
                  <a:pt x="11978" y="10242"/>
                  <a:pt x="11966" y="10242"/>
                  <a:pt x="11942" y="10254"/>
                </a:cubicBezTo>
                <a:cubicBezTo>
                  <a:pt x="11942" y="10254"/>
                  <a:pt x="11930" y="10254"/>
                  <a:pt x="11918" y="10266"/>
                </a:cubicBezTo>
                <a:cubicBezTo>
                  <a:pt x="11906" y="10278"/>
                  <a:pt x="11883" y="10290"/>
                  <a:pt x="11871" y="10290"/>
                </a:cubicBezTo>
                <a:cubicBezTo>
                  <a:pt x="11871" y="10278"/>
                  <a:pt x="11871" y="10278"/>
                  <a:pt x="11871" y="10278"/>
                </a:cubicBezTo>
                <a:cubicBezTo>
                  <a:pt x="11906" y="10254"/>
                  <a:pt x="11942" y="10218"/>
                  <a:pt x="11990" y="10206"/>
                </a:cubicBezTo>
                <a:close/>
                <a:moveTo>
                  <a:pt x="12073" y="10302"/>
                </a:moveTo>
                <a:cubicBezTo>
                  <a:pt x="12067" y="10307"/>
                  <a:pt x="12064" y="10310"/>
                  <a:pt x="12061" y="10310"/>
                </a:cubicBezTo>
                <a:cubicBezTo>
                  <a:pt x="12058" y="10310"/>
                  <a:pt x="12055" y="10307"/>
                  <a:pt x="12049" y="10302"/>
                </a:cubicBezTo>
                <a:close/>
                <a:moveTo>
                  <a:pt x="11921" y="10290"/>
                </a:moveTo>
                <a:cubicBezTo>
                  <a:pt x="11918" y="10291"/>
                  <a:pt x="11918" y="10294"/>
                  <a:pt x="11918" y="10302"/>
                </a:cubicBezTo>
                <a:cubicBezTo>
                  <a:pt x="11906" y="10313"/>
                  <a:pt x="11894" y="10313"/>
                  <a:pt x="11883" y="10313"/>
                </a:cubicBezTo>
                <a:lnTo>
                  <a:pt x="11918" y="10313"/>
                </a:lnTo>
                <a:cubicBezTo>
                  <a:pt x="11912" y="10319"/>
                  <a:pt x="11906" y="10322"/>
                  <a:pt x="11900" y="10322"/>
                </a:cubicBezTo>
                <a:cubicBezTo>
                  <a:pt x="11894" y="10322"/>
                  <a:pt x="11889" y="10319"/>
                  <a:pt x="11883" y="10313"/>
                </a:cubicBezTo>
                <a:cubicBezTo>
                  <a:pt x="11883" y="10313"/>
                  <a:pt x="11883" y="10313"/>
                  <a:pt x="11883" y="10302"/>
                </a:cubicBezTo>
                <a:cubicBezTo>
                  <a:pt x="11893" y="10302"/>
                  <a:pt x="11903" y="10293"/>
                  <a:pt x="11921" y="10290"/>
                </a:cubicBezTo>
                <a:close/>
                <a:moveTo>
                  <a:pt x="11488" y="10259"/>
                </a:moveTo>
                <a:cubicBezTo>
                  <a:pt x="11489" y="10259"/>
                  <a:pt x="11490" y="10261"/>
                  <a:pt x="11490" y="10266"/>
                </a:cubicBezTo>
                <a:cubicBezTo>
                  <a:pt x="11490" y="10278"/>
                  <a:pt x="11502" y="10278"/>
                  <a:pt x="11490" y="10325"/>
                </a:cubicBezTo>
                <a:lnTo>
                  <a:pt x="11454" y="10325"/>
                </a:lnTo>
                <a:cubicBezTo>
                  <a:pt x="11473" y="10296"/>
                  <a:pt x="11485" y="10259"/>
                  <a:pt x="11488" y="10259"/>
                </a:cubicBezTo>
                <a:close/>
                <a:moveTo>
                  <a:pt x="11520" y="10300"/>
                </a:moveTo>
                <a:cubicBezTo>
                  <a:pt x="11524" y="10300"/>
                  <a:pt x="11525" y="10304"/>
                  <a:pt x="11525" y="10313"/>
                </a:cubicBezTo>
                <a:cubicBezTo>
                  <a:pt x="11525" y="10313"/>
                  <a:pt x="11525" y="10325"/>
                  <a:pt x="11525" y="10325"/>
                </a:cubicBezTo>
                <a:lnTo>
                  <a:pt x="11490" y="10325"/>
                </a:lnTo>
                <a:cubicBezTo>
                  <a:pt x="11504" y="10311"/>
                  <a:pt x="11515" y="10300"/>
                  <a:pt x="11520" y="10300"/>
                </a:cubicBezTo>
                <a:close/>
                <a:moveTo>
                  <a:pt x="12109" y="10313"/>
                </a:moveTo>
                <a:cubicBezTo>
                  <a:pt x="12109" y="10313"/>
                  <a:pt x="12109" y="10325"/>
                  <a:pt x="12097" y="10325"/>
                </a:cubicBezTo>
                <a:lnTo>
                  <a:pt x="12097" y="10313"/>
                </a:lnTo>
                <a:close/>
                <a:moveTo>
                  <a:pt x="12121" y="10313"/>
                </a:moveTo>
                <a:cubicBezTo>
                  <a:pt x="12121" y="10325"/>
                  <a:pt x="12133" y="10325"/>
                  <a:pt x="12133" y="10325"/>
                </a:cubicBezTo>
                <a:lnTo>
                  <a:pt x="12121" y="10325"/>
                </a:lnTo>
                <a:cubicBezTo>
                  <a:pt x="12121" y="10325"/>
                  <a:pt x="12121" y="10325"/>
                  <a:pt x="12121" y="10313"/>
                </a:cubicBezTo>
                <a:close/>
                <a:moveTo>
                  <a:pt x="13895" y="10325"/>
                </a:moveTo>
                <a:lnTo>
                  <a:pt x="13879" y="10331"/>
                </a:lnTo>
                <a:lnTo>
                  <a:pt x="13879" y="10331"/>
                </a:lnTo>
                <a:cubicBezTo>
                  <a:pt x="13882" y="10330"/>
                  <a:pt x="13887" y="10329"/>
                  <a:pt x="13895" y="10325"/>
                </a:cubicBezTo>
                <a:close/>
                <a:moveTo>
                  <a:pt x="12097" y="10325"/>
                </a:moveTo>
                <a:lnTo>
                  <a:pt x="12097" y="10325"/>
                </a:lnTo>
                <a:cubicBezTo>
                  <a:pt x="12097" y="10331"/>
                  <a:pt x="12094" y="10334"/>
                  <a:pt x="12091" y="10337"/>
                </a:cubicBezTo>
                <a:lnTo>
                  <a:pt x="12097" y="10325"/>
                </a:lnTo>
                <a:close/>
                <a:moveTo>
                  <a:pt x="12109" y="10325"/>
                </a:moveTo>
                <a:cubicBezTo>
                  <a:pt x="12121" y="10337"/>
                  <a:pt x="12109" y="10337"/>
                  <a:pt x="12109" y="10337"/>
                </a:cubicBezTo>
                <a:cubicBezTo>
                  <a:pt x="12109" y="10337"/>
                  <a:pt x="12109" y="10337"/>
                  <a:pt x="12109" y="10325"/>
                </a:cubicBezTo>
                <a:close/>
                <a:moveTo>
                  <a:pt x="13871" y="10325"/>
                </a:moveTo>
                <a:lnTo>
                  <a:pt x="13859" y="10337"/>
                </a:lnTo>
                <a:lnTo>
                  <a:pt x="13879" y="10331"/>
                </a:lnTo>
                <a:lnTo>
                  <a:pt x="13879" y="10331"/>
                </a:lnTo>
                <a:cubicBezTo>
                  <a:pt x="13879" y="10331"/>
                  <a:pt x="13878" y="10331"/>
                  <a:pt x="13878" y="10331"/>
                </a:cubicBezTo>
                <a:cubicBezTo>
                  <a:pt x="13871" y="10331"/>
                  <a:pt x="13871" y="10325"/>
                  <a:pt x="13871" y="10325"/>
                </a:cubicBezTo>
                <a:close/>
                <a:moveTo>
                  <a:pt x="13847" y="10337"/>
                </a:moveTo>
                <a:cubicBezTo>
                  <a:pt x="13838" y="10342"/>
                  <a:pt x="13832" y="10347"/>
                  <a:pt x="13828" y="10352"/>
                </a:cubicBezTo>
                <a:lnTo>
                  <a:pt x="13828" y="10352"/>
                </a:lnTo>
                <a:cubicBezTo>
                  <a:pt x="13835" y="10346"/>
                  <a:pt x="13841" y="10341"/>
                  <a:pt x="13847" y="10337"/>
                </a:cubicBezTo>
                <a:close/>
                <a:moveTo>
                  <a:pt x="11561" y="10361"/>
                </a:moveTo>
                <a:cubicBezTo>
                  <a:pt x="11561" y="10361"/>
                  <a:pt x="11561" y="10373"/>
                  <a:pt x="11549" y="10373"/>
                </a:cubicBezTo>
                <a:lnTo>
                  <a:pt x="11561" y="10361"/>
                </a:lnTo>
                <a:close/>
                <a:moveTo>
                  <a:pt x="12037" y="10313"/>
                </a:moveTo>
                <a:cubicBezTo>
                  <a:pt x="12025" y="10337"/>
                  <a:pt x="12025" y="10349"/>
                  <a:pt x="12014" y="10373"/>
                </a:cubicBezTo>
                <a:lnTo>
                  <a:pt x="12002" y="10373"/>
                </a:lnTo>
                <a:lnTo>
                  <a:pt x="12014" y="10361"/>
                </a:lnTo>
                <a:cubicBezTo>
                  <a:pt x="12014" y="10354"/>
                  <a:pt x="12012" y="10351"/>
                  <a:pt x="12011" y="10351"/>
                </a:cubicBezTo>
                <a:cubicBezTo>
                  <a:pt x="12007" y="10351"/>
                  <a:pt x="12002" y="10365"/>
                  <a:pt x="12002" y="10373"/>
                </a:cubicBezTo>
                <a:lnTo>
                  <a:pt x="11990" y="10373"/>
                </a:lnTo>
                <a:cubicBezTo>
                  <a:pt x="12002" y="10349"/>
                  <a:pt x="12002" y="10349"/>
                  <a:pt x="12014" y="10313"/>
                </a:cubicBezTo>
                <a:cubicBezTo>
                  <a:pt x="12014" y="10313"/>
                  <a:pt x="12014" y="10329"/>
                  <a:pt x="12020" y="10329"/>
                </a:cubicBezTo>
                <a:cubicBezTo>
                  <a:pt x="12021" y="10329"/>
                  <a:pt x="12023" y="10328"/>
                  <a:pt x="12025" y="10325"/>
                </a:cubicBezTo>
                <a:cubicBezTo>
                  <a:pt x="12025" y="10325"/>
                  <a:pt x="12025" y="10313"/>
                  <a:pt x="12025" y="10313"/>
                </a:cubicBezTo>
                <a:close/>
                <a:moveTo>
                  <a:pt x="11372" y="10300"/>
                </a:moveTo>
                <a:cubicBezTo>
                  <a:pt x="11378" y="10300"/>
                  <a:pt x="11383" y="10303"/>
                  <a:pt x="11383" y="10313"/>
                </a:cubicBezTo>
                <a:cubicBezTo>
                  <a:pt x="11347" y="10373"/>
                  <a:pt x="11347" y="10385"/>
                  <a:pt x="11359" y="10385"/>
                </a:cubicBezTo>
                <a:cubicBezTo>
                  <a:pt x="11347" y="10385"/>
                  <a:pt x="11347" y="10397"/>
                  <a:pt x="11347" y="10397"/>
                </a:cubicBezTo>
                <a:lnTo>
                  <a:pt x="11347" y="10397"/>
                </a:lnTo>
                <a:cubicBezTo>
                  <a:pt x="11347" y="10373"/>
                  <a:pt x="11359" y="10325"/>
                  <a:pt x="11371" y="10325"/>
                </a:cubicBezTo>
                <a:cubicBezTo>
                  <a:pt x="11371" y="10313"/>
                  <a:pt x="11359" y="10313"/>
                  <a:pt x="11347" y="10313"/>
                </a:cubicBezTo>
                <a:cubicBezTo>
                  <a:pt x="11354" y="10307"/>
                  <a:pt x="11365" y="10300"/>
                  <a:pt x="11372" y="10300"/>
                </a:cubicBezTo>
                <a:close/>
                <a:moveTo>
                  <a:pt x="8665" y="10378"/>
                </a:moveTo>
                <a:lnTo>
                  <a:pt x="8656" y="10397"/>
                </a:lnTo>
                <a:cubicBezTo>
                  <a:pt x="8660" y="10393"/>
                  <a:pt x="8663" y="10385"/>
                  <a:pt x="8665" y="10378"/>
                </a:cubicBezTo>
                <a:close/>
                <a:moveTo>
                  <a:pt x="11578" y="10355"/>
                </a:moveTo>
                <a:cubicBezTo>
                  <a:pt x="11578" y="10355"/>
                  <a:pt x="11577" y="10361"/>
                  <a:pt x="11573" y="10373"/>
                </a:cubicBezTo>
                <a:cubicBezTo>
                  <a:pt x="11573" y="10373"/>
                  <a:pt x="11573" y="10385"/>
                  <a:pt x="11561" y="10397"/>
                </a:cubicBezTo>
                <a:cubicBezTo>
                  <a:pt x="11569" y="10374"/>
                  <a:pt x="11577" y="10355"/>
                  <a:pt x="11578" y="10355"/>
                </a:cubicBezTo>
                <a:close/>
                <a:moveTo>
                  <a:pt x="11990" y="10397"/>
                </a:moveTo>
                <a:lnTo>
                  <a:pt x="11990" y="10397"/>
                </a:lnTo>
                <a:cubicBezTo>
                  <a:pt x="11987" y="10401"/>
                  <a:pt x="11985" y="10407"/>
                  <a:pt x="11981" y="10413"/>
                </a:cubicBezTo>
                <a:lnTo>
                  <a:pt x="11981" y="10413"/>
                </a:lnTo>
                <a:cubicBezTo>
                  <a:pt x="11985" y="10412"/>
                  <a:pt x="11990" y="10404"/>
                  <a:pt x="11990" y="10397"/>
                </a:cubicBezTo>
                <a:close/>
                <a:moveTo>
                  <a:pt x="12156" y="10421"/>
                </a:moveTo>
                <a:cubicBezTo>
                  <a:pt x="12156" y="10425"/>
                  <a:pt x="12158" y="10427"/>
                  <a:pt x="12160" y="10429"/>
                </a:cubicBezTo>
                <a:lnTo>
                  <a:pt x="12160" y="10429"/>
                </a:lnTo>
                <a:cubicBezTo>
                  <a:pt x="12156" y="10426"/>
                  <a:pt x="12156" y="10421"/>
                  <a:pt x="12156" y="10421"/>
                </a:cubicBezTo>
                <a:close/>
                <a:moveTo>
                  <a:pt x="12160" y="10429"/>
                </a:moveTo>
                <a:lnTo>
                  <a:pt x="12160" y="10429"/>
                </a:lnTo>
                <a:cubicBezTo>
                  <a:pt x="12161" y="10431"/>
                  <a:pt x="12164" y="10432"/>
                  <a:pt x="12168" y="10432"/>
                </a:cubicBezTo>
                <a:cubicBezTo>
                  <a:pt x="12168" y="10432"/>
                  <a:pt x="12163" y="10432"/>
                  <a:pt x="12160" y="10429"/>
                </a:cubicBezTo>
                <a:close/>
                <a:moveTo>
                  <a:pt x="12216" y="10409"/>
                </a:moveTo>
                <a:cubicBezTo>
                  <a:pt x="12180" y="10409"/>
                  <a:pt x="12180" y="10421"/>
                  <a:pt x="12204" y="10432"/>
                </a:cubicBezTo>
                <a:cubicBezTo>
                  <a:pt x="12199" y="10435"/>
                  <a:pt x="12194" y="10436"/>
                  <a:pt x="12191" y="10436"/>
                </a:cubicBezTo>
                <a:cubicBezTo>
                  <a:pt x="12185" y="10436"/>
                  <a:pt x="12181" y="10433"/>
                  <a:pt x="12175" y="10433"/>
                </a:cubicBezTo>
                <a:cubicBezTo>
                  <a:pt x="12171" y="10433"/>
                  <a:pt x="12165" y="10436"/>
                  <a:pt x="12156" y="10444"/>
                </a:cubicBezTo>
                <a:cubicBezTo>
                  <a:pt x="12156" y="10432"/>
                  <a:pt x="12156" y="10432"/>
                  <a:pt x="12156" y="10421"/>
                </a:cubicBezTo>
                <a:cubicBezTo>
                  <a:pt x="12156" y="10421"/>
                  <a:pt x="12156" y="10409"/>
                  <a:pt x="12156" y="10409"/>
                </a:cubicBezTo>
                <a:close/>
                <a:moveTo>
                  <a:pt x="12954" y="10361"/>
                </a:moveTo>
                <a:cubicBezTo>
                  <a:pt x="12954" y="10373"/>
                  <a:pt x="12966" y="10373"/>
                  <a:pt x="12978" y="10373"/>
                </a:cubicBezTo>
                <a:cubicBezTo>
                  <a:pt x="12942" y="10397"/>
                  <a:pt x="12895" y="10432"/>
                  <a:pt x="12871" y="10444"/>
                </a:cubicBezTo>
                <a:cubicBezTo>
                  <a:pt x="12871" y="10432"/>
                  <a:pt x="12895" y="10409"/>
                  <a:pt x="12930" y="10385"/>
                </a:cubicBezTo>
                <a:cubicBezTo>
                  <a:pt x="12930" y="10385"/>
                  <a:pt x="12930" y="10373"/>
                  <a:pt x="12942" y="10373"/>
                </a:cubicBezTo>
                <a:cubicBezTo>
                  <a:pt x="12942" y="10361"/>
                  <a:pt x="12954" y="10361"/>
                  <a:pt x="12954" y="10361"/>
                </a:cubicBezTo>
                <a:close/>
                <a:moveTo>
                  <a:pt x="12240" y="10444"/>
                </a:moveTo>
                <a:cubicBezTo>
                  <a:pt x="12234" y="10450"/>
                  <a:pt x="12231" y="10453"/>
                  <a:pt x="12229" y="10453"/>
                </a:cubicBezTo>
                <a:cubicBezTo>
                  <a:pt x="12228" y="10453"/>
                  <a:pt x="12228" y="10450"/>
                  <a:pt x="12228" y="10444"/>
                </a:cubicBezTo>
                <a:close/>
                <a:moveTo>
                  <a:pt x="11561" y="10397"/>
                </a:moveTo>
                <a:lnTo>
                  <a:pt x="11561" y="10397"/>
                </a:lnTo>
                <a:cubicBezTo>
                  <a:pt x="11573" y="10409"/>
                  <a:pt x="11573" y="10409"/>
                  <a:pt x="11585" y="10409"/>
                </a:cubicBezTo>
                <a:cubicBezTo>
                  <a:pt x="11585" y="10421"/>
                  <a:pt x="11585" y="10444"/>
                  <a:pt x="11585" y="10444"/>
                </a:cubicBezTo>
                <a:cubicBezTo>
                  <a:pt x="11575" y="10457"/>
                  <a:pt x="11569" y="10462"/>
                  <a:pt x="11565" y="10462"/>
                </a:cubicBezTo>
                <a:cubicBezTo>
                  <a:pt x="11555" y="10462"/>
                  <a:pt x="11561" y="10423"/>
                  <a:pt x="11561" y="10397"/>
                </a:cubicBezTo>
                <a:close/>
                <a:moveTo>
                  <a:pt x="8672" y="10326"/>
                </a:moveTo>
                <a:cubicBezTo>
                  <a:pt x="8676" y="10326"/>
                  <a:pt x="8680" y="10334"/>
                  <a:pt x="8680" y="10361"/>
                </a:cubicBezTo>
                <a:cubicBezTo>
                  <a:pt x="8678" y="10359"/>
                  <a:pt x="8677" y="10359"/>
                  <a:pt x="8675" y="10359"/>
                </a:cubicBezTo>
                <a:cubicBezTo>
                  <a:pt x="8671" y="10359"/>
                  <a:pt x="8668" y="10368"/>
                  <a:pt x="8665" y="10378"/>
                </a:cubicBezTo>
                <a:lnTo>
                  <a:pt x="8665" y="10378"/>
                </a:lnTo>
                <a:lnTo>
                  <a:pt x="8668" y="10373"/>
                </a:lnTo>
                <a:lnTo>
                  <a:pt x="8668" y="10373"/>
                </a:lnTo>
                <a:cubicBezTo>
                  <a:pt x="8668" y="10467"/>
                  <a:pt x="8644" y="10398"/>
                  <a:pt x="8632" y="10466"/>
                </a:cubicBezTo>
                <a:lnTo>
                  <a:pt x="8632" y="10466"/>
                </a:lnTo>
                <a:cubicBezTo>
                  <a:pt x="8634" y="10423"/>
                  <a:pt x="8645" y="10381"/>
                  <a:pt x="8656" y="10349"/>
                </a:cubicBezTo>
                <a:cubicBezTo>
                  <a:pt x="8656" y="10349"/>
                  <a:pt x="8665" y="10326"/>
                  <a:pt x="8672" y="10326"/>
                </a:cubicBezTo>
                <a:close/>
                <a:moveTo>
                  <a:pt x="11623" y="10401"/>
                </a:moveTo>
                <a:cubicBezTo>
                  <a:pt x="11628" y="10401"/>
                  <a:pt x="11633" y="10407"/>
                  <a:pt x="11633" y="10421"/>
                </a:cubicBezTo>
                <a:cubicBezTo>
                  <a:pt x="11621" y="10444"/>
                  <a:pt x="11621" y="10456"/>
                  <a:pt x="11609" y="10456"/>
                </a:cubicBezTo>
                <a:cubicBezTo>
                  <a:pt x="11609" y="10456"/>
                  <a:pt x="11597" y="10468"/>
                  <a:pt x="11597" y="10468"/>
                </a:cubicBezTo>
                <a:cubicBezTo>
                  <a:pt x="11597" y="10456"/>
                  <a:pt x="11609" y="10456"/>
                  <a:pt x="11609" y="10432"/>
                </a:cubicBezTo>
                <a:cubicBezTo>
                  <a:pt x="11609" y="10421"/>
                  <a:pt x="11609" y="10409"/>
                  <a:pt x="11609" y="10409"/>
                </a:cubicBezTo>
                <a:cubicBezTo>
                  <a:pt x="11614" y="10404"/>
                  <a:pt x="11619" y="10401"/>
                  <a:pt x="11623" y="10401"/>
                </a:cubicBezTo>
                <a:close/>
                <a:moveTo>
                  <a:pt x="12252" y="10444"/>
                </a:moveTo>
                <a:cubicBezTo>
                  <a:pt x="12264" y="10456"/>
                  <a:pt x="12275" y="10468"/>
                  <a:pt x="12252" y="10468"/>
                </a:cubicBezTo>
                <a:lnTo>
                  <a:pt x="12240" y="10468"/>
                </a:lnTo>
                <a:cubicBezTo>
                  <a:pt x="12240" y="10456"/>
                  <a:pt x="12252" y="10456"/>
                  <a:pt x="12252" y="10444"/>
                </a:cubicBezTo>
                <a:close/>
                <a:moveTo>
                  <a:pt x="12002" y="10397"/>
                </a:moveTo>
                <a:cubicBezTo>
                  <a:pt x="11978" y="10444"/>
                  <a:pt x="11966" y="10480"/>
                  <a:pt x="11942" y="10492"/>
                </a:cubicBezTo>
                <a:cubicBezTo>
                  <a:pt x="11952" y="10473"/>
                  <a:pt x="11969" y="10439"/>
                  <a:pt x="11981" y="10413"/>
                </a:cubicBezTo>
                <a:lnTo>
                  <a:pt x="11981" y="10413"/>
                </a:lnTo>
                <a:cubicBezTo>
                  <a:pt x="11981" y="10414"/>
                  <a:pt x="11981" y="10414"/>
                  <a:pt x="11980" y="10414"/>
                </a:cubicBezTo>
                <a:cubicBezTo>
                  <a:pt x="11979" y="10414"/>
                  <a:pt x="11978" y="10412"/>
                  <a:pt x="11978" y="10409"/>
                </a:cubicBezTo>
                <a:lnTo>
                  <a:pt x="11978" y="10397"/>
                </a:lnTo>
                <a:close/>
                <a:moveTo>
                  <a:pt x="11728" y="10411"/>
                </a:moveTo>
                <a:cubicBezTo>
                  <a:pt x="11734" y="10411"/>
                  <a:pt x="11714" y="10479"/>
                  <a:pt x="11726" y="10479"/>
                </a:cubicBezTo>
                <a:cubicBezTo>
                  <a:pt x="11728" y="10479"/>
                  <a:pt x="11731" y="10478"/>
                  <a:pt x="11734" y="10474"/>
                </a:cubicBezTo>
                <a:lnTo>
                  <a:pt x="11734" y="10474"/>
                </a:lnTo>
                <a:cubicBezTo>
                  <a:pt x="11724" y="10487"/>
                  <a:pt x="11716" y="10506"/>
                  <a:pt x="11716" y="10516"/>
                </a:cubicBezTo>
                <a:cubicBezTo>
                  <a:pt x="11704" y="10504"/>
                  <a:pt x="11680" y="10480"/>
                  <a:pt x="11668" y="10468"/>
                </a:cubicBezTo>
                <a:cubicBezTo>
                  <a:pt x="11674" y="10462"/>
                  <a:pt x="11680" y="10459"/>
                  <a:pt x="11686" y="10459"/>
                </a:cubicBezTo>
                <a:cubicBezTo>
                  <a:pt x="11692" y="10459"/>
                  <a:pt x="11698" y="10462"/>
                  <a:pt x="11704" y="10468"/>
                </a:cubicBezTo>
                <a:lnTo>
                  <a:pt x="11704" y="10456"/>
                </a:lnTo>
                <a:cubicBezTo>
                  <a:pt x="11719" y="10423"/>
                  <a:pt x="11726" y="10411"/>
                  <a:pt x="11728" y="10411"/>
                </a:cubicBezTo>
                <a:close/>
                <a:moveTo>
                  <a:pt x="9085" y="10468"/>
                </a:moveTo>
                <a:cubicBezTo>
                  <a:pt x="9085" y="10480"/>
                  <a:pt x="9085" y="10504"/>
                  <a:pt x="9097" y="10528"/>
                </a:cubicBezTo>
                <a:cubicBezTo>
                  <a:pt x="9085" y="10516"/>
                  <a:pt x="9073" y="10516"/>
                  <a:pt x="9073" y="10516"/>
                </a:cubicBezTo>
                <a:cubicBezTo>
                  <a:pt x="9073" y="10492"/>
                  <a:pt x="9085" y="10468"/>
                  <a:pt x="9085" y="10468"/>
                </a:cubicBezTo>
                <a:close/>
                <a:moveTo>
                  <a:pt x="13121" y="10492"/>
                </a:moveTo>
                <a:cubicBezTo>
                  <a:pt x="13121" y="10492"/>
                  <a:pt x="13121" y="10504"/>
                  <a:pt x="13121" y="10516"/>
                </a:cubicBezTo>
                <a:cubicBezTo>
                  <a:pt x="13109" y="10516"/>
                  <a:pt x="13097" y="10516"/>
                  <a:pt x="13085" y="10528"/>
                </a:cubicBezTo>
                <a:cubicBezTo>
                  <a:pt x="13097" y="10516"/>
                  <a:pt x="13109" y="10504"/>
                  <a:pt x="13121" y="10492"/>
                </a:cubicBezTo>
                <a:close/>
                <a:moveTo>
                  <a:pt x="12799" y="10504"/>
                </a:moveTo>
                <a:cubicBezTo>
                  <a:pt x="12787" y="10504"/>
                  <a:pt x="12799" y="10516"/>
                  <a:pt x="12764" y="10552"/>
                </a:cubicBezTo>
                <a:cubicBezTo>
                  <a:pt x="12752" y="10552"/>
                  <a:pt x="12752" y="10540"/>
                  <a:pt x="12740" y="10528"/>
                </a:cubicBezTo>
                <a:cubicBezTo>
                  <a:pt x="12764" y="10516"/>
                  <a:pt x="12776" y="10504"/>
                  <a:pt x="12787" y="10504"/>
                </a:cubicBezTo>
                <a:close/>
                <a:moveTo>
                  <a:pt x="12813" y="10541"/>
                </a:moveTo>
                <a:cubicBezTo>
                  <a:pt x="12815" y="10541"/>
                  <a:pt x="12815" y="10544"/>
                  <a:pt x="12811" y="10552"/>
                </a:cubicBezTo>
                <a:cubicBezTo>
                  <a:pt x="12799" y="10563"/>
                  <a:pt x="12799" y="10563"/>
                  <a:pt x="12787" y="10575"/>
                </a:cubicBezTo>
                <a:cubicBezTo>
                  <a:pt x="12776" y="10575"/>
                  <a:pt x="12776" y="10563"/>
                  <a:pt x="12764" y="10563"/>
                </a:cubicBezTo>
                <a:cubicBezTo>
                  <a:pt x="12788" y="10555"/>
                  <a:pt x="12807" y="10541"/>
                  <a:pt x="12813" y="10541"/>
                </a:cubicBezTo>
                <a:close/>
                <a:moveTo>
                  <a:pt x="11644" y="10468"/>
                </a:moveTo>
                <a:lnTo>
                  <a:pt x="11644" y="10468"/>
                </a:lnTo>
                <a:cubicBezTo>
                  <a:pt x="11668" y="10599"/>
                  <a:pt x="11633" y="10480"/>
                  <a:pt x="11644" y="10611"/>
                </a:cubicBezTo>
                <a:lnTo>
                  <a:pt x="11644" y="10623"/>
                </a:lnTo>
                <a:lnTo>
                  <a:pt x="11633" y="10623"/>
                </a:lnTo>
                <a:cubicBezTo>
                  <a:pt x="11633" y="10623"/>
                  <a:pt x="11644" y="10623"/>
                  <a:pt x="11644" y="10611"/>
                </a:cubicBezTo>
                <a:cubicBezTo>
                  <a:pt x="11633" y="10611"/>
                  <a:pt x="11633" y="10623"/>
                  <a:pt x="11633" y="10623"/>
                </a:cubicBezTo>
                <a:cubicBezTo>
                  <a:pt x="11621" y="10623"/>
                  <a:pt x="11621" y="10623"/>
                  <a:pt x="11621" y="10611"/>
                </a:cubicBezTo>
                <a:cubicBezTo>
                  <a:pt x="11621" y="10611"/>
                  <a:pt x="11621" y="10611"/>
                  <a:pt x="11621" y="10599"/>
                </a:cubicBezTo>
                <a:cubicBezTo>
                  <a:pt x="11633" y="10599"/>
                  <a:pt x="11644" y="10599"/>
                  <a:pt x="11633" y="10552"/>
                </a:cubicBezTo>
                <a:lnTo>
                  <a:pt x="11633" y="10552"/>
                </a:lnTo>
                <a:cubicBezTo>
                  <a:pt x="11633" y="10552"/>
                  <a:pt x="11633" y="10563"/>
                  <a:pt x="11621" y="10563"/>
                </a:cubicBezTo>
                <a:cubicBezTo>
                  <a:pt x="11633" y="10540"/>
                  <a:pt x="11633" y="10504"/>
                  <a:pt x="11633" y="10480"/>
                </a:cubicBezTo>
                <a:lnTo>
                  <a:pt x="11633" y="10480"/>
                </a:lnTo>
                <a:cubicBezTo>
                  <a:pt x="11621" y="10516"/>
                  <a:pt x="11609" y="10540"/>
                  <a:pt x="11609" y="10575"/>
                </a:cubicBezTo>
                <a:cubicBezTo>
                  <a:pt x="11597" y="10540"/>
                  <a:pt x="11585" y="10504"/>
                  <a:pt x="11585" y="10504"/>
                </a:cubicBezTo>
                <a:lnTo>
                  <a:pt x="11597" y="10504"/>
                </a:lnTo>
                <a:cubicBezTo>
                  <a:pt x="11609" y="10504"/>
                  <a:pt x="11621" y="10504"/>
                  <a:pt x="11621" y="10492"/>
                </a:cubicBezTo>
                <a:cubicBezTo>
                  <a:pt x="11621" y="10492"/>
                  <a:pt x="11621" y="10492"/>
                  <a:pt x="11633" y="10480"/>
                </a:cubicBezTo>
                <a:lnTo>
                  <a:pt x="11633" y="10480"/>
                </a:lnTo>
                <a:cubicBezTo>
                  <a:pt x="11633" y="10480"/>
                  <a:pt x="11633" y="10480"/>
                  <a:pt x="11633" y="10480"/>
                </a:cubicBezTo>
                <a:cubicBezTo>
                  <a:pt x="11633" y="10480"/>
                  <a:pt x="11644" y="10480"/>
                  <a:pt x="11644" y="10468"/>
                </a:cubicBezTo>
                <a:close/>
                <a:moveTo>
                  <a:pt x="12275" y="10623"/>
                </a:moveTo>
                <a:cubicBezTo>
                  <a:pt x="12275" y="10623"/>
                  <a:pt x="12275" y="10635"/>
                  <a:pt x="12275" y="10635"/>
                </a:cubicBezTo>
                <a:lnTo>
                  <a:pt x="12264" y="10635"/>
                </a:lnTo>
                <a:lnTo>
                  <a:pt x="12275" y="10623"/>
                </a:lnTo>
                <a:close/>
                <a:moveTo>
                  <a:pt x="12811" y="10623"/>
                </a:moveTo>
                <a:cubicBezTo>
                  <a:pt x="12799" y="10623"/>
                  <a:pt x="12799" y="10635"/>
                  <a:pt x="12799" y="10635"/>
                </a:cubicBezTo>
                <a:cubicBezTo>
                  <a:pt x="12799" y="10635"/>
                  <a:pt x="12799" y="10623"/>
                  <a:pt x="12799" y="10623"/>
                </a:cubicBezTo>
                <a:close/>
                <a:moveTo>
                  <a:pt x="12823" y="10623"/>
                </a:moveTo>
                <a:cubicBezTo>
                  <a:pt x="12823" y="10623"/>
                  <a:pt x="12823" y="10635"/>
                  <a:pt x="12823" y="10635"/>
                </a:cubicBezTo>
                <a:cubicBezTo>
                  <a:pt x="12823" y="10635"/>
                  <a:pt x="12811" y="10647"/>
                  <a:pt x="12811" y="10647"/>
                </a:cubicBezTo>
                <a:cubicBezTo>
                  <a:pt x="12811" y="10647"/>
                  <a:pt x="12811" y="10635"/>
                  <a:pt x="12811" y="10635"/>
                </a:cubicBezTo>
                <a:cubicBezTo>
                  <a:pt x="12811" y="10635"/>
                  <a:pt x="12811" y="10635"/>
                  <a:pt x="12823" y="10623"/>
                </a:cubicBezTo>
                <a:close/>
                <a:moveTo>
                  <a:pt x="12323" y="10647"/>
                </a:moveTo>
                <a:cubicBezTo>
                  <a:pt x="12323" y="10647"/>
                  <a:pt x="12335" y="10659"/>
                  <a:pt x="12335" y="10659"/>
                </a:cubicBezTo>
                <a:cubicBezTo>
                  <a:pt x="12335" y="10659"/>
                  <a:pt x="12335" y="10659"/>
                  <a:pt x="12335" y="10671"/>
                </a:cubicBezTo>
                <a:cubicBezTo>
                  <a:pt x="12323" y="10659"/>
                  <a:pt x="12323" y="10659"/>
                  <a:pt x="12311" y="10659"/>
                </a:cubicBezTo>
                <a:cubicBezTo>
                  <a:pt x="12311" y="10659"/>
                  <a:pt x="12323" y="10647"/>
                  <a:pt x="12323" y="10647"/>
                </a:cubicBezTo>
                <a:close/>
                <a:moveTo>
                  <a:pt x="11990" y="10683"/>
                </a:moveTo>
                <a:lnTo>
                  <a:pt x="11998" y="10693"/>
                </a:lnTo>
                <a:lnTo>
                  <a:pt x="11998" y="10693"/>
                </a:lnTo>
                <a:cubicBezTo>
                  <a:pt x="11996" y="10689"/>
                  <a:pt x="11993" y="10686"/>
                  <a:pt x="11990" y="10683"/>
                </a:cubicBezTo>
                <a:close/>
                <a:moveTo>
                  <a:pt x="11811" y="10492"/>
                </a:moveTo>
                <a:lnTo>
                  <a:pt x="11787" y="10516"/>
                </a:lnTo>
                <a:cubicBezTo>
                  <a:pt x="11787" y="10552"/>
                  <a:pt x="11811" y="10552"/>
                  <a:pt x="11823" y="10575"/>
                </a:cubicBezTo>
                <a:cubicBezTo>
                  <a:pt x="11835" y="10540"/>
                  <a:pt x="11847" y="10552"/>
                  <a:pt x="11859" y="10504"/>
                </a:cubicBezTo>
                <a:lnTo>
                  <a:pt x="11859" y="10504"/>
                </a:lnTo>
                <a:cubicBezTo>
                  <a:pt x="11844" y="10565"/>
                  <a:pt x="11849" y="10583"/>
                  <a:pt x="11863" y="10583"/>
                </a:cubicBezTo>
                <a:cubicBezTo>
                  <a:pt x="11881" y="10583"/>
                  <a:pt x="11916" y="10547"/>
                  <a:pt x="11934" y="10547"/>
                </a:cubicBezTo>
                <a:cubicBezTo>
                  <a:pt x="11946" y="10547"/>
                  <a:pt x="11952" y="10562"/>
                  <a:pt x="11942" y="10611"/>
                </a:cubicBezTo>
                <a:cubicBezTo>
                  <a:pt x="11942" y="10611"/>
                  <a:pt x="11930" y="10611"/>
                  <a:pt x="11930" y="10623"/>
                </a:cubicBezTo>
                <a:cubicBezTo>
                  <a:pt x="11918" y="10623"/>
                  <a:pt x="11918" y="10623"/>
                  <a:pt x="11918" y="10635"/>
                </a:cubicBezTo>
                <a:lnTo>
                  <a:pt x="11906" y="10694"/>
                </a:lnTo>
                <a:cubicBezTo>
                  <a:pt x="11894" y="10671"/>
                  <a:pt x="11883" y="10659"/>
                  <a:pt x="11871" y="10647"/>
                </a:cubicBezTo>
                <a:cubicBezTo>
                  <a:pt x="11856" y="10624"/>
                  <a:pt x="11850" y="10616"/>
                  <a:pt x="11845" y="10616"/>
                </a:cubicBezTo>
                <a:cubicBezTo>
                  <a:pt x="11842" y="10616"/>
                  <a:pt x="11839" y="10619"/>
                  <a:pt x="11835" y="10623"/>
                </a:cubicBezTo>
                <a:cubicBezTo>
                  <a:pt x="11823" y="10611"/>
                  <a:pt x="11799" y="10599"/>
                  <a:pt x="11752" y="10528"/>
                </a:cubicBezTo>
                <a:cubicBezTo>
                  <a:pt x="11775" y="10516"/>
                  <a:pt x="11787" y="10504"/>
                  <a:pt x="11811" y="10492"/>
                </a:cubicBezTo>
                <a:close/>
                <a:moveTo>
                  <a:pt x="12371" y="10671"/>
                </a:moveTo>
                <a:cubicBezTo>
                  <a:pt x="12371" y="10683"/>
                  <a:pt x="12383" y="10683"/>
                  <a:pt x="12383" y="10683"/>
                </a:cubicBezTo>
                <a:cubicBezTo>
                  <a:pt x="12383" y="10694"/>
                  <a:pt x="12383" y="10694"/>
                  <a:pt x="12383" y="10694"/>
                </a:cubicBezTo>
                <a:cubicBezTo>
                  <a:pt x="12371" y="10694"/>
                  <a:pt x="12371" y="10683"/>
                  <a:pt x="12359" y="10683"/>
                </a:cubicBezTo>
                <a:lnTo>
                  <a:pt x="12347" y="10683"/>
                </a:lnTo>
                <a:cubicBezTo>
                  <a:pt x="12347" y="10671"/>
                  <a:pt x="12347" y="10671"/>
                  <a:pt x="12359" y="10671"/>
                </a:cubicBezTo>
                <a:lnTo>
                  <a:pt x="12359" y="10683"/>
                </a:lnTo>
                <a:lnTo>
                  <a:pt x="12371" y="10671"/>
                </a:lnTo>
                <a:close/>
                <a:moveTo>
                  <a:pt x="12168" y="10575"/>
                </a:moveTo>
                <a:cubicBezTo>
                  <a:pt x="12121" y="10647"/>
                  <a:pt x="12144" y="10623"/>
                  <a:pt x="12109" y="10694"/>
                </a:cubicBezTo>
                <a:cubicBezTo>
                  <a:pt x="12109" y="10694"/>
                  <a:pt x="12109" y="10706"/>
                  <a:pt x="12109" y="10706"/>
                </a:cubicBezTo>
                <a:cubicBezTo>
                  <a:pt x="12085" y="10683"/>
                  <a:pt x="12073" y="10671"/>
                  <a:pt x="12073" y="10671"/>
                </a:cubicBezTo>
                <a:cubicBezTo>
                  <a:pt x="12111" y="10610"/>
                  <a:pt x="12125" y="10600"/>
                  <a:pt x="12132" y="10600"/>
                </a:cubicBezTo>
                <a:cubicBezTo>
                  <a:pt x="12136" y="10600"/>
                  <a:pt x="12138" y="10603"/>
                  <a:pt x="12142" y="10603"/>
                </a:cubicBezTo>
                <a:cubicBezTo>
                  <a:pt x="12146" y="10603"/>
                  <a:pt x="12153" y="10598"/>
                  <a:pt x="12168" y="10575"/>
                </a:cubicBezTo>
                <a:close/>
                <a:moveTo>
                  <a:pt x="12275" y="10694"/>
                </a:moveTo>
                <a:lnTo>
                  <a:pt x="12275" y="10694"/>
                </a:lnTo>
                <a:cubicBezTo>
                  <a:pt x="12286" y="10705"/>
                  <a:pt x="12296" y="10715"/>
                  <a:pt x="12306" y="10718"/>
                </a:cubicBezTo>
                <a:lnTo>
                  <a:pt x="12306" y="10718"/>
                </a:lnTo>
                <a:lnTo>
                  <a:pt x="12275" y="10694"/>
                </a:lnTo>
                <a:close/>
                <a:moveTo>
                  <a:pt x="12359" y="10706"/>
                </a:moveTo>
                <a:cubicBezTo>
                  <a:pt x="12347" y="10718"/>
                  <a:pt x="12347" y="10718"/>
                  <a:pt x="12347" y="10718"/>
                </a:cubicBezTo>
                <a:lnTo>
                  <a:pt x="12347" y="10706"/>
                </a:lnTo>
                <a:close/>
                <a:moveTo>
                  <a:pt x="12320" y="10728"/>
                </a:moveTo>
                <a:cubicBezTo>
                  <a:pt x="12317" y="10729"/>
                  <a:pt x="12314" y="10730"/>
                  <a:pt x="12311" y="10730"/>
                </a:cubicBezTo>
                <a:lnTo>
                  <a:pt x="12323" y="10730"/>
                </a:lnTo>
                <a:lnTo>
                  <a:pt x="12320" y="10728"/>
                </a:lnTo>
                <a:close/>
                <a:moveTo>
                  <a:pt x="12418" y="10706"/>
                </a:moveTo>
                <a:cubicBezTo>
                  <a:pt x="12418" y="10706"/>
                  <a:pt x="12430" y="10718"/>
                  <a:pt x="12442" y="10718"/>
                </a:cubicBezTo>
                <a:cubicBezTo>
                  <a:pt x="12442" y="10718"/>
                  <a:pt x="12442" y="10730"/>
                  <a:pt x="12442" y="10730"/>
                </a:cubicBezTo>
                <a:cubicBezTo>
                  <a:pt x="12430" y="10718"/>
                  <a:pt x="12418" y="10718"/>
                  <a:pt x="12418" y="10718"/>
                </a:cubicBezTo>
                <a:cubicBezTo>
                  <a:pt x="12418" y="10706"/>
                  <a:pt x="12418" y="10706"/>
                  <a:pt x="12418" y="10706"/>
                </a:cubicBezTo>
                <a:close/>
                <a:moveTo>
                  <a:pt x="12035" y="10489"/>
                </a:moveTo>
                <a:cubicBezTo>
                  <a:pt x="12037" y="10489"/>
                  <a:pt x="12037" y="10490"/>
                  <a:pt x="12037" y="10492"/>
                </a:cubicBezTo>
                <a:cubicBezTo>
                  <a:pt x="12014" y="10516"/>
                  <a:pt x="12002" y="10575"/>
                  <a:pt x="11990" y="10611"/>
                </a:cubicBezTo>
                <a:cubicBezTo>
                  <a:pt x="12002" y="10587"/>
                  <a:pt x="12002" y="10575"/>
                  <a:pt x="12014" y="10552"/>
                </a:cubicBezTo>
                <a:lnTo>
                  <a:pt x="12014" y="10552"/>
                </a:lnTo>
                <a:cubicBezTo>
                  <a:pt x="12006" y="10574"/>
                  <a:pt x="12004" y="10582"/>
                  <a:pt x="12006" y="10582"/>
                </a:cubicBezTo>
                <a:cubicBezTo>
                  <a:pt x="12011" y="10582"/>
                  <a:pt x="12048" y="10508"/>
                  <a:pt x="12059" y="10508"/>
                </a:cubicBezTo>
                <a:cubicBezTo>
                  <a:pt x="12062" y="10508"/>
                  <a:pt x="12063" y="10514"/>
                  <a:pt x="12061" y="10528"/>
                </a:cubicBezTo>
                <a:lnTo>
                  <a:pt x="12037" y="10552"/>
                </a:lnTo>
                <a:cubicBezTo>
                  <a:pt x="12058" y="10541"/>
                  <a:pt x="12078" y="10513"/>
                  <a:pt x="12084" y="10513"/>
                </a:cubicBezTo>
                <a:cubicBezTo>
                  <a:pt x="12085" y="10513"/>
                  <a:pt x="12085" y="10514"/>
                  <a:pt x="12085" y="10516"/>
                </a:cubicBezTo>
                <a:cubicBezTo>
                  <a:pt x="12061" y="10587"/>
                  <a:pt x="12061" y="10540"/>
                  <a:pt x="12037" y="10599"/>
                </a:cubicBezTo>
                <a:cubicBezTo>
                  <a:pt x="12047" y="10599"/>
                  <a:pt x="12092" y="10534"/>
                  <a:pt x="12100" y="10534"/>
                </a:cubicBezTo>
                <a:cubicBezTo>
                  <a:pt x="12103" y="10534"/>
                  <a:pt x="12102" y="10539"/>
                  <a:pt x="12097" y="10552"/>
                </a:cubicBezTo>
                <a:cubicBezTo>
                  <a:pt x="12085" y="10575"/>
                  <a:pt x="12085" y="10563"/>
                  <a:pt x="12073" y="10587"/>
                </a:cubicBezTo>
                <a:cubicBezTo>
                  <a:pt x="12037" y="10659"/>
                  <a:pt x="12049" y="10647"/>
                  <a:pt x="12061" y="10659"/>
                </a:cubicBezTo>
                <a:lnTo>
                  <a:pt x="12061" y="10671"/>
                </a:lnTo>
                <a:cubicBezTo>
                  <a:pt x="12068" y="10678"/>
                  <a:pt x="12075" y="10685"/>
                  <a:pt x="12080" y="10692"/>
                </a:cubicBezTo>
                <a:lnTo>
                  <a:pt x="12080" y="10692"/>
                </a:lnTo>
                <a:lnTo>
                  <a:pt x="12061" y="10683"/>
                </a:lnTo>
                <a:cubicBezTo>
                  <a:pt x="12061" y="10683"/>
                  <a:pt x="12061" y="10671"/>
                  <a:pt x="12061" y="10671"/>
                </a:cubicBezTo>
                <a:lnTo>
                  <a:pt x="12014" y="10635"/>
                </a:lnTo>
                <a:lnTo>
                  <a:pt x="12014" y="10635"/>
                </a:lnTo>
                <a:cubicBezTo>
                  <a:pt x="12014" y="10635"/>
                  <a:pt x="12037" y="10671"/>
                  <a:pt x="12061" y="10694"/>
                </a:cubicBezTo>
                <a:cubicBezTo>
                  <a:pt x="12061" y="10706"/>
                  <a:pt x="12073" y="10706"/>
                  <a:pt x="12073" y="10718"/>
                </a:cubicBezTo>
                <a:lnTo>
                  <a:pt x="12073" y="10718"/>
                </a:lnTo>
                <a:cubicBezTo>
                  <a:pt x="12073" y="10716"/>
                  <a:pt x="12073" y="10715"/>
                  <a:pt x="12072" y="10715"/>
                </a:cubicBezTo>
                <a:cubicBezTo>
                  <a:pt x="12068" y="10715"/>
                  <a:pt x="12057" y="10732"/>
                  <a:pt x="12037" y="10742"/>
                </a:cubicBezTo>
                <a:lnTo>
                  <a:pt x="12037" y="10730"/>
                </a:lnTo>
                <a:cubicBezTo>
                  <a:pt x="12037" y="10730"/>
                  <a:pt x="12037" y="10718"/>
                  <a:pt x="12025" y="10718"/>
                </a:cubicBezTo>
                <a:cubicBezTo>
                  <a:pt x="12025" y="10730"/>
                  <a:pt x="12025" y="10730"/>
                  <a:pt x="12025" y="10730"/>
                </a:cubicBezTo>
                <a:lnTo>
                  <a:pt x="11998" y="10693"/>
                </a:lnTo>
                <a:lnTo>
                  <a:pt x="11998" y="10693"/>
                </a:lnTo>
                <a:cubicBezTo>
                  <a:pt x="12003" y="10702"/>
                  <a:pt x="12005" y="10713"/>
                  <a:pt x="12014" y="10730"/>
                </a:cubicBezTo>
                <a:cubicBezTo>
                  <a:pt x="12009" y="10720"/>
                  <a:pt x="12006" y="10716"/>
                  <a:pt x="12003" y="10716"/>
                </a:cubicBezTo>
                <a:cubicBezTo>
                  <a:pt x="12000" y="10716"/>
                  <a:pt x="11997" y="10723"/>
                  <a:pt x="11990" y="10730"/>
                </a:cubicBezTo>
                <a:cubicBezTo>
                  <a:pt x="11978" y="10694"/>
                  <a:pt x="11954" y="10659"/>
                  <a:pt x="11942" y="10623"/>
                </a:cubicBezTo>
                <a:lnTo>
                  <a:pt x="11966" y="10611"/>
                </a:lnTo>
                <a:cubicBezTo>
                  <a:pt x="11990" y="10563"/>
                  <a:pt x="11978" y="10587"/>
                  <a:pt x="11990" y="10540"/>
                </a:cubicBezTo>
                <a:cubicBezTo>
                  <a:pt x="12009" y="10510"/>
                  <a:pt x="12029" y="10489"/>
                  <a:pt x="12035" y="10489"/>
                </a:cubicBezTo>
                <a:close/>
                <a:moveTo>
                  <a:pt x="12357" y="10721"/>
                </a:moveTo>
                <a:cubicBezTo>
                  <a:pt x="12359" y="10721"/>
                  <a:pt x="12359" y="10724"/>
                  <a:pt x="12359" y="10730"/>
                </a:cubicBezTo>
                <a:cubicBezTo>
                  <a:pt x="12359" y="10730"/>
                  <a:pt x="12359" y="10730"/>
                  <a:pt x="12359" y="10742"/>
                </a:cubicBezTo>
                <a:cubicBezTo>
                  <a:pt x="12347" y="10730"/>
                  <a:pt x="12347" y="10730"/>
                  <a:pt x="12347" y="10730"/>
                </a:cubicBezTo>
                <a:cubicBezTo>
                  <a:pt x="12353" y="10724"/>
                  <a:pt x="12356" y="10721"/>
                  <a:pt x="12357" y="10721"/>
                </a:cubicBezTo>
                <a:close/>
                <a:moveTo>
                  <a:pt x="13412" y="10722"/>
                </a:moveTo>
                <a:lnTo>
                  <a:pt x="13412" y="10722"/>
                </a:lnTo>
                <a:cubicBezTo>
                  <a:pt x="13399" y="10728"/>
                  <a:pt x="13385" y="10735"/>
                  <a:pt x="13371" y="10742"/>
                </a:cubicBezTo>
                <a:cubicBezTo>
                  <a:pt x="13388" y="10734"/>
                  <a:pt x="13399" y="10731"/>
                  <a:pt x="13412" y="10722"/>
                </a:cubicBezTo>
                <a:close/>
                <a:moveTo>
                  <a:pt x="12270" y="10740"/>
                </a:moveTo>
                <a:cubicBezTo>
                  <a:pt x="12268" y="10740"/>
                  <a:pt x="12274" y="10747"/>
                  <a:pt x="12287" y="10754"/>
                </a:cubicBezTo>
                <a:cubicBezTo>
                  <a:pt x="12277" y="10744"/>
                  <a:pt x="12272" y="10740"/>
                  <a:pt x="12270" y="10740"/>
                </a:cubicBezTo>
                <a:close/>
                <a:moveTo>
                  <a:pt x="12299" y="10671"/>
                </a:moveTo>
                <a:cubicBezTo>
                  <a:pt x="12311" y="10671"/>
                  <a:pt x="12311" y="10683"/>
                  <a:pt x="12323" y="10683"/>
                </a:cubicBezTo>
                <a:cubicBezTo>
                  <a:pt x="12311" y="10694"/>
                  <a:pt x="12311" y="10694"/>
                  <a:pt x="12311" y="10694"/>
                </a:cubicBezTo>
                <a:cubicBezTo>
                  <a:pt x="12311" y="10706"/>
                  <a:pt x="12311" y="10718"/>
                  <a:pt x="12311" y="10718"/>
                </a:cubicBezTo>
                <a:cubicBezTo>
                  <a:pt x="12310" y="10718"/>
                  <a:pt x="12308" y="10718"/>
                  <a:pt x="12306" y="10718"/>
                </a:cubicBezTo>
                <a:lnTo>
                  <a:pt x="12306" y="10718"/>
                </a:lnTo>
                <a:lnTo>
                  <a:pt x="12320" y="10728"/>
                </a:lnTo>
                <a:lnTo>
                  <a:pt x="12320" y="10728"/>
                </a:lnTo>
                <a:cubicBezTo>
                  <a:pt x="12328" y="10724"/>
                  <a:pt x="12335" y="10715"/>
                  <a:pt x="12335" y="10706"/>
                </a:cubicBezTo>
                <a:cubicBezTo>
                  <a:pt x="12335" y="10718"/>
                  <a:pt x="12335" y="10718"/>
                  <a:pt x="12335" y="10730"/>
                </a:cubicBezTo>
                <a:lnTo>
                  <a:pt x="12323" y="10730"/>
                </a:lnTo>
                <a:cubicBezTo>
                  <a:pt x="12311" y="10742"/>
                  <a:pt x="12299" y="10754"/>
                  <a:pt x="12287" y="10754"/>
                </a:cubicBezTo>
                <a:cubicBezTo>
                  <a:pt x="12287" y="10766"/>
                  <a:pt x="12275" y="10766"/>
                  <a:pt x="12275" y="10766"/>
                </a:cubicBezTo>
                <a:cubicBezTo>
                  <a:pt x="12264" y="10754"/>
                  <a:pt x="12252" y="10754"/>
                  <a:pt x="12240" y="10742"/>
                </a:cubicBezTo>
                <a:cubicBezTo>
                  <a:pt x="12252" y="10730"/>
                  <a:pt x="12264" y="10718"/>
                  <a:pt x="12275" y="10694"/>
                </a:cubicBezTo>
                <a:cubicBezTo>
                  <a:pt x="12287" y="10694"/>
                  <a:pt x="12299" y="10683"/>
                  <a:pt x="12299" y="10671"/>
                </a:cubicBezTo>
                <a:close/>
                <a:moveTo>
                  <a:pt x="12383" y="10742"/>
                </a:moveTo>
                <a:cubicBezTo>
                  <a:pt x="12382" y="10754"/>
                  <a:pt x="12380" y="10756"/>
                  <a:pt x="12371" y="10766"/>
                </a:cubicBezTo>
                <a:cubicBezTo>
                  <a:pt x="12371" y="10755"/>
                  <a:pt x="12381" y="10743"/>
                  <a:pt x="12383" y="10742"/>
                </a:cubicBezTo>
                <a:close/>
                <a:moveTo>
                  <a:pt x="12947" y="10741"/>
                </a:moveTo>
                <a:cubicBezTo>
                  <a:pt x="12951" y="10741"/>
                  <a:pt x="12945" y="10751"/>
                  <a:pt x="12930" y="10766"/>
                </a:cubicBezTo>
                <a:cubicBezTo>
                  <a:pt x="12930" y="10754"/>
                  <a:pt x="12930" y="10754"/>
                  <a:pt x="12930" y="10754"/>
                </a:cubicBezTo>
                <a:cubicBezTo>
                  <a:pt x="12939" y="10745"/>
                  <a:pt x="12945" y="10741"/>
                  <a:pt x="12947" y="10741"/>
                </a:cubicBezTo>
                <a:close/>
                <a:moveTo>
                  <a:pt x="11930" y="10647"/>
                </a:moveTo>
                <a:cubicBezTo>
                  <a:pt x="11930" y="10653"/>
                  <a:pt x="11933" y="10659"/>
                  <a:pt x="11936" y="10665"/>
                </a:cubicBezTo>
                <a:lnTo>
                  <a:pt x="11936" y="10665"/>
                </a:lnTo>
                <a:cubicBezTo>
                  <a:pt x="11933" y="10662"/>
                  <a:pt x="11932" y="10660"/>
                  <a:pt x="11932" y="10660"/>
                </a:cubicBezTo>
                <a:lnTo>
                  <a:pt x="11932" y="10660"/>
                </a:lnTo>
                <a:cubicBezTo>
                  <a:pt x="11931" y="10660"/>
                  <a:pt x="11942" y="10674"/>
                  <a:pt x="11942" y="10683"/>
                </a:cubicBezTo>
                <a:lnTo>
                  <a:pt x="11942" y="10683"/>
                </a:lnTo>
                <a:cubicBezTo>
                  <a:pt x="11942" y="10677"/>
                  <a:pt x="11939" y="10671"/>
                  <a:pt x="11936" y="10665"/>
                </a:cubicBezTo>
                <a:lnTo>
                  <a:pt x="11936" y="10665"/>
                </a:lnTo>
                <a:cubicBezTo>
                  <a:pt x="11938" y="10666"/>
                  <a:pt x="11940" y="10668"/>
                  <a:pt x="11942" y="10671"/>
                </a:cubicBezTo>
                <a:cubicBezTo>
                  <a:pt x="11966" y="10694"/>
                  <a:pt x="11978" y="10718"/>
                  <a:pt x="11990" y="10742"/>
                </a:cubicBezTo>
                <a:cubicBezTo>
                  <a:pt x="11990" y="10754"/>
                  <a:pt x="11978" y="10766"/>
                  <a:pt x="11966" y="10778"/>
                </a:cubicBezTo>
                <a:cubicBezTo>
                  <a:pt x="11942" y="10742"/>
                  <a:pt x="11930" y="10718"/>
                  <a:pt x="11918" y="10706"/>
                </a:cubicBezTo>
                <a:cubicBezTo>
                  <a:pt x="11918" y="10683"/>
                  <a:pt x="11930" y="10671"/>
                  <a:pt x="11930" y="10647"/>
                </a:cubicBezTo>
                <a:close/>
                <a:moveTo>
                  <a:pt x="12025" y="10754"/>
                </a:moveTo>
                <a:cubicBezTo>
                  <a:pt x="12014" y="10766"/>
                  <a:pt x="12014" y="10766"/>
                  <a:pt x="12014" y="10778"/>
                </a:cubicBezTo>
                <a:cubicBezTo>
                  <a:pt x="12014" y="10766"/>
                  <a:pt x="12002" y="10766"/>
                  <a:pt x="12002" y="10754"/>
                </a:cubicBezTo>
                <a:close/>
                <a:moveTo>
                  <a:pt x="12171" y="10714"/>
                </a:moveTo>
                <a:cubicBezTo>
                  <a:pt x="12180" y="10714"/>
                  <a:pt x="12180" y="10725"/>
                  <a:pt x="12180" y="10742"/>
                </a:cubicBezTo>
                <a:cubicBezTo>
                  <a:pt x="12180" y="10742"/>
                  <a:pt x="12168" y="10754"/>
                  <a:pt x="12168" y="10778"/>
                </a:cubicBezTo>
                <a:cubicBezTo>
                  <a:pt x="12168" y="10766"/>
                  <a:pt x="12156" y="10766"/>
                  <a:pt x="12156" y="10766"/>
                </a:cubicBezTo>
                <a:lnTo>
                  <a:pt x="12156" y="10718"/>
                </a:lnTo>
                <a:cubicBezTo>
                  <a:pt x="12163" y="10715"/>
                  <a:pt x="12167" y="10714"/>
                  <a:pt x="12171" y="10714"/>
                </a:cubicBezTo>
                <a:close/>
                <a:moveTo>
                  <a:pt x="12442" y="10766"/>
                </a:moveTo>
                <a:cubicBezTo>
                  <a:pt x="12442" y="10766"/>
                  <a:pt x="12442" y="10778"/>
                  <a:pt x="12430" y="10778"/>
                </a:cubicBezTo>
                <a:cubicBezTo>
                  <a:pt x="12442" y="10766"/>
                  <a:pt x="12442" y="10766"/>
                  <a:pt x="12442" y="10766"/>
                </a:cubicBezTo>
                <a:close/>
                <a:moveTo>
                  <a:pt x="12002" y="10778"/>
                </a:moveTo>
                <a:lnTo>
                  <a:pt x="12002" y="10778"/>
                </a:lnTo>
                <a:cubicBezTo>
                  <a:pt x="12002" y="10778"/>
                  <a:pt x="11997" y="10783"/>
                  <a:pt x="11993" y="10789"/>
                </a:cubicBezTo>
                <a:lnTo>
                  <a:pt x="11993" y="10789"/>
                </a:lnTo>
                <a:cubicBezTo>
                  <a:pt x="12002" y="10787"/>
                  <a:pt x="12002" y="10778"/>
                  <a:pt x="12002" y="10778"/>
                </a:cubicBezTo>
                <a:close/>
                <a:moveTo>
                  <a:pt x="12371" y="10778"/>
                </a:moveTo>
                <a:cubicBezTo>
                  <a:pt x="12371" y="10778"/>
                  <a:pt x="12359" y="10790"/>
                  <a:pt x="12359" y="10790"/>
                </a:cubicBezTo>
                <a:lnTo>
                  <a:pt x="12359" y="10790"/>
                </a:lnTo>
                <a:cubicBezTo>
                  <a:pt x="12359" y="10790"/>
                  <a:pt x="12359" y="10778"/>
                  <a:pt x="12371" y="10778"/>
                </a:cubicBezTo>
                <a:close/>
                <a:moveTo>
                  <a:pt x="10116" y="10771"/>
                </a:moveTo>
                <a:cubicBezTo>
                  <a:pt x="10109" y="10786"/>
                  <a:pt x="10112" y="10789"/>
                  <a:pt x="10112" y="10799"/>
                </a:cubicBezTo>
                <a:lnTo>
                  <a:pt x="10112" y="10799"/>
                </a:lnTo>
                <a:lnTo>
                  <a:pt x="10116" y="10771"/>
                </a:lnTo>
                <a:close/>
                <a:moveTo>
                  <a:pt x="12002" y="10766"/>
                </a:moveTo>
                <a:cubicBezTo>
                  <a:pt x="12002" y="10778"/>
                  <a:pt x="12002" y="10790"/>
                  <a:pt x="12002" y="10790"/>
                </a:cubicBezTo>
                <a:cubicBezTo>
                  <a:pt x="12002" y="10802"/>
                  <a:pt x="12002" y="10802"/>
                  <a:pt x="11990" y="10802"/>
                </a:cubicBezTo>
                <a:cubicBezTo>
                  <a:pt x="11990" y="10797"/>
                  <a:pt x="11991" y="10793"/>
                  <a:pt x="11993" y="10789"/>
                </a:cubicBezTo>
                <a:lnTo>
                  <a:pt x="11993" y="10789"/>
                </a:lnTo>
                <a:cubicBezTo>
                  <a:pt x="11992" y="10790"/>
                  <a:pt x="11991" y="10790"/>
                  <a:pt x="11990" y="10790"/>
                </a:cubicBezTo>
                <a:lnTo>
                  <a:pt x="11990" y="10790"/>
                </a:lnTo>
                <a:cubicBezTo>
                  <a:pt x="11990" y="10778"/>
                  <a:pt x="11990" y="10778"/>
                  <a:pt x="12002" y="10766"/>
                </a:cubicBezTo>
                <a:close/>
                <a:moveTo>
                  <a:pt x="12085" y="10730"/>
                </a:moveTo>
                <a:cubicBezTo>
                  <a:pt x="12097" y="10742"/>
                  <a:pt x="12097" y="10742"/>
                  <a:pt x="12097" y="10742"/>
                </a:cubicBezTo>
                <a:cubicBezTo>
                  <a:pt x="12097" y="10754"/>
                  <a:pt x="12097" y="10754"/>
                  <a:pt x="12097" y="10754"/>
                </a:cubicBezTo>
                <a:cubicBezTo>
                  <a:pt x="12109" y="10754"/>
                  <a:pt x="12109" y="10754"/>
                  <a:pt x="12109" y="10766"/>
                </a:cubicBezTo>
                <a:cubicBezTo>
                  <a:pt x="12097" y="10778"/>
                  <a:pt x="12097" y="10790"/>
                  <a:pt x="12085" y="10802"/>
                </a:cubicBezTo>
                <a:lnTo>
                  <a:pt x="12073" y="10778"/>
                </a:lnTo>
                <a:cubicBezTo>
                  <a:pt x="12073" y="10754"/>
                  <a:pt x="12085" y="10742"/>
                  <a:pt x="12085" y="10730"/>
                </a:cubicBezTo>
                <a:close/>
                <a:moveTo>
                  <a:pt x="12359" y="10767"/>
                </a:moveTo>
                <a:cubicBezTo>
                  <a:pt x="12358" y="10779"/>
                  <a:pt x="12347" y="10790"/>
                  <a:pt x="12347" y="10802"/>
                </a:cubicBezTo>
                <a:cubicBezTo>
                  <a:pt x="12347" y="10802"/>
                  <a:pt x="12347" y="10802"/>
                  <a:pt x="12347" y="10790"/>
                </a:cubicBezTo>
                <a:lnTo>
                  <a:pt x="12347" y="10778"/>
                </a:lnTo>
                <a:cubicBezTo>
                  <a:pt x="12353" y="10772"/>
                  <a:pt x="12356" y="10769"/>
                  <a:pt x="12359" y="10767"/>
                </a:cubicBezTo>
                <a:close/>
                <a:moveTo>
                  <a:pt x="12228" y="10742"/>
                </a:moveTo>
                <a:cubicBezTo>
                  <a:pt x="12240" y="10754"/>
                  <a:pt x="12240" y="10766"/>
                  <a:pt x="12252" y="10766"/>
                </a:cubicBezTo>
                <a:lnTo>
                  <a:pt x="12252" y="10778"/>
                </a:lnTo>
                <a:cubicBezTo>
                  <a:pt x="12252" y="10778"/>
                  <a:pt x="12240" y="10766"/>
                  <a:pt x="12228" y="10754"/>
                </a:cubicBezTo>
                <a:lnTo>
                  <a:pt x="12228" y="10754"/>
                </a:lnTo>
                <a:cubicBezTo>
                  <a:pt x="12240" y="10766"/>
                  <a:pt x="12240" y="10778"/>
                  <a:pt x="12252" y="10790"/>
                </a:cubicBezTo>
                <a:cubicBezTo>
                  <a:pt x="12252" y="10790"/>
                  <a:pt x="12252" y="10790"/>
                  <a:pt x="12252" y="10802"/>
                </a:cubicBezTo>
                <a:lnTo>
                  <a:pt x="12240" y="10802"/>
                </a:lnTo>
                <a:cubicBezTo>
                  <a:pt x="12240" y="10802"/>
                  <a:pt x="12240" y="10813"/>
                  <a:pt x="12240" y="10813"/>
                </a:cubicBezTo>
                <a:cubicBezTo>
                  <a:pt x="12232" y="10813"/>
                  <a:pt x="12224" y="10803"/>
                  <a:pt x="12216" y="10803"/>
                </a:cubicBezTo>
                <a:cubicBezTo>
                  <a:pt x="12212" y="10803"/>
                  <a:pt x="12208" y="10806"/>
                  <a:pt x="12204" y="10813"/>
                </a:cubicBezTo>
                <a:cubicBezTo>
                  <a:pt x="12204" y="10802"/>
                  <a:pt x="12204" y="10790"/>
                  <a:pt x="12204" y="10790"/>
                </a:cubicBezTo>
                <a:cubicBezTo>
                  <a:pt x="12216" y="10778"/>
                  <a:pt x="12216" y="10766"/>
                  <a:pt x="12216" y="10766"/>
                </a:cubicBezTo>
                <a:lnTo>
                  <a:pt x="12228" y="10754"/>
                </a:lnTo>
                <a:cubicBezTo>
                  <a:pt x="12228" y="10754"/>
                  <a:pt x="12228" y="10754"/>
                  <a:pt x="12228" y="10742"/>
                </a:cubicBezTo>
                <a:close/>
                <a:moveTo>
                  <a:pt x="9875" y="10806"/>
                </a:moveTo>
                <a:cubicBezTo>
                  <a:pt x="9872" y="10807"/>
                  <a:pt x="9867" y="10812"/>
                  <a:pt x="9859" y="10825"/>
                </a:cubicBezTo>
                <a:cubicBezTo>
                  <a:pt x="9864" y="10820"/>
                  <a:pt x="9870" y="10814"/>
                  <a:pt x="9875" y="10806"/>
                </a:cubicBezTo>
                <a:close/>
                <a:moveTo>
                  <a:pt x="10112" y="10799"/>
                </a:moveTo>
                <a:lnTo>
                  <a:pt x="10109" y="10825"/>
                </a:lnTo>
                <a:cubicBezTo>
                  <a:pt x="10112" y="10813"/>
                  <a:pt x="10112" y="10805"/>
                  <a:pt x="10112" y="10799"/>
                </a:cubicBezTo>
                <a:close/>
                <a:moveTo>
                  <a:pt x="12406" y="10778"/>
                </a:moveTo>
                <a:cubicBezTo>
                  <a:pt x="12406" y="10778"/>
                  <a:pt x="12395" y="10790"/>
                  <a:pt x="12395" y="10790"/>
                </a:cubicBezTo>
                <a:cubicBezTo>
                  <a:pt x="12395" y="10790"/>
                  <a:pt x="12395" y="10802"/>
                  <a:pt x="12395" y="10802"/>
                </a:cubicBezTo>
                <a:lnTo>
                  <a:pt x="12383" y="10825"/>
                </a:lnTo>
                <a:cubicBezTo>
                  <a:pt x="12371" y="10813"/>
                  <a:pt x="12371" y="10813"/>
                  <a:pt x="12359" y="10813"/>
                </a:cubicBezTo>
                <a:cubicBezTo>
                  <a:pt x="12371" y="10802"/>
                  <a:pt x="12371" y="10802"/>
                  <a:pt x="12371" y="10790"/>
                </a:cubicBezTo>
                <a:lnTo>
                  <a:pt x="12383" y="10790"/>
                </a:lnTo>
                <a:lnTo>
                  <a:pt x="12406" y="10778"/>
                </a:lnTo>
                <a:close/>
                <a:moveTo>
                  <a:pt x="12454" y="10790"/>
                </a:moveTo>
                <a:lnTo>
                  <a:pt x="12442" y="10825"/>
                </a:lnTo>
                <a:cubicBezTo>
                  <a:pt x="12454" y="10813"/>
                  <a:pt x="12454" y="10790"/>
                  <a:pt x="12454" y="10790"/>
                </a:cubicBezTo>
                <a:close/>
                <a:moveTo>
                  <a:pt x="13347" y="10837"/>
                </a:moveTo>
                <a:cubicBezTo>
                  <a:pt x="13346" y="10841"/>
                  <a:pt x="13345" y="10845"/>
                  <a:pt x="13344" y="10849"/>
                </a:cubicBezTo>
                <a:lnTo>
                  <a:pt x="13344" y="10849"/>
                </a:lnTo>
                <a:cubicBezTo>
                  <a:pt x="13349" y="10846"/>
                  <a:pt x="13354" y="10842"/>
                  <a:pt x="13359" y="10837"/>
                </a:cubicBezTo>
                <a:close/>
                <a:moveTo>
                  <a:pt x="12454" y="10766"/>
                </a:moveTo>
                <a:cubicBezTo>
                  <a:pt x="12454" y="10778"/>
                  <a:pt x="12466" y="10778"/>
                  <a:pt x="12466" y="10778"/>
                </a:cubicBezTo>
                <a:lnTo>
                  <a:pt x="12454" y="10778"/>
                </a:lnTo>
                <a:cubicBezTo>
                  <a:pt x="12478" y="10790"/>
                  <a:pt x="12502" y="10813"/>
                  <a:pt x="12549" y="10837"/>
                </a:cubicBezTo>
                <a:lnTo>
                  <a:pt x="12537" y="10837"/>
                </a:lnTo>
                <a:cubicBezTo>
                  <a:pt x="12502" y="10817"/>
                  <a:pt x="12484" y="10810"/>
                  <a:pt x="12477" y="10810"/>
                </a:cubicBezTo>
                <a:cubicBezTo>
                  <a:pt x="12468" y="10810"/>
                  <a:pt x="12481" y="10824"/>
                  <a:pt x="12502" y="10837"/>
                </a:cubicBezTo>
                <a:cubicBezTo>
                  <a:pt x="12502" y="10837"/>
                  <a:pt x="12502" y="10849"/>
                  <a:pt x="12514" y="10849"/>
                </a:cubicBezTo>
                <a:cubicBezTo>
                  <a:pt x="12502" y="10849"/>
                  <a:pt x="12502" y="10861"/>
                  <a:pt x="12502" y="10861"/>
                </a:cubicBezTo>
                <a:cubicBezTo>
                  <a:pt x="12490" y="10849"/>
                  <a:pt x="12466" y="10837"/>
                  <a:pt x="12442" y="10825"/>
                </a:cubicBezTo>
                <a:cubicBezTo>
                  <a:pt x="12430" y="10813"/>
                  <a:pt x="12430" y="10813"/>
                  <a:pt x="12430" y="10813"/>
                </a:cubicBezTo>
                <a:cubicBezTo>
                  <a:pt x="12430" y="10802"/>
                  <a:pt x="12430" y="10802"/>
                  <a:pt x="12430" y="10790"/>
                </a:cubicBezTo>
                <a:cubicBezTo>
                  <a:pt x="12430" y="10790"/>
                  <a:pt x="12433" y="10793"/>
                  <a:pt x="12438" y="10793"/>
                </a:cubicBezTo>
                <a:cubicBezTo>
                  <a:pt x="12442" y="10793"/>
                  <a:pt x="12448" y="10790"/>
                  <a:pt x="12454" y="10778"/>
                </a:cubicBezTo>
                <a:cubicBezTo>
                  <a:pt x="12454" y="10766"/>
                  <a:pt x="12454" y="10766"/>
                  <a:pt x="12454" y="10766"/>
                </a:cubicBezTo>
                <a:close/>
                <a:moveTo>
                  <a:pt x="12597" y="10861"/>
                </a:moveTo>
                <a:lnTo>
                  <a:pt x="12597" y="10861"/>
                </a:lnTo>
                <a:cubicBezTo>
                  <a:pt x="12609" y="10873"/>
                  <a:pt x="12609" y="10873"/>
                  <a:pt x="12609" y="10873"/>
                </a:cubicBezTo>
                <a:cubicBezTo>
                  <a:pt x="12609" y="10873"/>
                  <a:pt x="12597" y="10873"/>
                  <a:pt x="12597" y="10861"/>
                </a:cubicBezTo>
                <a:close/>
                <a:moveTo>
                  <a:pt x="12454" y="10861"/>
                </a:moveTo>
                <a:cubicBezTo>
                  <a:pt x="12454" y="10873"/>
                  <a:pt x="12466" y="10873"/>
                  <a:pt x="12478" y="10885"/>
                </a:cubicBezTo>
                <a:cubicBezTo>
                  <a:pt x="12473" y="10880"/>
                  <a:pt x="12469" y="10876"/>
                  <a:pt x="12466" y="10873"/>
                </a:cubicBezTo>
                <a:cubicBezTo>
                  <a:pt x="12454" y="10861"/>
                  <a:pt x="12454" y="10861"/>
                  <a:pt x="12454" y="10861"/>
                </a:cubicBezTo>
                <a:close/>
                <a:moveTo>
                  <a:pt x="12478" y="10885"/>
                </a:moveTo>
                <a:cubicBezTo>
                  <a:pt x="12478" y="10885"/>
                  <a:pt x="12478" y="10885"/>
                  <a:pt x="12478" y="10885"/>
                </a:cubicBezTo>
                <a:cubicBezTo>
                  <a:pt x="12478" y="10885"/>
                  <a:pt x="12478" y="10885"/>
                  <a:pt x="12478" y="10885"/>
                </a:cubicBezTo>
                <a:close/>
                <a:moveTo>
                  <a:pt x="12478" y="10885"/>
                </a:moveTo>
                <a:cubicBezTo>
                  <a:pt x="12478" y="10897"/>
                  <a:pt x="12490" y="10897"/>
                  <a:pt x="12490" y="10897"/>
                </a:cubicBezTo>
                <a:cubicBezTo>
                  <a:pt x="12485" y="10892"/>
                  <a:pt x="12481" y="10888"/>
                  <a:pt x="12478" y="10885"/>
                </a:cubicBezTo>
                <a:close/>
                <a:moveTo>
                  <a:pt x="12442" y="10837"/>
                </a:moveTo>
                <a:cubicBezTo>
                  <a:pt x="12454" y="10849"/>
                  <a:pt x="12466" y="10861"/>
                  <a:pt x="12478" y="10873"/>
                </a:cubicBezTo>
                <a:cubicBezTo>
                  <a:pt x="12490" y="10873"/>
                  <a:pt x="12490" y="10885"/>
                  <a:pt x="12502" y="10885"/>
                </a:cubicBezTo>
                <a:cubicBezTo>
                  <a:pt x="12502" y="10885"/>
                  <a:pt x="12502" y="10897"/>
                  <a:pt x="12490" y="10897"/>
                </a:cubicBezTo>
                <a:cubicBezTo>
                  <a:pt x="12490" y="10909"/>
                  <a:pt x="12490" y="10909"/>
                  <a:pt x="12490" y="10909"/>
                </a:cubicBezTo>
                <a:cubicBezTo>
                  <a:pt x="12490" y="10909"/>
                  <a:pt x="12478" y="10897"/>
                  <a:pt x="12478" y="10897"/>
                </a:cubicBezTo>
                <a:cubicBezTo>
                  <a:pt x="12478" y="10897"/>
                  <a:pt x="12478" y="10897"/>
                  <a:pt x="12478" y="10885"/>
                </a:cubicBezTo>
                <a:cubicBezTo>
                  <a:pt x="12478" y="10885"/>
                  <a:pt x="12478" y="10885"/>
                  <a:pt x="12478" y="10885"/>
                </a:cubicBezTo>
                <a:lnTo>
                  <a:pt x="12478" y="10885"/>
                </a:lnTo>
                <a:cubicBezTo>
                  <a:pt x="12478" y="10885"/>
                  <a:pt x="12478" y="10897"/>
                  <a:pt x="12466" y="10897"/>
                </a:cubicBezTo>
                <a:cubicBezTo>
                  <a:pt x="12466" y="10897"/>
                  <a:pt x="12466" y="10885"/>
                  <a:pt x="12466" y="10885"/>
                </a:cubicBezTo>
                <a:lnTo>
                  <a:pt x="12454" y="10885"/>
                </a:lnTo>
                <a:cubicBezTo>
                  <a:pt x="12454" y="10873"/>
                  <a:pt x="12454" y="10873"/>
                  <a:pt x="12454" y="10861"/>
                </a:cubicBezTo>
                <a:cubicBezTo>
                  <a:pt x="12442" y="10849"/>
                  <a:pt x="12442" y="10837"/>
                  <a:pt x="12442" y="10837"/>
                </a:cubicBezTo>
                <a:close/>
                <a:moveTo>
                  <a:pt x="13228" y="10814"/>
                </a:moveTo>
                <a:cubicBezTo>
                  <a:pt x="13184" y="10854"/>
                  <a:pt x="13138" y="10901"/>
                  <a:pt x="13097" y="10909"/>
                </a:cubicBezTo>
                <a:cubicBezTo>
                  <a:pt x="13133" y="10885"/>
                  <a:pt x="13180" y="10849"/>
                  <a:pt x="13192" y="10837"/>
                </a:cubicBezTo>
                <a:lnTo>
                  <a:pt x="13192" y="10837"/>
                </a:lnTo>
                <a:cubicBezTo>
                  <a:pt x="13192" y="10837"/>
                  <a:pt x="13182" y="10843"/>
                  <a:pt x="13175" y="10843"/>
                </a:cubicBezTo>
                <a:cubicBezTo>
                  <a:pt x="13171" y="10843"/>
                  <a:pt x="13168" y="10841"/>
                  <a:pt x="13168" y="10837"/>
                </a:cubicBezTo>
                <a:lnTo>
                  <a:pt x="13228" y="10814"/>
                </a:lnTo>
                <a:close/>
                <a:moveTo>
                  <a:pt x="12323" y="10861"/>
                </a:moveTo>
                <a:cubicBezTo>
                  <a:pt x="12323" y="10861"/>
                  <a:pt x="12335" y="10873"/>
                  <a:pt x="12335" y="10873"/>
                </a:cubicBezTo>
                <a:cubicBezTo>
                  <a:pt x="12347" y="10885"/>
                  <a:pt x="12347" y="10885"/>
                  <a:pt x="12347" y="10897"/>
                </a:cubicBezTo>
                <a:cubicBezTo>
                  <a:pt x="12347" y="10897"/>
                  <a:pt x="12347" y="10897"/>
                  <a:pt x="12335" y="10909"/>
                </a:cubicBezTo>
                <a:cubicBezTo>
                  <a:pt x="12335" y="10909"/>
                  <a:pt x="12330" y="10914"/>
                  <a:pt x="12326" y="10914"/>
                </a:cubicBezTo>
                <a:cubicBezTo>
                  <a:pt x="12324" y="10914"/>
                  <a:pt x="12323" y="10913"/>
                  <a:pt x="12323" y="10909"/>
                </a:cubicBezTo>
                <a:cubicBezTo>
                  <a:pt x="12323" y="10909"/>
                  <a:pt x="12311" y="10909"/>
                  <a:pt x="12311" y="10897"/>
                </a:cubicBezTo>
                <a:lnTo>
                  <a:pt x="12323" y="10885"/>
                </a:lnTo>
                <a:lnTo>
                  <a:pt x="12323" y="10873"/>
                </a:lnTo>
                <a:lnTo>
                  <a:pt x="12323" y="10861"/>
                </a:lnTo>
                <a:close/>
                <a:moveTo>
                  <a:pt x="13442" y="10885"/>
                </a:moveTo>
                <a:lnTo>
                  <a:pt x="13442" y="10885"/>
                </a:lnTo>
                <a:cubicBezTo>
                  <a:pt x="13442" y="10885"/>
                  <a:pt x="13418" y="10904"/>
                  <a:pt x="13394" y="10925"/>
                </a:cubicBezTo>
                <a:lnTo>
                  <a:pt x="13394" y="10925"/>
                </a:lnTo>
                <a:cubicBezTo>
                  <a:pt x="13399" y="10922"/>
                  <a:pt x="13403" y="10921"/>
                  <a:pt x="13407" y="10921"/>
                </a:cubicBezTo>
                <a:cubicBezTo>
                  <a:pt x="13418" y="10909"/>
                  <a:pt x="13430" y="10897"/>
                  <a:pt x="13442" y="10885"/>
                </a:cubicBezTo>
                <a:close/>
                <a:moveTo>
                  <a:pt x="13187" y="10940"/>
                </a:moveTo>
                <a:cubicBezTo>
                  <a:pt x="13190" y="10940"/>
                  <a:pt x="13192" y="10941"/>
                  <a:pt x="13192" y="10944"/>
                </a:cubicBezTo>
                <a:cubicBezTo>
                  <a:pt x="13180" y="10944"/>
                  <a:pt x="13168" y="10956"/>
                  <a:pt x="13157" y="10968"/>
                </a:cubicBezTo>
                <a:cubicBezTo>
                  <a:pt x="13157" y="10956"/>
                  <a:pt x="13157" y="10956"/>
                  <a:pt x="13145" y="10956"/>
                </a:cubicBezTo>
                <a:cubicBezTo>
                  <a:pt x="13161" y="10948"/>
                  <a:pt x="13178" y="10940"/>
                  <a:pt x="13187" y="10940"/>
                </a:cubicBezTo>
                <a:close/>
                <a:moveTo>
                  <a:pt x="13207" y="10966"/>
                </a:moveTo>
                <a:cubicBezTo>
                  <a:pt x="13210" y="10966"/>
                  <a:pt x="13209" y="10970"/>
                  <a:pt x="13204" y="10980"/>
                </a:cubicBezTo>
                <a:lnTo>
                  <a:pt x="13192" y="10992"/>
                </a:lnTo>
                <a:cubicBezTo>
                  <a:pt x="13204" y="10992"/>
                  <a:pt x="13228" y="10980"/>
                  <a:pt x="13228" y="10980"/>
                </a:cubicBezTo>
                <a:lnTo>
                  <a:pt x="13228" y="10980"/>
                </a:lnTo>
                <a:cubicBezTo>
                  <a:pt x="13216" y="10992"/>
                  <a:pt x="13216" y="11004"/>
                  <a:pt x="13204" y="11004"/>
                </a:cubicBezTo>
                <a:cubicBezTo>
                  <a:pt x="13204" y="11004"/>
                  <a:pt x="13192" y="11004"/>
                  <a:pt x="13192" y="10992"/>
                </a:cubicBezTo>
                <a:cubicBezTo>
                  <a:pt x="13180" y="10992"/>
                  <a:pt x="13180" y="10980"/>
                  <a:pt x="13180" y="10980"/>
                </a:cubicBezTo>
                <a:cubicBezTo>
                  <a:pt x="13194" y="10973"/>
                  <a:pt x="13204" y="10966"/>
                  <a:pt x="13207" y="10966"/>
                </a:cubicBezTo>
                <a:close/>
                <a:moveTo>
                  <a:pt x="13240" y="11004"/>
                </a:moveTo>
                <a:cubicBezTo>
                  <a:pt x="13243" y="11004"/>
                  <a:pt x="13240" y="11010"/>
                  <a:pt x="13228" y="11028"/>
                </a:cubicBezTo>
                <a:cubicBezTo>
                  <a:pt x="13216" y="11016"/>
                  <a:pt x="13216" y="11016"/>
                  <a:pt x="13216" y="11016"/>
                </a:cubicBezTo>
                <a:cubicBezTo>
                  <a:pt x="13228" y="11010"/>
                  <a:pt x="13237" y="11004"/>
                  <a:pt x="13240" y="11004"/>
                </a:cubicBezTo>
                <a:close/>
                <a:moveTo>
                  <a:pt x="13204" y="11028"/>
                </a:moveTo>
                <a:cubicBezTo>
                  <a:pt x="13192" y="11028"/>
                  <a:pt x="13192" y="11028"/>
                  <a:pt x="13192" y="11040"/>
                </a:cubicBezTo>
                <a:cubicBezTo>
                  <a:pt x="13180" y="11040"/>
                  <a:pt x="13180" y="11052"/>
                  <a:pt x="13168" y="11052"/>
                </a:cubicBezTo>
                <a:cubicBezTo>
                  <a:pt x="13168" y="11052"/>
                  <a:pt x="13168" y="11040"/>
                  <a:pt x="13157" y="11040"/>
                </a:cubicBezTo>
                <a:cubicBezTo>
                  <a:pt x="13157" y="11028"/>
                  <a:pt x="13157" y="11028"/>
                  <a:pt x="13168" y="11028"/>
                </a:cubicBezTo>
                <a:cubicBezTo>
                  <a:pt x="13168" y="11028"/>
                  <a:pt x="13168" y="11028"/>
                  <a:pt x="13157" y="11040"/>
                </a:cubicBezTo>
                <a:cubicBezTo>
                  <a:pt x="13168" y="11040"/>
                  <a:pt x="13168" y="11028"/>
                  <a:pt x="13180" y="11028"/>
                </a:cubicBezTo>
                <a:close/>
                <a:moveTo>
                  <a:pt x="13478" y="11075"/>
                </a:moveTo>
                <a:cubicBezTo>
                  <a:pt x="13478" y="11076"/>
                  <a:pt x="13477" y="11076"/>
                  <a:pt x="13477" y="11077"/>
                </a:cubicBezTo>
                <a:lnTo>
                  <a:pt x="13477" y="11077"/>
                </a:lnTo>
                <a:cubicBezTo>
                  <a:pt x="13481" y="11076"/>
                  <a:pt x="13485" y="11075"/>
                  <a:pt x="13490" y="11075"/>
                </a:cubicBezTo>
                <a:close/>
                <a:moveTo>
                  <a:pt x="13764" y="11075"/>
                </a:moveTo>
                <a:cubicBezTo>
                  <a:pt x="13762" y="11077"/>
                  <a:pt x="13762" y="11077"/>
                  <a:pt x="13762" y="11077"/>
                </a:cubicBezTo>
                <a:cubicBezTo>
                  <a:pt x="13762" y="11077"/>
                  <a:pt x="13763" y="11077"/>
                  <a:pt x="13764" y="11076"/>
                </a:cubicBezTo>
                <a:lnTo>
                  <a:pt x="13764" y="11076"/>
                </a:lnTo>
                <a:cubicBezTo>
                  <a:pt x="13764" y="11076"/>
                  <a:pt x="13764" y="11075"/>
                  <a:pt x="13764" y="11075"/>
                </a:cubicBezTo>
                <a:close/>
                <a:moveTo>
                  <a:pt x="13299" y="11064"/>
                </a:moveTo>
                <a:cubicBezTo>
                  <a:pt x="13264" y="11087"/>
                  <a:pt x="13240" y="11099"/>
                  <a:pt x="13240" y="11111"/>
                </a:cubicBezTo>
                <a:cubicBezTo>
                  <a:pt x="13240" y="11099"/>
                  <a:pt x="13228" y="11099"/>
                  <a:pt x="13228" y="11099"/>
                </a:cubicBezTo>
                <a:cubicBezTo>
                  <a:pt x="13228" y="11099"/>
                  <a:pt x="13228" y="11099"/>
                  <a:pt x="13216" y="11087"/>
                </a:cubicBezTo>
                <a:lnTo>
                  <a:pt x="13204" y="11087"/>
                </a:lnTo>
                <a:cubicBezTo>
                  <a:pt x="13216" y="11075"/>
                  <a:pt x="13216" y="11075"/>
                  <a:pt x="13216" y="11075"/>
                </a:cubicBezTo>
                <a:cubicBezTo>
                  <a:pt x="13216" y="11075"/>
                  <a:pt x="13216" y="11087"/>
                  <a:pt x="13216" y="11087"/>
                </a:cubicBezTo>
                <a:lnTo>
                  <a:pt x="13228" y="11075"/>
                </a:lnTo>
                <a:cubicBezTo>
                  <a:pt x="13231" y="11074"/>
                  <a:pt x="13233" y="11073"/>
                  <a:pt x="13235" y="11073"/>
                </a:cubicBezTo>
                <a:cubicBezTo>
                  <a:pt x="13242" y="11073"/>
                  <a:pt x="13241" y="11085"/>
                  <a:pt x="13253" y="11085"/>
                </a:cubicBezTo>
                <a:cubicBezTo>
                  <a:pt x="13261" y="11085"/>
                  <a:pt x="13274" y="11080"/>
                  <a:pt x="13299" y="11064"/>
                </a:cubicBezTo>
                <a:close/>
                <a:moveTo>
                  <a:pt x="14085" y="11099"/>
                </a:moveTo>
                <a:cubicBezTo>
                  <a:pt x="14049" y="11127"/>
                  <a:pt x="14015" y="11153"/>
                  <a:pt x="13990" y="11159"/>
                </a:cubicBezTo>
                <a:cubicBezTo>
                  <a:pt x="14013" y="11135"/>
                  <a:pt x="14071" y="11101"/>
                  <a:pt x="14085" y="11099"/>
                </a:cubicBezTo>
                <a:close/>
                <a:moveTo>
                  <a:pt x="11678" y="11236"/>
                </a:moveTo>
                <a:lnTo>
                  <a:pt x="11678" y="11236"/>
                </a:lnTo>
                <a:cubicBezTo>
                  <a:pt x="11675" y="11237"/>
                  <a:pt x="11672" y="11239"/>
                  <a:pt x="11668" y="11242"/>
                </a:cubicBezTo>
                <a:cubicBezTo>
                  <a:pt x="11674" y="11242"/>
                  <a:pt x="11677" y="11240"/>
                  <a:pt x="11678" y="11236"/>
                </a:cubicBezTo>
                <a:close/>
                <a:moveTo>
                  <a:pt x="14288" y="11218"/>
                </a:moveTo>
                <a:lnTo>
                  <a:pt x="14288" y="11218"/>
                </a:lnTo>
                <a:cubicBezTo>
                  <a:pt x="14264" y="11242"/>
                  <a:pt x="14252" y="11242"/>
                  <a:pt x="14252" y="11242"/>
                </a:cubicBezTo>
                <a:cubicBezTo>
                  <a:pt x="14276" y="11230"/>
                  <a:pt x="14287" y="11218"/>
                  <a:pt x="14288" y="11218"/>
                </a:cubicBezTo>
                <a:close/>
                <a:moveTo>
                  <a:pt x="13442" y="11171"/>
                </a:moveTo>
                <a:cubicBezTo>
                  <a:pt x="13442" y="11183"/>
                  <a:pt x="13430" y="11183"/>
                  <a:pt x="13430" y="11194"/>
                </a:cubicBezTo>
                <a:cubicBezTo>
                  <a:pt x="13418" y="11194"/>
                  <a:pt x="13407" y="11206"/>
                  <a:pt x="13407" y="11206"/>
                </a:cubicBezTo>
                <a:cubicBezTo>
                  <a:pt x="13395" y="11218"/>
                  <a:pt x="13395" y="11218"/>
                  <a:pt x="13383" y="11218"/>
                </a:cubicBezTo>
                <a:cubicBezTo>
                  <a:pt x="13383" y="11225"/>
                  <a:pt x="13383" y="11230"/>
                  <a:pt x="13383" y="11230"/>
                </a:cubicBezTo>
                <a:lnTo>
                  <a:pt x="13371" y="11230"/>
                </a:lnTo>
                <a:cubicBezTo>
                  <a:pt x="13371" y="11242"/>
                  <a:pt x="13371" y="11254"/>
                  <a:pt x="13371" y="11254"/>
                </a:cubicBezTo>
                <a:cubicBezTo>
                  <a:pt x="13359" y="11242"/>
                  <a:pt x="13347" y="11242"/>
                  <a:pt x="13335" y="11230"/>
                </a:cubicBezTo>
                <a:cubicBezTo>
                  <a:pt x="13371" y="11206"/>
                  <a:pt x="13407" y="11183"/>
                  <a:pt x="13442" y="11171"/>
                </a:cubicBezTo>
                <a:close/>
                <a:moveTo>
                  <a:pt x="12015" y="11246"/>
                </a:moveTo>
                <a:cubicBezTo>
                  <a:pt x="12018" y="11246"/>
                  <a:pt x="12021" y="11249"/>
                  <a:pt x="12025" y="11254"/>
                </a:cubicBezTo>
                <a:cubicBezTo>
                  <a:pt x="12025" y="11254"/>
                  <a:pt x="12025" y="11266"/>
                  <a:pt x="12025" y="11290"/>
                </a:cubicBezTo>
                <a:lnTo>
                  <a:pt x="12002" y="11266"/>
                </a:lnTo>
                <a:cubicBezTo>
                  <a:pt x="12009" y="11252"/>
                  <a:pt x="12011" y="11246"/>
                  <a:pt x="12015" y="11246"/>
                </a:cubicBezTo>
                <a:close/>
                <a:moveTo>
                  <a:pt x="12025" y="11302"/>
                </a:moveTo>
                <a:cubicBezTo>
                  <a:pt x="12025" y="11314"/>
                  <a:pt x="12025" y="11314"/>
                  <a:pt x="12037" y="11314"/>
                </a:cubicBezTo>
                <a:lnTo>
                  <a:pt x="12025" y="11302"/>
                </a:lnTo>
                <a:close/>
                <a:moveTo>
                  <a:pt x="13502" y="11385"/>
                </a:moveTo>
                <a:lnTo>
                  <a:pt x="13514" y="11397"/>
                </a:lnTo>
                <a:cubicBezTo>
                  <a:pt x="13514" y="11385"/>
                  <a:pt x="13514" y="11385"/>
                  <a:pt x="13502" y="11385"/>
                </a:cubicBezTo>
                <a:close/>
                <a:moveTo>
                  <a:pt x="13823" y="11373"/>
                </a:moveTo>
                <a:cubicBezTo>
                  <a:pt x="13818" y="11383"/>
                  <a:pt x="13814" y="11390"/>
                  <a:pt x="13810" y="11397"/>
                </a:cubicBezTo>
                <a:lnTo>
                  <a:pt x="13810" y="11397"/>
                </a:lnTo>
                <a:cubicBezTo>
                  <a:pt x="13813" y="11387"/>
                  <a:pt x="13816" y="11380"/>
                  <a:pt x="13823" y="11373"/>
                </a:cubicBezTo>
                <a:close/>
                <a:moveTo>
                  <a:pt x="13478" y="11445"/>
                </a:moveTo>
                <a:cubicBezTo>
                  <a:pt x="13478" y="11456"/>
                  <a:pt x="13466" y="11456"/>
                  <a:pt x="13466" y="11456"/>
                </a:cubicBezTo>
                <a:cubicBezTo>
                  <a:pt x="13466" y="11456"/>
                  <a:pt x="13466" y="11456"/>
                  <a:pt x="13478" y="11445"/>
                </a:cubicBezTo>
                <a:close/>
                <a:moveTo>
                  <a:pt x="13590" y="11453"/>
                </a:moveTo>
                <a:cubicBezTo>
                  <a:pt x="13592" y="11453"/>
                  <a:pt x="13595" y="11454"/>
                  <a:pt x="13597" y="11456"/>
                </a:cubicBezTo>
                <a:cubicBezTo>
                  <a:pt x="13561" y="11480"/>
                  <a:pt x="13561" y="11528"/>
                  <a:pt x="13561" y="11564"/>
                </a:cubicBezTo>
                <a:cubicBezTo>
                  <a:pt x="13549" y="11564"/>
                  <a:pt x="13538" y="11552"/>
                  <a:pt x="13538" y="11552"/>
                </a:cubicBezTo>
                <a:cubicBezTo>
                  <a:pt x="13538" y="11528"/>
                  <a:pt x="13538" y="11540"/>
                  <a:pt x="13549" y="11504"/>
                </a:cubicBezTo>
                <a:cubicBezTo>
                  <a:pt x="13559" y="11475"/>
                  <a:pt x="13577" y="11453"/>
                  <a:pt x="13590" y="11453"/>
                </a:cubicBezTo>
                <a:close/>
                <a:moveTo>
                  <a:pt x="14240" y="11611"/>
                </a:moveTo>
                <a:lnTo>
                  <a:pt x="14235" y="11616"/>
                </a:lnTo>
                <a:lnTo>
                  <a:pt x="14235" y="11616"/>
                </a:lnTo>
                <a:cubicBezTo>
                  <a:pt x="14241" y="11613"/>
                  <a:pt x="14243" y="11611"/>
                  <a:pt x="14240" y="11611"/>
                </a:cubicBezTo>
                <a:close/>
                <a:moveTo>
                  <a:pt x="14193" y="11611"/>
                </a:moveTo>
                <a:cubicBezTo>
                  <a:pt x="14190" y="11613"/>
                  <a:pt x="14187" y="11614"/>
                  <a:pt x="14184" y="11616"/>
                </a:cubicBezTo>
                <a:lnTo>
                  <a:pt x="14184" y="11616"/>
                </a:lnTo>
                <a:cubicBezTo>
                  <a:pt x="14190" y="11615"/>
                  <a:pt x="14197" y="11613"/>
                  <a:pt x="14204" y="11611"/>
                </a:cubicBezTo>
                <a:close/>
                <a:moveTo>
                  <a:pt x="14085" y="11611"/>
                </a:moveTo>
                <a:lnTo>
                  <a:pt x="14085" y="11623"/>
                </a:lnTo>
                <a:cubicBezTo>
                  <a:pt x="14085" y="11623"/>
                  <a:pt x="14097" y="11623"/>
                  <a:pt x="14097" y="11611"/>
                </a:cubicBezTo>
                <a:close/>
                <a:moveTo>
                  <a:pt x="14235" y="11616"/>
                </a:moveTo>
                <a:lnTo>
                  <a:pt x="14235" y="11616"/>
                </a:lnTo>
                <a:cubicBezTo>
                  <a:pt x="14221" y="11623"/>
                  <a:pt x="14186" y="11635"/>
                  <a:pt x="14169" y="11635"/>
                </a:cubicBezTo>
                <a:cubicBezTo>
                  <a:pt x="14162" y="11637"/>
                  <a:pt x="14158" y="11637"/>
                  <a:pt x="14155" y="11637"/>
                </a:cubicBezTo>
                <a:cubicBezTo>
                  <a:pt x="14146" y="11637"/>
                  <a:pt x="14164" y="11627"/>
                  <a:pt x="14184" y="11616"/>
                </a:cubicBezTo>
                <a:lnTo>
                  <a:pt x="14184" y="11616"/>
                </a:lnTo>
                <a:cubicBezTo>
                  <a:pt x="14149" y="11623"/>
                  <a:pt x="14129" y="11625"/>
                  <a:pt x="14109" y="11635"/>
                </a:cubicBezTo>
                <a:cubicBezTo>
                  <a:pt x="14121" y="11635"/>
                  <a:pt x="14133" y="11638"/>
                  <a:pt x="14151" y="11638"/>
                </a:cubicBezTo>
                <a:cubicBezTo>
                  <a:pt x="14169" y="11638"/>
                  <a:pt x="14192" y="11635"/>
                  <a:pt x="14228" y="11623"/>
                </a:cubicBezTo>
                <a:lnTo>
                  <a:pt x="14235" y="11616"/>
                </a:lnTo>
                <a:close/>
                <a:moveTo>
                  <a:pt x="14121" y="11754"/>
                </a:moveTo>
                <a:lnTo>
                  <a:pt x="14121" y="11767"/>
                </a:lnTo>
                <a:lnTo>
                  <a:pt x="14121" y="11767"/>
                </a:lnTo>
                <a:cubicBezTo>
                  <a:pt x="14124" y="11759"/>
                  <a:pt x="14124" y="11754"/>
                  <a:pt x="14121" y="11754"/>
                </a:cubicBezTo>
                <a:close/>
                <a:moveTo>
                  <a:pt x="13628" y="11473"/>
                </a:moveTo>
                <a:cubicBezTo>
                  <a:pt x="13631" y="11473"/>
                  <a:pt x="13633" y="11479"/>
                  <a:pt x="13633" y="11492"/>
                </a:cubicBezTo>
                <a:lnTo>
                  <a:pt x="13609" y="11516"/>
                </a:lnTo>
                <a:cubicBezTo>
                  <a:pt x="13629" y="11516"/>
                  <a:pt x="13650" y="11490"/>
                  <a:pt x="13663" y="11490"/>
                </a:cubicBezTo>
                <a:cubicBezTo>
                  <a:pt x="13665" y="11490"/>
                  <a:pt x="13667" y="11490"/>
                  <a:pt x="13669" y="11492"/>
                </a:cubicBezTo>
                <a:cubicBezTo>
                  <a:pt x="13645" y="11564"/>
                  <a:pt x="13645" y="11516"/>
                  <a:pt x="13621" y="11564"/>
                </a:cubicBezTo>
                <a:cubicBezTo>
                  <a:pt x="13621" y="11564"/>
                  <a:pt x="13622" y="11564"/>
                  <a:pt x="13623" y="11564"/>
                </a:cubicBezTo>
                <a:cubicBezTo>
                  <a:pt x="13635" y="11564"/>
                  <a:pt x="13675" y="11505"/>
                  <a:pt x="13689" y="11505"/>
                </a:cubicBezTo>
                <a:cubicBezTo>
                  <a:pt x="13693" y="11505"/>
                  <a:pt x="13695" y="11511"/>
                  <a:pt x="13692" y="11528"/>
                </a:cubicBezTo>
                <a:cubicBezTo>
                  <a:pt x="13680" y="11552"/>
                  <a:pt x="13669" y="11540"/>
                  <a:pt x="13657" y="11552"/>
                </a:cubicBezTo>
                <a:cubicBezTo>
                  <a:pt x="13645" y="11599"/>
                  <a:pt x="13645" y="11611"/>
                  <a:pt x="13645" y="11623"/>
                </a:cubicBezTo>
                <a:cubicBezTo>
                  <a:pt x="13621" y="11611"/>
                  <a:pt x="13609" y="11599"/>
                  <a:pt x="13597" y="11599"/>
                </a:cubicBezTo>
                <a:cubicBezTo>
                  <a:pt x="13609" y="11611"/>
                  <a:pt x="13621" y="11623"/>
                  <a:pt x="13645" y="11635"/>
                </a:cubicBezTo>
                <a:lnTo>
                  <a:pt x="13657" y="11647"/>
                </a:lnTo>
                <a:lnTo>
                  <a:pt x="13669" y="11683"/>
                </a:lnTo>
                <a:lnTo>
                  <a:pt x="13669" y="11659"/>
                </a:lnTo>
                <a:cubicBezTo>
                  <a:pt x="13669" y="11659"/>
                  <a:pt x="13669" y="11647"/>
                  <a:pt x="13680" y="11647"/>
                </a:cubicBezTo>
                <a:lnTo>
                  <a:pt x="13692" y="11647"/>
                </a:lnTo>
                <a:cubicBezTo>
                  <a:pt x="13680" y="11647"/>
                  <a:pt x="13680" y="11647"/>
                  <a:pt x="13680" y="11635"/>
                </a:cubicBezTo>
                <a:cubicBezTo>
                  <a:pt x="13706" y="11592"/>
                  <a:pt x="13720" y="11581"/>
                  <a:pt x="13730" y="11581"/>
                </a:cubicBezTo>
                <a:cubicBezTo>
                  <a:pt x="13739" y="11581"/>
                  <a:pt x="13745" y="11589"/>
                  <a:pt x="13754" y="11589"/>
                </a:cubicBezTo>
                <a:cubicBezTo>
                  <a:pt x="13764" y="11589"/>
                  <a:pt x="13777" y="11582"/>
                  <a:pt x="13799" y="11552"/>
                </a:cubicBezTo>
                <a:lnTo>
                  <a:pt x="13799" y="11552"/>
                </a:lnTo>
                <a:cubicBezTo>
                  <a:pt x="13728" y="11647"/>
                  <a:pt x="13764" y="11611"/>
                  <a:pt x="13728" y="11683"/>
                </a:cubicBezTo>
                <a:cubicBezTo>
                  <a:pt x="13728" y="11706"/>
                  <a:pt x="13728" y="11730"/>
                  <a:pt x="13716" y="11754"/>
                </a:cubicBezTo>
                <a:cubicBezTo>
                  <a:pt x="13724" y="11741"/>
                  <a:pt x="13728" y="11737"/>
                  <a:pt x="13731" y="11737"/>
                </a:cubicBezTo>
                <a:cubicBezTo>
                  <a:pt x="13737" y="11737"/>
                  <a:pt x="13735" y="11761"/>
                  <a:pt x="13744" y="11761"/>
                </a:cubicBezTo>
                <a:cubicBezTo>
                  <a:pt x="13750" y="11761"/>
                  <a:pt x="13759" y="11754"/>
                  <a:pt x="13776" y="11730"/>
                </a:cubicBezTo>
                <a:lnTo>
                  <a:pt x="13776" y="11730"/>
                </a:lnTo>
                <a:cubicBezTo>
                  <a:pt x="13764" y="11754"/>
                  <a:pt x="13787" y="11743"/>
                  <a:pt x="13754" y="11798"/>
                </a:cubicBezTo>
                <a:lnTo>
                  <a:pt x="13754" y="11798"/>
                </a:lnTo>
                <a:cubicBezTo>
                  <a:pt x="13737" y="11786"/>
                  <a:pt x="13717" y="11771"/>
                  <a:pt x="13692" y="11754"/>
                </a:cubicBezTo>
                <a:cubicBezTo>
                  <a:pt x="13726" y="11754"/>
                  <a:pt x="13550" y="11597"/>
                  <a:pt x="13587" y="11597"/>
                </a:cubicBezTo>
                <a:cubicBezTo>
                  <a:pt x="13589" y="11597"/>
                  <a:pt x="13593" y="11598"/>
                  <a:pt x="13597" y="11599"/>
                </a:cubicBezTo>
                <a:cubicBezTo>
                  <a:pt x="13585" y="11587"/>
                  <a:pt x="13573" y="11575"/>
                  <a:pt x="13561" y="11575"/>
                </a:cubicBezTo>
                <a:cubicBezTo>
                  <a:pt x="13561" y="11554"/>
                  <a:pt x="13571" y="11543"/>
                  <a:pt x="13573" y="11532"/>
                </a:cubicBezTo>
                <a:lnTo>
                  <a:pt x="13573" y="11532"/>
                </a:lnTo>
                <a:cubicBezTo>
                  <a:pt x="13571" y="11550"/>
                  <a:pt x="13572" y="11557"/>
                  <a:pt x="13575" y="11557"/>
                </a:cubicBezTo>
                <a:cubicBezTo>
                  <a:pt x="13584" y="11557"/>
                  <a:pt x="13616" y="11473"/>
                  <a:pt x="13628" y="11473"/>
                </a:cubicBezTo>
                <a:close/>
                <a:moveTo>
                  <a:pt x="1387" y="0"/>
                </a:moveTo>
                <a:cubicBezTo>
                  <a:pt x="1339" y="0"/>
                  <a:pt x="1249" y="31"/>
                  <a:pt x="1238" y="62"/>
                </a:cubicBezTo>
                <a:cubicBezTo>
                  <a:pt x="1250" y="74"/>
                  <a:pt x="1250" y="110"/>
                  <a:pt x="1226" y="134"/>
                </a:cubicBezTo>
                <a:lnTo>
                  <a:pt x="1191" y="134"/>
                </a:lnTo>
                <a:cubicBezTo>
                  <a:pt x="1107" y="229"/>
                  <a:pt x="1012" y="300"/>
                  <a:pt x="1012" y="419"/>
                </a:cubicBezTo>
                <a:lnTo>
                  <a:pt x="1107" y="407"/>
                </a:lnTo>
                <a:lnTo>
                  <a:pt x="1084" y="455"/>
                </a:lnTo>
                <a:lnTo>
                  <a:pt x="1048" y="431"/>
                </a:lnTo>
                <a:lnTo>
                  <a:pt x="1048" y="431"/>
                </a:lnTo>
                <a:cubicBezTo>
                  <a:pt x="1042" y="461"/>
                  <a:pt x="1048" y="470"/>
                  <a:pt x="1060" y="470"/>
                </a:cubicBezTo>
                <a:cubicBezTo>
                  <a:pt x="1072" y="470"/>
                  <a:pt x="1090" y="461"/>
                  <a:pt x="1107" y="455"/>
                </a:cubicBezTo>
                <a:lnTo>
                  <a:pt x="1107" y="455"/>
                </a:lnTo>
                <a:cubicBezTo>
                  <a:pt x="1096" y="479"/>
                  <a:pt x="1084" y="503"/>
                  <a:pt x="1096" y="515"/>
                </a:cubicBezTo>
                <a:lnTo>
                  <a:pt x="1203" y="467"/>
                </a:lnTo>
                <a:lnTo>
                  <a:pt x="1203" y="467"/>
                </a:lnTo>
                <a:cubicBezTo>
                  <a:pt x="1179" y="503"/>
                  <a:pt x="1131" y="527"/>
                  <a:pt x="1143" y="562"/>
                </a:cubicBezTo>
                <a:cubicBezTo>
                  <a:pt x="1191" y="538"/>
                  <a:pt x="1191" y="467"/>
                  <a:pt x="1250" y="467"/>
                </a:cubicBezTo>
                <a:cubicBezTo>
                  <a:pt x="1232" y="514"/>
                  <a:pt x="1205" y="546"/>
                  <a:pt x="1224" y="546"/>
                </a:cubicBezTo>
                <a:cubicBezTo>
                  <a:pt x="1229" y="546"/>
                  <a:pt x="1238" y="544"/>
                  <a:pt x="1250" y="538"/>
                </a:cubicBezTo>
                <a:lnTo>
                  <a:pt x="1250" y="538"/>
                </a:lnTo>
                <a:cubicBezTo>
                  <a:pt x="1241" y="566"/>
                  <a:pt x="1225" y="580"/>
                  <a:pt x="1212" y="584"/>
                </a:cubicBezTo>
                <a:lnTo>
                  <a:pt x="1212" y="584"/>
                </a:lnTo>
                <a:cubicBezTo>
                  <a:pt x="1213" y="584"/>
                  <a:pt x="1214" y="584"/>
                  <a:pt x="1215" y="584"/>
                </a:cubicBezTo>
                <a:cubicBezTo>
                  <a:pt x="1235" y="584"/>
                  <a:pt x="1253" y="600"/>
                  <a:pt x="1279" y="600"/>
                </a:cubicBezTo>
                <a:cubicBezTo>
                  <a:pt x="1291" y="600"/>
                  <a:pt x="1305" y="596"/>
                  <a:pt x="1322" y="586"/>
                </a:cubicBezTo>
                <a:lnTo>
                  <a:pt x="1322" y="586"/>
                </a:lnTo>
                <a:cubicBezTo>
                  <a:pt x="1298" y="657"/>
                  <a:pt x="1405" y="634"/>
                  <a:pt x="1334" y="717"/>
                </a:cubicBezTo>
                <a:cubicBezTo>
                  <a:pt x="1353" y="707"/>
                  <a:pt x="1403" y="690"/>
                  <a:pt x="1434" y="690"/>
                </a:cubicBezTo>
                <a:cubicBezTo>
                  <a:pt x="1442" y="690"/>
                  <a:pt x="1448" y="691"/>
                  <a:pt x="1453" y="693"/>
                </a:cubicBezTo>
                <a:cubicBezTo>
                  <a:pt x="1322" y="765"/>
                  <a:pt x="1524" y="765"/>
                  <a:pt x="1417" y="872"/>
                </a:cubicBezTo>
                <a:cubicBezTo>
                  <a:pt x="1444" y="854"/>
                  <a:pt x="1466" y="847"/>
                  <a:pt x="1485" y="847"/>
                </a:cubicBezTo>
                <a:cubicBezTo>
                  <a:pt x="1537" y="847"/>
                  <a:pt x="1567" y="897"/>
                  <a:pt x="1628" y="897"/>
                </a:cubicBezTo>
                <a:cubicBezTo>
                  <a:pt x="1633" y="897"/>
                  <a:pt x="1638" y="896"/>
                  <a:pt x="1643" y="896"/>
                </a:cubicBezTo>
                <a:lnTo>
                  <a:pt x="1643" y="896"/>
                </a:lnTo>
                <a:cubicBezTo>
                  <a:pt x="1635" y="904"/>
                  <a:pt x="1626" y="912"/>
                  <a:pt x="1622" y="912"/>
                </a:cubicBezTo>
                <a:cubicBezTo>
                  <a:pt x="1622" y="912"/>
                  <a:pt x="1622" y="912"/>
                  <a:pt x="1621" y="912"/>
                </a:cubicBezTo>
                <a:lnTo>
                  <a:pt x="1621" y="912"/>
                </a:lnTo>
                <a:cubicBezTo>
                  <a:pt x="1630" y="936"/>
                  <a:pt x="1619" y="969"/>
                  <a:pt x="1619" y="1003"/>
                </a:cubicBezTo>
                <a:cubicBezTo>
                  <a:pt x="1691" y="931"/>
                  <a:pt x="1750" y="955"/>
                  <a:pt x="1810" y="919"/>
                </a:cubicBezTo>
                <a:lnTo>
                  <a:pt x="1810" y="919"/>
                </a:lnTo>
                <a:cubicBezTo>
                  <a:pt x="1774" y="1027"/>
                  <a:pt x="1715" y="991"/>
                  <a:pt x="1655" y="1074"/>
                </a:cubicBezTo>
                <a:cubicBezTo>
                  <a:pt x="1715" y="1015"/>
                  <a:pt x="1774" y="1062"/>
                  <a:pt x="1810" y="1003"/>
                </a:cubicBezTo>
                <a:lnTo>
                  <a:pt x="1810" y="1003"/>
                </a:lnTo>
                <a:cubicBezTo>
                  <a:pt x="1786" y="1074"/>
                  <a:pt x="1810" y="1050"/>
                  <a:pt x="1762" y="1122"/>
                </a:cubicBezTo>
                <a:cubicBezTo>
                  <a:pt x="1796" y="1088"/>
                  <a:pt x="1811" y="1078"/>
                  <a:pt x="1818" y="1078"/>
                </a:cubicBezTo>
                <a:cubicBezTo>
                  <a:pt x="1828" y="1078"/>
                  <a:pt x="1826" y="1095"/>
                  <a:pt x="1843" y="1095"/>
                </a:cubicBezTo>
                <a:cubicBezTo>
                  <a:pt x="1849" y="1095"/>
                  <a:pt x="1857" y="1092"/>
                  <a:pt x="1869" y="1086"/>
                </a:cubicBezTo>
                <a:lnTo>
                  <a:pt x="1869" y="1086"/>
                </a:lnTo>
                <a:cubicBezTo>
                  <a:pt x="1869" y="1169"/>
                  <a:pt x="1798" y="1181"/>
                  <a:pt x="1869" y="1193"/>
                </a:cubicBezTo>
                <a:cubicBezTo>
                  <a:pt x="1858" y="1241"/>
                  <a:pt x="1798" y="1241"/>
                  <a:pt x="1798" y="1241"/>
                </a:cubicBezTo>
                <a:cubicBezTo>
                  <a:pt x="1804" y="1246"/>
                  <a:pt x="1809" y="1249"/>
                  <a:pt x="1815" y="1249"/>
                </a:cubicBezTo>
                <a:cubicBezTo>
                  <a:pt x="1848" y="1249"/>
                  <a:pt x="1887" y="1178"/>
                  <a:pt x="1917" y="1158"/>
                </a:cubicBezTo>
                <a:lnTo>
                  <a:pt x="1917" y="1158"/>
                </a:lnTo>
                <a:cubicBezTo>
                  <a:pt x="1988" y="1169"/>
                  <a:pt x="1893" y="1229"/>
                  <a:pt x="1881" y="1277"/>
                </a:cubicBezTo>
                <a:cubicBezTo>
                  <a:pt x="1887" y="1278"/>
                  <a:pt x="1893" y="1279"/>
                  <a:pt x="1899" y="1279"/>
                </a:cubicBezTo>
                <a:cubicBezTo>
                  <a:pt x="1936" y="1279"/>
                  <a:pt x="1984" y="1258"/>
                  <a:pt x="2009" y="1258"/>
                </a:cubicBezTo>
                <a:cubicBezTo>
                  <a:pt x="2016" y="1258"/>
                  <a:pt x="2022" y="1260"/>
                  <a:pt x="2024" y="1265"/>
                </a:cubicBezTo>
                <a:cubicBezTo>
                  <a:pt x="2024" y="1273"/>
                  <a:pt x="2024" y="1281"/>
                  <a:pt x="2016" y="1285"/>
                </a:cubicBezTo>
                <a:lnTo>
                  <a:pt x="2016" y="1285"/>
                </a:lnTo>
                <a:cubicBezTo>
                  <a:pt x="2019" y="1285"/>
                  <a:pt x="2021" y="1285"/>
                  <a:pt x="2024" y="1285"/>
                </a:cubicBezTo>
                <a:cubicBezTo>
                  <a:pt x="2077" y="1285"/>
                  <a:pt x="2099" y="1343"/>
                  <a:pt x="2162" y="1343"/>
                </a:cubicBezTo>
                <a:cubicBezTo>
                  <a:pt x="2174" y="1343"/>
                  <a:pt x="2187" y="1341"/>
                  <a:pt x="2203" y="1336"/>
                </a:cubicBezTo>
                <a:lnTo>
                  <a:pt x="2203" y="1336"/>
                </a:lnTo>
                <a:cubicBezTo>
                  <a:pt x="2203" y="1340"/>
                  <a:pt x="2202" y="1344"/>
                  <a:pt x="2200" y="1347"/>
                </a:cubicBezTo>
                <a:lnTo>
                  <a:pt x="2200" y="1347"/>
                </a:lnTo>
                <a:cubicBezTo>
                  <a:pt x="2223" y="1316"/>
                  <a:pt x="2253" y="1286"/>
                  <a:pt x="2274" y="1265"/>
                </a:cubicBezTo>
                <a:cubicBezTo>
                  <a:pt x="2278" y="1267"/>
                  <a:pt x="2283" y="1267"/>
                  <a:pt x="2288" y="1267"/>
                </a:cubicBezTo>
                <a:cubicBezTo>
                  <a:pt x="2297" y="1267"/>
                  <a:pt x="2307" y="1265"/>
                  <a:pt x="2314" y="1265"/>
                </a:cubicBezTo>
                <a:cubicBezTo>
                  <a:pt x="2325" y="1265"/>
                  <a:pt x="2328" y="1271"/>
                  <a:pt x="2310" y="1300"/>
                </a:cubicBezTo>
                <a:cubicBezTo>
                  <a:pt x="2310" y="1297"/>
                  <a:pt x="2308" y="1295"/>
                  <a:pt x="2304" y="1295"/>
                </a:cubicBezTo>
                <a:cubicBezTo>
                  <a:pt x="2296" y="1295"/>
                  <a:pt x="2279" y="1304"/>
                  <a:pt x="2262" y="1312"/>
                </a:cubicBezTo>
                <a:lnTo>
                  <a:pt x="2310" y="1312"/>
                </a:lnTo>
                <a:cubicBezTo>
                  <a:pt x="2292" y="1344"/>
                  <a:pt x="2281" y="1351"/>
                  <a:pt x="2271" y="1351"/>
                </a:cubicBezTo>
                <a:cubicBezTo>
                  <a:pt x="2262" y="1351"/>
                  <a:pt x="2254" y="1344"/>
                  <a:pt x="2244" y="1344"/>
                </a:cubicBezTo>
                <a:cubicBezTo>
                  <a:pt x="2236" y="1344"/>
                  <a:pt x="2227" y="1348"/>
                  <a:pt x="2215" y="1360"/>
                </a:cubicBezTo>
                <a:cubicBezTo>
                  <a:pt x="2274" y="1372"/>
                  <a:pt x="2358" y="1360"/>
                  <a:pt x="2369" y="1396"/>
                </a:cubicBezTo>
                <a:cubicBezTo>
                  <a:pt x="2356" y="1416"/>
                  <a:pt x="2343" y="1422"/>
                  <a:pt x="2331" y="1422"/>
                </a:cubicBezTo>
                <a:cubicBezTo>
                  <a:pt x="2317" y="1422"/>
                  <a:pt x="2305" y="1413"/>
                  <a:pt x="2295" y="1413"/>
                </a:cubicBezTo>
                <a:cubicBezTo>
                  <a:pt x="2286" y="1413"/>
                  <a:pt x="2278" y="1422"/>
                  <a:pt x="2274" y="1455"/>
                </a:cubicBezTo>
                <a:lnTo>
                  <a:pt x="2250" y="1384"/>
                </a:lnTo>
                <a:cubicBezTo>
                  <a:pt x="2229" y="1434"/>
                  <a:pt x="2220" y="1446"/>
                  <a:pt x="2214" y="1446"/>
                </a:cubicBezTo>
                <a:cubicBezTo>
                  <a:pt x="2209" y="1446"/>
                  <a:pt x="2205" y="1437"/>
                  <a:pt x="2198" y="1437"/>
                </a:cubicBezTo>
                <a:cubicBezTo>
                  <a:pt x="2191" y="1437"/>
                  <a:pt x="2179" y="1447"/>
                  <a:pt x="2155" y="1491"/>
                </a:cubicBezTo>
                <a:cubicBezTo>
                  <a:pt x="2203" y="1562"/>
                  <a:pt x="2250" y="1515"/>
                  <a:pt x="2298" y="1598"/>
                </a:cubicBezTo>
                <a:cubicBezTo>
                  <a:pt x="2334" y="1574"/>
                  <a:pt x="2334" y="1539"/>
                  <a:pt x="2381" y="1515"/>
                </a:cubicBezTo>
                <a:lnTo>
                  <a:pt x="2381" y="1515"/>
                </a:lnTo>
                <a:cubicBezTo>
                  <a:pt x="2516" y="1526"/>
                  <a:pt x="2322" y="1707"/>
                  <a:pt x="2410" y="1707"/>
                </a:cubicBezTo>
                <a:cubicBezTo>
                  <a:pt x="2416" y="1707"/>
                  <a:pt x="2422" y="1707"/>
                  <a:pt x="2429" y="1705"/>
                </a:cubicBezTo>
                <a:cubicBezTo>
                  <a:pt x="2470" y="1689"/>
                  <a:pt x="2521" y="1645"/>
                  <a:pt x="2550" y="1645"/>
                </a:cubicBezTo>
                <a:cubicBezTo>
                  <a:pt x="2563" y="1645"/>
                  <a:pt x="2572" y="1655"/>
                  <a:pt x="2572" y="1681"/>
                </a:cubicBezTo>
                <a:lnTo>
                  <a:pt x="2489" y="1741"/>
                </a:lnTo>
                <a:cubicBezTo>
                  <a:pt x="2498" y="1753"/>
                  <a:pt x="2509" y="1757"/>
                  <a:pt x="2521" y="1757"/>
                </a:cubicBezTo>
                <a:cubicBezTo>
                  <a:pt x="2549" y="1757"/>
                  <a:pt x="2580" y="1733"/>
                  <a:pt x="2602" y="1733"/>
                </a:cubicBezTo>
                <a:cubicBezTo>
                  <a:pt x="2617" y="1733"/>
                  <a:pt x="2628" y="1743"/>
                  <a:pt x="2631" y="1777"/>
                </a:cubicBezTo>
                <a:cubicBezTo>
                  <a:pt x="2626" y="1778"/>
                  <a:pt x="2621" y="1779"/>
                  <a:pt x="2615" y="1779"/>
                </a:cubicBezTo>
                <a:cubicBezTo>
                  <a:pt x="2595" y="1779"/>
                  <a:pt x="2576" y="1768"/>
                  <a:pt x="2567" y="1768"/>
                </a:cubicBezTo>
                <a:cubicBezTo>
                  <a:pt x="2562" y="1768"/>
                  <a:pt x="2560" y="1770"/>
                  <a:pt x="2560" y="1777"/>
                </a:cubicBezTo>
                <a:cubicBezTo>
                  <a:pt x="2556" y="1801"/>
                  <a:pt x="2561" y="1809"/>
                  <a:pt x="2570" y="1809"/>
                </a:cubicBezTo>
                <a:cubicBezTo>
                  <a:pt x="2587" y="1809"/>
                  <a:pt x="2620" y="1781"/>
                  <a:pt x="2641" y="1781"/>
                </a:cubicBezTo>
                <a:cubicBezTo>
                  <a:pt x="2647" y="1781"/>
                  <a:pt x="2652" y="1783"/>
                  <a:pt x="2655" y="1789"/>
                </a:cubicBezTo>
                <a:lnTo>
                  <a:pt x="2608" y="1848"/>
                </a:lnTo>
                <a:cubicBezTo>
                  <a:pt x="2667" y="1896"/>
                  <a:pt x="2774" y="1920"/>
                  <a:pt x="2858" y="1967"/>
                </a:cubicBezTo>
                <a:cubicBezTo>
                  <a:pt x="2834" y="1979"/>
                  <a:pt x="2798" y="1991"/>
                  <a:pt x="2798" y="2027"/>
                </a:cubicBezTo>
                <a:cubicBezTo>
                  <a:pt x="2905" y="2074"/>
                  <a:pt x="2965" y="2193"/>
                  <a:pt x="3001" y="2312"/>
                </a:cubicBezTo>
                <a:lnTo>
                  <a:pt x="3084" y="2289"/>
                </a:lnTo>
                <a:lnTo>
                  <a:pt x="3084" y="2289"/>
                </a:lnTo>
                <a:cubicBezTo>
                  <a:pt x="3084" y="2301"/>
                  <a:pt x="3072" y="2324"/>
                  <a:pt x="3048" y="2324"/>
                </a:cubicBezTo>
                <a:cubicBezTo>
                  <a:pt x="3051" y="2340"/>
                  <a:pt x="3055" y="2346"/>
                  <a:pt x="3060" y="2346"/>
                </a:cubicBezTo>
                <a:cubicBezTo>
                  <a:pt x="3073" y="2346"/>
                  <a:pt x="3093" y="2297"/>
                  <a:pt x="3120" y="2289"/>
                </a:cubicBezTo>
                <a:lnTo>
                  <a:pt x="3120" y="2289"/>
                </a:lnTo>
                <a:cubicBezTo>
                  <a:pt x="3143" y="2301"/>
                  <a:pt x="3120" y="2348"/>
                  <a:pt x="3084" y="2348"/>
                </a:cubicBezTo>
                <a:cubicBezTo>
                  <a:pt x="3191" y="2360"/>
                  <a:pt x="3334" y="2396"/>
                  <a:pt x="3334" y="2515"/>
                </a:cubicBezTo>
                <a:lnTo>
                  <a:pt x="3310" y="2515"/>
                </a:lnTo>
                <a:cubicBezTo>
                  <a:pt x="3313" y="2532"/>
                  <a:pt x="3323" y="2537"/>
                  <a:pt x="3336" y="2537"/>
                </a:cubicBezTo>
                <a:cubicBezTo>
                  <a:pt x="3364" y="2537"/>
                  <a:pt x="3406" y="2514"/>
                  <a:pt x="3431" y="2514"/>
                </a:cubicBezTo>
                <a:cubicBezTo>
                  <a:pt x="3447" y="2514"/>
                  <a:pt x="3456" y="2523"/>
                  <a:pt x="3453" y="2551"/>
                </a:cubicBezTo>
                <a:lnTo>
                  <a:pt x="3441" y="2551"/>
                </a:lnTo>
                <a:cubicBezTo>
                  <a:pt x="3512" y="2670"/>
                  <a:pt x="3667" y="2729"/>
                  <a:pt x="3643" y="2884"/>
                </a:cubicBezTo>
                <a:cubicBezTo>
                  <a:pt x="3659" y="2872"/>
                  <a:pt x="3671" y="2868"/>
                  <a:pt x="3681" y="2868"/>
                </a:cubicBezTo>
                <a:cubicBezTo>
                  <a:pt x="3719" y="2868"/>
                  <a:pt x="3723" y="2935"/>
                  <a:pt x="3765" y="2935"/>
                </a:cubicBezTo>
                <a:cubicBezTo>
                  <a:pt x="3779" y="2935"/>
                  <a:pt x="3797" y="2928"/>
                  <a:pt x="3822" y="2908"/>
                </a:cubicBezTo>
                <a:lnTo>
                  <a:pt x="3822" y="2908"/>
                </a:lnTo>
                <a:cubicBezTo>
                  <a:pt x="3822" y="3015"/>
                  <a:pt x="3786" y="3015"/>
                  <a:pt x="3822" y="3134"/>
                </a:cubicBezTo>
                <a:cubicBezTo>
                  <a:pt x="3824" y="3138"/>
                  <a:pt x="3828" y="3140"/>
                  <a:pt x="3834" y="3140"/>
                </a:cubicBezTo>
                <a:cubicBezTo>
                  <a:pt x="3858" y="3140"/>
                  <a:pt x="3910" y="3109"/>
                  <a:pt x="3942" y="3109"/>
                </a:cubicBezTo>
                <a:cubicBezTo>
                  <a:pt x="3946" y="3109"/>
                  <a:pt x="3950" y="3109"/>
                  <a:pt x="3953" y="3110"/>
                </a:cubicBezTo>
                <a:lnTo>
                  <a:pt x="3893" y="3170"/>
                </a:lnTo>
                <a:lnTo>
                  <a:pt x="3893" y="3170"/>
                </a:lnTo>
                <a:lnTo>
                  <a:pt x="3989" y="3146"/>
                </a:lnTo>
                <a:lnTo>
                  <a:pt x="3941" y="3229"/>
                </a:lnTo>
                <a:lnTo>
                  <a:pt x="3977" y="3241"/>
                </a:lnTo>
                <a:cubicBezTo>
                  <a:pt x="3977" y="3229"/>
                  <a:pt x="3989" y="3194"/>
                  <a:pt x="4001" y="3182"/>
                </a:cubicBezTo>
                <a:cubicBezTo>
                  <a:pt x="4060" y="3194"/>
                  <a:pt x="4048" y="3313"/>
                  <a:pt x="4024" y="3336"/>
                </a:cubicBezTo>
                <a:lnTo>
                  <a:pt x="4155" y="3384"/>
                </a:lnTo>
                <a:cubicBezTo>
                  <a:pt x="4141" y="3391"/>
                  <a:pt x="4127" y="3394"/>
                  <a:pt x="4113" y="3395"/>
                </a:cubicBezTo>
                <a:lnTo>
                  <a:pt x="4113" y="3395"/>
                </a:lnTo>
                <a:cubicBezTo>
                  <a:pt x="4111" y="3395"/>
                  <a:pt x="4108" y="3395"/>
                  <a:pt x="4104" y="3395"/>
                </a:cubicBezTo>
                <a:cubicBezTo>
                  <a:pt x="4099" y="3395"/>
                  <a:pt x="4092" y="3395"/>
                  <a:pt x="4084" y="3396"/>
                </a:cubicBezTo>
                <a:cubicBezTo>
                  <a:pt x="4094" y="3396"/>
                  <a:pt x="4103" y="3396"/>
                  <a:pt x="4113" y="3395"/>
                </a:cubicBezTo>
                <a:lnTo>
                  <a:pt x="4113" y="3395"/>
                </a:lnTo>
                <a:cubicBezTo>
                  <a:pt x="4153" y="3401"/>
                  <a:pt x="4037" y="3455"/>
                  <a:pt x="4120" y="3455"/>
                </a:cubicBezTo>
                <a:cubicBezTo>
                  <a:pt x="4132" y="3432"/>
                  <a:pt x="4167" y="3420"/>
                  <a:pt x="4179" y="3408"/>
                </a:cubicBezTo>
                <a:lnTo>
                  <a:pt x="4179" y="3408"/>
                </a:lnTo>
                <a:cubicBezTo>
                  <a:pt x="4155" y="3467"/>
                  <a:pt x="4203" y="3515"/>
                  <a:pt x="4251" y="3539"/>
                </a:cubicBezTo>
                <a:lnTo>
                  <a:pt x="4203" y="3575"/>
                </a:lnTo>
                <a:cubicBezTo>
                  <a:pt x="4263" y="3646"/>
                  <a:pt x="4358" y="3694"/>
                  <a:pt x="4429" y="3765"/>
                </a:cubicBezTo>
                <a:cubicBezTo>
                  <a:pt x="4418" y="3732"/>
                  <a:pt x="4487" y="3680"/>
                  <a:pt x="4517" y="3680"/>
                </a:cubicBezTo>
                <a:cubicBezTo>
                  <a:pt x="4520" y="3680"/>
                  <a:pt x="4522" y="3681"/>
                  <a:pt x="4525" y="3682"/>
                </a:cubicBezTo>
                <a:lnTo>
                  <a:pt x="4477" y="3741"/>
                </a:lnTo>
                <a:cubicBezTo>
                  <a:pt x="4525" y="3729"/>
                  <a:pt x="4477" y="3705"/>
                  <a:pt x="4548" y="3682"/>
                </a:cubicBezTo>
                <a:lnTo>
                  <a:pt x="4548" y="3682"/>
                </a:lnTo>
                <a:cubicBezTo>
                  <a:pt x="4572" y="3717"/>
                  <a:pt x="4489" y="3777"/>
                  <a:pt x="4465" y="3777"/>
                </a:cubicBezTo>
                <a:lnTo>
                  <a:pt x="4513" y="3789"/>
                </a:lnTo>
                <a:cubicBezTo>
                  <a:pt x="4501" y="3813"/>
                  <a:pt x="4477" y="3813"/>
                  <a:pt x="4453" y="3825"/>
                </a:cubicBezTo>
                <a:cubicBezTo>
                  <a:pt x="4455" y="3824"/>
                  <a:pt x="4457" y="3824"/>
                  <a:pt x="4459" y="3824"/>
                </a:cubicBezTo>
                <a:cubicBezTo>
                  <a:pt x="4491" y="3824"/>
                  <a:pt x="4457" y="3914"/>
                  <a:pt x="4508" y="3914"/>
                </a:cubicBezTo>
                <a:cubicBezTo>
                  <a:pt x="4516" y="3914"/>
                  <a:pt x="4525" y="3912"/>
                  <a:pt x="4536" y="3908"/>
                </a:cubicBezTo>
                <a:lnTo>
                  <a:pt x="4536" y="3908"/>
                </a:lnTo>
                <a:lnTo>
                  <a:pt x="4513" y="3920"/>
                </a:lnTo>
                <a:cubicBezTo>
                  <a:pt x="4584" y="3991"/>
                  <a:pt x="4632" y="4015"/>
                  <a:pt x="4691" y="4075"/>
                </a:cubicBezTo>
                <a:cubicBezTo>
                  <a:pt x="4751" y="4015"/>
                  <a:pt x="4763" y="4051"/>
                  <a:pt x="4822" y="4027"/>
                </a:cubicBezTo>
                <a:cubicBezTo>
                  <a:pt x="4846" y="4098"/>
                  <a:pt x="4846" y="4182"/>
                  <a:pt x="4906" y="4229"/>
                </a:cubicBezTo>
                <a:cubicBezTo>
                  <a:pt x="4914" y="4231"/>
                  <a:pt x="4921" y="4232"/>
                  <a:pt x="4927" y="4232"/>
                </a:cubicBezTo>
                <a:cubicBezTo>
                  <a:pt x="4966" y="4232"/>
                  <a:pt x="4972" y="4202"/>
                  <a:pt x="5013" y="4182"/>
                </a:cubicBezTo>
                <a:lnTo>
                  <a:pt x="5013" y="4182"/>
                </a:lnTo>
                <a:cubicBezTo>
                  <a:pt x="4965" y="4241"/>
                  <a:pt x="5025" y="4289"/>
                  <a:pt x="4953" y="4289"/>
                </a:cubicBezTo>
                <a:cubicBezTo>
                  <a:pt x="5025" y="4348"/>
                  <a:pt x="5048" y="4360"/>
                  <a:pt x="5156" y="4408"/>
                </a:cubicBezTo>
                <a:cubicBezTo>
                  <a:pt x="5167" y="4384"/>
                  <a:pt x="5167" y="4360"/>
                  <a:pt x="5191" y="4348"/>
                </a:cubicBezTo>
                <a:lnTo>
                  <a:pt x="5191" y="4348"/>
                </a:lnTo>
                <a:cubicBezTo>
                  <a:pt x="5215" y="4360"/>
                  <a:pt x="5203" y="4408"/>
                  <a:pt x="5179" y="4420"/>
                </a:cubicBezTo>
                <a:lnTo>
                  <a:pt x="5167" y="4432"/>
                </a:lnTo>
                <a:cubicBezTo>
                  <a:pt x="5328" y="4443"/>
                  <a:pt x="5234" y="4754"/>
                  <a:pt x="5377" y="4754"/>
                </a:cubicBezTo>
                <a:cubicBezTo>
                  <a:pt x="5382" y="4754"/>
                  <a:pt x="5388" y="4754"/>
                  <a:pt x="5394" y="4753"/>
                </a:cubicBezTo>
                <a:lnTo>
                  <a:pt x="5513" y="4777"/>
                </a:lnTo>
                <a:cubicBezTo>
                  <a:pt x="5537" y="4813"/>
                  <a:pt x="5453" y="4789"/>
                  <a:pt x="5453" y="4848"/>
                </a:cubicBezTo>
                <a:cubicBezTo>
                  <a:pt x="5608" y="4848"/>
                  <a:pt x="5560" y="4979"/>
                  <a:pt x="5679" y="5003"/>
                </a:cubicBezTo>
                <a:cubicBezTo>
                  <a:pt x="5584" y="5182"/>
                  <a:pt x="5846" y="5182"/>
                  <a:pt x="5834" y="5325"/>
                </a:cubicBezTo>
                <a:cubicBezTo>
                  <a:pt x="5824" y="5340"/>
                  <a:pt x="5812" y="5346"/>
                  <a:pt x="5800" y="5346"/>
                </a:cubicBezTo>
                <a:cubicBezTo>
                  <a:pt x="5783" y="5346"/>
                  <a:pt x="5765" y="5334"/>
                  <a:pt x="5751" y="5313"/>
                </a:cubicBezTo>
                <a:lnTo>
                  <a:pt x="5751" y="5408"/>
                </a:lnTo>
                <a:cubicBezTo>
                  <a:pt x="5608" y="5396"/>
                  <a:pt x="5775" y="5241"/>
                  <a:pt x="5644" y="5229"/>
                </a:cubicBezTo>
                <a:lnTo>
                  <a:pt x="5703" y="5218"/>
                </a:lnTo>
                <a:cubicBezTo>
                  <a:pt x="5654" y="5208"/>
                  <a:pt x="5579" y="5123"/>
                  <a:pt x="5486" y="5123"/>
                </a:cubicBezTo>
                <a:cubicBezTo>
                  <a:pt x="5468" y="5123"/>
                  <a:pt x="5449" y="5126"/>
                  <a:pt x="5429" y="5134"/>
                </a:cubicBezTo>
                <a:cubicBezTo>
                  <a:pt x="5429" y="5124"/>
                  <a:pt x="5448" y="5085"/>
                  <a:pt x="5469" y="5085"/>
                </a:cubicBezTo>
                <a:cubicBezTo>
                  <a:pt x="5472" y="5085"/>
                  <a:pt x="5474" y="5085"/>
                  <a:pt x="5477" y="5087"/>
                </a:cubicBezTo>
                <a:cubicBezTo>
                  <a:pt x="5394" y="4991"/>
                  <a:pt x="5179" y="4991"/>
                  <a:pt x="5156" y="4860"/>
                </a:cubicBezTo>
                <a:lnTo>
                  <a:pt x="5191" y="4837"/>
                </a:lnTo>
                <a:cubicBezTo>
                  <a:pt x="5187" y="4835"/>
                  <a:pt x="5183" y="4834"/>
                  <a:pt x="5177" y="4834"/>
                </a:cubicBezTo>
                <a:cubicBezTo>
                  <a:pt x="5164" y="4834"/>
                  <a:pt x="5148" y="4838"/>
                  <a:pt x="5136" y="4838"/>
                </a:cubicBezTo>
                <a:cubicBezTo>
                  <a:pt x="5123" y="4838"/>
                  <a:pt x="5115" y="4833"/>
                  <a:pt x="5120" y="4813"/>
                </a:cubicBezTo>
                <a:cubicBezTo>
                  <a:pt x="5132" y="4801"/>
                  <a:pt x="5156" y="4789"/>
                  <a:pt x="5144" y="4777"/>
                </a:cubicBezTo>
                <a:cubicBezTo>
                  <a:pt x="5140" y="4777"/>
                  <a:pt x="5128" y="4778"/>
                  <a:pt x="5114" y="4778"/>
                </a:cubicBezTo>
                <a:cubicBezTo>
                  <a:pt x="5085" y="4778"/>
                  <a:pt x="5048" y="4773"/>
                  <a:pt x="5048" y="4741"/>
                </a:cubicBezTo>
                <a:lnTo>
                  <a:pt x="5096" y="4729"/>
                </a:lnTo>
                <a:cubicBezTo>
                  <a:pt x="5048" y="4610"/>
                  <a:pt x="4882" y="4670"/>
                  <a:pt x="4786" y="4622"/>
                </a:cubicBezTo>
                <a:cubicBezTo>
                  <a:pt x="4870" y="4539"/>
                  <a:pt x="4822" y="4444"/>
                  <a:pt x="4798" y="4396"/>
                </a:cubicBezTo>
                <a:lnTo>
                  <a:pt x="4822" y="4384"/>
                </a:lnTo>
                <a:cubicBezTo>
                  <a:pt x="4727" y="4265"/>
                  <a:pt x="4572" y="4277"/>
                  <a:pt x="4441" y="4206"/>
                </a:cubicBezTo>
                <a:cubicBezTo>
                  <a:pt x="4477" y="4063"/>
                  <a:pt x="4274" y="3967"/>
                  <a:pt x="4227" y="3825"/>
                </a:cubicBezTo>
                <a:cubicBezTo>
                  <a:pt x="4227" y="3845"/>
                  <a:pt x="4182" y="3875"/>
                  <a:pt x="4155" y="3875"/>
                </a:cubicBezTo>
                <a:cubicBezTo>
                  <a:pt x="4151" y="3875"/>
                  <a:pt x="4147" y="3874"/>
                  <a:pt x="4144" y="3872"/>
                </a:cubicBezTo>
                <a:cubicBezTo>
                  <a:pt x="4132" y="3836"/>
                  <a:pt x="4024" y="3872"/>
                  <a:pt x="4096" y="3801"/>
                </a:cubicBezTo>
                <a:lnTo>
                  <a:pt x="4096" y="3801"/>
                </a:lnTo>
                <a:lnTo>
                  <a:pt x="4108" y="3813"/>
                </a:lnTo>
                <a:cubicBezTo>
                  <a:pt x="4155" y="3717"/>
                  <a:pt x="4096" y="3694"/>
                  <a:pt x="4060" y="3658"/>
                </a:cubicBezTo>
                <a:lnTo>
                  <a:pt x="3953" y="3741"/>
                </a:lnTo>
                <a:cubicBezTo>
                  <a:pt x="4001" y="3515"/>
                  <a:pt x="3655" y="3551"/>
                  <a:pt x="3727" y="3372"/>
                </a:cubicBezTo>
                <a:cubicBezTo>
                  <a:pt x="3679" y="3372"/>
                  <a:pt x="3655" y="3348"/>
                  <a:pt x="3608" y="3348"/>
                </a:cubicBezTo>
                <a:lnTo>
                  <a:pt x="3655" y="3301"/>
                </a:lnTo>
                <a:cubicBezTo>
                  <a:pt x="3608" y="3217"/>
                  <a:pt x="3584" y="3182"/>
                  <a:pt x="3489" y="3122"/>
                </a:cubicBezTo>
                <a:lnTo>
                  <a:pt x="3548" y="3098"/>
                </a:lnTo>
                <a:cubicBezTo>
                  <a:pt x="3543" y="3091"/>
                  <a:pt x="3535" y="3088"/>
                  <a:pt x="3525" y="3088"/>
                </a:cubicBezTo>
                <a:cubicBezTo>
                  <a:pt x="3474" y="3088"/>
                  <a:pt x="3371" y="3164"/>
                  <a:pt x="3319" y="3164"/>
                </a:cubicBezTo>
                <a:cubicBezTo>
                  <a:pt x="3310" y="3164"/>
                  <a:pt x="3304" y="3162"/>
                  <a:pt x="3298" y="3158"/>
                </a:cubicBezTo>
                <a:lnTo>
                  <a:pt x="3358" y="3063"/>
                </a:lnTo>
                <a:cubicBezTo>
                  <a:pt x="3286" y="2991"/>
                  <a:pt x="3274" y="2836"/>
                  <a:pt x="3131" y="2836"/>
                </a:cubicBezTo>
                <a:cubicBezTo>
                  <a:pt x="3141" y="2827"/>
                  <a:pt x="3159" y="2809"/>
                  <a:pt x="3171" y="2809"/>
                </a:cubicBezTo>
                <a:cubicBezTo>
                  <a:pt x="3174" y="2809"/>
                  <a:pt x="3177" y="2810"/>
                  <a:pt x="3179" y="2813"/>
                </a:cubicBezTo>
                <a:cubicBezTo>
                  <a:pt x="3153" y="2787"/>
                  <a:pt x="3115" y="2692"/>
                  <a:pt x="3059" y="2692"/>
                </a:cubicBezTo>
                <a:cubicBezTo>
                  <a:pt x="3042" y="2692"/>
                  <a:pt x="3023" y="2701"/>
                  <a:pt x="3002" y="2724"/>
                </a:cubicBezTo>
                <a:lnTo>
                  <a:pt x="3002" y="2724"/>
                </a:lnTo>
                <a:cubicBezTo>
                  <a:pt x="3036" y="2666"/>
                  <a:pt x="2910" y="2646"/>
                  <a:pt x="2834" y="2646"/>
                </a:cubicBezTo>
                <a:lnTo>
                  <a:pt x="2893" y="2598"/>
                </a:lnTo>
                <a:lnTo>
                  <a:pt x="2893" y="2598"/>
                </a:lnTo>
                <a:cubicBezTo>
                  <a:pt x="2832" y="2621"/>
                  <a:pt x="2800" y="2634"/>
                  <a:pt x="2766" y="2634"/>
                </a:cubicBezTo>
                <a:cubicBezTo>
                  <a:pt x="2747" y="2634"/>
                  <a:pt x="2728" y="2630"/>
                  <a:pt x="2703" y="2622"/>
                </a:cubicBezTo>
                <a:cubicBezTo>
                  <a:pt x="2703" y="2605"/>
                  <a:pt x="2720" y="2583"/>
                  <a:pt x="2731" y="2583"/>
                </a:cubicBezTo>
                <a:cubicBezTo>
                  <a:pt x="2732" y="2583"/>
                  <a:pt x="2734" y="2584"/>
                  <a:pt x="2735" y="2585"/>
                </a:cubicBezTo>
                <a:lnTo>
                  <a:pt x="2735" y="2585"/>
                </a:lnTo>
                <a:cubicBezTo>
                  <a:pt x="2730" y="2573"/>
                  <a:pt x="2722" y="2570"/>
                  <a:pt x="2713" y="2570"/>
                </a:cubicBezTo>
                <a:cubicBezTo>
                  <a:pt x="2699" y="2570"/>
                  <a:pt x="2681" y="2579"/>
                  <a:pt x="2664" y="2579"/>
                </a:cubicBezTo>
                <a:cubicBezTo>
                  <a:pt x="2651" y="2579"/>
                  <a:pt x="2639" y="2573"/>
                  <a:pt x="2631" y="2551"/>
                </a:cubicBezTo>
                <a:lnTo>
                  <a:pt x="2679" y="2527"/>
                </a:lnTo>
                <a:cubicBezTo>
                  <a:pt x="2663" y="2511"/>
                  <a:pt x="2652" y="2504"/>
                  <a:pt x="2639" y="2504"/>
                </a:cubicBezTo>
                <a:cubicBezTo>
                  <a:pt x="2623" y="2504"/>
                  <a:pt x="2605" y="2514"/>
                  <a:pt x="2572" y="2527"/>
                </a:cubicBezTo>
                <a:cubicBezTo>
                  <a:pt x="2524" y="2527"/>
                  <a:pt x="2500" y="2443"/>
                  <a:pt x="2536" y="2384"/>
                </a:cubicBezTo>
                <a:lnTo>
                  <a:pt x="2536" y="2384"/>
                </a:lnTo>
                <a:cubicBezTo>
                  <a:pt x="2515" y="2405"/>
                  <a:pt x="2491" y="2417"/>
                  <a:pt x="2469" y="2417"/>
                </a:cubicBezTo>
                <a:cubicBezTo>
                  <a:pt x="2453" y="2417"/>
                  <a:pt x="2439" y="2411"/>
                  <a:pt x="2429" y="2396"/>
                </a:cubicBezTo>
                <a:cubicBezTo>
                  <a:pt x="2441" y="2384"/>
                  <a:pt x="2465" y="2372"/>
                  <a:pt x="2477" y="2372"/>
                </a:cubicBezTo>
                <a:cubicBezTo>
                  <a:pt x="2429" y="2277"/>
                  <a:pt x="2310" y="2348"/>
                  <a:pt x="2310" y="2253"/>
                </a:cubicBezTo>
                <a:cubicBezTo>
                  <a:pt x="2322" y="2229"/>
                  <a:pt x="2334" y="2217"/>
                  <a:pt x="2334" y="2205"/>
                </a:cubicBezTo>
                <a:cubicBezTo>
                  <a:pt x="2375" y="2257"/>
                  <a:pt x="2417" y="2291"/>
                  <a:pt x="2419" y="2299"/>
                </a:cubicBezTo>
                <a:lnTo>
                  <a:pt x="2419" y="2299"/>
                </a:lnTo>
                <a:cubicBezTo>
                  <a:pt x="2464" y="2252"/>
                  <a:pt x="2430" y="2205"/>
                  <a:pt x="2524" y="2158"/>
                </a:cubicBezTo>
                <a:lnTo>
                  <a:pt x="2524" y="2158"/>
                </a:lnTo>
                <a:cubicBezTo>
                  <a:pt x="2486" y="2164"/>
                  <a:pt x="2431" y="2177"/>
                  <a:pt x="2384" y="2177"/>
                </a:cubicBezTo>
                <a:cubicBezTo>
                  <a:pt x="2344" y="2177"/>
                  <a:pt x="2309" y="2167"/>
                  <a:pt x="2298" y="2134"/>
                </a:cubicBezTo>
                <a:cubicBezTo>
                  <a:pt x="2298" y="2134"/>
                  <a:pt x="2298" y="2122"/>
                  <a:pt x="2298" y="2110"/>
                </a:cubicBezTo>
                <a:lnTo>
                  <a:pt x="2310" y="2110"/>
                </a:lnTo>
                <a:cubicBezTo>
                  <a:pt x="2310" y="2098"/>
                  <a:pt x="2286" y="2098"/>
                  <a:pt x="2274" y="2098"/>
                </a:cubicBezTo>
                <a:cubicBezTo>
                  <a:pt x="2262" y="2074"/>
                  <a:pt x="2262" y="2062"/>
                  <a:pt x="2250" y="2051"/>
                </a:cubicBezTo>
                <a:cubicBezTo>
                  <a:pt x="2239" y="2039"/>
                  <a:pt x="2227" y="2039"/>
                  <a:pt x="2215" y="2027"/>
                </a:cubicBezTo>
                <a:lnTo>
                  <a:pt x="2215" y="2027"/>
                </a:lnTo>
                <a:cubicBezTo>
                  <a:pt x="2223" y="2020"/>
                  <a:pt x="2231" y="2015"/>
                  <a:pt x="2239" y="2015"/>
                </a:cubicBezTo>
                <a:cubicBezTo>
                  <a:pt x="2262" y="2015"/>
                  <a:pt x="2250" y="2039"/>
                  <a:pt x="2250" y="2051"/>
                </a:cubicBezTo>
                <a:cubicBezTo>
                  <a:pt x="2286" y="2003"/>
                  <a:pt x="2215" y="1979"/>
                  <a:pt x="2191" y="1967"/>
                </a:cubicBezTo>
                <a:cubicBezTo>
                  <a:pt x="2155" y="2027"/>
                  <a:pt x="2131" y="1991"/>
                  <a:pt x="2119" y="2051"/>
                </a:cubicBezTo>
                <a:cubicBezTo>
                  <a:pt x="2119" y="2051"/>
                  <a:pt x="2131" y="2051"/>
                  <a:pt x="2143" y="2062"/>
                </a:cubicBezTo>
                <a:lnTo>
                  <a:pt x="2155" y="2062"/>
                </a:lnTo>
                <a:lnTo>
                  <a:pt x="2155" y="2074"/>
                </a:lnTo>
                <a:cubicBezTo>
                  <a:pt x="2167" y="2086"/>
                  <a:pt x="2191" y="2098"/>
                  <a:pt x="2215" y="2110"/>
                </a:cubicBezTo>
                <a:cubicBezTo>
                  <a:pt x="2193" y="2115"/>
                  <a:pt x="2174" y="2121"/>
                  <a:pt x="2160" y="2121"/>
                </a:cubicBezTo>
                <a:cubicBezTo>
                  <a:pt x="2142" y="2121"/>
                  <a:pt x="2131" y="2113"/>
                  <a:pt x="2131" y="2086"/>
                </a:cubicBezTo>
                <a:cubicBezTo>
                  <a:pt x="2096" y="2110"/>
                  <a:pt x="2048" y="2134"/>
                  <a:pt x="2024" y="2146"/>
                </a:cubicBezTo>
                <a:cubicBezTo>
                  <a:pt x="2060" y="2039"/>
                  <a:pt x="2036" y="1943"/>
                  <a:pt x="2072" y="1896"/>
                </a:cubicBezTo>
                <a:cubicBezTo>
                  <a:pt x="1989" y="1877"/>
                  <a:pt x="1921" y="1817"/>
                  <a:pt x="1835" y="1817"/>
                </a:cubicBezTo>
                <a:cubicBezTo>
                  <a:pt x="1808" y="1817"/>
                  <a:pt x="1781" y="1822"/>
                  <a:pt x="1750" y="1836"/>
                </a:cubicBezTo>
                <a:cubicBezTo>
                  <a:pt x="1727" y="1836"/>
                  <a:pt x="1750" y="1789"/>
                  <a:pt x="1762" y="1765"/>
                </a:cubicBezTo>
                <a:cubicBezTo>
                  <a:pt x="1786" y="1765"/>
                  <a:pt x="1798" y="1777"/>
                  <a:pt x="1810" y="1777"/>
                </a:cubicBezTo>
                <a:cubicBezTo>
                  <a:pt x="1766" y="1768"/>
                  <a:pt x="1722" y="1720"/>
                  <a:pt x="1673" y="1720"/>
                </a:cubicBezTo>
                <a:cubicBezTo>
                  <a:pt x="1656" y="1720"/>
                  <a:pt x="1638" y="1726"/>
                  <a:pt x="1619" y="1741"/>
                </a:cubicBezTo>
                <a:cubicBezTo>
                  <a:pt x="1596" y="1670"/>
                  <a:pt x="1703" y="1705"/>
                  <a:pt x="1631" y="1658"/>
                </a:cubicBezTo>
                <a:lnTo>
                  <a:pt x="1655" y="1646"/>
                </a:lnTo>
                <a:cubicBezTo>
                  <a:pt x="1631" y="1419"/>
                  <a:pt x="1274" y="1634"/>
                  <a:pt x="1274" y="1348"/>
                </a:cubicBezTo>
                <a:cubicBezTo>
                  <a:pt x="1274" y="1372"/>
                  <a:pt x="1274" y="1372"/>
                  <a:pt x="1262" y="1396"/>
                </a:cubicBezTo>
                <a:cubicBezTo>
                  <a:pt x="1179" y="1181"/>
                  <a:pt x="893" y="1110"/>
                  <a:pt x="869" y="860"/>
                </a:cubicBezTo>
                <a:cubicBezTo>
                  <a:pt x="863" y="824"/>
                  <a:pt x="845" y="815"/>
                  <a:pt x="822" y="815"/>
                </a:cubicBezTo>
                <a:cubicBezTo>
                  <a:pt x="798" y="815"/>
                  <a:pt x="768" y="824"/>
                  <a:pt x="738" y="824"/>
                </a:cubicBezTo>
                <a:lnTo>
                  <a:pt x="798" y="765"/>
                </a:lnTo>
                <a:lnTo>
                  <a:pt x="691" y="765"/>
                </a:lnTo>
                <a:cubicBezTo>
                  <a:pt x="572" y="729"/>
                  <a:pt x="774" y="538"/>
                  <a:pt x="607" y="503"/>
                </a:cubicBezTo>
                <a:lnTo>
                  <a:pt x="607" y="503"/>
                </a:lnTo>
                <a:lnTo>
                  <a:pt x="572" y="538"/>
                </a:lnTo>
                <a:cubicBezTo>
                  <a:pt x="560" y="503"/>
                  <a:pt x="488" y="431"/>
                  <a:pt x="548" y="419"/>
                </a:cubicBezTo>
                <a:cubicBezTo>
                  <a:pt x="542" y="419"/>
                  <a:pt x="527" y="422"/>
                  <a:pt x="517" y="422"/>
                </a:cubicBezTo>
                <a:cubicBezTo>
                  <a:pt x="506" y="422"/>
                  <a:pt x="500" y="419"/>
                  <a:pt x="512" y="407"/>
                </a:cubicBezTo>
                <a:lnTo>
                  <a:pt x="548" y="384"/>
                </a:lnTo>
                <a:lnTo>
                  <a:pt x="441" y="324"/>
                </a:lnTo>
                <a:cubicBezTo>
                  <a:pt x="453" y="241"/>
                  <a:pt x="595" y="276"/>
                  <a:pt x="572" y="181"/>
                </a:cubicBezTo>
                <a:cubicBezTo>
                  <a:pt x="552" y="152"/>
                  <a:pt x="470" y="115"/>
                  <a:pt x="427" y="115"/>
                </a:cubicBezTo>
                <a:cubicBezTo>
                  <a:pt x="417" y="115"/>
                  <a:pt x="409" y="117"/>
                  <a:pt x="405" y="122"/>
                </a:cubicBezTo>
                <a:cubicBezTo>
                  <a:pt x="405" y="134"/>
                  <a:pt x="393" y="169"/>
                  <a:pt x="357" y="181"/>
                </a:cubicBezTo>
                <a:lnTo>
                  <a:pt x="322" y="146"/>
                </a:lnTo>
                <a:cubicBezTo>
                  <a:pt x="203" y="169"/>
                  <a:pt x="72" y="157"/>
                  <a:pt x="24" y="288"/>
                </a:cubicBezTo>
                <a:lnTo>
                  <a:pt x="119" y="348"/>
                </a:lnTo>
                <a:lnTo>
                  <a:pt x="60" y="395"/>
                </a:lnTo>
                <a:lnTo>
                  <a:pt x="60" y="395"/>
                </a:lnTo>
                <a:cubicBezTo>
                  <a:pt x="60" y="395"/>
                  <a:pt x="60" y="395"/>
                  <a:pt x="60" y="395"/>
                </a:cubicBezTo>
                <a:lnTo>
                  <a:pt x="60" y="395"/>
                </a:lnTo>
                <a:lnTo>
                  <a:pt x="60" y="396"/>
                </a:lnTo>
                <a:lnTo>
                  <a:pt x="60" y="395"/>
                </a:lnTo>
                <a:lnTo>
                  <a:pt x="60" y="395"/>
                </a:lnTo>
                <a:cubicBezTo>
                  <a:pt x="72" y="400"/>
                  <a:pt x="85" y="404"/>
                  <a:pt x="95" y="407"/>
                </a:cubicBezTo>
                <a:cubicBezTo>
                  <a:pt x="72" y="419"/>
                  <a:pt x="48" y="443"/>
                  <a:pt x="48" y="455"/>
                </a:cubicBezTo>
                <a:cubicBezTo>
                  <a:pt x="36" y="467"/>
                  <a:pt x="179" y="491"/>
                  <a:pt x="179" y="491"/>
                </a:cubicBezTo>
                <a:cubicBezTo>
                  <a:pt x="143" y="515"/>
                  <a:pt x="83" y="491"/>
                  <a:pt x="72" y="550"/>
                </a:cubicBezTo>
                <a:cubicBezTo>
                  <a:pt x="77" y="551"/>
                  <a:pt x="82" y="552"/>
                  <a:pt x="87" y="552"/>
                </a:cubicBezTo>
                <a:cubicBezTo>
                  <a:pt x="131" y="552"/>
                  <a:pt x="153" y="513"/>
                  <a:pt x="181" y="513"/>
                </a:cubicBezTo>
                <a:cubicBezTo>
                  <a:pt x="184" y="513"/>
                  <a:pt x="187" y="514"/>
                  <a:pt x="191" y="515"/>
                </a:cubicBezTo>
                <a:cubicBezTo>
                  <a:pt x="95" y="562"/>
                  <a:pt x="0" y="610"/>
                  <a:pt x="0" y="729"/>
                </a:cubicBezTo>
                <a:lnTo>
                  <a:pt x="95" y="741"/>
                </a:lnTo>
                <a:lnTo>
                  <a:pt x="60" y="788"/>
                </a:lnTo>
                <a:lnTo>
                  <a:pt x="24" y="741"/>
                </a:lnTo>
                <a:lnTo>
                  <a:pt x="24" y="741"/>
                </a:lnTo>
                <a:cubicBezTo>
                  <a:pt x="7" y="783"/>
                  <a:pt x="32" y="789"/>
                  <a:pt x="61" y="789"/>
                </a:cubicBezTo>
                <a:cubicBezTo>
                  <a:pt x="73" y="789"/>
                  <a:pt x="85" y="788"/>
                  <a:pt x="95" y="788"/>
                </a:cubicBezTo>
                <a:cubicBezTo>
                  <a:pt x="72" y="812"/>
                  <a:pt x="60" y="836"/>
                  <a:pt x="60" y="848"/>
                </a:cubicBezTo>
                <a:lnTo>
                  <a:pt x="191" y="836"/>
                </a:lnTo>
                <a:lnTo>
                  <a:pt x="191" y="836"/>
                </a:lnTo>
                <a:cubicBezTo>
                  <a:pt x="167" y="872"/>
                  <a:pt x="95" y="872"/>
                  <a:pt x="107" y="919"/>
                </a:cubicBezTo>
                <a:cubicBezTo>
                  <a:pt x="159" y="919"/>
                  <a:pt x="175" y="856"/>
                  <a:pt x="218" y="856"/>
                </a:cubicBezTo>
                <a:cubicBezTo>
                  <a:pt x="224" y="856"/>
                  <a:pt x="231" y="857"/>
                  <a:pt x="238" y="860"/>
                </a:cubicBezTo>
                <a:cubicBezTo>
                  <a:pt x="214" y="919"/>
                  <a:pt x="167" y="931"/>
                  <a:pt x="226" y="943"/>
                </a:cubicBezTo>
                <a:cubicBezTo>
                  <a:pt x="203" y="967"/>
                  <a:pt x="191" y="967"/>
                  <a:pt x="167" y="967"/>
                </a:cubicBezTo>
                <a:cubicBezTo>
                  <a:pt x="207" y="967"/>
                  <a:pt x="230" y="1008"/>
                  <a:pt x="271" y="1008"/>
                </a:cubicBezTo>
                <a:cubicBezTo>
                  <a:pt x="279" y="1008"/>
                  <a:pt x="288" y="1007"/>
                  <a:pt x="298" y="1003"/>
                </a:cubicBezTo>
                <a:lnTo>
                  <a:pt x="298" y="1003"/>
                </a:lnTo>
                <a:cubicBezTo>
                  <a:pt x="286" y="1027"/>
                  <a:pt x="298" y="1050"/>
                  <a:pt x="298" y="1062"/>
                </a:cubicBezTo>
                <a:cubicBezTo>
                  <a:pt x="322" y="1086"/>
                  <a:pt x="345" y="1110"/>
                  <a:pt x="286" y="1158"/>
                </a:cubicBezTo>
                <a:cubicBezTo>
                  <a:pt x="296" y="1154"/>
                  <a:pt x="310" y="1153"/>
                  <a:pt x="324" y="1153"/>
                </a:cubicBezTo>
                <a:cubicBezTo>
                  <a:pt x="359" y="1153"/>
                  <a:pt x="400" y="1161"/>
                  <a:pt x="417" y="1169"/>
                </a:cubicBezTo>
                <a:cubicBezTo>
                  <a:pt x="274" y="1205"/>
                  <a:pt x="488" y="1277"/>
                  <a:pt x="357" y="1348"/>
                </a:cubicBezTo>
                <a:cubicBezTo>
                  <a:pt x="373" y="1344"/>
                  <a:pt x="387" y="1342"/>
                  <a:pt x="399" y="1342"/>
                </a:cubicBezTo>
                <a:cubicBezTo>
                  <a:pt x="492" y="1342"/>
                  <a:pt x="511" y="1446"/>
                  <a:pt x="595" y="1467"/>
                </a:cubicBezTo>
                <a:cubicBezTo>
                  <a:pt x="588" y="1467"/>
                  <a:pt x="580" y="1472"/>
                  <a:pt x="575" y="1472"/>
                </a:cubicBezTo>
                <a:cubicBezTo>
                  <a:pt x="574" y="1472"/>
                  <a:pt x="574" y="1472"/>
                  <a:pt x="573" y="1472"/>
                </a:cubicBezTo>
                <a:lnTo>
                  <a:pt x="573" y="1472"/>
                </a:lnTo>
                <a:cubicBezTo>
                  <a:pt x="582" y="1506"/>
                  <a:pt x="560" y="1540"/>
                  <a:pt x="560" y="1574"/>
                </a:cubicBezTo>
                <a:cubicBezTo>
                  <a:pt x="598" y="1547"/>
                  <a:pt x="631" y="1540"/>
                  <a:pt x="662" y="1540"/>
                </a:cubicBezTo>
                <a:cubicBezTo>
                  <a:pt x="700" y="1540"/>
                  <a:pt x="735" y="1550"/>
                  <a:pt x="774" y="1550"/>
                </a:cubicBezTo>
                <a:cubicBezTo>
                  <a:pt x="762" y="1550"/>
                  <a:pt x="762" y="1562"/>
                  <a:pt x="762" y="1562"/>
                </a:cubicBezTo>
                <a:cubicBezTo>
                  <a:pt x="726" y="1646"/>
                  <a:pt x="655" y="1598"/>
                  <a:pt x="595" y="1670"/>
                </a:cubicBezTo>
                <a:cubicBezTo>
                  <a:pt x="617" y="1652"/>
                  <a:pt x="636" y="1647"/>
                  <a:pt x="653" y="1647"/>
                </a:cubicBezTo>
                <a:cubicBezTo>
                  <a:pt x="677" y="1647"/>
                  <a:pt x="699" y="1657"/>
                  <a:pt x="719" y="1657"/>
                </a:cubicBezTo>
                <a:cubicBezTo>
                  <a:pt x="734" y="1657"/>
                  <a:pt x="748" y="1651"/>
                  <a:pt x="762" y="1634"/>
                </a:cubicBezTo>
                <a:lnTo>
                  <a:pt x="762" y="1634"/>
                </a:lnTo>
                <a:cubicBezTo>
                  <a:pt x="738" y="1705"/>
                  <a:pt x="762" y="1681"/>
                  <a:pt x="715" y="1753"/>
                </a:cubicBezTo>
                <a:cubicBezTo>
                  <a:pt x="745" y="1726"/>
                  <a:pt x="759" y="1718"/>
                  <a:pt x="768" y="1718"/>
                </a:cubicBezTo>
                <a:cubicBezTo>
                  <a:pt x="783" y="1718"/>
                  <a:pt x="779" y="1745"/>
                  <a:pt x="810" y="1745"/>
                </a:cubicBezTo>
                <a:cubicBezTo>
                  <a:pt x="816" y="1745"/>
                  <a:pt x="824" y="1744"/>
                  <a:pt x="834" y="1741"/>
                </a:cubicBezTo>
                <a:lnTo>
                  <a:pt x="834" y="1741"/>
                </a:lnTo>
                <a:cubicBezTo>
                  <a:pt x="822" y="1824"/>
                  <a:pt x="750" y="1824"/>
                  <a:pt x="822" y="1848"/>
                </a:cubicBezTo>
                <a:cubicBezTo>
                  <a:pt x="814" y="1880"/>
                  <a:pt x="779" y="1885"/>
                  <a:pt x="757" y="1885"/>
                </a:cubicBezTo>
                <a:cubicBezTo>
                  <a:pt x="746" y="1885"/>
                  <a:pt x="738" y="1884"/>
                  <a:pt x="738" y="1884"/>
                </a:cubicBezTo>
                <a:lnTo>
                  <a:pt x="738" y="1884"/>
                </a:lnTo>
                <a:cubicBezTo>
                  <a:pt x="749" y="1894"/>
                  <a:pt x="759" y="1898"/>
                  <a:pt x="769" y="1898"/>
                </a:cubicBezTo>
                <a:cubicBezTo>
                  <a:pt x="807" y="1898"/>
                  <a:pt x="846" y="1843"/>
                  <a:pt x="893" y="1824"/>
                </a:cubicBezTo>
                <a:lnTo>
                  <a:pt x="893" y="1824"/>
                </a:lnTo>
                <a:cubicBezTo>
                  <a:pt x="965" y="1860"/>
                  <a:pt x="857" y="1896"/>
                  <a:pt x="834" y="1943"/>
                </a:cubicBezTo>
                <a:cubicBezTo>
                  <a:pt x="851" y="1950"/>
                  <a:pt x="871" y="1952"/>
                  <a:pt x="891" y="1952"/>
                </a:cubicBezTo>
                <a:cubicBezTo>
                  <a:pt x="912" y="1952"/>
                  <a:pt x="932" y="1950"/>
                  <a:pt x="951" y="1950"/>
                </a:cubicBezTo>
                <a:cubicBezTo>
                  <a:pt x="973" y="1950"/>
                  <a:pt x="991" y="1953"/>
                  <a:pt x="1000" y="1967"/>
                </a:cubicBezTo>
                <a:cubicBezTo>
                  <a:pt x="990" y="1978"/>
                  <a:pt x="988" y="1988"/>
                  <a:pt x="980" y="1991"/>
                </a:cubicBezTo>
                <a:lnTo>
                  <a:pt x="980" y="1991"/>
                </a:lnTo>
                <a:cubicBezTo>
                  <a:pt x="982" y="1990"/>
                  <a:pt x="985" y="1990"/>
                  <a:pt x="987" y="1990"/>
                </a:cubicBezTo>
                <a:cubicBezTo>
                  <a:pt x="1055" y="1990"/>
                  <a:pt x="1074" y="2089"/>
                  <a:pt x="1163" y="2089"/>
                </a:cubicBezTo>
                <a:cubicBezTo>
                  <a:pt x="1172" y="2089"/>
                  <a:pt x="1181" y="2088"/>
                  <a:pt x="1191" y="2086"/>
                </a:cubicBezTo>
                <a:lnTo>
                  <a:pt x="1191" y="2086"/>
                </a:lnTo>
                <a:cubicBezTo>
                  <a:pt x="1191" y="2098"/>
                  <a:pt x="1179" y="2110"/>
                  <a:pt x="1179" y="2110"/>
                </a:cubicBezTo>
                <a:cubicBezTo>
                  <a:pt x="1203" y="2086"/>
                  <a:pt x="1226" y="2062"/>
                  <a:pt x="1250" y="2039"/>
                </a:cubicBezTo>
                <a:cubicBezTo>
                  <a:pt x="1262" y="2039"/>
                  <a:pt x="1274" y="2051"/>
                  <a:pt x="1286" y="2062"/>
                </a:cubicBezTo>
                <a:cubicBezTo>
                  <a:pt x="1274" y="2062"/>
                  <a:pt x="1274" y="2074"/>
                  <a:pt x="1262" y="2074"/>
                </a:cubicBezTo>
                <a:lnTo>
                  <a:pt x="1298" y="2086"/>
                </a:lnTo>
                <a:cubicBezTo>
                  <a:pt x="1283" y="2109"/>
                  <a:pt x="1272" y="2116"/>
                  <a:pt x="1263" y="2116"/>
                </a:cubicBezTo>
                <a:cubicBezTo>
                  <a:pt x="1250" y="2116"/>
                  <a:pt x="1241" y="2101"/>
                  <a:pt x="1226" y="2101"/>
                </a:cubicBezTo>
                <a:cubicBezTo>
                  <a:pt x="1219" y="2101"/>
                  <a:pt x="1212" y="2103"/>
                  <a:pt x="1203" y="2110"/>
                </a:cubicBezTo>
                <a:cubicBezTo>
                  <a:pt x="1262" y="2146"/>
                  <a:pt x="1357" y="2146"/>
                  <a:pt x="1369" y="2193"/>
                </a:cubicBezTo>
                <a:cubicBezTo>
                  <a:pt x="1355" y="2210"/>
                  <a:pt x="1343" y="2216"/>
                  <a:pt x="1333" y="2216"/>
                </a:cubicBezTo>
                <a:cubicBezTo>
                  <a:pt x="1312" y="2216"/>
                  <a:pt x="1297" y="2193"/>
                  <a:pt x="1284" y="2193"/>
                </a:cubicBezTo>
                <a:cubicBezTo>
                  <a:pt x="1276" y="2193"/>
                  <a:pt x="1269" y="2201"/>
                  <a:pt x="1262" y="2229"/>
                </a:cubicBezTo>
                <a:lnTo>
                  <a:pt x="1238" y="2158"/>
                </a:lnTo>
                <a:cubicBezTo>
                  <a:pt x="1215" y="2200"/>
                  <a:pt x="1204" y="2211"/>
                  <a:pt x="1198" y="2211"/>
                </a:cubicBezTo>
                <a:cubicBezTo>
                  <a:pt x="1192" y="2211"/>
                  <a:pt x="1190" y="2199"/>
                  <a:pt x="1183" y="2199"/>
                </a:cubicBezTo>
                <a:cubicBezTo>
                  <a:pt x="1177" y="2199"/>
                  <a:pt x="1166" y="2210"/>
                  <a:pt x="1143" y="2253"/>
                </a:cubicBezTo>
                <a:cubicBezTo>
                  <a:pt x="1179" y="2336"/>
                  <a:pt x="1238" y="2301"/>
                  <a:pt x="1286" y="2396"/>
                </a:cubicBezTo>
                <a:cubicBezTo>
                  <a:pt x="1334" y="2372"/>
                  <a:pt x="1334" y="2336"/>
                  <a:pt x="1381" y="2324"/>
                </a:cubicBezTo>
                <a:lnTo>
                  <a:pt x="1381" y="2324"/>
                </a:lnTo>
                <a:cubicBezTo>
                  <a:pt x="1531" y="2359"/>
                  <a:pt x="1301" y="2539"/>
                  <a:pt x="1428" y="2539"/>
                </a:cubicBezTo>
                <a:cubicBezTo>
                  <a:pt x="1432" y="2539"/>
                  <a:pt x="1436" y="2539"/>
                  <a:pt x="1441" y="2539"/>
                </a:cubicBezTo>
                <a:cubicBezTo>
                  <a:pt x="1477" y="2531"/>
                  <a:pt x="1527" y="2502"/>
                  <a:pt x="1560" y="2502"/>
                </a:cubicBezTo>
                <a:cubicBezTo>
                  <a:pt x="1581" y="2502"/>
                  <a:pt x="1596" y="2514"/>
                  <a:pt x="1596" y="2551"/>
                </a:cubicBezTo>
                <a:lnTo>
                  <a:pt x="1500" y="2598"/>
                </a:lnTo>
                <a:cubicBezTo>
                  <a:pt x="1514" y="2615"/>
                  <a:pt x="1530" y="2621"/>
                  <a:pt x="1546" y="2621"/>
                </a:cubicBezTo>
                <a:cubicBezTo>
                  <a:pt x="1575" y="2621"/>
                  <a:pt x="1605" y="2602"/>
                  <a:pt x="1629" y="2602"/>
                </a:cubicBezTo>
                <a:cubicBezTo>
                  <a:pt x="1646" y="2602"/>
                  <a:pt x="1659" y="2612"/>
                  <a:pt x="1667" y="2646"/>
                </a:cubicBezTo>
                <a:cubicBezTo>
                  <a:pt x="1657" y="2651"/>
                  <a:pt x="1647" y="2653"/>
                  <a:pt x="1639" y="2653"/>
                </a:cubicBezTo>
                <a:cubicBezTo>
                  <a:pt x="1615" y="2653"/>
                  <a:pt x="1596" y="2639"/>
                  <a:pt x="1588" y="2639"/>
                </a:cubicBezTo>
                <a:cubicBezTo>
                  <a:pt x="1585" y="2639"/>
                  <a:pt x="1584" y="2641"/>
                  <a:pt x="1584" y="2646"/>
                </a:cubicBezTo>
                <a:cubicBezTo>
                  <a:pt x="1580" y="2677"/>
                  <a:pt x="1586" y="2686"/>
                  <a:pt x="1597" y="2686"/>
                </a:cubicBezTo>
                <a:cubicBezTo>
                  <a:pt x="1616" y="2686"/>
                  <a:pt x="1647" y="2662"/>
                  <a:pt x="1672" y="2662"/>
                </a:cubicBezTo>
                <a:cubicBezTo>
                  <a:pt x="1679" y="2662"/>
                  <a:pt x="1685" y="2664"/>
                  <a:pt x="1691" y="2670"/>
                </a:cubicBezTo>
                <a:lnTo>
                  <a:pt x="1631" y="2729"/>
                </a:lnTo>
                <a:cubicBezTo>
                  <a:pt x="1715" y="2789"/>
                  <a:pt x="1834" y="2824"/>
                  <a:pt x="1917" y="2884"/>
                </a:cubicBezTo>
                <a:cubicBezTo>
                  <a:pt x="1893" y="2908"/>
                  <a:pt x="1869" y="2908"/>
                  <a:pt x="1858" y="2943"/>
                </a:cubicBezTo>
                <a:cubicBezTo>
                  <a:pt x="1988" y="3015"/>
                  <a:pt x="2060" y="3158"/>
                  <a:pt x="2108" y="3289"/>
                </a:cubicBezTo>
                <a:lnTo>
                  <a:pt x="2203" y="3265"/>
                </a:lnTo>
                <a:lnTo>
                  <a:pt x="2203" y="3265"/>
                </a:lnTo>
                <a:cubicBezTo>
                  <a:pt x="2203" y="3277"/>
                  <a:pt x="2191" y="3313"/>
                  <a:pt x="2167" y="3313"/>
                </a:cubicBezTo>
                <a:cubicBezTo>
                  <a:pt x="2173" y="3327"/>
                  <a:pt x="2178" y="3332"/>
                  <a:pt x="2183" y="3332"/>
                </a:cubicBezTo>
                <a:cubicBezTo>
                  <a:pt x="2199" y="3332"/>
                  <a:pt x="2214" y="3277"/>
                  <a:pt x="2250" y="3277"/>
                </a:cubicBezTo>
                <a:cubicBezTo>
                  <a:pt x="2274" y="3289"/>
                  <a:pt x="2239" y="3336"/>
                  <a:pt x="2215" y="3336"/>
                </a:cubicBezTo>
                <a:cubicBezTo>
                  <a:pt x="2322" y="3348"/>
                  <a:pt x="2489" y="3420"/>
                  <a:pt x="2500" y="3539"/>
                </a:cubicBezTo>
                <a:lnTo>
                  <a:pt x="2465" y="3539"/>
                </a:lnTo>
                <a:cubicBezTo>
                  <a:pt x="2474" y="3561"/>
                  <a:pt x="2492" y="3568"/>
                  <a:pt x="2512" y="3568"/>
                </a:cubicBezTo>
                <a:cubicBezTo>
                  <a:pt x="2545" y="3568"/>
                  <a:pt x="2585" y="3550"/>
                  <a:pt x="2612" y="3550"/>
                </a:cubicBezTo>
                <a:cubicBezTo>
                  <a:pt x="2631" y="3550"/>
                  <a:pt x="2643" y="3558"/>
                  <a:pt x="2643" y="3586"/>
                </a:cubicBezTo>
                <a:lnTo>
                  <a:pt x="2620" y="3586"/>
                </a:lnTo>
                <a:cubicBezTo>
                  <a:pt x="2715" y="3717"/>
                  <a:pt x="2893" y="3789"/>
                  <a:pt x="2893" y="3956"/>
                </a:cubicBezTo>
                <a:cubicBezTo>
                  <a:pt x="2907" y="3945"/>
                  <a:pt x="2919" y="3941"/>
                  <a:pt x="2929" y="3941"/>
                </a:cubicBezTo>
                <a:cubicBezTo>
                  <a:pt x="2974" y="3941"/>
                  <a:pt x="2988" y="4022"/>
                  <a:pt x="3036" y="4022"/>
                </a:cubicBezTo>
                <a:cubicBezTo>
                  <a:pt x="3052" y="4022"/>
                  <a:pt x="3071" y="4013"/>
                  <a:pt x="3096" y="3991"/>
                </a:cubicBezTo>
                <a:lnTo>
                  <a:pt x="3096" y="3991"/>
                </a:lnTo>
                <a:cubicBezTo>
                  <a:pt x="3108" y="4110"/>
                  <a:pt x="3072" y="4110"/>
                  <a:pt x="3131" y="4229"/>
                </a:cubicBezTo>
                <a:cubicBezTo>
                  <a:pt x="3134" y="4237"/>
                  <a:pt x="3139" y="4240"/>
                  <a:pt x="3147" y="4240"/>
                </a:cubicBezTo>
                <a:cubicBezTo>
                  <a:pt x="3171" y="4240"/>
                  <a:pt x="3215" y="4212"/>
                  <a:pt x="3251" y="4212"/>
                </a:cubicBezTo>
                <a:cubicBezTo>
                  <a:pt x="3259" y="4212"/>
                  <a:pt x="3267" y="4214"/>
                  <a:pt x="3274" y="4217"/>
                </a:cubicBezTo>
                <a:lnTo>
                  <a:pt x="3215" y="4277"/>
                </a:lnTo>
                <a:lnTo>
                  <a:pt x="3215" y="4277"/>
                </a:lnTo>
                <a:lnTo>
                  <a:pt x="3310" y="4253"/>
                </a:lnTo>
                <a:lnTo>
                  <a:pt x="3274" y="4348"/>
                </a:lnTo>
                <a:lnTo>
                  <a:pt x="3310" y="4360"/>
                </a:lnTo>
                <a:cubicBezTo>
                  <a:pt x="3310" y="4337"/>
                  <a:pt x="3310" y="4301"/>
                  <a:pt x="3334" y="4289"/>
                </a:cubicBezTo>
                <a:cubicBezTo>
                  <a:pt x="3405" y="4301"/>
                  <a:pt x="3405" y="4432"/>
                  <a:pt x="3382" y="4467"/>
                </a:cubicBezTo>
                <a:lnTo>
                  <a:pt x="3536" y="4515"/>
                </a:lnTo>
                <a:cubicBezTo>
                  <a:pt x="3524" y="4527"/>
                  <a:pt x="3510" y="4530"/>
                  <a:pt x="3495" y="4530"/>
                </a:cubicBezTo>
                <a:lnTo>
                  <a:pt x="3495" y="4530"/>
                </a:lnTo>
                <a:cubicBezTo>
                  <a:pt x="3491" y="4527"/>
                  <a:pt x="3485" y="4526"/>
                  <a:pt x="3473" y="4526"/>
                </a:cubicBezTo>
                <a:cubicBezTo>
                  <a:pt x="3468" y="4526"/>
                  <a:pt x="3461" y="4526"/>
                  <a:pt x="3453" y="4527"/>
                </a:cubicBezTo>
                <a:cubicBezTo>
                  <a:pt x="3465" y="4527"/>
                  <a:pt x="3480" y="4530"/>
                  <a:pt x="3495" y="4530"/>
                </a:cubicBezTo>
                <a:cubicBezTo>
                  <a:pt x="3495" y="4530"/>
                  <a:pt x="3495" y="4530"/>
                  <a:pt x="3495" y="4530"/>
                </a:cubicBezTo>
                <a:lnTo>
                  <a:pt x="3495" y="4530"/>
                </a:lnTo>
                <a:cubicBezTo>
                  <a:pt x="3514" y="4544"/>
                  <a:pt x="3441" y="4588"/>
                  <a:pt x="3494" y="4588"/>
                </a:cubicBezTo>
                <a:cubicBezTo>
                  <a:pt x="3499" y="4588"/>
                  <a:pt x="3505" y="4587"/>
                  <a:pt x="3512" y="4587"/>
                </a:cubicBezTo>
                <a:cubicBezTo>
                  <a:pt x="3512" y="4575"/>
                  <a:pt x="3548" y="4563"/>
                  <a:pt x="3560" y="4551"/>
                </a:cubicBezTo>
                <a:lnTo>
                  <a:pt x="3560" y="4551"/>
                </a:lnTo>
                <a:cubicBezTo>
                  <a:pt x="3548" y="4610"/>
                  <a:pt x="3608" y="4658"/>
                  <a:pt x="3667" y="4682"/>
                </a:cubicBezTo>
                <a:lnTo>
                  <a:pt x="3632" y="4717"/>
                </a:lnTo>
                <a:cubicBezTo>
                  <a:pt x="3703" y="4801"/>
                  <a:pt x="3810" y="4848"/>
                  <a:pt x="3905" y="4932"/>
                </a:cubicBezTo>
                <a:cubicBezTo>
                  <a:pt x="3895" y="4888"/>
                  <a:pt x="3953" y="4835"/>
                  <a:pt x="3981" y="4835"/>
                </a:cubicBezTo>
                <a:cubicBezTo>
                  <a:pt x="3984" y="4835"/>
                  <a:pt x="3987" y="4836"/>
                  <a:pt x="3989" y="4837"/>
                </a:cubicBezTo>
                <a:lnTo>
                  <a:pt x="3941" y="4908"/>
                </a:lnTo>
                <a:cubicBezTo>
                  <a:pt x="4001" y="4884"/>
                  <a:pt x="3941" y="4860"/>
                  <a:pt x="4024" y="4848"/>
                </a:cubicBezTo>
                <a:lnTo>
                  <a:pt x="4024" y="4848"/>
                </a:lnTo>
                <a:cubicBezTo>
                  <a:pt x="4048" y="4884"/>
                  <a:pt x="3977" y="4932"/>
                  <a:pt x="3941" y="4944"/>
                </a:cubicBezTo>
                <a:lnTo>
                  <a:pt x="4001" y="4956"/>
                </a:lnTo>
                <a:cubicBezTo>
                  <a:pt x="3989" y="4979"/>
                  <a:pt x="3965" y="4979"/>
                  <a:pt x="3941" y="5003"/>
                </a:cubicBezTo>
                <a:cubicBezTo>
                  <a:pt x="3945" y="5001"/>
                  <a:pt x="3948" y="5001"/>
                  <a:pt x="3951" y="5001"/>
                </a:cubicBezTo>
                <a:cubicBezTo>
                  <a:pt x="3979" y="5001"/>
                  <a:pt x="3966" y="5084"/>
                  <a:pt x="4007" y="5084"/>
                </a:cubicBezTo>
                <a:cubicBezTo>
                  <a:pt x="4015" y="5084"/>
                  <a:pt x="4024" y="5082"/>
                  <a:pt x="4036" y="5075"/>
                </a:cubicBezTo>
                <a:lnTo>
                  <a:pt x="4036" y="5075"/>
                </a:lnTo>
                <a:lnTo>
                  <a:pt x="4024" y="5098"/>
                </a:lnTo>
                <a:cubicBezTo>
                  <a:pt x="4120" y="5182"/>
                  <a:pt x="4179" y="5194"/>
                  <a:pt x="4251" y="5253"/>
                </a:cubicBezTo>
                <a:cubicBezTo>
                  <a:pt x="4280" y="5229"/>
                  <a:pt x="4298" y="5226"/>
                  <a:pt x="4316" y="5226"/>
                </a:cubicBezTo>
                <a:cubicBezTo>
                  <a:pt x="4322" y="5226"/>
                  <a:pt x="4328" y="5227"/>
                  <a:pt x="4334" y="5227"/>
                </a:cubicBezTo>
                <a:cubicBezTo>
                  <a:pt x="4347" y="5227"/>
                  <a:pt x="4362" y="5225"/>
                  <a:pt x="4382" y="5218"/>
                </a:cubicBezTo>
                <a:cubicBezTo>
                  <a:pt x="4417" y="5277"/>
                  <a:pt x="4441" y="5372"/>
                  <a:pt x="4513" y="5432"/>
                </a:cubicBezTo>
                <a:cubicBezTo>
                  <a:pt x="4520" y="5433"/>
                  <a:pt x="4527" y="5434"/>
                  <a:pt x="4533" y="5434"/>
                </a:cubicBezTo>
                <a:cubicBezTo>
                  <a:pt x="4582" y="5434"/>
                  <a:pt x="4577" y="5395"/>
                  <a:pt x="4620" y="5384"/>
                </a:cubicBezTo>
                <a:lnTo>
                  <a:pt x="4620" y="5384"/>
                </a:lnTo>
                <a:cubicBezTo>
                  <a:pt x="4572" y="5432"/>
                  <a:pt x="4644" y="5479"/>
                  <a:pt x="4584" y="5491"/>
                </a:cubicBezTo>
                <a:cubicBezTo>
                  <a:pt x="4667" y="5551"/>
                  <a:pt x="4691" y="5563"/>
                  <a:pt x="4822" y="5610"/>
                </a:cubicBezTo>
                <a:cubicBezTo>
                  <a:pt x="4834" y="5587"/>
                  <a:pt x="4834" y="5563"/>
                  <a:pt x="4846" y="5551"/>
                </a:cubicBezTo>
                <a:cubicBezTo>
                  <a:pt x="4870" y="5563"/>
                  <a:pt x="4870" y="5610"/>
                  <a:pt x="4846" y="5634"/>
                </a:cubicBezTo>
                <a:lnTo>
                  <a:pt x="4834" y="5634"/>
                </a:lnTo>
                <a:cubicBezTo>
                  <a:pt x="5007" y="5657"/>
                  <a:pt x="4968" y="5981"/>
                  <a:pt x="5127" y="5981"/>
                </a:cubicBezTo>
                <a:cubicBezTo>
                  <a:pt x="5132" y="5981"/>
                  <a:pt x="5138" y="5980"/>
                  <a:pt x="5144" y="5980"/>
                </a:cubicBezTo>
                <a:lnTo>
                  <a:pt x="5275" y="6003"/>
                </a:lnTo>
                <a:cubicBezTo>
                  <a:pt x="5310" y="6051"/>
                  <a:pt x="5215" y="6015"/>
                  <a:pt x="5227" y="6075"/>
                </a:cubicBezTo>
                <a:cubicBezTo>
                  <a:pt x="5394" y="6075"/>
                  <a:pt x="5370" y="6230"/>
                  <a:pt x="5501" y="6241"/>
                </a:cubicBezTo>
                <a:cubicBezTo>
                  <a:pt x="5429" y="6444"/>
                  <a:pt x="5727" y="6432"/>
                  <a:pt x="5739" y="6599"/>
                </a:cubicBezTo>
                <a:lnTo>
                  <a:pt x="5763" y="6563"/>
                </a:lnTo>
                <a:cubicBezTo>
                  <a:pt x="5768" y="6562"/>
                  <a:pt x="5772" y="6561"/>
                  <a:pt x="5775" y="6561"/>
                </a:cubicBezTo>
                <a:cubicBezTo>
                  <a:pt x="5801" y="6561"/>
                  <a:pt x="5764" y="6601"/>
                  <a:pt x="5775" y="6622"/>
                </a:cubicBezTo>
                <a:cubicBezTo>
                  <a:pt x="5798" y="6599"/>
                  <a:pt x="5787" y="6575"/>
                  <a:pt x="5810" y="6563"/>
                </a:cubicBezTo>
                <a:cubicBezTo>
                  <a:pt x="6037" y="6694"/>
                  <a:pt x="6156" y="6956"/>
                  <a:pt x="6310" y="7158"/>
                </a:cubicBezTo>
                <a:cubicBezTo>
                  <a:pt x="6319" y="7169"/>
                  <a:pt x="6330" y="7173"/>
                  <a:pt x="6342" y="7173"/>
                </a:cubicBezTo>
                <a:cubicBezTo>
                  <a:pt x="6388" y="7173"/>
                  <a:pt x="6449" y="7113"/>
                  <a:pt x="6484" y="7113"/>
                </a:cubicBezTo>
                <a:cubicBezTo>
                  <a:pt x="6502" y="7113"/>
                  <a:pt x="6513" y="7127"/>
                  <a:pt x="6513" y="7170"/>
                </a:cubicBezTo>
                <a:lnTo>
                  <a:pt x="6430" y="7218"/>
                </a:lnTo>
                <a:cubicBezTo>
                  <a:pt x="6644" y="7265"/>
                  <a:pt x="6715" y="7480"/>
                  <a:pt x="6906" y="7539"/>
                </a:cubicBezTo>
                <a:cubicBezTo>
                  <a:pt x="6889" y="7548"/>
                  <a:pt x="6878" y="7556"/>
                  <a:pt x="6869" y="7556"/>
                </a:cubicBezTo>
                <a:cubicBezTo>
                  <a:pt x="6865" y="7556"/>
                  <a:pt x="6862" y="7555"/>
                  <a:pt x="6858" y="7551"/>
                </a:cubicBezTo>
                <a:lnTo>
                  <a:pt x="6858" y="7551"/>
                </a:lnTo>
                <a:cubicBezTo>
                  <a:pt x="6842" y="7601"/>
                  <a:pt x="6893" y="7627"/>
                  <a:pt x="6939" y="7627"/>
                </a:cubicBezTo>
                <a:cubicBezTo>
                  <a:pt x="6959" y="7627"/>
                  <a:pt x="6978" y="7622"/>
                  <a:pt x="6989" y="7611"/>
                </a:cubicBezTo>
                <a:lnTo>
                  <a:pt x="6989" y="7611"/>
                </a:lnTo>
                <a:cubicBezTo>
                  <a:pt x="7013" y="7635"/>
                  <a:pt x="6965" y="7658"/>
                  <a:pt x="6953" y="7682"/>
                </a:cubicBezTo>
                <a:cubicBezTo>
                  <a:pt x="6965" y="7742"/>
                  <a:pt x="7084" y="7694"/>
                  <a:pt x="7061" y="7754"/>
                </a:cubicBezTo>
                <a:cubicBezTo>
                  <a:pt x="7057" y="7758"/>
                  <a:pt x="7053" y="7759"/>
                  <a:pt x="7049" y="7759"/>
                </a:cubicBezTo>
                <a:cubicBezTo>
                  <a:pt x="7043" y="7759"/>
                  <a:pt x="7037" y="7756"/>
                  <a:pt x="7032" y="7755"/>
                </a:cubicBezTo>
                <a:lnTo>
                  <a:pt x="7032" y="7755"/>
                </a:lnTo>
                <a:cubicBezTo>
                  <a:pt x="7056" y="7762"/>
                  <a:pt x="7086" y="7804"/>
                  <a:pt x="7112" y="7804"/>
                </a:cubicBezTo>
                <a:cubicBezTo>
                  <a:pt x="7124" y="7804"/>
                  <a:pt x="7134" y="7797"/>
                  <a:pt x="7144" y="7777"/>
                </a:cubicBezTo>
                <a:cubicBezTo>
                  <a:pt x="7168" y="7849"/>
                  <a:pt x="7263" y="7837"/>
                  <a:pt x="7275" y="7908"/>
                </a:cubicBezTo>
                <a:cubicBezTo>
                  <a:pt x="7284" y="7904"/>
                  <a:pt x="7293" y="7903"/>
                  <a:pt x="7300" y="7903"/>
                </a:cubicBezTo>
                <a:cubicBezTo>
                  <a:pt x="7341" y="7903"/>
                  <a:pt x="7345" y="7964"/>
                  <a:pt x="7378" y="7964"/>
                </a:cubicBezTo>
                <a:cubicBezTo>
                  <a:pt x="7388" y="7964"/>
                  <a:pt x="7401" y="7959"/>
                  <a:pt x="7418" y="7944"/>
                </a:cubicBezTo>
                <a:lnTo>
                  <a:pt x="7418" y="7944"/>
                </a:lnTo>
                <a:cubicBezTo>
                  <a:pt x="7341" y="8021"/>
                  <a:pt x="7427" y="8088"/>
                  <a:pt x="7497" y="8088"/>
                </a:cubicBezTo>
                <a:cubicBezTo>
                  <a:pt x="7502" y="8088"/>
                  <a:pt x="7508" y="8088"/>
                  <a:pt x="7513" y="8087"/>
                </a:cubicBezTo>
                <a:lnTo>
                  <a:pt x="7513" y="8087"/>
                </a:lnTo>
                <a:cubicBezTo>
                  <a:pt x="7477" y="8099"/>
                  <a:pt x="7513" y="8135"/>
                  <a:pt x="7465" y="8158"/>
                </a:cubicBezTo>
                <a:cubicBezTo>
                  <a:pt x="7491" y="8178"/>
                  <a:pt x="7516" y="8190"/>
                  <a:pt x="7540" y="8190"/>
                </a:cubicBezTo>
                <a:cubicBezTo>
                  <a:pt x="7561" y="8190"/>
                  <a:pt x="7580" y="8181"/>
                  <a:pt x="7596" y="8158"/>
                </a:cubicBezTo>
                <a:lnTo>
                  <a:pt x="7596" y="8158"/>
                </a:lnTo>
                <a:cubicBezTo>
                  <a:pt x="7561" y="8325"/>
                  <a:pt x="7799" y="8206"/>
                  <a:pt x="7715" y="8373"/>
                </a:cubicBezTo>
                <a:cubicBezTo>
                  <a:pt x="7870" y="8420"/>
                  <a:pt x="8013" y="8480"/>
                  <a:pt x="8120" y="8551"/>
                </a:cubicBezTo>
                <a:cubicBezTo>
                  <a:pt x="8105" y="8569"/>
                  <a:pt x="8091" y="8575"/>
                  <a:pt x="8079" y="8575"/>
                </a:cubicBezTo>
                <a:cubicBezTo>
                  <a:pt x="8046" y="8575"/>
                  <a:pt x="8018" y="8533"/>
                  <a:pt x="7982" y="8533"/>
                </a:cubicBezTo>
                <a:cubicBezTo>
                  <a:pt x="7966" y="8533"/>
                  <a:pt x="7949" y="8541"/>
                  <a:pt x="7930" y="8563"/>
                </a:cubicBezTo>
                <a:cubicBezTo>
                  <a:pt x="8061" y="8611"/>
                  <a:pt x="8180" y="8575"/>
                  <a:pt x="8251" y="8682"/>
                </a:cubicBezTo>
                <a:cubicBezTo>
                  <a:pt x="8263" y="8718"/>
                  <a:pt x="8204" y="8718"/>
                  <a:pt x="8192" y="8718"/>
                </a:cubicBezTo>
                <a:cubicBezTo>
                  <a:pt x="8311" y="8766"/>
                  <a:pt x="8358" y="8897"/>
                  <a:pt x="8489" y="8908"/>
                </a:cubicBezTo>
                <a:cubicBezTo>
                  <a:pt x="8489" y="8920"/>
                  <a:pt x="8465" y="8920"/>
                  <a:pt x="8454" y="8920"/>
                </a:cubicBezTo>
                <a:cubicBezTo>
                  <a:pt x="8470" y="8929"/>
                  <a:pt x="8475" y="8948"/>
                  <a:pt x="8488" y="8948"/>
                </a:cubicBezTo>
                <a:cubicBezTo>
                  <a:pt x="8494" y="8948"/>
                  <a:pt x="8502" y="8944"/>
                  <a:pt x="8513" y="8932"/>
                </a:cubicBezTo>
                <a:lnTo>
                  <a:pt x="8489" y="8920"/>
                </a:lnTo>
                <a:cubicBezTo>
                  <a:pt x="8510" y="8847"/>
                  <a:pt x="8633" y="8857"/>
                  <a:pt x="8678" y="8836"/>
                </a:cubicBezTo>
                <a:lnTo>
                  <a:pt x="8678" y="8836"/>
                </a:lnTo>
                <a:cubicBezTo>
                  <a:pt x="8575" y="8921"/>
                  <a:pt x="8745" y="8936"/>
                  <a:pt x="8585" y="9039"/>
                </a:cubicBezTo>
                <a:cubicBezTo>
                  <a:pt x="8596" y="9039"/>
                  <a:pt x="8632" y="9028"/>
                  <a:pt x="8656" y="9004"/>
                </a:cubicBezTo>
                <a:lnTo>
                  <a:pt x="8656" y="9004"/>
                </a:lnTo>
                <a:cubicBezTo>
                  <a:pt x="8656" y="9028"/>
                  <a:pt x="8656" y="9039"/>
                  <a:pt x="8608" y="9063"/>
                </a:cubicBezTo>
                <a:cubicBezTo>
                  <a:pt x="8620" y="9075"/>
                  <a:pt x="8620" y="9075"/>
                  <a:pt x="8608" y="9099"/>
                </a:cubicBezTo>
                <a:cubicBezTo>
                  <a:pt x="8597" y="9066"/>
                  <a:pt x="8580" y="9058"/>
                  <a:pt x="8559" y="9058"/>
                </a:cubicBezTo>
                <a:cubicBezTo>
                  <a:pt x="8539" y="9058"/>
                  <a:pt x="8517" y="9066"/>
                  <a:pt x="8496" y="9066"/>
                </a:cubicBezTo>
                <a:cubicBezTo>
                  <a:pt x="8469" y="9066"/>
                  <a:pt x="8444" y="9052"/>
                  <a:pt x="8430" y="8992"/>
                </a:cubicBezTo>
                <a:cubicBezTo>
                  <a:pt x="8428" y="8988"/>
                  <a:pt x="8426" y="8986"/>
                  <a:pt x="8424" y="8986"/>
                </a:cubicBezTo>
                <a:cubicBezTo>
                  <a:pt x="8414" y="8986"/>
                  <a:pt x="8404" y="9033"/>
                  <a:pt x="8394" y="9063"/>
                </a:cubicBezTo>
                <a:lnTo>
                  <a:pt x="8406" y="8992"/>
                </a:lnTo>
                <a:lnTo>
                  <a:pt x="8370" y="9075"/>
                </a:lnTo>
                <a:cubicBezTo>
                  <a:pt x="8365" y="9081"/>
                  <a:pt x="8361" y="9084"/>
                  <a:pt x="8358" y="9084"/>
                </a:cubicBezTo>
                <a:cubicBezTo>
                  <a:pt x="8335" y="9084"/>
                  <a:pt x="8345" y="8960"/>
                  <a:pt x="8324" y="8960"/>
                </a:cubicBezTo>
                <a:cubicBezTo>
                  <a:pt x="8318" y="8960"/>
                  <a:pt x="8310" y="8969"/>
                  <a:pt x="8299" y="8992"/>
                </a:cubicBezTo>
                <a:lnTo>
                  <a:pt x="8299" y="9039"/>
                </a:lnTo>
                <a:cubicBezTo>
                  <a:pt x="8297" y="9037"/>
                  <a:pt x="8294" y="9037"/>
                  <a:pt x="8291" y="9037"/>
                </a:cubicBezTo>
                <a:cubicBezTo>
                  <a:pt x="8285" y="9037"/>
                  <a:pt x="8278" y="9039"/>
                  <a:pt x="8272" y="9039"/>
                </a:cubicBezTo>
                <a:cubicBezTo>
                  <a:pt x="8265" y="9039"/>
                  <a:pt x="8260" y="9036"/>
                  <a:pt x="8261" y="9019"/>
                </a:cubicBezTo>
                <a:lnTo>
                  <a:pt x="8261" y="9019"/>
                </a:lnTo>
                <a:cubicBezTo>
                  <a:pt x="8259" y="9030"/>
                  <a:pt x="8255" y="9041"/>
                  <a:pt x="8253" y="9041"/>
                </a:cubicBezTo>
                <a:cubicBezTo>
                  <a:pt x="8252" y="9041"/>
                  <a:pt x="8251" y="9037"/>
                  <a:pt x="8251" y="9028"/>
                </a:cubicBezTo>
                <a:lnTo>
                  <a:pt x="8263" y="8992"/>
                </a:lnTo>
                <a:lnTo>
                  <a:pt x="8263" y="8992"/>
                </a:lnTo>
                <a:lnTo>
                  <a:pt x="8215" y="9051"/>
                </a:lnTo>
                <a:cubicBezTo>
                  <a:pt x="8204" y="9016"/>
                  <a:pt x="8251" y="8897"/>
                  <a:pt x="8215" y="8885"/>
                </a:cubicBezTo>
                <a:lnTo>
                  <a:pt x="8215" y="8885"/>
                </a:lnTo>
                <a:cubicBezTo>
                  <a:pt x="8204" y="8897"/>
                  <a:pt x="8168" y="8992"/>
                  <a:pt x="8168" y="9016"/>
                </a:cubicBezTo>
                <a:cubicBezTo>
                  <a:pt x="8168" y="9016"/>
                  <a:pt x="8168" y="9051"/>
                  <a:pt x="8168" y="9087"/>
                </a:cubicBezTo>
                <a:lnTo>
                  <a:pt x="8156" y="9111"/>
                </a:lnTo>
                <a:cubicBezTo>
                  <a:pt x="8144" y="9170"/>
                  <a:pt x="8120" y="9242"/>
                  <a:pt x="8120" y="9313"/>
                </a:cubicBezTo>
                <a:cubicBezTo>
                  <a:pt x="8067" y="9329"/>
                  <a:pt x="8003" y="9393"/>
                  <a:pt x="7952" y="9393"/>
                </a:cubicBezTo>
                <a:cubicBezTo>
                  <a:pt x="7924" y="9393"/>
                  <a:pt x="7899" y="9373"/>
                  <a:pt x="7882" y="9313"/>
                </a:cubicBezTo>
                <a:cubicBezTo>
                  <a:pt x="7882" y="9337"/>
                  <a:pt x="7882" y="9337"/>
                  <a:pt x="7882" y="9361"/>
                </a:cubicBezTo>
                <a:cubicBezTo>
                  <a:pt x="7763" y="9230"/>
                  <a:pt x="7573" y="9361"/>
                  <a:pt x="7465" y="9182"/>
                </a:cubicBezTo>
                <a:cubicBezTo>
                  <a:pt x="7458" y="9175"/>
                  <a:pt x="7451" y="9171"/>
                  <a:pt x="7445" y="9171"/>
                </a:cubicBezTo>
                <a:cubicBezTo>
                  <a:pt x="7423" y="9171"/>
                  <a:pt x="7410" y="9214"/>
                  <a:pt x="7382" y="9242"/>
                </a:cubicBezTo>
                <a:lnTo>
                  <a:pt x="7394" y="9170"/>
                </a:lnTo>
                <a:lnTo>
                  <a:pt x="7322" y="9242"/>
                </a:lnTo>
                <a:cubicBezTo>
                  <a:pt x="7316" y="9246"/>
                  <a:pt x="7311" y="9248"/>
                  <a:pt x="7306" y="9248"/>
                </a:cubicBezTo>
                <a:cubicBezTo>
                  <a:pt x="7264" y="9248"/>
                  <a:pt x="7264" y="9109"/>
                  <a:pt x="7213" y="9109"/>
                </a:cubicBezTo>
                <a:cubicBezTo>
                  <a:pt x="7201" y="9109"/>
                  <a:pt x="7186" y="9116"/>
                  <a:pt x="7168" y="9135"/>
                </a:cubicBezTo>
                <a:lnTo>
                  <a:pt x="7168" y="9182"/>
                </a:lnTo>
                <a:cubicBezTo>
                  <a:pt x="7145" y="9171"/>
                  <a:pt x="7080" y="9192"/>
                  <a:pt x="7083" y="9144"/>
                </a:cubicBezTo>
                <a:lnTo>
                  <a:pt x="7083" y="9144"/>
                </a:lnTo>
                <a:cubicBezTo>
                  <a:pt x="7081" y="9154"/>
                  <a:pt x="7075" y="9167"/>
                  <a:pt x="7069" y="9167"/>
                </a:cubicBezTo>
                <a:cubicBezTo>
                  <a:pt x="7066" y="9167"/>
                  <a:pt x="7063" y="9164"/>
                  <a:pt x="7061" y="9159"/>
                </a:cubicBezTo>
                <a:lnTo>
                  <a:pt x="7072" y="9111"/>
                </a:lnTo>
                <a:lnTo>
                  <a:pt x="6989" y="9170"/>
                </a:lnTo>
                <a:cubicBezTo>
                  <a:pt x="6953" y="9123"/>
                  <a:pt x="7037" y="9004"/>
                  <a:pt x="6965" y="8980"/>
                </a:cubicBezTo>
                <a:lnTo>
                  <a:pt x="6965" y="8980"/>
                </a:lnTo>
                <a:cubicBezTo>
                  <a:pt x="6930" y="8992"/>
                  <a:pt x="6858" y="9075"/>
                  <a:pt x="6858" y="9111"/>
                </a:cubicBezTo>
                <a:cubicBezTo>
                  <a:pt x="6870" y="9111"/>
                  <a:pt x="6882" y="9135"/>
                  <a:pt x="6882" y="9182"/>
                </a:cubicBezTo>
                <a:lnTo>
                  <a:pt x="6846" y="9194"/>
                </a:lnTo>
                <a:cubicBezTo>
                  <a:pt x="6822" y="9313"/>
                  <a:pt x="6775" y="9432"/>
                  <a:pt x="6811" y="9528"/>
                </a:cubicBezTo>
                <a:lnTo>
                  <a:pt x="6870" y="9468"/>
                </a:lnTo>
                <a:lnTo>
                  <a:pt x="6870" y="9528"/>
                </a:lnTo>
                <a:lnTo>
                  <a:pt x="6834" y="9528"/>
                </a:lnTo>
                <a:cubicBezTo>
                  <a:pt x="6838" y="9548"/>
                  <a:pt x="6844" y="9556"/>
                  <a:pt x="6850" y="9556"/>
                </a:cubicBezTo>
                <a:cubicBezTo>
                  <a:pt x="6863" y="9556"/>
                  <a:pt x="6878" y="9527"/>
                  <a:pt x="6894" y="9504"/>
                </a:cubicBezTo>
                <a:lnTo>
                  <a:pt x="6894" y="9504"/>
                </a:lnTo>
                <a:cubicBezTo>
                  <a:pt x="6882" y="9540"/>
                  <a:pt x="6882" y="9563"/>
                  <a:pt x="6894" y="9575"/>
                </a:cubicBezTo>
                <a:lnTo>
                  <a:pt x="6965" y="9480"/>
                </a:lnTo>
                <a:lnTo>
                  <a:pt x="6965" y="9480"/>
                </a:lnTo>
                <a:cubicBezTo>
                  <a:pt x="6953" y="9528"/>
                  <a:pt x="6918" y="9563"/>
                  <a:pt x="6941" y="9599"/>
                </a:cubicBezTo>
                <a:cubicBezTo>
                  <a:pt x="6977" y="9551"/>
                  <a:pt x="6953" y="9480"/>
                  <a:pt x="6989" y="9456"/>
                </a:cubicBezTo>
                <a:lnTo>
                  <a:pt x="6989" y="9456"/>
                </a:lnTo>
                <a:cubicBezTo>
                  <a:pt x="6998" y="9501"/>
                  <a:pt x="6987" y="9540"/>
                  <a:pt x="6996" y="9540"/>
                </a:cubicBezTo>
                <a:cubicBezTo>
                  <a:pt x="6999" y="9540"/>
                  <a:pt x="7004" y="9536"/>
                  <a:pt x="7013" y="9528"/>
                </a:cubicBezTo>
                <a:lnTo>
                  <a:pt x="7013" y="9528"/>
                </a:lnTo>
                <a:cubicBezTo>
                  <a:pt x="7013" y="9547"/>
                  <a:pt x="7005" y="9566"/>
                  <a:pt x="6996" y="9579"/>
                </a:cubicBezTo>
                <a:lnTo>
                  <a:pt x="6996" y="9579"/>
                </a:lnTo>
                <a:cubicBezTo>
                  <a:pt x="7019" y="9557"/>
                  <a:pt x="7051" y="9582"/>
                  <a:pt x="7072" y="9528"/>
                </a:cubicBezTo>
                <a:cubicBezTo>
                  <a:pt x="7084" y="9599"/>
                  <a:pt x="7144" y="9528"/>
                  <a:pt x="7120" y="9635"/>
                </a:cubicBezTo>
                <a:cubicBezTo>
                  <a:pt x="7132" y="9611"/>
                  <a:pt x="7180" y="9563"/>
                  <a:pt x="7203" y="9563"/>
                </a:cubicBezTo>
                <a:cubicBezTo>
                  <a:pt x="7132" y="9682"/>
                  <a:pt x="7275" y="9587"/>
                  <a:pt x="7227" y="9730"/>
                </a:cubicBezTo>
                <a:cubicBezTo>
                  <a:pt x="7251" y="9670"/>
                  <a:pt x="7278" y="9662"/>
                  <a:pt x="7306" y="9662"/>
                </a:cubicBezTo>
                <a:cubicBezTo>
                  <a:pt x="7318" y="9662"/>
                  <a:pt x="7331" y="9663"/>
                  <a:pt x="7343" y="9663"/>
                </a:cubicBezTo>
                <a:cubicBezTo>
                  <a:pt x="7360" y="9663"/>
                  <a:pt x="7377" y="9660"/>
                  <a:pt x="7394" y="9647"/>
                </a:cubicBezTo>
                <a:lnTo>
                  <a:pt x="7394" y="9647"/>
                </a:lnTo>
                <a:cubicBezTo>
                  <a:pt x="7394" y="9654"/>
                  <a:pt x="7389" y="9661"/>
                  <a:pt x="7386" y="9663"/>
                </a:cubicBezTo>
                <a:lnTo>
                  <a:pt x="7386" y="9663"/>
                </a:lnTo>
                <a:cubicBezTo>
                  <a:pt x="7404" y="9687"/>
                  <a:pt x="7395" y="9720"/>
                  <a:pt x="7406" y="9742"/>
                </a:cubicBezTo>
                <a:cubicBezTo>
                  <a:pt x="7442" y="9647"/>
                  <a:pt x="7489" y="9635"/>
                  <a:pt x="7525" y="9575"/>
                </a:cubicBezTo>
                <a:lnTo>
                  <a:pt x="7525" y="9575"/>
                </a:lnTo>
                <a:cubicBezTo>
                  <a:pt x="7525" y="9682"/>
                  <a:pt x="7477" y="9694"/>
                  <a:pt x="7465" y="9790"/>
                </a:cubicBezTo>
                <a:cubicBezTo>
                  <a:pt x="7477" y="9706"/>
                  <a:pt x="7537" y="9718"/>
                  <a:pt x="7537" y="9647"/>
                </a:cubicBezTo>
                <a:cubicBezTo>
                  <a:pt x="7549" y="9718"/>
                  <a:pt x="7561" y="9682"/>
                  <a:pt x="7549" y="9766"/>
                </a:cubicBezTo>
                <a:cubicBezTo>
                  <a:pt x="7564" y="9715"/>
                  <a:pt x="7570" y="9705"/>
                  <a:pt x="7577" y="9705"/>
                </a:cubicBezTo>
                <a:cubicBezTo>
                  <a:pt x="7581" y="9705"/>
                  <a:pt x="7584" y="9709"/>
                  <a:pt x="7590" y="9709"/>
                </a:cubicBezTo>
                <a:cubicBezTo>
                  <a:pt x="7597" y="9709"/>
                  <a:pt x="7606" y="9704"/>
                  <a:pt x="7620" y="9682"/>
                </a:cubicBezTo>
                <a:lnTo>
                  <a:pt x="7620" y="9682"/>
                </a:lnTo>
                <a:cubicBezTo>
                  <a:pt x="7630" y="9741"/>
                  <a:pt x="7607" y="9784"/>
                  <a:pt x="7626" y="9784"/>
                </a:cubicBezTo>
                <a:cubicBezTo>
                  <a:pt x="7630" y="9784"/>
                  <a:pt x="7636" y="9782"/>
                  <a:pt x="7644" y="9778"/>
                </a:cubicBezTo>
                <a:lnTo>
                  <a:pt x="7644" y="9778"/>
                </a:lnTo>
                <a:cubicBezTo>
                  <a:pt x="7646" y="9784"/>
                  <a:pt x="7646" y="9791"/>
                  <a:pt x="7646" y="9797"/>
                </a:cubicBezTo>
                <a:lnTo>
                  <a:pt x="7646" y="9797"/>
                </a:lnTo>
                <a:cubicBezTo>
                  <a:pt x="7652" y="9769"/>
                  <a:pt x="7658" y="9738"/>
                  <a:pt x="7668" y="9718"/>
                </a:cubicBezTo>
                <a:cubicBezTo>
                  <a:pt x="7672" y="9717"/>
                  <a:pt x="7675" y="9717"/>
                  <a:pt x="7678" y="9717"/>
                </a:cubicBezTo>
                <a:cubicBezTo>
                  <a:pt x="7721" y="9717"/>
                  <a:pt x="7680" y="9793"/>
                  <a:pt x="7680" y="9849"/>
                </a:cubicBezTo>
                <a:cubicBezTo>
                  <a:pt x="7713" y="9827"/>
                  <a:pt x="7757" y="9753"/>
                  <a:pt x="7772" y="9753"/>
                </a:cubicBezTo>
                <a:cubicBezTo>
                  <a:pt x="7773" y="9753"/>
                  <a:pt x="7774" y="9753"/>
                  <a:pt x="7775" y="9754"/>
                </a:cubicBezTo>
                <a:cubicBezTo>
                  <a:pt x="7775" y="9778"/>
                  <a:pt x="7775" y="9778"/>
                  <a:pt x="7775" y="9801"/>
                </a:cubicBezTo>
                <a:cubicBezTo>
                  <a:pt x="7793" y="9774"/>
                  <a:pt x="7810" y="9769"/>
                  <a:pt x="7827" y="9769"/>
                </a:cubicBezTo>
                <a:cubicBezTo>
                  <a:pt x="7836" y="9769"/>
                  <a:pt x="7845" y="9771"/>
                  <a:pt x="7855" y="9771"/>
                </a:cubicBezTo>
                <a:cubicBezTo>
                  <a:pt x="7876" y="9771"/>
                  <a:pt x="7900" y="9765"/>
                  <a:pt x="7930" y="9730"/>
                </a:cubicBezTo>
                <a:cubicBezTo>
                  <a:pt x="7930" y="9742"/>
                  <a:pt x="7930" y="9754"/>
                  <a:pt x="7930" y="9766"/>
                </a:cubicBezTo>
                <a:cubicBezTo>
                  <a:pt x="7930" y="9706"/>
                  <a:pt x="7942" y="9659"/>
                  <a:pt x="7954" y="9635"/>
                </a:cubicBezTo>
                <a:cubicBezTo>
                  <a:pt x="7968" y="9635"/>
                  <a:pt x="7983" y="9612"/>
                  <a:pt x="7989" y="9612"/>
                </a:cubicBezTo>
                <a:cubicBezTo>
                  <a:pt x="7993" y="9612"/>
                  <a:pt x="7994" y="9620"/>
                  <a:pt x="7989" y="9647"/>
                </a:cubicBezTo>
                <a:cubicBezTo>
                  <a:pt x="7989" y="9644"/>
                  <a:pt x="7989" y="9644"/>
                  <a:pt x="7988" y="9644"/>
                </a:cubicBezTo>
                <a:cubicBezTo>
                  <a:pt x="7985" y="9644"/>
                  <a:pt x="7975" y="9663"/>
                  <a:pt x="7965" y="9682"/>
                </a:cubicBezTo>
                <a:lnTo>
                  <a:pt x="7989" y="9659"/>
                </a:lnTo>
                <a:lnTo>
                  <a:pt x="7989" y="9659"/>
                </a:lnTo>
                <a:cubicBezTo>
                  <a:pt x="7977" y="9754"/>
                  <a:pt x="7954" y="9682"/>
                  <a:pt x="7942" y="9742"/>
                </a:cubicBezTo>
                <a:cubicBezTo>
                  <a:pt x="7971" y="9732"/>
                  <a:pt x="8026" y="9689"/>
                  <a:pt x="8057" y="9689"/>
                </a:cubicBezTo>
                <a:cubicBezTo>
                  <a:pt x="8063" y="9689"/>
                  <a:pt x="8069" y="9690"/>
                  <a:pt x="8073" y="9694"/>
                </a:cubicBezTo>
                <a:cubicBezTo>
                  <a:pt x="8049" y="9790"/>
                  <a:pt x="7989" y="9706"/>
                  <a:pt x="8013" y="9801"/>
                </a:cubicBezTo>
                <a:lnTo>
                  <a:pt x="7977" y="9754"/>
                </a:lnTo>
                <a:cubicBezTo>
                  <a:pt x="7973" y="9811"/>
                  <a:pt x="7968" y="9821"/>
                  <a:pt x="7963" y="9821"/>
                </a:cubicBezTo>
                <a:cubicBezTo>
                  <a:pt x="7961" y="9821"/>
                  <a:pt x="7958" y="9818"/>
                  <a:pt x="7956" y="9818"/>
                </a:cubicBezTo>
                <a:cubicBezTo>
                  <a:pt x="7951" y="9818"/>
                  <a:pt x="7946" y="9828"/>
                  <a:pt x="7942" y="9885"/>
                </a:cubicBezTo>
                <a:cubicBezTo>
                  <a:pt x="7954" y="9897"/>
                  <a:pt x="7964" y="9901"/>
                  <a:pt x="7974" y="9901"/>
                </a:cubicBezTo>
                <a:cubicBezTo>
                  <a:pt x="7995" y="9901"/>
                  <a:pt x="8013" y="9885"/>
                  <a:pt x="8037" y="9885"/>
                </a:cubicBezTo>
                <a:cubicBezTo>
                  <a:pt x="8013" y="9921"/>
                  <a:pt x="8001" y="9968"/>
                  <a:pt x="8001" y="9980"/>
                </a:cubicBezTo>
                <a:cubicBezTo>
                  <a:pt x="8001" y="9980"/>
                  <a:pt x="8013" y="10004"/>
                  <a:pt x="8001" y="10051"/>
                </a:cubicBezTo>
                <a:lnTo>
                  <a:pt x="7977" y="10063"/>
                </a:lnTo>
                <a:cubicBezTo>
                  <a:pt x="7954" y="10182"/>
                  <a:pt x="7906" y="10302"/>
                  <a:pt x="7930" y="10397"/>
                </a:cubicBezTo>
                <a:lnTo>
                  <a:pt x="7965" y="10325"/>
                </a:lnTo>
                <a:lnTo>
                  <a:pt x="7965" y="10385"/>
                </a:lnTo>
                <a:lnTo>
                  <a:pt x="7942" y="10385"/>
                </a:lnTo>
                <a:cubicBezTo>
                  <a:pt x="7942" y="10405"/>
                  <a:pt x="7944" y="10413"/>
                  <a:pt x="7949" y="10413"/>
                </a:cubicBezTo>
                <a:cubicBezTo>
                  <a:pt x="7957" y="10413"/>
                  <a:pt x="7969" y="10385"/>
                  <a:pt x="7977" y="10361"/>
                </a:cubicBezTo>
                <a:cubicBezTo>
                  <a:pt x="7977" y="10397"/>
                  <a:pt x="7977" y="10421"/>
                  <a:pt x="7977" y="10432"/>
                </a:cubicBezTo>
                <a:lnTo>
                  <a:pt x="8025" y="10325"/>
                </a:lnTo>
                <a:lnTo>
                  <a:pt x="8025" y="10325"/>
                </a:lnTo>
                <a:cubicBezTo>
                  <a:pt x="8013" y="10373"/>
                  <a:pt x="7989" y="10409"/>
                  <a:pt x="8001" y="10444"/>
                </a:cubicBezTo>
                <a:cubicBezTo>
                  <a:pt x="8025" y="10397"/>
                  <a:pt x="8013" y="10337"/>
                  <a:pt x="8049" y="10302"/>
                </a:cubicBezTo>
                <a:lnTo>
                  <a:pt x="8049" y="10302"/>
                </a:lnTo>
                <a:cubicBezTo>
                  <a:pt x="8049" y="10344"/>
                  <a:pt x="8043" y="10380"/>
                  <a:pt x="8048" y="10380"/>
                </a:cubicBezTo>
                <a:cubicBezTo>
                  <a:pt x="8050" y="10380"/>
                  <a:pt x="8054" y="10375"/>
                  <a:pt x="8061" y="10361"/>
                </a:cubicBezTo>
                <a:lnTo>
                  <a:pt x="8061" y="10361"/>
                </a:lnTo>
                <a:cubicBezTo>
                  <a:pt x="8049" y="10397"/>
                  <a:pt x="8049" y="10409"/>
                  <a:pt x="8037" y="10421"/>
                </a:cubicBezTo>
                <a:cubicBezTo>
                  <a:pt x="8061" y="10397"/>
                  <a:pt x="8073" y="10421"/>
                  <a:pt x="8096" y="10361"/>
                </a:cubicBezTo>
                <a:cubicBezTo>
                  <a:pt x="8096" y="10421"/>
                  <a:pt x="8144" y="10349"/>
                  <a:pt x="8120" y="10456"/>
                </a:cubicBezTo>
                <a:cubicBezTo>
                  <a:pt x="8132" y="10432"/>
                  <a:pt x="8156" y="10373"/>
                  <a:pt x="8168" y="10373"/>
                </a:cubicBezTo>
                <a:cubicBezTo>
                  <a:pt x="8120" y="10504"/>
                  <a:pt x="8215" y="10397"/>
                  <a:pt x="8180" y="10540"/>
                </a:cubicBezTo>
                <a:cubicBezTo>
                  <a:pt x="8226" y="10425"/>
                  <a:pt x="8249" y="10487"/>
                  <a:pt x="8294" y="10438"/>
                </a:cubicBezTo>
                <a:lnTo>
                  <a:pt x="8294" y="10438"/>
                </a:lnTo>
                <a:cubicBezTo>
                  <a:pt x="8287" y="10448"/>
                  <a:pt x="8287" y="10456"/>
                  <a:pt x="8287" y="10456"/>
                </a:cubicBezTo>
                <a:cubicBezTo>
                  <a:pt x="8299" y="10468"/>
                  <a:pt x="8299" y="10504"/>
                  <a:pt x="8299" y="10528"/>
                </a:cubicBezTo>
                <a:cubicBezTo>
                  <a:pt x="8323" y="10432"/>
                  <a:pt x="8358" y="10421"/>
                  <a:pt x="8382" y="10361"/>
                </a:cubicBezTo>
                <a:lnTo>
                  <a:pt x="8382" y="10361"/>
                </a:lnTo>
                <a:cubicBezTo>
                  <a:pt x="8382" y="10456"/>
                  <a:pt x="8346" y="10468"/>
                  <a:pt x="8323" y="10563"/>
                </a:cubicBezTo>
                <a:cubicBezTo>
                  <a:pt x="8346" y="10480"/>
                  <a:pt x="8382" y="10492"/>
                  <a:pt x="8394" y="10421"/>
                </a:cubicBezTo>
                <a:lnTo>
                  <a:pt x="8394" y="10421"/>
                </a:lnTo>
                <a:cubicBezTo>
                  <a:pt x="8394" y="10492"/>
                  <a:pt x="8394" y="10456"/>
                  <a:pt x="8382" y="10540"/>
                </a:cubicBezTo>
                <a:cubicBezTo>
                  <a:pt x="8400" y="10480"/>
                  <a:pt x="8406" y="10474"/>
                  <a:pt x="8410" y="10474"/>
                </a:cubicBezTo>
                <a:cubicBezTo>
                  <a:pt x="8412" y="10474"/>
                  <a:pt x="8413" y="10475"/>
                  <a:pt x="8414" y="10475"/>
                </a:cubicBezTo>
                <a:cubicBezTo>
                  <a:pt x="8417" y="10475"/>
                  <a:pt x="8421" y="10471"/>
                  <a:pt x="8430" y="10444"/>
                </a:cubicBezTo>
                <a:lnTo>
                  <a:pt x="8430" y="10444"/>
                </a:lnTo>
                <a:cubicBezTo>
                  <a:pt x="8439" y="10499"/>
                  <a:pt x="8427" y="10540"/>
                  <a:pt x="8432" y="10540"/>
                </a:cubicBezTo>
                <a:cubicBezTo>
                  <a:pt x="8433" y="10540"/>
                  <a:pt x="8436" y="10536"/>
                  <a:pt x="8442" y="10528"/>
                </a:cubicBezTo>
                <a:lnTo>
                  <a:pt x="8442" y="10528"/>
                </a:lnTo>
                <a:cubicBezTo>
                  <a:pt x="8454" y="10575"/>
                  <a:pt x="8418" y="10611"/>
                  <a:pt x="8418" y="10611"/>
                </a:cubicBezTo>
                <a:cubicBezTo>
                  <a:pt x="8419" y="10612"/>
                  <a:pt x="8421" y="10612"/>
                  <a:pt x="8422" y="10612"/>
                </a:cubicBezTo>
                <a:cubicBezTo>
                  <a:pt x="8443" y="10612"/>
                  <a:pt x="8454" y="10524"/>
                  <a:pt x="8465" y="10468"/>
                </a:cubicBezTo>
                <a:cubicBezTo>
                  <a:pt x="8468" y="10467"/>
                  <a:pt x="8470" y="10467"/>
                  <a:pt x="8472" y="10467"/>
                </a:cubicBezTo>
                <a:cubicBezTo>
                  <a:pt x="8497" y="10467"/>
                  <a:pt x="8465" y="10544"/>
                  <a:pt x="8465" y="10599"/>
                </a:cubicBezTo>
                <a:cubicBezTo>
                  <a:pt x="8489" y="10575"/>
                  <a:pt x="8525" y="10492"/>
                  <a:pt x="8537" y="10492"/>
                </a:cubicBezTo>
                <a:cubicBezTo>
                  <a:pt x="8537" y="10516"/>
                  <a:pt x="8537" y="10516"/>
                  <a:pt x="8525" y="10540"/>
                </a:cubicBezTo>
                <a:cubicBezTo>
                  <a:pt x="8540" y="10509"/>
                  <a:pt x="8553" y="10507"/>
                  <a:pt x="8567" y="10507"/>
                </a:cubicBezTo>
                <a:cubicBezTo>
                  <a:pt x="8569" y="10507"/>
                  <a:pt x="8572" y="10507"/>
                  <a:pt x="8574" y="10507"/>
                </a:cubicBezTo>
                <a:cubicBezTo>
                  <a:pt x="8590" y="10507"/>
                  <a:pt x="8608" y="10504"/>
                  <a:pt x="8632" y="10456"/>
                </a:cubicBezTo>
                <a:cubicBezTo>
                  <a:pt x="8632" y="10468"/>
                  <a:pt x="8632" y="10468"/>
                  <a:pt x="8632" y="10480"/>
                </a:cubicBezTo>
                <a:cubicBezTo>
                  <a:pt x="8632" y="10476"/>
                  <a:pt x="8632" y="10472"/>
                  <a:pt x="8632" y="10468"/>
                </a:cubicBezTo>
                <a:lnTo>
                  <a:pt x="8632" y="10468"/>
                </a:lnTo>
                <a:cubicBezTo>
                  <a:pt x="8663" y="10447"/>
                  <a:pt x="8694" y="10392"/>
                  <a:pt x="8709" y="10392"/>
                </a:cubicBezTo>
                <a:cubicBezTo>
                  <a:pt x="8712" y="10392"/>
                  <a:pt x="8714" y="10393"/>
                  <a:pt x="8716" y="10397"/>
                </a:cubicBezTo>
                <a:cubicBezTo>
                  <a:pt x="8704" y="10492"/>
                  <a:pt x="8668" y="10421"/>
                  <a:pt x="8680" y="10504"/>
                </a:cubicBezTo>
                <a:lnTo>
                  <a:pt x="8656" y="10468"/>
                </a:lnTo>
                <a:cubicBezTo>
                  <a:pt x="8656" y="10528"/>
                  <a:pt x="8654" y="10536"/>
                  <a:pt x="8651" y="10536"/>
                </a:cubicBezTo>
                <a:cubicBezTo>
                  <a:pt x="8649" y="10536"/>
                  <a:pt x="8648" y="10535"/>
                  <a:pt x="8647" y="10535"/>
                </a:cubicBezTo>
                <a:cubicBezTo>
                  <a:pt x="8643" y="10535"/>
                  <a:pt x="8637" y="10543"/>
                  <a:pt x="8632" y="10611"/>
                </a:cubicBezTo>
                <a:cubicBezTo>
                  <a:pt x="8637" y="10615"/>
                  <a:pt x="8642" y="10616"/>
                  <a:pt x="8647" y="10616"/>
                </a:cubicBezTo>
                <a:cubicBezTo>
                  <a:pt x="8666" y="10616"/>
                  <a:pt x="8678" y="10589"/>
                  <a:pt x="8696" y="10589"/>
                </a:cubicBezTo>
                <a:cubicBezTo>
                  <a:pt x="8702" y="10589"/>
                  <a:pt x="8708" y="10592"/>
                  <a:pt x="8716" y="10599"/>
                </a:cubicBezTo>
                <a:cubicBezTo>
                  <a:pt x="8727" y="10552"/>
                  <a:pt x="8727" y="10528"/>
                  <a:pt x="8739" y="10480"/>
                </a:cubicBezTo>
                <a:cubicBezTo>
                  <a:pt x="8747" y="10472"/>
                  <a:pt x="8753" y="10469"/>
                  <a:pt x="8758" y="10469"/>
                </a:cubicBezTo>
                <a:cubicBezTo>
                  <a:pt x="8790" y="10469"/>
                  <a:pt x="8761" y="10623"/>
                  <a:pt x="8780" y="10623"/>
                </a:cubicBezTo>
                <a:cubicBezTo>
                  <a:pt x="8784" y="10623"/>
                  <a:pt x="8790" y="10616"/>
                  <a:pt x="8799" y="10599"/>
                </a:cubicBezTo>
                <a:cubicBezTo>
                  <a:pt x="8817" y="10554"/>
                  <a:pt x="8835" y="10480"/>
                  <a:pt x="8848" y="10480"/>
                </a:cubicBezTo>
                <a:cubicBezTo>
                  <a:pt x="8852" y="10480"/>
                  <a:pt x="8856" y="10487"/>
                  <a:pt x="8858" y="10504"/>
                </a:cubicBezTo>
                <a:lnTo>
                  <a:pt x="8835" y="10599"/>
                </a:lnTo>
                <a:cubicBezTo>
                  <a:pt x="8835" y="10600"/>
                  <a:pt x="8836" y="10600"/>
                  <a:pt x="8837" y="10600"/>
                </a:cubicBezTo>
                <a:cubicBezTo>
                  <a:pt x="8856" y="10600"/>
                  <a:pt x="8874" y="10509"/>
                  <a:pt x="8893" y="10509"/>
                </a:cubicBezTo>
                <a:cubicBezTo>
                  <a:pt x="8897" y="10509"/>
                  <a:pt x="8902" y="10514"/>
                  <a:pt x="8906" y="10528"/>
                </a:cubicBezTo>
                <a:cubicBezTo>
                  <a:pt x="8882" y="10563"/>
                  <a:pt x="8870" y="10563"/>
                  <a:pt x="8870" y="10575"/>
                </a:cubicBezTo>
                <a:cubicBezTo>
                  <a:pt x="8873" y="10594"/>
                  <a:pt x="8876" y="10602"/>
                  <a:pt x="8879" y="10602"/>
                </a:cubicBezTo>
                <a:cubicBezTo>
                  <a:pt x="8888" y="10602"/>
                  <a:pt x="8898" y="10527"/>
                  <a:pt x="8915" y="10527"/>
                </a:cubicBezTo>
                <a:cubicBezTo>
                  <a:pt x="8916" y="10527"/>
                  <a:pt x="8917" y="10527"/>
                  <a:pt x="8918" y="10528"/>
                </a:cubicBezTo>
                <a:lnTo>
                  <a:pt x="8906" y="10611"/>
                </a:lnTo>
                <a:cubicBezTo>
                  <a:pt x="8942" y="10599"/>
                  <a:pt x="8989" y="10552"/>
                  <a:pt x="9037" y="10540"/>
                </a:cubicBezTo>
                <a:lnTo>
                  <a:pt x="9037" y="10540"/>
                </a:lnTo>
                <a:cubicBezTo>
                  <a:pt x="9025" y="10563"/>
                  <a:pt x="9013" y="10587"/>
                  <a:pt x="9025" y="10623"/>
                </a:cubicBezTo>
                <a:cubicBezTo>
                  <a:pt x="9037" y="10616"/>
                  <a:pt x="9049" y="10612"/>
                  <a:pt x="9060" y="10612"/>
                </a:cubicBezTo>
                <a:cubicBezTo>
                  <a:pt x="9104" y="10612"/>
                  <a:pt x="9140" y="10662"/>
                  <a:pt x="9168" y="10718"/>
                </a:cubicBezTo>
                <a:lnTo>
                  <a:pt x="9204" y="10647"/>
                </a:lnTo>
                <a:lnTo>
                  <a:pt x="9204" y="10647"/>
                </a:lnTo>
                <a:cubicBezTo>
                  <a:pt x="9204" y="10647"/>
                  <a:pt x="9204" y="10683"/>
                  <a:pt x="9192" y="10694"/>
                </a:cubicBezTo>
                <a:cubicBezTo>
                  <a:pt x="9193" y="10698"/>
                  <a:pt x="9195" y="10699"/>
                  <a:pt x="9196" y="10699"/>
                </a:cubicBezTo>
                <a:cubicBezTo>
                  <a:pt x="9204" y="10699"/>
                  <a:pt x="9205" y="10642"/>
                  <a:pt x="9216" y="10611"/>
                </a:cubicBezTo>
                <a:cubicBezTo>
                  <a:pt x="9227" y="10611"/>
                  <a:pt x="9227" y="10659"/>
                  <a:pt x="9216" y="10683"/>
                </a:cubicBezTo>
                <a:cubicBezTo>
                  <a:pt x="9245" y="10646"/>
                  <a:pt x="9284" y="10609"/>
                  <a:pt x="9315" y="10609"/>
                </a:cubicBezTo>
                <a:cubicBezTo>
                  <a:pt x="9333" y="10609"/>
                  <a:pt x="9349" y="10623"/>
                  <a:pt x="9358" y="10659"/>
                </a:cubicBezTo>
                <a:lnTo>
                  <a:pt x="9347" y="10671"/>
                </a:lnTo>
                <a:cubicBezTo>
                  <a:pt x="9349" y="10674"/>
                  <a:pt x="9351" y="10675"/>
                  <a:pt x="9353" y="10675"/>
                </a:cubicBezTo>
                <a:cubicBezTo>
                  <a:pt x="9372" y="10675"/>
                  <a:pt x="9396" y="10582"/>
                  <a:pt x="9410" y="10582"/>
                </a:cubicBezTo>
                <a:cubicBezTo>
                  <a:pt x="9413" y="10582"/>
                  <a:pt x="9416" y="10587"/>
                  <a:pt x="9418" y="10599"/>
                </a:cubicBezTo>
                <a:lnTo>
                  <a:pt x="9406" y="10611"/>
                </a:lnTo>
                <a:cubicBezTo>
                  <a:pt x="9466" y="10659"/>
                  <a:pt x="9549" y="10599"/>
                  <a:pt x="9573" y="10730"/>
                </a:cubicBezTo>
                <a:cubicBezTo>
                  <a:pt x="9579" y="10700"/>
                  <a:pt x="9586" y="10691"/>
                  <a:pt x="9593" y="10691"/>
                </a:cubicBezTo>
                <a:cubicBezTo>
                  <a:pt x="9602" y="10691"/>
                  <a:pt x="9611" y="10705"/>
                  <a:pt x="9621" y="10705"/>
                </a:cubicBezTo>
                <a:cubicBezTo>
                  <a:pt x="9632" y="10705"/>
                  <a:pt x="9643" y="10691"/>
                  <a:pt x="9656" y="10635"/>
                </a:cubicBezTo>
                <a:cubicBezTo>
                  <a:pt x="9668" y="10718"/>
                  <a:pt x="9656" y="10742"/>
                  <a:pt x="9692" y="10802"/>
                </a:cubicBezTo>
                <a:cubicBezTo>
                  <a:pt x="9692" y="10802"/>
                  <a:pt x="9693" y="10803"/>
                  <a:pt x="9694" y="10803"/>
                </a:cubicBezTo>
                <a:cubicBezTo>
                  <a:pt x="9706" y="10803"/>
                  <a:pt x="9729" y="10706"/>
                  <a:pt x="9751" y="10694"/>
                </a:cubicBezTo>
                <a:lnTo>
                  <a:pt x="9751" y="10694"/>
                </a:lnTo>
                <a:lnTo>
                  <a:pt x="9739" y="10778"/>
                </a:lnTo>
                <a:lnTo>
                  <a:pt x="9739" y="10778"/>
                </a:lnTo>
                <a:lnTo>
                  <a:pt x="9775" y="10694"/>
                </a:lnTo>
                <a:lnTo>
                  <a:pt x="9763" y="10790"/>
                </a:lnTo>
                <a:lnTo>
                  <a:pt x="9763" y="10790"/>
                </a:lnTo>
                <a:lnTo>
                  <a:pt x="9787" y="10778"/>
                </a:lnTo>
                <a:cubicBezTo>
                  <a:pt x="9775" y="10766"/>
                  <a:pt x="9775" y="10742"/>
                  <a:pt x="9787" y="10718"/>
                </a:cubicBezTo>
                <a:cubicBezTo>
                  <a:pt x="9791" y="10713"/>
                  <a:pt x="9794" y="10710"/>
                  <a:pt x="9798" y="10710"/>
                </a:cubicBezTo>
                <a:cubicBezTo>
                  <a:pt x="9817" y="10710"/>
                  <a:pt x="9833" y="10785"/>
                  <a:pt x="9823" y="10825"/>
                </a:cubicBezTo>
                <a:lnTo>
                  <a:pt x="9894" y="10766"/>
                </a:lnTo>
                <a:lnTo>
                  <a:pt x="9894" y="10766"/>
                </a:lnTo>
                <a:cubicBezTo>
                  <a:pt x="9888" y="10785"/>
                  <a:pt x="9882" y="10797"/>
                  <a:pt x="9875" y="10806"/>
                </a:cubicBezTo>
                <a:lnTo>
                  <a:pt x="9875" y="10806"/>
                </a:lnTo>
                <a:cubicBezTo>
                  <a:pt x="9875" y="10806"/>
                  <a:pt x="9876" y="10806"/>
                  <a:pt x="9876" y="10806"/>
                </a:cubicBezTo>
                <a:cubicBezTo>
                  <a:pt x="9884" y="10806"/>
                  <a:pt x="9869" y="10857"/>
                  <a:pt x="9877" y="10857"/>
                </a:cubicBezTo>
                <a:cubicBezTo>
                  <a:pt x="9880" y="10857"/>
                  <a:pt x="9885" y="10851"/>
                  <a:pt x="9894" y="10837"/>
                </a:cubicBezTo>
                <a:cubicBezTo>
                  <a:pt x="9894" y="10825"/>
                  <a:pt x="9906" y="10802"/>
                  <a:pt x="9906" y="10778"/>
                </a:cubicBezTo>
                <a:cubicBezTo>
                  <a:pt x="9906" y="10814"/>
                  <a:pt x="9927" y="10830"/>
                  <a:pt x="9947" y="10830"/>
                </a:cubicBezTo>
                <a:cubicBezTo>
                  <a:pt x="9954" y="10830"/>
                  <a:pt x="9960" y="10828"/>
                  <a:pt x="9966" y="10825"/>
                </a:cubicBezTo>
                <a:lnTo>
                  <a:pt x="9966" y="10825"/>
                </a:lnTo>
                <a:lnTo>
                  <a:pt x="9954" y="10873"/>
                </a:lnTo>
                <a:cubicBezTo>
                  <a:pt x="9963" y="10879"/>
                  <a:pt x="9974" y="10881"/>
                  <a:pt x="9986" y="10881"/>
                </a:cubicBezTo>
                <a:cubicBezTo>
                  <a:pt x="10012" y="10881"/>
                  <a:pt x="10043" y="10871"/>
                  <a:pt x="10067" y="10871"/>
                </a:cubicBezTo>
                <a:cubicBezTo>
                  <a:pt x="10073" y="10871"/>
                  <a:pt x="10079" y="10871"/>
                  <a:pt x="10085" y="10873"/>
                </a:cubicBezTo>
                <a:cubicBezTo>
                  <a:pt x="10073" y="10849"/>
                  <a:pt x="10097" y="10754"/>
                  <a:pt x="10120" y="10742"/>
                </a:cubicBezTo>
                <a:lnTo>
                  <a:pt x="10120" y="10742"/>
                </a:lnTo>
                <a:lnTo>
                  <a:pt x="10116" y="10771"/>
                </a:lnTo>
                <a:lnTo>
                  <a:pt x="10116" y="10771"/>
                </a:lnTo>
                <a:cubicBezTo>
                  <a:pt x="10119" y="10764"/>
                  <a:pt x="10124" y="10755"/>
                  <a:pt x="10132" y="10742"/>
                </a:cubicBezTo>
                <a:lnTo>
                  <a:pt x="10132" y="10742"/>
                </a:lnTo>
                <a:cubicBezTo>
                  <a:pt x="10144" y="10754"/>
                  <a:pt x="10120" y="10837"/>
                  <a:pt x="10109" y="10861"/>
                </a:cubicBezTo>
                <a:lnTo>
                  <a:pt x="10132" y="10837"/>
                </a:lnTo>
                <a:lnTo>
                  <a:pt x="10132" y="10837"/>
                </a:lnTo>
                <a:cubicBezTo>
                  <a:pt x="10132" y="10861"/>
                  <a:pt x="10120" y="10873"/>
                  <a:pt x="10109" y="10909"/>
                </a:cubicBezTo>
                <a:cubicBezTo>
                  <a:pt x="10113" y="10898"/>
                  <a:pt x="10116" y="10894"/>
                  <a:pt x="10119" y="10894"/>
                </a:cubicBezTo>
                <a:cubicBezTo>
                  <a:pt x="10129" y="10894"/>
                  <a:pt x="10134" y="10936"/>
                  <a:pt x="10143" y="10936"/>
                </a:cubicBezTo>
                <a:cubicBezTo>
                  <a:pt x="10146" y="10936"/>
                  <a:pt x="10150" y="10929"/>
                  <a:pt x="10156" y="10909"/>
                </a:cubicBezTo>
                <a:lnTo>
                  <a:pt x="10156" y="10933"/>
                </a:lnTo>
                <a:cubicBezTo>
                  <a:pt x="10166" y="10935"/>
                  <a:pt x="10174" y="10936"/>
                  <a:pt x="10182" y="10936"/>
                </a:cubicBezTo>
                <a:cubicBezTo>
                  <a:pt x="10214" y="10936"/>
                  <a:pt x="10235" y="10921"/>
                  <a:pt x="10263" y="10921"/>
                </a:cubicBezTo>
                <a:cubicBezTo>
                  <a:pt x="10287" y="10849"/>
                  <a:pt x="10299" y="10873"/>
                  <a:pt x="10323" y="10813"/>
                </a:cubicBezTo>
                <a:cubicBezTo>
                  <a:pt x="10335" y="10837"/>
                  <a:pt x="10359" y="10909"/>
                  <a:pt x="10394" y="10909"/>
                </a:cubicBezTo>
                <a:cubicBezTo>
                  <a:pt x="10418" y="10873"/>
                  <a:pt x="10406" y="10849"/>
                  <a:pt x="10430" y="10802"/>
                </a:cubicBezTo>
                <a:lnTo>
                  <a:pt x="10430" y="10802"/>
                </a:lnTo>
                <a:cubicBezTo>
                  <a:pt x="10418" y="10873"/>
                  <a:pt x="10454" y="10873"/>
                  <a:pt x="10430" y="10909"/>
                </a:cubicBezTo>
                <a:cubicBezTo>
                  <a:pt x="10466" y="10909"/>
                  <a:pt x="10478" y="10909"/>
                  <a:pt x="10537" y="10873"/>
                </a:cubicBezTo>
                <a:cubicBezTo>
                  <a:pt x="10537" y="10837"/>
                  <a:pt x="10537" y="10825"/>
                  <a:pt x="10549" y="10802"/>
                </a:cubicBezTo>
                <a:cubicBezTo>
                  <a:pt x="10561" y="10802"/>
                  <a:pt x="10561" y="10837"/>
                  <a:pt x="10549" y="10873"/>
                </a:cubicBezTo>
                <a:cubicBezTo>
                  <a:pt x="10558" y="10863"/>
                  <a:pt x="10566" y="10859"/>
                  <a:pt x="10573" y="10859"/>
                </a:cubicBezTo>
                <a:cubicBezTo>
                  <a:pt x="10614" y="10859"/>
                  <a:pt x="10634" y="11001"/>
                  <a:pt x="10677" y="11001"/>
                </a:cubicBezTo>
                <a:cubicBezTo>
                  <a:pt x="10688" y="11001"/>
                  <a:pt x="10701" y="10992"/>
                  <a:pt x="10716" y="10968"/>
                </a:cubicBezTo>
                <a:lnTo>
                  <a:pt x="10704" y="10968"/>
                </a:lnTo>
                <a:lnTo>
                  <a:pt x="10763" y="10909"/>
                </a:lnTo>
                <a:lnTo>
                  <a:pt x="10763" y="10909"/>
                </a:lnTo>
                <a:cubicBezTo>
                  <a:pt x="10787" y="10921"/>
                  <a:pt x="10740" y="10956"/>
                  <a:pt x="10751" y="11004"/>
                </a:cubicBezTo>
                <a:cubicBezTo>
                  <a:pt x="10774" y="10970"/>
                  <a:pt x="10789" y="10960"/>
                  <a:pt x="10802" y="10960"/>
                </a:cubicBezTo>
                <a:cubicBezTo>
                  <a:pt x="10821" y="10960"/>
                  <a:pt x="10833" y="10985"/>
                  <a:pt x="10853" y="10985"/>
                </a:cubicBezTo>
                <a:cubicBezTo>
                  <a:pt x="10861" y="10985"/>
                  <a:pt x="10870" y="10980"/>
                  <a:pt x="10882" y="10968"/>
                </a:cubicBezTo>
                <a:lnTo>
                  <a:pt x="10882" y="10968"/>
                </a:lnTo>
                <a:cubicBezTo>
                  <a:pt x="10878" y="11052"/>
                  <a:pt x="10897" y="11068"/>
                  <a:pt x="10922" y="11068"/>
                </a:cubicBezTo>
                <a:cubicBezTo>
                  <a:pt x="10939" y="11068"/>
                  <a:pt x="10959" y="11061"/>
                  <a:pt x="10976" y="11061"/>
                </a:cubicBezTo>
                <a:cubicBezTo>
                  <a:pt x="10994" y="11061"/>
                  <a:pt x="11010" y="11070"/>
                  <a:pt x="11013" y="11111"/>
                </a:cubicBezTo>
                <a:lnTo>
                  <a:pt x="11025" y="11064"/>
                </a:lnTo>
                <a:cubicBezTo>
                  <a:pt x="11028" y="11056"/>
                  <a:pt x="11029" y="11054"/>
                  <a:pt x="11030" y="11054"/>
                </a:cubicBezTo>
                <a:cubicBezTo>
                  <a:pt x="11033" y="11054"/>
                  <a:pt x="11028" y="11102"/>
                  <a:pt x="11037" y="11111"/>
                </a:cubicBezTo>
                <a:cubicBezTo>
                  <a:pt x="11037" y="11075"/>
                  <a:pt x="11037" y="11064"/>
                  <a:pt x="11049" y="11040"/>
                </a:cubicBezTo>
                <a:cubicBezTo>
                  <a:pt x="11061" y="11036"/>
                  <a:pt x="11072" y="11034"/>
                  <a:pt x="11083" y="11034"/>
                </a:cubicBezTo>
                <a:cubicBezTo>
                  <a:pt x="11172" y="11034"/>
                  <a:pt x="11237" y="11153"/>
                  <a:pt x="11311" y="11206"/>
                </a:cubicBezTo>
                <a:cubicBezTo>
                  <a:pt x="11312" y="11207"/>
                  <a:pt x="11313" y="11208"/>
                  <a:pt x="11314" y="11208"/>
                </a:cubicBezTo>
                <a:cubicBezTo>
                  <a:pt x="11334" y="11208"/>
                  <a:pt x="11366" y="11067"/>
                  <a:pt x="11390" y="11067"/>
                </a:cubicBezTo>
                <a:cubicBezTo>
                  <a:pt x="11396" y="11067"/>
                  <a:pt x="11402" y="11076"/>
                  <a:pt x="11406" y="11099"/>
                </a:cubicBezTo>
                <a:lnTo>
                  <a:pt x="11371" y="11183"/>
                </a:lnTo>
                <a:cubicBezTo>
                  <a:pt x="11398" y="11159"/>
                  <a:pt x="11421" y="11152"/>
                  <a:pt x="11442" y="11152"/>
                </a:cubicBezTo>
                <a:cubicBezTo>
                  <a:pt x="11477" y="11152"/>
                  <a:pt x="11506" y="11171"/>
                  <a:pt x="11539" y="11171"/>
                </a:cubicBezTo>
                <a:cubicBezTo>
                  <a:pt x="11557" y="11171"/>
                  <a:pt x="11576" y="11165"/>
                  <a:pt x="11597" y="11147"/>
                </a:cubicBezTo>
                <a:lnTo>
                  <a:pt x="11597" y="11147"/>
                </a:lnTo>
                <a:cubicBezTo>
                  <a:pt x="11597" y="11171"/>
                  <a:pt x="11585" y="11194"/>
                  <a:pt x="11573" y="11194"/>
                </a:cubicBezTo>
                <a:cubicBezTo>
                  <a:pt x="11573" y="11214"/>
                  <a:pt x="11580" y="11222"/>
                  <a:pt x="11589" y="11222"/>
                </a:cubicBezTo>
                <a:cubicBezTo>
                  <a:pt x="11607" y="11222"/>
                  <a:pt x="11637" y="11191"/>
                  <a:pt x="11644" y="11159"/>
                </a:cubicBezTo>
                <a:cubicBezTo>
                  <a:pt x="11656" y="11159"/>
                  <a:pt x="11633" y="11206"/>
                  <a:pt x="11633" y="11230"/>
                </a:cubicBezTo>
                <a:cubicBezTo>
                  <a:pt x="11634" y="11236"/>
                  <a:pt x="11637" y="11238"/>
                  <a:pt x="11640" y="11238"/>
                </a:cubicBezTo>
                <a:cubicBezTo>
                  <a:pt x="11653" y="11238"/>
                  <a:pt x="11674" y="11200"/>
                  <a:pt x="11680" y="11200"/>
                </a:cubicBezTo>
                <a:cubicBezTo>
                  <a:pt x="11682" y="11200"/>
                  <a:pt x="11683" y="11205"/>
                  <a:pt x="11680" y="11218"/>
                </a:cubicBezTo>
                <a:cubicBezTo>
                  <a:pt x="11680" y="11225"/>
                  <a:pt x="11680" y="11231"/>
                  <a:pt x="11678" y="11236"/>
                </a:cubicBezTo>
                <a:lnTo>
                  <a:pt x="11678" y="11236"/>
                </a:lnTo>
                <a:cubicBezTo>
                  <a:pt x="11681" y="11235"/>
                  <a:pt x="11683" y="11235"/>
                  <a:pt x="11686" y="11235"/>
                </a:cubicBezTo>
                <a:cubicBezTo>
                  <a:pt x="11692" y="11235"/>
                  <a:pt x="11697" y="11236"/>
                  <a:pt x="11702" y="11236"/>
                </a:cubicBezTo>
                <a:cubicBezTo>
                  <a:pt x="11713" y="11236"/>
                  <a:pt x="11722" y="11230"/>
                  <a:pt x="11728" y="11194"/>
                </a:cubicBezTo>
                <a:cubicBezTo>
                  <a:pt x="11728" y="11205"/>
                  <a:pt x="11732" y="11208"/>
                  <a:pt x="11738" y="11208"/>
                </a:cubicBezTo>
                <a:cubicBezTo>
                  <a:pt x="11746" y="11208"/>
                  <a:pt x="11757" y="11201"/>
                  <a:pt x="11764" y="11194"/>
                </a:cubicBezTo>
                <a:cubicBezTo>
                  <a:pt x="11775" y="11206"/>
                  <a:pt x="11775" y="11206"/>
                  <a:pt x="11775" y="11206"/>
                </a:cubicBezTo>
                <a:cubicBezTo>
                  <a:pt x="11787" y="11206"/>
                  <a:pt x="11787" y="11206"/>
                  <a:pt x="11787" y="11218"/>
                </a:cubicBezTo>
                <a:cubicBezTo>
                  <a:pt x="11787" y="11218"/>
                  <a:pt x="11799" y="11206"/>
                  <a:pt x="11799" y="11206"/>
                </a:cubicBezTo>
                <a:cubicBezTo>
                  <a:pt x="11811" y="11206"/>
                  <a:pt x="11835" y="11218"/>
                  <a:pt x="11847" y="11218"/>
                </a:cubicBezTo>
                <a:cubicBezTo>
                  <a:pt x="11847" y="11238"/>
                  <a:pt x="11854" y="11247"/>
                  <a:pt x="11865" y="11247"/>
                </a:cubicBezTo>
                <a:cubicBezTo>
                  <a:pt x="11873" y="11247"/>
                  <a:pt x="11884" y="11241"/>
                  <a:pt x="11894" y="11230"/>
                </a:cubicBezTo>
                <a:lnTo>
                  <a:pt x="11906" y="11230"/>
                </a:lnTo>
                <a:cubicBezTo>
                  <a:pt x="11906" y="11242"/>
                  <a:pt x="11906" y="11254"/>
                  <a:pt x="11894" y="11290"/>
                </a:cubicBezTo>
                <a:cubicBezTo>
                  <a:pt x="11897" y="11293"/>
                  <a:pt x="11901" y="11294"/>
                  <a:pt x="11905" y="11294"/>
                </a:cubicBezTo>
                <a:cubicBezTo>
                  <a:pt x="11917" y="11294"/>
                  <a:pt x="11933" y="11278"/>
                  <a:pt x="11942" y="11242"/>
                </a:cubicBezTo>
                <a:cubicBezTo>
                  <a:pt x="11942" y="11254"/>
                  <a:pt x="11942" y="11254"/>
                  <a:pt x="11954" y="11254"/>
                </a:cubicBezTo>
                <a:cubicBezTo>
                  <a:pt x="11954" y="11266"/>
                  <a:pt x="11966" y="11266"/>
                  <a:pt x="11978" y="11266"/>
                </a:cubicBezTo>
                <a:cubicBezTo>
                  <a:pt x="11990" y="11278"/>
                  <a:pt x="12002" y="11290"/>
                  <a:pt x="12014" y="11302"/>
                </a:cubicBezTo>
                <a:cubicBezTo>
                  <a:pt x="12014" y="11302"/>
                  <a:pt x="12014" y="11302"/>
                  <a:pt x="12014" y="11314"/>
                </a:cubicBezTo>
                <a:cubicBezTo>
                  <a:pt x="12014" y="11314"/>
                  <a:pt x="12014" y="11314"/>
                  <a:pt x="12025" y="11302"/>
                </a:cubicBezTo>
                <a:cubicBezTo>
                  <a:pt x="12037" y="11302"/>
                  <a:pt x="12049" y="11290"/>
                  <a:pt x="12049" y="11290"/>
                </a:cubicBezTo>
                <a:cubicBezTo>
                  <a:pt x="12061" y="11302"/>
                  <a:pt x="12073" y="11314"/>
                  <a:pt x="12085" y="11325"/>
                </a:cubicBezTo>
                <a:cubicBezTo>
                  <a:pt x="12073" y="11314"/>
                  <a:pt x="12061" y="11302"/>
                  <a:pt x="12061" y="11290"/>
                </a:cubicBezTo>
                <a:cubicBezTo>
                  <a:pt x="12073" y="11278"/>
                  <a:pt x="12097" y="11266"/>
                  <a:pt x="12109" y="11254"/>
                </a:cubicBezTo>
                <a:cubicBezTo>
                  <a:pt x="12133" y="11254"/>
                  <a:pt x="12145" y="11266"/>
                  <a:pt x="12168" y="11266"/>
                </a:cubicBezTo>
                <a:cubicBezTo>
                  <a:pt x="12168" y="11278"/>
                  <a:pt x="12168" y="11278"/>
                  <a:pt x="12168" y="11278"/>
                </a:cubicBezTo>
                <a:cubicBezTo>
                  <a:pt x="12165" y="11278"/>
                  <a:pt x="12162" y="11277"/>
                  <a:pt x="12158" y="11277"/>
                </a:cubicBezTo>
                <a:cubicBezTo>
                  <a:pt x="12145" y="11277"/>
                  <a:pt x="12130" y="11284"/>
                  <a:pt x="12121" y="11337"/>
                </a:cubicBezTo>
                <a:cubicBezTo>
                  <a:pt x="12145" y="11325"/>
                  <a:pt x="12156" y="11302"/>
                  <a:pt x="12180" y="11290"/>
                </a:cubicBezTo>
                <a:cubicBezTo>
                  <a:pt x="12192" y="11302"/>
                  <a:pt x="12192" y="11302"/>
                  <a:pt x="12204" y="11302"/>
                </a:cubicBezTo>
                <a:lnTo>
                  <a:pt x="12216" y="11290"/>
                </a:lnTo>
                <a:cubicBezTo>
                  <a:pt x="12204" y="11290"/>
                  <a:pt x="12204" y="11290"/>
                  <a:pt x="12204" y="11278"/>
                </a:cubicBezTo>
                <a:lnTo>
                  <a:pt x="12204" y="11278"/>
                </a:lnTo>
                <a:cubicBezTo>
                  <a:pt x="12204" y="11278"/>
                  <a:pt x="12204" y="11290"/>
                  <a:pt x="12216" y="11290"/>
                </a:cubicBezTo>
                <a:cubicBezTo>
                  <a:pt x="12228" y="11290"/>
                  <a:pt x="12240" y="11302"/>
                  <a:pt x="12252" y="11302"/>
                </a:cubicBezTo>
                <a:cubicBezTo>
                  <a:pt x="12252" y="11314"/>
                  <a:pt x="12240" y="11314"/>
                  <a:pt x="12240" y="11325"/>
                </a:cubicBezTo>
                <a:lnTo>
                  <a:pt x="12240" y="11325"/>
                </a:lnTo>
                <a:cubicBezTo>
                  <a:pt x="12252" y="11314"/>
                  <a:pt x="12264" y="11314"/>
                  <a:pt x="12275" y="11314"/>
                </a:cubicBezTo>
                <a:cubicBezTo>
                  <a:pt x="12287" y="11325"/>
                  <a:pt x="12311" y="11325"/>
                  <a:pt x="12335" y="11337"/>
                </a:cubicBezTo>
                <a:lnTo>
                  <a:pt x="12323" y="11337"/>
                </a:lnTo>
                <a:lnTo>
                  <a:pt x="12335" y="11349"/>
                </a:lnTo>
                <a:cubicBezTo>
                  <a:pt x="12371" y="11361"/>
                  <a:pt x="12395" y="11373"/>
                  <a:pt x="12430" y="11397"/>
                </a:cubicBezTo>
                <a:cubicBezTo>
                  <a:pt x="12585" y="11480"/>
                  <a:pt x="12776" y="11587"/>
                  <a:pt x="12942" y="11659"/>
                </a:cubicBezTo>
                <a:cubicBezTo>
                  <a:pt x="12951" y="11663"/>
                  <a:pt x="12958" y="11665"/>
                  <a:pt x="12962" y="11665"/>
                </a:cubicBezTo>
                <a:cubicBezTo>
                  <a:pt x="13005" y="11665"/>
                  <a:pt x="12799" y="11459"/>
                  <a:pt x="12834" y="11459"/>
                </a:cubicBezTo>
                <a:cubicBezTo>
                  <a:pt x="12844" y="11459"/>
                  <a:pt x="12872" y="11475"/>
                  <a:pt x="12930" y="11516"/>
                </a:cubicBezTo>
                <a:lnTo>
                  <a:pt x="13026" y="11647"/>
                </a:lnTo>
                <a:cubicBezTo>
                  <a:pt x="13034" y="11630"/>
                  <a:pt x="13049" y="11624"/>
                  <a:pt x="13070" y="11624"/>
                </a:cubicBezTo>
                <a:cubicBezTo>
                  <a:pt x="13110" y="11624"/>
                  <a:pt x="13170" y="11647"/>
                  <a:pt x="13240" y="11671"/>
                </a:cubicBezTo>
                <a:cubicBezTo>
                  <a:pt x="13302" y="11694"/>
                  <a:pt x="13375" y="11723"/>
                  <a:pt x="13415" y="11723"/>
                </a:cubicBezTo>
                <a:cubicBezTo>
                  <a:pt x="13435" y="11723"/>
                  <a:pt x="13446" y="11715"/>
                  <a:pt x="13442" y="11695"/>
                </a:cubicBezTo>
                <a:lnTo>
                  <a:pt x="13442" y="11695"/>
                </a:lnTo>
                <a:cubicBezTo>
                  <a:pt x="13478" y="11730"/>
                  <a:pt x="13538" y="11778"/>
                  <a:pt x="13514" y="11778"/>
                </a:cubicBezTo>
                <a:cubicBezTo>
                  <a:pt x="13580" y="11822"/>
                  <a:pt x="13619" y="11840"/>
                  <a:pt x="13635" y="11840"/>
                </a:cubicBezTo>
                <a:cubicBezTo>
                  <a:pt x="13661" y="11840"/>
                  <a:pt x="13624" y="11790"/>
                  <a:pt x="13549" y="11730"/>
                </a:cubicBezTo>
                <a:lnTo>
                  <a:pt x="13549" y="11730"/>
                </a:lnTo>
                <a:cubicBezTo>
                  <a:pt x="13585" y="11754"/>
                  <a:pt x="13669" y="11826"/>
                  <a:pt x="13740" y="11873"/>
                </a:cubicBezTo>
                <a:cubicBezTo>
                  <a:pt x="13766" y="11888"/>
                  <a:pt x="13779" y="11894"/>
                  <a:pt x="13785" y="11894"/>
                </a:cubicBezTo>
                <a:cubicBezTo>
                  <a:pt x="13802" y="11894"/>
                  <a:pt x="13745" y="11840"/>
                  <a:pt x="13755" y="11840"/>
                </a:cubicBezTo>
                <a:cubicBezTo>
                  <a:pt x="13759" y="11840"/>
                  <a:pt x="13777" y="11851"/>
                  <a:pt x="13823" y="11885"/>
                </a:cubicBezTo>
                <a:cubicBezTo>
                  <a:pt x="13847" y="11909"/>
                  <a:pt x="13859" y="11921"/>
                  <a:pt x="13871" y="11921"/>
                </a:cubicBezTo>
                <a:cubicBezTo>
                  <a:pt x="13859" y="11909"/>
                  <a:pt x="13859" y="11909"/>
                  <a:pt x="13871" y="11909"/>
                </a:cubicBezTo>
                <a:cubicBezTo>
                  <a:pt x="13859" y="11897"/>
                  <a:pt x="13847" y="11885"/>
                  <a:pt x="13835" y="11873"/>
                </a:cubicBezTo>
                <a:cubicBezTo>
                  <a:pt x="13819" y="11848"/>
                  <a:pt x="13796" y="11829"/>
                  <a:pt x="13756" y="11799"/>
                </a:cubicBezTo>
                <a:lnTo>
                  <a:pt x="13756" y="11799"/>
                </a:lnTo>
                <a:cubicBezTo>
                  <a:pt x="13776" y="11786"/>
                  <a:pt x="13776" y="11753"/>
                  <a:pt x="13788" y="11730"/>
                </a:cubicBezTo>
                <a:cubicBezTo>
                  <a:pt x="13797" y="11718"/>
                  <a:pt x="13804" y="11714"/>
                  <a:pt x="13809" y="11714"/>
                </a:cubicBezTo>
                <a:cubicBezTo>
                  <a:pt x="13829" y="11714"/>
                  <a:pt x="13821" y="11781"/>
                  <a:pt x="13846" y="11781"/>
                </a:cubicBezTo>
                <a:cubicBezTo>
                  <a:pt x="13854" y="11781"/>
                  <a:pt x="13865" y="11774"/>
                  <a:pt x="13883" y="11754"/>
                </a:cubicBezTo>
                <a:cubicBezTo>
                  <a:pt x="13942" y="11730"/>
                  <a:pt x="13990" y="11659"/>
                  <a:pt x="14038" y="11635"/>
                </a:cubicBezTo>
                <a:lnTo>
                  <a:pt x="14038" y="11635"/>
                </a:lnTo>
                <a:cubicBezTo>
                  <a:pt x="14026" y="11671"/>
                  <a:pt x="13990" y="11706"/>
                  <a:pt x="13990" y="11706"/>
                </a:cubicBezTo>
                <a:cubicBezTo>
                  <a:pt x="13990" y="11734"/>
                  <a:pt x="13994" y="11746"/>
                  <a:pt x="14002" y="11746"/>
                </a:cubicBezTo>
                <a:cubicBezTo>
                  <a:pt x="14008" y="11746"/>
                  <a:pt x="14016" y="11740"/>
                  <a:pt x="14026" y="11730"/>
                </a:cubicBezTo>
                <a:lnTo>
                  <a:pt x="14026" y="11730"/>
                </a:lnTo>
                <a:cubicBezTo>
                  <a:pt x="14014" y="11754"/>
                  <a:pt x="14014" y="11766"/>
                  <a:pt x="14002" y="11802"/>
                </a:cubicBezTo>
                <a:cubicBezTo>
                  <a:pt x="14012" y="11802"/>
                  <a:pt x="14038" y="11745"/>
                  <a:pt x="14046" y="11745"/>
                </a:cubicBezTo>
                <a:cubicBezTo>
                  <a:pt x="14048" y="11745"/>
                  <a:pt x="14050" y="11748"/>
                  <a:pt x="14050" y="11754"/>
                </a:cubicBezTo>
                <a:cubicBezTo>
                  <a:pt x="14038" y="11778"/>
                  <a:pt x="14014" y="11826"/>
                  <a:pt x="13990" y="11849"/>
                </a:cubicBezTo>
                <a:cubicBezTo>
                  <a:pt x="14014" y="11826"/>
                  <a:pt x="14050" y="11790"/>
                  <a:pt x="14073" y="11778"/>
                </a:cubicBezTo>
                <a:lnTo>
                  <a:pt x="14073" y="11778"/>
                </a:lnTo>
                <a:cubicBezTo>
                  <a:pt x="14061" y="11826"/>
                  <a:pt x="14038" y="11837"/>
                  <a:pt x="14026" y="11861"/>
                </a:cubicBezTo>
                <a:cubicBezTo>
                  <a:pt x="14050" y="11849"/>
                  <a:pt x="14085" y="11849"/>
                  <a:pt x="14121" y="11790"/>
                </a:cubicBezTo>
                <a:lnTo>
                  <a:pt x="14121" y="11767"/>
                </a:lnTo>
                <a:lnTo>
                  <a:pt x="14121" y="11767"/>
                </a:lnTo>
                <a:cubicBezTo>
                  <a:pt x="14114" y="11785"/>
                  <a:pt x="14094" y="11817"/>
                  <a:pt x="14085" y="11826"/>
                </a:cubicBezTo>
                <a:cubicBezTo>
                  <a:pt x="14078" y="11832"/>
                  <a:pt x="14074" y="11835"/>
                  <a:pt x="14071" y="11835"/>
                </a:cubicBezTo>
                <a:cubicBezTo>
                  <a:pt x="14058" y="11835"/>
                  <a:pt x="14076" y="11785"/>
                  <a:pt x="14085" y="11766"/>
                </a:cubicBezTo>
                <a:lnTo>
                  <a:pt x="14109" y="11754"/>
                </a:lnTo>
                <a:cubicBezTo>
                  <a:pt x="14129" y="11710"/>
                  <a:pt x="14129" y="11695"/>
                  <a:pt x="14119" y="11695"/>
                </a:cubicBezTo>
                <a:cubicBezTo>
                  <a:pt x="14101" y="11695"/>
                  <a:pt x="14053" y="11743"/>
                  <a:pt x="14040" y="11743"/>
                </a:cubicBezTo>
                <a:cubicBezTo>
                  <a:pt x="14039" y="11743"/>
                  <a:pt x="14038" y="11743"/>
                  <a:pt x="14038" y="11742"/>
                </a:cubicBezTo>
                <a:lnTo>
                  <a:pt x="14097" y="11647"/>
                </a:lnTo>
                <a:lnTo>
                  <a:pt x="14026" y="11718"/>
                </a:lnTo>
                <a:cubicBezTo>
                  <a:pt x="14038" y="11695"/>
                  <a:pt x="14061" y="11635"/>
                  <a:pt x="14085" y="11623"/>
                </a:cubicBezTo>
                <a:cubicBezTo>
                  <a:pt x="14082" y="11616"/>
                  <a:pt x="14077" y="11614"/>
                  <a:pt x="14073" y="11614"/>
                </a:cubicBezTo>
                <a:cubicBezTo>
                  <a:pt x="14068" y="11614"/>
                  <a:pt x="14064" y="11616"/>
                  <a:pt x="14061" y="11616"/>
                </a:cubicBezTo>
                <a:cubicBezTo>
                  <a:pt x="14058" y="11616"/>
                  <a:pt x="14057" y="11613"/>
                  <a:pt x="14061" y="11599"/>
                </a:cubicBezTo>
                <a:cubicBezTo>
                  <a:pt x="14061" y="11587"/>
                  <a:pt x="14061" y="11587"/>
                  <a:pt x="14061" y="11587"/>
                </a:cubicBezTo>
                <a:cubicBezTo>
                  <a:pt x="14071" y="11578"/>
                  <a:pt x="14096" y="11560"/>
                  <a:pt x="14087" y="11560"/>
                </a:cubicBezTo>
                <a:cubicBezTo>
                  <a:pt x="14084" y="11560"/>
                  <a:pt x="14080" y="11561"/>
                  <a:pt x="14073" y="11564"/>
                </a:cubicBezTo>
                <a:cubicBezTo>
                  <a:pt x="14073" y="11575"/>
                  <a:pt x="14061" y="11587"/>
                  <a:pt x="14050" y="11587"/>
                </a:cubicBezTo>
                <a:lnTo>
                  <a:pt x="14038" y="11599"/>
                </a:lnTo>
                <a:cubicBezTo>
                  <a:pt x="14047" y="11580"/>
                  <a:pt x="14065" y="11545"/>
                  <a:pt x="14071" y="11545"/>
                </a:cubicBezTo>
                <a:cubicBezTo>
                  <a:pt x="14072" y="11545"/>
                  <a:pt x="14073" y="11547"/>
                  <a:pt x="14073" y="11552"/>
                </a:cubicBezTo>
                <a:lnTo>
                  <a:pt x="14073" y="11552"/>
                </a:lnTo>
                <a:cubicBezTo>
                  <a:pt x="14073" y="11534"/>
                  <a:pt x="14068" y="11528"/>
                  <a:pt x="14060" y="11528"/>
                </a:cubicBezTo>
                <a:cubicBezTo>
                  <a:pt x="14047" y="11528"/>
                  <a:pt x="14027" y="11547"/>
                  <a:pt x="14019" y="11547"/>
                </a:cubicBezTo>
                <a:cubicBezTo>
                  <a:pt x="14015" y="11547"/>
                  <a:pt x="14016" y="11540"/>
                  <a:pt x="14026" y="11516"/>
                </a:cubicBezTo>
                <a:lnTo>
                  <a:pt x="14026" y="11516"/>
                </a:lnTo>
                <a:cubicBezTo>
                  <a:pt x="13966" y="11528"/>
                  <a:pt x="13990" y="11587"/>
                  <a:pt x="13919" y="11659"/>
                </a:cubicBezTo>
                <a:lnTo>
                  <a:pt x="13978" y="11468"/>
                </a:lnTo>
                <a:lnTo>
                  <a:pt x="13942" y="11540"/>
                </a:lnTo>
                <a:cubicBezTo>
                  <a:pt x="13942" y="11540"/>
                  <a:pt x="13942" y="11528"/>
                  <a:pt x="13954" y="11504"/>
                </a:cubicBezTo>
                <a:lnTo>
                  <a:pt x="13954" y="11504"/>
                </a:lnTo>
                <a:cubicBezTo>
                  <a:pt x="13919" y="11540"/>
                  <a:pt x="13942" y="11528"/>
                  <a:pt x="13907" y="11575"/>
                </a:cubicBezTo>
                <a:cubicBezTo>
                  <a:pt x="13919" y="11504"/>
                  <a:pt x="13847" y="11575"/>
                  <a:pt x="13895" y="11468"/>
                </a:cubicBezTo>
                <a:lnTo>
                  <a:pt x="13895" y="11468"/>
                </a:lnTo>
                <a:cubicBezTo>
                  <a:pt x="13859" y="11516"/>
                  <a:pt x="13895" y="11516"/>
                  <a:pt x="13847" y="11540"/>
                </a:cubicBezTo>
                <a:cubicBezTo>
                  <a:pt x="13867" y="11499"/>
                  <a:pt x="13871" y="11488"/>
                  <a:pt x="13867" y="11488"/>
                </a:cubicBezTo>
                <a:cubicBezTo>
                  <a:pt x="13862" y="11488"/>
                  <a:pt x="13843" y="11509"/>
                  <a:pt x="13832" y="11509"/>
                </a:cubicBezTo>
                <a:cubicBezTo>
                  <a:pt x="13827" y="11509"/>
                  <a:pt x="13823" y="11504"/>
                  <a:pt x="13823" y="11492"/>
                </a:cubicBezTo>
                <a:cubicBezTo>
                  <a:pt x="13859" y="11421"/>
                  <a:pt x="13859" y="11468"/>
                  <a:pt x="13871" y="11397"/>
                </a:cubicBezTo>
                <a:lnTo>
                  <a:pt x="13871" y="11397"/>
                </a:lnTo>
                <a:cubicBezTo>
                  <a:pt x="13854" y="11426"/>
                  <a:pt x="13845" y="11437"/>
                  <a:pt x="13840" y="11437"/>
                </a:cubicBezTo>
                <a:cubicBezTo>
                  <a:pt x="13827" y="11437"/>
                  <a:pt x="13839" y="11372"/>
                  <a:pt x="13826" y="11372"/>
                </a:cubicBezTo>
                <a:cubicBezTo>
                  <a:pt x="13825" y="11372"/>
                  <a:pt x="13824" y="11373"/>
                  <a:pt x="13823" y="11373"/>
                </a:cubicBezTo>
                <a:cubicBezTo>
                  <a:pt x="13823" y="11361"/>
                  <a:pt x="13835" y="11349"/>
                  <a:pt x="13847" y="11325"/>
                </a:cubicBezTo>
                <a:cubicBezTo>
                  <a:pt x="13837" y="11325"/>
                  <a:pt x="13818" y="11369"/>
                  <a:pt x="13805" y="11404"/>
                </a:cubicBezTo>
                <a:lnTo>
                  <a:pt x="13805" y="11404"/>
                </a:lnTo>
                <a:cubicBezTo>
                  <a:pt x="13802" y="11410"/>
                  <a:pt x="13799" y="11416"/>
                  <a:pt x="13799" y="11421"/>
                </a:cubicBezTo>
                <a:cubicBezTo>
                  <a:pt x="13796" y="11422"/>
                  <a:pt x="13793" y="11423"/>
                  <a:pt x="13790" y="11423"/>
                </a:cubicBezTo>
                <a:cubicBezTo>
                  <a:pt x="13775" y="11423"/>
                  <a:pt x="13764" y="11406"/>
                  <a:pt x="13750" y="11406"/>
                </a:cubicBezTo>
                <a:cubicBezTo>
                  <a:pt x="13747" y="11406"/>
                  <a:pt x="13743" y="11407"/>
                  <a:pt x="13740" y="11409"/>
                </a:cubicBezTo>
                <a:cubicBezTo>
                  <a:pt x="13752" y="11385"/>
                  <a:pt x="13716" y="11349"/>
                  <a:pt x="13704" y="11302"/>
                </a:cubicBezTo>
                <a:lnTo>
                  <a:pt x="13704" y="11290"/>
                </a:lnTo>
                <a:cubicBezTo>
                  <a:pt x="13669" y="11373"/>
                  <a:pt x="13645" y="11349"/>
                  <a:pt x="13621" y="11361"/>
                </a:cubicBezTo>
                <a:cubicBezTo>
                  <a:pt x="13645" y="11302"/>
                  <a:pt x="13657" y="11290"/>
                  <a:pt x="13680" y="11266"/>
                </a:cubicBezTo>
                <a:lnTo>
                  <a:pt x="13657" y="11254"/>
                </a:lnTo>
                <a:cubicBezTo>
                  <a:pt x="13645" y="11290"/>
                  <a:pt x="13633" y="11302"/>
                  <a:pt x="13621" y="11302"/>
                </a:cubicBezTo>
                <a:lnTo>
                  <a:pt x="13645" y="11242"/>
                </a:lnTo>
                <a:cubicBezTo>
                  <a:pt x="13643" y="11241"/>
                  <a:pt x="13641" y="11241"/>
                  <a:pt x="13639" y="11241"/>
                </a:cubicBezTo>
                <a:cubicBezTo>
                  <a:pt x="13622" y="11241"/>
                  <a:pt x="13598" y="11266"/>
                  <a:pt x="13580" y="11266"/>
                </a:cubicBezTo>
                <a:cubicBezTo>
                  <a:pt x="13572" y="11266"/>
                  <a:pt x="13565" y="11260"/>
                  <a:pt x="13561" y="11242"/>
                </a:cubicBezTo>
                <a:cubicBezTo>
                  <a:pt x="13549" y="11290"/>
                  <a:pt x="13526" y="11349"/>
                  <a:pt x="13514" y="11397"/>
                </a:cubicBezTo>
                <a:cubicBezTo>
                  <a:pt x="13502" y="11409"/>
                  <a:pt x="13502" y="11421"/>
                  <a:pt x="13490" y="11433"/>
                </a:cubicBezTo>
                <a:cubicBezTo>
                  <a:pt x="13490" y="11433"/>
                  <a:pt x="13490" y="11433"/>
                  <a:pt x="13478" y="11421"/>
                </a:cubicBezTo>
                <a:cubicBezTo>
                  <a:pt x="13490" y="11409"/>
                  <a:pt x="13490" y="11385"/>
                  <a:pt x="13502" y="11373"/>
                </a:cubicBezTo>
                <a:cubicBezTo>
                  <a:pt x="13502" y="11373"/>
                  <a:pt x="13514" y="11361"/>
                  <a:pt x="13514" y="11361"/>
                </a:cubicBezTo>
                <a:lnTo>
                  <a:pt x="13514" y="11361"/>
                </a:lnTo>
                <a:cubicBezTo>
                  <a:pt x="13514" y="11361"/>
                  <a:pt x="13503" y="11372"/>
                  <a:pt x="13496" y="11372"/>
                </a:cubicBezTo>
                <a:cubicBezTo>
                  <a:pt x="13493" y="11372"/>
                  <a:pt x="13490" y="11369"/>
                  <a:pt x="13490" y="11361"/>
                </a:cubicBezTo>
                <a:lnTo>
                  <a:pt x="13526" y="11314"/>
                </a:lnTo>
                <a:cubicBezTo>
                  <a:pt x="13526" y="11307"/>
                  <a:pt x="13525" y="11305"/>
                  <a:pt x="13524" y="11305"/>
                </a:cubicBezTo>
                <a:cubicBezTo>
                  <a:pt x="13518" y="11305"/>
                  <a:pt x="13503" y="11350"/>
                  <a:pt x="13492" y="11350"/>
                </a:cubicBezTo>
                <a:cubicBezTo>
                  <a:pt x="13492" y="11350"/>
                  <a:pt x="13491" y="11350"/>
                  <a:pt x="13490" y="11349"/>
                </a:cubicBezTo>
                <a:cubicBezTo>
                  <a:pt x="13502" y="11337"/>
                  <a:pt x="13502" y="11337"/>
                  <a:pt x="13502" y="11325"/>
                </a:cubicBezTo>
                <a:cubicBezTo>
                  <a:pt x="13514" y="11314"/>
                  <a:pt x="13514" y="11314"/>
                  <a:pt x="13502" y="11314"/>
                </a:cubicBezTo>
                <a:cubicBezTo>
                  <a:pt x="13514" y="11302"/>
                  <a:pt x="13514" y="11290"/>
                  <a:pt x="13514" y="11278"/>
                </a:cubicBezTo>
                <a:cubicBezTo>
                  <a:pt x="13516" y="11276"/>
                  <a:pt x="13517" y="11275"/>
                  <a:pt x="13518" y="11275"/>
                </a:cubicBezTo>
                <a:cubicBezTo>
                  <a:pt x="13521" y="11275"/>
                  <a:pt x="13519" y="11286"/>
                  <a:pt x="13520" y="11286"/>
                </a:cubicBezTo>
                <a:cubicBezTo>
                  <a:pt x="13521" y="11286"/>
                  <a:pt x="13523" y="11284"/>
                  <a:pt x="13526" y="11278"/>
                </a:cubicBezTo>
                <a:cubicBezTo>
                  <a:pt x="13526" y="11266"/>
                  <a:pt x="13514" y="11230"/>
                  <a:pt x="13526" y="11194"/>
                </a:cubicBezTo>
                <a:lnTo>
                  <a:pt x="13526" y="11194"/>
                </a:lnTo>
                <a:cubicBezTo>
                  <a:pt x="13514" y="11218"/>
                  <a:pt x="13502" y="11254"/>
                  <a:pt x="13490" y="11266"/>
                </a:cubicBezTo>
                <a:cubicBezTo>
                  <a:pt x="13466" y="11254"/>
                  <a:pt x="13502" y="11206"/>
                  <a:pt x="13502" y="11171"/>
                </a:cubicBezTo>
                <a:lnTo>
                  <a:pt x="13502" y="11171"/>
                </a:lnTo>
                <a:cubicBezTo>
                  <a:pt x="13490" y="11194"/>
                  <a:pt x="13478" y="11183"/>
                  <a:pt x="13466" y="11206"/>
                </a:cubicBezTo>
                <a:cubicBezTo>
                  <a:pt x="13466" y="11218"/>
                  <a:pt x="13466" y="11218"/>
                  <a:pt x="13454" y="11230"/>
                </a:cubicBezTo>
                <a:cubicBezTo>
                  <a:pt x="13454" y="11230"/>
                  <a:pt x="13454" y="11230"/>
                  <a:pt x="13454" y="11218"/>
                </a:cubicBezTo>
                <a:cubicBezTo>
                  <a:pt x="13454" y="11206"/>
                  <a:pt x="13454" y="11194"/>
                  <a:pt x="13466" y="11194"/>
                </a:cubicBezTo>
                <a:cubicBezTo>
                  <a:pt x="13466" y="11183"/>
                  <a:pt x="13478" y="11183"/>
                  <a:pt x="13478" y="11183"/>
                </a:cubicBezTo>
                <a:cubicBezTo>
                  <a:pt x="13490" y="11167"/>
                  <a:pt x="13490" y="11163"/>
                  <a:pt x="13486" y="11163"/>
                </a:cubicBezTo>
                <a:cubicBezTo>
                  <a:pt x="13482" y="11163"/>
                  <a:pt x="13474" y="11167"/>
                  <a:pt x="13470" y="11167"/>
                </a:cubicBezTo>
                <a:cubicBezTo>
                  <a:pt x="13466" y="11167"/>
                  <a:pt x="13466" y="11163"/>
                  <a:pt x="13478" y="11147"/>
                </a:cubicBezTo>
                <a:cubicBezTo>
                  <a:pt x="13490" y="11135"/>
                  <a:pt x="13490" y="11135"/>
                  <a:pt x="13490" y="11135"/>
                </a:cubicBezTo>
                <a:lnTo>
                  <a:pt x="13490" y="11135"/>
                </a:lnTo>
                <a:lnTo>
                  <a:pt x="13466" y="11147"/>
                </a:lnTo>
                <a:cubicBezTo>
                  <a:pt x="13476" y="11137"/>
                  <a:pt x="13501" y="11105"/>
                  <a:pt x="13510" y="11105"/>
                </a:cubicBezTo>
                <a:cubicBezTo>
                  <a:pt x="13512" y="11105"/>
                  <a:pt x="13514" y="11106"/>
                  <a:pt x="13514" y="11111"/>
                </a:cubicBezTo>
                <a:cubicBezTo>
                  <a:pt x="13521" y="11094"/>
                  <a:pt x="13516" y="11088"/>
                  <a:pt x="13508" y="11088"/>
                </a:cubicBezTo>
                <a:cubicBezTo>
                  <a:pt x="13496" y="11088"/>
                  <a:pt x="13477" y="11098"/>
                  <a:pt x="13469" y="11098"/>
                </a:cubicBezTo>
                <a:cubicBezTo>
                  <a:pt x="13464" y="11098"/>
                  <a:pt x="13464" y="11093"/>
                  <a:pt x="13477" y="11077"/>
                </a:cubicBezTo>
                <a:lnTo>
                  <a:pt x="13477" y="11077"/>
                </a:lnTo>
                <a:cubicBezTo>
                  <a:pt x="13439" y="11085"/>
                  <a:pt x="13422" y="11128"/>
                  <a:pt x="13347" y="11171"/>
                </a:cubicBezTo>
                <a:lnTo>
                  <a:pt x="13478" y="11028"/>
                </a:lnTo>
                <a:lnTo>
                  <a:pt x="13418" y="11075"/>
                </a:lnTo>
                <a:cubicBezTo>
                  <a:pt x="13418" y="11075"/>
                  <a:pt x="13418" y="11064"/>
                  <a:pt x="13442" y="11052"/>
                </a:cubicBezTo>
                <a:lnTo>
                  <a:pt x="13442" y="11052"/>
                </a:lnTo>
                <a:cubicBezTo>
                  <a:pt x="13395" y="11075"/>
                  <a:pt x="13418" y="11075"/>
                  <a:pt x="13371" y="11099"/>
                </a:cubicBezTo>
                <a:cubicBezTo>
                  <a:pt x="13418" y="11040"/>
                  <a:pt x="13323" y="11099"/>
                  <a:pt x="13418" y="11004"/>
                </a:cubicBezTo>
                <a:lnTo>
                  <a:pt x="13418" y="11004"/>
                </a:lnTo>
                <a:cubicBezTo>
                  <a:pt x="13371" y="11040"/>
                  <a:pt x="13383" y="11052"/>
                  <a:pt x="13347" y="11064"/>
                </a:cubicBezTo>
                <a:cubicBezTo>
                  <a:pt x="13382" y="11028"/>
                  <a:pt x="13387" y="11019"/>
                  <a:pt x="13380" y="11019"/>
                </a:cubicBezTo>
                <a:cubicBezTo>
                  <a:pt x="13374" y="11019"/>
                  <a:pt x="13354" y="11030"/>
                  <a:pt x="13349" y="11030"/>
                </a:cubicBezTo>
                <a:cubicBezTo>
                  <a:pt x="13347" y="11030"/>
                  <a:pt x="13348" y="11027"/>
                  <a:pt x="13359" y="11016"/>
                </a:cubicBezTo>
                <a:cubicBezTo>
                  <a:pt x="13407" y="10968"/>
                  <a:pt x="13395" y="11004"/>
                  <a:pt x="13430" y="10956"/>
                </a:cubicBezTo>
                <a:lnTo>
                  <a:pt x="13430" y="10956"/>
                </a:lnTo>
                <a:cubicBezTo>
                  <a:pt x="13407" y="10974"/>
                  <a:pt x="13395" y="10981"/>
                  <a:pt x="13390" y="10981"/>
                </a:cubicBezTo>
                <a:cubicBezTo>
                  <a:pt x="13375" y="10981"/>
                  <a:pt x="13424" y="10921"/>
                  <a:pt x="13407" y="10921"/>
                </a:cubicBezTo>
                <a:cubicBezTo>
                  <a:pt x="13383" y="10944"/>
                  <a:pt x="13371" y="10944"/>
                  <a:pt x="13359" y="10956"/>
                </a:cubicBezTo>
                <a:cubicBezTo>
                  <a:pt x="13368" y="10948"/>
                  <a:pt x="13381" y="10936"/>
                  <a:pt x="13394" y="10925"/>
                </a:cubicBezTo>
                <a:lnTo>
                  <a:pt x="13394" y="10925"/>
                </a:lnTo>
                <a:cubicBezTo>
                  <a:pt x="13385" y="10930"/>
                  <a:pt x="13375" y="10940"/>
                  <a:pt x="13359" y="10956"/>
                </a:cubicBezTo>
                <a:cubicBezTo>
                  <a:pt x="13349" y="10956"/>
                  <a:pt x="13348" y="10941"/>
                  <a:pt x="13335" y="10941"/>
                </a:cubicBezTo>
                <a:cubicBezTo>
                  <a:pt x="13332" y="10941"/>
                  <a:pt x="13328" y="10942"/>
                  <a:pt x="13323" y="10944"/>
                </a:cubicBezTo>
                <a:cubicBezTo>
                  <a:pt x="13344" y="10923"/>
                  <a:pt x="13337" y="10883"/>
                  <a:pt x="13344" y="10849"/>
                </a:cubicBezTo>
                <a:lnTo>
                  <a:pt x="13344" y="10849"/>
                </a:lnTo>
                <a:cubicBezTo>
                  <a:pt x="13318" y="10869"/>
                  <a:pt x="13304" y="10873"/>
                  <a:pt x="13293" y="10873"/>
                </a:cubicBezTo>
                <a:cubicBezTo>
                  <a:pt x="13286" y="10873"/>
                  <a:pt x="13280" y="10870"/>
                  <a:pt x="13274" y="10870"/>
                </a:cubicBezTo>
                <a:cubicBezTo>
                  <a:pt x="13271" y="10870"/>
                  <a:pt x="13268" y="10871"/>
                  <a:pt x="13264" y="10873"/>
                </a:cubicBezTo>
                <a:cubicBezTo>
                  <a:pt x="13311" y="10837"/>
                  <a:pt x="13323" y="10825"/>
                  <a:pt x="13347" y="10813"/>
                </a:cubicBezTo>
                <a:lnTo>
                  <a:pt x="13347" y="10802"/>
                </a:lnTo>
                <a:cubicBezTo>
                  <a:pt x="13323" y="10813"/>
                  <a:pt x="13299" y="10825"/>
                  <a:pt x="13288" y="10825"/>
                </a:cubicBezTo>
                <a:lnTo>
                  <a:pt x="13347" y="10778"/>
                </a:lnTo>
                <a:cubicBezTo>
                  <a:pt x="13340" y="10778"/>
                  <a:pt x="13311" y="10791"/>
                  <a:pt x="13295" y="10791"/>
                </a:cubicBezTo>
                <a:cubicBezTo>
                  <a:pt x="13284" y="10791"/>
                  <a:pt x="13278" y="10785"/>
                  <a:pt x="13288" y="10766"/>
                </a:cubicBezTo>
                <a:lnTo>
                  <a:pt x="13288" y="10766"/>
                </a:lnTo>
                <a:cubicBezTo>
                  <a:pt x="13269" y="10777"/>
                  <a:pt x="13249" y="10794"/>
                  <a:pt x="13228" y="10813"/>
                </a:cubicBezTo>
                <a:lnTo>
                  <a:pt x="13228" y="10813"/>
                </a:lnTo>
                <a:cubicBezTo>
                  <a:pt x="13230" y="10809"/>
                  <a:pt x="13230" y="10807"/>
                  <a:pt x="13227" y="10807"/>
                </a:cubicBezTo>
                <a:cubicBezTo>
                  <a:pt x="13219" y="10807"/>
                  <a:pt x="13191" y="10827"/>
                  <a:pt x="13182" y="10827"/>
                </a:cubicBezTo>
                <a:cubicBezTo>
                  <a:pt x="13181" y="10827"/>
                  <a:pt x="13180" y="10827"/>
                  <a:pt x="13180" y="10825"/>
                </a:cubicBezTo>
                <a:cubicBezTo>
                  <a:pt x="13228" y="10790"/>
                  <a:pt x="13204" y="10802"/>
                  <a:pt x="13240" y="10778"/>
                </a:cubicBezTo>
                <a:cubicBezTo>
                  <a:pt x="13252" y="10766"/>
                  <a:pt x="13264" y="10742"/>
                  <a:pt x="13288" y="10718"/>
                </a:cubicBezTo>
                <a:lnTo>
                  <a:pt x="13288" y="10718"/>
                </a:lnTo>
                <a:cubicBezTo>
                  <a:pt x="13264" y="10730"/>
                  <a:pt x="13240" y="10754"/>
                  <a:pt x="13228" y="10754"/>
                </a:cubicBezTo>
                <a:cubicBezTo>
                  <a:pt x="13216" y="10742"/>
                  <a:pt x="13276" y="10718"/>
                  <a:pt x="13288" y="10683"/>
                </a:cubicBezTo>
                <a:lnTo>
                  <a:pt x="13288" y="10683"/>
                </a:lnTo>
                <a:cubicBezTo>
                  <a:pt x="13252" y="10706"/>
                  <a:pt x="13276" y="10671"/>
                  <a:pt x="13216" y="10730"/>
                </a:cubicBezTo>
                <a:cubicBezTo>
                  <a:pt x="13216" y="10718"/>
                  <a:pt x="13240" y="10694"/>
                  <a:pt x="13264" y="10683"/>
                </a:cubicBezTo>
                <a:lnTo>
                  <a:pt x="13264" y="10683"/>
                </a:lnTo>
                <a:cubicBezTo>
                  <a:pt x="13258" y="10685"/>
                  <a:pt x="13253" y="10685"/>
                  <a:pt x="13248" y="10685"/>
                </a:cubicBezTo>
                <a:cubicBezTo>
                  <a:pt x="13240" y="10685"/>
                  <a:pt x="13233" y="10683"/>
                  <a:pt x="13225" y="10683"/>
                </a:cubicBezTo>
                <a:cubicBezTo>
                  <a:pt x="13213" y="10683"/>
                  <a:pt x="13198" y="10688"/>
                  <a:pt x="13168" y="10718"/>
                </a:cubicBezTo>
                <a:cubicBezTo>
                  <a:pt x="13157" y="10723"/>
                  <a:pt x="13148" y="10726"/>
                  <a:pt x="13141" y="10726"/>
                </a:cubicBezTo>
                <a:cubicBezTo>
                  <a:pt x="13103" y="10726"/>
                  <a:pt x="13151" y="10647"/>
                  <a:pt x="13121" y="10647"/>
                </a:cubicBezTo>
                <a:lnTo>
                  <a:pt x="13133" y="10635"/>
                </a:lnTo>
                <a:cubicBezTo>
                  <a:pt x="13117" y="10635"/>
                  <a:pt x="13106" y="10624"/>
                  <a:pt x="13087" y="10624"/>
                </a:cubicBezTo>
                <a:cubicBezTo>
                  <a:pt x="13077" y="10624"/>
                  <a:pt x="13065" y="10627"/>
                  <a:pt x="13049" y="10635"/>
                </a:cubicBezTo>
                <a:cubicBezTo>
                  <a:pt x="13049" y="10635"/>
                  <a:pt x="13073" y="10599"/>
                  <a:pt x="13109" y="10587"/>
                </a:cubicBezTo>
                <a:cubicBezTo>
                  <a:pt x="13099" y="10587"/>
                  <a:pt x="13090" y="10589"/>
                  <a:pt x="13083" y="10589"/>
                </a:cubicBezTo>
                <a:cubicBezTo>
                  <a:pt x="13072" y="10589"/>
                  <a:pt x="13066" y="10585"/>
                  <a:pt x="13073" y="10563"/>
                </a:cubicBezTo>
                <a:cubicBezTo>
                  <a:pt x="13085" y="10563"/>
                  <a:pt x="13085" y="10552"/>
                  <a:pt x="13097" y="10552"/>
                </a:cubicBezTo>
                <a:lnTo>
                  <a:pt x="13133" y="10552"/>
                </a:lnTo>
                <a:cubicBezTo>
                  <a:pt x="13133" y="10552"/>
                  <a:pt x="13133" y="10552"/>
                  <a:pt x="13121" y="10563"/>
                </a:cubicBezTo>
                <a:lnTo>
                  <a:pt x="13145" y="10552"/>
                </a:lnTo>
                <a:cubicBezTo>
                  <a:pt x="13168" y="10546"/>
                  <a:pt x="13189" y="10543"/>
                  <a:pt x="13209" y="10543"/>
                </a:cubicBezTo>
                <a:cubicBezTo>
                  <a:pt x="13228" y="10543"/>
                  <a:pt x="13246" y="10546"/>
                  <a:pt x="13264" y="10552"/>
                </a:cubicBezTo>
                <a:cubicBezTo>
                  <a:pt x="13237" y="10574"/>
                  <a:pt x="13224" y="10580"/>
                  <a:pt x="13215" y="10580"/>
                </a:cubicBezTo>
                <a:cubicBezTo>
                  <a:pt x="13206" y="10580"/>
                  <a:pt x="13202" y="10574"/>
                  <a:pt x="13192" y="10574"/>
                </a:cubicBezTo>
                <a:cubicBezTo>
                  <a:pt x="13182" y="10574"/>
                  <a:pt x="13167" y="10581"/>
                  <a:pt x="13133" y="10611"/>
                </a:cubicBezTo>
                <a:cubicBezTo>
                  <a:pt x="13173" y="10603"/>
                  <a:pt x="13230" y="10578"/>
                  <a:pt x="13262" y="10578"/>
                </a:cubicBezTo>
                <a:cubicBezTo>
                  <a:pt x="13278" y="10578"/>
                  <a:pt x="13288" y="10584"/>
                  <a:pt x="13288" y="10599"/>
                </a:cubicBezTo>
                <a:cubicBezTo>
                  <a:pt x="13288" y="10611"/>
                  <a:pt x="13252" y="10623"/>
                  <a:pt x="13228" y="10635"/>
                </a:cubicBezTo>
                <a:cubicBezTo>
                  <a:pt x="13278" y="10635"/>
                  <a:pt x="13269" y="10676"/>
                  <a:pt x="13307" y="10676"/>
                </a:cubicBezTo>
                <a:cubicBezTo>
                  <a:pt x="13314" y="10676"/>
                  <a:pt x="13323" y="10675"/>
                  <a:pt x="13335" y="10671"/>
                </a:cubicBezTo>
                <a:lnTo>
                  <a:pt x="13335" y="10671"/>
                </a:lnTo>
                <a:cubicBezTo>
                  <a:pt x="13335" y="10683"/>
                  <a:pt x="13323" y="10683"/>
                  <a:pt x="13311" y="10694"/>
                </a:cubicBezTo>
                <a:cubicBezTo>
                  <a:pt x="13311" y="10694"/>
                  <a:pt x="13311" y="10702"/>
                  <a:pt x="13318" y="10702"/>
                </a:cubicBezTo>
                <a:cubicBezTo>
                  <a:pt x="13323" y="10702"/>
                  <a:pt x="13332" y="10698"/>
                  <a:pt x="13347" y="10683"/>
                </a:cubicBezTo>
                <a:lnTo>
                  <a:pt x="13335" y="10683"/>
                </a:lnTo>
                <a:cubicBezTo>
                  <a:pt x="13383" y="10623"/>
                  <a:pt x="13466" y="10587"/>
                  <a:pt x="13502" y="10563"/>
                </a:cubicBezTo>
                <a:lnTo>
                  <a:pt x="13502" y="10563"/>
                </a:lnTo>
                <a:cubicBezTo>
                  <a:pt x="13383" y="10659"/>
                  <a:pt x="13490" y="10611"/>
                  <a:pt x="13335" y="10730"/>
                </a:cubicBezTo>
                <a:cubicBezTo>
                  <a:pt x="13347" y="10730"/>
                  <a:pt x="13371" y="10718"/>
                  <a:pt x="13395" y="10694"/>
                </a:cubicBezTo>
                <a:lnTo>
                  <a:pt x="13395" y="10694"/>
                </a:lnTo>
                <a:cubicBezTo>
                  <a:pt x="13395" y="10706"/>
                  <a:pt x="13383" y="10718"/>
                  <a:pt x="13347" y="10742"/>
                </a:cubicBezTo>
                <a:cubicBezTo>
                  <a:pt x="13378" y="10732"/>
                  <a:pt x="13408" y="10704"/>
                  <a:pt x="13424" y="10704"/>
                </a:cubicBezTo>
                <a:cubicBezTo>
                  <a:pt x="13427" y="10704"/>
                  <a:pt x="13429" y="10705"/>
                  <a:pt x="13430" y="10706"/>
                </a:cubicBezTo>
                <a:cubicBezTo>
                  <a:pt x="13423" y="10713"/>
                  <a:pt x="13418" y="10718"/>
                  <a:pt x="13412" y="10722"/>
                </a:cubicBezTo>
                <a:lnTo>
                  <a:pt x="13412" y="10722"/>
                </a:lnTo>
                <a:cubicBezTo>
                  <a:pt x="13429" y="10714"/>
                  <a:pt x="13444" y="10708"/>
                  <a:pt x="13451" y="10708"/>
                </a:cubicBezTo>
                <a:cubicBezTo>
                  <a:pt x="13456" y="10708"/>
                  <a:pt x="13458" y="10711"/>
                  <a:pt x="13454" y="10718"/>
                </a:cubicBezTo>
                <a:cubicBezTo>
                  <a:pt x="13442" y="10730"/>
                  <a:pt x="13430" y="10742"/>
                  <a:pt x="13430" y="10742"/>
                </a:cubicBezTo>
                <a:cubicBezTo>
                  <a:pt x="13433" y="10743"/>
                  <a:pt x="13436" y="10744"/>
                  <a:pt x="13439" y="10744"/>
                </a:cubicBezTo>
                <a:cubicBezTo>
                  <a:pt x="13462" y="10744"/>
                  <a:pt x="13509" y="10723"/>
                  <a:pt x="13534" y="10723"/>
                </a:cubicBezTo>
                <a:cubicBezTo>
                  <a:pt x="13546" y="10723"/>
                  <a:pt x="13553" y="10728"/>
                  <a:pt x="13549" y="10742"/>
                </a:cubicBezTo>
                <a:cubicBezTo>
                  <a:pt x="13454" y="10813"/>
                  <a:pt x="13526" y="10778"/>
                  <a:pt x="13454" y="10849"/>
                </a:cubicBezTo>
                <a:lnTo>
                  <a:pt x="13490" y="10837"/>
                </a:lnTo>
                <a:lnTo>
                  <a:pt x="13526" y="10802"/>
                </a:lnTo>
                <a:cubicBezTo>
                  <a:pt x="13526" y="10803"/>
                  <a:pt x="13527" y="10804"/>
                  <a:pt x="13530" y="10804"/>
                </a:cubicBezTo>
                <a:cubicBezTo>
                  <a:pt x="13539" y="10804"/>
                  <a:pt x="13559" y="10797"/>
                  <a:pt x="13570" y="10797"/>
                </a:cubicBezTo>
                <a:cubicBezTo>
                  <a:pt x="13578" y="10797"/>
                  <a:pt x="13582" y="10801"/>
                  <a:pt x="13573" y="10813"/>
                </a:cubicBezTo>
                <a:lnTo>
                  <a:pt x="13538" y="10825"/>
                </a:lnTo>
                <a:lnTo>
                  <a:pt x="13573" y="10837"/>
                </a:lnTo>
                <a:lnTo>
                  <a:pt x="13585" y="10802"/>
                </a:lnTo>
                <a:cubicBezTo>
                  <a:pt x="13622" y="10783"/>
                  <a:pt x="13659" y="10743"/>
                  <a:pt x="13668" y="10743"/>
                </a:cubicBezTo>
                <a:cubicBezTo>
                  <a:pt x="13671" y="10743"/>
                  <a:pt x="13671" y="10746"/>
                  <a:pt x="13669" y="10754"/>
                </a:cubicBezTo>
                <a:cubicBezTo>
                  <a:pt x="13657" y="10754"/>
                  <a:pt x="13680" y="10766"/>
                  <a:pt x="13645" y="10802"/>
                </a:cubicBezTo>
                <a:cubicBezTo>
                  <a:pt x="13658" y="10795"/>
                  <a:pt x="13676" y="10788"/>
                  <a:pt x="13686" y="10788"/>
                </a:cubicBezTo>
                <a:cubicBezTo>
                  <a:pt x="13694" y="10788"/>
                  <a:pt x="13697" y="10792"/>
                  <a:pt x="13692" y="10802"/>
                </a:cubicBezTo>
                <a:cubicBezTo>
                  <a:pt x="13669" y="10825"/>
                  <a:pt x="13609" y="10873"/>
                  <a:pt x="13597" y="10885"/>
                </a:cubicBezTo>
                <a:cubicBezTo>
                  <a:pt x="13617" y="10869"/>
                  <a:pt x="13627" y="10865"/>
                  <a:pt x="13635" y="10865"/>
                </a:cubicBezTo>
                <a:cubicBezTo>
                  <a:pt x="13643" y="10865"/>
                  <a:pt x="13649" y="10869"/>
                  <a:pt x="13658" y="10869"/>
                </a:cubicBezTo>
                <a:cubicBezTo>
                  <a:pt x="13667" y="10869"/>
                  <a:pt x="13680" y="10865"/>
                  <a:pt x="13704" y="10849"/>
                </a:cubicBezTo>
                <a:lnTo>
                  <a:pt x="13704" y="10849"/>
                </a:lnTo>
                <a:cubicBezTo>
                  <a:pt x="13692" y="10861"/>
                  <a:pt x="13645" y="10885"/>
                  <a:pt x="13645" y="10897"/>
                </a:cubicBezTo>
                <a:lnTo>
                  <a:pt x="13692" y="10861"/>
                </a:lnTo>
                <a:lnTo>
                  <a:pt x="13692" y="10861"/>
                </a:lnTo>
                <a:cubicBezTo>
                  <a:pt x="13680" y="10885"/>
                  <a:pt x="13680" y="10885"/>
                  <a:pt x="13645" y="10909"/>
                </a:cubicBezTo>
                <a:cubicBezTo>
                  <a:pt x="13646" y="10911"/>
                  <a:pt x="13648" y="10912"/>
                  <a:pt x="13650" y="10912"/>
                </a:cubicBezTo>
                <a:cubicBezTo>
                  <a:pt x="13667" y="10912"/>
                  <a:pt x="13708" y="10867"/>
                  <a:pt x="13718" y="10867"/>
                </a:cubicBezTo>
                <a:cubicBezTo>
                  <a:pt x="13721" y="10867"/>
                  <a:pt x="13721" y="10872"/>
                  <a:pt x="13716" y="10885"/>
                </a:cubicBezTo>
                <a:cubicBezTo>
                  <a:pt x="13704" y="10885"/>
                  <a:pt x="13704" y="10885"/>
                  <a:pt x="13692" y="10897"/>
                </a:cubicBezTo>
                <a:cubicBezTo>
                  <a:pt x="13680" y="10933"/>
                  <a:pt x="13752" y="10909"/>
                  <a:pt x="13740" y="10944"/>
                </a:cubicBezTo>
                <a:cubicBezTo>
                  <a:pt x="13710" y="10974"/>
                  <a:pt x="13701" y="10979"/>
                  <a:pt x="13696" y="10979"/>
                </a:cubicBezTo>
                <a:cubicBezTo>
                  <a:pt x="13694" y="10979"/>
                  <a:pt x="13693" y="10978"/>
                  <a:pt x="13690" y="10978"/>
                </a:cubicBezTo>
                <a:cubicBezTo>
                  <a:pt x="13686" y="10978"/>
                  <a:pt x="13679" y="10982"/>
                  <a:pt x="13657" y="11004"/>
                </a:cubicBezTo>
                <a:cubicBezTo>
                  <a:pt x="13660" y="11006"/>
                  <a:pt x="13666" y="11007"/>
                  <a:pt x="13673" y="11007"/>
                </a:cubicBezTo>
                <a:cubicBezTo>
                  <a:pt x="13695" y="11007"/>
                  <a:pt x="13730" y="11000"/>
                  <a:pt x="13756" y="11000"/>
                </a:cubicBezTo>
                <a:cubicBezTo>
                  <a:pt x="13774" y="11000"/>
                  <a:pt x="13788" y="11003"/>
                  <a:pt x="13788" y="11016"/>
                </a:cubicBezTo>
                <a:lnTo>
                  <a:pt x="13788" y="11004"/>
                </a:lnTo>
                <a:cubicBezTo>
                  <a:pt x="13815" y="10985"/>
                  <a:pt x="13828" y="10978"/>
                  <a:pt x="13832" y="10978"/>
                </a:cubicBezTo>
                <a:cubicBezTo>
                  <a:pt x="13845" y="10978"/>
                  <a:pt x="13781" y="11042"/>
                  <a:pt x="13801" y="11042"/>
                </a:cubicBezTo>
                <a:cubicBezTo>
                  <a:pt x="13802" y="11042"/>
                  <a:pt x="13804" y="11042"/>
                  <a:pt x="13805" y="11042"/>
                </a:cubicBezTo>
                <a:lnTo>
                  <a:pt x="13805" y="11042"/>
                </a:lnTo>
                <a:cubicBezTo>
                  <a:pt x="13793" y="11048"/>
                  <a:pt x="13770" y="11069"/>
                  <a:pt x="13764" y="11076"/>
                </a:cubicBezTo>
                <a:lnTo>
                  <a:pt x="13764" y="11076"/>
                </a:lnTo>
                <a:cubicBezTo>
                  <a:pt x="13764" y="11091"/>
                  <a:pt x="13775" y="11095"/>
                  <a:pt x="13791" y="11095"/>
                </a:cubicBezTo>
                <a:cubicBezTo>
                  <a:pt x="13813" y="11095"/>
                  <a:pt x="13844" y="11087"/>
                  <a:pt x="13871" y="11087"/>
                </a:cubicBezTo>
                <a:lnTo>
                  <a:pt x="13847" y="11111"/>
                </a:lnTo>
                <a:cubicBezTo>
                  <a:pt x="13823" y="11135"/>
                  <a:pt x="13847" y="11147"/>
                  <a:pt x="13847" y="11171"/>
                </a:cubicBezTo>
                <a:cubicBezTo>
                  <a:pt x="13871" y="11147"/>
                  <a:pt x="13871" y="11159"/>
                  <a:pt x="13919" y="11123"/>
                </a:cubicBezTo>
                <a:lnTo>
                  <a:pt x="13919" y="11123"/>
                </a:lnTo>
                <a:cubicBezTo>
                  <a:pt x="13859" y="11188"/>
                  <a:pt x="13872" y="11198"/>
                  <a:pt x="13899" y="11198"/>
                </a:cubicBezTo>
                <a:cubicBezTo>
                  <a:pt x="13912" y="11198"/>
                  <a:pt x="13928" y="11196"/>
                  <a:pt x="13941" y="11196"/>
                </a:cubicBezTo>
                <a:cubicBezTo>
                  <a:pt x="13964" y="11196"/>
                  <a:pt x="13975" y="11205"/>
                  <a:pt x="13930" y="11254"/>
                </a:cubicBezTo>
                <a:cubicBezTo>
                  <a:pt x="13930" y="11254"/>
                  <a:pt x="13907" y="11266"/>
                  <a:pt x="13907" y="11266"/>
                </a:cubicBezTo>
                <a:lnTo>
                  <a:pt x="13954" y="11278"/>
                </a:lnTo>
                <a:cubicBezTo>
                  <a:pt x="14002" y="11242"/>
                  <a:pt x="13978" y="11254"/>
                  <a:pt x="14014" y="11218"/>
                </a:cubicBezTo>
                <a:cubicBezTo>
                  <a:pt x="14049" y="11194"/>
                  <a:pt x="14073" y="11194"/>
                  <a:pt x="14073" y="11194"/>
                </a:cubicBezTo>
                <a:lnTo>
                  <a:pt x="14073" y="11194"/>
                </a:lnTo>
                <a:cubicBezTo>
                  <a:pt x="14038" y="11206"/>
                  <a:pt x="14002" y="11254"/>
                  <a:pt x="13978" y="11278"/>
                </a:cubicBezTo>
                <a:cubicBezTo>
                  <a:pt x="13990" y="11266"/>
                  <a:pt x="14002" y="11254"/>
                  <a:pt x="14026" y="11242"/>
                </a:cubicBezTo>
                <a:lnTo>
                  <a:pt x="14026" y="11242"/>
                </a:lnTo>
                <a:cubicBezTo>
                  <a:pt x="14006" y="11262"/>
                  <a:pt x="14001" y="11269"/>
                  <a:pt x="14004" y="11269"/>
                </a:cubicBezTo>
                <a:cubicBezTo>
                  <a:pt x="14012" y="11269"/>
                  <a:pt x="14069" y="11227"/>
                  <a:pt x="14080" y="11227"/>
                </a:cubicBezTo>
                <a:cubicBezTo>
                  <a:pt x="14083" y="11227"/>
                  <a:pt x="14082" y="11231"/>
                  <a:pt x="14073" y="11242"/>
                </a:cubicBezTo>
                <a:lnTo>
                  <a:pt x="14050" y="11254"/>
                </a:lnTo>
                <a:cubicBezTo>
                  <a:pt x="14065" y="11254"/>
                  <a:pt x="14087" y="11249"/>
                  <a:pt x="14099" y="11249"/>
                </a:cubicBezTo>
                <a:cubicBezTo>
                  <a:pt x="14105" y="11249"/>
                  <a:pt x="14109" y="11250"/>
                  <a:pt x="14109" y="11254"/>
                </a:cubicBezTo>
                <a:cubicBezTo>
                  <a:pt x="14050" y="11290"/>
                  <a:pt x="14073" y="11266"/>
                  <a:pt x="14026" y="11290"/>
                </a:cubicBezTo>
                <a:cubicBezTo>
                  <a:pt x="14027" y="11291"/>
                  <a:pt x="14029" y="11291"/>
                  <a:pt x="14032" y="11291"/>
                </a:cubicBezTo>
                <a:cubicBezTo>
                  <a:pt x="14050" y="11291"/>
                  <a:pt x="14098" y="11271"/>
                  <a:pt x="14111" y="11271"/>
                </a:cubicBezTo>
                <a:cubicBezTo>
                  <a:pt x="14117" y="11271"/>
                  <a:pt x="14115" y="11276"/>
                  <a:pt x="14097" y="11290"/>
                </a:cubicBezTo>
                <a:lnTo>
                  <a:pt x="14061" y="11290"/>
                </a:lnTo>
                <a:cubicBezTo>
                  <a:pt x="13990" y="11349"/>
                  <a:pt x="14014" y="11337"/>
                  <a:pt x="14002" y="11349"/>
                </a:cubicBezTo>
                <a:lnTo>
                  <a:pt x="13990" y="11397"/>
                </a:lnTo>
                <a:lnTo>
                  <a:pt x="14002" y="11373"/>
                </a:lnTo>
                <a:cubicBezTo>
                  <a:pt x="14057" y="11345"/>
                  <a:pt x="14081" y="11337"/>
                  <a:pt x="14092" y="11337"/>
                </a:cubicBezTo>
                <a:cubicBezTo>
                  <a:pt x="14107" y="11337"/>
                  <a:pt x="14099" y="11351"/>
                  <a:pt x="14113" y="11351"/>
                </a:cubicBezTo>
                <a:cubicBezTo>
                  <a:pt x="14120" y="11351"/>
                  <a:pt x="14133" y="11348"/>
                  <a:pt x="14157" y="11337"/>
                </a:cubicBezTo>
                <a:lnTo>
                  <a:pt x="14157" y="11337"/>
                </a:lnTo>
                <a:cubicBezTo>
                  <a:pt x="14050" y="11385"/>
                  <a:pt x="14097" y="11373"/>
                  <a:pt x="14038" y="11409"/>
                </a:cubicBezTo>
                <a:cubicBezTo>
                  <a:pt x="14014" y="11433"/>
                  <a:pt x="14002" y="11445"/>
                  <a:pt x="13978" y="11456"/>
                </a:cubicBezTo>
                <a:cubicBezTo>
                  <a:pt x="13989" y="11452"/>
                  <a:pt x="13994" y="11451"/>
                  <a:pt x="13997" y="11451"/>
                </a:cubicBezTo>
                <a:cubicBezTo>
                  <a:pt x="14006" y="11451"/>
                  <a:pt x="13984" y="11468"/>
                  <a:pt x="13997" y="11468"/>
                </a:cubicBezTo>
                <a:cubicBezTo>
                  <a:pt x="14003" y="11468"/>
                  <a:pt x="14014" y="11465"/>
                  <a:pt x="14038" y="11456"/>
                </a:cubicBezTo>
                <a:lnTo>
                  <a:pt x="14038" y="11456"/>
                </a:lnTo>
                <a:cubicBezTo>
                  <a:pt x="14014" y="11480"/>
                  <a:pt x="14038" y="11468"/>
                  <a:pt x="13978" y="11504"/>
                </a:cubicBezTo>
                <a:cubicBezTo>
                  <a:pt x="14002" y="11504"/>
                  <a:pt x="14014" y="11480"/>
                  <a:pt x="14050" y="11456"/>
                </a:cubicBezTo>
                <a:cubicBezTo>
                  <a:pt x="14057" y="11454"/>
                  <a:pt x="14063" y="11453"/>
                  <a:pt x="14067" y="11453"/>
                </a:cubicBezTo>
                <a:cubicBezTo>
                  <a:pt x="14101" y="11453"/>
                  <a:pt x="14020" y="11523"/>
                  <a:pt x="14063" y="11523"/>
                </a:cubicBezTo>
                <a:cubicBezTo>
                  <a:pt x="14070" y="11523"/>
                  <a:pt x="14081" y="11521"/>
                  <a:pt x="14097" y="11516"/>
                </a:cubicBezTo>
                <a:cubicBezTo>
                  <a:pt x="14148" y="11516"/>
                  <a:pt x="14208" y="11490"/>
                  <a:pt x="14254" y="11490"/>
                </a:cubicBezTo>
                <a:cubicBezTo>
                  <a:pt x="14262" y="11490"/>
                  <a:pt x="14269" y="11490"/>
                  <a:pt x="14276" y="11492"/>
                </a:cubicBezTo>
                <a:cubicBezTo>
                  <a:pt x="14240" y="11516"/>
                  <a:pt x="14192" y="11528"/>
                  <a:pt x="14192" y="11528"/>
                </a:cubicBezTo>
                <a:cubicBezTo>
                  <a:pt x="14157" y="11552"/>
                  <a:pt x="14169" y="11552"/>
                  <a:pt x="14204" y="11552"/>
                </a:cubicBezTo>
                <a:cubicBezTo>
                  <a:pt x="14180" y="11564"/>
                  <a:pt x="14169" y="11575"/>
                  <a:pt x="14145" y="11587"/>
                </a:cubicBezTo>
                <a:cubicBezTo>
                  <a:pt x="14145" y="11589"/>
                  <a:pt x="14146" y="11589"/>
                  <a:pt x="14148" y="11589"/>
                </a:cubicBezTo>
                <a:cubicBezTo>
                  <a:pt x="14158" y="11589"/>
                  <a:pt x="14189" y="11574"/>
                  <a:pt x="14199" y="11574"/>
                </a:cubicBezTo>
                <a:cubicBezTo>
                  <a:pt x="14203" y="11574"/>
                  <a:pt x="14202" y="11577"/>
                  <a:pt x="14192" y="11587"/>
                </a:cubicBezTo>
                <a:cubicBezTo>
                  <a:pt x="14169" y="11587"/>
                  <a:pt x="14133" y="11611"/>
                  <a:pt x="14097" y="11611"/>
                </a:cubicBezTo>
                <a:lnTo>
                  <a:pt x="14193" y="11611"/>
                </a:lnTo>
                <a:cubicBezTo>
                  <a:pt x="14202" y="11607"/>
                  <a:pt x="14210" y="11602"/>
                  <a:pt x="14216" y="11599"/>
                </a:cubicBezTo>
                <a:lnTo>
                  <a:pt x="14228" y="11599"/>
                </a:lnTo>
                <a:cubicBezTo>
                  <a:pt x="14290" y="11573"/>
                  <a:pt x="14292" y="11568"/>
                  <a:pt x="14274" y="11568"/>
                </a:cubicBezTo>
                <a:cubicBezTo>
                  <a:pt x="14261" y="11568"/>
                  <a:pt x="14237" y="11571"/>
                  <a:pt x="14221" y="11571"/>
                </a:cubicBezTo>
                <a:cubicBezTo>
                  <a:pt x="14209" y="11571"/>
                  <a:pt x="14201" y="11569"/>
                  <a:pt x="14204" y="11564"/>
                </a:cubicBezTo>
                <a:lnTo>
                  <a:pt x="14300" y="11528"/>
                </a:lnTo>
                <a:lnTo>
                  <a:pt x="14300" y="11528"/>
                </a:lnTo>
                <a:lnTo>
                  <a:pt x="14216" y="11552"/>
                </a:lnTo>
                <a:cubicBezTo>
                  <a:pt x="14240" y="11528"/>
                  <a:pt x="14288" y="11504"/>
                  <a:pt x="14311" y="11504"/>
                </a:cubicBezTo>
                <a:cubicBezTo>
                  <a:pt x="14323" y="11493"/>
                  <a:pt x="14322" y="11490"/>
                  <a:pt x="14318" y="11490"/>
                </a:cubicBezTo>
                <a:cubicBezTo>
                  <a:pt x="14313" y="11490"/>
                  <a:pt x="14303" y="11494"/>
                  <a:pt x="14301" y="11494"/>
                </a:cubicBezTo>
                <a:cubicBezTo>
                  <a:pt x="14300" y="11494"/>
                  <a:pt x="14305" y="11491"/>
                  <a:pt x="14323" y="11480"/>
                </a:cubicBezTo>
                <a:cubicBezTo>
                  <a:pt x="14323" y="11468"/>
                  <a:pt x="14335" y="11468"/>
                  <a:pt x="14335" y="11468"/>
                </a:cubicBezTo>
                <a:lnTo>
                  <a:pt x="14300" y="11468"/>
                </a:lnTo>
                <a:cubicBezTo>
                  <a:pt x="14320" y="11468"/>
                  <a:pt x="14358" y="11442"/>
                  <a:pt x="14361" y="11442"/>
                </a:cubicBezTo>
                <a:cubicBezTo>
                  <a:pt x="14361" y="11442"/>
                  <a:pt x="14361" y="11443"/>
                  <a:pt x="14359" y="11445"/>
                </a:cubicBezTo>
                <a:lnTo>
                  <a:pt x="14359" y="11445"/>
                </a:lnTo>
                <a:cubicBezTo>
                  <a:pt x="14378" y="11425"/>
                  <a:pt x="14369" y="11422"/>
                  <a:pt x="14355" y="11422"/>
                </a:cubicBezTo>
                <a:cubicBezTo>
                  <a:pt x="14346" y="11422"/>
                  <a:pt x="14335" y="11423"/>
                  <a:pt x="14329" y="11423"/>
                </a:cubicBezTo>
                <a:cubicBezTo>
                  <a:pt x="14322" y="11423"/>
                  <a:pt x="14323" y="11421"/>
                  <a:pt x="14347" y="11409"/>
                </a:cubicBezTo>
                <a:lnTo>
                  <a:pt x="14347" y="11397"/>
                </a:lnTo>
                <a:cubicBezTo>
                  <a:pt x="14342" y="11396"/>
                  <a:pt x="14337" y="11395"/>
                  <a:pt x="14332" y="11395"/>
                </a:cubicBezTo>
                <a:cubicBezTo>
                  <a:pt x="14294" y="11395"/>
                  <a:pt x="14265" y="11435"/>
                  <a:pt x="14180" y="11456"/>
                </a:cubicBezTo>
                <a:lnTo>
                  <a:pt x="14347" y="11349"/>
                </a:lnTo>
                <a:lnTo>
                  <a:pt x="14347" y="11349"/>
                </a:lnTo>
                <a:lnTo>
                  <a:pt x="14276" y="11385"/>
                </a:lnTo>
                <a:cubicBezTo>
                  <a:pt x="14276" y="11385"/>
                  <a:pt x="14276" y="11373"/>
                  <a:pt x="14311" y="11361"/>
                </a:cubicBezTo>
                <a:lnTo>
                  <a:pt x="14311" y="11361"/>
                </a:lnTo>
                <a:cubicBezTo>
                  <a:pt x="14252" y="11373"/>
                  <a:pt x="14276" y="11385"/>
                  <a:pt x="14228" y="11397"/>
                </a:cubicBezTo>
                <a:cubicBezTo>
                  <a:pt x="14288" y="11349"/>
                  <a:pt x="14180" y="11373"/>
                  <a:pt x="14288" y="11314"/>
                </a:cubicBezTo>
                <a:lnTo>
                  <a:pt x="14288" y="11314"/>
                </a:lnTo>
                <a:cubicBezTo>
                  <a:pt x="14228" y="11337"/>
                  <a:pt x="14252" y="11349"/>
                  <a:pt x="14204" y="11349"/>
                </a:cubicBezTo>
                <a:cubicBezTo>
                  <a:pt x="14250" y="11322"/>
                  <a:pt x="14257" y="11315"/>
                  <a:pt x="14251" y="11315"/>
                </a:cubicBezTo>
                <a:cubicBezTo>
                  <a:pt x="14246" y="11315"/>
                  <a:pt x="14232" y="11319"/>
                  <a:pt x="14224" y="11319"/>
                </a:cubicBezTo>
                <a:cubicBezTo>
                  <a:pt x="14217" y="11319"/>
                  <a:pt x="14214" y="11316"/>
                  <a:pt x="14228" y="11302"/>
                </a:cubicBezTo>
                <a:cubicBezTo>
                  <a:pt x="14288" y="11278"/>
                  <a:pt x="14264" y="11302"/>
                  <a:pt x="14311" y="11254"/>
                </a:cubicBezTo>
                <a:lnTo>
                  <a:pt x="14311" y="11254"/>
                </a:lnTo>
                <a:cubicBezTo>
                  <a:pt x="14286" y="11268"/>
                  <a:pt x="14273" y="11274"/>
                  <a:pt x="14268" y="11274"/>
                </a:cubicBezTo>
                <a:cubicBezTo>
                  <a:pt x="14252" y="11274"/>
                  <a:pt x="14315" y="11218"/>
                  <a:pt x="14288" y="11218"/>
                </a:cubicBezTo>
                <a:cubicBezTo>
                  <a:pt x="14300" y="11218"/>
                  <a:pt x="14323" y="11206"/>
                  <a:pt x="14335" y="11194"/>
                </a:cubicBezTo>
                <a:cubicBezTo>
                  <a:pt x="14335" y="11193"/>
                  <a:pt x="14335" y="11193"/>
                  <a:pt x="14333" y="11193"/>
                </a:cubicBezTo>
                <a:cubicBezTo>
                  <a:pt x="14322" y="11193"/>
                  <a:pt x="14272" y="11232"/>
                  <a:pt x="14240" y="11242"/>
                </a:cubicBezTo>
                <a:cubicBezTo>
                  <a:pt x="14228" y="11242"/>
                  <a:pt x="14228" y="11218"/>
                  <a:pt x="14204" y="11218"/>
                </a:cubicBezTo>
                <a:cubicBezTo>
                  <a:pt x="14240" y="11206"/>
                  <a:pt x="14228" y="11159"/>
                  <a:pt x="14252" y="11123"/>
                </a:cubicBezTo>
                <a:lnTo>
                  <a:pt x="14264" y="11111"/>
                </a:lnTo>
                <a:lnTo>
                  <a:pt x="14264" y="11111"/>
                </a:lnTo>
                <a:cubicBezTo>
                  <a:pt x="14222" y="11135"/>
                  <a:pt x="14201" y="11141"/>
                  <a:pt x="14188" y="11141"/>
                </a:cubicBezTo>
                <a:cubicBezTo>
                  <a:pt x="14175" y="11141"/>
                  <a:pt x="14169" y="11135"/>
                  <a:pt x="14157" y="11135"/>
                </a:cubicBezTo>
                <a:cubicBezTo>
                  <a:pt x="14204" y="11099"/>
                  <a:pt x="14228" y="11099"/>
                  <a:pt x="14252" y="11087"/>
                </a:cubicBezTo>
                <a:lnTo>
                  <a:pt x="14240" y="11075"/>
                </a:lnTo>
                <a:cubicBezTo>
                  <a:pt x="14216" y="11087"/>
                  <a:pt x="14204" y="11099"/>
                  <a:pt x="14180" y="11099"/>
                </a:cubicBezTo>
                <a:lnTo>
                  <a:pt x="14252" y="11052"/>
                </a:lnTo>
                <a:cubicBezTo>
                  <a:pt x="14248" y="11050"/>
                  <a:pt x="14243" y="11049"/>
                  <a:pt x="14237" y="11049"/>
                </a:cubicBezTo>
                <a:cubicBezTo>
                  <a:pt x="14223" y="11049"/>
                  <a:pt x="14204" y="11053"/>
                  <a:pt x="14192" y="11053"/>
                </a:cubicBezTo>
                <a:cubicBezTo>
                  <a:pt x="14178" y="11053"/>
                  <a:pt x="14170" y="11048"/>
                  <a:pt x="14180" y="11028"/>
                </a:cubicBezTo>
                <a:lnTo>
                  <a:pt x="14180" y="11028"/>
                </a:lnTo>
                <a:cubicBezTo>
                  <a:pt x="14152" y="11045"/>
                  <a:pt x="14118" y="11073"/>
                  <a:pt x="14085" y="11099"/>
                </a:cubicBezTo>
                <a:lnTo>
                  <a:pt x="14085" y="11099"/>
                </a:lnTo>
                <a:cubicBezTo>
                  <a:pt x="14077" y="11100"/>
                  <a:pt x="14069" y="11105"/>
                  <a:pt x="14065" y="11105"/>
                </a:cubicBezTo>
                <a:cubicBezTo>
                  <a:pt x="14063" y="11105"/>
                  <a:pt x="14061" y="11103"/>
                  <a:pt x="14061" y="11099"/>
                </a:cubicBezTo>
                <a:lnTo>
                  <a:pt x="14121" y="11064"/>
                </a:lnTo>
                <a:cubicBezTo>
                  <a:pt x="14123" y="11059"/>
                  <a:pt x="14123" y="11057"/>
                  <a:pt x="14121" y="11057"/>
                </a:cubicBezTo>
                <a:cubicBezTo>
                  <a:pt x="14114" y="11057"/>
                  <a:pt x="14094" y="11072"/>
                  <a:pt x="14082" y="11081"/>
                </a:cubicBezTo>
                <a:lnTo>
                  <a:pt x="14082" y="11081"/>
                </a:lnTo>
                <a:cubicBezTo>
                  <a:pt x="14118" y="11052"/>
                  <a:pt x="14100" y="11050"/>
                  <a:pt x="14133" y="11028"/>
                </a:cubicBezTo>
                <a:cubicBezTo>
                  <a:pt x="14142" y="11028"/>
                  <a:pt x="14129" y="11043"/>
                  <a:pt x="14136" y="11043"/>
                </a:cubicBezTo>
                <a:cubicBezTo>
                  <a:pt x="14137" y="11043"/>
                  <a:pt x="14140" y="11042"/>
                  <a:pt x="14145" y="11040"/>
                </a:cubicBezTo>
                <a:cubicBezTo>
                  <a:pt x="14145" y="11028"/>
                  <a:pt x="14157" y="11004"/>
                  <a:pt x="14192" y="10980"/>
                </a:cubicBezTo>
                <a:lnTo>
                  <a:pt x="14192" y="10980"/>
                </a:lnTo>
                <a:cubicBezTo>
                  <a:pt x="14169" y="10992"/>
                  <a:pt x="14133" y="11016"/>
                  <a:pt x="14121" y="11016"/>
                </a:cubicBezTo>
                <a:cubicBezTo>
                  <a:pt x="14109" y="11004"/>
                  <a:pt x="14169" y="10968"/>
                  <a:pt x="14192" y="10944"/>
                </a:cubicBezTo>
                <a:lnTo>
                  <a:pt x="14192" y="10944"/>
                </a:lnTo>
                <a:cubicBezTo>
                  <a:pt x="14180" y="10952"/>
                  <a:pt x="14175" y="10954"/>
                  <a:pt x="14171" y="10954"/>
                </a:cubicBezTo>
                <a:cubicBezTo>
                  <a:pt x="14169" y="10954"/>
                  <a:pt x="14168" y="10953"/>
                  <a:pt x="14166" y="10953"/>
                </a:cubicBezTo>
                <a:cubicBezTo>
                  <a:pt x="14160" y="10953"/>
                  <a:pt x="14151" y="10956"/>
                  <a:pt x="14121" y="10980"/>
                </a:cubicBezTo>
                <a:cubicBezTo>
                  <a:pt x="14109" y="10980"/>
                  <a:pt x="14145" y="10956"/>
                  <a:pt x="14157" y="10933"/>
                </a:cubicBezTo>
                <a:lnTo>
                  <a:pt x="14157" y="10933"/>
                </a:lnTo>
                <a:cubicBezTo>
                  <a:pt x="14151" y="10935"/>
                  <a:pt x="14146" y="10935"/>
                  <a:pt x="14141" y="10935"/>
                </a:cubicBezTo>
                <a:cubicBezTo>
                  <a:pt x="14133" y="10935"/>
                  <a:pt x="14126" y="10933"/>
                  <a:pt x="14118" y="10933"/>
                </a:cubicBezTo>
                <a:cubicBezTo>
                  <a:pt x="14106" y="10933"/>
                  <a:pt x="14091" y="10939"/>
                  <a:pt x="14061" y="10968"/>
                </a:cubicBezTo>
                <a:cubicBezTo>
                  <a:pt x="14052" y="10971"/>
                  <a:pt x="14045" y="10972"/>
                  <a:pt x="14039" y="10972"/>
                </a:cubicBezTo>
                <a:cubicBezTo>
                  <a:pt x="13993" y="10972"/>
                  <a:pt x="14046" y="10897"/>
                  <a:pt x="14014" y="10897"/>
                </a:cubicBezTo>
                <a:lnTo>
                  <a:pt x="14026" y="10873"/>
                </a:lnTo>
                <a:lnTo>
                  <a:pt x="14026" y="10873"/>
                </a:lnTo>
                <a:cubicBezTo>
                  <a:pt x="14018" y="10876"/>
                  <a:pt x="14011" y="10877"/>
                  <a:pt x="14006" y="10877"/>
                </a:cubicBezTo>
                <a:cubicBezTo>
                  <a:pt x="13996" y="10877"/>
                  <a:pt x="13989" y="10874"/>
                  <a:pt x="13980" y="10874"/>
                </a:cubicBezTo>
                <a:cubicBezTo>
                  <a:pt x="13971" y="10874"/>
                  <a:pt x="13960" y="10876"/>
                  <a:pt x="13942" y="10885"/>
                </a:cubicBezTo>
                <a:cubicBezTo>
                  <a:pt x="13930" y="10873"/>
                  <a:pt x="13966" y="10837"/>
                  <a:pt x="13990" y="10825"/>
                </a:cubicBezTo>
                <a:cubicBezTo>
                  <a:pt x="13978" y="10825"/>
                  <a:pt x="13966" y="10831"/>
                  <a:pt x="13960" y="10831"/>
                </a:cubicBezTo>
                <a:cubicBezTo>
                  <a:pt x="13954" y="10831"/>
                  <a:pt x="13954" y="10825"/>
                  <a:pt x="13966" y="10802"/>
                </a:cubicBezTo>
                <a:cubicBezTo>
                  <a:pt x="13994" y="10788"/>
                  <a:pt x="13997" y="10782"/>
                  <a:pt x="13998" y="10782"/>
                </a:cubicBezTo>
                <a:lnTo>
                  <a:pt x="13998" y="10782"/>
                </a:lnTo>
                <a:cubicBezTo>
                  <a:pt x="13998" y="10782"/>
                  <a:pt x="13997" y="10785"/>
                  <a:pt x="14002" y="10790"/>
                </a:cubicBezTo>
                <a:cubicBezTo>
                  <a:pt x="14002" y="10773"/>
                  <a:pt x="14019" y="10751"/>
                  <a:pt x="14006" y="10751"/>
                </a:cubicBezTo>
                <a:cubicBezTo>
                  <a:pt x="14000" y="10751"/>
                  <a:pt x="13988" y="10755"/>
                  <a:pt x="13966" y="10766"/>
                </a:cubicBezTo>
                <a:cubicBezTo>
                  <a:pt x="14018" y="10735"/>
                  <a:pt x="14025" y="10704"/>
                  <a:pt x="14010" y="10704"/>
                </a:cubicBezTo>
                <a:cubicBezTo>
                  <a:pt x="14008" y="10704"/>
                  <a:pt x="14005" y="10705"/>
                  <a:pt x="14002" y="10706"/>
                </a:cubicBezTo>
                <a:lnTo>
                  <a:pt x="13978" y="10742"/>
                </a:lnTo>
                <a:cubicBezTo>
                  <a:pt x="13966" y="10742"/>
                  <a:pt x="13966" y="10730"/>
                  <a:pt x="13954" y="10718"/>
                </a:cubicBezTo>
                <a:lnTo>
                  <a:pt x="14026" y="10671"/>
                </a:lnTo>
                <a:cubicBezTo>
                  <a:pt x="14041" y="10647"/>
                  <a:pt x="14037" y="10639"/>
                  <a:pt x="14025" y="10639"/>
                </a:cubicBezTo>
                <a:cubicBezTo>
                  <a:pt x="14005" y="10639"/>
                  <a:pt x="13961" y="10660"/>
                  <a:pt x="13942" y="10660"/>
                </a:cubicBezTo>
                <a:cubicBezTo>
                  <a:pt x="13926" y="10660"/>
                  <a:pt x="13926" y="10647"/>
                  <a:pt x="13966" y="10599"/>
                </a:cubicBezTo>
                <a:lnTo>
                  <a:pt x="13966" y="10599"/>
                </a:lnTo>
                <a:cubicBezTo>
                  <a:pt x="13919" y="10635"/>
                  <a:pt x="13942" y="10647"/>
                  <a:pt x="13883" y="10683"/>
                </a:cubicBezTo>
                <a:cubicBezTo>
                  <a:pt x="13883" y="10659"/>
                  <a:pt x="13966" y="10563"/>
                  <a:pt x="13966" y="10563"/>
                </a:cubicBezTo>
                <a:cubicBezTo>
                  <a:pt x="13970" y="10555"/>
                  <a:pt x="13970" y="10552"/>
                  <a:pt x="13966" y="10552"/>
                </a:cubicBezTo>
                <a:cubicBezTo>
                  <a:pt x="13952" y="10552"/>
                  <a:pt x="13893" y="10599"/>
                  <a:pt x="13869" y="10599"/>
                </a:cubicBezTo>
                <a:cubicBezTo>
                  <a:pt x="13863" y="10599"/>
                  <a:pt x="13859" y="10595"/>
                  <a:pt x="13859" y="10587"/>
                </a:cubicBezTo>
                <a:cubicBezTo>
                  <a:pt x="13847" y="10611"/>
                  <a:pt x="13776" y="10671"/>
                  <a:pt x="13752" y="10683"/>
                </a:cubicBezTo>
                <a:cubicBezTo>
                  <a:pt x="13740" y="10659"/>
                  <a:pt x="13835" y="10575"/>
                  <a:pt x="13859" y="10563"/>
                </a:cubicBezTo>
                <a:lnTo>
                  <a:pt x="13859" y="10563"/>
                </a:lnTo>
                <a:cubicBezTo>
                  <a:pt x="13859" y="10563"/>
                  <a:pt x="13859" y="10575"/>
                  <a:pt x="13847" y="10587"/>
                </a:cubicBezTo>
                <a:cubicBezTo>
                  <a:pt x="13859" y="10575"/>
                  <a:pt x="13871" y="10575"/>
                  <a:pt x="13895" y="10552"/>
                </a:cubicBezTo>
                <a:lnTo>
                  <a:pt x="13895" y="10552"/>
                </a:lnTo>
                <a:lnTo>
                  <a:pt x="13871" y="10563"/>
                </a:lnTo>
                <a:cubicBezTo>
                  <a:pt x="13883" y="10540"/>
                  <a:pt x="13871" y="10528"/>
                  <a:pt x="13907" y="10492"/>
                </a:cubicBezTo>
                <a:lnTo>
                  <a:pt x="13907" y="10492"/>
                </a:lnTo>
                <a:cubicBezTo>
                  <a:pt x="13883" y="10504"/>
                  <a:pt x="13871" y="10528"/>
                  <a:pt x="13859" y="10540"/>
                </a:cubicBezTo>
                <a:cubicBezTo>
                  <a:pt x="13883" y="10492"/>
                  <a:pt x="13847" y="10516"/>
                  <a:pt x="13847" y="10480"/>
                </a:cubicBezTo>
                <a:cubicBezTo>
                  <a:pt x="13835" y="10492"/>
                  <a:pt x="13811" y="10516"/>
                  <a:pt x="13811" y="10516"/>
                </a:cubicBezTo>
                <a:cubicBezTo>
                  <a:pt x="13814" y="10505"/>
                  <a:pt x="13813" y="10501"/>
                  <a:pt x="13810" y="10501"/>
                </a:cubicBezTo>
                <a:cubicBezTo>
                  <a:pt x="13799" y="10501"/>
                  <a:pt x="13765" y="10541"/>
                  <a:pt x="13745" y="10541"/>
                </a:cubicBezTo>
                <a:cubicBezTo>
                  <a:pt x="13743" y="10541"/>
                  <a:pt x="13742" y="10540"/>
                  <a:pt x="13740" y="10540"/>
                </a:cubicBezTo>
                <a:cubicBezTo>
                  <a:pt x="13761" y="10509"/>
                  <a:pt x="13808" y="10478"/>
                  <a:pt x="13789" y="10478"/>
                </a:cubicBezTo>
                <a:cubicBezTo>
                  <a:pt x="13786" y="10478"/>
                  <a:pt x="13782" y="10479"/>
                  <a:pt x="13776" y="10480"/>
                </a:cubicBezTo>
                <a:cubicBezTo>
                  <a:pt x="13788" y="10444"/>
                  <a:pt x="13835" y="10421"/>
                  <a:pt x="13859" y="10409"/>
                </a:cubicBezTo>
                <a:lnTo>
                  <a:pt x="13859" y="10409"/>
                </a:lnTo>
                <a:cubicBezTo>
                  <a:pt x="13852" y="10412"/>
                  <a:pt x="13846" y="10413"/>
                  <a:pt x="13842" y="10413"/>
                </a:cubicBezTo>
                <a:cubicBezTo>
                  <a:pt x="13813" y="10413"/>
                  <a:pt x="13859" y="10348"/>
                  <a:pt x="13859" y="10337"/>
                </a:cubicBezTo>
                <a:lnTo>
                  <a:pt x="13859" y="10337"/>
                </a:lnTo>
                <a:lnTo>
                  <a:pt x="13823" y="10373"/>
                </a:lnTo>
                <a:cubicBezTo>
                  <a:pt x="13823" y="10366"/>
                  <a:pt x="13823" y="10359"/>
                  <a:pt x="13828" y="10352"/>
                </a:cubicBezTo>
                <a:lnTo>
                  <a:pt x="13828" y="10352"/>
                </a:lnTo>
                <a:cubicBezTo>
                  <a:pt x="13799" y="10377"/>
                  <a:pt x="13767" y="10413"/>
                  <a:pt x="13728" y="10432"/>
                </a:cubicBezTo>
                <a:lnTo>
                  <a:pt x="13728" y="10432"/>
                </a:lnTo>
                <a:cubicBezTo>
                  <a:pt x="13740" y="10409"/>
                  <a:pt x="13680" y="10444"/>
                  <a:pt x="13740" y="10385"/>
                </a:cubicBezTo>
                <a:cubicBezTo>
                  <a:pt x="13740" y="10391"/>
                  <a:pt x="13741" y="10393"/>
                  <a:pt x="13744" y="10393"/>
                </a:cubicBezTo>
                <a:cubicBezTo>
                  <a:pt x="13756" y="10393"/>
                  <a:pt x="13792" y="10343"/>
                  <a:pt x="13815" y="10337"/>
                </a:cubicBezTo>
                <a:lnTo>
                  <a:pt x="13815" y="10337"/>
                </a:lnTo>
                <a:cubicBezTo>
                  <a:pt x="13816" y="10337"/>
                  <a:pt x="13819" y="10337"/>
                  <a:pt x="13823" y="10337"/>
                </a:cubicBezTo>
                <a:cubicBezTo>
                  <a:pt x="13822" y="10337"/>
                  <a:pt x="13820" y="10336"/>
                  <a:pt x="13819" y="10336"/>
                </a:cubicBezTo>
                <a:cubicBezTo>
                  <a:pt x="13817" y="10336"/>
                  <a:pt x="13816" y="10336"/>
                  <a:pt x="13815" y="10337"/>
                </a:cubicBezTo>
                <a:lnTo>
                  <a:pt x="13815" y="10337"/>
                </a:lnTo>
                <a:cubicBezTo>
                  <a:pt x="13811" y="10336"/>
                  <a:pt x="13811" y="10333"/>
                  <a:pt x="13811" y="10325"/>
                </a:cubicBezTo>
                <a:cubicBezTo>
                  <a:pt x="13823" y="10313"/>
                  <a:pt x="13823" y="10313"/>
                  <a:pt x="13835" y="10313"/>
                </a:cubicBezTo>
                <a:cubicBezTo>
                  <a:pt x="13844" y="10297"/>
                  <a:pt x="13843" y="10290"/>
                  <a:pt x="13838" y="10290"/>
                </a:cubicBezTo>
                <a:cubicBezTo>
                  <a:pt x="13823" y="10290"/>
                  <a:pt x="13766" y="10340"/>
                  <a:pt x="13746" y="10340"/>
                </a:cubicBezTo>
                <a:cubicBezTo>
                  <a:pt x="13743" y="10340"/>
                  <a:pt x="13741" y="10339"/>
                  <a:pt x="13740" y="10337"/>
                </a:cubicBezTo>
                <a:cubicBezTo>
                  <a:pt x="13776" y="10313"/>
                  <a:pt x="13799" y="10278"/>
                  <a:pt x="13788" y="10278"/>
                </a:cubicBezTo>
                <a:cubicBezTo>
                  <a:pt x="13799" y="10290"/>
                  <a:pt x="13740" y="10337"/>
                  <a:pt x="13704" y="10361"/>
                </a:cubicBezTo>
                <a:cubicBezTo>
                  <a:pt x="13708" y="10344"/>
                  <a:pt x="13705" y="10339"/>
                  <a:pt x="13699" y="10339"/>
                </a:cubicBezTo>
                <a:cubicBezTo>
                  <a:pt x="13691" y="10339"/>
                  <a:pt x="13676" y="10351"/>
                  <a:pt x="13670" y="10351"/>
                </a:cubicBezTo>
                <a:cubicBezTo>
                  <a:pt x="13669" y="10351"/>
                  <a:pt x="13669" y="10351"/>
                  <a:pt x="13669" y="10349"/>
                </a:cubicBezTo>
                <a:lnTo>
                  <a:pt x="13657" y="10373"/>
                </a:lnTo>
                <a:cubicBezTo>
                  <a:pt x="13639" y="10385"/>
                  <a:pt x="13630" y="10388"/>
                  <a:pt x="13624" y="10388"/>
                </a:cubicBezTo>
                <a:cubicBezTo>
                  <a:pt x="13618" y="10388"/>
                  <a:pt x="13615" y="10385"/>
                  <a:pt x="13609" y="10385"/>
                </a:cubicBezTo>
                <a:cubicBezTo>
                  <a:pt x="13613" y="10381"/>
                  <a:pt x="13617" y="10378"/>
                  <a:pt x="13620" y="10376"/>
                </a:cubicBezTo>
                <a:lnTo>
                  <a:pt x="13620" y="10376"/>
                </a:lnTo>
                <a:cubicBezTo>
                  <a:pt x="13620" y="10378"/>
                  <a:pt x="13622" y="10380"/>
                  <a:pt x="13625" y="10380"/>
                </a:cubicBezTo>
                <a:cubicBezTo>
                  <a:pt x="13628" y="10380"/>
                  <a:pt x="13632" y="10379"/>
                  <a:pt x="13637" y="10376"/>
                </a:cubicBezTo>
                <a:lnTo>
                  <a:pt x="13637" y="10376"/>
                </a:lnTo>
                <a:cubicBezTo>
                  <a:pt x="13637" y="10376"/>
                  <a:pt x="13638" y="10377"/>
                  <a:pt x="13638" y="10377"/>
                </a:cubicBezTo>
                <a:cubicBezTo>
                  <a:pt x="13640" y="10377"/>
                  <a:pt x="13642" y="10376"/>
                  <a:pt x="13645" y="10373"/>
                </a:cubicBezTo>
                <a:lnTo>
                  <a:pt x="13645" y="10373"/>
                </a:lnTo>
                <a:cubicBezTo>
                  <a:pt x="13642" y="10374"/>
                  <a:pt x="13639" y="10376"/>
                  <a:pt x="13637" y="10376"/>
                </a:cubicBezTo>
                <a:lnTo>
                  <a:pt x="13637" y="10376"/>
                </a:lnTo>
                <a:cubicBezTo>
                  <a:pt x="13634" y="10376"/>
                  <a:pt x="13631" y="10374"/>
                  <a:pt x="13627" y="10374"/>
                </a:cubicBezTo>
                <a:cubicBezTo>
                  <a:pt x="13625" y="10374"/>
                  <a:pt x="13623" y="10374"/>
                  <a:pt x="13620" y="10376"/>
                </a:cubicBezTo>
                <a:lnTo>
                  <a:pt x="13620" y="10376"/>
                </a:lnTo>
                <a:cubicBezTo>
                  <a:pt x="13616" y="10362"/>
                  <a:pt x="13657" y="10310"/>
                  <a:pt x="13642" y="10310"/>
                </a:cubicBezTo>
                <a:cubicBezTo>
                  <a:pt x="13640" y="10310"/>
                  <a:pt x="13637" y="10311"/>
                  <a:pt x="13633" y="10313"/>
                </a:cubicBezTo>
                <a:cubicBezTo>
                  <a:pt x="13645" y="10290"/>
                  <a:pt x="13692" y="10254"/>
                  <a:pt x="13704" y="10230"/>
                </a:cubicBezTo>
                <a:lnTo>
                  <a:pt x="13704" y="10230"/>
                </a:lnTo>
                <a:cubicBezTo>
                  <a:pt x="13697" y="10233"/>
                  <a:pt x="13692" y="10234"/>
                  <a:pt x="13688" y="10234"/>
                </a:cubicBezTo>
                <a:cubicBezTo>
                  <a:pt x="13670" y="10234"/>
                  <a:pt x="13715" y="10190"/>
                  <a:pt x="13696" y="10190"/>
                </a:cubicBezTo>
                <a:cubicBezTo>
                  <a:pt x="13693" y="10190"/>
                  <a:pt x="13688" y="10191"/>
                  <a:pt x="13680" y="10194"/>
                </a:cubicBezTo>
                <a:cubicBezTo>
                  <a:pt x="13645" y="10242"/>
                  <a:pt x="13657" y="10230"/>
                  <a:pt x="13597" y="10266"/>
                </a:cubicBezTo>
                <a:lnTo>
                  <a:pt x="13657" y="10254"/>
                </a:lnTo>
                <a:lnTo>
                  <a:pt x="13573" y="10302"/>
                </a:lnTo>
                <a:cubicBezTo>
                  <a:pt x="13576" y="10304"/>
                  <a:pt x="13579" y="10305"/>
                  <a:pt x="13583" y="10305"/>
                </a:cubicBezTo>
                <a:cubicBezTo>
                  <a:pt x="13594" y="10305"/>
                  <a:pt x="13608" y="10298"/>
                  <a:pt x="13611" y="10298"/>
                </a:cubicBezTo>
                <a:cubicBezTo>
                  <a:pt x="13612" y="10298"/>
                  <a:pt x="13611" y="10299"/>
                  <a:pt x="13609" y="10302"/>
                </a:cubicBezTo>
                <a:cubicBezTo>
                  <a:pt x="13573" y="10325"/>
                  <a:pt x="13585" y="10325"/>
                  <a:pt x="13549" y="10361"/>
                </a:cubicBezTo>
                <a:cubicBezTo>
                  <a:pt x="13569" y="10337"/>
                  <a:pt x="13569" y="10331"/>
                  <a:pt x="13562" y="10331"/>
                </a:cubicBezTo>
                <a:cubicBezTo>
                  <a:pt x="13552" y="10331"/>
                  <a:pt x="13531" y="10341"/>
                  <a:pt x="13523" y="10341"/>
                </a:cubicBezTo>
                <a:cubicBezTo>
                  <a:pt x="13517" y="10341"/>
                  <a:pt x="13517" y="10337"/>
                  <a:pt x="13526" y="10325"/>
                </a:cubicBezTo>
                <a:lnTo>
                  <a:pt x="13633" y="10218"/>
                </a:lnTo>
                <a:cubicBezTo>
                  <a:pt x="13644" y="10197"/>
                  <a:pt x="13640" y="10190"/>
                  <a:pt x="13630" y="10190"/>
                </a:cubicBezTo>
                <a:cubicBezTo>
                  <a:pt x="13616" y="10190"/>
                  <a:pt x="13588" y="10203"/>
                  <a:pt x="13569" y="10203"/>
                </a:cubicBezTo>
                <a:cubicBezTo>
                  <a:pt x="13558" y="10203"/>
                  <a:pt x="13549" y="10198"/>
                  <a:pt x="13549" y="10182"/>
                </a:cubicBezTo>
                <a:lnTo>
                  <a:pt x="13538" y="10218"/>
                </a:lnTo>
                <a:cubicBezTo>
                  <a:pt x="13524" y="10228"/>
                  <a:pt x="13517" y="10232"/>
                  <a:pt x="13514" y="10232"/>
                </a:cubicBezTo>
                <a:cubicBezTo>
                  <a:pt x="13507" y="10232"/>
                  <a:pt x="13515" y="10216"/>
                  <a:pt x="13508" y="10216"/>
                </a:cubicBezTo>
                <a:cubicBezTo>
                  <a:pt x="13507" y="10216"/>
                  <a:pt x="13505" y="10217"/>
                  <a:pt x="13502" y="10218"/>
                </a:cubicBezTo>
                <a:cubicBezTo>
                  <a:pt x="13538" y="10182"/>
                  <a:pt x="13549" y="10159"/>
                  <a:pt x="13561" y="10135"/>
                </a:cubicBezTo>
                <a:lnTo>
                  <a:pt x="13561" y="10135"/>
                </a:lnTo>
                <a:cubicBezTo>
                  <a:pt x="13555" y="10141"/>
                  <a:pt x="13552" y="10142"/>
                  <a:pt x="13548" y="10142"/>
                </a:cubicBezTo>
                <a:cubicBezTo>
                  <a:pt x="13545" y="10142"/>
                  <a:pt x="13542" y="10141"/>
                  <a:pt x="13538" y="10141"/>
                </a:cubicBezTo>
                <a:cubicBezTo>
                  <a:pt x="13529" y="10141"/>
                  <a:pt x="13514" y="10147"/>
                  <a:pt x="13478" y="10182"/>
                </a:cubicBezTo>
                <a:lnTo>
                  <a:pt x="13514" y="10123"/>
                </a:lnTo>
                <a:cubicBezTo>
                  <a:pt x="13514" y="10118"/>
                  <a:pt x="13511" y="10116"/>
                  <a:pt x="13507" y="10116"/>
                </a:cubicBezTo>
                <a:cubicBezTo>
                  <a:pt x="13484" y="10116"/>
                  <a:pt x="13403" y="10186"/>
                  <a:pt x="13386" y="10186"/>
                </a:cubicBezTo>
                <a:cubicBezTo>
                  <a:pt x="13384" y="10186"/>
                  <a:pt x="13383" y="10185"/>
                  <a:pt x="13383" y="10182"/>
                </a:cubicBezTo>
                <a:cubicBezTo>
                  <a:pt x="13430" y="10147"/>
                  <a:pt x="13442" y="10111"/>
                  <a:pt x="13490" y="10099"/>
                </a:cubicBezTo>
                <a:cubicBezTo>
                  <a:pt x="13483" y="10092"/>
                  <a:pt x="13480" y="10085"/>
                  <a:pt x="13474" y="10085"/>
                </a:cubicBezTo>
                <a:cubicBezTo>
                  <a:pt x="13470" y="10085"/>
                  <a:pt x="13464" y="10089"/>
                  <a:pt x="13454" y="10099"/>
                </a:cubicBezTo>
                <a:cubicBezTo>
                  <a:pt x="13458" y="10095"/>
                  <a:pt x="13459" y="10093"/>
                  <a:pt x="13458" y="10093"/>
                </a:cubicBezTo>
                <a:cubicBezTo>
                  <a:pt x="13454" y="10093"/>
                  <a:pt x="13426" y="10111"/>
                  <a:pt x="13417" y="10111"/>
                </a:cubicBezTo>
                <a:cubicBezTo>
                  <a:pt x="13413" y="10111"/>
                  <a:pt x="13413" y="10108"/>
                  <a:pt x="13418" y="10099"/>
                </a:cubicBezTo>
                <a:lnTo>
                  <a:pt x="13418" y="10099"/>
                </a:lnTo>
                <a:cubicBezTo>
                  <a:pt x="13408" y="10109"/>
                  <a:pt x="13372" y="10137"/>
                  <a:pt x="13361" y="10137"/>
                </a:cubicBezTo>
                <a:cubicBezTo>
                  <a:pt x="13360" y="10137"/>
                  <a:pt x="13359" y="10136"/>
                  <a:pt x="13359" y="10135"/>
                </a:cubicBezTo>
                <a:cubicBezTo>
                  <a:pt x="13370" y="10124"/>
                  <a:pt x="13371" y="10123"/>
                  <a:pt x="13371" y="10123"/>
                </a:cubicBezTo>
                <a:lnTo>
                  <a:pt x="13371" y="10123"/>
                </a:lnTo>
                <a:cubicBezTo>
                  <a:pt x="13359" y="10135"/>
                  <a:pt x="13347" y="10135"/>
                  <a:pt x="13311" y="10182"/>
                </a:cubicBezTo>
                <a:cubicBezTo>
                  <a:pt x="13407" y="10051"/>
                  <a:pt x="13252" y="10135"/>
                  <a:pt x="13335" y="10016"/>
                </a:cubicBezTo>
                <a:cubicBezTo>
                  <a:pt x="13311" y="10016"/>
                  <a:pt x="13276" y="10016"/>
                  <a:pt x="13264" y="10004"/>
                </a:cubicBezTo>
                <a:cubicBezTo>
                  <a:pt x="13276" y="9992"/>
                  <a:pt x="13288" y="9992"/>
                  <a:pt x="13288" y="9992"/>
                </a:cubicBezTo>
                <a:cubicBezTo>
                  <a:pt x="13289" y="9985"/>
                  <a:pt x="13288" y="9982"/>
                  <a:pt x="13284" y="9982"/>
                </a:cubicBezTo>
                <a:cubicBezTo>
                  <a:pt x="13268" y="9982"/>
                  <a:pt x="13207" y="10042"/>
                  <a:pt x="13193" y="10042"/>
                </a:cubicBezTo>
                <a:cubicBezTo>
                  <a:pt x="13189" y="10042"/>
                  <a:pt x="13188" y="10038"/>
                  <a:pt x="13192" y="10028"/>
                </a:cubicBezTo>
                <a:cubicBezTo>
                  <a:pt x="13216" y="9998"/>
                  <a:pt x="13225" y="9995"/>
                  <a:pt x="13231" y="9995"/>
                </a:cubicBezTo>
                <a:cubicBezTo>
                  <a:pt x="13232" y="9995"/>
                  <a:pt x="13234" y="9995"/>
                  <a:pt x="13235" y="9995"/>
                </a:cubicBezTo>
                <a:cubicBezTo>
                  <a:pt x="13239" y="9995"/>
                  <a:pt x="13243" y="9993"/>
                  <a:pt x="13252" y="9980"/>
                </a:cubicBezTo>
                <a:cubicBezTo>
                  <a:pt x="13294" y="9933"/>
                  <a:pt x="13296" y="9923"/>
                  <a:pt x="13286" y="9923"/>
                </a:cubicBezTo>
                <a:cubicBezTo>
                  <a:pt x="13278" y="9923"/>
                  <a:pt x="13264" y="9929"/>
                  <a:pt x="13256" y="9929"/>
                </a:cubicBezTo>
                <a:cubicBezTo>
                  <a:pt x="13247" y="9929"/>
                  <a:pt x="13245" y="9923"/>
                  <a:pt x="13264" y="9897"/>
                </a:cubicBezTo>
                <a:lnTo>
                  <a:pt x="13276" y="9897"/>
                </a:lnTo>
                <a:cubicBezTo>
                  <a:pt x="13287" y="9878"/>
                  <a:pt x="13284" y="9872"/>
                  <a:pt x="13275" y="9872"/>
                </a:cubicBezTo>
                <a:cubicBezTo>
                  <a:pt x="13260" y="9872"/>
                  <a:pt x="13225" y="9890"/>
                  <a:pt x="13211" y="9890"/>
                </a:cubicBezTo>
                <a:cubicBezTo>
                  <a:pt x="13207" y="9890"/>
                  <a:pt x="13204" y="9888"/>
                  <a:pt x="13204" y="9885"/>
                </a:cubicBezTo>
                <a:cubicBezTo>
                  <a:pt x="13204" y="9885"/>
                  <a:pt x="13216" y="9885"/>
                  <a:pt x="13216" y="9873"/>
                </a:cubicBezTo>
                <a:lnTo>
                  <a:pt x="13216" y="9873"/>
                </a:lnTo>
                <a:cubicBezTo>
                  <a:pt x="13146" y="9919"/>
                  <a:pt x="13111" y="9920"/>
                  <a:pt x="13076" y="9921"/>
                </a:cubicBezTo>
                <a:lnTo>
                  <a:pt x="13076" y="9921"/>
                </a:lnTo>
                <a:cubicBezTo>
                  <a:pt x="13065" y="9928"/>
                  <a:pt x="13056" y="9932"/>
                  <a:pt x="13049" y="9932"/>
                </a:cubicBezTo>
                <a:cubicBezTo>
                  <a:pt x="13073" y="9909"/>
                  <a:pt x="13085" y="9873"/>
                  <a:pt x="13133" y="9825"/>
                </a:cubicBezTo>
                <a:lnTo>
                  <a:pt x="13157" y="9825"/>
                </a:lnTo>
                <a:cubicBezTo>
                  <a:pt x="13180" y="9797"/>
                  <a:pt x="13181" y="9789"/>
                  <a:pt x="13174" y="9789"/>
                </a:cubicBezTo>
                <a:cubicBezTo>
                  <a:pt x="13165" y="9789"/>
                  <a:pt x="13142" y="9803"/>
                  <a:pt x="13135" y="9803"/>
                </a:cubicBezTo>
                <a:cubicBezTo>
                  <a:pt x="13133" y="9803"/>
                  <a:pt x="13133" y="9803"/>
                  <a:pt x="13133" y="9801"/>
                </a:cubicBezTo>
                <a:lnTo>
                  <a:pt x="13168" y="9778"/>
                </a:lnTo>
                <a:cubicBezTo>
                  <a:pt x="13167" y="9777"/>
                  <a:pt x="13164" y="9776"/>
                  <a:pt x="13162" y="9776"/>
                </a:cubicBezTo>
                <a:cubicBezTo>
                  <a:pt x="13137" y="9776"/>
                  <a:pt x="13082" y="9818"/>
                  <a:pt x="13059" y="9818"/>
                </a:cubicBezTo>
                <a:cubicBezTo>
                  <a:pt x="13054" y="9818"/>
                  <a:pt x="13051" y="9817"/>
                  <a:pt x="13049" y="9813"/>
                </a:cubicBezTo>
                <a:lnTo>
                  <a:pt x="13026" y="9837"/>
                </a:lnTo>
                <a:cubicBezTo>
                  <a:pt x="13008" y="9850"/>
                  <a:pt x="13000" y="9854"/>
                  <a:pt x="12996" y="9854"/>
                </a:cubicBezTo>
                <a:cubicBezTo>
                  <a:pt x="12987" y="9854"/>
                  <a:pt x="13024" y="9814"/>
                  <a:pt x="13019" y="9814"/>
                </a:cubicBezTo>
                <a:cubicBezTo>
                  <a:pt x="13017" y="9814"/>
                  <a:pt x="13012" y="9817"/>
                  <a:pt x="13002" y="9825"/>
                </a:cubicBezTo>
                <a:lnTo>
                  <a:pt x="13073" y="9754"/>
                </a:lnTo>
                <a:cubicBezTo>
                  <a:pt x="13049" y="9754"/>
                  <a:pt x="12966" y="9790"/>
                  <a:pt x="12942" y="9790"/>
                </a:cubicBezTo>
                <a:cubicBezTo>
                  <a:pt x="13002" y="9742"/>
                  <a:pt x="13049" y="9730"/>
                  <a:pt x="13097" y="9706"/>
                </a:cubicBezTo>
                <a:cubicBezTo>
                  <a:pt x="13092" y="9706"/>
                  <a:pt x="13086" y="9704"/>
                  <a:pt x="13077" y="9704"/>
                </a:cubicBezTo>
                <a:cubicBezTo>
                  <a:pt x="13069" y="9704"/>
                  <a:pt x="13059" y="9706"/>
                  <a:pt x="13047" y="9713"/>
                </a:cubicBezTo>
                <a:lnTo>
                  <a:pt x="13047" y="9713"/>
                </a:lnTo>
                <a:cubicBezTo>
                  <a:pt x="13048" y="9713"/>
                  <a:pt x="13049" y="9715"/>
                  <a:pt x="13049" y="9718"/>
                </a:cubicBezTo>
                <a:cubicBezTo>
                  <a:pt x="12997" y="9753"/>
                  <a:pt x="12964" y="9775"/>
                  <a:pt x="12945" y="9775"/>
                </a:cubicBezTo>
                <a:cubicBezTo>
                  <a:pt x="12938" y="9775"/>
                  <a:pt x="12934" y="9772"/>
                  <a:pt x="12930" y="9766"/>
                </a:cubicBezTo>
                <a:cubicBezTo>
                  <a:pt x="13073" y="9635"/>
                  <a:pt x="12930" y="9694"/>
                  <a:pt x="13026" y="9575"/>
                </a:cubicBezTo>
                <a:lnTo>
                  <a:pt x="13026" y="9575"/>
                </a:lnTo>
                <a:cubicBezTo>
                  <a:pt x="13016" y="9578"/>
                  <a:pt x="13009" y="9579"/>
                  <a:pt x="13003" y="9579"/>
                </a:cubicBezTo>
                <a:cubicBezTo>
                  <a:pt x="12954" y="9579"/>
                  <a:pt x="12997" y="9501"/>
                  <a:pt x="12954" y="9480"/>
                </a:cubicBezTo>
                <a:lnTo>
                  <a:pt x="12954" y="9480"/>
                </a:lnTo>
                <a:cubicBezTo>
                  <a:pt x="12913" y="9531"/>
                  <a:pt x="12905" y="9538"/>
                  <a:pt x="12901" y="9538"/>
                </a:cubicBezTo>
                <a:cubicBezTo>
                  <a:pt x="12899" y="9538"/>
                  <a:pt x="12898" y="9537"/>
                  <a:pt x="12896" y="9537"/>
                </a:cubicBezTo>
                <a:cubicBezTo>
                  <a:pt x="12891" y="9537"/>
                  <a:pt x="12879" y="9544"/>
                  <a:pt x="12835" y="9587"/>
                </a:cubicBezTo>
                <a:cubicBezTo>
                  <a:pt x="12823" y="9587"/>
                  <a:pt x="12823" y="9587"/>
                  <a:pt x="12823" y="9575"/>
                </a:cubicBezTo>
                <a:lnTo>
                  <a:pt x="12871" y="9492"/>
                </a:lnTo>
                <a:cubicBezTo>
                  <a:pt x="12907" y="9456"/>
                  <a:pt x="12907" y="9468"/>
                  <a:pt x="12930" y="9444"/>
                </a:cubicBezTo>
                <a:cubicBezTo>
                  <a:pt x="12930" y="9420"/>
                  <a:pt x="12978" y="9397"/>
                  <a:pt x="12990" y="9349"/>
                </a:cubicBezTo>
                <a:lnTo>
                  <a:pt x="12990" y="9349"/>
                </a:lnTo>
                <a:cubicBezTo>
                  <a:pt x="12966" y="9381"/>
                  <a:pt x="12948" y="9397"/>
                  <a:pt x="12941" y="9397"/>
                </a:cubicBezTo>
                <a:cubicBezTo>
                  <a:pt x="12938" y="9397"/>
                  <a:pt x="12938" y="9393"/>
                  <a:pt x="12942" y="9385"/>
                </a:cubicBezTo>
                <a:lnTo>
                  <a:pt x="12942" y="9385"/>
                </a:lnTo>
                <a:lnTo>
                  <a:pt x="12895" y="9444"/>
                </a:lnTo>
                <a:cubicBezTo>
                  <a:pt x="12886" y="9448"/>
                  <a:pt x="12880" y="9450"/>
                  <a:pt x="12876" y="9450"/>
                </a:cubicBezTo>
                <a:cubicBezTo>
                  <a:pt x="12848" y="9450"/>
                  <a:pt x="12935" y="9364"/>
                  <a:pt x="12916" y="9364"/>
                </a:cubicBezTo>
                <a:cubicBezTo>
                  <a:pt x="12913" y="9364"/>
                  <a:pt x="12906" y="9366"/>
                  <a:pt x="12895" y="9373"/>
                </a:cubicBezTo>
                <a:lnTo>
                  <a:pt x="12942" y="9337"/>
                </a:lnTo>
                <a:lnTo>
                  <a:pt x="12942" y="9337"/>
                </a:lnTo>
                <a:cubicBezTo>
                  <a:pt x="12938" y="9339"/>
                  <a:pt x="12934" y="9339"/>
                  <a:pt x="12930" y="9339"/>
                </a:cubicBezTo>
                <a:cubicBezTo>
                  <a:pt x="12917" y="9339"/>
                  <a:pt x="12905" y="9332"/>
                  <a:pt x="12888" y="9332"/>
                </a:cubicBezTo>
                <a:cubicBezTo>
                  <a:pt x="12869" y="9332"/>
                  <a:pt x="12843" y="9340"/>
                  <a:pt x="12799" y="9373"/>
                </a:cubicBezTo>
                <a:cubicBezTo>
                  <a:pt x="12811" y="9361"/>
                  <a:pt x="12835" y="9325"/>
                  <a:pt x="12847" y="9325"/>
                </a:cubicBezTo>
                <a:cubicBezTo>
                  <a:pt x="12844" y="9317"/>
                  <a:pt x="12835" y="9315"/>
                  <a:pt x="12822" y="9315"/>
                </a:cubicBezTo>
                <a:cubicBezTo>
                  <a:pt x="12800" y="9315"/>
                  <a:pt x="12768" y="9323"/>
                  <a:pt x="12746" y="9323"/>
                </a:cubicBezTo>
                <a:cubicBezTo>
                  <a:pt x="12726" y="9323"/>
                  <a:pt x="12715" y="9316"/>
                  <a:pt x="12728" y="9289"/>
                </a:cubicBezTo>
                <a:lnTo>
                  <a:pt x="12764" y="9266"/>
                </a:lnTo>
                <a:cubicBezTo>
                  <a:pt x="12756" y="9266"/>
                  <a:pt x="12732" y="9282"/>
                  <a:pt x="12724" y="9282"/>
                </a:cubicBezTo>
                <a:cubicBezTo>
                  <a:pt x="12720" y="9282"/>
                  <a:pt x="12720" y="9278"/>
                  <a:pt x="12728" y="9266"/>
                </a:cubicBezTo>
                <a:cubicBezTo>
                  <a:pt x="12740" y="9254"/>
                  <a:pt x="12751" y="9242"/>
                  <a:pt x="12752" y="9242"/>
                </a:cubicBezTo>
                <a:lnTo>
                  <a:pt x="12752" y="9242"/>
                </a:lnTo>
                <a:cubicBezTo>
                  <a:pt x="12743" y="9250"/>
                  <a:pt x="12718" y="9264"/>
                  <a:pt x="12707" y="9264"/>
                </a:cubicBezTo>
                <a:cubicBezTo>
                  <a:pt x="12702" y="9264"/>
                  <a:pt x="12700" y="9261"/>
                  <a:pt x="12704" y="9254"/>
                </a:cubicBezTo>
                <a:lnTo>
                  <a:pt x="12740" y="9230"/>
                </a:lnTo>
                <a:cubicBezTo>
                  <a:pt x="12743" y="9216"/>
                  <a:pt x="12737" y="9210"/>
                  <a:pt x="12727" y="9210"/>
                </a:cubicBezTo>
                <a:cubicBezTo>
                  <a:pt x="12697" y="9210"/>
                  <a:pt x="12625" y="9255"/>
                  <a:pt x="12592" y="9255"/>
                </a:cubicBezTo>
                <a:cubicBezTo>
                  <a:pt x="12590" y="9255"/>
                  <a:pt x="12587" y="9254"/>
                  <a:pt x="12585" y="9254"/>
                </a:cubicBezTo>
                <a:cubicBezTo>
                  <a:pt x="12668" y="9182"/>
                  <a:pt x="12668" y="9135"/>
                  <a:pt x="12680" y="9111"/>
                </a:cubicBezTo>
                <a:lnTo>
                  <a:pt x="12692" y="9099"/>
                </a:lnTo>
                <a:cubicBezTo>
                  <a:pt x="12686" y="9089"/>
                  <a:pt x="12674" y="9086"/>
                  <a:pt x="12659" y="9086"/>
                </a:cubicBezTo>
                <a:cubicBezTo>
                  <a:pt x="12619" y="9086"/>
                  <a:pt x="12557" y="9111"/>
                  <a:pt x="12514" y="9111"/>
                </a:cubicBezTo>
                <a:cubicBezTo>
                  <a:pt x="12585" y="9016"/>
                  <a:pt x="12502" y="9016"/>
                  <a:pt x="12526" y="8944"/>
                </a:cubicBezTo>
                <a:lnTo>
                  <a:pt x="12526" y="8944"/>
                </a:lnTo>
                <a:cubicBezTo>
                  <a:pt x="12514" y="8968"/>
                  <a:pt x="12454" y="9004"/>
                  <a:pt x="12442" y="9004"/>
                </a:cubicBezTo>
                <a:cubicBezTo>
                  <a:pt x="12444" y="9002"/>
                  <a:pt x="12444" y="9002"/>
                  <a:pt x="12443" y="9002"/>
                </a:cubicBezTo>
                <a:cubicBezTo>
                  <a:pt x="12439" y="9002"/>
                  <a:pt x="12425" y="9008"/>
                  <a:pt x="12417" y="9008"/>
                </a:cubicBezTo>
                <a:cubicBezTo>
                  <a:pt x="12409" y="9008"/>
                  <a:pt x="12410" y="9001"/>
                  <a:pt x="12442" y="8968"/>
                </a:cubicBezTo>
                <a:lnTo>
                  <a:pt x="12442" y="8980"/>
                </a:lnTo>
                <a:cubicBezTo>
                  <a:pt x="12526" y="8908"/>
                  <a:pt x="12490" y="8908"/>
                  <a:pt x="12478" y="8897"/>
                </a:cubicBezTo>
                <a:lnTo>
                  <a:pt x="12478" y="8897"/>
                </a:lnTo>
                <a:lnTo>
                  <a:pt x="12371" y="8980"/>
                </a:lnTo>
                <a:cubicBezTo>
                  <a:pt x="12502" y="8825"/>
                  <a:pt x="12252" y="8956"/>
                  <a:pt x="12383" y="8825"/>
                </a:cubicBezTo>
                <a:lnTo>
                  <a:pt x="12383" y="8825"/>
                </a:lnTo>
                <a:cubicBezTo>
                  <a:pt x="12347" y="8837"/>
                  <a:pt x="12335" y="8837"/>
                  <a:pt x="12311" y="8849"/>
                </a:cubicBezTo>
                <a:lnTo>
                  <a:pt x="12359" y="8801"/>
                </a:lnTo>
                <a:cubicBezTo>
                  <a:pt x="12359" y="8766"/>
                  <a:pt x="12359" y="8754"/>
                  <a:pt x="12323" y="8742"/>
                </a:cubicBezTo>
                <a:lnTo>
                  <a:pt x="12371" y="8718"/>
                </a:lnTo>
                <a:cubicBezTo>
                  <a:pt x="12370" y="8716"/>
                  <a:pt x="12368" y="8715"/>
                  <a:pt x="12365" y="8715"/>
                </a:cubicBezTo>
                <a:cubicBezTo>
                  <a:pt x="12335" y="8715"/>
                  <a:pt x="12203" y="8826"/>
                  <a:pt x="12182" y="8826"/>
                </a:cubicBezTo>
                <a:cubicBezTo>
                  <a:pt x="12181" y="8826"/>
                  <a:pt x="12181" y="8826"/>
                  <a:pt x="12180" y="8825"/>
                </a:cubicBezTo>
                <a:lnTo>
                  <a:pt x="12264" y="8754"/>
                </a:lnTo>
                <a:cubicBezTo>
                  <a:pt x="12244" y="8734"/>
                  <a:pt x="12281" y="8674"/>
                  <a:pt x="12241" y="8674"/>
                </a:cubicBezTo>
                <a:cubicBezTo>
                  <a:pt x="12232" y="8674"/>
                  <a:pt x="12220" y="8676"/>
                  <a:pt x="12204" y="8682"/>
                </a:cubicBezTo>
                <a:cubicBezTo>
                  <a:pt x="12216" y="8670"/>
                  <a:pt x="12240" y="8658"/>
                  <a:pt x="12240" y="8658"/>
                </a:cubicBezTo>
                <a:cubicBezTo>
                  <a:pt x="12240" y="8651"/>
                  <a:pt x="12249" y="8616"/>
                  <a:pt x="12230" y="8616"/>
                </a:cubicBezTo>
                <a:cubicBezTo>
                  <a:pt x="12219" y="8616"/>
                  <a:pt x="12197" y="8630"/>
                  <a:pt x="12156" y="8670"/>
                </a:cubicBezTo>
                <a:cubicBezTo>
                  <a:pt x="12190" y="8637"/>
                  <a:pt x="12189" y="8627"/>
                  <a:pt x="12175" y="8627"/>
                </a:cubicBezTo>
                <a:cubicBezTo>
                  <a:pt x="12158" y="8627"/>
                  <a:pt x="12122" y="8640"/>
                  <a:pt x="12097" y="8647"/>
                </a:cubicBezTo>
                <a:lnTo>
                  <a:pt x="12156" y="8611"/>
                </a:lnTo>
                <a:lnTo>
                  <a:pt x="12156" y="8611"/>
                </a:lnTo>
                <a:cubicBezTo>
                  <a:pt x="12073" y="8658"/>
                  <a:pt x="12061" y="8670"/>
                  <a:pt x="12025" y="8670"/>
                </a:cubicBezTo>
                <a:cubicBezTo>
                  <a:pt x="12025" y="8658"/>
                  <a:pt x="12049" y="8647"/>
                  <a:pt x="12061" y="8647"/>
                </a:cubicBezTo>
                <a:cubicBezTo>
                  <a:pt x="12061" y="8642"/>
                  <a:pt x="12059" y="8641"/>
                  <a:pt x="12055" y="8641"/>
                </a:cubicBezTo>
                <a:cubicBezTo>
                  <a:pt x="12044" y="8641"/>
                  <a:pt x="12018" y="8658"/>
                  <a:pt x="12011" y="8658"/>
                </a:cubicBezTo>
                <a:cubicBezTo>
                  <a:pt x="12008" y="8658"/>
                  <a:pt x="12008" y="8655"/>
                  <a:pt x="12014" y="8647"/>
                </a:cubicBezTo>
                <a:lnTo>
                  <a:pt x="12049" y="8623"/>
                </a:lnTo>
                <a:cubicBezTo>
                  <a:pt x="12049" y="8615"/>
                  <a:pt x="12047" y="8613"/>
                  <a:pt x="12043" y="8613"/>
                </a:cubicBezTo>
                <a:cubicBezTo>
                  <a:pt x="12034" y="8613"/>
                  <a:pt x="12018" y="8626"/>
                  <a:pt x="12002" y="8635"/>
                </a:cubicBezTo>
                <a:cubicBezTo>
                  <a:pt x="11991" y="8624"/>
                  <a:pt x="11999" y="8614"/>
                  <a:pt x="12001" y="8596"/>
                </a:cubicBezTo>
                <a:lnTo>
                  <a:pt x="12001" y="8596"/>
                </a:lnTo>
                <a:cubicBezTo>
                  <a:pt x="12000" y="8599"/>
                  <a:pt x="11997" y="8599"/>
                  <a:pt x="11990" y="8599"/>
                </a:cubicBezTo>
                <a:cubicBezTo>
                  <a:pt x="12002" y="8587"/>
                  <a:pt x="12014" y="8575"/>
                  <a:pt x="12025" y="8563"/>
                </a:cubicBezTo>
                <a:lnTo>
                  <a:pt x="12025" y="8563"/>
                </a:lnTo>
                <a:cubicBezTo>
                  <a:pt x="11998" y="8581"/>
                  <a:pt x="11964" y="8607"/>
                  <a:pt x="11954" y="8607"/>
                </a:cubicBezTo>
                <a:cubicBezTo>
                  <a:pt x="11952" y="8607"/>
                  <a:pt x="11951" y="8604"/>
                  <a:pt x="11954" y="8599"/>
                </a:cubicBezTo>
                <a:cubicBezTo>
                  <a:pt x="11978" y="8587"/>
                  <a:pt x="11990" y="8575"/>
                  <a:pt x="12002" y="8575"/>
                </a:cubicBezTo>
                <a:cubicBezTo>
                  <a:pt x="12002" y="8551"/>
                  <a:pt x="12002" y="8551"/>
                  <a:pt x="11990" y="8551"/>
                </a:cubicBezTo>
                <a:cubicBezTo>
                  <a:pt x="11990" y="8539"/>
                  <a:pt x="11978" y="8539"/>
                  <a:pt x="11978" y="8539"/>
                </a:cubicBezTo>
                <a:lnTo>
                  <a:pt x="11942" y="8551"/>
                </a:lnTo>
                <a:cubicBezTo>
                  <a:pt x="11942" y="8551"/>
                  <a:pt x="11942" y="8539"/>
                  <a:pt x="11954" y="8539"/>
                </a:cubicBezTo>
                <a:cubicBezTo>
                  <a:pt x="11954" y="8527"/>
                  <a:pt x="11954" y="8527"/>
                  <a:pt x="11966" y="8527"/>
                </a:cubicBezTo>
                <a:cubicBezTo>
                  <a:pt x="11978" y="8516"/>
                  <a:pt x="11978" y="8516"/>
                  <a:pt x="11978" y="8504"/>
                </a:cubicBezTo>
                <a:cubicBezTo>
                  <a:pt x="11990" y="8527"/>
                  <a:pt x="12002" y="8539"/>
                  <a:pt x="12002" y="8539"/>
                </a:cubicBezTo>
                <a:cubicBezTo>
                  <a:pt x="12049" y="8504"/>
                  <a:pt x="12049" y="8480"/>
                  <a:pt x="12133" y="8432"/>
                </a:cubicBezTo>
                <a:lnTo>
                  <a:pt x="12133" y="8432"/>
                </a:lnTo>
                <a:cubicBezTo>
                  <a:pt x="12097" y="8450"/>
                  <a:pt x="12029" y="8481"/>
                  <a:pt x="12006" y="8481"/>
                </a:cubicBezTo>
                <a:cubicBezTo>
                  <a:pt x="11998" y="8481"/>
                  <a:pt x="11996" y="8477"/>
                  <a:pt x="12002" y="8468"/>
                </a:cubicBezTo>
                <a:cubicBezTo>
                  <a:pt x="12002" y="8468"/>
                  <a:pt x="12002" y="8468"/>
                  <a:pt x="12014" y="8456"/>
                </a:cubicBezTo>
                <a:lnTo>
                  <a:pt x="12025" y="8456"/>
                </a:lnTo>
                <a:cubicBezTo>
                  <a:pt x="12025" y="8450"/>
                  <a:pt x="12022" y="8447"/>
                  <a:pt x="12018" y="8447"/>
                </a:cubicBezTo>
                <a:cubicBezTo>
                  <a:pt x="12014" y="8447"/>
                  <a:pt x="12008" y="8450"/>
                  <a:pt x="12002" y="8456"/>
                </a:cubicBezTo>
                <a:cubicBezTo>
                  <a:pt x="12014" y="8444"/>
                  <a:pt x="12014" y="8432"/>
                  <a:pt x="12014" y="8432"/>
                </a:cubicBezTo>
                <a:cubicBezTo>
                  <a:pt x="12014" y="8432"/>
                  <a:pt x="12014" y="8424"/>
                  <a:pt x="12006" y="8421"/>
                </a:cubicBezTo>
                <a:lnTo>
                  <a:pt x="12006" y="8421"/>
                </a:lnTo>
                <a:cubicBezTo>
                  <a:pt x="12013" y="8418"/>
                  <a:pt x="12019" y="8415"/>
                  <a:pt x="12025" y="8408"/>
                </a:cubicBezTo>
                <a:cubicBezTo>
                  <a:pt x="12037" y="8408"/>
                  <a:pt x="12025" y="8420"/>
                  <a:pt x="12014" y="8432"/>
                </a:cubicBezTo>
                <a:cubicBezTo>
                  <a:pt x="12061" y="8397"/>
                  <a:pt x="12025" y="8397"/>
                  <a:pt x="12025" y="8385"/>
                </a:cubicBezTo>
                <a:lnTo>
                  <a:pt x="12025" y="8385"/>
                </a:lnTo>
                <a:cubicBezTo>
                  <a:pt x="11966" y="8432"/>
                  <a:pt x="11966" y="8420"/>
                  <a:pt x="11930" y="8456"/>
                </a:cubicBezTo>
                <a:lnTo>
                  <a:pt x="11942" y="8456"/>
                </a:lnTo>
                <a:cubicBezTo>
                  <a:pt x="11954" y="8468"/>
                  <a:pt x="11954" y="8468"/>
                  <a:pt x="11954" y="8468"/>
                </a:cubicBezTo>
                <a:cubicBezTo>
                  <a:pt x="11941" y="8481"/>
                  <a:pt x="11924" y="8491"/>
                  <a:pt x="11918" y="8491"/>
                </a:cubicBezTo>
                <a:cubicBezTo>
                  <a:pt x="11912" y="8491"/>
                  <a:pt x="11914" y="8484"/>
                  <a:pt x="11930" y="8468"/>
                </a:cubicBezTo>
                <a:lnTo>
                  <a:pt x="11930" y="8468"/>
                </a:lnTo>
                <a:cubicBezTo>
                  <a:pt x="11894" y="8492"/>
                  <a:pt x="11883" y="8504"/>
                  <a:pt x="11859" y="8516"/>
                </a:cubicBezTo>
                <a:cubicBezTo>
                  <a:pt x="11859" y="8504"/>
                  <a:pt x="11847" y="8504"/>
                  <a:pt x="11847" y="8504"/>
                </a:cubicBezTo>
                <a:cubicBezTo>
                  <a:pt x="11906" y="8456"/>
                  <a:pt x="11942" y="8408"/>
                  <a:pt x="11978" y="8373"/>
                </a:cubicBezTo>
                <a:cubicBezTo>
                  <a:pt x="11954" y="8373"/>
                  <a:pt x="11941" y="8367"/>
                  <a:pt x="11917" y="8367"/>
                </a:cubicBezTo>
                <a:cubicBezTo>
                  <a:pt x="11905" y="8367"/>
                  <a:pt x="11891" y="8369"/>
                  <a:pt x="11871" y="8373"/>
                </a:cubicBezTo>
                <a:cubicBezTo>
                  <a:pt x="11871" y="8373"/>
                  <a:pt x="11859" y="8373"/>
                  <a:pt x="11859" y="8361"/>
                </a:cubicBezTo>
                <a:cubicBezTo>
                  <a:pt x="11859" y="8361"/>
                  <a:pt x="11870" y="8361"/>
                  <a:pt x="11882" y="8349"/>
                </a:cubicBezTo>
                <a:lnTo>
                  <a:pt x="11882" y="8349"/>
                </a:lnTo>
                <a:cubicBezTo>
                  <a:pt x="11876" y="8355"/>
                  <a:pt x="11871" y="8358"/>
                  <a:pt x="11866" y="8358"/>
                </a:cubicBezTo>
                <a:cubicBezTo>
                  <a:pt x="11862" y="8358"/>
                  <a:pt x="11859" y="8355"/>
                  <a:pt x="11859" y="8349"/>
                </a:cubicBezTo>
                <a:lnTo>
                  <a:pt x="11894" y="8337"/>
                </a:lnTo>
                <a:cubicBezTo>
                  <a:pt x="11894" y="8334"/>
                  <a:pt x="11892" y="8332"/>
                  <a:pt x="11889" y="8332"/>
                </a:cubicBezTo>
                <a:cubicBezTo>
                  <a:pt x="11881" y="8332"/>
                  <a:pt x="11864" y="8340"/>
                  <a:pt x="11847" y="8349"/>
                </a:cubicBezTo>
                <a:cubicBezTo>
                  <a:pt x="11823" y="8349"/>
                  <a:pt x="11811" y="8349"/>
                  <a:pt x="11764" y="8373"/>
                </a:cubicBezTo>
                <a:cubicBezTo>
                  <a:pt x="11764" y="8373"/>
                  <a:pt x="11775" y="8361"/>
                  <a:pt x="11787" y="8361"/>
                </a:cubicBezTo>
                <a:lnTo>
                  <a:pt x="11787" y="8349"/>
                </a:lnTo>
                <a:cubicBezTo>
                  <a:pt x="11811" y="8337"/>
                  <a:pt x="11835" y="8337"/>
                  <a:pt x="11811" y="8325"/>
                </a:cubicBezTo>
                <a:lnTo>
                  <a:pt x="11835" y="8313"/>
                </a:lnTo>
                <a:cubicBezTo>
                  <a:pt x="11863" y="8278"/>
                  <a:pt x="11858" y="8268"/>
                  <a:pt x="11839" y="8268"/>
                </a:cubicBezTo>
                <a:cubicBezTo>
                  <a:pt x="11826" y="8268"/>
                  <a:pt x="11807" y="8273"/>
                  <a:pt x="11787" y="8277"/>
                </a:cubicBezTo>
                <a:lnTo>
                  <a:pt x="11740" y="8277"/>
                </a:lnTo>
                <a:cubicBezTo>
                  <a:pt x="11752" y="8277"/>
                  <a:pt x="11775" y="8254"/>
                  <a:pt x="11787" y="8254"/>
                </a:cubicBezTo>
                <a:cubicBezTo>
                  <a:pt x="11779" y="8246"/>
                  <a:pt x="11793" y="8216"/>
                  <a:pt x="11773" y="8216"/>
                </a:cubicBezTo>
                <a:cubicBezTo>
                  <a:pt x="11764" y="8216"/>
                  <a:pt x="11747" y="8223"/>
                  <a:pt x="11716" y="8242"/>
                </a:cubicBezTo>
                <a:cubicBezTo>
                  <a:pt x="11728" y="8230"/>
                  <a:pt x="11728" y="8230"/>
                  <a:pt x="11728" y="8230"/>
                </a:cubicBezTo>
                <a:cubicBezTo>
                  <a:pt x="11728" y="8218"/>
                  <a:pt x="11716" y="8218"/>
                  <a:pt x="11704" y="8218"/>
                </a:cubicBezTo>
                <a:cubicBezTo>
                  <a:pt x="11704" y="8206"/>
                  <a:pt x="11704" y="8206"/>
                  <a:pt x="11704" y="8194"/>
                </a:cubicBezTo>
                <a:cubicBezTo>
                  <a:pt x="11668" y="8158"/>
                  <a:pt x="11585" y="8146"/>
                  <a:pt x="11656" y="8063"/>
                </a:cubicBezTo>
                <a:cubicBezTo>
                  <a:pt x="11668" y="8051"/>
                  <a:pt x="11656" y="8051"/>
                  <a:pt x="11644" y="8051"/>
                </a:cubicBezTo>
                <a:cubicBezTo>
                  <a:pt x="11652" y="8043"/>
                  <a:pt x="11660" y="8036"/>
                  <a:pt x="11674" y="8028"/>
                </a:cubicBezTo>
                <a:lnTo>
                  <a:pt x="11674" y="8028"/>
                </a:lnTo>
                <a:cubicBezTo>
                  <a:pt x="11656" y="8035"/>
                  <a:pt x="11636" y="8039"/>
                  <a:pt x="11621" y="8039"/>
                </a:cubicBezTo>
                <a:lnTo>
                  <a:pt x="11644" y="8027"/>
                </a:lnTo>
                <a:lnTo>
                  <a:pt x="11573" y="8051"/>
                </a:lnTo>
                <a:cubicBezTo>
                  <a:pt x="11561" y="8051"/>
                  <a:pt x="11561" y="8051"/>
                  <a:pt x="11561" y="8039"/>
                </a:cubicBezTo>
                <a:cubicBezTo>
                  <a:pt x="11561" y="8039"/>
                  <a:pt x="11573" y="8027"/>
                  <a:pt x="11585" y="8027"/>
                </a:cubicBezTo>
                <a:cubicBezTo>
                  <a:pt x="11597" y="8016"/>
                  <a:pt x="11585" y="8016"/>
                  <a:pt x="11573" y="8016"/>
                </a:cubicBezTo>
                <a:cubicBezTo>
                  <a:pt x="11573" y="8016"/>
                  <a:pt x="11585" y="8004"/>
                  <a:pt x="11585" y="8004"/>
                </a:cubicBezTo>
                <a:cubicBezTo>
                  <a:pt x="11616" y="7983"/>
                  <a:pt x="11638" y="7954"/>
                  <a:pt x="11605" y="7954"/>
                </a:cubicBezTo>
                <a:cubicBezTo>
                  <a:pt x="11600" y="7954"/>
                  <a:pt x="11593" y="7954"/>
                  <a:pt x="11585" y="7956"/>
                </a:cubicBezTo>
                <a:lnTo>
                  <a:pt x="11537" y="7980"/>
                </a:lnTo>
                <a:cubicBezTo>
                  <a:pt x="11537" y="7980"/>
                  <a:pt x="11525" y="7968"/>
                  <a:pt x="11525" y="7968"/>
                </a:cubicBezTo>
                <a:cubicBezTo>
                  <a:pt x="11537" y="7956"/>
                  <a:pt x="11537" y="7944"/>
                  <a:pt x="11549" y="7944"/>
                </a:cubicBezTo>
                <a:cubicBezTo>
                  <a:pt x="11549" y="7932"/>
                  <a:pt x="11537" y="7932"/>
                  <a:pt x="11537" y="7932"/>
                </a:cubicBezTo>
                <a:lnTo>
                  <a:pt x="11478" y="7932"/>
                </a:lnTo>
                <a:cubicBezTo>
                  <a:pt x="11502" y="7896"/>
                  <a:pt x="11633" y="7861"/>
                  <a:pt x="11621" y="7837"/>
                </a:cubicBezTo>
                <a:cubicBezTo>
                  <a:pt x="11609" y="7837"/>
                  <a:pt x="11502" y="7849"/>
                  <a:pt x="11478" y="7861"/>
                </a:cubicBezTo>
                <a:cubicBezTo>
                  <a:pt x="11478" y="7873"/>
                  <a:pt x="11454" y="7885"/>
                  <a:pt x="11418" y="7908"/>
                </a:cubicBezTo>
                <a:cubicBezTo>
                  <a:pt x="11406" y="7896"/>
                  <a:pt x="11406" y="7896"/>
                  <a:pt x="11406" y="7896"/>
                </a:cubicBezTo>
                <a:lnTo>
                  <a:pt x="11394" y="7896"/>
                </a:lnTo>
                <a:cubicBezTo>
                  <a:pt x="11394" y="7896"/>
                  <a:pt x="11394" y="7908"/>
                  <a:pt x="11383" y="7908"/>
                </a:cubicBezTo>
                <a:cubicBezTo>
                  <a:pt x="11383" y="7908"/>
                  <a:pt x="11359" y="7908"/>
                  <a:pt x="11347" y="7920"/>
                </a:cubicBezTo>
                <a:lnTo>
                  <a:pt x="11335" y="7920"/>
                </a:lnTo>
                <a:cubicBezTo>
                  <a:pt x="11359" y="7885"/>
                  <a:pt x="11418" y="7885"/>
                  <a:pt x="11394" y="7873"/>
                </a:cubicBezTo>
                <a:lnTo>
                  <a:pt x="11418" y="7861"/>
                </a:lnTo>
                <a:cubicBezTo>
                  <a:pt x="11449" y="7826"/>
                  <a:pt x="11441" y="7817"/>
                  <a:pt x="11418" y="7817"/>
                </a:cubicBezTo>
                <a:cubicBezTo>
                  <a:pt x="11389" y="7817"/>
                  <a:pt x="11334" y="7833"/>
                  <a:pt x="11302" y="7833"/>
                </a:cubicBezTo>
                <a:cubicBezTo>
                  <a:pt x="11276" y="7833"/>
                  <a:pt x="11265" y="7822"/>
                  <a:pt x="11295" y="7784"/>
                </a:cubicBezTo>
                <a:lnTo>
                  <a:pt x="11295" y="7784"/>
                </a:lnTo>
                <a:cubicBezTo>
                  <a:pt x="11291" y="7787"/>
                  <a:pt x="11285" y="7789"/>
                  <a:pt x="11275" y="7789"/>
                </a:cubicBezTo>
                <a:cubicBezTo>
                  <a:pt x="11323" y="7694"/>
                  <a:pt x="11144" y="7718"/>
                  <a:pt x="11228" y="7599"/>
                </a:cubicBezTo>
                <a:cubicBezTo>
                  <a:pt x="11235" y="7591"/>
                  <a:pt x="11234" y="7589"/>
                  <a:pt x="11229" y="7589"/>
                </a:cubicBezTo>
                <a:cubicBezTo>
                  <a:pt x="11216" y="7589"/>
                  <a:pt x="11177" y="7602"/>
                  <a:pt x="11144" y="7611"/>
                </a:cubicBezTo>
                <a:lnTo>
                  <a:pt x="11216" y="7575"/>
                </a:lnTo>
                <a:lnTo>
                  <a:pt x="11121" y="7599"/>
                </a:lnTo>
                <a:cubicBezTo>
                  <a:pt x="11118" y="7599"/>
                  <a:pt x="11116" y="7600"/>
                  <a:pt x="11115" y="7600"/>
                </a:cubicBezTo>
                <a:cubicBezTo>
                  <a:pt x="11082" y="7600"/>
                  <a:pt x="11228" y="7498"/>
                  <a:pt x="11176" y="7498"/>
                </a:cubicBezTo>
                <a:cubicBezTo>
                  <a:pt x="11169" y="7498"/>
                  <a:pt x="11159" y="7500"/>
                  <a:pt x="11144" y="7504"/>
                </a:cubicBezTo>
                <a:lnTo>
                  <a:pt x="11097" y="7527"/>
                </a:lnTo>
                <a:cubicBezTo>
                  <a:pt x="11108" y="7516"/>
                  <a:pt x="11066" y="7515"/>
                  <a:pt x="11102" y="7485"/>
                </a:cubicBezTo>
                <a:lnTo>
                  <a:pt x="11102" y="7485"/>
                </a:lnTo>
                <a:cubicBezTo>
                  <a:pt x="11092" y="7491"/>
                  <a:pt x="11079" y="7497"/>
                  <a:pt x="11077" y="7497"/>
                </a:cubicBezTo>
                <a:cubicBezTo>
                  <a:pt x="11076" y="7497"/>
                  <a:pt x="11078" y="7495"/>
                  <a:pt x="11085" y="7492"/>
                </a:cubicBezTo>
                <a:lnTo>
                  <a:pt x="11121" y="7468"/>
                </a:lnTo>
                <a:lnTo>
                  <a:pt x="11121" y="7468"/>
                </a:lnTo>
                <a:lnTo>
                  <a:pt x="11037" y="7480"/>
                </a:lnTo>
                <a:cubicBezTo>
                  <a:pt x="11061" y="7444"/>
                  <a:pt x="11180" y="7396"/>
                  <a:pt x="11180" y="7373"/>
                </a:cubicBezTo>
                <a:cubicBezTo>
                  <a:pt x="11177" y="7371"/>
                  <a:pt x="11172" y="7370"/>
                  <a:pt x="11166" y="7370"/>
                </a:cubicBezTo>
                <a:cubicBezTo>
                  <a:pt x="11129" y="7370"/>
                  <a:pt x="11047" y="7400"/>
                  <a:pt x="11037" y="7420"/>
                </a:cubicBezTo>
                <a:cubicBezTo>
                  <a:pt x="11037" y="7420"/>
                  <a:pt x="11013" y="7444"/>
                  <a:pt x="10978" y="7456"/>
                </a:cubicBezTo>
                <a:lnTo>
                  <a:pt x="10954" y="7468"/>
                </a:lnTo>
                <a:cubicBezTo>
                  <a:pt x="10847" y="7527"/>
                  <a:pt x="10740" y="7575"/>
                  <a:pt x="10680" y="7646"/>
                </a:cubicBezTo>
                <a:lnTo>
                  <a:pt x="10751" y="7623"/>
                </a:lnTo>
                <a:lnTo>
                  <a:pt x="10713" y="7652"/>
                </a:lnTo>
                <a:lnTo>
                  <a:pt x="10713" y="7652"/>
                </a:lnTo>
                <a:cubicBezTo>
                  <a:pt x="10718" y="7650"/>
                  <a:pt x="10723" y="7648"/>
                  <a:pt x="10728" y="7646"/>
                </a:cubicBezTo>
                <a:lnTo>
                  <a:pt x="10728" y="7646"/>
                </a:lnTo>
                <a:cubicBezTo>
                  <a:pt x="10704" y="7670"/>
                  <a:pt x="10680" y="7682"/>
                  <a:pt x="10680" y="7694"/>
                </a:cubicBezTo>
                <a:lnTo>
                  <a:pt x="10787" y="7646"/>
                </a:lnTo>
                <a:lnTo>
                  <a:pt x="10787" y="7646"/>
                </a:lnTo>
                <a:cubicBezTo>
                  <a:pt x="10740" y="7670"/>
                  <a:pt x="10704" y="7694"/>
                  <a:pt x="10680" y="7706"/>
                </a:cubicBezTo>
                <a:cubicBezTo>
                  <a:pt x="10740" y="7694"/>
                  <a:pt x="10775" y="7646"/>
                  <a:pt x="10811" y="7646"/>
                </a:cubicBezTo>
                <a:cubicBezTo>
                  <a:pt x="10777" y="7672"/>
                  <a:pt x="10749" y="7692"/>
                  <a:pt x="10753" y="7692"/>
                </a:cubicBezTo>
                <a:cubicBezTo>
                  <a:pt x="10755" y="7692"/>
                  <a:pt x="10762" y="7689"/>
                  <a:pt x="10775" y="7682"/>
                </a:cubicBezTo>
                <a:lnTo>
                  <a:pt x="10775" y="7682"/>
                </a:lnTo>
                <a:cubicBezTo>
                  <a:pt x="10750" y="7699"/>
                  <a:pt x="10736" y="7710"/>
                  <a:pt x="10726" y="7715"/>
                </a:cubicBezTo>
                <a:lnTo>
                  <a:pt x="10726" y="7715"/>
                </a:lnTo>
                <a:cubicBezTo>
                  <a:pt x="10729" y="7715"/>
                  <a:pt x="10732" y="7714"/>
                  <a:pt x="10734" y="7714"/>
                </a:cubicBezTo>
                <a:cubicBezTo>
                  <a:pt x="10742" y="7714"/>
                  <a:pt x="10747" y="7717"/>
                  <a:pt x="10756" y="7717"/>
                </a:cubicBezTo>
                <a:cubicBezTo>
                  <a:pt x="10765" y="7717"/>
                  <a:pt x="10777" y="7715"/>
                  <a:pt x="10799" y="7706"/>
                </a:cubicBezTo>
                <a:lnTo>
                  <a:pt x="10799" y="7706"/>
                </a:lnTo>
                <a:cubicBezTo>
                  <a:pt x="10740" y="7742"/>
                  <a:pt x="10835" y="7718"/>
                  <a:pt x="10728" y="7777"/>
                </a:cubicBezTo>
                <a:cubicBezTo>
                  <a:pt x="10747" y="7768"/>
                  <a:pt x="10790" y="7750"/>
                  <a:pt x="10811" y="7750"/>
                </a:cubicBezTo>
                <a:cubicBezTo>
                  <a:pt x="10817" y="7750"/>
                  <a:pt x="10821" y="7751"/>
                  <a:pt x="10823" y="7754"/>
                </a:cubicBezTo>
                <a:cubicBezTo>
                  <a:pt x="10705" y="7797"/>
                  <a:pt x="10810" y="7791"/>
                  <a:pt x="10735" y="7842"/>
                </a:cubicBezTo>
                <a:lnTo>
                  <a:pt x="10735" y="7842"/>
                </a:lnTo>
                <a:cubicBezTo>
                  <a:pt x="10748" y="7837"/>
                  <a:pt x="10758" y="7835"/>
                  <a:pt x="10766" y="7835"/>
                </a:cubicBezTo>
                <a:cubicBezTo>
                  <a:pt x="10776" y="7835"/>
                  <a:pt x="10782" y="7837"/>
                  <a:pt x="10787" y="7837"/>
                </a:cubicBezTo>
                <a:cubicBezTo>
                  <a:pt x="10775" y="7861"/>
                  <a:pt x="10835" y="7849"/>
                  <a:pt x="10787" y="7885"/>
                </a:cubicBezTo>
                <a:lnTo>
                  <a:pt x="10775" y="7885"/>
                </a:lnTo>
                <a:lnTo>
                  <a:pt x="10787" y="7896"/>
                </a:lnTo>
                <a:cubicBezTo>
                  <a:pt x="10775" y="7896"/>
                  <a:pt x="10775" y="7908"/>
                  <a:pt x="10775" y="7908"/>
                </a:cubicBezTo>
                <a:cubicBezTo>
                  <a:pt x="10775" y="7908"/>
                  <a:pt x="10787" y="7896"/>
                  <a:pt x="10799" y="7896"/>
                </a:cubicBezTo>
                <a:lnTo>
                  <a:pt x="10811" y="7908"/>
                </a:lnTo>
                <a:cubicBezTo>
                  <a:pt x="10795" y="7908"/>
                  <a:pt x="10769" y="7919"/>
                  <a:pt x="10756" y="7919"/>
                </a:cubicBezTo>
                <a:cubicBezTo>
                  <a:pt x="10751" y="7919"/>
                  <a:pt x="10749" y="7917"/>
                  <a:pt x="10750" y="7912"/>
                </a:cubicBezTo>
                <a:lnTo>
                  <a:pt x="10750" y="7912"/>
                </a:lnTo>
                <a:cubicBezTo>
                  <a:pt x="10720" y="7991"/>
                  <a:pt x="10858" y="7957"/>
                  <a:pt x="10787" y="8016"/>
                </a:cubicBezTo>
                <a:lnTo>
                  <a:pt x="10775" y="8016"/>
                </a:lnTo>
                <a:cubicBezTo>
                  <a:pt x="10775" y="8019"/>
                  <a:pt x="10777" y="8021"/>
                  <a:pt x="10779" y="8021"/>
                </a:cubicBezTo>
                <a:cubicBezTo>
                  <a:pt x="10783" y="8021"/>
                  <a:pt x="10791" y="8016"/>
                  <a:pt x="10799" y="8016"/>
                </a:cubicBezTo>
                <a:cubicBezTo>
                  <a:pt x="10799" y="8016"/>
                  <a:pt x="10811" y="8027"/>
                  <a:pt x="10811" y="8027"/>
                </a:cubicBezTo>
                <a:cubicBezTo>
                  <a:pt x="10831" y="8027"/>
                  <a:pt x="10896" y="8001"/>
                  <a:pt x="10913" y="8001"/>
                </a:cubicBezTo>
                <a:cubicBezTo>
                  <a:pt x="10916" y="8001"/>
                  <a:pt x="10918" y="8002"/>
                  <a:pt x="10918" y="8004"/>
                </a:cubicBezTo>
                <a:cubicBezTo>
                  <a:pt x="10906" y="8016"/>
                  <a:pt x="10906" y="8016"/>
                  <a:pt x="10882" y="8027"/>
                </a:cubicBezTo>
                <a:cubicBezTo>
                  <a:pt x="10906" y="8016"/>
                  <a:pt x="10918" y="8016"/>
                  <a:pt x="10930" y="8016"/>
                </a:cubicBezTo>
                <a:lnTo>
                  <a:pt x="10799" y="8111"/>
                </a:lnTo>
                <a:lnTo>
                  <a:pt x="10799" y="8111"/>
                </a:lnTo>
                <a:lnTo>
                  <a:pt x="10871" y="8087"/>
                </a:lnTo>
                <a:lnTo>
                  <a:pt x="10871" y="8087"/>
                </a:lnTo>
                <a:cubicBezTo>
                  <a:pt x="10871" y="8087"/>
                  <a:pt x="10871" y="8111"/>
                  <a:pt x="10847" y="8111"/>
                </a:cubicBezTo>
                <a:cubicBezTo>
                  <a:pt x="10858" y="8113"/>
                  <a:pt x="10866" y="8114"/>
                  <a:pt x="10872" y="8114"/>
                </a:cubicBezTo>
                <a:cubicBezTo>
                  <a:pt x="10896" y="8114"/>
                  <a:pt x="10882" y="8097"/>
                  <a:pt x="10930" y="8087"/>
                </a:cubicBezTo>
                <a:cubicBezTo>
                  <a:pt x="10930" y="8087"/>
                  <a:pt x="10930" y="8099"/>
                  <a:pt x="10930" y="8099"/>
                </a:cubicBezTo>
                <a:cubicBezTo>
                  <a:pt x="10918" y="8099"/>
                  <a:pt x="10906" y="8111"/>
                  <a:pt x="10894" y="8123"/>
                </a:cubicBezTo>
                <a:cubicBezTo>
                  <a:pt x="10882" y="8135"/>
                  <a:pt x="10906" y="8135"/>
                  <a:pt x="10918" y="8135"/>
                </a:cubicBezTo>
                <a:cubicBezTo>
                  <a:pt x="10926" y="8158"/>
                  <a:pt x="10944" y="8171"/>
                  <a:pt x="10936" y="8190"/>
                </a:cubicBezTo>
                <a:lnTo>
                  <a:pt x="10936" y="8190"/>
                </a:lnTo>
                <a:cubicBezTo>
                  <a:pt x="10941" y="8185"/>
                  <a:pt x="10949" y="8182"/>
                  <a:pt x="10966" y="8182"/>
                </a:cubicBezTo>
                <a:cubicBezTo>
                  <a:pt x="10954" y="8194"/>
                  <a:pt x="10954" y="8194"/>
                  <a:pt x="10954" y="8206"/>
                </a:cubicBezTo>
                <a:cubicBezTo>
                  <a:pt x="10871" y="8254"/>
                  <a:pt x="11013" y="8218"/>
                  <a:pt x="10966" y="8277"/>
                </a:cubicBezTo>
                <a:cubicBezTo>
                  <a:pt x="10952" y="8283"/>
                  <a:pt x="10942" y="8285"/>
                  <a:pt x="10934" y="8285"/>
                </a:cubicBezTo>
                <a:cubicBezTo>
                  <a:pt x="10923" y="8285"/>
                  <a:pt x="10917" y="8282"/>
                  <a:pt x="10912" y="8282"/>
                </a:cubicBezTo>
                <a:cubicBezTo>
                  <a:pt x="10905" y="8282"/>
                  <a:pt x="10898" y="8287"/>
                  <a:pt x="10882" y="8313"/>
                </a:cubicBezTo>
                <a:cubicBezTo>
                  <a:pt x="10899" y="8308"/>
                  <a:pt x="10910" y="8305"/>
                  <a:pt x="10918" y="8305"/>
                </a:cubicBezTo>
                <a:cubicBezTo>
                  <a:pt x="10960" y="8305"/>
                  <a:pt x="10888" y="8376"/>
                  <a:pt x="10918" y="8397"/>
                </a:cubicBezTo>
                <a:cubicBezTo>
                  <a:pt x="10932" y="8383"/>
                  <a:pt x="10942" y="8377"/>
                  <a:pt x="10950" y="8377"/>
                </a:cubicBezTo>
                <a:cubicBezTo>
                  <a:pt x="10956" y="8377"/>
                  <a:pt x="10961" y="8380"/>
                  <a:pt x="10966" y="8385"/>
                </a:cubicBezTo>
                <a:cubicBezTo>
                  <a:pt x="11002" y="8397"/>
                  <a:pt x="11002" y="8432"/>
                  <a:pt x="11037" y="8444"/>
                </a:cubicBezTo>
                <a:cubicBezTo>
                  <a:pt x="11002" y="8468"/>
                  <a:pt x="11025" y="8551"/>
                  <a:pt x="11013" y="8599"/>
                </a:cubicBezTo>
                <a:lnTo>
                  <a:pt x="11002" y="8611"/>
                </a:lnTo>
                <a:cubicBezTo>
                  <a:pt x="11024" y="8601"/>
                  <a:pt x="11041" y="8598"/>
                  <a:pt x="11054" y="8598"/>
                </a:cubicBezTo>
                <a:cubicBezTo>
                  <a:pt x="11093" y="8598"/>
                  <a:pt x="11106" y="8626"/>
                  <a:pt x="11132" y="8635"/>
                </a:cubicBezTo>
                <a:cubicBezTo>
                  <a:pt x="11085" y="8658"/>
                  <a:pt x="11061" y="8670"/>
                  <a:pt x="11025" y="8670"/>
                </a:cubicBezTo>
                <a:lnTo>
                  <a:pt x="11037" y="8694"/>
                </a:lnTo>
                <a:cubicBezTo>
                  <a:pt x="11055" y="8688"/>
                  <a:pt x="11067" y="8685"/>
                  <a:pt x="11077" y="8685"/>
                </a:cubicBezTo>
                <a:cubicBezTo>
                  <a:pt x="11088" y="8685"/>
                  <a:pt x="11097" y="8688"/>
                  <a:pt x="11109" y="8694"/>
                </a:cubicBezTo>
                <a:lnTo>
                  <a:pt x="11037" y="8718"/>
                </a:lnTo>
                <a:cubicBezTo>
                  <a:pt x="11073" y="8754"/>
                  <a:pt x="11156" y="8754"/>
                  <a:pt x="11144" y="8825"/>
                </a:cubicBezTo>
                <a:cubicBezTo>
                  <a:pt x="11200" y="8792"/>
                  <a:pt x="11267" y="8705"/>
                  <a:pt x="11334" y="8705"/>
                </a:cubicBezTo>
                <a:cubicBezTo>
                  <a:pt x="11338" y="8705"/>
                  <a:pt x="11343" y="8705"/>
                  <a:pt x="11347" y="8706"/>
                </a:cubicBezTo>
                <a:cubicBezTo>
                  <a:pt x="11347" y="8718"/>
                  <a:pt x="11335" y="8718"/>
                  <a:pt x="11335" y="8718"/>
                </a:cubicBezTo>
                <a:cubicBezTo>
                  <a:pt x="11316" y="8737"/>
                  <a:pt x="11281" y="8757"/>
                  <a:pt x="11255" y="8763"/>
                </a:cubicBezTo>
                <a:lnTo>
                  <a:pt x="11255" y="8763"/>
                </a:lnTo>
                <a:cubicBezTo>
                  <a:pt x="11258" y="8763"/>
                  <a:pt x="11260" y="8763"/>
                  <a:pt x="11262" y="8763"/>
                </a:cubicBezTo>
                <a:cubicBezTo>
                  <a:pt x="11269" y="8763"/>
                  <a:pt x="11275" y="8766"/>
                  <a:pt x="11275" y="8778"/>
                </a:cubicBezTo>
                <a:lnTo>
                  <a:pt x="11204" y="8789"/>
                </a:lnTo>
                <a:cubicBezTo>
                  <a:pt x="11201" y="8800"/>
                  <a:pt x="11203" y="8803"/>
                  <a:pt x="11208" y="8803"/>
                </a:cubicBezTo>
                <a:cubicBezTo>
                  <a:pt x="11220" y="8803"/>
                  <a:pt x="11245" y="8787"/>
                  <a:pt x="11258" y="8787"/>
                </a:cubicBezTo>
                <a:cubicBezTo>
                  <a:pt x="11260" y="8787"/>
                  <a:pt x="11262" y="8788"/>
                  <a:pt x="11263" y="8789"/>
                </a:cubicBezTo>
                <a:cubicBezTo>
                  <a:pt x="11216" y="8813"/>
                  <a:pt x="11240" y="8825"/>
                  <a:pt x="11204" y="8837"/>
                </a:cubicBezTo>
                <a:cubicBezTo>
                  <a:pt x="11194" y="8837"/>
                  <a:pt x="11208" y="8822"/>
                  <a:pt x="11201" y="8822"/>
                </a:cubicBezTo>
                <a:cubicBezTo>
                  <a:pt x="11200" y="8822"/>
                  <a:pt x="11197" y="8823"/>
                  <a:pt x="11192" y="8825"/>
                </a:cubicBezTo>
                <a:cubicBezTo>
                  <a:pt x="11192" y="8849"/>
                  <a:pt x="11180" y="8885"/>
                  <a:pt x="11156" y="8908"/>
                </a:cubicBezTo>
                <a:cubicBezTo>
                  <a:pt x="11176" y="8899"/>
                  <a:pt x="11203" y="8881"/>
                  <a:pt x="11219" y="8881"/>
                </a:cubicBezTo>
                <a:cubicBezTo>
                  <a:pt x="11222" y="8881"/>
                  <a:pt x="11225" y="8882"/>
                  <a:pt x="11228" y="8885"/>
                </a:cubicBezTo>
                <a:cubicBezTo>
                  <a:pt x="11252" y="8920"/>
                  <a:pt x="11180" y="8932"/>
                  <a:pt x="11168" y="8968"/>
                </a:cubicBezTo>
                <a:cubicBezTo>
                  <a:pt x="11176" y="8964"/>
                  <a:pt x="11181" y="8963"/>
                  <a:pt x="11185" y="8963"/>
                </a:cubicBezTo>
                <a:cubicBezTo>
                  <a:pt x="11193" y="8963"/>
                  <a:pt x="11196" y="8968"/>
                  <a:pt x="11204" y="8968"/>
                </a:cubicBezTo>
                <a:cubicBezTo>
                  <a:pt x="11216" y="8968"/>
                  <a:pt x="11216" y="8968"/>
                  <a:pt x="11252" y="8944"/>
                </a:cubicBezTo>
                <a:lnTo>
                  <a:pt x="11252" y="8944"/>
                </a:lnTo>
                <a:cubicBezTo>
                  <a:pt x="11252" y="8956"/>
                  <a:pt x="11216" y="8968"/>
                  <a:pt x="11204" y="8980"/>
                </a:cubicBezTo>
                <a:cubicBezTo>
                  <a:pt x="11230" y="8980"/>
                  <a:pt x="11250" y="9025"/>
                  <a:pt x="11283" y="9025"/>
                </a:cubicBezTo>
                <a:cubicBezTo>
                  <a:pt x="11294" y="9025"/>
                  <a:pt x="11307" y="9019"/>
                  <a:pt x="11323" y="9004"/>
                </a:cubicBezTo>
                <a:lnTo>
                  <a:pt x="11323" y="8992"/>
                </a:lnTo>
                <a:lnTo>
                  <a:pt x="11335" y="8992"/>
                </a:lnTo>
                <a:cubicBezTo>
                  <a:pt x="11430" y="9016"/>
                  <a:pt x="11359" y="9135"/>
                  <a:pt x="11418" y="9182"/>
                </a:cubicBezTo>
                <a:lnTo>
                  <a:pt x="11394" y="9194"/>
                </a:lnTo>
                <a:cubicBezTo>
                  <a:pt x="11442" y="9218"/>
                  <a:pt x="11454" y="9266"/>
                  <a:pt x="11525" y="9266"/>
                </a:cubicBezTo>
                <a:cubicBezTo>
                  <a:pt x="11525" y="9266"/>
                  <a:pt x="11490" y="9313"/>
                  <a:pt x="11466" y="9325"/>
                </a:cubicBezTo>
                <a:cubicBezTo>
                  <a:pt x="11502" y="9337"/>
                  <a:pt x="11525" y="9325"/>
                  <a:pt x="11513" y="9385"/>
                </a:cubicBezTo>
                <a:cubicBezTo>
                  <a:pt x="11479" y="9385"/>
                  <a:pt x="11473" y="9393"/>
                  <a:pt x="11471" y="9393"/>
                </a:cubicBezTo>
                <a:cubicBezTo>
                  <a:pt x="11469" y="9393"/>
                  <a:pt x="11471" y="9388"/>
                  <a:pt x="11466" y="9373"/>
                </a:cubicBezTo>
                <a:lnTo>
                  <a:pt x="11466" y="9373"/>
                </a:lnTo>
                <a:cubicBezTo>
                  <a:pt x="11466" y="9420"/>
                  <a:pt x="11430" y="9444"/>
                  <a:pt x="11513" y="9456"/>
                </a:cubicBezTo>
                <a:cubicBezTo>
                  <a:pt x="11454" y="9468"/>
                  <a:pt x="11466" y="9516"/>
                  <a:pt x="11490" y="9528"/>
                </a:cubicBezTo>
                <a:lnTo>
                  <a:pt x="11513" y="9480"/>
                </a:lnTo>
                <a:cubicBezTo>
                  <a:pt x="11537" y="9492"/>
                  <a:pt x="11537" y="9516"/>
                  <a:pt x="11537" y="9528"/>
                </a:cubicBezTo>
                <a:lnTo>
                  <a:pt x="11466" y="9563"/>
                </a:lnTo>
                <a:cubicBezTo>
                  <a:pt x="11454" y="9599"/>
                  <a:pt x="11454" y="9611"/>
                  <a:pt x="11478" y="9623"/>
                </a:cubicBezTo>
                <a:cubicBezTo>
                  <a:pt x="11466" y="9635"/>
                  <a:pt x="11454" y="9647"/>
                  <a:pt x="11442" y="9659"/>
                </a:cubicBezTo>
                <a:cubicBezTo>
                  <a:pt x="11435" y="9662"/>
                  <a:pt x="11430" y="9663"/>
                  <a:pt x="11426" y="9663"/>
                </a:cubicBezTo>
                <a:cubicBezTo>
                  <a:pt x="11401" y="9663"/>
                  <a:pt x="11420" y="9608"/>
                  <a:pt x="11430" y="9587"/>
                </a:cubicBezTo>
                <a:lnTo>
                  <a:pt x="11454" y="9587"/>
                </a:lnTo>
                <a:cubicBezTo>
                  <a:pt x="11475" y="9525"/>
                  <a:pt x="11457" y="9510"/>
                  <a:pt x="11428" y="9510"/>
                </a:cubicBezTo>
                <a:cubicBezTo>
                  <a:pt x="11401" y="9510"/>
                  <a:pt x="11363" y="9523"/>
                  <a:pt x="11336" y="9523"/>
                </a:cubicBezTo>
                <a:cubicBezTo>
                  <a:pt x="11326" y="9523"/>
                  <a:pt x="11317" y="9521"/>
                  <a:pt x="11311" y="9516"/>
                </a:cubicBezTo>
                <a:lnTo>
                  <a:pt x="11383" y="9432"/>
                </a:lnTo>
                <a:lnTo>
                  <a:pt x="11383" y="9432"/>
                </a:lnTo>
                <a:lnTo>
                  <a:pt x="11287" y="9480"/>
                </a:lnTo>
                <a:cubicBezTo>
                  <a:pt x="11299" y="9456"/>
                  <a:pt x="11323" y="9397"/>
                  <a:pt x="11347" y="9397"/>
                </a:cubicBezTo>
                <a:cubicBezTo>
                  <a:pt x="11347" y="9372"/>
                  <a:pt x="11341" y="9366"/>
                  <a:pt x="11334" y="9366"/>
                </a:cubicBezTo>
                <a:cubicBezTo>
                  <a:pt x="11326" y="9366"/>
                  <a:pt x="11317" y="9372"/>
                  <a:pt x="11310" y="9372"/>
                </a:cubicBezTo>
                <a:cubicBezTo>
                  <a:pt x="11304" y="9372"/>
                  <a:pt x="11299" y="9367"/>
                  <a:pt x="11299" y="9349"/>
                </a:cubicBezTo>
                <a:cubicBezTo>
                  <a:pt x="11299" y="9337"/>
                  <a:pt x="11311" y="9325"/>
                  <a:pt x="11311" y="9325"/>
                </a:cubicBezTo>
                <a:lnTo>
                  <a:pt x="11311" y="9325"/>
                </a:lnTo>
                <a:lnTo>
                  <a:pt x="11263" y="9337"/>
                </a:lnTo>
                <a:cubicBezTo>
                  <a:pt x="11283" y="9327"/>
                  <a:pt x="11295" y="9284"/>
                  <a:pt x="11305" y="9284"/>
                </a:cubicBezTo>
                <a:cubicBezTo>
                  <a:pt x="11307" y="9284"/>
                  <a:pt x="11309" y="9286"/>
                  <a:pt x="11311" y="9289"/>
                </a:cubicBezTo>
                <a:cubicBezTo>
                  <a:pt x="11303" y="9263"/>
                  <a:pt x="11287" y="9256"/>
                  <a:pt x="11269" y="9256"/>
                </a:cubicBezTo>
                <a:cubicBezTo>
                  <a:pt x="11249" y="9256"/>
                  <a:pt x="11226" y="9264"/>
                  <a:pt x="11211" y="9264"/>
                </a:cubicBezTo>
                <a:cubicBezTo>
                  <a:pt x="11197" y="9264"/>
                  <a:pt x="11188" y="9257"/>
                  <a:pt x="11192" y="9230"/>
                </a:cubicBezTo>
                <a:lnTo>
                  <a:pt x="11204" y="9230"/>
                </a:lnTo>
                <a:cubicBezTo>
                  <a:pt x="11192" y="9227"/>
                  <a:pt x="11183" y="9226"/>
                  <a:pt x="11175" y="9226"/>
                </a:cubicBezTo>
                <a:cubicBezTo>
                  <a:pt x="11118" y="9226"/>
                  <a:pt x="11143" y="9295"/>
                  <a:pt x="11049" y="9337"/>
                </a:cubicBezTo>
                <a:lnTo>
                  <a:pt x="11109" y="9147"/>
                </a:lnTo>
                <a:lnTo>
                  <a:pt x="11109" y="9147"/>
                </a:lnTo>
                <a:lnTo>
                  <a:pt x="11061" y="9206"/>
                </a:lnTo>
                <a:cubicBezTo>
                  <a:pt x="11049" y="9194"/>
                  <a:pt x="11037" y="9182"/>
                  <a:pt x="11061" y="9159"/>
                </a:cubicBezTo>
                <a:lnTo>
                  <a:pt x="11061" y="9159"/>
                </a:lnTo>
                <a:cubicBezTo>
                  <a:pt x="11002" y="9182"/>
                  <a:pt x="11049" y="9194"/>
                  <a:pt x="11002" y="9230"/>
                </a:cubicBezTo>
                <a:cubicBezTo>
                  <a:pt x="11002" y="9147"/>
                  <a:pt x="10882" y="9194"/>
                  <a:pt x="10942" y="9075"/>
                </a:cubicBezTo>
                <a:lnTo>
                  <a:pt x="10942" y="9075"/>
                </a:lnTo>
                <a:cubicBezTo>
                  <a:pt x="10894" y="9123"/>
                  <a:pt x="10954" y="9135"/>
                  <a:pt x="10882" y="9147"/>
                </a:cubicBezTo>
                <a:cubicBezTo>
                  <a:pt x="10908" y="9096"/>
                  <a:pt x="10901" y="9086"/>
                  <a:pt x="10885" y="9086"/>
                </a:cubicBezTo>
                <a:cubicBezTo>
                  <a:pt x="10874" y="9086"/>
                  <a:pt x="10860" y="9090"/>
                  <a:pt x="10848" y="9090"/>
                </a:cubicBezTo>
                <a:cubicBezTo>
                  <a:pt x="10834" y="9090"/>
                  <a:pt x="10823" y="9085"/>
                  <a:pt x="10823" y="9063"/>
                </a:cubicBezTo>
                <a:cubicBezTo>
                  <a:pt x="10871" y="9004"/>
                  <a:pt x="10882" y="9063"/>
                  <a:pt x="10882" y="8980"/>
                </a:cubicBezTo>
                <a:lnTo>
                  <a:pt x="10882" y="8980"/>
                </a:lnTo>
                <a:cubicBezTo>
                  <a:pt x="10863" y="9002"/>
                  <a:pt x="10850" y="9011"/>
                  <a:pt x="10841" y="9011"/>
                </a:cubicBezTo>
                <a:cubicBezTo>
                  <a:pt x="10811" y="9011"/>
                  <a:pt x="10824" y="8920"/>
                  <a:pt x="10787" y="8920"/>
                </a:cubicBezTo>
                <a:cubicBezTo>
                  <a:pt x="10773" y="8942"/>
                  <a:pt x="10760" y="8949"/>
                  <a:pt x="10746" y="8949"/>
                </a:cubicBezTo>
                <a:cubicBezTo>
                  <a:pt x="10715" y="8949"/>
                  <a:pt x="10682" y="8908"/>
                  <a:pt x="10632" y="8908"/>
                </a:cubicBezTo>
                <a:cubicBezTo>
                  <a:pt x="10656" y="8885"/>
                  <a:pt x="10573" y="8801"/>
                  <a:pt x="10549" y="8742"/>
                </a:cubicBezTo>
                <a:lnTo>
                  <a:pt x="10561" y="8730"/>
                </a:lnTo>
                <a:lnTo>
                  <a:pt x="10561" y="8730"/>
                </a:lnTo>
                <a:cubicBezTo>
                  <a:pt x="10530" y="8761"/>
                  <a:pt x="10506" y="8769"/>
                  <a:pt x="10486" y="8769"/>
                </a:cubicBezTo>
                <a:cubicBezTo>
                  <a:pt x="10459" y="8769"/>
                  <a:pt x="10439" y="8754"/>
                  <a:pt x="10418" y="8754"/>
                </a:cubicBezTo>
                <a:cubicBezTo>
                  <a:pt x="10442" y="8706"/>
                  <a:pt x="10466" y="8682"/>
                  <a:pt x="10501" y="8682"/>
                </a:cubicBezTo>
                <a:lnTo>
                  <a:pt x="10466" y="8658"/>
                </a:lnTo>
                <a:cubicBezTo>
                  <a:pt x="10442" y="8682"/>
                  <a:pt x="10418" y="8682"/>
                  <a:pt x="10394" y="8682"/>
                </a:cubicBezTo>
                <a:lnTo>
                  <a:pt x="10442" y="8623"/>
                </a:lnTo>
                <a:cubicBezTo>
                  <a:pt x="10394" y="8599"/>
                  <a:pt x="10311" y="8635"/>
                  <a:pt x="10275" y="8563"/>
                </a:cubicBezTo>
                <a:cubicBezTo>
                  <a:pt x="10240" y="8611"/>
                  <a:pt x="10216" y="8742"/>
                  <a:pt x="10132" y="8742"/>
                </a:cubicBezTo>
                <a:cubicBezTo>
                  <a:pt x="10154" y="8721"/>
                  <a:pt x="10175" y="8671"/>
                  <a:pt x="10196" y="8660"/>
                </a:cubicBezTo>
                <a:lnTo>
                  <a:pt x="10196" y="8660"/>
                </a:lnTo>
                <a:cubicBezTo>
                  <a:pt x="10193" y="8661"/>
                  <a:pt x="10190" y="8661"/>
                  <a:pt x="10186" y="8661"/>
                </a:cubicBezTo>
                <a:cubicBezTo>
                  <a:pt x="10177" y="8661"/>
                  <a:pt x="10168" y="8658"/>
                  <a:pt x="10168" y="8647"/>
                </a:cubicBezTo>
                <a:lnTo>
                  <a:pt x="10228" y="8623"/>
                </a:lnTo>
                <a:cubicBezTo>
                  <a:pt x="10228" y="8611"/>
                  <a:pt x="10225" y="8606"/>
                  <a:pt x="10221" y="8606"/>
                </a:cubicBezTo>
                <a:cubicBezTo>
                  <a:pt x="10211" y="8606"/>
                  <a:pt x="10191" y="8636"/>
                  <a:pt x="10174" y="8636"/>
                </a:cubicBezTo>
                <a:cubicBezTo>
                  <a:pt x="10172" y="8636"/>
                  <a:pt x="10170" y="8636"/>
                  <a:pt x="10168" y="8635"/>
                </a:cubicBezTo>
                <a:cubicBezTo>
                  <a:pt x="10204" y="8587"/>
                  <a:pt x="10180" y="8587"/>
                  <a:pt x="10204" y="8563"/>
                </a:cubicBezTo>
                <a:cubicBezTo>
                  <a:pt x="10213" y="8563"/>
                  <a:pt x="10215" y="8578"/>
                  <a:pt x="10222" y="8578"/>
                </a:cubicBezTo>
                <a:cubicBezTo>
                  <a:pt x="10223" y="8578"/>
                  <a:pt x="10225" y="8577"/>
                  <a:pt x="10228" y="8575"/>
                </a:cubicBezTo>
                <a:cubicBezTo>
                  <a:pt x="10216" y="8551"/>
                  <a:pt x="10204" y="8504"/>
                  <a:pt x="10216" y="8468"/>
                </a:cubicBezTo>
                <a:lnTo>
                  <a:pt x="10216" y="8468"/>
                </a:lnTo>
                <a:cubicBezTo>
                  <a:pt x="10205" y="8489"/>
                  <a:pt x="10186" y="8518"/>
                  <a:pt x="10166" y="8518"/>
                </a:cubicBezTo>
                <a:cubicBezTo>
                  <a:pt x="10163" y="8518"/>
                  <a:pt x="10159" y="8517"/>
                  <a:pt x="10156" y="8516"/>
                </a:cubicBezTo>
                <a:cubicBezTo>
                  <a:pt x="10120" y="8492"/>
                  <a:pt x="10180" y="8456"/>
                  <a:pt x="10168" y="8420"/>
                </a:cubicBezTo>
                <a:lnTo>
                  <a:pt x="10168" y="8420"/>
                </a:lnTo>
                <a:cubicBezTo>
                  <a:pt x="10162" y="8426"/>
                  <a:pt x="10157" y="8428"/>
                  <a:pt x="10153" y="8428"/>
                </a:cubicBezTo>
                <a:cubicBezTo>
                  <a:pt x="10146" y="8428"/>
                  <a:pt x="10139" y="8424"/>
                  <a:pt x="10131" y="8424"/>
                </a:cubicBezTo>
                <a:cubicBezTo>
                  <a:pt x="10120" y="8424"/>
                  <a:pt x="10106" y="8430"/>
                  <a:pt x="10085" y="8456"/>
                </a:cubicBezTo>
                <a:cubicBezTo>
                  <a:pt x="10073" y="8444"/>
                  <a:pt x="10097" y="8420"/>
                  <a:pt x="10109" y="8397"/>
                </a:cubicBezTo>
                <a:lnTo>
                  <a:pt x="10109" y="8397"/>
                </a:lnTo>
                <a:cubicBezTo>
                  <a:pt x="10105" y="8397"/>
                  <a:pt x="10102" y="8398"/>
                  <a:pt x="10099" y="8398"/>
                </a:cubicBezTo>
                <a:cubicBezTo>
                  <a:pt x="10070" y="8398"/>
                  <a:pt x="10038" y="8371"/>
                  <a:pt x="10013" y="8371"/>
                </a:cubicBezTo>
                <a:cubicBezTo>
                  <a:pt x="9998" y="8371"/>
                  <a:pt x="9986" y="8380"/>
                  <a:pt x="9978" y="8408"/>
                </a:cubicBezTo>
                <a:lnTo>
                  <a:pt x="9978" y="8420"/>
                </a:lnTo>
                <a:cubicBezTo>
                  <a:pt x="9973" y="8421"/>
                  <a:pt x="9969" y="8421"/>
                  <a:pt x="9965" y="8421"/>
                </a:cubicBezTo>
                <a:cubicBezTo>
                  <a:pt x="9858" y="8421"/>
                  <a:pt x="9844" y="8277"/>
                  <a:pt x="9763" y="8254"/>
                </a:cubicBezTo>
                <a:lnTo>
                  <a:pt x="9775" y="8230"/>
                </a:lnTo>
                <a:cubicBezTo>
                  <a:pt x="9728" y="8230"/>
                  <a:pt x="9695" y="8199"/>
                  <a:pt x="9648" y="8199"/>
                </a:cubicBezTo>
                <a:cubicBezTo>
                  <a:pt x="9636" y="8199"/>
                  <a:pt x="9623" y="8201"/>
                  <a:pt x="9608" y="8206"/>
                </a:cubicBezTo>
                <a:cubicBezTo>
                  <a:pt x="9597" y="8194"/>
                  <a:pt x="9608" y="8146"/>
                  <a:pt x="9632" y="8123"/>
                </a:cubicBezTo>
                <a:cubicBezTo>
                  <a:pt x="9597" y="8111"/>
                  <a:pt x="9573" y="8135"/>
                  <a:pt x="9549" y="8063"/>
                </a:cubicBezTo>
                <a:cubicBezTo>
                  <a:pt x="9585" y="8056"/>
                  <a:pt x="9582" y="8044"/>
                  <a:pt x="9584" y="8044"/>
                </a:cubicBezTo>
                <a:cubicBezTo>
                  <a:pt x="9586" y="8044"/>
                  <a:pt x="9590" y="8049"/>
                  <a:pt x="9608" y="8063"/>
                </a:cubicBezTo>
                <a:cubicBezTo>
                  <a:pt x="9577" y="8022"/>
                  <a:pt x="9591" y="7989"/>
                  <a:pt x="9533" y="7989"/>
                </a:cubicBezTo>
                <a:cubicBezTo>
                  <a:pt x="9524" y="7989"/>
                  <a:pt x="9514" y="7990"/>
                  <a:pt x="9501" y="7992"/>
                </a:cubicBezTo>
                <a:cubicBezTo>
                  <a:pt x="9561" y="7956"/>
                  <a:pt x="9525" y="7908"/>
                  <a:pt x="9489" y="7908"/>
                </a:cubicBezTo>
                <a:lnTo>
                  <a:pt x="9489" y="7968"/>
                </a:lnTo>
                <a:cubicBezTo>
                  <a:pt x="9466" y="7956"/>
                  <a:pt x="9454" y="7932"/>
                  <a:pt x="9442" y="7920"/>
                </a:cubicBezTo>
                <a:lnTo>
                  <a:pt x="9501" y="7861"/>
                </a:lnTo>
                <a:cubicBezTo>
                  <a:pt x="9496" y="7798"/>
                  <a:pt x="9453" y="7790"/>
                  <a:pt x="9405" y="7790"/>
                </a:cubicBezTo>
                <a:cubicBezTo>
                  <a:pt x="9389" y="7790"/>
                  <a:pt x="9372" y="7791"/>
                  <a:pt x="9357" y="7791"/>
                </a:cubicBezTo>
                <a:cubicBezTo>
                  <a:pt x="9305" y="7791"/>
                  <a:pt x="9265" y="7781"/>
                  <a:pt x="9287" y="7694"/>
                </a:cubicBezTo>
                <a:lnTo>
                  <a:pt x="9287" y="7694"/>
                </a:lnTo>
                <a:cubicBezTo>
                  <a:pt x="9227" y="7718"/>
                  <a:pt x="9311" y="7765"/>
                  <a:pt x="9239" y="7801"/>
                </a:cubicBezTo>
                <a:cubicBezTo>
                  <a:pt x="9216" y="7765"/>
                  <a:pt x="9251" y="7635"/>
                  <a:pt x="9239" y="7623"/>
                </a:cubicBezTo>
                <a:cubicBezTo>
                  <a:pt x="9237" y="7603"/>
                  <a:pt x="9227" y="7596"/>
                  <a:pt x="9215" y="7596"/>
                </a:cubicBezTo>
                <a:cubicBezTo>
                  <a:pt x="9187" y="7596"/>
                  <a:pt x="9141" y="7631"/>
                  <a:pt x="9111" y="7631"/>
                </a:cubicBezTo>
                <a:cubicBezTo>
                  <a:pt x="9099" y="7631"/>
                  <a:pt x="9090" y="7626"/>
                  <a:pt x="9085" y="7611"/>
                </a:cubicBezTo>
                <a:cubicBezTo>
                  <a:pt x="9073" y="7646"/>
                  <a:pt x="9025" y="7706"/>
                  <a:pt x="8966" y="7706"/>
                </a:cubicBezTo>
                <a:cubicBezTo>
                  <a:pt x="8930" y="7658"/>
                  <a:pt x="9001" y="7563"/>
                  <a:pt x="9037" y="7563"/>
                </a:cubicBezTo>
                <a:cubicBezTo>
                  <a:pt x="9049" y="7563"/>
                  <a:pt x="9049" y="7575"/>
                  <a:pt x="9037" y="7587"/>
                </a:cubicBezTo>
                <a:cubicBezTo>
                  <a:pt x="9061" y="7587"/>
                  <a:pt x="9085" y="7587"/>
                  <a:pt x="9097" y="7551"/>
                </a:cubicBezTo>
                <a:lnTo>
                  <a:pt x="9097" y="7551"/>
                </a:lnTo>
                <a:lnTo>
                  <a:pt x="9061" y="7575"/>
                </a:lnTo>
                <a:cubicBezTo>
                  <a:pt x="9073" y="7539"/>
                  <a:pt x="9013" y="7492"/>
                  <a:pt x="9061" y="7468"/>
                </a:cubicBezTo>
                <a:cubicBezTo>
                  <a:pt x="9013" y="7468"/>
                  <a:pt x="9013" y="7492"/>
                  <a:pt x="9025" y="7527"/>
                </a:cubicBezTo>
                <a:cubicBezTo>
                  <a:pt x="9001" y="7456"/>
                  <a:pt x="8954" y="7468"/>
                  <a:pt x="8918" y="7396"/>
                </a:cubicBezTo>
                <a:cubicBezTo>
                  <a:pt x="8918" y="7417"/>
                  <a:pt x="8909" y="7446"/>
                  <a:pt x="8899" y="7446"/>
                </a:cubicBezTo>
                <a:cubicBezTo>
                  <a:pt x="8897" y="7446"/>
                  <a:pt x="8896" y="7446"/>
                  <a:pt x="8894" y="7444"/>
                </a:cubicBezTo>
                <a:cubicBezTo>
                  <a:pt x="8880" y="7419"/>
                  <a:pt x="8868" y="7411"/>
                  <a:pt x="8857" y="7411"/>
                </a:cubicBezTo>
                <a:cubicBezTo>
                  <a:pt x="8835" y="7411"/>
                  <a:pt x="8816" y="7440"/>
                  <a:pt x="8788" y="7440"/>
                </a:cubicBezTo>
                <a:cubicBezTo>
                  <a:pt x="8780" y="7440"/>
                  <a:pt x="8772" y="7438"/>
                  <a:pt x="8763" y="7432"/>
                </a:cubicBezTo>
                <a:cubicBezTo>
                  <a:pt x="8775" y="7373"/>
                  <a:pt x="8846" y="7349"/>
                  <a:pt x="8775" y="7337"/>
                </a:cubicBezTo>
                <a:cubicBezTo>
                  <a:pt x="8775" y="7289"/>
                  <a:pt x="8823" y="7277"/>
                  <a:pt x="8858" y="7265"/>
                </a:cubicBezTo>
                <a:lnTo>
                  <a:pt x="8858" y="7265"/>
                </a:lnTo>
                <a:cubicBezTo>
                  <a:pt x="8854" y="7266"/>
                  <a:pt x="8850" y="7266"/>
                  <a:pt x="8846" y="7266"/>
                </a:cubicBezTo>
                <a:cubicBezTo>
                  <a:pt x="8777" y="7266"/>
                  <a:pt x="8798" y="7168"/>
                  <a:pt x="8775" y="7134"/>
                </a:cubicBezTo>
                <a:lnTo>
                  <a:pt x="8823" y="7134"/>
                </a:lnTo>
                <a:cubicBezTo>
                  <a:pt x="8799" y="7134"/>
                  <a:pt x="8787" y="7123"/>
                  <a:pt x="8775" y="7111"/>
                </a:cubicBezTo>
                <a:lnTo>
                  <a:pt x="8751" y="7170"/>
                </a:lnTo>
                <a:cubicBezTo>
                  <a:pt x="8739" y="7158"/>
                  <a:pt x="8727" y="7146"/>
                  <a:pt x="8751" y="7123"/>
                </a:cubicBezTo>
                <a:lnTo>
                  <a:pt x="8751" y="7123"/>
                </a:lnTo>
                <a:cubicBezTo>
                  <a:pt x="8704" y="7146"/>
                  <a:pt x="8692" y="7206"/>
                  <a:pt x="8620" y="7230"/>
                </a:cubicBezTo>
                <a:cubicBezTo>
                  <a:pt x="8632" y="7194"/>
                  <a:pt x="8549" y="7206"/>
                  <a:pt x="8596" y="7134"/>
                </a:cubicBezTo>
                <a:lnTo>
                  <a:pt x="8596" y="7134"/>
                </a:lnTo>
                <a:cubicBezTo>
                  <a:pt x="8604" y="7150"/>
                  <a:pt x="8611" y="7156"/>
                  <a:pt x="8617" y="7156"/>
                </a:cubicBezTo>
                <a:cubicBezTo>
                  <a:pt x="8637" y="7156"/>
                  <a:pt x="8652" y="7100"/>
                  <a:pt x="8686" y="7096"/>
                </a:cubicBezTo>
                <a:lnTo>
                  <a:pt x="8686" y="7096"/>
                </a:lnTo>
                <a:cubicBezTo>
                  <a:pt x="8674" y="7092"/>
                  <a:pt x="8668" y="7083"/>
                  <a:pt x="8668" y="7075"/>
                </a:cubicBezTo>
                <a:cubicBezTo>
                  <a:pt x="8668" y="7063"/>
                  <a:pt x="8680" y="7063"/>
                  <a:pt x="8692" y="7063"/>
                </a:cubicBezTo>
                <a:cubicBezTo>
                  <a:pt x="8688" y="7034"/>
                  <a:pt x="8680" y="7024"/>
                  <a:pt x="8669" y="7024"/>
                </a:cubicBezTo>
                <a:cubicBezTo>
                  <a:pt x="8644" y="7024"/>
                  <a:pt x="8603" y="7072"/>
                  <a:pt x="8571" y="7072"/>
                </a:cubicBezTo>
                <a:cubicBezTo>
                  <a:pt x="8563" y="7072"/>
                  <a:pt x="8555" y="7070"/>
                  <a:pt x="8549" y="7063"/>
                </a:cubicBezTo>
                <a:cubicBezTo>
                  <a:pt x="8585" y="7027"/>
                  <a:pt x="8596" y="6980"/>
                  <a:pt x="8573" y="6980"/>
                </a:cubicBezTo>
                <a:cubicBezTo>
                  <a:pt x="8596" y="7003"/>
                  <a:pt x="8537" y="7051"/>
                  <a:pt x="8489" y="7051"/>
                </a:cubicBezTo>
                <a:cubicBezTo>
                  <a:pt x="8484" y="7025"/>
                  <a:pt x="8472" y="7020"/>
                  <a:pt x="8459" y="7020"/>
                </a:cubicBezTo>
                <a:cubicBezTo>
                  <a:pt x="8450" y="7020"/>
                  <a:pt x="8439" y="7023"/>
                  <a:pt x="8431" y="7023"/>
                </a:cubicBezTo>
                <a:cubicBezTo>
                  <a:pt x="8425" y="7023"/>
                  <a:pt x="8421" y="7021"/>
                  <a:pt x="8418" y="7015"/>
                </a:cubicBezTo>
                <a:lnTo>
                  <a:pt x="8418" y="7015"/>
                </a:lnTo>
                <a:lnTo>
                  <a:pt x="8430" y="7051"/>
                </a:lnTo>
                <a:cubicBezTo>
                  <a:pt x="8415" y="7061"/>
                  <a:pt x="8404" y="7065"/>
                  <a:pt x="8394" y="7065"/>
                </a:cubicBezTo>
                <a:cubicBezTo>
                  <a:pt x="8380" y="7065"/>
                  <a:pt x="8367" y="7058"/>
                  <a:pt x="8346" y="7051"/>
                </a:cubicBezTo>
                <a:cubicBezTo>
                  <a:pt x="8351" y="7037"/>
                  <a:pt x="8357" y="7034"/>
                  <a:pt x="8364" y="7034"/>
                </a:cubicBezTo>
                <a:cubicBezTo>
                  <a:pt x="8369" y="7034"/>
                  <a:pt x="8373" y="7036"/>
                  <a:pt x="8377" y="7036"/>
                </a:cubicBezTo>
                <a:cubicBezTo>
                  <a:pt x="8380" y="7036"/>
                  <a:pt x="8382" y="7034"/>
                  <a:pt x="8382" y="7027"/>
                </a:cubicBezTo>
                <a:lnTo>
                  <a:pt x="8382" y="7027"/>
                </a:lnTo>
                <a:cubicBezTo>
                  <a:pt x="8373" y="7031"/>
                  <a:pt x="8367" y="7033"/>
                  <a:pt x="8361" y="7033"/>
                </a:cubicBezTo>
                <a:cubicBezTo>
                  <a:pt x="8316" y="7033"/>
                  <a:pt x="8369" y="6919"/>
                  <a:pt x="8307" y="6919"/>
                </a:cubicBezTo>
                <a:cubicBezTo>
                  <a:pt x="8305" y="6919"/>
                  <a:pt x="8302" y="6920"/>
                  <a:pt x="8299" y="6920"/>
                </a:cubicBezTo>
                <a:cubicBezTo>
                  <a:pt x="8299" y="6884"/>
                  <a:pt x="8358" y="6849"/>
                  <a:pt x="8358" y="6825"/>
                </a:cubicBezTo>
                <a:cubicBezTo>
                  <a:pt x="8275" y="6825"/>
                  <a:pt x="8346" y="6742"/>
                  <a:pt x="8275" y="6730"/>
                </a:cubicBezTo>
                <a:cubicBezTo>
                  <a:pt x="8239" y="6789"/>
                  <a:pt x="8251" y="6777"/>
                  <a:pt x="8180" y="6789"/>
                </a:cubicBezTo>
                <a:lnTo>
                  <a:pt x="8287" y="6825"/>
                </a:lnTo>
                <a:lnTo>
                  <a:pt x="8180" y="6849"/>
                </a:lnTo>
                <a:cubicBezTo>
                  <a:pt x="8204" y="6873"/>
                  <a:pt x="8251" y="6873"/>
                  <a:pt x="8263" y="6884"/>
                </a:cubicBezTo>
                <a:cubicBezTo>
                  <a:pt x="8204" y="6908"/>
                  <a:pt x="8215" y="6896"/>
                  <a:pt x="8192" y="6944"/>
                </a:cubicBezTo>
                <a:cubicBezTo>
                  <a:pt x="8227" y="6849"/>
                  <a:pt x="8096" y="6932"/>
                  <a:pt x="8096" y="6849"/>
                </a:cubicBezTo>
                <a:lnTo>
                  <a:pt x="8204" y="6742"/>
                </a:lnTo>
                <a:cubicBezTo>
                  <a:pt x="8204" y="6634"/>
                  <a:pt x="8061" y="6706"/>
                  <a:pt x="8013" y="6611"/>
                </a:cubicBezTo>
                <a:lnTo>
                  <a:pt x="8013" y="6611"/>
                </a:lnTo>
                <a:lnTo>
                  <a:pt x="8025" y="6658"/>
                </a:lnTo>
                <a:cubicBezTo>
                  <a:pt x="8013" y="6665"/>
                  <a:pt x="8004" y="6668"/>
                  <a:pt x="7997" y="6668"/>
                </a:cubicBezTo>
                <a:cubicBezTo>
                  <a:pt x="7968" y="6668"/>
                  <a:pt x="7968" y="6622"/>
                  <a:pt x="7930" y="6622"/>
                </a:cubicBezTo>
                <a:cubicBezTo>
                  <a:pt x="7977" y="6587"/>
                  <a:pt x="7965" y="6551"/>
                  <a:pt x="7989" y="6527"/>
                </a:cubicBezTo>
                <a:lnTo>
                  <a:pt x="7989" y="6527"/>
                </a:lnTo>
                <a:cubicBezTo>
                  <a:pt x="7984" y="6531"/>
                  <a:pt x="7979" y="6532"/>
                  <a:pt x="7974" y="6532"/>
                </a:cubicBezTo>
                <a:cubicBezTo>
                  <a:pt x="7958" y="6532"/>
                  <a:pt x="7944" y="6515"/>
                  <a:pt x="7918" y="6515"/>
                </a:cubicBezTo>
                <a:cubicBezTo>
                  <a:pt x="7903" y="6515"/>
                  <a:pt x="7884" y="6521"/>
                  <a:pt x="7858" y="6539"/>
                </a:cubicBezTo>
                <a:lnTo>
                  <a:pt x="7870" y="6468"/>
                </a:lnTo>
                <a:cubicBezTo>
                  <a:pt x="7861" y="6450"/>
                  <a:pt x="7848" y="6444"/>
                  <a:pt x="7831" y="6444"/>
                </a:cubicBezTo>
                <a:cubicBezTo>
                  <a:pt x="7795" y="6444"/>
                  <a:pt x="7745" y="6473"/>
                  <a:pt x="7707" y="6473"/>
                </a:cubicBezTo>
                <a:cubicBezTo>
                  <a:pt x="7691" y="6473"/>
                  <a:pt x="7678" y="6469"/>
                  <a:pt x="7668" y="6456"/>
                </a:cubicBezTo>
                <a:cubicBezTo>
                  <a:pt x="7721" y="6424"/>
                  <a:pt x="7727" y="6383"/>
                  <a:pt x="7770" y="6383"/>
                </a:cubicBezTo>
                <a:cubicBezTo>
                  <a:pt x="7775" y="6383"/>
                  <a:pt x="7780" y="6383"/>
                  <a:pt x="7787" y="6384"/>
                </a:cubicBezTo>
                <a:cubicBezTo>
                  <a:pt x="7779" y="6369"/>
                  <a:pt x="7772" y="6354"/>
                  <a:pt x="7761" y="6354"/>
                </a:cubicBezTo>
                <a:cubicBezTo>
                  <a:pt x="7755" y="6354"/>
                  <a:pt x="7748" y="6359"/>
                  <a:pt x="7739" y="6372"/>
                </a:cubicBezTo>
                <a:cubicBezTo>
                  <a:pt x="7751" y="6337"/>
                  <a:pt x="7644" y="6372"/>
                  <a:pt x="7656" y="6325"/>
                </a:cubicBezTo>
                <a:cubicBezTo>
                  <a:pt x="7637" y="6325"/>
                  <a:pt x="7610" y="6355"/>
                  <a:pt x="7594" y="6355"/>
                </a:cubicBezTo>
                <a:cubicBezTo>
                  <a:pt x="7590" y="6355"/>
                  <a:pt x="7587" y="6353"/>
                  <a:pt x="7584" y="6349"/>
                </a:cubicBezTo>
                <a:cubicBezTo>
                  <a:pt x="7584" y="6342"/>
                  <a:pt x="7588" y="6336"/>
                  <a:pt x="7591" y="6331"/>
                </a:cubicBezTo>
                <a:lnTo>
                  <a:pt x="7591" y="6331"/>
                </a:lnTo>
                <a:cubicBezTo>
                  <a:pt x="7575" y="6343"/>
                  <a:pt x="7541" y="6333"/>
                  <a:pt x="7528" y="6374"/>
                </a:cubicBezTo>
                <a:lnTo>
                  <a:pt x="7528" y="6374"/>
                </a:lnTo>
                <a:cubicBezTo>
                  <a:pt x="7563" y="6219"/>
                  <a:pt x="7359" y="6238"/>
                  <a:pt x="7406" y="6099"/>
                </a:cubicBezTo>
                <a:cubicBezTo>
                  <a:pt x="7358" y="6075"/>
                  <a:pt x="7311" y="6039"/>
                  <a:pt x="7263" y="6003"/>
                </a:cubicBezTo>
                <a:cubicBezTo>
                  <a:pt x="7279" y="6003"/>
                  <a:pt x="7284" y="5998"/>
                  <a:pt x="7286" y="5998"/>
                </a:cubicBezTo>
                <a:lnTo>
                  <a:pt x="7286" y="5998"/>
                </a:lnTo>
                <a:cubicBezTo>
                  <a:pt x="7286" y="6000"/>
                  <a:pt x="7286" y="6001"/>
                  <a:pt x="7287" y="6003"/>
                </a:cubicBezTo>
                <a:cubicBezTo>
                  <a:pt x="7287" y="5999"/>
                  <a:pt x="7287" y="5998"/>
                  <a:pt x="7286" y="5998"/>
                </a:cubicBezTo>
                <a:cubicBezTo>
                  <a:pt x="7286" y="5998"/>
                  <a:pt x="7286" y="5998"/>
                  <a:pt x="7286" y="5998"/>
                </a:cubicBezTo>
                <a:lnTo>
                  <a:pt x="7286" y="5998"/>
                </a:lnTo>
                <a:cubicBezTo>
                  <a:pt x="7282" y="5983"/>
                  <a:pt x="7275" y="5978"/>
                  <a:pt x="7264" y="5978"/>
                </a:cubicBezTo>
                <a:cubicBezTo>
                  <a:pt x="7239" y="5978"/>
                  <a:pt x="7197" y="6012"/>
                  <a:pt x="7170" y="6012"/>
                </a:cubicBezTo>
                <a:cubicBezTo>
                  <a:pt x="7157" y="6012"/>
                  <a:pt x="7147" y="6004"/>
                  <a:pt x="7144" y="5980"/>
                </a:cubicBezTo>
                <a:cubicBezTo>
                  <a:pt x="7153" y="5949"/>
                  <a:pt x="7163" y="5941"/>
                  <a:pt x="7172" y="5941"/>
                </a:cubicBezTo>
                <a:cubicBezTo>
                  <a:pt x="7184" y="5941"/>
                  <a:pt x="7194" y="5953"/>
                  <a:pt x="7200" y="5953"/>
                </a:cubicBezTo>
                <a:cubicBezTo>
                  <a:pt x="7202" y="5953"/>
                  <a:pt x="7203" y="5951"/>
                  <a:pt x="7203" y="5944"/>
                </a:cubicBezTo>
                <a:cubicBezTo>
                  <a:pt x="7322" y="5813"/>
                  <a:pt x="7120" y="5896"/>
                  <a:pt x="7156" y="5789"/>
                </a:cubicBezTo>
                <a:lnTo>
                  <a:pt x="7168" y="5789"/>
                </a:lnTo>
                <a:cubicBezTo>
                  <a:pt x="7192" y="5718"/>
                  <a:pt x="7061" y="5765"/>
                  <a:pt x="7025" y="5718"/>
                </a:cubicBezTo>
                <a:cubicBezTo>
                  <a:pt x="7025" y="5718"/>
                  <a:pt x="7037" y="5706"/>
                  <a:pt x="7037" y="5694"/>
                </a:cubicBezTo>
                <a:lnTo>
                  <a:pt x="7037" y="5694"/>
                </a:lnTo>
                <a:cubicBezTo>
                  <a:pt x="7012" y="5704"/>
                  <a:pt x="6988" y="5709"/>
                  <a:pt x="6964" y="5709"/>
                </a:cubicBezTo>
                <a:cubicBezTo>
                  <a:pt x="6907" y="5709"/>
                  <a:pt x="6853" y="5683"/>
                  <a:pt x="6811" y="5658"/>
                </a:cubicBezTo>
                <a:cubicBezTo>
                  <a:pt x="6870" y="5634"/>
                  <a:pt x="6858" y="5658"/>
                  <a:pt x="6894" y="5599"/>
                </a:cubicBezTo>
                <a:cubicBezTo>
                  <a:pt x="6892" y="5598"/>
                  <a:pt x="6891" y="5598"/>
                  <a:pt x="6889" y="5598"/>
                </a:cubicBezTo>
                <a:cubicBezTo>
                  <a:pt x="6867" y="5598"/>
                  <a:pt x="6830" y="5662"/>
                  <a:pt x="6791" y="5662"/>
                </a:cubicBezTo>
                <a:cubicBezTo>
                  <a:pt x="6785" y="5662"/>
                  <a:pt x="6780" y="5661"/>
                  <a:pt x="6775" y="5658"/>
                </a:cubicBezTo>
                <a:cubicBezTo>
                  <a:pt x="6787" y="5622"/>
                  <a:pt x="6787" y="5563"/>
                  <a:pt x="6834" y="5515"/>
                </a:cubicBezTo>
                <a:lnTo>
                  <a:pt x="6870" y="5551"/>
                </a:lnTo>
                <a:cubicBezTo>
                  <a:pt x="6918" y="5468"/>
                  <a:pt x="6822" y="5503"/>
                  <a:pt x="6811" y="5468"/>
                </a:cubicBezTo>
                <a:lnTo>
                  <a:pt x="6846" y="5444"/>
                </a:lnTo>
                <a:cubicBezTo>
                  <a:pt x="6826" y="5430"/>
                  <a:pt x="6805" y="5426"/>
                  <a:pt x="6786" y="5426"/>
                </a:cubicBezTo>
                <a:cubicBezTo>
                  <a:pt x="6759" y="5426"/>
                  <a:pt x="6734" y="5433"/>
                  <a:pt x="6710" y="5433"/>
                </a:cubicBezTo>
                <a:cubicBezTo>
                  <a:pt x="6690" y="5433"/>
                  <a:pt x="6672" y="5428"/>
                  <a:pt x="6656" y="5408"/>
                </a:cubicBezTo>
                <a:lnTo>
                  <a:pt x="6632" y="5432"/>
                </a:lnTo>
                <a:cubicBezTo>
                  <a:pt x="6616" y="5437"/>
                  <a:pt x="6606" y="5439"/>
                  <a:pt x="6598" y="5439"/>
                </a:cubicBezTo>
                <a:cubicBezTo>
                  <a:pt x="6560" y="5439"/>
                  <a:pt x="6615" y="5381"/>
                  <a:pt x="6580" y="5381"/>
                </a:cubicBezTo>
                <a:cubicBezTo>
                  <a:pt x="6575" y="5381"/>
                  <a:pt x="6569" y="5382"/>
                  <a:pt x="6560" y="5384"/>
                </a:cubicBezTo>
                <a:lnTo>
                  <a:pt x="6632" y="5301"/>
                </a:lnTo>
                <a:cubicBezTo>
                  <a:pt x="6584" y="5289"/>
                  <a:pt x="6477" y="5289"/>
                  <a:pt x="6430" y="5265"/>
                </a:cubicBezTo>
                <a:cubicBezTo>
                  <a:pt x="6460" y="5250"/>
                  <a:pt x="6491" y="5246"/>
                  <a:pt x="6520" y="5246"/>
                </a:cubicBezTo>
                <a:cubicBezTo>
                  <a:pt x="6560" y="5246"/>
                  <a:pt x="6598" y="5253"/>
                  <a:pt x="6632" y="5253"/>
                </a:cubicBezTo>
                <a:cubicBezTo>
                  <a:pt x="6622" y="5234"/>
                  <a:pt x="6581" y="5199"/>
                  <a:pt x="6541" y="5199"/>
                </a:cubicBezTo>
                <a:cubicBezTo>
                  <a:pt x="6531" y="5199"/>
                  <a:pt x="6522" y="5201"/>
                  <a:pt x="6513" y="5206"/>
                </a:cubicBezTo>
                <a:cubicBezTo>
                  <a:pt x="6525" y="5206"/>
                  <a:pt x="6560" y="5206"/>
                  <a:pt x="6549" y="5218"/>
                </a:cubicBezTo>
                <a:cubicBezTo>
                  <a:pt x="6516" y="5232"/>
                  <a:pt x="6487" y="5238"/>
                  <a:pt x="6461" y="5238"/>
                </a:cubicBezTo>
                <a:cubicBezTo>
                  <a:pt x="6422" y="5238"/>
                  <a:pt x="6392" y="5223"/>
                  <a:pt x="6370" y="5194"/>
                </a:cubicBezTo>
                <a:cubicBezTo>
                  <a:pt x="6513" y="5063"/>
                  <a:pt x="6287" y="5051"/>
                  <a:pt x="6370" y="4908"/>
                </a:cubicBezTo>
                <a:cubicBezTo>
                  <a:pt x="6251" y="4884"/>
                  <a:pt x="6251" y="4729"/>
                  <a:pt x="6156" y="4646"/>
                </a:cubicBezTo>
                <a:cubicBezTo>
                  <a:pt x="6127" y="4695"/>
                  <a:pt x="6115" y="4708"/>
                  <a:pt x="6107" y="4708"/>
                </a:cubicBezTo>
                <a:cubicBezTo>
                  <a:pt x="6099" y="4708"/>
                  <a:pt x="6095" y="4695"/>
                  <a:pt x="6081" y="4695"/>
                </a:cubicBezTo>
                <a:cubicBezTo>
                  <a:pt x="6069" y="4695"/>
                  <a:pt x="6049" y="4705"/>
                  <a:pt x="6013" y="4741"/>
                </a:cubicBezTo>
                <a:cubicBezTo>
                  <a:pt x="5989" y="4729"/>
                  <a:pt x="5989" y="4717"/>
                  <a:pt x="5989" y="4717"/>
                </a:cubicBezTo>
                <a:cubicBezTo>
                  <a:pt x="5989" y="4717"/>
                  <a:pt x="5989" y="4706"/>
                  <a:pt x="5989" y="4706"/>
                </a:cubicBezTo>
                <a:lnTo>
                  <a:pt x="6001" y="4587"/>
                </a:lnTo>
                <a:cubicBezTo>
                  <a:pt x="6007" y="4563"/>
                  <a:pt x="6019" y="4560"/>
                  <a:pt x="6032" y="4560"/>
                </a:cubicBezTo>
                <a:cubicBezTo>
                  <a:pt x="6037" y="4560"/>
                  <a:pt x="6041" y="4560"/>
                  <a:pt x="6046" y="4560"/>
                </a:cubicBezTo>
                <a:cubicBezTo>
                  <a:pt x="6055" y="4560"/>
                  <a:pt x="6064" y="4559"/>
                  <a:pt x="6072" y="4551"/>
                </a:cubicBezTo>
                <a:cubicBezTo>
                  <a:pt x="6037" y="4491"/>
                  <a:pt x="6096" y="4479"/>
                  <a:pt x="6096" y="4420"/>
                </a:cubicBezTo>
                <a:lnTo>
                  <a:pt x="6096" y="4420"/>
                </a:lnTo>
                <a:cubicBezTo>
                  <a:pt x="6078" y="4444"/>
                  <a:pt x="6060" y="4456"/>
                  <a:pt x="6046" y="4456"/>
                </a:cubicBezTo>
                <a:cubicBezTo>
                  <a:pt x="6031" y="4456"/>
                  <a:pt x="6019" y="4444"/>
                  <a:pt x="6013" y="4420"/>
                </a:cubicBezTo>
                <a:lnTo>
                  <a:pt x="6001" y="4515"/>
                </a:lnTo>
                <a:cubicBezTo>
                  <a:pt x="5870" y="4503"/>
                  <a:pt x="6049" y="4360"/>
                  <a:pt x="5918" y="4360"/>
                </a:cubicBezTo>
                <a:lnTo>
                  <a:pt x="5977" y="4337"/>
                </a:lnTo>
                <a:cubicBezTo>
                  <a:pt x="5930" y="4327"/>
                  <a:pt x="5884" y="4259"/>
                  <a:pt x="5808" y="4259"/>
                </a:cubicBezTo>
                <a:cubicBezTo>
                  <a:pt x="5787" y="4259"/>
                  <a:pt x="5765" y="4264"/>
                  <a:pt x="5739" y="4277"/>
                </a:cubicBezTo>
                <a:lnTo>
                  <a:pt x="5739" y="4277"/>
                </a:lnTo>
                <a:cubicBezTo>
                  <a:pt x="5739" y="4253"/>
                  <a:pt x="5763" y="4217"/>
                  <a:pt x="5787" y="4217"/>
                </a:cubicBezTo>
                <a:cubicBezTo>
                  <a:pt x="5727" y="4134"/>
                  <a:pt x="5525" y="4134"/>
                  <a:pt x="5525" y="4027"/>
                </a:cubicBezTo>
                <a:lnTo>
                  <a:pt x="5560" y="4003"/>
                </a:lnTo>
                <a:cubicBezTo>
                  <a:pt x="5557" y="4001"/>
                  <a:pt x="5552" y="4001"/>
                  <a:pt x="5547" y="4001"/>
                </a:cubicBezTo>
                <a:cubicBezTo>
                  <a:pt x="5533" y="4001"/>
                  <a:pt x="5517" y="4005"/>
                  <a:pt x="5505" y="4005"/>
                </a:cubicBezTo>
                <a:cubicBezTo>
                  <a:pt x="5492" y="4005"/>
                  <a:pt x="5484" y="4000"/>
                  <a:pt x="5489" y="3979"/>
                </a:cubicBezTo>
                <a:cubicBezTo>
                  <a:pt x="5501" y="3967"/>
                  <a:pt x="5525" y="3956"/>
                  <a:pt x="5513" y="3944"/>
                </a:cubicBezTo>
                <a:lnTo>
                  <a:pt x="5513" y="3944"/>
                </a:lnTo>
                <a:cubicBezTo>
                  <a:pt x="5508" y="3948"/>
                  <a:pt x="5496" y="3951"/>
                  <a:pt x="5482" y="3951"/>
                </a:cubicBezTo>
                <a:cubicBezTo>
                  <a:pt x="5458" y="3951"/>
                  <a:pt x="5429" y="3942"/>
                  <a:pt x="5429" y="3920"/>
                </a:cubicBezTo>
                <a:lnTo>
                  <a:pt x="5477" y="3908"/>
                </a:lnTo>
                <a:cubicBezTo>
                  <a:pt x="5441" y="3789"/>
                  <a:pt x="5287" y="3860"/>
                  <a:pt x="5203" y="3813"/>
                </a:cubicBezTo>
                <a:cubicBezTo>
                  <a:pt x="5287" y="3729"/>
                  <a:pt x="5263" y="3646"/>
                  <a:pt x="5239" y="3598"/>
                </a:cubicBezTo>
                <a:lnTo>
                  <a:pt x="5251" y="3598"/>
                </a:lnTo>
                <a:cubicBezTo>
                  <a:pt x="5179" y="3491"/>
                  <a:pt x="5036" y="3503"/>
                  <a:pt x="4929" y="3455"/>
                </a:cubicBezTo>
                <a:cubicBezTo>
                  <a:pt x="4965" y="3313"/>
                  <a:pt x="4798" y="3241"/>
                  <a:pt x="4775" y="3098"/>
                </a:cubicBezTo>
                <a:cubicBezTo>
                  <a:pt x="4763" y="3134"/>
                  <a:pt x="4703" y="3158"/>
                  <a:pt x="4679" y="3158"/>
                </a:cubicBezTo>
                <a:cubicBezTo>
                  <a:pt x="4679" y="3122"/>
                  <a:pt x="4572" y="3158"/>
                  <a:pt x="4655" y="3086"/>
                </a:cubicBezTo>
                <a:lnTo>
                  <a:pt x="4655" y="3086"/>
                </a:lnTo>
                <a:lnTo>
                  <a:pt x="4655" y="3098"/>
                </a:lnTo>
                <a:cubicBezTo>
                  <a:pt x="4715" y="3003"/>
                  <a:pt x="4655" y="2991"/>
                  <a:pt x="4632" y="2955"/>
                </a:cubicBezTo>
                <a:lnTo>
                  <a:pt x="4525" y="3039"/>
                </a:lnTo>
                <a:cubicBezTo>
                  <a:pt x="4596" y="2824"/>
                  <a:pt x="4263" y="2872"/>
                  <a:pt x="4346" y="2705"/>
                </a:cubicBezTo>
                <a:lnTo>
                  <a:pt x="4346" y="2705"/>
                </a:lnTo>
                <a:cubicBezTo>
                  <a:pt x="4341" y="2707"/>
                  <a:pt x="4336" y="2708"/>
                  <a:pt x="4331" y="2708"/>
                </a:cubicBezTo>
                <a:cubicBezTo>
                  <a:pt x="4308" y="2708"/>
                  <a:pt x="4288" y="2691"/>
                  <a:pt x="4258" y="2691"/>
                </a:cubicBezTo>
                <a:cubicBezTo>
                  <a:pt x="4252" y="2691"/>
                  <a:pt x="4246" y="2692"/>
                  <a:pt x="4239" y="2693"/>
                </a:cubicBezTo>
                <a:lnTo>
                  <a:pt x="4298" y="2646"/>
                </a:lnTo>
                <a:cubicBezTo>
                  <a:pt x="4251" y="2574"/>
                  <a:pt x="4239" y="2539"/>
                  <a:pt x="4155" y="2479"/>
                </a:cubicBezTo>
                <a:lnTo>
                  <a:pt x="4203" y="2455"/>
                </a:lnTo>
                <a:cubicBezTo>
                  <a:pt x="4200" y="2451"/>
                  <a:pt x="4196" y="2450"/>
                  <a:pt x="4190" y="2450"/>
                </a:cubicBezTo>
                <a:cubicBezTo>
                  <a:pt x="4149" y="2450"/>
                  <a:pt x="4041" y="2533"/>
                  <a:pt x="3993" y="2533"/>
                </a:cubicBezTo>
                <a:cubicBezTo>
                  <a:pt x="3987" y="2533"/>
                  <a:pt x="3981" y="2531"/>
                  <a:pt x="3977" y="2527"/>
                </a:cubicBezTo>
                <a:lnTo>
                  <a:pt x="4036" y="2443"/>
                </a:lnTo>
                <a:cubicBezTo>
                  <a:pt x="3977" y="2372"/>
                  <a:pt x="3977" y="2241"/>
                  <a:pt x="3846" y="2241"/>
                </a:cubicBezTo>
                <a:cubicBezTo>
                  <a:pt x="3855" y="2231"/>
                  <a:pt x="3873" y="2214"/>
                  <a:pt x="3886" y="2214"/>
                </a:cubicBezTo>
                <a:cubicBezTo>
                  <a:pt x="3888" y="2214"/>
                  <a:pt x="3891" y="2215"/>
                  <a:pt x="3893" y="2217"/>
                </a:cubicBezTo>
                <a:cubicBezTo>
                  <a:pt x="3876" y="2192"/>
                  <a:pt x="3847" y="2111"/>
                  <a:pt x="3797" y="2111"/>
                </a:cubicBezTo>
                <a:cubicBezTo>
                  <a:pt x="3780" y="2111"/>
                  <a:pt x="3761" y="2120"/>
                  <a:pt x="3739" y="2143"/>
                </a:cubicBezTo>
                <a:lnTo>
                  <a:pt x="3739" y="2143"/>
                </a:lnTo>
                <a:cubicBezTo>
                  <a:pt x="3780" y="2086"/>
                  <a:pt x="3663" y="2086"/>
                  <a:pt x="3608" y="2086"/>
                </a:cubicBezTo>
                <a:lnTo>
                  <a:pt x="3655" y="2039"/>
                </a:lnTo>
                <a:lnTo>
                  <a:pt x="3655" y="2039"/>
                </a:lnTo>
                <a:cubicBezTo>
                  <a:pt x="3594" y="2062"/>
                  <a:pt x="3567" y="2075"/>
                  <a:pt x="3540" y="2075"/>
                </a:cubicBezTo>
                <a:cubicBezTo>
                  <a:pt x="3525" y="2075"/>
                  <a:pt x="3510" y="2071"/>
                  <a:pt x="3489" y="2062"/>
                </a:cubicBezTo>
                <a:cubicBezTo>
                  <a:pt x="3477" y="2051"/>
                  <a:pt x="3501" y="2027"/>
                  <a:pt x="3512" y="2027"/>
                </a:cubicBezTo>
                <a:cubicBezTo>
                  <a:pt x="3510" y="2021"/>
                  <a:pt x="3504" y="2019"/>
                  <a:pt x="3497" y="2019"/>
                </a:cubicBezTo>
                <a:cubicBezTo>
                  <a:pt x="3488" y="2019"/>
                  <a:pt x="3476" y="2023"/>
                  <a:pt x="3464" y="2023"/>
                </a:cubicBezTo>
                <a:cubicBezTo>
                  <a:pt x="3449" y="2023"/>
                  <a:pt x="3434" y="2017"/>
                  <a:pt x="3429" y="1991"/>
                </a:cubicBezTo>
                <a:lnTo>
                  <a:pt x="3477" y="1979"/>
                </a:lnTo>
                <a:cubicBezTo>
                  <a:pt x="3466" y="1963"/>
                  <a:pt x="3455" y="1957"/>
                  <a:pt x="3442" y="1957"/>
                </a:cubicBezTo>
                <a:cubicBezTo>
                  <a:pt x="3427" y="1957"/>
                  <a:pt x="3408" y="1966"/>
                  <a:pt x="3382" y="1979"/>
                </a:cubicBezTo>
                <a:cubicBezTo>
                  <a:pt x="3334" y="1979"/>
                  <a:pt x="3322" y="1896"/>
                  <a:pt x="3370" y="1848"/>
                </a:cubicBezTo>
                <a:lnTo>
                  <a:pt x="3370" y="1848"/>
                </a:lnTo>
                <a:cubicBezTo>
                  <a:pt x="3347" y="1863"/>
                  <a:pt x="3315" y="1878"/>
                  <a:pt x="3294" y="1878"/>
                </a:cubicBezTo>
                <a:cubicBezTo>
                  <a:pt x="3282" y="1878"/>
                  <a:pt x="3274" y="1873"/>
                  <a:pt x="3274" y="1860"/>
                </a:cubicBezTo>
                <a:cubicBezTo>
                  <a:pt x="3286" y="1836"/>
                  <a:pt x="3298" y="1836"/>
                  <a:pt x="3310" y="1836"/>
                </a:cubicBezTo>
                <a:cubicBezTo>
                  <a:pt x="3286" y="1741"/>
                  <a:pt x="3167" y="1812"/>
                  <a:pt x="3179" y="1717"/>
                </a:cubicBezTo>
                <a:cubicBezTo>
                  <a:pt x="3191" y="1705"/>
                  <a:pt x="3203" y="1693"/>
                  <a:pt x="3203" y="1681"/>
                </a:cubicBezTo>
                <a:cubicBezTo>
                  <a:pt x="3243" y="1722"/>
                  <a:pt x="3275" y="1754"/>
                  <a:pt x="3277" y="1762"/>
                </a:cubicBezTo>
                <a:lnTo>
                  <a:pt x="3277" y="1762"/>
                </a:lnTo>
                <a:cubicBezTo>
                  <a:pt x="3321" y="1716"/>
                  <a:pt x="3300" y="1669"/>
                  <a:pt x="3393" y="1634"/>
                </a:cubicBezTo>
                <a:lnTo>
                  <a:pt x="3393" y="1634"/>
                </a:lnTo>
                <a:cubicBezTo>
                  <a:pt x="3358" y="1640"/>
                  <a:pt x="3307" y="1649"/>
                  <a:pt x="3264" y="1649"/>
                </a:cubicBezTo>
                <a:cubicBezTo>
                  <a:pt x="3221" y="1649"/>
                  <a:pt x="3185" y="1640"/>
                  <a:pt x="3179" y="1610"/>
                </a:cubicBezTo>
                <a:cubicBezTo>
                  <a:pt x="3179" y="1610"/>
                  <a:pt x="3179" y="1598"/>
                  <a:pt x="3191" y="1598"/>
                </a:cubicBezTo>
                <a:lnTo>
                  <a:pt x="3203" y="1598"/>
                </a:lnTo>
                <a:cubicBezTo>
                  <a:pt x="3191" y="1574"/>
                  <a:pt x="3179" y="1574"/>
                  <a:pt x="3167" y="1574"/>
                </a:cubicBezTo>
                <a:cubicBezTo>
                  <a:pt x="3167" y="1562"/>
                  <a:pt x="3167" y="1550"/>
                  <a:pt x="3155" y="1539"/>
                </a:cubicBezTo>
                <a:cubicBezTo>
                  <a:pt x="3191" y="1491"/>
                  <a:pt x="3131" y="1467"/>
                  <a:pt x="3120" y="1455"/>
                </a:cubicBezTo>
                <a:cubicBezTo>
                  <a:pt x="3062" y="1501"/>
                  <a:pt x="3049" y="1480"/>
                  <a:pt x="3026" y="1534"/>
                </a:cubicBezTo>
                <a:lnTo>
                  <a:pt x="3026" y="1534"/>
                </a:lnTo>
                <a:cubicBezTo>
                  <a:pt x="3027" y="1534"/>
                  <a:pt x="3027" y="1534"/>
                  <a:pt x="3027" y="1534"/>
                </a:cubicBezTo>
                <a:cubicBezTo>
                  <a:pt x="3031" y="1534"/>
                  <a:pt x="3040" y="1542"/>
                  <a:pt x="3048" y="1550"/>
                </a:cubicBezTo>
                <a:lnTo>
                  <a:pt x="3060" y="1550"/>
                </a:lnTo>
                <a:cubicBezTo>
                  <a:pt x="3072" y="1562"/>
                  <a:pt x="3096" y="1574"/>
                  <a:pt x="3108" y="1598"/>
                </a:cubicBezTo>
                <a:cubicBezTo>
                  <a:pt x="3096" y="1602"/>
                  <a:pt x="3084" y="1605"/>
                  <a:pt x="3073" y="1605"/>
                </a:cubicBezTo>
                <a:cubicBezTo>
                  <a:pt x="3052" y="1605"/>
                  <a:pt x="3036" y="1594"/>
                  <a:pt x="3036" y="1562"/>
                </a:cubicBezTo>
                <a:cubicBezTo>
                  <a:pt x="3001" y="1586"/>
                  <a:pt x="2953" y="1610"/>
                  <a:pt x="2929" y="1622"/>
                </a:cubicBezTo>
                <a:cubicBezTo>
                  <a:pt x="2977" y="1527"/>
                  <a:pt x="2965" y="1443"/>
                  <a:pt x="3001" y="1384"/>
                </a:cubicBezTo>
                <a:cubicBezTo>
                  <a:pt x="2941" y="1367"/>
                  <a:pt x="2894" y="1320"/>
                  <a:pt x="2824" y="1320"/>
                </a:cubicBezTo>
                <a:cubicBezTo>
                  <a:pt x="2796" y="1320"/>
                  <a:pt x="2764" y="1327"/>
                  <a:pt x="2727" y="1348"/>
                </a:cubicBezTo>
                <a:cubicBezTo>
                  <a:pt x="2691" y="1336"/>
                  <a:pt x="2727" y="1300"/>
                  <a:pt x="2739" y="1277"/>
                </a:cubicBezTo>
                <a:cubicBezTo>
                  <a:pt x="2754" y="1277"/>
                  <a:pt x="2760" y="1282"/>
                  <a:pt x="2769" y="1282"/>
                </a:cubicBezTo>
                <a:cubicBezTo>
                  <a:pt x="2773" y="1282"/>
                  <a:pt x="2778" y="1281"/>
                  <a:pt x="2786" y="1277"/>
                </a:cubicBezTo>
                <a:cubicBezTo>
                  <a:pt x="2744" y="1268"/>
                  <a:pt x="2707" y="1229"/>
                  <a:pt x="2664" y="1229"/>
                </a:cubicBezTo>
                <a:cubicBezTo>
                  <a:pt x="2647" y="1229"/>
                  <a:pt x="2628" y="1236"/>
                  <a:pt x="2608" y="1253"/>
                </a:cubicBezTo>
                <a:cubicBezTo>
                  <a:pt x="2596" y="1181"/>
                  <a:pt x="2691" y="1217"/>
                  <a:pt x="2620" y="1169"/>
                </a:cubicBezTo>
                <a:lnTo>
                  <a:pt x="2655" y="1158"/>
                </a:lnTo>
                <a:cubicBezTo>
                  <a:pt x="2644" y="948"/>
                  <a:pt x="2312" y="1160"/>
                  <a:pt x="2310" y="923"/>
                </a:cubicBezTo>
                <a:lnTo>
                  <a:pt x="2310" y="923"/>
                </a:lnTo>
                <a:cubicBezTo>
                  <a:pt x="2309" y="932"/>
                  <a:pt x="2306" y="935"/>
                  <a:pt x="2298" y="943"/>
                </a:cubicBezTo>
                <a:cubicBezTo>
                  <a:pt x="2215" y="753"/>
                  <a:pt x="1953" y="741"/>
                  <a:pt x="1905" y="515"/>
                </a:cubicBezTo>
                <a:cubicBezTo>
                  <a:pt x="1896" y="493"/>
                  <a:pt x="1884" y="485"/>
                  <a:pt x="1870" y="485"/>
                </a:cubicBezTo>
                <a:cubicBezTo>
                  <a:pt x="1845" y="485"/>
                  <a:pt x="1812" y="507"/>
                  <a:pt x="1774" y="515"/>
                </a:cubicBezTo>
                <a:lnTo>
                  <a:pt x="1822" y="443"/>
                </a:lnTo>
                <a:lnTo>
                  <a:pt x="1822" y="443"/>
                </a:lnTo>
                <a:lnTo>
                  <a:pt x="1715" y="479"/>
                </a:lnTo>
                <a:cubicBezTo>
                  <a:pt x="1626" y="479"/>
                  <a:pt x="1723" y="273"/>
                  <a:pt x="1612" y="273"/>
                </a:cubicBezTo>
                <a:cubicBezTo>
                  <a:pt x="1604" y="273"/>
                  <a:pt x="1594" y="274"/>
                  <a:pt x="1584" y="276"/>
                </a:cubicBezTo>
                <a:lnTo>
                  <a:pt x="1560" y="324"/>
                </a:lnTo>
                <a:cubicBezTo>
                  <a:pt x="1536" y="288"/>
                  <a:pt x="1441" y="276"/>
                  <a:pt x="1488" y="229"/>
                </a:cubicBezTo>
                <a:cubicBezTo>
                  <a:pt x="1480" y="229"/>
                  <a:pt x="1462" y="245"/>
                  <a:pt x="1454" y="245"/>
                </a:cubicBezTo>
                <a:cubicBezTo>
                  <a:pt x="1450" y="245"/>
                  <a:pt x="1449" y="241"/>
                  <a:pt x="1453" y="229"/>
                </a:cubicBezTo>
                <a:lnTo>
                  <a:pt x="1477" y="205"/>
                </a:lnTo>
                <a:lnTo>
                  <a:pt x="1369" y="193"/>
                </a:lnTo>
                <a:cubicBezTo>
                  <a:pt x="1334" y="134"/>
                  <a:pt x="1477" y="74"/>
                  <a:pt x="1405" y="3"/>
                </a:cubicBezTo>
                <a:cubicBezTo>
                  <a:pt x="1400" y="1"/>
                  <a:pt x="1394"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2"/>
          <p:cNvSpPr/>
          <p:nvPr/>
        </p:nvSpPr>
        <p:spPr>
          <a:xfrm rot="-9303236">
            <a:off x="6546641" y="1173273"/>
            <a:ext cx="465062" cy="663716"/>
          </a:xfrm>
          <a:custGeom>
            <a:rect b="b" l="l" r="r" t="t"/>
            <a:pathLst>
              <a:path extrusionOk="0" h="12813" w="8978">
                <a:moveTo>
                  <a:pt x="8656" y="0"/>
                </a:moveTo>
                <a:cubicBezTo>
                  <a:pt x="8656" y="12"/>
                  <a:pt x="8659" y="21"/>
                  <a:pt x="8664" y="30"/>
                </a:cubicBezTo>
                <a:lnTo>
                  <a:pt x="8664" y="30"/>
                </a:lnTo>
                <a:lnTo>
                  <a:pt x="8656" y="0"/>
                </a:lnTo>
                <a:close/>
                <a:moveTo>
                  <a:pt x="8371" y="48"/>
                </a:moveTo>
                <a:lnTo>
                  <a:pt x="8388" y="66"/>
                </a:lnTo>
                <a:lnTo>
                  <a:pt x="8388" y="66"/>
                </a:lnTo>
                <a:cubicBezTo>
                  <a:pt x="8382" y="57"/>
                  <a:pt x="8375" y="48"/>
                  <a:pt x="8371" y="48"/>
                </a:cubicBezTo>
                <a:close/>
                <a:moveTo>
                  <a:pt x="8332" y="69"/>
                </a:moveTo>
                <a:cubicBezTo>
                  <a:pt x="8331" y="69"/>
                  <a:pt x="8332" y="72"/>
                  <a:pt x="8334" y="76"/>
                </a:cubicBezTo>
                <a:lnTo>
                  <a:pt x="8334" y="76"/>
                </a:lnTo>
                <a:cubicBezTo>
                  <a:pt x="8334" y="74"/>
                  <a:pt x="8335" y="73"/>
                  <a:pt x="8335" y="72"/>
                </a:cubicBezTo>
                <a:cubicBezTo>
                  <a:pt x="8333" y="70"/>
                  <a:pt x="8332" y="69"/>
                  <a:pt x="8332" y="69"/>
                </a:cubicBezTo>
                <a:close/>
                <a:moveTo>
                  <a:pt x="8097" y="131"/>
                </a:moveTo>
                <a:lnTo>
                  <a:pt x="8097" y="131"/>
                </a:lnTo>
                <a:cubicBezTo>
                  <a:pt x="8087" y="141"/>
                  <a:pt x="8085" y="143"/>
                  <a:pt x="8097" y="155"/>
                </a:cubicBezTo>
                <a:lnTo>
                  <a:pt x="8097" y="155"/>
                </a:lnTo>
                <a:lnTo>
                  <a:pt x="8097" y="131"/>
                </a:lnTo>
                <a:close/>
                <a:moveTo>
                  <a:pt x="8893" y="130"/>
                </a:moveTo>
                <a:lnTo>
                  <a:pt x="8893" y="130"/>
                </a:lnTo>
                <a:cubicBezTo>
                  <a:pt x="8900" y="138"/>
                  <a:pt x="8909" y="148"/>
                  <a:pt x="8916" y="155"/>
                </a:cubicBezTo>
                <a:lnTo>
                  <a:pt x="8916" y="155"/>
                </a:lnTo>
                <a:cubicBezTo>
                  <a:pt x="8909" y="143"/>
                  <a:pt x="8900" y="133"/>
                  <a:pt x="8893" y="130"/>
                </a:cubicBezTo>
                <a:close/>
                <a:moveTo>
                  <a:pt x="8071" y="145"/>
                </a:moveTo>
                <a:cubicBezTo>
                  <a:pt x="8070" y="145"/>
                  <a:pt x="8070" y="148"/>
                  <a:pt x="8073" y="155"/>
                </a:cubicBezTo>
                <a:lnTo>
                  <a:pt x="8081" y="155"/>
                </a:lnTo>
                <a:cubicBezTo>
                  <a:pt x="8076" y="149"/>
                  <a:pt x="8072" y="145"/>
                  <a:pt x="8071" y="145"/>
                </a:cubicBezTo>
                <a:close/>
                <a:moveTo>
                  <a:pt x="8097" y="155"/>
                </a:moveTo>
                <a:lnTo>
                  <a:pt x="8097" y="155"/>
                </a:lnTo>
                <a:cubicBezTo>
                  <a:pt x="8097" y="156"/>
                  <a:pt x="8098" y="156"/>
                  <a:pt x="8099" y="157"/>
                </a:cubicBezTo>
                <a:lnTo>
                  <a:pt x="8099" y="157"/>
                </a:lnTo>
                <a:cubicBezTo>
                  <a:pt x="8098" y="156"/>
                  <a:pt x="8097" y="155"/>
                  <a:pt x="8097" y="155"/>
                </a:cubicBezTo>
                <a:close/>
                <a:moveTo>
                  <a:pt x="8081" y="155"/>
                </a:moveTo>
                <a:cubicBezTo>
                  <a:pt x="8084" y="159"/>
                  <a:pt x="8088" y="164"/>
                  <a:pt x="8092" y="167"/>
                </a:cubicBezTo>
                <a:lnTo>
                  <a:pt x="8092" y="167"/>
                </a:lnTo>
                <a:cubicBezTo>
                  <a:pt x="8090" y="162"/>
                  <a:pt x="8088" y="158"/>
                  <a:pt x="8085" y="155"/>
                </a:cubicBezTo>
                <a:close/>
                <a:moveTo>
                  <a:pt x="8916" y="155"/>
                </a:moveTo>
                <a:lnTo>
                  <a:pt x="8916" y="155"/>
                </a:lnTo>
                <a:cubicBezTo>
                  <a:pt x="8922" y="163"/>
                  <a:pt x="8926" y="171"/>
                  <a:pt x="8930" y="179"/>
                </a:cubicBezTo>
                <a:cubicBezTo>
                  <a:pt x="8942" y="179"/>
                  <a:pt x="8942" y="167"/>
                  <a:pt x="8942" y="155"/>
                </a:cubicBezTo>
                <a:lnTo>
                  <a:pt x="8942" y="155"/>
                </a:lnTo>
                <a:cubicBezTo>
                  <a:pt x="8942" y="164"/>
                  <a:pt x="8940" y="168"/>
                  <a:pt x="8936" y="168"/>
                </a:cubicBezTo>
                <a:cubicBezTo>
                  <a:pt x="8931" y="168"/>
                  <a:pt x="8924" y="162"/>
                  <a:pt x="8916" y="155"/>
                </a:cubicBezTo>
                <a:close/>
                <a:moveTo>
                  <a:pt x="7870" y="179"/>
                </a:moveTo>
                <a:lnTo>
                  <a:pt x="7870" y="179"/>
                </a:lnTo>
                <a:lnTo>
                  <a:pt x="7870" y="179"/>
                </a:lnTo>
                <a:close/>
                <a:moveTo>
                  <a:pt x="8085" y="179"/>
                </a:moveTo>
                <a:cubicBezTo>
                  <a:pt x="8085" y="179"/>
                  <a:pt x="8085" y="179"/>
                  <a:pt x="8085" y="179"/>
                </a:cubicBezTo>
                <a:cubicBezTo>
                  <a:pt x="8085" y="179"/>
                  <a:pt x="8085" y="179"/>
                  <a:pt x="8085" y="179"/>
                </a:cubicBezTo>
                <a:close/>
                <a:moveTo>
                  <a:pt x="8680" y="238"/>
                </a:moveTo>
                <a:cubicBezTo>
                  <a:pt x="8680" y="238"/>
                  <a:pt x="8692" y="238"/>
                  <a:pt x="8692" y="250"/>
                </a:cubicBezTo>
                <a:cubicBezTo>
                  <a:pt x="8692" y="250"/>
                  <a:pt x="8680" y="238"/>
                  <a:pt x="8680" y="238"/>
                </a:cubicBezTo>
                <a:close/>
                <a:moveTo>
                  <a:pt x="8699" y="222"/>
                </a:moveTo>
                <a:cubicBezTo>
                  <a:pt x="8705" y="222"/>
                  <a:pt x="8707" y="233"/>
                  <a:pt x="8716" y="250"/>
                </a:cubicBezTo>
                <a:cubicBezTo>
                  <a:pt x="8728" y="250"/>
                  <a:pt x="8728" y="238"/>
                  <a:pt x="8740" y="238"/>
                </a:cubicBezTo>
                <a:lnTo>
                  <a:pt x="8728" y="250"/>
                </a:lnTo>
                <a:cubicBezTo>
                  <a:pt x="8728" y="256"/>
                  <a:pt x="8728" y="259"/>
                  <a:pt x="8726" y="259"/>
                </a:cubicBezTo>
                <a:cubicBezTo>
                  <a:pt x="8725" y="259"/>
                  <a:pt x="8722" y="256"/>
                  <a:pt x="8716" y="250"/>
                </a:cubicBezTo>
                <a:lnTo>
                  <a:pt x="8704" y="250"/>
                </a:lnTo>
                <a:cubicBezTo>
                  <a:pt x="8704" y="238"/>
                  <a:pt x="8704" y="226"/>
                  <a:pt x="8692" y="226"/>
                </a:cubicBezTo>
                <a:cubicBezTo>
                  <a:pt x="8695" y="223"/>
                  <a:pt x="8697" y="222"/>
                  <a:pt x="8699" y="222"/>
                </a:cubicBezTo>
                <a:close/>
                <a:moveTo>
                  <a:pt x="8740" y="238"/>
                </a:moveTo>
                <a:cubicBezTo>
                  <a:pt x="8740" y="238"/>
                  <a:pt x="8752" y="238"/>
                  <a:pt x="8763" y="250"/>
                </a:cubicBezTo>
                <a:cubicBezTo>
                  <a:pt x="8763" y="250"/>
                  <a:pt x="8763" y="250"/>
                  <a:pt x="8763" y="250"/>
                </a:cubicBezTo>
                <a:lnTo>
                  <a:pt x="8763" y="250"/>
                </a:lnTo>
                <a:cubicBezTo>
                  <a:pt x="8763" y="256"/>
                  <a:pt x="8766" y="259"/>
                  <a:pt x="8769" y="262"/>
                </a:cubicBezTo>
                <a:cubicBezTo>
                  <a:pt x="8768" y="259"/>
                  <a:pt x="8766" y="255"/>
                  <a:pt x="8763" y="250"/>
                </a:cubicBezTo>
                <a:lnTo>
                  <a:pt x="8763" y="250"/>
                </a:lnTo>
                <a:cubicBezTo>
                  <a:pt x="8763" y="250"/>
                  <a:pt x="8775" y="262"/>
                  <a:pt x="8775" y="274"/>
                </a:cubicBezTo>
                <a:lnTo>
                  <a:pt x="8775" y="274"/>
                </a:lnTo>
                <a:cubicBezTo>
                  <a:pt x="8775" y="268"/>
                  <a:pt x="8772" y="265"/>
                  <a:pt x="8769" y="262"/>
                </a:cubicBezTo>
                <a:lnTo>
                  <a:pt x="8769" y="262"/>
                </a:lnTo>
                <a:cubicBezTo>
                  <a:pt x="8775" y="274"/>
                  <a:pt x="8775" y="274"/>
                  <a:pt x="8775" y="274"/>
                </a:cubicBezTo>
                <a:cubicBezTo>
                  <a:pt x="8752" y="274"/>
                  <a:pt x="8752" y="250"/>
                  <a:pt x="8740" y="238"/>
                </a:cubicBezTo>
                <a:close/>
                <a:moveTo>
                  <a:pt x="8778" y="123"/>
                </a:moveTo>
                <a:cubicBezTo>
                  <a:pt x="8792" y="144"/>
                  <a:pt x="8834" y="156"/>
                  <a:pt x="8823" y="179"/>
                </a:cubicBezTo>
                <a:lnTo>
                  <a:pt x="8835" y="167"/>
                </a:lnTo>
                <a:cubicBezTo>
                  <a:pt x="8859" y="191"/>
                  <a:pt x="8835" y="203"/>
                  <a:pt x="8871" y="238"/>
                </a:cubicBezTo>
                <a:cubicBezTo>
                  <a:pt x="8871" y="238"/>
                  <a:pt x="8859" y="226"/>
                  <a:pt x="8847" y="226"/>
                </a:cubicBezTo>
                <a:cubicBezTo>
                  <a:pt x="8857" y="237"/>
                  <a:pt x="8885" y="265"/>
                  <a:pt x="8877" y="265"/>
                </a:cubicBezTo>
                <a:cubicBezTo>
                  <a:pt x="8876" y="265"/>
                  <a:pt x="8874" y="264"/>
                  <a:pt x="8871" y="262"/>
                </a:cubicBezTo>
                <a:cubicBezTo>
                  <a:pt x="8859" y="238"/>
                  <a:pt x="8847" y="250"/>
                  <a:pt x="8835" y="238"/>
                </a:cubicBezTo>
                <a:lnTo>
                  <a:pt x="8835" y="238"/>
                </a:lnTo>
                <a:cubicBezTo>
                  <a:pt x="8859" y="262"/>
                  <a:pt x="8847" y="262"/>
                  <a:pt x="8847" y="274"/>
                </a:cubicBezTo>
                <a:cubicBezTo>
                  <a:pt x="8835" y="262"/>
                  <a:pt x="8811" y="238"/>
                  <a:pt x="8799" y="226"/>
                </a:cubicBezTo>
                <a:lnTo>
                  <a:pt x="8799" y="226"/>
                </a:lnTo>
                <a:lnTo>
                  <a:pt x="8835" y="274"/>
                </a:lnTo>
                <a:cubicBezTo>
                  <a:pt x="8825" y="264"/>
                  <a:pt x="8808" y="247"/>
                  <a:pt x="8801" y="247"/>
                </a:cubicBezTo>
                <a:cubicBezTo>
                  <a:pt x="8800" y="247"/>
                  <a:pt x="8799" y="248"/>
                  <a:pt x="8799" y="250"/>
                </a:cubicBezTo>
                <a:cubicBezTo>
                  <a:pt x="8799" y="238"/>
                  <a:pt x="8787" y="238"/>
                  <a:pt x="8787" y="226"/>
                </a:cubicBezTo>
                <a:lnTo>
                  <a:pt x="8799" y="226"/>
                </a:lnTo>
                <a:cubicBezTo>
                  <a:pt x="8811" y="214"/>
                  <a:pt x="8811" y="191"/>
                  <a:pt x="8811" y="179"/>
                </a:cubicBezTo>
                <a:cubicBezTo>
                  <a:pt x="8764" y="132"/>
                  <a:pt x="8809" y="177"/>
                  <a:pt x="8778" y="123"/>
                </a:cubicBezTo>
                <a:close/>
                <a:moveTo>
                  <a:pt x="8583" y="260"/>
                </a:moveTo>
                <a:cubicBezTo>
                  <a:pt x="8587" y="260"/>
                  <a:pt x="8592" y="264"/>
                  <a:pt x="8597" y="274"/>
                </a:cubicBezTo>
                <a:cubicBezTo>
                  <a:pt x="8597" y="277"/>
                  <a:pt x="8597" y="280"/>
                  <a:pt x="8597" y="283"/>
                </a:cubicBezTo>
                <a:lnTo>
                  <a:pt x="8597" y="283"/>
                </a:lnTo>
                <a:cubicBezTo>
                  <a:pt x="8594" y="280"/>
                  <a:pt x="8591" y="277"/>
                  <a:pt x="8585" y="274"/>
                </a:cubicBezTo>
                <a:cubicBezTo>
                  <a:pt x="8578" y="267"/>
                  <a:pt x="8579" y="260"/>
                  <a:pt x="8583" y="260"/>
                </a:cubicBezTo>
                <a:close/>
                <a:moveTo>
                  <a:pt x="8501" y="286"/>
                </a:moveTo>
                <a:lnTo>
                  <a:pt x="8513" y="298"/>
                </a:lnTo>
                <a:lnTo>
                  <a:pt x="8501" y="298"/>
                </a:lnTo>
                <a:cubicBezTo>
                  <a:pt x="8501" y="286"/>
                  <a:pt x="8501" y="286"/>
                  <a:pt x="8501" y="286"/>
                </a:cubicBezTo>
                <a:close/>
                <a:moveTo>
                  <a:pt x="7656" y="298"/>
                </a:moveTo>
                <a:cubicBezTo>
                  <a:pt x="7659" y="299"/>
                  <a:pt x="7662" y="300"/>
                  <a:pt x="7664" y="301"/>
                </a:cubicBezTo>
                <a:lnTo>
                  <a:pt x="7664" y="301"/>
                </a:lnTo>
                <a:cubicBezTo>
                  <a:pt x="7662" y="299"/>
                  <a:pt x="7660" y="298"/>
                  <a:pt x="7656" y="298"/>
                </a:cubicBezTo>
                <a:close/>
                <a:moveTo>
                  <a:pt x="8513" y="274"/>
                </a:moveTo>
                <a:cubicBezTo>
                  <a:pt x="8513" y="274"/>
                  <a:pt x="8525" y="286"/>
                  <a:pt x="8537" y="286"/>
                </a:cubicBezTo>
                <a:cubicBezTo>
                  <a:pt x="8537" y="298"/>
                  <a:pt x="8549" y="298"/>
                  <a:pt x="8549" y="298"/>
                </a:cubicBezTo>
                <a:cubicBezTo>
                  <a:pt x="8549" y="310"/>
                  <a:pt x="8549" y="310"/>
                  <a:pt x="8549" y="310"/>
                </a:cubicBezTo>
                <a:cubicBezTo>
                  <a:pt x="8537" y="310"/>
                  <a:pt x="8525" y="298"/>
                  <a:pt x="8513" y="286"/>
                </a:cubicBezTo>
                <a:lnTo>
                  <a:pt x="8513" y="274"/>
                </a:lnTo>
                <a:close/>
                <a:moveTo>
                  <a:pt x="8943" y="338"/>
                </a:moveTo>
                <a:cubicBezTo>
                  <a:pt x="8948" y="342"/>
                  <a:pt x="8952" y="347"/>
                  <a:pt x="8956" y="351"/>
                </a:cubicBezTo>
                <a:lnTo>
                  <a:pt x="8956" y="351"/>
                </a:lnTo>
                <a:cubicBezTo>
                  <a:pt x="8956" y="349"/>
                  <a:pt x="8955" y="347"/>
                  <a:pt x="8954" y="345"/>
                </a:cubicBezTo>
                <a:cubicBezTo>
                  <a:pt x="8949" y="342"/>
                  <a:pt x="8946" y="340"/>
                  <a:pt x="8943" y="338"/>
                </a:cubicBezTo>
                <a:close/>
                <a:moveTo>
                  <a:pt x="7478" y="369"/>
                </a:moveTo>
                <a:cubicBezTo>
                  <a:pt x="7473" y="369"/>
                  <a:pt x="7475" y="371"/>
                  <a:pt x="7479" y="374"/>
                </a:cubicBezTo>
                <a:lnTo>
                  <a:pt x="7479" y="374"/>
                </a:lnTo>
                <a:cubicBezTo>
                  <a:pt x="7479" y="372"/>
                  <a:pt x="7478" y="371"/>
                  <a:pt x="7478" y="369"/>
                </a:cubicBezTo>
                <a:close/>
                <a:moveTo>
                  <a:pt x="8956" y="351"/>
                </a:moveTo>
                <a:cubicBezTo>
                  <a:pt x="8964" y="369"/>
                  <a:pt x="8954" y="369"/>
                  <a:pt x="8954" y="369"/>
                </a:cubicBezTo>
                <a:lnTo>
                  <a:pt x="8966" y="381"/>
                </a:lnTo>
                <a:cubicBezTo>
                  <a:pt x="8977" y="376"/>
                  <a:pt x="8970" y="365"/>
                  <a:pt x="8956" y="351"/>
                </a:cubicBezTo>
                <a:close/>
                <a:moveTo>
                  <a:pt x="7174" y="400"/>
                </a:moveTo>
                <a:cubicBezTo>
                  <a:pt x="7174" y="400"/>
                  <a:pt x="7176" y="403"/>
                  <a:pt x="7180" y="407"/>
                </a:cubicBezTo>
                <a:lnTo>
                  <a:pt x="7180" y="407"/>
                </a:lnTo>
                <a:cubicBezTo>
                  <a:pt x="7180" y="406"/>
                  <a:pt x="7180" y="406"/>
                  <a:pt x="7180" y="405"/>
                </a:cubicBezTo>
                <a:cubicBezTo>
                  <a:pt x="7176" y="401"/>
                  <a:pt x="7175" y="400"/>
                  <a:pt x="7174" y="400"/>
                </a:cubicBezTo>
                <a:close/>
                <a:moveTo>
                  <a:pt x="8743" y="500"/>
                </a:moveTo>
                <a:cubicBezTo>
                  <a:pt x="8754" y="507"/>
                  <a:pt x="8767" y="512"/>
                  <a:pt x="8775" y="512"/>
                </a:cubicBezTo>
                <a:cubicBezTo>
                  <a:pt x="8765" y="507"/>
                  <a:pt x="8754" y="504"/>
                  <a:pt x="8743" y="500"/>
                </a:cubicBezTo>
                <a:close/>
                <a:moveTo>
                  <a:pt x="8204" y="536"/>
                </a:moveTo>
                <a:cubicBezTo>
                  <a:pt x="8204" y="548"/>
                  <a:pt x="8216" y="548"/>
                  <a:pt x="8216" y="548"/>
                </a:cubicBezTo>
                <a:lnTo>
                  <a:pt x="8204" y="548"/>
                </a:lnTo>
                <a:cubicBezTo>
                  <a:pt x="8204" y="548"/>
                  <a:pt x="8204" y="548"/>
                  <a:pt x="8204" y="536"/>
                </a:cubicBezTo>
                <a:close/>
                <a:moveTo>
                  <a:pt x="8775" y="584"/>
                </a:moveTo>
                <a:lnTo>
                  <a:pt x="8775" y="584"/>
                </a:lnTo>
                <a:cubicBezTo>
                  <a:pt x="8780" y="589"/>
                  <a:pt x="8785" y="591"/>
                  <a:pt x="8789" y="593"/>
                </a:cubicBezTo>
                <a:lnTo>
                  <a:pt x="8789" y="593"/>
                </a:lnTo>
                <a:cubicBezTo>
                  <a:pt x="8785" y="590"/>
                  <a:pt x="8780" y="587"/>
                  <a:pt x="8775" y="584"/>
                </a:cubicBezTo>
                <a:close/>
                <a:moveTo>
                  <a:pt x="8789" y="593"/>
                </a:moveTo>
                <a:cubicBezTo>
                  <a:pt x="8815" y="611"/>
                  <a:pt x="8826" y="619"/>
                  <a:pt x="8847" y="619"/>
                </a:cubicBezTo>
                <a:lnTo>
                  <a:pt x="8811" y="607"/>
                </a:lnTo>
                <a:cubicBezTo>
                  <a:pt x="8811" y="595"/>
                  <a:pt x="8799" y="595"/>
                  <a:pt x="8799" y="595"/>
                </a:cubicBezTo>
                <a:cubicBezTo>
                  <a:pt x="8799" y="595"/>
                  <a:pt x="8795" y="595"/>
                  <a:pt x="8789" y="593"/>
                </a:cubicBezTo>
                <a:close/>
                <a:moveTo>
                  <a:pt x="6704" y="643"/>
                </a:moveTo>
                <a:cubicBezTo>
                  <a:pt x="6704" y="647"/>
                  <a:pt x="6705" y="651"/>
                  <a:pt x="6707" y="655"/>
                </a:cubicBezTo>
                <a:lnTo>
                  <a:pt x="6707" y="655"/>
                </a:lnTo>
                <a:cubicBezTo>
                  <a:pt x="6706" y="652"/>
                  <a:pt x="6705" y="648"/>
                  <a:pt x="6704" y="643"/>
                </a:cubicBezTo>
                <a:close/>
                <a:moveTo>
                  <a:pt x="8668" y="719"/>
                </a:moveTo>
                <a:cubicBezTo>
                  <a:pt x="8671" y="721"/>
                  <a:pt x="8675" y="724"/>
                  <a:pt x="8680" y="726"/>
                </a:cubicBezTo>
                <a:cubicBezTo>
                  <a:pt x="8675" y="723"/>
                  <a:pt x="8671" y="721"/>
                  <a:pt x="8668" y="719"/>
                </a:cubicBezTo>
                <a:close/>
                <a:moveTo>
                  <a:pt x="7918" y="881"/>
                </a:moveTo>
                <a:cubicBezTo>
                  <a:pt x="7918" y="881"/>
                  <a:pt x="7930" y="881"/>
                  <a:pt x="7930" y="893"/>
                </a:cubicBezTo>
                <a:lnTo>
                  <a:pt x="7918" y="893"/>
                </a:lnTo>
                <a:cubicBezTo>
                  <a:pt x="7918" y="881"/>
                  <a:pt x="7918" y="881"/>
                  <a:pt x="7918" y="881"/>
                </a:cubicBezTo>
                <a:close/>
                <a:moveTo>
                  <a:pt x="7728" y="940"/>
                </a:moveTo>
                <a:cubicBezTo>
                  <a:pt x="7728" y="940"/>
                  <a:pt x="7728" y="940"/>
                  <a:pt x="7728" y="941"/>
                </a:cubicBezTo>
                <a:cubicBezTo>
                  <a:pt x="7730" y="945"/>
                  <a:pt x="7731" y="946"/>
                  <a:pt x="7731" y="946"/>
                </a:cubicBezTo>
                <a:cubicBezTo>
                  <a:pt x="7731" y="946"/>
                  <a:pt x="7730" y="944"/>
                  <a:pt x="7728" y="940"/>
                </a:cubicBezTo>
                <a:close/>
                <a:moveTo>
                  <a:pt x="7806" y="974"/>
                </a:moveTo>
                <a:cubicBezTo>
                  <a:pt x="7807" y="974"/>
                  <a:pt x="7809" y="975"/>
                  <a:pt x="7811" y="976"/>
                </a:cubicBezTo>
                <a:lnTo>
                  <a:pt x="7801" y="976"/>
                </a:lnTo>
                <a:cubicBezTo>
                  <a:pt x="7802" y="975"/>
                  <a:pt x="7804" y="974"/>
                  <a:pt x="7806" y="974"/>
                </a:cubicBezTo>
                <a:close/>
                <a:moveTo>
                  <a:pt x="7882" y="941"/>
                </a:moveTo>
                <a:cubicBezTo>
                  <a:pt x="7882" y="953"/>
                  <a:pt x="7882" y="953"/>
                  <a:pt x="7894" y="953"/>
                </a:cubicBezTo>
                <a:cubicBezTo>
                  <a:pt x="7882" y="965"/>
                  <a:pt x="7882" y="965"/>
                  <a:pt x="7870" y="976"/>
                </a:cubicBezTo>
                <a:cubicBezTo>
                  <a:pt x="7859" y="965"/>
                  <a:pt x="7859" y="965"/>
                  <a:pt x="7859" y="953"/>
                </a:cubicBezTo>
                <a:cubicBezTo>
                  <a:pt x="7847" y="953"/>
                  <a:pt x="7847" y="953"/>
                  <a:pt x="7847" y="941"/>
                </a:cubicBezTo>
                <a:cubicBezTo>
                  <a:pt x="7855" y="941"/>
                  <a:pt x="7868" y="951"/>
                  <a:pt x="7876" y="951"/>
                </a:cubicBezTo>
                <a:cubicBezTo>
                  <a:pt x="7880" y="951"/>
                  <a:pt x="7882" y="949"/>
                  <a:pt x="7882" y="941"/>
                </a:cubicBezTo>
                <a:close/>
                <a:moveTo>
                  <a:pt x="5965" y="1012"/>
                </a:moveTo>
                <a:lnTo>
                  <a:pt x="5965" y="1012"/>
                </a:lnTo>
                <a:cubicBezTo>
                  <a:pt x="5968" y="1019"/>
                  <a:pt x="5969" y="1021"/>
                  <a:pt x="5970" y="1022"/>
                </a:cubicBezTo>
                <a:lnTo>
                  <a:pt x="5970" y="1022"/>
                </a:lnTo>
                <a:lnTo>
                  <a:pt x="5965" y="1012"/>
                </a:lnTo>
                <a:close/>
                <a:moveTo>
                  <a:pt x="8540" y="1000"/>
                </a:moveTo>
                <a:cubicBezTo>
                  <a:pt x="8552" y="1009"/>
                  <a:pt x="8567" y="1018"/>
                  <a:pt x="8573" y="1024"/>
                </a:cubicBezTo>
                <a:cubicBezTo>
                  <a:pt x="8573" y="1018"/>
                  <a:pt x="8558" y="1009"/>
                  <a:pt x="8540" y="1000"/>
                </a:cubicBezTo>
                <a:close/>
                <a:moveTo>
                  <a:pt x="7747" y="1028"/>
                </a:moveTo>
                <a:lnTo>
                  <a:pt x="7751" y="1036"/>
                </a:lnTo>
                <a:cubicBezTo>
                  <a:pt x="7751" y="1031"/>
                  <a:pt x="7750" y="1029"/>
                  <a:pt x="7747" y="1028"/>
                </a:cubicBezTo>
                <a:close/>
                <a:moveTo>
                  <a:pt x="8454" y="1024"/>
                </a:moveTo>
                <a:lnTo>
                  <a:pt x="8454" y="1024"/>
                </a:lnTo>
                <a:cubicBezTo>
                  <a:pt x="8454" y="1024"/>
                  <a:pt x="8466" y="1036"/>
                  <a:pt x="8454" y="1036"/>
                </a:cubicBezTo>
                <a:cubicBezTo>
                  <a:pt x="8466" y="1042"/>
                  <a:pt x="8472" y="1044"/>
                  <a:pt x="8474" y="1044"/>
                </a:cubicBezTo>
                <a:cubicBezTo>
                  <a:pt x="8481" y="1044"/>
                  <a:pt x="8454" y="1024"/>
                  <a:pt x="8454" y="1024"/>
                </a:cubicBezTo>
                <a:close/>
                <a:moveTo>
                  <a:pt x="7679" y="1042"/>
                </a:moveTo>
                <a:cubicBezTo>
                  <a:pt x="7679" y="1044"/>
                  <a:pt x="7679" y="1046"/>
                  <a:pt x="7680" y="1048"/>
                </a:cubicBezTo>
                <a:cubicBezTo>
                  <a:pt x="7680" y="1045"/>
                  <a:pt x="7679" y="1043"/>
                  <a:pt x="7679" y="1042"/>
                </a:cubicBezTo>
                <a:close/>
                <a:moveTo>
                  <a:pt x="7653" y="1032"/>
                </a:moveTo>
                <a:cubicBezTo>
                  <a:pt x="7652" y="1039"/>
                  <a:pt x="7656" y="1052"/>
                  <a:pt x="7656" y="1072"/>
                </a:cubicBezTo>
                <a:lnTo>
                  <a:pt x="7656" y="1036"/>
                </a:lnTo>
                <a:cubicBezTo>
                  <a:pt x="7655" y="1035"/>
                  <a:pt x="7654" y="1033"/>
                  <a:pt x="7653" y="1032"/>
                </a:cubicBezTo>
                <a:close/>
                <a:moveTo>
                  <a:pt x="7537" y="1250"/>
                </a:moveTo>
                <a:lnTo>
                  <a:pt x="7525" y="1262"/>
                </a:lnTo>
                <a:cubicBezTo>
                  <a:pt x="7525" y="1250"/>
                  <a:pt x="7537" y="1250"/>
                  <a:pt x="7537" y="1250"/>
                </a:cubicBezTo>
                <a:close/>
                <a:moveTo>
                  <a:pt x="7687" y="892"/>
                </a:moveTo>
                <a:cubicBezTo>
                  <a:pt x="7688" y="892"/>
                  <a:pt x="7690" y="893"/>
                  <a:pt x="7692" y="893"/>
                </a:cubicBezTo>
                <a:cubicBezTo>
                  <a:pt x="7700" y="910"/>
                  <a:pt x="7709" y="927"/>
                  <a:pt x="7704" y="927"/>
                </a:cubicBezTo>
                <a:cubicBezTo>
                  <a:pt x="7703" y="927"/>
                  <a:pt x="7699" y="924"/>
                  <a:pt x="7692" y="917"/>
                </a:cubicBezTo>
                <a:lnTo>
                  <a:pt x="7692" y="917"/>
                </a:lnTo>
                <a:cubicBezTo>
                  <a:pt x="7716" y="976"/>
                  <a:pt x="7739" y="1012"/>
                  <a:pt x="7739" y="1048"/>
                </a:cubicBezTo>
                <a:cubicBezTo>
                  <a:pt x="7739" y="1034"/>
                  <a:pt x="7744" y="1028"/>
                  <a:pt x="7747" y="1028"/>
                </a:cubicBezTo>
                <a:cubicBezTo>
                  <a:pt x="7747" y="1028"/>
                  <a:pt x="7747" y="1028"/>
                  <a:pt x="7747" y="1028"/>
                </a:cubicBezTo>
                <a:lnTo>
                  <a:pt x="7747" y="1028"/>
                </a:lnTo>
                <a:lnTo>
                  <a:pt x="7728" y="988"/>
                </a:lnTo>
                <a:lnTo>
                  <a:pt x="7739" y="988"/>
                </a:lnTo>
                <a:cubicBezTo>
                  <a:pt x="7728" y="965"/>
                  <a:pt x="7716" y="941"/>
                  <a:pt x="7704" y="917"/>
                </a:cubicBezTo>
                <a:cubicBezTo>
                  <a:pt x="7705" y="916"/>
                  <a:pt x="7706" y="915"/>
                  <a:pt x="7707" y="915"/>
                </a:cubicBezTo>
                <a:cubicBezTo>
                  <a:pt x="7714" y="915"/>
                  <a:pt x="7724" y="931"/>
                  <a:pt x="7728" y="940"/>
                </a:cubicBezTo>
                <a:lnTo>
                  <a:pt x="7728" y="940"/>
                </a:lnTo>
                <a:cubicBezTo>
                  <a:pt x="7739" y="916"/>
                  <a:pt x="7716" y="893"/>
                  <a:pt x="7728" y="893"/>
                </a:cubicBezTo>
                <a:lnTo>
                  <a:pt x="7728" y="893"/>
                </a:lnTo>
                <a:cubicBezTo>
                  <a:pt x="7733" y="899"/>
                  <a:pt x="7736" y="905"/>
                  <a:pt x="7736" y="908"/>
                </a:cubicBezTo>
                <a:lnTo>
                  <a:pt x="7736" y="908"/>
                </a:lnTo>
                <a:cubicBezTo>
                  <a:pt x="7734" y="907"/>
                  <a:pt x="7731" y="907"/>
                  <a:pt x="7728" y="905"/>
                </a:cubicBezTo>
                <a:lnTo>
                  <a:pt x="7728" y="905"/>
                </a:lnTo>
                <a:cubicBezTo>
                  <a:pt x="7731" y="909"/>
                  <a:pt x="7734" y="910"/>
                  <a:pt x="7735" y="910"/>
                </a:cubicBezTo>
                <a:cubicBezTo>
                  <a:pt x="7736" y="910"/>
                  <a:pt x="7737" y="909"/>
                  <a:pt x="7736" y="908"/>
                </a:cubicBezTo>
                <a:lnTo>
                  <a:pt x="7736" y="908"/>
                </a:lnTo>
                <a:cubicBezTo>
                  <a:pt x="7737" y="908"/>
                  <a:pt x="7737" y="908"/>
                  <a:pt x="7738" y="908"/>
                </a:cubicBezTo>
                <a:cubicBezTo>
                  <a:pt x="7744" y="908"/>
                  <a:pt x="7748" y="905"/>
                  <a:pt x="7753" y="905"/>
                </a:cubicBezTo>
                <a:cubicBezTo>
                  <a:pt x="7760" y="905"/>
                  <a:pt x="7769" y="911"/>
                  <a:pt x="7787" y="941"/>
                </a:cubicBezTo>
                <a:cubicBezTo>
                  <a:pt x="7787" y="953"/>
                  <a:pt x="7799" y="965"/>
                  <a:pt x="7799" y="965"/>
                </a:cubicBezTo>
                <a:lnTo>
                  <a:pt x="7787" y="953"/>
                </a:lnTo>
                <a:lnTo>
                  <a:pt x="7787" y="953"/>
                </a:lnTo>
                <a:cubicBezTo>
                  <a:pt x="7792" y="973"/>
                  <a:pt x="7795" y="978"/>
                  <a:pt x="7798" y="978"/>
                </a:cubicBezTo>
                <a:cubicBezTo>
                  <a:pt x="7799" y="978"/>
                  <a:pt x="7799" y="978"/>
                  <a:pt x="7800" y="977"/>
                </a:cubicBezTo>
                <a:lnTo>
                  <a:pt x="7800" y="977"/>
                </a:lnTo>
                <a:cubicBezTo>
                  <a:pt x="7803" y="980"/>
                  <a:pt x="7811" y="988"/>
                  <a:pt x="7811" y="988"/>
                </a:cubicBezTo>
                <a:cubicBezTo>
                  <a:pt x="7811" y="976"/>
                  <a:pt x="7811" y="965"/>
                  <a:pt x="7823" y="965"/>
                </a:cubicBezTo>
                <a:lnTo>
                  <a:pt x="7811" y="929"/>
                </a:lnTo>
                <a:cubicBezTo>
                  <a:pt x="7800" y="904"/>
                  <a:pt x="7797" y="895"/>
                  <a:pt x="7798" y="895"/>
                </a:cubicBezTo>
                <a:lnTo>
                  <a:pt x="7798" y="895"/>
                </a:lnTo>
                <a:cubicBezTo>
                  <a:pt x="7801" y="895"/>
                  <a:pt x="7830" y="948"/>
                  <a:pt x="7847" y="965"/>
                </a:cubicBezTo>
                <a:lnTo>
                  <a:pt x="7823" y="953"/>
                </a:lnTo>
                <a:cubicBezTo>
                  <a:pt x="7823" y="953"/>
                  <a:pt x="7823" y="953"/>
                  <a:pt x="7823" y="965"/>
                </a:cubicBezTo>
                <a:cubicBezTo>
                  <a:pt x="7823" y="976"/>
                  <a:pt x="7823" y="976"/>
                  <a:pt x="7811" y="988"/>
                </a:cubicBezTo>
                <a:cubicBezTo>
                  <a:pt x="7823" y="988"/>
                  <a:pt x="7835" y="1000"/>
                  <a:pt x="7835" y="1000"/>
                </a:cubicBezTo>
                <a:cubicBezTo>
                  <a:pt x="7825" y="997"/>
                  <a:pt x="7819" y="996"/>
                  <a:pt x="7815" y="996"/>
                </a:cubicBezTo>
                <a:cubicBezTo>
                  <a:pt x="7805" y="996"/>
                  <a:pt x="7811" y="1007"/>
                  <a:pt x="7811" y="1024"/>
                </a:cubicBezTo>
                <a:lnTo>
                  <a:pt x="7799" y="1024"/>
                </a:lnTo>
                <a:cubicBezTo>
                  <a:pt x="7739" y="1060"/>
                  <a:pt x="7716" y="1119"/>
                  <a:pt x="7692" y="1167"/>
                </a:cubicBezTo>
                <a:cubicBezTo>
                  <a:pt x="7668" y="1167"/>
                  <a:pt x="7656" y="1179"/>
                  <a:pt x="7668" y="1191"/>
                </a:cubicBezTo>
                <a:lnTo>
                  <a:pt x="7656" y="1203"/>
                </a:lnTo>
                <a:lnTo>
                  <a:pt x="7632" y="1191"/>
                </a:lnTo>
                <a:lnTo>
                  <a:pt x="7656" y="1215"/>
                </a:lnTo>
                <a:cubicBezTo>
                  <a:pt x="7644" y="1215"/>
                  <a:pt x="7644" y="1215"/>
                  <a:pt x="7644" y="1227"/>
                </a:cubicBezTo>
                <a:cubicBezTo>
                  <a:pt x="7632" y="1238"/>
                  <a:pt x="7620" y="1250"/>
                  <a:pt x="7609" y="1262"/>
                </a:cubicBezTo>
                <a:cubicBezTo>
                  <a:pt x="7601" y="1265"/>
                  <a:pt x="7596" y="1267"/>
                  <a:pt x="7592" y="1267"/>
                </a:cubicBezTo>
                <a:cubicBezTo>
                  <a:pt x="7568" y="1267"/>
                  <a:pt x="7629" y="1201"/>
                  <a:pt x="7609" y="1191"/>
                </a:cubicBezTo>
                <a:lnTo>
                  <a:pt x="7609" y="1191"/>
                </a:lnTo>
                <a:lnTo>
                  <a:pt x="7549" y="1250"/>
                </a:lnTo>
                <a:cubicBezTo>
                  <a:pt x="7549" y="1238"/>
                  <a:pt x="7549" y="1227"/>
                  <a:pt x="7549" y="1227"/>
                </a:cubicBezTo>
                <a:cubicBezTo>
                  <a:pt x="7540" y="1213"/>
                  <a:pt x="7536" y="1208"/>
                  <a:pt x="7535" y="1208"/>
                </a:cubicBezTo>
                <a:lnTo>
                  <a:pt x="7535" y="1208"/>
                </a:lnTo>
                <a:cubicBezTo>
                  <a:pt x="7533" y="1208"/>
                  <a:pt x="7537" y="1219"/>
                  <a:pt x="7537" y="1227"/>
                </a:cubicBezTo>
                <a:cubicBezTo>
                  <a:pt x="7537" y="1227"/>
                  <a:pt x="7537" y="1227"/>
                  <a:pt x="7537" y="1238"/>
                </a:cubicBezTo>
                <a:cubicBezTo>
                  <a:pt x="7537" y="1238"/>
                  <a:pt x="7537" y="1238"/>
                  <a:pt x="7525" y="1227"/>
                </a:cubicBezTo>
                <a:cubicBezTo>
                  <a:pt x="7501" y="1179"/>
                  <a:pt x="7525" y="1191"/>
                  <a:pt x="7513" y="1155"/>
                </a:cubicBezTo>
                <a:lnTo>
                  <a:pt x="7513" y="1155"/>
                </a:lnTo>
                <a:cubicBezTo>
                  <a:pt x="7516" y="1161"/>
                  <a:pt x="7518" y="1163"/>
                  <a:pt x="7518" y="1163"/>
                </a:cubicBezTo>
                <a:cubicBezTo>
                  <a:pt x="7521" y="1163"/>
                  <a:pt x="7516" y="1143"/>
                  <a:pt x="7525" y="1143"/>
                </a:cubicBezTo>
                <a:cubicBezTo>
                  <a:pt x="7532" y="1150"/>
                  <a:pt x="7537" y="1152"/>
                  <a:pt x="7542" y="1152"/>
                </a:cubicBezTo>
                <a:cubicBezTo>
                  <a:pt x="7546" y="1152"/>
                  <a:pt x="7550" y="1150"/>
                  <a:pt x="7556" y="1150"/>
                </a:cubicBezTo>
                <a:cubicBezTo>
                  <a:pt x="7562" y="1150"/>
                  <a:pt x="7571" y="1153"/>
                  <a:pt x="7585" y="1167"/>
                </a:cubicBezTo>
                <a:cubicBezTo>
                  <a:pt x="7585" y="1143"/>
                  <a:pt x="7561" y="1096"/>
                  <a:pt x="7573" y="1084"/>
                </a:cubicBezTo>
                <a:lnTo>
                  <a:pt x="7573" y="1084"/>
                </a:lnTo>
                <a:cubicBezTo>
                  <a:pt x="7597" y="1119"/>
                  <a:pt x="7585" y="1119"/>
                  <a:pt x="7609" y="1131"/>
                </a:cubicBezTo>
                <a:lnTo>
                  <a:pt x="7597" y="1096"/>
                </a:lnTo>
                <a:cubicBezTo>
                  <a:pt x="7609" y="1096"/>
                  <a:pt x="7609" y="1107"/>
                  <a:pt x="7620" y="1119"/>
                </a:cubicBezTo>
                <a:cubicBezTo>
                  <a:pt x="7631" y="1119"/>
                  <a:pt x="7613" y="1082"/>
                  <a:pt x="7626" y="1082"/>
                </a:cubicBezTo>
                <a:cubicBezTo>
                  <a:pt x="7628" y="1082"/>
                  <a:pt x="7630" y="1082"/>
                  <a:pt x="7632" y="1084"/>
                </a:cubicBezTo>
                <a:lnTo>
                  <a:pt x="7632" y="1119"/>
                </a:lnTo>
                <a:cubicBezTo>
                  <a:pt x="7644" y="1107"/>
                  <a:pt x="7644" y="1107"/>
                  <a:pt x="7656" y="1107"/>
                </a:cubicBezTo>
                <a:cubicBezTo>
                  <a:pt x="7668" y="1119"/>
                  <a:pt x="7668" y="1119"/>
                  <a:pt x="7656" y="1119"/>
                </a:cubicBezTo>
                <a:cubicBezTo>
                  <a:pt x="7664" y="1128"/>
                  <a:pt x="7669" y="1131"/>
                  <a:pt x="7671" y="1131"/>
                </a:cubicBezTo>
                <a:cubicBezTo>
                  <a:pt x="7678" y="1131"/>
                  <a:pt x="7659" y="1096"/>
                  <a:pt x="7668" y="1096"/>
                </a:cubicBezTo>
                <a:cubicBezTo>
                  <a:pt x="7656" y="1084"/>
                  <a:pt x="7644" y="1084"/>
                  <a:pt x="7632" y="1048"/>
                </a:cubicBezTo>
                <a:cubicBezTo>
                  <a:pt x="7641" y="1048"/>
                  <a:pt x="7637" y="1023"/>
                  <a:pt x="7643" y="1023"/>
                </a:cubicBezTo>
                <a:cubicBezTo>
                  <a:pt x="7645" y="1023"/>
                  <a:pt x="7648" y="1025"/>
                  <a:pt x="7653" y="1032"/>
                </a:cubicBezTo>
                <a:lnTo>
                  <a:pt x="7653" y="1032"/>
                </a:lnTo>
                <a:cubicBezTo>
                  <a:pt x="7654" y="1026"/>
                  <a:pt x="7658" y="1024"/>
                  <a:pt x="7668" y="1024"/>
                </a:cubicBezTo>
                <a:cubicBezTo>
                  <a:pt x="7668" y="1034"/>
                  <a:pt x="7675" y="1036"/>
                  <a:pt x="7679" y="1042"/>
                </a:cubicBezTo>
                <a:lnTo>
                  <a:pt x="7679" y="1042"/>
                </a:lnTo>
                <a:cubicBezTo>
                  <a:pt x="7675" y="1023"/>
                  <a:pt x="7681" y="1018"/>
                  <a:pt x="7689" y="1018"/>
                </a:cubicBezTo>
                <a:cubicBezTo>
                  <a:pt x="7698" y="1018"/>
                  <a:pt x="7710" y="1024"/>
                  <a:pt x="7716" y="1024"/>
                </a:cubicBezTo>
                <a:cubicBezTo>
                  <a:pt x="7716" y="1012"/>
                  <a:pt x="7704" y="988"/>
                  <a:pt x="7716" y="988"/>
                </a:cubicBezTo>
                <a:cubicBezTo>
                  <a:pt x="7692" y="976"/>
                  <a:pt x="7692" y="976"/>
                  <a:pt x="7680" y="941"/>
                </a:cubicBezTo>
                <a:lnTo>
                  <a:pt x="7680" y="941"/>
                </a:lnTo>
                <a:cubicBezTo>
                  <a:pt x="7687" y="950"/>
                  <a:pt x="7690" y="953"/>
                  <a:pt x="7691" y="953"/>
                </a:cubicBezTo>
                <a:cubicBezTo>
                  <a:pt x="7697" y="953"/>
                  <a:pt x="7667" y="892"/>
                  <a:pt x="7687" y="892"/>
                </a:cubicBezTo>
                <a:close/>
                <a:moveTo>
                  <a:pt x="8501" y="1310"/>
                </a:moveTo>
                <a:cubicBezTo>
                  <a:pt x="8466" y="1310"/>
                  <a:pt x="8535" y="1333"/>
                  <a:pt x="8480" y="1334"/>
                </a:cubicBezTo>
                <a:lnTo>
                  <a:pt x="8480" y="1334"/>
                </a:lnTo>
                <a:cubicBezTo>
                  <a:pt x="8478" y="1333"/>
                  <a:pt x="8477" y="1332"/>
                  <a:pt x="8475" y="1332"/>
                </a:cubicBezTo>
                <a:lnTo>
                  <a:pt x="8475" y="1332"/>
                </a:lnTo>
                <a:lnTo>
                  <a:pt x="8478" y="1334"/>
                </a:lnTo>
                <a:cubicBezTo>
                  <a:pt x="8478" y="1334"/>
                  <a:pt x="8479" y="1334"/>
                  <a:pt x="8480" y="1334"/>
                </a:cubicBezTo>
                <a:lnTo>
                  <a:pt x="8480" y="1334"/>
                </a:lnTo>
                <a:cubicBezTo>
                  <a:pt x="8490" y="1337"/>
                  <a:pt x="8501" y="1341"/>
                  <a:pt x="8513" y="1346"/>
                </a:cubicBezTo>
                <a:cubicBezTo>
                  <a:pt x="8501" y="1334"/>
                  <a:pt x="8537" y="1334"/>
                  <a:pt x="8501" y="1310"/>
                </a:cubicBezTo>
                <a:close/>
                <a:moveTo>
                  <a:pt x="8404" y="1387"/>
                </a:moveTo>
                <a:cubicBezTo>
                  <a:pt x="8408" y="1389"/>
                  <a:pt x="8412" y="1391"/>
                  <a:pt x="8418" y="1393"/>
                </a:cubicBezTo>
                <a:cubicBezTo>
                  <a:pt x="8412" y="1390"/>
                  <a:pt x="8408" y="1389"/>
                  <a:pt x="8404" y="1387"/>
                </a:cubicBezTo>
                <a:close/>
                <a:moveTo>
                  <a:pt x="8286" y="1399"/>
                </a:moveTo>
                <a:cubicBezTo>
                  <a:pt x="8286" y="1400"/>
                  <a:pt x="8286" y="1401"/>
                  <a:pt x="8286" y="1403"/>
                </a:cubicBezTo>
                <a:lnTo>
                  <a:pt x="8286" y="1403"/>
                </a:lnTo>
                <a:cubicBezTo>
                  <a:pt x="8289" y="1402"/>
                  <a:pt x="8289" y="1400"/>
                  <a:pt x="8286" y="1399"/>
                </a:cubicBezTo>
                <a:close/>
                <a:moveTo>
                  <a:pt x="8387" y="1460"/>
                </a:moveTo>
                <a:lnTo>
                  <a:pt x="8394" y="1465"/>
                </a:lnTo>
                <a:cubicBezTo>
                  <a:pt x="8391" y="1461"/>
                  <a:pt x="8388" y="1460"/>
                  <a:pt x="8387" y="1460"/>
                </a:cubicBezTo>
                <a:close/>
                <a:moveTo>
                  <a:pt x="8286" y="1403"/>
                </a:moveTo>
                <a:cubicBezTo>
                  <a:pt x="8284" y="1404"/>
                  <a:pt x="8281" y="1405"/>
                  <a:pt x="8275" y="1405"/>
                </a:cubicBezTo>
                <a:cubicBezTo>
                  <a:pt x="8323" y="1429"/>
                  <a:pt x="8371" y="1453"/>
                  <a:pt x="8394" y="1477"/>
                </a:cubicBezTo>
                <a:cubicBezTo>
                  <a:pt x="8386" y="1468"/>
                  <a:pt x="8383" y="1460"/>
                  <a:pt x="8387" y="1460"/>
                </a:cubicBezTo>
                <a:lnTo>
                  <a:pt x="8387" y="1460"/>
                </a:lnTo>
                <a:lnTo>
                  <a:pt x="8359" y="1441"/>
                </a:lnTo>
                <a:cubicBezTo>
                  <a:pt x="8359" y="1441"/>
                  <a:pt x="8359" y="1429"/>
                  <a:pt x="8359" y="1429"/>
                </a:cubicBezTo>
                <a:cubicBezTo>
                  <a:pt x="8335" y="1417"/>
                  <a:pt x="8311" y="1417"/>
                  <a:pt x="8287" y="1405"/>
                </a:cubicBezTo>
                <a:cubicBezTo>
                  <a:pt x="8287" y="1405"/>
                  <a:pt x="8287" y="1404"/>
                  <a:pt x="8286" y="1403"/>
                </a:cubicBezTo>
                <a:close/>
                <a:moveTo>
                  <a:pt x="8322" y="1512"/>
                </a:moveTo>
                <a:cubicBezTo>
                  <a:pt x="8323" y="1517"/>
                  <a:pt x="8333" y="1523"/>
                  <a:pt x="8347" y="1536"/>
                </a:cubicBezTo>
                <a:lnTo>
                  <a:pt x="8323" y="1512"/>
                </a:lnTo>
                <a:cubicBezTo>
                  <a:pt x="8323" y="1512"/>
                  <a:pt x="8322" y="1512"/>
                  <a:pt x="8322" y="1512"/>
                </a:cubicBezTo>
                <a:close/>
                <a:moveTo>
                  <a:pt x="7020" y="1514"/>
                </a:moveTo>
                <a:cubicBezTo>
                  <a:pt x="7025" y="1514"/>
                  <a:pt x="7030" y="1519"/>
                  <a:pt x="7037" y="1525"/>
                </a:cubicBezTo>
                <a:lnTo>
                  <a:pt x="7037" y="1525"/>
                </a:lnTo>
                <a:cubicBezTo>
                  <a:pt x="7025" y="1536"/>
                  <a:pt x="7025" y="1536"/>
                  <a:pt x="7025" y="1548"/>
                </a:cubicBezTo>
                <a:cubicBezTo>
                  <a:pt x="7013" y="1548"/>
                  <a:pt x="7013" y="1548"/>
                  <a:pt x="7013" y="1536"/>
                </a:cubicBezTo>
                <a:cubicBezTo>
                  <a:pt x="7013" y="1519"/>
                  <a:pt x="7016" y="1514"/>
                  <a:pt x="7020" y="1514"/>
                </a:cubicBezTo>
                <a:close/>
                <a:moveTo>
                  <a:pt x="7061" y="1524"/>
                </a:moveTo>
                <a:lnTo>
                  <a:pt x="7073" y="1548"/>
                </a:lnTo>
                <a:cubicBezTo>
                  <a:pt x="7049" y="1548"/>
                  <a:pt x="7049" y="1548"/>
                  <a:pt x="7038" y="1526"/>
                </a:cubicBezTo>
                <a:lnTo>
                  <a:pt x="7038" y="1526"/>
                </a:lnTo>
                <a:cubicBezTo>
                  <a:pt x="7043" y="1530"/>
                  <a:pt x="7048" y="1533"/>
                  <a:pt x="7052" y="1533"/>
                </a:cubicBezTo>
                <a:cubicBezTo>
                  <a:pt x="7055" y="1533"/>
                  <a:pt x="7059" y="1531"/>
                  <a:pt x="7061" y="1524"/>
                </a:cubicBezTo>
                <a:close/>
                <a:moveTo>
                  <a:pt x="7097" y="1500"/>
                </a:moveTo>
                <a:lnTo>
                  <a:pt x="7097" y="1500"/>
                </a:lnTo>
                <a:cubicBezTo>
                  <a:pt x="7108" y="1512"/>
                  <a:pt x="7108" y="1512"/>
                  <a:pt x="7120" y="1512"/>
                </a:cubicBezTo>
                <a:cubicBezTo>
                  <a:pt x="7120" y="1512"/>
                  <a:pt x="7108" y="1512"/>
                  <a:pt x="7108" y="1524"/>
                </a:cubicBezTo>
                <a:cubicBezTo>
                  <a:pt x="7097" y="1524"/>
                  <a:pt x="7097" y="1536"/>
                  <a:pt x="7097" y="1536"/>
                </a:cubicBezTo>
                <a:cubicBezTo>
                  <a:pt x="7097" y="1524"/>
                  <a:pt x="7097" y="1524"/>
                  <a:pt x="7085" y="1524"/>
                </a:cubicBezTo>
                <a:cubicBezTo>
                  <a:pt x="7085" y="1536"/>
                  <a:pt x="7085" y="1536"/>
                  <a:pt x="7085" y="1536"/>
                </a:cubicBezTo>
                <a:cubicBezTo>
                  <a:pt x="7085" y="1548"/>
                  <a:pt x="7073" y="1548"/>
                  <a:pt x="7073" y="1548"/>
                </a:cubicBezTo>
                <a:cubicBezTo>
                  <a:pt x="7064" y="1531"/>
                  <a:pt x="7062" y="1514"/>
                  <a:pt x="7070" y="1514"/>
                </a:cubicBezTo>
                <a:cubicBezTo>
                  <a:pt x="7073" y="1514"/>
                  <a:pt x="7078" y="1517"/>
                  <a:pt x="7085" y="1524"/>
                </a:cubicBezTo>
                <a:cubicBezTo>
                  <a:pt x="7091" y="1518"/>
                  <a:pt x="7094" y="1515"/>
                  <a:pt x="7097" y="1515"/>
                </a:cubicBezTo>
                <a:cubicBezTo>
                  <a:pt x="7100" y="1515"/>
                  <a:pt x="7102" y="1518"/>
                  <a:pt x="7108" y="1524"/>
                </a:cubicBezTo>
                <a:cubicBezTo>
                  <a:pt x="7108" y="1512"/>
                  <a:pt x="7097" y="1512"/>
                  <a:pt x="7097" y="1500"/>
                </a:cubicBezTo>
                <a:close/>
                <a:moveTo>
                  <a:pt x="6796" y="1648"/>
                </a:moveTo>
                <a:cubicBezTo>
                  <a:pt x="6795" y="1648"/>
                  <a:pt x="6797" y="1655"/>
                  <a:pt x="6798" y="1662"/>
                </a:cubicBezTo>
                <a:lnTo>
                  <a:pt x="6798" y="1662"/>
                </a:lnTo>
                <a:cubicBezTo>
                  <a:pt x="6799" y="1662"/>
                  <a:pt x="6800" y="1661"/>
                  <a:pt x="6801" y="1661"/>
                </a:cubicBezTo>
                <a:cubicBezTo>
                  <a:pt x="6804" y="1661"/>
                  <a:pt x="6807" y="1663"/>
                  <a:pt x="6811" y="1667"/>
                </a:cubicBezTo>
                <a:cubicBezTo>
                  <a:pt x="6801" y="1653"/>
                  <a:pt x="6798" y="1648"/>
                  <a:pt x="6796" y="1648"/>
                </a:cubicBezTo>
                <a:close/>
                <a:moveTo>
                  <a:pt x="8382" y="1727"/>
                </a:moveTo>
                <a:lnTo>
                  <a:pt x="8382" y="1727"/>
                </a:lnTo>
                <a:cubicBezTo>
                  <a:pt x="8380" y="1728"/>
                  <a:pt x="8378" y="1729"/>
                  <a:pt x="8376" y="1731"/>
                </a:cubicBezTo>
                <a:lnTo>
                  <a:pt x="8376" y="1731"/>
                </a:lnTo>
                <a:cubicBezTo>
                  <a:pt x="8378" y="1733"/>
                  <a:pt x="8380" y="1736"/>
                  <a:pt x="8382" y="1738"/>
                </a:cubicBezTo>
                <a:lnTo>
                  <a:pt x="8382" y="1727"/>
                </a:lnTo>
                <a:close/>
                <a:moveTo>
                  <a:pt x="5036" y="1752"/>
                </a:moveTo>
                <a:cubicBezTo>
                  <a:pt x="5036" y="1756"/>
                  <a:pt x="5037" y="1760"/>
                  <a:pt x="5037" y="1762"/>
                </a:cubicBezTo>
                <a:cubicBezTo>
                  <a:pt x="5037" y="1759"/>
                  <a:pt x="5036" y="1755"/>
                  <a:pt x="5036" y="1752"/>
                </a:cubicBezTo>
                <a:close/>
                <a:moveTo>
                  <a:pt x="5029" y="1767"/>
                </a:moveTo>
                <a:lnTo>
                  <a:pt x="5037" y="1786"/>
                </a:lnTo>
                <a:cubicBezTo>
                  <a:pt x="5034" y="1773"/>
                  <a:pt x="5031" y="1768"/>
                  <a:pt x="5029" y="1767"/>
                </a:cubicBezTo>
                <a:close/>
                <a:moveTo>
                  <a:pt x="6620" y="1798"/>
                </a:moveTo>
                <a:lnTo>
                  <a:pt x="6620" y="1798"/>
                </a:lnTo>
                <a:cubicBezTo>
                  <a:pt x="6617" y="1804"/>
                  <a:pt x="6613" y="1811"/>
                  <a:pt x="6611" y="1817"/>
                </a:cubicBezTo>
                <a:lnTo>
                  <a:pt x="6611" y="1817"/>
                </a:lnTo>
                <a:lnTo>
                  <a:pt x="6620" y="1798"/>
                </a:lnTo>
                <a:close/>
                <a:moveTo>
                  <a:pt x="7358" y="1869"/>
                </a:moveTo>
                <a:lnTo>
                  <a:pt x="7358" y="1869"/>
                </a:lnTo>
                <a:cubicBezTo>
                  <a:pt x="7362" y="1873"/>
                  <a:pt x="7365" y="1875"/>
                  <a:pt x="7368" y="1877"/>
                </a:cubicBezTo>
                <a:lnTo>
                  <a:pt x="7368" y="1877"/>
                </a:lnTo>
                <a:cubicBezTo>
                  <a:pt x="7366" y="1875"/>
                  <a:pt x="7363" y="1872"/>
                  <a:pt x="7358" y="1869"/>
                </a:cubicBezTo>
                <a:close/>
                <a:moveTo>
                  <a:pt x="8359" y="1893"/>
                </a:moveTo>
                <a:lnTo>
                  <a:pt x="8376" y="1899"/>
                </a:lnTo>
                <a:lnTo>
                  <a:pt x="8376" y="1899"/>
                </a:lnTo>
                <a:cubicBezTo>
                  <a:pt x="8373" y="1896"/>
                  <a:pt x="8371" y="1893"/>
                  <a:pt x="8359" y="1893"/>
                </a:cubicBezTo>
                <a:close/>
                <a:moveTo>
                  <a:pt x="8376" y="1899"/>
                </a:moveTo>
                <a:cubicBezTo>
                  <a:pt x="8379" y="1902"/>
                  <a:pt x="8382" y="1905"/>
                  <a:pt x="8394" y="1905"/>
                </a:cubicBezTo>
                <a:lnTo>
                  <a:pt x="8376" y="1899"/>
                </a:lnTo>
                <a:close/>
                <a:moveTo>
                  <a:pt x="5733" y="2027"/>
                </a:moveTo>
                <a:cubicBezTo>
                  <a:pt x="5736" y="2035"/>
                  <a:pt x="5740" y="2043"/>
                  <a:pt x="5744" y="2043"/>
                </a:cubicBezTo>
                <a:cubicBezTo>
                  <a:pt x="5746" y="2043"/>
                  <a:pt x="5749" y="2041"/>
                  <a:pt x="5751" y="2036"/>
                </a:cubicBezTo>
                <a:cubicBezTo>
                  <a:pt x="5744" y="2036"/>
                  <a:pt x="5737" y="2032"/>
                  <a:pt x="5733" y="2027"/>
                </a:cubicBezTo>
                <a:close/>
                <a:moveTo>
                  <a:pt x="6549" y="2429"/>
                </a:moveTo>
                <a:cubicBezTo>
                  <a:pt x="6548" y="2429"/>
                  <a:pt x="6547" y="2429"/>
                  <a:pt x="6546" y="2430"/>
                </a:cubicBezTo>
                <a:lnTo>
                  <a:pt x="6546" y="2430"/>
                </a:lnTo>
                <a:cubicBezTo>
                  <a:pt x="6547" y="2429"/>
                  <a:pt x="6548" y="2429"/>
                  <a:pt x="6549" y="2429"/>
                </a:cubicBezTo>
                <a:close/>
                <a:moveTo>
                  <a:pt x="7204" y="2453"/>
                </a:moveTo>
                <a:lnTo>
                  <a:pt x="7180" y="2489"/>
                </a:lnTo>
                <a:lnTo>
                  <a:pt x="7180" y="2489"/>
                </a:lnTo>
                <a:lnTo>
                  <a:pt x="7216" y="2465"/>
                </a:lnTo>
                <a:lnTo>
                  <a:pt x="7204" y="2453"/>
                </a:lnTo>
                <a:close/>
                <a:moveTo>
                  <a:pt x="6245" y="2822"/>
                </a:moveTo>
                <a:lnTo>
                  <a:pt x="6245" y="2822"/>
                </a:lnTo>
                <a:cubicBezTo>
                  <a:pt x="6246" y="2822"/>
                  <a:pt x="6247" y="2822"/>
                  <a:pt x="6248" y="2822"/>
                </a:cubicBezTo>
                <a:cubicBezTo>
                  <a:pt x="6249" y="2822"/>
                  <a:pt x="6250" y="2822"/>
                  <a:pt x="6251" y="2822"/>
                </a:cubicBezTo>
                <a:cubicBezTo>
                  <a:pt x="6249" y="2822"/>
                  <a:pt x="6247" y="2822"/>
                  <a:pt x="6245" y="2822"/>
                </a:cubicBezTo>
                <a:close/>
                <a:moveTo>
                  <a:pt x="7049" y="3072"/>
                </a:moveTo>
                <a:cubicBezTo>
                  <a:pt x="7054" y="3074"/>
                  <a:pt x="7059" y="3075"/>
                  <a:pt x="7063" y="3076"/>
                </a:cubicBezTo>
                <a:lnTo>
                  <a:pt x="7063" y="3076"/>
                </a:lnTo>
                <a:cubicBezTo>
                  <a:pt x="7060" y="3075"/>
                  <a:pt x="7055" y="3073"/>
                  <a:pt x="7049" y="3072"/>
                </a:cubicBezTo>
                <a:close/>
                <a:moveTo>
                  <a:pt x="7918" y="3429"/>
                </a:moveTo>
                <a:cubicBezTo>
                  <a:pt x="7907" y="3429"/>
                  <a:pt x="7896" y="3439"/>
                  <a:pt x="7885" y="3441"/>
                </a:cubicBezTo>
                <a:lnTo>
                  <a:pt x="7885" y="3441"/>
                </a:lnTo>
                <a:cubicBezTo>
                  <a:pt x="7903" y="3440"/>
                  <a:pt x="7927" y="3438"/>
                  <a:pt x="7918" y="3429"/>
                </a:cubicBezTo>
                <a:close/>
                <a:moveTo>
                  <a:pt x="7885" y="3441"/>
                </a:moveTo>
                <a:cubicBezTo>
                  <a:pt x="7884" y="3441"/>
                  <a:pt x="7883" y="3441"/>
                  <a:pt x="7883" y="3441"/>
                </a:cubicBezTo>
                <a:lnTo>
                  <a:pt x="7883" y="3441"/>
                </a:lnTo>
                <a:cubicBezTo>
                  <a:pt x="7883" y="3441"/>
                  <a:pt x="7882" y="3441"/>
                  <a:pt x="7882" y="3441"/>
                </a:cubicBezTo>
                <a:cubicBezTo>
                  <a:pt x="7883" y="3441"/>
                  <a:pt x="7884" y="3441"/>
                  <a:pt x="7885" y="3441"/>
                </a:cubicBezTo>
                <a:close/>
                <a:moveTo>
                  <a:pt x="7426" y="3902"/>
                </a:moveTo>
                <a:lnTo>
                  <a:pt x="7426" y="3902"/>
                </a:lnTo>
                <a:cubicBezTo>
                  <a:pt x="7425" y="3902"/>
                  <a:pt x="7423" y="3903"/>
                  <a:pt x="7418" y="3905"/>
                </a:cubicBezTo>
                <a:cubicBezTo>
                  <a:pt x="7418" y="3906"/>
                  <a:pt x="7418" y="3906"/>
                  <a:pt x="7418" y="3906"/>
                </a:cubicBezTo>
                <a:lnTo>
                  <a:pt x="7418" y="3906"/>
                </a:lnTo>
                <a:cubicBezTo>
                  <a:pt x="7423" y="3904"/>
                  <a:pt x="7427" y="3902"/>
                  <a:pt x="7426" y="3902"/>
                </a:cubicBezTo>
                <a:close/>
                <a:moveTo>
                  <a:pt x="7394" y="3906"/>
                </a:moveTo>
                <a:lnTo>
                  <a:pt x="7394" y="3906"/>
                </a:lnTo>
                <a:cubicBezTo>
                  <a:pt x="7397" y="3908"/>
                  <a:pt x="7400" y="3909"/>
                  <a:pt x="7403" y="3909"/>
                </a:cubicBezTo>
                <a:lnTo>
                  <a:pt x="7403" y="3909"/>
                </a:lnTo>
                <a:cubicBezTo>
                  <a:pt x="7400" y="3908"/>
                  <a:pt x="7397" y="3907"/>
                  <a:pt x="7394" y="3906"/>
                </a:cubicBezTo>
                <a:close/>
                <a:moveTo>
                  <a:pt x="7418" y="3906"/>
                </a:moveTo>
                <a:cubicBezTo>
                  <a:pt x="7414" y="3907"/>
                  <a:pt x="7409" y="3909"/>
                  <a:pt x="7404" y="3909"/>
                </a:cubicBezTo>
                <a:cubicBezTo>
                  <a:pt x="7404" y="3909"/>
                  <a:pt x="7404" y="3909"/>
                  <a:pt x="7403" y="3909"/>
                </a:cubicBezTo>
                <a:lnTo>
                  <a:pt x="7403" y="3909"/>
                </a:lnTo>
                <a:cubicBezTo>
                  <a:pt x="7407" y="3910"/>
                  <a:pt x="7411" y="3910"/>
                  <a:pt x="7414" y="3910"/>
                </a:cubicBezTo>
                <a:cubicBezTo>
                  <a:pt x="7419" y="3910"/>
                  <a:pt x="7421" y="3909"/>
                  <a:pt x="7418" y="3906"/>
                </a:cubicBezTo>
                <a:close/>
                <a:moveTo>
                  <a:pt x="7382" y="3953"/>
                </a:moveTo>
                <a:lnTo>
                  <a:pt x="7385" y="3956"/>
                </a:lnTo>
                <a:lnTo>
                  <a:pt x="7385" y="3956"/>
                </a:lnTo>
                <a:cubicBezTo>
                  <a:pt x="7386" y="3954"/>
                  <a:pt x="7392" y="3953"/>
                  <a:pt x="7406" y="3953"/>
                </a:cubicBezTo>
                <a:close/>
                <a:moveTo>
                  <a:pt x="7385" y="3956"/>
                </a:moveTo>
                <a:lnTo>
                  <a:pt x="7385" y="3956"/>
                </a:lnTo>
                <a:cubicBezTo>
                  <a:pt x="7383" y="3957"/>
                  <a:pt x="7387" y="3959"/>
                  <a:pt x="7390" y="3961"/>
                </a:cubicBezTo>
                <a:lnTo>
                  <a:pt x="7390" y="3961"/>
                </a:lnTo>
                <a:lnTo>
                  <a:pt x="7385" y="3956"/>
                </a:lnTo>
                <a:close/>
                <a:moveTo>
                  <a:pt x="7390" y="3961"/>
                </a:moveTo>
                <a:lnTo>
                  <a:pt x="7394" y="3965"/>
                </a:lnTo>
                <a:cubicBezTo>
                  <a:pt x="7399" y="3965"/>
                  <a:pt x="7394" y="3963"/>
                  <a:pt x="7390" y="3961"/>
                </a:cubicBezTo>
                <a:close/>
                <a:moveTo>
                  <a:pt x="4822" y="4048"/>
                </a:moveTo>
                <a:cubicBezTo>
                  <a:pt x="4821" y="4051"/>
                  <a:pt x="4820" y="4054"/>
                  <a:pt x="4820" y="4055"/>
                </a:cubicBezTo>
                <a:lnTo>
                  <a:pt x="4820" y="4055"/>
                </a:lnTo>
                <a:cubicBezTo>
                  <a:pt x="4821" y="4053"/>
                  <a:pt x="4822" y="4051"/>
                  <a:pt x="4822" y="4048"/>
                </a:cubicBezTo>
                <a:close/>
                <a:moveTo>
                  <a:pt x="5904" y="7189"/>
                </a:moveTo>
                <a:lnTo>
                  <a:pt x="5904" y="7189"/>
                </a:lnTo>
                <a:cubicBezTo>
                  <a:pt x="5904" y="7190"/>
                  <a:pt x="5905" y="7191"/>
                  <a:pt x="5906" y="7192"/>
                </a:cubicBezTo>
                <a:cubicBezTo>
                  <a:pt x="5910" y="7194"/>
                  <a:pt x="5915" y="7195"/>
                  <a:pt x="5919" y="7196"/>
                </a:cubicBezTo>
                <a:lnTo>
                  <a:pt x="5919" y="7196"/>
                </a:lnTo>
                <a:cubicBezTo>
                  <a:pt x="5914" y="7193"/>
                  <a:pt x="5909" y="7191"/>
                  <a:pt x="5904" y="7189"/>
                </a:cubicBezTo>
                <a:close/>
                <a:moveTo>
                  <a:pt x="822" y="7215"/>
                </a:moveTo>
                <a:cubicBezTo>
                  <a:pt x="824" y="7218"/>
                  <a:pt x="826" y="7220"/>
                  <a:pt x="828" y="7222"/>
                </a:cubicBezTo>
                <a:lnTo>
                  <a:pt x="828" y="7222"/>
                </a:lnTo>
                <a:cubicBezTo>
                  <a:pt x="827" y="7220"/>
                  <a:pt x="825" y="7217"/>
                  <a:pt x="822" y="7215"/>
                </a:cubicBezTo>
                <a:close/>
                <a:moveTo>
                  <a:pt x="5919" y="7196"/>
                </a:moveTo>
                <a:cubicBezTo>
                  <a:pt x="5940" y="7207"/>
                  <a:pt x="5958" y="7220"/>
                  <a:pt x="5965" y="7239"/>
                </a:cubicBezTo>
                <a:cubicBezTo>
                  <a:pt x="5965" y="7200"/>
                  <a:pt x="5941" y="7201"/>
                  <a:pt x="5919" y="7196"/>
                </a:cubicBezTo>
                <a:close/>
                <a:moveTo>
                  <a:pt x="4370" y="7358"/>
                </a:moveTo>
                <a:cubicBezTo>
                  <a:pt x="4370" y="7358"/>
                  <a:pt x="4370" y="7358"/>
                  <a:pt x="4370" y="7358"/>
                </a:cubicBezTo>
                <a:cubicBezTo>
                  <a:pt x="4370" y="7358"/>
                  <a:pt x="4370" y="7358"/>
                  <a:pt x="4370" y="7358"/>
                </a:cubicBezTo>
                <a:close/>
                <a:moveTo>
                  <a:pt x="4458" y="8155"/>
                </a:moveTo>
                <a:cubicBezTo>
                  <a:pt x="4456" y="8155"/>
                  <a:pt x="4454" y="8156"/>
                  <a:pt x="4452" y="8156"/>
                </a:cubicBezTo>
                <a:lnTo>
                  <a:pt x="4452" y="8156"/>
                </a:lnTo>
                <a:cubicBezTo>
                  <a:pt x="4454" y="8158"/>
                  <a:pt x="4456" y="8159"/>
                  <a:pt x="4459" y="8159"/>
                </a:cubicBezTo>
                <a:cubicBezTo>
                  <a:pt x="4461" y="8159"/>
                  <a:pt x="4463" y="8158"/>
                  <a:pt x="4465" y="8156"/>
                </a:cubicBezTo>
                <a:cubicBezTo>
                  <a:pt x="4463" y="8155"/>
                  <a:pt x="4460" y="8155"/>
                  <a:pt x="4458" y="8155"/>
                </a:cubicBezTo>
                <a:close/>
                <a:moveTo>
                  <a:pt x="7936" y="8635"/>
                </a:moveTo>
                <a:lnTo>
                  <a:pt x="7936" y="8635"/>
                </a:lnTo>
                <a:cubicBezTo>
                  <a:pt x="7938" y="8638"/>
                  <a:pt x="7940" y="8641"/>
                  <a:pt x="7942" y="8644"/>
                </a:cubicBezTo>
                <a:cubicBezTo>
                  <a:pt x="7939" y="8639"/>
                  <a:pt x="7937" y="8636"/>
                  <a:pt x="7936" y="8635"/>
                </a:cubicBezTo>
                <a:close/>
                <a:moveTo>
                  <a:pt x="4358" y="6525"/>
                </a:moveTo>
                <a:cubicBezTo>
                  <a:pt x="4346" y="6584"/>
                  <a:pt x="4537" y="6561"/>
                  <a:pt x="4584" y="6596"/>
                </a:cubicBezTo>
                <a:cubicBezTo>
                  <a:pt x="4597" y="6594"/>
                  <a:pt x="4611" y="6593"/>
                  <a:pt x="4628" y="6593"/>
                </a:cubicBezTo>
                <a:cubicBezTo>
                  <a:pt x="4708" y="6593"/>
                  <a:pt x="4831" y="6616"/>
                  <a:pt x="4930" y="6656"/>
                </a:cubicBezTo>
                <a:cubicBezTo>
                  <a:pt x="4930" y="6668"/>
                  <a:pt x="4977" y="6691"/>
                  <a:pt x="5025" y="6715"/>
                </a:cubicBezTo>
                <a:cubicBezTo>
                  <a:pt x="5061" y="6739"/>
                  <a:pt x="5120" y="6763"/>
                  <a:pt x="5156" y="6787"/>
                </a:cubicBezTo>
                <a:cubicBezTo>
                  <a:pt x="5251" y="6822"/>
                  <a:pt x="5346" y="6858"/>
                  <a:pt x="5453" y="6918"/>
                </a:cubicBezTo>
                <a:cubicBezTo>
                  <a:pt x="5561" y="6965"/>
                  <a:pt x="5668" y="7025"/>
                  <a:pt x="5751" y="7108"/>
                </a:cubicBezTo>
                <a:lnTo>
                  <a:pt x="5775" y="7072"/>
                </a:lnTo>
                <a:lnTo>
                  <a:pt x="5834" y="7096"/>
                </a:lnTo>
                <a:cubicBezTo>
                  <a:pt x="5823" y="7108"/>
                  <a:pt x="5823" y="7120"/>
                  <a:pt x="5811" y="7120"/>
                </a:cubicBezTo>
                <a:cubicBezTo>
                  <a:pt x="5818" y="7156"/>
                  <a:pt x="5863" y="7170"/>
                  <a:pt x="5904" y="7189"/>
                </a:cubicBezTo>
                <a:lnTo>
                  <a:pt x="5904" y="7189"/>
                </a:lnTo>
                <a:cubicBezTo>
                  <a:pt x="5888" y="7165"/>
                  <a:pt x="5899" y="7151"/>
                  <a:pt x="5918" y="7151"/>
                </a:cubicBezTo>
                <a:cubicBezTo>
                  <a:pt x="5936" y="7151"/>
                  <a:pt x="5960" y="7163"/>
                  <a:pt x="5977" y="7192"/>
                </a:cubicBezTo>
                <a:lnTo>
                  <a:pt x="5977" y="7203"/>
                </a:lnTo>
                <a:lnTo>
                  <a:pt x="6025" y="7215"/>
                </a:lnTo>
                <a:cubicBezTo>
                  <a:pt x="6001" y="7251"/>
                  <a:pt x="6025" y="7287"/>
                  <a:pt x="6013" y="7311"/>
                </a:cubicBezTo>
                <a:cubicBezTo>
                  <a:pt x="6168" y="7442"/>
                  <a:pt x="6323" y="7501"/>
                  <a:pt x="6454" y="7680"/>
                </a:cubicBezTo>
                <a:cubicBezTo>
                  <a:pt x="6406" y="7680"/>
                  <a:pt x="6561" y="7787"/>
                  <a:pt x="6477" y="7799"/>
                </a:cubicBezTo>
                <a:cubicBezTo>
                  <a:pt x="6502" y="7815"/>
                  <a:pt x="6518" y="7822"/>
                  <a:pt x="6527" y="7822"/>
                </a:cubicBezTo>
                <a:cubicBezTo>
                  <a:pt x="6557" y="7822"/>
                  <a:pt x="6533" y="7762"/>
                  <a:pt x="6575" y="7762"/>
                </a:cubicBezTo>
                <a:cubicBezTo>
                  <a:pt x="6578" y="7762"/>
                  <a:pt x="6581" y="7762"/>
                  <a:pt x="6585" y="7763"/>
                </a:cubicBezTo>
                <a:cubicBezTo>
                  <a:pt x="6608" y="7787"/>
                  <a:pt x="6644" y="7811"/>
                  <a:pt x="6620" y="7823"/>
                </a:cubicBezTo>
                <a:cubicBezTo>
                  <a:pt x="6610" y="7823"/>
                  <a:pt x="6609" y="7860"/>
                  <a:pt x="6592" y="7860"/>
                </a:cubicBezTo>
                <a:cubicBezTo>
                  <a:pt x="6590" y="7860"/>
                  <a:pt x="6587" y="7860"/>
                  <a:pt x="6585" y="7858"/>
                </a:cubicBezTo>
                <a:lnTo>
                  <a:pt x="6585" y="7858"/>
                </a:lnTo>
                <a:lnTo>
                  <a:pt x="6644" y="7918"/>
                </a:lnTo>
                <a:cubicBezTo>
                  <a:pt x="6644" y="7922"/>
                  <a:pt x="6641" y="7923"/>
                  <a:pt x="6638" y="7923"/>
                </a:cubicBezTo>
                <a:cubicBezTo>
                  <a:pt x="6631" y="7923"/>
                  <a:pt x="6620" y="7918"/>
                  <a:pt x="6620" y="7918"/>
                </a:cubicBezTo>
                <a:lnTo>
                  <a:pt x="6620" y="7918"/>
                </a:lnTo>
                <a:cubicBezTo>
                  <a:pt x="6751" y="8025"/>
                  <a:pt x="6739" y="8180"/>
                  <a:pt x="6835" y="8287"/>
                </a:cubicBezTo>
                <a:cubicBezTo>
                  <a:pt x="6858" y="8287"/>
                  <a:pt x="6823" y="8227"/>
                  <a:pt x="6847" y="8227"/>
                </a:cubicBezTo>
                <a:cubicBezTo>
                  <a:pt x="6942" y="8346"/>
                  <a:pt x="6870" y="8358"/>
                  <a:pt x="6942" y="8466"/>
                </a:cubicBezTo>
                <a:lnTo>
                  <a:pt x="6906" y="8454"/>
                </a:lnTo>
                <a:lnTo>
                  <a:pt x="6906" y="8454"/>
                </a:lnTo>
                <a:cubicBezTo>
                  <a:pt x="6930" y="8489"/>
                  <a:pt x="6966" y="8501"/>
                  <a:pt x="6966" y="8573"/>
                </a:cubicBezTo>
                <a:cubicBezTo>
                  <a:pt x="6962" y="8574"/>
                  <a:pt x="6959" y="8574"/>
                  <a:pt x="6957" y="8574"/>
                </a:cubicBezTo>
                <a:cubicBezTo>
                  <a:pt x="6928" y="8574"/>
                  <a:pt x="6916" y="8523"/>
                  <a:pt x="6894" y="8501"/>
                </a:cubicBezTo>
                <a:lnTo>
                  <a:pt x="6894" y="8501"/>
                </a:lnTo>
                <a:cubicBezTo>
                  <a:pt x="6904" y="8532"/>
                  <a:pt x="6932" y="8616"/>
                  <a:pt x="6955" y="8616"/>
                </a:cubicBezTo>
                <a:cubicBezTo>
                  <a:pt x="6959" y="8616"/>
                  <a:pt x="6962" y="8613"/>
                  <a:pt x="6966" y="8608"/>
                </a:cubicBezTo>
                <a:lnTo>
                  <a:pt x="6966" y="8608"/>
                </a:lnTo>
                <a:cubicBezTo>
                  <a:pt x="6989" y="8656"/>
                  <a:pt x="6966" y="8680"/>
                  <a:pt x="6954" y="8716"/>
                </a:cubicBezTo>
                <a:cubicBezTo>
                  <a:pt x="6963" y="8716"/>
                  <a:pt x="6972" y="8680"/>
                  <a:pt x="6987" y="8680"/>
                </a:cubicBezTo>
                <a:cubicBezTo>
                  <a:pt x="6991" y="8680"/>
                  <a:pt x="6996" y="8683"/>
                  <a:pt x="7001" y="8692"/>
                </a:cubicBezTo>
                <a:cubicBezTo>
                  <a:pt x="6989" y="8763"/>
                  <a:pt x="7001" y="8870"/>
                  <a:pt x="7001" y="8954"/>
                </a:cubicBezTo>
                <a:lnTo>
                  <a:pt x="6966" y="8954"/>
                </a:lnTo>
                <a:cubicBezTo>
                  <a:pt x="7025" y="9025"/>
                  <a:pt x="6930" y="9001"/>
                  <a:pt x="6930" y="9097"/>
                </a:cubicBezTo>
                <a:cubicBezTo>
                  <a:pt x="6918" y="9204"/>
                  <a:pt x="6894" y="9335"/>
                  <a:pt x="6835" y="9442"/>
                </a:cubicBezTo>
                <a:cubicBezTo>
                  <a:pt x="6775" y="9561"/>
                  <a:pt x="6680" y="9656"/>
                  <a:pt x="6585" y="9716"/>
                </a:cubicBezTo>
                <a:cubicBezTo>
                  <a:pt x="6585" y="9751"/>
                  <a:pt x="6561" y="9775"/>
                  <a:pt x="6537" y="9799"/>
                </a:cubicBezTo>
                <a:cubicBezTo>
                  <a:pt x="6501" y="9823"/>
                  <a:pt x="6477" y="9847"/>
                  <a:pt x="6442" y="9859"/>
                </a:cubicBezTo>
                <a:lnTo>
                  <a:pt x="6406" y="9799"/>
                </a:lnTo>
                <a:cubicBezTo>
                  <a:pt x="6406" y="9799"/>
                  <a:pt x="6368" y="9837"/>
                  <a:pt x="6360" y="9837"/>
                </a:cubicBezTo>
                <a:cubicBezTo>
                  <a:pt x="6359" y="9837"/>
                  <a:pt x="6358" y="9836"/>
                  <a:pt x="6358" y="9835"/>
                </a:cubicBezTo>
                <a:cubicBezTo>
                  <a:pt x="6335" y="9823"/>
                  <a:pt x="6394" y="9811"/>
                  <a:pt x="6346" y="9799"/>
                </a:cubicBezTo>
                <a:lnTo>
                  <a:pt x="6346" y="9799"/>
                </a:lnTo>
                <a:lnTo>
                  <a:pt x="6335" y="9847"/>
                </a:lnTo>
                <a:cubicBezTo>
                  <a:pt x="6335" y="9823"/>
                  <a:pt x="6192" y="9859"/>
                  <a:pt x="6275" y="9799"/>
                </a:cubicBezTo>
                <a:lnTo>
                  <a:pt x="6275" y="9799"/>
                </a:lnTo>
                <a:cubicBezTo>
                  <a:pt x="6275" y="9799"/>
                  <a:pt x="6215" y="9799"/>
                  <a:pt x="6168" y="9811"/>
                </a:cubicBezTo>
                <a:lnTo>
                  <a:pt x="6061" y="9811"/>
                </a:lnTo>
                <a:cubicBezTo>
                  <a:pt x="6055" y="9810"/>
                  <a:pt x="6050" y="9809"/>
                  <a:pt x="6046" y="9809"/>
                </a:cubicBezTo>
                <a:cubicBezTo>
                  <a:pt x="6013" y="9809"/>
                  <a:pt x="6016" y="9840"/>
                  <a:pt x="5989" y="9840"/>
                </a:cubicBezTo>
                <a:cubicBezTo>
                  <a:pt x="5983" y="9840"/>
                  <a:pt x="5976" y="9839"/>
                  <a:pt x="5965" y="9835"/>
                </a:cubicBezTo>
                <a:cubicBezTo>
                  <a:pt x="5954" y="9811"/>
                  <a:pt x="5989" y="9823"/>
                  <a:pt x="5989" y="9799"/>
                </a:cubicBezTo>
                <a:cubicBezTo>
                  <a:pt x="5956" y="9781"/>
                  <a:pt x="5925" y="9775"/>
                  <a:pt x="5897" y="9775"/>
                </a:cubicBezTo>
                <a:cubicBezTo>
                  <a:pt x="5832" y="9775"/>
                  <a:pt x="5777" y="9808"/>
                  <a:pt x="5714" y="9808"/>
                </a:cubicBezTo>
                <a:cubicBezTo>
                  <a:pt x="5678" y="9808"/>
                  <a:pt x="5640" y="9797"/>
                  <a:pt x="5596" y="9763"/>
                </a:cubicBezTo>
                <a:lnTo>
                  <a:pt x="5620" y="9763"/>
                </a:lnTo>
                <a:cubicBezTo>
                  <a:pt x="5584" y="9763"/>
                  <a:pt x="5525" y="9739"/>
                  <a:pt x="5525" y="9739"/>
                </a:cubicBezTo>
                <a:lnTo>
                  <a:pt x="5525" y="9739"/>
                </a:lnTo>
                <a:cubicBezTo>
                  <a:pt x="5517" y="9764"/>
                  <a:pt x="5520" y="9770"/>
                  <a:pt x="5528" y="9770"/>
                </a:cubicBezTo>
                <a:cubicBezTo>
                  <a:pt x="5537" y="9770"/>
                  <a:pt x="5551" y="9764"/>
                  <a:pt x="5565" y="9764"/>
                </a:cubicBezTo>
                <a:cubicBezTo>
                  <a:pt x="5577" y="9764"/>
                  <a:pt x="5589" y="9769"/>
                  <a:pt x="5596" y="9787"/>
                </a:cubicBezTo>
                <a:cubicBezTo>
                  <a:pt x="5588" y="9803"/>
                  <a:pt x="5578" y="9807"/>
                  <a:pt x="5566" y="9807"/>
                </a:cubicBezTo>
                <a:cubicBezTo>
                  <a:pt x="5555" y="9807"/>
                  <a:pt x="5543" y="9803"/>
                  <a:pt x="5531" y="9803"/>
                </a:cubicBezTo>
                <a:cubicBezTo>
                  <a:pt x="5520" y="9803"/>
                  <a:pt x="5509" y="9807"/>
                  <a:pt x="5501" y="9823"/>
                </a:cubicBezTo>
                <a:cubicBezTo>
                  <a:pt x="5465" y="9775"/>
                  <a:pt x="5430" y="9787"/>
                  <a:pt x="5394" y="9763"/>
                </a:cubicBezTo>
                <a:cubicBezTo>
                  <a:pt x="5358" y="9704"/>
                  <a:pt x="5263" y="9644"/>
                  <a:pt x="5251" y="9573"/>
                </a:cubicBezTo>
                <a:cubicBezTo>
                  <a:pt x="5215" y="9573"/>
                  <a:pt x="5156" y="9573"/>
                  <a:pt x="5096" y="9525"/>
                </a:cubicBezTo>
                <a:cubicBezTo>
                  <a:pt x="5084" y="9454"/>
                  <a:pt x="5132" y="9501"/>
                  <a:pt x="5096" y="9430"/>
                </a:cubicBezTo>
                <a:lnTo>
                  <a:pt x="5096" y="9430"/>
                </a:lnTo>
                <a:lnTo>
                  <a:pt x="5061" y="9442"/>
                </a:lnTo>
                <a:cubicBezTo>
                  <a:pt x="5025" y="9394"/>
                  <a:pt x="5037" y="9394"/>
                  <a:pt x="5061" y="9382"/>
                </a:cubicBezTo>
                <a:cubicBezTo>
                  <a:pt x="5013" y="9335"/>
                  <a:pt x="4989" y="9370"/>
                  <a:pt x="4953" y="9287"/>
                </a:cubicBezTo>
                <a:lnTo>
                  <a:pt x="4953" y="9287"/>
                </a:lnTo>
                <a:lnTo>
                  <a:pt x="5001" y="9311"/>
                </a:lnTo>
                <a:cubicBezTo>
                  <a:pt x="4953" y="9263"/>
                  <a:pt x="4942" y="9239"/>
                  <a:pt x="4906" y="9168"/>
                </a:cubicBezTo>
                <a:cubicBezTo>
                  <a:pt x="4907" y="9166"/>
                  <a:pt x="4909" y="9166"/>
                  <a:pt x="4911" y="9166"/>
                </a:cubicBezTo>
                <a:cubicBezTo>
                  <a:pt x="4924" y="9166"/>
                  <a:pt x="4942" y="9195"/>
                  <a:pt x="4942" y="9216"/>
                </a:cubicBezTo>
                <a:cubicBezTo>
                  <a:pt x="4965" y="9144"/>
                  <a:pt x="4882" y="9156"/>
                  <a:pt x="4870" y="9132"/>
                </a:cubicBezTo>
                <a:lnTo>
                  <a:pt x="4870" y="9132"/>
                </a:lnTo>
                <a:cubicBezTo>
                  <a:pt x="4870" y="9143"/>
                  <a:pt x="4890" y="9193"/>
                  <a:pt x="4857" y="9193"/>
                </a:cubicBezTo>
                <a:cubicBezTo>
                  <a:pt x="4854" y="9193"/>
                  <a:pt x="4851" y="9193"/>
                  <a:pt x="4846" y="9192"/>
                </a:cubicBezTo>
                <a:cubicBezTo>
                  <a:pt x="4834" y="9144"/>
                  <a:pt x="4763" y="9132"/>
                  <a:pt x="4775" y="9085"/>
                </a:cubicBezTo>
                <a:lnTo>
                  <a:pt x="4775" y="9085"/>
                </a:lnTo>
                <a:lnTo>
                  <a:pt x="4834" y="9108"/>
                </a:lnTo>
                <a:cubicBezTo>
                  <a:pt x="4763" y="9037"/>
                  <a:pt x="4763" y="9085"/>
                  <a:pt x="4727" y="8989"/>
                </a:cubicBezTo>
                <a:cubicBezTo>
                  <a:pt x="4739" y="8989"/>
                  <a:pt x="4739" y="8977"/>
                  <a:pt x="4751" y="8977"/>
                </a:cubicBezTo>
                <a:cubicBezTo>
                  <a:pt x="4680" y="8942"/>
                  <a:pt x="4668" y="8847"/>
                  <a:pt x="4632" y="8751"/>
                </a:cubicBezTo>
                <a:cubicBezTo>
                  <a:pt x="4608" y="8727"/>
                  <a:pt x="4584" y="8716"/>
                  <a:pt x="4584" y="8692"/>
                </a:cubicBezTo>
                <a:cubicBezTo>
                  <a:pt x="4584" y="8751"/>
                  <a:pt x="4572" y="8751"/>
                  <a:pt x="4549" y="8763"/>
                </a:cubicBezTo>
                <a:cubicBezTo>
                  <a:pt x="4572" y="8668"/>
                  <a:pt x="4441" y="8680"/>
                  <a:pt x="4430" y="8537"/>
                </a:cubicBezTo>
                <a:cubicBezTo>
                  <a:pt x="4441" y="8537"/>
                  <a:pt x="4477" y="8561"/>
                  <a:pt x="4477" y="8596"/>
                </a:cubicBezTo>
                <a:cubicBezTo>
                  <a:pt x="4537" y="8620"/>
                  <a:pt x="4584" y="8608"/>
                  <a:pt x="4632" y="8668"/>
                </a:cubicBezTo>
                <a:cubicBezTo>
                  <a:pt x="4608" y="8632"/>
                  <a:pt x="4584" y="8585"/>
                  <a:pt x="4608" y="8585"/>
                </a:cubicBezTo>
                <a:lnTo>
                  <a:pt x="4549" y="8585"/>
                </a:lnTo>
                <a:cubicBezTo>
                  <a:pt x="4537" y="8561"/>
                  <a:pt x="4537" y="8537"/>
                  <a:pt x="4525" y="8513"/>
                </a:cubicBezTo>
                <a:cubicBezTo>
                  <a:pt x="4498" y="8513"/>
                  <a:pt x="4498" y="8558"/>
                  <a:pt x="4481" y="8558"/>
                </a:cubicBezTo>
                <a:cubicBezTo>
                  <a:pt x="4474" y="8558"/>
                  <a:pt x="4466" y="8553"/>
                  <a:pt x="4453" y="8537"/>
                </a:cubicBezTo>
                <a:cubicBezTo>
                  <a:pt x="4429" y="8489"/>
                  <a:pt x="4454" y="8479"/>
                  <a:pt x="4465" y="8477"/>
                </a:cubicBezTo>
                <a:lnTo>
                  <a:pt x="4465" y="8477"/>
                </a:lnTo>
                <a:cubicBezTo>
                  <a:pt x="4465" y="8477"/>
                  <a:pt x="4465" y="8477"/>
                  <a:pt x="4465" y="8477"/>
                </a:cubicBezTo>
                <a:cubicBezTo>
                  <a:pt x="4471" y="8477"/>
                  <a:pt x="4471" y="8477"/>
                  <a:pt x="4468" y="8477"/>
                </a:cubicBezTo>
                <a:cubicBezTo>
                  <a:pt x="4468" y="8477"/>
                  <a:pt x="4466" y="8477"/>
                  <a:pt x="4465" y="8477"/>
                </a:cubicBezTo>
                <a:lnTo>
                  <a:pt x="4465" y="8477"/>
                </a:lnTo>
                <a:cubicBezTo>
                  <a:pt x="4418" y="8382"/>
                  <a:pt x="4394" y="8453"/>
                  <a:pt x="4382" y="8346"/>
                </a:cubicBezTo>
                <a:lnTo>
                  <a:pt x="4382" y="8346"/>
                </a:lnTo>
                <a:cubicBezTo>
                  <a:pt x="4394" y="8358"/>
                  <a:pt x="4406" y="8370"/>
                  <a:pt x="4406" y="8382"/>
                </a:cubicBezTo>
                <a:cubicBezTo>
                  <a:pt x="4406" y="8311"/>
                  <a:pt x="4358" y="8215"/>
                  <a:pt x="4406" y="8180"/>
                </a:cubicBezTo>
                <a:cubicBezTo>
                  <a:pt x="4430" y="8180"/>
                  <a:pt x="4441" y="8180"/>
                  <a:pt x="4441" y="8215"/>
                </a:cubicBezTo>
                <a:lnTo>
                  <a:pt x="4430" y="8215"/>
                </a:lnTo>
                <a:cubicBezTo>
                  <a:pt x="4443" y="8227"/>
                  <a:pt x="4450" y="8231"/>
                  <a:pt x="4454" y="8231"/>
                </a:cubicBezTo>
                <a:cubicBezTo>
                  <a:pt x="4469" y="8231"/>
                  <a:pt x="4428" y="8165"/>
                  <a:pt x="4452" y="8156"/>
                </a:cubicBezTo>
                <a:lnTo>
                  <a:pt x="4452" y="8156"/>
                </a:lnTo>
                <a:cubicBezTo>
                  <a:pt x="4437" y="8139"/>
                  <a:pt x="4427" y="8063"/>
                  <a:pt x="4418" y="8025"/>
                </a:cubicBezTo>
                <a:lnTo>
                  <a:pt x="4382" y="8049"/>
                </a:lnTo>
                <a:cubicBezTo>
                  <a:pt x="4239" y="7918"/>
                  <a:pt x="4453" y="8049"/>
                  <a:pt x="4418" y="7906"/>
                </a:cubicBezTo>
                <a:cubicBezTo>
                  <a:pt x="4407" y="7879"/>
                  <a:pt x="4402" y="7870"/>
                  <a:pt x="4399" y="7870"/>
                </a:cubicBezTo>
                <a:cubicBezTo>
                  <a:pt x="4394" y="7870"/>
                  <a:pt x="4396" y="7898"/>
                  <a:pt x="4391" y="7898"/>
                </a:cubicBezTo>
                <a:cubicBezTo>
                  <a:pt x="4390" y="7898"/>
                  <a:pt x="4387" y="7894"/>
                  <a:pt x="4382" y="7882"/>
                </a:cubicBezTo>
                <a:cubicBezTo>
                  <a:pt x="4382" y="7823"/>
                  <a:pt x="4418" y="7787"/>
                  <a:pt x="4394" y="7704"/>
                </a:cubicBezTo>
                <a:cubicBezTo>
                  <a:pt x="4406" y="7668"/>
                  <a:pt x="4418" y="7620"/>
                  <a:pt x="4465" y="7608"/>
                </a:cubicBezTo>
                <a:cubicBezTo>
                  <a:pt x="4441" y="7561"/>
                  <a:pt x="4465" y="7442"/>
                  <a:pt x="4430" y="7406"/>
                </a:cubicBezTo>
                <a:lnTo>
                  <a:pt x="4430" y="7406"/>
                </a:lnTo>
                <a:cubicBezTo>
                  <a:pt x="4382" y="7513"/>
                  <a:pt x="4477" y="7501"/>
                  <a:pt x="4430" y="7620"/>
                </a:cubicBezTo>
                <a:lnTo>
                  <a:pt x="4382" y="7596"/>
                </a:lnTo>
                <a:cubicBezTo>
                  <a:pt x="4382" y="7549"/>
                  <a:pt x="4370" y="7501"/>
                  <a:pt x="4370" y="7465"/>
                </a:cubicBezTo>
                <a:cubicBezTo>
                  <a:pt x="4370" y="7418"/>
                  <a:pt x="4370" y="7382"/>
                  <a:pt x="4370" y="7358"/>
                </a:cubicBezTo>
                <a:cubicBezTo>
                  <a:pt x="4370" y="7370"/>
                  <a:pt x="4358" y="7370"/>
                  <a:pt x="4346" y="7370"/>
                </a:cubicBezTo>
                <a:cubicBezTo>
                  <a:pt x="4334" y="7251"/>
                  <a:pt x="4299" y="7215"/>
                  <a:pt x="4310" y="7108"/>
                </a:cubicBezTo>
                <a:cubicBezTo>
                  <a:pt x="4314" y="7107"/>
                  <a:pt x="4316" y="7107"/>
                  <a:pt x="4319" y="7107"/>
                </a:cubicBezTo>
                <a:cubicBezTo>
                  <a:pt x="4346" y="7107"/>
                  <a:pt x="4346" y="7160"/>
                  <a:pt x="4346" y="7203"/>
                </a:cubicBezTo>
                <a:cubicBezTo>
                  <a:pt x="4382" y="7132"/>
                  <a:pt x="4346" y="7132"/>
                  <a:pt x="4370" y="7013"/>
                </a:cubicBezTo>
                <a:cubicBezTo>
                  <a:pt x="4394" y="7013"/>
                  <a:pt x="4358" y="7096"/>
                  <a:pt x="4394" y="7108"/>
                </a:cubicBezTo>
                <a:lnTo>
                  <a:pt x="4382" y="6989"/>
                </a:lnTo>
                <a:lnTo>
                  <a:pt x="4394" y="6989"/>
                </a:lnTo>
                <a:cubicBezTo>
                  <a:pt x="4346" y="6965"/>
                  <a:pt x="4418" y="6894"/>
                  <a:pt x="4406" y="6811"/>
                </a:cubicBezTo>
                <a:cubicBezTo>
                  <a:pt x="4430" y="6668"/>
                  <a:pt x="4382" y="6608"/>
                  <a:pt x="4346" y="6525"/>
                </a:cubicBezTo>
                <a:close/>
                <a:moveTo>
                  <a:pt x="4549" y="10049"/>
                </a:moveTo>
                <a:lnTo>
                  <a:pt x="4558" y="10054"/>
                </a:lnTo>
                <a:lnTo>
                  <a:pt x="4558" y="10054"/>
                </a:lnTo>
                <a:cubicBezTo>
                  <a:pt x="4555" y="10052"/>
                  <a:pt x="4552" y="10050"/>
                  <a:pt x="4549" y="10049"/>
                </a:cubicBezTo>
                <a:close/>
                <a:moveTo>
                  <a:pt x="1108" y="11797"/>
                </a:moveTo>
                <a:lnTo>
                  <a:pt x="1108" y="11797"/>
                </a:lnTo>
                <a:cubicBezTo>
                  <a:pt x="1108" y="11798"/>
                  <a:pt x="1108" y="11798"/>
                  <a:pt x="1108" y="11799"/>
                </a:cubicBezTo>
                <a:cubicBezTo>
                  <a:pt x="1112" y="11803"/>
                  <a:pt x="1114" y="11805"/>
                  <a:pt x="1114" y="11805"/>
                </a:cubicBezTo>
                <a:cubicBezTo>
                  <a:pt x="1115" y="11805"/>
                  <a:pt x="1112" y="11801"/>
                  <a:pt x="1108" y="11797"/>
                </a:cubicBezTo>
                <a:close/>
                <a:moveTo>
                  <a:pt x="1249" y="12368"/>
                </a:moveTo>
                <a:lnTo>
                  <a:pt x="1249" y="12368"/>
                </a:lnTo>
                <a:cubicBezTo>
                  <a:pt x="1250" y="12369"/>
                  <a:pt x="1250" y="12370"/>
                  <a:pt x="1251" y="12371"/>
                </a:cubicBezTo>
                <a:cubicBezTo>
                  <a:pt x="1255" y="12376"/>
                  <a:pt x="1259" y="12380"/>
                  <a:pt x="1262" y="12383"/>
                </a:cubicBezTo>
                <a:lnTo>
                  <a:pt x="1262" y="12383"/>
                </a:lnTo>
                <a:cubicBezTo>
                  <a:pt x="1257" y="12378"/>
                  <a:pt x="1253" y="12373"/>
                  <a:pt x="1249" y="12368"/>
                </a:cubicBezTo>
                <a:close/>
                <a:moveTo>
                  <a:pt x="1281" y="12363"/>
                </a:moveTo>
                <a:cubicBezTo>
                  <a:pt x="1278" y="12363"/>
                  <a:pt x="1280" y="12387"/>
                  <a:pt x="1271" y="12387"/>
                </a:cubicBezTo>
                <a:cubicBezTo>
                  <a:pt x="1268" y="12387"/>
                  <a:pt x="1265" y="12386"/>
                  <a:pt x="1262" y="12383"/>
                </a:cubicBezTo>
                <a:lnTo>
                  <a:pt x="1262" y="12383"/>
                </a:lnTo>
                <a:cubicBezTo>
                  <a:pt x="1281" y="12403"/>
                  <a:pt x="1301" y="12417"/>
                  <a:pt x="1305" y="12417"/>
                </a:cubicBezTo>
                <a:cubicBezTo>
                  <a:pt x="1307" y="12417"/>
                  <a:pt x="1306" y="12414"/>
                  <a:pt x="1298" y="12406"/>
                </a:cubicBezTo>
                <a:cubicBezTo>
                  <a:pt x="1287" y="12373"/>
                  <a:pt x="1283" y="12363"/>
                  <a:pt x="1281" y="12363"/>
                </a:cubicBezTo>
                <a:close/>
                <a:moveTo>
                  <a:pt x="1453" y="12668"/>
                </a:moveTo>
                <a:cubicBezTo>
                  <a:pt x="1449" y="12669"/>
                  <a:pt x="1446" y="12671"/>
                  <a:pt x="1444" y="12672"/>
                </a:cubicBezTo>
                <a:lnTo>
                  <a:pt x="1444" y="12672"/>
                </a:lnTo>
                <a:lnTo>
                  <a:pt x="1453" y="12668"/>
                </a:lnTo>
                <a:close/>
                <a:moveTo>
                  <a:pt x="1461" y="12707"/>
                </a:moveTo>
                <a:lnTo>
                  <a:pt x="1477" y="12728"/>
                </a:lnTo>
                <a:cubicBezTo>
                  <a:pt x="1487" y="12728"/>
                  <a:pt x="1475" y="12719"/>
                  <a:pt x="1461" y="12707"/>
                </a:cubicBezTo>
                <a:close/>
                <a:moveTo>
                  <a:pt x="8466" y="0"/>
                </a:moveTo>
                <a:lnTo>
                  <a:pt x="8466" y="24"/>
                </a:lnTo>
                <a:lnTo>
                  <a:pt x="8478" y="48"/>
                </a:lnTo>
                <a:cubicBezTo>
                  <a:pt x="8454" y="36"/>
                  <a:pt x="8442" y="12"/>
                  <a:pt x="8430" y="12"/>
                </a:cubicBezTo>
                <a:lnTo>
                  <a:pt x="8454" y="48"/>
                </a:lnTo>
                <a:lnTo>
                  <a:pt x="8430" y="36"/>
                </a:lnTo>
                <a:lnTo>
                  <a:pt x="8430" y="36"/>
                </a:lnTo>
                <a:cubicBezTo>
                  <a:pt x="8442" y="48"/>
                  <a:pt x="8442" y="60"/>
                  <a:pt x="8442" y="60"/>
                </a:cubicBezTo>
                <a:lnTo>
                  <a:pt x="8430" y="72"/>
                </a:lnTo>
                <a:cubicBezTo>
                  <a:pt x="8430" y="36"/>
                  <a:pt x="8418" y="60"/>
                  <a:pt x="8406" y="36"/>
                </a:cubicBezTo>
                <a:cubicBezTo>
                  <a:pt x="8406" y="36"/>
                  <a:pt x="8406" y="36"/>
                  <a:pt x="8394" y="60"/>
                </a:cubicBezTo>
                <a:lnTo>
                  <a:pt x="8418" y="72"/>
                </a:lnTo>
                <a:cubicBezTo>
                  <a:pt x="8415" y="80"/>
                  <a:pt x="8412" y="83"/>
                  <a:pt x="8408" y="83"/>
                </a:cubicBezTo>
                <a:cubicBezTo>
                  <a:pt x="8403" y="83"/>
                  <a:pt x="8397" y="77"/>
                  <a:pt x="8391" y="69"/>
                </a:cubicBezTo>
                <a:lnTo>
                  <a:pt x="8391" y="69"/>
                </a:lnTo>
                <a:cubicBezTo>
                  <a:pt x="8392" y="70"/>
                  <a:pt x="8393" y="71"/>
                  <a:pt x="8394" y="72"/>
                </a:cubicBezTo>
                <a:lnTo>
                  <a:pt x="8388" y="66"/>
                </a:lnTo>
                <a:lnTo>
                  <a:pt x="8388" y="66"/>
                </a:lnTo>
                <a:cubicBezTo>
                  <a:pt x="8389" y="67"/>
                  <a:pt x="8390" y="68"/>
                  <a:pt x="8391" y="69"/>
                </a:cubicBezTo>
                <a:lnTo>
                  <a:pt x="8391" y="69"/>
                </a:lnTo>
                <a:cubicBezTo>
                  <a:pt x="8384" y="65"/>
                  <a:pt x="8379" y="63"/>
                  <a:pt x="8376" y="63"/>
                </a:cubicBezTo>
                <a:cubicBezTo>
                  <a:pt x="8359" y="63"/>
                  <a:pt x="8373" y="109"/>
                  <a:pt x="8353" y="109"/>
                </a:cubicBezTo>
                <a:cubicBezTo>
                  <a:pt x="8351" y="109"/>
                  <a:pt x="8349" y="108"/>
                  <a:pt x="8347" y="107"/>
                </a:cubicBezTo>
                <a:cubicBezTo>
                  <a:pt x="8347" y="100"/>
                  <a:pt x="8338" y="85"/>
                  <a:pt x="8334" y="76"/>
                </a:cubicBezTo>
                <a:lnTo>
                  <a:pt x="8334" y="76"/>
                </a:lnTo>
                <a:cubicBezTo>
                  <a:pt x="8330" y="87"/>
                  <a:pt x="8312" y="100"/>
                  <a:pt x="8323" y="131"/>
                </a:cubicBezTo>
                <a:cubicBezTo>
                  <a:pt x="8287" y="95"/>
                  <a:pt x="8275" y="84"/>
                  <a:pt x="8251" y="72"/>
                </a:cubicBezTo>
                <a:lnTo>
                  <a:pt x="8251" y="72"/>
                </a:lnTo>
                <a:cubicBezTo>
                  <a:pt x="8251" y="84"/>
                  <a:pt x="8251" y="84"/>
                  <a:pt x="8263" y="107"/>
                </a:cubicBezTo>
                <a:cubicBezTo>
                  <a:pt x="8247" y="107"/>
                  <a:pt x="8242" y="118"/>
                  <a:pt x="8233" y="118"/>
                </a:cubicBezTo>
                <a:cubicBezTo>
                  <a:pt x="8229" y="118"/>
                  <a:pt x="8224" y="115"/>
                  <a:pt x="8216" y="107"/>
                </a:cubicBezTo>
                <a:lnTo>
                  <a:pt x="8216" y="107"/>
                </a:lnTo>
                <a:cubicBezTo>
                  <a:pt x="8228" y="119"/>
                  <a:pt x="8228" y="119"/>
                  <a:pt x="8225" y="119"/>
                </a:cubicBezTo>
                <a:cubicBezTo>
                  <a:pt x="8223" y="119"/>
                  <a:pt x="8219" y="119"/>
                  <a:pt x="8217" y="123"/>
                </a:cubicBezTo>
                <a:lnTo>
                  <a:pt x="8217" y="123"/>
                </a:lnTo>
                <a:lnTo>
                  <a:pt x="8216" y="119"/>
                </a:lnTo>
                <a:lnTo>
                  <a:pt x="8216" y="131"/>
                </a:lnTo>
                <a:cubicBezTo>
                  <a:pt x="8216" y="127"/>
                  <a:pt x="8216" y="124"/>
                  <a:pt x="8217" y="123"/>
                </a:cubicBezTo>
                <a:lnTo>
                  <a:pt x="8217" y="123"/>
                </a:lnTo>
                <a:lnTo>
                  <a:pt x="8228" y="143"/>
                </a:lnTo>
                <a:cubicBezTo>
                  <a:pt x="8216" y="134"/>
                  <a:pt x="8209" y="131"/>
                  <a:pt x="8205" y="131"/>
                </a:cubicBezTo>
                <a:cubicBezTo>
                  <a:pt x="8191" y="131"/>
                  <a:pt x="8206" y="167"/>
                  <a:pt x="8197" y="167"/>
                </a:cubicBezTo>
                <a:cubicBezTo>
                  <a:pt x="8194" y="167"/>
                  <a:pt x="8189" y="164"/>
                  <a:pt x="8180" y="155"/>
                </a:cubicBezTo>
                <a:lnTo>
                  <a:pt x="8168" y="143"/>
                </a:lnTo>
                <a:lnTo>
                  <a:pt x="8168" y="155"/>
                </a:lnTo>
                <a:cubicBezTo>
                  <a:pt x="8168" y="143"/>
                  <a:pt x="8156" y="143"/>
                  <a:pt x="8156" y="119"/>
                </a:cubicBezTo>
                <a:lnTo>
                  <a:pt x="8120" y="131"/>
                </a:lnTo>
                <a:lnTo>
                  <a:pt x="8132" y="155"/>
                </a:lnTo>
                <a:cubicBezTo>
                  <a:pt x="8132" y="155"/>
                  <a:pt x="8141" y="181"/>
                  <a:pt x="8136" y="181"/>
                </a:cubicBezTo>
                <a:cubicBezTo>
                  <a:pt x="8135" y="181"/>
                  <a:pt x="8134" y="180"/>
                  <a:pt x="8132" y="179"/>
                </a:cubicBezTo>
                <a:cubicBezTo>
                  <a:pt x="8124" y="161"/>
                  <a:pt x="8120" y="157"/>
                  <a:pt x="8117" y="157"/>
                </a:cubicBezTo>
                <a:cubicBezTo>
                  <a:pt x="8114" y="157"/>
                  <a:pt x="8113" y="162"/>
                  <a:pt x="8108" y="162"/>
                </a:cubicBezTo>
                <a:cubicBezTo>
                  <a:pt x="8106" y="162"/>
                  <a:pt x="8103" y="161"/>
                  <a:pt x="8099" y="157"/>
                </a:cubicBezTo>
                <a:lnTo>
                  <a:pt x="8099" y="157"/>
                </a:lnTo>
                <a:cubicBezTo>
                  <a:pt x="8101" y="160"/>
                  <a:pt x="8105" y="163"/>
                  <a:pt x="8109" y="167"/>
                </a:cubicBezTo>
                <a:cubicBezTo>
                  <a:pt x="8107" y="170"/>
                  <a:pt x="8105" y="172"/>
                  <a:pt x="8102" y="172"/>
                </a:cubicBezTo>
                <a:cubicBezTo>
                  <a:pt x="8099" y="172"/>
                  <a:pt x="8096" y="170"/>
                  <a:pt x="8092" y="167"/>
                </a:cubicBezTo>
                <a:lnTo>
                  <a:pt x="8092" y="167"/>
                </a:lnTo>
                <a:cubicBezTo>
                  <a:pt x="8097" y="179"/>
                  <a:pt x="8097" y="194"/>
                  <a:pt x="8097" y="203"/>
                </a:cubicBezTo>
                <a:cubicBezTo>
                  <a:pt x="8097" y="191"/>
                  <a:pt x="8085" y="191"/>
                  <a:pt x="8085" y="179"/>
                </a:cubicBezTo>
                <a:cubicBezTo>
                  <a:pt x="8085" y="191"/>
                  <a:pt x="8061" y="191"/>
                  <a:pt x="8061" y="203"/>
                </a:cubicBezTo>
                <a:cubicBezTo>
                  <a:pt x="8049" y="203"/>
                  <a:pt x="8037" y="179"/>
                  <a:pt x="8037" y="167"/>
                </a:cubicBezTo>
                <a:cubicBezTo>
                  <a:pt x="8037" y="185"/>
                  <a:pt x="8034" y="185"/>
                  <a:pt x="8031" y="185"/>
                </a:cubicBezTo>
                <a:cubicBezTo>
                  <a:pt x="8028" y="185"/>
                  <a:pt x="8025" y="185"/>
                  <a:pt x="8025" y="203"/>
                </a:cubicBezTo>
                <a:lnTo>
                  <a:pt x="8013" y="191"/>
                </a:lnTo>
                <a:lnTo>
                  <a:pt x="8013" y="214"/>
                </a:lnTo>
                <a:lnTo>
                  <a:pt x="7990" y="179"/>
                </a:lnTo>
                <a:lnTo>
                  <a:pt x="8001" y="203"/>
                </a:lnTo>
                <a:cubicBezTo>
                  <a:pt x="8001" y="203"/>
                  <a:pt x="8001" y="218"/>
                  <a:pt x="7995" y="218"/>
                </a:cubicBezTo>
                <a:cubicBezTo>
                  <a:pt x="7994" y="218"/>
                  <a:pt x="7992" y="217"/>
                  <a:pt x="7990" y="214"/>
                </a:cubicBezTo>
                <a:lnTo>
                  <a:pt x="7978" y="191"/>
                </a:lnTo>
                <a:cubicBezTo>
                  <a:pt x="7975" y="196"/>
                  <a:pt x="7971" y="198"/>
                  <a:pt x="7967" y="198"/>
                </a:cubicBezTo>
                <a:cubicBezTo>
                  <a:pt x="7958" y="198"/>
                  <a:pt x="7946" y="189"/>
                  <a:pt x="7938" y="189"/>
                </a:cubicBezTo>
                <a:cubicBezTo>
                  <a:pt x="7933" y="189"/>
                  <a:pt x="7930" y="192"/>
                  <a:pt x="7930" y="203"/>
                </a:cubicBezTo>
                <a:cubicBezTo>
                  <a:pt x="7930" y="203"/>
                  <a:pt x="7930" y="191"/>
                  <a:pt x="7930" y="191"/>
                </a:cubicBezTo>
                <a:cubicBezTo>
                  <a:pt x="7930" y="202"/>
                  <a:pt x="7928" y="206"/>
                  <a:pt x="7925" y="206"/>
                </a:cubicBezTo>
                <a:cubicBezTo>
                  <a:pt x="7919" y="206"/>
                  <a:pt x="7910" y="192"/>
                  <a:pt x="7906" y="192"/>
                </a:cubicBezTo>
                <a:cubicBezTo>
                  <a:pt x="7903" y="192"/>
                  <a:pt x="7903" y="197"/>
                  <a:pt x="7906" y="214"/>
                </a:cubicBezTo>
                <a:cubicBezTo>
                  <a:pt x="7894" y="203"/>
                  <a:pt x="7894" y="191"/>
                  <a:pt x="7882" y="191"/>
                </a:cubicBezTo>
                <a:lnTo>
                  <a:pt x="7870" y="179"/>
                </a:lnTo>
                <a:lnTo>
                  <a:pt x="7894" y="226"/>
                </a:lnTo>
                <a:lnTo>
                  <a:pt x="7870" y="191"/>
                </a:lnTo>
                <a:lnTo>
                  <a:pt x="7870" y="214"/>
                </a:lnTo>
                <a:cubicBezTo>
                  <a:pt x="7853" y="185"/>
                  <a:pt x="7847" y="182"/>
                  <a:pt x="7841" y="182"/>
                </a:cubicBezTo>
                <a:cubicBezTo>
                  <a:pt x="7839" y="182"/>
                  <a:pt x="7838" y="182"/>
                  <a:pt x="7836" y="182"/>
                </a:cubicBezTo>
                <a:cubicBezTo>
                  <a:pt x="7831" y="182"/>
                  <a:pt x="7824" y="180"/>
                  <a:pt x="7811" y="167"/>
                </a:cubicBezTo>
                <a:lnTo>
                  <a:pt x="7811" y="167"/>
                </a:lnTo>
                <a:lnTo>
                  <a:pt x="7835" y="203"/>
                </a:lnTo>
                <a:cubicBezTo>
                  <a:pt x="7843" y="239"/>
                  <a:pt x="7836" y="249"/>
                  <a:pt x="7822" y="249"/>
                </a:cubicBezTo>
                <a:cubicBezTo>
                  <a:pt x="7805" y="249"/>
                  <a:pt x="7778" y="233"/>
                  <a:pt x="7759" y="233"/>
                </a:cubicBezTo>
                <a:cubicBezTo>
                  <a:pt x="7750" y="233"/>
                  <a:pt x="7742" y="237"/>
                  <a:pt x="7739" y="250"/>
                </a:cubicBezTo>
                <a:lnTo>
                  <a:pt x="7716" y="226"/>
                </a:lnTo>
                <a:lnTo>
                  <a:pt x="7728" y="274"/>
                </a:lnTo>
                <a:cubicBezTo>
                  <a:pt x="7704" y="250"/>
                  <a:pt x="7716" y="238"/>
                  <a:pt x="7704" y="226"/>
                </a:cubicBezTo>
                <a:lnTo>
                  <a:pt x="7704" y="226"/>
                </a:lnTo>
                <a:cubicBezTo>
                  <a:pt x="7704" y="250"/>
                  <a:pt x="7728" y="274"/>
                  <a:pt x="7716" y="298"/>
                </a:cubicBezTo>
                <a:cubicBezTo>
                  <a:pt x="7692" y="274"/>
                  <a:pt x="7704" y="274"/>
                  <a:pt x="7704" y="250"/>
                </a:cubicBezTo>
                <a:lnTo>
                  <a:pt x="7704" y="250"/>
                </a:lnTo>
                <a:cubicBezTo>
                  <a:pt x="7694" y="280"/>
                  <a:pt x="7684" y="301"/>
                  <a:pt x="7668" y="301"/>
                </a:cubicBezTo>
                <a:cubicBezTo>
                  <a:pt x="7667" y="301"/>
                  <a:pt x="7665" y="301"/>
                  <a:pt x="7664" y="301"/>
                </a:cubicBezTo>
                <a:lnTo>
                  <a:pt x="7664" y="301"/>
                </a:lnTo>
                <a:cubicBezTo>
                  <a:pt x="7668" y="304"/>
                  <a:pt x="7668" y="310"/>
                  <a:pt x="7668" y="310"/>
                </a:cubicBezTo>
                <a:cubicBezTo>
                  <a:pt x="7668" y="334"/>
                  <a:pt x="7644" y="322"/>
                  <a:pt x="7632" y="334"/>
                </a:cubicBezTo>
                <a:cubicBezTo>
                  <a:pt x="7620" y="322"/>
                  <a:pt x="7620" y="310"/>
                  <a:pt x="7632" y="310"/>
                </a:cubicBezTo>
                <a:cubicBezTo>
                  <a:pt x="7626" y="310"/>
                  <a:pt x="7620" y="307"/>
                  <a:pt x="7617" y="307"/>
                </a:cubicBezTo>
                <a:cubicBezTo>
                  <a:pt x="7617" y="307"/>
                  <a:pt x="7616" y="307"/>
                  <a:pt x="7616" y="308"/>
                </a:cubicBezTo>
                <a:lnTo>
                  <a:pt x="7616" y="308"/>
                </a:lnTo>
                <a:lnTo>
                  <a:pt x="7609" y="286"/>
                </a:lnTo>
                <a:cubicBezTo>
                  <a:pt x="7593" y="286"/>
                  <a:pt x="7587" y="302"/>
                  <a:pt x="7582" y="302"/>
                </a:cubicBezTo>
                <a:cubicBezTo>
                  <a:pt x="7579" y="302"/>
                  <a:pt x="7577" y="298"/>
                  <a:pt x="7573" y="286"/>
                </a:cubicBezTo>
                <a:lnTo>
                  <a:pt x="7573" y="286"/>
                </a:lnTo>
                <a:cubicBezTo>
                  <a:pt x="7573" y="298"/>
                  <a:pt x="7585" y="322"/>
                  <a:pt x="7585" y="334"/>
                </a:cubicBezTo>
                <a:cubicBezTo>
                  <a:pt x="7576" y="321"/>
                  <a:pt x="7570" y="317"/>
                  <a:pt x="7567" y="317"/>
                </a:cubicBezTo>
                <a:cubicBezTo>
                  <a:pt x="7559" y="317"/>
                  <a:pt x="7565" y="347"/>
                  <a:pt x="7554" y="347"/>
                </a:cubicBezTo>
                <a:cubicBezTo>
                  <a:pt x="7552" y="347"/>
                  <a:pt x="7551" y="346"/>
                  <a:pt x="7549" y="345"/>
                </a:cubicBezTo>
                <a:cubicBezTo>
                  <a:pt x="7537" y="334"/>
                  <a:pt x="7549" y="322"/>
                  <a:pt x="7549" y="322"/>
                </a:cubicBezTo>
                <a:cubicBezTo>
                  <a:pt x="7546" y="320"/>
                  <a:pt x="7543" y="319"/>
                  <a:pt x="7541" y="319"/>
                </a:cubicBezTo>
                <a:cubicBezTo>
                  <a:pt x="7528" y="319"/>
                  <a:pt x="7537" y="347"/>
                  <a:pt x="7537" y="357"/>
                </a:cubicBezTo>
                <a:lnTo>
                  <a:pt x="7525" y="334"/>
                </a:lnTo>
                <a:lnTo>
                  <a:pt x="7513" y="381"/>
                </a:lnTo>
                <a:cubicBezTo>
                  <a:pt x="7507" y="368"/>
                  <a:pt x="7502" y="364"/>
                  <a:pt x="7499" y="364"/>
                </a:cubicBezTo>
                <a:cubicBezTo>
                  <a:pt x="7493" y="364"/>
                  <a:pt x="7489" y="375"/>
                  <a:pt x="7486" y="379"/>
                </a:cubicBezTo>
                <a:lnTo>
                  <a:pt x="7486" y="379"/>
                </a:lnTo>
                <a:cubicBezTo>
                  <a:pt x="7484" y="377"/>
                  <a:pt x="7481" y="375"/>
                  <a:pt x="7479" y="374"/>
                </a:cubicBezTo>
                <a:lnTo>
                  <a:pt x="7479" y="374"/>
                </a:lnTo>
                <a:cubicBezTo>
                  <a:pt x="7481" y="378"/>
                  <a:pt x="7483" y="380"/>
                  <a:pt x="7484" y="380"/>
                </a:cubicBezTo>
                <a:cubicBezTo>
                  <a:pt x="7485" y="380"/>
                  <a:pt x="7485" y="379"/>
                  <a:pt x="7486" y="379"/>
                </a:cubicBezTo>
                <a:lnTo>
                  <a:pt x="7486" y="379"/>
                </a:lnTo>
                <a:cubicBezTo>
                  <a:pt x="7491" y="383"/>
                  <a:pt x="7495" y="388"/>
                  <a:pt x="7489" y="393"/>
                </a:cubicBezTo>
                <a:cubicBezTo>
                  <a:pt x="7488" y="391"/>
                  <a:pt x="7486" y="391"/>
                  <a:pt x="7485" y="391"/>
                </a:cubicBezTo>
                <a:cubicBezTo>
                  <a:pt x="7480" y="391"/>
                  <a:pt x="7478" y="398"/>
                  <a:pt x="7475" y="398"/>
                </a:cubicBezTo>
                <a:cubicBezTo>
                  <a:pt x="7473" y="398"/>
                  <a:pt x="7470" y="394"/>
                  <a:pt x="7466" y="381"/>
                </a:cubicBezTo>
                <a:lnTo>
                  <a:pt x="7454" y="381"/>
                </a:lnTo>
                <a:lnTo>
                  <a:pt x="7442" y="345"/>
                </a:lnTo>
                <a:lnTo>
                  <a:pt x="7442" y="345"/>
                </a:lnTo>
                <a:cubicBezTo>
                  <a:pt x="7442" y="357"/>
                  <a:pt x="7454" y="393"/>
                  <a:pt x="7466" y="417"/>
                </a:cubicBezTo>
                <a:cubicBezTo>
                  <a:pt x="7460" y="414"/>
                  <a:pt x="7455" y="413"/>
                  <a:pt x="7452" y="413"/>
                </a:cubicBezTo>
                <a:cubicBezTo>
                  <a:pt x="7448" y="413"/>
                  <a:pt x="7446" y="414"/>
                  <a:pt x="7443" y="414"/>
                </a:cubicBezTo>
                <a:cubicBezTo>
                  <a:pt x="7439" y="414"/>
                  <a:pt x="7436" y="411"/>
                  <a:pt x="7430" y="393"/>
                </a:cubicBezTo>
                <a:lnTo>
                  <a:pt x="7418" y="393"/>
                </a:lnTo>
                <a:cubicBezTo>
                  <a:pt x="7417" y="396"/>
                  <a:pt x="7414" y="397"/>
                  <a:pt x="7412" y="397"/>
                </a:cubicBezTo>
                <a:cubicBezTo>
                  <a:pt x="7397" y="397"/>
                  <a:pt x="7365" y="361"/>
                  <a:pt x="7356" y="361"/>
                </a:cubicBezTo>
                <a:cubicBezTo>
                  <a:pt x="7353" y="361"/>
                  <a:pt x="7353" y="367"/>
                  <a:pt x="7358" y="381"/>
                </a:cubicBezTo>
                <a:cubicBezTo>
                  <a:pt x="7347" y="381"/>
                  <a:pt x="7347" y="369"/>
                  <a:pt x="7347" y="369"/>
                </a:cubicBezTo>
                <a:lnTo>
                  <a:pt x="7335" y="369"/>
                </a:lnTo>
                <a:lnTo>
                  <a:pt x="7323" y="345"/>
                </a:lnTo>
                <a:lnTo>
                  <a:pt x="7323" y="393"/>
                </a:lnTo>
                <a:lnTo>
                  <a:pt x="7311" y="381"/>
                </a:lnTo>
                <a:cubicBezTo>
                  <a:pt x="7299" y="381"/>
                  <a:pt x="7275" y="405"/>
                  <a:pt x="7263" y="417"/>
                </a:cubicBezTo>
                <a:lnTo>
                  <a:pt x="7263" y="405"/>
                </a:lnTo>
                <a:cubicBezTo>
                  <a:pt x="7259" y="419"/>
                  <a:pt x="7254" y="422"/>
                  <a:pt x="7249" y="422"/>
                </a:cubicBezTo>
                <a:cubicBezTo>
                  <a:pt x="7246" y="422"/>
                  <a:pt x="7242" y="420"/>
                  <a:pt x="7238" y="420"/>
                </a:cubicBezTo>
                <a:cubicBezTo>
                  <a:pt x="7235" y="420"/>
                  <a:pt x="7231" y="422"/>
                  <a:pt x="7228" y="429"/>
                </a:cubicBezTo>
                <a:cubicBezTo>
                  <a:pt x="7228" y="429"/>
                  <a:pt x="7228" y="429"/>
                  <a:pt x="7228" y="417"/>
                </a:cubicBezTo>
                <a:lnTo>
                  <a:pt x="7216" y="429"/>
                </a:lnTo>
                <a:lnTo>
                  <a:pt x="7216" y="417"/>
                </a:lnTo>
                <a:cubicBezTo>
                  <a:pt x="7216" y="424"/>
                  <a:pt x="7213" y="427"/>
                  <a:pt x="7209" y="427"/>
                </a:cubicBezTo>
                <a:cubicBezTo>
                  <a:pt x="7201" y="427"/>
                  <a:pt x="7188" y="415"/>
                  <a:pt x="7180" y="407"/>
                </a:cubicBezTo>
                <a:lnTo>
                  <a:pt x="7180" y="407"/>
                </a:lnTo>
                <a:cubicBezTo>
                  <a:pt x="7180" y="430"/>
                  <a:pt x="7180" y="453"/>
                  <a:pt x="7192" y="476"/>
                </a:cubicBezTo>
                <a:cubicBezTo>
                  <a:pt x="7180" y="476"/>
                  <a:pt x="7180" y="453"/>
                  <a:pt x="7156" y="441"/>
                </a:cubicBezTo>
                <a:lnTo>
                  <a:pt x="7156" y="441"/>
                </a:lnTo>
                <a:cubicBezTo>
                  <a:pt x="7156" y="450"/>
                  <a:pt x="7164" y="468"/>
                  <a:pt x="7154" y="468"/>
                </a:cubicBezTo>
                <a:cubicBezTo>
                  <a:pt x="7152" y="468"/>
                  <a:pt x="7149" y="467"/>
                  <a:pt x="7144" y="465"/>
                </a:cubicBezTo>
                <a:lnTo>
                  <a:pt x="7132" y="453"/>
                </a:lnTo>
                <a:cubicBezTo>
                  <a:pt x="7132" y="453"/>
                  <a:pt x="7132" y="476"/>
                  <a:pt x="7120" y="476"/>
                </a:cubicBezTo>
                <a:lnTo>
                  <a:pt x="7120" y="465"/>
                </a:lnTo>
                <a:cubicBezTo>
                  <a:pt x="7120" y="477"/>
                  <a:pt x="7117" y="480"/>
                  <a:pt x="7113" y="480"/>
                </a:cubicBezTo>
                <a:cubicBezTo>
                  <a:pt x="7107" y="480"/>
                  <a:pt x="7100" y="473"/>
                  <a:pt x="7097" y="473"/>
                </a:cubicBezTo>
                <a:cubicBezTo>
                  <a:pt x="7093" y="473"/>
                  <a:pt x="7095" y="481"/>
                  <a:pt x="7108" y="512"/>
                </a:cubicBezTo>
                <a:cubicBezTo>
                  <a:pt x="7085" y="500"/>
                  <a:pt x="7085" y="512"/>
                  <a:pt x="7061" y="476"/>
                </a:cubicBezTo>
                <a:cubicBezTo>
                  <a:pt x="7061" y="512"/>
                  <a:pt x="7049" y="536"/>
                  <a:pt x="7037" y="548"/>
                </a:cubicBezTo>
                <a:cubicBezTo>
                  <a:pt x="7026" y="533"/>
                  <a:pt x="7022" y="529"/>
                  <a:pt x="7021" y="529"/>
                </a:cubicBezTo>
                <a:lnTo>
                  <a:pt x="7021" y="529"/>
                </a:lnTo>
                <a:cubicBezTo>
                  <a:pt x="7018" y="529"/>
                  <a:pt x="7024" y="542"/>
                  <a:pt x="7021" y="542"/>
                </a:cubicBezTo>
                <a:cubicBezTo>
                  <a:pt x="7020" y="542"/>
                  <a:pt x="7017" y="540"/>
                  <a:pt x="7013" y="536"/>
                </a:cubicBezTo>
                <a:lnTo>
                  <a:pt x="7013" y="536"/>
                </a:lnTo>
                <a:lnTo>
                  <a:pt x="7025" y="560"/>
                </a:lnTo>
                <a:cubicBezTo>
                  <a:pt x="7021" y="564"/>
                  <a:pt x="7015" y="566"/>
                  <a:pt x="7009" y="566"/>
                </a:cubicBezTo>
                <a:cubicBezTo>
                  <a:pt x="6984" y="566"/>
                  <a:pt x="6947" y="542"/>
                  <a:pt x="6922" y="542"/>
                </a:cubicBezTo>
                <a:cubicBezTo>
                  <a:pt x="6916" y="542"/>
                  <a:pt x="6910" y="544"/>
                  <a:pt x="6906" y="548"/>
                </a:cubicBezTo>
                <a:lnTo>
                  <a:pt x="6894" y="524"/>
                </a:lnTo>
                <a:lnTo>
                  <a:pt x="6906" y="560"/>
                </a:lnTo>
                <a:cubicBezTo>
                  <a:pt x="6870" y="560"/>
                  <a:pt x="6823" y="560"/>
                  <a:pt x="6799" y="572"/>
                </a:cubicBezTo>
                <a:cubicBezTo>
                  <a:pt x="6799" y="593"/>
                  <a:pt x="6799" y="633"/>
                  <a:pt x="6782" y="633"/>
                </a:cubicBezTo>
                <a:cubicBezTo>
                  <a:pt x="6780" y="633"/>
                  <a:pt x="6778" y="633"/>
                  <a:pt x="6775" y="631"/>
                </a:cubicBezTo>
                <a:cubicBezTo>
                  <a:pt x="6763" y="655"/>
                  <a:pt x="6751" y="679"/>
                  <a:pt x="6716" y="679"/>
                </a:cubicBezTo>
                <a:cubicBezTo>
                  <a:pt x="6716" y="671"/>
                  <a:pt x="6710" y="663"/>
                  <a:pt x="6707" y="655"/>
                </a:cubicBezTo>
                <a:lnTo>
                  <a:pt x="6707" y="655"/>
                </a:lnTo>
                <a:cubicBezTo>
                  <a:pt x="6707" y="661"/>
                  <a:pt x="6706" y="663"/>
                  <a:pt x="6703" y="663"/>
                </a:cubicBezTo>
                <a:cubicBezTo>
                  <a:pt x="6697" y="663"/>
                  <a:pt x="6687" y="655"/>
                  <a:pt x="6680" y="655"/>
                </a:cubicBezTo>
                <a:lnTo>
                  <a:pt x="6704" y="679"/>
                </a:lnTo>
                <a:cubicBezTo>
                  <a:pt x="6704" y="692"/>
                  <a:pt x="6700" y="697"/>
                  <a:pt x="6696" y="697"/>
                </a:cubicBezTo>
                <a:cubicBezTo>
                  <a:pt x="6688" y="697"/>
                  <a:pt x="6675" y="682"/>
                  <a:pt x="6668" y="667"/>
                </a:cubicBezTo>
                <a:lnTo>
                  <a:pt x="6668" y="667"/>
                </a:lnTo>
                <a:lnTo>
                  <a:pt x="6680" y="703"/>
                </a:lnTo>
                <a:cubicBezTo>
                  <a:pt x="6668" y="703"/>
                  <a:pt x="6668" y="703"/>
                  <a:pt x="6668" y="691"/>
                </a:cubicBezTo>
                <a:lnTo>
                  <a:pt x="6668" y="715"/>
                </a:lnTo>
                <a:lnTo>
                  <a:pt x="6644" y="679"/>
                </a:lnTo>
                <a:lnTo>
                  <a:pt x="6644" y="679"/>
                </a:lnTo>
                <a:cubicBezTo>
                  <a:pt x="6644" y="679"/>
                  <a:pt x="6632" y="703"/>
                  <a:pt x="6656" y="738"/>
                </a:cubicBezTo>
                <a:cubicBezTo>
                  <a:pt x="6644" y="726"/>
                  <a:pt x="6632" y="726"/>
                  <a:pt x="6632" y="715"/>
                </a:cubicBezTo>
                <a:lnTo>
                  <a:pt x="6585" y="715"/>
                </a:lnTo>
                <a:lnTo>
                  <a:pt x="6596" y="726"/>
                </a:lnTo>
                <a:cubicBezTo>
                  <a:pt x="6616" y="756"/>
                  <a:pt x="6611" y="777"/>
                  <a:pt x="6603" y="777"/>
                </a:cubicBezTo>
                <a:cubicBezTo>
                  <a:pt x="6601" y="777"/>
                  <a:pt x="6599" y="776"/>
                  <a:pt x="6596" y="774"/>
                </a:cubicBezTo>
                <a:cubicBezTo>
                  <a:pt x="6596" y="750"/>
                  <a:pt x="6573" y="726"/>
                  <a:pt x="6561" y="715"/>
                </a:cubicBezTo>
                <a:lnTo>
                  <a:pt x="6561" y="715"/>
                </a:lnTo>
                <a:cubicBezTo>
                  <a:pt x="6561" y="726"/>
                  <a:pt x="6585" y="738"/>
                  <a:pt x="6585" y="750"/>
                </a:cubicBezTo>
                <a:cubicBezTo>
                  <a:pt x="6585" y="770"/>
                  <a:pt x="6585" y="789"/>
                  <a:pt x="6578" y="789"/>
                </a:cubicBezTo>
                <a:cubicBezTo>
                  <a:pt x="6577" y="789"/>
                  <a:pt x="6575" y="788"/>
                  <a:pt x="6573" y="786"/>
                </a:cubicBezTo>
                <a:lnTo>
                  <a:pt x="6573" y="762"/>
                </a:lnTo>
                <a:cubicBezTo>
                  <a:pt x="6571" y="766"/>
                  <a:pt x="6568" y="768"/>
                  <a:pt x="6566" y="768"/>
                </a:cubicBezTo>
                <a:cubicBezTo>
                  <a:pt x="6554" y="768"/>
                  <a:pt x="6539" y="737"/>
                  <a:pt x="6529" y="737"/>
                </a:cubicBezTo>
                <a:cubicBezTo>
                  <a:pt x="6527" y="737"/>
                  <a:pt x="6526" y="737"/>
                  <a:pt x="6525" y="738"/>
                </a:cubicBezTo>
                <a:cubicBezTo>
                  <a:pt x="6525" y="762"/>
                  <a:pt x="6513" y="750"/>
                  <a:pt x="6537" y="798"/>
                </a:cubicBezTo>
                <a:cubicBezTo>
                  <a:pt x="6536" y="799"/>
                  <a:pt x="6534" y="800"/>
                  <a:pt x="6533" y="800"/>
                </a:cubicBezTo>
                <a:cubicBezTo>
                  <a:pt x="6523" y="800"/>
                  <a:pt x="6513" y="762"/>
                  <a:pt x="6513" y="762"/>
                </a:cubicBezTo>
                <a:cubicBezTo>
                  <a:pt x="6513" y="774"/>
                  <a:pt x="6507" y="780"/>
                  <a:pt x="6500" y="780"/>
                </a:cubicBezTo>
                <a:cubicBezTo>
                  <a:pt x="6492" y="780"/>
                  <a:pt x="6483" y="774"/>
                  <a:pt x="6477" y="762"/>
                </a:cubicBezTo>
                <a:lnTo>
                  <a:pt x="6477" y="762"/>
                </a:lnTo>
                <a:cubicBezTo>
                  <a:pt x="6486" y="787"/>
                  <a:pt x="6482" y="793"/>
                  <a:pt x="6476" y="793"/>
                </a:cubicBezTo>
                <a:cubicBezTo>
                  <a:pt x="6469" y="793"/>
                  <a:pt x="6459" y="787"/>
                  <a:pt x="6453" y="787"/>
                </a:cubicBezTo>
                <a:cubicBezTo>
                  <a:pt x="6448" y="787"/>
                  <a:pt x="6446" y="792"/>
                  <a:pt x="6454" y="810"/>
                </a:cubicBezTo>
                <a:lnTo>
                  <a:pt x="6430" y="774"/>
                </a:lnTo>
                <a:lnTo>
                  <a:pt x="6430" y="774"/>
                </a:lnTo>
                <a:cubicBezTo>
                  <a:pt x="6442" y="798"/>
                  <a:pt x="6454" y="834"/>
                  <a:pt x="6454" y="846"/>
                </a:cubicBezTo>
                <a:cubicBezTo>
                  <a:pt x="6430" y="834"/>
                  <a:pt x="6418" y="798"/>
                  <a:pt x="6406" y="786"/>
                </a:cubicBezTo>
                <a:lnTo>
                  <a:pt x="6406" y="786"/>
                </a:lnTo>
                <a:lnTo>
                  <a:pt x="6442" y="846"/>
                </a:lnTo>
                <a:cubicBezTo>
                  <a:pt x="6420" y="833"/>
                  <a:pt x="6401" y="829"/>
                  <a:pt x="6385" y="829"/>
                </a:cubicBezTo>
                <a:cubicBezTo>
                  <a:pt x="6347" y="829"/>
                  <a:pt x="6318" y="851"/>
                  <a:pt x="6281" y="851"/>
                </a:cubicBezTo>
                <a:cubicBezTo>
                  <a:pt x="6272" y="851"/>
                  <a:pt x="6262" y="849"/>
                  <a:pt x="6251" y="846"/>
                </a:cubicBezTo>
                <a:cubicBezTo>
                  <a:pt x="6227" y="869"/>
                  <a:pt x="6215" y="905"/>
                  <a:pt x="6192" y="905"/>
                </a:cubicBezTo>
                <a:lnTo>
                  <a:pt x="6156" y="893"/>
                </a:lnTo>
                <a:lnTo>
                  <a:pt x="6156" y="893"/>
                </a:lnTo>
                <a:lnTo>
                  <a:pt x="6192" y="917"/>
                </a:lnTo>
                <a:cubicBezTo>
                  <a:pt x="6180" y="929"/>
                  <a:pt x="6192" y="941"/>
                  <a:pt x="6180" y="941"/>
                </a:cubicBezTo>
                <a:cubicBezTo>
                  <a:pt x="6160" y="934"/>
                  <a:pt x="6134" y="924"/>
                  <a:pt x="6111" y="924"/>
                </a:cubicBezTo>
                <a:cubicBezTo>
                  <a:pt x="6093" y="924"/>
                  <a:pt x="6078" y="931"/>
                  <a:pt x="6073" y="953"/>
                </a:cubicBezTo>
                <a:cubicBezTo>
                  <a:pt x="6075" y="973"/>
                  <a:pt x="6074" y="980"/>
                  <a:pt x="6071" y="980"/>
                </a:cubicBezTo>
                <a:cubicBezTo>
                  <a:pt x="6062" y="980"/>
                  <a:pt x="6042" y="944"/>
                  <a:pt x="6032" y="944"/>
                </a:cubicBezTo>
                <a:cubicBezTo>
                  <a:pt x="6028" y="944"/>
                  <a:pt x="6025" y="949"/>
                  <a:pt x="6025" y="965"/>
                </a:cubicBezTo>
                <a:cubicBezTo>
                  <a:pt x="6025" y="953"/>
                  <a:pt x="6025" y="941"/>
                  <a:pt x="6025" y="929"/>
                </a:cubicBezTo>
                <a:cubicBezTo>
                  <a:pt x="6013" y="965"/>
                  <a:pt x="6001" y="988"/>
                  <a:pt x="6001" y="1036"/>
                </a:cubicBezTo>
                <a:cubicBezTo>
                  <a:pt x="5990" y="1013"/>
                  <a:pt x="5983" y="1006"/>
                  <a:pt x="5979" y="1006"/>
                </a:cubicBezTo>
                <a:cubicBezTo>
                  <a:pt x="5973" y="1006"/>
                  <a:pt x="5973" y="1022"/>
                  <a:pt x="5970" y="1022"/>
                </a:cubicBezTo>
                <a:cubicBezTo>
                  <a:pt x="5970" y="1022"/>
                  <a:pt x="5970" y="1022"/>
                  <a:pt x="5970" y="1022"/>
                </a:cubicBezTo>
                <a:lnTo>
                  <a:pt x="5970" y="1022"/>
                </a:lnTo>
                <a:lnTo>
                  <a:pt x="5977" y="1036"/>
                </a:lnTo>
                <a:cubicBezTo>
                  <a:pt x="5965" y="1024"/>
                  <a:pt x="5954" y="1024"/>
                  <a:pt x="5942" y="1000"/>
                </a:cubicBezTo>
                <a:lnTo>
                  <a:pt x="5942" y="1000"/>
                </a:lnTo>
                <a:lnTo>
                  <a:pt x="5954" y="1036"/>
                </a:lnTo>
                <a:lnTo>
                  <a:pt x="5954" y="1036"/>
                </a:lnTo>
                <a:lnTo>
                  <a:pt x="5930" y="1012"/>
                </a:lnTo>
                <a:cubicBezTo>
                  <a:pt x="5923" y="1012"/>
                  <a:pt x="5917" y="1023"/>
                  <a:pt x="5906" y="1023"/>
                </a:cubicBezTo>
                <a:cubicBezTo>
                  <a:pt x="5898" y="1023"/>
                  <a:pt x="5886" y="1015"/>
                  <a:pt x="5870" y="988"/>
                </a:cubicBezTo>
                <a:cubicBezTo>
                  <a:pt x="5858" y="1048"/>
                  <a:pt x="5799" y="1060"/>
                  <a:pt x="5751" y="1072"/>
                </a:cubicBezTo>
                <a:cubicBezTo>
                  <a:pt x="5751" y="1096"/>
                  <a:pt x="5739" y="1107"/>
                  <a:pt x="5739" y="1107"/>
                </a:cubicBezTo>
                <a:lnTo>
                  <a:pt x="5715" y="1084"/>
                </a:lnTo>
                <a:cubicBezTo>
                  <a:pt x="5706" y="1093"/>
                  <a:pt x="5712" y="1126"/>
                  <a:pt x="5702" y="1126"/>
                </a:cubicBezTo>
                <a:cubicBezTo>
                  <a:pt x="5700" y="1126"/>
                  <a:pt x="5696" y="1124"/>
                  <a:pt x="5692" y="1119"/>
                </a:cubicBezTo>
                <a:cubicBezTo>
                  <a:pt x="5689" y="1122"/>
                  <a:pt x="5686" y="1123"/>
                  <a:pt x="5683" y="1123"/>
                </a:cubicBezTo>
                <a:cubicBezTo>
                  <a:pt x="5680" y="1123"/>
                  <a:pt x="5677" y="1122"/>
                  <a:pt x="5675" y="1122"/>
                </a:cubicBezTo>
                <a:cubicBezTo>
                  <a:pt x="5671" y="1122"/>
                  <a:pt x="5668" y="1125"/>
                  <a:pt x="5668" y="1143"/>
                </a:cubicBezTo>
                <a:cubicBezTo>
                  <a:pt x="5666" y="1145"/>
                  <a:pt x="5664" y="1146"/>
                  <a:pt x="5661" y="1146"/>
                </a:cubicBezTo>
                <a:cubicBezTo>
                  <a:pt x="5652" y="1146"/>
                  <a:pt x="5642" y="1125"/>
                  <a:pt x="5632" y="1096"/>
                </a:cubicBezTo>
                <a:lnTo>
                  <a:pt x="5632" y="1096"/>
                </a:lnTo>
                <a:cubicBezTo>
                  <a:pt x="5640" y="1119"/>
                  <a:pt x="5640" y="1127"/>
                  <a:pt x="5636" y="1127"/>
                </a:cubicBezTo>
                <a:cubicBezTo>
                  <a:pt x="5629" y="1127"/>
                  <a:pt x="5608" y="1096"/>
                  <a:pt x="5608" y="1096"/>
                </a:cubicBezTo>
                <a:cubicBezTo>
                  <a:pt x="5608" y="1096"/>
                  <a:pt x="5453" y="1119"/>
                  <a:pt x="5299" y="1191"/>
                </a:cubicBezTo>
                <a:cubicBezTo>
                  <a:pt x="5132" y="1250"/>
                  <a:pt x="4977" y="1357"/>
                  <a:pt x="4977" y="1560"/>
                </a:cubicBezTo>
                <a:cubicBezTo>
                  <a:pt x="4977" y="1596"/>
                  <a:pt x="4977" y="1619"/>
                  <a:pt x="4989" y="1655"/>
                </a:cubicBezTo>
                <a:cubicBezTo>
                  <a:pt x="4989" y="1656"/>
                  <a:pt x="4989" y="1657"/>
                  <a:pt x="4989" y="1657"/>
                </a:cubicBezTo>
                <a:cubicBezTo>
                  <a:pt x="4986" y="1657"/>
                  <a:pt x="4974" y="1632"/>
                  <a:pt x="4969" y="1632"/>
                </a:cubicBezTo>
                <a:cubicBezTo>
                  <a:pt x="4967" y="1632"/>
                  <a:pt x="4965" y="1635"/>
                  <a:pt x="4965" y="1643"/>
                </a:cubicBezTo>
                <a:cubicBezTo>
                  <a:pt x="4989" y="1655"/>
                  <a:pt x="4989" y="1727"/>
                  <a:pt x="5025" y="1762"/>
                </a:cubicBezTo>
                <a:lnTo>
                  <a:pt x="5013" y="1774"/>
                </a:lnTo>
                <a:cubicBezTo>
                  <a:pt x="5015" y="1778"/>
                  <a:pt x="5017" y="1780"/>
                  <a:pt x="5018" y="1780"/>
                </a:cubicBezTo>
                <a:cubicBezTo>
                  <a:pt x="5023" y="1780"/>
                  <a:pt x="5025" y="1767"/>
                  <a:pt x="5029" y="1767"/>
                </a:cubicBezTo>
                <a:cubicBezTo>
                  <a:pt x="5029" y="1767"/>
                  <a:pt x="5029" y="1767"/>
                  <a:pt x="5029" y="1767"/>
                </a:cubicBezTo>
                <a:lnTo>
                  <a:pt x="5029" y="1767"/>
                </a:lnTo>
                <a:lnTo>
                  <a:pt x="5013" y="1727"/>
                </a:lnTo>
                <a:cubicBezTo>
                  <a:pt x="5023" y="1727"/>
                  <a:pt x="5033" y="1735"/>
                  <a:pt x="5036" y="1752"/>
                </a:cubicBezTo>
                <a:lnTo>
                  <a:pt x="5036" y="1752"/>
                </a:lnTo>
                <a:cubicBezTo>
                  <a:pt x="5033" y="1725"/>
                  <a:pt x="5021" y="1675"/>
                  <a:pt x="5038" y="1675"/>
                </a:cubicBezTo>
                <a:cubicBezTo>
                  <a:pt x="5041" y="1675"/>
                  <a:pt x="5044" y="1676"/>
                  <a:pt x="5049" y="1679"/>
                </a:cubicBezTo>
                <a:lnTo>
                  <a:pt x="5037" y="1691"/>
                </a:lnTo>
                <a:cubicBezTo>
                  <a:pt x="5038" y="1689"/>
                  <a:pt x="5040" y="1688"/>
                  <a:pt x="5042" y="1688"/>
                </a:cubicBezTo>
                <a:cubicBezTo>
                  <a:pt x="5052" y="1688"/>
                  <a:pt x="5062" y="1716"/>
                  <a:pt x="5072" y="1727"/>
                </a:cubicBezTo>
                <a:lnTo>
                  <a:pt x="5061" y="1727"/>
                </a:lnTo>
                <a:lnTo>
                  <a:pt x="5084" y="1750"/>
                </a:lnTo>
                <a:cubicBezTo>
                  <a:pt x="5083" y="1749"/>
                  <a:pt x="5082" y="1748"/>
                  <a:pt x="5081" y="1748"/>
                </a:cubicBezTo>
                <a:cubicBezTo>
                  <a:pt x="5073" y="1748"/>
                  <a:pt x="5074" y="1786"/>
                  <a:pt x="5084" y="1786"/>
                </a:cubicBezTo>
                <a:cubicBezTo>
                  <a:pt x="5087" y="1788"/>
                  <a:pt x="5088" y="1789"/>
                  <a:pt x="5088" y="1789"/>
                </a:cubicBezTo>
                <a:cubicBezTo>
                  <a:pt x="5088" y="1789"/>
                  <a:pt x="5075" y="1772"/>
                  <a:pt x="5084" y="1762"/>
                </a:cubicBezTo>
                <a:cubicBezTo>
                  <a:pt x="5084" y="1761"/>
                  <a:pt x="5085" y="1760"/>
                  <a:pt x="5085" y="1760"/>
                </a:cubicBezTo>
                <a:cubicBezTo>
                  <a:pt x="5087" y="1760"/>
                  <a:pt x="5096" y="1788"/>
                  <a:pt x="5096" y="1798"/>
                </a:cubicBezTo>
                <a:lnTo>
                  <a:pt x="5108" y="1798"/>
                </a:lnTo>
                <a:cubicBezTo>
                  <a:pt x="5114" y="1810"/>
                  <a:pt x="5114" y="1810"/>
                  <a:pt x="5114" y="1810"/>
                </a:cubicBezTo>
                <a:cubicBezTo>
                  <a:pt x="5114" y="1810"/>
                  <a:pt x="5114" y="1810"/>
                  <a:pt x="5120" y="1822"/>
                </a:cubicBezTo>
                <a:lnTo>
                  <a:pt x="5120" y="1786"/>
                </a:lnTo>
                <a:cubicBezTo>
                  <a:pt x="5130" y="1805"/>
                  <a:pt x="5135" y="1812"/>
                  <a:pt x="5138" y="1812"/>
                </a:cubicBezTo>
                <a:cubicBezTo>
                  <a:pt x="5144" y="1812"/>
                  <a:pt x="5142" y="1791"/>
                  <a:pt x="5145" y="1791"/>
                </a:cubicBezTo>
                <a:cubicBezTo>
                  <a:pt x="5147" y="1791"/>
                  <a:pt x="5150" y="1796"/>
                  <a:pt x="5156" y="1810"/>
                </a:cubicBezTo>
                <a:cubicBezTo>
                  <a:pt x="5156" y="1834"/>
                  <a:pt x="5168" y="1834"/>
                  <a:pt x="5180" y="1858"/>
                </a:cubicBezTo>
                <a:lnTo>
                  <a:pt x="5203" y="1846"/>
                </a:lnTo>
                <a:cubicBezTo>
                  <a:pt x="5212" y="1846"/>
                  <a:pt x="5208" y="1859"/>
                  <a:pt x="5205" y="1861"/>
                </a:cubicBezTo>
                <a:lnTo>
                  <a:pt x="5205" y="1861"/>
                </a:lnTo>
                <a:cubicBezTo>
                  <a:pt x="5205" y="1860"/>
                  <a:pt x="5204" y="1859"/>
                  <a:pt x="5203" y="1858"/>
                </a:cubicBezTo>
                <a:lnTo>
                  <a:pt x="5203" y="1858"/>
                </a:lnTo>
                <a:cubicBezTo>
                  <a:pt x="5203" y="1860"/>
                  <a:pt x="5204" y="1861"/>
                  <a:pt x="5205" y="1861"/>
                </a:cubicBezTo>
                <a:cubicBezTo>
                  <a:pt x="5205" y="1861"/>
                  <a:pt x="5205" y="1861"/>
                  <a:pt x="5205" y="1861"/>
                </a:cubicBezTo>
                <a:lnTo>
                  <a:pt x="5205" y="1861"/>
                </a:lnTo>
                <a:cubicBezTo>
                  <a:pt x="5207" y="1864"/>
                  <a:pt x="5209" y="1866"/>
                  <a:pt x="5210" y="1866"/>
                </a:cubicBezTo>
                <a:cubicBezTo>
                  <a:pt x="5215" y="1866"/>
                  <a:pt x="5215" y="1843"/>
                  <a:pt x="5215" y="1834"/>
                </a:cubicBezTo>
                <a:cubicBezTo>
                  <a:pt x="5227" y="1858"/>
                  <a:pt x="5239" y="1834"/>
                  <a:pt x="5251" y="1881"/>
                </a:cubicBezTo>
                <a:cubicBezTo>
                  <a:pt x="5253" y="1882"/>
                  <a:pt x="5254" y="1883"/>
                  <a:pt x="5255" y="1883"/>
                </a:cubicBezTo>
                <a:cubicBezTo>
                  <a:pt x="5268" y="1883"/>
                  <a:pt x="5248" y="1829"/>
                  <a:pt x="5257" y="1829"/>
                </a:cubicBezTo>
                <a:cubicBezTo>
                  <a:pt x="5258" y="1829"/>
                  <a:pt x="5260" y="1831"/>
                  <a:pt x="5263" y="1834"/>
                </a:cubicBezTo>
                <a:cubicBezTo>
                  <a:pt x="5275" y="1858"/>
                  <a:pt x="5251" y="1846"/>
                  <a:pt x="5275" y="1869"/>
                </a:cubicBezTo>
                <a:lnTo>
                  <a:pt x="5287" y="1858"/>
                </a:lnTo>
                <a:cubicBezTo>
                  <a:pt x="5287" y="1867"/>
                  <a:pt x="5294" y="1891"/>
                  <a:pt x="5292" y="1895"/>
                </a:cubicBezTo>
                <a:lnTo>
                  <a:pt x="5292" y="1895"/>
                </a:lnTo>
                <a:cubicBezTo>
                  <a:pt x="5290" y="1894"/>
                  <a:pt x="5288" y="1894"/>
                  <a:pt x="5287" y="1893"/>
                </a:cubicBezTo>
                <a:lnTo>
                  <a:pt x="5287" y="1893"/>
                </a:lnTo>
                <a:cubicBezTo>
                  <a:pt x="5288" y="1895"/>
                  <a:pt x="5290" y="1896"/>
                  <a:pt x="5290" y="1896"/>
                </a:cubicBezTo>
                <a:cubicBezTo>
                  <a:pt x="5291" y="1896"/>
                  <a:pt x="5291" y="1895"/>
                  <a:pt x="5292" y="1895"/>
                </a:cubicBezTo>
                <a:lnTo>
                  <a:pt x="5292" y="1895"/>
                </a:lnTo>
                <a:cubicBezTo>
                  <a:pt x="5348" y="1918"/>
                  <a:pt x="5405" y="2004"/>
                  <a:pt x="5443" y="2004"/>
                </a:cubicBezTo>
                <a:cubicBezTo>
                  <a:pt x="5451" y="2004"/>
                  <a:pt x="5459" y="1999"/>
                  <a:pt x="5465" y="1989"/>
                </a:cubicBezTo>
                <a:cubicBezTo>
                  <a:pt x="5489" y="2024"/>
                  <a:pt x="5477" y="2012"/>
                  <a:pt x="5477" y="2036"/>
                </a:cubicBezTo>
                <a:cubicBezTo>
                  <a:pt x="5480" y="2023"/>
                  <a:pt x="5485" y="2018"/>
                  <a:pt x="5491" y="2018"/>
                </a:cubicBezTo>
                <a:cubicBezTo>
                  <a:pt x="5512" y="2018"/>
                  <a:pt x="5549" y="2073"/>
                  <a:pt x="5568" y="2073"/>
                </a:cubicBezTo>
                <a:cubicBezTo>
                  <a:pt x="5570" y="2073"/>
                  <a:pt x="5571" y="2073"/>
                  <a:pt x="5573" y="2072"/>
                </a:cubicBezTo>
                <a:lnTo>
                  <a:pt x="5573" y="2048"/>
                </a:lnTo>
                <a:cubicBezTo>
                  <a:pt x="5597" y="2073"/>
                  <a:pt x="5616" y="2080"/>
                  <a:pt x="5633" y="2080"/>
                </a:cubicBezTo>
                <a:cubicBezTo>
                  <a:pt x="5661" y="2080"/>
                  <a:pt x="5682" y="2059"/>
                  <a:pt x="5714" y="2059"/>
                </a:cubicBezTo>
                <a:cubicBezTo>
                  <a:pt x="5718" y="2059"/>
                  <a:pt x="5723" y="2059"/>
                  <a:pt x="5727" y="2060"/>
                </a:cubicBezTo>
                <a:lnTo>
                  <a:pt x="5715" y="2048"/>
                </a:lnTo>
                <a:cubicBezTo>
                  <a:pt x="5715" y="2012"/>
                  <a:pt x="5715" y="2012"/>
                  <a:pt x="5727" y="2000"/>
                </a:cubicBezTo>
                <a:cubicBezTo>
                  <a:pt x="5727" y="2003"/>
                  <a:pt x="5728" y="2008"/>
                  <a:pt x="5729" y="2014"/>
                </a:cubicBezTo>
                <a:lnTo>
                  <a:pt x="5729" y="2014"/>
                </a:lnTo>
                <a:cubicBezTo>
                  <a:pt x="5729" y="2013"/>
                  <a:pt x="5728" y="2013"/>
                  <a:pt x="5727" y="2012"/>
                </a:cubicBezTo>
                <a:lnTo>
                  <a:pt x="5727" y="2012"/>
                </a:lnTo>
                <a:cubicBezTo>
                  <a:pt x="5727" y="2017"/>
                  <a:pt x="5729" y="2022"/>
                  <a:pt x="5733" y="2027"/>
                </a:cubicBezTo>
                <a:lnTo>
                  <a:pt x="5733" y="2027"/>
                </a:lnTo>
                <a:cubicBezTo>
                  <a:pt x="5731" y="2022"/>
                  <a:pt x="5730" y="2018"/>
                  <a:pt x="5729" y="2014"/>
                </a:cubicBezTo>
                <a:lnTo>
                  <a:pt x="5729" y="2014"/>
                </a:lnTo>
                <a:cubicBezTo>
                  <a:pt x="5753" y="2029"/>
                  <a:pt x="5778" y="2034"/>
                  <a:pt x="5803" y="2034"/>
                </a:cubicBezTo>
                <a:cubicBezTo>
                  <a:pt x="5841" y="2034"/>
                  <a:pt x="5881" y="2022"/>
                  <a:pt x="5924" y="2022"/>
                </a:cubicBezTo>
                <a:cubicBezTo>
                  <a:pt x="5934" y="2022"/>
                  <a:pt x="5944" y="2023"/>
                  <a:pt x="5954" y="2024"/>
                </a:cubicBezTo>
                <a:cubicBezTo>
                  <a:pt x="6025" y="1965"/>
                  <a:pt x="6144" y="1977"/>
                  <a:pt x="6215" y="1929"/>
                </a:cubicBezTo>
                <a:cubicBezTo>
                  <a:pt x="6204" y="1929"/>
                  <a:pt x="6180" y="1869"/>
                  <a:pt x="6204" y="1869"/>
                </a:cubicBezTo>
                <a:cubicBezTo>
                  <a:pt x="6225" y="1901"/>
                  <a:pt x="6236" y="1911"/>
                  <a:pt x="6244" y="1911"/>
                </a:cubicBezTo>
                <a:cubicBezTo>
                  <a:pt x="6257" y="1911"/>
                  <a:pt x="6258" y="1884"/>
                  <a:pt x="6271" y="1884"/>
                </a:cubicBezTo>
                <a:cubicBezTo>
                  <a:pt x="6277" y="1884"/>
                  <a:pt x="6286" y="1890"/>
                  <a:pt x="6299" y="1905"/>
                </a:cubicBezTo>
                <a:cubicBezTo>
                  <a:pt x="6335" y="1846"/>
                  <a:pt x="6418" y="1917"/>
                  <a:pt x="6430" y="1822"/>
                </a:cubicBezTo>
                <a:lnTo>
                  <a:pt x="6442" y="1846"/>
                </a:lnTo>
                <a:cubicBezTo>
                  <a:pt x="6444" y="1848"/>
                  <a:pt x="6446" y="1849"/>
                  <a:pt x="6446" y="1849"/>
                </a:cubicBezTo>
                <a:cubicBezTo>
                  <a:pt x="6450" y="1849"/>
                  <a:pt x="6444" y="1834"/>
                  <a:pt x="6454" y="1834"/>
                </a:cubicBezTo>
                <a:cubicBezTo>
                  <a:pt x="6456" y="1835"/>
                  <a:pt x="6459" y="1836"/>
                  <a:pt x="6461" y="1836"/>
                </a:cubicBezTo>
                <a:cubicBezTo>
                  <a:pt x="6478" y="1836"/>
                  <a:pt x="6488" y="1808"/>
                  <a:pt x="6497" y="1808"/>
                </a:cubicBezTo>
                <a:cubicBezTo>
                  <a:pt x="6499" y="1808"/>
                  <a:pt x="6500" y="1809"/>
                  <a:pt x="6501" y="1810"/>
                </a:cubicBezTo>
                <a:lnTo>
                  <a:pt x="6489" y="1774"/>
                </a:lnTo>
                <a:lnTo>
                  <a:pt x="6489" y="1774"/>
                </a:lnTo>
                <a:cubicBezTo>
                  <a:pt x="6489" y="1774"/>
                  <a:pt x="6495" y="1785"/>
                  <a:pt x="6498" y="1785"/>
                </a:cubicBezTo>
                <a:cubicBezTo>
                  <a:pt x="6500" y="1785"/>
                  <a:pt x="6501" y="1782"/>
                  <a:pt x="6501" y="1774"/>
                </a:cubicBezTo>
                <a:lnTo>
                  <a:pt x="6513" y="1798"/>
                </a:lnTo>
                <a:lnTo>
                  <a:pt x="6513" y="1762"/>
                </a:lnTo>
                <a:cubicBezTo>
                  <a:pt x="6521" y="1781"/>
                  <a:pt x="6526" y="1787"/>
                  <a:pt x="6530" y="1787"/>
                </a:cubicBezTo>
                <a:cubicBezTo>
                  <a:pt x="6537" y="1787"/>
                  <a:pt x="6542" y="1769"/>
                  <a:pt x="6551" y="1769"/>
                </a:cubicBezTo>
                <a:cubicBezTo>
                  <a:pt x="6554" y="1769"/>
                  <a:pt x="6557" y="1771"/>
                  <a:pt x="6561" y="1774"/>
                </a:cubicBezTo>
                <a:cubicBezTo>
                  <a:pt x="6571" y="1764"/>
                  <a:pt x="6582" y="1725"/>
                  <a:pt x="6601" y="1725"/>
                </a:cubicBezTo>
                <a:cubicBezTo>
                  <a:pt x="6603" y="1725"/>
                  <a:pt x="6606" y="1725"/>
                  <a:pt x="6608" y="1727"/>
                </a:cubicBezTo>
                <a:cubicBezTo>
                  <a:pt x="6620" y="1750"/>
                  <a:pt x="6644" y="1738"/>
                  <a:pt x="6668" y="1750"/>
                </a:cubicBezTo>
                <a:cubicBezTo>
                  <a:pt x="6692" y="1727"/>
                  <a:pt x="6739" y="1703"/>
                  <a:pt x="6775" y="1691"/>
                </a:cubicBezTo>
                <a:lnTo>
                  <a:pt x="6763" y="1655"/>
                </a:lnTo>
                <a:lnTo>
                  <a:pt x="6763" y="1643"/>
                </a:lnTo>
                <a:cubicBezTo>
                  <a:pt x="6775" y="1655"/>
                  <a:pt x="6775" y="1655"/>
                  <a:pt x="6775" y="1667"/>
                </a:cubicBezTo>
                <a:cubicBezTo>
                  <a:pt x="6781" y="1676"/>
                  <a:pt x="6785" y="1679"/>
                  <a:pt x="6787" y="1679"/>
                </a:cubicBezTo>
                <a:cubicBezTo>
                  <a:pt x="6792" y="1679"/>
                  <a:pt x="6793" y="1669"/>
                  <a:pt x="6796" y="1664"/>
                </a:cubicBezTo>
                <a:lnTo>
                  <a:pt x="6796" y="1664"/>
                </a:lnTo>
                <a:cubicBezTo>
                  <a:pt x="6797" y="1665"/>
                  <a:pt x="6798" y="1666"/>
                  <a:pt x="6799" y="1667"/>
                </a:cubicBezTo>
                <a:cubicBezTo>
                  <a:pt x="6799" y="1666"/>
                  <a:pt x="6799" y="1664"/>
                  <a:pt x="6798" y="1662"/>
                </a:cubicBezTo>
                <a:lnTo>
                  <a:pt x="6798" y="1662"/>
                </a:lnTo>
                <a:cubicBezTo>
                  <a:pt x="6798" y="1663"/>
                  <a:pt x="6797" y="1663"/>
                  <a:pt x="6796" y="1664"/>
                </a:cubicBezTo>
                <a:lnTo>
                  <a:pt x="6796" y="1664"/>
                </a:lnTo>
                <a:cubicBezTo>
                  <a:pt x="6778" y="1644"/>
                  <a:pt x="6776" y="1617"/>
                  <a:pt x="6783" y="1617"/>
                </a:cubicBezTo>
                <a:cubicBezTo>
                  <a:pt x="6784" y="1617"/>
                  <a:pt x="6785" y="1618"/>
                  <a:pt x="6787" y="1619"/>
                </a:cubicBezTo>
                <a:lnTo>
                  <a:pt x="6799" y="1631"/>
                </a:lnTo>
                <a:lnTo>
                  <a:pt x="6787" y="1608"/>
                </a:lnTo>
                <a:lnTo>
                  <a:pt x="6787" y="1608"/>
                </a:lnTo>
                <a:cubicBezTo>
                  <a:pt x="6811" y="1631"/>
                  <a:pt x="6823" y="1643"/>
                  <a:pt x="6835" y="1679"/>
                </a:cubicBezTo>
                <a:cubicBezTo>
                  <a:pt x="6858" y="1655"/>
                  <a:pt x="6858" y="1596"/>
                  <a:pt x="6906" y="1596"/>
                </a:cubicBezTo>
                <a:cubicBezTo>
                  <a:pt x="6909" y="1605"/>
                  <a:pt x="6912" y="1608"/>
                  <a:pt x="6914" y="1608"/>
                </a:cubicBezTo>
                <a:cubicBezTo>
                  <a:pt x="6917" y="1608"/>
                  <a:pt x="6919" y="1603"/>
                  <a:pt x="6923" y="1603"/>
                </a:cubicBezTo>
                <a:cubicBezTo>
                  <a:pt x="6927" y="1603"/>
                  <a:pt x="6933" y="1609"/>
                  <a:pt x="6942" y="1631"/>
                </a:cubicBezTo>
                <a:cubicBezTo>
                  <a:pt x="6954" y="1596"/>
                  <a:pt x="6918" y="1584"/>
                  <a:pt x="6906" y="1536"/>
                </a:cubicBezTo>
                <a:cubicBezTo>
                  <a:pt x="6914" y="1536"/>
                  <a:pt x="6911" y="1531"/>
                  <a:pt x="6912" y="1531"/>
                </a:cubicBezTo>
                <a:lnTo>
                  <a:pt x="6912" y="1531"/>
                </a:lnTo>
                <a:cubicBezTo>
                  <a:pt x="6913" y="1531"/>
                  <a:pt x="6914" y="1532"/>
                  <a:pt x="6918" y="1536"/>
                </a:cubicBezTo>
                <a:cubicBezTo>
                  <a:pt x="6930" y="1560"/>
                  <a:pt x="6942" y="1572"/>
                  <a:pt x="6942" y="1584"/>
                </a:cubicBezTo>
                <a:lnTo>
                  <a:pt x="6954" y="1572"/>
                </a:lnTo>
                <a:cubicBezTo>
                  <a:pt x="6954" y="1572"/>
                  <a:pt x="6954" y="1584"/>
                  <a:pt x="6954" y="1584"/>
                </a:cubicBezTo>
                <a:cubicBezTo>
                  <a:pt x="6960" y="1572"/>
                  <a:pt x="6969" y="1569"/>
                  <a:pt x="6977" y="1569"/>
                </a:cubicBezTo>
                <a:cubicBezTo>
                  <a:pt x="6986" y="1569"/>
                  <a:pt x="6995" y="1572"/>
                  <a:pt x="7001" y="1572"/>
                </a:cubicBezTo>
                <a:cubicBezTo>
                  <a:pt x="6942" y="1655"/>
                  <a:pt x="6894" y="1691"/>
                  <a:pt x="6811" y="1798"/>
                </a:cubicBezTo>
                <a:cubicBezTo>
                  <a:pt x="6827" y="1766"/>
                  <a:pt x="6823" y="1755"/>
                  <a:pt x="6810" y="1755"/>
                </a:cubicBezTo>
                <a:cubicBezTo>
                  <a:pt x="6788" y="1755"/>
                  <a:pt x="6740" y="1786"/>
                  <a:pt x="6729" y="1786"/>
                </a:cubicBezTo>
                <a:cubicBezTo>
                  <a:pt x="6723" y="1786"/>
                  <a:pt x="6727" y="1777"/>
                  <a:pt x="6751" y="1750"/>
                </a:cubicBezTo>
                <a:lnTo>
                  <a:pt x="6751" y="1750"/>
                </a:lnTo>
                <a:cubicBezTo>
                  <a:pt x="6680" y="1786"/>
                  <a:pt x="6692" y="1834"/>
                  <a:pt x="6656" y="1881"/>
                </a:cubicBezTo>
                <a:cubicBezTo>
                  <a:pt x="6646" y="1889"/>
                  <a:pt x="6637" y="1892"/>
                  <a:pt x="6630" y="1892"/>
                </a:cubicBezTo>
                <a:cubicBezTo>
                  <a:pt x="6605" y="1892"/>
                  <a:pt x="6595" y="1857"/>
                  <a:pt x="6611" y="1817"/>
                </a:cubicBezTo>
                <a:lnTo>
                  <a:pt x="6611" y="1817"/>
                </a:lnTo>
                <a:lnTo>
                  <a:pt x="6585" y="1869"/>
                </a:lnTo>
                <a:lnTo>
                  <a:pt x="6573" y="1858"/>
                </a:lnTo>
                <a:lnTo>
                  <a:pt x="6549" y="1929"/>
                </a:lnTo>
                <a:cubicBezTo>
                  <a:pt x="6533" y="1938"/>
                  <a:pt x="6524" y="1941"/>
                  <a:pt x="6517" y="1941"/>
                </a:cubicBezTo>
                <a:cubicBezTo>
                  <a:pt x="6505" y="1941"/>
                  <a:pt x="6500" y="1933"/>
                  <a:pt x="6490" y="1933"/>
                </a:cubicBezTo>
                <a:cubicBezTo>
                  <a:pt x="6483" y="1933"/>
                  <a:pt x="6472" y="1938"/>
                  <a:pt x="6454" y="1953"/>
                </a:cubicBezTo>
                <a:lnTo>
                  <a:pt x="6477" y="1989"/>
                </a:lnTo>
                <a:lnTo>
                  <a:pt x="6418" y="2012"/>
                </a:lnTo>
                <a:cubicBezTo>
                  <a:pt x="6454" y="2012"/>
                  <a:pt x="6430" y="2048"/>
                  <a:pt x="6394" y="2084"/>
                </a:cubicBezTo>
                <a:lnTo>
                  <a:pt x="6382" y="2072"/>
                </a:lnTo>
                <a:lnTo>
                  <a:pt x="6346" y="2131"/>
                </a:lnTo>
                <a:cubicBezTo>
                  <a:pt x="6353" y="2116"/>
                  <a:pt x="6352" y="2111"/>
                  <a:pt x="6349" y="2111"/>
                </a:cubicBezTo>
                <a:cubicBezTo>
                  <a:pt x="6341" y="2111"/>
                  <a:pt x="6319" y="2133"/>
                  <a:pt x="6307" y="2133"/>
                </a:cubicBezTo>
                <a:cubicBezTo>
                  <a:pt x="6302" y="2133"/>
                  <a:pt x="6299" y="2130"/>
                  <a:pt x="6299" y="2119"/>
                </a:cubicBezTo>
                <a:cubicBezTo>
                  <a:pt x="6263" y="2155"/>
                  <a:pt x="6263" y="2167"/>
                  <a:pt x="6204" y="2239"/>
                </a:cubicBezTo>
                <a:lnTo>
                  <a:pt x="6239" y="2250"/>
                </a:lnTo>
                <a:cubicBezTo>
                  <a:pt x="6218" y="2283"/>
                  <a:pt x="6206" y="2292"/>
                  <a:pt x="6198" y="2292"/>
                </a:cubicBezTo>
                <a:cubicBezTo>
                  <a:pt x="6186" y="2292"/>
                  <a:pt x="6183" y="2271"/>
                  <a:pt x="6169" y="2271"/>
                </a:cubicBezTo>
                <a:cubicBezTo>
                  <a:pt x="6161" y="2271"/>
                  <a:pt x="6150" y="2277"/>
                  <a:pt x="6132" y="2298"/>
                </a:cubicBezTo>
                <a:lnTo>
                  <a:pt x="6156" y="2310"/>
                </a:lnTo>
                <a:cubicBezTo>
                  <a:pt x="6025" y="2393"/>
                  <a:pt x="6013" y="2524"/>
                  <a:pt x="5918" y="2584"/>
                </a:cubicBezTo>
                <a:cubicBezTo>
                  <a:pt x="5946" y="2538"/>
                  <a:pt x="5930" y="2520"/>
                  <a:pt x="5922" y="2520"/>
                </a:cubicBezTo>
                <a:cubicBezTo>
                  <a:pt x="5920" y="2520"/>
                  <a:pt x="5918" y="2522"/>
                  <a:pt x="5918" y="2524"/>
                </a:cubicBezTo>
                <a:cubicBezTo>
                  <a:pt x="5870" y="2608"/>
                  <a:pt x="5775" y="2715"/>
                  <a:pt x="5739" y="2822"/>
                </a:cubicBezTo>
                <a:cubicBezTo>
                  <a:pt x="5724" y="2822"/>
                  <a:pt x="5712" y="2821"/>
                  <a:pt x="5702" y="2821"/>
                </a:cubicBezTo>
                <a:cubicBezTo>
                  <a:pt x="5669" y="2821"/>
                  <a:pt x="5647" y="2828"/>
                  <a:pt x="5584" y="2881"/>
                </a:cubicBezTo>
                <a:cubicBezTo>
                  <a:pt x="5549" y="2941"/>
                  <a:pt x="5549" y="2953"/>
                  <a:pt x="5549" y="2989"/>
                </a:cubicBezTo>
                <a:cubicBezTo>
                  <a:pt x="5503" y="3034"/>
                  <a:pt x="5447" y="3144"/>
                  <a:pt x="5411" y="3144"/>
                </a:cubicBezTo>
                <a:cubicBezTo>
                  <a:pt x="5409" y="3144"/>
                  <a:pt x="5408" y="3144"/>
                  <a:pt x="5406" y="3143"/>
                </a:cubicBezTo>
                <a:lnTo>
                  <a:pt x="5406" y="3143"/>
                </a:lnTo>
                <a:cubicBezTo>
                  <a:pt x="5430" y="3167"/>
                  <a:pt x="5370" y="3191"/>
                  <a:pt x="5370" y="3239"/>
                </a:cubicBezTo>
                <a:lnTo>
                  <a:pt x="5346" y="3227"/>
                </a:lnTo>
                <a:lnTo>
                  <a:pt x="5382" y="3251"/>
                </a:lnTo>
                <a:cubicBezTo>
                  <a:pt x="5251" y="3310"/>
                  <a:pt x="5299" y="3441"/>
                  <a:pt x="5180" y="3513"/>
                </a:cubicBezTo>
                <a:lnTo>
                  <a:pt x="5180" y="3489"/>
                </a:lnTo>
                <a:lnTo>
                  <a:pt x="5156" y="3536"/>
                </a:lnTo>
                <a:cubicBezTo>
                  <a:pt x="5144" y="3536"/>
                  <a:pt x="5144" y="3513"/>
                  <a:pt x="5132" y="3501"/>
                </a:cubicBezTo>
                <a:lnTo>
                  <a:pt x="5001" y="3715"/>
                </a:lnTo>
                <a:lnTo>
                  <a:pt x="5049" y="3679"/>
                </a:lnTo>
                <a:lnTo>
                  <a:pt x="5049" y="3679"/>
                </a:lnTo>
                <a:cubicBezTo>
                  <a:pt x="5025" y="3727"/>
                  <a:pt x="5025" y="3774"/>
                  <a:pt x="4977" y="3810"/>
                </a:cubicBezTo>
                <a:cubicBezTo>
                  <a:pt x="4980" y="3785"/>
                  <a:pt x="4979" y="3776"/>
                  <a:pt x="4975" y="3776"/>
                </a:cubicBezTo>
                <a:cubicBezTo>
                  <a:pt x="4963" y="3776"/>
                  <a:pt x="4921" y="3882"/>
                  <a:pt x="4894" y="3882"/>
                </a:cubicBezTo>
                <a:lnTo>
                  <a:pt x="4906" y="3822"/>
                </a:lnTo>
                <a:lnTo>
                  <a:pt x="4906" y="3822"/>
                </a:lnTo>
                <a:cubicBezTo>
                  <a:pt x="4882" y="3894"/>
                  <a:pt x="4882" y="3894"/>
                  <a:pt x="4906" y="3905"/>
                </a:cubicBezTo>
                <a:cubicBezTo>
                  <a:pt x="4870" y="3989"/>
                  <a:pt x="4822" y="3929"/>
                  <a:pt x="4811" y="4024"/>
                </a:cubicBezTo>
                <a:lnTo>
                  <a:pt x="4846" y="3965"/>
                </a:lnTo>
                <a:cubicBezTo>
                  <a:pt x="4870" y="3965"/>
                  <a:pt x="4870" y="4013"/>
                  <a:pt x="4846" y="4048"/>
                </a:cubicBezTo>
                <a:cubicBezTo>
                  <a:pt x="4838" y="4048"/>
                  <a:pt x="4825" y="4059"/>
                  <a:pt x="4821" y="4059"/>
                </a:cubicBezTo>
                <a:cubicBezTo>
                  <a:pt x="4819" y="4059"/>
                  <a:pt x="4819" y="4058"/>
                  <a:pt x="4820" y="4055"/>
                </a:cubicBezTo>
                <a:lnTo>
                  <a:pt x="4820" y="4055"/>
                </a:lnTo>
                <a:cubicBezTo>
                  <a:pt x="4793" y="4115"/>
                  <a:pt x="4727" y="4204"/>
                  <a:pt x="4727" y="4239"/>
                </a:cubicBezTo>
                <a:cubicBezTo>
                  <a:pt x="4716" y="4246"/>
                  <a:pt x="4707" y="4249"/>
                  <a:pt x="4700" y="4249"/>
                </a:cubicBezTo>
                <a:cubicBezTo>
                  <a:pt x="4685" y="4249"/>
                  <a:pt x="4680" y="4235"/>
                  <a:pt x="4680" y="4227"/>
                </a:cubicBezTo>
                <a:cubicBezTo>
                  <a:pt x="4632" y="4370"/>
                  <a:pt x="4644" y="4286"/>
                  <a:pt x="4596" y="4441"/>
                </a:cubicBezTo>
                <a:lnTo>
                  <a:pt x="4584" y="4429"/>
                </a:lnTo>
                <a:lnTo>
                  <a:pt x="4584" y="4489"/>
                </a:lnTo>
                <a:lnTo>
                  <a:pt x="4513" y="4536"/>
                </a:lnTo>
                <a:lnTo>
                  <a:pt x="4513" y="4536"/>
                </a:lnTo>
                <a:lnTo>
                  <a:pt x="4549" y="4525"/>
                </a:lnTo>
                <a:lnTo>
                  <a:pt x="4549" y="4525"/>
                </a:lnTo>
                <a:cubicBezTo>
                  <a:pt x="4525" y="4572"/>
                  <a:pt x="4525" y="4608"/>
                  <a:pt x="4489" y="4656"/>
                </a:cubicBezTo>
                <a:lnTo>
                  <a:pt x="4477" y="4620"/>
                </a:lnTo>
                <a:cubicBezTo>
                  <a:pt x="4418" y="4763"/>
                  <a:pt x="4346" y="4751"/>
                  <a:pt x="4334" y="4906"/>
                </a:cubicBezTo>
                <a:cubicBezTo>
                  <a:pt x="4322" y="4906"/>
                  <a:pt x="4322" y="4882"/>
                  <a:pt x="4322" y="4870"/>
                </a:cubicBezTo>
                <a:cubicBezTo>
                  <a:pt x="4322" y="5013"/>
                  <a:pt x="4239" y="4941"/>
                  <a:pt x="4239" y="5084"/>
                </a:cubicBezTo>
                <a:cubicBezTo>
                  <a:pt x="4239" y="5080"/>
                  <a:pt x="4238" y="5079"/>
                  <a:pt x="4236" y="5079"/>
                </a:cubicBezTo>
                <a:cubicBezTo>
                  <a:pt x="4231" y="5079"/>
                  <a:pt x="4223" y="5084"/>
                  <a:pt x="4215" y="5084"/>
                </a:cubicBezTo>
                <a:lnTo>
                  <a:pt x="4215" y="5144"/>
                </a:lnTo>
                <a:lnTo>
                  <a:pt x="4180" y="5120"/>
                </a:lnTo>
                <a:lnTo>
                  <a:pt x="4215" y="5191"/>
                </a:lnTo>
                <a:lnTo>
                  <a:pt x="4156" y="5215"/>
                </a:lnTo>
                <a:lnTo>
                  <a:pt x="4168" y="5239"/>
                </a:lnTo>
                <a:cubicBezTo>
                  <a:pt x="4072" y="5275"/>
                  <a:pt x="4096" y="5382"/>
                  <a:pt x="4025" y="5441"/>
                </a:cubicBezTo>
                <a:lnTo>
                  <a:pt x="4072" y="5441"/>
                </a:lnTo>
                <a:cubicBezTo>
                  <a:pt x="4072" y="5489"/>
                  <a:pt x="4072" y="5537"/>
                  <a:pt x="4060" y="5584"/>
                </a:cubicBezTo>
                <a:cubicBezTo>
                  <a:pt x="3989" y="5584"/>
                  <a:pt x="3929" y="5584"/>
                  <a:pt x="3870" y="5596"/>
                </a:cubicBezTo>
                <a:cubicBezTo>
                  <a:pt x="3828" y="5619"/>
                  <a:pt x="3798" y="5627"/>
                  <a:pt x="3775" y="5627"/>
                </a:cubicBezTo>
                <a:cubicBezTo>
                  <a:pt x="3722" y="5627"/>
                  <a:pt x="3706" y="5584"/>
                  <a:pt x="3654" y="5584"/>
                </a:cubicBezTo>
                <a:cubicBezTo>
                  <a:pt x="3634" y="5584"/>
                  <a:pt x="3608" y="5590"/>
                  <a:pt x="3572" y="5608"/>
                </a:cubicBezTo>
                <a:cubicBezTo>
                  <a:pt x="3584" y="5596"/>
                  <a:pt x="3584" y="5584"/>
                  <a:pt x="3596" y="5572"/>
                </a:cubicBezTo>
                <a:lnTo>
                  <a:pt x="3596" y="5572"/>
                </a:lnTo>
                <a:cubicBezTo>
                  <a:pt x="3406" y="5632"/>
                  <a:pt x="3310" y="5656"/>
                  <a:pt x="3132" y="5751"/>
                </a:cubicBezTo>
                <a:cubicBezTo>
                  <a:pt x="3132" y="5728"/>
                  <a:pt x="3123" y="5720"/>
                  <a:pt x="3110" y="5720"/>
                </a:cubicBezTo>
                <a:cubicBezTo>
                  <a:pt x="3084" y="5720"/>
                  <a:pt x="3042" y="5751"/>
                  <a:pt x="3023" y="5751"/>
                </a:cubicBezTo>
                <a:cubicBezTo>
                  <a:pt x="3016" y="5751"/>
                  <a:pt x="3013" y="5747"/>
                  <a:pt x="3013" y="5739"/>
                </a:cubicBezTo>
                <a:lnTo>
                  <a:pt x="3013" y="5775"/>
                </a:lnTo>
                <a:cubicBezTo>
                  <a:pt x="3002" y="5772"/>
                  <a:pt x="2988" y="5771"/>
                  <a:pt x="2973" y="5771"/>
                </a:cubicBezTo>
                <a:cubicBezTo>
                  <a:pt x="2947" y="5771"/>
                  <a:pt x="2917" y="5774"/>
                  <a:pt x="2896" y="5774"/>
                </a:cubicBezTo>
                <a:cubicBezTo>
                  <a:pt x="2877" y="5774"/>
                  <a:pt x="2865" y="5772"/>
                  <a:pt x="2870" y="5763"/>
                </a:cubicBezTo>
                <a:lnTo>
                  <a:pt x="2870" y="5763"/>
                </a:lnTo>
                <a:lnTo>
                  <a:pt x="2798" y="5822"/>
                </a:lnTo>
                <a:lnTo>
                  <a:pt x="2775" y="5787"/>
                </a:lnTo>
                <a:cubicBezTo>
                  <a:pt x="2684" y="5817"/>
                  <a:pt x="2515" y="5916"/>
                  <a:pt x="2416" y="5916"/>
                </a:cubicBezTo>
                <a:cubicBezTo>
                  <a:pt x="2398" y="5916"/>
                  <a:pt x="2382" y="5913"/>
                  <a:pt x="2370" y="5906"/>
                </a:cubicBezTo>
                <a:cubicBezTo>
                  <a:pt x="2251" y="5989"/>
                  <a:pt x="2108" y="6096"/>
                  <a:pt x="1929" y="6180"/>
                </a:cubicBezTo>
                <a:cubicBezTo>
                  <a:pt x="1786" y="6299"/>
                  <a:pt x="1608" y="6406"/>
                  <a:pt x="1477" y="6525"/>
                </a:cubicBezTo>
                <a:cubicBezTo>
                  <a:pt x="1453" y="6572"/>
                  <a:pt x="1382" y="6644"/>
                  <a:pt x="1322" y="6703"/>
                </a:cubicBezTo>
                <a:lnTo>
                  <a:pt x="1239" y="6727"/>
                </a:lnTo>
                <a:cubicBezTo>
                  <a:pt x="1179" y="6799"/>
                  <a:pt x="1167" y="6906"/>
                  <a:pt x="1096" y="6942"/>
                </a:cubicBezTo>
                <a:cubicBezTo>
                  <a:pt x="1096" y="6942"/>
                  <a:pt x="1096" y="6930"/>
                  <a:pt x="1096" y="6930"/>
                </a:cubicBezTo>
                <a:cubicBezTo>
                  <a:pt x="1048" y="7001"/>
                  <a:pt x="977" y="7037"/>
                  <a:pt x="965" y="7120"/>
                </a:cubicBezTo>
                <a:cubicBezTo>
                  <a:pt x="918" y="7177"/>
                  <a:pt x="870" y="7226"/>
                  <a:pt x="841" y="7226"/>
                </a:cubicBezTo>
                <a:cubicBezTo>
                  <a:pt x="836" y="7226"/>
                  <a:pt x="832" y="7225"/>
                  <a:pt x="828" y="7222"/>
                </a:cubicBezTo>
                <a:lnTo>
                  <a:pt x="828" y="7222"/>
                </a:lnTo>
                <a:cubicBezTo>
                  <a:pt x="853" y="7263"/>
                  <a:pt x="715" y="7358"/>
                  <a:pt x="715" y="7358"/>
                </a:cubicBezTo>
                <a:cubicBezTo>
                  <a:pt x="715" y="7358"/>
                  <a:pt x="667" y="7418"/>
                  <a:pt x="596" y="7525"/>
                </a:cubicBezTo>
                <a:cubicBezTo>
                  <a:pt x="524" y="7644"/>
                  <a:pt x="417" y="7799"/>
                  <a:pt x="334" y="8025"/>
                </a:cubicBezTo>
                <a:cubicBezTo>
                  <a:pt x="143" y="8454"/>
                  <a:pt x="0" y="9085"/>
                  <a:pt x="24" y="9739"/>
                </a:cubicBezTo>
                <a:cubicBezTo>
                  <a:pt x="36" y="10382"/>
                  <a:pt x="191" y="11049"/>
                  <a:pt x="429" y="11573"/>
                </a:cubicBezTo>
                <a:cubicBezTo>
                  <a:pt x="655" y="12109"/>
                  <a:pt x="953" y="12502"/>
                  <a:pt x="1179" y="12680"/>
                </a:cubicBezTo>
                <a:cubicBezTo>
                  <a:pt x="1214" y="12689"/>
                  <a:pt x="1260" y="12722"/>
                  <a:pt x="1288" y="12722"/>
                </a:cubicBezTo>
                <a:cubicBezTo>
                  <a:pt x="1299" y="12722"/>
                  <a:pt x="1307" y="12717"/>
                  <a:pt x="1310" y="12704"/>
                </a:cubicBezTo>
                <a:cubicBezTo>
                  <a:pt x="1364" y="12758"/>
                  <a:pt x="1339" y="12813"/>
                  <a:pt x="1362" y="12813"/>
                </a:cubicBezTo>
                <a:cubicBezTo>
                  <a:pt x="1364" y="12813"/>
                  <a:pt x="1367" y="12812"/>
                  <a:pt x="1370" y="12811"/>
                </a:cubicBezTo>
                <a:cubicBezTo>
                  <a:pt x="1335" y="12718"/>
                  <a:pt x="1448" y="12785"/>
                  <a:pt x="1442" y="12687"/>
                </a:cubicBezTo>
                <a:lnTo>
                  <a:pt x="1442" y="12687"/>
                </a:lnTo>
                <a:cubicBezTo>
                  <a:pt x="1445" y="12693"/>
                  <a:pt x="1453" y="12701"/>
                  <a:pt x="1461" y="12707"/>
                </a:cubicBezTo>
                <a:lnTo>
                  <a:pt x="1461" y="12707"/>
                </a:lnTo>
                <a:lnTo>
                  <a:pt x="1441" y="12680"/>
                </a:lnTo>
                <a:lnTo>
                  <a:pt x="1441" y="12680"/>
                </a:lnTo>
                <a:cubicBezTo>
                  <a:pt x="1441" y="12682"/>
                  <a:pt x="1441" y="12685"/>
                  <a:pt x="1442" y="12687"/>
                </a:cubicBezTo>
                <a:lnTo>
                  <a:pt x="1442" y="12687"/>
                </a:lnTo>
                <a:cubicBezTo>
                  <a:pt x="1438" y="12681"/>
                  <a:pt x="1438" y="12676"/>
                  <a:pt x="1444" y="12672"/>
                </a:cubicBezTo>
                <a:lnTo>
                  <a:pt x="1444" y="12672"/>
                </a:lnTo>
                <a:lnTo>
                  <a:pt x="1393" y="12692"/>
                </a:lnTo>
                <a:cubicBezTo>
                  <a:pt x="1370" y="12645"/>
                  <a:pt x="1370" y="12609"/>
                  <a:pt x="1370" y="12585"/>
                </a:cubicBezTo>
                <a:cubicBezTo>
                  <a:pt x="1322" y="12549"/>
                  <a:pt x="1239" y="12573"/>
                  <a:pt x="1203" y="12454"/>
                </a:cubicBezTo>
                <a:lnTo>
                  <a:pt x="1203" y="12454"/>
                </a:lnTo>
                <a:lnTo>
                  <a:pt x="1227" y="12478"/>
                </a:lnTo>
                <a:cubicBezTo>
                  <a:pt x="1179" y="12406"/>
                  <a:pt x="1227" y="12406"/>
                  <a:pt x="1227" y="12395"/>
                </a:cubicBezTo>
                <a:lnTo>
                  <a:pt x="1239" y="12406"/>
                </a:lnTo>
                <a:lnTo>
                  <a:pt x="1227" y="12323"/>
                </a:lnTo>
                <a:lnTo>
                  <a:pt x="1227" y="12323"/>
                </a:lnTo>
                <a:cubicBezTo>
                  <a:pt x="1230" y="12339"/>
                  <a:pt x="1239" y="12354"/>
                  <a:pt x="1249" y="12368"/>
                </a:cubicBezTo>
                <a:lnTo>
                  <a:pt x="1249" y="12368"/>
                </a:lnTo>
                <a:cubicBezTo>
                  <a:pt x="1228" y="12323"/>
                  <a:pt x="1263" y="12323"/>
                  <a:pt x="1274" y="12311"/>
                </a:cubicBezTo>
                <a:lnTo>
                  <a:pt x="1227" y="12240"/>
                </a:lnTo>
                <a:cubicBezTo>
                  <a:pt x="1229" y="12239"/>
                  <a:pt x="1231" y="12238"/>
                  <a:pt x="1233" y="12238"/>
                </a:cubicBezTo>
                <a:cubicBezTo>
                  <a:pt x="1246" y="12238"/>
                  <a:pt x="1255" y="12259"/>
                  <a:pt x="1259" y="12259"/>
                </a:cubicBezTo>
                <a:cubicBezTo>
                  <a:pt x="1261" y="12259"/>
                  <a:pt x="1262" y="12254"/>
                  <a:pt x="1262" y="12240"/>
                </a:cubicBezTo>
                <a:lnTo>
                  <a:pt x="1179" y="12156"/>
                </a:lnTo>
                <a:cubicBezTo>
                  <a:pt x="1239" y="12097"/>
                  <a:pt x="1096" y="12061"/>
                  <a:pt x="1132" y="11978"/>
                </a:cubicBezTo>
                <a:lnTo>
                  <a:pt x="1132" y="11978"/>
                </a:lnTo>
                <a:cubicBezTo>
                  <a:pt x="1146" y="11999"/>
                  <a:pt x="1153" y="12007"/>
                  <a:pt x="1156" y="12007"/>
                </a:cubicBezTo>
                <a:cubicBezTo>
                  <a:pt x="1164" y="12007"/>
                  <a:pt x="1154" y="11966"/>
                  <a:pt x="1179" y="11966"/>
                </a:cubicBezTo>
                <a:cubicBezTo>
                  <a:pt x="1179" y="11966"/>
                  <a:pt x="1155" y="11918"/>
                  <a:pt x="1132" y="11871"/>
                </a:cubicBezTo>
                <a:cubicBezTo>
                  <a:pt x="1108" y="11835"/>
                  <a:pt x="1084" y="11787"/>
                  <a:pt x="1084" y="11787"/>
                </a:cubicBezTo>
                <a:cubicBezTo>
                  <a:pt x="1084" y="11783"/>
                  <a:pt x="1085" y="11782"/>
                  <a:pt x="1088" y="11782"/>
                </a:cubicBezTo>
                <a:cubicBezTo>
                  <a:pt x="1093" y="11782"/>
                  <a:pt x="1102" y="11790"/>
                  <a:pt x="1108" y="11797"/>
                </a:cubicBezTo>
                <a:lnTo>
                  <a:pt x="1108" y="11797"/>
                </a:lnTo>
                <a:cubicBezTo>
                  <a:pt x="1118" y="11752"/>
                  <a:pt x="1072" y="11751"/>
                  <a:pt x="1060" y="11728"/>
                </a:cubicBezTo>
                <a:cubicBezTo>
                  <a:pt x="1072" y="11704"/>
                  <a:pt x="1001" y="11597"/>
                  <a:pt x="1048" y="11573"/>
                </a:cubicBezTo>
                <a:cubicBezTo>
                  <a:pt x="1024" y="11442"/>
                  <a:pt x="977" y="11549"/>
                  <a:pt x="953" y="11418"/>
                </a:cubicBezTo>
                <a:cubicBezTo>
                  <a:pt x="955" y="11416"/>
                  <a:pt x="957" y="11415"/>
                  <a:pt x="959" y="11415"/>
                </a:cubicBezTo>
                <a:cubicBezTo>
                  <a:pt x="974" y="11415"/>
                  <a:pt x="984" y="11465"/>
                  <a:pt x="992" y="11465"/>
                </a:cubicBezTo>
                <a:cubicBezTo>
                  <a:pt x="995" y="11465"/>
                  <a:pt x="998" y="11459"/>
                  <a:pt x="1001" y="11442"/>
                </a:cubicBezTo>
                <a:lnTo>
                  <a:pt x="953" y="11323"/>
                </a:lnTo>
                <a:lnTo>
                  <a:pt x="953" y="11323"/>
                </a:lnTo>
                <a:cubicBezTo>
                  <a:pt x="965" y="11335"/>
                  <a:pt x="1001" y="11335"/>
                  <a:pt x="1012" y="11383"/>
                </a:cubicBezTo>
                <a:cubicBezTo>
                  <a:pt x="929" y="11037"/>
                  <a:pt x="1036" y="10823"/>
                  <a:pt x="929" y="10525"/>
                </a:cubicBezTo>
                <a:cubicBezTo>
                  <a:pt x="935" y="10514"/>
                  <a:pt x="939" y="10509"/>
                  <a:pt x="943" y="10509"/>
                </a:cubicBezTo>
                <a:cubicBezTo>
                  <a:pt x="955" y="10509"/>
                  <a:pt x="961" y="10555"/>
                  <a:pt x="989" y="10573"/>
                </a:cubicBezTo>
                <a:cubicBezTo>
                  <a:pt x="893" y="10371"/>
                  <a:pt x="1001" y="10251"/>
                  <a:pt x="977" y="10073"/>
                </a:cubicBezTo>
                <a:lnTo>
                  <a:pt x="953" y="10073"/>
                </a:lnTo>
                <a:cubicBezTo>
                  <a:pt x="1001" y="9799"/>
                  <a:pt x="953" y="9501"/>
                  <a:pt x="1012" y="9216"/>
                </a:cubicBezTo>
                <a:lnTo>
                  <a:pt x="1012" y="9216"/>
                </a:lnTo>
                <a:lnTo>
                  <a:pt x="989" y="9251"/>
                </a:lnTo>
                <a:cubicBezTo>
                  <a:pt x="977" y="9204"/>
                  <a:pt x="977" y="9144"/>
                  <a:pt x="965" y="9097"/>
                </a:cubicBezTo>
                <a:cubicBezTo>
                  <a:pt x="968" y="9095"/>
                  <a:pt x="971" y="9094"/>
                  <a:pt x="974" y="9094"/>
                </a:cubicBezTo>
                <a:cubicBezTo>
                  <a:pt x="984" y="9094"/>
                  <a:pt x="995" y="9100"/>
                  <a:pt x="1004" y="9100"/>
                </a:cubicBezTo>
                <a:cubicBezTo>
                  <a:pt x="1015" y="9100"/>
                  <a:pt x="1024" y="9091"/>
                  <a:pt x="1024" y="9049"/>
                </a:cubicBezTo>
                <a:lnTo>
                  <a:pt x="1024" y="9049"/>
                </a:lnTo>
                <a:cubicBezTo>
                  <a:pt x="1014" y="9059"/>
                  <a:pt x="1004" y="9087"/>
                  <a:pt x="994" y="9087"/>
                </a:cubicBezTo>
                <a:cubicBezTo>
                  <a:pt x="992" y="9087"/>
                  <a:pt x="990" y="9086"/>
                  <a:pt x="989" y="9085"/>
                </a:cubicBezTo>
                <a:cubicBezTo>
                  <a:pt x="1084" y="8847"/>
                  <a:pt x="1191" y="8358"/>
                  <a:pt x="1429" y="8049"/>
                </a:cubicBezTo>
                <a:cubicBezTo>
                  <a:pt x="1679" y="7561"/>
                  <a:pt x="2132" y="7192"/>
                  <a:pt x="2572" y="6930"/>
                </a:cubicBezTo>
                <a:lnTo>
                  <a:pt x="2572" y="6930"/>
                </a:lnTo>
                <a:cubicBezTo>
                  <a:pt x="2558" y="6937"/>
                  <a:pt x="2547" y="6939"/>
                  <a:pt x="2539" y="6939"/>
                </a:cubicBezTo>
                <a:cubicBezTo>
                  <a:pt x="2503" y="6939"/>
                  <a:pt x="2512" y="6889"/>
                  <a:pt x="2560" y="6870"/>
                </a:cubicBezTo>
                <a:cubicBezTo>
                  <a:pt x="2578" y="6875"/>
                  <a:pt x="2595" y="6876"/>
                  <a:pt x="2610" y="6876"/>
                </a:cubicBezTo>
                <a:cubicBezTo>
                  <a:pt x="2678" y="6876"/>
                  <a:pt x="2726" y="6840"/>
                  <a:pt x="2775" y="6811"/>
                </a:cubicBezTo>
                <a:cubicBezTo>
                  <a:pt x="2834" y="6775"/>
                  <a:pt x="2894" y="6739"/>
                  <a:pt x="2989" y="6739"/>
                </a:cubicBezTo>
                <a:cubicBezTo>
                  <a:pt x="3120" y="6668"/>
                  <a:pt x="3263" y="6656"/>
                  <a:pt x="3394" y="6620"/>
                </a:cubicBezTo>
                <a:cubicBezTo>
                  <a:pt x="3525" y="6620"/>
                  <a:pt x="3644" y="6584"/>
                  <a:pt x="3775" y="6537"/>
                </a:cubicBezTo>
                <a:lnTo>
                  <a:pt x="3775" y="6537"/>
                </a:lnTo>
                <a:cubicBezTo>
                  <a:pt x="3763" y="6644"/>
                  <a:pt x="3751" y="6763"/>
                  <a:pt x="3727" y="6822"/>
                </a:cubicBezTo>
                <a:cubicBezTo>
                  <a:pt x="3735" y="6822"/>
                  <a:pt x="3738" y="6828"/>
                  <a:pt x="3742" y="6828"/>
                </a:cubicBezTo>
                <a:cubicBezTo>
                  <a:pt x="3744" y="6828"/>
                  <a:pt x="3747" y="6826"/>
                  <a:pt x="3751" y="6822"/>
                </a:cubicBezTo>
                <a:lnTo>
                  <a:pt x="3751" y="6822"/>
                </a:lnTo>
                <a:cubicBezTo>
                  <a:pt x="3751" y="6918"/>
                  <a:pt x="3727" y="7037"/>
                  <a:pt x="3727" y="7132"/>
                </a:cubicBezTo>
                <a:cubicBezTo>
                  <a:pt x="3703" y="7120"/>
                  <a:pt x="3703" y="7096"/>
                  <a:pt x="3703" y="7072"/>
                </a:cubicBezTo>
                <a:cubicBezTo>
                  <a:pt x="3703" y="7108"/>
                  <a:pt x="3691" y="7156"/>
                  <a:pt x="3703" y="7192"/>
                </a:cubicBezTo>
                <a:lnTo>
                  <a:pt x="3668" y="7156"/>
                </a:lnTo>
                <a:lnTo>
                  <a:pt x="3668" y="7156"/>
                </a:lnTo>
                <a:cubicBezTo>
                  <a:pt x="3668" y="7227"/>
                  <a:pt x="3691" y="7370"/>
                  <a:pt x="3644" y="7394"/>
                </a:cubicBezTo>
                <a:cubicBezTo>
                  <a:pt x="3651" y="7391"/>
                  <a:pt x="3658" y="7388"/>
                  <a:pt x="3664" y="7388"/>
                </a:cubicBezTo>
                <a:cubicBezTo>
                  <a:pt x="3679" y="7388"/>
                  <a:pt x="3691" y="7403"/>
                  <a:pt x="3691" y="7453"/>
                </a:cubicBezTo>
                <a:cubicBezTo>
                  <a:pt x="3620" y="7489"/>
                  <a:pt x="3727" y="7632"/>
                  <a:pt x="3703" y="7727"/>
                </a:cubicBezTo>
                <a:cubicBezTo>
                  <a:pt x="3683" y="7717"/>
                  <a:pt x="3680" y="7663"/>
                  <a:pt x="3680" y="7663"/>
                </a:cubicBezTo>
                <a:cubicBezTo>
                  <a:pt x="3679" y="7663"/>
                  <a:pt x="3679" y="7664"/>
                  <a:pt x="3679" y="7668"/>
                </a:cubicBezTo>
                <a:cubicBezTo>
                  <a:pt x="3668" y="7715"/>
                  <a:pt x="3691" y="7763"/>
                  <a:pt x="3715" y="7811"/>
                </a:cubicBezTo>
                <a:lnTo>
                  <a:pt x="3691" y="7799"/>
                </a:lnTo>
                <a:lnTo>
                  <a:pt x="3691" y="7799"/>
                </a:lnTo>
                <a:cubicBezTo>
                  <a:pt x="3691" y="7799"/>
                  <a:pt x="3703" y="7858"/>
                  <a:pt x="3715" y="7918"/>
                </a:cubicBezTo>
                <a:cubicBezTo>
                  <a:pt x="3727" y="7977"/>
                  <a:pt x="3751" y="8037"/>
                  <a:pt x="3751" y="8037"/>
                </a:cubicBezTo>
                <a:cubicBezTo>
                  <a:pt x="3691" y="8085"/>
                  <a:pt x="3799" y="8263"/>
                  <a:pt x="3763" y="8263"/>
                </a:cubicBezTo>
                <a:cubicBezTo>
                  <a:pt x="3765" y="8281"/>
                  <a:pt x="3767" y="8287"/>
                  <a:pt x="3768" y="8287"/>
                </a:cubicBezTo>
                <a:cubicBezTo>
                  <a:pt x="3770" y="8287"/>
                  <a:pt x="3771" y="8250"/>
                  <a:pt x="3779" y="8250"/>
                </a:cubicBezTo>
                <a:cubicBezTo>
                  <a:pt x="3783" y="8250"/>
                  <a:pt x="3789" y="8259"/>
                  <a:pt x="3799" y="8287"/>
                </a:cubicBezTo>
                <a:cubicBezTo>
                  <a:pt x="3787" y="8323"/>
                  <a:pt x="3834" y="8382"/>
                  <a:pt x="3799" y="8382"/>
                </a:cubicBezTo>
                <a:lnTo>
                  <a:pt x="3787" y="8382"/>
                </a:lnTo>
                <a:lnTo>
                  <a:pt x="3810" y="8454"/>
                </a:lnTo>
                <a:lnTo>
                  <a:pt x="3763" y="8418"/>
                </a:lnTo>
                <a:lnTo>
                  <a:pt x="3763" y="8418"/>
                </a:lnTo>
                <a:cubicBezTo>
                  <a:pt x="3787" y="8477"/>
                  <a:pt x="3834" y="8513"/>
                  <a:pt x="3858" y="8513"/>
                </a:cubicBezTo>
                <a:cubicBezTo>
                  <a:pt x="3846" y="8585"/>
                  <a:pt x="3906" y="8656"/>
                  <a:pt x="3882" y="8692"/>
                </a:cubicBezTo>
                <a:lnTo>
                  <a:pt x="3858" y="8680"/>
                </a:lnTo>
                <a:lnTo>
                  <a:pt x="3858" y="8680"/>
                </a:lnTo>
                <a:cubicBezTo>
                  <a:pt x="3941" y="8847"/>
                  <a:pt x="3870" y="9001"/>
                  <a:pt x="3989" y="9108"/>
                </a:cubicBezTo>
                <a:cubicBezTo>
                  <a:pt x="3989" y="9114"/>
                  <a:pt x="3986" y="9117"/>
                  <a:pt x="3982" y="9117"/>
                </a:cubicBezTo>
                <a:cubicBezTo>
                  <a:pt x="3977" y="9117"/>
                  <a:pt x="3971" y="9114"/>
                  <a:pt x="3965" y="9108"/>
                </a:cubicBezTo>
                <a:lnTo>
                  <a:pt x="3965" y="9108"/>
                </a:lnTo>
                <a:lnTo>
                  <a:pt x="4013" y="9204"/>
                </a:lnTo>
                <a:lnTo>
                  <a:pt x="4013" y="9204"/>
                </a:lnTo>
                <a:lnTo>
                  <a:pt x="3977" y="9192"/>
                </a:lnTo>
                <a:lnTo>
                  <a:pt x="4096" y="9335"/>
                </a:lnTo>
                <a:lnTo>
                  <a:pt x="4084" y="9347"/>
                </a:lnTo>
                <a:cubicBezTo>
                  <a:pt x="4132" y="9454"/>
                  <a:pt x="4239" y="9620"/>
                  <a:pt x="4346" y="9751"/>
                </a:cubicBezTo>
                <a:lnTo>
                  <a:pt x="4322" y="9739"/>
                </a:lnTo>
                <a:lnTo>
                  <a:pt x="4322" y="9739"/>
                </a:lnTo>
                <a:cubicBezTo>
                  <a:pt x="4453" y="9859"/>
                  <a:pt x="4406" y="9882"/>
                  <a:pt x="4513" y="9978"/>
                </a:cubicBezTo>
                <a:cubicBezTo>
                  <a:pt x="4501" y="9978"/>
                  <a:pt x="4501" y="9966"/>
                  <a:pt x="4489" y="9966"/>
                </a:cubicBezTo>
                <a:lnTo>
                  <a:pt x="4572" y="10061"/>
                </a:lnTo>
                <a:lnTo>
                  <a:pt x="4558" y="10054"/>
                </a:lnTo>
                <a:lnTo>
                  <a:pt x="4558" y="10054"/>
                </a:lnTo>
                <a:cubicBezTo>
                  <a:pt x="4624" y="10091"/>
                  <a:pt x="4672" y="10220"/>
                  <a:pt x="4673" y="10220"/>
                </a:cubicBezTo>
                <a:cubicBezTo>
                  <a:pt x="4673" y="10220"/>
                  <a:pt x="4671" y="10215"/>
                  <a:pt x="4668" y="10204"/>
                </a:cubicBezTo>
                <a:lnTo>
                  <a:pt x="4668" y="10204"/>
                </a:lnTo>
                <a:cubicBezTo>
                  <a:pt x="4721" y="10225"/>
                  <a:pt x="4783" y="10265"/>
                  <a:pt x="4822" y="10265"/>
                </a:cubicBezTo>
                <a:cubicBezTo>
                  <a:pt x="4826" y="10265"/>
                  <a:pt x="4830" y="10265"/>
                  <a:pt x="4834" y="10263"/>
                </a:cubicBezTo>
                <a:cubicBezTo>
                  <a:pt x="4930" y="10347"/>
                  <a:pt x="4834" y="10299"/>
                  <a:pt x="4894" y="10371"/>
                </a:cubicBezTo>
                <a:cubicBezTo>
                  <a:pt x="4977" y="10430"/>
                  <a:pt x="5001" y="10418"/>
                  <a:pt x="5108" y="10501"/>
                </a:cubicBezTo>
                <a:lnTo>
                  <a:pt x="5096" y="10513"/>
                </a:lnTo>
                <a:cubicBezTo>
                  <a:pt x="5156" y="10537"/>
                  <a:pt x="5203" y="10549"/>
                  <a:pt x="5275" y="10585"/>
                </a:cubicBezTo>
                <a:lnTo>
                  <a:pt x="5251" y="10585"/>
                </a:lnTo>
                <a:cubicBezTo>
                  <a:pt x="5374" y="10605"/>
                  <a:pt x="5391" y="10687"/>
                  <a:pt x="5484" y="10687"/>
                </a:cubicBezTo>
                <a:cubicBezTo>
                  <a:pt x="5499" y="10687"/>
                  <a:pt x="5517" y="10685"/>
                  <a:pt x="5537" y="10680"/>
                </a:cubicBezTo>
                <a:cubicBezTo>
                  <a:pt x="5596" y="10704"/>
                  <a:pt x="5704" y="10728"/>
                  <a:pt x="5692" y="10763"/>
                </a:cubicBezTo>
                <a:cubicBezTo>
                  <a:pt x="5771" y="10768"/>
                  <a:pt x="5843" y="10771"/>
                  <a:pt x="5914" y="10771"/>
                </a:cubicBezTo>
                <a:cubicBezTo>
                  <a:pt x="6014" y="10771"/>
                  <a:pt x="6111" y="10765"/>
                  <a:pt x="6215" y="10752"/>
                </a:cubicBezTo>
                <a:cubicBezTo>
                  <a:pt x="6228" y="10773"/>
                  <a:pt x="6237" y="10779"/>
                  <a:pt x="6247" y="10779"/>
                </a:cubicBezTo>
                <a:cubicBezTo>
                  <a:pt x="6261" y="10779"/>
                  <a:pt x="6279" y="10769"/>
                  <a:pt x="6316" y="10769"/>
                </a:cubicBezTo>
                <a:cubicBezTo>
                  <a:pt x="6330" y="10769"/>
                  <a:pt x="6348" y="10771"/>
                  <a:pt x="6370" y="10775"/>
                </a:cubicBezTo>
                <a:lnTo>
                  <a:pt x="6358" y="10740"/>
                </a:lnTo>
                <a:cubicBezTo>
                  <a:pt x="6620" y="10704"/>
                  <a:pt x="6942" y="10668"/>
                  <a:pt x="7180" y="10478"/>
                </a:cubicBezTo>
                <a:lnTo>
                  <a:pt x="7216" y="10501"/>
                </a:lnTo>
                <a:cubicBezTo>
                  <a:pt x="7216" y="10501"/>
                  <a:pt x="7239" y="10442"/>
                  <a:pt x="7239" y="10442"/>
                </a:cubicBezTo>
                <a:cubicBezTo>
                  <a:pt x="7513" y="10251"/>
                  <a:pt x="7763" y="9906"/>
                  <a:pt x="7847" y="9656"/>
                </a:cubicBezTo>
                <a:cubicBezTo>
                  <a:pt x="7870" y="9573"/>
                  <a:pt x="7870" y="9442"/>
                  <a:pt x="7906" y="9323"/>
                </a:cubicBezTo>
                <a:lnTo>
                  <a:pt x="7906" y="9335"/>
                </a:lnTo>
                <a:cubicBezTo>
                  <a:pt x="7930" y="9108"/>
                  <a:pt x="7930" y="8870"/>
                  <a:pt x="7918" y="8632"/>
                </a:cubicBezTo>
                <a:lnTo>
                  <a:pt x="7918" y="8632"/>
                </a:lnTo>
                <a:cubicBezTo>
                  <a:pt x="7921" y="8635"/>
                  <a:pt x="7923" y="8636"/>
                  <a:pt x="7925" y="8636"/>
                </a:cubicBezTo>
                <a:cubicBezTo>
                  <a:pt x="7928" y="8636"/>
                  <a:pt x="7930" y="8633"/>
                  <a:pt x="7932" y="8633"/>
                </a:cubicBezTo>
                <a:cubicBezTo>
                  <a:pt x="7933" y="8633"/>
                  <a:pt x="7935" y="8633"/>
                  <a:pt x="7936" y="8635"/>
                </a:cubicBezTo>
                <a:lnTo>
                  <a:pt x="7936" y="8635"/>
                </a:lnTo>
                <a:cubicBezTo>
                  <a:pt x="7909" y="8586"/>
                  <a:pt x="7929" y="8510"/>
                  <a:pt x="7918" y="8466"/>
                </a:cubicBezTo>
                <a:lnTo>
                  <a:pt x="7918" y="8466"/>
                </a:lnTo>
                <a:lnTo>
                  <a:pt x="7906" y="8525"/>
                </a:lnTo>
                <a:cubicBezTo>
                  <a:pt x="7859" y="8466"/>
                  <a:pt x="7870" y="8370"/>
                  <a:pt x="7882" y="8323"/>
                </a:cubicBezTo>
                <a:cubicBezTo>
                  <a:pt x="7882" y="8323"/>
                  <a:pt x="7811" y="8239"/>
                  <a:pt x="7811" y="8239"/>
                </a:cubicBezTo>
                <a:cubicBezTo>
                  <a:pt x="7823" y="8227"/>
                  <a:pt x="7823" y="8215"/>
                  <a:pt x="7823" y="8215"/>
                </a:cubicBezTo>
                <a:lnTo>
                  <a:pt x="7799" y="8204"/>
                </a:lnTo>
                <a:lnTo>
                  <a:pt x="7823" y="8132"/>
                </a:lnTo>
                <a:cubicBezTo>
                  <a:pt x="7811" y="8120"/>
                  <a:pt x="7751" y="7989"/>
                  <a:pt x="7692" y="7977"/>
                </a:cubicBezTo>
                <a:cubicBezTo>
                  <a:pt x="7701" y="7960"/>
                  <a:pt x="7683" y="7909"/>
                  <a:pt x="7688" y="7909"/>
                </a:cubicBezTo>
                <a:cubicBezTo>
                  <a:pt x="7690" y="7909"/>
                  <a:pt x="7695" y="7915"/>
                  <a:pt x="7704" y="7930"/>
                </a:cubicBezTo>
                <a:cubicBezTo>
                  <a:pt x="7704" y="7930"/>
                  <a:pt x="7680" y="7846"/>
                  <a:pt x="7632" y="7763"/>
                </a:cubicBezTo>
                <a:cubicBezTo>
                  <a:pt x="7597" y="7680"/>
                  <a:pt x="7549" y="7608"/>
                  <a:pt x="7549" y="7608"/>
                </a:cubicBezTo>
                <a:lnTo>
                  <a:pt x="7549" y="7608"/>
                </a:lnTo>
                <a:lnTo>
                  <a:pt x="7561" y="7656"/>
                </a:lnTo>
                <a:cubicBezTo>
                  <a:pt x="7558" y="7659"/>
                  <a:pt x="7554" y="7660"/>
                  <a:pt x="7550" y="7660"/>
                </a:cubicBezTo>
                <a:cubicBezTo>
                  <a:pt x="7521" y="7660"/>
                  <a:pt x="7464" y="7591"/>
                  <a:pt x="7454" y="7549"/>
                </a:cubicBezTo>
                <a:lnTo>
                  <a:pt x="7454" y="7549"/>
                </a:lnTo>
                <a:cubicBezTo>
                  <a:pt x="7468" y="7560"/>
                  <a:pt x="7477" y="7565"/>
                  <a:pt x="7484" y="7565"/>
                </a:cubicBezTo>
                <a:cubicBezTo>
                  <a:pt x="7504" y="7565"/>
                  <a:pt x="7492" y="7516"/>
                  <a:pt x="7501" y="7489"/>
                </a:cubicBezTo>
                <a:cubicBezTo>
                  <a:pt x="7493" y="7483"/>
                  <a:pt x="7487" y="7480"/>
                  <a:pt x="7484" y="7480"/>
                </a:cubicBezTo>
                <a:cubicBezTo>
                  <a:pt x="7469" y="7480"/>
                  <a:pt x="7491" y="7526"/>
                  <a:pt x="7472" y="7526"/>
                </a:cubicBezTo>
                <a:cubicBezTo>
                  <a:pt x="7470" y="7526"/>
                  <a:pt x="7468" y="7526"/>
                  <a:pt x="7466" y="7525"/>
                </a:cubicBezTo>
                <a:cubicBezTo>
                  <a:pt x="7406" y="7489"/>
                  <a:pt x="7335" y="7394"/>
                  <a:pt x="7323" y="7358"/>
                </a:cubicBezTo>
                <a:lnTo>
                  <a:pt x="7323" y="7358"/>
                </a:lnTo>
                <a:lnTo>
                  <a:pt x="7358" y="7382"/>
                </a:lnTo>
                <a:cubicBezTo>
                  <a:pt x="7299" y="7323"/>
                  <a:pt x="7323" y="7251"/>
                  <a:pt x="7263" y="7192"/>
                </a:cubicBezTo>
                <a:cubicBezTo>
                  <a:pt x="7222" y="7167"/>
                  <a:pt x="7198" y="7131"/>
                  <a:pt x="7175" y="7131"/>
                </a:cubicBezTo>
                <a:cubicBezTo>
                  <a:pt x="7165" y="7131"/>
                  <a:pt x="7155" y="7138"/>
                  <a:pt x="7144" y="7156"/>
                </a:cubicBezTo>
                <a:cubicBezTo>
                  <a:pt x="7073" y="7084"/>
                  <a:pt x="7156" y="7096"/>
                  <a:pt x="7132" y="7061"/>
                </a:cubicBezTo>
                <a:cubicBezTo>
                  <a:pt x="7085" y="7037"/>
                  <a:pt x="7001" y="6930"/>
                  <a:pt x="7001" y="6906"/>
                </a:cubicBezTo>
                <a:cubicBezTo>
                  <a:pt x="6999" y="6906"/>
                  <a:pt x="6996" y="6906"/>
                  <a:pt x="6994" y="6906"/>
                </a:cubicBezTo>
                <a:cubicBezTo>
                  <a:pt x="6909" y="6906"/>
                  <a:pt x="6843" y="6723"/>
                  <a:pt x="6779" y="6723"/>
                </a:cubicBezTo>
                <a:cubicBezTo>
                  <a:pt x="6774" y="6723"/>
                  <a:pt x="6768" y="6725"/>
                  <a:pt x="6763" y="6727"/>
                </a:cubicBezTo>
                <a:lnTo>
                  <a:pt x="6739" y="6644"/>
                </a:lnTo>
                <a:cubicBezTo>
                  <a:pt x="6726" y="6650"/>
                  <a:pt x="6710" y="6660"/>
                  <a:pt x="6688" y="6660"/>
                </a:cubicBezTo>
                <a:cubicBezTo>
                  <a:pt x="6669" y="6660"/>
                  <a:pt x="6647" y="6654"/>
                  <a:pt x="6620" y="6632"/>
                </a:cubicBezTo>
                <a:cubicBezTo>
                  <a:pt x="6585" y="6572"/>
                  <a:pt x="6620" y="6561"/>
                  <a:pt x="6620" y="6537"/>
                </a:cubicBezTo>
                <a:lnTo>
                  <a:pt x="6620" y="6537"/>
                </a:lnTo>
                <a:lnTo>
                  <a:pt x="6537" y="6561"/>
                </a:lnTo>
                <a:cubicBezTo>
                  <a:pt x="6299" y="6263"/>
                  <a:pt x="5846" y="6037"/>
                  <a:pt x="5489" y="5834"/>
                </a:cubicBezTo>
                <a:cubicBezTo>
                  <a:pt x="5394" y="5810"/>
                  <a:pt x="5299" y="5787"/>
                  <a:pt x="5192" y="5763"/>
                </a:cubicBezTo>
                <a:cubicBezTo>
                  <a:pt x="5084" y="5751"/>
                  <a:pt x="4977" y="5715"/>
                  <a:pt x="4870" y="5691"/>
                </a:cubicBezTo>
                <a:lnTo>
                  <a:pt x="4894" y="5679"/>
                </a:lnTo>
                <a:lnTo>
                  <a:pt x="4680" y="5632"/>
                </a:lnTo>
                <a:lnTo>
                  <a:pt x="4834" y="5691"/>
                </a:lnTo>
                <a:cubicBezTo>
                  <a:pt x="4787" y="5691"/>
                  <a:pt x="4751" y="5691"/>
                  <a:pt x="4703" y="5679"/>
                </a:cubicBezTo>
                <a:cubicBezTo>
                  <a:pt x="4668" y="5679"/>
                  <a:pt x="4632" y="5668"/>
                  <a:pt x="4596" y="5656"/>
                </a:cubicBezTo>
                <a:cubicBezTo>
                  <a:pt x="4608" y="5632"/>
                  <a:pt x="4620" y="5620"/>
                  <a:pt x="4632" y="5620"/>
                </a:cubicBezTo>
                <a:cubicBezTo>
                  <a:pt x="4638" y="5602"/>
                  <a:pt x="4632" y="5599"/>
                  <a:pt x="4623" y="5599"/>
                </a:cubicBezTo>
                <a:cubicBezTo>
                  <a:pt x="4619" y="5599"/>
                  <a:pt x="4613" y="5600"/>
                  <a:pt x="4609" y="5600"/>
                </a:cubicBezTo>
                <a:cubicBezTo>
                  <a:pt x="4604" y="5600"/>
                  <a:pt x="4599" y="5599"/>
                  <a:pt x="4596" y="5596"/>
                </a:cubicBezTo>
                <a:cubicBezTo>
                  <a:pt x="4596" y="5596"/>
                  <a:pt x="4644" y="5465"/>
                  <a:pt x="4644" y="5465"/>
                </a:cubicBezTo>
                <a:cubicBezTo>
                  <a:pt x="4668" y="5465"/>
                  <a:pt x="4739" y="5477"/>
                  <a:pt x="4739" y="5501"/>
                </a:cubicBezTo>
                <a:cubicBezTo>
                  <a:pt x="4739" y="5441"/>
                  <a:pt x="4680" y="5453"/>
                  <a:pt x="4715" y="5394"/>
                </a:cubicBezTo>
                <a:lnTo>
                  <a:pt x="4715" y="5394"/>
                </a:lnTo>
                <a:cubicBezTo>
                  <a:pt x="4719" y="5401"/>
                  <a:pt x="4724" y="5404"/>
                  <a:pt x="4728" y="5404"/>
                </a:cubicBezTo>
                <a:cubicBezTo>
                  <a:pt x="4747" y="5404"/>
                  <a:pt x="4772" y="5360"/>
                  <a:pt x="4792" y="5360"/>
                </a:cubicBezTo>
                <a:cubicBezTo>
                  <a:pt x="4799" y="5360"/>
                  <a:pt x="4805" y="5366"/>
                  <a:pt x="4811" y="5382"/>
                </a:cubicBezTo>
                <a:cubicBezTo>
                  <a:pt x="4858" y="5358"/>
                  <a:pt x="4906" y="5239"/>
                  <a:pt x="4918" y="5167"/>
                </a:cubicBezTo>
                <a:cubicBezTo>
                  <a:pt x="4916" y="5159"/>
                  <a:pt x="4913" y="5156"/>
                  <a:pt x="4910" y="5156"/>
                </a:cubicBezTo>
                <a:cubicBezTo>
                  <a:pt x="4895" y="5156"/>
                  <a:pt x="4870" y="5218"/>
                  <a:pt x="4844" y="5218"/>
                </a:cubicBezTo>
                <a:cubicBezTo>
                  <a:pt x="4841" y="5218"/>
                  <a:pt x="4838" y="5217"/>
                  <a:pt x="4834" y="5215"/>
                </a:cubicBezTo>
                <a:cubicBezTo>
                  <a:pt x="4894" y="5025"/>
                  <a:pt x="4811" y="4977"/>
                  <a:pt x="4894" y="4846"/>
                </a:cubicBezTo>
                <a:lnTo>
                  <a:pt x="4894" y="4846"/>
                </a:lnTo>
                <a:lnTo>
                  <a:pt x="4870" y="4882"/>
                </a:lnTo>
                <a:cubicBezTo>
                  <a:pt x="4882" y="4786"/>
                  <a:pt x="4882" y="4798"/>
                  <a:pt x="4882" y="4739"/>
                </a:cubicBezTo>
                <a:cubicBezTo>
                  <a:pt x="4889" y="4748"/>
                  <a:pt x="4899" y="4752"/>
                  <a:pt x="4911" y="4752"/>
                </a:cubicBezTo>
                <a:cubicBezTo>
                  <a:pt x="4961" y="4752"/>
                  <a:pt x="5048" y="4676"/>
                  <a:pt x="5096" y="4560"/>
                </a:cubicBezTo>
                <a:cubicBezTo>
                  <a:pt x="5095" y="4559"/>
                  <a:pt x="5094" y="4559"/>
                  <a:pt x="5092" y="4559"/>
                </a:cubicBezTo>
                <a:cubicBezTo>
                  <a:pt x="5078" y="4559"/>
                  <a:pt x="5037" y="4594"/>
                  <a:pt x="5015" y="4594"/>
                </a:cubicBezTo>
                <a:cubicBezTo>
                  <a:pt x="5008" y="4594"/>
                  <a:pt x="5003" y="4591"/>
                  <a:pt x="5001" y="4584"/>
                </a:cubicBezTo>
                <a:lnTo>
                  <a:pt x="5037" y="4489"/>
                </a:lnTo>
                <a:cubicBezTo>
                  <a:pt x="5037" y="4489"/>
                  <a:pt x="5037" y="4501"/>
                  <a:pt x="5037" y="4513"/>
                </a:cubicBezTo>
                <a:cubicBezTo>
                  <a:pt x="5072" y="4429"/>
                  <a:pt x="5180" y="4394"/>
                  <a:pt x="5144" y="4346"/>
                </a:cubicBezTo>
                <a:lnTo>
                  <a:pt x="5202" y="4317"/>
                </a:lnTo>
                <a:lnTo>
                  <a:pt x="5202" y="4317"/>
                </a:lnTo>
                <a:cubicBezTo>
                  <a:pt x="5202" y="4319"/>
                  <a:pt x="5203" y="4321"/>
                  <a:pt x="5203" y="4322"/>
                </a:cubicBezTo>
                <a:lnTo>
                  <a:pt x="5239" y="4298"/>
                </a:lnTo>
                <a:lnTo>
                  <a:pt x="5202" y="4317"/>
                </a:lnTo>
                <a:lnTo>
                  <a:pt x="5202" y="4317"/>
                </a:lnTo>
                <a:cubicBezTo>
                  <a:pt x="5196" y="4287"/>
                  <a:pt x="5227" y="4202"/>
                  <a:pt x="5227" y="4179"/>
                </a:cubicBezTo>
                <a:cubicBezTo>
                  <a:pt x="5263" y="4084"/>
                  <a:pt x="5299" y="4060"/>
                  <a:pt x="5346" y="4024"/>
                </a:cubicBezTo>
                <a:cubicBezTo>
                  <a:pt x="5337" y="4024"/>
                  <a:pt x="5322" y="4028"/>
                  <a:pt x="5309" y="4028"/>
                </a:cubicBezTo>
                <a:cubicBezTo>
                  <a:pt x="5290" y="4028"/>
                  <a:pt x="5277" y="4020"/>
                  <a:pt x="5299" y="3977"/>
                </a:cubicBezTo>
                <a:lnTo>
                  <a:pt x="5299" y="3977"/>
                </a:lnTo>
                <a:cubicBezTo>
                  <a:pt x="5304" y="3980"/>
                  <a:pt x="5310" y="3982"/>
                  <a:pt x="5316" y="3982"/>
                </a:cubicBezTo>
                <a:cubicBezTo>
                  <a:pt x="5366" y="3982"/>
                  <a:pt x="5413" y="3867"/>
                  <a:pt x="5436" y="3867"/>
                </a:cubicBezTo>
                <a:cubicBezTo>
                  <a:pt x="5438" y="3867"/>
                  <a:pt x="5440" y="3868"/>
                  <a:pt x="5442" y="3870"/>
                </a:cubicBezTo>
                <a:cubicBezTo>
                  <a:pt x="5465" y="3846"/>
                  <a:pt x="5513" y="3810"/>
                  <a:pt x="5489" y="3786"/>
                </a:cubicBezTo>
                <a:lnTo>
                  <a:pt x="5489" y="3786"/>
                </a:lnTo>
                <a:lnTo>
                  <a:pt x="5525" y="3810"/>
                </a:lnTo>
                <a:cubicBezTo>
                  <a:pt x="5477" y="3774"/>
                  <a:pt x="5537" y="3679"/>
                  <a:pt x="5584" y="3596"/>
                </a:cubicBezTo>
                <a:cubicBezTo>
                  <a:pt x="5594" y="3606"/>
                  <a:pt x="5602" y="3610"/>
                  <a:pt x="5609" y="3610"/>
                </a:cubicBezTo>
                <a:cubicBezTo>
                  <a:pt x="5640" y="3610"/>
                  <a:pt x="5645" y="3522"/>
                  <a:pt x="5699" y="3522"/>
                </a:cubicBezTo>
                <a:cubicBezTo>
                  <a:pt x="5704" y="3522"/>
                  <a:pt x="5709" y="3523"/>
                  <a:pt x="5715" y="3524"/>
                </a:cubicBezTo>
                <a:cubicBezTo>
                  <a:pt x="5680" y="3477"/>
                  <a:pt x="5799" y="3370"/>
                  <a:pt x="5763" y="3334"/>
                </a:cubicBezTo>
                <a:cubicBezTo>
                  <a:pt x="5779" y="3307"/>
                  <a:pt x="5798" y="3299"/>
                  <a:pt x="5816" y="3299"/>
                </a:cubicBezTo>
                <a:cubicBezTo>
                  <a:pt x="5837" y="3299"/>
                  <a:pt x="5857" y="3310"/>
                  <a:pt x="5870" y="3310"/>
                </a:cubicBezTo>
                <a:lnTo>
                  <a:pt x="5870" y="3274"/>
                </a:lnTo>
                <a:cubicBezTo>
                  <a:pt x="5906" y="3262"/>
                  <a:pt x="5989" y="3155"/>
                  <a:pt x="6049" y="3108"/>
                </a:cubicBezTo>
                <a:lnTo>
                  <a:pt x="6061" y="3012"/>
                </a:lnTo>
                <a:lnTo>
                  <a:pt x="6096" y="3012"/>
                </a:lnTo>
                <a:cubicBezTo>
                  <a:pt x="6086" y="3003"/>
                  <a:pt x="6110" y="2959"/>
                  <a:pt x="6097" y="2959"/>
                </a:cubicBezTo>
                <a:cubicBezTo>
                  <a:pt x="6094" y="2959"/>
                  <a:pt x="6090" y="2961"/>
                  <a:pt x="6085" y="2965"/>
                </a:cubicBezTo>
                <a:lnTo>
                  <a:pt x="6108" y="2929"/>
                </a:lnTo>
                <a:cubicBezTo>
                  <a:pt x="6061" y="2893"/>
                  <a:pt x="6132" y="2881"/>
                  <a:pt x="6156" y="2798"/>
                </a:cubicBezTo>
                <a:cubicBezTo>
                  <a:pt x="6160" y="2796"/>
                  <a:pt x="6164" y="2795"/>
                  <a:pt x="6167" y="2795"/>
                </a:cubicBezTo>
                <a:cubicBezTo>
                  <a:pt x="6180" y="2795"/>
                  <a:pt x="6180" y="2812"/>
                  <a:pt x="6180" y="2822"/>
                </a:cubicBezTo>
                <a:cubicBezTo>
                  <a:pt x="6188" y="2814"/>
                  <a:pt x="6194" y="2811"/>
                  <a:pt x="6201" y="2811"/>
                </a:cubicBezTo>
                <a:cubicBezTo>
                  <a:pt x="6213" y="2811"/>
                  <a:pt x="6225" y="2820"/>
                  <a:pt x="6245" y="2822"/>
                </a:cubicBezTo>
                <a:lnTo>
                  <a:pt x="6245" y="2822"/>
                </a:lnTo>
                <a:cubicBezTo>
                  <a:pt x="6223" y="2811"/>
                  <a:pt x="6239" y="2691"/>
                  <a:pt x="6196" y="2691"/>
                </a:cubicBezTo>
                <a:cubicBezTo>
                  <a:pt x="6188" y="2691"/>
                  <a:pt x="6179" y="2695"/>
                  <a:pt x="6168" y="2703"/>
                </a:cubicBezTo>
                <a:cubicBezTo>
                  <a:pt x="6144" y="2703"/>
                  <a:pt x="6168" y="2643"/>
                  <a:pt x="6204" y="2620"/>
                </a:cubicBezTo>
                <a:lnTo>
                  <a:pt x="6263" y="2631"/>
                </a:lnTo>
                <a:lnTo>
                  <a:pt x="6263" y="2631"/>
                </a:lnTo>
                <a:lnTo>
                  <a:pt x="6251" y="2560"/>
                </a:lnTo>
                <a:cubicBezTo>
                  <a:pt x="6287" y="2512"/>
                  <a:pt x="6323" y="2512"/>
                  <a:pt x="6358" y="2489"/>
                </a:cubicBezTo>
                <a:lnTo>
                  <a:pt x="6358" y="2489"/>
                </a:lnTo>
                <a:cubicBezTo>
                  <a:pt x="6342" y="2514"/>
                  <a:pt x="6354" y="2575"/>
                  <a:pt x="6393" y="2575"/>
                </a:cubicBezTo>
                <a:cubicBezTo>
                  <a:pt x="6409" y="2575"/>
                  <a:pt x="6429" y="2564"/>
                  <a:pt x="6454" y="2536"/>
                </a:cubicBezTo>
                <a:lnTo>
                  <a:pt x="6454" y="2536"/>
                </a:lnTo>
                <a:cubicBezTo>
                  <a:pt x="6406" y="2596"/>
                  <a:pt x="6406" y="2631"/>
                  <a:pt x="6394" y="2667"/>
                </a:cubicBezTo>
                <a:cubicBezTo>
                  <a:pt x="6405" y="2662"/>
                  <a:pt x="6413" y="2657"/>
                  <a:pt x="6418" y="2657"/>
                </a:cubicBezTo>
                <a:cubicBezTo>
                  <a:pt x="6424" y="2657"/>
                  <a:pt x="6424" y="2665"/>
                  <a:pt x="6418" y="2691"/>
                </a:cubicBezTo>
                <a:cubicBezTo>
                  <a:pt x="6466" y="2608"/>
                  <a:pt x="6418" y="2643"/>
                  <a:pt x="6477" y="2560"/>
                </a:cubicBezTo>
                <a:cubicBezTo>
                  <a:pt x="6487" y="2574"/>
                  <a:pt x="6498" y="2581"/>
                  <a:pt x="6513" y="2581"/>
                </a:cubicBezTo>
                <a:cubicBezTo>
                  <a:pt x="6535" y="2581"/>
                  <a:pt x="6565" y="2565"/>
                  <a:pt x="6608" y="2536"/>
                </a:cubicBezTo>
                <a:lnTo>
                  <a:pt x="6608" y="2536"/>
                </a:lnTo>
                <a:lnTo>
                  <a:pt x="6537" y="2560"/>
                </a:lnTo>
                <a:cubicBezTo>
                  <a:pt x="6537" y="2560"/>
                  <a:pt x="6537" y="2548"/>
                  <a:pt x="6537" y="2548"/>
                </a:cubicBezTo>
                <a:cubicBezTo>
                  <a:pt x="6525" y="2554"/>
                  <a:pt x="6516" y="2557"/>
                  <a:pt x="6509" y="2557"/>
                </a:cubicBezTo>
                <a:cubicBezTo>
                  <a:pt x="6501" y="2557"/>
                  <a:pt x="6495" y="2554"/>
                  <a:pt x="6489" y="2548"/>
                </a:cubicBezTo>
                <a:cubicBezTo>
                  <a:pt x="6501" y="2537"/>
                  <a:pt x="6523" y="2438"/>
                  <a:pt x="6546" y="2430"/>
                </a:cubicBezTo>
                <a:lnTo>
                  <a:pt x="6546" y="2430"/>
                </a:lnTo>
                <a:cubicBezTo>
                  <a:pt x="6540" y="2431"/>
                  <a:pt x="6535" y="2431"/>
                  <a:pt x="6531" y="2431"/>
                </a:cubicBezTo>
                <a:cubicBezTo>
                  <a:pt x="6458" y="2431"/>
                  <a:pt x="6606" y="2284"/>
                  <a:pt x="6561" y="2284"/>
                </a:cubicBezTo>
                <a:cubicBezTo>
                  <a:pt x="6558" y="2284"/>
                  <a:pt x="6554" y="2285"/>
                  <a:pt x="6549" y="2286"/>
                </a:cubicBezTo>
                <a:cubicBezTo>
                  <a:pt x="6549" y="2265"/>
                  <a:pt x="6587" y="2225"/>
                  <a:pt x="6612" y="2225"/>
                </a:cubicBezTo>
                <a:cubicBezTo>
                  <a:pt x="6615" y="2225"/>
                  <a:pt x="6618" y="2225"/>
                  <a:pt x="6620" y="2227"/>
                </a:cubicBezTo>
                <a:cubicBezTo>
                  <a:pt x="6609" y="2254"/>
                  <a:pt x="6613" y="2262"/>
                  <a:pt x="6625" y="2262"/>
                </a:cubicBezTo>
                <a:cubicBezTo>
                  <a:pt x="6644" y="2262"/>
                  <a:pt x="6681" y="2242"/>
                  <a:pt x="6701" y="2242"/>
                </a:cubicBezTo>
                <a:cubicBezTo>
                  <a:pt x="6708" y="2242"/>
                  <a:pt x="6714" y="2244"/>
                  <a:pt x="6716" y="2250"/>
                </a:cubicBezTo>
                <a:cubicBezTo>
                  <a:pt x="6719" y="2241"/>
                  <a:pt x="6715" y="2238"/>
                  <a:pt x="6709" y="2238"/>
                </a:cubicBezTo>
                <a:cubicBezTo>
                  <a:pt x="6699" y="2238"/>
                  <a:pt x="6681" y="2246"/>
                  <a:pt x="6671" y="2246"/>
                </a:cubicBezTo>
                <a:cubicBezTo>
                  <a:pt x="6664" y="2246"/>
                  <a:pt x="6660" y="2242"/>
                  <a:pt x="6668" y="2227"/>
                </a:cubicBezTo>
                <a:cubicBezTo>
                  <a:pt x="6692" y="2191"/>
                  <a:pt x="6739" y="2191"/>
                  <a:pt x="6775" y="2179"/>
                </a:cubicBezTo>
                <a:lnTo>
                  <a:pt x="6775" y="2179"/>
                </a:lnTo>
                <a:lnTo>
                  <a:pt x="6763" y="2203"/>
                </a:lnTo>
                <a:lnTo>
                  <a:pt x="6763" y="2203"/>
                </a:lnTo>
                <a:lnTo>
                  <a:pt x="6835" y="2155"/>
                </a:lnTo>
                <a:cubicBezTo>
                  <a:pt x="6832" y="2150"/>
                  <a:pt x="6826" y="2148"/>
                  <a:pt x="6818" y="2148"/>
                </a:cubicBezTo>
                <a:cubicBezTo>
                  <a:pt x="6808" y="2148"/>
                  <a:pt x="6796" y="2151"/>
                  <a:pt x="6788" y="2151"/>
                </a:cubicBezTo>
                <a:cubicBezTo>
                  <a:pt x="6776" y="2151"/>
                  <a:pt x="6771" y="2145"/>
                  <a:pt x="6787" y="2119"/>
                </a:cubicBezTo>
                <a:cubicBezTo>
                  <a:pt x="6809" y="2119"/>
                  <a:pt x="6850" y="2070"/>
                  <a:pt x="6866" y="2070"/>
                </a:cubicBezTo>
                <a:cubicBezTo>
                  <a:pt x="6868" y="2070"/>
                  <a:pt x="6869" y="2071"/>
                  <a:pt x="6870" y="2072"/>
                </a:cubicBezTo>
                <a:cubicBezTo>
                  <a:pt x="6858" y="2119"/>
                  <a:pt x="6906" y="2131"/>
                  <a:pt x="6870" y="2179"/>
                </a:cubicBezTo>
                <a:cubicBezTo>
                  <a:pt x="6904" y="2145"/>
                  <a:pt x="7002" y="2047"/>
                  <a:pt x="6952" y="2047"/>
                </a:cubicBezTo>
                <a:cubicBezTo>
                  <a:pt x="6949" y="2047"/>
                  <a:pt x="6945" y="2047"/>
                  <a:pt x="6942" y="2048"/>
                </a:cubicBezTo>
                <a:lnTo>
                  <a:pt x="6989" y="2012"/>
                </a:lnTo>
                <a:cubicBezTo>
                  <a:pt x="6964" y="2012"/>
                  <a:pt x="6925" y="2026"/>
                  <a:pt x="6907" y="2026"/>
                </a:cubicBezTo>
                <a:cubicBezTo>
                  <a:pt x="6891" y="2026"/>
                  <a:pt x="6891" y="2016"/>
                  <a:pt x="6930" y="1977"/>
                </a:cubicBezTo>
                <a:lnTo>
                  <a:pt x="6930" y="1989"/>
                </a:lnTo>
                <a:lnTo>
                  <a:pt x="6966" y="1905"/>
                </a:lnTo>
                <a:lnTo>
                  <a:pt x="7013" y="1893"/>
                </a:lnTo>
                <a:cubicBezTo>
                  <a:pt x="7001" y="1893"/>
                  <a:pt x="7001" y="1869"/>
                  <a:pt x="7025" y="1858"/>
                </a:cubicBezTo>
                <a:cubicBezTo>
                  <a:pt x="7033" y="1858"/>
                  <a:pt x="7052" y="1852"/>
                  <a:pt x="7063" y="1852"/>
                </a:cubicBezTo>
                <a:cubicBezTo>
                  <a:pt x="7069" y="1852"/>
                  <a:pt x="7073" y="1854"/>
                  <a:pt x="7073" y="1858"/>
                </a:cubicBezTo>
                <a:cubicBezTo>
                  <a:pt x="7144" y="1798"/>
                  <a:pt x="7120" y="1786"/>
                  <a:pt x="7120" y="1762"/>
                </a:cubicBezTo>
                <a:cubicBezTo>
                  <a:pt x="7138" y="1744"/>
                  <a:pt x="7153" y="1736"/>
                  <a:pt x="7164" y="1736"/>
                </a:cubicBezTo>
                <a:cubicBezTo>
                  <a:pt x="7174" y="1736"/>
                  <a:pt x="7180" y="1744"/>
                  <a:pt x="7180" y="1762"/>
                </a:cubicBezTo>
                <a:cubicBezTo>
                  <a:pt x="7228" y="1727"/>
                  <a:pt x="7323" y="1643"/>
                  <a:pt x="7370" y="1631"/>
                </a:cubicBezTo>
                <a:cubicBezTo>
                  <a:pt x="7394" y="1598"/>
                  <a:pt x="7397" y="1592"/>
                  <a:pt x="7394" y="1592"/>
                </a:cubicBezTo>
                <a:cubicBezTo>
                  <a:pt x="7391" y="1592"/>
                  <a:pt x="7385" y="1595"/>
                  <a:pt x="7381" y="1595"/>
                </a:cubicBezTo>
                <a:cubicBezTo>
                  <a:pt x="7377" y="1595"/>
                  <a:pt x="7375" y="1591"/>
                  <a:pt x="7382" y="1572"/>
                </a:cubicBezTo>
                <a:cubicBezTo>
                  <a:pt x="7389" y="1573"/>
                  <a:pt x="7395" y="1574"/>
                  <a:pt x="7401" y="1574"/>
                </a:cubicBezTo>
                <a:cubicBezTo>
                  <a:pt x="7443" y="1574"/>
                  <a:pt x="7484" y="1543"/>
                  <a:pt x="7525" y="1512"/>
                </a:cubicBezTo>
                <a:cubicBezTo>
                  <a:pt x="7537" y="1524"/>
                  <a:pt x="7537" y="1536"/>
                  <a:pt x="7537" y="1548"/>
                </a:cubicBezTo>
                <a:cubicBezTo>
                  <a:pt x="7525" y="1546"/>
                  <a:pt x="7518" y="1545"/>
                  <a:pt x="7514" y="1545"/>
                </a:cubicBezTo>
                <a:cubicBezTo>
                  <a:pt x="7498" y="1545"/>
                  <a:pt x="7530" y="1560"/>
                  <a:pt x="7501" y="1560"/>
                </a:cubicBezTo>
                <a:lnTo>
                  <a:pt x="7537" y="1572"/>
                </a:lnTo>
                <a:cubicBezTo>
                  <a:pt x="7525" y="1596"/>
                  <a:pt x="7442" y="1608"/>
                  <a:pt x="7442" y="1643"/>
                </a:cubicBezTo>
                <a:lnTo>
                  <a:pt x="7406" y="1631"/>
                </a:lnTo>
                <a:lnTo>
                  <a:pt x="7442" y="1655"/>
                </a:lnTo>
                <a:cubicBezTo>
                  <a:pt x="7418" y="1679"/>
                  <a:pt x="7382" y="1727"/>
                  <a:pt x="7382" y="1750"/>
                </a:cubicBezTo>
                <a:cubicBezTo>
                  <a:pt x="7394" y="1762"/>
                  <a:pt x="7430" y="1798"/>
                  <a:pt x="7406" y="1798"/>
                </a:cubicBezTo>
                <a:cubicBezTo>
                  <a:pt x="7418" y="1834"/>
                  <a:pt x="7418" y="1858"/>
                  <a:pt x="7394" y="1881"/>
                </a:cubicBezTo>
                <a:cubicBezTo>
                  <a:pt x="7385" y="1881"/>
                  <a:pt x="7377" y="1881"/>
                  <a:pt x="7368" y="1877"/>
                </a:cubicBezTo>
                <a:lnTo>
                  <a:pt x="7368" y="1877"/>
                </a:lnTo>
                <a:cubicBezTo>
                  <a:pt x="7387" y="1893"/>
                  <a:pt x="7358" y="1893"/>
                  <a:pt x="7358" y="1893"/>
                </a:cubicBezTo>
                <a:lnTo>
                  <a:pt x="7382" y="1893"/>
                </a:lnTo>
                <a:cubicBezTo>
                  <a:pt x="7406" y="1917"/>
                  <a:pt x="7382" y="1917"/>
                  <a:pt x="7347" y="1917"/>
                </a:cubicBezTo>
                <a:lnTo>
                  <a:pt x="7382" y="1941"/>
                </a:lnTo>
                <a:lnTo>
                  <a:pt x="7335" y="1929"/>
                </a:lnTo>
                <a:lnTo>
                  <a:pt x="7335" y="1929"/>
                </a:lnTo>
                <a:cubicBezTo>
                  <a:pt x="7347" y="1941"/>
                  <a:pt x="7358" y="1965"/>
                  <a:pt x="7394" y="1977"/>
                </a:cubicBezTo>
                <a:cubicBezTo>
                  <a:pt x="7386" y="1977"/>
                  <a:pt x="7373" y="1982"/>
                  <a:pt x="7365" y="1982"/>
                </a:cubicBezTo>
                <a:cubicBezTo>
                  <a:pt x="7361" y="1982"/>
                  <a:pt x="7358" y="1981"/>
                  <a:pt x="7358" y="1977"/>
                </a:cubicBezTo>
                <a:lnTo>
                  <a:pt x="7335" y="2012"/>
                </a:lnTo>
                <a:lnTo>
                  <a:pt x="7347" y="2012"/>
                </a:lnTo>
                <a:cubicBezTo>
                  <a:pt x="7382" y="2024"/>
                  <a:pt x="7394" y="2036"/>
                  <a:pt x="7382" y="2048"/>
                </a:cubicBezTo>
                <a:cubicBezTo>
                  <a:pt x="7358" y="2024"/>
                  <a:pt x="7335" y="2024"/>
                  <a:pt x="7311" y="2024"/>
                </a:cubicBezTo>
                <a:cubicBezTo>
                  <a:pt x="7317" y="2030"/>
                  <a:pt x="7323" y="2030"/>
                  <a:pt x="7330" y="2030"/>
                </a:cubicBezTo>
                <a:cubicBezTo>
                  <a:pt x="7338" y="2030"/>
                  <a:pt x="7347" y="2030"/>
                  <a:pt x="7358" y="2036"/>
                </a:cubicBezTo>
                <a:cubicBezTo>
                  <a:pt x="7370" y="2048"/>
                  <a:pt x="7382" y="2072"/>
                  <a:pt x="7370" y="2072"/>
                </a:cubicBezTo>
                <a:lnTo>
                  <a:pt x="7358" y="2060"/>
                </a:lnTo>
                <a:cubicBezTo>
                  <a:pt x="7358" y="2066"/>
                  <a:pt x="7347" y="2066"/>
                  <a:pt x="7335" y="2066"/>
                </a:cubicBezTo>
                <a:cubicBezTo>
                  <a:pt x="7323" y="2066"/>
                  <a:pt x="7311" y="2066"/>
                  <a:pt x="7311" y="2072"/>
                </a:cubicBezTo>
                <a:cubicBezTo>
                  <a:pt x="7335" y="2096"/>
                  <a:pt x="7299" y="2096"/>
                  <a:pt x="7358" y="2108"/>
                </a:cubicBezTo>
                <a:cubicBezTo>
                  <a:pt x="7362" y="2112"/>
                  <a:pt x="7360" y="2113"/>
                  <a:pt x="7354" y="2113"/>
                </a:cubicBezTo>
                <a:cubicBezTo>
                  <a:pt x="7343" y="2113"/>
                  <a:pt x="7319" y="2108"/>
                  <a:pt x="7311" y="2108"/>
                </a:cubicBezTo>
                <a:cubicBezTo>
                  <a:pt x="7335" y="2119"/>
                  <a:pt x="7311" y="2131"/>
                  <a:pt x="7287" y="2131"/>
                </a:cubicBezTo>
                <a:cubicBezTo>
                  <a:pt x="7370" y="2155"/>
                  <a:pt x="7251" y="2155"/>
                  <a:pt x="7311" y="2179"/>
                </a:cubicBezTo>
                <a:lnTo>
                  <a:pt x="7275" y="2179"/>
                </a:lnTo>
                <a:cubicBezTo>
                  <a:pt x="7287" y="2179"/>
                  <a:pt x="7335" y="2203"/>
                  <a:pt x="7335" y="2203"/>
                </a:cubicBezTo>
                <a:cubicBezTo>
                  <a:pt x="7327" y="2207"/>
                  <a:pt x="7319" y="2208"/>
                  <a:pt x="7311" y="2208"/>
                </a:cubicBezTo>
                <a:cubicBezTo>
                  <a:pt x="7295" y="2208"/>
                  <a:pt x="7279" y="2203"/>
                  <a:pt x="7263" y="2203"/>
                </a:cubicBezTo>
                <a:lnTo>
                  <a:pt x="7323" y="2227"/>
                </a:lnTo>
                <a:cubicBezTo>
                  <a:pt x="7239" y="2250"/>
                  <a:pt x="7275" y="2334"/>
                  <a:pt x="7204" y="2370"/>
                </a:cubicBezTo>
                <a:cubicBezTo>
                  <a:pt x="7204" y="2393"/>
                  <a:pt x="7228" y="2441"/>
                  <a:pt x="7216" y="2465"/>
                </a:cubicBezTo>
                <a:cubicBezTo>
                  <a:pt x="7228" y="2477"/>
                  <a:pt x="7239" y="2489"/>
                  <a:pt x="7228" y="2489"/>
                </a:cubicBezTo>
                <a:cubicBezTo>
                  <a:pt x="7192" y="2512"/>
                  <a:pt x="7156" y="2548"/>
                  <a:pt x="7180" y="2596"/>
                </a:cubicBezTo>
                <a:cubicBezTo>
                  <a:pt x="7208" y="2615"/>
                  <a:pt x="7203" y="2619"/>
                  <a:pt x="7189" y="2619"/>
                </a:cubicBezTo>
                <a:cubicBezTo>
                  <a:pt x="7179" y="2619"/>
                  <a:pt x="7166" y="2617"/>
                  <a:pt x="7157" y="2617"/>
                </a:cubicBezTo>
                <a:cubicBezTo>
                  <a:pt x="7145" y="2617"/>
                  <a:pt x="7140" y="2620"/>
                  <a:pt x="7156" y="2631"/>
                </a:cubicBezTo>
                <a:cubicBezTo>
                  <a:pt x="7144" y="2631"/>
                  <a:pt x="7144" y="2631"/>
                  <a:pt x="7132" y="2620"/>
                </a:cubicBezTo>
                <a:lnTo>
                  <a:pt x="7132" y="2620"/>
                </a:lnTo>
                <a:cubicBezTo>
                  <a:pt x="7156" y="2655"/>
                  <a:pt x="7156" y="2679"/>
                  <a:pt x="7204" y="2703"/>
                </a:cubicBezTo>
                <a:cubicBezTo>
                  <a:pt x="7191" y="2701"/>
                  <a:pt x="7183" y="2700"/>
                  <a:pt x="7177" y="2700"/>
                </a:cubicBezTo>
                <a:cubicBezTo>
                  <a:pt x="7148" y="2700"/>
                  <a:pt x="7181" y="2717"/>
                  <a:pt x="7169" y="2717"/>
                </a:cubicBezTo>
                <a:cubicBezTo>
                  <a:pt x="7167" y="2717"/>
                  <a:pt x="7163" y="2717"/>
                  <a:pt x="7156" y="2715"/>
                </a:cubicBezTo>
                <a:lnTo>
                  <a:pt x="7156" y="2715"/>
                </a:lnTo>
                <a:lnTo>
                  <a:pt x="7192" y="2727"/>
                </a:lnTo>
                <a:cubicBezTo>
                  <a:pt x="7176" y="2727"/>
                  <a:pt x="7165" y="2732"/>
                  <a:pt x="7153" y="2732"/>
                </a:cubicBezTo>
                <a:cubicBezTo>
                  <a:pt x="7147" y="2732"/>
                  <a:pt x="7140" y="2731"/>
                  <a:pt x="7132" y="2727"/>
                </a:cubicBezTo>
                <a:lnTo>
                  <a:pt x="7132" y="2727"/>
                </a:lnTo>
                <a:lnTo>
                  <a:pt x="7180" y="2751"/>
                </a:lnTo>
                <a:lnTo>
                  <a:pt x="7144" y="2739"/>
                </a:lnTo>
                <a:lnTo>
                  <a:pt x="7144" y="2739"/>
                </a:lnTo>
                <a:cubicBezTo>
                  <a:pt x="7132" y="2762"/>
                  <a:pt x="7156" y="2798"/>
                  <a:pt x="7085" y="2798"/>
                </a:cubicBezTo>
                <a:cubicBezTo>
                  <a:pt x="7132" y="2846"/>
                  <a:pt x="7108" y="2893"/>
                  <a:pt x="7085" y="2941"/>
                </a:cubicBezTo>
                <a:cubicBezTo>
                  <a:pt x="7108" y="2953"/>
                  <a:pt x="7108" y="2965"/>
                  <a:pt x="7108" y="2977"/>
                </a:cubicBezTo>
                <a:lnTo>
                  <a:pt x="7073" y="2989"/>
                </a:lnTo>
                <a:cubicBezTo>
                  <a:pt x="7073" y="3001"/>
                  <a:pt x="7120" y="3024"/>
                  <a:pt x="7097" y="3024"/>
                </a:cubicBezTo>
                <a:lnTo>
                  <a:pt x="7085" y="3024"/>
                </a:lnTo>
                <a:cubicBezTo>
                  <a:pt x="7097" y="3036"/>
                  <a:pt x="7073" y="3048"/>
                  <a:pt x="7108" y="3060"/>
                </a:cubicBezTo>
                <a:cubicBezTo>
                  <a:pt x="7100" y="3069"/>
                  <a:pt x="7092" y="3077"/>
                  <a:pt x="7075" y="3077"/>
                </a:cubicBezTo>
                <a:cubicBezTo>
                  <a:pt x="7071" y="3077"/>
                  <a:pt x="7068" y="3077"/>
                  <a:pt x="7063" y="3076"/>
                </a:cubicBezTo>
                <a:lnTo>
                  <a:pt x="7063" y="3076"/>
                </a:lnTo>
                <a:cubicBezTo>
                  <a:pt x="7091" y="3086"/>
                  <a:pt x="7025" y="3096"/>
                  <a:pt x="7025" y="3096"/>
                </a:cubicBezTo>
                <a:cubicBezTo>
                  <a:pt x="7025" y="3096"/>
                  <a:pt x="6966" y="3251"/>
                  <a:pt x="6954" y="3441"/>
                </a:cubicBezTo>
                <a:cubicBezTo>
                  <a:pt x="6930" y="3632"/>
                  <a:pt x="6989" y="3882"/>
                  <a:pt x="7180" y="3953"/>
                </a:cubicBezTo>
                <a:cubicBezTo>
                  <a:pt x="7204" y="3953"/>
                  <a:pt x="7228" y="3965"/>
                  <a:pt x="7263" y="3965"/>
                </a:cubicBezTo>
                <a:cubicBezTo>
                  <a:pt x="7275" y="3965"/>
                  <a:pt x="7228" y="3977"/>
                  <a:pt x="7251" y="3977"/>
                </a:cubicBezTo>
                <a:cubicBezTo>
                  <a:pt x="7275" y="3965"/>
                  <a:pt x="7335" y="3977"/>
                  <a:pt x="7382" y="3953"/>
                </a:cubicBezTo>
                <a:lnTo>
                  <a:pt x="7347" y="3953"/>
                </a:lnTo>
                <a:cubicBezTo>
                  <a:pt x="7347" y="3953"/>
                  <a:pt x="7358" y="3941"/>
                  <a:pt x="7382" y="3941"/>
                </a:cubicBezTo>
                <a:cubicBezTo>
                  <a:pt x="7358" y="3929"/>
                  <a:pt x="7275" y="3929"/>
                  <a:pt x="7311" y="3917"/>
                </a:cubicBezTo>
                <a:cubicBezTo>
                  <a:pt x="7311" y="3905"/>
                  <a:pt x="7358" y="3905"/>
                  <a:pt x="7370" y="3905"/>
                </a:cubicBezTo>
                <a:lnTo>
                  <a:pt x="7394" y="3894"/>
                </a:lnTo>
                <a:lnTo>
                  <a:pt x="7394" y="3894"/>
                </a:lnTo>
                <a:cubicBezTo>
                  <a:pt x="7385" y="3898"/>
                  <a:pt x="7388" y="3902"/>
                  <a:pt x="7394" y="3906"/>
                </a:cubicBezTo>
                <a:lnTo>
                  <a:pt x="7394" y="3906"/>
                </a:lnTo>
                <a:cubicBezTo>
                  <a:pt x="7394" y="3906"/>
                  <a:pt x="7394" y="3906"/>
                  <a:pt x="7394" y="3905"/>
                </a:cubicBezTo>
                <a:cubicBezTo>
                  <a:pt x="7394" y="3894"/>
                  <a:pt x="7430" y="3894"/>
                  <a:pt x="7442" y="3894"/>
                </a:cubicBezTo>
                <a:lnTo>
                  <a:pt x="7442" y="3882"/>
                </a:lnTo>
                <a:cubicBezTo>
                  <a:pt x="7458" y="3882"/>
                  <a:pt x="7452" y="3887"/>
                  <a:pt x="7454" y="3887"/>
                </a:cubicBezTo>
                <a:cubicBezTo>
                  <a:pt x="7455" y="3887"/>
                  <a:pt x="7458" y="3886"/>
                  <a:pt x="7466" y="3882"/>
                </a:cubicBezTo>
                <a:lnTo>
                  <a:pt x="7442" y="3870"/>
                </a:lnTo>
                <a:cubicBezTo>
                  <a:pt x="7513" y="3858"/>
                  <a:pt x="7406" y="3846"/>
                  <a:pt x="7478" y="3834"/>
                </a:cubicBezTo>
                <a:lnTo>
                  <a:pt x="7478" y="3834"/>
                </a:lnTo>
                <a:cubicBezTo>
                  <a:pt x="7482" y="3838"/>
                  <a:pt x="7485" y="3839"/>
                  <a:pt x="7490" y="3839"/>
                </a:cubicBezTo>
                <a:cubicBezTo>
                  <a:pt x="7499" y="3839"/>
                  <a:pt x="7509" y="3834"/>
                  <a:pt x="7525" y="3834"/>
                </a:cubicBezTo>
                <a:lnTo>
                  <a:pt x="7513" y="3810"/>
                </a:lnTo>
                <a:lnTo>
                  <a:pt x="7537" y="3810"/>
                </a:lnTo>
                <a:cubicBezTo>
                  <a:pt x="7549" y="3810"/>
                  <a:pt x="7513" y="3798"/>
                  <a:pt x="7513" y="3798"/>
                </a:cubicBezTo>
                <a:cubicBezTo>
                  <a:pt x="7537" y="3798"/>
                  <a:pt x="7513" y="3774"/>
                  <a:pt x="7561" y="3774"/>
                </a:cubicBezTo>
                <a:cubicBezTo>
                  <a:pt x="7597" y="3763"/>
                  <a:pt x="7501" y="3774"/>
                  <a:pt x="7525" y="3751"/>
                </a:cubicBezTo>
                <a:cubicBezTo>
                  <a:pt x="7561" y="3751"/>
                  <a:pt x="7537" y="3763"/>
                  <a:pt x="7561" y="3763"/>
                </a:cubicBezTo>
                <a:lnTo>
                  <a:pt x="7549" y="3739"/>
                </a:lnTo>
                <a:cubicBezTo>
                  <a:pt x="7573" y="3739"/>
                  <a:pt x="7597" y="3739"/>
                  <a:pt x="7597" y="3751"/>
                </a:cubicBezTo>
                <a:cubicBezTo>
                  <a:pt x="7632" y="3703"/>
                  <a:pt x="7787" y="3679"/>
                  <a:pt x="7751" y="3632"/>
                </a:cubicBezTo>
                <a:cubicBezTo>
                  <a:pt x="7787" y="3632"/>
                  <a:pt x="7775" y="3643"/>
                  <a:pt x="7799" y="3643"/>
                </a:cubicBezTo>
                <a:cubicBezTo>
                  <a:pt x="7751" y="3608"/>
                  <a:pt x="7870" y="3608"/>
                  <a:pt x="7870" y="3584"/>
                </a:cubicBezTo>
                <a:lnTo>
                  <a:pt x="7847" y="3572"/>
                </a:lnTo>
                <a:cubicBezTo>
                  <a:pt x="7930" y="3548"/>
                  <a:pt x="7882" y="3501"/>
                  <a:pt x="7930" y="3453"/>
                </a:cubicBezTo>
                <a:lnTo>
                  <a:pt x="7930" y="3453"/>
                </a:lnTo>
                <a:lnTo>
                  <a:pt x="7906" y="3465"/>
                </a:lnTo>
                <a:cubicBezTo>
                  <a:pt x="7882" y="3453"/>
                  <a:pt x="7882" y="3441"/>
                  <a:pt x="7870" y="3441"/>
                </a:cubicBezTo>
                <a:cubicBezTo>
                  <a:pt x="7873" y="3441"/>
                  <a:pt x="7877" y="3441"/>
                  <a:pt x="7883" y="3441"/>
                </a:cubicBezTo>
                <a:lnTo>
                  <a:pt x="7883" y="3441"/>
                </a:lnTo>
                <a:cubicBezTo>
                  <a:pt x="7954" y="3405"/>
                  <a:pt x="7954" y="3334"/>
                  <a:pt x="7990" y="3274"/>
                </a:cubicBezTo>
                <a:cubicBezTo>
                  <a:pt x="7978" y="3191"/>
                  <a:pt x="8061" y="3108"/>
                  <a:pt x="8049" y="3024"/>
                </a:cubicBezTo>
                <a:lnTo>
                  <a:pt x="8049" y="3024"/>
                </a:lnTo>
                <a:cubicBezTo>
                  <a:pt x="8049" y="3028"/>
                  <a:pt x="8044" y="3029"/>
                  <a:pt x="8037" y="3029"/>
                </a:cubicBezTo>
                <a:cubicBezTo>
                  <a:pt x="8020" y="3029"/>
                  <a:pt x="7993" y="3021"/>
                  <a:pt x="8001" y="3012"/>
                </a:cubicBezTo>
                <a:cubicBezTo>
                  <a:pt x="8120" y="3012"/>
                  <a:pt x="7990" y="2965"/>
                  <a:pt x="8073" y="2953"/>
                </a:cubicBezTo>
                <a:cubicBezTo>
                  <a:pt x="8049" y="2905"/>
                  <a:pt x="8156" y="2881"/>
                  <a:pt x="8085" y="2822"/>
                </a:cubicBezTo>
                <a:lnTo>
                  <a:pt x="8109" y="2822"/>
                </a:lnTo>
                <a:cubicBezTo>
                  <a:pt x="8132" y="2822"/>
                  <a:pt x="8109" y="2822"/>
                  <a:pt x="8109" y="2810"/>
                </a:cubicBezTo>
                <a:lnTo>
                  <a:pt x="8120" y="2810"/>
                </a:lnTo>
                <a:cubicBezTo>
                  <a:pt x="8132" y="2798"/>
                  <a:pt x="8097" y="2774"/>
                  <a:pt x="8120" y="2762"/>
                </a:cubicBezTo>
                <a:lnTo>
                  <a:pt x="8085" y="2762"/>
                </a:lnTo>
                <a:cubicBezTo>
                  <a:pt x="8085" y="2751"/>
                  <a:pt x="8109" y="2762"/>
                  <a:pt x="8097" y="2739"/>
                </a:cubicBezTo>
                <a:lnTo>
                  <a:pt x="8097" y="2739"/>
                </a:lnTo>
                <a:lnTo>
                  <a:pt x="8085" y="2727"/>
                </a:lnTo>
                <a:lnTo>
                  <a:pt x="8085" y="2727"/>
                </a:lnTo>
                <a:cubicBezTo>
                  <a:pt x="8093" y="2728"/>
                  <a:pt x="8100" y="2729"/>
                  <a:pt x="8104" y="2729"/>
                </a:cubicBezTo>
                <a:cubicBezTo>
                  <a:pt x="8132" y="2729"/>
                  <a:pt x="8100" y="2703"/>
                  <a:pt x="8120" y="2703"/>
                </a:cubicBezTo>
                <a:cubicBezTo>
                  <a:pt x="8109" y="2691"/>
                  <a:pt x="8097" y="2655"/>
                  <a:pt x="8109" y="2643"/>
                </a:cubicBezTo>
                <a:cubicBezTo>
                  <a:pt x="8144" y="2643"/>
                  <a:pt x="8144" y="2620"/>
                  <a:pt x="8168" y="2608"/>
                </a:cubicBezTo>
                <a:cubicBezTo>
                  <a:pt x="8168" y="2584"/>
                  <a:pt x="8168" y="2536"/>
                  <a:pt x="8192" y="2500"/>
                </a:cubicBezTo>
                <a:lnTo>
                  <a:pt x="8144" y="2500"/>
                </a:lnTo>
                <a:lnTo>
                  <a:pt x="8144" y="2489"/>
                </a:lnTo>
                <a:lnTo>
                  <a:pt x="8168" y="2489"/>
                </a:lnTo>
                <a:cubicBezTo>
                  <a:pt x="8175" y="2490"/>
                  <a:pt x="8180" y="2491"/>
                  <a:pt x="8183" y="2491"/>
                </a:cubicBezTo>
                <a:cubicBezTo>
                  <a:pt x="8201" y="2491"/>
                  <a:pt x="8161" y="2465"/>
                  <a:pt x="8192" y="2465"/>
                </a:cubicBezTo>
                <a:cubicBezTo>
                  <a:pt x="8181" y="2461"/>
                  <a:pt x="8176" y="2460"/>
                  <a:pt x="8174" y="2460"/>
                </a:cubicBezTo>
                <a:cubicBezTo>
                  <a:pt x="8168" y="2460"/>
                  <a:pt x="8180" y="2468"/>
                  <a:pt x="8180" y="2477"/>
                </a:cubicBezTo>
                <a:cubicBezTo>
                  <a:pt x="8156" y="2477"/>
                  <a:pt x="8120" y="2453"/>
                  <a:pt x="8144" y="2453"/>
                </a:cubicBezTo>
                <a:lnTo>
                  <a:pt x="8156" y="2453"/>
                </a:lnTo>
                <a:lnTo>
                  <a:pt x="8132" y="2441"/>
                </a:lnTo>
                <a:lnTo>
                  <a:pt x="8132" y="2441"/>
                </a:lnTo>
                <a:cubicBezTo>
                  <a:pt x="8168" y="2453"/>
                  <a:pt x="8180" y="2453"/>
                  <a:pt x="8216" y="2453"/>
                </a:cubicBezTo>
                <a:cubicBezTo>
                  <a:pt x="8216" y="2429"/>
                  <a:pt x="8168" y="2381"/>
                  <a:pt x="8192" y="2358"/>
                </a:cubicBezTo>
                <a:lnTo>
                  <a:pt x="8192" y="2358"/>
                </a:lnTo>
                <a:cubicBezTo>
                  <a:pt x="8197" y="2359"/>
                  <a:pt x="8201" y="2360"/>
                  <a:pt x="8204" y="2360"/>
                </a:cubicBezTo>
                <a:cubicBezTo>
                  <a:pt x="8214" y="2360"/>
                  <a:pt x="8209" y="2349"/>
                  <a:pt x="8221" y="2349"/>
                </a:cubicBezTo>
                <a:cubicBezTo>
                  <a:pt x="8227" y="2349"/>
                  <a:pt x="8236" y="2351"/>
                  <a:pt x="8251" y="2358"/>
                </a:cubicBezTo>
                <a:cubicBezTo>
                  <a:pt x="8228" y="2334"/>
                  <a:pt x="8192" y="2346"/>
                  <a:pt x="8156" y="2322"/>
                </a:cubicBezTo>
                <a:cubicBezTo>
                  <a:pt x="8156" y="2322"/>
                  <a:pt x="8144" y="2310"/>
                  <a:pt x="8168" y="2310"/>
                </a:cubicBezTo>
                <a:cubicBezTo>
                  <a:pt x="8180" y="2322"/>
                  <a:pt x="8204" y="2322"/>
                  <a:pt x="8204" y="2322"/>
                </a:cubicBezTo>
                <a:lnTo>
                  <a:pt x="8204" y="2310"/>
                </a:lnTo>
                <a:cubicBezTo>
                  <a:pt x="8216" y="2310"/>
                  <a:pt x="8228" y="2322"/>
                  <a:pt x="8228" y="2322"/>
                </a:cubicBezTo>
                <a:cubicBezTo>
                  <a:pt x="8192" y="2286"/>
                  <a:pt x="8275" y="2286"/>
                  <a:pt x="8251" y="2250"/>
                </a:cubicBezTo>
                <a:cubicBezTo>
                  <a:pt x="8246" y="2248"/>
                  <a:pt x="8243" y="2247"/>
                  <a:pt x="8240" y="2247"/>
                </a:cubicBezTo>
                <a:cubicBezTo>
                  <a:pt x="8234" y="2247"/>
                  <a:pt x="8234" y="2254"/>
                  <a:pt x="8227" y="2254"/>
                </a:cubicBezTo>
                <a:cubicBezTo>
                  <a:pt x="8224" y="2254"/>
                  <a:pt x="8221" y="2253"/>
                  <a:pt x="8216" y="2250"/>
                </a:cubicBezTo>
                <a:cubicBezTo>
                  <a:pt x="8180" y="2215"/>
                  <a:pt x="8263" y="2239"/>
                  <a:pt x="8240" y="2215"/>
                </a:cubicBezTo>
                <a:lnTo>
                  <a:pt x="8240" y="2215"/>
                </a:lnTo>
                <a:lnTo>
                  <a:pt x="8275" y="2227"/>
                </a:lnTo>
                <a:cubicBezTo>
                  <a:pt x="8251" y="2215"/>
                  <a:pt x="8228" y="2203"/>
                  <a:pt x="8251" y="2203"/>
                </a:cubicBezTo>
                <a:cubicBezTo>
                  <a:pt x="8287" y="2203"/>
                  <a:pt x="8275" y="2215"/>
                  <a:pt x="8299" y="2227"/>
                </a:cubicBezTo>
                <a:cubicBezTo>
                  <a:pt x="8299" y="2215"/>
                  <a:pt x="8299" y="2191"/>
                  <a:pt x="8263" y="2191"/>
                </a:cubicBezTo>
                <a:cubicBezTo>
                  <a:pt x="8257" y="2185"/>
                  <a:pt x="8263" y="2185"/>
                  <a:pt x="8272" y="2185"/>
                </a:cubicBezTo>
                <a:cubicBezTo>
                  <a:pt x="8281" y="2185"/>
                  <a:pt x="8293" y="2185"/>
                  <a:pt x="8299" y="2179"/>
                </a:cubicBezTo>
                <a:lnTo>
                  <a:pt x="8251" y="2179"/>
                </a:lnTo>
                <a:cubicBezTo>
                  <a:pt x="8275" y="2167"/>
                  <a:pt x="8287" y="2143"/>
                  <a:pt x="8299" y="2131"/>
                </a:cubicBezTo>
                <a:cubicBezTo>
                  <a:pt x="8299" y="2131"/>
                  <a:pt x="8311" y="2143"/>
                  <a:pt x="8323" y="2143"/>
                </a:cubicBezTo>
                <a:cubicBezTo>
                  <a:pt x="8304" y="2129"/>
                  <a:pt x="8306" y="2126"/>
                  <a:pt x="8314" y="2126"/>
                </a:cubicBezTo>
                <a:cubicBezTo>
                  <a:pt x="8321" y="2126"/>
                  <a:pt x="8333" y="2128"/>
                  <a:pt x="8342" y="2128"/>
                </a:cubicBezTo>
                <a:cubicBezTo>
                  <a:pt x="8351" y="2128"/>
                  <a:pt x="8359" y="2127"/>
                  <a:pt x="8359" y="2119"/>
                </a:cubicBezTo>
                <a:cubicBezTo>
                  <a:pt x="8359" y="2072"/>
                  <a:pt x="8335" y="1989"/>
                  <a:pt x="8359" y="1953"/>
                </a:cubicBezTo>
                <a:cubicBezTo>
                  <a:pt x="8311" y="1929"/>
                  <a:pt x="8323" y="1905"/>
                  <a:pt x="8311" y="1893"/>
                </a:cubicBezTo>
                <a:lnTo>
                  <a:pt x="8311" y="1893"/>
                </a:lnTo>
                <a:lnTo>
                  <a:pt x="8371" y="1917"/>
                </a:lnTo>
                <a:lnTo>
                  <a:pt x="8371" y="1917"/>
                </a:lnTo>
                <a:lnTo>
                  <a:pt x="8359" y="1893"/>
                </a:lnTo>
                <a:cubicBezTo>
                  <a:pt x="8374" y="1893"/>
                  <a:pt x="8380" y="1877"/>
                  <a:pt x="8392" y="1877"/>
                </a:cubicBezTo>
                <a:cubicBezTo>
                  <a:pt x="8398" y="1877"/>
                  <a:pt x="8406" y="1881"/>
                  <a:pt x="8418" y="1893"/>
                </a:cubicBezTo>
                <a:lnTo>
                  <a:pt x="8442" y="1858"/>
                </a:lnTo>
                <a:cubicBezTo>
                  <a:pt x="8442" y="1846"/>
                  <a:pt x="8394" y="1822"/>
                  <a:pt x="8406" y="1822"/>
                </a:cubicBezTo>
                <a:cubicBezTo>
                  <a:pt x="8430" y="1822"/>
                  <a:pt x="8418" y="1834"/>
                  <a:pt x="8442" y="1834"/>
                </a:cubicBezTo>
                <a:cubicBezTo>
                  <a:pt x="8498" y="1823"/>
                  <a:pt x="8353" y="1758"/>
                  <a:pt x="8376" y="1731"/>
                </a:cubicBezTo>
                <a:lnTo>
                  <a:pt x="8376" y="1731"/>
                </a:lnTo>
                <a:cubicBezTo>
                  <a:pt x="8371" y="1722"/>
                  <a:pt x="8371" y="1715"/>
                  <a:pt x="8371" y="1715"/>
                </a:cubicBezTo>
                <a:cubicBezTo>
                  <a:pt x="8353" y="1709"/>
                  <a:pt x="8345" y="1706"/>
                  <a:pt x="8344" y="1706"/>
                </a:cubicBezTo>
                <a:cubicBezTo>
                  <a:pt x="8339" y="1706"/>
                  <a:pt x="8385" y="1727"/>
                  <a:pt x="8359" y="1727"/>
                </a:cubicBezTo>
                <a:cubicBezTo>
                  <a:pt x="8311" y="1703"/>
                  <a:pt x="8335" y="1703"/>
                  <a:pt x="8299" y="1691"/>
                </a:cubicBezTo>
                <a:cubicBezTo>
                  <a:pt x="8311" y="1691"/>
                  <a:pt x="8287" y="1667"/>
                  <a:pt x="8287" y="1667"/>
                </a:cubicBezTo>
                <a:cubicBezTo>
                  <a:pt x="8323" y="1667"/>
                  <a:pt x="8311" y="1643"/>
                  <a:pt x="8347" y="1643"/>
                </a:cubicBezTo>
                <a:cubicBezTo>
                  <a:pt x="8335" y="1631"/>
                  <a:pt x="8287" y="1608"/>
                  <a:pt x="8287" y="1596"/>
                </a:cubicBezTo>
                <a:lnTo>
                  <a:pt x="8287" y="1596"/>
                </a:lnTo>
                <a:cubicBezTo>
                  <a:pt x="8321" y="1604"/>
                  <a:pt x="8331" y="1612"/>
                  <a:pt x="8338" y="1612"/>
                </a:cubicBezTo>
                <a:cubicBezTo>
                  <a:pt x="8341" y="1612"/>
                  <a:pt x="8343" y="1611"/>
                  <a:pt x="8347" y="1608"/>
                </a:cubicBezTo>
                <a:lnTo>
                  <a:pt x="8323" y="1596"/>
                </a:lnTo>
                <a:cubicBezTo>
                  <a:pt x="8323" y="1592"/>
                  <a:pt x="8324" y="1590"/>
                  <a:pt x="8326" y="1590"/>
                </a:cubicBezTo>
                <a:cubicBezTo>
                  <a:pt x="8331" y="1590"/>
                  <a:pt x="8339" y="1596"/>
                  <a:pt x="8347" y="1596"/>
                </a:cubicBezTo>
                <a:cubicBezTo>
                  <a:pt x="8359" y="1584"/>
                  <a:pt x="8311" y="1572"/>
                  <a:pt x="8335" y="1572"/>
                </a:cubicBezTo>
                <a:lnTo>
                  <a:pt x="8359" y="1584"/>
                </a:lnTo>
                <a:cubicBezTo>
                  <a:pt x="8359" y="1572"/>
                  <a:pt x="8359" y="1572"/>
                  <a:pt x="8371" y="1560"/>
                </a:cubicBezTo>
                <a:cubicBezTo>
                  <a:pt x="8382" y="1572"/>
                  <a:pt x="8382" y="1572"/>
                  <a:pt x="8382" y="1572"/>
                </a:cubicBezTo>
                <a:cubicBezTo>
                  <a:pt x="8389" y="1574"/>
                  <a:pt x="8394" y="1574"/>
                  <a:pt x="8396" y="1574"/>
                </a:cubicBezTo>
                <a:cubicBezTo>
                  <a:pt x="8411" y="1574"/>
                  <a:pt x="8360" y="1548"/>
                  <a:pt x="8371" y="1548"/>
                </a:cubicBezTo>
                <a:cubicBezTo>
                  <a:pt x="8359" y="1548"/>
                  <a:pt x="8347" y="1548"/>
                  <a:pt x="8311" y="1536"/>
                </a:cubicBezTo>
                <a:cubicBezTo>
                  <a:pt x="8321" y="1536"/>
                  <a:pt x="8296" y="1510"/>
                  <a:pt x="8312" y="1510"/>
                </a:cubicBezTo>
                <a:cubicBezTo>
                  <a:pt x="8314" y="1510"/>
                  <a:pt x="8317" y="1510"/>
                  <a:pt x="8322" y="1512"/>
                </a:cubicBezTo>
                <a:lnTo>
                  <a:pt x="8322" y="1512"/>
                </a:lnTo>
                <a:cubicBezTo>
                  <a:pt x="8321" y="1509"/>
                  <a:pt x="8324" y="1506"/>
                  <a:pt x="8333" y="1501"/>
                </a:cubicBezTo>
                <a:lnTo>
                  <a:pt x="8333" y="1501"/>
                </a:lnTo>
                <a:cubicBezTo>
                  <a:pt x="8336" y="1504"/>
                  <a:pt x="8340" y="1508"/>
                  <a:pt x="8347" y="1512"/>
                </a:cubicBezTo>
                <a:cubicBezTo>
                  <a:pt x="8335" y="1500"/>
                  <a:pt x="8335" y="1500"/>
                  <a:pt x="8335" y="1500"/>
                </a:cubicBezTo>
                <a:lnTo>
                  <a:pt x="8335" y="1500"/>
                </a:lnTo>
                <a:cubicBezTo>
                  <a:pt x="8334" y="1501"/>
                  <a:pt x="8334" y="1501"/>
                  <a:pt x="8333" y="1501"/>
                </a:cubicBezTo>
                <a:lnTo>
                  <a:pt x="8333" y="1501"/>
                </a:lnTo>
                <a:cubicBezTo>
                  <a:pt x="8324" y="1488"/>
                  <a:pt x="8349" y="1486"/>
                  <a:pt x="8359" y="1477"/>
                </a:cubicBezTo>
                <a:cubicBezTo>
                  <a:pt x="8347" y="1465"/>
                  <a:pt x="8335" y="1453"/>
                  <a:pt x="8335" y="1453"/>
                </a:cubicBezTo>
                <a:cubicBezTo>
                  <a:pt x="8311" y="1453"/>
                  <a:pt x="8311" y="1441"/>
                  <a:pt x="8275" y="1429"/>
                </a:cubicBezTo>
                <a:lnTo>
                  <a:pt x="8275" y="1429"/>
                </a:lnTo>
                <a:cubicBezTo>
                  <a:pt x="8282" y="1430"/>
                  <a:pt x="8286" y="1431"/>
                  <a:pt x="8289" y="1431"/>
                </a:cubicBezTo>
                <a:cubicBezTo>
                  <a:pt x="8313" y="1431"/>
                  <a:pt x="8232" y="1393"/>
                  <a:pt x="8263" y="1393"/>
                </a:cubicBezTo>
                <a:cubicBezTo>
                  <a:pt x="8274" y="1393"/>
                  <a:pt x="8283" y="1396"/>
                  <a:pt x="8286" y="1399"/>
                </a:cubicBezTo>
                <a:lnTo>
                  <a:pt x="8286" y="1399"/>
                </a:lnTo>
                <a:cubicBezTo>
                  <a:pt x="8287" y="1397"/>
                  <a:pt x="8289" y="1397"/>
                  <a:pt x="8292" y="1397"/>
                </a:cubicBezTo>
                <a:cubicBezTo>
                  <a:pt x="8303" y="1397"/>
                  <a:pt x="8327" y="1408"/>
                  <a:pt x="8328" y="1408"/>
                </a:cubicBezTo>
                <a:cubicBezTo>
                  <a:pt x="8328" y="1408"/>
                  <a:pt x="8326" y="1407"/>
                  <a:pt x="8323" y="1405"/>
                </a:cubicBezTo>
                <a:cubicBezTo>
                  <a:pt x="8311" y="1381"/>
                  <a:pt x="8275" y="1381"/>
                  <a:pt x="8299" y="1369"/>
                </a:cubicBezTo>
                <a:lnTo>
                  <a:pt x="8299" y="1369"/>
                </a:lnTo>
                <a:cubicBezTo>
                  <a:pt x="8299" y="1369"/>
                  <a:pt x="8299" y="1381"/>
                  <a:pt x="8299" y="1381"/>
                </a:cubicBezTo>
                <a:cubicBezTo>
                  <a:pt x="8315" y="1373"/>
                  <a:pt x="8309" y="1359"/>
                  <a:pt x="8323" y="1359"/>
                </a:cubicBezTo>
                <a:cubicBezTo>
                  <a:pt x="8330" y="1359"/>
                  <a:pt x="8340" y="1362"/>
                  <a:pt x="8359" y="1369"/>
                </a:cubicBezTo>
                <a:cubicBezTo>
                  <a:pt x="8371" y="1381"/>
                  <a:pt x="8394" y="1381"/>
                  <a:pt x="8382" y="1381"/>
                </a:cubicBezTo>
                <a:lnTo>
                  <a:pt x="8371" y="1381"/>
                </a:lnTo>
                <a:cubicBezTo>
                  <a:pt x="8381" y="1392"/>
                  <a:pt x="8385" y="1395"/>
                  <a:pt x="8387" y="1395"/>
                </a:cubicBezTo>
                <a:cubicBezTo>
                  <a:pt x="8391" y="1395"/>
                  <a:pt x="8388" y="1386"/>
                  <a:pt x="8397" y="1386"/>
                </a:cubicBezTo>
                <a:cubicBezTo>
                  <a:pt x="8399" y="1386"/>
                  <a:pt x="8401" y="1387"/>
                  <a:pt x="8404" y="1387"/>
                </a:cubicBezTo>
                <a:lnTo>
                  <a:pt x="8404" y="1387"/>
                </a:lnTo>
                <a:cubicBezTo>
                  <a:pt x="8386" y="1378"/>
                  <a:pt x="8396" y="1369"/>
                  <a:pt x="8406" y="1369"/>
                </a:cubicBezTo>
                <a:lnTo>
                  <a:pt x="8371" y="1357"/>
                </a:lnTo>
                <a:cubicBezTo>
                  <a:pt x="8344" y="1337"/>
                  <a:pt x="8338" y="1330"/>
                  <a:pt x="8343" y="1330"/>
                </a:cubicBezTo>
                <a:cubicBezTo>
                  <a:pt x="8353" y="1330"/>
                  <a:pt x="8413" y="1361"/>
                  <a:pt x="8428" y="1361"/>
                </a:cubicBezTo>
                <a:cubicBezTo>
                  <a:pt x="8430" y="1361"/>
                  <a:pt x="8431" y="1360"/>
                  <a:pt x="8430" y="1357"/>
                </a:cubicBezTo>
                <a:cubicBezTo>
                  <a:pt x="8426" y="1349"/>
                  <a:pt x="8423" y="1346"/>
                  <a:pt x="8421" y="1346"/>
                </a:cubicBezTo>
                <a:cubicBezTo>
                  <a:pt x="8418" y="1346"/>
                  <a:pt x="8416" y="1349"/>
                  <a:pt x="8413" y="1349"/>
                </a:cubicBezTo>
                <a:cubicBezTo>
                  <a:pt x="8411" y="1349"/>
                  <a:pt x="8409" y="1348"/>
                  <a:pt x="8406" y="1346"/>
                </a:cubicBezTo>
                <a:cubicBezTo>
                  <a:pt x="8418" y="1334"/>
                  <a:pt x="8442" y="1346"/>
                  <a:pt x="8430" y="1322"/>
                </a:cubicBezTo>
                <a:cubicBezTo>
                  <a:pt x="8444" y="1322"/>
                  <a:pt x="8458" y="1326"/>
                  <a:pt x="8475" y="1332"/>
                </a:cubicBezTo>
                <a:lnTo>
                  <a:pt x="8475" y="1332"/>
                </a:lnTo>
                <a:lnTo>
                  <a:pt x="8442" y="1310"/>
                </a:lnTo>
                <a:cubicBezTo>
                  <a:pt x="8454" y="1298"/>
                  <a:pt x="8442" y="1274"/>
                  <a:pt x="8454" y="1274"/>
                </a:cubicBezTo>
                <a:cubicBezTo>
                  <a:pt x="8454" y="1274"/>
                  <a:pt x="8442" y="1274"/>
                  <a:pt x="8430" y="1262"/>
                </a:cubicBezTo>
                <a:cubicBezTo>
                  <a:pt x="8430" y="1238"/>
                  <a:pt x="8394" y="1227"/>
                  <a:pt x="8406" y="1215"/>
                </a:cubicBezTo>
                <a:lnTo>
                  <a:pt x="8406" y="1215"/>
                </a:lnTo>
                <a:cubicBezTo>
                  <a:pt x="8442" y="1227"/>
                  <a:pt x="8430" y="1238"/>
                  <a:pt x="8430" y="1238"/>
                </a:cubicBezTo>
                <a:cubicBezTo>
                  <a:pt x="8466" y="1238"/>
                  <a:pt x="8442" y="1227"/>
                  <a:pt x="8454" y="1227"/>
                </a:cubicBezTo>
                <a:cubicBezTo>
                  <a:pt x="8490" y="1238"/>
                  <a:pt x="8454" y="1227"/>
                  <a:pt x="8478" y="1250"/>
                </a:cubicBezTo>
                <a:lnTo>
                  <a:pt x="8478" y="1227"/>
                </a:lnTo>
                <a:lnTo>
                  <a:pt x="8490" y="1227"/>
                </a:lnTo>
                <a:cubicBezTo>
                  <a:pt x="8430" y="1203"/>
                  <a:pt x="8490" y="1215"/>
                  <a:pt x="8490" y="1203"/>
                </a:cubicBezTo>
                <a:cubicBezTo>
                  <a:pt x="8501" y="1179"/>
                  <a:pt x="8430" y="1143"/>
                  <a:pt x="8394" y="1107"/>
                </a:cubicBezTo>
                <a:cubicBezTo>
                  <a:pt x="8418" y="1107"/>
                  <a:pt x="8430" y="1119"/>
                  <a:pt x="8442" y="1119"/>
                </a:cubicBezTo>
                <a:cubicBezTo>
                  <a:pt x="8418" y="1119"/>
                  <a:pt x="8430" y="1131"/>
                  <a:pt x="8442" y="1131"/>
                </a:cubicBezTo>
                <a:cubicBezTo>
                  <a:pt x="8442" y="1129"/>
                  <a:pt x="8444" y="1128"/>
                  <a:pt x="8448" y="1128"/>
                </a:cubicBezTo>
                <a:cubicBezTo>
                  <a:pt x="8463" y="1128"/>
                  <a:pt x="8506" y="1145"/>
                  <a:pt x="8525" y="1155"/>
                </a:cubicBezTo>
                <a:cubicBezTo>
                  <a:pt x="8513" y="1131"/>
                  <a:pt x="8490" y="1143"/>
                  <a:pt x="8478" y="1131"/>
                </a:cubicBezTo>
                <a:lnTo>
                  <a:pt x="8490" y="1119"/>
                </a:lnTo>
                <a:cubicBezTo>
                  <a:pt x="8466" y="1107"/>
                  <a:pt x="8454" y="1107"/>
                  <a:pt x="8442" y="1084"/>
                </a:cubicBezTo>
                <a:cubicBezTo>
                  <a:pt x="8442" y="1084"/>
                  <a:pt x="8442" y="1072"/>
                  <a:pt x="8454" y="1072"/>
                </a:cubicBezTo>
                <a:cubicBezTo>
                  <a:pt x="8466" y="1072"/>
                  <a:pt x="8490" y="1084"/>
                  <a:pt x="8490" y="1096"/>
                </a:cubicBezTo>
                <a:cubicBezTo>
                  <a:pt x="8501" y="1096"/>
                  <a:pt x="8501" y="1084"/>
                  <a:pt x="8478" y="1072"/>
                </a:cubicBezTo>
                <a:cubicBezTo>
                  <a:pt x="8454" y="1072"/>
                  <a:pt x="8466" y="1036"/>
                  <a:pt x="8418" y="1024"/>
                </a:cubicBezTo>
                <a:lnTo>
                  <a:pt x="8454" y="1024"/>
                </a:lnTo>
                <a:cubicBezTo>
                  <a:pt x="8462" y="1024"/>
                  <a:pt x="8464" y="1019"/>
                  <a:pt x="8472" y="1019"/>
                </a:cubicBezTo>
                <a:cubicBezTo>
                  <a:pt x="8476" y="1019"/>
                  <a:pt x="8482" y="1020"/>
                  <a:pt x="8490" y="1024"/>
                </a:cubicBezTo>
                <a:cubicBezTo>
                  <a:pt x="8481" y="1016"/>
                  <a:pt x="8485" y="1007"/>
                  <a:pt x="8496" y="1007"/>
                </a:cubicBezTo>
                <a:cubicBezTo>
                  <a:pt x="8500" y="1007"/>
                  <a:pt x="8506" y="1009"/>
                  <a:pt x="8513" y="1012"/>
                </a:cubicBezTo>
                <a:cubicBezTo>
                  <a:pt x="8501" y="1000"/>
                  <a:pt x="8490" y="1000"/>
                  <a:pt x="8478" y="988"/>
                </a:cubicBezTo>
                <a:lnTo>
                  <a:pt x="8490" y="976"/>
                </a:lnTo>
                <a:cubicBezTo>
                  <a:pt x="8501" y="982"/>
                  <a:pt x="8522" y="991"/>
                  <a:pt x="8540" y="1000"/>
                </a:cubicBezTo>
                <a:cubicBezTo>
                  <a:pt x="8528" y="991"/>
                  <a:pt x="8519" y="982"/>
                  <a:pt x="8525" y="976"/>
                </a:cubicBezTo>
                <a:lnTo>
                  <a:pt x="8525" y="976"/>
                </a:lnTo>
                <a:cubicBezTo>
                  <a:pt x="8561" y="1012"/>
                  <a:pt x="8561" y="988"/>
                  <a:pt x="8609" y="1024"/>
                </a:cubicBezTo>
                <a:cubicBezTo>
                  <a:pt x="8632" y="1024"/>
                  <a:pt x="8644" y="1012"/>
                  <a:pt x="8632" y="1000"/>
                </a:cubicBezTo>
                <a:cubicBezTo>
                  <a:pt x="8621" y="988"/>
                  <a:pt x="8618" y="988"/>
                  <a:pt x="8613" y="988"/>
                </a:cubicBezTo>
                <a:cubicBezTo>
                  <a:pt x="8609" y="988"/>
                  <a:pt x="8603" y="988"/>
                  <a:pt x="8585" y="976"/>
                </a:cubicBezTo>
                <a:cubicBezTo>
                  <a:pt x="8585" y="953"/>
                  <a:pt x="8490" y="893"/>
                  <a:pt x="8513" y="893"/>
                </a:cubicBezTo>
                <a:lnTo>
                  <a:pt x="8501" y="881"/>
                </a:lnTo>
                <a:cubicBezTo>
                  <a:pt x="8490" y="869"/>
                  <a:pt x="8501" y="869"/>
                  <a:pt x="8478" y="846"/>
                </a:cubicBezTo>
                <a:lnTo>
                  <a:pt x="8478" y="846"/>
                </a:lnTo>
                <a:cubicBezTo>
                  <a:pt x="8503" y="862"/>
                  <a:pt x="8546" y="879"/>
                  <a:pt x="8573" y="879"/>
                </a:cubicBezTo>
                <a:cubicBezTo>
                  <a:pt x="8585" y="879"/>
                  <a:pt x="8593" y="876"/>
                  <a:pt x="8597" y="869"/>
                </a:cubicBezTo>
                <a:cubicBezTo>
                  <a:pt x="8573" y="857"/>
                  <a:pt x="8549" y="857"/>
                  <a:pt x="8513" y="834"/>
                </a:cubicBezTo>
                <a:lnTo>
                  <a:pt x="8513" y="822"/>
                </a:lnTo>
                <a:cubicBezTo>
                  <a:pt x="8525" y="822"/>
                  <a:pt x="8525" y="834"/>
                  <a:pt x="8525" y="834"/>
                </a:cubicBezTo>
                <a:cubicBezTo>
                  <a:pt x="8525" y="827"/>
                  <a:pt x="8532" y="825"/>
                  <a:pt x="8539" y="825"/>
                </a:cubicBezTo>
                <a:cubicBezTo>
                  <a:pt x="8547" y="825"/>
                  <a:pt x="8557" y="827"/>
                  <a:pt x="8562" y="827"/>
                </a:cubicBezTo>
                <a:cubicBezTo>
                  <a:pt x="8568" y="827"/>
                  <a:pt x="8568" y="824"/>
                  <a:pt x="8549" y="810"/>
                </a:cubicBezTo>
                <a:lnTo>
                  <a:pt x="8549" y="810"/>
                </a:lnTo>
                <a:lnTo>
                  <a:pt x="8585" y="822"/>
                </a:lnTo>
                <a:cubicBezTo>
                  <a:pt x="8573" y="810"/>
                  <a:pt x="8573" y="798"/>
                  <a:pt x="8561" y="786"/>
                </a:cubicBezTo>
                <a:cubicBezTo>
                  <a:pt x="8555" y="774"/>
                  <a:pt x="8558" y="771"/>
                  <a:pt x="8565" y="771"/>
                </a:cubicBezTo>
                <a:cubicBezTo>
                  <a:pt x="8573" y="771"/>
                  <a:pt x="8585" y="774"/>
                  <a:pt x="8597" y="774"/>
                </a:cubicBezTo>
                <a:cubicBezTo>
                  <a:pt x="8585" y="774"/>
                  <a:pt x="8537" y="750"/>
                  <a:pt x="8537" y="738"/>
                </a:cubicBezTo>
                <a:lnTo>
                  <a:pt x="8537" y="738"/>
                </a:lnTo>
                <a:cubicBezTo>
                  <a:pt x="8563" y="751"/>
                  <a:pt x="8574" y="755"/>
                  <a:pt x="8581" y="755"/>
                </a:cubicBezTo>
                <a:cubicBezTo>
                  <a:pt x="8590" y="755"/>
                  <a:pt x="8588" y="748"/>
                  <a:pt x="8597" y="748"/>
                </a:cubicBezTo>
                <a:cubicBezTo>
                  <a:pt x="8599" y="748"/>
                  <a:pt x="8603" y="748"/>
                  <a:pt x="8609" y="750"/>
                </a:cubicBezTo>
                <a:cubicBezTo>
                  <a:pt x="8609" y="750"/>
                  <a:pt x="8623" y="750"/>
                  <a:pt x="8618" y="745"/>
                </a:cubicBezTo>
                <a:lnTo>
                  <a:pt x="8618" y="745"/>
                </a:lnTo>
                <a:lnTo>
                  <a:pt x="8644" y="762"/>
                </a:lnTo>
                <a:cubicBezTo>
                  <a:pt x="8597" y="726"/>
                  <a:pt x="8609" y="715"/>
                  <a:pt x="8597" y="703"/>
                </a:cubicBezTo>
                <a:lnTo>
                  <a:pt x="8597" y="703"/>
                </a:lnTo>
                <a:cubicBezTo>
                  <a:pt x="8620" y="716"/>
                  <a:pt x="8631" y="720"/>
                  <a:pt x="8637" y="720"/>
                </a:cubicBezTo>
                <a:cubicBezTo>
                  <a:pt x="8646" y="720"/>
                  <a:pt x="8640" y="709"/>
                  <a:pt x="8647" y="709"/>
                </a:cubicBezTo>
                <a:cubicBezTo>
                  <a:pt x="8650" y="709"/>
                  <a:pt x="8656" y="712"/>
                  <a:pt x="8668" y="719"/>
                </a:cubicBezTo>
                <a:lnTo>
                  <a:pt x="8668" y="719"/>
                </a:lnTo>
                <a:cubicBezTo>
                  <a:pt x="8628" y="691"/>
                  <a:pt x="8664" y="688"/>
                  <a:pt x="8621" y="655"/>
                </a:cubicBezTo>
                <a:cubicBezTo>
                  <a:pt x="8632" y="655"/>
                  <a:pt x="8668" y="679"/>
                  <a:pt x="8692" y="691"/>
                </a:cubicBezTo>
                <a:lnTo>
                  <a:pt x="8680" y="679"/>
                </a:lnTo>
                <a:lnTo>
                  <a:pt x="8680" y="679"/>
                </a:lnTo>
                <a:cubicBezTo>
                  <a:pt x="8685" y="681"/>
                  <a:pt x="8690" y="682"/>
                  <a:pt x="8694" y="682"/>
                </a:cubicBezTo>
                <a:cubicBezTo>
                  <a:pt x="8705" y="682"/>
                  <a:pt x="8714" y="675"/>
                  <a:pt x="8726" y="675"/>
                </a:cubicBezTo>
                <a:cubicBezTo>
                  <a:pt x="8730" y="675"/>
                  <a:pt x="8735" y="676"/>
                  <a:pt x="8740" y="679"/>
                </a:cubicBezTo>
                <a:lnTo>
                  <a:pt x="8692" y="631"/>
                </a:lnTo>
                <a:lnTo>
                  <a:pt x="8716" y="643"/>
                </a:lnTo>
                <a:cubicBezTo>
                  <a:pt x="8704" y="631"/>
                  <a:pt x="8704" y="631"/>
                  <a:pt x="8692" y="619"/>
                </a:cubicBezTo>
                <a:cubicBezTo>
                  <a:pt x="8644" y="584"/>
                  <a:pt x="8680" y="595"/>
                  <a:pt x="8668" y="572"/>
                </a:cubicBezTo>
                <a:lnTo>
                  <a:pt x="8668" y="572"/>
                </a:lnTo>
                <a:cubicBezTo>
                  <a:pt x="8680" y="584"/>
                  <a:pt x="8692" y="584"/>
                  <a:pt x="8692" y="595"/>
                </a:cubicBezTo>
                <a:cubicBezTo>
                  <a:pt x="8704" y="595"/>
                  <a:pt x="8728" y="607"/>
                  <a:pt x="8740" y="619"/>
                </a:cubicBezTo>
                <a:cubicBezTo>
                  <a:pt x="8728" y="607"/>
                  <a:pt x="8668" y="548"/>
                  <a:pt x="8632" y="536"/>
                </a:cubicBezTo>
                <a:cubicBezTo>
                  <a:pt x="8609" y="524"/>
                  <a:pt x="8609" y="512"/>
                  <a:pt x="8621" y="512"/>
                </a:cubicBezTo>
                <a:lnTo>
                  <a:pt x="8656" y="536"/>
                </a:lnTo>
                <a:lnTo>
                  <a:pt x="8656" y="536"/>
                </a:lnTo>
                <a:lnTo>
                  <a:pt x="8621" y="500"/>
                </a:lnTo>
                <a:cubicBezTo>
                  <a:pt x="8621" y="498"/>
                  <a:pt x="8622" y="497"/>
                  <a:pt x="8623" y="497"/>
                </a:cubicBezTo>
                <a:cubicBezTo>
                  <a:pt x="8628" y="497"/>
                  <a:pt x="8639" y="504"/>
                  <a:pt x="8647" y="504"/>
                </a:cubicBezTo>
                <a:cubicBezTo>
                  <a:pt x="8651" y="504"/>
                  <a:pt x="8654" y="503"/>
                  <a:pt x="8656" y="500"/>
                </a:cubicBezTo>
                <a:cubicBezTo>
                  <a:pt x="8656" y="511"/>
                  <a:pt x="8715" y="561"/>
                  <a:pt x="8735" y="561"/>
                </a:cubicBezTo>
                <a:cubicBezTo>
                  <a:pt x="8737" y="561"/>
                  <a:pt x="8739" y="561"/>
                  <a:pt x="8740" y="560"/>
                </a:cubicBezTo>
                <a:cubicBezTo>
                  <a:pt x="8740" y="572"/>
                  <a:pt x="8763" y="595"/>
                  <a:pt x="8763" y="607"/>
                </a:cubicBezTo>
                <a:cubicBezTo>
                  <a:pt x="8767" y="604"/>
                  <a:pt x="8769" y="602"/>
                  <a:pt x="8771" y="602"/>
                </a:cubicBezTo>
                <a:cubicBezTo>
                  <a:pt x="8776" y="602"/>
                  <a:pt x="8779" y="611"/>
                  <a:pt x="8787" y="619"/>
                </a:cubicBezTo>
                <a:cubicBezTo>
                  <a:pt x="8787" y="595"/>
                  <a:pt x="8763" y="595"/>
                  <a:pt x="8775" y="584"/>
                </a:cubicBezTo>
                <a:cubicBezTo>
                  <a:pt x="8775" y="584"/>
                  <a:pt x="8747" y="546"/>
                  <a:pt x="8758" y="546"/>
                </a:cubicBezTo>
                <a:cubicBezTo>
                  <a:pt x="8759" y="546"/>
                  <a:pt x="8761" y="547"/>
                  <a:pt x="8763" y="548"/>
                </a:cubicBezTo>
                <a:cubicBezTo>
                  <a:pt x="8692" y="512"/>
                  <a:pt x="8728" y="500"/>
                  <a:pt x="8692" y="476"/>
                </a:cubicBezTo>
                <a:cubicBezTo>
                  <a:pt x="8686" y="470"/>
                  <a:pt x="8683" y="468"/>
                  <a:pt x="8685" y="468"/>
                </a:cubicBezTo>
                <a:lnTo>
                  <a:pt x="8685" y="468"/>
                </a:lnTo>
                <a:cubicBezTo>
                  <a:pt x="8686" y="468"/>
                  <a:pt x="8692" y="470"/>
                  <a:pt x="8704" y="476"/>
                </a:cubicBezTo>
                <a:cubicBezTo>
                  <a:pt x="8717" y="489"/>
                  <a:pt x="8730" y="495"/>
                  <a:pt x="8743" y="500"/>
                </a:cubicBezTo>
                <a:lnTo>
                  <a:pt x="8743" y="500"/>
                </a:lnTo>
                <a:cubicBezTo>
                  <a:pt x="8737" y="496"/>
                  <a:pt x="8732" y="492"/>
                  <a:pt x="8728" y="488"/>
                </a:cubicBezTo>
                <a:cubicBezTo>
                  <a:pt x="8728" y="486"/>
                  <a:pt x="8729" y="485"/>
                  <a:pt x="8730" y="485"/>
                </a:cubicBezTo>
                <a:cubicBezTo>
                  <a:pt x="8737" y="485"/>
                  <a:pt x="8756" y="500"/>
                  <a:pt x="8775" y="500"/>
                </a:cubicBezTo>
                <a:lnTo>
                  <a:pt x="8775" y="512"/>
                </a:lnTo>
                <a:lnTo>
                  <a:pt x="8799" y="512"/>
                </a:lnTo>
                <a:cubicBezTo>
                  <a:pt x="8788" y="501"/>
                  <a:pt x="8766" y="500"/>
                  <a:pt x="8764" y="480"/>
                </a:cubicBezTo>
                <a:lnTo>
                  <a:pt x="8764" y="480"/>
                </a:lnTo>
                <a:cubicBezTo>
                  <a:pt x="8764" y="479"/>
                  <a:pt x="8765" y="473"/>
                  <a:pt x="8769" y="473"/>
                </a:cubicBezTo>
                <a:cubicBezTo>
                  <a:pt x="8771" y="473"/>
                  <a:pt x="8773" y="474"/>
                  <a:pt x="8775" y="476"/>
                </a:cubicBezTo>
                <a:cubicBezTo>
                  <a:pt x="8799" y="500"/>
                  <a:pt x="8835" y="524"/>
                  <a:pt x="8835" y="536"/>
                </a:cubicBezTo>
                <a:cubicBezTo>
                  <a:pt x="8835" y="536"/>
                  <a:pt x="8847" y="512"/>
                  <a:pt x="8811" y="488"/>
                </a:cubicBezTo>
                <a:cubicBezTo>
                  <a:pt x="8799" y="476"/>
                  <a:pt x="8763" y="465"/>
                  <a:pt x="8763" y="453"/>
                </a:cubicBezTo>
                <a:lnTo>
                  <a:pt x="8775" y="453"/>
                </a:lnTo>
                <a:lnTo>
                  <a:pt x="8752" y="429"/>
                </a:lnTo>
                <a:lnTo>
                  <a:pt x="8752" y="429"/>
                </a:lnTo>
                <a:lnTo>
                  <a:pt x="8775" y="441"/>
                </a:lnTo>
                <a:cubicBezTo>
                  <a:pt x="8763" y="429"/>
                  <a:pt x="8752" y="417"/>
                  <a:pt x="8763" y="417"/>
                </a:cubicBezTo>
                <a:cubicBezTo>
                  <a:pt x="8775" y="429"/>
                  <a:pt x="8775" y="429"/>
                  <a:pt x="8787" y="441"/>
                </a:cubicBezTo>
                <a:cubicBezTo>
                  <a:pt x="8799" y="429"/>
                  <a:pt x="8775" y="417"/>
                  <a:pt x="8763" y="405"/>
                </a:cubicBezTo>
                <a:cubicBezTo>
                  <a:pt x="8763" y="402"/>
                  <a:pt x="8764" y="400"/>
                  <a:pt x="8766" y="400"/>
                </a:cubicBezTo>
                <a:cubicBezTo>
                  <a:pt x="8771" y="400"/>
                  <a:pt x="8782" y="408"/>
                  <a:pt x="8799" y="417"/>
                </a:cubicBezTo>
                <a:cubicBezTo>
                  <a:pt x="8811" y="417"/>
                  <a:pt x="8811" y="405"/>
                  <a:pt x="8835" y="405"/>
                </a:cubicBezTo>
                <a:cubicBezTo>
                  <a:pt x="8835" y="393"/>
                  <a:pt x="8823" y="405"/>
                  <a:pt x="8811" y="381"/>
                </a:cubicBezTo>
                <a:lnTo>
                  <a:pt x="8811" y="381"/>
                </a:lnTo>
                <a:cubicBezTo>
                  <a:pt x="8830" y="394"/>
                  <a:pt x="8843" y="399"/>
                  <a:pt x="8851" y="399"/>
                </a:cubicBezTo>
                <a:cubicBezTo>
                  <a:pt x="8872" y="399"/>
                  <a:pt x="8862" y="363"/>
                  <a:pt x="8871" y="345"/>
                </a:cubicBezTo>
                <a:cubicBezTo>
                  <a:pt x="8811" y="310"/>
                  <a:pt x="8859" y="345"/>
                  <a:pt x="8823" y="298"/>
                </a:cubicBezTo>
                <a:lnTo>
                  <a:pt x="8823" y="298"/>
                </a:lnTo>
                <a:cubicBezTo>
                  <a:pt x="8835" y="310"/>
                  <a:pt x="8871" y="322"/>
                  <a:pt x="8871" y="345"/>
                </a:cubicBezTo>
                <a:lnTo>
                  <a:pt x="8882" y="334"/>
                </a:lnTo>
                <a:cubicBezTo>
                  <a:pt x="8906" y="345"/>
                  <a:pt x="8882" y="357"/>
                  <a:pt x="8930" y="393"/>
                </a:cubicBezTo>
                <a:cubicBezTo>
                  <a:pt x="8941" y="382"/>
                  <a:pt x="8893" y="332"/>
                  <a:pt x="8911" y="332"/>
                </a:cubicBezTo>
                <a:cubicBezTo>
                  <a:pt x="8913" y="332"/>
                  <a:pt x="8915" y="332"/>
                  <a:pt x="8918" y="334"/>
                </a:cubicBezTo>
                <a:cubicBezTo>
                  <a:pt x="8927" y="342"/>
                  <a:pt x="8931" y="345"/>
                  <a:pt x="8932" y="345"/>
                </a:cubicBezTo>
                <a:cubicBezTo>
                  <a:pt x="8935" y="345"/>
                  <a:pt x="8928" y="334"/>
                  <a:pt x="8933" y="334"/>
                </a:cubicBezTo>
                <a:cubicBezTo>
                  <a:pt x="8935" y="334"/>
                  <a:pt x="8938" y="335"/>
                  <a:pt x="8943" y="338"/>
                </a:cubicBezTo>
                <a:lnTo>
                  <a:pt x="8943" y="338"/>
                </a:lnTo>
                <a:cubicBezTo>
                  <a:pt x="8930" y="325"/>
                  <a:pt x="8915" y="312"/>
                  <a:pt x="8906" y="298"/>
                </a:cubicBezTo>
                <a:cubicBezTo>
                  <a:pt x="8909" y="292"/>
                  <a:pt x="8912" y="290"/>
                  <a:pt x="8916" y="290"/>
                </a:cubicBezTo>
                <a:cubicBezTo>
                  <a:pt x="8929" y="290"/>
                  <a:pt x="8948" y="315"/>
                  <a:pt x="8966" y="334"/>
                </a:cubicBezTo>
                <a:cubicBezTo>
                  <a:pt x="8978" y="334"/>
                  <a:pt x="8978" y="322"/>
                  <a:pt x="8966" y="310"/>
                </a:cubicBezTo>
                <a:lnTo>
                  <a:pt x="8966" y="310"/>
                </a:lnTo>
                <a:cubicBezTo>
                  <a:pt x="8969" y="315"/>
                  <a:pt x="8968" y="318"/>
                  <a:pt x="8966" y="318"/>
                </a:cubicBezTo>
                <a:cubicBezTo>
                  <a:pt x="8958" y="318"/>
                  <a:pt x="8927" y="292"/>
                  <a:pt x="8918" y="274"/>
                </a:cubicBezTo>
                <a:lnTo>
                  <a:pt x="8918" y="274"/>
                </a:lnTo>
                <a:cubicBezTo>
                  <a:pt x="8927" y="283"/>
                  <a:pt x="8933" y="287"/>
                  <a:pt x="8935" y="287"/>
                </a:cubicBezTo>
                <a:cubicBezTo>
                  <a:pt x="8942" y="287"/>
                  <a:pt x="8927" y="256"/>
                  <a:pt x="8918" y="238"/>
                </a:cubicBezTo>
                <a:cubicBezTo>
                  <a:pt x="8906" y="234"/>
                  <a:pt x="8898" y="233"/>
                  <a:pt x="8893" y="233"/>
                </a:cubicBezTo>
                <a:cubicBezTo>
                  <a:pt x="8882" y="233"/>
                  <a:pt x="8882" y="238"/>
                  <a:pt x="8882" y="238"/>
                </a:cubicBezTo>
                <a:cubicBezTo>
                  <a:pt x="8882" y="217"/>
                  <a:pt x="8853" y="165"/>
                  <a:pt x="8866" y="165"/>
                </a:cubicBezTo>
                <a:cubicBezTo>
                  <a:pt x="8867" y="165"/>
                  <a:pt x="8868" y="166"/>
                  <a:pt x="8871" y="167"/>
                </a:cubicBezTo>
                <a:cubicBezTo>
                  <a:pt x="8882" y="183"/>
                  <a:pt x="8888" y="187"/>
                  <a:pt x="8890" y="187"/>
                </a:cubicBezTo>
                <a:cubicBezTo>
                  <a:pt x="8893" y="187"/>
                  <a:pt x="8893" y="183"/>
                  <a:pt x="8894" y="183"/>
                </a:cubicBezTo>
                <a:cubicBezTo>
                  <a:pt x="8896" y="183"/>
                  <a:pt x="8898" y="187"/>
                  <a:pt x="8906" y="203"/>
                </a:cubicBezTo>
                <a:cubicBezTo>
                  <a:pt x="8918" y="214"/>
                  <a:pt x="8906" y="214"/>
                  <a:pt x="8906" y="214"/>
                </a:cubicBezTo>
                <a:lnTo>
                  <a:pt x="8918" y="226"/>
                </a:lnTo>
                <a:cubicBezTo>
                  <a:pt x="8954" y="214"/>
                  <a:pt x="8882" y="167"/>
                  <a:pt x="8882" y="131"/>
                </a:cubicBezTo>
                <a:cubicBezTo>
                  <a:pt x="8884" y="130"/>
                  <a:pt x="8886" y="129"/>
                  <a:pt x="8888" y="129"/>
                </a:cubicBezTo>
                <a:cubicBezTo>
                  <a:pt x="8889" y="129"/>
                  <a:pt x="8891" y="129"/>
                  <a:pt x="8893" y="130"/>
                </a:cubicBezTo>
                <a:lnTo>
                  <a:pt x="8893" y="130"/>
                </a:lnTo>
                <a:cubicBezTo>
                  <a:pt x="8889" y="126"/>
                  <a:pt x="8886" y="122"/>
                  <a:pt x="8882" y="119"/>
                </a:cubicBezTo>
                <a:lnTo>
                  <a:pt x="8882" y="119"/>
                </a:lnTo>
                <a:cubicBezTo>
                  <a:pt x="8895" y="128"/>
                  <a:pt x="8902" y="132"/>
                  <a:pt x="8907" y="132"/>
                </a:cubicBezTo>
                <a:cubicBezTo>
                  <a:pt x="8919" y="132"/>
                  <a:pt x="8906" y="101"/>
                  <a:pt x="8906" y="84"/>
                </a:cubicBezTo>
                <a:cubicBezTo>
                  <a:pt x="8877" y="66"/>
                  <a:pt x="8871" y="66"/>
                  <a:pt x="8865" y="66"/>
                </a:cubicBezTo>
                <a:cubicBezTo>
                  <a:pt x="8859" y="66"/>
                  <a:pt x="8853" y="66"/>
                  <a:pt x="8823" y="48"/>
                </a:cubicBezTo>
                <a:lnTo>
                  <a:pt x="8823" y="48"/>
                </a:lnTo>
                <a:cubicBezTo>
                  <a:pt x="8833" y="68"/>
                  <a:pt x="8861" y="98"/>
                  <a:pt x="8846" y="98"/>
                </a:cubicBezTo>
                <a:cubicBezTo>
                  <a:pt x="8843" y="98"/>
                  <a:pt x="8840" y="97"/>
                  <a:pt x="8835" y="95"/>
                </a:cubicBezTo>
                <a:cubicBezTo>
                  <a:pt x="8835" y="72"/>
                  <a:pt x="8823" y="72"/>
                  <a:pt x="8811" y="72"/>
                </a:cubicBezTo>
                <a:cubicBezTo>
                  <a:pt x="8835" y="95"/>
                  <a:pt x="8811" y="84"/>
                  <a:pt x="8823" y="95"/>
                </a:cubicBezTo>
                <a:cubicBezTo>
                  <a:pt x="8799" y="84"/>
                  <a:pt x="8787" y="36"/>
                  <a:pt x="8763" y="36"/>
                </a:cubicBezTo>
                <a:lnTo>
                  <a:pt x="8799" y="95"/>
                </a:lnTo>
                <a:cubicBezTo>
                  <a:pt x="8789" y="95"/>
                  <a:pt x="8779" y="69"/>
                  <a:pt x="8776" y="69"/>
                </a:cubicBezTo>
                <a:cubicBezTo>
                  <a:pt x="8776" y="69"/>
                  <a:pt x="8775" y="70"/>
                  <a:pt x="8775" y="72"/>
                </a:cubicBezTo>
                <a:cubicBezTo>
                  <a:pt x="8752" y="36"/>
                  <a:pt x="8740" y="36"/>
                  <a:pt x="8740" y="12"/>
                </a:cubicBezTo>
                <a:cubicBezTo>
                  <a:pt x="8731" y="6"/>
                  <a:pt x="8726" y="3"/>
                  <a:pt x="8723" y="3"/>
                </a:cubicBezTo>
                <a:cubicBezTo>
                  <a:pt x="8707" y="3"/>
                  <a:pt x="8740" y="64"/>
                  <a:pt x="8740" y="84"/>
                </a:cubicBezTo>
                <a:lnTo>
                  <a:pt x="8740" y="84"/>
                </a:lnTo>
                <a:cubicBezTo>
                  <a:pt x="8740" y="83"/>
                  <a:pt x="8740" y="72"/>
                  <a:pt x="8728" y="72"/>
                </a:cubicBezTo>
                <a:cubicBezTo>
                  <a:pt x="8740" y="84"/>
                  <a:pt x="8740" y="84"/>
                  <a:pt x="8740" y="95"/>
                </a:cubicBezTo>
                <a:cubicBezTo>
                  <a:pt x="8716" y="84"/>
                  <a:pt x="8728" y="60"/>
                  <a:pt x="8704" y="48"/>
                </a:cubicBezTo>
                <a:lnTo>
                  <a:pt x="8692" y="60"/>
                </a:lnTo>
                <a:cubicBezTo>
                  <a:pt x="8692" y="66"/>
                  <a:pt x="8692" y="69"/>
                  <a:pt x="8690" y="69"/>
                </a:cubicBezTo>
                <a:cubicBezTo>
                  <a:pt x="8689" y="69"/>
                  <a:pt x="8686" y="66"/>
                  <a:pt x="8680" y="60"/>
                </a:cubicBezTo>
                <a:cubicBezTo>
                  <a:pt x="8674" y="48"/>
                  <a:pt x="8668" y="39"/>
                  <a:pt x="8664" y="30"/>
                </a:cubicBezTo>
                <a:lnTo>
                  <a:pt x="8664" y="30"/>
                </a:lnTo>
                <a:lnTo>
                  <a:pt x="8668" y="48"/>
                </a:lnTo>
                <a:cubicBezTo>
                  <a:pt x="8656" y="36"/>
                  <a:pt x="8632" y="24"/>
                  <a:pt x="8632" y="12"/>
                </a:cubicBezTo>
                <a:lnTo>
                  <a:pt x="8621" y="36"/>
                </a:lnTo>
                <a:lnTo>
                  <a:pt x="8597" y="12"/>
                </a:lnTo>
                <a:lnTo>
                  <a:pt x="8597" y="12"/>
                </a:lnTo>
                <a:cubicBezTo>
                  <a:pt x="8588" y="12"/>
                  <a:pt x="8603" y="58"/>
                  <a:pt x="8597" y="58"/>
                </a:cubicBezTo>
                <a:cubicBezTo>
                  <a:pt x="8594" y="58"/>
                  <a:pt x="8587" y="49"/>
                  <a:pt x="8573" y="24"/>
                </a:cubicBezTo>
                <a:cubicBezTo>
                  <a:pt x="8573" y="72"/>
                  <a:pt x="8561" y="60"/>
                  <a:pt x="8549" y="95"/>
                </a:cubicBezTo>
                <a:cubicBezTo>
                  <a:pt x="8549" y="48"/>
                  <a:pt x="8501" y="60"/>
                  <a:pt x="8513" y="36"/>
                </a:cubicBezTo>
                <a:cubicBezTo>
                  <a:pt x="8510" y="34"/>
                  <a:pt x="8508" y="34"/>
                  <a:pt x="8506" y="34"/>
                </a:cubicBezTo>
                <a:cubicBezTo>
                  <a:pt x="8496" y="34"/>
                  <a:pt x="8513" y="61"/>
                  <a:pt x="8513" y="72"/>
                </a:cubicBezTo>
                <a:cubicBezTo>
                  <a:pt x="8490" y="60"/>
                  <a:pt x="8466" y="24"/>
                  <a:pt x="84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2"/>
          <p:cNvSpPr/>
          <p:nvPr/>
        </p:nvSpPr>
        <p:spPr>
          <a:xfrm rot="-8999870">
            <a:off x="7113518" y="2953159"/>
            <a:ext cx="995573" cy="302003"/>
          </a:xfrm>
          <a:custGeom>
            <a:rect b="b" l="l" r="r" t="t"/>
            <a:pathLst>
              <a:path extrusionOk="0" h="8069" w="26600">
                <a:moveTo>
                  <a:pt x="12445" y="1399"/>
                </a:moveTo>
                <a:cubicBezTo>
                  <a:pt x="12424" y="1406"/>
                  <a:pt x="12415" y="1414"/>
                  <a:pt x="12405" y="1422"/>
                </a:cubicBezTo>
                <a:lnTo>
                  <a:pt x="12405" y="1422"/>
                </a:lnTo>
                <a:cubicBezTo>
                  <a:pt x="12406" y="1422"/>
                  <a:pt x="12406" y="1422"/>
                  <a:pt x="12407" y="1421"/>
                </a:cubicBezTo>
                <a:cubicBezTo>
                  <a:pt x="12421" y="1414"/>
                  <a:pt x="12434" y="1407"/>
                  <a:pt x="12445" y="1399"/>
                </a:cubicBezTo>
                <a:close/>
                <a:moveTo>
                  <a:pt x="12405" y="1422"/>
                </a:moveTo>
                <a:cubicBezTo>
                  <a:pt x="12358" y="1445"/>
                  <a:pt x="12324" y="1457"/>
                  <a:pt x="12324" y="1457"/>
                </a:cubicBezTo>
                <a:cubicBezTo>
                  <a:pt x="12375" y="1447"/>
                  <a:pt x="12391" y="1434"/>
                  <a:pt x="12405" y="1422"/>
                </a:cubicBezTo>
                <a:close/>
                <a:moveTo>
                  <a:pt x="22134" y="1493"/>
                </a:moveTo>
                <a:lnTo>
                  <a:pt x="22134" y="1493"/>
                </a:lnTo>
                <a:cubicBezTo>
                  <a:pt x="22130" y="1497"/>
                  <a:pt x="22128" y="1502"/>
                  <a:pt x="22126" y="1508"/>
                </a:cubicBezTo>
                <a:lnTo>
                  <a:pt x="22126" y="1508"/>
                </a:lnTo>
                <a:cubicBezTo>
                  <a:pt x="22129" y="1504"/>
                  <a:pt x="22132" y="1499"/>
                  <a:pt x="22134" y="1493"/>
                </a:cubicBezTo>
                <a:close/>
                <a:moveTo>
                  <a:pt x="12199" y="1537"/>
                </a:moveTo>
                <a:lnTo>
                  <a:pt x="12199" y="1537"/>
                </a:lnTo>
                <a:cubicBezTo>
                  <a:pt x="12195" y="1538"/>
                  <a:pt x="12189" y="1539"/>
                  <a:pt x="12181" y="1540"/>
                </a:cubicBezTo>
                <a:cubicBezTo>
                  <a:pt x="12187" y="1539"/>
                  <a:pt x="12193" y="1538"/>
                  <a:pt x="12199" y="1537"/>
                </a:cubicBezTo>
                <a:close/>
                <a:moveTo>
                  <a:pt x="21194" y="1588"/>
                </a:moveTo>
                <a:lnTo>
                  <a:pt x="21194" y="1588"/>
                </a:lnTo>
                <a:cubicBezTo>
                  <a:pt x="21193" y="1597"/>
                  <a:pt x="21192" y="1605"/>
                  <a:pt x="21192" y="1613"/>
                </a:cubicBezTo>
                <a:lnTo>
                  <a:pt x="21192" y="1613"/>
                </a:lnTo>
                <a:cubicBezTo>
                  <a:pt x="21193" y="1603"/>
                  <a:pt x="21194" y="1595"/>
                  <a:pt x="21194" y="1588"/>
                </a:cubicBezTo>
                <a:close/>
                <a:moveTo>
                  <a:pt x="6834" y="1622"/>
                </a:moveTo>
                <a:lnTo>
                  <a:pt x="6834" y="1622"/>
                </a:lnTo>
                <a:cubicBezTo>
                  <a:pt x="6834" y="1622"/>
                  <a:pt x="6835" y="1623"/>
                  <a:pt x="6835" y="1624"/>
                </a:cubicBezTo>
                <a:cubicBezTo>
                  <a:pt x="6836" y="1623"/>
                  <a:pt x="6836" y="1622"/>
                  <a:pt x="6834" y="1622"/>
                </a:cubicBezTo>
                <a:close/>
                <a:moveTo>
                  <a:pt x="6069" y="1689"/>
                </a:moveTo>
                <a:cubicBezTo>
                  <a:pt x="6089" y="1689"/>
                  <a:pt x="6101" y="1704"/>
                  <a:pt x="6109" y="1719"/>
                </a:cubicBezTo>
                <a:cubicBezTo>
                  <a:pt x="6085" y="1731"/>
                  <a:pt x="6073" y="1743"/>
                  <a:pt x="6037" y="1767"/>
                </a:cubicBezTo>
                <a:cubicBezTo>
                  <a:pt x="6037" y="1779"/>
                  <a:pt x="6037" y="1779"/>
                  <a:pt x="6037" y="1790"/>
                </a:cubicBezTo>
                <a:cubicBezTo>
                  <a:pt x="6037" y="1755"/>
                  <a:pt x="6025" y="1731"/>
                  <a:pt x="6025" y="1707"/>
                </a:cubicBezTo>
                <a:cubicBezTo>
                  <a:pt x="6043" y="1694"/>
                  <a:pt x="6057" y="1689"/>
                  <a:pt x="6069" y="1689"/>
                </a:cubicBezTo>
                <a:close/>
                <a:moveTo>
                  <a:pt x="19138" y="2085"/>
                </a:moveTo>
                <a:cubicBezTo>
                  <a:pt x="19141" y="2094"/>
                  <a:pt x="19143" y="2100"/>
                  <a:pt x="19146" y="2100"/>
                </a:cubicBezTo>
                <a:lnTo>
                  <a:pt x="19138" y="2085"/>
                </a:lnTo>
                <a:close/>
                <a:moveTo>
                  <a:pt x="19545" y="2287"/>
                </a:moveTo>
                <a:cubicBezTo>
                  <a:pt x="19546" y="2290"/>
                  <a:pt x="19547" y="2293"/>
                  <a:pt x="19548" y="2296"/>
                </a:cubicBezTo>
                <a:lnTo>
                  <a:pt x="19548" y="2296"/>
                </a:lnTo>
                <a:cubicBezTo>
                  <a:pt x="19547" y="2292"/>
                  <a:pt x="19546" y="2289"/>
                  <a:pt x="19545" y="2287"/>
                </a:cubicBezTo>
                <a:close/>
                <a:moveTo>
                  <a:pt x="19548" y="2296"/>
                </a:moveTo>
                <a:cubicBezTo>
                  <a:pt x="19553" y="2315"/>
                  <a:pt x="19558" y="2347"/>
                  <a:pt x="19563" y="2398"/>
                </a:cubicBezTo>
                <a:cubicBezTo>
                  <a:pt x="19563" y="2339"/>
                  <a:pt x="19554" y="2315"/>
                  <a:pt x="19548" y="2296"/>
                </a:cubicBezTo>
                <a:close/>
                <a:moveTo>
                  <a:pt x="6859" y="2374"/>
                </a:moveTo>
                <a:cubicBezTo>
                  <a:pt x="6847" y="2410"/>
                  <a:pt x="6930" y="2410"/>
                  <a:pt x="6978" y="2445"/>
                </a:cubicBezTo>
                <a:cubicBezTo>
                  <a:pt x="6942" y="2445"/>
                  <a:pt x="6906" y="2457"/>
                  <a:pt x="6859" y="2481"/>
                </a:cubicBezTo>
                <a:cubicBezTo>
                  <a:pt x="6835" y="2433"/>
                  <a:pt x="6823" y="2386"/>
                  <a:pt x="6859" y="2374"/>
                </a:cubicBezTo>
                <a:close/>
                <a:moveTo>
                  <a:pt x="21261" y="2494"/>
                </a:moveTo>
                <a:cubicBezTo>
                  <a:pt x="21260" y="2496"/>
                  <a:pt x="21259" y="2498"/>
                  <a:pt x="21259" y="2501"/>
                </a:cubicBezTo>
                <a:lnTo>
                  <a:pt x="21259" y="2501"/>
                </a:lnTo>
                <a:cubicBezTo>
                  <a:pt x="21259" y="2499"/>
                  <a:pt x="21260" y="2497"/>
                  <a:pt x="21261" y="2494"/>
                </a:cubicBezTo>
                <a:close/>
                <a:moveTo>
                  <a:pt x="25742" y="2517"/>
                </a:moveTo>
                <a:cubicBezTo>
                  <a:pt x="25742" y="2517"/>
                  <a:pt x="25742" y="2517"/>
                  <a:pt x="25742" y="2517"/>
                </a:cubicBezTo>
                <a:cubicBezTo>
                  <a:pt x="25742" y="2517"/>
                  <a:pt x="25742" y="2517"/>
                  <a:pt x="25742" y="2517"/>
                </a:cubicBezTo>
                <a:close/>
                <a:moveTo>
                  <a:pt x="21259" y="2501"/>
                </a:moveTo>
                <a:lnTo>
                  <a:pt x="21259" y="2501"/>
                </a:lnTo>
                <a:cubicBezTo>
                  <a:pt x="21253" y="2518"/>
                  <a:pt x="21246" y="2514"/>
                  <a:pt x="21253" y="2529"/>
                </a:cubicBezTo>
                <a:cubicBezTo>
                  <a:pt x="21255" y="2517"/>
                  <a:pt x="21257" y="2508"/>
                  <a:pt x="21259" y="2501"/>
                </a:cubicBezTo>
                <a:close/>
                <a:moveTo>
                  <a:pt x="6704" y="2552"/>
                </a:moveTo>
                <a:cubicBezTo>
                  <a:pt x="6680" y="2564"/>
                  <a:pt x="6656" y="2576"/>
                  <a:pt x="6632" y="2588"/>
                </a:cubicBezTo>
                <a:cubicBezTo>
                  <a:pt x="6656" y="2576"/>
                  <a:pt x="6668" y="2564"/>
                  <a:pt x="6704" y="2552"/>
                </a:cubicBezTo>
                <a:close/>
                <a:moveTo>
                  <a:pt x="26153" y="2598"/>
                </a:moveTo>
                <a:cubicBezTo>
                  <a:pt x="26141" y="2598"/>
                  <a:pt x="26120" y="2623"/>
                  <a:pt x="26095" y="2659"/>
                </a:cubicBezTo>
                <a:lnTo>
                  <a:pt x="26095" y="2659"/>
                </a:lnTo>
                <a:cubicBezTo>
                  <a:pt x="26125" y="2624"/>
                  <a:pt x="26159" y="2600"/>
                  <a:pt x="26159" y="2600"/>
                </a:cubicBezTo>
                <a:cubicBezTo>
                  <a:pt x="26157" y="2599"/>
                  <a:pt x="26155" y="2598"/>
                  <a:pt x="26153" y="2598"/>
                </a:cubicBezTo>
                <a:close/>
                <a:moveTo>
                  <a:pt x="25206" y="2576"/>
                </a:moveTo>
                <a:cubicBezTo>
                  <a:pt x="25206" y="2588"/>
                  <a:pt x="25218" y="2588"/>
                  <a:pt x="25230" y="2600"/>
                </a:cubicBezTo>
                <a:cubicBezTo>
                  <a:pt x="25209" y="2643"/>
                  <a:pt x="25187" y="2685"/>
                  <a:pt x="25183" y="2685"/>
                </a:cubicBezTo>
                <a:cubicBezTo>
                  <a:pt x="25183" y="2685"/>
                  <a:pt x="25182" y="2685"/>
                  <a:pt x="25182" y="2683"/>
                </a:cubicBezTo>
                <a:cubicBezTo>
                  <a:pt x="25194" y="2660"/>
                  <a:pt x="25194" y="2624"/>
                  <a:pt x="25206" y="2576"/>
                </a:cubicBezTo>
                <a:close/>
                <a:moveTo>
                  <a:pt x="26095" y="2659"/>
                </a:moveTo>
                <a:cubicBezTo>
                  <a:pt x="26082" y="2674"/>
                  <a:pt x="26070" y="2691"/>
                  <a:pt x="26060" y="2710"/>
                </a:cubicBezTo>
                <a:lnTo>
                  <a:pt x="26060" y="2710"/>
                </a:lnTo>
                <a:cubicBezTo>
                  <a:pt x="26072" y="2692"/>
                  <a:pt x="26084" y="2675"/>
                  <a:pt x="26095" y="2659"/>
                </a:cubicBezTo>
                <a:close/>
                <a:moveTo>
                  <a:pt x="25745" y="2799"/>
                </a:moveTo>
                <a:lnTo>
                  <a:pt x="25745" y="2799"/>
                </a:lnTo>
                <a:cubicBezTo>
                  <a:pt x="25744" y="2800"/>
                  <a:pt x="25743" y="2801"/>
                  <a:pt x="25742" y="2802"/>
                </a:cubicBezTo>
                <a:cubicBezTo>
                  <a:pt x="25743" y="2801"/>
                  <a:pt x="25744" y="2800"/>
                  <a:pt x="25745" y="2799"/>
                </a:cubicBezTo>
                <a:close/>
                <a:moveTo>
                  <a:pt x="21090" y="2835"/>
                </a:moveTo>
                <a:lnTo>
                  <a:pt x="21090" y="2835"/>
                </a:lnTo>
                <a:cubicBezTo>
                  <a:pt x="21089" y="2836"/>
                  <a:pt x="21088" y="2837"/>
                  <a:pt x="21087" y="2838"/>
                </a:cubicBezTo>
                <a:cubicBezTo>
                  <a:pt x="21088" y="2837"/>
                  <a:pt x="21089" y="2836"/>
                  <a:pt x="21090" y="2835"/>
                </a:cubicBezTo>
                <a:close/>
                <a:moveTo>
                  <a:pt x="21051" y="2898"/>
                </a:moveTo>
                <a:lnTo>
                  <a:pt x="21027" y="2945"/>
                </a:lnTo>
                <a:cubicBezTo>
                  <a:pt x="21039" y="2922"/>
                  <a:pt x="21051" y="2922"/>
                  <a:pt x="21051" y="2922"/>
                </a:cubicBezTo>
                <a:lnTo>
                  <a:pt x="21051" y="2898"/>
                </a:lnTo>
                <a:close/>
                <a:moveTo>
                  <a:pt x="25599" y="2993"/>
                </a:moveTo>
                <a:cubicBezTo>
                  <a:pt x="25599" y="2993"/>
                  <a:pt x="25611" y="3005"/>
                  <a:pt x="25611" y="3005"/>
                </a:cubicBezTo>
                <a:cubicBezTo>
                  <a:pt x="25611" y="2993"/>
                  <a:pt x="25611" y="2993"/>
                  <a:pt x="25599" y="2993"/>
                </a:cubicBezTo>
                <a:close/>
                <a:moveTo>
                  <a:pt x="26492" y="3160"/>
                </a:moveTo>
                <a:lnTo>
                  <a:pt x="26492" y="3160"/>
                </a:lnTo>
                <a:cubicBezTo>
                  <a:pt x="26485" y="3162"/>
                  <a:pt x="26479" y="3165"/>
                  <a:pt x="26472" y="3168"/>
                </a:cubicBezTo>
                <a:lnTo>
                  <a:pt x="26472" y="3168"/>
                </a:lnTo>
                <a:cubicBezTo>
                  <a:pt x="26478" y="3166"/>
                  <a:pt x="26485" y="3163"/>
                  <a:pt x="26492" y="3160"/>
                </a:cubicBezTo>
                <a:close/>
                <a:moveTo>
                  <a:pt x="25222" y="3311"/>
                </a:moveTo>
                <a:cubicBezTo>
                  <a:pt x="25226" y="3311"/>
                  <a:pt x="25216" y="3331"/>
                  <a:pt x="25206" y="3350"/>
                </a:cubicBezTo>
                <a:cubicBezTo>
                  <a:pt x="25206" y="3350"/>
                  <a:pt x="25206" y="3350"/>
                  <a:pt x="25194" y="3338"/>
                </a:cubicBezTo>
                <a:cubicBezTo>
                  <a:pt x="25206" y="3326"/>
                  <a:pt x="25206" y="3326"/>
                  <a:pt x="25218" y="3314"/>
                </a:cubicBezTo>
                <a:cubicBezTo>
                  <a:pt x="25220" y="3312"/>
                  <a:pt x="25222" y="3311"/>
                  <a:pt x="25222" y="3311"/>
                </a:cubicBezTo>
                <a:close/>
                <a:moveTo>
                  <a:pt x="24992" y="3362"/>
                </a:moveTo>
                <a:cubicBezTo>
                  <a:pt x="24992" y="3362"/>
                  <a:pt x="24992" y="3362"/>
                  <a:pt x="24992" y="3362"/>
                </a:cubicBezTo>
                <a:cubicBezTo>
                  <a:pt x="24992" y="3362"/>
                  <a:pt x="24992" y="3362"/>
                  <a:pt x="24992" y="3362"/>
                </a:cubicBezTo>
                <a:close/>
                <a:moveTo>
                  <a:pt x="24992" y="3338"/>
                </a:moveTo>
                <a:lnTo>
                  <a:pt x="24980" y="3374"/>
                </a:lnTo>
                <a:cubicBezTo>
                  <a:pt x="24992" y="3362"/>
                  <a:pt x="24992" y="3350"/>
                  <a:pt x="24992" y="3338"/>
                </a:cubicBezTo>
                <a:close/>
                <a:moveTo>
                  <a:pt x="25254" y="3374"/>
                </a:moveTo>
                <a:cubicBezTo>
                  <a:pt x="25254" y="3386"/>
                  <a:pt x="25254" y="3386"/>
                  <a:pt x="25266" y="3398"/>
                </a:cubicBezTo>
                <a:cubicBezTo>
                  <a:pt x="25254" y="3398"/>
                  <a:pt x="25254" y="3410"/>
                  <a:pt x="25242" y="3422"/>
                </a:cubicBezTo>
                <a:cubicBezTo>
                  <a:pt x="25242" y="3410"/>
                  <a:pt x="25242" y="3410"/>
                  <a:pt x="25230" y="3398"/>
                </a:cubicBezTo>
                <a:cubicBezTo>
                  <a:pt x="25242" y="3398"/>
                  <a:pt x="25242" y="3386"/>
                  <a:pt x="25254" y="3374"/>
                </a:cubicBezTo>
                <a:close/>
                <a:moveTo>
                  <a:pt x="25170" y="3374"/>
                </a:moveTo>
                <a:cubicBezTo>
                  <a:pt x="25182" y="3386"/>
                  <a:pt x="25182" y="3398"/>
                  <a:pt x="25182" y="3398"/>
                </a:cubicBezTo>
                <a:cubicBezTo>
                  <a:pt x="25182" y="3410"/>
                  <a:pt x="25170" y="3422"/>
                  <a:pt x="25170" y="3433"/>
                </a:cubicBezTo>
                <a:lnTo>
                  <a:pt x="25159" y="3398"/>
                </a:lnTo>
                <a:cubicBezTo>
                  <a:pt x="25159" y="3386"/>
                  <a:pt x="25170" y="3386"/>
                  <a:pt x="25170" y="3374"/>
                </a:cubicBezTo>
                <a:close/>
                <a:moveTo>
                  <a:pt x="25111" y="3136"/>
                </a:moveTo>
                <a:lnTo>
                  <a:pt x="25111" y="3136"/>
                </a:lnTo>
                <a:cubicBezTo>
                  <a:pt x="25087" y="3207"/>
                  <a:pt x="25075" y="3255"/>
                  <a:pt x="25051" y="3303"/>
                </a:cubicBezTo>
                <a:cubicBezTo>
                  <a:pt x="25051" y="3303"/>
                  <a:pt x="25051" y="3314"/>
                  <a:pt x="25051" y="3314"/>
                </a:cubicBezTo>
                <a:cubicBezTo>
                  <a:pt x="25039" y="3362"/>
                  <a:pt x="25028" y="3398"/>
                  <a:pt x="25016" y="3445"/>
                </a:cubicBezTo>
                <a:cubicBezTo>
                  <a:pt x="25004" y="3422"/>
                  <a:pt x="24992" y="3410"/>
                  <a:pt x="24992" y="3398"/>
                </a:cubicBezTo>
                <a:cubicBezTo>
                  <a:pt x="24992" y="3386"/>
                  <a:pt x="24992" y="3374"/>
                  <a:pt x="24992" y="3362"/>
                </a:cubicBezTo>
                <a:cubicBezTo>
                  <a:pt x="24992" y="3374"/>
                  <a:pt x="24992" y="3374"/>
                  <a:pt x="24980" y="3386"/>
                </a:cubicBezTo>
                <a:cubicBezTo>
                  <a:pt x="24980" y="3374"/>
                  <a:pt x="24980" y="3374"/>
                  <a:pt x="24980" y="3374"/>
                </a:cubicBezTo>
                <a:cubicBezTo>
                  <a:pt x="24980" y="3374"/>
                  <a:pt x="24980" y="3374"/>
                  <a:pt x="24968" y="3362"/>
                </a:cubicBezTo>
                <a:cubicBezTo>
                  <a:pt x="24968" y="3374"/>
                  <a:pt x="24968" y="3374"/>
                  <a:pt x="24968" y="3386"/>
                </a:cubicBezTo>
                <a:lnTo>
                  <a:pt x="24944" y="3386"/>
                </a:lnTo>
                <a:cubicBezTo>
                  <a:pt x="24967" y="3339"/>
                  <a:pt x="24991" y="3303"/>
                  <a:pt x="24998" y="3303"/>
                </a:cubicBezTo>
                <a:lnTo>
                  <a:pt x="24998" y="3303"/>
                </a:lnTo>
                <a:cubicBezTo>
                  <a:pt x="25001" y="3303"/>
                  <a:pt x="25000" y="3313"/>
                  <a:pt x="24992" y="3338"/>
                </a:cubicBezTo>
                <a:cubicBezTo>
                  <a:pt x="25039" y="3267"/>
                  <a:pt x="25087" y="3172"/>
                  <a:pt x="25111" y="3136"/>
                </a:cubicBezTo>
                <a:close/>
                <a:moveTo>
                  <a:pt x="25147" y="3410"/>
                </a:moveTo>
                <a:cubicBezTo>
                  <a:pt x="25147" y="3433"/>
                  <a:pt x="25147" y="3433"/>
                  <a:pt x="25159" y="3445"/>
                </a:cubicBezTo>
                <a:cubicBezTo>
                  <a:pt x="25147" y="3445"/>
                  <a:pt x="25147" y="3457"/>
                  <a:pt x="25147" y="3457"/>
                </a:cubicBezTo>
                <a:lnTo>
                  <a:pt x="25159" y="3457"/>
                </a:lnTo>
                <a:cubicBezTo>
                  <a:pt x="25159" y="3463"/>
                  <a:pt x="25159" y="3466"/>
                  <a:pt x="25157" y="3466"/>
                </a:cubicBezTo>
                <a:cubicBezTo>
                  <a:pt x="25156" y="3466"/>
                  <a:pt x="25153" y="3463"/>
                  <a:pt x="25147" y="3457"/>
                </a:cubicBezTo>
                <a:cubicBezTo>
                  <a:pt x="25135" y="3457"/>
                  <a:pt x="25135" y="3445"/>
                  <a:pt x="25135" y="3445"/>
                </a:cubicBezTo>
                <a:cubicBezTo>
                  <a:pt x="25135" y="3433"/>
                  <a:pt x="25135" y="3433"/>
                  <a:pt x="25123" y="3433"/>
                </a:cubicBezTo>
                <a:cubicBezTo>
                  <a:pt x="25135" y="3457"/>
                  <a:pt x="25135" y="3469"/>
                  <a:pt x="25135" y="3469"/>
                </a:cubicBezTo>
                <a:lnTo>
                  <a:pt x="25123" y="3445"/>
                </a:lnTo>
                <a:cubicBezTo>
                  <a:pt x="25123" y="3445"/>
                  <a:pt x="25123" y="3445"/>
                  <a:pt x="25123" y="3433"/>
                </a:cubicBezTo>
                <a:cubicBezTo>
                  <a:pt x="25135" y="3433"/>
                  <a:pt x="25135" y="3422"/>
                  <a:pt x="25147" y="3410"/>
                </a:cubicBezTo>
                <a:close/>
                <a:moveTo>
                  <a:pt x="25194" y="3433"/>
                </a:moveTo>
                <a:cubicBezTo>
                  <a:pt x="25209" y="3471"/>
                  <a:pt x="25215" y="3495"/>
                  <a:pt x="25208" y="3495"/>
                </a:cubicBezTo>
                <a:cubicBezTo>
                  <a:pt x="25204" y="3495"/>
                  <a:pt x="25195" y="3487"/>
                  <a:pt x="25182" y="3469"/>
                </a:cubicBezTo>
                <a:lnTo>
                  <a:pt x="25182" y="3445"/>
                </a:lnTo>
                <a:cubicBezTo>
                  <a:pt x="25182" y="3445"/>
                  <a:pt x="25194" y="3445"/>
                  <a:pt x="25194" y="3433"/>
                </a:cubicBezTo>
                <a:close/>
                <a:moveTo>
                  <a:pt x="24837" y="3457"/>
                </a:moveTo>
                <a:cubicBezTo>
                  <a:pt x="24837" y="3469"/>
                  <a:pt x="24849" y="3493"/>
                  <a:pt x="24849" y="3505"/>
                </a:cubicBezTo>
                <a:cubicBezTo>
                  <a:pt x="24849" y="3507"/>
                  <a:pt x="24849" y="3508"/>
                  <a:pt x="24848" y="3508"/>
                </a:cubicBezTo>
                <a:cubicBezTo>
                  <a:pt x="24845" y="3508"/>
                  <a:pt x="24835" y="3489"/>
                  <a:pt x="24825" y="3469"/>
                </a:cubicBezTo>
                <a:cubicBezTo>
                  <a:pt x="24825" y="3457"/>
                  <a:pt x="24837" y="3457"/>
                  <a:pt x="24837" y="3457"/>
                </a:cubicBezTo>
                <a:close/>
                <a:moveTo>
                  <a:pt x="25361" y="3457"/>
                </a:moveTo>
                <a:cubicBezTo>
                  <a:pt x="25371" y="3496"/>
                  <a:pt x="25380" y="3535"/>
                  <a:pt x="25371" y="3535"/>
                </a:cubicBezTo>
                <a:cubicBezTo>
                  <a:pt x="25368" y="3535"/>
                  <a:pt x="25365" y="3533"/>
                  <a:pt x="25361" y="3529"/>
                </a:cubicBezTo>
                <a:cubicBezTo>
                  <a:pt x="25349" y="3505"/>
                  <a:pt x="25349" y="3493"/>
                  <a:pt x="25337" y="3481"/>
                </a:cubicBezTo>
                <a:cubicBezTo>
                  <a:pt x="25349" y="3469"/>
                  <a:pt x="25361" y="3457"/>
                  <a:pt x="25361" y="3457"/>
                </a:cubicBezTo>
                <a:close/>
                <a:moveTo>
                  <a:pt x="4373" y="3525"/>
                </a:moveTo>
                <a:cubicBezTo>
                  <a:pt x="4380" y="3535"/>
                  <a:pt x="4387" y="3544"/>
                  <a:pt x="4394" y="3553"/>
                </a:cubicBezTo>
                <a:cubicBezTo>
                  <a:pt x="4394" y="3543"/>
                  <a:pt x="4387" y="3534"/>
                  <a:pt x="4373" y="3525"/>
                </a:cubicBezTo>
                <a:close/>
                <a:moveTo>
                  <a:pt x="25385" y="3433"/>
                </a:moveTo>
                <a:cubicBezTo>
                  <a:pt x="25397" y="3457"/>
                  <a:pt x="25409" y="3481"/>
                  <a:pt x="25420" y="3505"/>
                </a:cubicBezTo>
                <a:cubicBezTo>
                  <a:pt x="25420" y="3515"/>
                  <a:pt x="25420" y="3517"/>
                  <a:pt x="25420" y="3525"/>
                </a:cubicBezTo>
                <a:lnTo>
                  <a:pt x="25420" y="3525"/>
                </a:lnTo>
                <a:cubicBezTo>
                  <a:pt x="25416" y="3514"/>
                  <a:pt x="25412" y="3503"/>
                  <a:pt x="25409" y="3493"/>
                </a:cubicBezTo>
                <a:lnTo>
                  <a:pt x="25409" y="3493"/>
                </a:lnTo>
                <a:lnTo>
                  <a:pt x="25420" y="3553"/>
                </a:lnTo>
                <a:cubicBezTo>
                  <a:pt x="25373" y="3469"/>
                  <a:pt x="25373" y="3457"/>
                  <a:pt x="25373" y="3445"/>
                </a:cubicBezTo>
                <a:cubicBezTo>
                  <a:pt x="25373" y="3445"/>
                  <a:pt x="25385" y="3433"/>
                  <a:pt x="25385" y="3433"/>
                </a:cubicBezTo>
                <a:close/>
                <a:moveTo>
                  <a:pt x="25063" y="3553"/>
                </a:moveTo>
                <a:cubicBezTo>
                  <a:pt x="25063" y="3553"/>
                  <a:pt x="25063" y="3553"/>
                  <a:pt x="25063" y="3564"/>
                </a:cubicBezTo>
                <a:lnTo>
                  <a:pt x="25051" y="3564"/>
                </a:lnTo>
                <a:cubicBezTo>
                  <a:pt x="25063" y="3553"/>
                  <a:pt x="25063" y="3553"/>
                  <a:pt x="25063" y="3553"/>
                </a:cubicBezTo>
                <a:close/>
                <a:moveTo>
                  <a:pt x="24813" y="3481"/>
                </a:moveTo>
                <a:cubicBezTo>
                  <a:pt x="24813" y="3541"/>
                  <a:pt x="24807" y="3589"/>
                  <a:pt x="24786" y="3589"/>
                </a:cubicBezTo>
                <a:cubicBezTo>
                  <a:pt x="24778" y="3589"/>
                  <a:pt x="24767" y="3581"/>
                  <a:pt x="24754" y="3564"/>
                </a:cubicBezTo>
                <a:cubicBezTo>
                  <a:pt x="24778" y="3541"/>
                  <a:pt x="24789" y="3505"/>
                  <a:pt x="24813" y="3481"/>
                </a:cubicBezTo>
                <a:close/>
                <a:moveTo>
                  <a:pt x="25432" y="3517"/>
                </a:moveTo>
                <a:cubicBezTo>
                  <a:pt x="25432" y="3529"/>
                  <a:pt x="25444" y="3553"/>
                  <a:pt x="25456" y="3576"/>
                </a:cubicBezTo>
                <a:cubicBezTo>
                  <a:pt x="25448" y="3576"/>
                  <a:pt x="25467" y="3624"/>
                  <a:pt x="25462" y="3624"/>
                </a:cubicBezTo>
                <a:cubicBezTo>
                  <a:pt x="25460" y="3624"/>
                  <a:pt x="25452" y="3612"/>
                  <a:pt x="25432" y="3576"/>
                </a:cubicBezTo>
                <a:cubicBezTo>
                  <a:pt x="25441" y="3576"/>
                  <a:pt x="25431" y="3552"/>
                  <a:pt x="25420" y="3525"/>
                </a:cubicBezTo>
                <a:lnTo>
                  <a:pt x="25420" y="3525"/>
                </a:lnTo>
                <a:cubicBezTo>
                  <a:pt x="25421" y="3517"/>
                  <a:pt x="25422" y="3517"/>
                  <a:pt x="25432" y="3517"/>
                </a:cubicBezTo>
                <a:close/>
                <a:moveTo>
                  <a:pt x="25039" y="3576"/>
                </a:moveTo>
                <a:cubicBezTo>
                  <a:pt x="25063" y="3624"/>
                  <a:pt x="25075" y="3672"/>
                  <a:pt x="25075" y="3672"/>
                </a:cubicBezTo>
                <a:cubicBezTo>
                  <a:pt x="25063" y="3636"/>
                  <a:pt x="25039" y="3624"/>
                  <a:pt x="25016" y="3576"/>
                </a:cubicBezTo>
                <a:lnTo>
                  <a:pt x="25016" y="3576"/>
                </a:lnTo>
                <a:cubicBezTo>
                  <a:pt x="25022" y="3582"/>
                  <a:pt x="25025" y="3585"/>
                  <a:pt x="25028" y="3585"/>
                </a:cubicBezTo>
                <a:cubicBezTo>
                  <a:pt x="25031" y="3585"/>
                  <a:pt x="25034" y="3582"/>
                  <a:pt x="25039" y="3576"/>
                </a:cubicBezTo>
                <a:close/>
                <a:moveTo>
                  <a:pt x="20420" y="3660"/>
                </a:moveTo>
                <a:cubicBezTo>
                  <a:pt x="20414" y="3664"/>
                  <a:pt x="20409" y="3670"/>
                  <a:pt x="20406" y="3677"/>
                </a:cubicBezTo>
                <a:lnTo>
                  <a:pt x="20406" y="3677"/>
                </a:lnTo>
                <a:cubicBezTo>
                  <a:pt x="20412" y="3670"/>
                  <a:pt x="20417" y="3663"/>
                  <a:pt x="20420" y="3660"/>
                </a:cubicBezTo>
                <a:close/>
                <a:moveTo>
                  <a:pt x="24218" y="3576"/>
                </a:moveTo>
                <a:cubicBezTo>
                  <a:pt x="24230" y="3612"/>
                  <a:pt x="24254" y="3660"/>
                  <a:pt x="24266" y="3684"/>
                </a:cubicBezTo>
                <a:cubicBezTo>
                  <a:pt x="24239" y="3638"/>
                  <a:pt x="24220" y="3621"/>
                  <a:pt x="24206" y="3621"/>
                </a:cubicBezTo>
                <a:cubicBezTo>
                  <a:pt x="24195" y="3621"/>
                  <a:pt x="24188" y="3632"/>
                  <a:pt x="24182" y="3648"/>
                </a:cubicBezTo>
                <a:lnTo>
                  <a:pt x="24170" y="3624"/>
                </a:lnTo>
                <a:cubicBezTo>
                  <a:pt x="24182" y="3600"/>
                  <a:pt x="24194" y="3588"/>
                  <a:pt x="24218" y="3576"/>
                </a:cubicBezTo>
                <a:close/>
                <a:moveTo>
                  <a:pt x="24111" y="3803"/>
                </a:moveTo>
                <a:lnTo>
                  <a:pt x="24137" y="3863"/>
                </a:lnTo>
                <a:lnTo>
                  <a:pt x="24137" y="3863"/>
                </a:lnTo>
                <a:cubicBezTo>
                  <a:pt x="24128" y="3831"/>
                  <a:pt x="24119" y="3820"/>
                  <a:pt x="24111" y="3803"/>
                </a:cubicBezTo>
                <a:close/>
                <a:moveTo>
                  <a:pt x="24123" y="3803"/>
                </a:moveTo>
                <a:cubicBezTo>
                  <a:pt x="24135" y="3838"/>
                  <a:pt x="24147" y="3874"/>
                  <a:pt x="24147" y="3886"/>
                </a:cubicBezTo>
                <a:lnTo>
                  <a:pt x="24137" y="3863"/>
                </a:lnTo>
                <a:lnTo>
                  <a:pt x="24137" y="3863"/>
                </a:lnTo>
                <a:cubicBezTo>
                  <a:pt x="24140" y="3875"/>
                  <a:pt x="24143" y="3890"/>
                  <a:pt x="24147" y="3910"/>
                </a:cubicBezTo>
                <a:cubicBezTo>
                  <a:pt x="24135" y="3898"/>
                  <a:pt x="24123" y="3850"/>
                  <a:pt x="24099" y="3803"/>
                </a:cubicBezTo>
                <a:close/>
                <a:moveTo>
                  <a:pt x="23742" y="3957"/>
                </a:moveTo>
                <a:lnTo>
                  <a:pt x="23742" y="3969"/>
                </a:lnTo>
                <a:cubicBezTo>
                  <a:pt x="23742" y="3970"/>
                  <a:pt x="23743" y="3971"/>
                  <a:pt x="23743" y="3973"/>
                </a:cubicBezTo>
                <a:lnTo>
                  <a:pt x="23743" y="3973"/>
                </a:lnTo>
                <a:cubicBezTo>
                  <a:pt x="23743" y="3968"/>
                  <a:pt x="23742" y="3963"/>
                  <a:pt x="23742" y="3957"/>
                </a:cubicBezTo>
                <a:close/>
                <a:moveTo>
                  <a:pt x="25754" y="3993"/>
                </a:moveTo>
                <a:cubicBezTo>
                  <a:pt x="25754" y="4005"/>
                  <a:pt x="25766" y="4017"/>
                  <a:pt x="25778" y="4029"/>
                </a:cubicBezTo>
                <a:cubicBezTo>
                  <a:pt x="25766" y="4017"/>
                  <a:pt x="25766" y="4005"/>
                  <a:pt x="25754" y="3993"/>
                </a:cubicBezTo>
                <a:close/>
                <a:moveTo>
                  <a:pt x="22968" y="3779"/>
                </a:moveTo>
                <a:cubicBezTo>
                  <a:pt x="23070" y="3779"/>
                  <a:pt x="23182" y="3877"/>
                  <a:pt x="23313" y="3886"/>
                </a:cubicBezTo>
                <a:cubicBezTo>
                  <a:pt x="23299" y="3907"/>
                  <a:pt x="23289" y="3940"/>
                  <a:pt x="23269" y="3940"/>
                </a:cubicBezTo>
                <a:cubicBezTo>
                  <a:pt x="23255" y="3940"/>
                  <a:pt x="23236" y="3923"/>
                  <a:pt x="23206" y="3874"/>
                </a:cubicBezTo>
                <a:lnTo>
                  <a:pt x="23206" y="3874"/>
                </a:lnTo>
                <a:lnTo>
                  <a:pt x="23242" y="3957"/>
                </a:lnTo>
                <a:cubicBezTo>
                  <a:pt x="23248" y="3981"/>
                  <a:pt x="23249" y="3990"/>
                  <a:pt x="23248" y="3990"/>
                </a:cubicBezTo>
                <a:cubicBezTo>
                  <a:pt x="23243" y="3990"/>
                  <a:pt x="23212" y="3907"/>
                  <a:pt x="23194" y="3898"/>
                </a:cubicBezTo>
                <a:lnTo>
                  <a:pt x="23194" y="3898"/>
                </a:lnTo>
                <a:cubicBezTo>
                  <a:pt x="23230" y="3969"/>
                  <a:pt x="23242" y="3969"/>
                  <a:pt x="23254" y="4017"/>
                </a:cubicBezTo>
                <a:cubicBezTo>
                  <a:pt x="23244" y="4055"/>
                  <a:pt x="23225" y="4069"/>
                  <a:pt x="23199" y="4069"/>
                </a:cubicBezTo>
                <a:cubicBezTo>
                  <a:pt x="23128" y="4069"/>
                  <a:pt x="23008" y="3957"/>
                  <a:pt x="22920" y="3922"/>
                </a:cubicBezTo>
                <a:cubicBezTo>
                  <a:pt x="22896" y="3898"/>
                  <a:pt x="22861" y="3862"/>
                  <a:pt x="22861" y="3826"/>
                </a:cubicBezTo>
                <a:cubicBezTo>
                  <a:pt x="22895" y="3792"/>
                  <a:pt x="22931" y="3779"/>
                  <a:pt x="22968" y="3779"/>
                </a:cubicBezTo>
                <a:close/>
                <a:moveTo>
                  <a:pt x="24004" y="3553"/>
                </a:moveTo>
                <a:cubicBezTo>
                  <a:pt x="24016" y="3576"/>
                  <a:pt x="24016" y="3600"/>
                  <a:pt x="24016" y="3624"/>
                </a:cubicBezTo>
                <a:cubicBezTo>
                  <a:pt x="24001" y="3603"/>
                  <a:pt x="23979" y="3565"/>
                  <a:pt x="23970" y="3565"/>
                </a:cubicBezTo>
                <a:cubicBezTo>
                  <a:pt x="23965" y="3565"/>
                  <a:pt x="23965" y="3583"/>
                  <a:pt x="23980" y="3636"/>
                </a:cubicBezTo>
                <a:lnTo>
                  <a:pt x="23956" y="3588"/>
                </a:lnTo>
                <a:cubicBezTo>
                  <a:pt x="23920" y="3600"/>
                  <a:pt x="23920" y="3660"/>
                  <a:pt x="23896" y="3684"/>
                </a:cubicBezTo>
                <a:cubicBezTo>
                  <a:pt x="23944" y="3814"/>
                  <a:pt x="23920" y="3791"/>
                  <a:pt x="23956" y="3910"/>
                </a:cubicBezTo>
                <a:cubicBezTo>
                  <a:pt x="23913" y="3878"/>
                  <a:pt x="23860" y="3787"/>
                  <a:pt x="23833" y="3787"/>
                </a:cubicBezTo>
                <a:cubicBezTo>
                  <a:pt x="23830" y="3787"/>
                  <a:pt x="23827" y="3788"/>
                  <a:pt x="23825" y="3791"/>
                </a:cubicBezTo>
                <a:cubicBezTo>
                  <a:pt x="23825" y="3854"/>
                  <a:pt x="23853" y="3899"/>
                  <a:pt x="23868" y="3959"/>
                </a:cubicBezTo>
                <a:lnTo>
                  <a:pt x="23868" y="3959"/>
                </a:lnTo>
                <a:cubicBezTo>
                  <a:pt x="23835" y="3886"/>
                  <a:pt x="23812" y="3882"/>
                  <a:pt x="23789" y="3803"/>
                </a:cubicBezTo>
                <a:cubicBezTo>
                  <a:pt x="23766" y="3838"/>
                  <a:pt x="23754" y="3838"/>
                  <a:pt x="23754" y="3957"/>
                </a:cubicBezTo>
                <a:cubicBezTo>
                  <a:pt x="23777" y="4005"/>
                  <a:pt x="23789" y="4029"/>
                  <a:pt x="23801" y="4076"/>
                </a:cubicBezTo>
                <a:cubicBezTo>
                  <a:pt x="23801" y="4080"/>
                  <a:pt x="23801" y="4081"/>
                  <a:pt x="23799" y="4081"/>
                </a:cubicBezTo>
                <a:cubicBezTo>
                  <a:pt x="23792" y="4081"/>
                  <a:pt x="23764" y="4023"/>
                  <a:pt x="23743" y="3973"/>
                </a:cubicBezTo>
                <a:lnTo>
                  <a:pt x="23743" y="3973"/>
                </a:lnTo>
                <a:cubicBezTo>
                  <a:pt x="23744" y="3996"/>
                  <a:pt x="23740" y="4005"/>
                  <a:pt x="23731" y="4005"/>
                </a:cubicBezTo>
                <a:cubicBezTo>
                  <a:pt x="23695" y="4005"/>
                  <a:pt x="23587" y="3829"/>
                  <a:pt x="23553" y="3829"/>
                </a:cubicBezTo>
                <a:cubicBezTo>
                  <a:pt x="23541" y="3829"/>
                  <a:pt x="23538" y="3850"/>
                  <a:pt x="23551" y="3910"/>
                </a:cubicBezTo>
                <a:lnTo>
                  <a:pt x="23551" y="3898"/>
                </a:lnTo>
                <a:lnTo>
                  <a:pt x="23563" y="4041"/>
                </a:lnTo>
                <a:cubicBezTo>
                  <a:pt x="23539" y="4029"/>
                  <a:pt x="23539" y="3945"/>
                  <a:pt x="23492" y="3874"/>
                </a:cubicBezTo>
                <a:lnTo>
                  <a:pt x="23492" y="3874"/>
                </a:lnTo>
                <a:cubicBezTo>
                  <a:pt x="23506" y="3962"/>
                  <a:pt x="23496" y="3982"/>
                  <a:pt x="23480" y="3982"/>
                </a:cubicBezTo>
                <a:cubicBezTo>
                  <a:pt x="23468" y="3982"/>
                  <a:pt x="23453" y="3970"/>
                  <a:pt x="23442" y="3970"/>
                </a:cubicBezTo>
                <a:cubicBezTo>
                  <a:pt x="23431" y="3970"/>
                  <a:pt x="23425" y="3982"/>
                  <a:pt x="23432" y="4029"/>
                </a:cubicBezTo>
                <a:cubicBezTo>
                  <a:pt x="23396" y="3945"/>
                  <a:pt x="23361" y="3910"/>
                  <a:pt x="23349" y="3886"/>
                </a:cubicBezTo>
                <a:cubicBezTo>
                  <a:pt x="23396" y="3886"/>
                  <a:pt x="23444" y="3874"/>
                  <a:pt x="23504" y="3826"/>
                </a:cubicBezTo>
                <a:cubicBezTo>
                  <a:pt x="23718" y="3755"/>
                  <a:pt x="23789" y="3588"/>
                  <a:pt x="24004" y="3553"/>
                </a:cubicBezTo>
                <a:close/>
                <a:moveTo>
                  <a:pt x="22634" y="4148"/>
                </a:moveTo>
                <a:cubicBezTo>
                  <a:pt x="22634" y="4153"/>
                  <a:pt x="22637" y="4161"/>
                  <a:pt x="22640" y="4169"/>
                </a:cubicBezTo>
                <a:lnTo>
                  <a:pt x="22640" y="4169"/>
                </a:lnTo>
                <a:cubicBezTo>
                  <a:pt x="22640" y="4164"/>
                  <a:pt x="22638" y="4157"/>
                  <a:pt x="22634" y="4148"/>
                </a:cubicBezTo>
                <a:close/>
                <a:moveTo>
                  <a:pt x="25444" y="4267"/>
                </a:moveTo>
                <a:cubicBezTo>
                  <a:pt x="25447" y="4273"/>
                  <a:pt x="25450" y="4278"/>
                  <a:pt x="25453" y="4283"/>
                </a:cubicBezTo>
                <a:lnTo>
                  <a:pt x="25453" y="4283"/>
                </a:lnTo>
                <a:cubicBezTo>
                  <a:pt x="25453" y="4278"/>
                  <a:pt x="25450" y="4272"/>
                  <a:pt x="25444" y="4267"/>
                </a:cubicBezTo>
                <a:close/>
                <a:moveTo>
                  <a:pt x="25325" y="4338"/>
                </a:moveTo>
                <a:cubicBezTo>
                  <a:pt x="25325" y="4340"/>
                  <a:pt x="25326" y="4342"/>
                  <a:pt x="25327" y="4344"/>
                </a:cubicBezTo>
                <a:lnTo>
                  <a:pt x="25327" y="4344"/>
                </a:lnTo>
                <a:cubicBezTo>
                  <a:pt x="25327" y="4342"/>
                  <a:pt x="25326" y="4340"/>
                  <a:pt x="25325" y="4338"/>
                </a:cubicBezTo>
                <a:close/>
                <a:moveTo>
                  <a:pt x="25480" y="4410"/>
                </a:moveTo>
                <a:lnTo>
                  <a:pt x="25480" y="4410"/>
                </a:lnTo>
                <a:cubicBezTo>
                  <a:pt x="25482" y="4414"/>
                  <a:pt x="25484" y="4418"/>
                  <a:pt x="25486" y="4422"/>
                </a:cubicBezTo>
                <a:lnTo>
                  <a:pt x="25486" y="4422"/>
                </a:lnTo>
                <a:cubicBezTo>
                  <a:pt x="25483" y="4419"/>
                  <a:pt x="25480" y="4416"/>
                  <a:pt x="25480" y="4410"/>
                </a:cubicBezTo>
                <a:close/>
                <a:moveTo>
                  <a:pt x="2557" y="4456"/>
                </a:moveTo>
                <a:cubicBezTo>
                  <a:pt x="2554" y="4457"/>
                  <a:pt x="2552" y="4457"/>
                  <a:pt x="2549" y="4457"/>
                </a:cubicBezTo>
                <a:cubicBezTo>
                  <a:pt x="2550" y="4459"/>
                  <a:pt x="2551" y="4459"/>
                  <a:pt x="2552" y="4459"/>
                </a:cubicBezTo>
                <a:cubicBezTo>
                  <a:pt x="2554" y="4459"/>
                  <a:pt x="2556" y="4458"/>
                  <a:pt x="2557" y="4456"/>
                </a:cubicBezTo>
                <a:close/>
                <a:moveTo>
                  <a:pt x="24897" y="4434"/>
                </a:moveTo>
                <a:lnTo>
                  <a:pt x="24909" y="4469"/>
                </a:lnTo>
                <a:lnTo>
                  <a:pt x="24897" y="4469"/>
                </a:lnTo>
                <a:cubicBezTo>
                  <a:pt x="24897" y="4457"/>
                  <a:pt x="24897" y="4446"/>
                  <a:pt x="24897" y="4434"/>
                </a:cubicBezTo>
                <a:close/>
                <a:moveTo>
                  <a:pt x="25480" y="4446"/>
                </a:moveTo>
                <a:lnTo>
                  <a:pt x="25480" y="4446"/>
                </a:lnTo>
                <a:cubicBezTo>
                  <a:pt x="25485" y="4459"/>
                  <a:pt x="25491" y="4471"/>
                  <a:pt x="25496" y="4479"/>
                </a:cubicBezTo>
                <a:lnTo>
                  <a:pt x="25496" y="4479"/>
                </a:lnTo>
                <a:cubicBezTo>
                  <a:pt x="25492" y="4471"/>
                  <a:pt x="25486" y="4460"/>
                  <a:pt x="25480" y="4446"/>
                </a:cubicBezTo>
                <a:close/>
                <a:moveTo>
                  <a:pt x="14657" y="4648"/>
                </a:moveTo>
                <a:lnTo>
                  <a:pt x="14643" y="4666"/>
                </a:lnTo>
                <a:lnTo>
                  <a:pt x="14643" y="4666"/>
                </a:lnTo>
                <a:cubicBezTo>
                  <a:pt x="14647" y="4660"/>
                  <a:pt x="14652" y="4654"/>
                  <a:pt x="14657" y="4648"/>
                </a:cubicBezTo>
                <a:close/>
                <a:moveTo>
                  <a:pt x="22027" y="4779"/>
                </a:moveTo>
                <a:cubicBezTo>
                  <a:pt x="22025" y="4781"/>
                  <a:pt x="22024" y="4785"/>
                  <a:pt x="22024" y="4788"/>
                </a:cubicBezTo>
                <a:lnTo>
                  <a:pt x="22024" y="4788"/>
                </a:lnTo>
                <a:cubicBezTo>
                  <a:pt x="22025" y="4784"/>
                  <a:pt x="22026" y="4781"/>
                  <a:pt x="22027" y="4779"/>
                </a:cubicBezTo>
                <a:close/>
                <a:moveTo>
                  <a:pt x="14395" y="4850"/>
                </a:moveTo>
                <a:lnTo>
                  <a:pt x="14395" y="4850"/>
                </a:lnTo>
                <a:cubicBezTo>
                  <a:pt x="14375" y="4861"/>
                  <a:pt x="14362" y="4873"/>
                  <a:pt x="14355" y="4885"/>
                </a:cubicBezTo>
                <a:lnTo>
                  <a:pt x="14355" y="4885"/>
                </a:lnTo>
                <a:cubicBezTo>
                  <a:pt x="14372" y="4878"/>
                  <a:pt x="14385" y="4866"/>
                  <a:pt x="14395" y="4850"/>
                </a:cubicBezTo>
                <a:close/>
                <a:moveTo>
                  <a:pt x="23244" y="4935"/>
                </a:moveTo>
                <a:cubicBezTo>
                  <a:pt x="23260" y="4993"/>
                  <a:pt x="23252" y="4979"/>
                  <a:pt x="23301" y="5077"/>
                </a:cubicBezTo>
                <a:cubicBezTo>
                  <a:pt x="23301" y="5063"/>
                  <a:pt x="23269" y="4996"/>
                  <a:pt x="23244" y="4935"/>
                </a:cubicBezTo>
                <a:close/>
                <a:moveTo>
                  <a:pt x="21789" y="5053"/>
                </a:moveTo>
                <a:cubicBezTo>
                  <a:pt x="21792" y="5058"/>
                  <a:pt x="21797" y="5067"/>
                  <a:pt x="21804" y="5077"/>
                </a:cubicBezTo>
                <a:lnTo>
                  <a:pt x="21804" y="5077"/>
                </a:lnTo>
                <a:lnTo>
                  <a:pt x="21789" y="5053"/>
                </a:lnTo>
                <a:close/>
                <a:moveTo>
                  <a:pt x="22938" y="5281"/>
                </a:moveTo>
                <a:lnTo>
                  <a:pt x="22938" y="5281"/>
                </a:lnTo>
                <a:cubicBezTo>
                  <a:pt x="22940" y="5285"/>
                  <a:pt x="22942" y="5288"/>
                  <a:pt x="22944" y="5291"/>
                </a:cubicBezTo>
                <a:cubicBezTo>
                  <a:pt x="22942" y="5287"/>
                  <a:pt x="22940" y="5284"/>
                  <a:pt x="22938" y="5281"/>
                </a:cubicBezTo>
                <a:close/>
                <a:moveTo>
                  <a:pt x="13740" y="5410"/>
                </a:moveTo>
                <a:lnTo>
                  <a:pt x="13740" y="5410"/>
                </a:lnTo>
                <a:cubicBezTo>
                  <a:pt x="13737" y="5421"/>
                  <a:pt x="13733" y="5431"/>
                  <a:pt x="13728" y="5440"/>
                </a:cubicBezTo>
                <a:lnTo>
                  <a:pt x="13728" y="5440"/>
                </a:lnTo>
                <a:cubicBezTo>
                  <a:pt x="13746" y="5423"/>
                  <a:pt x="13767" y="5417"/>
                  <a:pt x="13740" y="5410"/>
                </a:cubicBezTo>
                <a:close/>
                <a:moveTo>
                  <a:pt x="13728" y="5440"/>
                </a:moveTo>
                <a:cubicBezTo>
                  <a:pt x="13722" y="5445"/>
                  <a:pt x="13716" y="5452"/>
                  <a:pt x="13713" y="5459"/>
                </a:cubicBezTo>
                <a:lnTo>
                  <a:pt x="13713" y="5459"/>
                </a:lnTo>
                <a:cubicBezTo>
                  <a:pt x="13718" y="5454"/>
                  <a:pt x="13723" y="5447"/>
                  <a:pt x="13728" y="5440"/>
                </a:cubicBezTo>
                <a:close/>
                <a:moveTo>
                  <a:pt x="21589" y="5689"/>
                </a:moveTo>
                <a:lnTo>
                  <a:pt x="21589" y="5689"/>
                </a:lnTo>
                <a:cubicBezTo>
                  <a:pt x="21584" y="5690"/>
                  <a:pt x="21601" y="5719"/>
                  <a:pt x="21610" y="5719"/>
                </a:cubicBezTo>
                <a:cubicBezTo>
                  <a:pt x="21607" y="5713"/>
                  <a:pt x="21600" y="5703"/>
                  <a:pt x="21589" y="5689"/>
                </a:cubicBezTo>
                <a:close/>
                <a:moveTo>
                  <a:pt x="22611" y="5736"/>
                </a:moveTo>
                <a:cubicBezTo>
                  <a:pt x="22611" y="5737"/>
                  <a:pt x="22611" y="5740"/>
                  <a:pt x="22611" y="5743"/>
                </a:cubicBezTo>
                <a:cubicBezTo>
                  <a:pt x="22611" y="5741"/>
                  <a:pt x="22611" y="5739"/>
                  <a:pt x="22611" y="5736"/>
                </a:cubicBezTo>
                <a:close/>
                <a:moveTo>
                  <a:pt x="22512" y="5745"/>
                </a:moveTo>
                <a:cubicBezTo>
                  <a:pt x="22513" y="5748"/>
                  <a:pt x="22514" y="5751"/>
                  <a:pt x="22515" y="5755"/>
                </a:cubicBezTo>
                <a:cubicBezTo>
                  <a:pt x="22515" y="5752"/>
                  <a:pt x="22514" y="5749"/>
                  <a:pt x="22512" y="5745"/>
                </a:cubicBezTo>
                <a:close/>
                <a:moveTo>
                  <a:pt x="22605" y="5769"/>
                </a:moveTo>
                <a:cubicBezTo>
                  <a:pt x="22607" y="5772"/>
                  <a:pt x="22609" y="5776"/>
                  <a:pt x="22611" y="5779"/>
                </a:cubicBezTo>
                <a:cubicBezTo>
                  <a:pt x="22609" y="5775"/>
                  <a:pt x="22607" y="5772"/>
                  <a:pt x="22605" y="5769"/>
                </a:cubicBezTo>
                <a:close/>
                <a:moveTo>
                  <a:pt x="15068" y="5807"/>
                </a:moveTo>
                <a:cubicBezTo>
                  <a:pt x="15062" y="5810"/>
                  <a:pt x="15056" y="5812"/>
                  <a:pt x="15050" y="5815"/>
                </a:cubicBezTo>
                <a:cubicBezTo>
                  <a:pt x="15058" y="5813"/>
                  <a:pt x="15064" y="5810"/>
                  <a:pt x="15068" y="5807"/>
                </a:cubicBezTo>
                <a:close/>
                <a:moveTo>
                  <a:pt x="21340" y="5934"/>
                </a:moveTo>
                <a:cubicBezTo>
                  <a:pt x="21342" y="5935"/>
                  <a:pt x="21343" y="5936"/>
                  <a:pt x="21345" y="5937"/>
                </a:cubicBezTo>
                <a:lnTo>
                  <a:pt x="21345" y="5937"/>
                </a:lnTo>
                <a:cubicBezTo>
                  <a:pt x="21343" y="5936"/>
                  <a:pt x="21342" y="5935"/>
                  <a:pt x="21340" y="5934"/>
                </a:cubicBezTo>
                <a:close/>
                <a:moveTo>
                  <a:pt x="20967" y="5975"/>
                </a:moveTo>
                <a:lnTo>
                  <a:pt x="20967" y="5975"/>
                </a:lnTo>
                <a:cubicBezTo>
                  <a:pt x="20972" y="5980"/>
                  <a:pt x="20977" y="5982"/>
                  <a:pt x="20978" y="5982"/>
                </a:cubicBezTo>
                <a:cubicBezTo>
                  <a:pt x="20979" y="5982"/>
                  <a:pt x="20979" y="5982"/>
                  <a:pt x="20979" y="5981"/>
                </a:cubicBezTo>
                <a:lnTo>
                  <a:pt x="20967" y="5975"/>
                </a:lnTo>
                <a:close/>
                <a:moveTo>
                  <a:pt x="21345" y="5937"/>
                </a:moveTo>
                <a:cubicBezTo>
                  <a:pt x="21359" y="5950"/>
                  <a:pt x="21382" y="5974"/>
                  <a:pt x="21420" y="6017"/>
                </a:cubicBezTo>
                <a:cubicBezTo>
                  <a:pt x="21379" y="5962"/>
                  <a:pt x="21361" y="5951"/>
                  <a:pt x="21345" y="5937"/>
                </a:cubicBezTo>
                <a:close/>
                <a:moveTo>
                  <a:pt x="14205" y="6148"/>
                </a:moveTo>
                <a:lnTo>
                  <a:pt x="14169" y="6196"/>
                </a:lnTo>
                <a:cubicBezTo>
                  <a:pt x="14164" y="6191"/>
                  <a:pt x="14160" y="6186"/>
                  <a:pt x="14157" y="6182"/>
                </a:cubicBezTo>
                <a:lnTo>
                  <a:pt x="14157" y="6182"/>
                </a:lnTo>
                <a:cubicBezTo>
                  <a:pt x="14154" y="6205"/>
                  <a:pt x="14142" y="6234"/>
                  <a:pt x="14121" y="6255"/>
                </a:cubicBezTo>
                <a:cubicBezTo>
                  <a:pt x="14169" y="6231"/>
                  <a:pt x="14252" y="6243"/>
                  <a:pt x="14205" y="6148"/>
                </a:cubicBezTo>
                <a:close/>
                <a:moveTo>
                  <a:pt x="10966" y="6517"/>
                </a:moveTo>
                <a:cubicBezTo>
                  <a:pt x="10966" y="6517"/>
                  <a:pt x="10967" y="6520"/>
                  <a:pt x="10969" y="6525"/>
                </a:cubicBezTo>
                <a:lnTo>
                  <a:pt x="10969" y="6525"/>
                </a:lnTo>
                <a:cubicBezTo>
                  <a:pt x="10968" y="6522"/>
                  <a:pt x="10968" y="6520"/>
                  <a:pt x="10966" y="6517"/>
                </a:cubicBezTo>
                <a:close/>
                <a:moveTo>
                  <a:pt x="10085" y="7901"/>
                </a:moveTo>
                <a:lnTo>
                  <a:pt x="10085" y="7901"/>
                </a:lnTo>
                <a:cubicBezTo>
                  <a:pt x="10075" y="7907"/>
                  <a:pt x="10067" y="7914"/>
                  <a:pt x="10061" y="7922"/>
                </a:cubicBezTo>
                <a:cubicBezTo>
                  <a:pt x="10067" y="7917"/>
                  <a:pt x="10076" y="7909"/>
                  <a:pt x="10085" y="7901"/>
                </a:cubicBezTo>
                <a:close/>
                <a:moveTo>
                  <a:pt x="11925" y="0"/>
                </a:moveTo>
                <a:cubicBezTo>
                  <a:pt x="11878" y="0"/>
                  <a:pt x="11830" y="4"/>
                  <a:pt x="11788" y="4"/>
                </a:cubicBezTo>
                <a:lnTo>
                  <a:pt x="11764" y="290"/>
                </a:lnTo>
                <a:cubicBezTo>
                  <a:pt x="11673" y="187"/>
                  <a:pt x="11563" y="152"/>
                  <a:pt x="11452" y="152"/>
                </a:cubicBezTo>
                <a:cubicBezTo>
                  <a:pt x="11345" y="152"/>
                  <a:pt x="11238" y="184"/>
                  <a:pt x="11145" y="219"/>
                </a:cubicBezTo>
                <a:cubicBezTo>
                  <a:pt x="11027" y="261"/>
                  <a:pt x="10921" y="306"/>
                  <a:pt x="10827" y="306"/>
                </a:cubicBezTo>
                <a:cubicBezTo>
                  <a:pt x="10760" y="306"/>
                  <a:pt x="10699" y="283"/>
                  <a:pt x="10645" y="219"/>
                </a:cubicBezTo>
                <a:cubicBezTo>
                  <a:pt x="10585" y="302"/>
                  <a:pt x="10490" y="314"/>
                  <a:pt x="10419" y="409"/>
                </a:cubicBezTo>
                <a:lnTo>
                  <a:pt x="10395" y="255"/>
                </a:lnTo>
                <a:cubicBezTo>
                  <a:pt x="10169" y="278"/>
                  <a:pt x="10050" y="278"/>
                  <a:pt x="9788" y="385"/>
                </a:cubicBezTo>
                <a:lnTo>
                  <a:pt x="9823" y="266"/>
                </a:lnTo>
                <a:lnTo>
                  <a:pt x="9823" y="266"/>
                </a:lnTo>
                <a:cubicBezTo>
                  <a:pt x="9669" y="302"/>
                  <a:pt x="9740" y="731"/>
                  <a:pt x="9609" y="778"/>
                </a:cubicBezTo>
                <a:lnTo>
                  <a:pt x="9514" y="576"/>
                </a:lnTo>
                <a:cubicBezTo>
                  <a:pt x="9252" y="659"/>
                  <a:pt x="8942" y="552"/>
                  <a:pt x="8752" y="826"/>
                </a:cubicBezTo>
                <a:cubicBezTo>
                  <a:pt x="8740" y="790"/>
                  <a:pt x="8728" y="731"/>
                  <a:pt x="8776" y="707"/>
                </a:cubicBezTo>
                <a:lnTo>
                  <a:pt x="8776" y="707"/>
                </a:lnTo>
                <a:cubicBezTo>
                  <a:pt x="8649" y="741"/>
                  <a:pt x="8300" y="709"/>
                  <a:pt x="8395" y="955"/>
                </a:cubicBezTo>
                <a:lnTo>
                  <a:pt x="8395" y="955"/>
                </a:lnTo>
                <a:cubicBezTo>
                  <a:pt x="8381" y="929"/>
                  <a:pt x="8362" y="919"/>
                  <a:pt x="8340" y="919"/>
                </a:cubicBezTo>
                <a:cubicBezTo>
                  <a:pt x="8253" y="919"/>
                  <a:pt x="8118" y="1085"/>
                  <a:pt x="8037" y="1183"/>
                </a:cubicBezTo>
                <a:lnTo>
                  <a:pt x="8014" y="1040"/>
                </a:lnTo>
                <a:cubicBezTo>
                  <a:pt x="7966" y="1255"/>
                  <a:pt x="7978" y="1302"/>
                  <a:pt x="7835" y="1409"/>
                </a:cubicBezTo>
                <a:cubicBezTo>
                  <a:pt x="7794" y="1399"/>
                  <a:pt x="7770" y="1326"/>
                  <a:pt x="7803" y="1322"/>
                </a:cubicBezTo>
                <a:lnTo>
                  <a:pt x="7803" y="1322"/>
                </a:lnTo>
                <a:cubicBezTo>
                  <a:pt x="7809" y="1323"/>
                  <a:pt x="7816" y="1324"/>
                  <a:pt x="7823" y="1326"/>
                </a:cubicBezTo>
                <a:cubicBezTo>
                  <a:pt x="7816" y="1323"/>
                  <a:pt x="7811" y="1322"/>
                  <a:pt x="7806" y="1322"/>
                </a:cubicBezTo>
                <a:cubicBezTo>
                  <a:pt x="7805" y="1322"/>
                  <a:pt x="7804" y="1322"/>
                  <a:pt x="7803" y="1322"/>
                </a:cubicBezTo>
                <a:lnTo>
                  <a:pt x="7803" y="1322"/>
                </a:lnTo>
                <a:cubicBezTo>
                  <a:pt x="7800" y="1322"/>
                  <a:pt x="7796" y="1322"/>
                  <a:pt x="7793" y="1322"/>
                </a:cubicBezTo>
                <a:cubicBezTo>
                  <a:pt x="7700" y="1322"/>
                  <a:pt x="7753" y="1471"/>
                  <a:pt x="7624" y="1471"/>
                </a:cubicBezTo>
                <a:cubicBezTo>
                  <a:pt x="7616" y="1471"/>
                  <a:pt x="7607" y="1470"/>
                  <a:pt x="7597" y="1469"/>
                </a:cubicBezTo>
                <a:lnTo>
                  <a:pt x="7621" y="1362"/>
                </a:lnTo>
                <a:lnTo>
                  <a:pt x="7621" y="1362"/>
                </a:lnTo>
                <a:cubicBezTo>
                  <a:pt x="7490" y="1398"/>
                  <a:pt x="7513" y="1433"/>
                  <a:pt x="7478" y="1564"/>
                </a:cubicBezTo>
                <a:cubicBezTo>
                  <a:pt x="7456" y="1595"/>
                  <a:pt x="7416" y="1610"/>
                  <a:pt x="7371" y="1610"/>
                </a:cubicBezTo>
                <a:cubicBezTo>
                  <a:pt x="7295" y="1610"/>
                  <a:pt x="7206" y="1568"/>
                  <a:pt x="7168" y="1493"/>
                </a:cubicBezTo>
                <a:cubicBezTo>
                  <a:pt x="7168" y="1573"/>
                  <a:pt x="7146" y="1696"/>
                  <a:pt x="7061" y="1696"/>
                </a:cubicBezTo>
                <a:cubicBezTo>
                  <a:pt x="7057" y="1696"/>
                  <a:pt x="7053" y="1696"/>
                  <a:pt x="7049" y="1695"/>
                </a:cubicBezTo>
                <a:cubicBezTo>
                  <a:pt x="7025" y="1648"/>
                  <a:pt x="7037" y="1612"/>
                  <a:pt x="7049" y="1588"/>
                </a:cubicBezTo>
                <a:cubicBezTo>
                  <a:pt x="7044" y="1588"/>
                  <a:pt x="7039" y="1588"/>
                  <a:pt x="7034" y="1588"/>
                </a:cubicBezTo>
                <a:cubicBezTo>
                  <a:pt x="6829" y="1588"/>
                  <a:pt x="6791" y="1794"/>
                  <a:pt x="6662" y="1794"/>
                </a:cubicBezTo>
                <a:cubicBezTo>
                  <a:pt x="6642" y="1794"/>
                  <a:pt x="6621" y="1789"/>
                  <a:pt x="6597" y="1779"/>
                </a:cubicBezTo>
                <a:cubicBezTo>
                  <a:pt x="6573" y="1731"/>
                  <a:pt x="6561" y="1719"/>
                  <a:pt x="6537" y="1707"/>
                </a:cubicBezTo>
                <a:cubicBezTo>
                  <a:pt x="6682" y="1655"/>
                  <a:pt x="6809" y="1621"/>
                  <a:pt x="6832" y="1621"/>
                </a:cubicBezTo>
                <a:cubicBezTo>
                  <a:pt x="6833" y="1621"/>
                  <a:pt x="6834" y="1622"/>
                  <a:pt x="6834" y="1622"/>
                </a:cubicBezTo>
                <a:lnTo>
                  <a:pt x="6834" y="1622"/>
                </a:lnTo>
                <a:cubicBezTo>
                  <a:pt x="6797" y="1493"/>
                  <a:pt x="6645" y="1515"/>
                  <a:pt x="6692" y="1314"/>
                </a:cubicBezTo>
                <a:lnTo>
                  <a:pt x="6692" y="1314"/>
                </a:lnTo>
                <a:cubicBezTo>
                  <a:pt x="6622" y="1442"/>
                  <a:pt x="6506" y="1707"/>
                  <a:pt x="6368" y="1707"/>
                </a:cubicBezTo>
                <a:cubicBezTo>
                  <a:pt x="6365" y="1707"/>
                  <a:pt x="6362" y="1707"/>
                  <a:pt x="6359" y="1707"/>
                </a:cubicBezTo>
                <a:cubicBezTo>
                  <a:pt x="6347" y="1707"/>
                  <a:pt x="6335" y="1695"/>
                  <a:pt x="6323" y="1671"/>
                </a:cubicBezTo>
                <a:lnTo>
                  <a:pt x="6323" y="1659"/>
                </a:lnTo>
                <a:cubicBezTo>
                  <a:pt x="6287" y="1659"/>
                  <a:pt x="6263" y="1671"/>
                  <a:pt x="6251" y="1707"/>
                </a:cubicBezTo>
                <a:cubicBezTo>
                  <a:pt x="6220" y="1707"/>
                  <a:pt x="6193" y="1702"/>
                  <a:pt x="6169" y="1702"/>
                </a:cubicBezTo>
                <a:cubicBezTo>
                  <a:pt x="6156" y="1702"/>
                  <a:pt x="6144" y="1703"/>
                  <a:pt x="6132" y="1707"/>
                </a:cubicBezTo>
                <a:cubicBezTo>
                  <a:pt x="6114" y="1678"/>
                  <a:pt x="6091" y="1668"/>
                  <a:pt x="6065" y="1668"/>
                </a:cubicBezTo>
                <a:cubicBezTo>
                  <a:pt x="6005" y="1668"/>
                  <a:pt x="5932" y="1723"/>
                  <a:pt x="5882" y="1731"/>
                </a:cubicBezTo>
                <a:cubicBezTo>
                  <a:pt x="5942" y="1874"/>
                  <a:pt x="5847" y="1886"/>
                  <a:pt x="5966" y="1969"/>
                </a:cubicBezTo>
                <a:cubicBezTo>
                  <a:pt x="5954" y="1957"/>
                  <a:pt x="5978" y="1945"/>
                  <a:pt x="6013" y="1921"/>
                </a:cubicBezTo>
                <a:cubicBezTo>
                  <a:pt x="6025" y="1909"/>
                  <a:pt x="6037" y="1909"/>
                  <a:pt x="6037" y="1898"/>
                </a:cubicBezTo>
                <a:lnTo>
                  <a:pt x="6037" y="1909"/>
                </a:lnTo>
                <a:cubicBezTo>
                  <a:pt x="6085" y="1886"/>
                  <a:pt x="6144" y="1862"/>
                  <a:pt x="6204" y="1838"/>
                </a:cubicBezTo>
                <a:lnTo>
                  <a:pt x="6204" y="1838"/>
                </a:lnTo>
                <a:cubicBezTo>
                  <a:pt x="6185" y="1905"/>
                  <a:pt x="6158" y="1971"/>
                  <a:pt x="6094" y="1971"/>
                </a:cubicBezTo>
                <a:cubicBezTo>
                  <a:pt x="6078" y="1971"/>
                  <a:pt x="6059" y="1967"/>
                  <a:pt x="6037" y="1957"/>
                </a:cubicBezTo>
                <a:cubicBezTo>
                  <a:pt x="6037" y="2064"/>
                  <a:pt x="6037" y="2171"/>
                  <a:pt x="6025" y="2219"/>
                </a:cubicBezTo>
                <a:cubicBezTo>
                  <a:pt x="5870" y="2064"/>
                  <a:pt x="5644" y="2029"/>
                  <a:pt x="5573" y="1921"/>
                </a:cubicBezTo>
                <a:cubicBezTo>
                  <a:pt x="5394" y="2076"/>
                  <a:pt x="5108" y="2160"/>
                  <a:pt x="5085" y="2457"/>
                </a:cubicBezTo>
                <a:cubicBezTo>
                  <a:pt x="5074" y="2470"/>
                  <a:pt x="5064" y="2475"/>
                  <a:pt x="5054" y="2475"/>
                </a:cubicBezTo>
                <a:cubicBezTo>
                  <a:pt x="5017" y="2475"/>
                  <a:pt x="4979" y="2404"/>
                  <a:pt x="4942" y="2386"/>
                </a:cubicBezTo>
                <a:cubicBezTo>
                  <a:pt x="4966" y="2338"/>
                  <a:pt x="5013" y="2326"/>
                  <a:pt x="5013" y="2290"/>
                </a:cubicBezTo>
                <a:lnTo>
                  <a:pt x="5013" y="2290"/>
                </a:lnTo>
                <a:cubicBezTo>
                  <a:pt x="4918" y="2398"/>
                  <a:pt x="4680" y="2457"/>
                  <a:pt x="4727" y="2648"/>
                </a:cubicBezTo>
                <a:cubicBezTo>
                  <a:pt x="4589" y="2629"/>
                  <a:pt x="4672" y="2518"/>
                  <a:pt x="4628" y="2518"/>
                </a:cubicBezTo>
                <a:cubicBezTo>
                  <a:pt x="4616" y="2518"/>
                  <a:pt x="4592" y="2528"/>
                  <a:pt x="4549" y="2552"/>
                </a:cubicBezTo>
                <a:lnTo>
                  <a:pt x="4561" y="2493"/>
                </a:lnTo>
                <a:cubicBezTo>
                  <a:pt x="4526" y="2485"/>
                  <a:pt x="4495" y="2481"/>
                  <a:pt x="4465" y="2481"/>
                </a:cubicBezTo>
                <a:cubicBezTo>
                  <a:pt x="4097" y="2481"/>
                  <a:pt x="4070" y="3054"/>
                  <a:pt x="3669" y="3054"/>
                </a:cubicBezTo>
                <a:cubicBezTo>
                  <a:pt x="3623" y="3054"/>
                  <a:pt x="3571" y="3046"/>
                  <a:pt x="3513" y="3029"/>
                </a:cubicBezTo>
                <a:lnTo>
                  <a:pt x="3513" y="3029"/>
                </a:lnTo>
                <a:cubicBezTo>
                  <a:pt x="3549" y="3041"/>
                  <a:pt x="3573" y="3041"/>
                  <a:pt x="3596" y="3064"/>
                </a:cubicBezTo>
                <a:cubicBezTo>
                  <a:pt x="3043" y="3111"/>
                  <a:pt x="2668" y="3626"/>
                  <a:pt x="2093" y="3626"/>
                </a:cubicBezTo>
                <a:cubicBezTo>
                  <a:pt x="2075" y="3626"/>
                  <a:pt x="2056" y="3625"/>
                  <a:pt x="2037" y="3624"/>
                </a:cubicBezTo>
                <a:cubicBezTo>
                  <a:pt x="1870" y="3636"/>
                  <a:pt x="1906" y="3755"/>
                  <a:pt x="1858" y="3874"/>
                </a:cubicBezTo>
                <a:lnTo>
                  <a:pt x="1763" y="3743"/>
                </a:lnTo>
                <a:cubicBezTo>
                  <a:pt x="1763" y="3743"/>
                  <a:pt x="1751" y="3803"/>
                  <a:pt x="1727" y="3862"/>
                </a:cubicBezTo>
                <a:cubicBezTo>
                  <a:pt x="1715" y="3922"/>
                  <a:pt x="1703" y="3981"/>
                  <a:pt x="1703" y="3981"/>
                </a:cubicBezTo>
                <a:cubicBezTo>
                  <a:pt x="1672" y="4026"/>
                  <a:pt x="1629" y="4041"/>
                  <a:pt x="1580" y="4041"/>
                </a:cubicBezTo>
                <a:cubicBezTo>
                  <a:pt x="1480" y="4041"/>
                  <a:pt x="1353" y="3978"/>
                  <a:pt x="1241" y="3978"/>
                </a:cubicBezTo>
                <a:cubicBezTo>
                  <a:pt x="1161" y="3978"/>
                  <a:pt x="1087" y="4011"/>
                  <a:pt x="1036" y="4124"/>
                </a:cubicBezTo>
                <a:lnTo>
                  <a:pt x="1108" y="4207"/>
                </a:lnTo>
                <a:cubicBezTo>
                  <a:pt x="1037" y="4225"/>
                  <a:pt x="927" y="4321"/>
                  <a:pt x="861" y="4321"/>
                </a:cubicBezTo>
                <a:cubicBezTo>
                  <a:pt x="837" y="4321"/>
                  <a:pt x="819" y="4310"/>
                  <a:pt x="810" y="4279"/>
                </a:cubicBezTo>
                <a:lnTo>
                  <a:pt x="810" y="4279"/>
                </a:lnTo>
                <a:cubicBezTo>
                  <a:pt x="810" y="4300"/>
                  <a:pt x="819" y="4366"/>
                  <a:pt x="781" y="4366"/>
                </a:cubicBezTo>
                <a:cubicBezTo>
                  <a:pt x="776" y="4366"/>
                  <a:pt x="770" y="4365"/>
                  <a:pt x="763" y="4362"/>
                </a:cubicBezTo>
                <a:lnTo>
                  <a:pt x="727" y="4279"/>
                </a:lnTo>
                <a:lnTo>
                  <a:pt x="560" y="4517"/>
                </a:lnTo>
                <a:cubicBezTo>
                  <a:pt x="550" y="4519"/>
                  <a:pt x="540" y="4520"/>
                  <a:pt x="531" y="4520"/>
                </a:cubicBezTo>
                <a:cubicBezTo>
                  <a:pt x="385" y="4520"/>
                  <a:pt x="418" y="4309"/>
                  <a:pt x="271" y="4309"/>
                </a:cubicBezTo>
                <a:cubicBezTo>
                  <a:pt x="241" y="4309"/>
                  <a:pt x="203" y="4317"/>
                  <a:pt x="155" y="4338"/>
                </a:cubicBezTo>
                <a:cubicBezTo>
                  <a:pt x="132" y="4362"/>
                  <a:pt x="108" y="4398"/>
                  <a:pt x="72" y="4446"/>
                </a:cubicBezTo>
                <a:cubicBezTo>
                  <a:pt x="60" y="4469"/>
                  <a:pt x="36" y="4517"/>
                  <a:pt x="24" y="4541"/>
                </a:cubicBezTo>
                <a:cubicBezTo>
                  <a:pt x="13" y="4565"/>
                  <a:pt x="1" y="4600"/>
                  <a:pt x="24" y="4612"/>
                </a:cubicBezTo>
                <a:cubicBezTo>
                  <a:pt x="60" y="4636"/>
                  <a:pt x="120" y="4648"/>
                  <a:pt x="155" y="4660"/>
                </a:cubicBezTo>
                <a:cubicBezTo>
                  <a:pt x="191" y="4684"/>
                  <a:pt x="203" y="4707"/>
                  <a:pt x="203" y="4719"/>
                </a:cubicBezTo>
                <a:cubicBezTo>
                  <a:pt x="179" y="4719"/>
                  <a:pt x="167" y="4743"/>
                  <a:pt x="155" y="4767"/>
                </a:cubicBezTo>
                <a:cubicBezTo>
                  <a:pt x="155" y="4779"/>
                  <a:pt x="203" y="4767"/>
                  <a:pt x="227" y="4803"/>
                </a:cubicBezTo>
                <a:cubicBezTo>
                  <a:pt x="239" y="4803"/>
                  <a:pt x="203" y="4850"/>
                  <a:pt x="251" y="4850"/>
                </a:cubicBezTo>
                <a:cubicBezTo>
                  <a:pt x="274" y="4862"/>
                  <a:pt x="310" y="4862"/>
                  <a:pt x="310" y="4862"/>
                </a:cubicBezTo>
                <a:cubicBezTo>
                  <a:pt x="346" y="4910"/>
                  <a:pt x="394" y="4957"/>
                  <a:pt x="429" y="5005"/>
                </a:cubicBezTo>
                <a:cubicBezTo>
                  <a:pt x="465" y="5053"/>
                  <a:pt x="501" y="5088"/>
                  <a:pt x="536" y="5136"/>
                </a:cubicBezTo>
                <a:cubicBezTo>
                  <a:pt x="572" y="5172"/>
                  <a:pt x="584" y="5208"/>
                  <a:pt x="608" y="5255"/>
                </a:cubicBezTo>
                <a:cubicBezTo>
                  <a:pt x="620" y="5267"/>
                  <a:pt x="632" y="5291"/>
                  <a:pt x="644" y="5303"/>
                </a:cubicBezTo>
                <a:cubicBezTo>
                  <a:pt x="644" y="5303"/>
                  <a:pt x="655" y="5303"/>
                  <a:pt x="667" y="5315"/>
                </a:cubicBezTo>
                <a:cubicBezTo>
                  <a:pt x="667" y="5303"/>
                  <a:pt x="667" y="5291"/>
                  <a:pt x="667" y="5267"/>
                </a:cubicBezTo>
                <a:cubicBezTo>
                  <a:pt x="667" y="5231"/>
                  <a:pt x="691" y="5172"/>
                  <a:pt x="691" y="5172"/>
                </a:cubicBezTo>
                <a:lnTo>
                  <a:pt x="786" y="5255"/>
                </a:lnTo>
                <a:lnTo>
                  <a:pt x="691" y="5315"/>
                </a:lnTo>
                <a:cubicBezTo>
                  <a:pt x="713" y="5331"/>
                  <a:pt x="730" y="5338"/>
                  <a:pt x="743" y="5338"/>
                </a:cubicBezTo>
                <a:cubicBezTo>
                  <a:pt x="787" y="5338"/>
                  <a:pt x="789" y="5260"/>
                  <a:pt x="798" y="5196"/>
                </a:cubicBezTo>
                <a:cubicBezTo>
                  <a:pt x="834" y="5255"/>
                  <a:pt x="870" y="5279"/>
                  <a:pt x="906" y="5291"/>
                </a:cubicBezTo>
                <a:cubicBezTo>
                  <a:pt x="906" y="5291"/>
                  <a:pt x="917" y="5219"/>
                  <a:pt x="929" y="5148"/>
                </a:cubicBezTo>
                <a:lnTo>
                  <a:pt x="953" y="5017"/>
                </a:lnTo>
                <a:cubicBezTo>
                  <a:pt x="1001" y="5088"/>
                  <a:pt x="965" y="5208"/>
                  <a:pt x="1084" y="5219"/>
                </a:cubicBezTo>
                <a:cubicBezTo>
                  <a:pt x="1096" y="5088"/>
                  <a:pt x="929" y="5053"/>
                  <a:pt x="1013" y="4934"/>
                </a:cubicBezTo>
                <a:lnTo>
                  <a:pt x="1013" y="4934"/>
                </a:lnTo>
                <a:cubicBezTo>
                  <a:pt x="1081" y="4979"/>
                  <a:pt x="1115" y="5035"/>
                  <a:pt x="1141" y="5035"/>
                </a:cubicBezTo>
                <a:cubicBezTo>
                  <a:pt x="1155" y="5035"/>
                  <a:pt x="1166" y="5017"/>
                  <a:pt x="1179" y="4969"/>
                </a:cubicBezTo>
                <a:cubicBezTo>
                  <a:pt x="1215" y="5029"/>
                  <a:pt x="1215" y="5065"/>
                  <a:pt x="1203" y="5112"/>
                </a:cubicBezTo>
                <a:cubicBezTo>
                  <a:pt x="1239" y="5005"/>
                  <a:pt x="1382" y="4993"/>
                  <a:pt x="1358" y="4862"/>
                </a:cubicBezTo>
                <a:lnTo>
                  <a:pt x="1358" y="4862"/>
                </a:lnTo>
                <a:cubicBezTo>
                  <a:pt x="1380" y="4876"/>
                  <a:pt x="1402" y="4882"/>
                  <a:pt x="1422" y="4882"/>
                </a:cubicBezTo>
                <a:cubicBezTo>
                  <a:pt x="1482" y="4882"/>
                  <a:pt x="1537" y="4838"/>
                  <a:pt x="1588" y="4838"/>
                </a:cubicBezTo>
                <a:cubicBezTo>
                  <a:pt x="1624" y="4838"/>
                  <a:pt x="1659" y="4860"/>
                  <a:pt x="1691" y="4934"/>
                </a:cubicBezTo>
                <a:cubicBezTo>
                  <a:pt x="1691" y="4862"/>
                  <a:pt x="1739" y="4707"/>
                  <a:pt x="1810" y="4672"/>
                </a:cubicBezTo>
                <a:lnTo>
                  <a:pt x="1810" y="4672"/>
                </a:lnTo>
                <a:cubicBezTo>
                  <a:pt x="1803" y="4761"/>
                  <a:pt x="1828" y="4785"/>
                  <a:pt x="1868" y="4785"/>
                </a:cubicBezTo>
                <a:cubicBezTo>
                  <a:pt x="1892" y="4785"/>
                  <a:pt x="1922" y="4776"/>
                  <a:pt x="1953" y="4767"/>
                </a:cubicBezTo>
                <a:cubicBezTo>
                  <a:pt x="1982" y="4757"/>
                  <a:pt x="2019" y="4740"/>
                  <a:pt x="2057" y="4740"/>
                </a:cubicBezTo>
                <a:cubicBezTo>
                  <a:pt x="2066" y="4740"/>
                  <a:pt x="2075" y="4741"/>
                  <a:pt x="2084" y="4743"/>
                </a:cubicBezTo>
                <a:cubicBezTo>
                  <a:pt x="2120" y="4743"/>
                  <a:pt x="2156" y="4779"/>
                  <a:pt x="2179" y="4838"/>
                </a:cubicBezTo>
                <a:cubicBezTo>
                  <a:pt x="2168" y="4576"/>
                  <a:pt x="2465" y="4600"/>
                  <a:pt x="2572" y="4398"/>
                </a:cubicBezTo>
                <a:lnTo>
                  <a:pt x="2572" y="4398"/>
                </a:lnTo>
                <a:cubicBezTo>
                  <a:pt x="2572" y="4416"/>
                  <a:pt x="2566" y="4447"/>
                  <a:pt x="2557" y="4456"/>
                </a:cubicBezTo>
                <a:lnTo>
                  <a:pt x="2557" y="4456"/>
                </a:lnTo>
                <a:cubicBezTo>
                  <a:pt x="2565" y="4456"/>
                  <a:pt x="2571" y="4456"/>
                  <a:pt x="2578" y="4456"/>
                </a:cubicBezTo>
                <a:cubicBezTo>
                  <a:pt x="2657" y="4456"/>
                  <a:pt x="2712" y="4496"/>
                  <a:pt x="2787" y="4517"/>
                </a:cubicBezTo>
                <a:cubicBezTo>
                  <a:pt x="2715" y="4326"/>
                  <a:pt x="2834" y="4219"/>
                  <a:pt x="2858" y="4065"/>
                </a:cubicBezTo>
                <a:cubicBezTo>
                  <a:pt x="3049" y="4195"/>
                  <a:pt x="2894" y="4315"/>
                  <a:pt x="3001" y="4469"/>
                </a:cubicBezTo>
                <a:cubicBezTo>
                  <a:pt x="2930" y="4326"/>
                  <a:pt x="3132" y="4231"/>
                  <a:pt x="3037" y="4124"/>
                </a:cubicBezTo>
                <a:lnTo>
                  <a:pt x="3037" y="4124"/>
                </a:lnTo>
                <a:cubicBezTo>
                  <a:pt x="3168" y="4195"/>
                  <a:pt x="3132" y="4148"/>
                  <a:pt x="3251" y="4279"/>
                </a:cubicBezTo>
                <a:cubicBezTo>
                  <a:pt x="3156" y="4041"/>
                  <a:pt x="3311" y="4207"/>
                  <a:pt x="3322" y="4029"/>
                </a:cubicBezTo>
                <a:cubicBezTo>
                  <a:pt x="3440" y="4079"/>
                  <a:pt x="3451" y="4165"/>
                  <a:pt x="3485" y="4165"/>
                </a:cubicBezTo>
                <a:cubicBezTo>
                  <a:pt x="3499" y="4165"/>
                  <a:pt x="3517" y="4151"/>
                  <a:pt x="3549" y="4112"/>
                </a:cubicBezTo>
                <a:cubicBezTo>
                  <a:pt x="3644" y="4148"/>
                  <a:pt x="3561" y="4291"/>
                  <a:pt x="3561" y="4291"/>
                </a:cubicBezTo>
                <a:cubicBezTo>
                  <a:pt x="3703" y="4231"/>
                  <a:pt x="3549" y="4088"/>
                  <a:pt x="3537" y="3969"/>
                </a:cubicBezTo>
                <a:cubicBezTo>
                  <a:pt x="3567" y="3944"/>
                  <a:pt x="3590" y="3934"/>
                  <a:pt x="3609" y="3934"/>
                </a:cubicBezTo>
                <a:cubicBezTo>
                  <a:pt x="3679" y="3934"/>
                  <a:pt x="3688" y="4080"/>
                  <a:pt x="3763" y="4136"/>
                </a:cubicBezTo>
                <a:cubicBezTo>
                  <a:pt x="3846" y="4041"/>
                  <a:pt x="3858" y="3850"/>
                  <a:pt x="3942" y="3826"/>
                </a:cubicBezTo>
                <a:cubicBezTo>
                  <a:pt x="3965" y="3850"/>
                  <a:pt x="3977" y="3850"/>
                  <a:pt x="3977" y="3898"/>
                </a:cubicBezTo>
                <a:cubicBezTo>
                  <a:pt x="4037" y="3707"/>
                  <a:pt x="4311" y="3755"/>
                  <a:pt x="4358" y="3517"/>
                </a:cubicBezTo>
                <a:cubicBezTo>
                  <a:pt x="4364" y="3520"/>
                  <a:pt x="4369" y="3522"/>
                  <a:pt x="4373" y="3525"/>
                </a:cubicBezTo>
                <a:lnTo>
                  <a:pt x="4373" y="3525"/>
                </a:lnTo>
                <a:cubicBezTo>
                  <a:pt x="4326" y="3458"/>
                  <a:pt x="4296" y="3379"/>
                  <a:pt x="4275" y="3326"/>
                </a:cubicBezTo>
                <a:cubicBezTo>
                  <a:pt x="4318" y="3301"/>
                  <a:pt x="4336" y="3225"/>
                  <a:pt x="4370" y="3225"/>
                </a:cubicBezTo>
                <a:cubicBezTo>
                  <a:pt x="4383" y="3225"/>
                  <a:pt x="4398" y="3237"/>
                  <a:pt x="4418" y="3267"/>
                </a:cubicBezTo>
                <a:cubicBezTo>
                  <a:pt x="4382" y="3279"/>
                  <a:pt x="4394" y="3326"/>
                  <a:pt x="4394" y="3374"/>
                </a:cubicBezTo>
                <a:lnTo>
                  <a:pt x="4442" y="3291"/>
                </a:lnTo>
                <a:lnTo>
                  <a:pt x="4442" y="3291"/>
                </a:lnTo>
                <a:cubicBezTo>
                  <a:pt x="4573" y="3433"/>
                  <a:pt x="4370" y="3386"/>
                  <a:pt x="4418" y="3517"/>
                </a:cubicBezTo>
                <a:cubicBezTo>
                  <a:pt x="4525" y="3410"/>
                  <a:pt x="4620" y="3207"/>
                  <a:pt x="4739" y="3207"/>
                </a:cubicBezTo>
                <a:cubicBezTo>
                  <a:pt x="4835" y="3362"/>
                  <a:pt x="4537" y="3362"/>
                  <a:pt x="4727" y="3457"/>
                </a:cubicBezTo>
                <a:lnTo>
                  <a:pt x="4549" y="3457"/>
                </a:lnTo>
                <a:cubicBezTo>
                  <a:pt x="4775" y="3660"/>
                  <a:pt x="4442" y="3469"/>
                  <a:pt x="4668" y="3707"/>
                </a:cubicBezTo>
                <a:cubicBezTo>
                  <a:pt x="4882" y="3672"/>
                  <a:pt x="4858" y="3529"/>
                  <a:pt x="5073" y="3493"/>
                </a:cubicBezTo>
                <a:cubicBezTo>
                  <a:pt x="5085" y="3386"/>
                  <a:pt x="5013" y="3362"/>
                  <a:pt x="5013" y="3255"/>
                </a:cubicBezTo>
                <a:cubicBezTo>
                  <a:pt x="5059" y="3198"/>
                  <a:pt x="5101" y="3176"/>
                  <a:pt x="5142" y="3176"/>
                </a:cubicBezTo>
                <a:cubicBezTo>
                  <a:pt x="5263" y="3176"/>
                  <a:pt x="5364" y="3363"/>
                  <a:pt x="5451" y="3363"/>
                </a:cubicBezTo>
                <a:cubicBezTo>
                  <a:pt x="5481" y="3363"/>
                  <a:pt x="5510" y="3340"/>
                  <a:pt x="5537" y="3279"/>
                </a:cubicBezTo>
                <a:cubicBezTo>
                  <a:pt x="5548" y="3162"/>
                  <a:pt x="5493" y="2971"/>
                  <a:pt x="5621" y="2971"/>
                </a:cubicBezTo>
                <a:cubicBezTo>
                  <a:pt x="5638" y="2971"/>
                  <a:pt x="5657" y="2974"/>
                  <a:pt x="5680" y="2981"/>
                </a:cubicBezTo>
                <a:lnTo>
                  <a:pt x="5704" y="3183"/>
                </a:lnTo>
                <a:cubicBezTo>
                  <a:pt x="5889" y="3129"/>
                  <a:pt x="5736" y="2916"/>
                  <a:pt x="5908" y="2916"/>
                </a:cubicBezTo>
                <a:cubicBezTo>
                  <a:pt x="5924" y="2916"/>
                  <a:pt x="5943" y="2917"/>
                  <a:pt x="5966" y="2922"/>
                </a:cubicBezTo>
                <a:cubicBezTo>
                  <a:pt x="5954" y="3005"/>
                  <a:pt x="5835" y="3041"/>
                  <a:pt x="5870" y="3052"/>
                </a:cubicBezTo>
                <a:cubicBezTo>
                  <a:pt x="5902" y="3068"/>
                  <a:pt x="5924" y="3075"/>
                  <a:pt x="5940" y="3075"/>
                </a:cubicBezTo>
                <a:cubicBezTo>
                  <a:pt x="6021" y="3075"/>
                  <a:pt x="5936" y="2904"/>
                  <a:pt x="6025" y="2874"/>
                </a:cubicBezTo>
                <a:lnTo>
                  <a:pt x="6109" y="3029"/>
                </a:lnTo>
                <a:cubicBezTo>
                  <a:pt x="6311" y="2922"/>
                  <a:pt x="6501" y="2719"/>
                  <a:pt x="6716" y="2588"/>
                </a:cubicBezTo>
                <a:lnTo>
                  <a:pt x="6716" y="2588"/>
                </a:lnTo>
                <a:cubicBezTo>
                  <a:pt x="6728" y="2648"/>
                  <a:pt x="6704" y="2719"/>
                  <a:pt x="6775" y="2743"/>
                </a:cubicBezTo>
                <a:cubicBezTo>
                  <a:pt x="7037" y="2541"/>
                  <a:pt x="7418" y="2541"/>
                  <a:pt x="7728" y="2541"/>
                </a:cubicBezTo>
                <a:lnTo>
                  <a:pt x="7787" y="2362"/>
                </a:lnTo>
                <a:cubicBezTo>
                  <a:pt x="7789" y="2361"/>
                  <a:pt x="7792" y="2360"/>
                  <a:pt x="7794" y="2360"/>
                </a:cubicBezTo>
                <a:cubicBezTo>
                  <a:pt x="7819" y="2360"/>
                  <a:pt x="7858" y="2413"/>
                  <a:pt x="7847" y="2445"/>
                </a:cubicBezTo>
                <a:cubicBezTo>
                  <a:pt x="7858" y="2447"/>
                  <a:pt x="7868" y="2448"/>
                  <a:pt x="7875" y="2448"/>
                </a:cubicBezTo>
                <a:cubicBezTo>
                  <a:pt x="7952" y="2448"/>
                  <a:pt x="7825" y="2344"/>
                  <a:pt x="7847" y="2279"/>
                </a:cubicBezTo>
                <a:cubicBezTo>
                  <a:pt x="7857" y="2273"/>
                  <a:pt x="7867" y="2270"/>
                  <a:pt x="7876" y="2270"/>
                </a:cubicBezTo>
                <a:cubicBezTo>
                  <a:pt x="7924" y="2270"/>
                  <a:pt x="7962" y="2336"/>
                  <a:pt x="7942" y="2386"/>
                </a:cubicBezTo>
                <a:cubicBezTo>
                  <a:pt x="8066" y="2220"/>
                  <a:pt x="8325" y="2001"/>
                  <a:pt x="8563" y="2001"/>
                </a:cubicBezTo>
                <a:cubicBezTo>
                  <a:pt x="8599" y="2001"/>
                  <a:pt x="8634" y="2006"/>
                  <a:pt x="8668" y="2017"/>
                </a:cubicBezTo>
                <a:lnTo>
                  <a:pt x="8645" y="2076"/>
                </a:lnTo>
                <a:cubicBezTo>
                  <a:pt x="8803" y="2076"/>
                  <a:pt x="8746" y="1787"/>
                  <a:pt x="8872" y="1787"/>
                </a:cubicBezTo>
                <a:cubicBezTo>
                  <a:pt x="8888" y="1787"/>
                  <a:pt x="8907" y="1791"/>
                  <a:pt x="8930" y="1802"/>
                </a:cubicBezTo>
                <a:lnTo>
                  <a:pt x="8907" y="1838"/>
                </a:lnTo>
                <a:cubicBezTo>
                  <a:pt x="9196" y="1791"/>
                  <a:pt x="9477" y="1628"/>
                  <a:pt x="9741" y="1628"/>
                </a:cubicBezTo>
                <a:cubicBezTo>
                  <a:pt x="9813" y="1628"/>
                  <a:pt x="9885" y="1640"/>
                  <a:pt x="9954" y="1671"/>
                </a:cubicBezTo>
                <a:cubicBezTo>
                  <a:pt x="9954" y="1445"/>
                  <a:pt x="10323" y="1671"/>
                  <a:pt x="10276" y="1374"/>
                </a:cubicBezTo>
                <a:lnTo>
                  <a:pt x="10276" y="1374"/>
                </a:lnTo>
                <a:cubicBezTo>
                  <a:pt x="10514" y="1469"/>
                  <a:pt x="10466" y="1540"/>
                  <a:pt x="10764" y="1576"/>
                </a:cubicBezTo>
                <a:cubicBezTo>
                  <a:pt x="10847" y="1576"/>
                  <a:pt x="10835" y="1362"/>
                  <a:pt x="10919" y="1314"/>
                </a:cubicBezTo>
                <a:lnTo>
                  <a:pt x="10954" y="1469"/>
                </a:lnTo>
                <a:lnTo>
                  <a:pt x="11050" y="1278"/>
                </a:lnTo>
                <a:lnTo>
                  <a:pt x="11145" y="1457"/>
                </a:lnTo>
                <a:lnTo>
                  <a:pt x="11228" y="1398"/>
                </a:lnTo>
                <a:cubicBezTo>
                  <a:pt x="11193" y="1398"/>
                  <a:pt x="11145" y="1350"/>
                  <a:pt x="11145" y="1302"/>
                </a:cubicBezTo>
                <a:cubicBezTo>
                  <a:pt x="11172" y="1278"/>
                  <a:pt x="11205" y="1267"/>
                  <a:pt x="11239" y="1267"/>
                </a:cubicBezTo>
                <a:cubicBezTo>
                  <a:pt x="11352" y="1267"/>
                  <a:pt x="11481" y="1381"/>
                  <a:pt x="11490" y="1445"/>
                </a:cubicBezTo>
                <a:cubicBezTo>
                  <a:pt x="11490" y="1445"/>
                  <a:pt x="11562" y="1398"/>
                  <a:pt x="11633" y="1362"/>
                </a:cubicBezTo>
                <a:cubicBezTo>
                  <a:pt x="11704" y="1326"/>
                  <a:pt x="11776" y="1290"/>
                  <a:pt x="11776" y="1290"/>
                </a:cubicBezTo>
                <a:lnTo>
                  <a:pt x="11776" y="1290"/>
                </a:lnTo>
                <a:cubicBezTo>
                  <a:pt x="11776" y="1350"/>
                  <a:pt x="11728" y="1374"/>
                  <a:pt x="11693" y="1421"/>
                </a:cubicBezTo>
                <a:cubicBezTo>
                  <a:pt x="11723" y="1383"/>
                  <a:pt x="11743" y="1369"/>
                  <a:pt x="11755" y="1369"/>
                </a:cubicBezTo>
                <a:cubicBezTo>
                  <a:pt x="11789" y="1369"/>
                  <a:pt x="11773" y="1474"/>
                  <a:pt x="11807" y="1474"/>
                </a:cubicBezTo>
                <a:cubicBezTo>
                  <a:pt x="11818" y="1474"/>
                  <a:pt x="11834" y="1463"/>
                  <a:pt x="11859" y="1433"/>
                </a:cubicBezTo>
                <a:cubicBezTo>
                  <a:pt x="11835" y="1398"/>
                  <a:pt x="11871" y="1338"/>
                  <a:pt x="11871" y="1302"/>
                </a:cubicBezTo>
                <a:cubicBezTo>
                  <a:pt x="11911" y="1366"/>
                  <a:pt x="12003" y="1392"/>
                  <a:pt x="12064" y="1392"/>
                </a:cubicBezTo>
                <a:cubicBezTo>
                  <a:pt x="12095" y="1392"/>
                  <a:pt x="12117" y="1386"/>
                  <a:pt x="12121" y="1374"/>
                </a:cubicBezTo>
                <a:lnTo>
                  <a:pt x="12121" y="1374"/>
                </a:lnTo>
                <a:lnTo>
                  <a:pt x="12085" y="1481"/>
                </a:lnTo>
                <a:cubicBezTo>
                  <a:pt x="12089" y="1485"/>
                  <a:pt x="12093" y="1486"/>
                  <a:pt x="12098" y="1486"/>
                </a:cubicBezTo>
                <a:cubicBezTo>
                  <a:pt x="12108" y="1486"/>
                  <a:pt x="12121" y="1481"/>
                  <a:pt x="12145" y="1481"/>
                </a:cubicBezTo>
                <a:cubicBezTo>
                  <a:pt x="12154" y="1476"/>
                  <a:pt x="12166" y="1474"/>
                  <a:pt x="12177" y="1474"/>
                </a:cubicBezTo>
                <a:cubicBezTo>
                  <a:pt x="12197" y="1474"/>
                  <a:pt x="12216" y="1482"/>
                  <a:pt x="12216" y="1505"/>
                </a:cubicBezTo>
                <a:cubicBezTo>
                  <a:pt x="12260" y="1461"/>
                  <a:pt x="12422" y="1359"/>
                  <a:pt x="12477" y="1359"/>
                </a:cubicBezTo>
                <a:cubicBezTo>
                  <a:pt x="12483" y="1359"/>
                  <a:pt x="12487" y="1360"/>
                  <a:pt x="12490" y="1362"/>
                </a:cubicBezTo>
                <a:cubicBezTo>
                  <a:pt x="12490" y="1362"/>
                  <a:pt x="12472" y="1380"/>
                  <a:pt x="12445" y="1399"/>
                </a:cubicBezTo>
                <a:lnTo>
                  <a:pt x="12445" y="1399"/>
                </a:lnTo>
                <a:cubicBezTo>
                  <a:pt x="12462" y="1393"/>
                  <a:pt x="12486" y="1389"/>
                  <a:pt x="12526" y="1386"/>
                </a:cubicBezTo>
                <a:lnTo>
                  <a:pt x="12526" y="1386"/>
                </a:lnTo>
                <a:cubicBezTo>
                  <a:pt x="12526" y="1445"/>
                  <a:pt x="12324" y="1481"/>
                  <a:pt x="12264" y="1493"/>
                </a:cubicBezTo>
                <a:cubicBezTo>
                  <a:pt x="12264" y="1493"/>
                  <a:pt x="12336" y="1505"/>
                  <a:pt x="12336" y="1505"/>
                </a:cubicBezTo>
                <a:cubicBezTo>
                  <a:pt x="12281" y="1526"/>
                  <a:pt x="12257" y="1528"/>
                  <a:pt x="12199" y="1537"/>
                </a:cubicBezTo>
                <a:lnTo>
                  <a:pt x="12199" y="1537"/>
                </a:lnTo>
                <a:cubicBezTo>
                  <a:pt x="12201" y="1537"/>
                  <a:pt x="12203" y="1537"/>
                  <a:pt x="12204" y="1537"/>
                </a:cubicBezTo>
                <a:cubicBezTo>
                  <a:pt x="12222" y="1537"/>
                  <a:pt x="12186" y="1555"/>
                  <a:pt x="12157" y="1564"/>
                </a:cubicBezTo>
                <a:cubicBezTo>
                  <a:pt x="12121" y="1576"/>
                  <a:pt x="12097" y="1576"/>
                  <a:pt x="12193" y="1588"/>
                </a:cubicBezTo>
                <a:lnTo>
                  <a:pt x="12133" y="1588"/>
                </a:lnTo>
                <a:cubicBezTo>
                  <a:pt x="12133" y="1588"/>
                  <a:pt x="12145" y="1600"/>
                  <a:pt x="12157" y="1624"/>
                </a:cubicBezTo>
                <a:cubicBezTo>
                  <a:pt x="12157" y="1636"/>
                  <a:pt x="12169" y="1624"/>
                  <a:pt x="12157" y="1659"/>
                </a:cubicBezTo>
                <a:cubicBezTo>
                  <a:pt x="12145" y="1695"/>
                  <a:pt x="12121" y="1719"/>
                  <a:pt x="12097" y="1755"/>
                </a:cubicBezTo>
                <a:cubicBezTo>
                  <a:pt x="12216" y="1850"/>
                  <a:pt x="12145" y="1886"/>
                  <a:pt x="12193" y="2005"/>
                </a:cubicBezTo>
                <a:cubicBezTo>
                  <a:pt x="12062" y="2088"/>
                  <a:pt x="11871" y="2136"/>
                  <a:pt x="11740" y="2267"/>
                </a:cubicBezTo>
                <a:cubicBezTo>
                  <a:pt x="11693" y="2410"/>
                  <a:pt x="11800" y="2386"/>
                  <a:pt x="11812" y="2493"/>
                </a:cubicBezTo>
                <a:cubicBezTo>
                  <a:pt x="11781" y="2462"/>
                  <a:pt x="11745" y="2455"/>
                  <a:pt x="11711" y="2455"/>
                </a:cubicBezTo>
                <a:cubicBezTo>
                  <a:pt x="11682" y="2455"/>
                  <a:pt x="11654" y="2460"/>
                  <a:pt x="11632" y="2460"/>
                </a:cubicBezTo>
                <a:cubicBezTo>
                  <a:pt x="11600" y="2460"/>
                  <a:pt x="11581" y="2450"/>
                  <a:pt x="11585" y="2398"/>
                </a:cubicBezTo>
                <a:lnTo>
                  <a:pt x="11585" y="2398"/>
                </a:lnTo>
                <a:cubicBezTo>
                  <a:pt x="11431" y="2564"/>
                  <a:pt x="11383" y="2612"/>
                  <a:pt x="11216" y="2874"/>
                </a:cubicBezTo>
                <a:cubicBezTo>
                  <a:pt x="11276" y="2898"/>
                  <a:pt x="11323" y="2898"/>
                  <a:pt x="11335" y="2945"/>
                </a:cubicBezTo>
                <a:cubicBezTo>
                  <a:pt x="11320" y="2965"/>
                  <a:pt x="11295" y="2975"/>
                  <a:pt x="11268" y="2975"/>
                </a:cubicBezTo>
                <a:cubicBezTo>
                  <a:pt x="11231" y="2975"/>
                  <a:pt x="11190" y="2956"/>
                  <a:pt x="11169" y="2922"/>
                </a:cubicBezTo>
                <a:lnTo>
                  <a:pt x="11169" y="2898"/>
                </a:lnTo>
                <a:cubicBezTo>
                  <a:pt x="11014" y="3279"/>
                  <a:pt x="10311" y="3052"/>
                  <a:pt x="10240" y="3433"/>
                </a:cubicBezTo>
                <a:lnTo>
                  <a:pt x="10240" y="3410"/>
                </a:lnTo>
                <a:lnTo>
                  <a:pt x="10085" y="3695"/>
                </a:lnTo>
                <a:cubicBezTo>
                  <a:pt x="10069" y="3703"/>
                  <a:pt x="10058" y="3707"/>
                  <a:pt x="10049" y="3707"/>
                </a:cubicBezTo>
                <a:cubicBezTo>
                  <a:pt x="9997" y="3707"/>
                  <a:pt x="10080" y="3563"/>
                  <a:pt x="9966" y="3553"/>
                </a:cubicBezTo>
                <a:cubicBezTo>
                  <a:pt x="9907" y="3743"/>
                  <a:pt x="9799" y="3803"/>
                  <a:pt x="9680" y="3862"/>
                </a:cubicBezTo>
                <a:cubicBezTo>
                  <a:pt x="9573" y="3910"/>
                  <a:pt x="9466" y="3957"/>
                  <a:pt x="9371" y="4124"/>
                </a:cubicBezTo>
                <a:cubicBezTo>
                  <a:pt x="9352" y="4117"/>
                  <a:pt x="9333" y="4114"/>
                  <a:pt x="9313" y="4114"/>
                </a:cubicBezTo>
                <a:cubicBezTo>
                  <a:pt x="9270" y="4114"/>
                  <a:pt x="9229" y="4128"/>
                  <a:pt x="9204" y="4136"/>
                </a:cubicBezTo>
                <a:cubicBezTo>
                  <a:pt x="9157" y="4136"/>
                  <a:pt x="9121" y="4148"/>
                  <a:pt x="9097" y="4160"/>
                </a:cubicBezTo>
                <a:cubicBezTo>
                  <a:pt x="9026" y="4195"/>
                  <a:pt x="8966" y="4267"/>
                  <a:pt x="8907" y="4338"/>
                </a:cubicBezTo>
                <a:cubicBezTo>
                  <a:pt x="8787" y="4481"/>
                  <a:pt x="8668" y="4660"/>
                  <a:pt x="8478" y="4672"/>
                </a:cubicBezTo>
                <a:lnTo>
                  <a:pt x="8549" y="4719"/>
                </a:lnTo>
                <a:cubicBezTo>
                  <a:pt x="8554" y="4768"/>
                  <a:pt x="8539" y="4781"/>
                  <a:pt x="8516" y="4781"/>
                </a:cubicBezTo>
                <a:cubicBezTo>
                  <a:pt x="8489" y="4781"/>
                  <a:pt x="8450" y="4763"/>
                  <a:pt x="8418" y="4763"/>
                </a:cubicBezTo>
                <a:cubicBezTo>
                  <a:pt x="8410" y="4763"/>
                  <a:pt x="8402" y="4764"/>
                  <a:pt x="8395" y="4767"/>
                </a:cubicBezTo>
                <a:cubicBezTo>
                  <a:pt x="8454" y="4815"/>
                  <a:pt x="8514" y="4779"/>
                  <a:pt x="8514" y="4838"/>
                </a:cubicBezTo>
                <a:cubicBezTo>
                  <a:pt x="8335" y="5100"/>
                  <a:pt x="8085" y="5315"/>
                  <a:pt x="7823" y="5565"/>
                </a:cubicBezTo>
                <a:cubicBezTo>
                  <a:pt x="7787" y="5600"/>
                  <a:pt x="7764" y="5624"/>
                  <a:pt x="7728" y="5672"/>
                </a:cubicBezTo>
                <a:cubicBezTo>
                  <a:pt x="7680" y="5719"/>
                  <a:pt x="7633" y="5779"/>
                  <a:pt x="7597" y="5839"/>
                </a:cubicBezTo>
                <a:cubicBezTo>
                  <a:pt x="7502" y="5946"/>
                  <a:pt x="7418" y="6065"/>
                  <a:pt x="7359" y="6196"/>
                </a:cubicBezTo>
                <a:cubicBezTo>
                  <a:pt x="7216" y="6458"/>
                  <a:pt x="7132" y="6731"/>
                  <a:pt x="7156" y="7005"/>
                </a:cubicBezTo>
                <a:cubicBezTo>
                  <a:pt x="7156" y="7101"/>
                  <a:pt x="7204" y="7160"/>
                  <a:pt x="7252" y="7184"/>
                </a:cubicBezTo>
                <a:cubicBezTo>
                  <a:pt x="7311" y="7208"/>
                  <a:pt x="7371" y="7220"/>
                  <a:pt x="7418" y="7232"/>
                </a:cubicBezTo>
                <a:cubicBezTo>
                  <a:pt x="7537" y="7243"/>
                  <a:pt x="7597" y="7279"/>
                  <a:pt x="7633" y="7505"/>
                </a:cubicBezTo>
                <a:lnTo>
                  <a:pt x="7525" y="7505"/>
                </a:lnTo>
                <a:cubicBezTo>
                  <a:pt x="7478" y="7505"/>
                  <a:pt x="7418" y="7494"/>
                  <a:pt x="7418" y="7493"/>
                </a:cubicBezTo>
                <a:lnTo>
                  <a:pt x="7418" y="7493"/>
                </a:lnTo>
                <a:cubicBezTo>
                  <a:pt x="7716" y="7767"/>
                  <a:pt x="8014" y="7970"/>
                  <a:pt x="8395" y="8029"/>
                </a:cubicBezTo>
                <a:cubicBezTo>
                  <a:pt x="8499" y="8057"/>
                  <a:pt x="8612" y="8069"/>
                  <a:pt x="8728" y="8069"/>
                </a:cubicBezTo>
                <a:cubicBezTo>
                  <a:pt x="8810" y="8069"/>
                  <a:pt x="8894" y="8063"/>
                  <a:pt x="8978" y="8053"/>
                </a:cubicBezTo>
                <a:cubicBezTo>
                  <a:pt x="9026" y="8041"/>
                  <a:pt x="9073" y="8041"/>
                  <a:pt x="9121" y="8029"/>
                </a:cubicBezTo>
                <a:cubicBezTo>
                  <a:pt x="9168" y="8017"/>
                  <a:pt x="9216" y="8005"/>
                  <a:pt x="9252" y="7994"/>
                </a:cubicBezTo>
                <a:cubicBezTo>
                  <a:pt x="9311" y="7982"/>
                  <a:pt x="9359" y="7946"/>
                  <a:pt x="9418" y="7922"/>
                </a:cubicBezTo>
                <a:lnTo>
                  <a:pt x="9418" y="7922"/>
                </a:lnTo>
                <a:cubicBezTo>
                  <a:pt x="9395" y="7958"/>
                  <a:pt x="9407" y="8017"/>
                  <a:pt x="9359" y="8017"/>
                </a:cubicBezTo>
                <a:cubicBezTo>
                  <a:pt x="9388" y="8041"/>
                  <a:pt x="9422" y="8051"/>
                  <a:pt x="9458" y="8051"/>
                </a:cubicBezTo>
                <a:cubicBezTo>
                  <a:pt x="9586" y="8051"/>
                  <a:pt x="9735" y="7925"/>
                  <a:pt x="9716" y="7851"/>
                </a:cubicBezTo>
                <a:cubicBezTo>
                  <a:pt x="9720" y="7850"/>
                  <a:pt x="9724" y="7850"/>
                  <a:pt x="9728" y="7850"/>
                </a:cubicBezTo>
                <a:cubicBezTo>
                  <a:pt x="9784" y="7850"/>
                  <a:pt x="9755" y="7936"/>
                  <a:pt x="9811" y="7970"/>
                </a:cubicBezTo>
                <a:cubicBezTo>
                  <a:pt x="9823" y="7976"/>
                  <a:pt x="9835" y="7978"/>
                  <a:pt x="9846" y="7978"/>
                </a:cubicBezTo>
                <a:cubicBezTo>
                  <a:pt x="9928" y="7978"/>
                  <a:pt x="9993" y="7837"/>
                  <a:pt x="10055" y="7837"/>
                </a:cubicBezTo>
                <a:cubicBezTo>
                  <a:pt x="10069" y="7837"/>
                  <a:pt x="10083" y="7845"/>
                  <a:pt x="10097" y="7863"/>
                </a:cubicBezTo>
                <a:cubicBezTo>
                  <a:pt x="10104" y="7876"/>
                  <a:pt x="10095" y="7889"/>
                  <a:pt x="10085" y="7901"/>
                </a:cubicBezTo>
                <a:lnTo>
                  <a:pt x="10085" y="7901"/>
                </a:lnTo>
                <a:cubicBezTo>
                  <a:pt x="10161" y="7852"/>
                  <a:pt x="10347" y="7848"/>
                  <a:pt x="10252" y="7732"/>
                </a:cubicBezTo>
                <a:lnTo>
                  <a:pt x="10252" y="7732"/>
                </a:lnTo>
                <a:cubicBezTo>
                  <a:pt x="10264" y="7733"/>
                  <a:pt x="10276" y="7734"/>
                  <a:pt x="10287" y="7734"/>
                </a:cubicBezTo>
                <a:cubicBezTo>
                  <a:pt x="10435" y="7734"/>
                  <a:pt x="10532" y="7616"/>
                  <a:pt x="10651" y="7616"/>
                </a:cubicBezTo>
                <a:cubicBezTo>
                  <a:pt x="10668" y="7616"/>
                  <a:pt x="10686" y="7619"/>
                  <a:pt x="10704" y="7624"/>
                </a:cubicBezTo>
                <a:cubicBezTo>
                  <a:pt x="10740" y="7446"/>
                  <a:pt x="11002" y="7601"/>
                  <a:pt x="10954" y="7374"/>
                </a:cubicBezTo>
                <a:lnTo>
                  <a:pt x="10954" y="7374"/>
                </a:lnTo>
                <a:cubicBezTo>
                  <a:pt x="10981" y="7460"/>
                  <a:pt x="11037" y="7493"/>
                  <a:pt x="11100" y="7493"/>
                </a:cubicBezTo>
                <a:cubicBezTo>
                  <a:pt x="11202" y="7493"/>
                  <a:pt x="11322" y="7404"/>
                  <a:pt x="11359" y="7315"/>
                </a:cubicBezTo>
                <a:lnTo>
                  <a:pt x="11359" y="7315"/>
                </a:lnTo>
                <a:cubicBezTo>
                  <a:pt x="11347" y="7398"/>
                  <a:pt x="11478" y="7363"/>
                  <a:pt x="11466" y="7470"/>
                </a:cubicBezTo>
                <a:cubicBezTo>
                  <a:pt x="11585" y="7422"/>
                  <a:pt x="11669" y="7339"/>
                  <a:pt x="11609" y="7232"/>
                </a:cubicBezTo>
                <a:lnTo>
                  <a:pt x="11609" y="7232"/>
                </a:lnTo>
                <a:cubicBezTo>
                  <a:pt x="11656" y="7260"/>
                  <a:pt x="11697" y="7272"/>
                  <a:pt x="11732" y="7272"/>
                </a:cubicBezTo>
                <a:cubicBezTo>
                  <a:pt x="11880" y="7272"/>
                  <a:pt x="11945" y="7071"/>
                  <a:pt x="12056" y="7071"/>
                </a:cubicBezTo>
                <a:cubicBezTo>
                  <a:pt x="12094" y="7071"/>
                  <a:pt x="12138" y="7095"/>
                  <a:pt x="12193" y="7160"/>
                </a:cubicBezTo>
                <a:cubicBezTo>
                  <a:pt x="12478" y="6910"/>
                  <a:pt x="12752" y="6708"/>
                  <a:pt x="13026" y="6541"/>
                </a:cubicBezTo>
                <a:lnTo>
                  <a:pt x="13026" y="6541"/>
                </a:lnTo>
                <a:cubicBezTo>
                  <a:pt x="13109" y="6767"/>
                  <a:pt x="12705" y="6696"/>
                  <a:pt x="12812" y="6922"/>
                </a:cubicBezTo>
                <a:cubicBezTo>
                  <a:pt x="13062" y="6720"/>
                  <a:pt x="13145" y="6458"/>
                  <a:pt x="13443" y="6398"/>
                </a:cubicBezTo>
                <a:cubicBezTo>
                  <a:pt x="13526" y="6398"/>
                  <a:pt x="13443" y="6517"/>
                  <a:pt x="13431" y="6565"/>
                </a:cubicBezTo>
                <a:cubicBezTo>
                  <a:pt x="13550" y="6458"/>
                  <a:pt x="13681" y="6410"/>
                  <a:pt x="13812" y="6362"/>
                </a:cubicBezTo>
                <a:cubicBezTo>
                  <a:pt x="13941" y="6315"/>
                  <a:pt x="14036" y="6280"/>
                  <a:pt x="14153" y="6176"/>
                </a:cubicBezTo>
                <a:lnTo>
                  <a:pt x="14153" y="6176"/>
                </a:lnTo>
                <a:cubicBezTo>
                  <a:pt x="14154" y="6178"/>
                  <a:pt x="14155" y="6180"/>
                  <a:pt x="14157" y="6182"/>
                </a:cubicBezTo>
                <a:lnTo>
                  <a:pt x="14157" y="6182"/>
                </a:lnTo>
                <a:cubicBezTo>
                  <a:pt x="14157" y="6178"/>
                  <a:pt x="14157" y="6175"/>
                  <a:pt x="14157" y="6172"/>
                </a:cubicBezTo>
                <a:lnTo>
                  <a:pt x="14157" y="6172"/>
                </a:lnTo>
                <a:cubicBezTo>
                  <a:pt x="14156" y="6173"/>
                  <a:pt x="14154" y="6175"/>
                  <a:pt x="14153" y="6176"/>
                </a:cubicBezTo>
                <a:lnTo>
                  <a:pt x="14153" y="6176"/>
                </a:lnTo>
                <a:cubicBezTo>
                  <a:pt x="14063" y="6046"/>
                  <a:pt x="14250" y="5827"/>
                  <a:pt x="14253" y="5740"/>
                </a:cubicBezTo>
                <a:lnTo>
                  <a:pt x="14253" y="5740"/>
                </a:lnTo>
                <a:cubicBezTo>
                  <a:pt x="14269" y="6047"/>
                  <a:pt x="14526" y="5723"/>
                  <a:pt x="14514" y="6136"/>
                </a:cubicBezTo>
                <a:cubicBezTo>
                  <a:pt x="14538" y="6100"/>
                  <a:pt x="14562" y="6041"/>
                  <a:pt x="14538" y="5981"/>
                </a:cubicBezTo>
                <a:cubicBezTo>
                  <a:pt x="14586" y="5981"/>
                  <a:pt x="14622" y="6017"/>
                  <a:pt x="14598" y="6112"/>
                </a:cubicBezTo>
                <a:cubicBezTo>
                  <a:pt x="14752" y="5993"/>
                  <a:pt x="14657" y="5910"/>
                  <a:pt x="14824" y="5850"/>
                </a:cubicBezTo>
                <a:lnTo>
                  <a:pt x="14824" y="5850"/>
                </a:lnTo>
                <a:cubicBezTo>
                  <a:pt x="14836" y="5898"/>
                  <a:pt x="14812" y="5934"/>
                  <a:pt x="14812" y="5993"/>
                </a:cubicBezTo>
                <a:cubicBezTo>
                  <a:pt x="14860" y="5874"/>
                  <a:pt x="14907" y="5743"/>
                  <a:pt x="15062" y="5743"/>
                </a:cubicBezTo>
                <a:cubicBezTo>
                  <a:pt x="15062" y="5763"/>
                  <a:pt x="15087" y="5791"/>
                  <a:pt x="15068" y="5807"/>
                </a:cubicBezTo>
                <a:lnTo>
                  <a:pt x="15068" y="5807"/>
                </a:lnTo>
                <a:cubicBezTo>
                  <a:pt x="15277" y="5706"/>
                  <a:pt x="15364" y="5433"/>
                  <a:pt x="15629" y="5433"/>
                </a:cubicBezTo>
                <a:cubicBezTo>
                  <a:pt x="15634" y="5433"/>
                  <a:pt x="15640" y="5433"/>
                  <a:pt x="15645" y="5434"/>
                </a:cubicBezTo>
                <a:cubicBezTo>
                  <a:pt x="15645" y="5672"/>
                  <a:pt x="15765" y="5469"/>
                  <a:pt x="15836" y="5648"/>
                </a:cubicBezTo>
                <a:lnTo>
                  <a:pt x="15955" y="5553"/>
                </a:lnTo>
                <a:lnTo>
                  <a:pt x="15872" y="5481"/>
                </a:lnTo>
                <a:cubicBezTo>
                  <a:pt x="15983" y="5448"/>
                  <a:pt x="16043" y="5289"/>
                  <a:pt x="16158" y="5289"/>
                </a:cubicBezTo>
                <a:cubicBezTo>
                  <a:pt x="16165" y="5289"/>
                  <a:pt x="16173" y="5289"/>
                  <a:pt x="16181" y="5291"/>
                </a:cubicBezTo>
                <a:lnTo>
                  <a:pt x="16122" y="5398"/>
                </a:lnTo>
                <a:lnTo>
                  <a:pt x="16336" y="5291"/>
                </a:lnTo>
                <a:lnTo>
                  <a:pt x="16181" y="5267"/>
                </a:lnTo>
                <a:cubicBezTo>
                  <a:pt x="16265" y="5124"/>
                  <a:pt x="16086" y="5029"/>
                  <a:pt x="16265" y="5029"/>
                </a:cubicBezTo>
                <a:cubicBezTo>
                  <a:pt x="16259" y="5037"/>
                  <a:pt x="16263" y="5040"/>
                  <a:pt x="16273" y="5040"/>
                </a:cubicBezTo>
                <a:cubicBezTo>
                  <a:pt x="16288" y="5040"/>
                  <a:pt x="16318" y="5034"/>
                  <a:pt x="16353" y="5034"/>
                </a:cubicBezTo>
                <a:cubicBezTo>
                  <a:pt x="16396" y="5034"/>
                  <a:pt x="16446" y="5042"/>
                  <a:pt x="16491" y="5077"/>
                </a:cubicBezTo>
                <a:cubicBezTo>
                  <a:pt x="16524" y="5010"/>
                  <a:pt x="16568" y="4933"/>
                  <a:pt x="16651" y="4933"/>
                </a:cubicBezTo>
                <a:cubicBezTo>
                  <a:pt x="16657" y="4933"/>
                  <a:pt x="16663" y="4933"/>
                  <a:pt x="16669" y="4934"/>
                </a:cubicBezTo>
                <a:cubicBezTo>
                  <a:pt x="16717" y="4993"/>
                  <a:pt x="16729" y="5148"/>
                  <a:pt x="16753" y="5184"/>
                </a:cubicBezTo>
                <a:cubicBezTo>
                  <a:pt x="16764" y="5012"/>
                  <a:pt x="17007" y="5049"/>
                  <a:pt x="17036" y="4883"/>
                </a:cubicBezTo>
                <a:lnTo>
                  <a:pt x="17036" y="4883"/>
                </a:lnTo>
                <a:cubicBezTo>
                  <a:pt x="17035" y="4933"/>
                  <a:pt x="17064" y="5007"/>
                  <a:pt x="17074" y="5017"/>
                </a:cubicBezTo>
                <a:lnTo>
                  <a:pt x="17086" y="4874"/>
                </a:lnTo>
                <a:cubicBezTo>
                  <a:pt x="17158" y="4898"/>
                  <a:pt x="17169" y="4922"/>
                  <a:pt x="17181" y="4993"/>
                </a:cubicBezTo>
                <a:cubicBezTo>
                  <a:pt x="17345" y="4971"/>
                  <a:pt x="17100" y="4810"/>
                  <a:pt x="17239" y="4810"/>
                </a:cubicBezTo>
                <a:cubicBezTo>
                  <a:pt x="17252" y="4810"/>
                  <a:pt x="17268" y="4812"/>
                  <a:pt x="17289" y="4815"/>
                </a:cubicBezTo>
                <a:cubicBezTo>
                  <a:pt x="17277" y="4838"/>
                  <a:pt x="17289" y="4850"/>
                  <a:pt x="17265" y="4874"/>
                </a:cubicBezTo>
                <a:cubicBezTo>
                  <a:pt x="17473" y="4874"/>
                  <a:pt x="17625" y="4683"/>
                  <a:pt x="17819" y="4683"/>
                </a:cubicBezTo>
                <a:cubicBezTo>
                  <a:pt x="17825" y="4683"/>
                  <a:pt x="17830" y="4683"/>
                  <a:pt x="17836" y="4684"/>
                </a:cubicBezTo>
                <a:cubicBezTo>
                  <a:pt x="17943" y="4850"/>
                  <a:pt x="17681" y="4779"/>
                  <a:pt x="17800" y="4922"/>
                </a:cubicBezTo>
                <a:cubicBezTo>
                  <a:pt x="18051" y="4803"/>
                  <a:pt x="18289" y="4529"/>
                  <a:pt x="18562" y="4505"/>
                </a:cubicBezTo>
                <a:lnTo>
                  <a:pt x="18503" y="4493"/>
                </a:lnTo>
                <a:cubicBezTo>
                  <a:pt x="18492" y="4409"/>
                  <a:pt x="18510" y="4384"/>
                  <a:pt x="18543" y="4384"/>
                </a:cubicBezTo>
                <a:cubicBezTo>
                  <a:pt x="18596" y="4384"/>
                  <a:pt x="18689" y="4452"/>
                  <a:pt x="18762" y="4452"/>
                </a:cubicBezTo>
                <a:cubicBezTo>
                  <a:pt x="18786" y="4452"/>
                  <a:pt x="18808" y="4444"/>
                  <a:pt x="18826" y="4424"/>
                </a:cubicBezTo>
                <a:lnTo>
                  <a:pt x="18826" y="4424"/>
                </a:lnTo>
                <a:cubicBezTo>
                  <a:pt x="18811" y="4462"/>
                  <a:pt x="18832" y="4544"/>
                  <a:pt x="18836" y="4544"/>
                </a:cubicBezTo>
                <a:cubicBezTo>
                  <a:pt x="18836" y="4544"/>
                  <a:pt x="18836" y="4543"/>
                  <a:pt x="18836" y="4541"/>
                </a:cubicBezTo>
                <a:cubicBezTo>
                  <a:pt x="19027" y="4529"/>
                  <a:pt x="19182" y="4374"/>
                  <a:pt x="19432" y="4219"/>
                </a:cubicBezTo>
                <a:lnTo>
                  <a:pt x="19432" y="4219"/>
                </a:lnTo>
                <a:lnTo>
                  <a:pt x="19408" y="4291"/>
                </a:lnTo>
                <a:cubicBezTo>
                  <a:pt x="19438" y="4299"/>
                  <a:pt x="19470" y="4302"/>
                  <a:pt x="19503" y="4302"/>
                </a:cubicBezTo>
                <a:cubicBezTo>
                  <a:pt x="19613" y="4302"/>
                  <a:pt x="19733" y="4267"/>
                  <a:pt x="19825" y="4267"/>
                </a:cubicBezTo>
                <a:cubicBezTo>
                  <a:pt x="19836" y="4184"/>
                  <a:pt x="19908" y="4184"/>
                  <a:pt x="19848" y="4088"/>
                </a:cubicBezTo>
                <a:lnTo>
                  <a:pt x="19848" y="4088"/>
                </a:lnTo>
                <a:cubicBezTo>
                  <a:pt x="19936" y="4152"/>
                  <a:pt x="20014" y="4177"/>
                  <a:pt x="20086" y="4177"/>
                </a:cubicBezTo>
                <a:cubicBezTo>
                  <a:pt x="20310" y="4177"/>
                  <a:pt x="20470" y="3938"/>
                  <a:pt x="20675" y="3938"/>
                </a:cubicBezTo>
                <a:cubicBezTo>
                  <a:pt x="20733" y="3938"/>
                  <a:pt x="20794" y="3957"/>
                  <a:pt x="20860" y="4005"/>
                </a:cubicBezTo>
                <a:cubicBezTo>
                  <a:pt x="20825" y="4017"/>
                  <a:pt x="20789" y="4076"/>
                  <a:pt x="20813" y="4076"/>
                </a:cubicBezTo>
                <a:lnTo>
                  <a:pt x="21075" y="3957"/>
                </a:lnTo>
                <a:cubicBezTo>
                  <a:pt x="21027" y="3850"/>
                  <a:pt x="21027" y="3898"/>
                  <a:pt x="20944" y="3814"/>
                </a:cubicBezTo>
                <a:cubicBezTo>
                  <a:pt x="20968" y="3743"/>
                  <a:pt x="21039" y="3672"/>
                  <a:pt x="21110" y="3660"/>
                </a:cubicBezTo>
                <a:lnTo>
                  <a:pt x="21110" y="3660"/>
                </a:lnTo>
                <a:cubicBezTo>
                  <a:pt x="20991" y="3755"/>
                  <a:pt x="21134" y="3850"/>
                  <a:pt x="21206" y="3910"/>
                </a:cubicBezTo>
                <a:cubicBezTo>
                  <a:pt x="21182" y="3874"/>
                  <a:pt x="21194" y="3826"/>
                  <a:pt x="21194" y="3791"/>
                </a:cubicBezTo>
                <a:lnTo>
                  <a:pt x="21194" y="3791"/>
                </a:lnTo>
                <a:cubicBezTo>
                  <a:pt x="21225" y="3826"/>
                  <a:pt x="21243" y="3840"/>
                  <a:pt x="21255" y="3840"/>
                </a:cubicBezTo>
                <a:cubicBezTo>
                  <a:pt x="21297" y="3840"/>
                  <a:pt x="21235" y="3642"/>
                  <a:pt x="21334" y="3642"/>
                </a:cubicBezTo>
                <a:cubicBezTo>
                  <a:pt x="21350" y="3642"/>
                  <a:pt x="21370" y="3647"/>
                  <a:pt x="21396" y="3660"/>
                </a:cubicBezTo>
                <a:lnTo>
                  <a:pt x="21384" y="3731"/>
                </a:lnTo>
                <a:cubicBezTo>
                  <a:pt x="21452" y="3686"/>
                  <a:pt x="21508" y="3599"/>
                  <a:pt x="21584" y="3599"/>
                </a:cubicBezTo>
                <a:cubicBezTo>
                  <a:pt x="21589" y="3599"/>
                  <a:pt x="21594" y="3599"/>
                  <a:pt x="21599" y="3600"/>
                </a:cubicBezTo>
                <a:cubicBezTo>
                  <a:pt x="21646" y="3731"/>
                  <a:pt x="21527" y="3672"/>
                  <a:pt x="21539" y="3791"/>
                </a:cubicBezTo>
                <a:cubicBezTo>
                  <a:pt x="21626" y="3771"/>
                  <a:pt x="21689" y="3589"/>
                  <a:pt x="21773" y="3589"/>
                </a:cubicBezTo>
                <a:cubicBezTo>
                  <a:pt x="21793" y="3589"/>
                  <a:pt x="21814" y="3599"/>
                  <a:pt x="21837" y="3624"/>
                </a:cubicBezTo>
                <a:cubicBezTo>
                  <a:pt x="21789" y="3672"/>
                  <a:pt x="21730" y="3672"/>
                  <a:pt x="21682" y="3719"/>
                </a:cubicBezTo>
                <a:cubicBezTo>
                  <a:pt x="21773" y="3827"/>
                  <a:pt x="21806" y="3837"/>
                  <a:pt x="21846" y="3837"/>
                </a:cubicBezTo>
                <a:cubicBezTo>
                  <a:pt x="21855" y="3837"/>
                  <a:pt x="21865" y="3836"/>
                  <a:pt x="21875" y="3836"/>
                </a:cubicBezTo>
                <a:cubicBezTo>
                  <a:pt x="21885" y="3836"/>
                  <a:pt x="21896" y="3837"/>
                  <a:pt x="21908" y="3838"/>
                </a:cubicBezTo>
                <a:lnTo>
                  <a:pt x="21896" y="3838"/>
                </a:lnTo>
                <a:cubicBezTo>
                  <a:pt x="21896" y="3838"/>
                  <a:pt x="21944" y="3850"/>
                  <a:pt x="21991" y="3862"/>
                </a:cubicBezTo>
                <a:cubicBezTo>
                  <a:pt x="22039" y="3886"/>
                  <a:pt x="22087" y="3898"/>
                  <a:pt x="22087" y="3898"/>
                </a:cubicBezTo>
                <a:lnTo>
                  <a:pt x="22039" y="3850"/>
                </a:lnTo>
                <a:cubicBezTo>
                  <a:pt x="22134" y="3481"/>
                  <a:pt x="22301" y="3755"/>
                  <a:pt x="22480" y="3517"/>
                </a:cubicBezTo>
                <a:lnTo>
                  <a:pt x="22480" y="3517"/>
                </a:lnTo>
                <a:cubicBezTo>
                  <a:pt x="22313" y="3755"/>
                  <a:pt x="22456" y="3648"/>
                  <a:pt x="22444" y="3803"/>
                </a:cubicBezTo>
                <a:cubicBezTo>
                  <a:pt x="22503" y="3850"/>
                  <a:pt x="22575" y="3898"/>
                  <a:pt x="22551" y="3945"/>
                </a:cubicBezTo>
                <a:cubicBezTo>
                  <a:pt x="22573" y="3911"/>
                  <a:pt x="22593" y="3900"/>
                  <a:pt x="22614" y="3900"/>
                </a:cubicBezTo>
                <a:cubicBezTo>
                  <a:pt x="22645" y="3900"/>
                  <a:pt x="22676" y="3925"/>
                  <a:pt x="22712" y="3925"/>
                </a:cubicBezTo>
                <a:cubicBezTo>
                  <a:pt x="22741" y="3925"/>
                  <a:pt x="22774" y="3909"/>
                  <a:pt x="22813" y="3850"/>
                </a:cubicBezTo>
                <a:cubicBezTo>
                  <a:pt x="22813" y="3898"/>
                  <a:pt x="22896" y="3850"/>
                  <a:pt x="22884" y="3981"/>
                </a:cubicBezTo>
                <a:cubicBezTo>
                  <a:pt x="22896" y="3969"/>
                  <a:pt x="22908" y="3969"/>
                  <a:pt x="22920" y="3957"/>
                </a:cubicBezTo>
                <a:cubicBezTo>
                  <a:pt x="22939" y="4042"/>
                  <a:pt x="23017" y="4230"/>
                  <a:pt x="22997" y="4230"/>
                </a:cubicBezTo>
                <a:cubicBezTo>
                  <a:pt x="22991" y="4230"/>
                  <a:pt x="22979" y="4216"/>
                  <a:pt x="22956" y="4184"/>
                </a:cubicBezTo>
                <a:lnTo>
                  <a:pt x="22908" y="4017"/>
                </a:lnTo>
                <a:lnTo>
                  <a:pt x="22908" y="4017"/>
                </a:lnTo>
                <a:cubicBezTo>
                  <a:pt x="22920" y="4231"/>
                  <a:pt x="22765" y="4065"/>
                  <a:pt x="22777" y="4255"/>
                </a:cubicBezTo>
                <a:cubicBezTo>
                  <a:pt x="22765" y="4219"/>
                  <a:pt x="22742" y="4172"/>
                  <a:pt x="22753" y="4172"/>
                </a:cubicBezTo>
                <a:cubicBezTo>
                  <a:pt x="22737" y="4142"/>
                  <a:pt x="22726" y="4129"/>
                  <a:pt x="22719" y="4129"/>
                </a:cubicBezTo>
                <a:cubicBezTo>
                  <a:pt x="22702" y="4129"/>
                  <a:pt x="22716" y="4210"/>
                  <a:pt x="22742" y="4279"/>
                </a:cubicBezTo>
                <a:cubicBezTo>
                  <a:pt x="22730" y="4279"/>
                  <a:pt x="22706" y="4195"/>
                  <a:pt x="22682" y="4148"/>
                </a:cubicBezTo>
                <a:cubicBezTo>
                  <a:pt x="22676" y="4141"/>
                  <a:pt x="22672" y="4138"/>
                  <a:pt x="22670" y="4138"/>
                </a:cubicBezTo>
                <a:cubicBezTo>
                  <a:pt x="22655" y="4138"/>
                  <a:pt x="22679" y="4231"/>
                  <a:pt x="22669" y="4231"/>
                </a:cubicBezTo>
                <a:cubicBezTo>
                  <a:pt x="22666" y="4231"/>
                  <a:pt x="22659" y="4221"/>
                  <a:pt x="22646" y="4195"/>
                </a:cubicBezTo>
                <a:cubicBezTo>
                  <a:pt x="22646" y="4189"/>
                  <a:pt x="22643" y="4179"/>
                  <a:pt x="22640" y="4169"/>
                </a:cubicBezTo>
                <a:lnTo>
                  <a:pt x="22640" y="4169"/>
                </a:lnTo>
                <a:cubicBezTo>
                  <a:pt x="22639" y="4197"/>
                  <a:pt x="22598" y="4179"/>
                  <a:pt x="22658" y="4279"/>
                </a:cubicBezTo>
                <a:cubicBezTo>
                  <a:pt x="22651" y="4271"/>
                  <a:pt x="22645" y="4268"/>
                  <a:pt x="22641" y="4268"/>
                </a:cubicBezTo>
                <a:cubicBezTo>
                  <a:pt x="22625" y="4268"/>
                  <a:pt x="22630" y="4313"/>
                  <a:pt x="22614" y="4313"/>
                </a:cubicBezTo>
                <a:cubicBezTo>
                  <a:pt x="22609" y="4313"/>
                  <a:pt x="22600" y="4307"/>
                  <a:pt x="22587" y="4291"/>
                </a:cubicBezTo>
                <a:lnTo>
                  <a:pt x="22587" y="4291"/>
                </a:lnTo>
                <a:cubicBezTo>
                  <a:pt x="22607" y="4343"/>
                  <a:pt x="22605" y="4355"/>
                  <a:pt x="22598" y="4355"/>
                </a:cubicBezTo>
                <a:cubicBezTo>
                  <a:pt x="22592" y="4355"/>
                  <a:pt x="22583" y="4348"/>
                  <a:pt x="22578" y="4348"/>
                </a:cubicBezTo>
                <a:cubicBezTo>
                  <a:pt x="22572" y="4348"/>
                  <a:pt x="22572" y="4360"/>
                  <a:pt x="22596" y="4413"/>
                </a:cubicBezTo>
                <a:lnTo>
                  <a:pt x="22596" y="4413"/>
                </a:lnTo>
                <a:cubicBezTo>
                  <a:pt x="22559" y="4336"/>
                  <a:pt x="22535" y="4307"/>
                  <a:pt x="22521" y="4307"/>
                </a:cubicBezTo>
                <a:cubicBezTo>
                  <a:pt x="22503" y="4307"/>
                  <a:pt x="22503" y="4353"/>
                  <a:pt x="22515" y="4410"/>
                </a:cubicBezTo>
                <a:cubicBezTo>
                  <a:pt x="22492" y="4338"/>
                  <a:pt x="22480" y="4338"/>
                  <a:pt x="22444" y="4255"/>
                </a:cubicBezTo>
                <a:lnTo>
                  <a:pt x="22444" y="4255"/>
                </a:lnTo>
                <a:cubicBezTo>
                  <a:pt x="22420" y="4267"/>
                  <a:pt x="22432" y="4315"/>
                  <a:pt x="22480" y="4422"/>
                </a:cubicBezTo>
                <a:cubicBezTo>
                  <a:pt x="22445" y="4369"/>
                  <a:pt x="22429" y="4351"/>
                  <a:pt x="22421" y="4351"/>
                </a:cubicBezTo>
                <a:cubicBezTo>
                  <a:pt x="22405" y="4351"/>
                  <a:pt x="22438" y="4449"/>
                  <a:pt x="22424" y="4449"/>
                </a:cubicBezTo>
                <a:cubicBezTo>
                  <a:pt x="22417" y="4449"/>
                  <a:pt x="22397" y="4422"/>
                  <a:pt x="22349" y="4338"/>
                </a:cubicBezTo>
                <a:cubicBezTo>
                  <a:pt x="22349" y="4469"/>
                  <a:pt x="22349" y="4576"/>
                  <a:pt x="22325" y="4648"/>
                </a:cubicBezTo>
                <a:cubicBezTo>
                  <a:pt x="22218" y="4434"/>
                  <a:pt x="22361" y="4600"/>
                  <a:pt x="22253" y="4374"/>
                </a:cubicBezTo>
                <a:lnTo>
                  <a:pt x="22253" y="4374"/>
                </a:lnTo>
                <a:cubicBezTo>
                  <a:pt x="22253" y="4475"/>
                  <a:pt x="22317" y="4650"/>
                  <a:pt x="22264" y="4650"/>
                </a:cubicBezTo>
                <a:cubicBezTo>
                  <a:pt x="22261" y="4650"/>
                  <a:pt x="22258" y="4649"/>
                  <a:pt x="22253" y="4648"/>
                </a:cubicBezTo>
                <a:cubicBezTo>
                  <a:pt x="22230" y="4624"/>
                  <a:pt x="22218" y="4553"/>
                  <a:pt x="22194" y="4517"/>
                </a:cubicBezTo>
                <a:lnTo>
                  <a:pt x="22194" y="4517"/>
                </a:lnTo>
                <a:cubicBezTo>
                  <a:pt x="22206" y="4624"/>
                  <a:pt x="22111" y="4541"/>
                  <a:pt x="22134" y="4672"/>
                </a:cubicBezTo>
                <a:cubicBezTo>
                  <a:pt x="22122" y="4660"/>
                  <a:pt x="22111" y="4636"/>
                  <a:pt x="22111" y="4612"/>
                </a:cubicBezTo>
                <a:cubicBezTo>
                  <a:pt x="22111" y="4615"/>
                  <a:pt x="22109" y="4615"/>
                  <a:pt x="22107" y="4615"/>
                </a:cubicBezTo>
                <a:cubicBezTo>
                  <a:pt x="22106" y="4615"/>
                  <a:pt x="22105" y="4615"/>
                  <a:pt x="22103" y="4615"/>
                </a:cubicBezTo>
                <a:cubicBezTo>
                  <a:pt x="22097" y="4615"/>
                  <a:pt x="22095" y="4620"/>
                  <a:pt x="22134" y="4684"/>
                </a:cubicBezTo>
                <a:lnTo>
                  <a:pt x="22122" y="4660"/>
                </a:lnTo>
                <a:lnTo>
                  <a:pt x="22122" y="4660"/>
                </a:lnTo>
                <a:cubicBezTo>
                  <a:pt x="22202" y="4785"/>
                  <a:pt x="22249" y="4943"/>
                  <a:pt x="22284" y="5019"/>
                </a:cubicBezTo>
                <a:lnTo>
                  <a:pt x="22284" y="5019"/>
                </a:lnTo>
                <a:cubicBezTo>
                  <a:pt x="22160" y="4760"/>
                  <a:pt x="22216" y="4977"/>
                  <a:pt x="22051" y="4636"/>
                </a:cubicBezTo>
                <a:lnTo>
                  <a:pt x="22051" y="4636"/>
                </a:lnTo>
                <a:cubicBezTo>
                  <a:pt x="22051" y="4648"/>
                  <a:pt x="22075" y="4696"/>
                  <a:pt x="22111" y="4767"/>
                </a:cubicBezTo>
                <a:cubicBezTo>
                  <a:pt x="22087" y="4743"/>
                  <a:pt x="22063" y="4707"/>
                  <a:pt x="22039" y="4636"/>
                </a:cubicBezTo>
                <a:lnTo>
                  <a:pt x="22039" y="4636"/>
                </a:lnTo>
                <a:cubicBezTo>
                  <a:pt x="22039" y="4707"/>
                  <a:pt x="22099" y="4803"/>
                  <a:pt x="22075" y="4803"/>
                </a:cubicBezTo>
                <a:cubicBezTo>
                  <a:pt x="22051" y="4767"/>
                  <a:pt x="22051" y="4743"/>
                  <a:pt x="22015" y="4684"/>
                </a:cubicBezTo>
                <a:lnTo>
                  <a:pt x="22015" y="4684"/>
                </a:lnTo>
                <a:cubicBezTo>
                  <a:pt x="22058" y="4769"/>
                  <a:pt x="22091" y="4854"/>
                  <a:pt x="22063" y="4854"/>
                </a:cubicBezTo>
                <a:cubicBezTo>
                  <a:pt x="22060" y="4854"/>
                  <a:pt x="22056" y="4853"/>
                  <a:pt x="22051" y="4850"/>
                </a:cubicBezTo>
                <a:cubicBezTo>
                  <a:pt x="22041" y="4831"/>
                  <a:pt x="22024" y="4804"/>
                  <a:pt x="22024" y="4788"/>
                </a:cubicBezTo>
                <a:lnTo>
                  <a:pt x="22024" y="4788"/>
                </a:lnTo>
                <a:cubicBezTo>
                  <a:pt x="22016" y="4837"/>
                  <a:pt x="22073" y="4995"/>
                  <a:pt x="22039" y="4995"/>
                </a:cubicBezTo>
                <a:cubicBezTo>
                  <a:pt x="22034" y="4995"/>
                  <a:pt x="22026" y="4991"/>
                  <a:pt x="22015" y="4981"/>
                </a:cubicBezTo>
                <a:cubicBezTo>
                  <a:pt x="21920" y="4779"/>
                  <a:pt x="21968" y="4934"/>
                  <a:pt x="21872" y="4767"/>
                </a:cubicBezTo>
                <a:lnTo>
                  <a:pt x="21872" y="4827"/>
                </a:lnTo>
                <a:lnTo>
                  <a:pt x="21932" y="4898"/>
                </a:lnTo>
                <a:cubicBezTo>
                  <a:pt x="21922" y="4908"/>
                  <a:pt x="21954" y="5004"/>
                  <a:pt x="21936" y="5004"/>
                </a:cubicBezTo>
                <a:cubicBezTo>
                  <a:pt x="21932" y="5004"/>
                  <a:pt x="21927" y="5000"/>
                  <a:pt x="21920" y="4993"/>
                </a:cubicBezTo>
                <a:lnTo>
                  <a:pt x="21896" y="4922"/>
                </a:lnTo>
                <a:lnTo>
                  <a:pt x="21884" y="4969"/>
                </a:lnTo>
                <a:lnTo>
                  <a:pt x="21944" y="5017"/>
                </a:lnTo>
                <a:cubicBezTo>
                  <a:pt x="21975" y="5100"/>
                  <a:pt x="22052" y="5202"/>
                  <a:pt x="22031" y="5202"/>
                </a:cubicBezTo>
                <a:cubicBezTo>
                  <a:pt x="22028" y="5202"/>
                  <a:pt x="22023" y="5200"/>
                  <a:pt x="22015" y="5196"/>
                </a:cubicBezTo>
                <a:cubicBezTo>
                  <a:pt x="22015" y="5184"/>
                  <a:pt x="22003" y="5208"/>
                  <a:pt x="21932" y="5112"/>
                </a:cubicBezTo>
                <a:lnTo>
                  <a:pt x="21932" y="5112"/>
                </a:lnTo>
                <a:cubicBezTo>
                  <a:pt x="21951" y="5159"/>
                  <a:pt x="21970" y="5206"/>
                  <a:pt x="21959" y="5206"/>
                </a:cubicBezTo>
                <a:cubicBezTo>
                  <a:pt x="21956" y="5206"/>
                  <a:pt x="21951" y="5203"/>
                  <a:pt x="21944" y="5196"/>
                </a:cubicBezTo>
                <a:cubicBezTo>
                  <a:pt x="21908" y="5148"/>
                  <a:pt x="21837" y="5017"/>
                  <a:pt x="21813" y="4981"/>
                </a:cubicBezTo>
                <a:lnTo>
                  <a:pt x="21813" y="4981"/>
                </a:lnTo>
                <a:cubicBezTo>
                  <a:pt x="21884" y="5124"/>
                  <a:pt x="21801" y="5041"/>
                  <a:pt x="21884" y="5196"/>
                </a:cubicBezTo>
                <a:cubicBezTo>
                  <a:pt x="21866" y="5168"/>
                  <a:pt x="21826" y="5112"/>
                  <a:pt x="21804" y="5077"/>
                </a:cubicBezTo>
                <a:lnTo>
                  <a:pt x="21804" y="5077"/>
                </a:lnTo>
                <a:lnTo>
                  <a:pt x="21861" y="5172"/>
                </a:lnTo>
                <a:cubicBezTo>
                  <a:pt x="21825" y="5136"/>
                  <a:pt x="21813" y="5124"/>
                  <a:pt x="21777" y="5053"/>
                </a:cubicBezTo>
                <a:lnTo>
                  <a:pt x="21777" y="5053"/>
                </a:lnTo>
                <a:cubicBezTo>
                  <a:pt x="21747" y="5053"/>
                  <a:pt x="21863" y="5199"/>
                  <a:pt x="21847" y="5199"/>
                </a:cubicBezTo>
                <a:cubicBezTo>
                  <a:pt x="21844" y="5199"/>
                  <a:pt x="21837" y="5194"/>
                  <a:pt x="21825" y="5184"/>
                </a:cubicBezTo>
                <a:cubicBezTo>
                  <a:pt x="21825" y="5172"/>
                  <a:pt x="21813" y="5160"/>
                  <a:pt x="21801" y="5136"/>
                </a:cubicBezTo>
                <a:cubicBezTo>
                  <a:pt x="21797" y="5134"/>
                  <a:pt x="21794" y="5133"/>
                  <a:pt x="21791" y="5133"/>
                </a:cubicBezTo>
                <a:cubicBezTo>
                  <a:pt x="21765" y="5133"/>
                  <a:pt x="21788" y="5214"/>
                  <a:pt x="21759" y="5214"/>
                </a:cubicBezTo>
                <a:cubicBezTo>
                  <a:pt x="21754" y="5214"/>
                  <a:pt x="21749" y="5212"/>
                  <a:pt x="21741" y="5208"/>
                </a:cubicBezTo>
                <a:cubicBezTo>
                  <a:pt x="21622" y="5041"/>
                  <a:pt x="21730" y="5148"/>
                  <a:pt x="21634" y="5017"/>
                </a:cubicBezTo>
                <a:lnTo>
                  <a:pt x="21634" y="5017"/>
                </a:lnTo>
                <a:cubicBezTo>
                  <a:pt x="21612" y="5062"/>
                  <a:pt x="21685" y="5245"/>
                  <a:pt x="21643" y="5245"/>
                </a:cubicBezTo>
                <a:cubicBezTo>
                  <a:pt x="21640" y="5245"/>
                  <a:pt x="21638" y="5245"/>
                  <a:pt x="21634" y="5243"/>
                </a:cubicBezTo>
                <a:lnTo>
                  <a:pt x="21634" y="5243"/>
                </a:lnTo>
                <a:lnTo>
                  <a:pt x="21646" y="5267"/>
                </a:lnTo>
                <a:cubicBezTo>
                  <a:pt x="21689" y="5329"/>
                  <a:pt x="21701" y="5350"/>
                  <a:pt x="21697" y="5350"/>
                </a:cubicBezTo>
                <a:cubicBezTo>
                  <a:pt x="21689" y="5350"/>
                  <a:pt x="21614" y="5263"/>
                  <a:pt x="21596" y="5263"/>
                </a:cubicBezTo>
                <a:cubicBezTo>
                  <a:pt x="21593" y="5263"/>
                  <a:pt x="21591" y="5267"/>
                  <a:pt x="21593" y="5274"/>
                </a:cubicBezTo>
                <a:lnTo>
                  <a:pt x="21593" y="5274"/>
                </a:lnTo>
                <a:cubicBezTo>
                  <a:pt x="21579" y="5244"/>
                  <a:pt x="21541" y="5192"/>
                  <a:pt x="21535" y="5182"/>
                </a:cubicBezTo>
                <a:lnTo>
                  <a:pt x="21535" y="5182"/>
                </a:lnTo>
                <a:cubicBezTo>
                  <a:pt x="21537" y="5183"/>
                  <a:pt x="21538" y="5183"/>
                  <a:pt x="21539" y="5184"/>
                </a:cubicBezTo>
                <a:cubicBezTo>
                  <a:pt x="21537" y="5181"/>
                  <a:pt x="21535" y="5180"/>
                  <a:pt x="21535" y="5180"/>
                </a:cubicBezTo>
                <a:lnTo>
                  <a:pt x="21535" y="5180"/>
                </a:lnTo>
                <a:cubicBezTo>
                  <a:pt x="21535" y="5180"/>
                  <a:pt x="21535" y="5181"/>
                  <a:pt x="21535" y="5182"/>
                </a:cubicBezTo>
                <a:lnTo>
                  <a:pt x="21535" y="5182"/>
                </a:lnTo>
                <a:cubicBezTo>
                  <a:pt x="21533" y="5181"/>
                  <a:pt x="21530" y="5181"/>
                  <a:pt x="21528" y="5181"/>
                </a:cubicBezTo>
                <a:cubicBezTo>
                  <a:pt x="21498" y="5181"/>
                  <a:pt x="21528" y="5287"/>
                  <a:pt x="21539" y="5374"/>
                </a:cubicBezTo>
                <a:lnTo>
                  <a:pt x="21503" y="5303"/>
                </a:lnTo>
                <a:cubicBezTo>
                  <a:pt x="21486" y="5290"/>
                  <a:pt x="21474" y="5286"/>
                  <a:pt x="21463" y="5286"/>
                </a:cubicBezTo>
                <a:cubicBezTo>
                  <a:pt x="21449" y="5286"/>
                  <a:pt x="21438" y="5293"/>
                  <a:pt x="21423" y="5293"/>
                </a:cubicBezTo>
                <a:cubicBezTo>
                  <a:pt x="21419" y="5293"/>
                  <a:pt x="21414" y="5293"/>
                  <a:pt x="21408" y="5291"/>
                </a:cubicBezTo>
                <a:lnTo>
                  <a:pt x="21408" y="5291"/>
                </a:lnTo>
                <a:cubicBezTo>
                  <a:pt x="21456" y="5350"/>
                  <a:pt x="21432" y="5350"/>
                  <a:pt x="21503" y="5422"/>
                </a:cubicBezTo>
                <a:cubicBezTo>
                  <a:pt x="21436" y="5357"/>
                  <a:pt x="21402" y="5334"/>
                  <a:pt x="21386" y="5334"/>
                </a:cubicBezTo>
                <a:cubicBezTo>
                  <a:pt x="21345" y="5334"/>
                  <a:pt x="21426" y="5486"/>
                  <a:pt x="21389" y="5486"/>
                </a:cubicBezTo>
                <a:cubicBezTo>
                  <a:pt x="21376" y="5486"/>
                  <a:pt x="21350" y="5468"/>
                  <a:pt x="21301" y="5422"/>
                </a:cubicBezTo>
                <a:cubicBezTo>
                  <a:pt x="21312" y="5422"/>
                  <a:pt x="21283" y="5373"/>
                  <a:pt x="21278" y="5373"/>
                </a:cubicBezTo>
                <a:cubicBezTo>
                  <a:pt x="21277" y="5373"/>
                  <a:pt x="21277" y="5373"/>
                  <a:pt x="21277" y="5374"/>
                </a:cubicBezTo>
                <a:lnTo>
                  <a:pt x="21277" y="5446"/>
                </a:lnTo>
                <a:cubicBezTo>
                  <a:pt x="21360" y="5541"/>
                  <a:pt x="21337" y="5505"/>
                  <a:pt x="21396" y="5577"/>
                </a:cubicBezTo>
                <a:cubicBezTo>
                  <a:pt x="21444" y="5636"/>
                  <a:pt x="21468" y="5684"/>
                  <a:pt x="21456" y="5684"/>
                </a:cubicBezTo>
                <a:cubicBezTo>
                  <a:pt x="21420" y="5612"/>
                  <a:pt x="21337" y="5541"/>
                  <a:pt x="21289" y="5493"/>
                </a:cubicBezTo>
                <a:lnTo>
                  <a:pt x="21289" y="5493"/>
                </a:lnTo>
                <a:cubicBezTo>
                  <a:pt x="21313" y="5517"/>
                  <a:pt x="21337" y="5553"/>
                  <a:pt x="21360" y="5577"/>
                </a:cubicBezTo>
                <a:cubicBezTo>
                  <a:pt x="21331" y="5547"/>
                  <a:pt x="21318" y="5536"/>
                  <a:pt x="21315" y="5536"/>
                </a:cubicBezTo>
                <a:lnTo>
                  <a:pt x="21315" y="5536"/>
                </a:lnTo>
                <a:cubicBezTo>
                  <a:pt x="21305" y="5536"/>
                  <a:pt x="21432" y="5689"/>
                  <a:pt x="21419" y="5689"/>
                </a:cubicBezTo>
                <a:cubicBezTo>
                  <a:pt x="21417" y="5689"/>
                  <a:pt x="21410" y="5684"/>
                  <a:pt x="21396" y="5672"/>
                </a:cubicBezTo>
                <a:lnTo>
                  <a:pt x="21360" y="5624"/>
                </a:lnTo>
                <a:lnTo>
                  <a:pt x="21360" y="5624"/>
                </a:lnTo>
                <a:cubicBezTo>
                  <a:pt x="21371" y="5657"/>
                  <a:pt x="21403" y="5721"/>
                  <a:pt x="21398" y="5721"/>
                </a:cubicBezTo>
                <a:cubicBezTo>
                  <a:pt x="21398" y="5721"/>
                  <a:pt x="21397" y="5720"/>
                  <a:pt x="21396" y="5719"/>
                </a:cubicBezTo>
                <a:cubicBezTo>
                  <a:pt x="21301" y="5624"/>
                  <a:pt x="21360" y="5672"/>
                  <a:pt x="21289" y="5577"/>
                </a:cubicBezTo>
                <a:lnTo>
                  <a:pt x="21289" y="5577"/>
                </a:lnTo>
                <a:cubicBezTo>
                  <a:pt x="21279" y="5596"/>
                  <a:pt x="21379" y="5733"/>
                  <a:pt x="21360" y="5733"/>
                </a:cubicBezTo>
                <a:cubicBezTo>
                  <a:pt x="21356" y="5733"/>
                  <a:pt x="21345" y="5726"/>
                  <a:pt x="21325" y="5708"/>
                </a:cubicBezTo>
                <a:cubicBezTo>
                  <a:pt x="21313" y="5672"/>
                  <a:pt x="21313" y="5660"/>
                  <a:pt x="21301" y="5624"/>
                </a:cubicBezTo>
                <a:cubicBezTo>
                  <a:pt x="21182" y="5517"/>
                  <a:pt x="21206" y="5553"/>
                  <a:pt x="21182" y="5541"/>
                </a:cubicBezTo>
                <a:lnTo>
                  <a:pt x="21110" y="5505"/>
                </a:lnTo>
                <a:lnTo>
                  <a:pt x="21110" y="5505"/>
                </a:lnTo>
                <a:lnTo>
                  <a:pt x="21146" y="5529"/>
                </a:lnTo>
                <a:cubicBezTo>
                  <a:pt x="21372" y="5815"/>
                  <a:pt x="21158" y="5612"/>
                  <a:pt x="21289" y="5803"/>
                </a:cubicBezTo>
                <a:cubicBezTo>
                  <a:pt x="21158" y="5624"/>
                  <a:pt x="21206" y="5708"/>
                  <a:pt x="21110" y="5589"/>
                </a:cubicBezTo>
                <a:cubicBezTo>
                  <a:pt x="21075" y="5553"/>
                  <a:pt x="21027" y="5529"/>
                  <a:pt x="21003" y="5493"/>
                </a:cubicBezTo>
                <a:lnTo>
                  <a:pt x="21003" y="5493"/>
                </a:lnTo>
                <a:cubicBezTo>
                  <a:pt x="21023" y="5524"/>
                  <a:pt x="21026" y="5532"/>
                  <a:pt x="21021" y="5532"/>
                </a:cubicBezTo>
                <a:cubicBezTo>
                  <a:pt x="21014" y="5532"/>
                  <a:pt x="20997" y="5519"/>
                  <a:pt x="20991" y="5519"/>
                </a:cubicBezTo>
                <a:cubicBezTo>
                  <a:pt x="20984" y="5519"/>
                  <a:pt x="20988" y="5532"/>
                  <a:pt x="21027" y="5589"/>
                </a:cubicBezTo>
                <a:cubicBezTo>
                  <a:pt x="20991" y="5553"/>
                  <a:pt x="21015" y="5589"/>
                  <a:pt x="20932" y="5493"/>
                </a:cubicBezTo>
                <a:lnTo>
                  <a:pt x="20932" y="5493"/>
                </a:lnTo>
                <a:cubicBezTo>
                  <a:pt x="20944" y="5541"/>
                  <a:pt x="20991" y="5553"/>
                  <a:pt x="21027" y="5600"/>
                </a:cubicBezTo>
                <a:cubicBezTo>
                  <a:pt x="21054" y="5640"/>
                  <a:pt x="21055" y="5652"/>
                  <a:pt x="21044" y="5652"/>
                </a:cubicBezTo>
                <a:cubicBezTo>
                  <a:pt x="21025" y="5652"/>
                  <a:pt x="20969" y="5615"/>
                  <a:pt x="20948" y="5615"/>
                </a:cubicBezTo>
                <a:cubicBezTo>
                  <a:pt x="20933" y="5615"/>
                  <a:pt x="20935" y="5633"/>
                  <a:pt x="20979" y="5696"/>
                </a:cubicBezTo>
                <a:cubicBezTo>
                  <a:pt x="21015" y="5803"/>
                  <a:pt x="21134" y="5922"/>
                  <a:pt x="21170" y="6005"/>
                </a:cubicBezTo>
                <a:cubicBezTo>
                  <a:pt x="21110" y="5958"/>
                  <a:pt x="21051" y="5874"/>
                  <a:pt x="21051" y="5874"/>
                </a:cubicBezTo>
                <a:cubicBezTo>
                  <a:pt x="21024" y="5856"/>
                  <a:pt x="21007" y="5848"/>
                  <a:pt x="20998" y="5848"/>
                </a:cubicBezTo>
                <a:cubicBezTo>
                  <a:pt x="20985" y="5848"/>
                  <a:pt x="20993" y="5869"/>
                  <a:pt x="21015" y="5898"/>
                </a:cubicBezTo>
                <a:cubicBezTo>
                  <a:pt x="20979" y="5862"/>
                  <a:pt x="20956" y="5839"/>
                  <a:pt x="20908" y="5803"/>
                </a:cubicBezTo>
                <a:lnTo>
                  <a:pt x="20908" y="5803"/>
                </a:lnTo>
                <a:cubicBezTo>
                  <a:pt x="20908" y="5823"/>
                  <a:pt x="21000" y="5909"/>
                  <a:pt x="20988" y="5909"/>
                </a:cubicBezTo>
                <a:cubicBezTo>
                  <a:pt x="20986" y="5909"/>
                  <a:pt x="20979" y="5906"/>
                  <a:pt x="20968" y="5898"/>
                </a:cubicBezTo>
                <a:cubicBezTo>
                  <a:pt x="20932" y="5862"/>
                  <a:pt x="20872" y="5791"/>
                  <a:pt x="20837" y="5743"/>
                </a:cubicBezTo>
                <a:lnTo>
                  <a:pt x="20837" y="5743"/>
                </a:lnTo>
                <a:cubicBezTo>
                  <a:pt x="20860" y="5791"/>
                  <a:pt x="20908" y="5874"/>
                  <a:pt x="20932" y="5910"/>
                </a:cubicBezTo>
                <a:cubicBezTo>
                  <a:pt x="20872" y="5850"/>
                  <a:pt x="20848" y="5815"/>
                  <a:pt x="20813" y="5767"/>
                </a:cubicBezTo>
                <a:lnTo>
                  <a:pt x="20813" y="5767"/>
                </a:lnTo>
                <a:cubicBezTo>
                  <a:pt x="20825" y="5803"/>
                  <a:pt x="20837" y="5862"/>
                  <a:pt x="20932" y="5958"/>
                </a:cubicBezTo>
                <a:lnTo>
                  <a:pt x="20967" y="5975"/>
                </a:lnTo>
                <a:lnTo>
                  <a:pt x="20967" y="5975"/>
                </a:lnTo>
                <a:cubicBezTo>
                  <a:pt x="20940" y="5954"/>
                  <a:pt x="20881" y="5895"/>
                  <a:pt x="20872" y="5886"/>
                </a:cubicBezTo>
                <a:cubicBezTo>
                  <a:pt x="20851" y="5858"/>
                  <a:pt x="20847" y="5848"/>
                  <a:pt x="20852" y="5848"/>
                </a:cubicBezTo>
                <a:cubicBezTo>
                  <a:pt x="20864" y="5848"/>
                  <a:pt x="20930" y="5909"/>
                  <a:pt x="20956" y="5934"/>
                </a:cubicBezTo>
                <a:lnTo>
                  <a:pt x="20968" y="5970"/>
                </a:lnTo>
                <a:cubicBezTo>
                  <a:pt x="21028" y="6020"/>
                  <a:pt x="21056" y="6039"/>
                  <a:pt x="21066" y="6039"/>
                </a:cubicBezTo>
                <a:cubicBezTo>
                  <a:pt x="21092" y="6039"/>
                  <a:pt x="20977" y="5898"/>
                  <a:pt x="21003" y="5898"/>
                </a:cubicBezTo>
                <a:lnTo>
                  <a:pt x="21003" y="5898"/>
                </a:lnTo>
                <a:lnTo>
                  <a:pt x="21146" y="6053"/>
                </a:lnTo>
                <a:lnTo>
                  <a:pt x="21146" y="6053"/>
                </a:lnTo>
                <a:lnTo>
                  <a:pt x="21039" y="5910"/>
                </a:lnTo>
                <a:lnTo>
                  <a:pt x="21039" y="5910"/>
                </a:lnTo>
                <a:cubicBezTo>
                  <a:pt x="21075" y="5946"/>
                  <a:pt x="21170" y="6029"/>
                  <a:pt x="21182" y="6065"/>
                </a:cubicBezTo>
                <a:cubicBezTo>
                  <a:pt x="21200" y="6077"/>
                  <a:pt x="21208" y="6082"/>
                  <a:pt x="21210" y="6082"/>
                </a:cubicBezTo>
                <a:cubicBezTo>
                  <a:pt x="21217" y="6082"/>
                  <a:pt x="21188" y="6053"/>
                  <a:pt x="21194" y="6053"/>
                </a:cubicBezTo>
                <a:lnTo>
                  <a:pt x="21194" y="6053"/>
                </a:lnTo>
                <a:cubicBezTo>
                  <a:pt x="21196" y="6053"/>
                  <a:pt x="21206" y="6059"/>
                  <a:pt x="21229" y="6077"/>
                </a:cubicBezTo>
                <a:cubicBezTo>
                  <a:pt x="21241" y="6089"/>
                  <a:pt x="21253" y="6100"/>
                  <a:pt x="21253" y="6100"/>
                </a:cubicBezTo>
                <a:lnTo>
                  <a:pt x="21218" y="6041"/>
                </a:lnTo>
                <a:lnTo>
                  <a:pt x="21218" y="6041"/>
                </a:lnTo>
                <a:cubicBezTo>
                  <a:pt x="21251" y="6074"/>
                  <a:pt x="21324" y="6138"/>
                  <a:pt x="21307" y="6138"/>
                </a:cubicBezTo>
                <a:cubicBezTo>
                  <a:pt x="21306" y="6138"/>
                  <a:pt x="21304" y="6137"/>
                  <a:pt x="21301" y="6136"/>
                </a:cubicBezTo>
                <a:lnTo>
                  <a:pt x="21301" y="6136"/>
                </a:lnTo>
                <a:cubicBezTo>
                  <a:pt x="21317" y="6147"/>
                  <a:pt x="21326" y="6151"/>
                  <a:pt x="21331" y="6151"/>
                </a:cubicBezTo>
                <a:cubicBezTo>
                  <a:pt x="21352" y="6151"/>
                  <a:pt x="21286" y="6070"/>
                  <a:pt x="21297" y="6070"/>
                </a:cubicBezTo>
                <a:lnTo>
                  <a:pt x="21297" y="6070"/>
                </a:lnTo>
                <a:cubicBezTo>
                  <a:pt x="21301" y="6070"/>
                  <a:pt x="21312" y="6078"/>
                  <a:pt x="21337" y="6100"/>
                </a:cubicBezTo>
                <a:lnTo>
                  <a:pt x="21349" y="6112"/>
                </a:lnTo>
                <a:cubicBezTo>
                  <a:pt x="21325" y="6029"/>
                  <a:pt x="21241" y="5993"/>
                  <a:pt x="21134" y="5839"/>
                </a:cubicBezTo>
                <a:lnTo>
                  <a:pt x="21134" y="5839"/>
                </a:lnTo>
                <a:lnTo>
                  <a:pt x="21420" y="6112"/>
                </a:lnTo>
                <a:lnTo>
                  <a:pt x="21313" y="5993"/>
                </a:lnTo>
                <a:lnTo>
                  <a:pt x="21313" y="5993"/>
                </a:lnTo>
                <a:cubicBezTo>
                  <a:pt x="21313" y="5993"/>
                  <a:pt x="21325" y="6005"/>
                  <a:pt x="21372" y="6053"/>
                </a:cubicBezTo>
                <a:cubicBezTo>
                  <a:pt x="21301" y="5958"/>
                  <a:pt x="21325" y="5993"/>
                  <a:pt x="21253" y="5922"/>
                </a:cubicBezTo>
                <a:lnTo>
                  <a:pt x="21253" y="5922"/>
                </a:lnTo>
                <a:cubicBezTo>
                  <a:pt x="21279" y="5940"/>
                  <a:pt x="21293" y="5946"/>
                  <a:pt x="21302" y="5946"/>
                </a:cubicBezTo>
                <a:cubicBezTo>
                  <a:pt x="21319" y="5946"/>
                  <a:pt x="21315" y="5925"/>
                  <a:pt x="21325" y="5925"/>
                </a:cubicBezTo>
                <a:cubicBezTo>
                  <a:pt x="21328" y="5925"/>
                  <a:pt x="21333" y="5928"/>
                  <a:pt x="21340" y="5934"/>
                </a:cubicBezTo>
                <a:lnTo>
                  <a:pt x="21340" y="5934"/>
                </a:lnTo>
                <a:cubicBezTo>
                  <a:pt x="21330" y="5924"/>
                  <a:pt x="21319" y="5913"/>
                  <a:pt x="21301" y="5886"/>
                </a:cubicBezTo>
                <a:lnTo>
                  <a:pt x="21301" y="5886"/>
                </a:lnTo>
                <a:cubicBezTo>
                  <a:pt x="21359" y="5948"/>
                  <a:pt x="21380" y="5967"/>
                  <a:pt x="21385" y="5967"/>
                </a:cubicBezTo>
                <a:cubicBezTo>
                  <a:pt x="21394" y="5967"/>
                  <a:pt x="21348" y="5904"/>
                  <a:pt x="21359" y="5904"/>
                </a:cubicBezTo>
                <a:cubicBezTo>
                  <a:pt x="21362" y="5904"/>
                  <a:pt x="21370" y="5909"/>
                  <a:pt x="21384" y="5922"/>
                </a:cubicBezTo>
                <a:cubicBezTo>
                  <a:pt x="21480" y="6029"/>
                  <a:pt x="21420" y="5981"/>
                  <a:pt x="21515" y="6065"/>
                </a:cubicBezTo>
                <a:cubicBezTo>
                  <a:pt x="21466" y="6004"/>
                  <a:pt x="21454" y="5984"/>
                  <a:pt x="21460" y="5984"/>
                </a:cubicBezTo>
                <a:cubicBezTo>
                  <a:pt x="21471" y="5984"/>
                  <a:pt x="21540" y="6048"/>
                  <a:pt x="21551" y="6048"/>
                </a:cubicBezTo>
                <a:cubicBezTo>
                  <a:pt x="21553" y="6048"/>
                  <a:pt x="21553" y="6046"/>
                  <a:pt x="21551" y="6041"/>
                </a:cubicBezTo>
                <a:cubicBezTo>
                  <a:pt x="21432" y="5898"/>
                  <a:pt x="21527" y="5958"/>
                  <a:pt x="21503" y="5898"/>
                </a:cubicBezTo>
                <a:lnTo>
                  <a:pt x="21503" y="5898"/>
                </a:lnTo>
                <a:cubicBezTo>
                  <a:pt x="21539" y="5946"/>
                  <a:pt x="21599" y="5946"/>
                  <a:pt x="21658" y="5993"/>
                </a:cubicBezTo>
                <a:lnTo>
                  <a:pt x="21682" y="6017"/>
                </a:lnTo>
                <a:cubicBezTo>
                  <a:pt x="21563" y="5862"/>
                  <a:pt x="21599" y="5874"/>
                  <a:pt x="21587" y="5839"/>
                </a:cubicBezTo>
                <a:lnTo>
                  <a:pt x="21587" y="5839"/>
                </a:lnTo>
                <a:cubicBezTo>
                  <a:pt x="21658" y="5922"/>
                  <a:pt x="21682" y="5958"/>
                  <a:pt x="21706" y="6005"/>
                </a:cubicBezTo>
                <a:lnTo>
                  <a:pt x="21718" y="5993"/>
                </a:lnTo>
                <a:cubicBezTo>
                  <a:pt x="21682" y="5946"/>
                  <a:pt x="21670" y="5922"/>
                  <a:pt x="21658" y="5898"/>
                </a:cubicBezTo>
                <a:lnTo>
                  <a:pt x="21658" y="5898"/>
                </a:lnTo>
                <a:lnTo>
                  <a:pt x="21753" y="6017"/>
                </a:lnTo>
                <a:cubicBezTo>
                  <a:pt x="21753" y="5997"/>
                  <a:pt x="21696" y="5896"/>
                  <a:pt x="21724" y="5896"/>
                </a:cubicBezTo>
                <a:cubicBezTo>
                  <a:pt x="21730" y="5896"/>
                  <a:pt x="21739" y="5900"/>
                  <a:pt x="21753" y="5910"/>
                </a:cubicBezTo>
                <a:cubicBezTo>
                  <a:pt x="21670" y="5803"/>
                  <a:pt x="21503" y="5636"/>
                  <a:pt x="21480" y="5541"/>
                </a:cubicBezTo>
                <a:lnTo>
                  <a:pt x="21480" y="5541"/>
                </a:lnTo>
                <a:cubicBezTo>
                  <a:pt x="21506" y="5585"/>
                  <a:pt x="21559" y="5649"/>
                  <a:pt x="21589" y="5689"/>
                </a:cubicBezTo>
                <a:lnTo>
                  <a:pt x="21589" y="5689"/>
                </a:lnTo>
                <a:cubicBezTo>
                  <a:pt x="21589" y="5689"/>
                  <a:pt x="21589" y="5689"/>
                  <a:pt x="21590" y="5689"/>
                </a:cubicBezTo>
                <a:lnTo>
                  <a:pt x="21590" y="5689"/>
                </a:lnTo>
                <a:cubicBezTo>
                  <a:pt x="21591" y="5689"/>
                  <a:pt x="21594" y="5691"/>
                  <a:pt x="21599" y="5696"/>
                </a:cubicBezTo>
                <a:lnTo>
                  <a:pt x="21670" y="5791"/>
                </a:lnTo>
                <a:cubicBezTo>
                  <a:pt x="21675" y="5796"/>
                  <a:pt x="21677" y="5798"/>
                  <a:pt x="21678" y="5798"/>
                </a:cubicBezTo>
                <a:cubicBezTo>
                  <a:pt x="21682" y="5798"/>
                  <a:pt x="21620" y="5719"/>
                  <a:pt x="21621" y="5719"/>
                </a:cubicBezTo>
                <a:lnTo>
                  <a:pt x="21621" y="5719"/>
                </a:lnTo>
                <a:cubicBezTo>
                  <a:pt x="21621" y="5719"/>
                  <a:pt x="21622" y="5719"/>
                  <a:pt x="21622" y="5719"/>
                </a:cubicBezTo>
                <a:cubicBezTo>
                  <a:pt x="21682" y="5803"/>
                  <a:pt x="21670" y="5767"/>
                  <a:pt x="21730" y="5839"/>
                </a:cubicBezTo>
                <a:cubicBezTo>
                  <a:pt x="21730" y="5839"/>
                  <a:pt x="21714" y="5823"/>
                  <a:pt x="21710" y="5823"/>
                </a:cubicBezTo>
                <a:lnTo>
                  <a:pt x="21710" y="5823"/>
                </a:lnTo>
                <a:cubicBezTo>
                  <a:pt x="21708" y="5823"/>
                  <a:pt x="21710" y="5827"/>
                  <a:pt x="21718" y="5839"/>
                </a:cubicBezTo>
                <a:cubicBezTo>
                  <a:pt x="21730" y="5850"/>
                  <a:pt x="21777" y="5886"/>
                  <a:pt x="21837" y="5946"/>
                </a:cubicBezTo>
                <a:cubicBezTo>
                  <a:pt x="21789" y="5898"/>
                  <a:pt x="21741" y="5839"/>
                  <a:pt x="21741" y="5827"/>
                </a:cubicBezTo>
                <a:cubicBezTo>
                  <a:pt x="21743" y="5824"/>
                  <a:pt x="21744" y="5824"/>
                  <a:pt x="21746" y="5824"/>
                </a:cubicBezTo>
                <a:cubicBezTo>
                  <a:pt x="21766" y="5824"/>
                  <a:pt x="21829" y="5925"/>
                  <a:pt x="21872" y="5958"/>
                </a:cubicBezTo>
                <a:cubicBezTo>
                  <a:pt x="21825" y="5898"/>
                  <a:pt x="21884" y="5946"/>
                  <a:pt x="21789" y="5827"/>
                </a:cubicBezTo>
                <a:cubicBezTo>
                  <a:pt x="21790" y="5826"/>
                  <a:pt x="21791" y="5825"/>
                  <a:pt x="21793" y="5825"/>
                </a:cubicBezTo>
                <a:cubicBezTo>
                  <a:pt x="21807" y="5825"/>
                  <a:pt x="21839" y="5877"/>
                  <a:pt x="21861" y="5910"/>
                </a:cubicBezTo>
                <a:cubicBezTo>
                  <a:pt x="21837" y="5850"/>
                  <a:pt x="21896" y="5862"/>
                  <a:pt x="21789" y="5743"/>
                </a:cubicBezTo>
                <a:lnTo>
                  <a:pt x="21777" y="5731"/>
                </a:lnTo>
                <a:cubicBezTo>
                  <a:pt x="21758" y="5681"/>
                  <a:pt x="21762" y="5666"/>
                  <a:pt x="21777" y="5666"/>
                </a:cubicBezTo>
                <a:cubicBezTo>
                  <a:pt x="21799" y="5666"/>
                  <a:pt x="21844" y="5701"/>
                  <a:pt x="21864" y="5701"/>
                </a:cubicBezTo>
                <a:cubicBezTo>
                  <a:pt x="21871" y="5701"/>
                  <a:pt x="21875" y="5697"/>
                  <a:pt x="21872" y="5684"/>
                </a:cubicBezTo>
                <a:lnTo>
                  <a:pt x="21872" y="5684"/>
                </a:lnTo>
                <a:lnTo>
                  <a:pt x="21908" y="5719"/>
                </a:lnTo>
                <a:cubicBezTo>
                  <a:pt x="21884" y="5660"/>
                  <a:pt x="21920" y="5672"/>
                  <a:pt x="21872" y="5565"/>
                </a:cubicBezTo>
                <a:lnTo>
                  <a:pt x="21872" y="5565"/>
                </a:lnTo>
                <a:cubicBezTo>
                  <a:pt x="21872" y="5565"/>
                  <a:pt x="21932" y="5636"/>
                  <a:pt x="21968" y="5696"/>
                </a:cubicBezTo>
                <a:cubicBezTo>
                  <a:pt x="21960" y="5664"/>
                  <a:pt x="21946" y="5632"/>
                  <a:pt x="21956" y="5632"/>
                </a:cubicBezTo>
                <a:cubicBezTo>
                  <a:pt x="21961" y="5632"/>
                  <a:pt x="21972" y="5640"/>
                  <a:pt x="21991" y="5660"/>
                </a:cubicBezTo>
                <a:cubicBezTo>
                  <a:pt x="22011" y="5706"/>
                  <a:pt x="22023" y="5719"/>
                  <a:pt x="22027" y="5722"/>
                </a:cubicBezTo>
                <a:lnTo>
                  <a:pt x="22027" y="5722"/>
                </a:lnTo>
                <a:cubicBezTo>
                  <a:pt x="22025" y="5721"/>
                  <a:pt x="22021" y="5719"/>
                  <a:pt x="22015" y="5719"/>
                </a:cubicBezTo>
                <a:cubicBezTo>
                  <a:pt x="22042" y="5733"/>
                  <a:pt x="22068" y="5760"/>
                  <a:pt x="22076" y="5760"/>
                </a:cubicBezTo>
                <a:cubicBezTo>
                  <a:pt x="22083" y="5760"/>
                  <a:pt x="22078" y="5742"/>
                  <a:pt x="22051" y="5684"/>
                </a:cubicBezTo>
                <a:lnTo>
                  <a:pt x="22051" y="5684"/>
                </a:lnTo>
                <a:cubicBezTo>
                  <a:pt x="22092" y="5765"/>
                  <a:pt x="22122" y="5797"/>
                  <a:pt x="22132" y="5797"/>
                </a:cubicBezTo>
                <a:cubicBezTo>
                  <a:pt x="22137" y="5797"/>
                  <a:pt x="22138" y="5790"/>
                  <a:pt x="22134" y="5779"/>
                </a:cubicBezTo>
                <a:lnTo>
                  <a:pt x="22075" y="5708"/>
                </a:lnTo>
                <a:cubicBezTo>
                  <a:pt x="22075" y="5696"/>
                  <a:pt x="22078" y="5693"/>
                  <a:pt x="22082" y="5693"/>
                </a:cubicBezTo>
                <a:cubicBezTo>
                  <a:pt x="22087" y="5693"/>
                  <a:pt x="22093" y="5696"/>
                  <a:pt x="22099" y="5696"/>
                </a:cubicBezTo>
                <a:lnTo>
                  <a:pt x="22194" y="5839"/>
                </a:lnTo>
                <a:cubicBezTo>
                  <a:pt x="22215" y="5863"/>
                  <a:pt x="22227" y="5873"/>
                  <a:pt x="22233" y="5873"/>
                </a:cubicBezTo>
                <a:cubicBezTo>
                  <a:pt x="22257" y="5873"/>
                  <a:pt x="22171" y="5695"/>
                  <a:pt x="22197" y="5695"/>
                </a:cubicBezTo>
                <a:cubicBezTo>
                  <a:pt x="22206" y="5695"/>
                  <a:pt x="22229" y="5718"/>
                  <a:pt x="22277" y="5779"/>
                </a:cubicBezTo>
                <a:cubicBezTo>
                  <a:pt x="22218" y="5672"/>
                  <a:pt x="22206" y="5719"/>
                  <a:pt x="22146" y="5600"/>
                </a:cubicBezTo>
                <a:lnTo>
                  <a:pt x="22146" y="5600"/>
                </a:lnTo>
                <a:cubicBezTo>
                  <a:pt x="22158" y="5600"/>
                  <a:pt x="22206" y="5660"/>
                  <a:pt x="22242" y="5708"/>
                </a:cubicBezTo>
                <a:cubicBezTo>
                  <a:pt x="22277" y="5755"/>
                  <a:pt x="22325" y="5803"/>
                  <a:pt x="22325" y="5803"/>
                </a:cubicBezTo>
                <a:cubicBezTo>
                  <a:pt x="22333" y="5811"/>
                  <a:pt x="22337" y="5814"/>
                  <a:pt x="22339" y="5814"/>
                </a:cubicBezTo>
                <a:cubicBezTo>
                  <a:pt x="22356" y="5814"/>
                  <a:pt x="22236" y="5619"/>
                  <a:pt x="22256" y="5619"/>
                </a:cubicBezTo>
                <a:cubicBezTo>
                  <a:pt x="22258" y="5619"/>
                  <a:pt x="22261" y="5621"/>
                  <a:pt x="22265" y="5624"/>
                </a:cubicBezTo>
                <a:cubicBezTo>
                  <a:pt x="22230" y="5565"/>
                  <a:pt x="22146" y="5434"/>
                  <a:pt x="22134" y="5374"/>
                </a:cubicBezTo>
                <a:lnTo>
                  <a:pt x="22134" y="5374"/>
                </a:lnTo>
                <a:cubicBezTo>
                  <a:pt x="22158" y="5374"/>
                  <a:pt x="22289" y="5577"/>
                  <a:pt x="22301" y="5624"/>
                </a:cubicBezTo>
                <a:cubicBezTo>
                  <a:pt x="22301" y="5627"/>
                  <a:pt x="22300" y="5629"/>
                  <a:pt x="22299" y="5629"/>
                </a:cubicBezTo>
                <a:cubicBezTo>
                  <a:pt x="22295" y="5629"/>
                  <a:pt x="22286" y="5618"/>
                  <a:pt x="22277" y="5600"/>
                </a:cubicBezTo>
                <a:lnTo>
                  <a:pt x="22277" y="5600"/>
                </a:lnTo>
                <a:cubicBezTo>
                  <a:pt x="22289" y="5624"/>
                  <a:pt x="22289" y="5648"/>
                  <a:pt x="22337" y="5708"/>
                </a:cubicBezTo>
                <a:lnTo>
                  <a:pt x="22301" y="5648"/>
                </a:lnTo>
                <a:lnTo>
                  <a:pt x="22301" y="5648"/>
                </a:lnTo>
                <a:cubicBezTo>
                  <a:pt x="22337" y="5696"/>
                  <a:pt x="22361" y="5684"/>
                  <a:pt x="22408" y="5767"/>
                </a:cubicBezTo>
                <a:cubicBezTo>
                  <a:pt x="22384" y="5708"/>
                  <a:pt x="22361" y="5684"/>
                  <a:pt x="22337" y="5660"/>
                </a:cubicBezTo>
                <a:lnTo>
                  <a:pt x="22337" y="5660"/>
                </a:lnTo>
                <a:cubicBezTo>
                  <a:pt x="22354" y="5677"/>
                  <a:pt x="22364" y="5682"/>
                  <a:pt x="22371" y="5682"/>
                </a:cubicBezTo>
                <a:cubicBezTo>
                  <a:pt x="22383" y="5682"/>
                  <a:pt x="22385" y="5668"/>
                  <a:pt x="22396" y="5668"/>
                </a:cubicBezTo>
                <a:cubicBezTo>
                  <a:pt x="22401" y="5668"/>
                  <a:pt x="22408" y="5672"/>
                  <a:pt x="22420" y="5684"/>
                </a:cubicBezTo>
                <a:cubicBezTo>
                  <a:pt x="22396" y="5648"/>
                  <a:pt x="22361" y="5589"/>
                  <a:pt x="22361" y="5589"/>
                </a:cubicBezTo>
                <a:lnTo>
                  <a:pt x="22361" y="5589"/>
                </a:lnTo>
                <a:cubicBezTo>
                  <a:pt x="22370" y="5595"/>
                  <a:pt x="22376" y="5598"/>
                  <a:pt x="22380" y="5598"/>
                </a:cubicBezTo>
                <a:cubicBezTo>
                  <a:pt x="22403" y="5598"/>
                  <a:pt x="22315" y="5477"/>
                  <a:pt x="22325" y="5446"/>
                </a:cubicBezTo>
                <a:lnTo>
                  <a:pt x="22325" y="5446"/>
                </a:lnTo>
                <a:cubicBezTo>
                  <a:pt x="22371" y="5501"/>
                  <a:pt x="22410" y="5592"/>
                  <a:pt x="22420" y="5592"/>
                </a:cubicBezTo>
                <a:cubicBezTo>
                  <a:pt x="22422" y="5592"/>
                  <a:pt x="22423" y="5584"/>
                  <a:pt x="22420" y="5565"/>
                </a:cubicBezTo>
                <a:lnTo>
                  <a:pt x="22420" y="5565"/>
                </a:lnTo>
                <a:cubicBezTo>
                  <a:pt x="22453" y="5609"/>
                  <a:pt x="22497" y="5695"/>
                  <a:pt x="22512" y="5745"/>
                </a:cubicBezTo>
                <a:lnTo>
                  <a:pt x="22512" y="5745"/>
                </a:lnTo>
                <a:cubicBezTo>
                  <a:pt x="22506" y="5722"/>
                  <a:pt x="22508" y="5713"/>
                  <a:pt x="22514" y="5713"/>
                </a:cubicBezTo>
                <a:cubicBezTo>
                  <a:pt x="22534" y="5713"/>
                  <a:pt x="22602" y="5806"/>
                  <a:pt x="22611" y="5815"/>
                </a:cubicBezTo>
                <a:lnTo>
                  <a:pt x="22634" y="5862"/>
                </a:lnTo>
                <a:cubicBezTo>
                  <a:pt x="22623" y="5827"/>
                  <a:pt x="22623" y="5827"/>
                  <a:pt x="22634" y="5827"/>
                </a:cubicBezTo>
                <a:lnTo>
                  <a:pt x="22563" y="5719"/>
                </a:lnTo>
                <a:lnTo>
                  <a:pt x="22563" y="5719"/>
                </a:lnTo>
                <a:cubicBezTo>
                  <a:pt x="22585" y="5741"/>
                  <a:pt x="22587" y="5733"/>
                  <a:pt x="22605" y="5769"/>
                </a:cubicBezTo>
                <a:lnTo>
                  <a:pt x="22605" y="5769"/>
                </a:lnTo>
                <a:cubicBezTo>
                  <a:pt x="22568" y="5698"/>
                  <a:pt x="22502" y="5596"/>
                  <a:pt x="22468" y="5505"/>
                </a:cubicBezTo>
                <a:lnTo>
                  <a:pt x="22468" y="5505"/>
                </a:lnTo>
                <a:cubicBezTo>
                  <a:pt x="22474" y="5513"/>
                  <a:pt x="22477" y="5516"/>
                  <a:pt x="22480" y="5516"/>
                </a:cubicBezTo>
                <a:cubicBezTo>
                  <a:pt x="22486" y="5516"/>
                  <a:pt x="22482" y="5496"/>
                  <a:pt x="22489" y="5496"/>
                </a:cubicBezTo>
                <a:cubicBezTo>
                  <a:pt x="22495" y="5496"/>
                  <a:pt x="22507" y="5510"/>
                  <a:pt x="22539" y="5565"/>
                </a:cubicBezTo>
                <a:cubicBezTo>
                  <a:pt x="22535" y="5561"/>
                  <a:pt x="22532" y="5560"/>
                  <a:pt x="22530" y="5560"/>
                </a:cubicBezTo>
                <a:cubicBezTo>
                  <a:pt x="22515" y="5560"/>
                  <a:pt x="22608" y="5692"/>
                  <a:pt x="22611" y="5736"/>
                </a:cubicBezTo>
                <a:lnTo>
                  <a:pt x="22611" y="5736"/>
                </a:lnTo>
                <a:cubicBezTo>
                  <a:pt x="22612" y="5735"/>
                  <a:pt x="22612" y="5734"/>
                  <a:pt x="22614" y="5734"/>
                </a:cubicBezTo>
                <a:cubicBezTo>
                  <a:pt x="22617" y="5734"/>
                  <a:pt x="22623" y="5737"/>
                  <a:pt x="22634" y="5743"/>
                </a:cubicBezTo>
                <a:cubicBezTo>
                  <a:pt x="22646" y="5755"/>
                  <a:pt x="22646" y="5767"/>
                  <a:pt x="22646" y="5779"/>
                </a:cubicBezTo>
                <a:cubicBezTo>
                  <a:pt x="22663" y="5799"/>
                  <a:pt x="22671" y="5808"/>
                  <a:pt x="22675" y="5808"/>
                </a:cubicBezTo>
                <a:cubicBezTo>
                  <a:pt x="22690" y="5808"/>
                  <a:pt x="22579" y="5610"/>
                  <a:pt x="22599" y="5600"/>
                </a:cubicBezTo>
                <a:lnTo>
                  <a:pt x="22599" y="5600"/>
                </a:lnTo>
                <a:cubicBezTo>
                  <a:pt x="22630" y="5673"/>
                  <a:pt x="22670" y="5736"/>
                  <a:pt x="22680" y="5736"/>
                </a:cubicBezTo>
                <a:cubicBezTo>
                  <a:pt x="22681" y="5736"/>
                  <a:pt x="22682" y="5735"/>
                  <a:pt x="22682" y="5731"/>
                </a:cubicBezTo>
                <a:lnTo>
                  <a:pt x="22682" y="5731"/>
                </a:lnTo>
                <a:cubicBezTo>
                  <a:pt x="22682" y="5732"/>
                  <a:pt x="22681" y="5732"/>
                  <a:pt x="22680" y="5732"/>
                </a:cubicBezTo>
                <a:cubicBezTo>
                  <a:pt x="22665" y="5732"/>
                  <a:pt x="22598" y="5598"/>
                  <a:pt x="22575" y="5529"/>
                </a:cubicBezTo>
                <a:lnTo>
                  <a:pt x="22575" y="5529"/>
                </a:lnTo>
                <a:cubicBezTo>
                  <a:pt x="22588" y="5542"/>
                  <a:pt x="22595" y="5547"/>
                  <a:pt x="22599" y="5547"/>
                </a:cubicBezTo>
                <a:cubicBezTo>
                  <a:pt x="22612" y="5547"/>
                  <a:pt x="22577" y="5481"/>
                  <a:pt x="22587" y="5481"/>
                </a:cubicBezTo>
                <a:lnTo>
                  <a:pt x="22551" y="5458"/>
                </a:lnTo>
                <a:cubicBezTo>
                  <a:pt x="22515" y="5374"/>
                  <a:pt x="22527" y="5374"/>
                  <a:pt x="22527" y="5350"/>
                </a:cubicBezTo>
                <a:lnTo>
                  <a:pt x="22527" y="5350"/>
                </a:lnTo>
                <a:cubicBezTo>
                  <a:pt x="22563" y="5410"/>
                  <a:pt x="22539" y="5398"/>
                  <a:pt x="22563" y="5422"/>
                </a:cubicBezTo>
                <a:cubicBezTo>
                  <a:pt x="22547" y="5387"/>
                  <a:pt x="22544" y="5375"/>
                  <a:pt x="22547" y="5375"/>
                </a:cubicBezTo>
                <a:lnTo>
                  <a:pt x="22547" y="5375"/>
                </a:lnTo>
                <a:cubicBezTo>
                  <a:pt x="22558" y="5375"/>
                  <a:pt x="22623" y="5470"/>
                  <a:pt x="22637" y="5470"/>
                </a:cubicBezTo>
                <a:cubicBezTo>
                  <a:pt x="22640" y="5470"/>
                  <a:pt x="22640" y="5463"/>
                  <a:pt x="22634" y="5446"/>
                </a:cubicBezTo>
                <a:lnTo>
                  <a:pt x="22634" y="5446"/>
                </a:lnTo>
                <a:cubicBezTo>
                  <a:pt x="22670" y="5493"/>
                  <a:pt x="22718" y="5600"/>
                  <a:pt x="22742" y="5636"/>
                </a:cubicBezTo>
                <a:cubicBezTo>
                  <a:pt x="22733" y="5609"/>
                  <a:pt x="22733" y="5599"/>
                  <a:pt x="22738" y="5599"/>
                </a:cubicBezTo>
                <a:cubicBezTo>
                  <a:pt x="22749" y="5599"/>
                  <a:pt x="22789" y="5661"/>
                  <a:pt x="22801" y="5661"/>
                </a:cubicBezTo>
                <a:cubicBezTo>
                  <a:pt x="22805" y="5661"/>
                  <a:pt x="22806" y="5654"/>
                  <a:pt x="22801" y="5636"/>
                </a:cubicBezTo>
                <a:cubicBezTo>
                  <a:pt x="22730" y="5529"/>
                  <a:pt x="22742" y="5553"/>
                  <a:pt x="22706" y="5446"/>
                </a:cubicBezTo>
                <a:lnTo>
                  <a:pt x="22706" y="5446"/>
                </a:lnTo>
                <a:lnTo>
                  <a:pt x="22718" y="5541"/>
                </a:lnTo>
                <a:lnTo>
                  <a:pt x="22646" y="5362"/>
                </a:lnTo>
                <a:lnTo>
                  <a:pt x="22646" y="5362"/>
                </a:lnTo>
                <a:cubicBezTo>
                  <a:pt x="22635" y="5373"/>
                  <a:pt x="22665" y="5435"/>
                  <a:pt x="22651" y="5435"/>
                </a:cubicBezTo>
                <a:cubicBezTo>
                  <a:pt x="22650" y="5435"/>
                  <a:pt x="22648" y="5435"/>
                  <a:pt x="22646" y="5434"/>
                </a:cubicBezTo>
                <a:cubicBezTo>
                  <a:pt x="22611" y="5338"/>
                  <a:pt x="22623" y="5362"/>
                  <a:pt x="22575" y="5279"/>
                </a:cubicBezTo>
                <a:lnTo>
                  <a:pt x="22575" y="5279"/>
                </a:lnTo>
                <a:cubicBezTo>
                  <a:pt x="22597" y="5315"/>
                  <a:pt x="22607" y="5328"/>
                  <a:pt x="22612" y="5328"/>
                </a:cubicBezTo>
                <a:cubicBezTo>
                  <a:pt x="22622" y="5328"/>
                  <a:pt x="22590" y="5241"/>
                  <a:pt x="22600" y="5241"/>
                </a:cubicBezTo>
                <a:lnTo>
                  <a:pt x="22600" y="5241"/>
                </a:lnTo>
                <a:cubicBezTo>
                  <a:pt x="22604" y="5241"/>
                  <a:pt x="22610" y="5249"/>
                  <a:pt x="22623" y="5267"/>
                </a:cubicBezTo>
                <a:lnTo>
                  <a:pt x="22765" y="5541"/>
                </a:lnTo>
                <a:cubicBezTo>
                  <a:pt x="22779" y="5559"/>
                  <a:pt x="22788" y="5566"/>
                  <a:pt x="22793" y="5566"/>
                </a:cubicBezTo>
                <a:cubicBezTo>
                  <a:pt x="22815" y="5566"/>
                  <a:pt x="22766" y="5425"/>
                  <a:pt x="22788" y="5425"/>
                </a:cubicBezTo>
                <a:cubicBezTo>
                  <a:pt x="22791" y="5425"/>
                  <a:pt x="22795" y="5428"/>
                  <a:pt x="22801" y="5434"/>
                </a:cubicBezTo>
                <a:lnTo>
                  <a:pt x="22777" y="5386"/>
                </a:lnTo>
                <a:cubicBezTo>
                  <a:pt x="22750" y="5337"/>
                  <a:pt x="22750" y="5328"/>
                  <a:pt x="22757" y="5328"/>
                </a:cubicBezTo>
                <a:cubicBezTo>
                  <a:pt x="22762" y="5328"/>
                  <a:pt x="22768" y="5331"/>
                  <a:pt x="22773" y="5331"/>
                </a:cubicBezTo>
                <a:cubicBezTo>
                  <a:pt x="22778" y="5331"/>
                  <a:pt x="22781" y="5328"/>
                  <a:pt x="22777" y="5315"/>
                </a:cubicBezTo>
                <a:lnTo>
                  <a:pt x="22777" y="5315"/>
                </a:lnTo>
                <a:cubicBezTo>
                  <a:pt x="22813" y="5410"/>
                  <a:pt x="22837" y="5434"/>
                  <a:pt x="22873" y="5493"/>
                </a:cubicBezTo>
                <a:cubicBezTo>
                  <a:pt x="22837" y="5422"/>
                  <a:pt x="22896" y="5481"/>
                  <a:pt x="22813" y="5303"/>
                </a:cubicBezTo>
                <a:lnTo>
                  <a:pt x="22813" y="5303"/>
                </a:lnTo>
                <a:lnTo>
                  <a:pt x="22884" y="5410"/>
                </a:lnTo>
                <a:cubicBezTo>
                  <a:pt x="22888" y="5412"/>
                  <a:pt x="22890" y="5413"/>
                  <a:pt x="22892" y="5413"/>
                </a:cubicBezTo>
                <a:cubicBezTo>
                  <a:pt x="22927" y="5413"/>
                  <a:pt x="22797" y="5148"/>
                  <a:pt x="22834" y="5148"/>
                </a:cubicBezTo>
                <a:cubicBezTo>
                  <a:pt x="22835" y="5148"/>
                  <a:pt x="22836" y="5148"/>
                  <a:pt x="22837" y="5148"/>
                </a:cubicBezTo>
                <a:cubicBezTo>
                  <a:pt x="22873" y="5255"/>
                  <a:pt x="22920" y="5315"/>
                  <a:pt x="22932" y="5398"/>
                </a:cubicBezTo>
                <a:cubicBezTo>
                  <a:pt x="22935" y="5398"/>
                  <a:pt x="22938" y="5399"/>
                  <a:pt x="22940" y="5399"/>
                </a:cubicBezTo>
                <a:cubicBezTo>
                  <a:pt x="22948" y="5399"/>
                  <a:pt x="22950" y="5392"/>
                  <a:pt x="22932" y="5338"/>
                </a:cubicBezTo>
                <a:lnTo>
                  <a:pt x="22932" y="5338"/>
                </a:lnTo>
                <a:cubicBezTo>
                  <a:pt x="22935" y="5347"/>
                  <a:pt x="22937" y="5350"/>
                  <a:pt x="22938" y="5350"/>
                </a:cubicBezTo>
                <a:cubicBezTo>
                  <a:pt x="22941" y="5350"/>
                  <a:pt x="22918" y="5269"/>
                  <a:pt x="22927" y="5269"/>
                </a:cubicBezTo>
                <a:lnTo>
                  <a:pt x="22927" y="5269"/>
                </a:lnTo>
                <a:cubicBezTo>
                  <a:pt x="22929" y="5269"/>
                  <a:pt x="22933" y="5273"/>
                  <a:pt x="22938" y="5281"/>
                </a:cubicBezTo>
                <a:lnTo>
                  <a:pt x="22938" y="5281"/>
                </a:lnTo>
                <a:cubicBezTo>
                  <a:pt x="22915" y="5239"/>
                  <a:pt x="22885" y="5148"/>
                  <a:pt x="22896" y="5148"/>
                </a:cubicBezTo>
                <a:lnTo>
                  <a:pt x="22896" y="5148"/>
                </a:lnTo>
                <a:cubicBezTo>
                  <a:pt x="22908" y="5172"/>
                  <a:pt x="22920" y="5196"/>
                  <a:pt x="22920" y="5196"/>
                </a:cubicBezTo>
                <a:cubicBezTo>
                  <a:pt x="22896" y="5148"/>
                  <a:pt x="22896" y="5124"/>
                  <a:pt x="22849" y="5029"/>
                </a:cubicBezTo>
                <a:lnTo>
                  <a:pt x="22849" y="5029"/>
                </a:lnTo>
                <a:cubicBezTo>
                  <a:pt x="22900" y="5124"/>
                  <a:pt x="22924" y="5149"/>
                  <a:pt x="22938" y="5149"/>
                </a:cubicBezTo>
                <a:cubicBezTo>
                  <a:pt x="22954" y="5149"/>
                  <a:pt x="22958" y="5118"/>
                  <a:pt x="22974" y="5118"/>
                </a:cubicBezTo>
                <a:cubicBezTo>
                  <a:pt x="22988" y="5118"/>
                  <a:pt x="23009" y="5137"/>
                  <a:pt x="23051" y="5208"/>
                </a:cubicBezTo>
                <a:cubicBezTo>
                  <a:pt x="23051" y="5172"/>
                  <a:pt x="23063" y="5136"/>
                  <a:pt x="23075" y="5112"/>
                </a:cubicBezTo>
                <a:cubicBezTo>
                  <a:pt x="23087" y="5148"/>
                  <a:pt x="23099" y="5160"/>
                  <a:pt x="23087" y="5160"/>
                </a:cubicBezTo>
                <a:cubicBezTo>
                  <a:pt x="23093" y="5166"/>
                  <a:pt x="23098" y="5169"/>
                  <a:pt x="23101" y="5169"/>
                </a:cubicBezTo>
                <a:cubicBezTo>
                  <a:pt x="23124" y="5169"/>
                  <a:pt x="23020" y="4953"/>
                  <a:pt x="23035" y="4953"/>
                </a:cubicBezTo>
                <a:lnTo>
                  <a:pt x="23035" y="4953"/>
                </a:lnTo>
                <a:cubicBezTo>
                  <a:pt x="23038" y="4953"/>
                  <a:pt x="23043" y="4958"/>
                  <a:pt x="23051" y="4969"/>
                </a:cubicBezTo>
                <a:cubicBezTo>
                  <a:pt x="23134" y="5112"/>
                  <a:pt x="23075" y="5053"/>
                  <a:pt x="23111" y="5112"/>
                </a:cubicBezTo>
                <a:cubicBezTo>
                  <a:pt x="23156" y="5211"/>
                  <a:pt x="23174" y="5241"/>
                  <a:pt x="23180" y="5241"/>
                </a:cubicBezTo>
                <a:cubicBezTo>
                  <a:pt x="23190" y="5241"/>
                  <a:pt x="23174" y="5174"/>
                  <a:pt x="23190" y="5174"/>
                </a:cubicBezTo>
                <a:cubicBezTo>
                  <a:pt x="23196" y="5174"/>
                  <a:pt x="23208" y="5186"/>
                  <a:pt x="23230" y="5219"/>
                </a:cubicBezTo>
                <a:lnTo>
                  <a:pt x="23230" y="5243"/>
                </a:lnTo>
                <a:cubicBezTo>
                  <a:pt x="23240" y="5260"/>
                  <a:pt x="23247" y="5267"/>
                  <a:pt x="23250" y="5267"/>
                </a:cubicBezTo>
                <a:cubicBezTo>
                  <a:pt x="23267" y="5267"/>
                  <a:pt x="23225" y="5124"/>
                  <a:pt x="23240" y="5124"/>
                </a:cubicBezTo>
                <a:lnTo>
                  <a:pt x="23240" y="5124"/>
                </a:lnTo>
                <a:cubicBezTo>
                  <a:pt x="23240" y="5124"/>
                  <a:pt x="23241" y="5124"/>
                  <a:pt x="23242" y="5124"/>
                </a:cubicBezTo>
                <a:cubicBezTo>
                  <a:pt x="23242" y="5124"/>
                  <a:pt x="23254" y="5148"/>
                  <a:pt x="23265" y="5172"/>
                </a:cubicBezTo>
                <a:cubicBezTo>
                  <a:pt x="23220" y="5014"/>
                  <a:pt x="23218" y="4941"/>
                  <a:pt x="23228" y="4894"/>
                </a:cubicBezTo>
                <a:lnTo>
                  <a:pt x="23228" y="4894"/>
                </a:lnTo>
                <a:cubicBezTo>
                  <a:pt x="23232" y="4907"/>
                  <a:pt x="23238" y="4921"/>
                  <a:pt x="23244" y="4935"/>
                </a:cubicBezTo>
                <a:lnTo>
                  <a:pt x="23244" y="4935"/>
                </a:lnTo>
                <a:cubicBezTo>
                  <a:pt x="23240" y="4923"/>
                  <a:pt x="23236" y="4907"/>
                  <a:pt x="23230" y="4886"/>
                </a:cubicBezTo>
                <a:lnTo>
                  <a:pt x="23230" y="4886"/>
                </a:lnTo>
                <a:cubicBezTo>
                  <a:pt x="23229" y="4889"/>
                  <a:pt x="23229" y="4891"/>
                  <a:pt x="23228" y="4894"/>
                </a:cubicBezTo>
                <a:lnTo>
                  <a:pt x="23228" y="4894"/>
                </a:lnTo>
                <a:cubicBezTo>
                  <a:pt x="23219" y="4869"/>
                  <a:pt x="23215" y="4848"/>
                  <a:pt x="23218" y="4838"/>
                </a:cubicBezTo>
                <a:lnTo>
                  <a:pt x="23218" y="4838"/>
                </a:lnTo>
                <a:cubicBezTo>
                  <a:pt x="23254" y="4898"/>
                  <a:pt x="23289" y="4946"/>
                  <a:pt x="23349" y="5077"/>
                </a:cubicBezTo>
                <a:lnTo>
                  <a:pt x="23337" y="5100"/>
                </a:lnTo>
                <a:cubicBezTo>
                  <a:pt x="23363" y="5152"/>
                  <a:pt x="23375" y="5169"/>
                  <a:pt x="23380" y="5169"/>
                </a:cubicBezTo>
                <a:cubicBezTo>
                  <a:pt x="23389" y="5169"/>
                  <a:pt x="23369" y="5098"/>
                  <a:pt x="23371" y="5098"/>
                </a:cubicBezTo>
                <a:lnTo>
                  <a:pt x="23371" y="5098"/>
                </a:lnTo>
                <a:cubicBezTo>
                  <a:pt x="23371" y="5098"/>
                  <a:pt x="23372" y="5099"/>
                  <a:pt x="23373" y="5100"/>
                </a:cubicBezTo>
                <a:lnTo>
                  <a:pt x="23408" y="5184"/>
                </a:lnTo>
                <a:cubicBezTo>
                  <a:pt x="23432" y="5148"/>
                  <a:pt x="23349" y="4957"/>
                  <a:pt x="23385" y="4957"/>
                </a:cubicBezTo>
                <a:lnTo>
                  <a:pt x="23361" y="4898"/>
                </a:lnTo>
                <a:cubicBezTo>
                  <a:pt x="23345" y="4848"/>
                  <a:pt x="23342" y="4832"/>
                  <a:pt x="23344" y="4832"/>
                </a:cubicBezTo>
                <a:lnTo>
                  <a:pt x="23344" y="4832"/>
                </a:lnTo>
                <a:cubicBezTo>
                  <a:pt x="23350" y="4832"/>
                  <a:pt x="23379" y="4897"/>
                  <a:pt x="23383" y="4897"/>
                </a:cubicBezTo>
                <a:cubicBezTo>
                  <a:pt x="23386" y="4897"/>
                  <a:pt x="23383" y="4885"/>
                  <a:pt x="23373" y="4850"/>
                </a:cubicBezTo>
                <a:lnTo>
                  <a:pt x="23373" y="4850"/>
                </a:lnTo>
                <a:lnTo>
                  <a:pt x="23456" y="5041"/>
                </a:lnTo>
                <a:cubicBezTo>
                  <a:pt x="23456" y="4993"/>
                  <a:pt x="23420" y="4838"/>
                  <a:pt x="23432" y="4791"/>
                </a:cubicBezTo>
                <a:lnTo>
                  <a:pt x="23432" y="4791"/>
                </a:lnTo>
                <a:cubicBezTo>
                  <a:pt x="23480" y="4946"/>
                  <a:pt x="23480" y="5029"/>
                  <a:pt x="23504" y="5112"/>
                </a:cubicBezTo>
                <a:cubicBezTo>
                  <a:pt x="23515" y="5112"/>
                  <a:pt x="23539" y="5088"/>
                  <a:pt x="23504" y="4993"/>
                </a:cubicBezTo>
                <a:lnTo>
                  <a:pt x="23504" y="4993"/>
                </a:lnTo>
                <a:cubicBezTo>
                  <a:pt x="23504" y="5003"/>
                  <a:pt x="23511" y="5035"/>
                  <a:pt x="23508" y="5035"/>
                </a:cubicBezTo>
                <a:cubicBezTo>
                  <a:pt x="23507" y="5035"/>
                  <a:pt x="23506" y="5034"/>
                  <a:pt x="23504" y="5029"/>
                </a:cubicBezTo>
                <a:cubicBezTo>
                  <a:pt x="23456" y="4874"/>
                  <a:pt x="23444" y="4791"/>
                  <a:pt x="23468" y="4791"/>
                </a:cubicBezTo>
                <a:cubicBezTo>
                  <a:pt x="23611" y="5160"/>
                  <a:pt x="23563" y="4862"/>
                  <a:pt x="23694" y="5136"/>
                </a:cubicBezTo>
                <a:cubicBezTo>
                  <a:pt x="23690" y="5088"/>
                  <a:pt x="23699" y="5072"/>
                  <a:pt x="23715" y="5072"/>
                </a:cubicBezTo>
                <a:cubicBezTo>
                  <a:pt x="23744" y="5072"/>
                  <a:pt x="23795" y="5129"/>
                  <a:pt x="23825" y="5129"/>
                </a:cubicBezTo>
                <a:cubicBezTo>
                  <a:pt x="23829" y="5129"/>
                  <a:pt x="23834" y="5128"/>
                  <a:pt x="23837" y="5124"/>
                </a:cubicBezTo>
                <a:cubicBezTo>
                  <a:pt x="23706" y="4838"/>
                  <a:pt x="23849" y="5112"/>
                  <a:pt x="23730" y="4815"/>
                </a:cubicBezTo>
                <a:cubicBezTo>
                  <a:pt x="23730" y="4803"/>
                  <a:pt x="23730" y="4797"/>
                  <a:pt x="23731" y="4797"/>
                </a:cubicBezTo>
                <a:cubicBezTo>
                  <a:pt x="23733" y="4797"/>
                  <a:pt x="23736" y="4803"/>
                  <a:pt x="23742" y="4815"/>
                </a:cubicBezTo>
                <a:lnTo>
                  <a:pt x="23849" y="4981"/>
                </a:lnTo>
                <a:cubicBezTo>
                  <a:pt x="23885" y="5065"/>
                  <a:pt x="23861" y="5053"/>
                  <a:pt x="23885" y="5112"/>
                </a:cubicBezTo>
                <a:cubicBezTo>
                  <a:pt x="23920" y="5124"/>
                  <a:pt x="23944" y="5231"/>
                  <a:pt x="23992" y="5315"/>
                </a:cubicBezTo>
                <a:cubicBezTo>
                  <a:pt x="23963" y="5229"/>
                  <a:pt x="23950" y="5173"/>
                  <a:pt x="23958" y="5173"/>
                </a:cubicBezTo>
                <a:lnTo>
                  <a:pt x="23958" y="5173"/>
                </a:lnTo>
                <a:cubicBezTo>
                  <a:pt x="23960" y="5173"/>
                  <a:pt x="23963" y="5177"/>
                  <a:pt x="23968" y="5184"/>
                </a:cubicBezTo>
                <a:lnTo>
                  <a:pt x="23896" y="5065"/>
                </a:lnTo>
                <a:cubicBezTo>
                  <a:pt x="23892" y="5032"/>
                  <a:pt x="23894" y="5019"/>
                  <a:pt x="23899" y="5019"/>
                </a:cubicBezTo>
                <a:cubicBezTo>
                  <a:pt x="23918" y="5019"/>
                  <a:pt x="23982" y="5170"/>
                  <a:pt x="24001" y="5170"/>
                </a:cubicBezTo>
                <a:cubicBezTo>
                  <a:pt x="24006" y="5170"/>
                  <a:pt x="24008" y="5157"/>
                  <a:pt x="24004" y="5124"/>
                </a:cubicBezTo>
                <a:lnTo>
                  <a:pt x="24004" y="5124"/>
                </a:lnTo>
                <a:lnTo>
                  <a:pt x="24027" y="5219"/>
                </a:lnTo>
                <a:cubicBezTo>
                  <a:pt x="24016" y="5160"/>
                  <a:pt x="24087" y="5208"/>
                  <a:pt x="24016" y="4957"/>
                </a:cubicBezTo>
                <a:lnTo>
                  <a:pt x="24016" y="4957"/>
                </a:lnTo>
                <a:cubicBezTo>
                  <a:pt x="24027" y="4993"/>
                  <a:pt x="24063" y="5065"/>
                  <a:pt x="24063" y="5088"/>
                </a:cubicBezTo>
                <a:cubicBezTo>
                  <a:pt x="24065" y="5089"/>
                  <a:pt x="24067" y="5090"/>
                  <a:pt x="24069" y="5090"/>
                </a:cubicBezTo>
                <a:cubicBezTo>
                  <a:pt x="24109" y="5090"/>
                  <a:pt x="24082" y="4901"/>
                  <a:pt x="24114" y="4901"/>
                </a:cubicBezTo>
                <a:cubicBezTo>
                  <a:pt x="24122" y="4901"/>
                  <a:pt x="24132" y="4911"/>
                  <a:pt x="24147" y="4934"/>
                </a:cubicBezTo>
                <a:lnTo>
                  <a:pt x="24170" y="5017"/>
                </a:lnTo>
                <a:cubicBezTo>
                  <a:pt x="24170" y="4999"/>
                  <a:pt x="24149" y="4923"/>
                  <a:pt x="24156" y="4923"/>
                </a:cubicBezTo>
                <a:lnTo>
                  <a:pt x="24156" y="4923"/>
                </a:lnTo>
                <a:cubicBezTo>
                  <a:pt x="24158" y="4923"/>
                  <a:pt x="24162" y="4929"/>
                  <a:pt x="24170" y="4946"/>
                </a:cubicBezTo>
                <a:cubicBezTo>
                  <a:pt x="24182" y="4969"/>
                  <a:pt x="24194" y="5017"/>
                  <a:pt x="24206" y="5017"/>
                </a:cubicBezTo>
                <a:cubicBezTo>
                  <a:pt x="24196" y="4997"/>
                  <a:pt x="24177" y="4915"/>
                  <a:pt x="24187" y="4915"/>
                </a:cubicBezTo>
                <a:lnTo>
                  <a:pt x="24187" y="4915"/>
                </a:lnTo>
                <a:cubicBezTo>
                  <a:pt x="24188" y="4915"/>
                  <a:pt x="24191" y="4917"/>
                  <a:pt x="24194" y="4922"/>
                </a:cubicBezTo>
                <a:lnTo>
                  <a:pt x="24218" y="5005"/>
                </a:lnTo>
                <a:cubicBezTo>
                  <a:pt x="24228" y="5015"/>
                  <a:pt x="24235" y="5019"/>
                  <a:pt x="24240" y="5019"/>
                </a:cubicBezTo>
                <a:cubicBezTo>
                  <a:pt x="24280" y="5019"/>
                  <a:pt x="24207" y="4772"/>
                  <a:pt x="24218" y="4719"/>
                </a:cubicBezTo>
                <a:lnTo>
                  <a:pt x="24218" y="4719"/>
                </a:lnTo>
                <a:cubicBezTo>
                  <a:pt x="24301" y="4934"/>
                  <a:pt x="24361" y="4993"/>
                  <a:pt x="24397" y="5017"/>
                </a:cubicBezTo>
                <a:lnTo>
                  <a:pt x="24408" y="5053"/>
                </a:lnTo>
                <a:cubicBezTo>
                  <a:pt x="24410" y="5053"/>
                  <a:pt x="24411" y="5053"/>
                  <a:pt x="24413" y="5053"/>
                </a:cubicBezTo>
                <a:cubicBezTo>
                  <a:pt x="24466" y="5053"/>
                  <a:pt x="24421" y="4836"/>
                  <a:pt x="24432" y="4743"/>
                </a:cubicBezTo>
                <a:lnTo>
                  <a:pt x="24432" y="4743"/>
                </a:lnTo>
                <a:cubicBezTo>
                  <a:pt x="24539" y="4957"/>
                  <a:pt x="24563" y="4803"/>
                  <a:pt x="24658" y="4922"/>
                </a:cubicBezTo>
                <a:cubicBezTo>
                  <a:pt x="24635" y="4874"/>
                  <a:pt x="24587" y="4743"/>
                  <a:pt x="24587" y="4719"/>
                </a:cubicBezTo>
                <a:lnTo>
                  <a:pt x="24587" y="4719"/>
                </a:lnTo>
                <a:cubicBezTo>
                  <a:pt x="24591" y="4725"/>
                  <a:pt x="24594" y="4727"/>
                  <a:pt x="24596" y="4727"/>
                </a:cubicBezTo>
                <a:cubicBezTo>
                  <a:pt x="24605" y="4727"/>
                  <a:pt x="24593" y="4672"/>
                  <a:pt x="24599" y="4672"/>
                </a:cubicBezTo>
                <a:lnTo>
                  <a:pt x="24599" y="4672"/>
                </a:lnTo>
                <a:cubicBezTo>
                  <a:pt x="24602" y="4672"/>
                  <a:pt x="24611" y="4692"/>
                  <a:pt x="24635" y="4755"/>
                </a:cubicBezTo>
                <a:cubicBezTo>
                  <a:pt x="24686" y="4872"/>
                  <a:pt x="24706" y="4895"/>
                  <a:pt x="24716" y="4895"/>
                </a:cubicBezTo>
                <a:cubicBezTo>
                  <a:pt x="24723" y="4895"/>
                  <a:pt x="24725" y="4886"/>
                  <a:pt x="24730" y="4886"/>
                </a:cubicBezTo>
                <a:lnTo>
                  <a:pt x="24635" y="4624"/>
                </a:lnTo>
                <a:lnTo>
                  <a:pt x="24635" y="4624"/>
                </a:lnTo>
                <a:cubicBezTo>
                  <a:pt x="24687" y="4722"/>
                  <a:pt x="24716" y="4753"/>
                  <a:pt x="24733" y="4753"/>
                </a:cubicBezTo>
                <a:cubicBezTo>
                  <a:pt x="24763" y="4753"/>
                  <a:pt x="24760" y="4664"/>
                  <a:pt x="24781" y="4664"/>
                </a:cubicBezTo>
                <a:cubicBezTo>
                  <a:pt x="24792" y="4664"/>
                  <a:pt x="24812" y="4692"/>
                  <a:pt x="24849" y="4779"/>
                </a:cubicBezTo>
                <a:cubicBezTo>
                  <a:pt x="24837" y="4707"/>
                  <a:pt x="24849" y="4696"/>
                  <a:pt x="24837" y="4636"/>
                </a:cubicBezTo>
                <a:lnTo>
                  <a:pt x="24837" y="4636"/>
                </a:lnTo>
                <a:lnTo>
                  <a:pt x="24897" y="4767"/>
                </a:lnTo>
                <a:cubicBezTo>
                  <a:pt x="24914" y="4779"/>
                  <a:pt x="24929" y="4788"/>
                  <a:pt x="24943" y="4788"/>
                </a:cubicBezTo>
                <a:cubicBezTo>
                  <a:pt x="24956" y="4788"/>
                  <a:pt x="24968" y="4779"/>
                  <a:pt x="24980" y="4755"/>
                </a:cubicBezTo>
                <a:lnTo>
                  <a:pt x="25016" y="4862"/>
                </a:lnTo>
                <a:cubicBezTo>
                  <a:pt x="25028" y="4862"/>
                  <a:pt x="24944" y="4624"/>
                  <a:pt x="24909" y="4505"/>
                </a:cubicBezTo>
                <a:lnTo>
                  <a:pt x="24932" y="4505"/>
                </a:lnTo>
                <a:lnTo>
                  <a:pt x="24980" y="4636"/>
                </a:lnTo>
                <a:cubicBezTo>
                  <a:pt x="24981" y="4636"/>
                  <a:pt x="24983" y="4635"/>
                  <a:pt x="24984" y="4635"/>
                </a:cubicBezTo>
                <a:cubicBezTo>
                  <a:pt x="25008" y="4635"/>
                  <a:pt x="25053" y="4689"/>
                  <a:pt x="25077" y="4689"/>
                </a:cubicBezTo>
                <a:cubicBezTo>
                  <a:pt x="25093" y="4689"/>
                  <a:pt x="25101" y="4666"/>
                  <a:pt x="25087" y="4588"/>
                </a:cubicBezTo>
                <a:lnTo>
                  <a:pt x="25087" y="4588"/>
                </a:lnTo>
                <a:cubicBezTo>
                  <a:pt x="25099" y="4624"/>
                  <a:pt x="25123" y="4684"/>
                  <a:pt x="25123" y="4684"/>
                </a:cubicBezTo>
                <a:cubicBezTo>
                  <a:pt x="25128" y="4684"/>
                  <a:pt x="25153" y="4708"/>
                  <a:pt x="25168" y="4708"/>
                </a:cubicBezTo>
                <a:cubicBezTo>
                  <a:pt x="25183" y="4708"/>
                  <a:pt x="25187" y="4680"/>
                  <a:pt x="25143" y="4566"/>
                </a:cubicBezTo>
                <a:lnTo>
                  <a:pt x="25143" y="4566"/>
                </a:lnTo>
                <a:cubicBezTo>
                  <a:pt x="25154" y="4591"/>
                  <a:pt x="25161" y="4601"/>
                  <a:pt x="25166" y="4601"/>
                </a:cubicBezTo>
                <a:cubicBezTo>
                  <a:pt x="25180" y="4601"/>
                  <a:pt x="25167" y="4498"/>
                  <a:pt x="25159" y="4434"/>
                </a:cubicBezTo>
                <a:lnTo>
                  <a:pt x="25159" y="4434"/>
                </a:lnTo>
                <a:lnTo>
                  <a:pt x="25206" y="4576"/>
                </a:lnTo>
                <a:cubicBezTo>
                  <a:pt x="25159" y="4398"/>
                  <a:pt x="25135" y="4350"/>
                  <a:pt x="25135" y="4291"/>
                </a:cubicBezTo>
                <a:lnTo>
                  <a:pt x="25135" y="4291"/>
                </a:lnTo>
                <a:cubicBezTo>
                  <a:pt x="25145" y="4301"/>
                  <a:pt x="25172" y="4370"/>
                  <a:pt x="25173" y="4370"/>
                </a:cubicBezTo>
                <a:cubicBezTo>
                  <a:pt x="25173" y="4370"/>
                  <a:pt x="25172" y="4368"/>
                  <a:pt x="25170" y="4362"/>
                </a:cubicBezTo>
                <a:lnTo>
                  <a:pt x="25170" y="4362"/>
                </a:lnTo>
                <a:cubicBezTo>
                  <a:pt x="25177" y="4370"/>
                  <a:pt x="25181" y="4374"/>
                  <a:pt x="25183" y="4374"/>
                </a:cubicBezTo>
                <a:cubicBezTo>
                  <a:pt x="25193" y="4374"/>
                  <a:pt x="25150" y="4279"/>
                  <a:pt x="25166" y="4279"/>
                </a:cubicBezTo>
                <a:cubicBezTo>
                  <a:pt x="25169" y="4279"/>
                  <a:pt x="25174" y="4283"/>
                  <a:pt x="25182" y="4291"/>
                </a:cubicBezTo>
                <a:lnTo>
                  <a:pt x="25206" y="4386"/>
                </a:lnTo>
                <a:cubicBezTo>
                  <a:pt x="25230" y="4386"/>
                  <a:pt x="25206" y="4338"/>
                  <a:pt x="25182" y="4231"/>
                </a:cubicBezTo>
                <a:cubicBezTo>
                  <a:pt x="25180" y="4218"/>
                  <a:pt x="25181" y="4211"/>
                  <a:pt x="25184" y="4211"/>
                </a:cubicBezTo>
                <a:cubicBezTo>
                  <a:pt x="25197" y="4211"/>
                  <a:pt x="25241" y="4282"/>
                  <a:pt x="25278" y="4374"/>
                </a:cubicBezTo>
                <a:cubicBezTo>
                  <a:pt x="25257" y="4312"/>
                  <a:pt x="25228" y="4224"/>
                  <a:pt x="25235" y="4224"/>
                </a:cubicBezTo>
                <a:lnTo>
                  <a:pt x="25235" y="4224"/>
                </a:lnTo>
                <a:cubicBezTo>
                  <a:pt x="25236" y="4224"/>
                  <a:pt x="25239" y="4226"/>
                  <a:pt x="25242" y="4231"/>
                </a:cubicBezTo>
                <a:cubicBezTo>
                  <a:pt x="25266" y="4267"/>
                  <a:pt x="25278" y="4303"/>
                  <a:pt x="25278" y="4315"/>
                </a:cubicBezTo>
                <a:cubicBezTo>
                  <a:pt x="25288" y="4326"/>
                  <a:pt x="25295" y="4331"/>
                  <a:pt x="25299" y="4331"/>
                </a:cubicBezTo>
                <a:cubicBezTo>
                  <a:pt x="25319" y="4331"/>
                  <a:pt x="25290" y="4230"/>
                  <a:pt x="25305" y="4230"/>
                </a:cubicBezTo>
                <a:cubicBezTo>
                  <a:pt x="25310" y="4230"/>
                  <a:pt x="25320" y="4240"/>
                  <a:pt x="25337" y="4267"/>
                </a:cubicBezTo>
                <a:cubicBezTo>
                  <a:pt x="25361" y="4303"/>
                  <a:pt x="25361" y="4326"/>
                  <a:pt x="25373" y="4338"/>
                </a:cubicBezTo>
                <a:cubicBezTo>
                  <a:pt x="25361" y="4344"/>
                  <a:pt x="25349" y="4347"/>
                  <a:pt x="25340" y="4347"/>
                </a:cubicBezTo>
                <a:cubicBezTo>
                  <a:pt x="25334" y="4347"/>
                  <a:pt x="25330" y="4346"/>
                  <a:pt x="25327" y="4344"/>
                </a:cubicBezTo>
                <a:lnTo>
                  <a:pt x="25327" y="4344"/>
                </a:lnTo>
                <a:cubicBezTo>
                  <a:pt x="25374" y="4458"/>
                  <a:pt x="25409" y="4484"/>
                  <a:pt x="25456" y="4660"/>
                </a:cubicBezTo>
                <a:cubicBezTo>
                  <a:pt x="25435" y="4563"/>
                  <a:pt x="25384" y="4379"/>
                  <a:pt x="25409" y="4379"/>
                </a:cubicBezTo>
                <a:cubicBezTo>
                  <a:pt x="25412" y="4379"/>
                  <a:pt x="25416" y="4381"/>
                  <a:pt x="25420" y="4386"/>
                </a:cubicBezTo>
                <a:cubicBezTo>
                  <a:pt x="25432" y="4398"/>
                  <a:pt x="25432" y="4410"/>
                  <a:pt x="25444" y="4434"/>
                </a:cubicBezTo>
                <a:lnTo>
                  <a:pt x="25444" y="4446"/>
                </a:lnTo>
                <a:cubicBezTo>
                  <a:pt x="25447" y="4449"/>
                  <a:pt x="25450" y="4450"/>
                  <a:pt x="25452" y="4450"/>
                </a:cubicBezTo>
                <a:cubicBezTo>
                  <a:pt x="25456" y="4450"/>
                  <a:pt x="25456" y="4439"/>
                  <a:pt x="25456" y="4422"/>
                </a:cubicBezTo>
                <a:cubicBezTo>
                  <a:pt x="25466" y="4431"/>
                  <a:pt x="25475" y="4449"/>
                  <a:pt x="25479" y="4449"/>
                </a:cubicBezTo>
                <a:cubicBezTo>
                  <a:pt x="25480" y="4449"/>
                  <a:pt x="25480" y="4448"/>
                  <a:pt x="25480" y="4446"/>
                </a:cubicBezTo>
                <a:cubicBezTo>
                  <a:pt x="25480" y="4446"/>
                  <a:pt x="25491" y="4446"/>
                  <a:pt x="25492" y="4435"/>
                </a:cubicBezTo>
                <a:lnTo>
                  <a:pt x="25492" y="4435"/>
                </a:lnTo>
                <a:cubicBezTo>
                  <a:pt x="25499" y="4450"/>
                  <a:pt x="25504" y="4466"/>
                  <a:pt x="25504" y="4481"/>
                </a:cubicBezTo>
                <a:cubicBezTo>
                  <a:pt x="25507" y="4488"/>
                  <a:pt x="25508" y="4491"/>
                  <a:pt x="25506" y="4491"/>
                </a:cubicBezTo>
                <a:cubicBezTo>
                  <a:pt x="25505" y="4491"/>
                  <a:pt x="25501" y="4487"/>
                  <a:pt x="25496" y="4479"/>
                </a:cubicBezTo>
                <a:lnTo>
                  <a:pt x="25496" y="4479"/>
                </a:lnTo>
                <a:cubicBezTo>
                  <a:pt x="25509" y="4503"/>
                  <a:pt x="25517" y="4510"/>
                  <a:pt x="25522" y="4510"/>
                </a:cubicBezTo>
                <a:cubicBezTo>
                  <a:pt x="25530" y="4510"/>
                  <a:pt x="25533" y="4493"/>
                  <a:pt x="25540" y="4493"/>
                </a:cubicBezTo>
                <a:cubicBezTo>
                  <a:pt x="25483" y="4369"/>
                  <a:pt x="25502" y="4373"/>
                  <a:pt x="25453" y="4283"/>
                </a:cubicBezTo>
                <a:lnTo>
                  <a:pt x="25453" y="4283"/>
                </a:lnTo>
                <a:cubicBezTo>
                  <a:pt x="25454" y="4290"/>
                  <a:pt x="25451" y="4296"/>
                  <a:pt x="25444" y="4303"/>
                </a:cubicBezTo>
                <a:cubicBezTo>
                  <a:pt x="25444" y="4303"/>
                  <a:pt x="25432" y="4315"/>
                  <a:pt x="25420" y="4326"/>
                </a:cubicBezTo>
                <a:cubicBezTo>
                  <a:pt x="25404" y="4269"/>
                  <a:pt x="25393" y="4223"/>
                  <a:pt x="25404" y="4223"/>
                </a:cubicBezTo>
                <a:cubicBezTo>
                  <a:pt x="25408" y="4223"/>
                  <a:pt x="25417" y="4233"/>
                  <a:pt x="25432" y="4255"/>
                </a:cubicBezTo>
                <a:cubicBezTo>
                  <a:pt x="25397" y="4172"/>
                  <a:pt x="25361" y="4076"/>
                  <a:pt x="25349" y="4029"/>
                </a:cubicBezTo>
                <a:lnTo>
                  <a:pt x="25349" y="4029"/>
                </a:lnTo>
                <a:cubicBezTo>
                  <a:pt x="25444" y="4219"/>
                  <a:pt x="25516" y="4303"/>
                  <a:pt x="25563" y="4422"/>
                </a:cubicBezTo>
                <a:cubicBezTo>
                  <a:pt x="25563" y="4326"/>
                  <a:pt x="25623" y="4338"/>
                  <a:pt x="25528" y="4076"/>
                </a:cubicBezTo>
                <a:cubicBezTo>
                  <a:pt x="25526" y="4071"/>
                  <a:pt x="25525" y="4069"/>
                  <a:pt x="25526" y="4069"/>
                </a:cubicBezTo>
                <a:lnTo>
                  <a:pt x="25526" y="4069"/>
                </a:lnTo>
                <a:cubicBezTo>
                  <a:pt x="25529" y="4069"/>
                  <a:pt x="25567" y="4153"/>
                  <a:pt x="25587" y="4184"/>
                </a:cubicBezTo>
                <a:cubicBezTo>
                  <a:pt x="25599" y="4207"/>
                  <a:pt x="25587" y="4207"/>
                  <a:pt x="25599" y="4243"/>
                </a:cubicBezTo>
                <a:cubicBezTo>
                  <a:pt x="25587" y="4172"/>
                  <a:pt x="25647" y="4195"/>
                  <a:pt x="25563" y="4017"/>
                </a:cubicBezTo>
                <a:lnTo>
                  <a:pt x="25563" y="4017"/>
                </a:lnTo>
                <a:cubicBezTo>
                  <a:pt x="25614" y="4078"/>
                  <a:pt x="25622" y="4156"/>
                  <a:pt x="25637" y="4156"/>
                </a:cubicBezTo>
                <a:cubicBezTo>
                  <a:pt x="25640" y="4156"/>
                  <a:pt x="25643" y="4153"/>
                  <a:pt x="25647" y="4148"/>
                </a:cubicBezTo>
                <a:lnTo>
                  <a:pt x="25659" y="4195"/>
                </a:lnTo>
                <a:cubicBezTo>
                  <a:pt x="25688" y="4233"/>
                  <a:pt x="25706" y="4248"/>
                  <a:pt x="25717" y="4248"/>
                </a:cubicBezTo>
                <a:cubicBezTo>
                  <a:pt x="25762" y="4248"/>
                  <a:pt x="25654" y="3950"/>
                  <a:pt x="25700" y="3950"/>
                </a:cubicBezTo>
                <a:cubicBezTo>
                  <a:pt x="25707" y="3950"/>
                  <a:pt x="25717" y="3956"/>
                  <a:pt x="25730" y="3969"/>
                </a:cubicBezTo>
                <a:cubicBezTo>
                  <a:pt x="25718" y="3993"/>
                  <a:pt x="25718" y="3993"/>
                  <a:pt x="25718" y="4005"/>
                </a:cubicBezTo>
                <a:cubicBezTo>
                  <a:pt x="25730" y="4005"/>
                  <a:pt x="25742" y="3993"/>
                  <a:pt x="25754" y="3993"/>
                </a:cubicBezTo>
                <a:cubicBezTo>
                  <a:pt x="25754" y="3993"/>
                  <a:pt x="25754" y="3981"/>
                  <a:pt x="25754" y="3981"/>
                </a:cubicBezTo>
                <a:cubicBezTo>
                  <a:pt x="25772" y="3991"/>
                  <a:pt x="25786" y="3995"/>
                  <a:pt x="25798" y="3995"/>
                </a:cubicBezTo>
                <a:cubicBezTo>
                  <a:pt x="25843" y="3995"/>
                  <a:pt x="25857" y="3938"/>
                  <a:pt x="25885" y="3910"/>
                </a:cubicBezTo>
                <a:cubicBezTo>
                  <a:pt x="25894" y="3901"/>
                  <a:pt x="25904" y="3895"/>
                  <a:pt x="25917" y="3895"/>
                </a:cubicBezTo>
                <a:cubicBezTo>
                  <a:pt x="25940" y="3895"/>
                  <a:pt x="25970" y="3912"/>
                  <a:pt x="26016" y="3957"/>
                </a:cubicBezTo>
                <a:cubicBezTo>
                  <a:pt x="26024" y="3963"/>
                  <a:pt x="26029" y="3966"/>
                  <a:pt x="26032" y="3966"/>
                </a:cubicBezTo>
                <a:cubicBezTo>
                  <a:pt x="26048" y="3966"/>
                  <a:pt x="26012" y="3896"/>
                  <a:pt x="25992" y="3826"/>
                </a:cubicBezTo>
                <a:cubicBezTo>
                  <a:pt x="25992" y="3814"/>
                  <a:pt x="25992" y="3814"/>
                  <a:pt x="25992" y="3814"/>
                </a:cubicBezTo>
                <a:lnTo>
                  <a:pt x="26063" y="3934"/>
                </a:lnTo>
                <a:lnTo>
                  <a:pt x="26063" y="3934"/>
                </a:lnTo>
                <a:lnTo>
                  <a:pt x="26004" y="3803"/>
                </a:lnTo>
                <a:cubicBezTo>
                  <a:pt x="26016" y="3791"/>
                  <a:pt x="26016" y="3779"/>
                  <a:pt x="26028" y="3767"/>
                </a:cubicBezTo>
                <a:cubicBezTo>
                  <a:pt x="26076" y="3815"/>
                  <a:pt x="26140" y="3901"/>
                  <a:pt x="26159" y="3901"/>
                </a:cubicBezTo>
                <a:cubicBezTo>
                  <a:pt x="26168" y="3901"/>
                  <a:pt x="26166" y="3881"/>
                  <a:pt x="26147" y="3826"/>
                </a:cubicBezTo>
                <a:lnTo>
                  <a:pt x="26087" y="3743"/>
                </a:lnTo>
                <a:lnTo>
                  <a:pt x="26123" y="3731"/>
                </a:lnTo>
                <a:lnTo>
                  <a:pt x="26111" y="3731"/>
                </a:lnTo>
                <a:cubicBezTo>
                  <a:pt x="26111" y="3719"/>
                  <a:pt x="26123" y="3719"/>
                  <a:pt x="26123" y="3719"/>
                </a:cubicBezTo>
                <a:cubicBezTo>
                  <a:pt x="26135" y="3719"/>
                  <a:pt x="26147" y="3731"/>
                  <a:pt x="26159" y="3767"/>
                </a:cubicBezTo>
                <a:cubicBezTo>
                  <a:pt x="26159" y="3755"/>
                  <a:pt x="26135" y="3719"/>
                  <a:pt x="26135" y="3707"/>
                </a:cubicBezTo>
                <a:lnTo>
                  <a:pt x="26135" y="3707"/>
                </a:lnTo>
                <a:cubicBezTo>
                  <a:pt x="26135" y="3707"/>
                  <a:pt x="26135" y="3707"/>
                  <a:pt x="26147" y="3719"/>
                </a:cubicBezTo>
                <a:lnTo>
                  <a:pt x="26182" y="3779"/>
                </a:lnTo>
                <a:lnTo>
                  <a:pt x="26159" y="3695"/>
                </a:lnTo>
                <a:cubicBezTo>
                  <a:pt x="26159" y="3684"/>
                  <a:pt x="26171" y="3684"/>
                  <a:pt x="26171" y="3672"/>
                </a:cubicBezTo>
                <a:cubicBezTo>
                  <a:pt x="26228" y="3752"/>
                  <a:pt x="26308" y="3910"/>
                  <a:pt x="26356" y="3910"/>
                </a:cubicBezTo>
                <a:cubicBezTo>
                  <a:pt x="26358" y="3910"/>
                  <a:pt x="26359" y="3910"/>
                  <a:pt x="26361" y="3910"/>
                </a:cubicBezTo>
                <a:cubicBezTo>
                  <a:pt x="26361" y="3874"/>
                  <a:pt x="26266" y="3684"/>
                  <a:pt x="26230" y="3648"/>
                </a:cubicBezTo>
                <a:cubicBezTo>
                  <a:pt x="26230" y="3648"/>
                  <a:pt x="26230" y="3648"/>
                  <a:pt x="26218" y="3636"/>
                </a:cubicBezTo>
                <a:cubicBezTo>
                  <a:pt x="26373" y="3517"/>
                  <a:pt x="26516" y="3398"/>
                  <a:pt x="26599" y="3279"/>
                </a:cubicBezTo>
                <a:lnTo>
                  <a:pt x="26599" y="3279"/>
                </a:lnTo>
                <a:lnTo>
                  <a:pt x="26456" y="3350"/>
                </a:lnTo>
                <a:lnTo>
                  <a:pt x="26540" y="3267"/>
                </a:lnTo>
                <a:lnTo>
                  <a:pt x="26563" y="3279"/>
                </a:lnTo>
                <a:cubicBezTo>
                  <a:pt x="26590" y="3248"/>
                  <a:pt x="26595" y="3236"/>
                  <a:pt x="26588" y="3236"/>
                </a:cubicBezTo>
                <a:cubicBezTo>
                  <a:pt x="26576" y="3236"/>
                  <a:pt x="26529" y="3268"/>
                  <a:pt x="26492" y="3291"/>
                </a:cubicBezTo>
                <a:cubicBezTo>
                  <a:pt x="26540" y="3243"/>
                  <a:pt x="26563" y="3207"/>
                  <a:pt x="26575" y="3195"/>
                </a:cubicBezTo>
                <a:lnTo>
                  <a:pt x="26575" y="3195"/>
                </a:lnTo>
                <a:lnTo>
                  <a:pt x="26385" y="3314"/>
                </a:lnTo>
                <a:cubicBezTo>
                  <a:pt x="26444" y="3255"/>
                  <a:pt x="26528" y="3207"/>
                  <a:pt x="26552" y="3148"/>
                </a:cubicBezTo>
                <a:lnTo>
                  <a:pt x="26552" y="3148"/>
                </a:lnTo>
                <a:cubicBezTo>
                  <a:pt x="26456" y="3207"/>
                  <a:pt x="26409" y="3303"/>
                  <a:pt x="26337" y="3338"/>
                </a:cubicBezTo>
                <a:cubicBezTo>
                  <a:pt x="26382" y="3266"/>
                  <a:pt x="26434" y="3214"/>
                  <a:pt x="26421" y="3214"/>
                </a:cubicBezTo>
                <a:cubicBezTo>
                  <a:pt x="26416" y="3214"/>
                  <a:pt x="26405" y="3220"/>
                  <a:pt x="26385" y="3231"/>
                </a:cubicBezTo>
                <a:cubicBezTo>
                  <a:pt x="26423" y="3202"/>
                  <a:pt x="26446" y="3181"/>
                  <a:pt x="26472" y="3168"/>
                </a:cubicBezTo>
                <a:lnTo>
                  <a:pt x="26472" y="3168"/>
                </a:lnTo>
                <a:cubicBezTo>
                  <a:pt x="26461" y="3172"/>
                  <a:pt x="26453" y="3172"/>
                  <a:pt x="26445" y="3172"/>
                </a:cubicBezTo>
                <a:cubicBezTo>
                  <a:pt x="26437" y="3172"/>
                  <a:pt x="26430" y="3172"/>
                  <a:pt x="26422" y="3172"/>
                </a:cubicBezTo>
                <a:cubicBezTo>
                  <a:pt x="26403" y="3172"/>
                  <a:pt x="26379" y="3177"/>
                  <a:pt x="26325" y="3219"/>
                </a:cubicBezTo>
                <a:cubicBezTo>
                  <a:pt x="26409" y="3112"/>
                  <a:pt x="26266" y="3207"/>
                  <a:pt x="26421" y="3041"/>
                </a:cubicBezTo>
                <a:lnTo>
                  <a:pt x="26421" y="3041"/>
                </a:lnTo>
                <a:cubicBezTo>
                  <a:pt x="26377" y="3074"/>
                  <a:pt x="26292" y="3137"/>
                  <a:pt x="26260" y="3137"/>
                </a:cubicBezTo>
                <a:cubicBezTo>
                  <a:pt x="26258" y="3137"/>
                  <a:pt x="26256" y="3137"/>
                  <a:pt x="26254" y="3136"/>
                </a:cubicBezTo>
                <a:cubicBezTo>
                  <a:pt x="26468" y="2957"/>
                  <a:pt x="26218" y="3076"/>
                  <a:pt x="26421" y="2862"/>
                </a:cubicBezTo>
                <a:lnTo>
                  <a:pt x="26421" y="2862"/>
                </a:lnTo>
                <a:cubicBezTo>
                  <a:pt x="26337" y="2940"/>
                  <a:pt x="26300" y="2953"/>
                  <a:pt x="26273" y="2953"/>
                </a:cubicBezTo>
                <a:cubicBezTo>
                  <a:pt x="26259" y="2953"/>
                  <a:pt x="26248" y="2950"/>
                  <a:pt x="26235" y="2950"/>
                </a:cubicBezTo>
                <a:cubicBezTo>
                  <a:pt x="26217" y="2950"/>
                  <a:pt x="26195" y="2955"/>
                  <a:pt x="26159" y="2981"/>
                </a:cubicBezTo>
                <a:cubicBezTo>
                  <a:pt x="26167" y="2964"/>
                  <a:pt x="26188" y="2947"/>
                  <a:pt x="26194" y="2943"/>
                </a:cubicBezTo>
                <a:lnTo>
                  <a:pt x="26194" y="2943"/>
                </a:lnTo>
                <a:cubicBezTo>
                  <a:pt x="26194" y="2944"/>
                  <a:pt x="26194" y="2945"/>
                  <a:pt x="26194" y="2945"/>
                </a:cubicBezTo>
                <a:cubicBezTo>
                  <a:pt x="26197" y="2943"/>
                  <a:pt x="26197" y="2942"/>
                  <a:pt x="26197" y="2942"/>
                </a:cubicBezTo>
                <a:lnTo>
                  <a:pt x="26197" y="2942"/>
                </a:lnTo>
                <a:cubicBezTo>
                  <a:pt x="26196" y="2942"/>
                  <a:pt x="26196" y="2942"/>
                  <a:pt x="26194" y="2943"/>
                </a:cubicBezTo>
                <a:lnTo>
                  <a:pt x="26194" y="2943"/>
                </a:lnTo>
                <a:cubicBezTo>
                  <a:pt x="26196" y="2917"/>
                  <a:pt x="26231" y="2849"/>
                  <a:pt x="26254" y="2802"/>
                </a:cubicBezTo>
                <a:lnTo>
                  <a:pt x="26254" y="2802"/>
                </a:lnTo>
                <a:cubicBezTo>
                  <a:pt x="26123" y="2969"/>
                  <a:pt x="26063" y="2981"/>
                  <a:pt x="25968" y="3076"/>
                </a:cubicBezTo>
                <a:cubicBezTo>
                  <a:pt x="26075" y="2898"/>
                  <a:pt x="26135" y="2886"/>
                  <a:pt x="26242" y="2731"/>
                </a:cubicBezTo>
                <a:lnTo>
                  <a:pt x="26242" y="2731"/>
                </a:lnTo>
                <a:cubicBezTo>
                  <a:pt x="26135" y="2862"/>
                  <a:pt x="26099" y="2838"/>
                  <a:pt x="26028" y="2957"/>
                </a:cubicBezTo>
                <a:cubicBezTo>
                  <a:pt x="26075" y="2838"/>
                  <a:pt x="26040" y="2898"/>
                  <a:pt x="26135" y="2755"/>
                </a:cubicBezTo>
                <a:lnTo>
                  <a:pt x="26135" y="2755"/>
                </a:lnTo>
                <a:cubicBezTo>
                  <a:pt x="26068" y="2842"/>
                  <a:pt x="26052" y="2859"/>
                  <a:pt x="26047" y="2859"/>
                </a:cubicBezTo>
                <a:cubicBezTo>
                  <a:pt x="26044" y="2859"/>
                  <a:pt x="26045" y="2853"/>
                  <a:pt x="26041" y="2853"/>
                </a:cubicBezTo>
                <a:cubicBezTo>
                  <a:pt x="26037" y="2853"/>
                  <a:pt x="26025" y="2861"/>
                  <a:pt x="25992" y="2898"/>
                </a:cubicBezTo>
                <a:cubicBezTo>
                  <a:pt x="26031" y="2789"/>
                  <a:pt x="26095" y="2722"/>
                  <a:pt x="26076" y="2722"/>
                </a:cubicBezTo>
                <a:cubicBezTo>
                  <a:pt x="26072" y="2722"/>
                  <a:pt x="26064" y="2725"/>
                  <a:pt x="26052" y="2731"/>
                </a:cubicBezTo>
                <a:cubicBezTo>
                  <a:pt x="26054" y="2724"/>
                  <a:pt x="26057" y="2717"/>
                  <a:pt x="26060" y="2710"/>
                </a:cubicBezTo>
                <a:lnTo>
                  <a:pt x="26060" y="2710"/>
                </a:lnTo>
                <a:cubicBezTo>
                  <a:pt x="26030" y="2755"/>
                  <a:pt x="25997" y="2804"/>
                  <a:pt x="25968" y="2838"/>
                </a:cubicBezTo>
                <a:cubicBezTo>
                  <a:pt x="25963" y="2840"/>
                  <a:pt x="25959" y="2841"/>
                  <a:pt x="25956" y="2841"/>
                </a:cubicBezTo>
                <a:cubicBezTo>
                  <a:pt x="25915" y="2841"/>
                  <a:pt x="26031" y="2701"/>
                  <a:pt x="26075" y="2624"/>
                </a:cubicBezTo>
                <a:lnTo>
                  <a:pt x="26075" y="2624"/>
                </a:lnTo>
                <a:cubicBezTo>
                  <a:pt x="26030" y="2647"/>
                  <a:pt x="25919" y="2767"/>
                  <a:pt x="25899" y="2767"/>
                </a:cubicBezTo>
                <a:cubicBezTo>
                  <a:pt x="25898" y="2767"/>
                  <a:pt x="25897" y="2767"/>
                  <a:pt x="25897" y="2767"/>
                </a:cubicBezTo>
                <a:cubicBezTo>
                  <a:pt x="25909" y="2731"/>
                  <a:pt x="25921" y="2719"/>
                  <a:pt x="25944" y="2695"/>
                </a:cubicBezTo>
                <a:lnTo>
                  <a:pt x="25944" y="2695"/>
                </a:lnTo>
                <a:cubicBezTo>
                  <a:pt x="25909" y="2731"/>
                  <a:pt x="25889" y="2739"/>
                  <a:pt x="25873" y="2739"/>
                </a:cubicBezTo>
                <a:cubicBezTo>
                  <a:pt x="25861" y="2739"/>
                  <a:pt x="25851" y="2734"/>
                  <a:pt x="25839" y="2734"/>
                </a:cubicBezTo>
                <a:cubicBezTo>
                  <a:pt x="25821" y="2734"/>
                  <a:pt x="25797" y="2744"/>
                  <a:pt x="25751" y="2793"/>
                </a:cubicBezTo>
                <a:lnTo>
                  <a:pt x="25751" y="2793"/>
                </a:lnTo>
                <a:cubicBezTo>
                  <a:pt x="25756" y="2784"/>
                  <a:pt x="25761" y="2776"/>
                  <a:pt x="25766" y="2767"/>
                </a:cubicBezTo>
                <a:lnTo>
                  <a:pt x="25766" y="2767"/>
                </a:lnTo>
                <a:cubicBezTo>
                  <a:pt x="25755" y="2778"/>
                  <a:pt x="25754" y="2789"/>
                  <a:pt x="25745" y="2799"/>
                </a:cubicBezTo>
                <a:lnTo>
                  <a:pt x="25745" y="2799"/>
                </a:lnTo>
                <a:cubicBezTo>
                  <a:pt x="25747" y="2797"/>
                  <a:pt x="25749" y="2795"/>
                  <a:pt x="25751" y="2793"/>
                </a:cubicBezTo>
                <a:lnTo>
                  <a:pt x="25751" y="2793"/>
                </a:lnTo>
                <a:cubicBezTo>
                  <a:pt x="25708" y="2867"/>
                  <a:pt x="25667" y="2940"/>
                  <a:pt x="25635" y="2993"/>
                </a:cubicBezTo>
                <a:cubicBezTo>
                  <a:pt x="25623" y="2993"/>
                  <a:pt x="25623" y="2993"/>
                  <a:pt x="25611" y="3005"/>
                </a:cubicBezTo>
                <a:cubicBezTo>
                  <a:pt x="25600" y="3016"/>
                  <a:pt x="25589" y="3027"/>
                  <a:pt x="25585" y="3027"/>
                </a:cubicBezTo>
                <a:cubicBezTo>
                  <a:pt x="25581" y="3027"/>
                  <a:pt x="25586" y="3013"/>
                  <a:pt x="25611" y="2969"/>
                </a:cubicBezTo>
                <a:cubicBezTo>
                  <a:pt x="25611" y="2970"/>
                  <a:pt x="25611" y="2971"/>
                  <a:pt x="25612" y="2971"/>
                </a:cubicBezTo>
                <a:cubicBezTo>
                  <a:pt x="25616" y="2971"/>
                  <a:pt x="25637" y="2931"/>
                  <a:pt x="25659" y="2910"/>
                </a:cubicBezTo>
                <a:lnTo>
                  <a:pt x="25659" y="2910"/>
                </a:lnTo>
                <a:lnTo>
                  <a:pt x="25623" y="2945"/>
                </a:lnTo>
                <a:cubicBezTo>
                  <a:pt x="25706" y="2779"/>
                  <a:pt x="25671" y="2898"/>
                  <a:pt x="25742" y="2791"/>
                </a:cubicBezTo>
                <a:lnTo>
                  <a:pt x="25742" y="2791"/>
                </a:lnTo>
                <a:cubicBezTo>
                  <a:pt x="25693" y="2820"/>
                  <a:pt x="25612" y="2898"/>
                  <a:pt x="25591" y="2898"/>
                </a:cubicBezTo>
                <a:cubicBezTo>
                  <a:pt x="25587" y="2898"/>
                  <a:pt x="25585" y="2894"/>
                  <a:pt x="25587" y="2886"/>
                </a:cubicBezTo>
                <a:cubicBezTo>
                  <a:pt x="25671" y="2719"/>
                  <a:pt x="25659" y="2850"/>
                  <a:pt x="25718" y="2707"/>
                </a:cubicBezTo>
                <a:lnTo>
                  <a:pt x="25718" y="2707"/>
                </a:lnTo>
                <a:lnTo>
                  <a:pt x="25706" y="2779"/>
                </a:lnTo>
                <a:cubicBezTo>
                  <a:pt x="25759" y="2678"/>
                  <a:pt x="25771" y="2662"/>
                  <a:pt x="25775" y="2662"/>
                </a:cubicBezTo>
                <a:cubicBezTo>
                  <a:pt x="25777" y="2662"/>
                  <a:pt x="25778" y="2666"/>
                  <a:pt x="25780" y="2666"/>
                </a:cubicBezTo>
                <a:cubicBezTo>
                  <a:pt x="25784" y="2666"/>
                  <a:pt x="25795" y="2649"/>
                  <a:pt x="25849" y="2541"/>
                </a:cubicBezTo>
                <a:cubicBezTo>
                  <a:pt x="25846" y="2523"/>
                  <a:pt x="25839" y="2517"/>
                  <a:pt x="25829" y="2517"/>
                </a:cubicBezTo>
                <a:cubicBezTo>
                  <a:pt x="25810" y="2517"/>
                  <a:pt x="25781" y="2541"/>
                  <a:pt x="25762" y="2541"/>
                </a:cubicBezTo>
                <a:cubicBezTo>
                  <a:pt x="25752" y="2541"/>
                  <a:pt x="25745" y="2535"/>
                  <a:pt x="25742" y="2517"/>
                </a:cubicBezTo>
                <a:cubicBezTo>
                  <a:pt x="25682" y="2600"/>
                  <a:pt x="25671" y="2648"/>
                  <a:pt x="25611" y="2731"/>
                </a:cubicBezTo>
                <a:cubicBezTo>
                  <a:pt x="25598" y="2743"/>
                  <a:pt x="25589" y="2748"/>
                  <a:pt x="25584" y="2748"/>
                </a:cubicBezTo>
                <a:cubicBezTo>
                  <a:pt x="25546" y="2748"/>
                  <a:pt x="25705" y="2456"/>
                  <a:pt x="25676" y="2456"/>
                </a:cubicBezTo>
                <a:cubicBezTo>
                  <a:pt x="25670" y="2456"/>
                  <a:pt x="25657" y="2467"/>
                  <a:pt x="25635" y="2493"/>
                </a:cubicBezTo>
                <a:cubicBezTo>
                  <a:pt x="25579" y="2568"/>
                  <a:pt x="25501" y="2708"/>
                  <a:pt x="25481" y="2708"/>
                </a:cubicBezTo>
                <a:cubicBezTo>
                  <a:pt x="25476" y="2708"/>
                  <a:pt x="25475" y="2697"/>
                  <a:pt x="25480" y="2671"/>
                </a:cubicBezTo>
                <a:lnTo>
                  <a:pt x="25587" y="2493"/>
                </a:lnTo>
                <a:cubicBezTo>
                  <a:pt x="25585" y="2491"/>
                  <a:pt x="25583" y="2490"/>
                  <a:pt x="25580" y="2490"/>
                </a:cubicBezTo>
                <a:cubicBezTo>
                  <a:pt x="25547" y="2490"/>
                  <a:pt x="25475" y="2640"/>
                  <a:pt x="25451" y="2640"/>
                </a:cubicBezTo>
                <a:cubicBezTo>
                  <a:pt x="25445" y="2640"/>
                  <a:pt x="25442" y="2629"/>
                  <a:pt x="25444" y="2600"/>
                </a:cubicBezTo>
                <a:cubicBezTo>
                  <a:pt x="25492" y="2529"/>
                  <a:pt x="25504" y="2552"/>
                  <a:pt x="25516" y="2529"/>
                </a:cubicBezTo>
                <a:cubicBezTo>
                  <a:pt x="25527" y="2492"/>
                  <a:pt x="25529" y="2478"/>
                  <a:pt x="25525" y="2478"/>
                </a:cubicBezTo>
                <a:lnTo>
                  <a:pt x="25525" y="2478"/>
                </a:lnTo>
                <a:cubicBezTo>
                  <a:pt x="25513" y="2478"/>
                  <a:pt x="25443" y="2612"/>
                  <a:pt x="25422" y="2612"/>
                </a:cubicBezTo>
                <a:cubicBezTo>
                  <a:pt x="25422" y="2612"/>
                  <a:pt x="25421" y="2612"/>
                  <a:pt x="25420" y="2612"/>
                </a:cubicBezTo>
                <a:lnTo>
                  <a:pt x="25492" y="2445"/>
                </a:lnTo>
                <a:lnTo>
                  <a:pt x="25492" y="2445"/>
                </a:lnTo>
                <a:cubicBezTo>
                  <a:pt x="25444" y="2457"/>
                  <a:pt x="25337" y="2552"/>
                  <a:pt x="25278" y="2552"/>
                </a:cubicBezTo>
                <a:cubicBezTo>
                  <a:pt x="25301" y="2505"/>
                  <a:pt x="25337" y="2469"/>
                  <a:pt x="25349" y="2410"/>
                </a:cubicBezTo>
                <a:lnTo>
                  <a:pt x="25349" y="2410"/>
                </a:lnTo>
                <a:cubicBezTo>
                  <a:pt x="25333" y="2420"/>
                  <a:pt x="25319" y="2424"/>
                  <a:pt x="25306" y="2424"/>
                </a:cubicBezTo>
                <a:cubicBezTo>
                  <a:pt x="25246" y="2424"/>
                  <a:pt x="25226" y="2316"/>
                  <a:pt x="25206" y="2207"/>
                </a:cubicBezTo>
                <a:lnTo>
                  <a:pt x="25123" y="2338"/>
                </a:lnTo>
                <a:cubicBezTo>
                  <a:pt x="25123" y="2338"/>
                  <a:pt x="25147" y="2279"/>
                  <a:pt x="25159" y="2255"/>
                </a:cubicBezTo>
                <a:cubicBezTo>
                  <a:pt x="25159" y="2242"/>
                  <a:pt x="25157" y="2236"/>
                  <a:pt x="25155" y="2236"/>
                </a:cubicBezTo>
                <a:cubicBezTo>
                  <a:pt x="25146" y="2236"/>
                  <a:pt x="25116" y="2347"/>
                  <a:pt x="25087" y="2386"/>
                </a:cubicBezTo>
                <a:cubicBezTo>
                  <a:pt x="25086" y="2386"/>
                  <a:pt x="25086" y="2387"/>
                  <a:pt x="25085" y="2387"/>
                </a:cubicBezTo>
                <a:cubicBezTo>
                  <a:pt x="25078" y="2387"/>
                  <a:pt x="25101" y="2300"/>
                  <a:pt x="25135" y="2267"/>
                </a:cubicBezTo>
                <a:lnTo>
                  <a:pt x="25135" y="2267"/>
                </a:lnTo>
                <a:cubicBezTo>
                  <a:pt x="25076" y="2326"/>
                  <a:pt x="25007" y="2389"/>
                  <a:pt x="24967" y="2389"/>
                </a:cubicBezTo>
                <a:cubicBezTo>
                  <a:pt x="24942" y="2389"/>
                  <a:pt x="24928" y="2366"/>
                  <a:pt x="24932" y="2302"/>
                </a:cubicBezTo>
                <a:lnTo>
                  <a:pt x="24956" y="2267"/>
                </a:lnTo>
                <a:cubicBezTo>
                  <a:pt x="24955" y="2260"/>
                  <a:pt x="24953" y="2257"/>
                  <a:pt x="24950" y="2257"/>
                </a:cubicBezTo>
                <a:cubicBezTo>
                  <a:pt x="24927" y="2257"/>
                  <a:pt x="24854" y="2437"/>
                  <a:pt x="24831" y="2437"/>
                </a:cubicBezTo>
                <a:cubicBezTo>
                  <a:pt x="24826" y="2437"/>
                  <a:pt x="24823" y="2426"/>
                  <a:pt x="24825" y="2398"/>
                </a:cubicBezTo>
                <a:lnTo>
                  <a:pt x="24849" y="2374"/>
                </a:lnTo>
                <a:cubicBezTo>
                  <a:pt x="24789" y="2290"/>
                  <a:pt x="24670" y="2398"/>
                  <a:pt x="24694" y="2160"/>
                </a:cubicBezTo>
                <a:lnTo>
                  <a:pt x="24694" y="2160"/>
                </a:lnTo>
                <a:cubicBezTo>
                  <a:pt x="24671" y="2216"/>
                  <a:pt x="24657" y="2231"/>
                  <a:pt x="24647" y="2231"/>
                </a:cubicBezTo>
                <a:cubicBezTo>
                  <a:pt x="24634" y="2231"/>
                  <a:pt x="24627" y="2204"/>
                  <a:pt x="24615" y="2204"/>
                </a:cubicBezTo>
                <a:cubicBezTo>
                  <a:pt x="24603" y="2204"/>
                  <a:pt x="24586" y="2231"/>
                  <a:pt x="24551" y="2338"/>
                </a:cubicBezTo>
                <a:cubicBezTo>
                  <a:pt x="24563" y="2171"/>
                  <a:pt x="24587" y="2124"/>
                  <a:pt x="24563" y="2005"/>
                </a:cubicBezTo>
                <a:cubicBezTo>
                  <a:pt x="24563" y="2004"/>
                  <a:pt x="24562" y="2004"/>
                  <a:pt x="24562" y="2004"/>
                </a:cubicBezTo>
                <a:cubicBezTo>
                  <a:pt x="24547" y="2004"/>
                  <a:pt x="24479" y="2184"/>
                  <a:pt x="24456" y="2207"/>
                </a:cubicBezTo>
                <a:lnTo>
                  <a:pt x="24492" y="2052"/>
                </a:lnTo>
                <a:lnTo>
                  <a:pt x="24420" y="2207"/>
                </a:lnTo>
                <a:lnTo>
                  <a:pt x="24468" y="2017"/>
                </a:lnTo>
                <a:lnTo>
                  <a:pt x="24432" y="2052"/>
                </a:lnTo>
                <a:cubicBezTo>
                  <a:pt x="24444" y="2064"/>
                  <a:pt x="24432" y="2124"/>
                  <a:pt x="24420" y="2171"/>
                </a:cubicBezTo>
                <a:cubicBezTo>
                  <a:pt x="24412" y="2180"/>
                  <a:pt x="24405" y="2183"/>
                  <a:pt x="24400" y="2183"/>
                </a:cubicBezTo>
                <a:cubicBezTo>
                  <a:pt x="24367" y="2183"/>
                  <a:pt x="24386" y="2041"/>
                  <a:pt x="24397" y="1969"/>
                </a:cubicBezTo>
                <a:lnTo>
                  <a:pt x="24397" y="1969"/>
                </a:lnTo>
                <a:lnTo>
                  <a:pt x="24301" y="2076"/>
                </a:lnTo>
                <a:cubicBezTo>
                  <a:pt x="24313" y="2017"/>
                  <a:pt x="24337" y="2005"/>
                  <a:pt x="24349" y="1957"/>
                </a:cubicBezTo>
                <a:lnTo>
                  <a:pt x="24349" y="1957"/>
                </a:lnTo>
                <a:cubicBezTo>
                  <a:pt x="24334" y="1990"/>
                  <a:pt x="24327" y="2002"/>
                  <a:pt x="24326" y="2002"/>
                </a:cubicBezTo>
                <a:cubicBezTo>
                  <a:pt x="24321" y="2002"/>
                  <a:pt x="24356" y="1900"/>
                  <a:pt x="24348" y="1900"/>
                </a:cubicBezTo>
                <a:lnTo>
                  <a:pt x="24348" y="1900"/>
                </a:lnTo>
                <a:cubicBezTo>
                  <a:pt x="24345" y="1900"/>
                  <a:pt x="24338" y="1909"/>
                  <a:pt x="24325" y="1933"/>
                </a:cubicBezTo>
                <a:cubicBezTo>
                  <a:pt x="24313" y="1969"/>
                  <a:pt x="24289" y="2029"/>
                  <a:pt x="24277" y="2052"/>
                </a:cubicBezTo>
                <a:cubicBezTo>
                  <a:pt x="24285" y="1989"/>
                  <a:pt x="24272" y="1962"/>
                  <a:pt x="24252" y="1962"/>
                </a:cubicBezTo>
                <a:cubicBezTo>
                  <a:pt x="24242" y="1962"/>
                  <a:pt x="24230" y="1969"/>
                  <a:pt x="24218" y="1981"/>
                </a:cubicBezTo>
                <a:lnTo>
                  <a:pt x="24254" y="1874"/>
                </a:lnTo>
                <a:cubicBezTo>
                  <a:pt x="24241" y="1861"/>
                  <a:pt x="24227" y="1857"/>
                  <a:pt x="24212" y="1857"/>
                </a:cubicBezTo>
                <a:cubicBezTo>
                  <a:pt x="24178" y="1857"/>
                  <a:pt x="24139" y="1879"/>
                  <a:pt x="24103" y="1879"/>
                </a:cubicBezTo>
                <a:cubicBezTo>
                  <a:pt x="24093" y="1879"/>
                  <a:pt x="24084" y="1877"/>
                  <a:pt x="24075" y="1874"/>
                </a:cubicBezTo>
                <a:lnTo>
                  <a:pt x="24075" y="1874"/>
                </a:lnTo>
                <a:cubicBezTo>
                  <a:pt x="24087" y="1933"/>
                  <a:pt x="24027" y="2124"/>
                  <a:pt x="24016" y="2136"/>
                </a:cubicBezTo>
                <a:lnTo>
                  <a:pt x="24051" y="1969"/>
                </a:lnTo>
                <a:lnTo>
                  <a:pt x="24051" y="1969"/>
                </a:lnTo>
                <a:cubicBezTo>
                  <a:pt x="24016" y="2064"/>
                  <a:pt x="24051" y="2029"/>
                  <a:pt x="23992" y="2148"/>
                </a:cubicBezTo>
                <a:cubicBezTo>
                  <a:pt x="23980" y="2124"/>
                  <a:pt x="24027" y="1957"/>
                  <a:pt x="24051" y="1909"/>
                </a:cubicBezTo>
                <a:lnTo>
                  <a:pt x="24051" y="1909"/>
                </a:lnTo>
                <a:lnTo>
                  <a:pt x="24016" y="1957"/>
                </a:lnTo>
                <a:cubicBezTo>
                  <a:pt x="24027" y="1909"/>
                  <a:pt x="24039" y="1886"/>
                  <a:pt x="24051" y="1826"/>
                </a:cubicBezTo>
                <a:lnTo>
                  <a:pt x="24051" y="1826"/>
                </a:lnTo>
                <a:cubicBezTo>
                  <a:pt x="24046" y="1841"/>
                  <a:pt x="24042" y="1847"/>
                  <a:pt x="24039" y="1847"/>
                </a:cubicBezTo>
                <a:cubicBezTo>
                  <a:pt x="24029" y="1847"/>
                  <a:pt x="24034" y="1764"/>
                  <a:pt x="24022" y="1764"/>
                </a:cubicBezTo>
                <a:cubicBezTo>
                  <a:pt x="24016" y="1764"/>
                  <a:pt x="24007" y="1780"/>
                  <a:pt x="23992" y="1826"/>
                </a:cubicBezTo>
                <a:lnTo>
                  <a:pt x="24004" y="1767"/>
                </a:lnTo>
                <a:cubicBezTo>
                  <a:pt x="23998" y="1766"/>
                  <a:pt x="23993" y="1765"/>
                  <a:pt x="23988" y="1765"/>
                </a:cubicBezTo>
                <a:cubicBezTo>
                  <a:pt x="23943" y="1765"/>
                  <a:pt x="23911" y="1804"/>
                  <a:pt x="23874" y="1804"/>
                </a:cubicBezTo>
                <a:cubicBezTo>
                  <a:pt x="23869" y="1804"/>
                  <a:pt x="23865" y="1803"/>
                  <a:pt x="23861" y="1802"/>
                </a:cubicBezTo>
                <a:cubicBezTo>
                  <a:pt x="23825" y="1945"/>
                  <a:pt x="23813" y="1909"/>
                  <a:pt x="23777" y="2029"/>
                </a:cubicBezTo>
                <a:cubicBezTo>
                  <a:pt x="23755" y="1972"/>
                  <a:pt x="23743" y="1861"/>
                  <a:pt x="23711" y="1861"/>
                </a:cubicBezTo>
                <a:cubicBezTo>
                  <a:pt x="23709" y="1861"/>
                  <a:pt x="23708" y="1861"/>
                  <a:pt x="23706" y="1862"/>
                </a:cubicBezTo>
                <a:cubicBezTo>
                  <a:pt x="23658" y="1921"/>
                  <a:pt x="23670" y="1981"/>
                  <a:pt x="23635" y="2064"/>
                </a:cubicBezTo>
                <a:cubicBezTo>
                  <a:pt x="23658" y="1933"/>
                  <a:pt x="23623" y="1933"/>
                  <a:pt x="23658" y="1838"/>
                </a:cubicBezTo>
                <a:lnTo>
                  <a:pt x="23658" y="1838"/>
                </a:lnTo>
                <a:cubicBezTo>
                  <a:pt x="23611" y="1850"/>
                  <a:pt x="23599" y="1850"/>
                  <a:pt x="23515" y="1945"/>
                </a:cubicBezTo>
                <a:cubicBezTo>
                  <a:pt x="23504" y="2005"/>
                  <a:pt x="23515" y="2029"/>
                  <a:pt x="23492" y="2076"/>
                </a:cubicBezTo>
                <a:cubicBezTo>
                  <a:pt x="23491" y="2077"/>
                  <a:pt x="23490" y="2077"/>
                  <a:pt x="23489" y="2077"/>
                </a:cubicBezTo>
                <a:cubicBezTo>
                  <a:pt x="23480" y="2077"/>
                  <a:pt x="23482" y="2011"/>
                  <a:pt x="23504" y="1945"/>
                </a:cubicBezTo>
                <a:lnTo>
                  <a:pt x="23504" y="1933"/>
                </a:lnTo>
                <a:cubicBezTo>
                  <a:pt x="23489" y="1958"/>
                  <a:pt x="23477" y="1968"/>
                  <a:pt x="23466" y="1968"/>
                </a:cubicBezTo>
                <a:cubicBezTo>
                  <a:pt x="23415" y="1968"/>
                  <a:pt x="23407" y="1722"/>
                  <a:pt x="23362" y="1722"/>
                </a:cubicBezTo>
                <a:cubicBezTo>
                  <a:pt x="23349" y="1722"/>
                  <a:pt x="23333" y="1741"/>
                  <a:pt x="23313" y="1790"/>
                </a:cubicBezTo>
                <a:lnTo>
                  <a:pt x="23325" y="1779"/>
                </a:lnTo>
                <a:lnTo>
                  <a:pt x="23325" y="1779"/>
                </a:lnTo>
                <a:lnTo>
                  <a:pt x="23242" y="1909"/>
                </a:lnTo>
                <a:cubicBezTo>
                  <a:pt x="23218" y="1886"/>
                  <a:pt x="23265" y="1814"/>
                  <a:pt x="23265" y="1731"/>
                </a:cubicBezTo>
                <a:lnTo>
                  <a:pt x="23265" y="1731"/>
                </a:lnTo>
                <a:cubicBezTo>
                  <a:pt x="23235" y="1795"/>
                  <a:pt x="23215" y="1814"/>
                  <a:pt x="23199" y="1814"/>
                </a:cubicBezTo>
                <a:cubicBezTo>
                  <a:pt x="23175" y="1814"/>
                  <a:pt x="23160" y="1774"/>
                  <a:pt x="23139" y="1774"/>
                </a:cubicBezTo>
                <a:cubicBezTo>
                  <a:pt x="23128" y="1774"/>
                  <a:pt x="23115" y="1784"/>
                  <a:pt x="23099" y="1814"/>
                </a:cubicBezTo>
                <a:cubicBezTo>
                  <a:pt x="23108" y="1663"/>
                  <a:pt x="23089" y="1628"/>
                  <a:pt x="23061" y="1628"/>
                </a:cubicBezTo>
                <a:cubicBezTo>
                  <a:pt x="23038" y="1628"/>
                  <a:pt x="23008" y="1654"/>
                  <a:pt x="22984" y="1654"/>
                </a:cubicBezTo>
                <a:cubicBezTo>
                  <a:pt x="22963" y="1654"/>
                  <a:pt x="22947" y="1635"/>
                  <a:pt x="22944" y="1564"/>
                </a:cubicBezTo>
                <a:lnTo>
                  <a:pt x="22932" y="1659"/>
                </a:lnTo>
                <a:cubicBezTo>
                  <a:pt x="22927" y="1678"/>
                  <a:pt x="22924" y="1685"/>
                  <a:pt x="22922" y="1685"/>
                </a:cubicBezTo>
                <a:cubicBezTo>
                  <a:pt x="22917" y="1685"/>
                  <a:pt x="22929" y="1595"/>
                  <a:pt x="22920" y="1576"/>
                </a:cubicBezTo>
                <a:lnTo>
                  <a:pt x="22920" y="1576"/>
                </a:lnTo>
                <a:cubicBezTo>
                  <a:pt x="22908" y="1648"/>
                  <a:pt x="22920" y="1659"/>
                  <a:pt x="22908" y="1707"/>
                </a:cubicBezTo>
                <a:cubicBezTo>
                  <a:pt x="22889" y="1721"/>
                  <a:pt x="22870" y="1728"/>
                  <a:pt x="22852" y="1728"/>
                </a:cubicBezTo>
                <a:cubicBezTo>
                  <a:pt x="22752" y="1728"/>
                  <a:pt x="22678" y="1526"/>
                  <a:pt x="22587" y="1445"/>
                </a:cubicBezTo>
                <a:cubicBezTo>
                  <a:pt x="22585" y="1444"/>
                  <a:pt x="22584" y="1443"/>
                  <a:pt x="22582" y="1443"/>
                </a:cubicBezTo>
                <a:cubicBezTo>
                  <a:pt x="22545" y="1443"/>
                  <a:pt x="22508" y="1753"/>
                  <a:pt x="22483" y="1753"/>
                </a:cubicBezTo>
                <a:cubicBezTo>
                  <a:pt x="22477" y="1753"/>
                  <a:pt x="22472" y="1736"/>
                  <a:pt x="22468" y="1695"/>
                </a:cubicBezTo>
                <a:lnTo>
                  <a:pt x="22503" y="1517"/>
                </a:lnTo>
                <a:lnTo>
                  <a:pt x="22503" y="1517"/>
                </a:lnTo>
                <a:cubicBezTo>
                  <a:pt x="22465" y="1590"/>
                  <a:pt x="22431" y="1607"/>
                  <a:pt x="22399" y="1607"/>
                </a:cubicBezTo>
                <a:cubicBezTo>
                  <a:pt x="22370" y="1607"/>
                  <a:pt x="22343" y="1593"/>
                  <a:pt x="22315" y="1593"/>
                </a:cubicBezTo>
                <a:cubicBezTo>
                  <a:pt x="22288" y="1593"/>
                  <a:pt x="22260" y="1607"/>
                  <a:pt x="22230" y="1659"/>
                </a:cubicBezTo>
                <a:cubicBezTo>
                  <a:pt x="22230" y="1627"/>
                  <a:pt x="22239" y="1575"/>
                  <a:pt x="22250" y="1575"/>
                </a:cubicBezTo>
                <a:cubicBezTo>
                  <a:pt x="22251" y="1575"/>
                  <a:pt x="22252" y="1575"/>
                  <a:pt x="22253" y="1576"/>
                </a:cubicBezTo>
                <a:cubicBezTo>
                  <a:pt x="22249" y="1533"/>
                  <a:pt x="22240" y="1516"/>
                  <a:pt x="22230" y="1516"/>
                </a:cubicBezTo>
                <a:cubicBezTo>
                  <a:pt x="22207" y="1516"/>
                  <a:pt x="22178" y="1588"/>
                  <a:pt x="22170" y="1659"/>
                </a:cubicBezTo>
                <a:cubicBezTo>
                  <a:pt x="22158" y="1648"/>
                  <a:pt x="22182" y="1564"/>
                  <a:pt x="22170" y="1517"/>
                </a:cubicBezTo>
                <a:cubicBezTo>
                  <a:pt x="22170" y="1504"/>
                  <a:pt x="22169" y="1498"/>
                  <a:pt x="22166" y="1498"/>
                </a:cubicBezTo>
                <a:cubicBezTo>
                  <a:pt x="22157" y="1498"/>
                  <a:pt x="22132" y="1581"/>
                  <a:pt x="22124" y="1581"/>
                </a:cubicBezTo>
                <a:cubicBezTo>
                  <a:pt x="22121" y="1581"/>
                  <a:pt x="22120" y="1570"/>
                  <a:pt x="22122" y="1540"/>
                </a:cubicBezTo>
                <a:cubicBezTo>
                  <a:pt x="22122" y="1533"/>
                  <a:pt x="22122" y="1519"/>
                  <a:pt x="22126" y="1508"/>
                </a:cubicBezTo>
                <a:lnTo>
                  <a:pt x="22126" y="1508"/>
                </a:lnTo>
                <a:cubicBezTo>
                  <a:pt x="22103" y="1536"/>
                  <a:pt x="22075" y="1486"/>
                  <a:pt x="22075" y="1624"/>
                </a:cubicBezTo>
                <a:cubicBezTo>
                  <a:pt x="22069" y="1607"/>
                  <a:pt x="22062" y="1601"/>
                  <a:pt x="22055" y="1601"/>
                </a:cubicBezTo>
                <a:cubicBezTo>
                  <a:pt x="22040" y="1601"/>
                  <a:pt x="22023" y="1624"/>
                  <a:pt x="22009" y="1624"/>
                </a:cubicBezTo>
                <a:cubicBezTo>
                  <a:pt x="22001" y="1624"/>
                  <a:pt x="21995" y="1616"/>
                  <a:pt x="21991" y="1588"/>
                </a:cubicBezTo>
                <a:cubicBezTo>
                  <a:pt x="21981" y="1636"/>
                  <a:pt x="21973" y="1650"/>
                  <a:pt x="21966" y="1650"/>
                </a:cubicBezTo>
                <a:cubicBezTo>
                  <a:pt x="21957" y="1650"/>
                  <a:pt x="21950" y="1630"/>
                  <a:pt x="21943" y="1630"/>
                </a:cubicBezTo>
                <a:cubicBezTo>
                  <a:pt x="21936" y="1630"/>
                  <a:pt x="21929" y="1650"/>
                  <a:pt x="21920" y="1731"/>
                </a:cubicBezTo>
                <a:cubicBezTo>
                  <a:pt x="21933" y="1610"/>
                  <a:pt x="21922" y="1564"/>
                  <a:pt x="21903" y="1564"/>
                </a:cubicBezTo>
                <a:cubicBezTo>
                  <a:pt x="21887" y="1564"/>
                  <a:pt x="21865" y="1598"/>
                  <a:pt x="21849" y="1648"/>
                </a:cubicBezTo>
                <a:cubicBezTo>
                  <a:pt x="21861" y="1576"/>
                  <a:pt x="21837" y="1576"/>
                  <a:pt x="21849" y="1469"/>
                </a:cubicBezTo>
                <a:lnTo>
                  <a:pt x="21849" y="1469"/>
                </a:lnTo>
                <a:cubicBezTo>
                  <a:pt x="21837" y="1469"/>
                  <a:pt x="21801" y="1517"/>
                  <a:pt x="21801" y="1636"/>
                </a:cubicBezTo>
                <a:cubicBezTo>
                  <a:pt x="21795" y="1567"/>
                  <a:pt x="21786" y="1545"/>
                  <a:pt x="21776" y="1545"/>
                </a:cubicBezTo>
                <a:cubicBezTo>
                  <a:pt x="21755" y="1545"/>
                  <a:pt x="21730" y="1633"/>
                  <a:pt x="21716" y="1633"/>
                </a:cubicBezTo>
                <a:cubicBezTo>
                  <a:pt x="21707" y="1633"/>
                  <a:pt x="21702" y="1599"/>
                  <a:pt x="21706" y="1493"/>
                </a:cubicBezTo>
                <a:lnTo>
                  <a:pt x="21706" y="1493"/>
                </a:lnTo>
                <a:cubicBezTo>
                  <a:pt x="21622" y="1624"/>
                  <a:pt x="21551" y="1707"/>
                  <a:pt x="21491" y="1755"/>
                </a:cubicBezTo>
                <a:cubicBezTo>
                  <a:pt x="21503" y="1517"/>
                  <a:pt x="21563" y="1731"/>
                  <a:pt x="21575" y="1481"/>
                </a:cubicBezTo>
                <a:lnTo>
                  <a:pt x="21575" y="1481"/>
                </a:lnTo>
                <a:cubicBezTo>
                  <a:pt x="21512" y="1564"/>
                  <a:pt x="21477" y="1730"/>
                  <a:pt x="21429" y="1730"/>
                </a:cubicBezTo>
                <a:cubicBezTo>
                  <a:pt x="21423" y="1730"/>
                  <a:pt x="21415" y="1726"/>
                  <a:pt x="21408" y="1719"/>
                </a:cubicBezTo>
                <a:cubicBezTo>
                  <a:pt x="21396" y="1683"/>
                  <a:pt x="21420" y="1612"/>
                  <a:pt x="21432" y="1576"/>
                </a:cubicBezTo>
                <a:lnTo>
                  <a:pt x="21432" y="1576"/>
                </a:lnTo>
                <a:cubicBezTo>
                  <a:pt x="21411" y="1610"/>
                  <a:pt x="21391" y="1617"/>
                  <a:pt x="21372" y="1617"/>
                </a:cubicBezTo>
                <a:cubicBezTo>
                  <a:pt x="21359" y="1617"/>
                  <a:pt x="21346" y="1614"/>
                  <a:pt x="21334" y="1614"/>
                </a:cubicBezTo>
                <a:cubicBezTo>
                  <a:pt x="21312" y="1614"/>
                  <a:pt x="21290" y="1623"/>
                  <a:pt x="21265" y="1671"/>
                </a:cubicBezTo>
                <a:cubicBezTo>
                  <a:pt x="21265" y="1648"/>
                  <a:pt x="21265" y="1624"/>
                  <a:pt x="21277" y="1612"/>
                </a:cubicBezTo>
                <a:lnTo>
                  <a:pt x="21277" y="1612"/>
                </a:lnTo>
                <a:cubicBezTo>
                  <a:pt x="21276" y="1613"/>
                  <a:pt x="21274" y="1614"/>
                  <a:pt x="21272" y="1614"/>
                </a:cubicBezTo>
                <a:cubicBezTo>
                  <a:pt x="21269" y="1614"/>
                  <a:pt x="21266" y="1611"/>
                  <a:pt x="21263" y="1611"/>
                </a:cubicBezTo>
                <a:cubicBezTo>
                  <a:pt x="21257" y="1611"/>
                  <a:pt x="21253" y="1622"/>
                  <a:pt x="21253" y="1683"/>
                </a:cubicBezTo>
                <a:lnTo>
                  <a:pt x="21265" y="1659"/>
                </a:lnTo>
                <a:lnTo>
                  <a:pt x="21265" y="1659"/>
                </a:lnTo>
                <a:cubicBezTo>
                  <a:pt x="21265" y="1796"/>
                  <a:pt x="21219" y="1942"/>
                  <a:pt x="21208" y="2031"/>
                </a:cubicBezTo>
                <a:lnTo>
                  <a:pt x="21208" y="2031"/>
                </a:lnTo>
                <a:cubicBezTo>
                  <a:pt x="21224" y="1777"/>
                  <a:pt x="21162" y="1957"/>
                  <a:pt x="21192" y="1613"/>
                </a:cubicBezTo>
                <a:lnTo>
                  <a:pt x="21192" y="1613"/>
                </a:lnTo>
                <a:cubicBezTo>
                  <a:pt x="21188" y="1640"/>
                  <a:pt x="21182" y="1679"/>
                  <a:pt x="21182" y="1731"/>
                </a:cubicBezTo>
                <a:cubicBezTo>
                  <a:pt x="21170" y="1719"/>
                  <a:pt x="21170" y="1671"/>
                  <a:pt x="21182" y="1588"/>
                </a:cubicBezTo>
                <a:lnTo>
                  <a:pt x="21182" y="1588"/>
                </a:lnTo>
                <a:cubicBezTo>
                  <a:pt x="21148" y="1645"/>
                  <a:pt x="21157" y="1756"/>
                  <a:pt x="21127" y="1756"/>
                </a:cubicBezTo>
                <a:cubicBezTo>
                  <a:pt x="21126" y="1756"/>
                  <a:pt x="21124" y="1755"/>
                  <a:pt x="21122" y="1755"/>
                </a:cubicBezTo>
                <a:cubicBezTo>
                  <a:pt x="21122" y="1707"/>
                  <a:pt x="21134" y="1683"/>
                  <a:pt x="21134" y="1624"/>
                </a:cubicBezTo>
                <a:lnTo>
                  <a:pt x="21134" y="1624"/>
                </a:lnTo>
                <a:cubicBezTo>
                  <a:pt x="21115" y="1711"/>
                  <a:pt x="21103" y="1791"/>
                  <a:pt x="21080" y="1791"/>
                </a:cubicBezTo>
                <a:cubicBezTo>
                  <a:pt x="21075" y="1791"/>
                  <a:pt x="21069" y="1787"/>
                  <a:pt x="21063" y="1779"/>
                </a:cubicBezTo>
                <a:cubicBezTo>
                  <a:pt x="21075" y="1755"/>
                  <a:pt x="21075" y="1707"/>
                  <a:pt x="21075" y="1707"/>
                </a:cubicBezTo>
                <a:lnTo>
                  <a:pt x="21075" y="1707"/>
                </a:lnTo>
                <a:cubicBezTo>
                  <a:pt x="21035" y="1727"/>
                  <a:pt x="21004" y="1900"/>
                  <a:pt x="20968" y="1900"/>
                </a:cubicBezTo>
                <a:cubicBezTo>
                  <a:pt x="20960" y="1900"/>
                  <a:pt x="20952" y="1893"/>
                  <a:pt x="20944" y="1874"/>
                </a:cubicBezTo>
                <a:cubicBezTo>
                  <a:pt x="20956" y="1659"/>
                  <a:pt x="20920" y="1802"/>
                  <a:pt x="20920" y="1612"/>
                </a:cubicBezTo>
                <a:lnTo>
                  <a:pt x="20896" y="1671"/>
                </a:lnTo>
                <a:lnTo>
                  <a:pt x="20908" y="1767"/>
                </a:lnTo>
                <a:cubicBezTo>
                  <a:pt x="20907" y="1766"/>
                  <a:pt x="20906" y="1766"/>
                  <a:pt x="20905" y="1766"/>
                </a:cubicBezTo>
                <a:cubicBezTo>
                  <a:pt x="20886" y="1766"/>
                  <a:pt x="20868" y="1853"/>
                  <a:pt x="20849" y="1853"/>
                </a:cubicBezTo>
                <a:cubicBezTo>
                  <a:pt x="20845" y="1853"/>
                  <a:pt x="20841" y="1848"/>
                  <a:pt x="20837" y="1838"/>
                </a:cubicBezTo>
                <a:lnTo>
                  <a:pt x="20860" y="1755"/>
                </a:lnTo>
                <a:lnTo>
                  <a:pt x="20860" y="1755"/>
                </a:lnTo>
                <a:lnTo>
                  <a:pt x="20813" y="1790"/>
                </a:lnTo>
                <a:lnTo>
                  <a:pt x="20837" y="1862"/>
                </a:lnTo>
                <a:cubicBezTo>
                  <a:pt x="20817" y="1952"/>
                  <a:pt x="20830" y="2066"/>
                  <a:pt x="20814" y="2066"/>
                </a:cubicBezTo>
                <a:cubicBezTo>
                  <a:pt x="20811" y="2066"/>
                  <a:pt x="20807" y="2062"/>
                  <a:pt x="20801" y="2052"/>
                </a:cubicBezTo>
                <a:cubicBezTo>
                  <a:pt x="20813" y="2040"/>
                  <a:pt x="20777" y="2052"/>
                  <a:pt x="20765" y="1933"/>
                </a:cubicBezTo>
                <a:cubicBezTo>
                  <a:pt x="20756" y="1987"/>
                  <a:pt x="20747" y="2034"/>
                  <a:pt x="20733" y="2034"/>
                </a:cubicBezTo>
                <a:cubicBezTo>
                  <a:pt x="20729" y="2034"/>
                  <a:pt x="20723" y="2029"/>
                  <a:pt x="20718" y="2017"/>
                </a:cubicBezTo>
                <a:cubicBezTo>
                  <a:pt x="20718" y="1957"/>
                  <a:pt x="20729" y="1802"/>
                  <a:pt x="20729" y="1755"/>
                </a:cubicBezTo>
                <a:lnTo>
                  <a:pt x="20729" y="1755"/>
                </a:lnTo>
                <a:cubicBezTo>
                  <a:pt x="20719" y="1907"/>
                  <a:pt x="20678" y="1820"/>
                  <a:pt x="20653" y="1942"/>
                </a:cubicBezTo>
                <a:lnTo>
                  <a:pt x="20653" y="1942"/>
                </a:lnTo>
                <a:cubicBezTo>
                  <a:pt x="20658" y="1893"/>
                  <a:pt x="20658" y="1833"/>
                  <a:pt x="20658" y="1814"/>
                </a:cubicBezTo>
                <a:lnTo>
                  <a:pt x="20658" y="1814"/>
                </a:lnTo>
                <a:lnTo>
                  <a:pt x="20646" y="1945"/>
                </a:lnTo>
                <a:cubicBezTo>
                  <a:pt x="20634" y="1909"/>
                  <a:pt x="20634" y="1886"/>
                  <a:pt x="20634" y="1802"/>
                </a:cubicBezTo>
                <a:cubicBezTo>
                  <a:pt x="20633" y="1801"/>
                  <a:pt x="20631" y="1801"/>
                  <a:pt x="20630" y="1801"/>
                </a:cubicBezTo>
                <a:cubicBezTo>
                  <a:pt x="20607" y="1801"/>
                  <a:pt x="20632" y="1970"/>
                  <a:pt x="20622" y="1970"/>
                </a:cubicBezTo>
                <a:cubicBezTo>
                  <a:pt x="20620" y="1970"/>
                  <a:pt x="20616" y="1963"/>
                  <a:pt x="20610" y="1945"/>
                </a:cubicBezTo>
                <a:cubicBezTo>
                  <a:pt x="20610" y="1933"/>
                  <a:pt x="20610" y="1909"/>
                  <a:pt x="20610" y="1898"/>
                </a:cubicBezTo>
                <a:cubicBezTo>
                  <a:pt x="20604" y="1887"/>
                  <a:pt x="20597" y="1883"/>
                  <a:pt x="20591" y="1883"/>
                </a:cubicBezTo>
                <a:cubicBezTo>
                  <a:pt x="20569" y="1883"/>
                  <a:pt x="20547" y="1930"/>
                  <a:pt x="20526" y="1930"/>
                </a:cubicBezTo>
                <a:cubicBezTo>
                  <a:pt x="20518" y="1930"/>
                  <a:pt x="20511" y="1924"/>
                  <a:pt x="20503" y="1909"/>
                </a:cubicBezTo>
                <a:cubicBezTo>
                  <a:pt x="20491" y="1719"/>
                  <a:pt x="20527" y="1862"/>
                  <a:pt x="20515" y="1695"/>
                </a:cubicBezTo>
                <a:lnTo>
                  <a:pt x="20515" y="1695"/>
                </a:lnTo>
                <a:cubicBezTo>
                  <a:pt x="20472" y="1727"/>
                  <a:pt x="20420" y="1893"/>
                  <a:pt x="20376" y="1893"/>
                </a:cubicBezTo>
                <a:cubicBezTo>
                  <a:pt x="20370" y="1893"/>
                  <a:pt x="20365" y="1891"/>
                  <a:pt x="20360" y="1886"/>
                </a:cubicBezTo>
                <a:lnTo>
                  <a:pt x="20360" y="1909"/>
                </a:lnTo>
                <a:cubicBezTo>
                  <a:pt x="20360" y="1980"/>
                  <a:pt x="20358" y="2005"/>
                  <a:pt x="20354" y="2005"/>
                </a:cubicBezTo>
                <a:cubicBezTo>
                  <a:pt x="20345" y="2005"/>
                  <a:pt x="20327" y="1871"/>
                  <a:pt x="20312" y="1871"/>
                </a:cubicBezTo>
                <a:cubicBezTo>
                  <a:pt x="20308" y="1871"/>
                  <a:pt x="20304" y="1879"/>
                  <a:pt x="20301" y="1898"/>
                </a:cubicBezTo>
                <a:cubicBezTo>
                  <a:pt x="20301" y="1887"/>
                  <a:pt x="20310" y="1773"/>
                  <a:pt x="20304" y="1773"/>
                </a:cubicBezTo>
                <a:lnTo>
                  <a:pt x="20304" y="1773"/>
                </a:lnTo>
                <a:cubicBezTo>
                  <a:pt x="20303" y="1773"/>
                  <a:pt x="20302" y="1775"/>
                  <a:pt x="20301" y="1779"/>
                </a:cubicBezTo>
                <a:cubicBezTo>
                  <a:pt x="20295" y="1771"/>
                  <a:pt x="20289" y="1768"/>
                  <a:pt x="20284" y="1768"/>
                </a:cubicBezTo>
                <a:cubicBezTo>
                  <a:pt x="20253" y="1768"/>
                  <a:pt x="20222" y="1863"/>
                  <a:pt x="20182" y="1933"/>
                </a:cubicBezTo>
                <a:lnTo>
                  <a:pt x="20182" y="1862"/>
                </a:lnTo>
                <a:cubicBezTo>
                  <a:pt x="20170" y="1802"/>
                  <a:pt x="20134" y="1826"/>
                  <a:pt x="20110" y="1802"/>
                </a:cubicBezTo>
                <a:cubicBezTo>
                  <a:pt x="20098" y="1874"/>
                  <a:pt x="20086" y="1862"/>
                  <a:pt x="20098" y="1957"/>
                </a:cubicBezTo>
                <a:cubicBezTo>
                  <a:pt x="20077" y="1851"/>
                  <a:pt x="20058" y="1816"/>
                  <a:pt x="20041" y="1816"/>
                </a:cubicBezTo>
                <a:cubicBezTo>
                  <a:pt x="20008" y="1816"/>
                  <a:pt x="19980" y="1951"/>
                  <a:pt x="19946" y="1951"/>
                </a:cubicBezTo>
                <a:cubicBezTo>
                  <a:pt x="19931" y="1951"/>
                  <a:pt x="19915" y="1925"/>
                  <a:pt x="19896" y="1850"/>
                </a:cubicBezTo>
                <a:cubicBezTo>
                  <a:pt x="19908" y="1850"/>
                  <a:pt x="19920" y="1790"/>
                  <a:pt x="19908" y="1779"/>
                </a:cubicBezTo>
                <a:lnTo>
                  <a:pt x="19908" y="1779"/>
                </a:lnTo>
                <a:lnTo>
                  <a:pt x="19860" y="1850"/>
                </a:lnTo>
                <a:cubicBezTo>
                  <a:pt x="19872" y="1969"/>
                  <a:pt x="19872" y="1921"/>
                  <a:pt x="19884" y="2017"/>
                </a:cubicBezTo>
                <a:cubicBezTo>
                  <a:pt x="19884" y="2088"/>
                  <a:pt x="19872" y="2148"/>
                  <a:pt x="19860" y="2148"/>
                </a:cubicBezTo>
                <a:cubicBezTo>
                  <a:pt x="19872" y="2064"/>
                  <a:pt x="19848" y="1957"/>
                  <a:pt x="19836" y="1886"/>
                </a:cubicBezTo>
                <a:cubicBezTo>
                  <a:pt x="19836" y="1921"/>
                  <a:pt x="19836" y="1969"/>
                  <a:pt x="19836" y="2005"/>
                </a:cubicBezTo>
                <a:cubicBezTo>
                  <a:pt x="19829" y="1962"/>
                  <a:pt x="19826" y="1946"/>
                  <a:pt x="19824" y="1946"/>
                </a:cubicBezTo>
                <a:lnTo>
                  <a:pt x="19824" y="1946"/>
                </a:lnTo>
                <a:cubicBezTo>
                  <a:pt x="19817" y="1946"/>
                  <a:pt x="19832" y="2128"/>
                  <a:pt x="19816" y="2128"/>
                </a:cubicBezTo>
                <a:cubicBezTo>
                  <a:pt x="19812" y="2128"/>
                  <a:pt x="19807" y="2120"/>
                  <a:pt x="19801" y="2100"/>
                </a:cubicBezTo>
                <a:lnTo>
                  <a:pt x="19801" y="2040"/>
                </a:lnTo>
                <a:cubicBezTo>
                  <a:pt x="19790" y="2072"/>
                  <a:pt x="19780" y="2140"/>
                  <a:pt x="19769" y="2140"/>
                </a:cubicBezTo>
                <a:cubicBezTo>
                  <a:pt x="19768" y="2140"/>
                  <a:pt x="19766" y="2139"/>
                  <a:pt x="19765" y="2136"/>
                </a:cubicBezTo>
                <a:cubicBezTo>
                  <a:pt x="19753" y="2005"/>
                  <a:pt x="19777" y="2076"/>
                  <a:pt x="19765" y="1957"/>
                </a:cubicBezTo>
                <a:lnTo>
                  <a:pt x="19765" y="1957"/>
                </a:lnTo>
                <a:cubicBezTo>
                  <a:pt x="19756" y="1967"/>
                  <a:pt x="19746" y="2126"/>
                  <a:pt x="19731" y="2126"/>
                </a:cubicBezTo>
                <a:cubicBezTo>
                  <a:pt x="19727" y="2126"/>
                  <a:pt x="19722" y="2115"/>
                  <a:pt x="19717" y="2088"/>
                </a:cubicBezTo>
                <a:cubicBezTo>
                  <a:pt x="19717" y="2052"/>
                  <a:pt x="19729" y="2040"/>
                  <a:pt x="19741" y="2005"/>
                </a:cubicBezTo>
                <a:cubicBezTo>
                  <a:pt x="19705" y="1838"/>
                  <a:pt x="19705" y="1886"/>
                  <a:pt x="19694" y="1862"/>
                </a:cubicBezTo>
                <a:lnTo>
                  <a:pt x="19658" y="1790"/>
                </a:lnTo>
                <a:lnTo>
                  <a:pt x="19670" y="1838"/>
                </a:lnTo>
                <a:cubicBezTo>
                  <a:pt x="19663" y="2035"/>
                  <a:pt x="19647" y="2042"/>
                  <a:pt x="19631" y="2042"/>
                </a:cubicBezTo>
                <a:cubicBezTo>
                  <a:pt x="19630" y="2042"/>
                  <a:pt x="19629" y="2042"/>
                  <a:pt x="19627" y="2042"/>
                </a:cubicBezTo>
                <a:cubicBezTo>
                  <a:pt x="19615" y="2042"/>
                  <a:pt x="19604" y="2047"/>
                  <a:pt x="19599" y="2141"/>
                </a:cubicBezTo>
                <a:lnTo>
                  <a:pt x="19599" y="2141"/>
                </a:lnTo>
                <a:cubicBezTo>
                  <a:pt x="19610" y="1923"/>
                  <a:pt x="19598" y="2015"/>
                  <a:pt x="19586" y="1862"/>
                </a:cubicBezTo>
                <a:cubicBezTo>
                  <a:pt x="19575" y="1814"/>
                  <a:pt x="19551" y="1767"/>
                  <a:pt x="19551" y="1719"/>
                </a:cubicBezTo>
                <a:cubicBezTo>
                  <a:pt x="19551" y="1752"/>
                  <a:pt x="19548" y="1762"/>
                  <a:pt x="19545" y="1762"/>
                </a:cubicBezTo>
                <a:cubicBezTo>
                  <a:pt x="19539" y="1762"/>
                  <a:pt x="19529" y="1734"/>
                  <a:pt x="19520" y="1734"/>
                </a:cubicBezTo>
                <a:cubicBezTo>
                  <a:pt x="19513" y="1734"/>
                  <a:pt x="19507" y="1752"/>
                  <a:pt x="19503" y="1814"/>
                </a:cubicBezTo>
                <a:cubicBezTo>
                  <a:pt x="19503" y="1767"/>
                  <a:pt x="19491" y="1802"/>
                  <a:pt x="19479" y="1683"/>
                </a:cubicBezTo>
                <a:lnTo>
                  <a:pt x="19479" y="1683"/>
                </a:lnTo>
                <a:cubicBezTo>
                  <a:pt x="19467" y="1719"/>
                  <a:pt x="19491" y="1767"/>
                  <a:pt x="19503" y="1826"/>
                </a:cubicBezTo>
                <a:cubicBezTo>
                  <a:pt x="19498" y="1863"/>
                  <a:pt x="19491" y="1876"/>
                  <a:pt x="19482" y="1876"/>
                </a:cubicBezTo>
                <a:cubicBezTo>
                  <a:pt x="19459" y="1876"/>
                  <a:pt x="19426" y="1786"/>
                  <a:pt x="19401" y="1786"/>
                </a:cubicBezTo>
                <a:cubicBezTo>
                  <a:pt x="19389" y="1786"/>
                  <a:pt x="19378" y="1808"/>
                  <a:pt x="19372" y="1874"/>
                </a:cubicBezTo>
                <a:cubicBezTo>
                  <a:pt x="19336" y="1969"/>
                  <a:pt x="19348" y="2148"/>
                  <a:pt x="19313" y="2231"/>
                </a:cubicBezTo>
                <a:cubicBezTo>
                  <a:pt x="19289" y="2148"/>
                  <a:pt x="19313" y="2052"/>
                  <a:pt x="19313" y="2052"/>
                </a:cubicBezTo>
                <a:cubicBezTo>
                  <a:pt x="19296" y="2014"/>
                  <a:pt x="19285" y="1998"/>
                  <a:pt x="19276" y="1998"/>
                </a:cubicBezTo>
                <a:cubicBezTo>
                  <a:pt x="19266" y="1998"/>
                  <a:pt x="19259" y="2020"/>
                  <a:pt x="19253" y="2052"/>
                </a:cubicBezTo>
                <a:cubicBezTo>
                  <a:pt x="19253" y="2005"/>
                  <a:pt x="19241" y="1969"/>
                  <a:pt x="19229" y="1909"/>
                </a:cubicBezTo>
                <a:lnTo>
                  <a:pt x="19229" y="1909"/>
                </a:lnTo>
                <a:cubicBezTo>
                  <a:pt x="19219" y="1919"/>
                  <a:pt x="19234" y="2045"/>
                  <a:pt x="19219" y="2045"/>
                </a:cubicBezTo>
                <a:cubicBezTo>
                  <a:pt x="19216" y="2045"/>
                  <a:pt x="19211" y="2040"/>
                  <a:pt x="19205" y="2029"/>
                </a:cubicBezTo>
                <a:cubicBezTo>
                  <a:pt x="19205" y="1969"/>
                  <a:pt x="19205" y="1874"/>
                  <a:pt x="19205" y="1826"/>
                </a:cubicBezTo>
                <a:cubicBezTo>
                  <a:pt x="19194" y="1874"/>
                  <a:pt x="19182" y="1969"/>
                  <a:pt x="19170" y="2017"/>
                </a:cubicBezTo>
                <a:cubicBezTo>
                  <a:pt x="19146" y="1921"/>
                  <a:pt x="19158" y="1874"/>
                  <a:pt x="19158" y="1814"/>
                </a:cubicBezTo>
                <a:lnTo>
                  <a:pt x="19158" y="1814"/>
                </a:lnTo>
                <a:cubicBezTo>
                  <a:pt x="19146" y="1862"/>
                  <a:pt x="19110" y="1909"/>
                  <a:pt x="19122" y="2052"/>
                </a:cubicBezTo>
                <a:lnTo>
                  <a:pt x="19138" y="2085"/>
                </a:lnTo>
                <a:lnTo>
                  <a:pt x="19138" y="2085"/>
                </a:lnTo>
                <a:cubicBezTo>
                  <a:pt x="19130" y="2051"/>
                  <a:pt x="19125" y="1973"/>
                  <a:pt x="19134" y="1945"/>
                </a:cubicBezTo>
                <a:cubicBezTo>
                  <a:pt x="19134" y="1919"/>
                  <a:pt x="19135" y="1908"/>
                  <a:pt x="19138" y="1908"/>
                </a:cubicBezTo>
                <a:cubicBezTo>
                  <a:pt x="19145" y="1908"/>
                  <a:pt x="19161" y="2005"/>
                  <a:pt x="19170" y="2040"/>
                </a:cubicBezTo>
                <a:lnTo>
                  <a:pt x="19158" y="2076"/>
                </a:lnTo>
                <a:cubicBezTo>
                  <a:pt x="19172" y="2166"/>
                  <a:pt x="19182" y="2197"/>
                  <a:pt x="19190" y="2197"/>
                </a:cubicBezTo>
                <a:cubicBezTo>
                  <a:pt x="19208" y="2197"/>
                  <a:pt x="19216" y="2040"/>
                  <a:pt x="19239" y="2040"/>
                </a:cubicBezTo>
                <a:cubicBezTo>
                  <a:pt x="19240" y="2040"/>
                  <a:pt x="19241" y="2040"/>
                  <a:pt x="19241" y="2040"/>
                </a:cubicBezTo>
                <a:lnTo>
                  <a:pt x="19253" y="2255"/>
                </a:lnTo>
                <a:lnTo>
                  <a:pt x="19265" y="2076"/>
                </a:lnTo>
                <a:cubicBezTo>
                  <a:pt x="19277" y="2136"/>
                  <a:pt x="19289" y="2255"/>
                  <a:pt x="19277" y="2290"/>
                </a:cubicBezTo>
                <a:cubicBezTo>
                  <a:pt x="19285" y="2312"/>
                  <a:pt x="19290" y="2320"/>
                  <a:pt x="19293" y="2320"/>
                </a:cubicBezTo>
                <a:cubicBezTo>
                  <a:pt x="19300" y="2320"/>
                  <a:pt x="19299" y="2284"/>
                  <a:pt x="19302" y="2284"/>
                </a:cubicBezTo>
                <a:cubicBezTo>
                  <a:pt x="19303" y="2284"/>
                  <a:pt x="19306" y="2294"/>
                  <a:pt x="19313" y="2326"/>
                </a:cubicBezTo>
                <a:cubicBezTo>
                  <a:pt x="19324" y="2338"/>
                  <a:pt x="19324" y="2350"/>
                  <a:pt x="19324" y="2362"/>
                </a:cubicBezTo>
                <a:lnTo>
                  <a:pt x="19336" y="2290"/>
                </a:lnTo>
                <a:cubicBezTo>
                  <a:pt x="19336" y="2333"/>
                  <a:pt x="19346" y="2425"/>
                  <a:pt x="19339" y="2425"/>
                </a:cubicBezTo>
                <a:cubicBezTo>
                  <a:pt x="19338" y="2425"/>
                  <a:pt x="19338" y="2424"/>
                  <a:pt x="19336" y="2421"/>
                </a:cubicBezTo>
                <a:lnTo>
                  <a:pt x="19336" y="2421"/>
                </a:lnTo>
                <a:cubicBezTo>
                  <a:pt x="19345" y="2442"/>
                  <a:pt x="19351" y="2450"/>
                  <a:pt x="19357" y="2450"/>
                </a:cubicBezTo>
                <a:cubicBezTo>
                  <a:pt x="19374" y="2450"/>
                  <a:pt x="19378" y="2357"/>
                  <a:pt x="19389" y="2357"/>
                </a:cubicBezTo>
                <a:cubicBezTo>
                  <a:pt x="19394" y="2357"/>
                  <a:pt x="19400" y="2371"/>
                  <a:pt x="19408" y="2410"/>
                </a:cubicBezTo>
                <a:lnTo>
                  <a:pt x="19408" y="2421"/>
                </a:lnTo>
                <a:cubicBezTo>
                  <a:pt x="19444" y="2350"/>
                  <a:pt x="19396" y="2267"/>
                  <a:pt x="19408" y="2076"/>
                </a:cubicBezTo>
                <a:lnTo>
                  <a:pt x="19408" y="2076"/>
                </a:lnTo>
                <a:lnTo>
                  <a:pt x="19467" y="2469"/>
                </a:lnTo>
                <a:lnTo>
                  <a:pt x="19455" y="2302"/>
                </a:lnTo>
                <a:lnTo>
                  <a:pt x="19455" y="2302"/>
                </a:lnTo>
                <a:cubicBezTo>
                  <a:pt x="19467" y="2314"/>
                  <a:pt x="19479" y="2326"/>
                  <a:pt x="19479" y="2386"/>
                </a:cubicBezTo>
                <a:cubicBezTo>
                  <a:pt x="19491" y="2279"/>
                  <a:pt x="19467" y="2314"/>
                  <a:pt x="19479" y="2219"/>
                </a:cubicBezTo>
                <a:lnTo>
                  <a:pt x="19479" y="2219"/>
                </a:lnTo>
                <a:cubicBezTo>
                  <a:pt x="19490" y="2264"/>
                  <a:pt x="19500" y="2273"/>
                  <a:pt x="19510" y="2273"/>
                </a:cubicBezTo>
                <a:cubicBezTo>
                  <a:pt x="19517" y="2273"/>
                  <a:pt x="19524" y="2267"/>
                  <a:pt x="19530" y="2267"/>
                </a:cubicBezTo>
                <a:cubicBezTo>
                  <a:pt x="19535" y="2267"/>
                  <a:pt x="19540" y="2271"/>
                  <a:pt x="19545" y="2287"/>
                </a:cubicBezTo>
                <a:lnTo>
                  <a:pt x="19545" y="2287"/>
                </a:lnTo>
                <a:cubicBezTo>
                  <a:pt x="19541" y="2271"/>
                  <a:pt x="19541" y="2255"/>
                  <a:pt x="19551" y="2219"/>
                </a:cubicBezTo>
                <a:lnTo>
                  <a:pt x="19551" y="2219"/>
                </a:lnTo>
                <a:cubicBezTo>
                  <a:pt x="19558" y="2306"/>
                  <a:pt x="19563" y="2333"/>
                  <a:pt x="19568" y="2333"/>
                </a:cubicBezTo>
                <a:cubicBezTo>
                  <a:pt x="19576" y="2333"/>
                  <a:pt x="19582" y="2263"/>
                  <a:pt x="19595" y="2263"/>
                </a:cubicBezTo>
                <a:cubicBezTo>
                  <a:pt x="19599" y="2263"/>
                  <a:pt x="19604" y="2270"/>
                  <a:pt x="19610" y="2290"/>
                </a:cubicBezTo>
                <a:cubicBezTo>
                  <a:pt x="19610" y="2433"/>
                  <a:pt x="19586" y="2362"/>
                  <a:pt x="19610" y="2481"/>
                </a:cubicBezTo>
                <a:cubicBezTo>
                  <a:pt x="19610" y="2411"/>
                  <a:pt x="19614" y="2387"/>
                  <a:pt x="19620" y="2387"/>
                </a:cubicBezTo>
                <a:cubicBezTo>
                  <a:pt x="19633" y="2387"/>
                  <a:pt x="19656" y="2498"/>
                  <a:pt x="19666" y="2498"/>
                </a:cubicBezTo>
                <a:cubicBezTo>
                  <a:pt x="19668" y="2498"/>
                  <a:pt x="19669" y="2497"/>
                  <a:pt x="19670" y="2493"/>
                </a:cubicBezTo>
                <a:cubicBezTo>
                  <a:pt x="19658" y="2302"/>
                  <a:pt x="19705" y="2410"/>
                  <a:pt x="19729" y="2338"/>
                </a:cubicBezTo>
                <a:cubicBezTo>
                  <a:pt x="19741" y="2410"/>
                  <a:pt x="19801" y="2445"/>
                  <a:pt x="19825" y="2505"/>
                </a:cubicBezTo>
                <a:lnTo>
                  <a:pt x="19825" y="2541"/>
                </a:lnTo>
                <a:cubicBezTo>
                  <a:pt x="19825" y="2350"/>
                  <a:pt x="19860" y="2386"/>
                  <a:pt x="19872" y="2338"/>
                </a:cubicBezTo>
                <a:cubicBezTo>
                  <a:pt x="19884" y="2457"/>
                  <a:pt x="19872" y="2505"/>
                  <a:pt x="19872" y="2552"/>
                </a:cubicBezTo>
                <a:lnTo>
                  <a:pt x="19884" y="2552"/>
                </a:lnTo>
                <a:cubicBezTo>
                  <a:pt x="19896" y="2493"/>
                  <a:pt x="19896" y="2457"/>
                  <a:pt x="19908" y="2433"/>
                </a:cubicBezTo>
                <a:lnTo>
                  <a:pt x="19908" y="2576"/>
                </a:lnTo>
                <a:cubicBezTo>
                  <a:pt x="19926" y="2576"/>
                  <a:pt x="19945" y="2475"/>
                  <a:pt x="19969" y="2475"/>
                </a:cubicBezTo>
                <a:cubicBezTo>
                  <a:pt x="19976" y="2475"/>
                  <a:pt x="19983" y="2484"/>
                  <a:pt x="19991" y="2505"/>
                </a:cubicBezTo>
                <a:cubicBezTo>
                  <a:pt x="19991" y="2374"/>
                  <a:pt x="19956" y="2136"/>
                  <a:pt x="19979" y="2040"/>
                </a:cubicBezTo>
                <a:lnTo>
                  <a:pt x="19979" y="2040"/>
                </a:lnTo>
                <a:cubicBezTo>
                  <a:pt x="19991" y="2112"/>
                  <a:pt x="19991" y="2243"/>
                  <a:pt x="19991" y="2267"/>
                </a:cubicBezTo>
                <a:cubicBezTo>
                  <a:pt x="19991" y="2258"/>
                  <a:pt x="19991" y="2230"/>
                  <a:pt x="19996" y="2230"/>
                </a:cubicBezTo>
                <a:cubicBezTo>
                  <a:pt x="19998" y="2230"/>
                  <a:pt x="20000" y="2233"/>
                  <a:pt x="20003" y="2243"/>
                </a:cubicBezTo>
                <a:lnTo>
                  <a:pt x="19991" y="2362"/>
                </a:lnTo>
                <a:cubicBezTo>
                  <a:pt x="19994" y="2368"/>
                  <a:pt x="19997" y="2371"/>
                  <a:pt x="19998" y="2371"/>
                </a:cubicBezTo>
                <a:cubicBezTo>
                  <a:pt x="20009" y="2371"/>
                  <a:pt x="19996" y="2266"/>
                  <a:pt x="20013" y="2266"/>
                </a:cubicBezTo>
                <a:cubicBezTo>
                  <a:pt x="20013" y="2266"/>
                  <a:pt x="20014" y="2266"/>
                  <a:pt x="20015" y="2267"/>
                </a:cubicBezTo>
                <a:cubicBezTo>
                  <a:pt x="20015" y="2374"/>
                  <a:pt x="20027" y="2338"/>
                  <a:pt x="20027" y="2421"/>
                </a:cubicBezTo>
                <a:cubicBezTo>
                  <a:pt x="20026" y="2423"/>
                  <a:pt x="20024" y="2423"/>
                  <a:pt x="20023" y="2423"/>
                </a:cubicBezTo>
                <a:cubicBezTo>
                  <a:pt x="20018" y="2423"/>
                  <a:pt x="20015" y="2408"/>
                  <a:pt x="20011" y="2408"/>
                </a:cubicBezTo>
                <a:cubicBezTo>
                  <a:pt x="20009" y="2408"/>
                  <a:pt x="20006" y="2411"/>
                  <a:pt x="20003" y="2421"/>
                </a:cubicBezTo>
                <a:cubicBezTo>
                  <a:pt x="20027" y="2445"/>
                  <a:pt x="20039" y="2505"/>
                  <a:pt x="20051" y="2576"/>
                </a:cubicBezTo>
                <a:cubicBezTo>
                  <a:pt x="20051" y="2517"/>
                  <a:pt x="20039" y="2445"/>
                  <a:pt x="20051" y="2421"/>
                </a:cubicBezTo>
                <a:cubicBezTo>
                  <a:pt x="20075" y="2421"/>
                  <a:pt x="20063" y="2552"/>
                  <a:pt x="20086" y="2600"/>
                </a:cubicBezTo>
                <a:cubicBezTo>
                  <a:pt x="20086" y="2529"/>
                  <a:pt x="20110" y="2600"/>
                  <a:pt x="20098" y="2445"/>
                </a:cubicBezTo>
                <a:lnTo>
                  <a:pt x="20098" y="2445"/>
                </a:lnTo>
                <a:cubicBezTo>
                  <a:pt x="20110" y="2457"/>
                  <a:pt x="20110" y="2529"/>
                  <a:pt x="20122" y="2564"/>
                </a:cubicBezTo>
                <a:cubicBezTo>
                  <a:pt x="20134" y="2493"/>
                  <a:pt x="20182" y="2541"/>
                  <a:pt x="20158" y="2386"/>
                </a:cubicBezTo>
                <a:lnTo>
                  <a:pt x="20158" y="2374"/>
                </a:lnTo>
                <a:cubicBezTo>
                  <a:pt x="20158" y="2362"/>
                  <a:pt x="20158" y="2362"/>
                  <a:pt x="20158" y="2362"/>
                </a:cubicBezTo>
                <a:cubicBezTo>
                  <a:pt x="20170" y="2323"/>
                  <a:pt x="20182" y="2309"/>
                  <a:pt x="20194" y="2309"/>
                </a:cubicBezTo>
                <a:cubicBezTo>
                  <a:pt x="20224" y="2309"/>
                  <a:pt x="20254" y="2396"/>
                  <a:pt x="20284" y="2396"/>
                </a:cubicBezTo>
                <a:cubicBezTo>
                  <a:pt x="20290" y="2396"/>
                  <a:pt x="20295" y="2393"/>
                  <a:pt x="20301" y="2386"/>
                </a:cubicBezTo>
                <a:lnTo>
                  <a:pt x="20301" y="2433"/>
                </a:lnTo>
                <a:cubicBezTo>
                  <a:pt x="20325" y="2374"/>
                  <a:pt x="20360" y="2398"/>
                  <a:pt x="20384" y="2290"/>
                </a:cubicBezTo>
                <a:cubicBezTo>
                  <a:pt x="20384" y="2290"/>
                  <a:pt x="20396" y="2386"/>
                  <a:pt x="20396" y="2445"/>
                </a:cubicBezTo>
                <a:cubicBezTo>
                  <a:pt x="20410" y="2417"/>
                  <a:pt x="20416" y="2388"/>
                  <a:pt x="20424" y="2388"/>
                </a:cubicBezTo>
                <a:cubicBezTo>
                  <a:pt x="20429" y="2388"/>
                  <a:pt x="20434" y="2400"/>
                  <a:pt x="20444" y="2433"/>
                </a:cubicBezTo>
                <a:cubicBezTo>
                  <a:pt x="20436" y="2487"/>
                  <a:pt x="20443" y="2501"/>
                  <a:pt x="20443" y="2501"/>
                </a:cubicBezTo>
                <a:cubicBezTo>
                  <a:pt x="20443" y="2501"/>
                  <a:pt x="20440" y="2497"/>
                  <a:pt x="20432" y="2493"/>
                </a:cubicBezTo>
                <a:lnTo>
                  <a:pt x="20432" y="2493"/>
                </a:lnTo>
                <a:cubicBezTo>
                  <a:pt x="20446" y="2521"/>
                  <a:pt x="20451" y="2561"/>
                  <a:pt x="20461" y="2561"/>
                </a:cubicBezTo>
                <a:cubicBezTo>
                  <a:pt x="20468" y="2561"/>
                  <a:pt x="20476" y="2540"/>
                  <a:pt x="20491" y="2481"/>
                </a:cubicBezTo>
                <a:lnTo>
                  <a:pt x="20491" y="2481"/>
                </a:lnTo>
                <a:cubicBezTo>
                  <a:pt x="20482" y="2580"/>
                  <a:pt x="20494" y="2625"/>
                  <a:pt x="20505" y="2625"/>
                </a:cubicBezTo>
                <a:cubicBezTo>
                  <a:pt x="20509" y="2625"/>
                  <a:pt x="20512" y="2621"/>
                  <a:pt x="20515" y="2612"/>
                </a:cubicBezTo>
                <a:lnTo>
                  <a:pt x="20503" y="2517"/>
                </a:lnTo>
                <a:cubicBezTo>
                  <a:pt x="20508" y="2507"/>
                  <a:pt x="20513" y="2503"/>
                  <a:pt x="20518" y="2503"/>
                </a:cubicBezTo>
                <a:cubicBezTo>
                  <a:pt x="20525" y="2503"/>
                  <a:pt x="20532" y="2510"/>
                  <a:pt x="20539" y="2517"/>
                </a:cubicBezTo>
                <a:lnTo>
                  <a:pt x="20539" y="2695"/>
                </a:lnTo>
                <a:cubicBezTo>
                  <a:pt x="20547" y="2731"/>
                  <a:pt x="20555" y="2745"/>
                  <a:pt x="20563" y="2745"/>
                </a:cubicBezTo>
                <a:cubicBezTo>
                  <a:pt x="20591" y="2745"/>
                  <a:pt x="20618" y="2570"/>
                  <a:pt x="20642" y="2570"/>
                </a:cubicBezTo>
                <a:cubicBezTo>
                  <a:pt x="20652" y="2570"/>
                  <a:pt x="20661" y="2599"/>
                  <a:pt x="20670" y="2683"/>
                </a:cubicBezTo>
                <a:cubicBezTo>
                  <a:pt x="20682" y="2564"/>
                  <a:pt x="20646" y="2600"/>
                  <a:pt x="20658" y="2457"/>
                </a:cubicBezTo>
                <a:lnTo>
                  <a:pt x="20658" y="2457"/>
                </a:lnTo>
                <a:cubicBezTo>
                  <a:pt x="20682" y="2481"/>
                  <a:pt x="20706" y="2731"/>
                  <a:pt x="20706" y="2731"/>
                </a:cubicBezTo>
                <a:cubicBezTo>
                  <a:pt x="20710" y="2743"/>
                  <a:pt x="20714" y="2748"/>
                  <a:pt x="20718" y="2748"/>
                </a:cubicBezTo>
                <a:cubicBezTo>
                  <a:pt x="20742" y="2748"/>
                  <a:pt x="20754" y="2534"/>
                  <a:pt x="20772" y="2534"/>
                </a:cubicBezTo>
                <a:cubicBezTo>
                  <a:pt x="20773" y="2534"/>
                  <a:pt x="20775" y="2536"/>
                  <a:pt x="20777" y="2541"/>
                </a:cubicBezTo>
                <a:cubicBezTo>
                  <a:pt x="20777" y="2481"/>
                  <a:pt x="20777" y="2314"/>
                  <a:pt x="20801" y="2255"/>
                </a:cubicBezTo>
                <a:cubicBezTo>
                  <a:pt x="20837" y="2279"/>
                  <a:pt x="20837" y="2517"/>
                  <a:pt x="20813" y="2576"/>
                </a:cubicBezTo>
                <a:cubicBezTo>
                  <a:pt x="20813" y="2576"/>
                  <a:pt x="20801" y="2552"/>
                  <a:pt x="20801" y="2541"/>
                </a:cubicBezTo>
                <a:cubicBezTo>
                  <a:pt x="20801" y="2552"/>
                  <a:pt x="20789" y="2588"/>
                  <a:pt x="20801" y="2648"/>
                </a:cubicBezTo>
                <a:lnTo>
                  <a:pt x="20801" y="2588"/>
                </a:lnTo>
                <a:cubicBezTo>
                  <a:pt x="20813" y="2648"/>
                  <a:pt x="20848" y="2648"/>
                  <a:pt x="20837" y="2755"/>
                </a:cubicBezTo>
                <a:cubicBezTo>
                  <a:pt x="20856" y="2707"/>
                  <a:pt x="20852" y="2667"/>
                  <a:pt x="20843" y="2635"/>
                </a:cubicBezTo>
                <a:lnTo>
                  <a:pt x="20843" y="2635"/>
                </a:lnTo>
                <a:cubicBezTo>
                  <a:pt x="20852" y="2657"/>
                  <a:pt x="20860" y="2661"/>
                  <a:pt x="20868" y="2661"/>
                </a:cubicBezTo>
                <a:cubicBezTo>
                  <a:pt x="20874" y="2661"/>
                  <a:pt x="20879" y="2660"/>
                  <a:pt x="20884" y="2660"/>
                </a:cubicBezTo>
                <a:cubicBezTo>
                  <a:pt x="20892" y="2660"/>
                  <a:pt x="20900" y="2664"/>
                  <a:pt x="20908" y="2683"/>
                </a:cubicBezTo>
                <a:cubicBezTo>
                  <a:pt x="20908" y="2648"/>
                  <a:pt x="20908" y="2576"/>
                  <a:pt x="20908" y="2576"/>
                </a:cubicBezTo>
                <a:cubicBezTo>
                  <a:pt x="20915" y="2587"/>
                  <a:pt x="20921" y="2592"/>
                  <a:pt x="20926" y="2592"/>
                </a:cubicBezTo>
                <a:cubicBezTo>
                  <a:pt x="20950" y="2592"/>
                  <a:pt x="20937" y="2453"/>
                  <a:pt x="20968" y="2433"/>
                </a:cubicBezTo>
                <a:lnTo>
                  <a:pt x="20968" y="2433"/>
                </a:lnTo>
                <a:cubicBezTo>
                  <a:pt x="20977" y="2507"/>
                  <a:pt x="20964" y="2603"/>
                  <a:pt x="20975" y="2603"/>
                </a:cubicBezTo>
                <a:cubicBezTo>
                  <a:pt x="20978" y="2603"/>
                  <a:pt x="20983" y="2595"/>
                  <a:pt x="20991" y="2576"/>
                </a:cubicBezTo>
                <a:lnTo>
                  <a:pt x="20991" y="2576"/>
                </a:lnTo>
                <a:cubicBezTo>
                  <a:pt x="21003" y="2648"/>
                  <a:pt x="20991" y="2743"/>
                  <a:pt x="20979" y="2791"/>
                </a:cubicBezTo>
                <a:cubicBezTo>
                  <a:pt x="20987" y="2764"/>
                  <a:pt x="20994" y="2753"/>
                  <a:pt x="21000" y="2753"/>
                </a:cubicBezTo>
                <a:cubicBezTo>
                  <a:pt x="21021" y="2753"/>
                  <a:pt x="21032" y="2879"/>
                  <a:pt x="21051" y="2898"/>
                </a:cubicBezTo>
                <a:lnTo>
                  <a:pt x="21051" y="2791"/>
                </a:lnTo>
                <a:cubicBezTo>
                  <a:pt x="21063" y="2814"/>
                  <a:pt x="21063" y="2814"/>
                  <a:pt x="21063" y="2874"/>
                </a:cubicBezTo>
                <a:cubicBezTo>
                  <a:pt x="21075" y="2791"/>
                  <a:pt x="21063" y="2660"/>
                  <a:pt x="21087" y="2552"/>
                </a:cubicBezTo>
                <a:cubicBezTo>
                  <a:pt x="21089" y="2565"/>
                  <a:pt x="21093" y="2569"/>
                  <a:pt x="21097" y="2569"/>
                </a:cubicBezTo>
                <a:cubicBezTo>
                  <a:pt x="21104" y="2569"/>
                  <a:pt x="21111" y="2559"/>
                  <a:pt x="21117" y="2559"/>
                </a:cubicBezTo>
                <a:cubicBezTo>
                  <a:pt x="21124" y="2559"/>
                  <a:pt x="21128" y="2575"/>
                  <a:pt x="21122" y="2648"/>
                </a:cubicBezTo>
                <a:cubicBezTo>
                  <a:pt x="21118" y="2641"/>
                  <a:pt x="21115" y="2638"/>
                  <a:pt x="21113" y="2638"/>
                </a:cubicBezTo>
                <a:cubicBezTo>
                  <a:pt x="21095" y="2638"/>
                  <a:pt x="21116" y="2804"/>
                  <a:pt x="21090" y="2835"/>
                </a:cubicBezTo>
                <a:lnTo>
                  <a:pt x="21090" y="2835"/>
                </a:lnTo>
                <a:cubicBezTo>
                  <a:pt x="21095" y="2831"/>
                  <a:pt x="21099" y="2829"/>
                  <a:pt x="21103" y="2829"/>
                </a:cubicBezTo>
                <a:cubicBezTo>
                  <a:pt x="21107" y="2829"/>
                  <a:pt x="21110" y="2832"/>
                  <a:pt x="21110" y="2838"/>
                </a:cubicBezTo>
                <a:cubicBezTo>
                  <a:pt x="21110" y="2862"/>
                  <a:pt x="21110" y="2874"/>
                  <a:pt x="21110" y="2886"/>
                </a:cubicBezTo>
                <a:cubicBezTo>
                  <a:pt x="21115" y="2915"/>
                  <a:pt x="21119" y="2927"/>
                  <a:pt x="21122" y="2927"/>
                </a:cubicBezTo>
                <a:cubicBezTo>
                  <a:pt x="21135" y="2927"/>
                  <a:pt x="21141" y="2707"/>
                  <a:pt x="21170" y="2707"/>
                </a:cubicBezTo>
                <a:lnTo>
                  <a:pt x="21170" y="2707"/>
                </a:lnTo>
                <a:cubicBezTo>
                  <a:pt x="21159" y="2791"/>
                  <a:pt x="21167" y="2866"/>
                  <a:pt x="21178" y="2866"/>
                </a:cubicBezTo>
                <a:cubicBezTo>
                  <a:pt x="21179" y="2866"/>
                  <a:pt x="21180" y="2865"/>
                  <a:pt x="21182" y="2862"/>
                </a:cubicBezTo>
                <a:cubicBezTo>
                  <a:pt x="21158" y="2862"/>
                  <a:pt x="21182" y="2707"/>
                  <a:pt x="21194" y="2636"/>
                </a:cubicBezTo>
                <a:cubicBezTo>
                  <a:pt x="21199" y="2652"/>
                  <a:pt x="21204" y="2659"/>
                  <a:pt x="21208" y="2659"/>
                </a:cubicBezTo>
                <a:cubicBezTo>
                  <a:pt x="21223" y="2659"/>
                  <a:pt x="21232" y="2588"/>
                  <a:pt x="21241" y="2588"/>
                </a:cubicBezTo>
                <a:lnTo>
                  <a:pt x="21229" y="2564"/>
                </a:lnTo>
                <a:cubicBezTo>
                  <a:pt x="21229" y="2469"/>
                  <a:pt x="21241" y="2481"/>
                  <a:pt x="21265" y="2445"/>
                </a:cubicBezTo>
                <a:lnTo>
                  <a:pt x="21265" y="2445"/>
                </a:lnTo>
                <a:cubicBezTo>
                  <a:pt x="21265" y="2469"/>
                  <a:pt x="21263" y="2484"/>
                  <a:pt x="21261" y="2494"/>
                </a:cubicBezTo>
                <a:lnTo>
                  <a:pt x="21261" y="2494"/>
                </a:lnTo>
                <a:cubicBezTo>
                  <a:pt x="21263" y="2489"/>
                  <a:pt x="21264" y="2487"/>
                  <a:pt x="21266" y="2487"/>
                </a:cubicBezTo>
                <a:cubicBezTo>
                  <a:pt x="21279" y="2487"/>
                  <a:pt x="21289" y="2622"/>
                  <a:pt x="21303" y="2622"/>
                </a:cubicBezTo>
                <a:cubicBezTo>
                  <a:pt x="21306" y="2622"/>
                  <a:pt x="21309" y="2615"/>
                  <a:pt x="21313" y="2600"/>
                </a:cubicBezTo>
                <a:cubicBezTo>
                  <a:pt x="21325" y="2660"/>
                  <a:pt x="21313" y="2767"/>
                  <a:pt x="21313" y="2814"/>
                </a:cubicBezTo>
                <a:cubicBezTo>
                  <a:pt x="21320" y="2791"/>
                  <a:pt x="21326" y="2781"/>
                  <a:pt x="21331" y="2781"/>
                </a:cubicBezTo>
                <a:cubicBezTo>
                  <a:pt x="21346" y="2781"/>
                  <a:pt x="21353" y="2872"/>
                  <a:pt x="21369" y="2872"/>
                </a:cubicBezTo>
                <a:cubicBezTo>
                  <a:pt x="21373" y="2872"/>
                  <a:pt x="21378" y="2866"/>
                  <a:pt x="21384" y="2850"/>
                </a:cubicBezTo>
                <a:cubicBezTo>
                  <a:pt x="21372" y="2719"/>
                  <a:pt x="21372" y="2755"/>
                  <a:pt x="21408" y="2636"/>
                </a:cubicBezTo>
                <a:lnTo>
                  <a:pt x="21408" y="2636"/>
                </a:lnTo>
                <a:lnTo>
                  <a:pt x="21349" y="2719"/>
                </a:lnTo>
                <a:lnTo>
                  <a:pt x="21396" y="2541"/>
                </a:lnTo>
                <a:cubicBezTo>
                  <a:pt x="21395" y="2540"/>
                  <a:pt x="21393" y="2539"/>
                  <a:pt x="21391" y="2539"/>
                </a:cubicBezTo>
                <a:cubicBezTo>
                  <a:pt x="21372" y="2539"/>
                  <a:pt x="21354" y="2592"/>
                  <a:pt x="21350" y="2592"/>
                </a:cubicBezTo>
                <a:cubicBezTo>
                  <a:pt x="21349" y="2592"/>
                  <a:pt x="21349" y="2591"/>
                  <a:pt x="21349" y="2588"/>
                </a:cubicBezTo>
                <a:cubicBezTo>
                  <a:pt x="21372" y="2493"/>
                  <a:pt x="21360" y="2517"/>
                  <a:pt x="21360" y="2421"/>
                </a:cubicBezTo>
                <a:lnTo>
                  <a:pt x="21360" y="2421"/>
                </a:lnTo>
                <a:cubicBezTo>
                  <a:pt x="21363" y="2466"/>
                  <a:pt x="21368" y="2482"/>
                  <a:pt x="21373" y="2482"/>
                </a:cubicBezTo>
                <a:cubicBezTo>
                  <a:pt x="21386" y="2482"/>
                  <a:pt x="21403" y="2403"/>
                  <a:pt x="21418" y="2403"/>
                </a:cubicBezTo>
                <a:cubicBezTo>
                  <a:pt x="21423" y="2403"/>
                  <a:pt x="21428" y="2412"/>
                  <a:pt x="21432" y="2433"/>
                </a:cubicBezTo>
                <a:lnTo>
                  <a:pt x="21408" y="2743"/>
                </a:lnTo>
                <a:cubicBezTo>
                  <a:pt x="21413" y="2771"/>
                  <a:pt x="21418" y="2782"/>
                  <a:pt x="21425" y="2782"/>
                </a:cubicBezTo>
                <a:cubicBezTo>
                  <a:pt x="21447" y="2782"/>
                  <a:pt x="21477" y="2656"/>
                  <a:pt x="21509" y="2656"/>
                </a:cubicBezTo>
                <a:cubicBezTo>
                  <a:pt x="21515" y="2656"/>
                  <a:pt x="21521" y="2661"/>
                  <a:pt x="21527" y="2671"/>
                </a:cubicBezTo>
                <a:lnTo>
                  <a:pt x="21515" y="2624"/>
                </a:lnTo>
                <a:cubicBezTo>
                  <a:pt x="21520" y="2569"/>
                  <a:pt x="21527" y="2556"/>
                  <a:pt x="21535" y="2556"/>
                </a:cubicBezTo>
                <a:cubicBezTo>
                  <a:pt x="21541" y="2556"/>
                  <a:pt x="21548" y="2566"/>
                  <a:pt x="21554" y="2566"/>
                </a:cubicBezTo>
                <a:cubicBezTo>
                  <a:pt x="21557" y="2566"/>
                  <a:pt x="21560" y="2562"/>
                  <a:pt x="21563" y="2552"/>
                </a:cubicBezTo>
                <a:lnTo>
                  <a:pt x="21563" y="2552"/>
                </a:lnTo>
                <a:cubicBezTo>
                  <a:pt x="21551" y="2660"/>
                  <a:pt x="21563" y="2695"/>
                  <a:pt x="21563" y="2755"/>
                </a:cubicBezTo>
                <a:cubicBezTo>
                  <a:pt x="21575" y="2683"/>
                  <a:pt x="21599" y="2767"/>
                  <a:pt x="21622" y="2564"/>
                </a:cubicBezTo>
                <a:lnTo>
                  <a:pt x="21634" y="2707"/>
                </a:lnTo>
                <a:cubicBezTo>
                  <a:pt x="21636" y="2710"/>
                  <a:pt x="21637" y="2712"/>
                  <a:pt x="21639" y="2712"/>
                </a:cubicBezTo>
                <a:cubicBezTo>
                  <a:pt x="21661" y="2712"/>
                  <a:pt x="21693" y="2443"/>
                  <a:pt x="21724" y="2443"/>
                </a:cubicBezTo>
                <a:cubicBezTo>
                  <a:pt x="21726" y="2443"/>
                  <a:pt x="21728" y="2443"/>
                  <a:pt x="21730" y="2445"/>
                </a:cubicBezTo>
                <a:cubicBezTo>
                  <a:pt x="21706" y="2564"/>
                  <a:pt x="21718" y="2636"/>
                  <a:pt x="21694" y="2707"/>
                </a:cubicBezTo>
                <a:cubicBezTo>
                  <a:pt x="21698" y="2712"/>
                  <a:pt x="21703" y="2716"/>
                  <a:pt x="21707" y="2716"/>
                </a:cubicBezTo>
                <a:cubicBezTo>
                  <a:pt x="21713" y="2716"/>
                  <a:pt x="21718" y="2704"/>
                  <a:pt x="21718" y="2660"/>
                </a:cubicBezTo>
                <a:cubicBezTo>
                  <a:pt x="21718" y="2671"/>
                  <a:pt x="21719" y="2675"/>
                  <a:pt x="21721" y="2675"/>
                </a:cubicBezTo>
                <a:cubicBezTo>
                  <a:pt x="21729" y="2675"/>
                  <a:pt x="21751" y="2598"/>
                  <a:pt x="21760" y="2598"/>
                </a:cubicBezTo>
                <a:cubicBezTo>
                  <a:pt x="21763" y="2598"/>
                  <a:pt x="21765" y="2605"/>
                  <a:pt x="21765" y="2624"/>
                </a:cubicBezTo>
                <a:cubicBezTo>
                  <a:pt x="21777" y="2579"/>
                  <a:pt x="21788" y="2480"/>
                  <a:pt x="21799" y="2480"/>
                </a:cubicBezTo>
                <a:cubicBezTo>
                  <a:pt x="21800" y="2480"/>
                  <a:pt x="21800" y="2480"/>
                  <a:pt x="21801" y="2481"/>
                </a:cubicBezTo>
                <a:cubicBezTo>
                  <a:pt x="21801" y="2505"/>
                  <a:pt x="21801" y="2529"/>
                  <a:pt x="21801" y="2529"/>
                </a:cubicBezTo>
                <a:cubicBezTo>
                  <a:pt x="21801" y="2481"/>
                  <a:pt x="21825" y="2469"/>
                  <a:pt x="21825" y="2350"/>
                </a:cubicBezTo>
                <a:cubicBezTo>
                  <a:pt x="21830" y="2478"/>
                  <a:pt x="21848" y="2502"/>
                  <a:pt x="21868" y="2502"/>
                </a:cubicBezTo>
                <a:cubicBezTo>
                  <a:pt x="21881" y="2502"/>
                  <a:pt x="21894" y="2493"/>
                  <a:pt x="21906" y="2493"/>
                </a:cubicBezTo>
                <a:cubicBezTo>
                  <a:pt x="21924" y="2493"/>
                  <a:pt x="21940" y="2513"/>
                  <a:pt x="21944" y="2612"/>
                </a:cubicBezTo>
                <a:cubicBezTo>
                  <a:pt x="21968" y="2588"/>
                  <a:pt x="22003" y="2552"/>
                  <a:pt x="22027" y="2552"/>
                </a:cubicBezTo>
                <a:cubicBezTo>
                  <a:pt x="22027" y="2567"/>
                  <a:pt x="22027" y="2582"/>
                  <a:pt x="22027" y="2588"/>
                </a:cubicBezTo>
                <a:cubicBezTo>
                  <a:pt x="22030" y="2599"/>
                  <a:pt x="22033" y="2604"/>
                  <a:pt x="22035" y="2604"/>
                </a:cubicBezTo>
                <a:cubicBezTo>
                  <a:pt x="22053" y="2604"/>
                  <a:pt x="22072" y="2390"/>
                  <a:pt x="22090" y="2390"/>
                </a:cubicBezTo>
                <a:cubicBezTo>
                  <a:pt x="22093" y="2390"/>
                  <a:pt x="22096" y="2396"/>
                  <a:pt x="22099" y="2410"/>
                </a:cubicBezTo>
                <a:cubicBezTo>
                  <a:pt x="22111" y="2576"/>
                  <a:pt x="22075" y="2493"/>
                  <a:pt x="22075" y="2564"/>
                </a:cubicBezTo>
                <a:cubicBezTo>
                  <a:pt x="22067" y="2676"/>
                  <a:pt x="22071" y="2708"/>
                  <a:pt x="22080" y="2708"/>
                </a:cubicBezTo>
                <a:cubicBezTo>
                  <a:pt x="22091" y="2708"/>
                  <a:pt x="22111" y="2656"/>
                  <a:pt x="22123" y="2656"/>
                </a:cubicBezTo>
                <a:cubicBezTo>
                  <a:pt x="22130" y="2656"/>
                  <a:pt x="22134" y="2672"/>
                  <a:pt x="22134" y="2719"/>
                </a:cubicBezTo>
                <a:lnTo>
                  <a:pt x="22122" y="2743"/>
                </a:lnTo>
                <a:cubicBezTo>
                  <a:pt x="22125" y="2763"/>
                  <a:pt x="22129" y="2771"/>
                  <a:pt x="22134" y="2771"/>
                </a:cubicBezTo>
                <a:cubicBezTo>
                  <a:pt x="22153" y="2771"/>
                  <a:pt x="22191" y="2644"/>
                  <a:pt x="22212" y="2644"/>
                </a:cubicBezTo>
                <a:cubicBezTo>
                  <a:pt x="22214" y="2644"/>
                  <a:pt x="22216" y="2645"/>
                  <a:pt x="22218" y="2648"/>
                </a:cubicBezTo>
                <a:cubicBezTo>
                  <a:pt x="22218" y="2648"/>
                  <a:pt x="22218" y="2671"/>
                  <a:pt x="22218" y="2695"/>
                </a:cubicBezTo>
                <a:cubicBezTo>
                  <a:pt x="22253" y="2517"/>
                  <a:pt x="22301" y="2469"/>
                  <a:pt x="22337" y="2421"/>
                </a:cubicBezTo>
                <a:lnTo>
                  <a:pt x="22337" y="2421"/>
                </a:lnTo>
                <a:cubicBezTo>
                  <a:pt x="22313" y="2552"/>
                  <a:pt x="22313" y="2493"/>
                  <a:pt x="22313" y="2636"/>
                </a:cubicBezTo>
                <a:cubicBezTo>
                  <a:pt x="22325" y="2612"/>
                  <a:pt x="22325" y="2410"/>
                  <a:pt x="22361" y="2386"/>
                </a:cubicBezTo>
                <a:cubicBezTo>
                  <a:pt x="22361" y="2457"/>
                  <a:pt x="22372" y="2517"/>
                  <a:pt x="22361" y="2660"/>
                </a:cubicBezTo>
                <a:lnTo>
                  <a:pt x="22337" y="2671"/>
                </a:lnTo>
                <a:cubicBezTo>
                  <a:pt x="22333" y="2730"/>
                  <a:pt x="22335" y="2749"/>
                  <a:pt x="22341" y="2749"/>
                </a:cubicBezTo>
                <a:cubicBezTo>
                  <a:pt x="22350" y="2749"/>
                  <a:pt x="22367" y="2691"/>
                  <a:pt x="22371" y="2691"/>
                </a:cubicBezTo>
                <a:cubicBezTo>
                  <a:pt x="22372" y="2691"/>
                  <a:pt x="22372" y="2692"/>
                  <a:pt x="22372" y="2695"/>
                </a:cubicBezTo>
                <a:lnTo>
                  <a:pt x="22361" y="2779"/>
                </a:lnTo>
                <a:cubicBezTo>
                  <a:pt x="22406" y="2756"/>
                  <a:pt x="22429" y="2574"/>
                  <a:pt x="22472" y="2574"/>
                </a:cubicBezTo>
                <a:cubicBezTo>
                  <a:pt x="22474" y="2574"/>
                  <a:pt x="22477" y="2575"/>
                  <a:pt x="22480" y="2576"/>
                </a:cubicBezTo>
                <a:lnTo>
                  <a:pt x="22480" y="2517"/>
                </a:lnTo>
                <a:cubicBezTo>
                  <a:pt x="22492" y="2465"/>
                  <a:pt x="22498" y="2447"/>
                  <a:pt x="22501" y="2447"/>
                </a:cubicBezTo>
                <a:lnTo>
                  <a:pt x="22501" y="2447"/>
                </a:lnTo>
                <a:cubicBezTo>
                  <a:pt x="22507" y="2447"/>
                  <a:pt x="22499" y="2525"/>
                  <a:pt x="22508" y="2525"/>
                </a:cubicBezTo>
                <a:cubicBezTo>
                  <a:pt x="22512" y="2525"/>
                  <a:pt x="22517" y="2513"/>
                  <a:pt x="22527" y="2481"/>
                </a:cubicBezTo>
                <a:lnTo>
                  <a:pt x="22527" y="2481"/>
                </a:lnTo>
                <a:lnTo>
                  <a:pt x="22503" y="2683"/>
                </a:lnTo>
                <a:cubicBezTo>
                  <a:pt x="22527" y="2636"/>
                  <a:pt x="22587" y="2493"/>
                  <a:pt x="22623" y="2469"/>
                </a:cubicBezTo>
                <a:lnTo>
                  <a:pt x="22623" y="2469"/>
                </a:lnTo>
                <a:cubicBezTo>
                  <a:pt x="22587" y="2612"/>
                  <a:pt x="22539" y="2683"/>
                  <a:pt x="22515" y="2779"/>
                </a:cubicBezTo>
                <a:cubicBezTo>
                  <a:pt x="22527" y="2779"/>
                  <a:pt x="22563" y="2767"/>
                  <a:pt x="22587" y="2671"/>
                </a:cubicBezTo>
                <a:lnTo>
                  <a:pt x="22587" y="2671"/>
                </a:lnTo>
                <a:cubicBezTo>
                  <a:pt x="22577" y="2681"/>
                  <a:pt x="22568" y="2714"/>
                  <a:pt x="22564" y="2714"/>
                </a:cubicBezTo>
                <a:cubicBezTo>
                  <a:pt x="22563" y="2714"/>
                  <a:pt x="22563" y="2712"/>
                  <a:pt x="22563" y="2707"/>
                </a:cubicBezTo>
                <a:cubicBezTo>
                  <a:pt x="22596" y="2552"/>
                  <a:pt x="22629" y="2480"/>
                  <a:pt x="22663" y="2480"/>
                </a:cubicBezTo>
                <a:cubicBezTo>
                  <a:pt x="22665" y="2480"/>
                  <a:pt x="22668" y="2480"/>
                  <a:pt x="22670" y="2481"/>
                </a:cubicBezTo>
                <a:cubicBezTo>
                  <a:pt x="22611" y="2874"/>
                  <a:pt x="22742" y="2588"/>
                  <a:pt x="22718" y="2898"/>
                </a:cubicBezTo>
                <a:cubicBezTo>
                  <a:pt x="22735" y="2863"/>
                  <a:pt x="22749" y="2850"/>
                  <a:pt x="22762" y="2850"/>
                </a:cubicBezTo>
                <a:cubicBezTo>
                  <a:pt x="22801" y="2850"/>
                  <a:pt x="22826" y="2970"/>
                  <a:pt x="22868" y="2970"/>
                </a:cubicBezTo>
                <a:cubicBezTo>
                  <a:pt x="22869" y="2970"/>
                  <a:pt x="22871" y="2969"/>
                  <a:pt x="22873" y="2969"/>
                </a:cubicBezTo>
                <a:cubicBezTo>
                  <a:pt x="22896" y="2648"/>
                  <a:pt x="22896" y="2957"/>
                  <a:pt x="22944" y="2648"/>
                </a:cubicBezTo>
                <a:cubicBezTo>
                  <a:pt x="22949" y="2638"/>
                  <a:pt x="22952" y="2634"/>
                  <a:pt x="22954" y="2634"/>
                </a:cubicBezTo>
                <a:cubicBezTo>
                  <a:pt x="22956" y="2634"/>
                  <a:pt x="22956" y="2641"/>
                  <a:pt x="22956" y="2648"/>
                </a:cubicBezTo>
                <a:lnTo>
                  <a:pt x="22968" y="2850"/>
                </a:lnTo>
                <a:cubicBezTo>
                  <a:pt x="22968" y="2945"/>
                  <a:pt x="22944" y="2910"/>
                  <a:pt x="22932" y="2981"/>
                </a:cubicBezTo>
                <a:cubicBezTo>
                  <a:pt x="22968" y="3017"/>
                  <a:pt x="22932" y="3124"/>
                  <a:pt x="22932" y="3207"/>
                </a:cubicBezTo>
                <a:cubicBezTo>
                  <a:pt x="22941" y="3128"/>
                  <a:pt x="22956" y="3082"/>
                  <a:pt x="22968" y="3082"/>
                </a:cubicBezTo>
                <a:cubicBezTo>
                  <a:pt x="22973" y="3082"/>
                  <a:pt x="22977" y="3088"/>
                  <a:pt x="22980" y="3100"/>
                </a:cubicBezTo>
                <a:lnTo>
                  <a:pt x="22980" y="2945"/>
                </a:lnTo>
                <a:cubicBezTo>
                  <a:pt x="22992" y="2920"/>
                  <a:pt x="23001" y="2910"/>
                  <a:pt x="23006" y="2910"/>
                </a:cubicBezTo>
                <a:cubicBezTo>
                  <a:pt x="23030" y="2910"/>
                  <a:pt x="23007" y="3086"/>
                  <a:pt x="23028" y="3086"/>
                </a:cubicBezTo>
                <a:cubicBezTo>
                  <a:pt x="23031" y="3086"/>
                  <a:pt x="23035" y="3083"/>
                  <a:pt x="23039" y="3076"/>
                </a:cubicBezTo>
                <a:cubicBezTo>
                  <a:pt x="23039" y="3076"/>
                  <a:pt x="23039" y="3088"/>
                  <a:pt x="23039" y="3088"/>
                </a:cubicBezTo>
                <a:lnTo>
                  <a:pt x="23015" y="3160"/>
                </a:lnTo>
                <a:cubicBezTo>
                  <a:pt x="23027" y="3136"/>
                  <a:pt x="23027" y="3136"/>
                  <a:pt x="23039" y="3136"/>
                </a:cubicBezTo>
                <a:cubicBezTo>
                  <a:pt x="23050" y="3168"/>
                  <a:pt x="23041" y="3209"/>
                  <a:pt x="22963" y="3209"/>
                </a:cubicBezTo>
                <a:cubicBezTo>
                  <a:pt x="22954" y="3209"/>
                  <a:pt x="22944" y="3209"/>
                  <a:pt x="22932" y="3207"/>
                </a:cubicBezTo>
                <a:lnTo>
                  <a:pt x="22932" y="3207"/>
                </a:lnTo>
                <a:lnTo>
                  <a:pt x="23123" y="3255"/>
                </a:lnTo>
                <a:cubicBezTo>
                  <a:pt x="23087" y="3195"/>
                  <a:pt x="23051" y="3124"/>
                  <a:pt x="23134" y="3112"/>
                </a:cubicBezTo>
                <a:cubicBezTo>
                  <a:pt x="23123" y="3100"/>
                  <a:pt x="23111" y="3088"/>
                  <a:pt x="23099" y="3088"/>
                </a:cubicBezTo>
                <a:cubicBezTo>
                  <a:pt x="23122" y="3054"/>
                  <a:pt x="23145" y="3008"/>
                  <a:pt x="23168" y="2929"/>
                </a:cubicBezTo>
                <a:lnTo>
                  <a:pt x="23168" y="2929"/>
                </a:lnTo>
                <a:cubicBezTo>
                  <a:pt x="23158" y="2968"/>
                  <a:pt x="23157" y="3042"/>
                  <a:pt x="23134" y="3064"/>
                </a:cubicBezTo>
                <a:cubicBezTo>
                  <a:pt x="23138" y="3068"/>
                  <a:pt x="23142" y="3070"/>
                  <a:pt x="23147" y="3070"/>
                </a:cubicBezTo>
                <a:cubicBezTo>
                  <a:pt x="23189" y="3070"/>
                  <a:pt x="23264" y="2935"/>
                  <a:pt x="23302" y="2935"/>
                </a:cubicBezTo>
                <a:cubicBezTo>
                  <a:pt x="23314" y="2935"/>
                  <a:pt x="23322" y="2947"/>
                  <a:pt x="23325" y="2981"/>
                </a:cubicBezTo>
                <a:lnTo>
                  <a:pt x="23301" y="3064"/>
                </a:lnTo>
                <a:cubicBezTo>
                  <a:pt x="23310" y="3047"/>
                  <a:pt x="23332" y="2976"/>
                  <a:pt x="23343" y="2976"/>
                </a:cubicBezTo>
                <a:cubicBezTo>
                  <a:pt x="23347" y="2976"/>
                  <a:pt x="23349" y="2984"/>
                  <a:pt x="23349" y="3005"/>
                </a:cubicBezTo>
                <a:cubicBezTo>
                  <a:pt x="23337" y="3029"/>
                  <a:pt x="23325" y="3076"/>
                  <a:pt x="23325" y="3088"/>
                </a:cubicBezTo>
                <a:cubicBezTo>
                  <a:pt x="23335" y="3059"/>
                  <a:pt x="23367" y="2992"/>
                  <a:pt x="23380" y="2992"/>
                </a:cubicBezTo>
                <a:cubicBezTo>
                  <a:pt x="23383" y="2992"/>
                  <a:pt x="23385" y="2996"/>
                  <a:pt x="23385" y="3005"/>
                </a:cubicBezTo>
                <a:lnTo>
                  <a:pt x="23361" y="3088"/>
                </a:lnTo>
                <a:cubicBezTo>
                  <a:pt x="23364" y="3104"/>
                  <a:pt x="23369" y="3111"/>
                  <a:pt x="23376" y="3111"/>
                </a:cubicBezTo>
                <a:cubicBezTo>
                  <a:pt x="23412" y="3111"/>
                  <a:pt x="23489" y="2891"/>
                  <a:pt x="23539" y="2850"/>
                </a:cubicBezTo>
                <a:lnTo>
                  <a:pt x="23539" y="2850"/>
                </a:lnTo>
                <a:cubicBezTo>
                  <a:pt x="23492" y="3076"/>
                  <a:pt x="23515" y="3160"/>
                  <a:pt x="23527" y="3195"/>
                </a:cubicBezTo>
                <a:lnTo>
                  <a:pt x="23515" y="3231"/>
                </a:lnTo>
                <a:cubicBezTo>
                  <a:pt x="23520" y="3234"/>
                  <a:pt x="23525" y="3235"/>
                  <a:pt x="23530" y="3235"/>
                </a:cubicBezTo>
                <a:cubicBezTo>
                  <a:pt x="23588" y="3235"/>
                  <a:pt x="23665" y="3059"/>
                  <a:pt x="23742" y="2993"/>
                </a:cubicBezTo>
                <a:lnTo>
                  <a:pt x="23742" y="2993"/>
                </a:lnTo>
                <a:cubicBezTo>
                  <a:pt x="23718" y="3243"/>
                  <a:pt x="23825" y="3124"/>
                  <a:pt x="23849" y="3279"/>
                </a:cubicBezTo>
                <a:cubicBezTo>
                  <a:pt x="23849" y="3231"/>
                  <a:pt x="23896" y="3100"/>
                  <a:pt x="23908" y="3088"/>
                </a:cubicBezTo>
                <a:cubicBezTo>
                  <a:pt x="23908" y="3094"/>
                  <a:pt x="23909" y="3096"/>
                  <a:pt x="23911" y="3096"/>
                </a:cubicBezTo>
                <a:cubicBezTo>
                  <a:pt x="23920" y="3096"/>
                  <a:pt x="23944" y="3047"/>
                  <a:pt x="23951" y="3047"/>
                </a:cubicBezTo>
                <a:lnTo>
                  <a:pt x="23951" y="3047"/>
                </a:lnTo>
                <a:cubicBezTo>
                  <a:pt x="23957" y="3047"/>
                  <a:pt x="23954" y="3070"/>
                  <a:pt x="23932" y="3148"/>
                </a:cubicBezTo>
                <a:lnTo>
                  <a:pt x="23932" y="3136"/>
                </a:lnTo>
                <a:lnTo>
                  <a:pt x="23932" y="3136"/>
                </a:lnTo>
                <a:cubicBezTo>
                  <a:pt x="23885" y="3338"/>
                  <a:pt x="23920" y="3291"/>
                  <a:pt x="23944" y="3303"/>
                </a:cubicBezTo>
                <a:lnTo>
                  <a:pt x="24016" y="3041"/>
                </a:lnTo>
                <a:lnTo>
                  <a:pt x="24016" y="3041"/>
                </a:lnTo>
                <a:cubicBezTo>
                  <a:pt x="24000" y="3171"/>
                  <a:pt x="24014" y="3206"/>
                  <a:pt x="24038" y="3206"/>
                </a:cubicBezTo>
                <a:cubicBezTo>
                  <a:pt x="24067" y="3206"/>
                  <a:pt x="24110" y="3156"/>
                  <a:pt x="24132" y="3156"/>
                </a:cubicBezTo>
                <a:cubicBezTo>
                  <a:pt x="24150" y="3156"/>
                  <a:pt x="24156" y="3185"/>
                  <a:pt x="24135" y="3291"/>
                </a:cubicBezTo>
                <a:cubicBezTo>
                  <a:pt x="24170" y="3231"/>
                  <a:pt x="24182" y="3231"/>
                  <a:pt x="24218" y="3172"/>
                </a:cubicBezTo>
                <a:lnTo>
                  <a:pt x="24218" y="3172"/>
                </a:lnTo>
                <a:lnTo>
                  <a:pt x="24170" y="3314"/>
                </a:lnTo>
                <a:cubicBezTo>
                  <a:pt x="24188" y="3349"/>
                  <a:pt x="24199" y="3371"/>
                  <a:pt x="24222" y="3371"/>
                </a:cubicBezTo>
                <a:cubicBezTo>
                  <a:pt x="24231" y="3371"/>
                  <a:pt x="24241" y="3368"/>
                  <a:pt x="24254" y="3362"/>
                </a:cubicBezTo>
                <a:lnTo>
                  <a:pt x="24254" y="3362"/>
                </a:lnTo>
                <a:lnTo>
                  <a:pt x="24218" y="3457"/>
                </a:lnTo>
                <a:cubicBezTo>
                  <a:pt x="24218" y="3458"/>
                  <a:pt x="24219" y="3458"/>
                  <a:pt x="24219" y="3458"/>
                </a:cubicBezTo>
                <a:cubicBezTo>
                  <a:pt x="24238" y="3458"/>
                  <a:pt x="24374" y="3064"/>
                  <a:pt x="24408" y="3064"/>
                </a:cubicBezTo>
                <a:lnTo>
                  <a:pt x="24408" y="3064"/>
                </a:lnTo>
                <a:lnTo>
                  <a:pt x="24337" y="3279"/>
                </a:lnTo>
                <a:cubicBezTo>
                  <a:pt x="24370" y="3287"/>
                  <a:pt x="24369" y="3388"/>
                  <a:pt x="24401" y="3388"/>
                </a:cubicBezTo>
                <a:cubicBezTo>
                  <a:pt x="24415" y="3388"/>
                  <a:pt x="24435" y="3369"/>
                  <a:pt x="24468" y="3314"/>
                </a:cubicBezTo>
                <a:lnTo>
                  <a:pt x="24468" y="3314"/>
                </a:lnTo>
                <a:cubicBezTo>
                  <a:pt x="24456" y="3350"/>
                  <a:pt x="24432" y="3410"/>
                  <a:pt x="24420" y="3410"/>
                </a:cubicBezTo>
                <a:cubicBezTo>
                  <a:pt x="24433" y="3416"/>
                  <a:pt x="24439" y="3462"/>
                  <a:pt x="24457" y="3462"/>
                </a:cubicBezTo>
                <a:cubicBezTo>
                  <a:pt x="24474" y="3462"/>
                  <a:pt x="24501" y="3425"/>
                  <a:pt x="24551" y="3291"/>
                </a:cubicBezTo>
                <a:lnTo>
                  <a:pt x="24551" y="3291"/>
                </a:lnTo>
                <a:cubicBezTo>
                  <a:pt x="24526" y="3358"/>
                  <a:pt x="24523" y="3382"/>
                  <a:pt x="24532" y="3382"/>
                </a:cubicBezTo>
                <a:cubicBezTo>
                  <a:pt x="24548" y="3382"/>
                  <a:pt x="24604" y="3301"/>
                  <a:pt x="24635" y="3255"/>
                </a:cubicBezTo>
                <a:lnTo>
                  <a:pt x="24635" y="3255"/>
                </a:lnTo>
                <a:lnTo>
                  <a:pt x="24575" y="3386"/>
                </a:lnTo>
                <a:cubicBezTo>
                  <a:pt x="24670" y="3219"/>
                  <a:pt x="24682" y="3172"/>
                  <a:pt x="24730" y="3136"/>
                </a:cubicBezTo>
                <a:lnTo>
                  <a:pt x="24730" y="3136"/>
                </a:lnTo>
                <a:cubicBezTo>
                  <a:pt x="24730" y="3156"/>
                  <a:pt x="24705" y="3216"/>
                  <a:pt x="24697" y="3216"/>
                </a:cubicBezTo>
                <a:cubicBezTo>
                  <a:pt x="24695" y="3216"/>
                  <a:pt x="24694" y="3213"/>
                  <a:pt x="24694" y="3207"/>
                </a:cubicBezTo>
                <a:lnTo>
                  <a:pt x="24694" y="3207"/>
                </a:lnTo>
                <a:cubicBezTo>
                  <a:pt x="24694" y="3222"/>
                  <a:pt x="24696" y="3228"/>
                  <a:pt x="24700" y="3228"/>
                </a:cubicBezTo>
                <a:cubicBezTo>
                  <a:pt x="24714" y="3228"/>
                  <a:pt x="24746" y="3151"/>
                  <a:pt x="24760" y="3151"/>
                </a:cubicBezTo>
                <a:cubicBezTo>
                  <a:pt x="24763" y="3151"/>
                  <a:pt x="24766" y="3157"/>
                  <a:pt x="24766" y="3172"/>
                </a:cubicBezTo>
                <a:lnTo>
                  <a:pt x="24718" y="3255"/>
                </a:lnTo>
                <a:cubicBezTo>
                  <a:pt x="24722" y="3259"/>
                  <a:pt x="24726" y="3261"/>
                  <a:pt x="24729" y="3261"/>
                </a:cubicBezTo>
                <a:cubicBezTo>
                  <a:pt x="24747" y="3261"/>
                  <a:pt x="24762" y="3215"/>
                  <a:pt x="24801" y="3136"/>
                </a:cubicBezTo>
                <a:cubicBezTo>
                  <a:pt x="24810" y="3127"/>
                  <a:pt x="24817" y="3123"/>
                  <a:pt x="24821" y="3123"/>
                </a:cubicBezTo>
                <a:cubicBezTo>
                  <a:pt x="24844" y="3123"/>
                  <a:pt x="24828" y="3205"/>
                  <a:pt x="24789" y="3303"/>
                </a:cubicBezTo>
                <a:cubicBezTo>
                  <a:pt x="24818" y="3244"/>
                  <a:pt x="24855" y="3171"/>
                  <a:pt x="24868" y="3171"/>
                </a:cubicBezTo>
                <a:cubicBezTo>
                  <a:pt x="24871" y="3171"/>
                  <a:pt x="24873" y="3175"/>
                  <a:pt x="24873" y="3183"/>
                </a:cubicBezTo>
                <a:cubicBezTo>
                  <a:pt x="24849" y="3231"/>
                  <a:pt x="24837" y="3255"/>
                  <a:pt x="24825" y="3267"/>
                </a:cubicBezTo>
                <a:cubicBezTo>
                  <a:pt x="24825" y="3288"/>
                  <a:pt x="24830" y="3295"/>
                  <a:pt x="24838" y="3295"/>
                </a:cubicBezTo>
                <a:cubicBezTo>
                  <a:pt x="24860" y="3295"/>
                  <a:pt x="24905" y="3232"/>
                  <a:pt x="24921" y="3232"/>
                </a:cubicBezTo>
                <a:cubicBezTo>
                  <a:pt x="24928" y="3232"/>
                  <a:pt x="24929" y="3244"/>
                  <a:pt x="24920" y="3279"/>
                </a:cubicBezTo>
                <a:cubicBezTo>
                  <a:pt x="24897" y="3314"/>
                  <a:pt x="24885" y="3338"/>
                  <a:pt x="24885" y="3350"/>
                </a:cubicBezTo>
                <a:cubicBezTo>
                  <a:pt x="24861" y="3338"/>
                  <a:pt x="24837" y="3326"/>
                  <a:pt x="24849" y="3314"/>
                </a:cubicBezTo>
                <a:lnTo>
                  <a:pt x="24849" y="3314"/>
                </a:lnTo>
                <a:cubicBezTo>
                  <a:pt x="24837" y="3326"/>
                  <a:pt x="24837" y="3326"/>
                  <a:pt x="24837" y="3338"/>
                </a:cubicBezTo>
                <a:cubicBezTo>
                  <a:pt x="24825" y="3326"/>
                  <a:pt x="24813" y="3314"/>
                  <a:pt x="24801" y="3303"/>
                </a:cubicBezTo>
                <a:lnTo>
                  <a:pt x="24801" y="3303"/>
                </a:lnTo>
                <a:lnTo>
                  <a:pt x="24825" y="3374"/>
                </a:lnTo>
                <a:cubicBezTo>
                  <a:pt x="24813" y="3386"/>
                  <a:pt x="24813" y="3386"/>
                  <a:pt x="24813" y="3386"/>
                </a:cubicBezTo>
                <a:cubicBezTo>
                  <a:pt x="24813" y="3386"/>
                  <a:pt x="24801" y="3374"/>
                  <a:pt x="24801" y="3362"/>
                </a:cubicBezTo>
                <a:cubicBezTo>
                  <a:pt x="24795" y="3355"/>
                  <a:pt x="24791" y="3352"/>
                  <a:pt x="24789" y="3352"/>
                </a:cubicBezTo>
                <a:lnTo>
                  <a:pt x="24789" y="3352"/>
                </a:lnTo>
                <a:cubicBezTo>
                  <a:pt x="24785" y="3352"/>
                  <a:pt x="24796" y="3372"/>
                  <a:pt x="24813" y="3398"/>
                </a:cubicBezTo>
                <a:cubicBezTo>
                  <a:pt x="24813" y="3410"/>
                  <a:pt x="24813" y="3410"/>
                  <a:pt x="24801" y="3410"/>
                </a:cubicBezTo>
                <a:cubicBezTo>
                  <a:pt x="24801" y="3414"/>
                  <a:pt x="24801" y="3418"/>
                  <a:pt x="24801" y="3422"/>
                </a:cubicBezTo>
                <a:cubicBezTo>
                  <a:pt x="24789" y="3457"/>
                  <a:pt x="24778" y="3505"/>
                  <a:pt x="24754" y="3553"/>
                </a:cubicBezTo>
                <a:cubicBezTo>
                  <a:pt x="24742" y="3553"/>
                  <a:pt x="24742" y="3541"/>
                  <a:pt x="24742" y="3541"/>
                </a:cubicBezTo>
                <a:lnTo>
                  <a:pt x="24730" y="3493"/>
                </a:lnTo>
                <a:cubicBezTo>
                  <a:pt x="24726" y="3489"/>
                  <a:pt x="24723" y="3488"/>
                  <a:pt x="24721" y="3488"/>
                </a:cubicBezTo>
                <a:cubicBezTo>
                  <a:pt x="24710" y="3488"/>
                  <a:pt x="24720" y="3538"/>
                  <a:pt x="24730" y="3588"/>
                </a:cubicBezTo>
                <a:cubicBezTo>
                  <a:pt x="24730" y="3600"/>
                  <a:pt x="24718" y="3612"/>
                  <a:pt x="24706" y="3636"/>
                </a:cubicBezTo>
                <a:cubicBezTo>
                  <a:pt x="24718" y="3624"/>
                  <a:pt x="24730" y="3600"/>
                  <a:pt x="24742" y="3588"/>
                </a:cubicBezTo>
                <a:cubicBezTo>
                  <a:pt x="24751" y="3640"/>
                  <a:pt x="24772" y="3699"/>
                  <a:pt x="24764" y="3699"/>
                </a:cubicBezTo>
                <a:cubicBezTo>
                  <a:pt x="24761" y="3699"/>
                  <a:pt x="24755" y="3691"/>
                  <a:pt x="24742" y="3672"/>
                </a:cubicBezTo>
                <a:lnTo>
                  <a:pt x="24742" y="3648"/>
                </a:lnTo>
                <a:cubicBezTo>
                  <a:pt x="24729" y="3641"/>
                  <a:pt x="24719" y="3638"/>
                  <a:pt x="24710" y="3638"/>
                </a:cubicBezTo>
                <a:cubicBezTo>
                  <a:pt x="24683" y="3638"/>
                  <a:pt x="24665" y="3660"/>
                  <a:pt x="24642" y="3660"/>
                </a:cubicBezTo>
                <a:cubicBezTo>
                  <a:pt x="24619" y="3660"/>
                  <a:pt x="24590" y="3638"/>
                  <a:pt x="24539" y="3553"/>
                </a:cubicBezTo>
                <a:lnTo>
                  <a:pt x="24539" y="3553"/>
                </a:lnTo>
                <a:cubicBezTo>
                  <a:pt x="24563" y="3624"/>
                  <a:pt x="24562" y="3640"/>
                  <a:pt x="24554" y="3640"/>
                </a:cubicBezTo>
                <a:cubicBezTo>
                  <a:pt x="24547" y="3640"/>
                  <a:pt x="24536" y="3630"/>
                  <a:pt x="24529" y="3630"/>
                </a:cubicBezTo>
                <a:cubicBezTo>
                  <a:pt x="24519" y="3630"/>
                  <a:pt x="24520" y="3653"/>
                  <a:pt x="24563" y="3767"/>
                </a:cubicBezTo>
                <a:cubicBezTo>
                  <a:pt x="24480" y="3636"/>
                  <a:pt x="24468" y="3588"/>
                  <a:pt x="24385" y="3505"/>
                </a:cubicBezTo>
                <a:cubicBezTo>
                  <a:pt x="24384" y="3505"/>
                  <a:pt x="24384" y="3504"/>
                  <a:pt x="24384" y="3504"/>
                </a:cubicBezTo>
                <a:lnTo>
                  <a:pt x="24384" y="3504"/>
                </a:lnTo>
                <a:cubicBezTo>
                  <a:pt x="24377" y="3504"/>
                  <a:pt x="24444" y="3696"/>
                  <a:pt x="24444" y="3731"/>
                </a:cubicBezTo>
                <a:lnTo>
                  <a:pt x="24385" y="3576"/>
                </a:lnTo>
                <a:lnTo>
                  <a:pt x="24420" y="3743"/>
                </a:lnTo>
                <a:lnTo>
                  <a:pt x="24349" y="3564"/>
                </a:lnTo>
                <a:lnTo>
                  <a:pt x="24349" y="3612"/>
                </a:lnTo>
                <a:cubicBezTo>
                  <a:pt x="24349" y="3612"/>
                  <a:pt x="24361" y="3624"/>
                  <a:pt x="24361" y="3636"/>
                </a:cubicBezTo>
                <a:cubicBezTo>
                  <a:pt x="24373" y="3660"/>
                  <a:pt x="24385" y="3684"/>
                  <a:pt x="24397" y="3719"/>
                </a:cubicBezTo>
                <a:cubicBezTo>
                  <a:pt x="24397" y="3729"/>
                  <a:pt x="24395" y="3734"/>
                  <a:pt x="24391" y="3734"/>
                </a:cubicBezTo>
                <a:cubicBezTo>
                  <a:pt x="24382" y="3734"/>
                  <a:pt x="24363" y="3706"/>
                  <a:pt x="24337" y="3672"/>
                </a:cubicBezTo>
                <a:lnTo>
                  <a:pt x="24361" y="3636"/>
                </a:lnTo>
                <a:lnTo>
                  <a:pt x="24361" y="3636"/>
                </a:lnTo>
                <a:cubicBezTo>
                  <a:pt x="24361" y="3636"/>
                  <a:pt x="24349" y="3636"/>
                  <a:pt x="24325" y="3648"/>
                </a:cubicBezTo>
                <a:cubicBezTo>
                  <a:pt x="24313" y="3612"/>
                  <a:pt x="24289" y="3576"/>
                  <a:pt x="24277" y="3553"/>
                </a:cubicBezTo>
                <a:lnTo>
                  <a:pt x="24277" y="3684"/>
                </a:lnTo>
                <a:cubicBezTo>
                  <a:pt x="24266" y="3636"/>
                  <a:pt x="24266" y="3612"/>
                  <a:pt x="24254" y="3564"/>
                </a:cubicBezTo>
                <a:lnTo>
                  <a:pt x="24254" y="3564"/>
                </a:lnTo>
                <a:cubicBezTo>
                  <a:pt x="24259" y="3605"/>
                  <a:pt x="24259" y="3619"/>
                  <a:pt x="24257" y="3619"/>
                </a:cubicBezTo>
                <a:cubicBezTo>
                  <a:pt x="24253" y="3619"/>
                  <a:pt x="24244" y="3592"/>
                  <a:pt x="24230" y="3564"/>
                </a:cubicBezTo>
                <a:lnTo>
                  <a:pt x="24242" y="3564"/>
                </a:lnTo>
                <a:cubicBezTo>
                  <a:pt x="24218" y="3518"/>
                  <a:pt x="24199" y="3505"/>
                  <a:pt x="24181" y="3505"/>
                </a:cubicBezTo>
                <a:cubicBezTo>
                  <a:pt x="24161" y="3505"/>
                  <a:pt x="24144" y="3521"/>
                  <a:pt x="24125" y="3521"/>
                </a:cubicBezTo>
                <a:cubicBezTo>
                  <a:pt x="24110" y="3521"/>
                  <a:pt x="24093" y="3510"/>
                  <a:pt x="24075" y="3469"/>
                </a:cubicBezTo>
                <a:cubicBezTo>
                  <a:pt x="24063" y="3445"/>
                  <a:pt x="24075" y="3445"/>
                  <a:pt x="24087" y="3433"/>
                </a:cubicBezTo>
                <a:lnTo>
                  <a:pt x="24087" y="3433"/>
                </a:lnTo>
                <a:lnTo>
                  <a:pt x="23968" y="3469"/>
                </a:lnTo>
                <a:cubicBezTo>
                  <a:pt x="23988" y="3439"/>
                  <a:pt x="23983" y="3351"/>
                  <a:pt x="24016" y="3351"/>
                </a:cubicBezTo>
                <a:cubicBezTo>
                  <a:pt x="24022" y="3351"/>
                  <a:pt x="24030" y="3354"/>
                  <a:pt x="24039" y="3362"/>
                </a:cubicBezTo>
                <a:cubicBezTo>
                  <a:pt x="23994" y="3320"/>
                  <a:pt x="23950" y="3306"/>
                  <a:pt x="23908" y="3306"/>
                </a:cubicBezTo>
                <a:cubicBezTo>
                  <a:pt x="23826" y="3306"/>
                  <a:pt x="23754" y="3359"/>
                  <a:pt x="23704" y="3359"/>
                </a:cubicBezTo>
                <a:cubicBezTo>
                  <a:pt x="23678" y="3359"/>
                  <a:pt x="23659" y="3345"/>
                  <a:pt x="23646" y="3303"/>
                </a:cubicBezTo>
                <a:lnTo>
                  <a:pt x="23670" y="3291"/>
                </a:lnTo>
                <a:lnTo>
                  <a:pt x="23670" y="3291"/>
                </a:lnTo>
                <a:cubicBezTo>
                  <a:pt x="23396" y="3326"/>
                  <a:pt x="23623" y="3433"/>
                  <a:pt x="23408" y="3612"/>
                </a:cubicBezTo>
                <a:cubicBezTo>
                  <a:pt x="23408" y="3612"/>
                  <a:pt x="23385" y="3505"/>
                  <a:pt x="23361" y="3410"/>
                </a:cubicBezTo>
                <a:cubicBezTo>
                  <a:pt x="23337" y="3303"/>
                  <a:pt x="23313" y="3207"/>
                  <a:pt x="23313" y="3207"/>
                </a:cubicBezTo>
                <a:lnTo>
                  <a:pt x="23277" y="3362"/>
                </a:lnTo>
                <a:cubicBezTo>
                  <a:pt x="23242" y="3362"/>
                  <a:pt x="23194" y="3338"/>
                  <a:pt x="23206" y="3279"/>
                </a:cubicBezTo>
                <a:lnTo>
                  <a:pt x="23206" y="3279"/>
                </a:lnTo>
                <a:cubicBezTo>
                  <a:pt x="23099" y="3386"/>
                  <a:pt x="23218" y="3350"/>
                  <a:pt x="23158" y="3445"/>
                </a:cubicBezTo>
                <a:cubicBezTo>
                  <a:pt x="23117" y="3400"/>
                  <a:pt x="23065" y="3391"/>
                  <a:pt x="23014" y="3391"/>
                </a:cubicBezTo>
                <a:cubicBezTo>
                  <a:pt x="22978" y="3391"/>
                  <a:pt x="22941" y="3395"/>
                  <a:pt x="22908" y="3395"/>
                </a:cubicBezTo>
                <a:cubicBezTo>
                  <a:pt x="22839" y="3395"/>
                  <a:pt x="22782" y="3376"/>
                  <a:pt x="22765" y="3255"/>
                </a:cubicBezTo>
                <a:lnTo>
                  <a:pt x="22765" y="3255"/>
                </a:lnTo>
                <a:cubicBezTo>
                  <a:pt x="22730" y="3386"/>
                  <a:pt x="22896" y="3350"/>
                  <a:pt x="22753" y="3433"/>
                </a:cubicBezTo>
                <a:cubicBezTo>
                  <a:pt x="22742" y="3349"/>
                  <a:pt x="22723" y="3322"/>
                  <a:pt x="22699" y="3322"/>
                </a:cubicBezTo>
                <a:cubicBezTo>
                  <a:pt x="22657" y="3322"/>
                  <a:pt x="22599" y="3401"/>
                  <a:pt x="22537" y="3401"/>
                </a:cubicBezTo>
                <a:cubicBezTo>
                  <a:pt x="22518" y="3401"/>
                  <a:pt x="22499" y="3393"/>
                  <a:pt x="22480" y="3374"/>
                </a:cubicBezTo>
                <a:cubicBezTo>
                  <a:pt x="22503" y="3231"/>
                  <a:pt x="22623" y="3303"/>
                  <a:pt x="22503" y="3172"/>
                </a:cubicBezTo>
                <a:lnTo>
                  <a:pt x="22503" y="3172"/>
                </a:lnTo>
                <a:cubicBezTo>
                  <a:pt x="22485" y="3250"/>
                  <a:pt x="22454" y="3276"/>
                  <a:pt x="22418" y="3276"/>
                </a:cubicBezTo>
                <a:cubicBezTo>
                  <a:pt x="22350" y="3276"/>
                  <a:pt x="22262" y="3187"/>
                  <a:pt x="22192" y="3187"/>
                </a:cubicBezTo>
                <a:cubicBezTo>
                  <a:pt x="22180" y="3187"/>
                  <a:pt x="22169" y="3189"/>
                  <a:pt x="22158" y="3195"/>
                </a:cubicBezTo>
                <a:cubicBezTo>
                  <a:pt x="22170" y="3386"/>
                  <a:pt x="21944" y="3291"/>
                  <a:pt x="21789" y="3374"/>
                </a:cubicBezTo>
                <a:cubicBezTo>
                  <a:pt x="21789" y="3314"/>
                  <a:pt x="21456" y="3303"/>
                  <a:pt x="21289" y="3267"/>
                </a:cubicBezTo>
                <a:lnTo>
                  <a:pt x="21289" y="3231"/>
                </a:lnTo>
                <a:cubicBezTo>
                  <a:pt x="21289" y="3433"/>
                  <a:pt x="21122" y="3410"/>
                  <a:pt x="21015" y="3469"/>
                </a:cubicBezTo>
                <a:cubicBezTo>
                  <a:pt x="21003" y="3362"/>
                  <a:pt x="21015" y="3314"/>
                  <a:pt x="21075" y="3255"/>
                </a:cubicBezTo>
                <a:lnTo>
                  <a:pt x="21075" y="3255"/>
                </a:lnTo>
                <a:lnTo>
                  <a:pt x="20956" y="3267"/>
                </a:lnTo>
                <a:cubicBezTo>
                  <a:pt x="20944" y="3338"/>
                  <a:pt x="20920" y="3374"/>
                  <a:pt x="20848" y="3410"/>
                </a:cubicBezTo>
                <a:lnTo>
                  <a:pt x="20848" y="3267"/>
                </a:lnTo>
                <a:cubicBezTo>
                  <a:pt x="20726" y="3297"/>
                  <a:pt x="20621" y="3434"/>
                  <a:pt x="20465" y="3434"/>
                </a:cubicBezTo>
                <a:cubicBezTo>
                  <a:pt x="20440" y="3434"/>
                  <a:pt x="20413" y="3430"/>
                  <a:pt x="20384" y="3422"/>
                </a:cubicBezTo>
                <a:lnTo>
                  <a:pt x="20384" y="3422"/>
                </a:lnTo>
                <a:cubicBezTo>
                  <a:pt x="20408" y="3564"/>
                  <a:pt x="20610" y="3767"/>
                  <a:pt x="20432" y="3886"/>
                </a:cubicBezTo>
                <a:cubicBezTo>
                  <a:pt x="20411" y="3824"/>
                  <a:pt x="20381" y="3725"/>
                  <a:pt x="20406" y="3677"/>
                </a:cubicBezTo>
                <a:lnTo>
                  <a:pt x="20406" y="3677"/>
                </a:lnTo>
                <a:cubicBezTo>
                  <a:pt x="20392" y="3693"/>
                  <a:pt x="20374" y="3713"/>
                  <a:pt x="20354" y="3713"/>
                </a:cubicBezTo>
                <a:cubicBezTo>
                  <a:pt x="20348" y="3713"/>
                  <a:pt x="20342" y="3711"/>
                  <a:pt x="20337" y="3707"/>
                </a:cubicBezTo>
                <a:lnTo>
                  <a:pt x="20384" y="3576"/>
                </a:lnTo>
                <a:cubicBezTo>
                  <a:pt x="20374" y="3572"/>
                  <a:pt x="20365" y="3571"/>
                  <a:pt x="20358" y="3571"/>
                </a:cubicBezTo>
                <a:cubicBezTo>
                  <a:pt x="20303" y="3571"/>
                  <a:pt x="20352" y="3684"/>
                  <a:pt x="20289" y="3684"/>
                </a:cubicBezTo>
                <a:cubicBezTo>
                  <a:pt x="20277" y="3576"/>
                  <a:pt x="20229" y="3624"/>
                  <a:pt x="20217" y="3541"/>
                </a:cubicBezTo>
                <a:cubicBezTo>
                  <a:pt x="20221" y="3539"/>
                  <a:pt x="20225" y="3538"/>
                  <a:pt x="20230" y="3538"/>
                </a:cubicBezTo>
                <a:cubicBezTo>
                  <a:pt x="20245" y="3538"/>
                  <a:pt x="20263" y="3545"/>
                  <a:pt x="20277" y="3545"/>
                </a:cubicBezTo>
                <a:cubicBezTo>
                  <a:pt x="20288" y="3545"/>
                  <a:pt x="20297" y="3541"/>
                  <a:pt x="20301" y="3529"/>
                </a:cubicBezTo>
                <a:cubicBezTo>
                  <a:pt x="20229" y="3517"/>
                  <a:pt x="20122" y="3481"/>
                  <a:pt x="20075" y="3410"/>
                </a:cubicBezTo>
                <a:lnTo>
                  <a:pt x="20075" y="3410"/>
                </a:lnTo>
                <a:cubicBezTo>
                  <a:pt x="20098" y="3469"/>
                  <a:pt x="20098" y="3553"/>
                  <a:pt x="20051" y="3576"/>
                </a:cubicBezTo>
                <a:cubicBezTo>
                  <a:pt x="20036" y="3580"/>
                  <a:pt x="20024" y="3582"/>
                  <a:pt x="20013" y="3582"/>
                </a:cubicBezTo>
                <a:cubicBezTo>
                  <a:pt x="19921" y="3582"/>
                  <a:pt x="19970" y="3455"/>
                  <a:pt x="19884" y="3433"/>
                </a:cubicBezTo>
                <a:cubicBezTo>
                  <a:pt x="19860" y="3505"/>
                  <a:pt x="19753" y="3457"/>
                  <a:pt x="19789" y="3612"/>
                </a:cubicBezTo>
                <a:cubicBezTo>
                  <a:pt x="19741" y="3612"/>
                  <a:pt x="19717" y="3553"/>
                  <a:pt x="19694" y="3505"/>
                </a:cubicBezTo>
                <a:cubicBezTo>
                  <a:pt x="19634" y="3588"/>
                  <a:pt x="19348" y="3612"/>
                  <a:pt x="19467" y="3755"/>
                </a:cubicBezTo>
                <a:lnTo>
                  <a:pt x="19491" y="3755"/>
                </a:lnTo>
                <a:cubicBezTo>
                  <a:pt x="19491" y="3767"/>
                  <a:pt x="19491" y="3767"/>
                  <a:pt x="19479" y="3767"/>
                </a:cubicBezTo>
                <a:cubicBezTo>
                  <a:pt x="19277" y="3969"/>
                  <a:pt x="18967" y="3814"/>
                  <a:pt x="18741" y="3934"/>
                </a:cubicBezTo>
                <a:lnTo>
                  <a:pt x="18729" y="3886"/>
                </a:lnTo>
                <a:cubicBezTo>
                  <a:pt x="18598" y="3981"/>
                  <a:pt x="18420" y="4005"/>
                  <a:pt x="18348" y="4148"/>
                </a:cubicBezTo>
                <a:cubicBezTo>
                  <a:pt x="18346" y="4149"/>
                  <a:pt x="18343" y="4149"/>
                  <a:pt x="18341" y="4149"/>
                </a:cubicBezTo>
                <a:cubicBezTo>
                  <a:pt x="18302" y="4149"/>
                  <a:pt x="18229" y="4073"/>
                  <a:pt x="18229" y="4017"/>
                </a:cubicBezTo>
                <a:cubicBezTo>
                  <a:pt x="18153" y="4074"/>
                  <a:pt x="18138" y="4123"/>
                  <a:pt x="18045" y="4123"/>
                </a:cubicBezTo>
                <a:cubicBezTo>
                  <a:pt x="18021" y="4123"/>
                  <a:pt x="17992" y="4119"/>
                  <a:pt x="17955" y="4112"/>
                </a:cubicBezTo>
                <a:cubicBezTo>
                  <a:pt x="18039" y="3993"/>
                  <a:pt x="17896" y="4041"/>
                  <a:pt x="18051" y="4017"/>
                </a:cubicBezTo>
                <a:cubicBezTo>
                  <a:pt x="17981" y="4011"/>
                  <a:pt x="17930" y="3994"/>
                  <a:pt x="17886" y="3994"/>
                </a:cubicBezTo>
                <a:cubicBezTo>
                  <a:pt x="17832" y="3994"/>
                  <a:pt x="17788" y="4020"/>
                  <a:pt x="17729" y="4124"/>
                </a:cubicBezTo>
                <a:cubicBezTo>
                  <a:pt x="17736" y="4042"/>
                  <a:pt x="17683" y="4011"/>
                  <a:pt x="17626" y="4011"/>
                </a:cubicBezTo>
                <a:cubicBezTo>
                  <a:pt x="17584" y="4011"/>
                  <a:pt x="17540" y="4027"/>
                  <a:pt x="17515" y="4053"/>
                </a:cubicBezTo>
                <a:lnTo>
                  <a:pt x="17646" y="4112"/>
                </a:lnTo>
                <a:cubicBezTo>
                  <a:pt x="17574" y="4148"/>
                  <a:pt x="17503" y="4160"/>
                  <a:pt x="17443" y="4172"/>
                </a:cubicBezTo>
                <a:lnTo>
                  <a:pt x="17419" y="3993"/>
                </a:lnTo>
                <a:cubicBezTo>
                  <a:pt x="17389" y="3982"/>
                  <a:pt x="17360" y="3978"/>
                  <a:pt x="17333" y="3978"/>
                </a:cubicBezTo>
                <a:cubicBezTo>
                  <a:pt x="17114" y="3978"/>
                  <a:pt x="17023" y="4296"/>
                  <a:pt x="16843" y="4296"/>
                </a:cubicBezTo>
                <a:cubicBezTo>
                  <a:pt x="16799" y="4296"/>
                  <a:pt x="16750" y="4278"/>
                  <a:pt x="16693" y="4231"/>
                </a:cubicBezTo>
                <a:lnTo>
                  <a:pt x="16693" y="4231"/>
                </a:lnTo>
                <a:cubicBezTo>
                  <a:pt x="16657" y="4362"/>
                  <a:pt x="16872" y="4255"/>
                  <a:pt x="16848" y="4422"/>
                </a:cubicBezTo>
                <a:cubicBezTo>
                  <a:pt x="16844" y="4422"/>
                  <a:pt x="16839" y="4422"/>
                  <a:pt x="16835" y="4422"/>
                </a:cubicBezTo>
                <a:cubicBezTo>
                  <a:pt x="16697" y="4422"/>
                  <a:pt x="16513" y="4254"/>
                  <a:pt x="16460" y="4254"/>
                </a:cubicBezTo>
                <a:cubicBezTo>
                  <a:pt x="16458" y="4254"/>
                  <a:pt x="16457" y="4255"/>
                  <a:pt x="16455" y="4255"/>
                </a:cubicBezTo>
                <a:cubicBezTo>
                  <a:pt x="16445" y="4253"/>
                  <a:pt x="16435" y="4252"/>
                  <a:pt x="16427" y="4252"/>
                </a:cubicBezTo>
                <a:cubicBezTo>
                  <a:pt x="16264" y="4252"/>
                  <a:pt x="16361" y="4553"/>
                  <a:pt x="16157" y="4553"/>
                </a:cubicBezTo>
                <a:cubicBezTo>
                  <a:pt x="16205" y="4600"/>
                  <a:pt x="16276" y="4755"/>
                  <a:pt x="16157" y="4850"/>
                </a:cubicBezTo>
                <a:cubicBezTo>
                  <a:pt x="16151" y="4852"/>
                  <a:pt x="16144" y="4852"/>
                  <a:pt x="16137" y="4852"/>
                </a:cubicBezTo>
                <a:cubicBezTo>
                  <a:pt x="16016" y="4852"/>
                  <a:pt x="15922" y="4656"/>
                  <a:pt x="15979" y="4588"/>
                </a:cubicBezTo>
                <a:cubicBezTo>
                  <a:pt x="15989" y="4585"/>
                  <a:pt x="15999" y="4583"/>
                  <a:pt x="16007" y="4583"/>
                </a:cubicBezTo>
                <a:cubicBezTo>
                  <a:pt x="16026" y="4583"/>
                  <a:pt x="16038" y="4592"/>
                  <a:pt x="16038" y="4600"/>
                </a:cubicBezTo>
                <a:cubicBezTo>
                  <a:pt x="16074" y="4565"/>
                  <a:pt x="16122" y="4529"/>
                  <a:pt x="16050" y="4481"/>
                </a:cubicBezTo>
                <a:lnTo>
                  <a:pt x="16050" y="4481"/>
                </a:lnTo>
                <a:lnTo>
                  <a:pt x="16050" y="4541"/>
                </a:lnTo>
                <a:cubicBezTo>
                  <a:pt x="16028" y="4531"/>
                  <a:pt x="16000" y="4529"/>
                  <a:pt x="15970" y="4529"/>
                </a:cubicBezTo>
                <a:cubicBezTo>
                  <a:pt x="15948" y="4529"/>
                  <a:pt x="15925" y="4531"/>
                  <a:pt x="15903" y="4531"/>
                </a:cubicBezTo>
                <a:cubicBezTo>
                  <a:pt x="15843" y="4531"/>
                  <a:pt x="15794" y="4522"/>
                  <a:pt x="15800" y="4457"/>
                </a:cubicBezTo>
                <a:lnTo>
                  <a:pt x="15800" y="4457"/>
                </a:lnTo>
                <a:cubicBezTo>
                  <a:pt x="15734" y="4533"/>
                  <a:pt x="15766" y="4564"/>
                  <a:pt x="15823" y="4573"/>
                </a:cubicBezTo>
                <a:lnTo>
                  <a:pt x="15823" y="4573"/>
                </a:lnTo>
                <a:cubicBezTo>
                  <a:pt x="15821" y="4573"/>
                  <a:pt x="15820" y="4573"/>
                  <a:pt x="15818" y="4573"/>
                </a:cubicBezTo>
                <a:cubicBezTo>
                  <a:pt x="15666" y="4573"/>
                  <a:pt x="15591" y="4660"/>
                  <a:pt x="15419" y="4660"/>
                </a:cubicBezTo>
                <a:cubicBezTo>
                  <a:pt x="15455" y="4684"/>
                  <a:pt x="15503" y="4743"/>
                  <a:pt x="15479" y="4755"/>
                </a:cubicBezTo>
                <a:cubicBezTo>
                  <a:pt x="15205" y="4767"/>
                  <a:pt x="15407" y="4910"/>
                  <a:pt x="15241" y="4993"/>
                </a:cubicBezTo>
                <a:cubicBezTo>
                  <a:pt x="15154" y="4950"/>
                  <a:pt x="15175" y="4849"/>
                  <a:pt x="15137" y="4849"/>
                </a:cubicBezTo>
                <a:cubicBezTo>
                  <a:pt x="15123" y="4849"/>
                  <a:pt x="15101" y="4863"/>
                  <a:pt x="15062" y="4898"/>
                </a:cubicBezTo>
                <a:cubicBezTo>
                  <a:pt x="14931" y="4874"/>
                  <a:pt x="14979" y="4755"/>
                  <a:pt x="15014" y="4684"/>
                </a:cubicBezTo>
                <a:lnTo>
                  <a:pt x="15014" y="4684"/>
                </a:lnTo>
                <a:cubicBezTo>
                  <a:pt x="14968" y="4748"/>
                  <a:pt x="14909" y="4768"/>
                  <a:pt x="14849" y="4768"/>
                </a:cubicBezTo>
                <a:cubicBezTo>
                  <a:pt x="14754" y="4768"/>
                  <a:pt x="14656" y="4719"/>
                  <a:pt x="14598" y="4719"/>
                </a:cubicBezTo>
                <a:lnTo>
                  <a:pt x="14643" y="4666"/>
                </a:lnTo>
                <a:lnTo>
                  <a:pt x="14643" y="4666"/>
                </a:lnTo>
                <a:cubicBezTo>
                  <a:pt x="14611" y="4699"/>
                  <a:pt x="14579" y="4709"/>
                  <a:pt x="14538" y="4719"/>
                </a:cubicBezTo>
                <a:lnTo>
                  <a:pt x="14633" y="4827"/>
                </a:lnTo>
                <a:cubicBezTo>
                  <a:pt x="14574" y="4815"/>
                  <a:pt x="14538" y="4827"/>
                  <a:pt x="14514" y="4779"/>
                </a:cubicBezTo>
                <a:lnTo>
                  <a:pt x="14514" y="4779"/>
                </a:lnTo>
                <a:cubicBezTo>
                  <a:pt x="14491" y="4874"/>
                  <a:pt x="14622" y="4969"/>
                  <a:pt x="14562" y="5100"/>
                </a:cubicBezTo>
                <a:cubicBezTo>
                  <a:pt x="14554" y="5097"/>
                  <a:pt x="14545" y="5095"/>
                  <a:pt x="14536" y="5095"/>
                </a:cubicBezTo>
                <a:cubicBezTo>
                  <a:pt x="14486" y="5095"/>
                  <a:pt x="14433" y="5147"/>
                  <a:pt x="14384" y="5147"/>
                </a:cubicBezTo>
                <a:cubicBezTo>
                  <a:pt x="14359" y="5147"/>
                  <a:pt x="14334" y="5133"/>
                  <a:pt x="14312" y="5088"/>
                </a:cubicBezTo>
                <a:cubicBezTo>
                  <a:pt x="14498" y="5068"/>
                  <a:pt x="14307" y="4966"/>
                  <a:pt x="14355" y="4885"/>
                </a:cubicBezTo>
                <a:lnTo>
                  <a:pt x="14355" y="4885"/>
                </a:lnTo>
                <a:cubicBezTo>
                  <a:pt x="14335" y="4894"/>
                  <a:pt x="14309" y="4898"/>
                  <a:pt x="14276" y="4898"/>
                </a:cubicBezTo>
                <a:cubicBezTo>
                  <a:pt x="14264" y="4874"/>
                  <a:pt x="14276" y="4862"/>
                  <a:pt x="14276" y="4850"/>
                </a:cubicBezTo>
                <a:cubicBezTo>
                  <a:pt x="14246" y="4840"/>
                  <a:pt x="14224" y="4835"/>
                  <a:pt x="14206" y="4835"/>
                </a:cubicBezTo>
                <a:cubicBezTo>
                  <a:pt x="14085" y="4835"/>
                  <a:pt x="14227" y="5060"/>
                  <a:pt x="14050" y="5112"/>
                </a:cubicBezTo>
                <a:cubicBezTo>
                  <a:pt x="14050" y="5033"/>
                  <a:pt x="13985" y="4987"/>
                  <a:pt x="13949" y="4987"/>
                </a:cubicBezTo>
                <a:cubicBezTo>
                  <a:pt x="13941" y="4987"/>
                  <a:pt x="13935" y="4989"/>
                  <a:pt x="13931" y="4993"/>
                </a:cubicBezTo>
                <a:cubicBezTo>
                  <a:pt x="13936" y="4992"/>
                  <a:pt x="13941" y="4991"/>
                  <a:pt x="13945" y="4991"/>
                </a:cubicBezTo>
                <a:cubicBezTo>
                  <a:pt x="14004" y="4991"/>
                  <a:pt x="14011" y="5131"/>
                  <a:pt x="13967" y="5219"/>
                </a:cubicBezTo>
                <a:cubicBezTo>
                  <a:pt x="13953" y="5217"/>
                  <a:pt x="13940" y="5216"/>
                  <a:pt x="13929" y="5216"/>
                </a:cubicBezTo>
                <a:cubicBezTo>
                  <a:pt x="13817" y="5216"/>
                  <a:pt x="13841" y="5316"/>
                  <a:pt x="13776" y="5327"/>
                </a:cubicBezTo>
                <a:lnTo>
                  <a:pt x="13860" y="5338"/>
                </a:lnTo>
                <a:cubicBezTo>
                  <a:pt x="13860" y="5434"/>
                  <a:pt x="13800" y="5446"/>
                  <a:pt x="13717" y="5505"/>
                </a:cubicBezTo>
                <a:cubicBezTo>
                  <a:pt x="13707" y="5486"/>
                  <a:pt x="13708" y="5471"/>
                  <a:pt x="13713" y="5459"/>
                </a:cubicBezTo>
                <a:lnTo>
                  <a:pt x="13713" y="5459"/>
                </a:lnTo>
                <a:cubicBezTo>
                  <a:pt x="13696" y="5476"/>
                  <a:pt x="13674" y="5483"/>
                  <a:pt x="13650" y="5483"/>
                </a:cubicBezTo>
                <a:cubicBezTo>
                  <a:pt x="13587" y="5483"/>
                  <a:pt x="13506" y="5442"/>
                  <a:pt x="13437" y="5442"/>
                </a:cubicBezTo>
                <a:cubicBezTo>
                  <a:pt x="13398" y="5442"/>
                  <a:pt x="13363" y="5454"/>
                  <a:pt x="13336" y="5493"/>
                </a:cubicBezTo>
                <a:cubicBezTo>
                  <a:pt x="13252" y="5458"/>
                  <a:pt x="13264" y="5338"/>
                  <a:pt x="13193" y="5315"/>
                </a:cubicBezTo>
                <a:cubicBezTo>
                  <a:pt x="13158" y="5372"/>
                  <a:pt x="13124" y="5387"/>
                  <a:pt x="13090" y="5387"/>
                </a:cubicBezTo>
                <a:cubicBezTo>
                  <a:pt x="13047" y="5387"/>
                  <a:pt x="13004" y="5364"/>
                  <a:pt x="12960" y="5364"/>
                </a:cubicBezTo>
                <a:cubicBezTo>
                  <a:pt x="12927" y="5364"/>
                  <a:pt x="12894" y="5377"/>
                  <a:pt x="12859" y="5422"/>
                </a:cubicBezTo>
                <a:cubicBezTo>
                  <a:pt x="12955" y="5517"/>
                  <a:pt x="12955" y="5493"/>
                  <a:pt x="12883" y="5648"/>
                </a:cubicBezTo>
                <a:lnTo>
                  <a:pt x="13109" y="5458"/>
                </a:lnTo>
                <a:lnTo>
                  <a:pt x="13109" y="5458"/>
                </a:lnTo>
                <a:lnTo>
                  <a:pt x="13014" y="5696"/>
                </a:lnTo>
                <a:cubicBezTo>
                  <a:pt x="13086" y="5672"/>
                  <a:pt x="13145" y="5553"/>
                  <a:pt x="13205" y="5553"/>
                </a:cubicBezTo>
                <a:cubicBezTo>
                  <a:pt x="13157" y="5684"/>
                  <a:pt x="13157" y="5648"/>
                  <a:pt x="13240" y="5731"/>
                </a:cubicBezTo>
                <a:cubicBezTo>
                  <a:pt x="13210" y="5709"/>
                  <a:pt x="13184" y="5700"/>
                  <a:pt x="13162" y="5700"/>
                </a:cubicBezTo>
                <a:cubicBezTo>
                  <a:pt x="13069" y="5700"/>
                  <a:pt x="13038" y="5861"/>
                  <a:pt x="12933" y="5861"/>
                </a:cubicBezTo>
                <a:cubicBezTo>
                  <a:pt x="12918" y="5861"/>
                  <a:pt x="12901" y="5858"/>
                  <a:pt x="12883" y="5850"/>
                </a:cubicBezTo>
                <a:lnTo>
                  <a:pt x="12776" y="5565"/>
                </a:lnTo>
                <a:cubicBezTo>
                  <a:pt x="12760" y="5562"/>
                  <a:pt x="12745" y="5560"/>
                  <a:pt x="12731" y="5560"/>
                </a:cubicBezTo>
                <a:cubicBezTo>
                  <a:pt x="12532" y="5560"/>
                  <a:pt x="12484" y="5852"/>
                  <a:pt x="12228" y="5874"/>
                </a:cubicBezTo>
                <a:lnTo>
                  <a:pt x="12324" y="5886"/>
                </a:lnTo>
                <a:cubicBezTo>
                  <a:pt x="12336" y="6017"/>
                  <a:pt x="12181" y="5970"/>
                  <a:pt x="12121" y="6041"/>
                </a:cubicBezTo>
                <a:cubicBezTo>
                  <a:pt x="12097" y="5946"/>
                  <a:pt x="12026" y="5934"/>
                  <a:pt x="11966" y="5886"/>
                </a:cubicBezTo>
                <a:lnTo>
                  <a:pt x="11966" y="5886"/>
                </a:lnTo>
                <a:cubicBezTo>
                  <a:pt x="12002" y="5958"/>
                  <a:pt x="11788" y="5946"/>
                  <a:pt x="11847" y="6148"/>
                </a:cubicBezTo>
                <a:lnTo>
                  <a:pt x="11681" y="6065"/>
                </a:lnTo>
                <a:cubicBezTo>
                  <a:pt x="11466" y="6089"/>
                  <a:pt x="11562" y="6422"/>
                  <a:pt x="11359" y="6458"/>
                </a:cubicBezTo>
                <a:cubicBezTo>
                  <a:pt x="11383" y="6339"/>
                  <a:pt x="11264" y="6303"/>
                  <a:pt x="11371" y="6172"/>
                </a:cubicBezTo>
                <a:lnTo>
                  <a:pt x="11371" y="6172"/>
                </a:lnTo>
                <a:cubicBezTo>
                  <a:pt x="11300" y="6196"/>
                  <a:pt x="11240" y="6208"/>
                  <a:pt x="11264" y="6267"/>
                </a:cubicBezTo>
                <a:cubicBezTo>
                  <a:pt x="11259" y="6263"/>
                  <a:pt x="11253" y="6261"/>
                  <a:pt x="11248" y="6261"/>
                </a:cubicBezTo>
                <a:cubicBezTo>
                  <a:pt x="11200" y="6261"/>
                  <a:pt x="11144" y="6411"/>
                  <a:pt x="11081" y="6411"/>
                </a:cubicBezTo>
                <a:cubicBezTo>
                  <a:pt x="11071" y="6411"/>
                  <a:pt x="11060" y="6407"/>
                  <a:pt x="11050" y="6398"/>
                </a:cubicBezTo>
                <a:lnTo>
                  <a:pt x="11050" y="6398"/>
                </a:lnTo>
                <a:cubicBezTo>
                  <a:pt x="11038" y="6446"/>
                  <a:pt x="11062" y="6553"/>
                  <a:pt x="10990" y="6565"/>
                </a:cubicBezTo>
                <a:cubicBezTo>
                  <a:pt x="10982" y="6556"/>
                  <a:pt x="10973" y="6536"/>
                  <a:pt x="10969" y="6525"/>
                </a:cubicBezTo>
                <a:lnTo>
                  <a:pt x="10969" y="6525"/>
                </a:lnTo>
                <a:cubicBezTo>
                  <a:pt x="10980" y="6571"/>
                  <a:pt x="10888" y="6629"/>
                  <a:pt x="10978" y="6708"/>
                </a:cubicBezTo>
                <a:cubicBezTo>
                  <a:pt x="10914" y="6659"/>
                  <a:pt x="10852" y="6641"/>
                  <a:pt x="10792" y="6641"/>
                </a:cubicBezTo>
                <a:cubicBezTo>
                  <a:pt x="10630" y="6641"/>
                  <a:pt x="10482" y="6768"/>
                  <a:pt x="10336" y="6768"/>
                </a:cubicBezTo>
                <a:cubicBezTo>
                  <a:pt x="10284" y="6768"/>
                  <a:pt x="10232" y="6752"/>
                  <a:pt x="10180" y="6708"/>
                </a:cubicBezTo>
                <a:cubicBezTo>
                  <a:pt x="10050" y="6791"/>
                  <a:pt x="9895" y="6862"/>
                  <a:pt x="9764" y="6910"/>
                </a:cubicBezTo>
                <a:cubicBezTo>
                  <a:pt x="9764" y="6874"/>
                  <a:pt x="9752" y="6862"/>
                  <a:pt x="9776" y="6862"/>
                </a:cubicBezTo>
                <a:cubicBezTo>
                  <a:pt x="9764" y="6860"/>
                  <a:pt x="9754" y="6858"/>
                  <a:pt x="9745" y="6858"/>
                </a:cubicBezTo>
                <a:cubicBezTo>
                  <a:pt x="9615" y="6858"/>
                  <a:pt x="9718" y="7131"/>
                  <a:pt x="9561" y="7131"/>
                </a:cubicBezTo>
                <a:cubicBezTo>
                  <a:pt x="9547" y="7131"/>
                  <a:pt x="9532" y="7129"/>
                  <a:pt x="9514" y="7124"/>
                </a:cubicBezTo>
                <a:cubicBezTo>
                  <a:pt x="9383" y="6982"/>
                  <a:pt x="9609" y="7017"/>
                  <a:pt x="9526" y="6970"/>
                </a:cubicBezTo>
                <a:cubicBezTo>
                  <a:pt x="9494" y="6870"/>
                  <a:pt x="9460" y="6838"/>
                  <a:pt x="9425" y="6838"/>
                </a:cubicBezTo>
                <a:cubicBezTo>
                  <a:pt x="9365" y="6838"/>
                  <a:pt x="9298" y="6932"/>
                  <a:pt x="9221" y="6932"/>
                </a:cubicBezTo>
                <a:cubicBezTo>
                  <a:pt x="9193" y="6932"/>
                  <a:pt x="9164" y="6920"/>
                  <a:pt x="9133" y="6886"/>
                </a:cubicBezTo>
                <a:lnTo>
                  <a:pt x="9157" y="6862"/>
                </a:lnTo>
                <a:cubicBezTo>
                  <a:pt x="9139" y="6849"/>
                  <a:pt x="9121" y="6843"/>
                  <a:pt x="9103" y="6843"/>
                </a:cubicBezTo>
                <a:cubicBezTo>
                  <a:pt x="9060" y="6843"/>
                  <a:pt x="9022" y="6876"/>
                  <a:pt x="9014" y="6910"/>
                </a:cubicBezTo>
                <a:cubicBezTo>
                  <a:pt x="8992" y="6954"/>
                  <a:pt x="8940" y="7007"/>
                  <a:pt x="8895" y="7007"/>
                </a:cubicBezTo>
                <a:cubicBezTo>
                  <a:pt x="8891" y="7007"/>
                  <a:pt x="8887" y="7006"/>
                  <a:pt x="8883" y="7005"/>
                </a:cubicBezTo>
                <a:cubicBezTo>
                  <a:pt x="8883" y="7005"/>
                  <a:pt x="8895" y="6970"/>
                  <a:pt x="8895" y="6946"/>
                </a:cubicBezTo>
                <a:lnTo>
                  <a:pt x="8895" y="6946"/>
                </a:lnTo>
                <a:cubicBezTo>
                  <a:pt x="8823" y="7110"/>
                  <a:pt x="8645" y="7177"/>
                  <a:pt x="8490" y="7177"/>
                </a:cubicBezTo>
                <a:cubicBezTo>
                  <a:pt x="8465" y="7177"/>
                  <a:pt x="8441" y="7175"/>
                  <a:pt x="8418" y="7172"/>
                </a:cubicBezTo>
                <a:cubicBezTo>
                  <a:pt x="8573" y="7065"/>
                  <a:pt x="8526" y="7124"/>
                  <a:pt x="8621" y="6993"/>
                </a:cubicBezTo>
                <a:cubicBezTo>
                  <a:pt x="8619" y="6993"/>
                  <a:pt x="8618" y="6993"/>
                  <a:pt x="8616" y="6993"/>
                </a:cubicBezTo>
                <a:cubicBezTo>
                  <a:pt x="8562" y="6993"/>
                  <a:pt x="8470" y="7178"/>
                  <a:pt x="8358" y="7178"/>
                </a:cubicBezTo>
                <a:cubicBezTo>
                  <a:pt x="8347" y="7178"/>
                  <a:pt x="8335" y="7176"/>
                  <a:pt x="8323" y="7172"/>
                </a:cubicBezTo>
                <a:cubicBezTo>
                  <a:pt x="8347" y="7077"/>
                  <a:pt x="8359" y="6970"/>
                  <a:pt x="8514" y="6862"/>
                </a:cubicBezTo>
                <a:cubicBezTo>
                  <a:pt x="8514" y="6862"/>
                  <a:pt x="8573" y="6910"/>
                  <a:pt x="8573" y="6910"/>
                </a:cubicBezTo>
                <a:cubicBezTo>
                  <a:pt x="8645" y="6815"/>
                  <a:pt x="8633" y="6815"/>
                  <a:pt x="8597" y="6815"/>
                </a:cubicBezTo>
                <a:cubicBezTo>
                  <a:pt x="8561" y="6803"/>
                  <a:pt x="8502" y="6815"/>
                  <a:pt x="8514" y="6791"/>
                </a:cubicBezTo>
                <a:lnTo>
                  <a:pt x="8609" y="6743"/>
                </a:lnTo>
                <a:cubicBezTo>
                  <a:pt x="8549" y="6684"/>
                  <a:pt x="8299" y="6731"/>
                  <a:pt x="8347" y="6577"/>
                </a:cubicBezTo>
                <a:lnTo>
                  <a:pt x="8347" y="6577"/>
                </a:lnTo>
                <a:lnTo>
                  <a:pt x="8275" y="6601"/>
                </a:lnTo>
                <a:cubicBezTo>
                  <a:pt x="8168" y="6553"/>
                  <a:pt x="8216" y="6529"/>
                  <a:pt x="8264" y="6505"/>
                </a:cubicBezTo>
                <a:cubicBezTo>
                  <a:pt x="8311" y="6493"/>
                  <a:pt x="8359" y="6481"/>
                  <a:pt x="8299" y="6422"/>
                </a:cubicBezTo>
                <a:lnTo>
                  <a:pt x="8299" y="6422"/>
                </a:lnTo>
                <a:cubicBezTo>
                  <a:pt x="8299" y="6422"/>
                  <a:pt x="8359" y="6422"/>
                  <a:pt x="8418" y="6434"/>
                </a:cubicBezTo>
                <a:cubicBezTo>
                  <a:pt x="8466" y="6434"/>
                  <a:pt x="8526" y="6446"/>
                  <a:pt x="8526" y="6446"/>
                </a:cubicBezTo>
                <a:cubicBezTo>
                  <a:pt x="8490" y="6398"/>
                  <a:pt x="8418" y="6220"/>
                  <a:pt x="8478" y="6065"/>
                </a:cubicBezTo>
                <a:lnTo>
                  <a:pt x="8478" y="6065"/>
                </a:lnTo>
                <a:cubicBezTo>
                  <a:pt x="8537" y="6243"/>
                  <a:pt x="8561" y="6362"/>
                  <a:pt x="8633" y="6434"/>
                </a:cubicBezTo>
                <a:cubicBezTo>
                  <a:pt x="8645" y="6386"/>
                  <a:pt x="8668" y="6327"/>
                  <a:pt x="8621" y="6220"/>
                </a:cubicBezTo>
                <a:lnTo>
                  <a:pt x="8621" y="6220"/>
                </a:lnTo>
                <a:cubicBezTo>
                  <a:pt x="8621" y="6262"/>
                  <a:pt x="8640" y="6305"/>
                  <a:pt x="8618" y="6305"/>
                </a:cubicBezTo>
                <a:cubicBezTo>
                  <a:pt x="8616" y="6305"/>
                  <a:pt x="8613" y="6304"/>
                  <a:pt x="8609" y="6303"/>
                </a:cubicBezTo>
                <a:cubicBezTo>
                  <a:pt x="8549" y="6243"/>
                  <a:pt x="8537" y="6160"/>
                  <a:pt x="8549" y="6089"/>
                </a:cubicBezTo>
                <a:cubicBezTo>
                  <a:pt x="8549" y="6005"/>
                  <a:pt x="8585" y="5934"/>
                  <a:pt x="8633" y="5874"/>
                </a:cubicBezTo>
                <a:cubicBezTo>
                  <a:pt x="8694" y="5933"/>
                  <a:pt x="8745" y="5955"/>
                  <a:pt x="8791" y="5955"/>
                </a:cubicBezTo>
                <a:cubicBezTo>
                  <a:pt x="8935" y="5955"/>
                  <a:pt x="9028" y="5734"/>
                  <a:pt x="9210" y="5734"/>
                </a:cubicBezTo>
                <a:cubicBezTo>
                  <a:pt x="9241" y="5734"/>
                  <a:pt x="9274" y="5740"/>
                  <a:pt x="9311" y="5755"/>
                </a:cubicBezTo>
                <a:cubicBezTo>
                  <a:pt x="9407" y="5446"/>
                  <a:pt x="9752" y="5410"/>
                  <a:pt x="10002" y="5136"/>
                </a:cubicBezTo>
                <a:cubicBezTo>
                  <a:pt x="9692" y="5005"/>
                  <a:pt x="10073" y="5065"/>
                  <a:pt x="9835" y="4838"/>
                </a:cubicBezTo>
                <a:cubicBezTo>
                  <a:pt x="9876" y="4789"/>
                  <a:pt x="9889" y="4774"/>
                  <a:pt x="9901" y="4773"/>
                </a:cubicBezTo>
                <a:lnTo>
                  <a:pt x="9901" y="4773"/>
                </a:lnTo>
                <a:cubicBezTo>
                  <a:pt x="9907" y="4779"/>
                  <a:pt x="9909" y="4779"/>
                  <a:pt x="9919" y="4779"/>
                </a:cubicBezTo>
                <a:cubicBezTo>
                  <a:pt x="9907" y="4779"/>
                  <a:pt x="10204" y="4803"/>
                  <a:pt x="10204" y="4803"/>
                </a:cubicBezTo>
                <a:cubicBezTo>
                  <a:pt x="10300" y="4838"/>
                  <a:pt x="10180" y="4898"/>
                  <a:pt x="10228" y="4946"/>
                </a:cubicBezTo>
                <a:cubicBezTo>
                  <a:pt x="10259" y="4931"/>
                  <a:pt x="10283" y="4926"/>
                  <a:pt x="10303" y="4926"/>
                </a:cubicBezTo>
                <a:cubicBezTo>
                  <a:pt x="10384" y="4926"/>
                  <a:pt x="10397" y="5019"/>
                  <a:pt x="10502" y="5029"/>
                </a:cubicBezTo>
                <a:cubicBezTo>
                  <a:pt x="10419" y="4946"/>
                  <a:pt x="10466" y="4862"/>
                  <a:pt x="10573" y="4838"/>
                </a:cubicBezTo>
                <a:lnTo>
                  <a:pt x="10371" y="4803"/>
                </a:lnTo>
                <a:cubicBezTo>
                  <a:pt x="10404" y="4714"/>
                  <a:pt x="10448" y="4689"/>
                  <a:pt x="10496" y="4689"/>
                </a:cubicBezTo>
                <a:cubicBezTo>
                  <a:pt x="10554" y="4689"/>
                  <a:pt x="10619" y="4725"/>
                  <a:pt x="10679" y="4725"/>
                </a:cubicBezTo>
                <a:cubicBezTo>
                  <a:pt x="10728" y="4725"/>
                  <a:pt x="10774" y="4701"/>
                  <a:pt x="10812" y="4612"/>
                </a:cubicBezTo>
                <a:lnTo>
                  <a:pt x="10812" y="4612"/>
                </a:lnTo>
                <a:lnTo>
                  <a:pt x="10800" y="4743"/>
                </a:lnTo>
                <a:cubicBezTo>
                  <a:pt x="10871" y="4624"/>
                  <a:pt x="11204" y="4469"/>
                  <a:pt x="11157" y="4184"/>
                </a:cubicBezTo>
                <a:lnTo>
                  <a:pt x="11157" y="4184"/>
                </a:lnTo>
                <a:cubicBezTo>
                  <a:pt x="11204" y="4207"/>
                  <a:pt x="11276" y="4255"/>
                  <a:pt x="11240" y="4315"/>
                </a:cubicBezTo>
                <a:cubicBezTo>
                  <a:pt x="11526" y="4160"/>
                  <a:pt x="11657" y="3672"/>
                  <a:pt x="11943" y="3648"/>
                </a:cubicBezTo>
                <a:lnTo>
                  <a:pt x="11978" y="3719"/>
                </a:lnTo>
                <a:cubicBezTo>
                  <a:pt x="12012" y="3674"/>
                  <a:pt x="11970" y="3552"/>
                  <a:pt x="12061" y="3552"/>
                </a:cubicBezTo>
                <a:cubicBezTo>
                  <a:pt x="12065" y="3552"/>
                  <a:pt x="12069" y="3552"/>
                  <a:pt x="12074" y="3553"/>
                </a:cubicBezTo>
                <a:cubicBezTo>
                  <a:pt x="12095" y="3584"/>
                  <a:pt x="12107" y="3626"/>
                  <a:pt x="12126" y="3626"/>
                </a:cubicBezTo>
                <a:cubicBezTo>
                  <a:pt x="12128" y="3626"/>
                  <a:pt x="12131" y="3625"/>
                  <a:pt x="12133" y="3624"/>
                </a:cubicBezTo>
                <a:cubicBezTo>
                  <a:pt x="12133" y="3576"/>
                  <a:pt x="12169" y="3410"/>
                  <a:pt x="12264" y="3398"/>
                </a:cubicBezTo>
                <a:lnTo>
                  <a:pt x="12264" y="3505"/>
                </a:lnTo>
                <a:cubicBezTo>
                  <a:pt x="12574" y="3374"/>
                  <a:pt x="12502" y="3017"/>
                  <a:pt x="12645" y="2791"/>
                </a:cubicBezTo>
                <a:cubicBezTo>
                  <a:pt x="12698" y="2844"/>
                  <a:pt x="12759" y="2864"/>
                  <a:pt x="12821" y="2864"/>
                </a:cubicBezTo>
                <a:cubicBezTo>
                  <a:pt x="12952" y="2864"/>
                  <a:pt x="13088" y="2772"/>
                  <a:pt x="13169" y="2707"/>
                </a:cubicBezTo>
                <a:lnTo>
                  <a:pt x="13193" y="2731"/>
                </a:lnTo>
                <a:cubicBezTo>
                  <a:pt x="13264" y="2660"/>
                  <a:pt x="13324" y="2564"/>
                  <a:pt x="13359" y="2469"/>
                </a:cubicBezTo>
                <a:lnTo>
                  <a:pt x="13395" y="2386"/>
                </a:lnTo>
                <a:lnTo>
                  <a:pt x="13431" y="2290"/>
                </a:lnTo>
                <a:cubicBezTo>
                  <a:pt x="13455" y="2231"/>
                  <a:pt x="13479" y="2160"/>
                  <a:pt x="13490" y="2100"/>
                </a:cubicBezTo>
                <a:cubicBezTo>
                  <a:pt x="13538" y="1838"/>
                  <a:pt x="13514" y="1612"/>
                  <a:pt x="13467" y="1374"/>
                </a:cubicBezTo>
                <a:cubicBezTo>
                  <a:pt x="13574" y="1207"/>
                  <a:pt x="13550" y="897"/>
                  <a:pt x="13371" y="647"/>
                </a:cubicBezTo>
                <a:cubicBezTo>
                  <a:pt x="13193" y="397"/>
                  <a:pt x="12883" y="243"/>
                  <a:pt x="12633" y="100"/>
                </a:cubicBezTo>
                <a:lnTo>
                  <a:pt x="12633" y="100"/>
                </a:lnTo>
                <a:cubicBezTo>
                  <a:pt x="12705" y="171"/>
                  <a:pt x="12550" y="255"/>
                  <a:pt x="12455" y="266"/>
                </a:cubicBezTo>
                <a:cubicBezTo>
                  <a:pt x="12436" y="252"/>
                  <a:pt x="12410" y="248"/>
                  <a:pt x="12381" y="248"/>
                </a:cubicBezTo>
                <a:cubicBezTo>
                  <a:pt x="12336" y="248"/>
                  <a:pt x="12284" y="259"/>
                  <a:pt x="12240" y="266"/>
                </a:cubicBezTo>
                <a:cubicBezTo>
                  <a:pt x="12222" y="269"/>
                  <a:pt x="12208" y="272"/>
                  <a:pt x="12195" y="272"/>
                </a:cubicBezTo>
                <a:cubicBezTo>
                  <a:pt x="12159" y="272"/>
                  <a:pt x="12148" y="252"/>
                  <a:pt x="12157" y="171"/>
                </a:cubicBezTo>
                <a:lnTo>
                  <a:pt x="12157" y="171"/>
                </a:lnTo>
                <a:lnTo>
                  <a:pt x="12193" y="183"/>
                </a:lnTo>
                <a:cubicBezTo>
                  <a:pt x="12151" y="24"/>
                  <a:pt x="12038" y="0"/>
                  <a:pt x="119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9" name="Google Shape;1339;p12"/>
          <p:cNvGrpSpPr/>
          <p:nvPr/>
        </p:nvGrpSpPr>
        <p:grpSpPr>
          <a:xfrm>
            <a:off x="3114340" y="3483839"/>
            <a:ext cx="2827497" cy="58675"/>
            <a:chOff x="2887250" y="2929050"/>
            <a:chExt cx="2280975" cy="58675"/>
          </a:xfrm>
        </p:grpSpPr>
        <p:sp>
          <p:nvSpPr>
            <p:cNvPr id="1340" name="Google Shape;1340;p12"/>
            <p:cNvSpPr/>
            <p:nvPr/>
          </p:nvSpPr>
          <p:spPr>
            <a:xfrm>
              <a:off x="2887250" y="2933525"/>
              <a:ext cx="11350" cy="8075"/>
            </a:xfrm>
            <a:custGeom>
              <a:rect b="b" l="l" r="r" t="t"/>
              <a:pathLst>
                <a:path extrusionOk="0" h="323" w="454">
                  <a:moveTo>
                    <a:pt x="429" y="251"/>
                  </a:moveTo>
                  <a:cubicBezTo>
                    <a:pt x="382" y="251"/>
                    <a:pt x="334" y="322"/>
                    <a:pt x="274" y="322"/>
                  </a:cubicBezTo>
                  <a:cubicBezTo>
                    <a:pt x="251" y="322"/>
                    <a:pt x="155" y="251"/>
                    <a:pt x="144" y="239"/>
                  </a:cubicBezTo>
                  <a:cubicBezTo>
                    <a:pt x="120" y="227"/>
                    <a:pt x="1" y="167"/>
                    <a:pt x="1" y="155"/>
                  </a:cubicBezTo>
                  <a:cubicBezTo>
                    <a:pt x="1" y="132"/>
                    <a:pt x="144" y="108"/>
                    <a:pt x="155" y="72"/>
                  </a:cubicBezTo>
                  <a:cubicBezTo>
                    <a:pt x="203" y="72"/>
                    <a:pt x="263" y="1"/>
                    <a:pt x="310" y="1"/>
                  </a:cubicBezTo>
                  <a:cubicBezTo>
                    <a:pt x="322" y="1"/>
                    <a:pt x="429" y="72"/>
                    <a:pt x="441" y="84"/>
                  </a:cubicBezTo>
                  <a:cubicBezTo>
                    <a:pt x="453" y="96"/>
                    <a:pt x="298" y="155"/>
                    <a:pt x="298" y="167"/>
                  </a:cubicBezTo>
                  <a:cubicBezTo>
                    <a:pt x="286" y="191"/>
                    <a:pt x="429" y="215"/>
                    <a:pt x="429" y="25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2"/>
            <p:cNvSpPr/>
            <p:nvPr/>
          </p:nvSpPr>
          <p:spPr>
            <a:xfrm>
              <a:off x="2951850" y="2947225"/>
              <a:ext cx="14600" cy="6575"/>
            </a:xfrm>
            <a:custGeom>
              <a:rect b="b" l="l" r="r" t="t"/>
              <a:pathLst>
                <a:path extrusionOk="0" h="263" w="584">
                  <a:moveTo>
                    <a:pt x="143" y="250"/>
                  </a:moveTo>
                  <a:cubicBezTo>
                    <a:pt x="131" y="215"/>
                    <a:pt x="0" y="191"/>
                    <a:pt x="0" y="155"/>
                  </a:cubicBezTo>
                  <a:cubicBezTo>
                    <a:pt x="0" y="143"/>
                    <a:pt x="131" y="95"/>
                    <a:pt x="155" y="84"/>
                  </a:cubicBezTo>
                  <a:cubicBezTo>
                    <a:pt x="179" y="72"/>
                    <a:pt x="286" y="0"/>
                    <a:pt x="310" y="12"/>
                  </a:cubicBezTo>
                  <a:cubicBezTo>
                    <a:pt x="346" y="12"/>
                    <a:pt x="417" y="84"/>
                    <a:pt x="453" y="95"/>
                  </a:cubicBezTo>
                  <a:cubicBezTo>
                    <a:pt x="465" y="95"/>
                    <a:pt x="584" y="167"/>
                    <a:pt x="584" y="179"/>
                  </a:cubicBezTo>
                  <a:cubicBezTo>
                    <a:pt x="584" y="191"/>
                    <a:pt x="453" y="250"/>
                    <a:pt x="429" y="250"/>
                  </a:cubicBezTo>
                  <a:cubicBezTo>
                    <a:pt x="417" y="262"/>
                    <a:pt x="310" y="167"/>
                    <a:pt x="298" y="167"/>
                  </a:cubicBezTo>
                  <a:cubicBezTo>
                    <a:pt x="250" y="167"/>
                    <a:pt x="191" y="238"/>
                    <a:pt x="143" y="25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2"/>
            <p:cNvSpPr/>
            <p:nvPr/>
          </p:nvSpPr>
          <p:spPr>
            <a:xfrm>
              <a:off x="3072400" y="2950500"/>
              <a:ext cx="14600" cy="6275"/>
            </a:xfrm>
            <a:custGeom>
              <a:rect b="b" l="l" r="r" t="t"/>
              <a:pathLst>
                <a:path extrusionOk="0" h="251" w="584">
                  <a:moveTo>
                    <a:pt x="429" y="167"/>
                  </a:moveTo>
                  <a:cubicBezTo>
                    <a:pt x="381" y="167"/>
                    <a:pt x="334" y="250"/>
                    <a:pt x="286" y="250"/>
                  </a:cubicBezTo>
                  <a:cubicBezTo>
                    <a:pt x="250" y="250"/>
                    <a:pt x="155" y="167"/>
                    <a:pt x="143" y="155"/>
                  </a:cubicBezTo>
                  <a:cubicBezTo>
                    <a:pt x="119" y="143"/>
                    <a:pt x="0" y="95"/>
                    <a:pt x="0" y="72"/>
                  </a:cubicBezTo>
                  <a:cubicBezTo>
                    <a:pt x="0" y="48"/>
                    <a:pt x="143" y="24"/>
                    <a:pt x="155" y="0"/>
                  </a:cubicBezTo>
                  <a:cubicBezTo>
                    <a:pt x="203" y="0"/>
                    <a:pt x="250" y="84"/>
                    <a:pt x="298" y="84"/>
                  </a:cubicBezTo>
                  <a:cubicBezTo>
                    <a:pt x="310" y="84"/>
                    <a:pt x="429" y="0"/>
                    <a:pt x="453" y="12"/>
                  </a:cubicBezTo>
                  <a:cubicBezTo>
                    <a:pt x="465" y="12"/>
                    <a:pt x="584" y="84"/>
                    <a:pt x="584" y="95"/>
                  </a:cubicBezTo>
                  <a:cubicBezTo>
                    <a:pt x="584" y="119"/>
                    <a:pt x="441" y="143"/>
                    <a:pt x="429" y="16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2"/>
            <p:cNvSpPr/>
            <p:nvPr/>
          </p:nvSpPr>
          <p:spPr>
            <a:xfrm>
              <a:off x="3162875" y="2960900"/>
              <a:ext cx="17900" cy="8375"/>
            </a:xfrm>
            <a:custGeom>
              <a:rect b="b" l="l" r="r" t="t"/>
              <a:pathLst>
                <a:path extrusionOk="0" h="335" w="716">
                  <a:moveTo>
                    <a:pt x="1" y="156"/>
                  </a:moveTo>
                  <a:lnTo>
                    <a:pt x="298" y="1"/>
                  </a:lnTo>
                  <a:lnTo>
                    <a:pt x="441" y="96"/>
                  </a:lnTo>
                  <a:lnTo>
                    <a:pt x="715" y="263"/>
                  </a:lnTo>
                  <a:cubicBezTo>
                    <a:pt x="668" y="263"/>
                    <a:pt x="620" y="334"/>
                    <a:pt x="572" y="334"/>
                  </a:cubicBezTo>
                  <a:cubicBezTo>
                    <a:pt x="513" y="334"/>
                    <a:pt x="477" y="263"/>
                    <a:pt x="429" y="251"/>
                  </a:cubicBezTo>
                  <a:cubicBezTo>
                    <a:pt x="382" y="251"/>
                    <a:pt x="334" y="168"/>
                    <a:pt x="287" y="168"/>
                  </a:cubicBezTo>
                  <a:cubicBezTo>
                    <a:pt x="251" y="168"/>
                    <a:pt x="168" y="251"/>
                    <a:pt x="132" y="239"/>
                  </a:cubicBezTo>
                  <a:cubicBezTo>
                    <a:pt x="84" y="227"/>
                    <a:pt x="48" y="180"/>
                    <a:pt x="1" y="1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2"/>
            <p:cNvSpPr/>
            <p:nvPr/>
          </p:nvSpPr>
          <p:spPr>
            <a:xfrm>
              <a:off x="3146225" y="2944250"/>
              <a:ext cx="14600" cy="6275"/>
            </a:xfrm>
            <a:custGeom>
              <a:rect b="b" l="l" r="r" t="t"/>
              <a:pathLst>
                <a:path extrusionOk="0" h="251" w="584">
                  <a:moveTo>
                    <a:pt x="429" y="167"/>
                  </a:moveTo>
                  <a:cubicBezTo>
                    <a:pt x="381" y="179"/>
                    <a:pt x="322" y="250"/>
                    <a:pt x="274" y="250"/>
                  </a:cubicBezTo>
                  <a:cubicBezTo>
                    <a:pt x="250" y="250"/>
                    <a:pt x="155" y="179"/>
                    <a:pt x="131" y="167"/>
                  </a:cubicBezTo>
                  <a:cubicBezTo>
                    <a:pt x="119" y="155"/>
                    <a:pt x="0" y="95"/>
                    <a:pt x="0" y="84"/>
                  </a:cubicBezTo>
                  <a:cubicBezTo>
                    <a:pt x="0" y="48"/>
                    <a:pt x="131" y="24"/>
                    <a:pt x="143" y="0"/>
                  </a:cubicBezTo>
                  <a:cubicBezTo>
                    <a:pt x="202" y="12"/>
                    <a:pt x="238" y="84"/>
                    <a:pt x="286" y="84"/>
                  </a:cubicBezTo>
                  <a:cubicBezTo>
                    <a:pt x="310" y="84"/>
                    <a:pt x="429" y="0"/>
                    <a:pt x="441" y="12"/>
                  </a:cubicBezTo>
                  <a:cubicBezTo>
                    <a:pt x="464" y="12"/>
                    <a:pt x="583" y="84"/>
                    <a:pt x="583" y="95"/>
                  </a:cubicBezTo>
                  <a:cubicBezTo>
                    <a:pt x="572" y="119"/>
                    <a:pt x="441" y="143"/>
                    <a:pt x="429" y="16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2"/>
            <p:cNvSpPr/>
            <p:nvPr/>
          </p:nvSpPr>
          <p:spPr>
            <a:xfrm>
              <a:off x="3345950" y="2957625"/>
              <a:ext cx="11325" cy="8375"/>
            </a:xfrm>
            <a:custGeom>
              <a:rect b="b" l="l" r="r" t="t"/>
              <a:pathLst>
                <a:path extrusionOk="0" h="335" w="453">
                  <a:moveTo>
                    <a:pt x="429" y="251"/>
                  </a:moveTo>
                  <a:cubicBezTo>
                    <a:pt x="381" y="251"/>
                    <a:pt x="322" y="334"/>
                    <a:pt x="274" y="334"/>
                  </a:cubicBezTo>
                  <a:cubicBezTo>
                    <a:pt x="250" y="334"/>
                    <a:pt x="155" y="251"/>
                    <a:pt x="131" y="251"/>
                  </a:cubicBezTo>
                  <a:cubicBezTo>
                    <a:pt x="119" y="239"/>
                    <a:pt x="0" y="180"/>
                    <a:pt x="0" y="156"/>
                  </a:cubicBezTo>
                  <a:cubicBezTo>
                    <a:pt x="0" y="132"/>
                    <a:pt x="143" y="108"/>
                    <a:pt x="155" y="84"/>
                  </a:cubicBezTo>
                  <a:cubicBezTo>
                    <a:pt x="203" y="84"/>
                    <a:pt x="250" y="1"/>
                    <a:pt x="298" y="1"/>
                  </a:cubicBezTo>
                  <a:cubicBezTo>
                    <a:pt x="322" y="13"/>
                    <a:pt x="429" y="84"/>
                    <a:pt x="441" y="96"/>
                  </a:cubicBezTo>
                  <a:cubicBezTo>
                    <a:pt x="453" y="96"/>
                    <a:pt x="286" y="156"/>
                    <a:pt x="286" y="168"/>
                  </a:cubicBezTo>
                  <a:cubicBezTo>
                    <a:pt x="286" y="191"/>
                    <a:pt x="417" y="227"/>
                    <a:pt x="429" y="25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12"/>
            <p:cNvSpPr/>
            <p:nvPr/>
          </p:nvSpPr>
          <p:spPr>
            <a:xfrm>
              <a:off x="3488525" y="2957350"/>
              <a:ext cx="17875" cy="10425"/>
            </a:xfrm>
            <a:custGeom>
              <a:rect b="b" l="l" r="r" t="t"/>
              <a:pathLst>
                <a:path extrusionOk="0" h="417" w="715">
                  <a:moveTo>
                    <a:pt x="143" y="167"/>
                  </a:moveTo>
                  <a:cubicBezTo>
                    <a:pt x="143" y="131"/>
                    <a:pt x="0" y="107"/>
                    <a:pt x="0" y="83"/>
                  </a:cubicBezTo>
                  <a:cubicBezTo>
                    <a:pt x="12" y="71"/>
                    <a:pt x="155" y="0"/>
                    <a:pt x="155" y="0"/>
                  </a:cubicBezTo>
                  <a:cubicBezTo>
                    <a:pt x="203" y="0"/>
                    <a:pt x="262" y="71"/>
                    <a:pt x="298" y="83"/>
                  </a:cubicBezTo>
                  <a:cubicBezTo>
                    <a:pt x="346" y="107"/>
                    <a:pt x="393" y="143"/>
                    <a:pt x="441" y="167"/>
                  </a:cubicBezTo>
                  <a:lnTo>
                    <a:pt x="572" y="250"/>
                  </a:lnTo>
                  <a:cubicBezTo>
                    <a:pt x="584" y="286"/>
                    <a:pt x="715" y="310"/>
                    <a:pt x="715" y="345"/>
                  </a:cubicBezTo>
                  <a:cubicBezTo>
                    <a:pt x="715" y="345"/>
                    <a:pt x="572" y="417"/>
                    <a:pt x="560" y="417"/>
                  </a:cubicBezTo>
                  <a:cubicBezTo>
                    <a:pt x="524" y="417"/>
                    <a:pt x="453" y="345"/>
                    <a:pt x="429" y="333"/>
                  </a:cubicBezTo>
                  <a:cubicBezTo>
                    <a:pt x="369" y="310"/>
                    <a:pt x="322" y="274"/>
                    <a:pt x="286" y="25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12"/>
            <p:cNvSpPr/>
            <p:nvPr/>
          </p:nvSpPr>
          <p:spPr>
            <a:xfrm>
              <a:off x="3533475" y="2944250"/>
              <a:ext cx="18475" cy="6575"/>
            </a:xfrm>
            <a:custGeom>
              <a:rect b="b" l="l" r="r" t="t"/>
              <a:pathLst>
                <a:path extrusionOk="0" h="263" w="739">
                  <a:moveTo>
                    <a:pt x="0" y="167"/>
                  </a:moveTo>
                  <a:lnTo>
                    <a:pt x="155" y="84"/>
                  </a:lnTo>
                  <a:cubicBezTo>
                    <a:pt x="191" y="72"/>
                    <a:pt x="262" y="24"/>
                    <a:pt x="310" y="12"/>
                  </a:cubicBezTo>
                  <a:cubicBezTo>
                    <a:pt x="333" y="0"/>
                    <a:pt x="417" y="95"/>
                    <a:pt x="441" y="95"/>
                  </a:cubicBezTo>
                  <a:cubicBezTo>
                    <a:pt x="476" y="95"/>
                    <a:pt x="572" y="12"/>
                    <a:pt x="595" y="12"/>
                  </a:cubicBezTo>
                  <a:cubicBezTo>
                    <a:pt x="655" y="36"/>
                    <a:pt x="679" y="84"/>
                    <a:pt x="738" y="107"/>
                  </a:cubicBezTo>
                  <a:lnTo>
                    <a:pt x="584" y="179"/>
                  </a:lnTo>
                  <a:cubicBezTo>
                    <a:pt x="548" y="203"/>
                    <a:pt x="476" y="250"/>
                    <a:pt x="429" y="262"/>
                  </a:cubicBezTo>
                  <a:cubicBezTo>
                    <a:pt x="405" y="262"/>
                    <a:pt x="322" y="167"/>
                    <a:pt x="298" y="167"/>
                  </a:cubicBezTo>
                  <a:cubicBezTo>
                    <a:pt x="262" y="167"/>
                    <a:pt x="167" y="250"/>
                    <a:pt x="143" y="250"/>
                  </a:cubicBezTo>
                  <a:cubicBezTo>
                    <a:pt x="83" y="238"/>
                    <a:pt x="60" y="179"/>
                    <a:pt x="0" y="16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2"/>
            <p:cNvSpPr/>
            <p:nvPr/>
          </p:nvSpPr>
          <p:spPr>
            <a:xfrm>
              <a:off x="3675750" y="2944250"/>
              <a:ext cx="15200" cy="8050"/>
            </a:xfrm>
            <a:custGeom>
              <a:rect b="b" l="l" r="r" t="t"/>
              <a:pathLst>
                <a:path extrusionOk="0" h="322" w="608">
                  <a:moveTo>
                    <a:pt x="143" y="322"/>
                  </a:moveTo>
                  <a:cubicBezTo>
                    <a:pt x="143" y="286"/>
                    <a:pt x="0" y="262"/>
                    <a:pt x="12" y="238"/>
                  </a:cubicBezTo>
                  <a:cubicBezTo>
                    <a:pt x="12" y="214"/>
                    <a:pt x="167" y="179"/>
                    <a:pt x="155" y="155"/>
                  </a:cubicBezTo>
                  <a:cubicBezTo>
                    <a:pt x="155" y="143"/>
                    <a:pt x="12" y="84"/>
                    <a:pt x="24" y="72"/>
                  </a:cubicBezTo>
                  <a:cubicBezTo>
                    <a:pt x="36" y="60"/>
                    <a:pt x="155" y="0"/>
                    <a:pt x="179" y="0"/>
                  </a:cubicBezTo>
                  <a:cubicBezTo>
                    <a:pt x="215" y="0"/>
                    <a:pt x="274" y="84"/>
                    <a:pt x="310" y="84"/>
                  </a:cubicBezTo>
                  <a:cubicBezTo>
                    <a:pt x="322" y="84"/>
                    <a:pt x="465" y="0"/>
                    <a:pt x="465" y="0"/>
                  </a:cubicBezTo>
                  <a:cubicBezTo>
                    <a:pt x="488" y="24"/>
                    <a:pt x="608" y="72"/>
                    <a:pt x="608" y="84"/>
                  </a:cubicBezTo>
                  <a:cubicBezTo>
                    <a:pt x="608" y="107"/>
                    <a:pt x="477" y="143"/>
                    <a:pt x="453" y="167"/>
                  </a:cubicBezTo>
                  <a:cubicBezTo>
                    <a:pt x="417" y="191"/>
                    <a:pt x="346" y="214"/>
                    <a:pt x="298" y="23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2"/>
            <p:cNvSpPr/>
            <p:nvPr/>
          </p:nvSpPr>
          <p:spPr>
            <a:xfrm>
              <a:off x="3938575" y="2954950"/>
              <a:ext cx="14600" cy="6275"/>
            </a:xfrm>
            <a:custGeom>
              <a:rect b="b" l="l" r="r" t="t"/>
              <a:pathLst>
                <a:path extrusionOk="0" h="251" w="584">
                  <a:moveTo>
                    <a:pt x="429" y="179"/>
                  </a:moveTo>
                  <a:cubicBezTo>
                    <a:pt x="382" y="179"/>
                    <a:pt x="322" y="251"/>
                    <a:pt x="274" y="251"/>
                  </a:cubicBezTo>
                  <a:cubicBezTo>
                    <a:pt x="251" y="251"/>
                    <a:pt x="155" y="179"/>
                    <a:pt x="143" y="167"/>
                  </a:cubicBezTo>
                  <a:cubicBezTo>
                    <a:pt x="120" y="156"/>
                    <a:pt x="1" y="96"/>
                    <a:pt x="1" y="84"/>
                  </a:cubicBezTo>
                  <a:cubicBezTo>
                    <a:pt x="1" y="60"/>
                    <a:pt x="143" y="37"/>
                    <a:pt x="155" y="1"/>
                  </a:cubicBezTo>
                  <a:cubicBezTo>
                    <a:pt x="203" y="13"/>
                    <a:pt x="239" y="84"/>
                    <a:pt x="298" y="96"/>
                  </a:cubicBezTo>
                  <a:cubicBezTo>
                    <a:pt x="310" y="96"/>
                    <a:pt x="429" y="13"/>
                    <a:pt x="441" y="13"/>
                  </a:cubicBezTo>
                  <a:cubicBezTo>
                    <a:pt x="465" y="25"/>
                    <a:pt x="584" y="84"/>
                    <a:pt x="584" y="96"/>
                  </a:cubicBezTo>
                  <a:cubicBezTo>
                    <a:pt x="584" y="120"/>
                    <a:pt x="441" y="144"/>
                    <a:pt x="429" y="17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2"/>
            <p:cNvSpPr/>
            <p:nvPr/>
          </p:nvSpPr>
          <p:spPr>
            <a:xfrm>
              <a:off x="3985000" y="2964475"/>
              <a:ext cx="14925" cy="10150"/>
            </a:xfrm>
            <a:custGeom>
              <a:rect b="b" l="l" r="r" t="t"/>
              <a:pathLst>
                <a:path extrusionOk="0" h="406" w="597">
                  <a:moveTo>
                    <a:pt x="310" y="1"/>
                  </a:moveTo>
                  <a:lnTo>
                    <a:pt x="453" y="84"/>
                  </a:lnTo>
                  <a:cubicBezTo>
                    <a:pt x="489" y="108"/>
                    <a:pt x="572" y="144"/>
                    <a:pt x="584" y="167"/>
                  </a:cubicBezTo>
                  <a:cubicBezTo>
                    <a:pt x="596" y="191"/>
                    <a:pt x="441" y="227"/>
                    <a:pt x="441" y="251"/>
                  </a:cubicBezTo>
                  <a:cubicBezTo>
                    <a:pt x="430" y="275"/>
                    <a:pt x="572" y="310"/>
                    <a:pt x="572" y="334"/>
                  </a:cubicBezTo>
                  <a:lnTo>
                    <a:pt x="418" y="406"/>
                  </a:lnTo>
                  <a:lnTo>
                    <a:pt x="287" y="322"/>
                  </a:lnTo>
                  <a:lnTo>
                    <a:pt x="1" y="156"/>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2"/>
            <p:cNvSpPr/>
            <p:nvPr/>
          </p:nvSpPr>
          <p:spPr>
            <a:xfrm>
              <a:off x="4068950" y="2962700"/>
              <a:ext cx="11325" cy="8050"/>
            </a:xfrm>
            <a:custGeom>
              <a:rect b="b" l="l" r="r" t="t"/>
              <a:pathLst>
                <a:path extrusionOk="0" h="322" w="453">
                  <a:moveTo>
                    <a:pt x="298" y="238"/>
                  </a:moveTo>
                  <a:cubicBezTo>
                    <a:pt x="250" y="250"/>
                    <a:pt x="203" y="322"/>
                    <a:pt x="155" y="322"/>
                  </a:cubicBezTo>
                  <a:cubicBezTo>
                    <a:pt x="131" y="322"/>
                    <a:pt x="24" y="250"/>
                    <a:pt x="12" y="238"/>
                  </a:cubicBezTo>
                  <a:cubicBezTo>
                    <a:pt x="0" y="227"/>
                    <a:pt x="167" y="167"/>
                    <a:pt x="167" y="155"/>
                  </a:cubicBezTo>
                  <a:cubicBezTo>
                    <a:pt x="167" y="131"/>
                    <a:pt x="36" y="96"/>
                    <a:pt x="24" y="72"/>
                  </a:cubicBezTo>
                  <a:cubicBezTo>
                    <a:pt x="72" y="72"/>
                    <a:pt x="131" y="0"/>
                    <a:pt x="179" y="0"/>
                  </a:cubicBezTo>
                  <a:cubicBezTo>
                    <a:pt x="203" y="0"/>
                    <a:pt x="298" y="72"/>
                    <a:pt x="322" y="84"/>
                  </a:cubicBezTo>
                  <a:cubicBezTo>
                    <a:pt x="334" y="96"/>
                    <a:pt x="453" y="155"/>
                    <a:pt x="453" y="167"/>
                  </a:cubicBezTo>
                  <a:cubicBezTo>
                    <a:pt x="453" y="191"/>
                    <a:pt x="310" y="215"/>
                    <a:pt x="298" y="23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2"/>
            <p:cNvSpPr/>
            <p:nvPr/>
          </p:nvSpPr>
          <p:spPr>
            <a:xfrm>
              <a:off x="4888100" y="2968050"/>
              <a:ext cx="14300" cy="8375"/>
            </a:xfrm>
            <a:custGeom>
              <a:rect b="b" l="l" r="r" t="t"/>
              <a:pathLst>
                <a:path extrusionOk="0" h="335" w="572">
                  <a:moveTo>
                    <a:pt x="572" y="251"/>
                  </a:moveTo>
                  <a:cubicBezTo>
                    <a:pt x="524" y="263"/>
                    <a:pt x="465" y="334"/>
                    <a:pt x="417" y="334"/>
                  </a:cubicBezTo>
                  <a:cubicBezTo>
                    <a:pt x="393" y="334"/>
                    <a:pt x="298" y="251"/>
                    <a:pt x="274" y="251"/>
                  </a:cubicBezTo>
                  <a:cubicBezTo>
                    <a:pt x="239" y="227"/>
                    <a:pt x="167" y="191"/>
                    <a:pt x="143" y="155"/>
                  </a:cubicBezTo>
                  <a:cubicBezTo>
                    <a:pt x="120" y="144"/>
                    <a:pt x="0" y="96"/>
                    <a:pt x="0" y="72"/>
                  </a:cubicBezTo>
                  <a:cubicBezTo>
                    <a:pt x="0" y="48"/>
                    <a:pt x="143" y="24"/>
                    <a:pt x="155" y="1"/>
                  </a:cubicBezTo>
                  <a:lnTo>
                    <a:pt x="429" y="16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2"/>
            <p:cNvSpPr/>
            <p:nvPr/>
          </p:nvSpPr>
          <p:spPr>
            <a:xfrm>
              <a:off x="4874100" y="2957625"/>
              <a:ext cx="14625" cy="6275"/>
            </a:xfrm>
            <a:custGeom>
              <a:rect b="b" l="l" r="r" t="t"/>
              <a:pathLst>
                <a:path extrusionOk="0" h="251" w="585">
                  <a:moveTo>
                    <a:pt x="144" y="239"/>
                  </a:moveTo>
                  <a:cubicBezTo>
                    <a:pt x="132" y="215"/>
                    <a:pt x="1" y="180"/>
                    <a:pt x="1" y="156"/>
                  </a:cubicBezTo>
                  <a:cubicBezTo>
                    <a:pt x="1" y="144"/>
                    <a:pt x="132" y="84"/>
                    <a:pt x="156" y="72"/>
                  </a:cubicBezTo>
                  <a:cubicBezTo>
                    <a:pt x="179" y="60"/>
                    <a:pt x="287" y="1"/>
                    <a:pt x="310" y="1"/>
                  </a:cubicBezTo>
                  <a:cubicBezTo>
                    <a:pt x="346" y="1"/>
                    <a:pt x="418" y="72"/>
                    <a:pt x="453" y="84"/>
                  </a:cubicBezTo>
                  <a:cubicBezTo>
                    <a:pt x="465" y="84"/>
                    <a:pt x="584" y="156"/>
                    <a:pt x="584" y="168"/>
                  </a:cubicBezTo>
                  <a:cubicBezTo>
                    <a:pt x="584" y="180"/>
                    <a:pt x="453" y="239"/>
                    <a:pt x="429" y="251"/>
                  </a:cubicBezTo>
                  <a:cubicBezTo>
                    <a:pt x="418" y="251"/>
                    <a:pt x="322" y="168"/>
                    <a:pt x="299" y="156"/>
                  </a:cubicBezTo>
                  <a:cubicBezTo>
                    <a:pt x="251" y="156"/>
                    <a:pt x="191" y="239"/>
                    <a:pt x="144" y="23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2"/>
            <p:cNvSpPr/>
            <p:nvPr/>
          </p:nvSpPr>
          <p:spPr>
            <a:xfrm>
              <a:off x="4912800" y="2973125"/>
              <a:ext cx="18775" cy="9825"/>
            </a:xfrm>
            <a:custGeom>
              <a:rect b="b" l="l" r="r" t="t"/>
              <a:pathLst>
                <a:path extrusionOk="0" h="393" w="751">
                  <a:moveTo>
                    <a:pt x="1" y="298"/>
                  </a:moveTo>
                  <a:cubicBezTo>
                    <a:pt x="96" y="250"/>
                    <a:pt x="203" y="202"/>
                    <a:pt x="310" y="155"/>
                  </a:cubicBezTo>
                  <a:cubicBezTo>
                    <a:pt x="405" y="95"/>
                    <a:pt x="513" y="48"/>
                    <a:pt x="608" y="0"/>
                  </a:cubicBezTo>
                  <a:cubicBezTo>
                    <a:pt x="620" y="24"/>
                    <a:pt x="751" y="48"/>
                    <a:pt x="751" y="83"/>
                  </a:cubicBezTo>
                  <a:cubicBezTo>
                    <a:pt x="751" y="95"/>
                    <a:pt x="620" y="143"/>
                    <a:pt x="596" y="155"/>
                  </a:cubicBezTo>
                  <a:cubicBezTo>
                    <a:pt x="548" y="179"/>
                    <a:pt x="489" y="214"/>
                    <a:pt x="441" y="238"/>
                  </a:cubicBezTo>
                  <a:lnTo>
                    <a:pt x="286" y="310"/>
                  </a:lnTo>
                  <a:cubicBezTo>
                    <a:pt x="275" y="322"/>
                    <a:pt x="155" y="393"/>
                    <a:pt x="144" y="393"/>
                  </a:cubicBezTo>
                  <a:cubicBezTo>
                    <a:pt x="84" y="381"/>
                    <a:pt x="48" y="310"/>
                    <a:pt x="1" y="29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12"/>
            <p:cNvSpPr/>
            <p:nvPr/>
          </p:nvSpPr>
          <p:spPr>
            <a:xfrm>
              <a:off x="4924700" y="2963300"/>
              <a:ext cx="18775" cy="7750"/>
            </a:xfrm>
            <a:custGeom>
              <a:rect b="b" l="l" r="r" t="t"/>
              <a:pathLst>
                <a:path extrusionOk="0" h="310" w="751">
                  <a:moveTo>
                    <a:pt x="299" y="155"/>
                  </a:moveTo>
                  <a:lnTo>
                    <a:pt x="453" y="72"/>
                  </a:lnTo>
                  <a:cubicBezTo>
                    <a:pt x="465" y="72"/>
                    <a:pt x="608" y="0"/>
                    <a:pt x="608" y="0"/>
                  </a:cubicBezTo>
                  <a:cubicBezTo>
                    <a:pt x="620" y="0"/>
                    <a:pt x="751" y="72"/>
                    <a:pt x="751" y="84"/>
                  </a:cubicBezTo>
                  <a:cubicBezTo>
                    <a:pt x="739" y="95"/>
                    <a:pt x="608" y="143"/>
                    <a:pt x="596" y="155"/>
                  </a:cubicBezTo>
                  <a:cubicBezTo>
                    <a:pt x="561" y="191"/>
                    <a:pt x="489" y="214"/>
                    <a:pt x="441" y="238"/>
                  </a:cubicBezTo>
                  <a:cubicBezTo>
                    <a:pt x="418" y="250"/>
                    <a:pt x="310" y="310"/>
                    <a:pt x="287" y="310"/>
                  </a:cubicBezTo>
                  <a:cubicBezTo>
                    <a:pt x="263" y="310"/>
                    <a:pt x="168" y="238"/>
                    <a:pt x="144" y="226"/>
                  </a:cubicBezTo>
                  <a:cubicBezTo>
                    <a:pt x="132" y="214"/>
                    <a:pt x="1" y="155"/>
                    <a:pt x="13" y="143"/>
                  </a:cubicBezTo>
                  <a:cubicBezTo>
                    <a:pt x="13" y="131"/>
                    <a:pt x="156" y="60"/>
                    <a:pt x="168" y="60"/>
                  </a:cubicBezTo>
                  <a:cubicBezTo>
                    <a:pt x="215" y="72"/>
                    <a:pt x="251" y="143"/>
                    <a:pt x="299" y="15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2"/>
            <p:cNvSpPr/>
            <p:nvPr/>
          </p:nvSpPr>
          <p:spPr>
            <a:xfrm>
              <a:off x="4943750" y="2953475"/>
              <a:ext cx="47950" cy="12525"/>
            </a:xfrm>
            <a:custGeom>
              <a:rect b="b" l="l" r="r" t="t"/>
              <a:pathLst>
                <a:path extrusionOk="0" h="501" w="1918">
                  <a:moveTo>
                    <a:pt x="156" y="238"/>
                  </a:moveTo>
                  <a:lnTo>
                    <a:pt x="453" y="84"/>
                  </a:lnTo>
                  <a:lnTo>
                    <a:pt x="608" y="0"/>
                  </a:lnTo>
                  <a:lnTo>
                    <a:pt x="751" y="84"/>
                  </a:lnTo>
                  <a:cubicBezTo>
                    <a:pt x="787" y="119"/>
                    <a:pt x="834" y="155"/>
                    <a:pt x="882" y="179"/>
                  </a:cubicBezTo>
                  <a:cubicBezTo>
                    <a:pt x="930" y="191"/>
                    <a:pt x="977" y="250"/>
                    <a:pt x="1025" y="262"/>
                  </a:cubicBezTo>
                  <a:cubicBezTo>
                    <a:pt x="1061" y="262"/>
                    <a:pt x="1144" y="179"/>
                    <a:pt x="1180" y="179"/>
                  </a:cubicBezTo>
                  <a:cubicBezTo>
                    <a:pt x="1227" y="179"/>
                    <a:pt x="1275" y="262"/>
                    <a:pt x="1323" y="262"/>
                  </a:cubicBezTo>
                  <a:lnTo>
                    <a:pt x="1620" y="107"/>
                  </a:lnTo>
                  <a:cubicBezTo>
                    <a:pt x="1644" y="107"/>
                    <a:pt x="1751" y="36"/>
                    <a:pt x="1775" y="36"/>
                  </a:cubicBezTo>
                  <a:cubicBezTo>
                    <a:pt x="1787" y="36"/>
                    <a:pt x="1918" y="107"/>
                    <a:pt x="1918" y="119"/>
                  </a:cubicBezTo>
                  <a:cubicBezTo>
                    <a:pt x="1918" y="143"/>
                    <a:pt x="1775" y="167"/>
                    <a:pt x="1763" y="191"/>
                  </a:cubicBezTo>
                  <a:lnTo>
                    <a:pt x="1453" y="346"/>
                  </a:lnTo>
                  <a:cubicBezTo>
                    <a:pt x="1406" y="381"/>
                    <a:pt x="1358" y="405"/>
                    <a:pt x="1299" y="429"/>
                  </a:cubicBezTo>
                  <a:cubicBezTo>
                    <a:pt x="1287" y="441"/>
                    <a:pt x="1168" y="500"/>
                    <a:pt x="1156" y="500"/>
                  </a:cubicBezTo>
                  <a:cubicBezTo>
                    <a:pt x="1120" y="500"/>
                    <a:pt x="1037" y="429"/>
                    <a:pt x="1013" y="417"/>
                  </a:cubicBezTo>
                  <a:cubicBezTo>
                    <a:pt x="965" y="393"/>
                    <a:pt x="918" y="357"/>
                    <a:pt x="870" y="334"/>
                  </a:cubicBezTo>
                  <a:cubicBezTo>
                    <a:pt x="858" y="322"/>
                    <a:pt x="763" y="250"/>
                    <a:pt x="739" y="250"/>
                  </a:cubicBezTo>
                  <a:cubicBezTo>
                    <a:pt x="703" y="250"/>
                    <a:pt x="608" y="310"/>
                    <a:pt x="584" y="322"/>
                  </a:cubicBezTo>
                  <a:lnTo>
                    <a:pt x="430" y="405"/>
                  </a:lnTo>
                  <a:lnTo>
                    <a:pt x="287" y="322"/>
                  </a:lnTo>
                  <a:cubicBezTo>
                    <a:pt x="239" y="322"/>
                    <a:pt x="191" y="393"/>
                    <a:pt x="132" y="393"/>
                  </a:cubicBezTo>
                  <a:cubicBezTo>
                    <a:pt x="132" y="393"/>
                    <a:pt x="1" y="322"/>
                    <a:pt x="1" y="310"/>
                  </a:cubicBezTo>
                  <a:cubicBezTo>
                    <a:pt x="1" y="286"/>
                    <a:pt x="144" y="262"/>
                    <a:pt x="156" y="23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2"/>
            <p:cNvSpPr/>
            <p:nvPr/>
          </p:nvSpPr>
          <p:spPr>
            <a:xfrm>
              <a:off x="5039600" y="2945725"/>
              <a:ext cx="14925" cy="10150"/>
            </a:xfrm>
            <a:custGeom>
              <a:rect b="b" l="l" r="r" t="t"/>
              <a:pathLst>
                <a:path extrusionOk="0" h="406" w="597">
                  <a:moveTo>
                    <a:pt x="275" y="406"/>
                  </a:moveTo>
                  <a:lnTo>
                    <a:pt x="144" y="322"/>
                  </a:lnTo>
                  <a:cubicBezTo>
                    <a:pt x="120" y="310"/>
                    <a:pt x="1" y="251"/>
                    <a:pt x="1" y="239"/>
                  </a:cubicBezTo>
                  <a:cubicBezTo>
                    <a:pt x="13" y="203"/>
                    <a:pt x="132" y="191"/>
                    <a:pt x="156" y="155"/>
                  </a:cubicBezTo>
                  <a:lnTo>
                    <a:pt x="310" y="84"/>
                  </a:lnTo>
                  <a:cubicBezTo>
                    <a:pt x="322" y="72"/>
                    <a:pt x="441" y="1"/>
                    <a:pt x="453" y="1"/>
                  </a:cubicBezTo>
                  <a:cubicBezTo>
                    <a:pt x="513" y="13"/>
                    <a:pt x="548" y="84"/>
                    <a:pt x="596" y="96"/>
                  </a:cubicBezTo>
                  <a:cubicBezTo>
                    <a:pt x="584" y="120"/>
                    <a:pt x="441" y="144"/>
                    <a:pt x="441" y="167"/>
                  </a:cubicBezTo>
                  <a:cubicBezTo>
                    <a:pt x="441" y="179"/>
                    <a:pt x="596" y="239"/>
                    <a:pt x="584" y="251"/>
                  </a:cubicBezTo>
                  <a:cubicBezTo>
                    <a:pt x="560" y="275"/>
                    <a:pt x="465" y="310"/>
                    <a:pt x="429" y="334"/>
                  </a:cubicBezTo>
                  <a:cubicBezTo>
                    <a:pt x="382" y="358"/>
                    <a:pt x="334" y="382"/>
                    <a:pt x="275" y="40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12"/>
            <p:cNvSpPr/>
            <p:nvPr/>
          </p:nvSpPr>
          <p:spPr>
            <a:xfrm>
              <a:off x="5079200" y="2950800"/>
              <a:ext cx="25925" cy="10425"/>
            </a:xfrm>
            <a:custGeom>
              <a:rect b="b" l="l" r="r" t="t"/>
              <a:pathLst>
                <a:path extrusionOk="0" h="417" w="1037">
                  <a:moveTo>
                    <a:pt x="0" y="322"/>
                  </a:moveTo>
                  <a:lnTo>
                    <a:pt x="155" y="238"/>
                  </a:lnTo>
                  <a:cubicBezTo>
                    <a:pt x="203" y="214"/>
                    <a:pt x="250" y="191"/>
                    <a:pt x="310" y="167"/>
                  </a:cubicBezTo>
                  <a:cubicBezTo>
                    <a:pt x="357" y="143"/>
                    <a:pt x="405" y="119"/>
                    <a:pt x="453" y="83"/>
                  </a:cubicBezTo>
                  <a:cubicBezTo>
                    <a:pt x="500" y="72"/>
                    <a:pt x="560" y="24"/>
                    <a:pt x="607" y="12"/>
                  </a:cubicBezTo>
                  <a:cubicBezTo>
                    <a:pt x="643" y="0"/>
                    <a:pt x="715" y="95"/>
                    <a:pt x="750" y="95"/>
                  </a:cubicBezTo>
                  <a:cubicBezTo>
                    <a:pt x="786" y="95"/>
                    <a:pt x="869" y="12"/>
                    <a:pt x="905" y="24"/>
                  </a:cubicBezTo>
                  <a:cubicBezTo>
                    <a:pt x="965" y="24"/>
                    <a:pt x="988" y="95"/>
                    <a:pt x="1036" y="107"/>
                  </a:cubicBezTo>
                  <a:cubicBezTo>
                    <a:pt x="988" y="131"/>
                    <a:pt x="941" y="155"/>
                    <a:pt x="893" y="179"/>
                  </a:cubicBezTo>
                  <a:cubicBezTo>
                    <a:pt x="834" y="203"/>
                    <a:pt x="786" y="238"/>
                    <a:pt x="738" y="262"/>
                  </a:cubicBezTo>
                  <a:cubicBezTo>
                    <a:pt x="679" y="286"/>
                    <a:pt x="631" y="310"/>
                    <a:pt x="584" y="333"/>
                  </a:cubicBezTo>
                  <a:cubicBezTo>
                    <a:pt x="548" y="357"/>
                    <a:pt x="477" y="405"/>
                    <a:pt x="429" y="417"/>
                  </a:cubicBezTo>
                  <a:cubicBezTo>
                    <a:pt x="405" y="417"/>
                    <a:pt x="322" y="322"/>
                    <a:pt x="286" y="322"/>
                  </a:cubicBezTo>
                  <a:cubicBezTo>
                    <a:pt x="250" y="322"/>
                    <a:pt x="179" y="405"/>
                    <a:pt x="143" y="405"/>
                  </a:cubicBezTo>
                  <a:cubicBezTo>
                    <a:pt x="84" y="393"/>
                    <a:pt x="60" y="333"/>
                    <a:pt x="0" y="32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12"/>
            <p:cNvSpPr/>
            <p:nvPr/>
          </p:nvSpPr>
          <p:spPr>
            <a:xfrm>
              <a:off x="5100325" y="2957625"/>
              <a:ext cx="18475" cy="11950"/>
            </a:xfrm>
            <a:custGeom>
              <a:rect b="b" l="l" r="r" t="t"/>
              <a:pathLst>
                <a:path extrusionOk="0" h="478" w="739">
                  <a:moveTo>
                    <a:pt x="143" y="477"/>
                  </a:moveTo>
                  <a:cubicBezTo>
                    <a:pt x="132" y="453"/>
                    <a:pt x="1" y="418"/>
                    <a:pt x="1" y="394"/>
                  </a:cubicBezTo>
                  <a:cubicBezTo>
                    <a:pt x="1" y="370"/>
                    <a:pt x="143" y="346"/>
                    <a:pt x="155" y="311"/>
                  </a:cubicBezTo>
                  <a:cubicBezTo>
                    <a:pt x="167" y="287"/>
                    <a:pt x="310" y="263"/>
                    <a:pt x="310" y="239"/>
                  </a:cubicBezTo>
                  <a:cubicBezTo>
                    <a:pt x="310" y="227"/>
                    <a:pt x="155" y="168"/>
                    <a:pt x="167" y="156"/>
                  </a:cubicBezTo>
                  <a:cubicBezTo>
                    <a:pt x="191" y="132"/>
                    <a:pt x="286" y="96"/>
                    <a:pt x="322" y="72"/>
                  </a:cubicBezTo>
                  <a:lnTo>
                    <a:pt x="477" y="1"/>
                  </a:lnTo>
                  <a:cubicBezTo>
                    <a:pt x="477" y="25"/>
                    <a:pt x="620" y="60"/>
                    <a:pt x="608" y="84"/>
                  </a:cubicBezTo>
                  <a:cubicBezTo>
                    <a:pt x="608" y="96"/>
                    <a:pt x="453" y="144"/>
                    <a:pt x="465" y="156"/>
                  </a:cubicBezTo>
                  <a:cubicBezTo>
                    <a:pt x="477" y="191"/>
                    <a:pt x="560" y="227"/>
                    <a:pt x="596" y="251"/>
                  </a:cubicBezTo>
                  <a:cubicBezTo>
                    <a:pt x="608" y="251"/>
                    <a:pt x="739" y="322"/>
                    <a:pt x="739" y="334"/>
                  </a:cubicBezTo>
                  <a:cubicBezTo>
                    <a:pt x="739" y="334"/>
                    <a:pt x="596" y="406"/>
                    <a:pt x="584" y="406"/>
                  </a:cubicBezTo>
                  <a:cubicBezTo>
                    <a:pt x="560" y="406"/>
                    <a:pt x="477" y="322"/>
                    <a:pt x="441" y="322"/>
                  </a:cubicBezTo>
                  <a:cubicBezTo>
                    <a:pt x="405" y="334"/>
                    <a:pt x="334" y="382"/>
                    <a:pt x="298" y="40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12"/>
            <p:cNvSpPr/>
            <p:nvPr/>
          </p:nvSpPr>
          <p:spPr>
            <a:xfrm>
              <a:off x="5156875" y="2938000"/>
              <a:ext cx="11350" cy="8050"/>
            </a:xfrm>
            <a:custGeom>
              <a:rect b="b" l="l" r="r" t="t"/>
              <a:pathLst>
                <a:path extrusionOk="0" h="322" w="454">
                  <a:moveTo>
                    <a:pt x="156" y="72"/>
                  </a:moveTo>
                  <a:cubicBezTo>
                    <a:pt x="203" y="72"/>
                    <a:pt x="263" y="0"/>
                    <a:pt x="310" y="0"/>
                  </a:cubicBezTo>
                  <a:cubicBezTo>
                    <a:pt x="322" y="0"/>
                    <a:pt x="429" y="72"/>
                    <a:pt x="441" y="83"/>
                  </a:cubicBezTo>
                  <a:cubicBezTo>
                    <a:pt x="453" y="95"/>
                    <a:pt x="298" y="143"/>
                    <a:pt x="298" y="155"/>
                  </a:cubicBezTo>
                  <a:cubicBezTo>
                    <a:pt x="287" y="191"/>
                    <a:pt x="429" y="214"/>
                    <a:pt x="429" y="238"/>
                  </a:cubicBezTo>
                  <a:cubicBezTo>
                    <a:pt x="382" y="250"/>
                    <a:pt x="322" y="322"/>
                    <a:pt x="275" y="322"/>
                  </a:cubicBezTo>
                  <a:cubicBezTo>
                    <a:pt x="251" y="322"/>
                    <a:pt x="156" y="250"/>
                    <a:pt x="144" y="238"/>
                  </a:cubicBezTo>
                  <a:cubicBezTo>
                    <a:pt x="120" y="226"/>
                    <a:pt x="1" y="167"/>
                    <a:pt x="1" y="155"/>
                  </a:cubicBezTo>
                  <a:cubicBezTo>
                    <a:pt x="1" y="119"/>
                    <a:pt x="144" y="107"/>
                    <a:pt x="156"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12"/>
            <p:cNvSpPr/>
            <p:nvPr/>
          </p:nvSpPr>
          <p:spPr>
            <a:xfrm>
              <a:off x="2888450" y="2929050"/>
              <a:ext cx="2211900" cy="58675"/>
            </a:xfrm>
            <a:custGeom>
              <a:rect b="b" l="l" r="r" t="t"/>
              <a:pathLst>
                <a:path extrusionOk="0" h="2347" w="88476">
                  <a:moveTo>
                    <a:pt x="1631" y="1192"/>
                  </a:moveTo>
                  <a:cubicBezTo>
                    <a:pt x="1643" y="1156"/>
                    <a:pt x="1786" y="1132"/>
                    <a:pt x="1786" y="1108"/>
                  </a:cubicBezTo>
                  <a:cubicBezTo>
                    <a:pt x="1786" y="1084"/>
                    <a:pt x="1643" y="1049"/>
                    <a:pt x="1643" y="1025"/>
                  </a:cubicBezTo>
                  <a:cubicBezTo>
                    <a:pt x="1655" y="1013"/>
                    <a:pt x="1810" y="965"/>
                    <a:pt x="1798" y="953"/>
                  </a:cubicBezTo>
                  <a:cubicBezTo>
                    <a:pt x="1786" y="918"/>
                    <a:pt x="1691" y="882"/>
                    <a:pt x="1667" y="870"/>
                  </a:cubicBezTo>
                  <a:cubicBezTo>
                    <a:pt x="1655" y="858"/>
                    <a:pt x="1524" y="787"/>
                    <a:pt x="1524" y="775"/>
                  </a:cubicBezTo>
                  <a:cubicBezTo>
                    <a:pt x="1524" y="775"/>
                    <a:pt x="1667" y="703"/>
                    <a:pt x="1679" y="703"/>
                  </a:cubicBezTo>
                  <a:cubicBezTo>
                    <a:pt x="1727" y="703"/>
                    <a:pt x="1762" y="787"/>
                    <a:pt x="1810" y="787"/>
                  </a:cubicBezTo>
                  <a:cubicBezTo>
                    <a:pt x="1870" y="787"/>
                    <a:pt x="1917" y="703"/>
                    <a:pt x="1965" y="715"/>
                  </a:cubicBezTo>
                  <a:cubicBezTo>
                    <a:pt x="1989" y="715"/>
                    <a:pt x="2096" y="799"/>
                    <a:pt x="2108" y="799"/>
                  </a:cubicBezTo>
                  <a:cubicBezTo>
                    <a:pt x="2131" y="787"/>
                    <a:pt x="2262" y="727"/>
                    <a:pt x="2262" y="715"/>
                  </a:cubicBezTo>
                  <a:cubicBezTo>
                    <a:pt x="2262" y="692"/>
                    <a:pt x="2131" y="656"/>
                    <a:pt x="2120" y="632"/>
                  </a:cubicBezTo>
                  <a:cubicBezTo>
                    <a:pt x="2120" y="608"/>
                    <a:pt x="1977" y="572"/>
                    <a:pt x="1977" y="549"/>
                  </a:cubicBezTo>
                  <a:cubicBezTo>
                    <a:pt x="1989" y="525"/>
                    <a:pt x="2131" y="501"/>
                    <a:pt x="2131" y="477"/>
                  </a:cubicBezTo>
                  <a:cubicBezTo>
                    <a:pt x="2143" y="441"/>
                    <a:pt x="1989" y="418"/>
                    <a:pt x="2001" y="382"/>
                  </a:cubicBezTo>
                  <a:cubicBezTo>
                    <a:pt x="2001" y="370"/>
                    <a:pt x="2131" y="322"/>
                    <a:pt x="2143" y="311"/>
                  </a:cubicBezTo>
                  <a:cubicBezTo>
                    <a:pt x="2203" y="287"/>
                    <a:pt x="2251" y="263"/>
                    <a:pt x="2298" y="227"/>
                  </a:cubicBezTo>
                  <a:cubicBezTo>
                    <a:pt x="2346" y="239"/>
                    <a:pt x="2393" y="311"/>
                    <a:pt x="2441" y="322"/>
                  </a:cubicBezTo>
                  <a:cubicBezTo>
                    <a:pt x="2465" y="322"/>
                    <a:pt x="2584" y="239"/>
                    <a:pt x="2596" y="239"/>
                  </a:cubicBezTo>
                  <a:cubicBezTo>
                    <a:pt x="2608" y="251"/>
                    <a:pt x="2739" y="311"/>
                    <a:pt x="2739" y="322"/>
                  </a:cubicBezTo>
                  <a:cubicBezTo>
                    <a:pt x="2727" y="322"/>
                    <a:pt x="2691" y="346"/>
                    <a:pt x="2655" y="370"/>
                  </a:cubicBezTo>
                  <a:cubicBezTo>
                    <a:pt x="2620" y="382"/>
                    <a:pt x="2584" y="406"/>
                    <a:pt x="2584" y="406"/>
                  </a:cubicBezTo>
                  <a:cubicBezTo>
                    <a:pt x="2608" y="418"/>
                    <a:pt x="2691" y="489"/>
                    <a:pt x="2715" y="489"/>
                  </a:cubicBezTo>
                  <a:cubicBezTo>
                    <a:pt x="2763" y="489"/>
                    <a:pt x="2834" y="406"/>
                    <a:pt x="2870" y="406"/>
                  </a:cubicBezTo>
                  <a:cubicBezTo>
                    <a:pt x="2929" y="418"/>
                    <a:pt x="2953" y="477"/>
                    <a:pt x="3013" y="489"/>
                  </a:cubicBezTo>
                  <a:lnTo>
                    <a:pt x="3167" y="418"/>
                  </a:lnTo>
                  <a:cubicBezTo>
                    <a:pt x="3203" y="394"/>
                    <a:pt x="3286" y="370"/>
                    <a:pt x="3322" y="346"/>
                  </a:cubicBezTo>
                  <a:cubicBezTo>
                    <a:pt x="3334" y="322"/>
                    <a:pt x="3465" y="287"/>
                    <a:pt x="3465" y="263"/>
                  </a:cubicBezTo>
                  <a:cubicBezTo>
                    <a:pt x="3465" y="251"/>
                    <a:pt x="3322" y="180"/>
                    <a:pt x="3334" y="180"/>
                  </a:cubicBezTo>
                  <a:cubicBezTo>
                    <a:pt x="3358" y="168"/>
                    <a:pt x="3453" y="96"/>
                    <a:pt x="3489" y="96"/>
                  </a:cubicBezTo>
                  <a:cubicBezTo>
                    <a:pt x="3525" y="108"/>
                    <a:pt x="3584" y="191"/>
                    <a:pt x="3620" y="191"/>
                  </a:cubicBezTo>
                  <a:cubicBezTo>
                    <a:pt x="3655" y="180"/>
                    <a:pt x="3751" y="108"/>
                    <a:pt x="3775" y="108"/>
                  </a:cubicBezTo>
                  <a:cubicBezTo>
                    <a:pt x="3822" y="120"/>
                    <a:pt x="3882" y="180"/>
                    <a:pt x="3917" y="191"/>
                  </a:cubicBezTo>
                  <a:cubicBezTo>
                    <a:pt x="3929" y="203"/>
                    <a:pt x="4036" y="275"/>
                    <a:pt x="4048" y="275"/>
                  </a:cubicBezTo>
                  <a:cubicBezTo>
                    <a:pt x="4060" y="275"/>
                    <a:pt x="4203" y="203"/>
                    <a:pt x="4203" y="203"/>
                  </a:cubicBezTo>
                  <a:cubicBezTo>
                    <a:pt x="4203" y="191"/>
                    <a:pt x="4072" y="120"/>
                    <a:pt x="4072" y="120"/>
                  </a:cubicBezTo>
                  <a:cubicBezTo>
                    <a:pt x="4120" y="120"/>
                    <a:pt x="4167" y="37"/>
                    <a:pt x="4215" y="37"/>
                  </a:cubicBezTo>
                  <a:cubicBezTo>
                    <a:pt x="4263" y="37"/>
                    <a:pt x="4310" y="120"/>
                    <a:pt x="4358" y="120"/>
                  </a:cubicBezTo>
                  <a:cubicBezTo>
                    <a:pt x="4406" y="132"/>
                    <a:pt x="4465" y="49"/>
                    <a:pt x="4513" y="49"/>
                  </a:cubicBezTo>
                  <a:cubicBezTo>
                    <a:pt x="4560" y="49"/>
                    <a:pt x="4608" y="120"/>
                    <a:pt x="4656" y="132"/>
                  </a:cubicBezTo>
                  <a:cubicBezTo>
                    <a:pt x="4691" y="144"/>
                    <a:pt x="4739" y="215"/>
                    <a:pt x="4787" y="215"/>
                  </a:cubicBezTo>
                  <a:cubicBezTo>
                    <a:pt x="4822" y="215"/>
                    <a:pt x="4918" y="132"/>
                    <a:pt x="4941" y="144"/>
                  </a:cubicBezTo>
                  <a:cubicBezTo>
                    <a:pt x="4989" y="156"/>
                    <a:pt x="5049" y="203"/>
                    <a:pt x="5084" y="227"/>
                  </a:cubicBezTo>
                  <a:cubicBezTo>
                    <a:pt x="5096" y="239"/>
                    <a:pt x="5203" y="311"/>
                    <a:pt x="5215" y="311"/>
                  </a:cubicBezTo>
                  <a:cubicBezTo>
                    <a:pt x="5227" y="311"/>
                    <a:pt x="5370" y="239"/>
                    <a:pt x="5370" y="227"/>
                  </a:cubicBezTo>
                  <a:cubicBezTo>
                    <a:pt x="5370" y="227"/>
                    <a:pt x="5227" y="144"/>
                    <a:pt x="5239" y="144"/>
                  </a:cubicBezTo>
                  <a:cubicBezTo>
                    <a:pt x="5263" y="132"/>
                    <a:pt x="5358" y="72"/>
                    <a:pt x="5382" y="72"/>
                  </a:cubicBezTo>
                  <a:cubicBezTo>
                    <a:pt x="5418" y="72"/>
                    <a:pt x="5501" y="144"/>
                    <a:pt x="5525" y="156"/>
                  </a:cubicBezTo>
                  <a:cubicBezTo>
                    <a:pt x="5537" y="168"/>
                    <a:pt x="5656" y="239"/>
                    <a:pt x="5668" y="239"/>
                  </a:cubicBezTo>
                  <a:cubicBezTo>
                    <a:pt x="5680" y="239"/>
                    <a:pt x="5822" y="168"/>
                    <a:pt x="5822" y="168"/>
                  </a:cubicBezTo>
                  <a:cubicBezTo>
                    <a:pt x="5822" y="156"/>
                    <a:pt x="5691" y="84"/>
                    <a:pt x="5680" y="72"/>
                  </a:cubicBezTo>
                  <a:cubicBezTo>
                    <a:pt x="5727" y="84"/>
                    <a:pt x="5787" y="1"/>
                    <a:pt x="5834" y="1"/>
                  </a:cubicBezTo>
                  <a:cubicBezTo>
                    <a:pt x="5846" y="1"/>
                    <a:pt x="5977" y="84"/>
                    <a:pt x="5965" y="84"/>
                  </a:cubicBezTo>
                  <a:cubicBezTo>
                    <a:pt x="5965" y="84"/>
                    <a:pt x="5930" y="108"/>
                    <a:pt x="5894" y="132"/>
                  </a:cubicBezTo>
                  <a:cubicBezTo>
                    <a:pt x="5858" y="144"/>
                    <a:pt x="5822" y="168"/>
                    <a:pt x="5822" y="168"/>
                  </a:cubicBezTo>
                  <a:cubicBezTo>
                    <a:pt x="5858" y="168"/>
                    <a:pt x="5918" y="251"/>
                    <a:pt x="5953" y="251"/>
                  </a:cubicBezTo>
                  <a:cubicBezTo>
                    <a:pt x="5989" y="251"/>
                    <a:pt x="6084" y="180"/>
                    <a:pt x="6108" y="168"/>
                  </a:cubicBezTo>
                  <a:cubicBezTo>
                    <a:pt x="6144" y="156"/>
                    <a:pt x="6227" y="96"/>
                    <a:pt x="6263" y="96"/>
                  </a:cubicBezTo>
                  <a:cubicBezTo>
                    <a:pt x="6299" y="84"/>
                    <a:pt x="6358" y="180"/>
                    <a:pt x="6406" y="180"/>
                  </a:cubicBezTo>
                  <a:cubicBezTo>
                    <a:pt x="6442" y="180"/>
                    <a:pt x="6489" y="263"/>
                    <a:pt x="6537" y="263"/>
                  </a:cubicBezTo>
                  <a:cubicBezTo>
                    <a:pt x="6573" y="263"/>
                    <a:pt x="6668" y="191"/>
                    <a:pt x="6692" y="180"/>
                  </a:cubicBezTo>
                  <a:cubicBezTo>
                    <a:pt x="6727" y="168"/>
                    <a:pt x="6799" y="120"/>
                    <a:pt x="6846" y="108"/>
                  </a:cubicBezTo>
                  <a:cubicBezTo>
                    <a:pt x="6882" y="108"/>
                    <a:pt x="6954" y="191"/>
                    <a:pt x="6989" y="191"/>
                  </a:cubicBezTo>
                  <a:cubicBezTo>
                    <a:pt x="7013" y="191"/>
                    <a:pt x="7120" y="108"/>
                    <a:pt x="7144" y="120"/>
                  </a:cubicBezTo>
                  <a:cubicBezTo>
                    <a:pt x="7156" y="120"/>
                    <a:pt x="7275" y="191"/>
                    <a:pt x="7275" y="203"/>
                  </a:cubicBezTo>
                  <a:cubicBezTo>
                    <a:pt x="7275" y="227"/>
                    <a:pt x="7120" y="251"/>
                    <a:pt x="7120" y="275"/>
                  </a:cubicBezTo>
                  <a:cubicBezTo>
                    <a:pt x="7132" y="299"/>
                    <a:pt x="7239" y="334"/>
                    <a:pt x="7263" y="358"/>
                  </a:cubicBezTo>
                  <a:cubicBezTo>
                    <a:pt x="7299" y="394"/>
                    <a:pt x="7358" y="418"/>
                    <a:pt x="7406" y="441"/>
                  </a:cubicBezTo>
                  <a:lnTo>
                    <a:pt x="7537" y="537"/>
                  </a:lnTo>
                  <a:cubicBezTo>
                    <a:pt x="7549" y="501"/>
                    <a:pt x="7692" y="477"/>
                    <a:pt x="7692" y="453"/>
                  </a:cubicBezTo>
                  <a:cubicBezTo>
                    <a:pt x="7692" y="441"/>
                    <a:pt x="7573" y="382"/>
                    <a:pt x="7561" y="370"/>
                  </a:cubicBezTo>
                  <a:cubicBezTo>
                    <a:pt x="7537" y="358"/>
                    <a:pt x="7406" y="299"/>
                    <a:pt x="7418" y="287"/>
                  </a:cubicBezTo>
                  <a:cubicBezTo>
                    <a:pt x="7430" y="263"/>
                    <a:pt x="7537" y="227"/>
                    <a:pt x="7573" y="203"/>
                  </a:cubicBezTo>
                  <a:lnTo>
                    <a:pt x="7727" y="132"/>
                  </a:lnTo>
                  <a:cubicBezTo>
                    <a:pt x="7751" y="120"/>
                    <a:pt x="7846" y="60"/>
                    <a:pt x="7870" y="49"/>
                  </a:cubicBezTo>
                  <a:cubicBezTo>
                    <a:pt x="7882" y="49"/>
                    <a:pt x="8013" y="132"/>
                    <a:pt x="8013" y="144"/>
                  </a:cubicBezTo>
                  <a:cubicBezTo>
                    <a:pt x="8013" y="168"/>
                    <a:pt x="7870" y="191"/>
                    <a:pt x="7858" y="215"/>
                  </a:cubicBezTo>
                  <a:lnTo>
                    <a:pt x="8144" y="382"/>
                  </a:lnTo>
                  <a:cubicBezTo>
                    <a:pt x="8168" y="406"/>
                    <a:pt x="8263" y="441"/>
                    <a:pt x="8275" y="465"/>
                  </a:cubicBezTo>
                  <a:cubicBezTo>
                    <a:pt x="8287" y="489"/>
                    <a:pt x="8120" y="525"/>
                    <a:pt x="8120" y="549"/>
                  </a:cubicBezTo>
                  <a:cubicBezTo>
                    <a:pt x="8120" y="572"/>
                    <a:pt x="8263" y="608"/>
                    <a:pt x="8263" y="632"/>
                  </a:cubicBezTo>
                  <a:cubicBezTo>
                    <a:pt x="8263" y="656"/>
                    <a:pt x="8108" y="680"/>
                    <a:pt x="8108" y="703"/>
                  </a:cubicBezTo>
                  <a:cubicBezTo>
                    <a:pt x="8108" y="739"/>
                    <a:pt x="8239" y="763"/>
                    <a:pt x="8251" y="799"/>
                  </a:cubicBezTo>
                  <a:lnTo>
                    <a:pt x="8406" y="715"/>
                  </a:lnTo>
                  <a:cubicBezTo>
                    <a:pt x="8430" y="703"/>
                    <a:pt x="8549" y="656"/>
                    <a:pt x="8561" y="644"/>
                  </a:cubicBezTo>
                  <a:cubicBezTo>
                    <a:pt x="8561" y="620"/>
                    <a:pt x="8442" y="561"/>
                    <a:pt x="8418" y="549"/>
                  </a:cubicBezTo>
                  <a:cubicBezTo>
                    <a:pt x="8394" y="549"/>
                    <a:pt x="8275" y="477"/>
                    <a:pt x="8275" y="465"/>
                  </a:cubicBezTo>
                  <a:cubicBezTo>
                    <a:pt x="8287" y="453"/>
                    <a:pt x="8406" y="406"/>
                    <a:pt x="8430" y="394"/>
                  </a:cubicBezTo>
                  <a:cubicBezTo>
                    <a:pt x="8454" y="382"/>
                    <a:pt x="8585" y="334"/>
                    <a:pt x="8585" y="311"/>
                  </a:cubicBezTo>
                  <a:cubicBezTo>
                    <a:pt x="8585" y="311"/>
                    <a:pt x="8442" y="239"/>
                    <a:pt x="8442" y="227"/>
                  </a:cubicBezTo>
                  <a:cubicBezTo>
                    <a:pt x="8466" y="215"/>
                    <a:pt x="8573" y="156"/>
                    <a:pt x="8597" y="156"/>
                  </a:cubicBezTo>
                  <a:cubicBezTo>
                    <a:pt x="8632" y="156"/>
                    <a:pt x="8716" y="239"/>
                    <a:pt x="8739" y="239"/>
                  </a:cubicBezTo>
                  <a:cubicBezTo>
                    <a:pt x="8787" y="227"/>
                    <a:pt x="8847" y="180"/>
                    <a:pt x="8894" y="168"/>
                  </a:cubicBezTo>
                  <a:cubicBezTo>
                    <a:pt x="8930" y="144"/>
                    <a:pt x="8989" y="96"/>
                    <a:pt x="9037" y="84"/>
                  </a:cubicBezTo>
                  <a:cubicBezTo>
                    <a:pt x="9061" y="84"/>
                    <a:pt x="9156" y="168"/>
                    <a:pt x="9180" y="168"/>
                  </a:cubicBezTo>
                  <a:cubicBezTo>
                    <a:pt x="9204" y="168"/>
                    <a:pt x="9323" y="84"/>
                    <a:pt x="9335" y="96"/>
                  </a:cubicBezTo>
                  <a:cubicBezTo>
                    <a:pt x="9347" y="96"/>
                    <a:pt x="9478" y="168"/>
                    <a:pt x="9478" y="180"/>
                  </a:cubicBezTo>
                  <a:cubicBezTo>
                    <a:pt x="9478" y="180"/>
                    <a:pt x="9323" y="251"/>
                    <a:pt x="9323" y="251"/>
                  </a:cubicBezTo>
                  <a:cubicBezTo>
                    <a:pt x="9359" y="263"/>
                    <a:pt x="9418" y="334"/>
                    <a:pt x="9454" y="334"/>
                  </a:cubicBezTo>
                  <a:cubicBezTo>
                    <a:pt x="9501" y="346"/>
                    <a:pt x="9561" y="263"/>
                    <a:pt x="9609" y="263"/>
                  </a:cubicBezTo>
                  <a:cubicBezTo>
                    <a:pt x="9656" y="263"/>
                    <a:pt x="9704" y="346"/>
                    <a:pt x="9751" y="346"/>
                  </a:cubicBezTo>
                  <a:cubicBezTo>
                    <a:pt x="9799" y="346"/>
                    <a:pt x="9859" y="263"/>
                    <a:pt x="9906" y="275"/>
                  </a:cubicBezTo>
                  <a:cubicBezTo>
                    <a:pt x="9954" y="275"/>
                    <a:pt x="10002" y="358"/>
                    <a:pt x="10049" y="358"/>
                  </a:cubicBezTo>
                  <a:cubicBezTo>
                    <a:pt x="10049" y="358"/>
                    <a:pt x="10192" y="287"/>
                    <a:pt x="10192" y="275"/>
                  </a:cubicBezTo>
                  <a:cubicBezTo>
                    <a:pt x="10192" y="263"/>
                    <a:pt x="10049" y="203"/>
                    <a:pt x="10061" y="191"/>
                  </a:cubicBezTo>
                  <a:cubicBezTo>
                    <a:pt x="10073" y="180"/>
                    <a:pt x="10192" y="120"/>
                    <a:pt x="10216" y="120"/>
                  </a:cubicBezTo>
                  <a:cubicBezTo>
                    <a:pt x="10240" y="120"/>
                    <a:pt x="10323" y="203"/>
                    <a:pt x="10347" y="203"/>
                  </a:cubicBezTo>
                  <a:cubicBezTo>
                    <a:pt x="10394" y="191"/>
                    <a:pt x="10466" y="144"/>
                    <a:pt x="10502" y="120"/>
                  </a:cubicBezTo>
                  <a:cubicBezTo>
                    <a:pt x="10537" y="108"/>
                    <a:pt x="10621" y="49"/>
                    <a:pt x="10656" y="49"/>
                  </a:cubicBezTo>
                  <a:cubicBezTo>
                    <a:pt x="10692" y="37"/>
                    <a:pt x="10752" y="132"/>
                    <a:pt x="10799" y="132"/>
                  </a:cubicBezTo>
                  <a:cubicBezTo>
                    <a:pt x="10847" y="132"/>
                    <a:pt x="10894" y="49"/>
                    <a:pt x="10942" y="49"/>
                  </a:cubicBezTo>
                  <a:cubicBezTo>
                    <a:pt x="10990" y="60"/>
                    <a:pt x="11037" y="132"/>
                    <a:pt x="11085" y="144"/>
                  </a:cubicBezTo>
                  <a:cubicBezTo>
                    <a:pt x="11133" y="144"/>
                    <a:pt x="11192" y="60"/>
                    <a:pt x="11240" y="60"/>
                  </a:cubicBezTo>
                  <a:cubicBezTo>
                    <a:pt x="11287" y="60"/>
                    <a:pt x="11323" y="144"/>
                    <a:pt x="11383" y="144"/>
                  </a:cubicBezTo>
                  <a:cubicBezTo>
                    <a:pt x="11418" y="144"/>
                    <a:pt x="11490" y="60"/>
                    <a:pt x="11526" y="72"/>
                  </a:cubicBezTo>
                  <a:cubicBezTo>
                    <a:pt x="11585" y="72"/>
                    <a:pt x="11621" y="156"/>
                    <a:pt x="11668" y="156"/>
                  </a:cubicBezTo>
                  <a:cubicBezTo>
                    <a:pt x="11716" y="156"/>
                    <a:pt x="11764" y="239"/>
                    <a:pt x="11811" y="239"/>
                  </a:cubicBezTo>
                  <a:cubicBezTo>
                    <a:pt x="11835" y="239"/>
                    <a:pt x="11942" y="168"/>
                    <a:pt x="11966" y="156"/>
                  </a:cubicBezTo>
                  <a:cubicBezTo>
                    <a:pt x="12002" y="144"/>
                    <a:pt x="12073" y="84"/>
                    <a:pt x="12109" y="84"/>
                  </a:cubicBezTo>
                  <a:cubicBezTo>
                    <a:pt x="12145" y="84"/>
                    <a:pt x="12216" y="168"/>
                    <a:pt x="12252" y="168"/>
                  </a:cubicBezTo>
                  <a:cubicBezTo>
                    <a:pt x="12299" y="168"/>
                    <a:pt x="12359" y="96"/>
                    <a:pt x="12407" y="96"/>
                  </a:cubicBezTo>
                  <a:cubicBezTo>
                    <a:pt x="12454" y="84"/>
                    <a:pt x="12502" y="180"/>
                    <a:pt x="12549" y="180"/>
                  </a:cubicBezTo>
                  <a:cubicBezTo>
                    <a:pt x="12597" y="180"/>
                    <a:pt x="12645" y="96"/>
                    <a:pt x="12692" y="96"/>
                  </a:cubicBezTo>
                  <a:cubicBezTo>
                    <a:pt x="12752" y="96"/>
                    <a:pt x="12788" y="180"/>
                    <a:pt x="12835" y="180"/>
                  </a:cubicBezTo>
                  <a:cubicBezTo>
                    <a:pt x="12871" y="180"/>
                    <a:pt x="12954" y="96"/>
                    <a:pt x="12990" y="108"/>
                  </a:cubicBezTo>
                  <a:cubicBezTo>
                    <a:pt x="13002" y="108"/>
                    <a:pt x="13133" y="180"/>
                    <a:pt x="13133" y="191"/>
                  </a:cubicBezTo>
                  <a:cubicBezTo>
                    <a:pt x="13133" y="203"/>
                    <a:pt x="13002" y="251"/>
                    <a:pt x="12978" y="263"/>
                  </a:cubicBezTo>
                  <a:cubicBezTo>
                    <a:pt x="12966" y="275"/>
                    <a:pt x="12823" y="346"/>
                    <a:pt x="12823" y="346"/>
                  </a:cubicBezTo>
                  <a:cubicBezTo>
                    <a:pt x="12847" y="358"/>
                    <a:pt x="12942" y="430"/>
                    <a:pt x="12966" y="430"/>
                  </a:cubicBezTo>
                  <a:cubicBezTo>
                    <a:pt x="13002" y="430"/>
                    <a:pt x="13073" y="346"/>
                    <a:pt x="13121" y="358"/>
                  </a:cubicBezTo>
                  <a:cubicBezTo>
                    <a:pt x="13169" y="358"/>
                    <a:pt x="13204" y="430"/>
                    <a:pt x="13252" y="441"/>
                  </a:cubicBezTo>
                  <a:lnTo>
                    <a:pt x="13407" y="358"/>
                  </a:lnTo>
                  <a:cubicBezTo>
                    <a:pt x="13431" y="346"/>
                    <a:pt x="13561" y="299"/>
                    <a:pt x="13561" y="287"/>
                  </a:cubicBezTo>
                  <a:cubicBezTo>
                    <a:pt x="13561" y="275"/>
                    <a:pt x="13526" y="263"/>
                    <a:pt x="13490" y="239"/>
                  </a:cubicBezTo>
                  <a:cubicBezTo>
                    <a:pt x="13454" y="215"/>
                    <a:pt x="13419" y="203"/>
                    <a:pt x="13419" y="203"/>
                  </a:cubicBezTo>
                  <a:cubicBezTo>
                    <a:pt x="13466" y="191"/>
                    <a:pt x="13526" y="120"/>
                    <a:pt x="13573" y="120"/>
                  </a:cubicBezTo>
                  <a:cubicBezTo>
                    <a:pt x="13609" y="120"/>
                    <a:pt x="13669" y="215"/>
                    <a:pt x="13716" y="203"/>
                  </a:cubicBezTo>
                  <a:cubicBezTo>
                    <a:pt x="13740" y="203"/>
                    <a:pt x="13847" y="120"/>
                    <a:pt x="13871" y="132"/>
                  </a:cubicBezTo>
                  <a:cubicBezTo>
                    <a:pt x="13883" y="132"/>
                    <a:pt x="14002" y="203"/>
                    <a:pt x="14002" y="215"/>
                  </a:cubicBezTo>
                  <a:cubicBezTo>
                    <a:pt x="14002" y="239"/>
                    <a:pt x="13847" y="275"/>
                    <a:pt x="13847" y="287"/>
                  </a:cubicBezTo>
                  <a:cubicBezTo>
                    <a:pt x="13859" y="299"/>
                    <a:pt x="13978" y="382"/>
                    <a:pt x="13990" y="370"/>
                  </a:cubicBezTo>
                  <a:cubicBezTo>
                    <a:pt x="14026" y="370"/>
                    <a:pt x="14121" y="311"/>
                    <a:pt x="14145" y="299"/>
                  </a:cubicBezTo>
                  <a:lnTo>
                    <a:pt x="14300" y="227"/>
                  </a:lnTo>
                  <a:lnTo>
                    <a:pt x="14454" y="144"/>
                  </a:lnTo>
                  <a:cubicBezTo>
                    <a:pt x="14490" y="120"/>
                    <a:pt x="14550" y="84"/>
                    <a:pt x="14597" y="72"/>
                  </a:cubicBezTo>
                  <a:cubicBezTo>
                    <a:pt x="14621" y="60"/>
                    <a:pt x="14716" y="156"/>
                    <a:pt x="14740" y="156"/>
                  </a:cubicBezTo>
                  <a:cubicBezTo>
                    <a:pt x="14788" y="156"/>
                    <a:pt x="14847" y="72"/>
                    <a:pt x="14895" y="72"/>
                  </a:cubicBezTo>
                  <a:cubicBezTo>
                    <a:pt x="14943" y="84"/>
                    <a:pt x="14978" y="156"/>
                    <a:pt x="15038" y="156"/>
                  </a:cubicBezTo>
                  <a:cubicBezTo>
                    <a:pt x="15085" y="156"/>
                    <a:pt x="15133" y="84"/>
                    <a:pt x="15181" y="84"/>
                  </a:cubicBezTo>
                  <a:cubicBezTo>
                    <a:pt x="15240" y="84"/>
                    <a:pt x="15276" y="168"/>
                    <a:pt x="15324" y="168"/>
                  </a:cubicBezTo>
                  <a:cubicBezTo>
                    <a:pt x="15359" y="168"/>
                    <a:pt x="15455" y="84"/>
                    <a:pt x="15478" y="96"/>
                  </a:cubicBezTo>
                  <a:cubicBezTo>
                    <a:pt x="15490" y="96"/>
                    <a:pt x="15621" y="168"/>
                    <a:pt x="15621" y="180"/>
                  </a:cubicBezTo>
                  <a:cubicBezTo>
                    <a:pt x="15609" y="203"/>
                    <a:pt x="15455" y="227"/>
                    <a:pt x="15466" y="251"/>
                  </a:cubicBezTo>
                  <a:cubicBezTo>
                    <a:pt x="15466" y="263"/>
                    <a:pt x="15586" y="334"/>
                    <a:pt x="15597" y="334"/>
                  </a:cubicBezTo>
                  <a:cubicBezTo>
                    <a:pt x="15621" y="346"/>
                    <a:pt x="15728" y="263"/>
                    <a:pt x="15752" y="263"/>
                  </a:cubicBezTo>
                  <a:cubicBezTo>
                    <a:pt x="15788" y="263"/>
                    <a:pt x="15871" y="334"/>
                    <a:pt x="15895" y="346"/>
                  </a:cubicBezTo>
                  <a:cubicBezTo>
                    <a:pt x="15895" y="346"/>
                    <a:pt x="15931" y="322"/>
                    <a:pt x="15967" y="311"/>
                  </a:cubicBezTo>
                  <a:cubicBezTo>
                    <a:pt x="16014" y="287"/>
                    <a:pt x="16050" y="275"/>
                    <a:pt x="16050" y="263"/>
                  </a:cubicBezTo>
                  <a:cubicBezTo>
                    <a:pt x="16050" y="263"/>
                    <a:pt x="15919" y="180"/>
                    <a:pt x="15907" y="180"/>
                  </a:cubicBezTo>
                  <a:cubicBezTo>
                    <a:pt x="15859" y="180"/>
                    <a:pt x="15812" y="263"/>
                    <a:pt x="15752" y="263"/>
                  </a:cubicBezTo>
                  <a:cubicBezTo>
                    <a:pt x="15752" y="263"/>
                    <a:pt x="15621" y="180"/>
                    <a:pt x="15621" y="180"/>
                  </a:cubicBezTo>
                  <a:cubicBezTo>
                    <a:pt x="15621" y="156"/>
                    <a:pt x="15752" y="108"/>
                    <a:pt x="15764" y="96"/>
                  </a:cubicBezTo>
                  <a:cubicBezTo>
                    <a:pt x="15788" y="84"/>
                    <a:pt x="15895" y="25"/>
                    <a:pt x="15919" y="25"/>
                  </a:cubicBezTo>
                  <a:cubicBezTo>
                    <a:pt x="15955" y="25"/>
                    <a:pt x="16026" y="108"/>
                    <a:pt x="16062" y="108"/>
                  </a:cubicBezTo>
                  <a:cubicBezTo>
                    <a:pt x="16098" y="96"/>
                    <a:pt x="16169" y="191"/>
                    <a:pt x="16205" y="191"/>
                  </a:cubicBezTo>
                  <a:cubicBezTo>
                    <a:pt x="16228" y="191"/>
                    <a:pt x="16336" y="120"/>
                    <a:pt x="16348" y="108"/>
                  </a:cubicBezTo>
                  <a:cubicBezTo>
                    <a:pt x="16395" y="96"/>
                    <a:pt x="16467" y="37"/>
                    <a:pt x="16502" y="37"/>
                  </a:cubicBezTo>
                  <a:cubicBezTo>
                    <a:pt x="16538" y="37"/>
                    <a:pt x="16609" y="120"/>
                    <a:pt x="16645" y="120"/>
                  </a:cubicBezTo>
                  <a:cubicBezTo>
                    <a:pt x="16681" y="120"/>
                    <a:pt x="16764" y="37"/>
                    <a:pt x="16800" y="49"/>
                  </a:cubicBezTo>
                  <a:cubicBezTo>
                    <a:pt x="16836" y="49"/>
                    <a:pt x="16907" y="108"/>
                    <a:pt x="16931" y="132"/>
                  </a:cubicBezTo>
                  <a:cubicBezTo>
                    <a:pt x="16955" y="144"/>
                    <a:pt x="17050" y="215"/>
                    <a:pt x="17074" y="215"/>
                  </a:cubicBezTo>
                  <a:cubicBezTo>
                    <a:pt x="17121" y="215"/>
                    <a:pt x="17169" y="299"/>
                    <a:pt x="17217" y="299"/>
                  </a:cubicBezTo>
                  <a:cubicBezTo>
                    <a:pt x="17229" y="299"/>
                    <a:pt x="17371" y="227"/>
                    <a:pt x="17371" y="215"/>
                  </a:cubicBezTo>
                  <a:cubicBezTo>
                    <a:pt x="17371" y="215"/>
                    <a:pt x="17336" y="191"/>
                    <a:pt x="17300" y="180"/>
                  </a:cubicBezTo>
                  <a:cubicBezTo>
                    <a:pt x="17264" y="156"/>
                    <a:pt x="17229" y="132"/>
                    <a:pt x="17229" y="132"/>
                  </a:cubicBezTo>
                  <a:cubicBezTo>
                    <a:pt x="17264" y="132"/>
                    <a:pt x="17336" y="60"/>
                    <a:pt x="17383" y="60"/>
                  </a:cubicBezTo>
                  <a:cubicBezTo>
                    <a:pt x="17419" y="60"/>
                    <a:pt x="17479" y="144"/>
                    <a:pt x="17526" y="144"/>
                  </a:cubicBezTo>
                  <a:cubicBezTo>
                    <a:pt x="17574" y="144"/>
                    <a:pt x="17622" y="72"/>
                    <a:pt x="17669" y="72"/>
                  </a:cubicBezTo>
                  <a:cubicBezTo>
                    <a:pt x="17717" y="60"/>
                    <a:pt x="17764" y="156"/>
                    <a:pt x="17812" y="156"/>
                  </a:cubicBezTo>
                  <a:cubicBezTo>
                    <a:pt x="17860" y="156"/>
                    <a:pt x="17919" y="72"/>
                    <a:pt x="17967" y="72"/>
                  </a:cubicBezTo>
                  <a:cubicBezTo>
                    <a:pt x="18014" y="72"/>
                    <a:pt x="18062" y="156"/>
                    <a:pt x="18110" y="156"/>
                  </a:cubicBezTo>
                  <a:cubicBezTo>
                    <a:pt x="18145" y="156"/>
                    <a:pt x="18217" y="72"/>
                    <a:pt x="18253" y="84"/>
                  </a:cubicBezTo>
                  <a:cubicBezTo>
                    <a:pt x="18288" y="84"/>
                    <a:pt x="18372" y="168"/>
                    <a:pt x="18395" y="168"/>
                  </a:cubicBezTo>
                  <a:cubicBezTo>
                    <a:pt x="18443" y="156"/>
                    <a:pt x="18514" y="108"/>
                    <a:pt x="18550" y="84"/>
                  </a:cubicBezTo>
                  <a:lnTo>
                    <a:pt x="18705" y="13"/>
                  </a:lnTo>
                  <a:lnTo>
                    <a:pt x="18979" y="180"/>
                  </a:lnTo>
                  <a:lnTo>
                    <a:pt x="18824" y="263"/>
                  </a:lnTo>
                  <a:cubicBezTo>
                    <a:pt x="18800" y="275"/>
                    <a:pt x="18681" y="322"/>
                    <a:pt x="18669" y="334"/>
                  </a:cubicBezTo>
                  <a:cubicBezTo>
                    <a:pt x="18669" y="346"/>
                    <a:pt x="18800" y="418"/>
                    <a:pt x="18812" y="418"/>
                  </a:cubicBezTo>
                  <a:cubicBezTo>
                    <a:pt x="18860" y="430"/>
                    <a:pt x="18919" y="346"/>
                    <a:pt x="18967" y="346"/>
                  </a:cubicBezTo>
                  <a:cubicBezTo>
                    <a:pt x="18991" y="346"/>
                    <a:pt x="19086" y="418"/>
                    <a:pt x="19110" y="430"/>
                  </a:cubicBezTo>
                  <a:cubicBezTo>
                    <a:pt x="19157" y="453"/>
                    <a:pt x="19193" y="489"/>
                    <a:pt x="19241" y="513"/>
                  </a:cubicBezTo>
                  <a:cubicBezTo>
                    <a:pt x="19253" y="489"/>
                    <a:pt x="19396" y="465"/>
                    <a:pt x="19396" y="441"/>
                  </a:cubicBezTo>
                  <a:cubicBezTo>
                    <a:pt x="19396" y="406"/>
                    <a:pt x="19265" y="382"/>
                    <a:pt x="19253" y="346"/>
                  </a:cubicBezTo>
                  <a:cubicBezTo>
                    <a:pt x="19265" y="322"/>
                    <a:pt x="19407" y="299"/>
                    <a:pt x="19407" y="275"/>
                  </a:cubicBezTo>
                  <a:cubicBezTo>
                    <a:pt x="19407" y="275"/>
                    <a:pt x="19372" y="251"/>
                    <a:pt x="19348" y="227"/>
                  </a:cubicBezTo>
                  <a:cubicBezTo>
                    <a:pt x="19312" y="203"/>
                    <a:pt x="19276" y="191"/>
                    <a:pt x="19276" y="191"/>
                  </a:cubicBezTo>
                  <a:cubicBezTo>
                    <a:pt x="19312" y="180"/>
                    <a:pt x="19384" y="108"/>
                    <a:pt x="19419" y="108"/>
                  </a:cubicBezTo>
                  <a:cubicBezTo>
                    <a:pt x="19467" y="108"/>
                    <a:pt x="19527" y="203"/>
                    <a:pt x="19562" y="191"/>
                  </a:cubicBezTo>
                  <a:cubicBezTo>
                    <a:pt x="19586" y="191"/>
                    <a:pt x="19705" y="120"/>
                    <a:pt x="19717" y="120"/>
                  </a:cubicBezTo>
                  <a:cubicBezTo>
                    <a:pt x="19729" y="132"/>
                    <a:pt x="19860" y="191"/>
                    <a:pt x="19860" y="203"/>
                  </a:cubicBezTo>
                  <a:cubicBezTo>
                    <a:pt x="19848" y="227"/>
                    <a:pt x="19693" y="263"/>
                    <a:pt x="19705" y="287"/>
                  </a:cubicBezTo>
                  <a:cubicBezTo>
                    <a:pt x="19705" y="287"/>
                    <a:pt x="19836" y="370"/>
                    <a:pt x="19836" y="370"/>
                  </a:cubicBezTo>
                  <a:cubicBezTo>
                    <a:pt x="19884" y="358"/>
                    <a:pt x="19967" y="311"/>
                    <a:pt x="19991" y="287"/>
                  </a:cubicBezTo>
                  <a:lnTo>
                    <a:pt x="20146" y="215"/>
                  </a:lnTo>
                  <a:lnTo>
                    <a:pt x="20300" y="132"/>
                  </a:lnTo>
                  <a:cubicBezTo>
                    <a:pt x="20324" y="120"/>
                    <a:pt x="20419" y="60"/>
                    <a:pt x="20455" y="60"/>
                  </a:cubicBezTo>
                  <a:cubicBezTo>
                    <a:pt x="20503" y="60"/>
                    <a:pt x="20550" y="144"/>
                    <a:pt x="20586" y="144"/>
                  </a:cubicBezTo>
                  <a:cubicBezTo>
                    <a:pt x="20610" y="144"/>
                    <a:pt x="20729" y="60"/>
                    <a:pt x="20741" y="60"/>
                  </a:cubicBezTo>
                  <a:cubicBezTo>
                    <a:pt x="20765" y="72"/>
                    <a:pt x="20884" y="144"/>
                    <a:pt x="20884" y="156"/>
                  </a:cubicBezTo>
                  <a:cubicBezTo>
                    <a:pt x="20884" y="156"/>
                    <a:pt x="20848" y="168"/>
                    <a:pt x="20800" y="191"/>
                  </a:cubicBezTo>
                  <a:cubicBezTo>
                    <a:pt x="20765" y="215"/>
                    <a:pt x="20729" y="227"/>
                    <a:pt x="20729" y="227"/>
                  </a:cubicBezTo>
                  <a:cubicBezTo>
                    <a:pt x="20765" y="239"/>
                    <a:pt x="20836" y="311"/>
                    <a:pt x="20872" y="311"/>
                  </a:cubicBezTo>
                  <a:cubicBezTo>
                    <a:pt x="20908" y="311"/>
                    <a:pt x="20979" y="227"/>
                    <a:pt x="21027" y="239"/>
                  </a:cubicBezTo>
                  <a:cubicBezTo>
                    <a:pt x="21062" y="239"/>
                    <a:pt x="21122" y="322"/>
                    <a:pt x="21158" y="322"/>
                  </a:cubicBezTo>
                  <a:cubicBezTo>
                    <a:pt x="21170" y="322"/>
                    <a:pt x="21312" y="251"/>
                    <a:pt x="21312" y="239"/>
                  </a:cubicBezTo>
                  <a:cubicBezTo>
                    <a:pt x="21312" y="227"/>
                    <a:pt x="21170" y="168"/>
                    <a:pt x="21170" y="156"/>
                  </a:cubicBezTo>
                  <a:cubicBezTo>
                    <a:pt x="21181" y="144"/>
                    <a:pt x="21312" y="84"/>
                    <a:pt x="21324" y="84"/>
                  </a:cubicBezTo>
                  <a:cubicBezTo>
                    <a:pt x="21360" y="84"/>
                    <a:pt x="21443" y="168"/>
                    <a:pt x="21467" y="168"/>
                  </a:cubicBezTo>
                  <a:cubicBezTo>
                    <a:pt x="21515" y="156"/>
                    <a:pt x="21586" y="108"/>
                    <a:pt x="21622" y="84"/>
                  </a:cubicBezTo>
                  <a:cubicBezTo>
                    <a:pt x="21646" y="72"/>
                    <a:pt x="21729" y="13"/>
                    <a:pt x="21777" y="13"/>
                  </a:cubicBezTo>
                  <a:cubicBezTo>
                    <a:pt x="21789" y="13"/>
                    <a:pt x="21896" y="84"/>
                    <a:pt x="21908" y="96"/>
                  </a:cubicBezTo>
                  <a:cubicBezTo>
                    <a:pt x="21932" y="108"/>
                    <a:pt x="22027" y="180"/>
                    <a:pt x="22051" y="180"/>
                  </a:cubicBezTo>
                  <a:cubicBezTo>
                    <a:pt x="22074" y="180"/>
                    <a:pt x="22182" y="120"/>
                    <a:pt x="22205" y="108"/>
                  </a:cubicBezTo>
                  <a:cubicBezTo>
                    <a:pt x="22229" y="96"/>
                    <a:pt x="22324" y="25"/>
                    <a:pt x="22360" y="25"/>
                  </a:cubicBezTo>
                  <a:cubicBezTo>
                    <a:pt x="22396" y="25"/>
                    <a:pt x="22455" y="108"/>
                    <a:pt x="22491" y="108"/>
                  </a:cubicBezTo>
                  <a:cubicBezTo>
                    <a:pt x="22539" y="108"/>
                    <a:pt x="22598" y="37"/>
                    <a:pt x="22646" y="37"/>
                  </a:cubicBezTo>
                  <a:cubicBezTo>
                    <a:pt x="22694" y="37"/>
                    <a:pt x="22741" y="120"/>
                    <a:pt x="22789" y="120"/>
                  </a:cubicBezTo>
                  <a:cubicBezTo>
                    <a:pt x="22836" y="120"/>
                    <a:pt x="22896" y="37"/>
                    <a:pt x="22944" y="37"/>
                  </a:cubicBezTo>
                  <a:cubicBezTo>
                    <a:pt x="22991" y="49"/>
                    <a:pt x="23027" y="120"/>
                    <a:pt x="23075" y="132"/>
                  </a:cubicBezTo>
                  <a:cubicBezTo>
                    <a:pt x="23134" y="132"/>
                    <a:pt x="23182" y="49"/>
                    <a:pt x="23229" y="49"/>
                  </a:cubicBezTo>
                  <a:cubicBezTo>
                    <a:pt x="23277" y="49"/>
                    <a:pt x="23325" y="132"/>
                    <a:pt x="23372" y="132"/>
                  </a:cubicBezTo>
                  <a:cubicBezTo>
                    <a:pt x="23420" y="132"/>
                    <a:pt x="23479" y="60"/>
                    <a:pt x="23527" y="60"/>
                  </a:cubicBezTo>
                  <a:cubicBezTo>
                    <a:pt x="23575" y="60"/>
                    <a:pt x="23610" y="144"/>
                    <a:pt x="23658" y="144"/>
                  </a:cubicBezTo>
                  <a:cubicBezTo>
                    <a:pt x="23718" y="144"/>
                    <a:pt x="23765" y="60"/>
                    <a:pt x="23813" y="60"/>
                  </a:cubicBezTo>
                  <a:cubicBezTo>
                    <a:pt x="23860" y="60"/>
                    <a:pt x="23908" y="144"/>
                    <a:pt x="23956" y="144"/>
                  </a:cubicBezTo>
                  <a:cubicBezTo>
                    <a:pt x="24003" y="156"/>
                    <a:pt x="24063" y="72"/>
                    <a:pt x="24110" y="72"/>
                  </a:cubicBezTo>
                  <a:cubicBezTo>
                    <a:pt x="24158" y="72"/>
                    <a:pt x="24194" y="156"/>
                    <a:pt x="24253" y="156"/>
                  </a:cubicBezTo>
                  <a:cubicBezTo>
                    <a:pt x="24301" y="156"/>
                    <a:pt x="24349" y="84"/>
                    <a:pt x="24396" y="84"/>
                  </a:cubicBezTo>
                  <a:cubicBezTo>
                    <a:pt x="24444" y="84"/>
                    <a:pt x="24491" y="168"/>
                    <a:pt x="24539" y="168"/>
                  </a:cubicBezTo>
                  <a:cubicBezTo>
                    <a:pt x="24575" y="168"/>
                    <a:pt x="24658" y="84"/>
                    <a:pt x="24694" y="84"/>
                  </a:cubicBezTo>
                  <a:cubicBezTo>
                    <a:pt x="24706" y="84"/>
                    <a:pt x="24837" y="168"/>
                    <a:pt x="24837" y="168"/>
                  </a:cubicBezTo>
                  <a:cubicBezTo>
                    <a:pt x="24825" y="191"/>
                    <a:pt x="24670" y="227"/>
                    <a:pt x="24682" y="251"/>
                  </a:cubicBezTo>
                  <a:cubicBezTo>
                    <a:pt x="24682" y="263"/>
                    <a:pt x="24801" y="334"/>
                    <a:pt x="24813" y="334"/>
                  </a:cubicBezTo>
                  <a:cubicBezTo>
                    <a:pt x="24837" y="334"/>
                    <a:pt x="24956" y="263"/>
                    <a:pt x="24968" y="263"/>
                  </a:cubicBezTo>
                  <a:cubicBezTo>
                    <a:pt x="24991" y="251"/>
                    <a:pt x="25122" y="191"/>
                    <a:pt x="25122" y="180"/>
                  </a:cubicBezTo>
                  <a:cubicBezTo>
                    <a:pt x="25122" y="180"/>
                    <a:pt x="24991" y="96"/>
                    <a:pt x="24980" y="96"/>
                  </a:cubicBezTo>
                  <a:cubicBezTo>
                    <a:pt x="25027" y="96"/>
                    <a:pt x="25087" y="13"/>
                    <a:pt x="25134" y="13"/>
                  </a:cubicBezTo>
                  <a:cubicBezTo>
                    <a:pt x="25158" y="25"/>
                    <a:pt x="25253" y="96"/>
                    <a:pt x="25277" y="108"/>
                  </a:cubicBezTo>
                  <a:cubicBezTo>
                    <a:pt x="25301" y="120"/>
                    <a:pt x="25420" y="180"/>
                    <a:pt x="25420" y="191"/>
                  </a:cubicBezTo>
                  <a:cubicBezTo>
                    <a:pt x="25420" y="191"/>
                    <a:pt x="25265" y="263"/>
                    <a:pt x="25265" y="263"/>
                  </a:cubicBezTo>
                  <a:cubicBezTo>
                    <a:pt x="25301" y="275"/>
                    <a:pt x="25349" y="346"/>
                    <a:pt x="25396" y="346"/>
                  </a:cubicBezTo>
                  <a:cubicBezTo>
                    <a:pt x="25444" y="358"/>
                    <a:pt x="25515" y="275"/>
                    <a:pt x="25551" y="275"/>
                  </a:cubicBezTo>
                  <a:cubicBezTo>
                    <a:pt x="25587" y="275"/>
                    <a:pt x="25658" y="358"/>
                    <a:pt x="25694" y="358"/>
                  </a:cubicBezTo>
                  <a:cubicBezTo>
                    <a:pt x="25742" y="346"/>
                    <a:pt x="25813" y="299"/>
                    <a:pt x="25849" y="275"/>
                  </a:cubicBezTo>
                  <a:lnTo>
                    <a:pt x="26004" y="203"/>
                  </a:lnTo>
                  <a:lnTo>
                    <a:pt x="26146" y="120"/>
                  </a:lnTo>
                  <a:cubicBezTo>
                    <a:pt x="26170" y="120"/>
                    <a:pt x="26277" y="49"/>
                    <a:pt x="26301" y="49"/>
                  </a:cubicBezTo>
                  <a:cubicBezTo>
                    <a:pt x="26325" y="49"/>
                    <a:pt x="26420" y="120"/>
                    <a:pt x="26444" y="132"/>
                  </a:cubicBezTo>
                  <a:cubicBezTo>
                    <a:pt x="26480" y="156"/>
                    <a:pt x="26539" y="203"/>
                    <a:pt x="26587" y="215"/>
                  </a:cubicBezTo>
                  <a:cubicBezTo>
                    <a:pt x="26611" y="227"/>
                    <a:pt x="26706" y="144"/>
                    <a:pt x="26730" y="144"/>
                  </a:cubicBezTo>
                  <a:cubicBezTo>
                    <a:pt x="26789" y="144"/>
                    <a:pt x="26825" y="215"/>
                    <a:pt x="26873" y="227"/>
                  </a:cubicBezTo>
                  <a:cubicBezTo>
                    <a:pt x="26920" y="227"/>
                    <a:pt x="26968" y="311"/>
                    <a:pt x="27016" y="311"/>
                  </a:cubicBezTo>
                  <a:cubicBezTo>
                    <a:pt x="27039" y="311"/>
                    <a:pt x="27147" y="239"/>
                    <a:pt x="27170" y="239"/>
                  </a:cubicBezTo>
                  <a:cubicBezTo>
                    <a:pt x="27194" y="215"/>
                    <a:pt x="27277" y="156"/>
                    <a:pt x="27313" y="156"/>
                  </a:cubicBezTo>
                  <a:cubicBezTo>
                    <a:pt x="27361" y="156"/>
                    <a:pt x="27408" y="239"/>
                    <a:pt x="27456" y="239"/>
                  </a:cubicBezTo>
                  <a:cubicBezTo>
                    <a:pt x="27504" y="239"/>
                    <a:pt x="27575" y="156"/>
                    <a:pt x="27611" y="168"/>
                  </a:cubicBezTo>
                  <a:cubicBezTo>
                    <a:pt x="27658" y="168"/>
                    <a:pt x="27706" y="251"/>
                    <a:pt x="27754" y="251"/>
                  </a:cubicBezTo>
                  <a:cubicBezTo>
                    <a:pt x="27801" y="251"/>
                    <a:pt x="27849" y="168"/>
                    <a:pt x="27909" y="168"/>
                  </a:cubicBezTo>
                  <a:cubicBezTo>
                    <a:pt x="27944" y="168"/>
                    <a:pt x="28004" y="263"/>
                    <a:pt x="28039" y="251"/>
                  </a:cubicBezTo>
                  <a:cubicBezTo>
                    <a:pt x="28099" y="251"/>
                    <a:pt x="28147" y="180"/>
                    <a:pt x="28194" y="180"/>
                  </a:cubicBezTo>
                  <a:cubicBezTo>
                    <a:pt x="28242" y="180"/>
                    <a:pt x="28290" y="263"/>
                    <a:pt x="28337" y="263"/>
                  </a:cubicBezTo>
                  <a:cubicBezTo>
                    <a:pt x="28373" y="263"/>
                    <a:pt x="28444" y="180"/>
                    <a:pt x="28492" y="191"/>
                  </a:cubicBezTo>
                  <a:cubicBezTo>
                    <a:pt x="28504" y="191"/>
                    <a:pt x="28623" y="263"/>
                    <a:pt x="28623" y="275"/>
                  </a:cubicBezTo>
                  <a:cubicBezTo>
                    <a:pt x="28623" y="299"/>
                    <a:pt x="28468" y="322"/>
                    <a:pt x="28468" y="346"/>
                  </a:cubicBezTo>
                  <a:cubicBezTo>
                    <a:pt x="28480" y="382"/>
                    <a:pt x="28599" y="406"/>
                    <a:pt x="28611" y="430"/>
                  </a:cubicBezTo>
                  <a:cubicBezTo>
                    <a:pt x="28599" y="465"/>
                    <a:pt x="28456" y="477"/>
                    <a:pt x="28456" y="513"/>
                  </a:cubicBezTo>
                  <a:cubicBezTo>
                    <a:pt x="28456" y="513"/>
                    <a:pt x="28587" y="596"/>
                    <a:pt x="28599" y="596"/>
                  </a:cubicBezTo>
                  <a:cubicBezTo>
                    <a:pt x="28647" y="596"/>
                    <a:pt x="28694" y="525"/>
                    <a:pt x="28754" y="513"/>
                  </a:cubicBezTo>
                  <a:cubicBezTo>
                    <a:pt x="28742" y="489"/>
                    <a:pt x="28611" y="465"/>
                    <a:pt x="28611" y="430"/>
                  </a:cubicBezTo>
                  <a:cubicBezTo>
                    <a:pt x="28611" y="418"/>
                    <a:pt x="28742" y="370"/>
                    <a:pt x="28766" y="358"/>
                  </a:cubicBezTo>
                  <a:cubicBezTo>
                    <a:pt x="28813" y="334"/>
                    <a:pt x="28873" y="311"/>
                    <a:pt x="28921" y="275"/>
                  </a:cubicBezTo>
                  <a:cubicBezTo>
                    <a:pt x="28861" y="263"/>
                    <a:pt x="28837" y="203"/>
                    <a:pt x="28778" y="191"/>
                  </a:cubicBezTo>
                  <a:cubicBezTo>
                    <a:pt x="28801" y="203"/>
                    <a:pt x="28897" y="120"/>
                    <a:pt x="28932" y="120"/>
                  </a:cubicBezTo>
                  <a:cubicBezTo>
                    <a:pt x="28968" y="120"/>
                    <a:pt x="29028" y="203"/>
                    <a:pt x="29075" y="203"/>
                  </a:cubicBezTo>
                  <a:cubicBezTo>
                    <a:pt x="29087" y="203"/>
                    <a:pt x="29218" y="120"/>
                    <a:pt x="29218" y="120"/>
                  </a:cubicBezTo>
                  <a:cubicBezTo>
                    <a:pt x="29242" y="132"/>
                    <a:pt x="29361" y="203"/>
                    <a:pt x="29361" y="215"/>
                  </a:cubicBezTo>
                  <a:cubicBezTo>
                    <a:pt x="29361" y="215"/>
                    <a:pt x="29206" y="287"/>
                    <a:pt x="29206" y="287"/>
                  </a:cubicBezTo>
                  <a:cubicBezTo>
                    <a:pt x="29242" y="299"/>
                    <a:pt x="29302" y="370"/>
                    <a:pt x="29349" y="370"/>
                  </a:cubicBezTo>
                  <a:cubicBezTo>
                    <a:pt x="29385" y="382"/>
                    <a:pt x="29456" y="299"/>
                    <a:pt x="29504" y="299"/>
                  </a:cubicBezTo>
                  <a:cubicBezTo>
                    <a:pt x="29540" y="299"/>
                    <a:pt x="29599" y="382"/>
                    <a:pt x="29635" y="382"/>
                  </a:cubicBezTo>
                  <a:cubicBezTo>
                    <a:pt x="29683" y="370"/>
                    <a:pt x="29766" y="322"/>
                    <a:pt x="29790" y="299"/>
                  </a:cubicBezTo>
                  <a:lnTo>
                    <a:pt x="29944" y="227"/>
                  </a:lnTo>
                  <a:cubicBezTo>
                    <a:pt x="29968" y="215"/>
                    <a:pt x="30075" y="144"/>
                    <a:pt x="30099" y="144"/>
                  </a:cubicBezTo>
                  <a:cubicBezTo>
                    <a:pt x="30147" y="144"/>
                    <a:pt x="30195" y="227"/>
                    <a:pt x="30242" y="227"/>
                  </a:cubicBezTo>
                  <a:cubicBezTo>
                    <a:pt x="30278" y="239"/>
                    <a:pt x="30349" y="156"/>
                    <a:pt x="30385" y="156"/>
                  </a:cubicBezTo>
                  <a:cubicBezTo>
                    <a:pt x="30445" y="168"/>
                    <a:pt x="30468" y="227"/>
                    <a:pt x="30528" y="239"/>
                  </a:cubicBezTo>
                  <a:cubicBezTo>
                    <a:pt x="30564" y="251"/>
                    <a:pt x="30647" y="168"/>
                    <a:pt x="30683" y="168"/>
                  </a:cubicBezTo>
                  <a:cubicBezTo>
                    <a:pt x="30706" y="168"/>
                    <a:pt x="30802" y="239"/>
                    <a:pt x="30826" y="251"/>
                  </a:cubicBezTo>
                  <a:cubicBezTo>
                    <a:pt x="30849" y="263"/>
                    <a:pt x="30933" y="334"/>
                    <a:pt x="30957" y="334"/>
                  </a:cubicBezTo>
                  <a:cubicBezTo>
                    <a:pt x="30980" y="334"/>
                    <a:pt x="31099" y="263"/>
                    <a:pt x="31111" y="251"/>
                  </a:cubicBezTo>
                  <a:cubicBezTo>
                    <a:pt x="31147" y="239"/>
                    <a:pt x="31218" y="191"/>
                    <a:pt x="31266" y="180"/>
                  </a:cubicBezTo>
                  <a:cubicBezTo>
                    <a:pt x="31290" y="168"/>
                    <a:pt x="31373" y="263"/>
                    <a:pt x="31409" y="263"/>
                  </a:cubicBezTo>
                  <a:cubicBezTo>
                    <a:pt x="31433" y="263"/>
                    <a:pt x="31528" y="180"/>
                    <a:pt x="31564" y="191"/>
                  </a:cubicBezTo>
                  <a:cubicBezTo>
                    <a:pt x="31599" y="191"/>
                    <a:pt x="31659" y="251"/>
                    <a:pt x="31695" y="275"/>
                  </a:cubicBezTo>
                  <a:cubicBezTo>
                    <a:pt x="31719" y="287"/>
                    <a:pt x="31802" y="346"/>
                    <a:pt x="31838" y="358"/>
                  </a:cubicBezTo>
                  <a:cubicBezTo>
                    <a:pt x="31838" y="358"/>
                    <a:pt x="31992" y="287"/>
                    <a:pt x="31992" y="275"/>
                  </a:cubicBezTo>
                  <a:cubicBezTo>
                    <a:pt x="31992" y="275"/>
                    <a:pt x="31861" y="191"/>
                    <a:pt x="31849" y="191"/>
                  </a:cubicBezTo>
                  <a:cubicBezTo>
                    <a:pt x="31897" y="191"/>
                    <a:pt x="31957" y="120"/>
                    <a:pt x="32004" y="120"/>
                  </a:cubicBezTo>
                  <a:cubicBezTo>
                    <a:pt x="32040" y="120"/>
                    <a:pt x="32111" y="191"/>
                    <a:pt x="32147" y="203"/>
                  </a:cubicBezTo>
                  <a:cubicBezTo>
                    <a:pt x="32195" y="215"/>
                    <a:pt x="32242" y="263"/>
                    <a:pt x="32278" y="287"/>
                  </a:cubicBezTo>
                  <a:cubicBezTo>
                    <a:pt x="32302" y="299"/>
                    <a:pt x="32385" y="370"/>
                    <a:pt x="32421" y="370"/>
                  </a:cubicBezTo>
                  <a:cubicBezTo>
                    <a:pt x="32469" y="370"/>
                    <a:pt x="32504" y="453"/>
                    <a:pt x="32564" y="453"/>
                  </a:cubicBezTo>
                  <a:cubicBezTo>
                    <a:pt x="32600" y="453"/>
                    <a:pt x="32683" y="394"/>
                    <a:pt x="32707" y="382"/>
                  </a:cubicBezTo>
                  <a:cubicBezTo>
                    <a:pt x="32766" y="358"/>
                    <a:pt x="32814" y="322"/>
                    <a:pt x="32862" y="299"/>
                  </a:cubicBezTo>
                  <a:cubicBezTo>
                    <a:pt x="32897" y="287"/>
                    <a:pt x="32981" y="227"/>
                    <a:pt x="33016" y="227"/>
                  </a:cubicBezTo>
                  <a:cubicBezTo>
                    <a:pt x="33052" y="215"/>
                    <a:pt x="33123" y="311"/>
                    <a:pt x="33159" y="311"/>
                  </a:cubicBezTo>
                  <a:cubicBezTo>
                    <a:pt x="33207" y="311"/>
                    <a:pt x="33266" y="227"/>
                    <a:pt x="33314" y="227"/>
                  </a:cubicBezTo>
                  <a:cubicBezTo>
                    <a:pt x="33362" y="227"/>
                    <a:pt x="33397" y="311"/>
                    <a:pt x="33445" y="311"/>
                  </a:cubicBezTo>
                  <a:cubicBezTo>
                    <a:pt x="33493" y="322"/>
                    <a:pt x="33552" y="239"/>
                    <a:pt x="33600" y="239"/>
                  </a:cubicBezTo>
                  <a:cubicBezTo>
                    <a:pt x="33635" y="239"/>
                    <a:pt x="33695" y="322"/>
                    <a:pt x="33743" y="322"/>
                  </a:cubicBezTo>
                  <a:cubicBezTo>
                    <a:pt x="33766" y="322"/>
                    <a:pt x="33874" y="263"/>
                    <a:pt x="33897" y="251"/>
                  </a:cubicBezTo>
                  <a:cubicBezTo>
                    <a:pt x="33909" y="239"/>
                    <a:pt x="34028" y="168"/>
                    <a:pt x="34040" y="168"/>
                  </a:cubicBezTo>
                  <a:cubicBezTo>
                    <a:pt x="34052" y="168"/>
                    <a:pt x="34183" y="251"/>
                    <a:pt x="34183" y="251"/>
                  </a:cubicBezTo>
                  <a:cubicBezTo>
                    <a:pt x="34183" y="263"/>
                    <a:pt x="34040" y="334"/>
                    <a:pt x="34028" y="334"/>
                  </a:cubicBezTo>
                  <a:cubicBezTo>
                    <a:pt x="34076" y="334"/>
                    <a:pt x="34124" y="418"/>
                    <a:pt x="34171" y="418"/>
                  </a:cubicBezTo>
                  <a:cubicBezTo>
                    <a:pt x="34207" y="418"/>
                    <a:pt x="34290" y="346"/>
                    <a:pt x="34326" y="334"/>
                  </a:cubicBezTo>
                  <a:cubicBezTo>
                    <a:pt x="34374" y="322"/>
                    <a:pt x="34433" y="287"/>
                    <a:pt x="34481" y="263"/>
                  </a:cubicBezTo>
                  <a:cubicBezTo>
                    <a:pt x="34516" y="239"/>
                    <a:pt x="34576" y="203"/>
                    <a:pt x="34624" y="180"/>
                  </a:cubicBezTo>
                  <a:cubicBezTo>
                    <a:pt x="34647" y="180"/>
                    <a:pt x="34743" y="263"/>
                    <a:pt x="34767" y="275"/>
                  </a:cubicBezTo>
                  <a:cubicBezTo>
                    <a:pt x="34790" y="275"/>
                    <a:pt x="34897" y="203"/>
                    <a:pt x="34921" y="191"/>
                  </a:cubicBezTo>
                  <a:cubicBezTo>
                    <a:pt x="34945" y="180"/>
                    <a:pt x="35040" y="120"/>
                    <a:pt x="35076" y="120"/>
                  </a:cubicBezTo>
                  <a:cubicBezTo>
                    <a:pt x="35100" y="120"/>
                    <a:pt x="35195" y="191"/>
                    <a:pt x="35219" y="203"/>
                  </a:cubicBezTo>
                  <a:cubicBezTo>
                    <a:pt x="35243" y="215"/>
                    <a:pt x="35302" y="275"/>
                    <a:pt x="35350" y="287"/>
                  </a:cubicBezTo>
                  <a:cubicBezTo>
                    <a:pt x="35374" y="287"/>
                    <a:pt x="35469" y="203"/>
                    <a:pt x="35505" y="203"/>
                  </a:cubicBezTo>
                  <a:cubicBezTo>
                    <a:pt x="35552" y="203"/>
                    <a:pt x="35600" y="287"/>
                    <a:pt x="35648" y="287"/>
                  </a:cubicBezTo>
                  <a:cubicBezTo>
                    <a:pt x="35695" y="299"/>
                    <a:pt x="35731" y="370"/>
                    <a:pt x="35779" y="382"/>
                  </a:cubicBezTo>
                  <a:cubicBezTo>
                    <a:pt x="35814" y="382"/>
                    <a:pt x="35910" y="311"/>
                    <a:pt x="35933" y="299"/>
                  </a:cubicBezTo>
                  <a:cubicBezTo>
                    <a:pt x="35969" y="287"/>
                    <a:pt x="36040" y="227"/>
                    <a:pt x="36088" y="227"/>
                  </a:cubicBezTo>
                  <a:cubicBezTo>
                    <a:pt x="36124" y="215"/>
                    <a:pt x="36195" y="311"/>
                    <a:pt x="36231" y="311"/>
                  </a:cubicBezTo>
                  <a:cubicBezTo>
                    <a:pt x="36267" y="311"/>
                    <a:pt x="36350" y="227"/>
                    <a:pt x="36386" y="227"/>
                  </a:cubicBezTo>
                  <a:cubicBezTo>
                    <a:pt x="36398" y="239"/>
                    <a:pt x="36517" y="311"/>
                    <a:pt x="36517" y="311"/>
                  </a:cubicBezTo>
                  <a:cubicBezTo>
                    <a:pt x="36517" y="322"/>
                    <a:pt x="36374" y="394"/>
                    <a:pt x="36362" y="394"/>
                  </a:cubicBezTo>
                  <a:cubicBezTo>
                    <a:pt x="36421" y="394"/>
                    <a:pt x="36457" y="477"/>
                    <a:pt x="36505" y="477"/>
                  </a:cubicBezTo>
                  <a:cubicBezTo>
                    <a:pt x="36541" y="477"/>
                    <a:pt x="36624" y="406"/>
                    <a:pt x="36660" y="406"/>
                  </a:cubicBezTo>
                  <a:cubicBezTo>
                    <a:pt x="36707" y="382"/>
                    <a:pt x="36767" y="346"/>
                    <a:pt x="36814" y="322"/>
                  </a:cubicBezTo>
                  <a:cubicBezTo>
                    <a:pt x="36838" y="311"/>
                    <a:pt x="36933" y="251"/>
                    <a:pt x="36969" y="251"/>
                  </a:cubicBezTo>
                  <a:cubicBezTo>
                    <a:pt x="37005" y="239"/>
                    <a:pt x="37064" y="334"/>
                    <a:pt x="37100" y="334"/>
                  </a:cubicBezTo>
                  <a:cubicBezTo>
                    <a:pt x="37136" y="334"/>
                    <a:pt x="37231" y="251"/>
                    <a:pt x="37255" y="251"/>
                  </a:cubicBezTo>
                  <a:cubicBezTo>
                    <a:pt x="37303" y="263"/>
                    <a:pt x="37362" y="322"/>
                    <a:pt x="37398" y="334"/>
                  </a:cubicBezTo>
                  <a:cubicBezTo>
                    <a:pt x="37422" y="346"/>
                    <a:pt x="37505" y="418"/>
                    <a:pt x="37529" y="418"/>
                  </a:cubicBezTo>
                  <a:cubicBezTo>
                    <a:pt x="37541" y="418"/>
                    <a:pt x="37684" y="346"/>
                    <a:pt x="37684" y="346"/>
                  </a:cubicBezTo>
                  <a:cubicBezTo>
                    <a:pt x="37684" y="346"/>
                    <a:pt x="37553" y="263"/>
                    <a:pt x="37553" y="263"/>
                  </a:cubicBezTo>
                  <a:cubicBezTo>
                    <a:pt x="37600" y="263"/>
                    <a:pt x="37648" y="180"/>
                    <a:pt x="37695" y="180"/>
                  </a:cubicBezTo>
                  <a:cubicBezTo>
                    <a:pt x="37743" y="180"/>
                    <a:pt x="37803" y="275"/>
                    <a:pt x="37838" y="263"/>
                  </a:cubicBezTo>
                  <a:cubicBezTo>
                    <a:pt x="37862" y="263"/>
                    <a:pt x="37981" y="191"/>
                    <a:pt x="37993" y="191"/>
                  </a:cubicBezTo>
                  <a:cubicBezTo>
                    <a:pt x="38005" y="203"/>
                    <a:pt x="38136" y="263"/>
                    <a:pt x="38136" y="275"/>
                  </a:cubicBezTo>
                  <a:cubicBezTo>
                    <a:pt x="38136" y="287"/>
                    <a:pt x="37993" y="358"/>
                    <a:pt x="37981" y="358"/>
                  </a:cubicBezTo>
                  <a:cubicBezTo>
                    <a:pt x="38029" y="358"/>
                    <a:pt x="38065" y="441"/>
                    <a:pt x="38112" y="441"/>
                  </a:cubicBezTo>
                  <a:cubicBezTo>
                    <a:pt x="38148" y="441"/>
                    <a:pt x="38243" y="370"/>
                    <a:pt x="38267" y="358"/>
                  </a:cubicBezTo>
                  <a:cubicBezTo>
                    <a:pt x="38326" y="346"/>
                    <a:pt x="38374" y="311"/>
                    <a:pt x="38422" y="287"/>
                  </a:cubicBezTo>
                  <a:cubicBezTo>
                    <a:pt x="38457" y="263"/>
                    <a:pt x="38529" y="215"/>
                    <a:pt x="38577" y="203"/>
                  </a:cubicBezTo>
                  <a:cubicBezTo>
                    <a:pt x="38612" y="203"/>
                    <a:pt x="38684" y="287"/>
                    <a:pt x="38719" y="287"/>
                  </a:cubicBezTo>
                  <a:cubicBezTo>
                    <a:pt x="38755" y="287"/>
                    <a:pt x="38827" y="215"/>
                    <a:pt x="38862" y="215"/>
                  </a:cubicBezTo>
                  <a:cubicBezTo>
                    <a:pt x="38922" y="215"/>
                    <a:pt x="38958" y="299"/>
                    <a:pt x="39005" y="299"/>
                  </a:cubicBezTo>
                  <a:cubicBezTo>
                    <a:pt x="39053" y="299"/>
                    <a:pt x="39112" y="215"/>
                    <a:pt x="39160" y="227"/>
                  </a:cubicBezTo>
                  <a:cubicBezTo>
                    <a:pt x="39208" y="227"/>
                    <a:pt x="39255" y="311"/>
                    <a:pt x="39303" y="311"/>
                  </a:cubicBezTo>
                  <a:cubicBezTo>
                    <a:pt x="39327" y="311"/>
                    <a:pt x="39422" y="227"/>
                    <a:pt x="39458" y="227"/>
                  </a:cubicBezTo>
                  <a:cubicBezTo>
                    <a:pt x="39493" y="239"/>
                    <a:pt x="39553" y="299"/>
                    <a:pt x="39589" y="311"/>
                  </a:cubicBezTo>
                  <a:lnTo>
                    <a:pt x="39731" y="394"/>
                  </a:lnTo>
                  <a:cubicBezTo>
                    <a:pt x="39779" y="430"/>
                    <a:pt x="39827" y="453"/>
                    <a:pt x="39874" y="489"/>
                  </a:cubicBezTo>
                  <a:cubicBezTo>
                    <a:pt x="39922" y="477"/>
                    <a:pt x="39970" y="406"/>
                    <a:pt x="40017" y="406"/>
                  </a:cubicBezTo>
                  <a:cubicBezTo>
                    <a:pt x="40053" y="406"/>
                    <a:pt x="40136" y="501"/>
                    <a:pt x="40160" y="489"/>
                  </a:cubicBezTo>
                  <a:cubicBezTo>
                    <a:pt x="40184" y="489"/>
                    <a:pt x="40315" y="418"/>
                    <a:pt x="40315" y="418"/>
                  </a:cubicBezTo>
                  <a:cubicBezTo>
                    <a:pt x="40315" y="406"/>
                    <a:pt x="40184" y="334"/>
                    <a:pt x="40172" y="334"/>
                  </a:cubicBezTo>
                  <a:cubicBezTo>
                    <a:pt x="40172" y="334"/>
                    <a:pt x="40136" y="346"/>
                    <a:pt x="40089" y="370"/>
                  </a:cubicBezTo>
                  <a:cubicBezTo>
                    <a:pt x="40053" y="382"/>
                    <a:pt x="40017" y="406"/>
                    <a:pt x="40017" y="406"/>
                  </a:cubicBezTo>
                  <a:cubicBezTo>
                    <a:pt x="40005" y="382"/>
                    <a:pt x="39886" y="346"/>
                    <a:pt x="39886" y="322"/>
                  </a:cubicBezTo>
                  <a:cubicBezTo>
                    <a:pt x="39886" y="322"/>
                    <a:pt x="40029" y="239"/>
                    <a:pt x="40041" y="239"/>
                  </a:cubicBezTo>
                  <a:cubicBezTo>
                    <a:pt x="40089" y="251"/>
                    <a:pt x="40124" y="322"/>
                    <a:pt x="40172" y="334"/>
                  </a:cubicBezTo>
                  <a:cubicBezTo>
                    <a:pt x="40220" y="322"/>
                    <a:pt x="40279" y="251"/>
                    <a:pt x="40327" y="251"/>
                  </a:cubicBezTo>
                  <a:cubicBezTo>
                    <a:pt x="40374" y="251"/>
                    <a:pt x="40422" y="334"/>
                    <a:pt x="40470" y="334"/>
                  </a:cubicBezTo>
                  <a:cubicBezTo>
                    <a:pt x="40517" y="334"/>
                    <a:pt x="40553" y="418"/>
                    <a:pt x="40601" y="418"/>
                  </a:cubicBezTo>
                  <a:cubicBezTo>
                    <a:pt x="40636" y="418"/>
                    <a:pt x="40732" y="358"/>
                    <a:pt x="40755" y="346"/>
                  </a:cubicBezTo>
                  <a:cubicBezTo>
                    <a:pt x="40791" y="322"/>
                    <a:pt x="40863" y="275"/>
                    <a:pt x="40910" y="263"/>
                  </a:cubicBezTo>
                  <a:cubicBezTo>
                    <a:pt x="40946" y="263"/>
                    <a:pt x="41017" y="346"/>
                    <a:pt x="41053" y="346"/>
                  </a:cubicBezTo>
                  <a:cubicBezTo>
                    <a:pt x="41101" y="358"/>
                    <a:pt x="41160" y="275"/>
                    <a:pt x="41208" y="275"/>
                  </a:cubicBezTo>
                  <a:cubicBezTo>
                    <a:pt x="41255" y="275"/>
                    <a:pt x="41291" y="358"/>
                    <a:pt x="41339" y="358"/>
                  </a:cubicBezTo>
                  <a:cubicBezTo>
                    <a:pt x="41386" y="358"/>
                    <a:pt x="41434" y="441"/>
                    <a:pt x="41482" y="441"/>
                  </a:cubicBezTo>
                  <a:cubicBezTo>
                    <a:pt x="41529" y="441"/>
                    <a:pt x="41589" y="370"/>
                    <a:pt x="41636" y="370"/>
                  </a:cubicBezTo>
                  <a:cubicBezTo>
                    <a:pt x="41684" y="358"/>
                    <a:pt x="41744" y="287"/>
                    <a:pt x="41791" y="287"/>
                  </a:cubicBezTo>
                  <a:cubicBezTo>
                    <a:pt x="41827" y="287"/>
                    <a:pt x="41886" y="382"/>
                    <a:pt x="41922" y="370"/>
                  </a:cubicBezTo>
                  <a:cubicBezTo>
                    <a:pt x="41982" y="370"/>
                    <a:pt x="42029" y="299"/>
                    <a:pt x="42077" y="299"/>
                  </a:cubicBezTo>
                  <a:cubicBezTo>
                    <a:pt x="42125" y="299"/>
                    <a:pt x="42184" y="382"/>
                    <a:pt x="42220" y="382"/>
                  </a:cubicBezTo>
                  <a:cubicBezTo>
                    <a:pt x="42244" y="382"/>
                    <a:pt x="42351" y="299"/>
                    <a:pt x="42375" y="311"/>
                  </a:cubicBezTo>
                  <a:cubicBezTo>
                    <a:pt x="42410" y="322"/>
                    <a:pt x="42482" y="370"/>
                    <a:pt x="42506" y="394"/>
                  </a:cubicBezTo>
                  <a:cubicBezTo>
                    <a:pt x="42541" y="406"/>
                    <a:pt x="42637" y="453"/>
                    <a:pt x="42648" y="477"/>
                  </a:cubicBezTo>
                  <a:cubicBezTo>
                    <a:pt x="42660" y="489"/>
                    <a:pt x="42494" y="537"/>
                    <a:pt x="42494" y="549"/>
                  </a:cubicBezTo>
                  <a:cubicBezTo>
                    <a:pt x="42494" y="561"/>
                    <a:pt x="42613" y="632"/>
                    <a:pt x="42637" y="632"/>
                  </a:cubicBezTo>
                  <a:cubicBezTo>
                    <a:pt x="42660" y="644"/>
                    <a:pt x="42744" y="715"/>
                    <a:pt x="42779" y="715"/>
                  </a:cubicBezTo>
                  <a:cubicBezTo>
                    <a:pt x="42827" y="727"/>
                    <a:pt x="42875" y="644"/>
                    <a:pt x="42922" y="644"/>
                  </a:cubicBezTo>
                  <a:cubicBezTo>
                    <a:pt x="42970" y="668"/>
                    <a:pt x="43018" y="703"/>
                    <a:pt x="43065" y="727"/>
                  </a:cubicBezTo>
                  <a:cubicBezTo>
                    <a:pt x="43065" y="727"/>
                    <a:pt x="43220" y="656"/>
                    <a:pt x="43220" y="656"/>
                  </a:cubicBezTo>
                  <a:cubicBezTo>
                    <a:pt x="43220" y="644"/>
                    <a:pt x="43101" y="572"/>
                    <a:pt x="43077" y="572"/>
                  </a:cubicBezTo>
                  <a:cubicBezTo>
                    <a:pt x="43065" y="561"/>
                    <a:pt x="42946" y="644"/>
                    <a:pt x="42922" y="644"/>
                  </a:cubicBezTo>
                  <a:cubicBezTo>
                    <a:pt x="42910" y="644"/>
                    <a:pt x="42803" y="572"/>
                    <a:pt x="42791" y="561"/>
                  </a:cubicBezTo>
                  <a:cubicBezTo>
                    <a:pt x="42768" y="549"/>
                    <a:pt x="42648" y="489"/>
                    <a:pt x="42648" y="477"/>
                  </a:cubicBezTo>
                  <a:cubicBezTo>
                    <a:pt x="42648" y="453"/>
                    <a:pt x="42803" y="418"/>
                    <a:pt x="42803" y="394"/>
                  </a:cubicBezTo>
                  <a:cubicBezTo>
                    <a:pt x="42791" y="370"/>
                    <a:pt x="42684" y="346"/>
                    <a:pt x="42660" y="311"/>
                  </a:cubicBezTo>
                  <a:cubicBezTo>
                    <a:pt x="42648" y="299"/>
                    <a:pt x="42815" y="251"/>
                    <a:pt x="42815" y="239"/>
                  </a:cubicBezTo>
                  <a:lnTo>
                    <a:pt x="42958" y="322"/>
                  </a:lnTo>
                  <a:cubicBezTo>
                    <a:pt x="42970" y="334"/>
                    <a:pt x="43065" y="406"/>
                    <a:pt x="43089" y="406"/>
                  </a:cubicBezTo>
                  <a:cubicBezTo>
                    <a:pt x="43125" y="406"/>
                    <a:pt x="43220" y="334"/>
                    <a:pt x="43244" y="322"/>
                  </a:cubicBezTo>
                  <a:cubicBezTo>
                    <a:pt x="43279" y="311"/>
                    <a:pt x="43351" y="263"/>
                    <a:pt x="43399" y="251"/>
                  </a:cubicBezTo>
                  <a:cubicBezTo>
                    <a:pt x="43422" y="251"/>
                    <a:pt x="43506" y="334"/>
                    <a:pt x="43541" y="334"/>
                  </a:cubicBezTo>
                  <a:cubicBezTo>
                    <a:pt x="43589" y="334"/>
                    <a:pt x="43625" y="418"/>
                    <a:pt x="43672" y="418"/>
                  </a:cubicBezTo>
                  <a:cubicBezTo>
                    <a:pt x="43708" y="418"/>
                    <a:pt x="43803" y="358"/>
                    <a:pt x="43827" y="346"/>
                  </a:cubicBezTo>
                  <a:cubicBezTo>
                    <a:pt x="43863" y="322"/>
                    <a:pt x="43934" y="275"/>
                    <a:pt x="43982" y="263"/>
                  </a:cubicBezTo>
                  <a:cubicBezTo>
                    <a:pt x="44018" y="263"/>
                    <a:pt x="44089" y="346"/>
                    <a:pt x="44125" y="346"/>
                  </a:cubicBezTo>
                  <a:cubicBezTo>
                    <a:pt x="44172" y="358"/>
                    <a:pt x="44220" y="275"/>
                    <a:pt x="44280" y="275"/>
                  </a:cubicBezTo>
                  <a:cubicBezTo>
                    <a:pt x="44303" y="275"/>
                    <a:pt x="44399" y="346"/>
                    <a:pt x="44411" y="358"/>
                  </a:cubicBezTo>
                  <a:cubicBezTo>
                    <a:pt x="44434" y="370"/>
                    <a:pt x="44530" y="441"/>
                    <a:pt x="44553" y="441"/>
                  </a:cubicBezTo>
                  <a:cubicBezTo>
                    <a:pt x="44577" y="441"/>
                    <a:pt x="44684" y="382"/>
                    <a:pt x="44708" y="370"/>
                  </a:cubicBezTo>
                  <a:cubicBezTo>
                    <a:pt x="44720" y="358"/>
                    <a:pt x="44839" y="287"/>
                    <a:pt x="44863" y="287"/>
                  </a:cubicBezTo>
                  <a:cubicBezTo>
                    <a:pt x="44875" y="287"/>
                    <a:pt x="44994" y="370"/>
                    <a:pt x="44994" y="370"/>
                  </a:cubicBezTo>
                  <a:cubicBezTo>
                    <a:pt x="44994" y="382"/>
                    <a:pt x="44851" y="453"/>
                    <a:pt x="44839" y="453"/>
                  </a:cubicBezTo>
                  <a:cubicBezTo>
                    <a:pt x="44899" y="453"/>
                    <a:pt x="44934" y="537"/>
                    <a:pt x="44982" y="537"/>
                  </a:cubicBezTo>
                  <a:cubicBezTo>
                    <a:pt x="44994" y="537"/>
                    <a:pt x="45137" y="465"/>
                    <a:pt x="45137" y="453"/>
                  </a:cubicBezTo>
                  <a:cubicBezTo>
                    <a:pt x="45137" y="453"/>
                    <a:pt x="45101" y="430"/>
                    <a:pt x="45065" y="418"/>
                  </a:cubicBezTo>
                  <a:cubicBezTo>
                    <a:pt x="45030" y="394"/>
                    <a:pt x="44994" y="370"/>
                    <a:pt x="44994" y="370"/>
                  </a:cubicBezTo>
                  <a:cubicBezTo>
                    <a:pt x="45030" y="358"/>
                    <a:pt x="45125" y="299"/>
                    <a:pt x="45149" y="299"/>
                  </a:cubicBezTo>
                  <a:cubicBezTo>
                    <a:pt x="45184" y="299"/>
                    <a:pt x="45268" y="382"/>
                    <a:pt x="45292" y="382"/>
                  </a:cubicBezTo>
                  <a:cubicBezTo>
                    <a:pt x="45339" y="370"/>
                    <a:pt x="45411" y="322"/>
                    <a:pt x="45446" y="299"/>
                  </a:cubicBezTo>
                  <a:cubicBezTo>
                    <a:pt x="45458" y="299"/>
                    <a:pt x="45577" y="227"/>
                    <a:pt x="45601" y="227"/>
                  </a:cubicBezTo>
                  <a:cubicBezTo>
                    <a:pt x="45637" y="239"/>
                    <a:pt x="45708" y="299"/>
                    <a:pt x="45732" y="311"/>
                  </a:cubicBezTo>
                  <a:lnTo>
                    <a:pt x="45875" y="394"/>
                  </a:lnTo>
                  <a:lnTo>
                    <a:pt x="46018" y="477"/>
                  </a:lnTo>
                  <a:cubicBezTo>
                    <a:pt x="46030" y="489"/>
                    <a:pt x="46125" y="561"/>
                    <a:pt x="46149" y="561"/>
                  </a:cubicBezTo>
                  <a:cubicBezTo>
                    <a:pt x="46185" y="561"/>
                    <a:pt x="46280" y="501"/>
                    <a:pt x="46304" y="489"/>
                  </a:cubicBezTo>
                  <a:lnTo>
                    <a:pt x="46458" y="406"/>
                  </a:lnTo>
                  <a:lnTo>
                    <a:pt x="46613" y="334"/>
                  </a:lnTo>
                  <a:cubicBezTo>
                    <a:pt x="46649" y="322"/>
                    <a:pt x="46720" y="263"/>
                    <a:pt x="46768" y="263"/>
                  </a:cubicBezTo>
                  <a:cubicBezTo>
                    <a:pt x="46780" y="251"/>
                    <a:pt x="46887" y="334"/>
                    <a:pt x="46899" y="346"/>
                  </a:cubicBezTo>
                  <a:cubicBezTo>
                    <a:pt x="46923" y="358"/>
                    <a:pt x="47018" y="430"/>
                    <a:pt x="47042" y="430"/>
                  </a:cubicBezTo>
                  <a:cubicBezTo>
                    <a:pt x="47066" y="430"/>
                    <a:pt x="47173" y="358"/>
                    <a:pt x="47197" y="346"/>
                  </a:cubicBezTo>
                  <a:cubicBezTo>
                    <a:pt x="47209" y="346"/>
                    <a:pt x="47328" y="275"/>
                    <a:pt x="47351" y="275"/>
                  </a:cubicBezTo>
                  <a:cubicBezTo>
                    <a:pt x="47387" y="275"/>
                    <a:pt x="47459" y="346"/>
                    <a:pt x="47482" y="358"/>
                  </a:cubicBezTo>
                  <a:cubicBezTo>
                    <a:pt x="47530" y="382"/>
                    <a:pt x="47578" y="418"/>
                    <a:pt x="47625" y="441"/>
                  </a:cubicBezTo>
                  <a:cubicBezTo>
                    <a:pt x="47649" y="453"/>
                    <a:pt x="47732" y="525"/>
                    <a:pt x="47768" y="525"/>
                  </a:cubicBezTo>
                  <a:cubicBezTo>
                    <a:pt x="47792" y="525"/>
                    <a:pt x="47887" y="441"/>
                    <a:pt x="47911" y="453"/>
                  </a:cubicBezTo>
                  <a:cubicBezTo>
                    <a:pt x="47959" y="465"/>
                    <a:pt x="48018" y="513"/>
                    <a:pt x="48054" y="537"/>
                  </a:cubicBezTo>
                  <a:cubicBezTo>
                    <a:pt x="48078" y="549"/>
                    <a:pt x="48173" y="620"/>
                    <a:pt x="48197" y="620"/>
                  </a:cubicBezTo>
                  <a:cubicBezTo>
                    <a:pt x="48209" y="620"/>
                    <a:pt x="48352" y="549"/>
                    <a:pt x="48352" y="537"/>
                  </a:cubicBezTo>
                  <a:cubicBezTo>
                    <a:pt x="48352" y="537"/>
                    <a:pt x="48209" y="453"/>
                    <a:pt x="48209" y="453"/>
                  </a:cubicBezTo>
                  <a:cubicBezTo>
                    <a:pt x="48256" y="453"/>
                    <a:pt x="48316" y="382"/>
                    <a:pt x="48363" y="382"/>
                  </a:cubicBezTo>
                  <a:cubicBezTo>
                    <a:pt x="48411" y="382"/>
                    <a:pt x="48447" y="453"/>
                    <a:pt x="48494" y="465"/>
                  </a:cubicBezTo>
                  <a:cubicBezTo>
                    <a:pt x="48554" y="477"/>
                    <a:pt x="48590" y="549"/>
                    <a:pt x="48637" y="549"/>
                  </a:cubicBezTo>
                  <a:cubicBezTo>
                    <a:pt x="48685" y="549"/>
                    <a:pt x="48744" y="465"/>
                    <a:pt x="48792" y="477"/>
                  </a:cubicBezTo>
                  <a:cubicBezTo>
                    <a:pt x="48840" y="477"/>
                    <a:pt x="48887" y="561"/>
                    <a:pt x="48935" y="561"/>
                  </a:cubicBezTo>
                  <a:cubicBezTo>
                    <a:pt x="48971" y="561"/>
                    <a:pt x="49042" y="477"/>
                    <a:pt x="49078" y="477"/>
                  </a:cubicBezTo>
                  <a:cubicBezTo>
                    <a:pt x="49114" y="489"/>
                    <a:pt x="49197" y="572"/>
                    <a:pt x="49221" y="561"/>
                  </a:cubicBezTo>
                  <a:cubicBezTo>
                    <a:pt x="49268" y="561"/>
                    <a:pt x="49340" y="501"/>
                    <a:pt x="49375" y="489"/>
                  </a:cubicBezTo>
                  <a:lnTo>
                    <a:pt x="49530" y="406"/>
                  </a:lnTo>
                  <a:cubicBezTo>
                    <a:pt x="49554" y="394"/>
                    <a:pt x="49649" y="334"/>
                    <a:pt x="49685" y="334"/>
                  </a:cubicBezTo>
                  <a:cubicBezTo>
                    <a:pt x="49721" y="334"/>
                    <a:pt x="49780" y="418"/>
                    <a:pt x="49816" y="418"/>
                  </a:cubicBezTo>
                  <a:cubicBezTo>
                    <a:pt x="49852" y="418"/>
                    <a:pt x="49947" y="334"/>
                    <a:pt x="49971" y="346"/>
                  </a:cubicBezTo>
                  <a:cubicBezTo>
                    <a:pt x="50018" y="358"/>
                    <a:pt x="50078" y="406"/>
                    <a:pt x="50114" y="430"/>
                  </a:cubicBezTo>
                  <a:cubicBezTo>
                    <a:pt x="50137" y="441"/>
                    <a:pt x="50221" y="513"/>
                    <a:pt x="50257" y="513"/>
                  </a:cubicBezTo>
                  <a:cubicBezTo>
                    <a:pt x="50268" y="513"/>
                    <a:pt x="50388" y="441"/>
                    <a:pt x="50399" y="430"/>
                  </a:cubicBezTo>
                  <a:cubicBezTo>
                    <a:pt x="50435" y="418"/>
                    <a:pt x="50518" y="358"/>
                    <a:pt x="50554" y="358"/>
                  </a:cubicBezTo>
                  <a:cubicBezTo>
                    <a:pt x="50602" y="358"/>
                    <a:pt x="50649" y="441"/>
                    <a:pt x="50697" y="441"/>
                  </a:cubicBezTo>
                  <a:cubicBezTo>
                    <a:pt x="50745" y="441"/>
                    <a:pt x="50804" y="358"/>
                    <a:pt x="50852" y="370"/>
                  </a:cubicBezTo>
                  <a:cubicBezTo>
                    <a:pt x="50899" y="370"/>
                    <a:pt x="50935" y="453"/>
                    <a:pt x="50983" y="453"/>
                  </a:cubicBezTo>
                  <a:cubicBezTo>
                    <a:pt x="51030" y="453"/>
                    <a:pt x="51090" y="382"/>
                    <a:pt x="51138" y="370"/>
                  </a:cubicBezTo>
                  <a:cubicBezTo>
                    <a:pt x="51185" y="370"/>
                    <a:pt x="51233" y="453"/>
                    <a:pt x="51280" y="453"/>
                  </a:cubicBezTo>
                  <a:cubicBezTo>
                    <a:pt x="51304" y="453"/>
                    <a:pt x="51411" y="394"/>
                    <a:pt x="51435" y="382"/>
                  </a:cubicBezTo>
                  <a:cubicBezTo>
                    <a:pt x="51459" y="370"/>
                    <a:pt x="51554" y="299"/>
                    <a:pt x="51590" y="299"/>
                  </a:cubicBezTo>
                  <a:cubicBezTo>
                    <a:pt x="51590" y="299"/>
                    <a:pt x="51721" y="382"/>
                    <a:pt x="51721" y="382"/>
                  </a:cubicBezTo>
                  <a:cubicBezTo>
                    <a:pt x="51721" y="394"/>
                    <a:pt x="51566" y="465"/>
                    <a:pt x="51566" y="465"/>
                  </a:cubicBezTo>
                  <a:cubicBezTo>
                    <a:pt x="51590" y="477"/>
                    <a:pt x="51685" y="549"/>
                    <a:pt x="51709" y="549"/>
                  </a:cubicBezTo>
                  <a:cubicBezTo>
                    <a:pt x="51757" y="549"/>
                    <a:pt x="51828" y="465"/>
                    <a:pt x="51864" y="477"/>
                  </a:cubicBezTo>
                  <a:cubicBezTo>
                    <a:pt x="51912" y="477"/>
                    <a:pt x="51947" y="549"/>
                    <a:pt x="52007" y="561"/>
                  </a:cubicBezTo>
                  <a:cubicBezTo>
                    <a:pt x="52054" y="561"/>
                    <a:pt x="52102" y="477"/>
                    <a:pt x="52150" y="477"/>
                  </a:cubicBezTo>
                  <a:cubicBezTo>
                    <a:pt x="52209" y="477"/>
                    <a:pt x="52245" y="561"/>
                    <a:pt x="52293" y="561"/>
                  </a:cubicBezTo>
                  <a:cubicBezTo>
                    <a:pt x="52340" y="561"/>
                    <a:pt x="52400" y="489"/>
                    <a:pt x="52447" y="489"/>
                  </a:cubicBezTo>
                  <a:cubicBezTo>
                    <a:pt x="52471" y="489"/>
                    <a:pt x="52566" y="572"/>
                    <a:pt x="52590" y="572"/>
                  </a:cubicBezTo>
                  <a:cubicBezTo>
                    <a:pt x="52602" y="572"/>
                    <a:pt x="52733" y="501"/>
                    <a:pt x="52733" y="489"/>
                  </a:cubicBezTo>
                  <a:cubicBezTo>
                    <a:pt x="52733" y="489"/>
                    <a:pt x="52602" y="406"/>
                    <a:pt x="52602" y="406"/>
                  </a:cubicBezTo>
                  <a:cubicBezTo>
                    <a:pt x="52650" y="406"/>
                    <a:pt x="52697" y="334"/>
                    <a:pt x="52757" y="334"/>
                  </a:cubicBezTo>
                  <a:cubicBezTo>
                    <a:pt x="52781" y="334"/>
                    <a:pt x="52864" y="406"/>
                    <a:pt x="52888" y="418"/>
                  </a:cubicBezTo>
                  <a:cubicBezTo>
                    <a:pt x="52912" y="430"/>
                    <a:pt x="53007" y="501"/>
                    <a:pt x="53031" y="501"/>
                  </a:cubicBezTo>
                  <a:cubicBezTo>
                    <a:pt x="53066" y="501"/>
                    <a:pt x="53162" y="441"/>
                    <a:pt x="53185" y="430"/>
                  </a:cubicBezTo>
                  <a:cubicBezTo>
                    <a:pt x="53197" y="418"/>
                    <a:pt x="53328" y="346"/>
                    <a:pt x="53340" y="346"/>
                  </a:cubicBezTo>
                  <a:cubicBezTo>
                    <a:pt x="53352" y="346"/>
                    <a:pt x="53471" y="430"/>
                    <a:pt x="53471" y="430"/>
                  </a:cubicBezTo>
                  <a:cubicBezTo>
                    <a:pt x="53471" y="441"/>
                    <a:pt x="53328" y="513"/>
                    <a:pt x="53328" y="513"/>
                  </a:cubicBezTo>
                  <a:cubicBezTo>
                    <a:pt x="53364" y="513"/>
                    <a:pt x="53412" y="596"/>
                    <a:pt x="53459" y="596"/>
                  </a:cubicBezTo>
                  <a:cubicBezTo>
                    <a:pt x="53471" y="596"/>
                    <a:pt x="53614" y="525"/>
                    <a:pt x="53614" y="513"/>
                  </a:cubicBezTo>
                  <a:cubicBezTo>
                    <a:pt x="53614" y="513"/>
                    <a:pt x="53471" y="430"/>
                    <a:pt x="53471" y="430"/>
                  </a:cubicBezTo>
                  <a:cubicBezTo>
                    <a:pt x="53507" y="418"/>
                    <a:pt x="53590" y="358"/>
                    <a:pt x="53626" y="358"/>
                  </a:cubicBezTo>
                  <a:cubicBezTo>
                    <a:pt x="53674" y="358"/>
                    <a:pt x="53733" y="441"/>
                    <a:pt x="53769" y="441"/>
                  </a:cubicBezTo>
                  <a:cubicBezTo>
                    <a:pt x="53793" y="441"/>
                    <a:pt x="53900" y="358"/>
                    <a:pt x="53924" y="358"/>
                  </a:cubicBezTo>
                  <a:cubicBezTo>
                    <a:pt x="53959" y="370"/>
                    <a:pt x="54031" y="430"/>
                    <a:pt x="54055" y="453"/>
                  </a:cubicBezTo>
                  <a:cubicBezTo>
                    <a:pt x="54078" y="465"/>
                    <a:pt x="54174" y="537"/>
                    <a:pt x="54198" y="537"/>
                  </a:cubicBezTo>
                  <a:cubicBezTo>
                    <a:pt x="54209" y="537"/>
                    <a:pt x="54352" y="465"/>
                    <a:pt x="54352" y="453"/>
                  </a:cubicBezTo>
                  <a:cubicBezTo>
                    <a:pt x="54352" y="453"/>
                    <a:pt x="54221" y="370"/>
                    <a:pt x="54209" y="370"/>
                  </a:cubicBezTo>
                  <a:cubicBezTo>
                    <a:pt x="54257" y="370"/>
                    <a:pt x="54317" y="287"/>
                    <a:pt x="54364" y="299"/>
                  </a:cubicBezTo>
                  <a:cubicBezTo>
                    <a:pt x="54388" y="299"/>
                    <a:pt x="54483" y="370"/>
                    <a:pt x="54507" y="382"/>
                  </a:cubicBezTo>
                  <a:cubicBezTo>
                    <a:pt x="54531" y="394"/>
                    <a:pt x="54602" y="453"/>
                    <a:pt x="54638" y="465"/>
                  </a:cubicBezTo>
                  <a:cubicBezTo>
                    <a:pt x="54674" y="465"/>
                    <a:pt x="54757" y="382"/>
                    <a:pt x="54793" y="382"/>
                  </a:cubicBezTo>
                  <a:cubicBezTo>
                    <a:pt x="54840" y="382"/>
                    <a:pt x="54888" y="465"/>
                    <a:pt x="54936" y="465"/>
                  </a:cubicBezTo>
                  <a:cubicBezTo>
                    <a:pt x="54983" y="465"/>
                    <a:pt x="55043" y="394"/>
                    <a:pt x="55090" y="394"/>
                  </a:cubicBezTo>
                  <a:cubicBezTo>
                    <a:pt x="55114" y="394"/>
                    <a:pt x="55198" y="489"/>
                    <a:pt x="55221" y="477"/>
                  </a:cubicBezTo>
                  <a:cubicBezTo>
                    <a:pt x="55269" y="465"/>
                    <a:pt x="55341" y="418"/>
                    <a:pt x="55376" y="406"/>
                  </a:cubicBezTo>
                  <a:cubicBezTo>
                    <a:pt x="55400" y="394"/>
                    <a:pt x="55507" y="322"/>
                    <a:pt x="55531" y="322"/>
                  </a:cubicBezTo>
                  <a:cubicBezTo>
                    <a:pt x="55543" y="322"/>
                    <a:pt x="55674" y="406"/>
                    <a:pt x="55674" y="406"/>
                  </a:cubicBezTo>
                  <a:cubicBezTo>
                    <a:pt x="55674" y="418"/>
                    <a:pt x="55507" y="477"/>
                    <a:pt x="55519" y="489"/>
                  </a:cubicBezTo>
                  <a:cubicBezTo>
                    <a:pt x="55531" y="501"/>
                    <a:pt x="55626" y="572"/>
                    <a:pt x="55662" y="572"/>
                  </a:cubicBezTo>
                  <a:cubicBezTo>
                    <a:pt x="55686" y="572"/>
                    <a:pt x="55781" y="501"/>
                    <a:pt x="55805" y="489"/>
                  </a:cubicBezTo>
                  <a:cubicBezTo>
                    <a:pt x="55829" y="489"/>
                    <a:pt x="55948" y="418"/>
                    <a:pt x="55960" y="418"/>
                  </a:cubicBezTo>
                  <a:cubicBezTo>
                    <a:pt x="55995" y="418"/>
                    <a:pt x="56079" y="489"/>
                    <a:pt x="56103" y="501"/>
                  </a:cubicBezTo>
                  <a:cubicBezTo>
                    <a:pt x="56150" y="525"/>
                    <a:pt x="56198" y="561"/>
                    <a:pt x="56245" y="584"/>
                  </a:cubicBezTo>
                  <a:cubicBezTo>
                    <a:pt x="56186" y="584"/>
                    <a:pt x="56138" y="668"/>
                    <a:pt x="56091" y="668"/>
                  </a:cubicBezTo>
                  <a:cubicBezTo>
                    <a:pt x="56043" y="656"/>
                    <a:pt x="55983" y="572"/>
                    <a:pt x="55948" y="572"/>
                  </a:cubicBezTo>
                  <a:cubicBezTo>
                    <a:pt x="55936" y="584"/>
                    <a:pt x="55805" y="644"/>
                    <a:pt x="55793" y="656"/>
                  </a:cubicBezTo>
                  <a:cubicBezTo>
                    <a:pt x="55793" y="656"/>
                    <a:pt x="55924" y="739"/>
                    <a:pt x="55936" y="739"/>
                  </a:cubicBezTo>
                  <a:cubicBezTo>
                    <a:pt x="55983" y="739"/>
                    <a:pt x="56043" y="656"/>
                    <a:pt x="56091" y="668"/>
                  </a:cubicBezTo>
                  <a:cubicBezTo>
                    <a:pt x="56138" y="668"/>
                    <a:pt x="56174" y="751"/>
                    <a:pt x="56222" y="751"/>
                  </a:cubicBezTo>
                  <a:cubicBezTo>
                    <a:pt x="56281" y="751"/>
                    <a:pt x="56329" y="680"/>
                    <a:pt x="56376" y="668"/>
                  </a:cubicBezTo>
                  <a:cubicBezTo>
                    <a:pt x="56376" y="644"/>
                    <a:pt x="56233" y="608"/>
                    <a:pt x="56245" y="584"/>
                  </a:cubicBezTo>
                  <a:cubicBezTo>
                    <a:pt x="56245" y="572"/>
                    <a:pt x="56376" y="525"/>
                    <a:pt x="56388" y="513"/>
                  </a:cubicBezTo>
                  <a:cubicBezTo>
                    <a:pt x="56424" y="489"/>
                    <a:pt x="56507" y="441"/>
                    <a:pt x="56543" y="430"/>
                  </a:cubicBezTo>
                  <a:cubicBezTo>
                    <a:pt x="56567" y="430"/>
                    <a:pt x="56662" y="513"/>
                    <a:pt x="56686" y="513"/>
                  </a:cubicBezTo>
                  <a:cubicBezTo>
                    <a:pt x="56710" y="513"/>
                    <a:pt x="56817" y="453"/>
                    <a:pt x="56841" y="441"/>
                  </a:cubicBezTo>
                  <a:cubicBezTo>
                    <a:pt x="56865" y="430"/>
                    <a:pt x="56960" y="358"/>
                    <a:pt x="56995" y="358"/>
                  </a:cubicBezTo>
                  <a:cubicBezTo>
                    <a:pt x="57007" y="358"/>
                    <a:pt x="57115" y="441"/>
                    <a:pt x="57126" y="441"/>
                  </a:cubicBezTo>
                  <a:cubicBezTo>
                    <a:pt x="57150" y="453"/>
                    <a:pt x="57246" y="525"/>
                    <a:pt x="57269" y="537"/>
                  </a:cubicBezTo>
                  <a:cubicBezTo>
                    <a:pt x="57293" y="537"/>
                    <a:pt x="57400" y="465"/>
                    <a:pt x="57424" y="453"/>
                  </a:cubicBezTo>
                  <a:cubicBezTo>
                    <a:pt x="57460" y="430"/>
                    <a:pt x="57531" y="382"/>
                    <a:pt x="57579" y="382"/>
                  </a:cubicBezTo>
                  <a:cubicBezTo>
                    <a:pt x="57603" y="370"/>
                    <a:pt x="57686" y="465"/>
                    <a:pt x="57710" y="465"/>
                  </a:cubicBezTo>
                  <a:cubicBezTo>
                    <a:pt x="57757" y="465"/>
                    <a:pt x="57817" y="382"/>
                    <a:pt x="57865" y="382"/>
                  </a:cubicBezTo>
                  <a:cubicBezTo>
                    <a:pt x="57912" y="382"/>
                    <a:pt x="57960" y="465"/>
                    <a:pt x="58008" y="465"/>
                  </a:cubicBezTo>
                  <a:cubicBezTo>
                    <a:pt x="58055" y="465"/>
                    <a:pt x="58115" y="394"/>
                    <a:pt x="58162" y="394"/>
                  </a:cubicBezTo>
                  <a:cubicBezTo>
                    <a:pt x="58210" y="394"/>
                    <a:pt x="58246" y="477"/>
                    <a:pt x="58293" y="477"/>
                  </a:cubicBezTo>
                  <a:cubicBezTo>
                    <a:pt x="58329" y="477"/>
                    <a:pt x="58424" y="394"/>
                    <a:pt x="58448" y="406"/>
                  </a:cubicBezTo>
                  <a:cubicBezTo>
                    <a:pt x="58460" y="406"/>
                    <a:pt x="58591" y="477"/>
                    <a:pt x="58591" y="489"/>
                  </a:cubicBezTo>
                  <a:cubicBezTo>
                    <a:pt x="58591" y="513"/>
                    <a:pt x="58436" y="537"/>
                    <a:pt x="58436" y="561"/>
                  </a:cubicBezTo>
                  <a:cubicBezTo>
                    <a:pt x="58436" y="572"/>
                    <a:pt x="58567" y="644"/>
                    <a:pt x="58579" y="644"/>
                  </a:cubicBezTo>
                  <a:cubicBezTo>
                    <a:pt x="58591" y="644"/>
                    <a:pt x="58722" y="572"/>
                    <a:pt x="58734" y="572"/>
                  </a:cubicBezTo>
                  <a:cubicBezTo>
                    <a:pt x="58734" y="549"/>
                    <a:pt x="58579" y="501"/>
                    <a:pt x="58591" y="489"/>
                  </a:cubicBezTo>
                  <a:cubicBezTo>
                    <a:pt x="58603" y="465"/>
                    <a:pt x="58710" y="418"/>
                    <a:pt x="58746" y="406"/>
                  </a:cubicBezTo>
                  <a:cubicBezTo>
                    <a:pt x="58746" y="406"/>
                    <a:pt x="58865" y="489"/>
                    <a:pt x="58877" y="489"/>
                  </a:cubicBezTo>
                  <a:cubicBezTo>
                    <a:pt x="58912" y="489"/>
                    <a:pt x="59008" y="430"/>
                    <a:pt x="59031" y="418"/>
                  </a:cubicBezTo>
                  <a:cubicBezTo>
                    <a:pt x="59067" y="406"/>
                    <a:pt x="59151" y="334"/>
                    <a:pt x="59186" y="334"/>
                  </a:cubicBezTo>
                  <a:cubicBezTo>
                    <a:pt x="59210" y="334"/>
                    <a:pt x="59305" y="418"/>
                    <a:pt x="59329" y="418"/>
                  </a:cubicBezTo>
                  <a:lnTo>
                    <a:pt x="59460" y="513"/>
                  </a:lnTo>
                  <a:cubicBezTo>
                    <a:pt x="59508" y="537"/>
                    <a:pt x="59555" y="561"/>
                    <a:pt x="59603" y="596"/>
                  </a:cubicBezTo>
                  <a:cubicBezTo>
                    <a:pt x="59627" y="608"/>
                    <a:pt x="59722" y="680"/>
                    <a:pt x="59746" y="680"/>
                  </a:cubicBezTo>
                  <a:cubicBezTo>
                    <a:pt x="59770" y="680"/>
                    <a:pt x="59877" y="608"/>
                    <a:pt x="59901" y="596"/>
                  </a:cubicBezTo>
                  <a:lnTo>
                    <a:pt x="60043" y="525"/>
                  </a:lnTo>
                  <a:lnTo>
                    <a:pt x="60198" y="441"/>
                  </a:lnTo>
                  <a:cubicBezTo>
                    <a:pt x="60234" y="430"/>
                    <a:pt x="60305" y="370"/>
                    <a:pt x="60353" y="370"/>
                  </a:cubicBezTo>
                  <a:cubicBezTo>
                    <a:pt x="60365" y="370"/>
                    <a:pt x="60484" y="441"/>
                    <a:pt x="60496" y="453"/>
                  </a:cubicBezTo>
                  <a:cubicBezTo>
                    <a:pt x="60508" y="465"/>
                    <a:pt x="60603" y="537"/>
                    <a:pt x="60627" y="537"/>
                  </a:cubicBezTo>
                  <a:cubicBezTo>
                    <a:pt x="60663" y="537"/>
                    <a:pt x="60770" y="477"/>
                    <a:pt x="60782" y="465"/>
                  </a:cubicBezTo>
                  <a:cubicBezTo>
                    <a:pt x="60805" y="453"/>
                    <a:pt x="60925" y="382"/>
                    <a:pt x="60936" y="382"/>
                  </a:cubicBezTo>
                  <a:cubicBezTo>
                    <a:pt x="60972" y="394"/>
                    <a:pt x="61044" y="453"/>
                    <a:pt x="61079" y="465"/>
                  </a:cubicBezTo>
                  <a:cubicBezTo>
                    <a:pt x="61115" y="489"/>
                    <a:pt x="61163" y="537"/>
                    <a:pt x="61210" y="549"/>
                  </a:cubicBezTo>
                  <a:cubicBezTo>
                    <a:pt x="61246" y="561"/>
                    <a:pt x="61317" y="632"/>
                    <a:pt x="61353" y="632"/>
                  </a:cubicBezTo>
                  <a:cubicBezTo>
                    <a:pt x="61389" y="644"/>
                    <a:pt x="61484" y="549"/>
                    <a:pt x="61508" y="561"/>
                  </a:cubicBezTo>
                  <a:cubicBezTo>
                    <a:pt x="61556" y="572"/>
                    <a:pt x="61615" y="620"/>
                    <a:pt x="61651" y="644"/>
                  </a:cubicBezTo>
                  <a:cubicBezTo>
                    <a:pt x="61663" y="656"/>
                    <a:pt x="61758" y="727"/>
                    <a:pt x="61782" y="727"/>
                  </a:cubicBezTo>
                  <a:cubicBezTo>
                    <a:pt x="61794" y="727"/>
                    <a:pt x="61937" y="656"/>
                    <a:pt x="61937" y="656"/>
                  </a:cubicBezTo>
                  <a:cubicBezTo>
                    <a:pt x="61937" y="656"/>
                    <a:pt x="61901" y="632"/>
                    <a:pt x="61865" y="608"/>
                  </a:cubicBezTo>
                  <a:cubicBezTo>
                    <a:pt x="61829" y="584"/>
                    <a:pt x="61794" y="572"/>
                    <a:pt x="61794" y="572"/>
                  </a:cubicBezTo>
                  <a:cubicBezTo>
                    <a:pt x="61829" y="561"/>
                    <a:pt x="61925" y="489"/>
                    <a:pt x="61948" y="489"/>
                  </a:cubicBezTo>
                  <a:cubicBezTo>
                    <a:pt x="61984" y="489"/>
                    <a:pt x="62068" y="561"/>
                    <a:pt x="62091" y="572"/>
                  </a:cubicBezTo>
                  <a:cubicBezTo>
                    <a:pt x="62103" y="584"/>
                    <a:pt x="62210" y="668"/>
                    <a:pt x="62234" y="656"/>
                  </a:cubicBezTo>
                  <a:cubicBezTo>
                    <a:pt x="62246" y="656"/>
                    <a:pt x="62377" y="584"/>
                    <a:pt x="62377" y="584"/>
                  </a:cubicBezTo>
                  <a:cubicBezTo>
                    <a:pt x="62389" y="561"/>
                    <a:pt x="62234" y="525"/>
                    <a:pt x="62246" y="501"/>
                  </a:cubicBezTo>
                  <a:cubicBezTo>
                    <a:pt x="62246" y="489"/>
                    <a:pt x="62377" y="430"/>
                    <a:pt x="62401" y="418"/>
                  </a:cubicBezTo>
                  <a:cubicBezTo>
                    <a:pt x="62413" y="418"/>
                    <a:pt x="62508" y="501"/>
                    <a:pt x="62532" y="501"/>
                  </a:cubicBezTo>
                  <a:cubicBezTo>
                    <a:pt x="62580" y="513"/>
                    <a:pt x="62651" y="430"/>
                    <a:pt x="62687" y="430"/>
                  </a:cubicBezTo>
                  <a:cubicBezTo>
                    <a:pt x="62699" y="430"/>
                    <a:pt x="62830" y="513"/>
                    <a:pt x="62830" y="513"/>
                  </a:cubicBezTo>
                  <a:cubicBezTo>
                    <a:pt x="62830" y="537"/>
                    <a:pt x="62675" y="572"/>
                    <a:pt x="62675" y="596"/>
                  </a:cubicBezTo>
                  <a:cubicBezTo>
                    <a:pt x="62687" y="620"/>
                    <a:pt x="62794" y="656"/>
                    <a:pt x="62818" y="680"/>
                  </a:cubicBezTo>
                  <a:cubicBezTo>
                    <a:pt x="62853" y="703"/>
                    <a:pt x="62913" y="739"/>
                    <a:pt x="62949" y="763"/>
                  </a:cubicBezTo>
                  <a:lnTo>
                    <a:pt x="63091" y="846"/>
                  </a:lnTo>
                  <a:cubicBezTo>
                    <a:pt x="63103" y="822"/>
                    <a:pt x="63246" y="799"/>
                    <a:pt x="63246" y="763"/>
                  </a:cubicBezTo>
                  <a:cubicBezTo>
                    <a:pt x="63246" y="751"/>
                    <a:pt x="63127" y="692"/>
                    <a:pt x="63103" y="680"/>
                  </a:cubicBezTo>
                  <a:cubicBezTo>
                    <a:pt x="63091" y="668"/>
                    <a:pt x="62961" y="608"/>
                    <a:pt x="62972" y="596"/>
                  </a:cubicBezTo>
                  <a:cubicBezTo>
                    <a:pt x="62972" y="584"/>
                    <a:pt x="63091" y="537"/>
                    <a:pt x="63115" y="525"/>
                  </a:cubicBezTo>
                  <a:lnTo>
                    <a:pt x="63270" y="441"/>
                  </a:lnTo>
                  <a:cubicBezTo>
                    <a:pt x="63282" y="477"/>
                    <a:pt x="63413" y="501"/>
                    <a:pt x="63413" y="525"/>
                  </a:cubicBezTo>
                  <a:cubicBezTo>
                    <a:pt x="63413" y="561"/>
                    <a:pt x="63270" y="584"/>
                    <a:pt x="63258" y="608"/>
                  </a:cubicBezTo>
                  <a:cubicBezTo>
                    <a:pt x="63306" y="608"/>
                    <a:pt x="63353" y="692"/>
                    <a:pt x="63401" y="692"/>
                  </a:cubicBezTo>
                  <a:cubicBezTo>
                    <a:pt x="63413" y="692"/>
                    <a:pt x="63556" y="620"/>
                    <a:pt x="63556" y="608"/>
                  </a:cubicBezTo>
                  <a:cubicBezTo>
                    <a:pt x="63556" y="608"/>
                    <a:pt x="63413" y="525"/>
                    <a:pt x="63413" y="525"/>
                  </a:cubicBezTo>
                  <a:cubicBezTo>
                    <a:pt x="63461" y="525"/>
                    <a:pt x="63520" y="453"/>
                    <a:pt x="63568" y="453"/>
                  </a:cubicBezTo>
                  <a:cubicBezTo>
                    <a:pt x="63592" y="453"/>
                    <a:pt x="63687" y="525"/>
                    <a:pt x="63699" y="537"/>
                  </a:cubicBezTo>
                  <a:cubicBezTo>
                    <a:pt x="63723" y="549"/>
                    <a:pt x="63818" y="620"/>
                    <a:pt x="63842" y="620"/>
                  </a:cubicBezTo>
                  <a:cubicBezTo>
                    <a:pt x="63865" y="620"/>
                    <a:pt x="63973" y="561"/>
                    <a:pt x="63996" y="549"/>
                  </a:cubicBezTo>
                  <a:cubicBezTo>
                    <a:pt x="64020" y="525"/>
                    <a:pt x="64115" y="465"/>
                    <a:pt x="64151" y="465"/>
                  </a:cubicBezTo>
                  <a:cubicBezTo>
                    <a:pt x="64187" y="465"/>
                    <a:pt x="64246" y="549"/>
                    <a:pt x="64282" y="549"/>
                  </a:cubicBezTo>
                  <a:cubicBezTo>
                    <a:pt x="64342" y="549"/>
                    <a:pt x="64389" y="477"/>
                    <a:pt x="64437" y="477"/>
                  </a:cubicBezTo>
                  <a:cubicBezTo>
                    <a:pt x="64485" y="477"/>
                    <a:pt x="64532" y="561"/>
                    <a:pt x="64580" y="561"/>
                  </a:cubicBezTo>
                  <a:cubicBezTo>
                    <a:pt x="64627" y="561"/>
                    <a:pt x="64687" y="489"/>
                    <a:pt x="64735" y="477"/>
                  </a:cubicBezTo>
                  <a:cubicBezTo>
                    <a:pt x="64770" y="477"/>
                    <a:pt x="64830" y="561"/>
                    <a:pt x="64866" y="572"/>
                  </a:cubicBezTo>
                  <a:cubicBezTo>
                    <a:pt x="64901" y="572"/>
                    <a:pt x="64996" y="501"/>
                    <a:pt x="65020" y="489"/>
                  </a:cubicBezTo>
                  <a:cubicBezTo>
                    <a:pt x="65044" y="477"/>
                    <a:pt x="65151" y="418"/>
                    <a:pt x="65175" y="418"/>
                  </a:cubicBezTo>
                  <a:cubicBezTo>
                    <a:pt x="65187" y="418"/>
                    <a:pt x="65318" y="489"/>
                    <a:pt x="65318" y="501"/>
                  </a:cubicBezTo>
                  <a:cubicBezTo>
                    <a:pt x="65318" y="501"/>
                    <a:pt x="65175" y="572"/>
                    <a:pt x="65163" y="572"/>
                  </a:cubicBezTo>
                  <a:cubicBezTo>
                    <a:pt x="65211" y="572"/>
                    <a:pt x="65258" y="656"/>
                    <a:pt x="65306" y="656"/>
                  </a:cubicBezTo>
                  <a:cubicBezTo>
                    <a:pt x="65342" y="656"/>
                    <a:pt x="65425" y="596"/>
                    <a:pt x="65449" y="584"/>
                  </a:cubicBezTo>
                  <a:cubicBezTo>
                    <a:pt x="65508" y="572"/>
                    <a:pt x="65568" y="525"/>
                    <a:pt x="65604" y="501"/>
                  </a:cubicBezTo>
                  <a:cubicBezTo>
                    <a:pt x="65628" y="489"/>
                    <a:pt x="65735" y="430"/>
                    <a:pt x="65758" y="430"/>
                  </a:cubicBezTo>
                  <a:cubicBezTo>
                    <a:pt x="65782" y="430"/>
                    <a:pt x="65878" y="501"/>
                    <a:pt x="65901" y="513"/>
                  </a:cubicBezTo>
                  <a:cubicBezTo>
                    <a:pt x="65949" y="537"/>
                    <a:pt x="65997" y="572"/>
                    <a:pt x="66032" y="596"/>
                  </a:cubicBezTo>
                  <a:cubicBezTo>
                    <a:pt x="66056" y="608"/>
                    <a:pt x="66151" y="680"/>
                    <a:pt x="66175" y="680"/>
                  </a:cubicBezTo>
                  <a:cubicBezTo>
                    <a:pt x="66199" y="680"/>
                    <a:pt x="66306" y="620"/>
                    <a:pt x="66330" y="608"/>
                  </a:cubicBezTo>
                  <a:lnTo>
                    <a:pt x="66485" y="525"/>
                  </a:lnTo>
                  <a:cubicBezTo>
                    <a:pt x="66497" y="525"/>
                    <a:pt x="66616" y="453"/>
                    <a:pt x="66640" y="453"/>
                  </a:cubicBezTo>
                  <a:cubicBezTo>
                    <a:pt x="66663" y="453"/>
                    <a:pt x="66747" y="525"/>
                    <a:pt x="66771" y="537"/>
                  </a:cubicBezTo>
                  <a:cubicBezTo>
                    <a:pt x="66818" y="561"/>
                    <a:pt x="66866" y="596"/>
                    <a:pt x="66913" y="620"/>
                  </a:cubicBezTo>
                  <a:cubicBezTo>
                    <a:pt x="66949" y="632"/>
                    <a:pt x="67009" y="703"/>
                    <a:pt x="67056" y="703"/>
                  </a:cubicBezTo>
                  <a:cubicBezTo>
                    <a:pt x="67092" y="715"/>
                    <a:pt x="67163" y="632"/>
                    <a:pt x="67211" y="632"/>
                  </a:cubicBezTo>
                  <a:cubicBezTo>
                    <a:pt x="67247" y="632"/>
                    <a:pt x="67306" y="715"/>
                    <a:pt x="67342" y="715"/>
                  </a:cubicBezTo>
                  <a:cubicBezTo>
                    <a:pt x="67402" y="703"/>
                    <a:pt x="67437" y="644"/>
                    <a:pt x="67497" y="632"/>
                  </a:cubicBezTo>
                  <a:cubicBezTo>
                    <a:pt x="67461" y="632"/>
                    <a:pt x="67390" y="549"/>
                    <a:pt x="67354" y="549"/>
                  </a:cubicBezTo>
                  <a:cubicBezTo>
                    <a:pt x="67402" y="549"/>
                    <a:pt x="67461" y="477"/>
                    <a:pt x="67509" y="477"/>
                  </a:cubicBezTo>
                  <a:cubicBezTo>
                    <a:pt x="67521" y="477"/>
                    <a:pt x="67652" y="561"/>
                    <a:pt x="67652" y="561"/>
                  </a:cubicBezTo>
                  <a:cubicBezTo>
                    <a:pt x="67652" y="572"/>
                    <a:pt x="67509" y="632"/>
                    <a:pt x="67497" y="632"/>
                  </a:cubicBezTo>
                  <a:cubicBezTo>
                    <a:pt x="67533" y="632"/>
                    <a:pt x="67592" y="715"/>
                    <a:pt x="67640" y="715"/>
                  </a:cubicBezTo>
                  <a:cubicBezTo>
                    <a:pt x="67663" y="727"/>
                    <a:pt x="67771" y="656"/>
                    <a:pt x="67794" y="644"/>
                  </a:cubicBezTo>
                  <a:cubicBezTo>
                    <a:pt x="67806" y="632"/>
                    <a:pt x="67937" y="584"/>
                    <a:pt x="67937" y="561"/>
                  </a:cubicBezTo>
                  <a:cubicBezTo>
                    <a:pt x="67937" y="561"/>
                    <a:pt x="67806" y="477"/>
                    <a:pt x="67806" y="477"/>
                  </a:cubicBezTo>
                  <a:cubicBezTo>
                    <a:pt x="67854" y="477"/>
                    <a:pt x="67902" y="406"/>
                    <a:pt x="67961" y="406"/>
                  </a:cubicBezTo>
                  <a:cubicBezTo>
                    <a:pt x="67985" y="406"/>
                    <a:pt x="68068" y="477"/>
                    <a:pt x="68092" y="489"/>
                  </a:cubicBezTo>
                  <a:cubicBezTo>
                    <a:pt x="68128" y="513"/>
                    <a:pt x="68187" y="561"/>
                    <a:pt x="68235" y="572"/>
                  </a:cubicBezTo>
                  <a:cubicBezTo>
                    <a:pt x="68259" y="584"/>
                    <a:pt x="68354" y="501"/>
                    <a:pt x="68390" y="501"/>
                  </a:cubicBezTo>
                  <a:cubicBezTo>
                    <a:pt x="68414" y="501"/>
                    <a:pt x="68509" y="572"/>
                    <a:pt x="68521" y="584"/>
                  </a:cubicBezTo>
                  <a:cubicBezTo>
                    <a:pt x="68545" y="596"/>
                    <a:pt x="68652" y="668"/>
                    <a:pt x="68664" y="668"/>
                  </a:cubicBezTo>
                  <a:cubicBezTo>
                    <a:pt x="68699" y="668"/>
                    <a:pt x="68795" y="608"/>
                    <a:pt x="68818" y="584"/>
                  </a:cubicBezTo>
                  <a:lnTo>
                    <a:pt x="68973" y="513"/>
                  </a:lnTo>
                  <a:cubicBezTo>
                    <a:pt x="68985" y="501"/>
                    <a:pt x="69104" y="430"/>
                    <a:pt x="69128" y="430"/>
                  </a:cubicBezTo>
                  <a:cubicBezTo>
                    <a:pt x="69128" y="441"/>
                    <a:pt x="69259" y="513"/>
                    <a:pt x="69259" y="525"/>
                  </a:cubicBezTo>
                  <a:cubicBezTo>
                    <a:pt x="69259" y="525"/>
                    <a:pt x="69116" y="596"/>
                    <a:pt x="69104" y="596"/>
                  </a:cubicBezTo>
                  <a:cubicBezTo>
                    <a:pt x="69164" y="608"/>
                    <a:pt x="69199" y="680"/>
                    <a:pt x="69247" y="680"/>
                  </a:cubicBezTo>
                  <a:cubicBezTo>
                    <a:pt x="69271" y="680"/>
                    <a:pt x="69378" y="620"/>
                    <a:pt x="69402" y="608"/>
                  </a:cubicBezTo>
                  <a:cubicBezTo>
                    <a:pt x="69449" y="584"/>
                    <a:pt x="69497" y="537"/>
                    <a:pt x="69557" y="525"/>
                  </a:cubicBezTo>
                  <a:cubicBezTo>
                    <a:pt x="69592" y="525"/>
                    <a:pt x="69664" y="453"/>
                    <a:pt x="69711" y="453"/>
                  </a:cubicBezTo>
                  <a:cubicBezTo>
                    <a:pt x="69747" y="453"/>
                    <a:pt x="69807" y="537"/>
                    <a:pt x="69842" y="537"/>
                  </a:cubicBezTo>
                  <a:cubicBezTo>
                    <a:pt x="69890" y="537"/>
                    <a:pt x="69949" y="453"/>
                    <a:pt x="69997" y="453"/>
                  </a:cubicBezTo>
                  <a:cubicBezTo>
                    <a:pt x="70021" y="465"/>
                    <a:pt x="70116" y="537"/>
                    <a:pt x="70140" y="549"/>
                  </a:cubicBezTo>
                  <a:cubicBezTo>
                    <a:pt x="70176" y="572"/>
                    <a:pt x="70223" y="608"/>
                    <a:pt x="70283" y="632"/>
                  </a:cubicBezTo>
                  <a:cubicBezTo>
                    <a:pt x="70307" y="644"/>
                    <a:pt x="70378" y="703"/>
                    <a:pt x="70414" y="715"/>
                  </a:cubicBezTo>
                  <a:cubicBezTo>
                    <a:pt x="70461" y="715"/>
                    <a:pt x="70521" y="632"/>
                    <a:pt x="70569" y="632"/>
                  </a:cubicBezTo>
                  <a:cubicBezTo>
                    <a:pt x="70616" y="632"/>
                    <a:pt x="70664" y="715"/>
                    <a:pt x="70711" y="715"/>
                  </a:cubicBezTo>
                  <a:cubicBezTo>
                    <a:pt x="70759" y="715"/>
                    <a:pt x="70807" y="644"/>
                    <a:pt x="70866" y="644"/>
                  </a:cubicBezTo>
                  <a:cubicBezTo>
                    <a:pt x="70902" y="644"/>
                    <a:pt x="70962" y="727"/>
                    <a:pt x="70997" y="727"/>
                  </a:cubicBezTo>
                  <a:cubicBezTo>
                    <a:pt x="71009" y="727"/>
                    <a:pt x="71152" y="656"/>
                    <a:pt x="71152" y="656"/>
                  </a:cubicBezTo>
                  <a:cubicBezTo>
                    <a:pt x="71152" y="632"/>
                    <a:pt x="71009" y="584"/>
                    <a:pt x="71009" y="561"/>
                  </a:cubicBezTo>
                  <a:cubicBezTo>
                    <a:pt x="71021" y="549"/>
                    <a:pt x="71140" y="501"/>
                    <a:pt x="71164" y="489"/>
                  </a:cubicBezTo>
                  <a:cubicBezTo>
                    <a:pt x="71188" y="489"/>
                    <a:pt x="71283" y="572"/>
                    <a:pt x="71307" y="572"/>
                  </a:cubicBezTo>
                  <a:cubicBezTo>
                    <a:pt x="71354" y="572"/>
                    <a:pt x="71414" y="501"/>
                    <a:pt x="71462" y="501"/>
                  </a:cubicBezTo>
                  <a:cubicBezTo>
                    <a:pt x="71473" y="501"/>
                    <a:pt x="71593" y="572"/>
                    <a:pt x="71593" y="584"/>
                  </a:cubicBezTo>
                  <a:cubicBezTo>
                    <a:pt x="71593" y="584"/>
                    <a:pt x="71450" y="656"/>
                    <a:pt x="71450" y="656"/>
                  </a:cubicBezTo>
                  <a:cubicBezTo>
                    <a:pt x="71485" y="656"/>
                    <a:pt x="71533" y="739"/>
                    <a:pt x="71581" y="739"/>
                  </a:cubicBezTo>
                  <a:cubicBezTo>
                    <a:pt x="71616" y="739"/>
                    <a:pt x="71700" y="680"/>
                    <a:pt x="71735" y="668"/>
                  </a:cubicBezTo>
                  <a:cubicBezTo>
                    <a:pt x="71795" y="644"/>
                    <a:pt x="71843" y="608"/>
                    <a:pt x="71890" y="584"/>
                  </a:cubicBezTo>
                  <a:cubicBezTo>
                    <a:pt x="71926" y="572"/>
                    <a:pt x="71997" y="513"/>
                    <a:pt x="72045" y="513"/>
                  </a:cubicBezTo>
                  <a:cubicBezTo>
                    <a:pt x="72081" y="513"/>
                    <a:pt x="72140" y="596"/>
                    <a:pt x="72176" y="596"/>
                  </a:cubicBezTo>
                  <a:cubicBezTo>
                    <a:pt x="72224" y="596"/>
                    <a:pt x="72295" y="513"/>
                    <a:pt x="72331" y="513"/>
                  </a:cubicBezTo>
                  <a:cubicBezTo>
                    <a:pt x="72378" y="525"/>
                    <a:pt x="72426" y="608"/>
                    <a:pt x="72474" y="608"/>
                  </a:cubicBezTo>
                  <a:cubicBezTo>
                    <a:pt x="72521" y="608"/>
                    <a:pt x="72581" y="525"/>
                    <a:pt x="72628" y="525"/>
                  </a:cubicBezTo>
                  <a:cubicBezTo>
                    <a:pt x="72676" y="525"/>
                    <a:pt x="72712" y="608"/>
                    <a:pt x="72759" y="608"/>
                  </a:cubicBezTo>
                  <a:cubicBezTo>
                    <a:pt x="72795" y="608"/>
                    <a:pt x="72902" y="525"/>
                    <a:pt x="72914" y="537"/>
                  </a:cubicBezTo>
                  <a:cubicBezTo>
                    <a:pt x="72938" y="537"/>
                    <a:pt x="73057" y="608"/>
                    <a:pt x="73057" y="620"/>
                  </a:cubicBezTo>
                  <a:cubicBezTo>
                    <a:pt x="73057" y="644"/>
                    <a:pt x="72902" y="680"/>
                    <a:pt x="72902" y="692"/>
                  </a:cubicBezTo>
                  <a:cubicBezTo>
                    <a:pt x="72902" y="703"/>
                    <a:pt x="73033" y="775"/>
                    <a:pt x="73045" y="775"/>
                  </a:cubicBezTo>
                  <a:cubicBezTo>
                    <a:pt x="73069" y="787"/>
                    <a:pt x="73176" y="715"/>
                    <a:pt x="73200" y="703"/>
                  </a:cubicBezTo>
                  <a:lnTo>
                    <a:pt x="73343" y="632"/>
                  </a:lnTo>
                  <a:cubicBezTo>
                    <a:pt x="73378" y="608"/>
                    <a:pt x="73450" y="561"/>
                    <a:pt x="73498" y="549"/>
                  </a:cubicBezTo>
                  <a:cubicBezTo>
                    <a:pt x="73533" y="549"/>
                    <a:pt x="73605" y="632"/>
                    <a:pt x="73640" y="632"/>
                  </a:cubicBezTo>
                  <a:cubicBezTo>
                    <a:pt x="73676" y="632"/>
                    <a:pt x="73759" y="549"/>
                    <a:pt x="73795" y="561"/>
                  </a:cubicBezTo>
                  <a:cubicBezTo>
                    <a:pt x="73819" y="561"/>
                    <a:pt x="73914" y="632"/>
                    <a:pt x="73926" y="644"/>
                  </a:cubicBezTo>
                  <a:cubicBezTo>
                    <a:pt x="73938" y="656"/>
                    <a:pt x="73783" y="703"/>
                    <a:pt x="73783" y="715"/>
                  </a:cubicBezTo>
                  <a:cubicBezTo>
                    <a:pt x="73783" y="727"/>
                    <a:pt x="73902" y="799"/>
                    <a:pt x="73914" y="799"/>
                  </a:cubicBezTo>
                  <a:cubicBezTo>
                    <a:pt x="73938" y="799"/>
                    <a:pt x="74045" y="739"/>
                    <a:pt x="74069" y="727"/>
                  </a:cubicBezTo>
                  <a:cubicBezTo>
                    <a:pt x="74117" y="703"/>
                    <a:pt x="74176" y="668"/>
                    <a:pt x="74224" y="644"/>
                  </a:cubicBezTo>
                  <a:cubicBezTo>
                    <a:pt x="74260" y="644"/>
                    <a:pt x="74343" y="572"/>
                    <a:pt x="74379" y="572"/>
                  </a:cubicBezTo>
                  <a:cubicBezTo>
                    <a:pt x="74414" y="572"/>
                    <a:pt x="74474" y="656"/>
                    <a:pt x="74521" y="656"/>
                  </a:cubicBezTo>
                  <a:cubicBezTo>
                    <a:pt x="74569" y="656"/>
                    <a:pt x="74617" y="584"/>
                    <a:pt x="74664" y="584"/>
                  </a:cubicBezTo>
                  <a:cubicBezTo>
                    <a:pt x="74712" y="584"/>
                    <a:pt x="74772" y="668"/>
                    <a:pt x="74807" y="668"/>
                  </a:cubicBezTo>
                  <a:cubicBezTo>
                    <a:pt x="74831" y="668"/>
                    <a:pt x="74950" y="584"/>
                    <a:pt x="74962" y="584"/>
                  </a:cubicBezTo>
                  <a:cubicBezTo>
                    <a:pt x="74974" y="596"/>
                    <a:pt x="75105" y="656"/>
                    <a:pt x="75105" y="668"/>
                  </a:cubicBezTo>
                  <a:cubicBezTo>
                    <a:pt x="75093" y="692"/>
                    <a:pt x="74938" y="727"/>
                    <a:pt x="74950" y="751"/>
                  </a:cubicBezTo>
                  <a:cubicBezTo>
                    <a:pt x="74950" y="751"/>
                    <a:pt x="75069" y="834"/>
                    <a:pt x="75081" y="834"/>
                  </a:cubicBezTo>
                  <a:cubicBezTo>
                    <a:pt x="75117" y="834"/>
                    <a:pt x="75212" y="763"/>
                    <a:pt x="75236" y="751"/>
                  </a:cubicBezTo>
                  <a:cubicBezTo>
                    <a:pt x="75260" y="751"/>
                    <a:pt x="75367" y="680"/>
                    <a:pt x="75391" y="680"/>
                  </a:cubicBezTo>
                  <a:cubicBezTo>
                    <a:pt x="75403" y="680"/>
                    <a:pt x="75522" y="763"/>
                    <a:pt x="75534" y="763"/>
                  </a:cubicBezTo>
                  <a:cubicBezTo>
                    <a:pt x="75545" y="751"/>
                    <a:pt x="75676" y="703"/>
                    <a:pt x="75688" y="692"/>
                  </a:cubicBezTo>
                  <a:cubicBezTo>
                    <a:pt x="75688" y="680"/>
                    <a:pt x="75557" y="608"/>
                    <a:pt x="75545" y="608"/>
                  </a:cubicBezTo>
                  <a:cubicBezTo>
                    <a:pt x="75593" y="608"/>
                    <a:pt x="75653" y="525"/>
                    <a:pt x="75700" y="525"/>
                  </a:cubicBezTo>
                  <a:cubicBezTo>
                    <a:pt x="75748" y="525"/>
                    <a:pt x="75784" y="608"/>
                    <a:pt x="75831" y="608"/>
                  </a:cubicBezTo>
                  <a:cubicBezTo>
                    <a:pt x="75879" y="620"/>
                    <a:pt x="75926" y="692"/>
                    <a:pt x="75974" y="692"/>
                  </a:cubicBezTo>
                  <a:cubicBezTo>
                    <a:pt x="75986" y="692"/>
                    <a:pt x="76117" y="608"/>
                    <a:pt x="76129" y="620"/>
                  </a:cubicBezTo>
                  <a:cubicBezTo>
                    <a:pt x="76141" y="632"/>
                    <a:pt x="76272" y="692"/>
                    <a:pt x="76272" y="703"/>
                  </a:cubicBezTo>
                  <a:cubicBezTo>
                    <a:pt x="76260" y="727"/>
                    <a:pt x="76105" y="763"/>
                    <a:pt x="76117" y="775"/>
                  </a:cubicBezTo>
                  <a:cubicBezTo>
                    <a:pt x="76117" y="787"/>
                    <a:pt x="76236" y="858"/>
                    <a:pt x="76248" y="858"/>
                  </a:cubicBezTo>
                  <a:cubicBezTo>
                    <a:pt x="76272" y="870"/>
                    <a:pt x="76391" y="799"/>
                    <a:pt x="76403" y="787"/>
                  </a:cubicBezTo>
                  <a:lnTo>
                    <a:pt x="76557" y="715"/>
                  </a:lnTo>
                  <a:lnTo>
                    <a:pt x="76712" y="632"/>
                  </a:lnTo>
                  <a:cubicBezTo>
                    <a:pt x="76736" y="620"/>
                    <a:pt x="76831" y="561"/>
                    <a:pt x="76867" y="561"/>
                  </a:cubicBezTo>
                  <a:cubicBezTo>
                    <a:pt x="76879" y="561"/>
                    <a:pt x="76986" y="632"/>
                    <a:pt x="76998" y="644"/>
                  </a:cubicBezTo>
                  <a:cubicBezTo>
                    <a:pt x="77034" y="656"/>
                    <a:pt x="77093" y="715"/>
                    <a:pt x="77141" y="727"/>
                  </a:cubicBezTo>
                  <a:cubicBezTo>
                    <a:pt x="77165" y="727"/>
                    <a:pt x="77260" y="644"/>
                    <a:pt x="77296" y="644"/>
                  </a:cubicBezTo>
                  <a:cubicBezTo>
                    <a:pt x="77343" y="644"/>
                    <a:pt x="77379" y="727"/>
                    <a:pt x="77439" y="727"/>
                  </a:cubicBezTo>
                  <a:cubicBezTo>
                    <a:pt x="77474" y="739"/>
                    <a:pt x="77546" y="656"/>
                    <a:pt x="77581" y="656"/>
                  </a:cubicBezTo>
                  <a:cubicBezTo>
                    <a:pt x="77641" y="656"/>
                    <a:pt x="77677" y="739"/>
                    <a:pt x="77724" y="739"/>
                  </a:cubicBezTo>
                  <a:cubicBezTo>
                    <a:pt x="77772" y="739"/>
                    <a:pt x="77831" y="668"/>
                    <a:pt x="77879" y="668"/>
                  </a:cubicBezTo>
                  <a:cubicBezTo>
                    <a:pt x="77927" y="668"/>
                    <a:pt x="77974" y="751"/>
                    <a:pt x="78022" y="751"/>
                  </a:cubicBezTo>
                  <a:cubicBezTo>
                    <a:pt x="78046" y="751"/>
                    <a:pt x="78153" y="680"/>
                    <a:pt x="78165" y="668"/>
                  </a:cubicBezTo>
                  <a:cubicBezTo>
                    <a:pt x="78212" y="656"/>
                    <a:pt x="78272" y="608"/>
                    <a:pt x="78320" y="596"/>
                  </a:cubicBezTo>
                  <a:cubicBezTo>
                    <a:pt x="78355" y="584"/>
                    <a:pt x="78427" y="680"/>
                    <a:pt x="78462" y="680"/>
                  </a:cubicBezTo>
                  <a:cubicBezTo>
                    <a:pt x="78510" y="680"/>
                    <a:pt x="78570" y="608"/>
                    <a:pt x="78617" y="596"/>
                  </a:cubicBezTo>
                  <a:cubicBezTo>
                    <a:pt x="78653" y="596"/>
                    <a:pt x="78712" y="680"/>
                    <a:pt x="78748" y="692"/>
                  </a:cubicBezTo>
                  <a:cubicBezTo>
                    <a:pt x="78808" y="692"/>
                    <a:pt x="78855" y="608"/>
                    <a:pt x="78903" y="608"/>
                  </a:cubicBezTo>
                  <a:cubicBezTo>
                    <a:pt x="78951" y="608"/>
                    <a:pt x="78998" y="692"/>
                    <a:pt x="79046" y="692"/>
                  </a:cubicBezTo>
                  <a:cubicBezTo>
                    <a:pt x="79082" y="692"/>
                    <a:pt x="79165" y="608"/>
                    <a:pt x="79201" y="620"/>
                  </a:cubicBezTo>
                  <a:cubicBezTo>
                    <a:pt x="79213" y="620"/>
                    <a:pt x="79344" y="692"/>
                    <a:pt x="79344" y="703"/>
                  </a:cubicBezTo>
                  <a:cubicBezTo>
                    <a:pt x="79344" y="703"/>
                    <a:pt x="79189" y="775"/>
                    <a:pt x="79189" y="775"/>
                  </a:cubicBezTo>
                  <a:cubicBezTo>
                    <a:pt x="79153" y="775"/>
                    <a:pt x="79082" y="692"/>
                    <a:pt x="79046" y="692"/>
                  </a:cubicBezTo>
                  <a:cubicBezTo>
                    <a:pt x="78998" y="703"/>
                    <a:pt x="78939" y="775"/>
                    <a:pt x="78891" y="775"/>
                  </a:cubicBezTo>
                  <a:cubicBezTo>
                    <a:pt x="78855" y="775"/>
                    <a:pt x="78796" y="680"/>
                    <a:pt x="78748" y="692"/>
                  </a:cubicBezTo>
                  <a:cubicBezTo>
                    <a:pt x="78701" y="692"/>
                    <a:pt x="78653" y="751"/>
                    <a:pt x="78605" y="763"/>
                  </a:cubicBezTo>
                  <a:cubicBezTo>
                    <a:pt x="78653" y="775"/>
                    <a:pt x="78689" y="846"/>
                    <a:pt x="78736" y="846"/>
                  </a:cubicBezTo>
                  <a:cubicBezTo>
                    <a:pt x="78784" y="846"/>
                    <a:pt x="78855" y="763"/>
                    <a:pt x="78891" y="775"/>
                  </a:cubicBezTo>
                  <a:cubicBezTo>
                    <a:pt x="78951" y="775"/>
                    <a:pt x="78974" y="846"/>
                    <a:pt x="79034" y="858"/>
                  </a:cubicBezTo>
                  <a:cubicBezTo>
                    <a:pt x="79082" y="858"/>
                    <a:pt x="79141" y="775"/>
                    <a:pt x="79189" y="775"/>
                  </a:cubicBezTo>
                  <a:cubicBezTo>
                    <a:pt x="79213" y="775"/>
                    <a:pt x="79296" y="870"/>
                    <a:pt x="79320" y="858"/>
                  </a:cubicBezTo>
                  <a:cubicBezTo>
                    <a:pt x="79367" y="858"/>
                    <a:pt x="79439" y="811"/>
                    <a:pt x="79474" y="787"/>
                  </a:cubicBezTo>
                  <a:cubicBezTo>
                    <a:pt x="79522" y="763"/>
                    <a:pt x="79582" y="739"/>
                    <a:pt x="79629" y="703"/>
                  </a:cubicBezTo>
                  <a:cubicBezTo>
                    <a:pt x="79653" y="692"/>
                    <a:pt x="79748" y="632"/>
                    <a:pt x="79784" y="632"/>
                  </a:cubicBezTo>
                  <a:cubicBezTo>
                    <a:pt x="79820" y="632"/>
                    <a:pt x="79879" y="715"/>
                    <a:pt x="79927" y="715"/>
                  </a:cubicBezTo>
                  <a:cubicBezTo>
                    <a:pt x="79963" y="715"/>
                    <a:pt x="80034" y="632"/>
                    <a:pt x="80070" y="644"/>
                  </a:cubicBezTo>
                  <a:cubicBezTo>
                    <a:pt x="80129" y="644"/>
                    <a:pt x="80165" y="715"/>
                    <a:pt x="80213" y="727"/>
                  </a:cubicBezTo>
                  <a:cubicBezTo>
                    <a:pt x="80260" y="727"/>
                    <a:pt x="80308" y="811"/>
                    <a:pt x="80356" y="811"/>
                  </a:cubicBezTo>
                  <a:cubicBezTo>
                    <a:pt x="80379" y="811"/>
                    <a:pt x="80487" y="739"/>
                    <a:pt x="80510" y="727"/>
                  </a:cubicBezTo>
                  <a:cubicBezTo>
                    <a:pt x="80522" y="727"/>
                    <a:pt x="80641" y="656"/>
                    <a:pt x="80653" y="656"/>
                  </a:cubicBezTo>
                  <a:cubicBezTo>
                    <a:pt x="80677" y="656"/>
                    <a:pt x="80796" y="727"/>
                    <a:pt x="80796" y="739"/>
                  </a:cubicBezTo>
                  <a:cubicBezTo>
                    <a:pt x="80796" y="751"/>
                    <a:pt x="80629" y="811"/>
                    <a:pt x="80641" y="822"/>
                  </a:cubicBezTo>
                  <a:cubicBezTo>
                    <a:pt x="80653" y="822"/>
                    <a:pt x="80760" y="906"/>
                    <a:pt x="80784" y="906"/>
                  </a:cubicBezTo>
                  <a:cubicBezTo>
                    <a:pt x="80820" y="906"/>
                    <a:pt x="80903" y="822"/>
                    <a:pt x="80939" y="822"/>
                  </a:cubicBezTo>
                  <a:cubicBezTo>
                    <a:pt x="80987" y="834"/>
                    <a:pt x="81022" y="894"/>
                    <a:pt x="81070" y="906"/>
                  </a:cubicBezTo>
                  <a:lnTo>
                    <a:pt x="81356" y="1073"/>
                  </a:lnTo>
                  <a:cubicBezTo>
                    <a:pt x="81391" y="1049"/>
                    <a:pt x="81463" y="1037"/>
                    <a:pt x="81510" y="1001"/>
                  </a:cubicBezTo>
                  <a:cubicBezTo>
                    <a:pt x="81522" y="989"/>
                    <a:pt x="81653" y="942"/>
                    <a:pt x="81653" y="930"/>
                  </a:cubicBezTo>
                  <a:cubicBezTo>
                    <a:pt x="81665" y="918"/>
                    <a:pt x="81522" y="834"/>
                    <a:pt x="81522" y="834"/>
                  </a:cubicBezTo>
                  <a:cubicBezTo>
                    <a:pt x="81499" y="846"/>
                    <a:pt x="81379" y="918"/>
                    <a:pt x="81368" y="918"/>
                  </a:cubicBezTo>
                  <a:cubicBezTo>
                    <a:pt x="81320" y="906"/>
                    <a:pt x="81272" y="858"/>
                    <a:pt x="81225" y="834"/>
                  </a:cubicBezTo>
                  <a:cubicBezTo>
                    <a:pt x="81189" y="811"/>
                    <a:pt x="81129" y="775"/>
                    <a:pt x="81094" y="751"/>
                  </a:cubicBezTo>
                  <a:cubicBezTo>
                    <a:pt x="81094" y="751"/>
                    <a:pt x="81129" y="727"/>
                    <a:pt x="81165" y="703"/>
                  </a:cubicBezTo>
                  <a:cubicBezTo>
                    <a:pt x="81201" y="692"/>
                    <a:pt x="81237" y="668"/>
                    <a:pt x="81237" y="668"/>
                  </a:cubicBezTo>
                  <a:cubicBezTo>
                    <a:pt x="81296" y="668"/>
                    <a:pt x="81332" y="751"/>
                    <a:pt x="81379" y="751"/>
                  </a:cubicBezTo>
                  <a:cubicBezTo>
                    <a:pt x="81427" y="751"/>
                    <a:pt x="81487" y="680"/>
                    <a:pt x="81534" y="680"/>
                  </a:cubicBezTo>
                  <a:cubicBezTo>
                    <a:pt x="81582" y="680"/>
                    <a:pt x="81630" y="763"/>
                    <a:pt x="81677" y="763"/>
                  </a:cubicBezTo>
                  <a:cubicBezTo>
                    <a:pt x="81725" y="763"/>
                    <a:pt x="81772" y="680"/>
                    <a:pt x="81820" y="680"/>
                  </a:cubicBezTo>
                  <a:cubicBezTo>
                    <a:pt x="81880" y="692"/>
                    <a:pt x="81915" y="763"/>
                    <a:pt x="81963" y="775"/>
                  </a:cubicBezTo>
                  <a:cubicBezTo>
                    <a:pt x="81999" y="775"/>
                    <a:pt x="82082" y="692"/>
                    <a:pt x="82118" y="692"/>
                  </a:cubicBezTo>
                  <a:cubicBezTo>
                    <a:pt x="82141" y="692"/>
                    <a:pt x="82237" y="763"/>
                    <a:pt x="82261" y="775"/>
                  </a:cubicBezTo>
                  <a:cubicBezTo>
                    <a:pt x="82284" y="787"/>
                    <a:pt x="82368" y="858"/>
                    <a:pt x="82392" y="858"/>
                  </a:cubicBezTo>
                  <a:cubicBezTo>
                    <a:pt x="82439" y="870"/>
                    <a:pt x="82499" y="787"/>
                    <a:pt x="82546" y="787"/>
                  </a:cubicBezTo>
                  <a:cubicBezTo>
                    <a:pt x="82582" y="787"/>
                    <a:pt x="82665" y="870"/>
                    <a:pt x="82689" y="870"/>
                  </a:cubicBezTo>
                  <a:cubicBezTo>
                    <a:pt x="82737" y="858"/>
                    <a:pt x="82808" y="811"/>
                    <a:pt x="82844" y="799"/>
                  </a:cubicBezTo>
                  <a:cubicBezTo>
                    <a:pt x="82868" y="787"/>
                    <a:pt x="82963" y="715"/>
                    <a:pt x="82987" y="715"/>
                  </a:cubicBezTo>
                  <a:cubicBezTo>
                    <a:pt x="83034" y="715"/>
                    <a:pt x="83082" y="799"/>
                    <a:pt x="83130" y="799"/>
                  </a:cubicBezTo>
                  <a:cubicBezTo>
                    <a:pt x="83165" y="799"/>
                    <a:pt x="83261" y="715"/>
                    <a:pt x="83284" y="727"/>
                  </a:cubicBezTo>
                  <a:cubicBezTo>
                    <a:pt x="83332" y="739"/>
                    <a:pt x="83392" y="787"/>
                    <a:pt x="83427" y="811"/>
                  </a:cubicBezTo>
                  <a:cubicBezTo>
                    <a:pt x="83439" y="822"/>
                    <a:pt x="83546" y="894"/>
                    <a:pt x="83558" y="894"/>
                  </a:cubicBezTo>
                  <a:cubicBezTo>
                    <a:pt x="83594" y="894"/>
                    <a:pt x="83689" y="834"/>
                    <a:pt x="83713" y="811"/>
                  </a:cubicBezTo>
                  <a:lnTo>
                    <a:pt x="83868" y="739"/>
                  </a:lnTo>
                  <a:cubicBezTo>
                    <a:pt x="83880" y="727"/>
                    <a:pt x="84011" y="656"/>
                    <a:pt x="84023" y="656"/>
                  </a:cubicBezTo>
                  <a:cubicBezTo>
                    <a:pt x="84035" y="668"/>
                    <a:pt x="84166" y="739"/>
                    <a:pt x="84166" y="751"/>
                  </a:cubicBezTo>
                  <a:cubicBezTo>
                    <a:pt x="84154" y="763"/>
                    <a:pt x="83999" y="811"/>
                    <a:pt x="84011" y="822"/>
                  </a:cubicBezTo>
                  <a:cubicBezTo>
                    <a:pt x="84023" y="846"/>
                    <a:pt x="84118" y="882"/>
                    <a:pt x="84142" y="906"/>
                  </a:cubicBezTo>
                  <a:cubicBezTo>
                    <a:pt x="84189" y="942"/>
                    <a:pt x="84237" y="965"/>
                    <a:pt x="84285" y="989"/>
                  </a:cubicBezTo>
                  <a:cubicBezTo>
                    <a:pt x="84332" y="1025"/>
                    <a:pt x="84380" y="1049"/>
                    <a:pt x="84427" y="1073"/>
                  </a:cubicBezTo>
                  <a:cubicBezTo>
                    <a:pt x="84523" y="1025"/>
                    <a:pt x="84630" y="977"/>
                    <a:pt x="84725" y="918"/>
                  </a:cubicBezTo>
                  <a:cubicBezTo>
                    <a:pt x="84773" y="906"/>
                    <a:pt x="84832" y="858"/>
                    <a:pt x="84880" y="846"/>
                  </a:cubicBezTo>
                  <a:cubicBezTo>
                    <a:pt x="84904" y="846"/>
                    <a:pt x="84987" y="930"/>
                    <a:pt x="85023" y="930"/>
                  </a:cubicBezTo>
                  <a:cubicBezTo>
                    <a:pt x="85047" y="930"/>
                    <a:pt x="85154" y="846"/>
                    <a:pt x="85178" y="858"/>
                  </a:cubicBezTo>
                  <a:cubicBezTo>
                    <a:pt x="85189" y="858"/>
                    <a:pt x="85320" y="930"/>
                    <a:pt x="85309" y="942"/>
                  </a:cubicBezTo>
                  <a:cubicBezTo>
                    <a:pt x="85309" y="965"/>
                    <a:pt x="85154" y="989"/>
                    <a:pt x="85166" y="1013"/>
                  </a:cubicBezTo>
                  <a:cubicBezTo>
                    <a:pt x="85166" y="1037"/>
                    <a:pt x="85273" y="1073"/>
                    <a:pt x="85297" y="1096"/>
                  </a:cubicBezTo>
                  <a:cubicBezTo>
                    <a:pt x="85297" y="1096"/>
                    <a:pt x="85451" y="1037"/>
                    <a:pt x="85451" y="1025"/>
                  </a:cubicBezTo>
                  <a:cubicBezTo>
                    <a:pt x="85451" y="1001"/>
                    <a:pt x="85320" y="965"/>
                    <a:pt x="85309" y="942"/>
                  </a:cubicBezTo>
                  <a:cubicBezTo>
                    <a:pt x="85368" y="930"/>
                    <a:pt x="85416" y="858"/>
                    <a:pt x="85463" y="858"/>
                  </a:cubicBezTo>
                  <a:cubicBezTo>
                    <a:pt x="85511" y="858"/>
                    <a:pt x="85570" y="953"/>
                    <a:pt x="85606" y="942"/>
                  </a:cubicBezTo>
                  <a:cubicBezTo>
                    <a:pt x="85630" y="942"/>
                    <a:pt x="85737" y="858"/>
                    <a:pt x="85761" y="870"/>
                  </a:cubicBezTo>
                  <a:cubicBezTo>
                    <a:pt x="85809" y="882"/>
                    <a:pt x="85868" y="930"/>
                    <a:pt x="85892" y="953"/>
                  </a:cubicBezTo>
                  <a:cubicBezTo>
                    <a:pt x="85928" y="965"/>
                    <a:pt x="85999" y="1037"/>
                    <a:pt x="86035" y="1037"/>
                  </a:cubicBezTo>
                  <a:cubicBezTo>
                    <a:pt x="86082" y="1049"/>
                    <a:pt x="86118" y="1120"/>
                    <a:pt x="86178" y="1120"/>
                  </a:cubicBezTo>
                  <a:cubicBezTo>
                    <a:pt x="86225" y="1132"/>
                    <a:pt x="86285" y="1049"/>
                    <a:pt x="86332" y="1049"/>
                  </a:cubicBezTo>
                  <a:cubicBezTo>
                    <a:pt x="86380" y="1049"/>
                    <a:pt x="86416" y="1132"/>
                    <a:pt x="86463" y="1132"/>
                  </a:cubicBezTo>
                  <a:cubicBezTo>
                    <a:pt x="86511" y="1132"/>
                    <a:pt x="86571" y="1049"/>
                    <a:pt x="86618" y="1049"/>
                  </a:cubicBezTo>
                  <a:cubicBezTo>
                    <a:pt x="86654" y="1049"/>
                    <a:pt x="86725" y="1144"/>
                    <a:pt x="86761" y="1144"/>
                  </a:cubicBezTo>
                  <a:cubicBezTo>
                    <a:pt x="86809" y="1132"/>
                    <a:pt x="86880" y="1084"/>
                    <a:pt x="86916" y="1061"/>
                  </a:cubicBezTo>
                  <a:lnTo>
                    <a:pt x="87059" y="989"/>
                  </a:lnTo>
                  <a:lnTo>
                    <a:pt x="87368" y="834"/>
                  </a:lnTo>
                  <a:lnTo>
                    <a:pt x="87654" y="1001"/>
                  </a:lnTo>
                  <a:cubicBezTo>
                    <a:pt x="87595" y="1001"/>
                    <a:pt x="87547" y="1073"/>
                    <a:pt x="87499" y="1073"/>
                  </a:cubicBezTo>
                  <a:cubicBezTo>
                    <a:pt x="87487" y="1073"/>
                    <a:pt x="87356" y="1001"/>
                    <a:pt x="87356" y="989"/>
                  </a:cubicBezTo>
                  <a:cubicBezTo>
                    <a:pt x="87345" y="1025"/>
                    <a:pt x="87214" y="1037"/>
                    <a:pt x="87202" y="1073"/>
                  </a:cubicBezTo>
                  <a:cubicBezTo>
                    <a:pt x="87190" y="1084"/>
                    <a:pt x="87345" y="1132"/>
                    <a:pt x="87345" y="1156"/>
                  </a:cubicBezTo>
                  <a:cubicBezTo>
                    <a:pt x="87345" y="1168"/>
                    <a:pt x="87178" y="1215"/>
                    <a:pt x="87190" y="1227"/>
                  </a:cubicBezTo>
                  <a:cubicBezTo>
                    <a:pt x="87202" y="1251"/>
                    <a:pt x="87297" y="1299"/>
                    <a:pt x="87333" y="1311"/>
                  </a:cubicBezTo>
                  <a:cubicBezTo>
                    <a:pt x="87380" y="1346"/>
                    <a:pt x="87428" y="1370"/>
                    <a:pt x="87464" y="1406"/>
                  </a:cubicBezTo>
                  <a:cubicBezTo>
                    <a:pt x="87511" y="1430"/>
                    <a:pt x="87583" y="1454"/>
                    <a:pt x="87606" y="1489"/>
                  </a:cubicBezTo>
                  <a:cubicBezTo>
                    <a:pt x="87618" y="1489"/>
                    <a:pt x="87452" y="1549"/>
                    <a:pt x="87452" y="1561"/>
                  </a:cubicBezTo>
                  <a:cubicBezTo>
                    <a:pt x="87452" y="1573"/>
                    <a:pt x="87571" y="1632"/>
                    <a:pt x="87595" y="1644"/>
                  </a:cubicBezTo>
                  <a:cubicBezTo>
                    <a:pt x="87618" y="1668"/>
                    <a:pt x="87726" y="1715"/>
                    <a:pt x="87737" y="1727"/>
                  </a:cubicBezTo>
                  <a:cubicBezTo>
                    <a:pt x="87737" y="1751"/>
                    <a:pt x="87583" y="1787"/>
                    <a:pt x="87583" y="1811"/>
                  </a:cubicBezTo>
                  <a:cubicBezTo>
                    <a:pt x="87583" y="1835"/>
                    <a:pt x="87726" y="1870"/>
                    <a:pt x="87714" y="1894"/>
                  </a:cubicBezTo>
                  <a:cubicBezTo>
                    <a:pt x="87714" y="1906"/>
                    <a:pt x="87559" y="1965"/>
                    <a:pt x="87571" y="1965"/>
                  </a:cubicBezTo>
                  <a:cubicBezTo>
                    <a:pt x="87583" y="1977"/>
                    <a:pt x="87678" y="2049"/>
                    <a:pt x="87702" y="2049"/>
                  </a:cubicBezTo>
                  <a:cubicBezTo>
                    <a:pt x="87737" y="2061"/>
                    <a:pt x="87821" y="1977"/>
                    <a:pt x="87856" y="1977"/>
                  </a:cubicBezTo>
                  <a:cubicBezTo>
                    <a:pt x="87904" y="1977"/>
                    <a:pt x="87952" y="2061"/>
                    <a:pt x="87999" y="2061"/>
                  </a:cubicBezTo>
                  <a:cubicBezTo>
                    <a:pt x="88047" y="2037"/>
                    <a:pt x="88095" y="2013"/>
                    <a:pt x="88154" y="1989"/>
                  </a:cubicBezTo>
                  <a:cubicBezTo>
                    <a:pt x="88190" y="1965"/>
                    <a:pt x="88285" y="1930"/>
                    <a:pt x="88297" y="1906"/>
                  </a:cubicBezTo>
                  <a:cubicBezTo>
                    <a:pt x="88309" y="1894"/>
                    <a:pt x="88166" y="1835"/>
                    <a:pt x="88166" y="1823"/>
                  </a:cubicBezTo>
                  <a:cubicBezTo>
                    <a:pt x="88166" y="1799"/>
                    <a:pt x="88297" y="1763"/>
                    <a:pt x="88321" y="1751"/>
                  </a:cubicBezTo>
                  <a:cubicBezTo>
                    <a:pt x="88333" y="1727"/>
                    <a:pt x="88178" y="1680"/>
                    <a:pt x="88178" y="1656"/>
                  </a:cubicBezTo>
                  <a:cubicBezTo>
                    <a:pt x="88178" y="1656"/>
                    <a:pt x="88321" y="1584"/>
                    <a:pt x="88333" y="1584"/>
                  </a:cubicBezTo>
                  <a:cubicBezTo>
                    <a:pt x="88345" y="1584"/>
                    <a:pt x="88464" y="1656"/>
                    <a:pt x="88464" y="1668"/>
                  </a:cubicBezTo>
                  <a:cubicBezTo>
                    <a:pt x="88476" y="1680"/>
                    <a:pt x="88321" y="1727"/>
                    <a:pt x="88321" y="1751"/>
                  </a:cubicBezTo>
                  <a:cubicBezTo>
                    <a:pt x="88309" y="1775"/>
                    <a:pt x="88452" y="1799"/>
                    <a:pt x="88452" y="1835"/>
                  </a:cubicBezTo>
                  <a:cubicBezTo>
                    <a:pt x="88440" y="1858"/>
                    <a:pt x="88309" y="1882"/>
                    <a:pt x="88297" y="1906"/>
                  </a:cubicBezTo>
                  <a:cubicBezTo>
                    <a:pt x="88297" y="1918"/>
                    <a:pt x="88452" y="1989"/>
                    <a:pt x="88440" y="1989"/>
                  </a:cubicBezTo>
                  <a:cubicBezTo>
                    <a:pt x="88404" y="2025"/>
                    <a:pt x="88333" y="2049"/>
                    <a:pt x="88285" y="2073"/>
                  </a:cubicBezTo>
                  <a:cubicBezTo>
                    <a:pt x="88273" y="2073"/>
                    <a:pt x="88154" y="2144"/>
                    <a:pt x="88130" y="2144"/>
                  </a:cubicBezTo>
                  <a:cubicBezTo>
                    <a:pt x="88118" y="2144"/>
                    <a:pt x="88011" y="2061"/>
                    <a:pt x="87999" y="2061"/>
                  </a:cubicBezTo>
                  <a:cubicBezTo>
                    <a:pt x="87940" y="2073"/>
                    <a:pt x="87892" y="2120"/>
                    <a:pt x="87845" y="2144"/>
                  </a:cubicBezTo>
                  <a:lnTo>
                    <a:pt x="87690" y="2216"/>
                  </a:lnTo>
                  <a:cubicBezTo>
                    <a:pt x="87642" y="2239"/>
                    <a:pt x="87595" y="2263"/>
                    <a:pt x="87535" y="2287"/>
                  </a:cubicBezTo>
                  <a:cubicBezTo>
                    <a:pt x="87487" y="2287"/>
                    <a:pt x="87452" y="2204"/>
                    <a:pt x="87404" y="2204"/>
                  </a:cubicBezTo>
                  <a:cubicBezTo>
                    <a:pt x="87392" y="2204"/>
                    <a:pt x="87249" y="2287"/>
                    <a:pt x="87249" y="2287"/>
                  </a:cubicBezTo>
                  <a:cubicBezTo>
                    <a:pt x="87225" y="2263"/>
                    <a:pt x="87106" y="2216"/>
                    <a:pt x="87106" y="2204"/>
                  </a:cubicBezTo>
                  <a:cubicBezTo>
                    <a:pt x="87106" y="2168"/>
                    <a:pt x="87261" y="2156"/>
                    <a:pt x="87261" y="2120"/>
                  </a:cubicBezTo>
                  <a:cubicBezTo>
                    <a:pt x="87261" y="2096"/>
                    <a:pt x="87118" y="2061"/>
                    <a:pt x="87118" y="2037"/>
                  </a:cubicBezTo>
                  <a:cubicBezTo>
                    <a:pt x="87118" y="2013"/>
                    <a:pt x="87249" y="1977"/>
                    <a:pt x="87273" y="1965"/>
                  </a:cubicBezTo>
                  <a:cubicBezTo>
                    <a:pt x="87273" y="1965"/>
                    <a:pt x="87404" y="2049"/>
                    <a:pt x="87416" y="2049"/>
                  </a:cubicBezTo>
                  <a:cubicBezTo>
                    <a:pt x="87428" y="2049"/>
                    <a:pt x="87547" y="1977"/>
                    <a:pt x="87571" y="1965"/>
                  </a:cubicBezTo>
                  <a:cubicBezTo>
                    <a:pt x="87571" y="1965"/>
                    <a:pt x="87428" y="1894"/>
                    <a:pt x="87428" y="1882"/>
                  </a:cubicBezTo>
                  <a:cubicBezTo>
                    <a:pt x="87428" y="1858"/>
                    <a:pt x="87559" y="1835"/>
                    <a:pt x="87583" y="1811"/>
                  </a:cubicBezTo>
                  <a:cubicBezTo>
                    <a:pt x="87595" y="1799"/>
                    <a:pt x="87440" y="1739"/>
                    <a:pt x="87440" y="1727"/>
                  </a:cubicBezTo>
                  <a:cubicBezTo>
                    <a:pt x="87392" y="1751"/>
                    <a:pt x="87333" y="1775"/>
                    <a:pt x="87285" y="1799"/>
                  </a:cubicBezTo>
                  <a:cubicBezTo>
                    <a:pt x="87273" y="1811"/>
                    <a:pt x="87154" y="1882"/>
                    <a:pt x="87130" y="1882"/>
                  </a:cubicBezTo>
                  <a:cubicBezTo>
                    <a:pt x="87106" y="1870"/>
                    <a:pt x="87011" y="1787"/>
                    <a:pt x="86999" y="1787"/>
                  </a:cubicBezTo>
                  <a:cubicBezTo>
                    <a:pt x="86952" y="1799"/>
                    <a:pt x="86880" y="1846"/>
                    <a:pt x="86844" y="1870"/>
                  </a:cubicBezTo>
                  <a:lnTo>
                    <a:pt x="86690" y="1942"/>
                  </a:lnTo>
                  <a:cubicBezTo>
                    <a:pt x="86678" y="1918"/>
                    <a:pt x="86547" y="1894"/>
                    <a:pt x="86547" y="1858"/>
                  </a:cubicBezTo>
                  <a:cubicBezTo>
                    <a:pt x="86547" y="1846"/>
                    <a:pt x="86678" y="1799"/>
                    <a:pt x="86702" y="1787"/>
                  </a:cubicBezTo>
                  <a:cubicBezTo>
                    <a:pt x="86749" y="1763"/>
                    <a:pt x="86809" y="1727"/>
                    <a:pt x="86856" y="1704"/>
                  </a:cubicBezTo>
                  <a:cubicBezTo>
                    <a:pt x="86880" y="1692"/>
                    <a:pt x="86975" y="1632"/>
                    <a:pt x="87011" y="1632"/>
                  </a:cubicBezTo>
                  <a:cubicBezTo>
                    <a:pt x="87047" y="1632"/>
                    <a:pt x="87106" y="1715"/>
                    <a:pt x="87154" y="1715"/>
                  </a:cubicBezTo>
                  <a:cubicBezTo>
                    <a:pt x="87166" y="1715"/>
                    <a:pt x="87297" y="1644"/>
                    <a:pt x="87297" y="1644"/>
                  </a:cubicBezTo>
                  <a:cubicBezTo>
                    <a:pt x="87309" y="1632"/>
                    <a:pt x="87166" y="1549"/>
                    <a:pt x="87166" y="1549"/>
                  </a:cubicBezTo>
                  <a:cubicBezTo>
                    <a:pt x="87130" y="1549"/>
                    <a:pt x="87035" y="1632"/>
                    <a:pt x="87011" y="1632"/>
                  </a:cubicBezTo>
                  <a:cubicBezTo>
                    <a:pt x="86964" y="1620"/>
                    <a:pt x="86904" y="1573"/>
                    <a:pt x="86868" y="1549"/>
                  </a:cubicBezTo>
                  <a:cubicBezTo>
                    <a:pt x="86856" y="1537"/>
                    <a:pt x="86725" y="1477"/>
                    <a:pt x="86737" y="1465"/>
                  </a:cubicBezTo>
                  <a:cubicBezTo>
                    <a:pt x="86737" y="1442"/>
                    <a:pt x="86856" y="1394"/>
                    <a:pt x="86880" y="1382"/>
                  </a:cubicBezTo>
                  <a:cubicBezTo>
                    <a:pt x="86940" y="1358"/>
                    <a:pt x="86987" y="1334"/>
                    <a:pt x="87035" y="1311"/>
                  </a:cubicBezTo>
                  <a:cubicBezTo>
                    <a:pt x="86987" y="1287"/>
                    <a:pt x="86952" y="1239"/>
                    <a:pt x="86904" y="1227"/>
                  </a:cubicBezTo>
                  <a:cubicBezTo>
                    <a:pt x="86856" y="1203"/>
                    <a:pt x="86809" y="1144"/>
                    <a:pt x="86761" y="1144"/>
                  </a:cubicBezTo>
                  <a:cubicBezTo>
                    <a:pt x="86725" y="1132"/>
                    <a:pt x="86642" y="1215"/>
                    <a:pt x="86606" y="1215"/>
                  </a:cubicBezTo>
                  <a:cubicBezTo>
                    <a:pt x="86594" y="1215"/>
                    <a:pt x="86475" y="1132"/>
                    <a:pt x="86463" y="1132"/>
                  </a:cubicBezTo>
                  <a:cubicBezTo>
                    <a:pt x="86452" y="1144"/>
                    <a:pt x="86321" y="1192"/>
                    <a:pt x="86309" y="1203"/>
                  </a:cubicBezTo>
                  <a:cubicBezTo>
                    <a:pt x="86309" y="1227"/>
                    <a:pt x="86440" y="1275"/>
                    <a:pt x="86452" y="1287"/>
                  </a:cubicBezTo>
                  <a:cubicBezTo>
                    <a:pt x="86463" y="1299"/>
                    <a:pt x="86594" y="1370"/>
                    <a:pt x="86594" y="1382"/>
                  </a:cubicBezTo>
                  <a:cubicBezTo>
                    <a:pt x="86583" y="1382"/>
                    <a:pt x="86452" y="1454"/>
                    <a:pt x="86440" y="1454"/>
                  </a:cubicBezTo>
                  <a:cubicBezTo>
                    <a:pt x="86404" y="1454"/>
                    <a:pt x="86344" y="1370"/>
                    <a:pt x="86297" y="1370"/>
                  </a:cubicBezTo>
                  <a:cubicBezTo>
                    <a:pt x="86249" y="1370"/>
                    <a:pt x="86202" y="1442"/>
                    <a:pt x="86142" y="1442"/>
                  </a:cubicBezTo>
                  <a:cubicBezTo>
                    <a:pt x="86142" y="1418"/>
                    <a:pt x="86011" y="1394"/>
                    <a:pt x="86011" y="1358"/>
                  </a:cubicBezTo>
                  <a:cubicBezTo>
                    <a:pt x="86011" y="1334"/>
                    <a:pt x="86166" y="1311"/>
                    <a:pt x="86166" y="1287"/>
                  </a:cubicBezTo>
                  <a:cubicBezTo>
                    <a:pt x="86154" y="1263"/>
                    <a:pt x="86047" y="1227"/>
                    <a:pt x="86023" y="1203"/>
                  </a:cubicBezTo>
                  <a:cubicBezTo>
                    <a:pt x="85987" y="1168"/>
                    <a:pt x="85928" y="1144"/>
                    <a:pt x="85880" y="1120"/>
                  </a:cubicBezTo>
                  <a:cubicBezTo>
                    <a:pt x="85868" y="1108"/>
                    <a:pt x="85773" y="1037"/>
                    <a:pt x="85749" y="1037"/>
                  </a:cubicBezTo>
                  <a:cubicBezTo>
                    <a:pt x="85737" y="1025"/>
                    <a:pt x="85594" y="1108"/>
                    <a:pt x="85594" y="1108"/>
                  </a:cubicBezTo>
                  <a:cubicBezTo>
                    <a:pt x="85594" y="1132"/>
                    <a:pt x="85725" y="1168"/>
                    <a:pt x="85725" y="1192"/>
                  </a:cubicBezTo>
                  <a:cubicBezTo>
                    <a:pt x="85713" y="1227"/>
                    <a:pt x="85594" y="1239"/>
                    <a:pt x="85582" y="1275"/>
                  </a:cubicBezTo>
                  <a:cubicBezTo>
                    <a:pt x="85570" y="1287"/>
                    <a:pt x="85713" y="1334"/>
                    <a:pt x="85713" y="1358"/>
                  </a:cubicBezTo>
                  <a:cubicBezTo>
                    <a:pt x="85713" y="1370"/>
                    <a:pt x="85559" y="1418"/>
                    <a:pt x="85559" y="1430"/>
                  </a:cubicBezTo>
                  <a:cubicBezTo>
                    <a:pt x="85582" y="1454"/>
                    <a:pt x="85666" y="1501"/>
                    <a:pt x="85701" y="1513"/>
                  </a:cubicBezTo>
                  <a:cubicBezTo>
                    <a:pt x="85749" y="1537"/>
                    <a:pt x="85797" y="1584"/>
                    <a:pt x="85844" y="1596"/>
                  </a:cubicBezTo>
                  <a:cubicBezTo>
                    <a:pt x="85880" y="1608"/>
                    <a:pt x="85940" y="1680"/>
                    <a:pt x="85975" y="1680"/>
                  </a:cubicBezTo>
                  <a:cubicBezTo>
                    <a:pt x="85987" y="1680"/>
                    <a:pt x="86023" y="1668"/>
                    <a:pt x="86059" y="1644"/>
                  </a:cubicBezTo>
                  <a:cubicBezTo>
                    <a:pt x="86094" y="1632"/>
                    <a:pt x="86130" y="1608"/>
                    <a:pt x="86130" y="1608"/>
                  </a:cubicBezTo>
                  <a:cubicBezTo>
                    <a:pt x="86154" y="1632"/>
                    <a:pt x="86273" y="1668"/>
                    <a:pt x="86273" y="1692"/>
                  </a:cubicBezTo>
                  <a:cubicBezTo>
                    <a:pt x="86273" y="1715"/>
                    <a:pt x="86118" y="1751"/>
                    <a:pt x="86118" y="1775"/>
                  </a:cubicBezTo>
                  <a:cubicBezTo>
                    <a:pt x="86130" y="1799"/>
                    <a:pt x="86261" y="1823"/>
                    <a:pt x="86261" y="1858"/>
                  </a:cubicBezTo>
                  <a:cubicBezTo>
                    <a:pt x="86261" y="1882"/>
                    <a:pt x="86106" y="1906"/>
                    <a:pt x="86106" y="1930"/>
                  </a:cubicBezTo>
                  <a:cubicBezTo>
                    <a:pt x="86106" y="1954"/>
                    <a:pt x="86261" y="1989"/>
                    <a:pt x="86249" y="2013"/>
                  </a:cubicBezTo>
                  <a:cubicBezTo>
                    <a:pt x="86237" y="2049"/>
                    <a:pt x="86106" y="2061"/>
                    <a:pt x="86094" y="2096"/>
                  </a:cubicBezTo>
                  <a:cubicBezTo>
                    <a:pt x="86082" y="2120"/>
                    <a:pt x="85940" y="2144"/>
                    <a:pt x="85940" y="2168"/>
                  </a:cubicBezTo>
                  <a:cubicBezTo>
                    <a:pt x="85940" y="2180"/>
                    <a:pt x="86082" y="2251"/>
                    <a:pt x="86082" y="2251"/>
                  </a:cubicBezTo>
                  <a:cubicBezTo>
                    <a:pt x="86059" y="2263"/>
                    <a:pt x="85951" y="2335"/>
                    <a:pt x="85928" y="2335"/>
                  </a:cubicBezTo>
                  <a:cubicBezTo>
                    <a:pt x="85880" y="2335"/>
                    <a:pt x="85821" y="2239"/>
                    <a:pt x="85785" y="2251"/>
                  </a:cubicBezTo>
                  <a:cubicBezTo>
                    <a:pt x="85737" y="2251"/>
                    <a:pt x="85678" y="2323"/>
                    <a:pt x="85630" y="2323"/>
                  </a:cubicBezTo>
                  <a:cubicBezTo>
                    <a:pt x="85582" y="2323"/>
                    <a:pt x="85547" y="2239"/>
                    <a:pt x="85499" y="2239"/>
                  </a:cubicBezTo>
                  <a:cubicBezTo>
                    <a:pt x="85451" y="2239"/>
                    <a:pt x="85380" y="2323"/>
                    <a:pt x="85344" y="2311"/>
                  </a:cubicBezTo>
                  <a:cubicBezTo>
                    <a:pt x="85297" y="2311"/>
                    <a:pt x="85249" y="2239"/>
                    <a:pt x="85201" y="2227"/>
                  </a:cubicBezTo>
                  <a:cubicBezTo>
                    <a:pt x="85154" y="2227"/>
                    <a:pt x="85118" y="2144"/>
                    <a:pt x="85070" y="2144"/>
                  </a:cubicBezTo>
                  <a:cubicBezTo>
                    <a:pt x="85035" y="2144"/>
                    <a:pt x="84939" y="2216"/>
                    <a:pt x="84916" y="2227"/>
                  </a:cubicBezTo>
                  <a:cubicBezTo>
                    <a:pt x="84892" y="2227"/>
                    <a:pt x="84773" y="2299"/>
                    <a:pt x="84761" y="2299"/>
                  </a:cubicBezTo>
                  <a:cubicBezTo>
                    <a:pt x="84749" y="2299"/>
                    <a:pt x="84618" y="2227"/>
                    <a:pt x="84618" y="2216"/>
                  </a:cubicBezTo>
                  <a:cubicBezTo>
                    <a:pt x="84618" y="2204"/>
                    <a:pt x="84749" y="2156"/>
                    <a:pt x="84773" y="2144"/>
                  </a:cubicBezTo>
                  <a:cubicBezTo>
                    <a:pt x="84785" y="2132"/>
                    <a:pt x="84928" y="2073"/>
                    <a:pt x="84928" y="2061"/>
                  </a:cubicBezTo>
                  <a:cubicBezTo>
                    <a:pt x="84916" y="2049"/>
                    <a:pt x="84797" y="1977"/>
                    <a:pt x="84785" y="1977"/>
                  </a:cubicBezTo>
                  <a:cubicBezTo>
                    <a:pt x="84737" y="1977"/>
                    <a:pt x="84678" y="2061"/>
                    <a:pt x="84630" y="2061"/>
                  </a:cubicBezTo>
                  <a:cubicBezTo>
                    <a:pt x="84582" y="2049"/>
                    <a:pt x="84547" y="1977"/>
                    <a:pt x="84499" y="1965"/>
                  </a:cubicBezTo>
                  <a:cubicBezTo>
                    <a:pt x="84487" y="1965"/>
                    <a:pt x="84344" y="2049"/>
                    <a:pt x="84344" y="2049"/>
                  </a:cubicBezTo>
                  <a:cubicBezTo>
                    <a:pt x="84320" y="2025"/>
                    <a:pt x="84201" y="1977"/>
                    <a:pt x="84201" y="1965"/>
                  </a:cubicBezTo>
                  <a:cubicBezTo>
                    <a:pt x="84201" y="1954"/>
                    <a:pt x="84344" y="1882"/>
                    <a:pt x="84356" y="1882"/>
                  </a:cubicBezTo>
                  <a:cubicBezTo>
                    <a:pt x="84404" y="1894"/>
                    <a:pt x="84439" y="1965"/>
                    <a:pt x="84499" y="1965"/>
                  </a:cubicBezTo>
                  <a:cubicBezTo>
                    <a:pt x="84511" y="1942"/>
                    <a:pt x="84642" y="1918"/>
                    <a:pt x="84642" y="1894"/>
                  </a:cubicBezTo>
                  <a:cubicBezTo>
                    <a:pt x="84654" y="1882"/>
                    <a:pt x="84499" y="1823"/>
                    <a:pt x="84511" y="1811"/>
                  </a:cubicBezTo>
                  <a:cubicBezTo>
                    <a:pt x="84523" y="1787"/>
                    <a:pt x="84630" y="1751"/>
                    <a:pt x="84666" y="1727"/>
                  </a:cubicBezTo>
                  <a:cubicBezTo>
                    <a:pt x="84713" y="1704"/>
                    <a:pt x="84761" y="1680"/>
                    <a:pt x="84808" y="1656"/>
                  </a:cubicBezTo>
                  <a:cubicBezTo>
                    <a:pt x="84820" y="1656"/>
                    <a:pt x="84939" y="1739"/>
                    <a:pt x="84951" y="1739"/>
                  </a:cubicBezTo>
                  <a:cubicBezTo>
                    <a:pt x="84975" y="1751"/>
                    <a:pt x="85070" y="1823"/>
                    <a:pt x="85094" y="1823"/>
                  </a:cubicBezTo>
                  <a:cubicBezTo>
                    <a:pt x="85106" y="1823"/>
                    <a:pt x="85237" y="1751"/>
                    <a:pt x="85249" y="1751"/>
                  </a:cubicBezTo>
                  <a:cubicBezTo>
                    <a:pt x="85249" y="1727"/>
                    <a:pt x="85106" y="1692"/>
                    <a:pt x="85106" y="1668"/>
                  </a:cubicBezTo>
                  <a:cubicBezTo>
                    <a:pt x="85106" y="1644"/>
                    <a:pt x="85237" y="1608"/>
                    <a:pt x="85261" y="1584"/>
                  </a:cubicBezTo>
                  <a:cubicBezTo>
                    <a:pt x="85297" y="1561"/>
                    <a:pt x="85368" y="1537"/>
                    <a:pt x="85416" y="1513"/>
                  </a:cubicBezTo>
                  <a:cubicBezTo>
                    <a:pt x="85463" y="1477"/>
                    <a:pt x="85511" y="1454"/>
                    <a:pt x="85559" y="1430"/>
                  </a:cubicBezTo>
                  <a:cubicBezTo>
                    <a:pt x="85559" y="1406"/>
                    <a:pt x="85428" y="1370"/>
                    <a:pt x="85428" y="1346"/>
                  </a:cubicBezTo>
                  <a:cubicBezTo>
                    <a:pt x="85428" y="1323"/>
                    <a:pt x="85582" y="1287"/>
                    <a:pt x="85582" y="1275"/>
                  </a:cubicBezTo>
                  <a:cubicBezTo>
                    <a:pt x="85570" y="1239"/>
                    <a:pt x="85451" y="1215"/>
                    <a:pt x="85440" y="1180"/>
                  </a:cubicBezTo>
                  <a:cubicBezTo>
                    <a:pt x="85428" y="1215"/>
                    <a:pt x="85285" y="1239"/>
                    <a:pt x="85285" y="1263"/>
                  </a:cubicBezTo>
                  <a:cubicBezTo>
                    <a:pt x="85285" y="1275"/>
                    <a:pt x="85440" y="1334"/>
                    <a:pt x="85428" y="1346"/>
                  </a:cubicBezTo>
                  <a:cubicBezTo>
                    <a:pt x="85404" y="1370"/>
                    <a:pt x="85309" y="1406"/>
                    <a:pt x="85273" y="1418"/>
                  </a:cubicBezTo>
                  <a:cubicBezTo>
                    <a:pt x="85249" y="1430"/>
                    <a:pt x="85142" y="1501"/>
                    <a:pt x="85118" y="1501"/>
                  </a:cubicBezTo>
                  <a:cubicBezTo>
                    <a:pt x="85094" y="1501"/>
                    <a:pt x="84999" y="1430"/>
                    <a:pt x="84975" y="1418"/>
                  </a:cubicBezTo>
                  <a:cubicBezTo>
                    <a:pt x="84975" y="1418"/>
                    <a:pt x="84939" y="1394"/>
                    <a:pt x="84904" y="1370"/>
                  </a:cubicBezTo>
                  <a:cubicBezTo>
                    <a:pt x="84880" y="1346"/>
                    <a:pt x="84844" y="1334"/>
                    <a:pt x="84844" y="1334"/>
                  </a:cubicBezTo>
                  <a:cubicBezTo>
                    <a:pt x="84785" y="1358"/>
                    <a:pt x="84737" y="1382"/>
                    <a:pt x="84689" y="1406"/>
                  </a:cubicBezTo>
                  <a:cubicBezTo>
                    <a:pt x="84654" y="1430"/>
                    <a:pt x="84558" y="1465"/>
                    <a:pt x="84535" y="1489"/>
                  </a:cubicBezTo>
                  <a:cubicBezTo>
                    <a:pt x="84523" y="1501"/>
                    <a:pt x="84678" y="1549"/>
                    <a:pt x="84678" y="1573"/>
                  </a:cubicBezTo>
                  <a:cubicBezTo>
                    <a:pt x="84678" y="1584"/>
                    <a:pt x="84547" y="1632"/>
                    <a:pt x="84523" y="1644"/>
                  </a:cubicBezTo>
                  <a:cubicBezTo>
                    <a:pt x="84475" y="1680"/>
                    <a:pt x="84416" y="1704"/>
                    <a:pt x="84368" y="1727"/>
                  </a:cubicBezTo>
                  <a:lnTo>
                    <a:pt x="84213" y="1799"/>
                  </a:lnTo>
                  <a:cubicBezTo>
                    <a:pt x="84177" y="1823"/>
                    <a:pt x="84106" y="1870"/>
                    <a:pt x="84058" y="1882"/>
                  </a:cubicBezTo>
                  <a:cubicBezTo>
                    <a:pt x="84035" y="1882"/>
                    <a:pt x="83951" y="1799"/>
                    <a:pt x="83927" y="1799"/>
                  </a:cubicBezTo>
                  <a:cubicBezTo>
                    <a:pt x="83904" y="1799"/>
                    <a:pt x="83785" y="1858"/>
                    <a:pt x="83773" y="1870"/>
                  </a:cubicBezTo>
                  <a:cubicBezTo>
                    <a:pt x="83749" y="1894"/>
                    <a:pt x="83618" y="1930"/>
                    <a:pt x="83618" y="1942"/>
                  </a:cubicBezTo>
                  <a:cubicBezTo>
                    <a:pt x="83618" y="1954"/>
                    <a:pt x="83749" y="2037"/>
                    <a:pt x="83761" y="2037"/>
                  </a:cubicBezTo>
                  <a:cubicBezTo>
                    <a:pt x="83761" y="2037"/>
                    <a:pt x="83796" y="2013"/>
                    <a:pt x="83844" y="1989"/>
                  </a:cubicBezTo>
                  <a:cubicBezTo>
                    <a:pt x="83880" y="1977"/>
                    <a:pt x="83916" y="1954"/>
                    <a:pt x="83916" y="1954"/>
                  </a:cubicBezTo>
                  <a:cubicBezTo>
                    <a:pt x="83927" y="1965"/>
                    <a:pt x="84046" y="2025"/>
                    <a:pt x="84046" y="2037"/>
                  </a:cubicBezTo>
                  <a:cubicBezTo>
                    <a:pt x="84046" y="2061"/>
                    <a:pt x="83892" y="2096"/>
                    <a:pt x="83892" y="2120"/>
                  </a:cubicBezTo>
                  <a:cubicBezTo>
                    <a:pt x="83904" y="2144"/>
                    <a:pt x="84023" y="2168"/>
                    <a:pt x="84035" y="2204"/>
                  </a:cubicBezTo>
                  <a:cubicBezTo>
                    <a:pt x="84035" y="2204"/>
                    <a:pt x="83999" y="2227"/>
                    <a:pt x="83963" y="2239"/>
                  </a:cubicBezTo>
                  <a:cubicBezTo>
                    <a:pt x="83927" y="2263"/>
                    <a:pt x="83892" y="2275"/>
                    <a:pt x="83880" y="2275"/>
                  </a:cubicBezTo>
                  <a:cubicBezTo>
                    <a:pt x="83832" y="2275"/>
                    <a:pt x="83796" y="2204"/>
                    <a:pt x="83749" y="2192"/>
                  </a:cubicBezTo>
                  <a:lnTo>
                    <a:pt x="83439" y="2346"/>
                  </a:lnTo>
                  <a:lnTo>
                    <a:pt x="83296" y="2263"/>
                  </a:lnTo>
                  <a:cubicBezTo>
                    <a:pt x="83261" y="2239"/>
                    <a:pt x="83177" y="2204"/>
                    <a:pt x="83165" y="2180"/>
                  </a:cubicBezTo>
                  <a:cubicBezTo>
                    <a:pt x="83154" y="2168"/>
                    <a:pt x="83308" y="2120"/>
                    <a:pt x="83308" y="2096"/>
                  </a:cubicBezTo>
                  <a:cubicBezTo>
                    <a:pt x="83320" y="2073"/>
                    <a:pt x="83165" y="2037"/>
                    <a:pt x="83177" y="2013"/>
                  </a:cubicBezTo>
                  <a:cubicBezTo>
                    <a:pt x="83177" y="2001"/>
                    <a:pt x="83308" y="1954"/>
                    <a:pt x="83332" y="1942"/>
                  </a:cubicBezTo>
                  <a:cubicBezTo>
                    <a:pt x="83344" y="1930"/>
                    <a:pt x="83487" y="1870"/>
                    <a:pt x="83475" y="1858"/>
                  </a:cubicBezTo>
                  <a:cubicBezTo>
                    <a:pt x="83475" y="1835"/>
                    <a:pt x="83332" y="1799"/>
                    <a:pt x="83344" y="1775"/>
                  </a:cubicBezTo>
                  <a:cubicBezTo>
                    <a:pt x="83344" y="1751"/>
                    <a:pt x="83213" y="1715"/>
                    <a:pt x="83201" y="1692"/>
                  </a:cubicBezTo>
                  <a:lnTo>
                    <a:pt x="83046" y="1775"/>
                  </a:lnTo>
                  <a:cubicBezTo>
                    <a:pt x="83011" y="1787"/>
                    <a:pt x="82927" y="1823"/>
                    <a:pt x="82892" y="1846"/>
                  </a:cubicBezTo>
                  <a:cubicBezTo>
                    <a:pt x="82880" y="1870"/>
                    <a:pt x="82749" y="1906"/>
                    <a:pt x="82749" y="1930"/>
                  </a:cubicBezTo>
                  <a:cubicBezTo>
                    <a:pt x="82737" y="1930"/>
                    <a:pt x="82880" y="2013"/>
                    <a:pt x="82880" y="2013"/>
                  </a:cubicBezTo>
                  <a:cubicBezTo>
                    <a:pt x="82892" y="2013"/>
                    <a:pt x="82927" y="1989"/>
                    <a:pt x="82963" y="1965"/>
                  </a:cubicBezTo>
                  <a:cubicBezTo>
                    <a:pt x="82999" y="1954"/>
                    <a:pt x="83034" y="1930"/>
                    <a:pt x="83034" y="1930"/>
                  </a:cubicBezTo>
                  <a:cubicBezTo>
                    <a:pt x="83058" y="1942"/>
                    <a:pt x="83177" y="2001"/>
                    <a:pt x="83177" y="2013"/>
                  </a:cubicBezTo>
                  <a:cubicBezTo>
                    <a:pt x="83177" y="2037"/>
                    <a:pt x="83011" y="2073"/>
                    <a:pt x="83023" y="2096"/>
                  </a:cubicBezTo>
                  <a:cubicBezTo>
                    <a:pt x="83034" y="2120"/>
                    <a:pt x="83142" y="2144"/>
                    <a:pt x="83165" y="2180"/>
                  </a:cubicBezTo>
                  <a:lnTo>
                    <a:pt x="83011" y="2251"/>
                  </a:lnTo>
                  <a:cubicBezTo>
                    <a:pt x="82975" y="2275"/>
                    <a:pt x="82903" y="2323"/>
                    <a:pt x="82856" y="2335"/>
                  </a:cubicBezTo>
                  <a:cubicBezTo>
                    <a:pt x="82832" y="2335"/>
                    <a:pt x="82749" y="2251"/>
                    <a:pt x="82713" y="2251"/>
                  </a:cubicBezTo>
                  <a:cubicBezTo>
                    <a:pt x="82665" y="2251"/>
                    <a:pt x="82618" y="2323"/>
                    <a:pt x="82558" y="2323"/>
                  </a:cubicBezTo>
                  <a:lnTo>
                    <a:pt x="82284" y="2156"/>
                  </a:lnTo>
                  <a:cubicBezTo>
                    <a:pt x="82332" y="2132"/>
                    <a:pt x="82392" y="2108"/>
                    <a:pt x="82439" y="2073"/>
                  </a:cubicBezTo>
                  <a:cubicBezTo>
                    <a:pt x="82451" y="2073"/>
                    <a:pt x="82594" y="2013"/>
                    <a:pt x="82594" y="2001"/>
                  </a:cubicBezTo>
                  <a:cubicBezTo>
                    <a:pt x="82594" y="1989"/>
                    <a:pt x="82439" y="1930"/>
                    <a:pt x="82451" y="1918"/>
                  </a:cubicBezTo>
                  <a:cubicBezTo>
                    <a:pt x="82475" y="1894"/>
                    <a:pt x="82558" y="1858"/>
                    <a:pt x="82606" y="1835"/>
                  </a:cubicBezTo>
                  <a:cubicBezTo>
                    <a:pt x="82630" y="1823"/>
                    <a:pt x="82749" y="1775"/>
                    <a:pt x="82761" y="1763"/>
                  </a:cubicBezTo>
                  <a:cubicBezTo>
                    <a:pt x="82761" y="1739"/>
                    <a:pt x="82618" y="1704"/>
                    <a:pt x="82618" y="1680"/>
                  </a:cubicBezTo>
                  <a:cubicBezTo>
                    <a:pt x="82570" y="1704"/>
                    <a:pt x="82511" y="1727"/>
                    <a:pt x="82463" y="1751"/>
                  </a:cubicBezTo>
                  <a:cubicBezTo>
                    <a:pt x="82415" y="1775"/>
                    <a:pt x="82344" y="1799"/>
                    <a:pt x="82308" y="1835"/>
                  </a:cubicBezTo>
                  <a:cubicBezTo>
                    <a:pt x="82296" y="1846"/>
                    <a:pt x="82165" y="1894"/>
                    <a:pt x="82165" y="1906"/>
                  </a:cubicBezTo>
                  <a:cubicBezTo>
                    <a:pt x="82153" y="1930"/>
                    <a:pt x="82308" y="1977"/>
                    <a:pt x="82296" y="1989"/>
                  </a:cubicBezTo>
                  <a:cubicBezTo>
                    <a:pt x="82284" y="2013"/>
                    <a:pt x="82153" y="2049"/>
                    <a:pt x="82141" y="2073"/>
                  </a:cubicBezTo>
                  <a:cubicBezTo>
                    <a:pt x="82141" y="2085"/>
                    <a:pt x="82296" y="2144"/>
                    <a:pt x="82284" y="2156"/>
                  </a:cubicBezTo>
                  <a:cubicBezTo>
                    <a:pt x="82261" y="2180"/>
                    <a:pt x="82165" y="2216"/>
                    <a:pt x="82130" y="2227"/>
                  </a:cubicBezTo>
                  <a:cubicBezTo>
                    <a:pt x="82082" y="2251"/>
                    <a:pt x="82034" y="2287"/>
                    <a:pt x="81975" y="2311"/>
                  </a:cubicBezTo>
                  <a:cubicBezTo>
                    <a:pt x="81963" y="2311"/>
                    <a:pt x="81868" y="2227"/>
                    <a:pt x="81844" y="2227"/>
                  </a:cubicBezTo>
                  <a:cubicBezTo>
                    <a:pt x="81808" y="2227"/>
                    <a:pt x="81713" y="2311"/>
                    <a:pt x="81689" y="2299"/>
                  </a:cubicBezTo>
                  <a:cubicBezTo>
                    <a:pt x="81641" y="2287"/>
                    <a:pt x="81582" y="2239"/>
                    <a:pt x="81546" y="2216"/>
                  </a:cubicBezTo>
                  <a:cubicBezTo>
                    <a:pt x="81534" y="2204"/>
                    <a:pt x="81439" y="2132"/>
                    <a:pt x="81415" y="2132"/>
                  </a:cubicBezTo>
                  <a:cubicBezTo>
                    <a:pt x="81379" y="2132"/>
                    <a:pt x="81272" y="2204"/>
                    <a:pt x="81260" y="2216"/>
                  </a:cubicBezTo>
                  <a:cubicBezTo>
                    <a:pt x="81225" y="2227"/>
                    <a:pt x="81153" y="2275"/>
                    <a:pt x="81106" y="2287"/>
                  </a:cubicBezTo>
                  <a:cubicBezTo>
                    <a:pt x="81082" y="2287"/>
                    <a:pt x="80998" y="2204"/>
                    <a:pt x="80963" y="2204"/>
                  </a:cubicBezTo>
                  <a:cubicBezTo>
                    <a:pt x="80915" y="2204"/>
                    <a:pt x="80856" y="2275"/>
                    <a:pt x="80808" y="2275"/>
                  </a:cubicBezTo>
                  <a:cubicBezTo>
                    <a:pt x="80760" y="2275"/>
                    <a:pt x="80725" y="2192"/>
                    <a:pt x="80677" y="2192"/>
                  </a:cubicBezTo>
                  <a:cubicBezTo>
                    <a:pt x="80641" y="2192"/>
                    <a:pt x="80546" y="2275"/>
                    <a:pt x="80522" y="2275"/>
                  </a:cubicBezTo>
                  <a:cubicBezTo>
                    <a:pt x="80475" y="2263"/>
                    <a:pt x="80415" y="2204"/>
                    <a:pt x="80379" y="2192"/>
                  </a:cubicBezTo>
                  <a:cubicBezTo>
                    <a:pt x="80367" y="2180"/>
                    <a:pt x="80272" y="2108"/>
                    <a:pt x="80236" y="2096"/>
                  </a:cubicBezTo>
                  <a:cubicBezTo>
                    <a:pt x="80213" y="2096"/>
                    <a:pt x="80106" y="2168"/>
                    <a:pt x="80094" y="2180"/>
                  </a:cubicBezTo>
                  <a:cubicBezTo>
                    <a:pt x="80058" y="2192"/>
                    <a:pt x="79975" y="2251"/>
                    <a:pt x="79939" y="2251"/>
                  </a:cubicBezTo>
                  <a:cubicBezTo>
                    <a:pt x="79891" y="2263"/>
                    <a:pt x="79844" y="2168"/>
                    <a:pt x="79796" y="2168"/>
                  </a:cubicBezTo>
                  <a:cubicBezTo>
                    <a:pt x="79760" y="2168"/>
                    <a:pt x="79689" y="2251"/>
                    <a:pt x="79641" y="2251"/>
                  </a:cubicBezTo>
                  <a:cubicBezTo>
                    <a:pt x="79594" y="2239"/>
                    <a:pt x="79558" y="2168"/>
                    <a:pt x="79510" y="2168"/>
                  </a:cubicBezTo>
                  <a:cubicBezTo>
                    <a:pt x="79463" y="2156"/>
                    <a:pt x="79403" y="2239"/>
                    <a:pt x="79355" y="2239"/>
                  </a:cubicBezTo>
                  <a:cubicBezTo>
                    <a:pt x="79308" y="2239"/>
                    <a:pt x="79260" y="2156"/>
                    <a:pt x="79213" y="2156"/>
                  </a:cubicBezTo>
                  <a:cubicBezTo>
                    <a:pt x="79165" y="2156"/>
                    <a:pt x="79105" y="2239"/>
                    <a:pt x="79058" y="2239"/>
                  </a:cubicBezTo>
                  <a:cubicBezTo>
                    <a:pt x="79022" y="2227"/>
                    <a:pt x="78963" y="2144"/>
                    <a:pt x="78927" y="2144"/>
                  </a:cubicBezTo>
                  <a:cubicBezTo>
                    <a:pt x="78867" y="2156"/>
                    <a:pt x="78820" y="2227"/>
                    <a:pt x="78772" y="2227"/>
                  </a:cubicBezTo>
                  <a:cubicBezTo>
                    <a:pt x="78724" y="2227"/>
                    <a:pt x="78677" y="2144"/>
                    <a:pt x="78629" y="2144"/>
                  </a:cubicBezTo>
                  <a:cubicBezTo>
                    <a:pt x="78593" y="2144"/>
                    <a:pt x="78510" y="2227"/>
                    <a:pt x="78474" y="2216"/>
                  </a:cubicBezTo>
                  <a:cubicBezTo>
                    <a:pt x="78462" y="2216"/>
                    <a:pt x="78343" y="2144"/>
                    <a:pt x="78343" y="2132"/>
                  </a:cubicBezTo>
                  <a:cubicBezTo>
                    <a:pt x="78343" y="2108"/>
                    <a:pt x="78498" y="2073"/>
                    <a:pt x="78486" y="2061"/>
                  </a:cubicBezTo>
                  <a:cubicBezTo>
                    <a:pt x="78486" y="2049"/>
                    <a:pt x="78367" y="1977"/>
                    <a:pt x="78355" y="1977"/>
                  </a:cubicBezTo>
                  <a:cubicBezTo>
                    <a:pt x="78343" y="1977"/>
                    <a:pt x="78201" y="2049"/>
                    <a:pt x="78201" y="2049"/>
                  </a:cubicBezTo>
                  <a:cubicBezTo>
                    <a:pt x="78201" y="2061"/>
                    <a:pt x="78343" y="2120"/>
                    <a:pt x="78343" y="2132"/>
                  </a:cubicBezTo>
                  <a:cubicBezTo>
                    <a:pt x="78331" y="2144"/>
                    <a:pt x="78201" y="2216"/>
                    <a:pt x="78189" y="2216"/>
                  </a:cubicBezTo>
                  <a:cubicBezTo>
                    <a:pt x="78153" y="2216"/>
                    <a:pt x="78070" y="2120"/>
                    <a:pt x="78046" y="2120"/>
                  </a:cubicBezTo>
                  <a:cubicBezTo>
                    <a:pt x="77998" y="2132"/>
                    <a:pt x="77927" y="2180"/>
                    <a:pt x="77891" y="2204"/>
                  </a:cubicBezTo>
                  <a:cubicBezTo>
                    <a:pt x="77867" y="2216"/>
                    <a:pt x="77784" y="2275"/>
                    <a:pt x="77736" y="2275"/>
                  </a:cubicBezTo>
                  <a:cubicBezTo>
                    <a:pt x="77724" y="2287"/>
                    <a:pt x="77617" y="2204"/>
                    <a:pt x="77605" y="2192"/>
                  </a:cubicBezTo>
                  <a:cubicBezTo>
                    <a:pt x="77581" y="2180"/>
                    <a:pt x="77486" y="2108"/>
                    <a:pt x="77462" y="2108"/>
                  </a:cubicBezTo>
                  <a:cubicBezTo>
                    <a:pt x="77439" y="2108"/>
                    <a:pt x="77331" y="2180"/>
                    <a:pt x="77308" y="2192"/>
                  </a:cubicBezTo>
                  <a:cubicBezTo>
                    <a:pt x="77296" y="2192"/>
                    <a:pt x="77177" y="2263"/>
                    <a:pt x="77153" y="2263"/>
                  </a:cubicBezTo>
                  <a:cubicBezTo>
                    <a:pt x="77129" y="2263"/>
                    <a:pt x="77046" y="2192"/>
                    <a:pt x="77022" y="2180"/>
                  </a:cubicBezTo>
                  <a:cubicBezTo>
                    <a:pt x="76998" y="2168"/>
                    <a:pt x="76903" y="2096"/>
                    <a:pt x="76879" y="2096"/>
                  </a:cubicBezTo>
                  <a:cubicBezTo>
                    <a:pt x="76855" y="2096"/>
                    <a:pt x="76748" y="2156"/>
                    <a:pt x="76724" y="2168"/>
                  </a:cubicBezTo>
                  <a:cubicBezTo>
                    <a:pt x="76700" y="2180"/>
                    <a:pt x="76605" y="2251"/>
                    <a:pt x="76569" y="2251"/>
                  </a:cubicBezTo>
                  <a:cubicBezTo>
                    <a:pt x="76534" y="2251"/>
                    <a:pt x="76474" y="2168"/>
                    <a:pt x="76438" y="2168"/>
                  </a:cubicBezTo>
                  <a:cubicBezTo>
                    <a:pt x="76391" y="2168"/>
                    <a:pt x="76319" y="2251"/>
                    <a:pt x="76284" y="2239"/>
                  </a:cubicBezTo>
                  <a:cubicBezTo>
                    <a:pt x="76224" y="2239"/>
                    <a:pt x="76200" y="2156"/>
                    <a:pt x="76141" y="2156"/>
                  </a:cubicBezTo>
                  <a:cubicBezTo>
                    <a:pt x="76093" y="2156"/>
                    <a:pt x="76034" y="2239"/>
                    <a:pt x="75986" y="2239"/>
                  </a:cubicBezTo>
                  <a:cubicBezTo>
                    <a:pt x="75938" y="2227"/>
                    <a:pt x="75903" y="2156"/>
                    <a:pt x="75855" y="2144"/>
                  </a:cubicBezTo>
                  <a:cubicBezTo>
                    <a:pt x="75807" y="2144"/>
                    <a:pt x="75748" y="2227"/>
                    <a:pt x="75700" y="2227"/>
                  </a:cubicBezTo>
                  <a:cubicBezTo>
                    <a:pt x="75653" y="2227"/>
                    <a:pt x="75593" y="2144"/>
                    <a:pt x="75557" y="2144"/>
                  </a:cubicBezTo>
                  <a:cubicBezTo>
                    <a:pt x="75510" y="2144"/>
                    <a:pt x="75462" y="2216"/>
                    <a:pt x="75403" y="2216"/>
                  </a:cubicBezTo>
                  <a:cubicBezTo>
                    <a:pt x="75355" y="2216"/>
                    <a:pt x="75307" y="2132"/>
                    <a:pt x="75272" y="2132"/>
                  </a:cubicBezTo>
                  <a:cubicBezTo>
                    <a:pt x="75224" y="2132"/>
                    <a:pt x="75164" y="2216"/>
                    <a:pt x="75117" y="2216"/>
                  </a:cubicBezTo>
                  <a:cubicBezTo>
                    <a:pt x="75069" y="2216"/>
                    <a:pt x="75022" y="2132"/>
                    <a:pt x="74974" y="2132"/>
                  </a:cubicBezTo>
                  <a:cubicBezTo>
                    <a:pt x="74938" y="2120"/>
                    <a:pt x="74855" y="2204"/>
                    <a:pt x="74819" y="2204"/>
                  </a:cubicBezTo>
                  <a:cubicBezTo>
                    <a:pt x="74772" y="2192"/>
                    <a:pt x="74736" y="2120"/>
                    <a:pt x="74688" y="2120"/>
                  </a:cubicBezTo>
                  <a:cubicBezTo>
                    <a:pt x="74641" y="2120"/>
                    <a:pt x="74581" y="2192"/>
                    <a:pt x="74533" y="2192"/>
                  </a:cubicBezTo>
                  <a:cubicBezTo>
                    <a:pt x="74486" y="2192"/>
                    <a:pt x="74438" y="2108"/>
                    <a:pt x="74391" y="2108"/>
                  </a:cubicBezTo>
                  <a:cubicBezTo>
                    <a:pt x="74343" y="2108"/>
                    <a:pt x="74283" y="2192"/>
                    <a:pt x="74236" y="2192"/>
                  </a:cubicBezTo>
                  <a:cubicBezTo>
                    <a:pt x="74188" y="2192"/>
                    <a:pt x="74152" y="2108"/>
                    <a:pt x="74105" y="2108"/>
                  </a:cubicBezTo>
                  <a:cubicBezTo>
                    <a:pt x="74045" y="2108"/>
                    <a:pt x="73998" y="2180"/>
                    <a:pt x="73950" y="2180"/>
                  </a:cubicBezTo>
                  <a:cubicBezTo>
                    <a:pt x="73914" y="2180"/>
                    <a:pt x="73843" y="2108"/>
                    <a:pt x="73807" y="2096"/>
                  </a:cubicBezTo>
                  <a:cubicBezTo>
                    <a:pt x="73759" y="2073"/>
                    <a:pt x="73712" y="2037"/>
                    <a:pt x="73664" y="2013"/>
                  </a:cubicBezTo>
                  <a:cubicBezTo>
                    <a:pt x="73652" y="2001"/>
                    <a:pt x="73521" y="1942"/>
                    <a:pt x="73533" y="1930"/>
                  </a:cubicBezTo>
                  <a:cubicBezTo>
                    <a:pt x="73533" y="1906"/>
                    <a:pt x="73676" y="1882"/>
                    <a:pt x="73688" y="1846"/>
                  </a:cubicBezTo>
                  <a:cubicBezTo>
                    <a:pt x="73688" y="1823"/>
                    <a:pt x="73545" y="1787"/>
                    <a:pt x="73545" y="1763"/>
                  </a:cubicBezTo>
                  <a:cubicBezTo>
                    <a:pt x="73545" y="1751"/>
                    <a:pt x="73700" y="1704"/>
                    <a:pt x="73700" y="1692"/>
                  </a:cubicBezTo>
                  <a:cubicBezTo>
                    <a:pt x="73676" y="1656"/>
                    <a:pt x="73581" y="1632"/>
                    <a:pt x="73557" y="1608"/>
                  </a:cubicBezTo>
                  <a:cubicBezTo>
                    <a:pt x="73545" y="1632"/>
                    <a:pt x="73402" y="1656"/>
                    <a:pt x="73402" y="1680"/>
                  </a:cubicBezTo>
                  <a:cubicBezTo>
                    <a:pt x="73402" y="1704"/>
                    <a:pt x="73545" y="1739"/>
                    <a:pt x="73545" y="1763"/>
                  </a:cubicBezTo>
                  <a:cubicBezTo>
                    <a:pt x="73545" y="1787"/>
                    <a:pt x="73390" y="1811"/>
                    <a:pt x="73390" y="1846"/>
                  </a:cubicBezTo>
                  <a:cubicBezTo>
                    <a:pt x="73390" y="1858"/>
                    <a:pt x="73545" y="1918"/>
                    <a:pt x="73533" y="1930"/>
                  </a:cubicBezTo>
                  <a:cubicBezTo>
                    <a:pt x="73521" y="1942"/>
                    <a:pt x="73390" y="2001"/>
                    <a:pt x="73378" y="2001"/>
                  </a:cubicBezTo>
                  <a:cubicBezTo>
                    <a:pt x="73355" y="2001"/>
                    <a:pt x="73248" y="1918"/>
                    <a:pt x="73236" y="1918"/>
                  </a:cubicBezTo>
                  <a:cubicBezTo>
                    <a:pt x="73224" y="1930"/>
                    <a:pt x="73081" y="1989"/>
                    <a:pt x="73081" y="2001"/>
                  </a:cubicBezTo>
                  <a:cubicBezTo>
                    <a:pt x="73081" y="2001"/>
                    <a:pt x="73224" y="2085"/>
                    <a:pt x="73224" y="2085"/>
                  </a:cubicBezTo>
                  <a:cubicBezTo>
                    <a:pt x="73188" y="2096"/>
                    <a:pt x="73105" y="2156"/>
                    <a:pt x="73069" y="2156"/>
                  </a:cubicBezTo>
                  <a:cubicBezTo>
                    <a:pt x="73033" y="2156"/>
                    <a:pt x="72974" y="2073"/>
                    <a:pt x="72926" y="2073"/>
                  </a:cubicBezTo>
                  <a:cubicBezTo>
                    <a:pt x="72902" y="2073"/>
                    <a:pt x="72807" y="2156"/>
                    <a:pt x="72783" y="2156"/>
                  </a:cubicBezTo>
                  <a:cubicBezTo>
                    <a:pt x="72736" y="2144"/>
                    <a:pt x="72676" y="2085"/>
                    <a:pt x="72640" y="2061"/>
                  </a:cubicBezTo>
                  <a:cubicBezTo>
                    <a:pt x="72616" y="2049"/>
                    <a:pt x="72521" y="1977"/>
                    <a:pt x="72497" y="1977"/>
                  </a:cubicBezTo>
                  <a:cubicBezTo>
                    <a:pt x="72474" y="1977"/>
                    <a:pt x="72366" y="2049"/>
                    <a:pt x="72343" y="2061"/>
                  </a:cubicBezTo>
                  <a:cubicBezTo>
                    <a:pt x="72319" y="2073"/>
                    <a:pt x="72235" y="2132"/>
                    <a:pt x="72200" y="2132"/>
                  </a:cubicBezTo>
                  <a:cubicBezTo>
                    <a:pt x="72152" y="2144"/>
                    <a:pt x="72093" y="2049"/>
                    <a:pt x="72057" y="2049"/>
                  </a:cubicBezTo>
                  <a:cubicBezTo>
                    <a:pt x="72021" y="2049"/>
                    <a:pt x="71938" y="2132"/>
                    <a:pt x="71902" y="2132"/>
                  </a:cubicBezTo>
                  <a:cubicBezTo>
                    <a:pt x="71854" y="2120"/>
                    <a:pt x="71819" y="2049"/>
                    <a:pt x="71759" y="2049"/>
                  </a:cubicBezTo>
                  <a:cubicBezTo>
                    <a:pt x="71724" y="2037"/>
                    <a:pt x="71652" y="2120"/>
                    <a:pt x="71616" y="2120"/>
                  </a:cubicBezTo>
                  <a:cubicBezTo>
                    <a:pt x="71569" y="2120"/>
                    <a:pt x="71521" y="2037"/>
                    <a:pt x="71473" y="2037"/>
                  </a:cubicBezTo>
                  <a:cubicBezTo>
                    <a:pt x="71426" y="2037"/>
                    <a:pt x="71366" y="2108"/>
                    <a:pt x="71319" y="2108"/>
                  </a:cubicBezTo>
                  <a:cubicBezTo>
                    <a:pt x="71283" y="2108"/>
                    <a:pt x="71223" y="2025"/>
                    <a:pt x="71176" y="2025"/>
                  </a:cubicBezTo>
                  <a:cubicBezTo>
                    <a:pt x="71128" y="2037"/>
                    <a:pt x="71081" y="2108"/>
                    <a:pt x="71033" y="2108"/>
                  </a:cubicBezTo>
                  <a:cubicBezTo>
                    <a:pt x="70985" y="2108"/>
                    <a:pt x="70938" y="2025"/>
                    <a:pt x="70890" y="2025"/>
                  </a:cubicBezTo>
                  <a:cubicBezTo>
                    <a:pt x="70854" y="2025"/>
                    <a:pt x="70771" y="2108"/>
                    <a:pt x="70735" y="2096"/>
                  </a:cubicBezTo>
                  <a:cubicBezTo>
                    <a:pt x="70723" y="2096"/>
                    <a:pt x="70592" y="2025"/>
                    <a:pt x="70592" y="2013"/>
                  </a:cubicBezTo>
                  <a:cubicBezTo>
                    <a:pt x="70604" y="1989"/>
                    <a:pt x="70759" y="1954"/>
                    <a:pt x="70747" y="1942"/>
                  </a:cubicBezTo>
                  <a:cubicBezTo>
                    <a:pt x="70747" y="1930"/>
                    <a:pt x="70628" y="1846"/>
                    <a:pt x="70616" y="1846"/>
                  </a:cubicBezTo>
                  <a:cubicBezTo>
                    <a:pt x="70604" y="1846"/>
                    <a:pt x="70461" y="1918"/>
                    <a:pt x="70461" y="1930"/>
                  </a:cubicBezTo>
                  <a:cubicBezTo>
                    <a:pt x="70461" y="1942"/>
                    <a:pt x="70604" y="2001"/>
                    <a:pt x="70592" y="2013"/>
                  </a:cubicBezTo>
                  <a:cubicBezTo>
                    <a:pt x="70581" y="2025"/>
                    <a:pt x="70461" y="2085"/>
                    <a:pt x="70450" y="2085"/>
                  </a:cubicBezTo>
                  <a:cubicBezTo>
                    <a:pt x="70414" y="2085"/>
                    <a:pt x="70330" y="2001"/>
                    <a:pt x="70307" y="2001"/>
                  </a:cubicBezTo>
                  <a:cubicBezTo>
                    <a:pt x="70259" y="2013"/>
                    <a:pt x="70188" y="2061"/>
                    <a:pt x="70152" y="2085"/>
                  </a:cubicBezTo>
                  <a:cubicBezTo>
                    <a:pt x="70116" y="2096"/>
                    <a:pt x="70045" y="2156"/>
                    <a:pt x="69997" y="2156"/>
                  </a:cubicBezTo>
                  <a:cubicBezTo>
                    <a:pt x="69985" y="2156"/>
                    <a:pt x="69878" y="2085"/>
                    <a:pt x="69866" y="2073"/>
                  </a:cubicBezTo>
                  <a:cubicBezTo>
                    <a:pt x="69830" y="2061"/>
                    <a:pt x="69759" y="1989"/>
                    <a:pt x="69723" y="1989"/>
                  </a:cubicBezTo>
                  <a:cubicBezTo>
                    <a:pt x="69699" y="1989"/>
                    <a:pt x="69580" y="2061"/>
                    <a:pt x="69568" y="2073"/>
                  </a:cubicBezTo>
                  <a:cubicBezTo>
                    <a:pt x="69533" y="2085"/>
                    <a:pt x="69461" y="2132"/>
                    <a:pt x="69414" y="2144"/>
                  </a:cubicBezTo>
                  <a:cubicBezTo>
                    <a:pt x="69390" y="2144"/>
                    <a:pt x="69307" y="2061"/>
                    <a:pt x="69283" y="2061"/>
                  </a:cubicBezTo>
                  <a:cubicBezTo>
                    <a:pt x="69235" y="2061"/>
                    <a:pt x="69164" y="2144"/>
                    <a:pt x="69128" y="2132"/>
                  </a:cubicBezTo>
                  <a:cubicBezTo>
                    <a:pt x="69092" y="2132"/>
                    <a:pt x="69009" y="2073"/>
                    <a:pt x="68985" y="2049"/>
                  </a:cubicBezTo>
                  <a:cubicBezTo>
                    <a:pt x="68973" y="2037"/>
                    <a:pt x="68866" y="1965"/>
                    <a:pt x="68842" y="1965"/>
                  </a:cubicBezTo>
                  <a:cubicBezTo>
                    <a:pt x="68818" y="1965"/>
                    <a:pt x="68711" y="2049"/>
                    <a:pt x="68699" y="2049"/>
                  </a:cubicBezTo>
                  <a:cubicBezTo>
                    <a:pt x="68640" y="2025"/>
                    <a:pt x="68592" y="1977"/>
                    <a:pt x="68556" y="1965"/>
                  </a:cubicBezTo>
                  <a:cubicBezTo>
                    <a:pt x="68533" y="1954"/>
                    <a:pt x="68437" y="1870"/>
                    <a:pt x="68414" y="1870"/>
                  </a:cubicBezTo>
                  <a:cubicBezTo>
                    <a:pt x="68402" y="1870"/>
                    <a:pt x="68259" y="1942"/>
                    <a:pt x="68259" y="1954"/>
                  </a:cubicBezTo>
                  <a:cubicBezTo>
                    <a:pt x="68259" y="1954"/>
                    <a:pt x="68402" y="2037"/>
                    <a:pt x="68402" y="2037"/>
                  </a:cubicBezTo>
                  <a:cubicBezTo>
                    <a:pt x="68366" y="2049"/>
                    <a:pt x="68295" y="2120"/>
                    <a:pt x="68247" y="2108"/>
                  </a:cubicBezTo>
                  <a:cubicBezTo>
                    <a:pt x="68211" y="2108"/>
                    <a:pt x="68152" y="2025"/>
                    <a:pt x="68104" y="2025"/>
                  </a:cubicBezTo>
                  <a:cubicBezTo>
                    <a:pt x="68080" y="2037"/>
                    <a:pt x="67985" y="2108"/>
                    <a:pt x="67961" y="2108"/>
                  </a:cubicBezTo>
                  <a:cubicBezTo>
                    <a:pt x="67914" y="2096"/>
                    <a:pt x="67854" y="2037"/>
                    <a:pt x="67818" y="2025"/>
                  </a:cubicBezTo>
                  <a:cubicBezTo>
                    <a:pt x="67794" y="2013"/>
                    <a:pt x="67699" y="1942"/>
                    <a:pt x="67675" y="1942"/>
                  </a:cubicBezTo>
                  <a:cubicBezTo>
                    <a:pt x="67652" y="1942"/>
                    <a:pt x="67544" y="2001"/>
                    <a:pt x="67521" y="2013"/>
                  </a:cubicBezTo>
                  <a:cubicBezTo>
                    <a:pt x="67509" y="2025"/>
                    <a:pt x="67390" y="2096"/>
                    <a:pt x="67378" y="2096"/>
                  </a:cubicBezTo>
                  <a:cubicBezTo>
                    <a:pt x="67330" y="2085"/>
                    <a:pt x="67271" y="2001"/>
                    <a:pt x="67235" y="2001"/>
                  </a:cubicBezTo>
                  <a:cubicBezTo>
                    <a:pt x="67187" y="2013"/>
                    <a:pt x="67128" y="2085"/>
                    <a:pt x="67080" y="2085"/>
                  </a:cubicBezTo>
                  <a:cubicBezTo>
                    <a:pt x="67044" y="2085"/>
                    <a:pt x="66985" y="1989"/>
                    <a:pt x="66937" y="2001"/>
                  </a:cubicBezTo>
                  <a:cubicBezTo>
                    <a:pt x="66913" y="2001"/>
                    <a:pt x="66818" y="2085"/>
                    <a:pt x="66794" y="2073"/>
                  </a:cubicBezTo>
                  <a:cubicBezTo>
                    <a:pt x="66771" y="2073"/>
                    <a:pt x="66651" y="2001"/>
                    <a:pt x="66651" y="1989"/>
                  </a:cubicBezTo>
                  <a:cubicBezTo>
                    <a:pt x="66651" y="1965"/>
                    <a:pt x="66806" y="1930"/>
                    <a:pt x="66806" y="1918"/>
                  </a:cubicBezTo>
                  <a:cubicBezTo>
                    <a:pt x="66806" y="1906"/>
                    <a:pt x="66675" y="1835"/>
                    <a:pt x="66663" y="1835"/>
                  </a:cubicBezTo>
                  <a:cubicBezTo>
                    <a:pt x="66651" y="1835"/>
                    <a:pt x="66509" y="1906"/>
                    <a:pt x="66509" y="1906"/>
                  </a:cubicBezTo>
                  <a:cubicBezTo>
                    <a:pt x="66509" y="1906"/>
                    <a:pt x="66544" y="1930"/>
                    <a:pt x="66580" y="1954"/>
                  </a:cubicBezTo>
                  <a:cubicBezTo>
                    <a:pt x="66616" y="1965"/>
                    <a:pt x="66651" y="1989"/>
                    <a:pt x="66651" y="1989"/>
                  </a:cubicBezTo>
                  <a:cubicBezTo>
                    <a:pt x="66604" y="2001"/>
                    <a:pt x="66544" y="2073"/>
                    <a:pt x="66497" y="2073"/>
                  </a:cubicBezTo>
                  <a:cubicBezTo>
                    <a:pt x="66449" y="2061"/>
                    <a:pt x="66413" y="1989"/>
                    <a:pt x="66354" y="1977"/>
                  </a:cubicBezTo>
                  <a:cubicBezTo>
                    <a:pt x="66306" y="1977"/>
                    <a:pt x="66259" y="2061"/>
                    <a:pt x="66211" y="2061"/>
                  </a:cubicBezTo>
                  <a:cubicBezTo>
                    <a:pt x="66163" y="2061"/>
                    <a:pt x="66116" y="1977"/>
                    <a:pt x="66068" y="1977"/>
                  </a:cubicBezTo>
                  <a:cubicBezTo>
                    <a:pt x="66020" y="1977"/>
                    <a:pt x="65961" y="2049"/>
                    <a:pt x="65913" y="2049"/>
                  </a:cubicBezTo>
                  <a:cubicBezTo>
                    <a:pt x="65878" y="2049"/>
                    <a:pt x="65806" y="1965"/>
                    <a:pt x="65770" y="1965"/>
                  </a:cubicBezTo>
                  <a:cubicBezTo>
                    <a:pt x="65723" y="1977"/>
                    <a:pt x="65663" y="2025"/>
                    <a:pt x="65628" y="2049"/>
                  </a:cubicBezTo>
                  <a:cubicBezTo>
                    <a:pt x="65604" y="2061"/>
                    <a:pt x="65497" y="2120"/>
                    <a:pt x="65473" y="2120"/>
                  </a:cubicBezTo>
                  <a:cubicBezTo>
                    <a:pt x="65425" y="2120"/>
                    <a:pt x="65377" y="2037"/>
                    <a:pt x="65330" y="2037"/>
                  </a:cubicBezTo>
                  <a:cubicBezTo>
                    <a:pt x="65294" y="2037"/>
                    <a:pt x="65199" y="2120"/>
                    <a:pt x="65175" y="2120"/>
                  </a:cubicBezTo>
                  <a:cubicBezTo>
                    <a:pt x="65127" y="2108"/>
                    <a:pt x="65068" y="2049"/>
                    <a:pt x="65044" y="2025"/>
                  </a:cubicBezTo>
                  <a:cubicBezTo>
                    <a:pt x="65020" y="2025"/>
                    <a:pt x="64925" y="1942"/>
                    <a:pt x="64901" y="1942"/>
                  </a:cubicBezTo>
                  <a:cubicBezTo>
                    <a:pt x="64866" y="1942"/>
                    <a:pt x="64770" y="2013"/>
                    <a:pt x="64746" y="2025"/>
                  </a:cubicBezTo>
                  <a:cubicBezTo>
                    <a:pt x="64723" y="2037"/>
                    <a:pt x="64627" y="2096"/>
                    <a:pt x="64592" y="2096"/>
                  </a:cubicBezTo>
                  <a:cubicBezTo>
                    <a:pt x="64544" y="2096"/>
                    <a:pt x="64496" y="2013"/>
                    <a:pt x="64461" y="2013"/>
                  </a:cubicBezTo>
                  <a:cubicBezTo>
                    <a:pt x="64413" y="2013"/>
                    <a:pt x="64342" y="2096"/>
                    <a:pt x="64306" y="2096"/>
                  </a:cubicBezTo>
                  <a:cubicBezTo>
                    <a:pt x="64246" y="2085"/>
                    <a:pt x="64211" y="2013"/>
                    <a:pt x="64163" y="2001"/>
                  </a:cubicBezTo>
                  <a:cubicBezTo>
                    <a:pt x="64115" y="2001"/>
                    <a:pt x="64056" y="2085"/>
                    <a:pt x="64008" y="2085"/>
                  </a:cubicBezTo>
                  <a:cubicBezTo>
                    <a:pt x="63961" y="2085"/>
                    <a:pt x="63925" y="2001"/>
                    <a:pt x="63865" y="2001"/>
                  </a:cubicBezTo>
                  <a:cubicBezTo>
                    <a:pt x="63818" y="2001"/>
                    <a:pt x="63770" y="2073"/>
                    <a:pt x="63723" y="2073"/>
                  </a:cubicBezTo>
                  <a:cubicBezTo>
                    <a:pt x="63675" y="2073"/>
                    <a:pt x="63627" y="1989"/>
                    <a:pt x="63580" y="1989"/>
                  </a:cubicBezTo>
                  <a:cubicBezTo>
                    <a:pt x="63532" y="1989"/>
                    <a:pt x="63472" y="2073"/>
                    <a:pt x="63425" y="2073"/>
                  </a:cubicBezTo>
                  <a:cubicBezTo>
                    <a:pt x="63377" y="2073"/>
                    <a:pt x="63342" y="1989"/>
                    <a:pt x="63282" y="1989"/>
                  </a:cubicBezTo>
                  <a:cubicBezTo>
                    <a:pt x="63234" y="1977"/>
                    <a:pt x="63187" y="2061"/>
                    <a:pt x="63139" y="2061"/>
                  </a:cubicBezTo>
                  <a:cubicBezTo>
                    <a:pt x="63091" y="2061"/>
                    <a:pt x="63032" y="1977"/>
                    <a:pt x="62996" y="1977"/>
                  </a:cubicBezTo>
                  <a:cubicBezTo>
                    <a:pt x="62937" y="1977"/>
                    <a:pt x="62901" y="2049"/>
                    <a:pt x="62841" y="2049"/>
                  </a:cubicBezTo>
                  <a:cubicBezTo>
                    <a:pt x="62794" y="2049"/>
                    <a:pt x="62746" y="1965"/>
                    <a:pt x="62699" y="1965"/>
                  </a:cubicBezTo>
                  <a:cubicBezTo>
                    <a:pt x="62651" y="1965"/>
                    <a:pt x="62603" y="2049"/>
                    <a:pt x="62556" y="2049"/>
                  </a:cubicBezTo>
                  <a:cubicBezTo>
                    <a:pt x="62508" y="2049"/>
                    <a:pt x="62460" y="1965"/>
                    <a:pt x="62413" y="1965"/>
                  </a:cubicBezTo>
                  <a:cubicBezTo>
                    <a:pt x="62365" y="1965"/>
                    <a:pt x="62306" y="2037"/>
                    <a:pt x="62258" y="2037"/>
                  </a:cubicBezTo>
                  <a:cubicBezTo>
                    <a:pt x="62210" y="2037"/>
                    <a:pt x="62175" y="1954"/>
                    <a:pt x="62115" y="1954"/>
                  </a:cubicBezTo>
                  <a:cubicBezTo>
                    <a:pt x="62079" y="1954"/>
                    <a:pt x="62008" y="2037"/>
                    <a:pt x="61972" y="2025"/>
                  </a:cubicBezTo>
                  <a:cubicBezTo>
                    <a:pt x="61948" y="2025"/>
                    <a:pt x="61829" y="1954"/>
                    <a:pt x="61829" y="1942"/>
                  </a:cubicBezTo>
                  <a:cubicBezTo>
                    <a:pt x="61829" y="1918"/>
                    <a:pt x="61984" y="1894"/>
                    <a:pt x="61984" y="1870"/>
                  </a:cubicBezTo>
                  <a:cubicBezTo>
                    <a:pt x="61984" y="1858"/>
                    <a:pt x="61853" y="1787"/>
                    <a:pt x="61841" y="1787"/>
                  </a:cubicBezTo>
                  <a:cubicBezTo>
                    <a:pt x="61829" y="1787"/>
                    <a:pt x="61687" y="1858"/>
                    <a:pt x="61687" y="1858"/>
                  </a:cubicBezTo>
                  <a:cubicBezTo>
                    <a:pt x="61687" y="1870"/>
                    <a:pt x="61841" y="1942"/>
                    <a:pt x="61829" y="1942"/>
                  </a:cubicBezTo>
                  <a:cubicBezTo>
                    <a:pt x="61818" y="1954"/>
                    <a:pt x="61698" y="2025"/>
                    <a:pt x="61675" y="2025"/>
                  </a:cubicBezTo>
                  <a:cubicBezTo>
                    <a:pt x="61639" y="2025"/>
                    <a:pt x="61567" y="1930"/>
                    <a:pt x="61532" y="1942"/>
                  </a:cubicBezTo>
                  <a:cubicBezTo>
                    <a:pt x="61484" y="1942"/>
                    <a:pt x="61425" y="2001"/>
                    <a:pt x="61389" y="2013"/>
                  </a:cubicBezTo>
                  <a:cubicBezTo>
                    <a:pt x="61353" y="2037"/>
                    <a:pt x="61270" y="2085"/>
                    <a:pt x="61234" y="2096"/>
                  </a:cubicBezTo>
                  <a:cubicBezTo>
                    <a:pt x="61210" y="2096"/>
                    <a:pt x="61103" y="2013"/>
                    <a:pt x="61091" y="2013"/>
                  </a:cubicBezTo>
                  <a:cubicBezTo>
                    <a:pt x="61079" y="2001"/>
                    <a:pt x="60972" y="1918"/>
                    <a:pt x="60948" y="1918"/>
                  </a:cubicBezTo>
                  <a:cubicBezTo>
                    <a:pt x="60925" y="1918"/>
                    <a:pt x="60817" y="1989"/>
                    <a:pt x="60805" y="2001"/>
                  </a:cubicBezTo>
                  <a:cubicBezTo>
                    <a:pt x="60770" y="2013"/>
                    <a:pt x="60686" y="2073"/>
                    <a:pt x="60651" y="2073"/>
                  </a:cubicBezTo>
                  <a:cubicBezTo>
                    <a:pt x="60603" y="2085"/>
                    <a:pt x="60544" y="1989"/>
                    <a:pt x="60508" y="1989"/>
                  </a:cubicBezTo>
                  <a:cubicBezTo>
                    <a:pt x="60472" y="1989"/>
                    <a:pt x="60389" y="2073"/>
                    <a:pt x="60353" y="2073"/>
                  </a:cubicBezTo>
                  <a:cubicBezTo>
                    <a:pt x="60305" y="2061"/>
                    <a:pt x="60270" y="1989"/>
                    <a:pt x="60210" y="1989"/>
                  </a:cubicBezTo>
                  <a:cubicBezTo>
                    <a:pt x="60174" y="1977"/>
                    <a:pt x="60115" y="2061"/>
                    <a:pt x="60067" y="2061"/>
                  </a:cubicBezTo>
                  <a:cubicBezTo>
                    <a:pt x="60020" y="2061"/>
                    <a:pt x="59972" y="1977"/>
                    <a:pt x="59924" y="1977"/>
                  </a:cubicBezTo>
                  <a:cubicBezTo>
                    <a:pt x="59877" y="1977"/>
                    <a:pt x="59817" y="2061"/>
                    <a:pt x="59770" y="2049"/>
                  </a:cubicBezTo>
                  <a:cubicBezTo>
                    <a:pt x="59734" y="2049"/>
                    <a:pt x="59674" y="1965"/>
                    <a:pt x="59627" y="1965"/>
                  </a:cubicBezTo>
                  <a:cubicBezTo>
                    <a:pt x="59579" y="1977"/>
                    <a:pt x="59532" y="2049"/>
                    <a:pt x="59484" y="2049"/>
                  </a:cubicBezTo>
                  <a:cubicBezTo>
                    <a:pt x="59436" y="2049"/>
                    <a:pt x="59389" y="1965"/>
                    <a:pt x="59341" y="1965"/>
                  </a:cubicBezTo>
                  <a:cubicBezTo>
                    <a:pt x="59293" y="1965"/>
                    <a:pt x="59234" y="2037"/>
                    <a:pt x="59186" y="2037"/>
                  </a:cubicBezTo>
                  <a:cubicBezTo>
                    <a:pt x="59151" y="2037"/>
                    <a:pt x="59079" y="1965"/>
                    <a:pt x="59043" y="1954"/>
                  </a:cubicBezTo>
                  <a:cubicBezTo>
                    <a:pt x="59031" y="1942"/>
                    <a:pt x="58936" y="1870"/>
                    <a:pt x="58912" y="1870"/>
                  </a:cubicBezTo>
                  <a:cubicBezTo>
                    <a:pt x="58877" y="1870"/>
                    <a:pt x="58781" y="1942"/>
                    <a:pt x="58758" y="1942"/>
                  </a:cubicBezTo>
                  <a:cubicBezTo>
                    <a:pt x="58746" y="1954"/>
                    <a:pt x="58627" y="2025"/>
                    <a:pt x="58603" y="2025"/>
                  </a:cubicBezTo>
                  <a:cubicBezTo>
                    <a:pt x="58591" y="2025"/>
                    <a:pt x="58460" y="1942"/>
                    <a:pt x="58460" y="1942"/>
                  </a:cubicBezTo>
                  <a:cubicBezTo>
                    <a:pt x="58460" y="1930"/>
                    <a:pt x="58603" y="1858"/>
                    <a:pt x="58615" y="1858"/>
                  </a:cubicBezTo>
                  <a:cubicBezTo>
                    <a:pt x="58567" y="1858"/>
                    <a:pt x="58531" y="1775"/>
                    <a:pt x="58484" y="1775"/>
                  </a:cubicBezTo>
                  <a:cubicBezTo>
                    <a:pt x="58472" y="1775"/>
                    <a:pt x="58329" y="1846"/>
                    <a:pt x="58329" y="1858"/>
                  </a:cubicBezTo>
                  <a:cubicBezTo>
                    <a:pt x="58329" y="1858"/>
                    <a:pt x="58460" y="1942"/>
                    <a:pt x="58460" y="1942"/>
                  </a:cubicBezTo>
                  <a:cubicBezTo>
                    <a:pt x="58436" y="1954"/>
                    <a:pt x="58341" y="2013"/>
                    <a:pt x="58317" y="2013"/>
                  </a:cubicBezTo>
                  <a:cubicBezTo>
                    <a:pt x="58269" y="2013"/>
                    <a:pt x="58210" y="1930"/>
                    <a:pt x="58174" y="1930"/>
                  </a:cubicBezTo>
                  <a:cubicBezTo>
                    <a:pt x="58127" y="1942"/>
                    <a:pt x="58067" y="2013"/>
                    <a:pt x="58019" y="2013"/>
                  </a:cubicBezTo>
                  <a:cubicBezTo>
                    <a:pt x="57972" y="2013"/>
                    <a:pt x="57936" y="1930"/>
                    <a:pt x="57877" y="1930"/>
                  </a:cubicBezTo>
                  <a:cubicBezTo>
                    <a:pt x="57841" y="1918"/>
                    <a:pt x="57769" y="2001"/>
                    <a:pt x="57734" y="2001"/>
                  </a:cubicBezTo>
                  <a:cubicBezTo>
                    <a:pt x="57674" y="1989"/>
                    <a:pt x="57638" y="1930"/>
                    <a:pt x="57591" y="1918"/>
                  </a:cubicBezTo>
                  <a:cubicBezTo>
                    <a:pt x="57531" y="1930"/>
                    <a:pt x="57496" y="1989"/>
                    <a:pt x="57436" y="1989"/>
                  </a:cubicBezTo>
                  <a:cubicBezTo>
                    <a:pt x="57436" y="1989"/>
                    <a:pt x="57293" y="1918"/>
                    <a:pt x="57293" y="1906"/>
                  </a:cubicBezTo>
                  <a:cubicBezTo>
                    <a:pt x="57293" y="1894"/>
                    <a:pt x="57436" y="1835"/>
                    <a:pt x="57448" y="1835"/>
                  </a:cubicBezTo>
                  <a:cubicBezTo>
                    <a:pt x="57460" y="1823"/>
                    <a:pt x="57567" y="1918"/>
                    <a:pt x="57591" y="1918"/>
                  </a:cubicBezTo>
                  <a:cubicBezTo>
                    <a:pt x="57615" y="1918"/>
                    <a:pt x="57722" y="1846"/>
                    <a:pt x="57746" y="1835"/>
                  </a:cubicBezTo>
                  <a:cubicBezTo>
                    <a:pt x="57769" y="1823"/>
                    <a:pt x="57888" y="1775"/>
                    <a:pt x="57900" y="1763"/>
                  </a:cubicBezTo>
                  <a:cubicBezTo>
                    <a:pt x="57900" y="1739"/>
                    <a:pt x="57746" y="1704"/>
                    <a:pt x="57757" y="1680"/>
                  </a:cubicBezTo>
                  <a:cubicBezTo>
                    <a:pt x="57769" y="1644"/>
                    <a:pt x="57900" y="1632"/>
                    <a:pt x="57912" y="1596"/>
                  </a:cubicBezTo>
                  <a:cubicBezTo>
                    <a:pt x="57912" y="1573"/>
                    <a:pt x="57769" y="1537"/>
                    <a:pt x="57769" y="1513"/>
                  </a:cubicBezTo>
                  <a:cubicBezTo>
                    <a:pt x="57722" y="1537"/>
                    <a:pt x="57674" y="1573"/>
                    <a:pt x="57615" y="1596"/>
                  </a:cubicBezTo>
                  <a:cubicBezTo>
                    <a:pt x="57591" y="1608"/>
                    <a:pt x="57496" y="1668"/>
                    <a:pt x="57460" y="1668"/>
                  </a:cubicBezTo>
                  <a:cubicBezTo>
                    <a:pt x="57448" y="1668"/>
                    <a:pt x="57341" y="1584"/>
                    <a:pt x="57329" y="1584"/>
                  </a:cubicBezTo>
                  <a:cubicBezTo>
                    <a:pt x="57269" y="1608"/>
                    <a:pt x="57222" y="1644"/>
                    <a:pt x="57174" y="1668"/>
                  </a:cubicBezTo>
                  <a:cubicBezTo>
                    <a:pt x="57126" y="1680"/>
                    <a:pt x="57055" y="1715"/>
                    <a:pt x="57019" y="1739"/>
                  </a:cubicBezTo>
                  <a:cubicBezTo>
                    <a:pt x="56995" y="1751"/>
                    <a:pt x="56865" y="1799"/>
                    <a:pt x="56865" y="1811"/>
                  </a:cubicBezTo>
                  <a:cubicBezTo>
                    <a:pt x="56865" y="1823"/>
                    <a:pt x="57007" y="1906"/>
                    <a:pt x="57007" y="1906"/>
                  </a:cubicBezTo>
                  <a:cubicBezTo>
                    <a:pt x="56972" y="1906"/>
                    <a:pt x="56888" y="1977"/>
                    <a:pt x="56853" y="1977"/>
                  </a:cubicBezTo>
                  <a:cubicBezTo>
                    <a:pt x="56805" y="1977"/>
                    <a:pt x="56757" y="1894"/>
                    <a:pt x="56710" y="1894"/>
                  </a:cubicBezTo>
                  <a:cubicBezTo>
                    <a:pt x="56662" y="1894"/>
                    <a:pt x="56614" y="1977"/>
                    <a:pt x="56567" y="1965"/>
                  </a:cubicBezTo>
                  <a:cubicBezTo>
                    <a:pt x="56519" y="1965"/>
                    <a:pt x="56460" y="1882"/>
                    <a:pt x="56424" y="1882"/>
                  </a:cubicBezTo>
                  <a:cubicBezTo>
                    <a:pt x="56376" y="1894"/>
                    <a:pt x="56317" y="1965"/>
                    <a:pt x="56269" y="1965"/>
                  </a:cubicBezTo>
                  <a:cubicBezTo>
                    <a:pt x="56233" y="1965"/>
                    <a:pt x="56162" y="1870"/>
                    <a:pt x="56126" y="1882"/>
                  </a:cubicBezTo>
                  <a:cubicBezTo>
                    <a:pt x="56079" y="1882"/>
                    <a:pt x="56019" y="1942"/>
                    <a:pt x="55972" y="1954"/>
                  </a:cubicBezTo>
                  <a:cubicBezTo>
                    <a:pt x="55960" y="1965"/>
                    <a:pt x="55852" y="2037"/>
                    <a:pt x="55829" y="2037"/>
                  </a:cubicBezTo>
                  <a:cubicBezTo>
                    <a:pt x="55793" y="2037"/>
                    <a:pt x="55710" y="1965"/>
                    <a:pt x="55686" y="1942"/>
                  </a:cubicBezTo>
                  <a:cubicBezTo>
                    <a:pt x="55674" y="1942"/>
                    <a:pt x="55567" y="1858"/>
                    <a:pt x="55543" y="1858"/>
                  </a:cubicBezTo>
                  <a:cubicBezTo>
                    <a:pt x="55495" y="1858"/>
                    <a:pt x="55448" y="1942"/>
                    <a:pt x="55388" y="1942"/>
                  </a:cubicBezTo>
                  <a:cubicBezTo>
                    <a:pt x="55352" y="1942"/>
                    <a:pt x="55293" y="1846"/>
                    <a:pt x="55257" y="1858"/>
                  </a:cubicBezTo>
                  <a:cubicBezTo>
                    <a:pt x="55198" y="1858"/>
                    <a:pt x="55162" y="1930"/>
                    <a:pt x="55102" y="1930"/>
                  </a:cubicBezTo>
                  <a:cubicBezTo>
                    <a:pt x="55055" y="1942"/>
                    <a:pt x="54995" y="2013"/>
                    <a:pt x="54948" y="2013"/>
                  </a:cubicBezTo>
                  <a:cubicBezTo>
                    <a:pt x="54912" y="2013"/>
                    <a:pt x="54852" y="1918"/>
                    <a:pt x="54805" y="1930"/>
                  </a:cubicBezTo>
                  <a:cubicBezTo>
                    <a:pt x="54757" y="1930"/>
                    <a:pt x="54709" y="2001"/>
                    <a:pt x="54662" y="2001"/>
                  </a:cubicBezTo>
                  <a:cubicBezTo>
                    <a:pt x="54614" y="2001"/>
                    <a:pt x="54567" y="1918"/>
                    <a:pt x="54519" y="1918"/>
                  </a:cubicBezTo>
                  <a:cubicBezTo>
                    <a:pt x="54483" y="1918"/>
                    <a:pt x="54400" y="2001"/>
                    <a:pt x="54364" y="1989"/>
                  </a:cubicBezTo>
                  <a:cubicBezTo>
                    <a:pt x="54317" y="1989"/>
                    <a:pt x="54281" y="1918"/>
                    <a:pt x="54221" y="1906"/>
                  </a:cubicBezTo>
                  <a:cubicBezTo>
                    <a:pt x="54174" y="1906"/>
                    <a:pt x="54138" y="1823"/>
                    <a:pt x="54090" y="1823"/>
                  </a:cubicBezTo>
                  <a:cubicBezTo>
                    <a:pt x="54043" y="1823"/>
                    <a:pt x="53983" y="1894"/>
                    <a:pt x="53936" y="1906"/>
                  </a:cubicBezTo>
                  <a:cubicBezTo>
                    <a:pt x="53888" y="1906"/>
                    <a:pt x="53828" y="1977"/>
                    <a:pt x="53781" y="1977"/>
                  </a:cubicBezTo>
                  <a:cubicBezTo>
                    <a:pt x="53733" y="1977"/>
                    <a:pt x="53686" y="1894"/>
                    <a:pt x="53638" y="1894"/>
                  </a:cubicBezTo>
                  <a:cubicBezTo>
                    <a:pt x="53590" y="1894"/>
                    <a:pt x="53543" y="1977"/>
                    <a:pt x="53495" y="1965"/>
                  </a:cubicBezTo>
                  <a:cubicBezTo>
                    <a:pt x="53447" y="1965"/>
                    <a:pt x="53388" y="1882"/>
                    <a:pt x="53352" y="1882"/>
                  </a:cubicBezTo>
                  <a:cubicBezTo>
                    <a:pt x="53316" y="1894"/>
                    <a:pt x="53233" y="1965"/>
                    <a:pt x="53197" y="1965"/>
                  </a:cubicBezTo>
                  <a:cubicBezTo>
                    <a:pt x="53185" y="1965"/>
                    <a:pt x="53055" y="1882"/>
                    <a:pt x="53055" y="1882"/>
                  </a:cubicBezTo>
                  <a:cubicBezTo>
                    <a:pt x="53055" y="1870"/>
                    <a:pt x="53197" y="1799"/>
                    <a:pt x="53209" y="1799"/>
                  </a:cubicBezTo>
                  <a:cubicBezTo>
                    <a:pt x="53162" y="1799"/>
                    <a:pt x="53126" y="1715"/>
                    <a:pt x="53078" y="1715"/>
                  </a:cubicBezTo>
                  <a:cubicBezTo>
                    <a:pt x="53066" y="1715"/>
                    <a:pt x="52924" y="1787"/>
                    <a:pt x="52924" y="1799"/>
                  </a:cubicBezTo>
                  <a:cubicBezTo>
                    <a:pt x="52924" y="1799"/>
                    <a:pt x="53055" y="1882"/>
                    <a:pt x="53055" y="1882"/>
                  </a:cubicBezTo>
                  <a:cubicBezTo>
                    <a:pt x="53031" y="1894"/>
                    <a:pt x="52935" y="1954"/>
                    <a:pt x="52912" y="1954"/>
                  </a:cubicBezTo>
                  <a:cubicBezTo>
                    <a:pt x="52864" y="1954"/>
                    <a:pt x="52804" y="1870"/>
                    <a:pt x="52769" y="1870"/>
                  </a:cubicBezTo>
                  <a:cubicBezTo>
                    <a:pt x="52709" y="1870"/>
                    <a:pt x="52662" y="1942"/>
                    <a:pt x="52614" y="1954"/>
                  </a:cubicBezTo>
                  <a:cubicBezTo>
                    <a:pt x="52566" y="1954"/>
                    <a:pt x="52519" y="1870"/>
                    <a:pt x="52471" y="1858"/>
                  </a:cubicBezTo>
                  <a:cubicBezTo>
                    <a:pt x="52459" y="1858"/>
                    <a:pt x="52340" y="1942"/>
                    <a:pt x="52328" y="1942"/>
                  </a:cubicBezTo>
                  <a:cubicBezTo>
                    <a:pt x="52304" y="1930"/>
                    <a:pt x="52185" y="1870"/>
                    <a:pt x="52185" y="1858"/>
                  </a:cubicBezTo>
                  <a:cubicBezTo>
                    <a:pt x="52185" y="1835"/>
                    <a:pt x="52340" y="1799"/>
                    <a:pt x="52340" y="1775"/>
                  </a:cubicBezTo>
                  <a:cubicBezTo>
                    <a:pt x="52340" y="1775"/>
                    <a:pt x="52209" y="1692"/>
                    <a:pt x="52197" y="1692"/>
                  </a:cubicBezTo>
                  <a:cubicBezTo>
                    <a:pt x="52185" y="1692"/>
                    <a:pt x="52042" y="1763"/>
                    <a:pt x="52042" y="1775"/>
                  </a:cubicBezTo>
                  <a:cubicBezTo>
                    <a:pt x="52042" y="1787"/>
                    <a:pt x="52197" y="1846"/>
                    <a:pt x="52185" y="1858"/>
                  </a:cubicBezTo>
                  <a:cubicBezTo>
                    <a:pt x="52162" y="1882"/>
                    <a:pt x="52066" y="1918"/>
                    <a:pt x="52031" y="1930"/>
                  </a:cubicBezTo>
                  <a:cubicBezTo>
                    <a:pt x="51995" y="1954"/>
                    <a:pt x="51912" y="2001"/>
                    <a:pt x="51876" y="2013"/>
                  </a:cubicBezTo>
                  <a:cubicBezTo>
                    <a:pt x="51864" y="2013"/>
                    <a:pt x="51757" y="1930"/>
                    <a:pt x="51745" y="1930"/>
                  </a:cubicBezTo>
                  <a:cubicBezTo>
                    <a:pt x="51721" y="1918"/>
                    <a:pt x="51626" y="1835"/>
                    <a:pt x="51602" y="1846"/>
                  </a:cubicBezTo>
                  <a:cubicBezTo>
                    <a:pt x="51578" y="1846"/>
                    <a:pt x="51471" y="1930"/>
                    <a:pt x="51447" y="1918"/>
                  </a:cubicBezTo>
                  <a:cubicBezTo>
                    <a:pt x="51400" y="1906"/>
                    <a:pt x="51340" y="1858"/>
                    <a:pt x="51304" y="1835"/>
                  </a:cubicBezTo>
                  <a:cubicBezTo>
                    <a:pt x="51292" y="1823"/>
                    <a:pt x="51197" y="1751"/>
                    <a:pt x="51173" y="1751"/>
                  </a:cubicBezTo>
                  <a:cubicBezTo>
                    <a:pt x="51161" y="1751"/>
                    <a:pt x="51019" y="1823"/>
                    <a:pt x="51019" y="1823"/>
                  </a:cubicBezTo>
                  <a:cubicBezTo>
                    <a:pt x="51019" y="1835"/>
                    <a:pt x="51150" y="1906"/>
                    <a:pt x="51150" y="1906"/>
                  </a:cubicBezTo>
                  <a:cubicBezTo>
                    <a:pt x="51114" y="1918"/>
                    <a:pt x="51054" y="1989"/>
                    <a:pt x="51007" y="1989"/>
                  </a:cubicBezTo>
                  <a:cubicBezTo>
                    <a:pt x="50959" y="1989"/>
                    <a:pt x="50911" y="1906"/>
                    <a:pt x="50864" y="1906"/>
                  </a:cubicBezTo>
                  <a:cubicBezTo>
                    <a:pt x="50816" y="1906"/>
                    <a:pt x="50757" y="1977"/>
                    <a:pt x="50709" y="1977"/>
                  </a:cubicBezTo>
                  <a:cubicBezTo>
                    <a:pt x="50661" y="1977"/>
                    <a:pt x="50626" y="1906"/>
                    <a:pt x="50566" y="1894"/>
                  </a:cubicBezTo>
                  <a:cubicBezTo>
                    <a:pt x="50530" y="1894"/>
                    <a:pt x="50459" y="1977"/>
                    <a:pt x="50423" y="1977"/>
                  </a:cubicBezTo>
                  <a:cubicBezTo>
                    <a:pt x="50388" y="1977"/>
                    <a:pt x="50304" y="1894"/>
                    <a:pt x="50280" y="1882"/>
                  </a:cubicBezTo>
                  <a:cubicBezTo>
                    <a:pt x="50257" y="1870"/>
                    <a:pt x="50173" y="1799"/>
                    <a:pt x="50137" y="1799"/>
                  </a:cubicBezTo>
                  <a:cubicBezTo>
                    <a:pt x="50114" y="1799"/>
                    <a:pt x="50007" y="1870"/>
                    <a:pt x="49983" y="1882"/>
                  </a:cubicBezTo>
                  <a:cubicBezTo>
                    <a:pt x="49959" y="1894"/>
                    <a:pt x="49876" y="1954"/>
                    <a:pt x="49840" y="1954"/>
                  </a:cubicBezTo>
                  <a:cubicBezTo>
                    <a:pt x="49792" y="1965"/>
                    <a:pt x="49733" y="1870"/>
                    <a:pt x="49697" y="1870"/>
                  </a:cubicBezTo>
                  <a:cubicBezTo>
                    <a:pt x="49649" y="1870"/>
                    <a:pt x="49578" y="1954"/>
                    <a:pt x="49542" y="1954"/>
                  </a:cubicBezTo>
                  <a:cubicBezTo>
                    <a:pt x="49495" y="1942"/>
                    <a:pt x="49459" y="1870"/>
                    <a:pt x="49399" y="1870"/>
                  </a:cubicBezTo>
                  <a:cubicBezTo>
                    <a:pt x="49364" y="1858"/>
                    <a:pt x="49292" y="1942"/>
                    <a:pt x="49256" y="1942"/>
                  </a:cubicBezTo>
                  <a:cubicBezTo>
                    <a:pt x="49197" y="1942"/>
                    <a:pt x="49161" y="1858"/>
                    <a:pt x="49114" y="1858"/>
                  </a:cubicBezTo>
                  <a:cubicBezTo>
                    <a:pt x="49066" y="1858"/>
                    <a:pt x="49006" y="1930"/>
                    <a:pt x="48959" y="1930"/>
                  </a:cubicBezTo>
                  <a:cubicBezTo>
                    <a:pt x="48923" y="1930"/>
                    <a:pt x="48864" y="1846"/>
                    <a:pt x="48816" y="1846"/>
                  </a:cubicBezTo>
                  <a:cubicBezTo>
                    <a:pt x="48768" y="1858"/>
                    <a:pt x="48721" y="1930"/>
                    <a:pt x="48673" y="1930"/>
                  </a:cubicBezTo>
                  <a:cubicBezTo>
                    <a:pt x="48625" y="1930"/>
                    <a:pt x="48578" y="1846"/>
                    <a:pt x="48530" y="1846"/>
                  </a:cubicBezTo>
                  <a:cubicBezTo>
                    <a:pt x="48494" y="1846"/>
                    <a:pt x="48411" y="1930"/>
                    <a:pt x="48375" y="1918"/>
                  </a:cubicBezTo>
                  <a:cubicBezTo>
                    <a:pt x="48363" y="1918"/>
                    <a:pt x="48232" y="1846"/>
                    <a:pt x="48232" y="1835"/>
                  </a:cubicBezTo>
                  <a:cubicBezTo>
                    <a:pt x="48244" y="1811"/>
                    <a:pt x="48399" y="1775"/>
                    <a:pt x="48387" y="1763"/>
                  </a:cubicBezTo>
                  <a:cubicBezTo>
                    <a:pt x="48387" y="1751"/>
                    <a:pt x="48256" y="1668"/>
                    <a:pt x="48256" y="1668"/>
                  </a:cubicBezTo>
                  <a:cubicBezTo>
                    <a:pt x="48244" y="1668"/>
                    <a:pt x="48102" y="1739"/>
                    <a:pt x="48102" y="1751"/>
                  </a:cubicBezTo>
                  <a:cubicBezTo>
                    <a:pt x="48102" y="1763"/>
                    <a:pt x="48244" y="1823"/>
                    <a:pt x="48232" y="1835"/>
                  </a:cubicBezTo>
                  <a:cubicBezTo>
                    <a:pt x="48221" y="1846"/>
                    <a:pt x="48102" y="1918"/>
                    <a:pt x="48090" y="1906"/>
                  </a:cubicBezTo>
                  <a:cubicBezTo>
                    <a:pt x="48054" y="1906"/>
                    <a:pt x="47971" y="1823"/>
                    <a:pt x="47947" y="1823"/>
                  </a:cubicBezTo>
                  <a:cubicBezTo>
                    <a:pt x="47899" y="1835"/>
                    <a:pt x="47828" y="1882"/>
                    <a:pt x="47792" y="1906"/>
                  </a:cubicBezTo>
                  <a:cubicBezTo>
                    <a:pt x="47768" y="1918"/>
                    <a:pt x="47673" y="1977"/>
                    <a:pt x="47637" y="1977"/>
                  </a:cubicBezTo>
                  <a:cubicBezTo>
                    <a:pt x="47625" y="1977"/>
                    <a:pt x="47518" y="1906"/>
                    <a:pt x="47494" y="1894"/>
                  </a:cubicBezTo>
                  <a:cubicBezTo>
                    <a:pt x="47470" y="1882"/>
                    <a:pt x="47399" y="1811"/>
                    <a:pt x="47363" y="1811"/>
                  </a:cubicBezTo>
                  <a:cubicBezTo>
                    <a:pt x="47340" y="1811"/>
                    <a:pt x="47220" y="1882"/>
                    <a:pt x="47209" y="1894"/>
                  </a:cubicBezTo>
                  <a:cubicBezTo>
                    <a:pt x="47173" y="1906"/>
                    <a:pt x="47101" y="1954"/>
                    <a:pt x="47054" y="1965"/>
                  </a:cubicBezTo>
                  <a:cubicBezTo>
                    <a:pt x="47030" y="1965"/>
                    <a:pt x="46947" y="1882"/>
                    <a:pt x="46911" y="1882"/>
                  </a:cubicBezTo>
                  <a:cubicBezTo>
                    <a:pt x="46875" y="1882"/>
                    <a:pt x="46804" y="1965"/>
                    <a:pt x="46768" y="1954"/>
                  </a:cubicBezTo>
                  <a:cubicBezTo>
                    <a:pt x="46708" y="1954"/>
                    <a:pt x="46673" y="1870"/>
                    <a:pt x="46625" y="1870"/>
                  </a:cubicBezTo>
                  <a:cubicBezTo>
                    <a:pt x="46589" y="1870"/>
                    <a:pt x="46494" y="1954"/>
                    <a:pt x="46470" y="1954"/>
                  </a:cubicBezTo>
                  <a:cubicBezTo>
                    <a:pt x="46423" y="1942"/>
                    <a:pt x="46363" y="1882"/>
                    <a:pt x="46327" y="1870"/>
                  </a:cubicBezTo>
                  <a:cubicBezTo>
                    <a:pt x="46316" y="1858"/>
                    <a:pt x="46220" y="1787"/>
                    <a:pt x="46197" y="1787"/>
                  </a:cubicBezTo>
                  <a:cubicBezTo>
                    <a:pt x="46173" y="1775"/>
                    <a:pt x="46066" y="1846"/>
                    <a:pt x="46042" y="1858"/>
                  </a:cubicBezTo>
                  <a:cubicBezTo>
                    <a:pt x="46018" y="1870"/>
                    <a:pt x="45923" y="1930"/>
                    <a:pt x="45887" y="1930"/>
                  </a:cubicBezTo>
                  <a:cubicBezTo>
                    <a:pt x="45839" y="1942"/>
                    <a:pt x="45792" y="1846"/>
                    <a:pt x="45744" y="1846"/>
                  </a:cubicBezTo>
                  <a:cubicBezTo>
                    <a:pt x="45696" y="1846"/>
                    <a:pt x="45649" y="1930"/>
                    <a:pt x="45601" y="1930"/>
                  </a:cubicBezTo>
                  <a:cubicBezTo>
                    <a:pt x="45554" y="1930"/>
                    <a:pt x="45506" y="1846"/>
                    <a:pt x="45458" y="1846"/>
                  </a:cubicBezTo>
                  <a:cubicBezTo>
                    <a:pt x="45411" y="1846"/>
                    <a:pt x="45351" y="1918"/>
                    <a:pt x="45304" y="1918"/>
                  </a:cubicBezTo>
                  <a:cubicBezTo>
                    <a:pt x="45256" y="1918"/>
                    <a:pt x="45208" y="1835"/>
                    <a:pt x="45161" y="1835"/>
                  </a:cubicBezTo>
                  <a:cubicBezTo>
                    <a:pt x="45113" y="1835"/>
                    <a:pt x="45065" y="1918"/>
                    <a:pt x="45018" y="1918"/>
                  </a:cubicBezTo>
                  <a:cubicBezTo>
                    <a:pt x="44958" y="1906"/>
                    <a:pt x="44923" y="1835"/>
                    <a:pt x="44875" y="1823"/>
                  </a:cubicBezTo>
                  <a:cubicBezTo>
                    <a:pt x="44827" y="1823"/>
                    <a:pt x="44768" y="1906"/>
                    <a:pt x="44720" y="1906"/>
                  </a:cubicBezTo>
                  <a:cubicBezTo>
                    <a:pt x="44673" y="1906"/>
                    <a:pt x="44625" y="1823"/>
                    <a:pt x="44577" y="1823"/>
                  </a:cubicBezTo>
                  <a:cubicBezTo>
                    <a:pt x="44530" y="1823"/>
                    <a:pt x="44482" y="1894"/>
                    <a:pt x="44434" y="1894"/>
                  </a:cubicBezTo>
                  <a:cubicBezTo>
                    <a:pt x="44375" y="1894"/>
                    <a:pt x="44339" y="1811"/>
                    <a:pt x="44292" y="1811"/>
                  </a:cubicBezTo>
                  <a:cubicBezTo>
                    <a:pt x="44244" y="1811"/>
                    <a:pt x="44184" y="1894"/>
                    <a:pt x="44137" y="1894"/>
                  </a:cubicBezTo>
                  <a:cubicBezTo>
                    <a:pt x="44089" y="1882"/>
                    <a:pt x="44041" y="1811"/>
                    <a:pt x="43994" y="1799"/>
                  </a:cubicBezTo>
                  <a:cubicBezTo>
                    <a:pt x="43946" y="1799"/>
                    <a:pt x="43899" y="1882"/>
                    <a:pt x="43839" y="1882"/>
                  </a:cubicBezTo>
                  <a:cubicBezTo>
                    <a:pt x="43791" y="1882"/>
                    <a:pt x="43756" y="1799"/>
                    <a:pt x="43708" y="1799"/>
                  </a:cubicBezTo>
                  <a:cubicBezTo>
                    <a:pt x="43672" y="1799"/>
                    <a:pt x="43589" y="1882"/>
                    <a:pt x="43553" y="1870"/>
                  </a:cubicBezTo>
                  <a:cubicBezTo>
                    <a:pt x="43541" y="1870"/>
                    <a:pt x="43410" y="1799"/>
                    <a:pt x="43410" y="1787"/>
                  </a:cubicBezTo>
                  <a:cubicBezTo>
                    <a:pt x="43410" y="1763"/>
                    <a:pt x="43577" y="1739"/>
                    <a:pt x="43565" y="1715"/>
                  </a:cubicBezTo>
                  <a:cubicBezTo>
                    <a:pt x="43565" y="1704"/>
                    <a:pt x="43434" y="1632"/>
                    <a:pt x="43422" y="1632"/>
                  </a:cubicBezTo>
                  <a:cubicBezTo>
                    <a:pt x="43422" y="1632"/>
                    <a:pt x="43279" y="1704"/>
                    <a:pt x="43279" y="1704"/>
                  </a:cubicBezTo>
                  <a:cubicBezTo>
                    <a:pt x="43279" y="1715"/>
                    <a:pt x="43422" y="1787"/>
                    <a:pt x="43410" y="1787"/>
                  </a:cubicBezTo>
                  <a:cubicBezTo>
                    <a:pt x="43399" y="1799"/>
                    <a:pt x="43279" y="1870"/>
                    <a:pt x="43256" y="1870"/>
                  </a:cubicBezTo>
                  <a:cubicBezTo>
                    <a:pt x="43232" y="1870"/>
                    <a:pt x="43149" y="1775"/>
                    <a:pt x="43125" y="1787"/>
                  </a:cubicBezTo>
                  <a:cubicBezTo>
                    <a:pt x="43077" y="1787"/>
                    <a:pt x="43006" y="1835"/>
                    <a:pt x="42970" y="1858"/>
                  </a:cubicBezTo>
                  <a:cubicBezTo>
                    <a:pt x="42958" y="1870"/>
                    <a:pt x="42839" y="1942"/>
                    <a:pt x="42815" y="1942"/>
                  </a:cubicBezTo>
                  <a:cubicBezTo>
                    <a:pt x="42779" y="1930"/>
                    <a:pt x="42696" y="1870"/>
                    <a:pt x="42672" y="1846"/>
                  </a:cubicBezTo>
                  <a:cubicBezTo>
                    <a:pt x="42660" y="1846"/>
                    <a:pt x="42553" y="1763"/>
                    <a:pt x="42541" y="1763"/>
                  </a:cubicBezTo>
                  <a:cubicBezTo>
                    <a:pt x="42494" y="1775"/>
                    <a:pt x="42446" y="1680"/>
                    <a:pt x="42398" y="1680"/>
                  </a:cubicBezTo>
                  <a:cubicBezTo>
                    <a:pt x="42387" y="1680"/>
                    <a:pt x="42244" y="1751"/>
                    <a:pt x="42244" y="1763"/>
                  </a:cubicBezTo>
                  <a:cubicBezTo>
                    <a:pt x="42244" y="1763"/>
                    <a:pt x="42387" y="1846"/>
                    <a:pt x="42387" y="1846"/>
                  </a:cubicBezTo>
                  <a:cubicBezTo>
                    <a:pt x="42339" y="1846"/>
                    <a:pt x="42279" y="1918"/>
                    <a:pt x="42232" y="1918"/>
                  </a:cubicBezTo>
                  <a:cubicBezTo>
                    <a:pt x="42184" y="1918"/>
                    <a:pt x="42136" y="1835"/>
                    <a:pt x="42089" y="1835"/>
                  </a:cubicBezTo>
                  <a:cubicBezTo>
                    <a:pt x="42041" y="1835"/>
                    <a:pt x="41994" y="1918"/>
                    <a:pt x="41946" y="1918"/>
                  </a:cubicBezTo>
                  <a:cubicBezTo>
                    <a:pt x="41898" y="1906"/>
                    <a:pt x="41851" y="1823"/>
                    <a:pt x="41803" y="1823"/>
                  </a:cubicBezTo>
                  <a:cubicBezTo>
                    <a:pt x="41755" y="1823"/>
                    <a:pt x="41696" y="1906"/>
                    <a:pt x="41648" y="1906"/>
                  </a:cubicBezTo>
                  <a:cubicBezTo>
                    <a:pt x="41613" y="1906"/>
                    <a:pt x="41553" y="1823"/>
                    <a:pt x="41505" y="1823"/>
                  </a:cubicBezTo>
                  <a:cubicBezTo>
                    <a:pt x="41458" y="1823"/>
                    <a:pt x="41410" y="1894"/>
                    <a:pt x="41363" y="1894"/>
                  </a:cubicBezTo>
                  <a:cubicBezTo>
                    <a:pt x="41303" y="1894"/>
                    <a:pt x="41267" y="1811"/>
                    <a:pt x="41220" y="1811"/>
                  </a:cubicBezTo>
                  <a:cubicBezTo>
                    <a:pt x="41172" y="1811"/>
                    <a:pt x="41101" y="1894"/>
                    <a:pt x="41065" y="1894"/>
                  </a:cubicBezTo>
                  <a:cubicBezTo>
                    <a:pt x="41017" y="1882"/>
                    <a:pt x="40970" y="1811"/>
                    <a:pt x="40922" y="1811"/>
                  </a:cubicBezTo>
                  <a:cubicBezTo>
                    <a:pt x="40874" y="1799"/>
                    <a:pt x="40827" y="1882"/>
                    <a:pt x="40767" y="1882"/>
                  </a:cubicBezTo>
                  <a:cubicBezTo>
                    <a:pt x="40732" y="1882"/>
                    <a:pt x="40672" y="1799"/>
                    <a:pt x="40636" y="1799"/>
                  </a:cubicBezTo>
                  <a:cubicBezTo>
                    <a:pt x="40589" y="1799"/>
                    <a:pt x="40529" y="1882"/>
                    <a:pt x="40482" y="1870"/>
                  </a:cubicBezTo>
                  <a:cubicBezTo>
                    <a:pt x="40434" y="1870"/>
                    <a:pt x="40386" y="1787"/>
                    <a:pt x="40339" y="1787"/>
                  </a:cubicBezTo>
                  <a:cubicBezTo>
                    <a:pt x="40303" y="1787"/>
                    <a:pt x="40231" y="1870"/>
                    <a:pt x="40184" y="1870"/>
                  </a:cubicBezTo>
                  <a:cubicBezTo>
                    <a:pt x="40136" y="1858"/>
                    <a:pt x="40101" y="1787"/>
                    <a:pt x="40053" y="1787"/>
                  </a:cubicBezTo>
                  <a:cubicBezTo>
                    <a:pt x="40005" y="1787"/>
                    <a:pt x="39946" y="1858"/>
                    <a:pt x="39898" y="1858"/>
                  </a:cubicBezTo>
                  <a:cubicBezTo>
                    <a:pt x="39850" y="1858"/>
                    <a:pt x="39803" y="1775"/>
                    <a:pt x="39755" y="1775"/>
                  </a:cubicBezTo>
                  <a:cubicBezTo>
                    <a:pt x="39708" y="1775"/>
                    <a:pt x="39660" y="1858"/>
                    <a:pt x="39600" y="1846"/>
                  </a:cubicBezTo>
                  <a:cubicBezTo>
                    <a:pt x="39553" y="1846"/>
                    <a:pt x="39517" y="1763"/>
                    <a:pt x="39469" y="1763"/>
                  </a:cubicBezTo>
                  <a:cubicBezTo>
                    <a:pt x="39422" y="1763"/>
                    <a:pt x="39350" y="1846"/>
                    <a:pt x="39315" y="1846"/>
                  </a:cubicBezTo>
                  <a:cubicBezTo>
                    <a:pt x="39267" y="1835"/>
                    <a:pt x="39219" y="1763"/>
                    <a:pt x="39172" y="1763"/>
                  </a:cubicBezTo>
                  <a:cubicBezTo>
                    <a:pt x="39124" y="1763"/>
                    <a:pt x="39065" y="1835"/>
                    <a:pt x="39017" y="1835"/>
                  </a:cubicBezTo>
                  <a:cubicBezTo>
                    <a:pt x="38981" y="1835"/>
                    <a:pt x="38922" y="1751"/>
                    <a:pt x="38886" y="1751"/>
                  </a:cubicBezTo>
                  <a:cubicBezTo>
                    <a:pt x="38838" y="1751"/>
                    <a:pt x="38779" y="1835"/>
                    <a:pt x="38731" y="1835"/>
                  </a:cubicBezTo>
                  <a:cubicBezTo>
                    <a:pt x="38684" y="1823"/>
                    <a:pt x="38636" y="1751"/>
                    <a:pt x="38588" y="1739"/>
                  </a:cubicBezTo>
                  <a:cubicBezTo>
                    <a:pt x="38600" y="1715"/>
                    <a:pt x="38743" y="1692"/>
                    <a:pt x="38743" y="1668"/>
                  </a:cubicBezTo>
                  <a:cubicBezTo>
                    <a:pt x="38743" y="1644"/>
                    <a:pt x="38600" y="1608"/>
                    <a:pt x="38600" y="1584"/>
                  </a:cubicBezTo>
                  <a:cubicBezTo>
                    <a:pt x="38612" y="1549"/>
                    <a:pt x="38755" y="1537"/>
                    <a:pt x="38755" y="1501"/>
                  </a:cubicBezTo>
                  <a:cubicBezTo>
                    <a:pt x="38767" y="1477"/>
                    <a:pt x="38612" y="1442"/>
                    <a:pt x="38624" y="1418"/>
                  </a:cubicBezTo>
                  <a:cubicBezTo>
                    <a:pt x="38624" y="1406"/>
                    <a:pt x="38779" y="1358"/>
                    <a:pt x="38767" y="1346"/>
                  </a:cubicBezTo>
                  <a:cubicBezTo>
                    <a:pt x="38767" y="1334"/>
                    <a:pt x="38648" y="1263"/>
                    <a:pt x="38636" y="1263"/>
                  </a:cubicBezTo>
                  <a:cubicBezTo>
                    <a:pt x="38612" y="1263"/>
                    <a:pt x="38493" y="1323"/>
                    <a:pt x="38481" y="1334"/>
                  </a:cubicBezTo>
                  <a:cubicBezTo>
                    <a:pt x="38469" y="1346"/>
                    <a:pt x="38624" y="1406"/>
                    <a:pt x="38624" y="1418"/>
                  </a:cubicBezTo>
                  <a:cubicBezTo>
                    <a:pt x="38612" y="1454"/>
                    <a:pt x="38469" y="1465"/>
                    <a:pt x="38469" y="1501"/>
                  </a:cubicBezTo>
                  <a:cubicBezTo>
                    <a:pt x="38457" y="1525"/>
                    <a:pt x="38612" y="1561"/>
                    <a:pt x="38600" y="1584"/>
                  </a:cubicBezTo>
                  <a:cubicBezTo>
                    <a:pt x="38600" y="1608"/>
                    <a:pt x="38446" y="1644"/>
                    <a:pt x="38457" y="1656"/>
                  </a:cubicBezTo>
                  <a:cubicBezTo>
                    <a:pt x="38457" y="1692"/>
                    <a:pt x="38577" y="1715"/>
                    <a:pt x="38588" y="1739"/>
                  </a:cubicBezTo>
                  <a:cubicBezTo>
                    <a:pt x="38541" y="1751"/>
                    <a:pt x="38481" y="1823"/>
                    <a:pt x="38434" y="1823"/>
                  </a:cubicBezTo>
                  <a:cubicBezTo>
                    <a:pt x="38386" y="1823"/>
                    <a:pt x="38350" y="1739"/>
                    <a:pt x="38303" y="1739"/>
                  </a:cubicBezTo>
                  <a:cubicBezTo>
                    <a:pt x="38255" y="1739"/>
                    <a:pt x="38196" y="1811"/>
                    <a:pt x="38148" y="1811"/>
                  </a:cubicBezTo>
                  <a:cubicBezTo>
                    <a:pt x="38100" y="1811"/>
                    <a:pt x="38053" y="1739"/>
                    <a:pt x="38005" y="1727"/>
                  </a:cubicBezTo>
                  <a:cubicBezTo>
                    <a:pt x="37969" y="1727"/>
                    <a:pt x="37898" y="1811"/>
                    <a:pt x="37850" y="1811"/>
                  </a:cubicBezTo>
                  <a:cubicBezTo>
                    <a:pt x="37826" y="1811"/>
                    <a:pt x="37731" y="1739"/>
                    <a:pt x="37719" y="1727"/>
                  </a:cubicBezTo>
                  <a:cubicBezTo>
                    <a:pt x="37695" y="1715"/>
                    <a:pt x="37600" y="1632"/>
                    <a:pt x="37576" y="1632"/>
                  </a:cubicBezTo>
                  <a:cubicBezTo>
                    <a:pt x="37553" y="1632"/>
                    <a:pt x="37445" y="1704"/>
                    <a:pt x="37422" y="1715"/>
                  </a:cubicBezTo>
                  <a:cubicBezTo>
                    <a:pt x="37410" y="1727"/>
                    <a:pt x="37291" y="1799"/>
                    <a:pt x="37267" y="1787"/>
                  </a:cubicBezTo>
                  <a:cubicBezTo>
                    <a:pt x="37231" y="1787"/>
                    <a:pt x="37172" y="1704"/>
                    <a:pt x="37136" y="1704"/>
                  </a:cubicBezTo>
                  <a:cubicBezTo>
                    <a:pt x="37088" y="1715"/>
                    <a:pt x="37029" y="1787"/>
                    <a:pt x="36981" y="1787"/>
                  </a:cubicBezTo>
                  <a:cubicBezTo>
                    <a:pt x="36933" y="1787"/>
                    <a:pt x="36874" y="1692"/>
                    <a:pt x="36838" y="1704"/>
                  </a:cubicBezTo>
                  <a:cubicBezTo>
                    <a:pt x="36802" y="1704"/>
                    <a:pt x="36719" y="1787"/>
                    <a:pt x="36683" y="1775"/>
                  </a:cubicBezTo>
                  <a:cubicBezTo>
                    <a:pt x="36672" y="1775"/>
                    <a:pt x="36552" y="1704"/>
                    <a:pt x="36552" y="1692"/>
                  </a:cubicBezTo>
                  <a:cubicBezTo>
                    <a:pt x="36552" y="1668"/>
                    <a:pt x="36707" y="1632"/>
                    <a:pt x="36695" y="1620"/>
                  </a:cubicBezTo>
                  <a:cubicBezTo>
                    <a:pt x="36695" y="1608"/>
                    <a:pt x="36564" y="1525"/>
                    <a:pt x="36564" y="1525"/>
                  </a:cubicBezTo>
                  <a:cubicBezTo>
                    <a:pt x="36552" y="1537"/>
                    <a:pt x="36410" y="1596"/>
                    <a:pt x="36410" y="1608"/>
                  </a:cubicBezTo>
                  <a:cubicBezTo>
                    <a:pt x="36410" y="1632"/>
                    <a:pt x="36552" y="1668"/>
                    <a:pt x="36552" y="1692"/>
                  </a:cubicBezTo>
                  <a:cubicBezTo>
                    <a:pt x="36541" y="1715"/>
                    <a:pt x="36421" y="1751"/>
                    <a:pt x="36398" y="1763"/>
                  </a:cubicBezTo>
                  <a:cubicBezTo>
                    <a:pt x="36374" y="1775"/>
                    <a:pt x="36267" y="1846"/>
                    <a:pt x="36243" y="1846"/>
                  </a:cubicBezTo>
                  <a:cubicBezTo>
                    <a:pt x="36207" y="1846"/>
                    <a:pt x="36148" y="1763"/>
                    <a:pt x="36100" y="1763"/>
                  </a:cubicBezTo>
                  <a:cubicBezTo>
                    <a:pt x="36052" y="1763"/>
                    <a:pt x="36005" y="1835"/>
                    <a:pt x="35945" y="1835"/>
                  </a:cubicBezTo>
                  <a:lnTo>
                    <a:pt x="35814" y="1751"/>
                  </a:lnTo>
                  <a:cubicBezTo>
                    <a:pt x="35790" y="1739"/>
                    <a:pt x="35671" y="1680"/>
                    <a:pt x="35671" y="1668"/>
                  </a:cubicBezTo>
                  <a:cubicBezTo>
                    <a:pt x="35683" y="1644"/>
                    <a:pt x="35814" y="1620"/>
                    <a:pt x="35826" y="1596"/>
                  </a:cubicBezTo>
                  <a:cubicBezTo>
                    <a:pt x="35850" y="1596"/>
                    <a:pt x="35933" y="1680"/>
                    <a:pt x="35969" y="1680"/>
                  </a:cubicBezTo>
                  <a:cubicBezTo>
                    <a:pt x="35981" y="1668"/>
                    <a:pt x="36112" y="1608"/>
                    <a:pt x="36112" y="1596"/>
                  </a:cubicBezTo>
                  <a:cubicBezTo>
                    <a:pt x="36124" y="1573"/>
                    <a:pt x="35981" y="1537"/>
                    <a:pt x="35981" y="1513"/>
                  </a:cubicBezTo>
                  <a:cubicBezTo>
                    <a:pt x="35969" y="1489"/>
                    <a:pt x="35838" y="1454"/>
                    <a:pt x="35838" y="1430"/>
                  </a:cubicBezTo>
                  <a:cubicBezTo>
                    <a:pt x="35838" y="1406"/>
                    <a:pt x="35981" y="1382"/>
                    <a:pt x="35993" y="1358"/>
                  </a:cubicBezTo>
                  <a:cubicBezTo>
                    <a:pt x="35945" y="1346"/>
                    <a:pt x="35898" y="1275"/>
                    <a:pt x="35850" y="1263"/>
                  </a:cubicBezTo>
                  <a:cubicBezTo>
                    <a:pt x="35838" y="1263"/>
                    <a:pt x="35719" y="1334"/>
                    <a:pt x="35695" y="1346"/>
                  </a:cubicBezTo>
                  <a:cubicBezTo>
                    <a:pt x="35695" y="1358"/>
                    <a:pt x="35838" y="1418"/>
                    <a:pt x="35838" y="1430"/>
                  </a:cubicBezTo>
                  <a:cubicBezTo>
                    <a:pt x="35838" y="1454"/>
                    <a:pt x="35707" y="1489"/>
                    <a:pt x="35683" y="1513"/>
                  </a:cubicBezTo>
                  <a:cubicBezTo>
                    <a:pt x="35671" y="1525"/>
                    <a:pt x="35540" y="1561"/>
                    <a:pt x="35529" y="1584"/>
                  </a:cubicBezTo>
                  <a:cubicBezTo>
                    <a:pt x="35529" y="1596"/>
                    <a:pt x="35683" y="1656"/>
                    <a:pt x="35671" y="1668"/>
                  </a:cubicBezTo>
                  <a:cubicBezTo>
                    <a:pt x="35648" y="1692"/>
                    <a:pt x="35552" y="1727"/>
                    <a:pt x="35517" y="1751"/>
                  </a:cubicBezTo>
                  <a:cubicBezTo>
                    <a:pt x="35481" y="1763"/>
                    <a:pt x="35421" y="1811"/>
                    <a:pt x="35362" y="1823"/>
                  </a:cubicBezTo>
                  <a:cubicBezTo>
                    <a:pt x="35350" y="1823"/>
                    <a:pt x="35255" y="1739"/>
                    <a:pt x="35231" y="1739"/>
                  </a:cubicBezTo>
                  <a:cubicBezTo>
                    <a:pt x="35183" y="1739"/>
                    <a:pt x="35112" y="1823"/>
                    <a:pt x="35076" y="1811"/>
                  </a:cubicBezTo>
                  <a:cubicBezTo>
                    <a:pt x="35017" y="1811"/>
                    <a:pt x="34993" y="1739"/>
                    <a:pt x="34933" y="1727"/>
                  </a:cubicBezTo>
                  <a:cubicBezTo>
                    <a:pt x="34886" y="1727"/>
                    <a:pt x="34826" y="1811"/>
                    <a:pt x="34778" y="1811"/>
                  </a:cubicBezTo>
                  <a:cubicBezTo>
                    <a:pt x="34731" y="1811"/>
                    <a:pt x="34695" y="1727"/>
                    <a:pt x="34647" y="1727"/>
                  </a:cubicBezTo>
                  <a:cubicBezTo>
                    <a:pt x="34659" y="1692"/>
                    <a:pt x="34790" y="1668"/>
                    <a:pt x="34802" y="1644"/>
                  </a:cubicBezTo>
                  <a:cubicBezTo>
                    <a:pt x="34802" y="1644"/>
                    <a:pt x="34671" y="1561"/>
                    <a:pt x="34659" y="1561"/>
                  </a:cubicBezTo>
                  <a:cubicBezTo>
                    <a:pt x="34647" y="1561"/>
                    <a:pt x="34505" y="1632"/>
                    <a:pt x="34505" y="1644"/>
                  </a:cubicBezTo>
                  <a:cubicBezTo>
                    <a:pt x="34505" y="1644"/>
                    <a:pt x="34636" y="1727"/>
                    <a:pt x="34647" y="1727"/>
                  </a:cubicBezTo>
                  <a:cubicBezTo>
                    <a:pt x="34600" y="1727"/>
                    <a:pt x="34540" y="1799"/>
                    <a:pt x="34493" y="1799"/>
                  </a:cubicBezTo>
                  <a:cubicBezTo>
                    <a:pt x="34445" y="1799"/>
                    <a:pt x="34397" y="1715"/>
                    <a:pt x="34350" y="1715"/>
                  </a:cubicBezTo>
                  <a:cubicBezTo>
                    <a:pt x="34302" y="1715"/>
                    <a:pt x="34243" y="1799"/>
                    <a:pt x="34195" y="1787"/>
                  </a:cubicBezTo>
                  <a:cubicBezTo>
                    <a:pt x="34147" y="1787"/>
                    <a:pt x="34112" y="1715"/>
                    <a:pt x="34064" y="1704"/>
                  </a:cubicBezTo>
                  <a:cubicBezTo>
                    <a:pt x="34016" y="1704"/>
                    <a:pt x="33969" y="1620"/>
                    <a:pt x="33921" y="1620"/>
                  </a:cubicBezTo>
                  <a:cubicBezTo>
                    <a:pt x="33885" y="1620"/>
                    <a:pt x="33802" y="1704"/>
                    <a:pt x="33766" y="1704"/>
                  </a:cubicBezTo>
                  <a:cubicBezTo>
                    <a:pt x="33719" y="1692"/>
                    <a:pt x="33671" y="1620"/>
                    <a:pt x="33624" y="1620"/>
                  </a:cubicBezTo>
                  <a:cubicBezTo>
                    <a:pt x="33624" y="1620"/>
                    <a:pt x="33481" y="1692"/>
                    <a:pt x="33481" y="1692"/>
                  </a:cubicBezTo>
                  <a:cubicBezTo>
                    <a:pt x="33481" y="1692"/>
                    <a:pt x="33612" y="1775"/>
                    <a:pt x="33612" y="1775"/>
                  </a:cubicBezTo>
                  <a:cubicBezTo>
                    <a:pt x="33576" y="1787"/>
                    <a:pt x="33504" y="1858"/>
                    <a:pt x="33457" y="1858"/>
                  </a:cubicBezTo>
                  <a:cubicBezTo>
                    <a:pt x="33433" y="1858"/>
                    <a:pt x="33350" y="1787"/>
                    <a:pt x="33326" y="1775"/>
                  </a:cubicBezTo>
                  <a:cubicBezTo>
                    <a:pt x="33302" y="1763"/>
                    <a:pt x="33207" y="1680"/>
                    <a:pt x="33183" y="1680"/>
                  </a:cubicBezTo>
                  <a:cubicBezTo>
                    <a:pt x="33147" y="1692"/>
                    <a:pt x="33064" y="1751"/>
                    <a:pt x="33028" y="1763"/>
                  </a:cubicBezTo>
                  <a:cubicBezTo>
                    <a:pt x="33004" y="1775"/>
                    <a:pt x="32909" y="1835"/>
                    <a:pt x="32873" y="1835"/>
                  </a:cubicBezTo>
                  <a:cubicBezTo>
                    <a:pt x="32838" y="1846"/>
                    <a:pt x="32778" y="1751"/>
                    <a:pt x="32742" y="1751"/>
                  </a:cubicBezTo>
                  <a:cubicBezTo>
                    <a:pt x="32695" y="1751"/>
                    <a:pt x="32647" y="1668"/>
                    <a:pt x="32600" y="1668"/>
                  </a:cubicBezTo>
                  <a:cubicBezTo>
                    <a:pt x="32576" y="1668"/>
                    <a:pt x="32469" y="1739"/>
                    <a:pt x="32445" y="1751"/>
                  </a:cubicBezTo>
                  <a:cubicBezTo>
                    <a:pt x="32409" y="1763"/>
                    <a:pt x="32338" y="1823"/>
                    <a:pt x="32290" y="1823"/>
                  </a:cubicBezTo>
                  <a:cubicBezTo>
                    <a:pt x="32266" y="1823"/>
                    <a:pt x="32195" y="1739"/>
                    <a:pt x="32159" y="1739"/>
                  </a:cubicBezTo>
                  <a:cubicBezTo>
                    <a:pt x="32123" y="1739"/>
                    <a:pt x="32040" y="1823"/>
                    <a:pt x="32004" y="1811"/>
                  </a:cubicBezTo>
                  <a:cubicBezTo>
                    <a:pt x="31957" y="1811"/>
                    <a:pt x="31897" y="1751"/>
                    <a:pt x="31861" y="1727"/>
                  </a:cubicBezTo>
                  <a:cubicBezTo>
                    <a:pt x="31826" y="1715"/>
                    <a:pt x="31742" y="1668"/>
                    <a:pt x="31730" y="1644"/>
                  </a:cubicBezTo>
                  <a:cubicBezTo>
                    <a:pt x="31719" y="1632"/>
                    <a:pt x="31873" y="1584"/>
                    <a:pt x="31873" y="1573"/>
                  </a:cubicBezTo>
                  <a:cubicBezTo>
                    <a:pt x="31873" y="1561"/>
                    <a:pt x="31742" y="1489"/>
                    <a:pt x="31742" y="1489"/>
                  </a:cubicBezTo>
                  <a:cubicBezTo>
                    <a:pt x="31730" y="1489"/>
                    <a:pt x="31588" y="1561"/>
                    <a:pt x="31588" y="1561"/>
                  </a:cubicBezTo>
                  <a:cubicBezTo>
                    <a:pt x="31588" y="1584"/>
                    <a:pt x="31742" y="1632"/>
                    <a:pt x="31730" y="1644"/>
                  </a:cubicBezTo>
                  <a:cubicBezTo>
                    <a:pt x="31707" y="1668"/>
                    <a:pt x="31611" y="1704"/>
                    <a:pt x="31576" y="1727"/>
                  </a:cubicBezTo>
                  <a:cubicBezTo>
                    <a:pt x="31540" y="1739"/>
                    <a:pt x="31468" y="1799"/>
                    <a:pt x="31421" y="1799"/>
                  </a:cubicBezTo>
                  <a:cubicBezTo>
                    <a:pt x="31385" y="1811"/>
                    <a:pt x="31314" y="1715"/>
                    <a:pt x="31278" y="1715"/>
                  </a:cubicBezTo>
                  <a:cubicBezTo>
                    <a:pt x="31230" y="1715"/>
                    <a:pt x="31171" y="1799"/>
                    <a:pt x="31123" y="1799"/>
                  </a:cubicBezTo>
                  <a:cubicBezTo>
                    <a:pt x="31076" y="1787"/>
                    <a:pt x="31040" y="1715"/>
                    <a:pt x="30992" y="1704"/>
                  </a:cubicBezTo>
                  <a:cubicBezTo>
                    <a:pt x="30945" y="1704"/>
                    <a:pt x="30885" y="1787"/>
                    <a:pt x="30837" y="1787"/>
                  </a:cubicBezTo>
                  <a:cubicBezTo>
                    <a:pt x="30790" y="1787"/>
                    <a:pt x="30742" y="1704"/>
                    <a:pt x="30695" y="1704"/>
                  </a:cubicBezTo>
                  <a:cubicBezTo>
                    <a:pt x="30659" y="1704"/>
                    <a:pt x="30587" y="1787"/>
                    <a:pt x="30540" y="1775"/>
                  </a:cubicBezTo>
                  <a:cubicBezTo>
                    <a:pt x="30492" y="1775"/>
                    <a:pt x="30456" y="1692"/>
                    <a:pt x="30409" y="1692"/>
                  </a:cubicBezTo>
                  <a:cubicBezTo>
                    <a:pt x="30361" y="1692"/>
                    <a:pt x="30302" y="1775"/>
                    <a:pt x="30254" y="1775"/>
                  </a:cubicBezTo>
                  <a:cubicBezTo>
                    <a:pt x="30206" y="1775"/>
                    <a:pt x="30159" y="1692"/>
                    <a:pt x="30111" y="1692"/>
                  </a:cubicBezTo>
                  <a:cubicBezTo>
                    <a:pt x="30064" y="1680"/>
                    <a:pt x="30004" y="1763"/>
                    <a:pt x="29956" y="1763"/>
                  </a:cubicBezTo>
                  <a:cubicBezTo>
                    <a:pt x="29909" y="1763"/>
                    <a:pt x="29873" y="1680"/>
                    <a:pt x="29825" y="1680"/>
                  </a:cubicBezTo>
                  <a:cubicBezTo>
                    <a:pt x="29766" y="1680"/>
                    <a:pt x="29718" y="1751"/>
                    <a:pt x="29671" y="1751"/>
                  </a:cubicBezTo>
                  <a:cubicBezTo>
                    <a:pt x="29623" y="1751"/>
                    <a:pt x="29563" y="1668"/>
                    <a:pt x="29528" y="1668"/>
                  </a:cubicBezTo>
                  <a:cubicBezTo>
                    <a:pt x="29480" y="1680"/>
                    <a:pt x="29421" y="1751"/>
                    <a:pt x="29373" y="1751"/>
                  </a:cubicBezTo>
                  <a:cubicBezTo>
                    <a:pt x="29325" y="1739"/>
                    <a:pt x="29290" y="1668"/>
                    <a:pt x="29242" y="1668"/>
                  </a:cubicBezTo>
                  <a:cubicBezTo>
                    <a:pt x="29206" y="1668"/>
                    <a:pt x="29111" y="1751"/>
                    <a:pt x="29087" y="1739"/>
                  </a:cubicBezTo>
                  <a:cubicBezTo>
                    <a:pt x="29040" y="1727"/>
                    <a:pt x="28980" y="1680"/>
                    <a:pt x="28944" y="1656"/>
                  </a:cubicBezTo>
                  <a:cubicBezTo>
                    <a:pt x="28932" y="1644"/>
                    <a:pt x="28825" y="1573"/>
                    <a:pt x="28801" y="1573"/>
                  </a:cubicBezTo>
                  <a:cubicBezTo>
                    <a:pt x="28801" y="1573"/>
                    <a:pt x="28659" y="1644"/>
                    <a:pt x="28659" y="1644"/>
                  </a:cubicBezTo>
                  <a:cubicBezTo>
                    <a:pt x="28659" y="1656"/>
                    <a:pt x="28790" y="1727"/>
                    <a:pt x="28790" y="1727"/>
                  </a:cubicBezTo>
                  <a:cubicBezTo>
                    <a:pt x="28742" y="1739"/>
                    <a:pt x="28682" y="1811"/>
                    <a:pt x="28635" y="1811"/>
                  </a:cubicBezTo>
                  <a:cubicBezTo>
                    <a:pt x="28587" y="1811"/>
                    <a:pt x="28551" y="1727"/>
                    <a:pt x="28504" y="1727"/>
                  </a:cubicBezTo>
                  <a:cubicBezTo>
                    <a:pt x="28456" y="1727"/>
                    <a:pt x="28397" y="1799"/>
                    <a:pt x="28349" y="1799"/>
                  </a:cubicBezTo>
                  <a:cubicBezTo>
                    <a:pt x="28301" y="1799"/>
                    <a:pt x="28254" y="1727"/>
                    <a:pt x="28206" y="1715"/>
                  </a:cubicBezTo>
                  <a:cubicBezTo>
                    <a:pt x="28170" y="1715"/>
                    <a:pt x="28099" y="1799"/>
                    <a:pt x="28051" y="1799"/>
                  </a:cubicBezTo>
                  <a:cubicBezTo>
                    <a:pt x="28028" y="1799"/>
                    <a:pt x="27932" y="1727"/>
                    <a:pt x="27920" y="1715"/>
                  </a:cubicBezTo>
                  <a:cubicBezTo>
                    <a:pt x="27897" y="1692"/>
                    <a:pt x="27801" y="1632"/>
                    <a:pt x="27778" y="1620"/>
                  </a:cubicBezTo>
                  <a:cubicBezTo>
                    <a:pt x="27754" y="1620"/>
                    <a:pt x="27647" y="1692"/>
                    <a:pt x="27623" y="1704"/>
                  </a:cubicBezTo>
                  <a:cubicBezTo>
                    <a:pt x="27587" y="1715"/>
                    <a:pt x="27516" y="1775"/>
                    <a:pt x="27468" y="1775"/>
                  </a:cubicBezTo>
                  <a:cubicBezTo>
                    <a:pt x="27444" y="1787"/>
                    <a:pt x="27361" y="1692"/>
                    <a:pt x="27337" y="1692"/>
                  </a:cubicBezTo>
                  <a:cubicBezTo>
                    <a:pt x="27301" y="1692"/>
                    <a:pt x="27206" y="1775"/>
                    <a:pt x="27182" y="1775"/>
                  </a:cubicBezTo>
                  <a:cubicBezTo>
                    <a:pt x="27135" y="1763"/>
                    <a:pt x="27087" y="1692"/>
                    <a:pt x="27039" y="1692"/>
                  </a:cubicBezTo>
                  <a:cubicBezTo>
                    <a:pt x="26992" y="1692"/>
                    <a:pt x="26956" y="1608"/>
                    <a:pt x="26896" y="1596"/>
                  </a:cubicBezTo>
                  <a:cubicBezTo>
                    <a:pt x="26873" y="1596"/>
                    <a:pt x="26777" y="1668"/>
                    <a:pt x="26754" y="1680"/>
                  </a:cubicBezTo>
                  <a:cubicBezTo>
                    <a:pt x="26730" y="1692"/>
                    <a:pt x="26623" y="1763"/>
                    <a:pt x="26599" y="1751"/>
                  </a:cubicBezTo>
                  <a:cubicBezTo>
                    <a:pt x="26551" y="1751"/>
                    <a:pt x="26504" y="1668"/>
                    <a:pt x="26456" y="1668"/>
                  </a:cubicBezTo>
                  <a:cubicBezTo>
                    <a:pt x="26432" y="1668"/>
                    <a:pt x="26325" y="1751"/>
                    <a:pt x="26301" y="1751"/>
                  </a:cubicBezTo>
                  <a:cubicBezTo>
                    <a:pt x="26254" y="1739"/>
                    <a:pt x="26194" y="1680"/>
                    <a:pt x="26170" y="1668"/>
                  </a:cubicBezTo>
                  <a:cubicBezTo>
                    <a:pt x="26146" y="1656"/>
                    <a:pt x="26051" y="1584"/>
                    <a:pt x="26027" y="1584"/>
                  </a:cubicBezTo>
                  <a:cubicBezTo>
                    <a:pt x="26004" y="1584"/>
                    <a:pt x="25896" y="1644"/>
                    <a:pt x="25873" y="1656"/>
                  </a:cubicBezTo>
                  <a:cubicBezTo>
                    <a:pt x="25837" y="1680"/>
                    <a:pt x="25765" y="1727"/>
                    <a:pt x="25718" y="1739"/>
                  </a:cubicBezTo>
                  <a:cubicBezTo>
                    <a:pt x="25694" y="1739"/>
                    <a:pt x="25611" y="1644"/>
                    <a:pt x="25587" y="1644"/>
                  </a:cubicBezTo>
                  <a:cubicBezTo>
                    <a:pt x="25527" y="1644"/>
                    <a:pt x="25480" y="1727"/>
                    <a:pt x="25432" y="1727"/>
                  </a:cubicBezTo>
                  <a:cubicBezTo>
                    <a:pt x="25384" y="1727"/>
                    <a:pt x="25337" y="1644"/>
                    <a:pt x="25289" y="1644"/>
                  </a:cubicBezTo>
                  <a:cubicBezTo>
                    <a:pt x="25253" y="1644"/>
                    <a:pt x="25170" y="1727"/>
                    <a:pt x="25134" y="1715"/>
                  </a:cubicBezTo>
                  <a:cubicBezTo>
                    <a:pt x="25087" y="1715"/>
                    <a:pt x="25039" y="1632"/>
                    <a:pt x="25003" y="1632"/>
                  </a:cubicBezTo>
                  <a:cubicBezTo>
                    <a:pt x="24956" y="1632"/>
                    <a:pt x="24908" y="1549"/>
                    <a:pt x="24861" y="1549"/>
                  </a:cubicBezTo>
                  <a:cubicBezTo>
                    <a:pt x="24837" y="1549"/>
                    <a:pt x="24730" y="1620"/>
                    <a:pt x="24706" y="1620"/>
                  </a:cubicBezTo>
                  <a:cubicBezTo>
                    <a:pt x="24670" y="1644"/>
                    <a:pt x="24599" y="1692"/>
                    <a:pt x="24551" y="1704"/>
                  </a:cubicBezTo>
                  <a:cubicBezTo>
                    <a:pt x="24515" y="1704"/>
                    <a:pt x="24456" y="1620"/>
                    <a:pt x="24420" y="1620"/>
                  </a:cubicBezTo>
                  <a:cubicBezTo>
                    <a:pt x="24360" y="1620"/>
                    <a:pt x="24313" y="1692"/>
                    <a:pt x="24265" y="1692"/>
                  </a:cubicBezTo>
                  <a:cubicBezTo>
                    <a:pt x="24218" y="1692"/>
                    <a:pt x="24170" y="1608"/>
                    <a:pt x="24122" y="1608"/>
                  </a:cubicBezTo>
                  <a:cubicBezTo>
                    <a:pt x="24075" y="1608"/>
                    <a:pt x="24015" y="1692"/>
                    <a:pt x="23968" y="1692"/>
                  </a:cubicBezTo>
                  <a:cubicBezTo>
                    <a:pt x="23920" y="1692"/>
                    <a:pt x="23884" y="1608"/>
                    <a:pt x="23825" y="1608"/>
                  </a:cubicBezTo>
                  <a:cubicBezTo>
                    <a:pt x="23789" y="1608"/>
                    <a:pt x="23718" y="1692"/>
                    <a:pt x="23682" y="1680"/>
                  </a:cubicBezTo>
                  <a:cubicBezTo>
                    <a:pt x="23658" y="1680"/>
                    <a:pt x="23539" y="1608"/>
                    <a:pt x="23539" y="1596"/>
                  </a:cubicBezTo>
                  <a:cubicBezTo>
                    <a:pt x="23539" y="1573"/>
                    <a:pt x="23694" y="1537"/>
                    <a:pt x="23694" y="1513"/>
                  </a:cubicBezTo>
                  <a:cubicBezTo>
                    <a:pt x="23694" y="1513"/>
                    <a:pt x="23563" y="1430"/>
                    <a:pt x="23551" y="1430"/>
                  </a:cubicBezTo>
                  <a:cubicBezTo>
                    <a:pt x="23539" y="1430"/>
                    <a:pt x="23396" y="1501"/>
                    <a:pt x="23396" y="1513"/>
                  </a:cubicBezTo>
                  <a:cubicBezTo>
                    <a:pt x="23396" y="1513"/>
                    <a:pt x="23539" y="1596"/>
                    <a:pt x="23539" y="1596"/>
                  </a:cubicBezTo>
                  <a:cubicBezTo>
                    <a:pt x="23491" y="1596"/>
                    <a:pt x="23432" y="1680"/>
                    <a:pt x="23384" y="1668"/>
                  </a:cubicBezTo>
                  <a:cubicBezTo>
                    <a:pt x="23348" y="1668"/>
                    <a:pt x="23289" y="1584"/>
                    <a:pt x="23241" y="1584"/>
                  </a:cubicBezTo>
                  <a:cubicBezTo>
                    <a:pt x="23194" y="1596"/>
                    <a:pt x="23146" y="1668"/>
                    <a:pt x="23098" y="1668"/>
                  </a:cubicBezTo>
                  <a:cubicBezTo>
                    <a:pt x="23051" y="1668"/>
                    <a:pt x="23003" y="1584"/>
                    <a:pt x="22956" y="1584"/>
                  </a:cubicBezTo>
                  <a:cubicBezTo>
                    <a:pt x="22920" y="1584"/>
                    <a:pt x="22836" y="1668"/>
                    <a:pt x="22801" y="1656"/>
                  </a:cubicBezTo>
                  <a:cubicBezTo>
                    <a:pt x="22753" y="1656"/>
                    <a:pt x="22717" y="1573"/>
                    <a:pt x="22658" y="1573"/>
                  </a:cubicBezTo>
                  <a:cubicBezTo>
                    <a:pt x="22610" y="1573"/>
                    <a:pt x="22563" y="1656"/>
                    <a:pt x="22515" y="1644"/>
                  </a:cubicBezTo>
                  <a:cubicBezTo>
                    <a:pt x="22467" y="1644"/>
                    <a:pt x="22408" y="1561"/>
                    <a:pt x="22372" y="1561"/>
                  </a:cubicBezTo>
                  <a:cubicBezTo>
                    <a:pt x="22324" y="1573"/>
                    <a:pt x="22265" y="1644"/>
                    <a:pt x="22217" y="1644"/>
                  </a:cubicBezTo>
                  <a:cubicBezTo>
                    <a:pt x="22170" y="1644"/>
                    <a:pt x="22122" y="1561"/>
                    <a:pt x="22074" y="1561"/>
                  </a:cubicBezTo>
                  <a:cubicBezTo>
                    <a:pt x="22039" y="1561"/>
                    <a:pt x="21967" y="1644"/>
                    <a:pt x="21932" y="1632"/>
                  </a:cubicBezTo>
                  <a:cubicBezTo>
                    <a:pt x="21884" y="1632"/>
                    <a:pt x="21836" y="1549"/>
                    <a:pt x="21789" y="1549"/>
                  </a:cubicBezTo>
                  <a:cubicBezTo>
                    <a:pt x="21753" y="1549"/>
                    <a:pt x="21658" y="1620"/>
                    <a:pt x="21634" y="1632"/>
                  </a:cubicBezTo>
                  <a:cubicBezTo>
                    <a:pt x="21622" y="1632"/>
                    <a:pt x="21503" y="1704"/>
                    <a:pt x="21479" y="1704"/>
                  </a:cubicBezTo>
                  <a:cubicBezTo>
                    <a:pt x="21432" y="1704"/>
                    <a:pt x="21396" y="1620"/>
                    <a:pt x="21348" y="1620"/>
                  </a:cubicBezTo>
                  <a:cubicBezTo>
                    <a:pt x="21289" y="1620"/>
                    <a:pt x="21241" y="1704"/>
                    <a:pt x="21193" y="1692"/>
                  </a:cubicBezTo>
                  <a:cubicBezTo>
                    <a:pt x="21146" y="1692"/>
                    <a:pt x="21098" y="1608"/>
                    <a:pt x="21051" y="1608"/>
                  </a:cubicBezTo>
                  <a:cubicBezTo>
                    <a:pt x="21003" y="1608"/>
                    <a:pt x="20943" y="1692"/>
                    <a:pt x="20896" y="1692"/>
                  </a:cubicBezTo>
                  <a:cubicBezTo>
                    <a:pt x="20860" y="1692"/>
                    <a:pt x="20800" y="1596"/>
                    <a:pt x="20753" y="1608"/>
                  </a:cubicBezTo>
                  <a:cubicBezTo>
                    <a:pt x="20705" y="1608"/>
                    <a:pt x="20658" y="1680"/>
                    <a:pt x="20610" y="1680"/>
                  </a:cubicBezTo>
                  <a:cubicBezTo>
                    <a:pt x="20562" y="1680"/>
                    <a:pt x="20515" y="1596"/>
                    <a:pt x="20467" y="1596"/>
                  </a:cubicBezTo>
                  <a:cubicBezTo>
                    <a:pt x="20419" y="1596"/>
                    <a:pt x="20360" y="1680"/>
                    <a:pt x="20312" y="1668"/>
                  </a:cubicBezTo>
                  <a:cubicBezTo>
                    <a:pt x="20265" y="1668"/>
                    <a:pt x="20229" y="1596"/>
                    <a:pt x="20169" y="1584"/>
                  </a:cubicBezTo>
                  <a:cubicBezTo>
                    <a:pt x="20181" y="1561"/>
                    <a:pt x="20324" y="1537"/>
                    <a:pt x="20324" y="1513"/>
                  </a:cubicBezTo>
                  <a:cubicBezTo>
                    <a:pt x="20324" y="1489"/>
                    <a:pt x="20193" y="1454"/>
                    <a:pt x="20193" y="1430"/>
                  </a:cubicBezTo>
                  <a:cubicBezTo>
                    <a:pt x="20205" y="1406"/>
                    <a:pt x="20336" y="1382"/>
                    <a:pt x="20336" y="1346"/>
                  </a:cubicBezTo>
                  <a:cubicBezTo>
                    <a:pt x="20348" y="1323"/>
                    <a:pt x="20205" y="1299"/>
                    <a:pt x="20205" y="1263"/>
                  </a:cubicBezTo>
                  <a:cubicBezTo>
                    <a:pt x="20217" y="1239"/>
                    <a:pt x="20348" y="1215"/>
                    <a:pt x="20360" y="1192"/>
                  </a:cubicBezTo>
                  <a:cubicBezTo>
                    <a:pt x="20360" y="1180"/>
                    <a:pt x="20229" y="1108"/>
                    <a:pt x="20217" y="1108"/>
                  </a:cubicBezTo>
                  <a:cubicBezTo>
                    <a:pt x="20205" y="1108"/>
                    <a:pt x="20062" y="1180"/>
                    <a:pt x="20062" y="1180"/>
                  </a:cubicBezTo>
                  <a:cubicBezTo>
                    <a:pt x="20062" y="1203"/>
                    <a:pt x="20193" y="1239"/>
                    <a:pt x="20205" y="1263"/>
                  </a:cubicBezTo>
                  <a:cubicBezTo>
                    <a:pt x="20193" y="1299"/>
                    <a:pt x="20050" y="1311"/>
                    <a:pt x="20050" y="1346"/>
                  </a:cubicBezTo>
                  <a:cubicBezTo>
                    <a:pt x="20050" y="1370"/>
                    <a:pt x="20193" y="1406"/>
                    <a:pt x="20193" y="1430"/>
                  </a:cubicBezTo>
                  <a:cubicBezTo>
                    <a:pt x="20181" y="1454"/>
                    <a:pt x="20038" y="1477"/>
                    <a:pt x="20038" y="1501"/>
                  </a:cubicBezTo>
                  <a:cubicBezTo>
                    <a:pt x="20038" y="1537"/>
                    <a:pt x="20169" y="1561"/>
                    <a:pt x="20169" y="1584"/>
                  </a:cubicBezTo>
                  <a:cubicBezTo>
                    <a:pt x="20122" y="1596"/>
                    <a:pt x="20074" y="1668"/>
                    <a:pt x="20027" y="1668"/>
                  </a:cubicBezTo>
                  <a:cubicBezTo>
                    <a:pt x="19991" y="1668"/>
                    <a:pt x="19908" y="1573"/>
                    <a:pt x="19884" y="1584"/>
                  </a:cubicBezTo>
                  <a:cubicBezTo>
                    <a:pt x="19836" y="1596"/>
                    <a:pt x="19765" y="1644"/>
                    <a:pt x="19729" y="1656"/>
                  </a:cubicBezTo>
                  <a:cubicBezTo>
                    <a:pt x="19705" y="1668"/>
                    <a:pt x="19610" y="1739"/>
                    <a:pt x="19574" y="1739"/>
                  </a:cubicBezTo>
                  <a:cubicBezTo>
                    <a:pt x="19562" y="1739"/>
                    <a:pt x="19455" y="1656"/>
                    <a:pt x="19443" y="1656"/>
                  </a:cubicBezTo>
                  <a:cubicBezTo>
                    <a:pt x="19419" y="1644"/>
                    <a:pt x="19324" y="1573"/>
                    <a:pt x="19300" y="1561"/>
                  </a:cubicBezTo>
                  <a:cubicBezTo>
                    <a:pt x="19276" y="1561"/>
                    <a:pt x="19169" y="1632"/>
                    <a:pt x="19146" y="1644"/>
                  </a:cubicBezTo>
                  <a:cubicBezTo>
                    <a:pt x="19122" y="1656"/>
                    <a:pt x="19026" y="1715"/>
                    <a:pt x="18991" y="1715"/>
                  </a:cubicBezTo>
                  <a:cubicBezTo>
                    <a:pt x="18943" y="1715"/>
                    <a:pt x="18895" y="1632"/>
                    <a:pt x="18860" y="1632"/>
                  </a:cubicBezTo>
                  <a:cubicBezTo>
                    <a:pt x="18800" y="1632"/>
                    <a:pt x="18753" y="1715"/>
                    <a:pt x="18705" y="1715"/>
                  </a:cubicBezTo>
                  <a:cubicBezTo>
                    <a:pt x="18657" y="1715"/>
                    <a:pt x="18610" y="1632"/>
                    <a:pt x="18562" y="1632"/>
                  </a:cubicBezTo>
                  <a:cubicBezTo>
                    <a:pt x="18514" y="1632"/>
                    <a:pt x="18455" y="1704"/>
                    <a:pt x="18407" y="1704"/>
                  </a:cubicBezTo>
                  <a:cubicBezTo>
                    <a:pt x="18360" y="1704"/>
                    <a:pt x="18324" y="1620"/>
                    <a:pt x="18276" y="1620"/>
                  </a:cubicBezTo>
                  <a:cubicBezTo>
                    <a:pt x="18229" y="1620"/>
                    <a:pt x="18157" y="1704"/>
                    <a:pt x="18122" y="1704"/>
                  </a:cubicBezTo>
                  <a:cubicBezTo>
                    <a:pt x="18074" y="1692"/>
                    <a:pt x="18026" y="1620"/>
                    <a:pt x="17979" y="1608"/>
                  </a:cubicBezTo>
                  <a:cubicBezTo>
                    <a:pt x="17931" y="1608"/>
                    <a:pt x="17872" y="1692"/>
                    <a:pt x="17824" y="1692"/>
                  </a:cubicBezTo>
                  <a:cubicBezTo>
                    <a:pt x="17788" y="1692"/>
                    <a:pt x="17729" y="1608"/>
                    <a:pt x="17681" y="1608"/>
                  </a:cubicBezTo>
                  <a:cubicBezTo>
                    <a:pt x="17633" y="1608"/>
                    <a:pt x="17586" y="1680"/>
                    <a:pt x="17538" y="1680"/>
                  </a:cubicBezTo>
                  <a:cubicBezTo>
                    <a:pt x="17491" y="1680"/>
                    <a:pt x="17443" y="1596"/>
                    <a:pt x="17395" y="1596"/>
                  </a:cubicBezTo>
                  <a:cubicBezTo>
                    <a:pt x="17360" y="1596"/>
                    <a:pt x="17276" y="1680"/>
                    <a:pt x="17241" y="1680"/>
                  </a:cubicBezTo>
                  <a:cubicBezTo>
                    <a:pt x="17205" y="1668"/>
                    <a:pt x="17145" y="1584"/>
                    <a:pt x="17098" y="1584"/>
                  </a:cubicBezTo>
                  <a:cubicBezTo>
                    <a:pt x="17074" y="1596"/>
                    <a:pt x="16979" y="1656"/>
                    <a:pt x="16955" y="1668"/>
                  </a:cubicBezTo>
                  <a:cubicBezTo>
                    <a:pt x="16931" y="1680"/>
                    <a:pt x="16824" y="1739"/>
                    <a:pt x="16800" y="1739"/>
                  </a:cubicBezTo>
                  <a:cubicBezTo>
                    <a:pt x="16776" y="1739"/>
                    <a:pt x="16681" y="1668"/>
                    <a:pt x="16657" y="1656"/>
                  </a:cubicBezTo>
                  <a:cubicBezTo>
                    <a:pt x="16633" y="1644"/>
                    <a:pt x="16550" y="1584"/>
                    <a:pt x="16514" y="1573"/>
                  </a:cubicBezTo>
                  <a:cubicBezTo>
                    <a:pt x="16479" y="1573"/>
                    <a:pt x="16407" y="1656"/>
                    <a:pt x="16371" y="1656"/>
                  </a:cubicBezTo>
                  <a:cubicBezTo>
                    <a:pt x="16336" y="1656"/>
                    <a:pt x="16252" y="1561"/>
                    <a:pt x="16228" y="1573"/>
                  </a:cubicBezTo>
                  <a:cubicBezTo>
                    <a:pt x="16181" y="1573"/>
                    <a:pt x="16109" y="1620"/>
                    <a:pt x="16074" y="1644"/>
                  </a:cubicBezTo>
                  <a:cubicBezTo>
                    <a:pt x="16062" y="1656"/>
                    <a:pt x="15943" y="1727"/>
                    <a:pt x="15919" y="1727"/>
                  </a:cubicBezTo>
                  <a:cubicBezTo>
                    <a:pt x="15883" y="1715"/>
                    <a:pt x="15812" y="1656"/>
                    <a:pt x="15788" y="1632"/>
                  </a:cubicBezTo>
                  <a:cubicBezTo>
                    <a:pt x="15764" y="1632"/>
                    <a:pt x="15669" y="1549"/>
                    <a:pt x="15645" y="1549"/>
                  </a:cubicBezTo>
                  <a:cubicBezTo>
                    <a:pt x="15609" y="1549"/>
                    <a:pt x="15514" y="1620"/>
                    <a:pt x="15490" y="1632"/>
                  </a:cubicBezTo>
                  <a:cubicBezTo>
                    <a:pt x="15455" y="1644"/>
                    <a:pt x="15383" y="1692"/>
                    <a:pt x="15336" y="1704"/>
                  </a:cubicBezTo>
                  <a:cubicBezTo>
                    <a:pt x="15312" y="1715"/>
                    <a:pt x="15228" y="1620"/>
                    <a:pt x="15205" y="1620"/>
                  </a:cubicBezTo>
                  <a:cubicBezTo>
                    <a:pt x="15145" y="1620"/>
                    <a:pt x="15097" y="1692"/>
                    <a:pt x="15050" y="1704"/>
                  </a:cubicBezTo>
                  <a:cubicBezTo>
                    <a:pt x="15002" y="1704"/>
                    <a:pt x="14955" y="1620"/>
                    <a:pt x="14907" y="1608"/>
                  </a:cubicBezTo>
                  <a:cubicBezTo>
                    <a:pt x="14859" y="1608"/>
                    <a:pt x="14800" y="1692"/>
                    <a:pt x="14752" y="1692"/>
                  </a:cubicBezTo>
                  <a:cubicBezTo>
                    <a:pt x="14704" y="1692"/>
                    <a:pt x="14669" y="1608"/>
                    <a:pt x="14609" y="1608"/>
                  </a:cubicBezTo>
                  <a:cubicBezTo>
                    <a:pt x="14574" y="1608"/>
                    <a:pt x="14502" y="1692"/>
                    <a:pt x="14466" y="1680"/>
                  </a:cubicBezTo>
                  <a:cubicBezTo>
                    <a:pt x="14454" y="1680"/>
                    <a:pt x="14323" y="1608"/>
                    <a:pt x="14323" y="1596"/>
                  </a:cubicBezTo>
                  <a:cubicBezTo>
                    <a:pt x="14323" y="1573"/>
                    <a:pt x="14478" y="1549"/>
                    <a:pt x="14478" y="1525"/>
                  </a:cubicBezTo>
                  <a:cubicBezTo>
                    <a:pt x="14478" y="1513"/>
                    <a:pt x="14347" y="1442"/>
                    <a:pt x="14335" y="1442"/>
                  </a:cubicBezTo>
                  <a:cubicBezTo>
                    <a:pt x="14323" y="1442"/>
                    <a:pt x="14181" y="1513"/>
                    <a:pt x="14181" y="1513"/>
                  </a:cubicBezTo>
                  <a:cubicBezTo>
                    <a:pt x="14181" y="1537"/>
                    <a:pt x="14335" y="1584"/>
                    <a:pt x="14323" y="1596"/>
                  </a:cubicBezTo>
                  <a:cubicBezTo>
                    <a:pt x="14300" y="1620"/>
                    <a:pt x="14204" y="1656"/>
                    <a:pt x="14169" y="1680"/>
                  </a:cubicBezTo>
                  <a:cubicBezTo>
                    <a:pt x="14133" y="1692"/>
                    <a:pt x="14062" y="1751"/>
                    <a:pt x="14014" y="1751"/>
                  </a:cubicBezTo>
                  <a:cubicBezTo>
                    <a:pt x="13990" y="1763"/>
                    <a:pt x="13919" y="1668"/>
                    <a:pt x="13883" y="1668"/>
                  </a:cubicBezTo>
                  <a:cubicBezTo>
                    <a:pt x="13847" y="1668"/>
                    <a:pt x="13752" y="1751"/>
                    <a:pt x="13728" y="1751"/>
                  </a:cubicBezTo>
                  <a:cubicBezTo>
                    <a:pt x="13681" y="1739"/>
                    <a:pt x="13621" y="1680"/>
                    <a:pt x="13585" y="1656"/>
                  </a:cubicBezTo>
                  <a:cubicBezTo>
                    <a:pt x="13561" y="1644"/>
                    <a:pt x="13478" y="1573"/>
                    <a:pt x="13442" y="1573"/>
                  </a:cubicBezTo>
                  <a:cubicBezTo>
                    <a:pt x="13419" y="1573"/>
                    <a:pt x="13311" y="1644"/>
                    <a:pt x="13300" y="1656"/>
                  </a:cubicBezTo>
                  <a:cubicBezTo>
                    <a:pt x="13276" y="1668"/>
                    <a:pt x="13169" y="1727"/>
                    <a:pt x="13145" y="1727"/>
                  </a:cubicBezTo>
                  <a:cubicBezTo>
                    <a:pt x="13097" y="1727"/>
                    <a:pt x="13050" y="1644"/>
                    <a:pt x="13002" y="1644"/>
                  </a:cubicBezTo>
                  <a:cubicBezTo>
                    <a:pt x="12954" y="1644"/>
                    <a:pt x="12895" y="1727"/>
                    <a:pt x="12847" y="1727"/>
                  </a:cubicBezTo>
                  <a:cubicBezTo>
                    <a:pt x="12799" y="1715"/>
                    <a:pt x="12764" y="1644"/>
                    <a:pt x="12716" y="1632"/>
                  </a:cubicBezTo>
                  <a:cubicBezTo>
                    <a:pt x="12669" y="1632"/>
                    <a:pt x="12609" y="1715"/>
                    <a:pt x="12561" y="1715"/>
                  </a:cubicBezTo>
                  <a:cubicBezTo>
                    <a:pt x="12514" y="1715"/>
                    <a:pt x="12466" y="1632"/>
                    <a:pt x="12418" y="1632"/>
                  </a:cubicBezTo>
                  <a:cubicBezTo>
                    <a:pt x="12383" y="1632"/>
                    <a:pt x="12299" y="1715"/>
                    <a:pt x="12264" y="1704"/>
                  </a:cubicBezTo>
                  <a:cubicBezTo>
                    <a:pt x="12216" y="1704"/>
                    <a:pt x="12180" y="1620"/>
                    <a:pt x="12133" y="1620"/>
                  </a:cubicBezTo>
                  <a:cubicBezTo>
                    <a:pt x="12073" y="1620"/>
                    <a:pt x="12026" y="1704"/>
                    <a:pt x="11978" y="1704"/>
                  </a:cubicBezTo>
                  <a:cubicBezTo>
                    <a:pt x="11930" y="1704"/>
                    <a:pt x="11871" y="1608"/>
                    <a:pt x="11835" y="1620"/>
                  </a:cubicBezTo>
                  <a:cubicBezTo>
                    <a:pt x="11787" y="1620"/>
                    <a:pt x="11728" y="1692"/>
                    <a:pt x="11680" y="1692"/>
                  </a:cubicBezTo>
                  <a:cubicBezTo>
                    <a:pt x="11633" y="1692"/>
                    <a:pt x="11597" y="1608"/>
                    <a:pt x="11537" y="1608"/>
                  </a:cubicBezTo>
                  <a:cubicBezTo>
                    <a:pt x="11502" y="1608"/>
                    <a:pt x="11430" y="1692"/>
                    <a:pt x="11395" y="1680"/>
                  </a:cubicBezTo>
                  <a:cubicBezTo>
                    <a:pt x="11347" y="1680"/>
                    <a:pt x="11287" y="1596"/>
                    <a:pt x="11252" y="1596"/>
                  </a:cubicBezTo>
                  <a:cubicBezTo>
                    <a:pt x="11216" y="1596"/>
                    <a:pt x="11121" y="1668"/>
                    <a:pt x="11097" y="1680"/>
                  </a:cubicBezTo>
                  <a:cubicBezTo>
                    <a:pt x="11073" y="1692"/>
                    <a:pt x="10966" y="1751"/>
                    <a:pt x="10942" y="1751"/>
                  </a:cubicBezTo>
                  <a:cubicBezTo>
                    <a:pt x="10918" y="1751"/>
                    <a:pt x="10823" y="1680"/>
                    <a:pt x="10811" y="1668"/>
                  </a:cubicBezTo>
                  <a:cubicBezTo>
                    <a:pt x="10775" y="1644"/>
                    <a:pt x="10716" y="1596"/>
                    <a:pt x="10668" y="1584"/>
                  </a:cubicBezTo>
                  <a:cubicBezTo>
                    <a:pt x="10644" y="1573"/>
                    <a:pt x="10549" y="1668"/>
                    <a:pt x="10513" y="1656"/>
                  </a:cubicBezTo>
                  <a:cubicBezTo>
                    <a:pt x="10466" y="1656"/>
                    <a:pt x="10418" y="1573"/>
                    <a:pt x="10371" y="1573"/>
                  </a:cubicBezTo>
                  <a:cubicBezTo>
                    <a:pt x="10347" y="1573"/>
                    <a:pt x="10252" y="1644"/>
                    <a:pt x="10228" y="1656"/>
                  </a:cubicBezTo>
                  <a:cubicBezTo>
                    <a:pt x="10204" y="1668"/>
                    <a:pt x="10097" y="1727"/>
                    <a:pt x="10073" y="1727"/>
                  </a:cubicBezTo>
                  <a:cubicBezTo>
                    <a:pt x="10025" y="1727"/>
                    <a:pt x="9978" y="1644"/>
                    <a:pt x="9930" y="1644"/>
                  </a:cubicBezTo>
                  <a:cubicBezTo>
                    <a:pt x="9894" y="1644"/>
                    <a:pt x="9811" y="1727"/>
                    <a:pt x="9775" y="1727"/>
                  </a:cubicBezTo>
                  <a:cubicBezTo>
                    <a:pt x="9728" y="1715"/>
                    <a:pt x="9692" y="1644"/>
                    <a:pt x="9644" y="1644"/>
                  </a:cubicBezTo>
                  <a:cubicBezTo>
                    <a:pt x="9585" y="1632"/>
                    <a:pt x="9537" y="1715"/>
                    <a:pt x="9490" y="1715"/>
                  </a:cubicBezTo>
                  <a:cubicBezTo>
                    <a:pt x="9442" y="1715"/>
                    <a:pt x="9382" y="1632"/>
                    <a:pt x="9347" y="1632"/>
                  </a:cubicBezTo>
                  <a:cubicBezTo>
                    <a:pt x="9299" y="1632"/>
                    <a:pt x="9240" y="1715"/>
                    <a:pt x="9192" y="1704"/>
                  </a:cubicBezTo>
                  <a:cubicBezTo>
                    <a:pt x="9144" y="1704"/>
                    <a:pt x="9109" y="1620"/>
                    <a:pt x="9061" y="1620"/>
                  </a:cubicBezTo>
                  <a:cubicBezTo>
                    <a:pt x="9013" y="1620"/>
                    <a:pt x="8942" y="1704"/>
                    <a:pt x="8906" y="1704"/>
                  </a:cubicBezTo>
                  <a:cubicBezTo>
                    <a:pt x="8847" y="1692"/>
                    <a:pt x="8811" y="1620"/>
                    <a:pt x="8763" y="1620"/>
                  </a:cubicBezTo>
                  <a:cubicBezTo>
                    <a:pt x="8716" y="1608"/>
                    <a:pt x="8656" y="1692"/>
                    <a:pt x="8608" y="1692"/>
                  </a:cubicBezTo>
                  <a:cubicBezTo>
                    <a:pt x="8573" y="1692"/>
                    <a:pt x="8513" y="1608"/>
                    <a:pt x="8466" y="1608"/>
                  </a:cubicBezTo>
                  <a:cubicBezTo>
                    <a:pt x="8430" y="1608"/>
                    <a:pt x="8347" y="1668"/>
                    <a:pt x="8323" y="1680"/>
                  </a:cubicBezTo>
                  <a:cubicBezTo>
                    <a:pt x="8299" y="1692"/>
                    <a:pt x="8192" y="1763"/>
                    <a:pt x="8168" y="1763"/>
                  </a:cubicBezTo>
                  <a:cubicBezTo>
                    <a:pt x="8120" y="1763"/>
                    <a:pt x="8073" y="1680"/>
                    <a:pt x="8025" y="1680"/>
                  </a:cubicBezTo>
                  <a:cubicBezTo>
                    <a:pt x="7989" y="1680"/>
                    <a:pt x="7918" y="1763"/>
                    <a:pt x="7870" y="1751"/>
                  </a:cubicBezTo>
                  <a:cubicBezTo>
                    <a:pt x="7823" y="1751"/>
                    <a:pt x="7787" y="1680"/>
                    <a:pt x="7739" y="1668"/>
                  </a:cubicBezTo>
                  <a:cubicBezTo>
                    <a:pt x="7692" y="1668"/>
                    <a:pt x="7644" y="1584"/>
                    <a:pt x="7596" y="1584"/>
                  </a:cubicBezTo>
                  <a:cubicBezTo>
                    <a:pt x="7561" y="1584"/>
                    <a:pt x="7477" y="1668"/>
                    <a:pt x="7442" y="1668"/>
                  </a:cubicBezTo>
                  <a:cubicBezTo>
                    <a:pt x="7418" y="1656"/>
                    <a:pt x="7323" y="1573"/>
                    <a:pt x="7299" y="1573"/>
                  </a:cubicBezTo>
                  <a:cubicBezTo>
                    <a:pt x="7263" y="1584"/>
                    <a:pt x="7192" y="1632"/>
                    <a:pt x="7156" y="1656"/>
                  </a:cubicBezTo>
                  <a:cubicBezTo>
                    <a:pt x="7132" y="1668"/>
                    <a:pt x="7025" y="1739"/>
                    <a:pt x="7001" y="1727"/>
                  </a:cubicBezTo>
                  <a:cubicBezTo>
                    <a:pt x="6965" y="1727"/>
                    <a:pt x="6882" y="1656"/>
                    <a:pt x="6858" y="1644"/>
                  </a:cubicBezTo>
                  <a:cubicBezTo>
                    <a:pt x="6846" y="1632"/>
                    <a:pt x="6739" y="1561"/>
                    <a:pt x="6715" y="1561"/>
                  </a:cubicBezTo>
                  <a:cubicBezTo>
                    <a:pt x="6668" y="1561"/>
                    <a:pt x="6632" y="1477"/>
                    <a:pt x="6584" y="1477"/>
                  </a:cubicBezTo>
                  <a:cubicBezTo>
                    <a:pt x="6573" y="1477"/>
                    <a:pt x="6430" y="1549"/>
                    <a:pt x="6430" y="1561"/>
                  </a:cubicBezTo>
                  <a:cubicBezTo>
                    <a:pt x="6430" y="1561"/>
                    <a:pt x="6561" y="1644"/>
                    <a:pt x="6573" y="1644"/>
                  </a:cubicBezTo>
                  <a:cubicBezTo>
                    <a:pt x="6525" y="1644"/>
                    <a:pt x="6465" y="1715"/>
                    <a:pt x="6418" y="1715"/>
                  </a:cubicBezTo>
                  <a:cubicBezTo>
                    <a:pt x="6370" y="1715"/>
                    <a:pt x="6311" y="1632"/>
                    <a:pt x="6275" y="1632"/>
                  </a:cubicBezTo>
                  <a:cubicBezTo>
                    <a:pt x="6227" y="1632"/>
                    <a:pt x="6180" y="1704"/>
                    <a:pt x="6120" y="1704"/>
                  </a:cubicBezTo>
                  <a:cubicBezTo>
                    <a:pt x="6072" y="1715"/>
                    <a:pt x="6025" y="1620"/>
                    <a:pt x="5989" y="1620"/>
                  </a:cubicBezTo>
                  <a:cubicBezTo>
                    <a:pt x="5930" y="1620"/>
                    <a:pt x="5882" y="1704"/>
                    <a:pt x="5834" y="1704"/>
                  </a:cubicBezTo>
                  <a:cubicBezTo>
                    <a:pt x="5787" y="1704"/>
                    <a:pt x="5739" y="1620"/>
                    <a:pt x="5691" y="1620"/>
                  </a:cubicBezTo>
                  <a:cubicBezTo>
                    <a:pt x="5656" y="1620"/>
                    <a:pt x="5572" y="1704"/>
                    <a:pt x="5537" y="1692"/>
                  </a:cubicBezTo>
                  <a:cubicBezTo>
                    <a:pt x="5489" y="1692"/>
                    <a:pt x="5453" y="1608"/>
                    <a:pt x="5406" y="1608"/>
                  </a:cubicBezTo>
                  <a:cubicBezTo>
                    <a:pt x="5358" y="1608"/>
                    <a:pt x="5299" y="1692"/>
                    <a:pt x="5251" y="1692"/>
                  </a:cubicBezTo>
                  <a:cubicBezTo>
                    <a:pt x="5203" y="1680"/>
                    <a:pt x="5156" y="1608"/>
                    <a:pt x="5108" y="1596"/>
                  </a:cubicBezTo>
                  <a:cubicBezTo>
                    <a:pt x="5060" y="1596"/>
                    <a:pt x="5001" y="1680"/>
                    <a:pt x="4953" y="1680"/>
                  </a:cubicBezTo>
                  <a:cubicBezTo>
                    <a:pt x="4918" y="1680"/>
                    <a:pt x="4858" y="1596"/>
                    <a:pt x="4822" y="1596"/>
                  </a:cubicBezTo>
                  <a:cubicBezTo>
                    <a:pt x="4763" y="1596"/>
                    <a:pt x="4715" y="1668"/>
                    <a:pt x="4668" y="1668"/>
                  </a:cubicBezTo>
                  <a:cubicBezTo>
                    <a:pt x="4620" y="1668"/>
                    <a:pt x="4572" y="1584"/>
                    <a:pt x="4525" y="1584"/>
                  </a:cubicBezTo>
                  <a:cubicBezTo>
                    <a:pt x="4477" y="1584"/>
                    <a:pt x="4417" y="1668"/>
                    <a:pt x="4370" y="1668"/>
                  </a:cubicBezTo>
                  <a:cubicBezTo>
                    <a:pt x="4322" y="1668"/>
                    <a:pt x="4287" y="1584"/>
                    <a:pt x="4227" y="1584"/>
                  </a:cubicBezTo>
                  <a:cubicBezTo>
                    <a:pt x="4179" y="1573"/>
                    <a:pt x="4132" y="1656"/>
                    <a:pt x="4084" y="1656"/>
                  </a:cubicBezTo>
                  <a:cubicBezTo>
                    <a:pt x="4036" y="1656"/>
                    <a:pt x="3989" y="1573"/>
                    <a:pt x="3941" y="1573"/>
                  </a:cubicBezTo>
                  <a:cubicBezTo>
                    <a:pt x="3906" y="1573"/>
                    <a:pt x="3822" y="1656"/>
                    <a:pt x="3786" y="1644"/>
                  </a:cubicBezTo>
                  <a:cubicBezTo>
                    <a:pt x="3775" y="1644"/>
                    <a:pt x="3644" y="1573"/>
                    <a:pt x="3644" y="1561"/>
                  </a:cubicBezTo>
                  <a:cubicBezTo>
                    <a:pt x="3655" y="1537"/>
                    <a:pt x="3810" y="1513"/>
                    <a:pt x="3798" y="1489"/>
                  </a:cubicBezTo>
                  <a:cubicBezTo>
                    <a:pt x="3798" y="1477"/>
                    <a:pt x="3679" y="1406"/>
                    <a:pt x="3667" y="1406"/>
                  </a:cubicBezTo>
                  <a:cubicBezTo>
                    <a:pt x="3655" y="1406"/>
                    <a:pt x="3513" y="1477"/>
                    <a:pt x="3513" y="1477"/>
                  </a:cubicBezTo>
                  <a:cubicBezTo>
                    <a:pt x="3513" y="1501"/>
                    <a:pt x="3655" y="1549"/>
                    <a:pt x="3644" y="1561"/>
                  </a:cubicBezTo>
                  <a:cubicBezTo>
                    <a:pt x="3632" y="1584"/>
                    <a:pt x="3536" y="1620"/>
                    <a:pt x="3501" y="1644"/>
                  </a:cubicBezTo>
                  <a:cubicBezTo>
                    <a:pt x="3465" y="1656"/>
                    <a:pt x="3382" y="1715"/>
                    <a:pt x="3346" y="1715"/>
                  </a:cubicBezTo>
                  <a:cubicBezTo>
                    <a:pt x="3310" y="1727"/>
                    <a:pt x="3239" y="1632"/>
                    <a:pt x="3203" y="1632"/>
                  </a:cubicBezTo>
                  <a:cubicBezTo>
                    <a:pt x="3179" y="1632"/>
                    <a:pt x="3072" y="1715"/>
                    <a:pt x="3048" y="1715"/>
                  </a:cubicBezTo>
                  <a:cubicBezTo>
                    <a:pt x="3001" y="1704"/>
                    <a:pt x="2941" y="1644"/>
                    <a:pt x="2917" y="1620"/>
                  </a:cubicBezTo>
                  <a:cubicBezTo>
                    <a:pt x="2893" y="1608"/>
                    <a:pt x="2798" y="1537"/>
                    <a:pt x="2774" y="1537"/>
                  </a:cubicBezTo>
                  <a:cubicBezTo>
                    <a:pt x="2751" y="1537"/>
                    <a:pt x="2643" y="1608"/>
                    <a:pt x="2620" y="1620"/>
                  </a:cubicBezTo>
                  <a:cubicBezTo>
                    <a:pt x="2608" y="1632"/>
                    <a:pt x="2489" y="1692"/>
                    <a:pt x="2465" y="1692"/>
                  </a:cubicBezTo>
                  <a:cubicBezTo>
                    <a:pt x="2429" y="1692"/>
                    <a:pt x="2370" y="1608"/>
                    <a:pt x="2334" y="1608"/>
                  </a:cubicBezTo>
                  <a:cubicBezTo>
                    <a:pt x="2274" y="1620"/>
                    <a:pt x="2227" y="1692"/>
                    <a:pt x="2179" y="1692"/>
                  </a:cubicBezTo>
                  <a:cubicBezTo>
                    <a:pt x="2131" y="1692"/>
                    <a:pt x="2072" y="1596"/>
                    <a:pt x="2036" y="1608"/>
                  </a:cubicBezTo>
                  <a:cubicBezTo>
                    <a:pt x="1977" y="1608"/>
                    <a:pt x="1941" y="1680"/>
                    <a:pt x="1881" y="1680"/>
                  </a:cubicBezTo>
                  <a:cubicBezTo>
                    <a:pt x="1846" y="1680"/>
                    <a:pt x="1786" y="1596"/>
                    <a:pt x="1750" y="1596"/>
                  </a:cubicBezTo>
                  <a:cubicBezTo>
                    <a:pt x="1715" y="1596"/>
                    <a:pt x="1620" y="1656"/>
                    <a:pt x="1596" y="1668"/>
                  </a:cubicBezTo>
                  <a:cubicBezTo>
                    <a:pt x="1560" y="1692"/>
                    <a:pt x="1489" y="1739"/>
                    <a:pt x="1441" y="1751"/>
                  </a:cubicBezTo>
                  <a:cubicBezTo>
                    <a:pt x="1405" y="1751"/>
                    <a:pt x="1334" y="1668"/>
                    <a:pt x="1298" y="1668"/>
                  </a:cubicBezTo>
                  <a:cubicBezTo>
                    <a:pt x="1250" y="1668"/>
                    <a:pt x="1191" y="1739"/>
                    <a:pt x="1143" y="1739"/>
                  </a:cubicBezTo>
                  <a:cubicBezTo>
                    <a:pt x="1143" y="1715"/>
                    <a:pt x="1000" y="1680"/>
                    <a:pt x="1012" y="1656"/>
                  </a:cubicBezTo>
                  <a:cubicBezTo>
                    <a:pt x="1012" y="1632"/>
                    <a:pt x="1155" y="1608"/>
                    <a:pt x="1155" y="1584"/>
                  </a:cubicBezTo>
                  <a:cubicBezTo>
                    <a:pt x="1167" y="1549"/>
                    <a:pt x="1024" y="1525"/>
                    <a:pt x="1024" y="1501"/>
                  </a:cubicBezTo>
                  <a:cubicBezTo>
                    <a:pt x="1024" y="1465"/>
                    <a:pt x="1167" y="1442"/>
                    <a:pt x="1179" y="1418"/>
                  </a:cubicBezTo>
                  <a:cubicBezTo>
                    <a:pt x="1179" y="1394"/>
                    <a:pt x="1036" y="1358"/>
                    <a:pt x="1036" y="1334"/>
                  </a:cubicBezTo>
                  <a:cubicBezTo>
                    <a:pt x="1036" y="1323"/>
                    <a:pt x="1167" y="1263"/>
                    <a:pt x="1191" y="1251"/>
                  </a:cubicBezTo>
                  <a:cubicBezTo>
                    <a:pt x="1239" y="1227"/>
                    <a:pt x="1286" y="1203"/>
                    <a:pt x="1346" y="1180"/>
                  </a:cubicBezTo>
                  <a:cubicBezTo>
                    <a:pt x="1298" y="1168"/>
                    <a:pt x="1250" y="1096"/>
                    <a:pt x="1203" y="1096"/>
                  </a:cubicBezTo>
                  <a:cubicBezTo>
                    <a:pt x="1155" y="1096"/>
                    <a:pt x="1096" y="1168"/>
                    <a:pt x="1048" y="1168"/>
                  </a:cubicBezTo>
                  <a:cubicBezTo>
                    <a:pt x="1000" y="1168"/>
                    <a:pt x="965" y="1084"/>
                    <a:pt x="905" y="1084"/>
                  </a:cubicBezTo>
                  <a:cubicBezTo>
                    <a:pt x="881" y="1084"/>
                    <a:pt x="786" y="1156"/>
                    <a:pt x="762" y="1168"/>
                  </a:cubicBezTo>
                  <a:cubicBezTo>
                    <a:pt x="703" y="1192"/>
                    <a:pt x="655" y="1215"/>
                    <a:pt x="607" y="1239"/>
                  </a:cubicBezTo>
                  <a:cubicBezTo>
                    <a:pt x="584" y="1251"/>
                    <a:pt x="453" y="1311"/>
                    <a:pt x="453" y="1323"/>
                  </a:cubicBezTo>
                  <a:cubicBezTo>
                    <a:pt x="453" y="1346"/>
                    <a:pt x="584" y="1370"/>
                    <a:pt x="596" y="1406"/>
                  </a:cubicBezTo>
                  <a:lnTo>
                    <a:pt x="286" y="1561"/>
                  </a:lnTo>
                  <a:cubicBezTo>
                    <a:pt x="238" y="1525"/>
                    <a:pt x="191" y="1501"/>
                    <a:pt x="143" y="1477"/>
                  </a:cubicBezTo>
                  <a:cubicBezTo>
                    <a:pt x="131" y="1465"/>
                    <a:pt x="0" y="1394"/>
                    <a:pt x="12" y="1382"/>
                  </a:cubicBezTo>
                  <a:cubicBezTo>
                    <a:pt x="12" y="1358"/>
                    <a:pt x="143" y="1334"/>
                    <a:pt x="155" y="1311"/>
                  </a:cubicBezTo>
                  <a:lnTo>
                    <a:pt x="310" y="1239"/>
                  </a:lnTo>
                  <a:cubicBezTo>
                    <a:pt x="357" y="1215"/>
                    <a:pt x="429" y="1180"/>
                    <a:pt x="465" y="1156"/>
                  </a:cubicBezTo>
                  <a:cubicBezTo>
                    <a:pt x="488" y="1144"/>
                    <a:pt x="619" y="1096"/>
                    <a:pt x="619" y="1084"/>
                  </a:cubicBezTo>
                  <a:cubicBezTo>
                    <a:pt x="619" y="1073"/>
                    <a:pt x="477" y="1001"/>
                    <a:pt x="477" y="1001"/>
                  </a:cubicBezTo>
                  <a:cubicBezTo>
                    <a:pt x="500" y="989"/>
                    <a:pt x="607" y="918"/>
                    <a:pt x="631" y="918"/>
                  </a:cubicBezTo>
                  <a:cubicBezTo>
                    <a:pt x="679" y="918"/>
                    <a:pt x="727" y="1001"/>
                    <a:pt x="774" y="1001"/>
                  </a:cubicBezTo>
                  <a:cubicBezTo>
                    <a:pt x="822" y="1001"/>
                    <a:pt x="869" y="930"/>
                    <a:pt x="929" y="930"/>
                  </a:cubicBezTo>
                  <a:cubicBezTo>
                    <a:pt x="965" y="930"/>
                    <a:pt x="1012" y="1013"/>
                    <a:pt x="1060" y="1013"/>
                  </a:cubicBezTo>
                  <a:cubicBezTo>
                    <a:pt x="1096" y="1013"/>
                    <a:pt x="1191" y="930"/>
                    <a:pt x="1215" y="930"/>
                  </a:cubicBezTo>
                  <a:cubicBezTo>
                    <a:pt x="1262" y="942"/>
                    <a:pt x="1322" y="1001"/>
                    <a:pt x="1358" y="1013"/>
                  </a:cubicBezTo>
                  <a:lnTo>
                    <a:pt x="1500" y="1108"/>
                  </a:lnTo>
                  <a:close/>
                  <a:moveTo>
                    <a:pt x="43863" y="1573"/>
                  </a:moveTo>
                  <a:lnTo>
                    <a:pt x="44149" y="1739"/>
                  </a:lnTo>
                  <a:lnTo>
                    <a:pt x="44280" y="1823"/>
                  </a:lnTo>
                  <a:lnTo>
                    <a:pt x="44434" y="1751"/>
                  </a:lnTo>
                  <a:cubicBezTo>
                    <a:pt x="44434" y="1727"/>
                    <a:pt x="44292" y="1692"/>
                    <a:pt x="44303" y="1668"/>
                  </a:cubicBezTo>
                  <a:cubicBezTo>
                    <a:pt x="44303" y="1644"/>
                    <a:pt x="44458" y="1608"/>
                    <a:pt x="44446" y="1584"/>
                  </a:cubicBezTo>
                  <a:cubicBezTo>
                    <a:pt x="44434" y="1561"/>
                    <a:pt x="44351" y="1525"/>
                    <a:pt x="44315" y="1501"/>
                  </a:cubicBezTo>
                  <a:lnTo>
                    <a:pt x="44172" y="1418"/>
                  </a:lnTo>
                  <a:close/>
                  <a:moveTo>
                    <a:pt x="39612" y="1704"/>
                  </a:moveTo>
                  <a:cubicBezTo>
                    <a:pt x="39648" y="1704"/>
                    <a:pt x="39731" y="1799"/>
                    <a:pt x="39755" y="1787"/>
                  </a:cubicBezTo>
                  <a:cubicBezTo>
                    <a:pt x="39803" y="1775"/>
                    <a:pt x="39874" y="1727"/>
                    <a:pt x="39910" y="1715"/>
                  </a:cubicBezTo>
                  <a:cubicBezTo>
                    <a:pt x="39946" y="1692"/>
                    <a:pt x="40041" y="1656"/>
                    <a:pt x="40065" y="1632"/>
                  </a:cubicBezTo>
                  <a:cubicBezTo>
                    <a:pt x="40065" y="1632"/>
                    <a:pt x="39934" y="1561"/>
                    <a:pt x="39922" y="1549"/>
                  </a:cubicBezTo>
                  <a:cubicBezTo>
                    <a:pt x="39886" y="1525"/>
                    <a:pt x="39803" y="1489"/>
                    <a:pt x="39779" y="1465"/>
                  </a:cubicBezTo>
                  <a:cubicBezTo>
                    <a:pt x="39779" y="1454"/>
                    <a:pt x="39934" y="1406"/>
                    <a:pt x="39934" y="1382"/>
                  </a:cubicBezTo>
                  <a:cubicBezTo>
                    <a:pt x="39934" y="1382"/>
                    <a:pt x="39803" y="1299"/>
                    <a:pt x="39791" y="1299"/>
                  </a:cubicBezTo>
                  <a:cubicBezTo>
                    <a:pt x="39743" y="1299"/>
                    <a:pt x="39696" y="1370"/>
                    <a:pt x="39648" y="1382"/>
                  </a:cubicBezTo>
                  <a:cubicBezTo>
                    <a:pt x="39648" y="1406"/>
                    <a:pt x="39779" y="1442"/>
                    <a:pt x="39779" y="1465"/>
                  </a:cubicBezTo>
                  <a:cubicBezTo>
                    <a:pt x="39779" y="1489"/>
                    <a:pt x="39648" y="1525"/>
                    <a:pt x="39624" y="1537"/>
                  </a:cubicBezTo>
                  <a:cubicBezTo>
                    <a:pt x="39600" y="1573"/>
                    <a:pt x="39517" y="1596"/>
                    <a:pt x="39481" y="1620"/>
                  </a:cubicBezTo>
                  <a:cubicBezTo>
                    <a:pt x="39458" y="1632"/>
                    <a:pt x="39327" y="1680"/>
                    <a:pt x="39327" y="1692"/>
                  </a:cubicBezTo>
                  <a:cubicBezTo>
                    <a:pt x="39327" y="1727"/>
                    <a:pt x="39458" y="1751"/>
                    <a:pt x="39458" y="1787"/>
                  </a:cubicBezTo>
                  <a:cubicBezTo>
                    <a:pt x="39517" y="1775"/>
                    <a:pt x="39565" y="1704"/>
                    <a:pt x="39612" y="1704"/>
                  </a:cubicBezTo>
                  <a:close/>
                  <a:moveTo>
                    <a:pt x="8644" y="1370"/>
                  </a:moveTo>
                  <a:cubicBezTo>
                    <a:pt x="8632" y="1394"/>
                    <a:pt x="8775" y="1430"/>
                    <a:pt x="8775" y="1454"/>
                  </a:cubicBezTo>
                  <a:cubicBezTo>
                    <a:pt x="8775" y="1465"/>
                    <a:pt x="8632" y="1537"/>
                    <a:pt x="8620" y="1537"/>
                  </a:cubicBezTo>
                  <a:cubicBezTo>
                    <a:pt x="8573" y="1537"/>
                    <a:pt x="8537" y="1454"/>
                    <a:pt x="8489" y="1454"/>
                  </a:cubicBezTo>
                  <a:cubicBezTo>
                    <a:pt x="8478" y="1477"/>
                    <a:pt x="8335" y="1501"/>
                    <a:pt x="8335" y="1525"/>
                  </a:cubicBezTo>
                  <a:cubicBezTo>
                    <a:pt x="8335" y="1549"/>
                    <a:pt x="8466" y="1584"/>
                    <a:pt x="8478" y="1608"/>
                  </a:cubicBezTo>
                  <a:cubicBezTo>
                    <a:pt x="8525" y="1608"/>
                    <a:pt x="8573" y="1537"/>
                    <a:pt x="8620" y="1537"/>
                  </a:cubicBezTo>
                  <a:cubicBezTo>
                    <a:pt x="8680" y="1537"/>
                    <a:pt x="8716" y="1608"/>
                    <a:pt x="8763" y="1620"/>
                  </a:cubicBezTo>
                  <a:lnTo>
                    <a:pt x="8918" y="1537"/>
                  </a:lnTo>
                  <a:cubicBezTo>
                    <a:pt x="8906" y="1513"/>
                    <a:pt x="8787" y="1489"/>
                    <a:pt x="8775" y="1454"/>
                  </a:cubicBezTo>
                  <a:cubicBezTo>
                    <a:pt x="8775" y="1430"/>
                    <a:pt x="8930" y="1406"/>
                    <a:pt x="8930" y="1382"/>
                  </a:cubicBezTo>
                  <a:cubicBezTo>
                    <a:pt x="8930" y="1358"/>
                    <a:pt x="8799" y="1323"/>
                    <a:pt x="8787" y="1299"/>
                  </a:cubicBezTo>
                  <a:cubicBezTo>
                    <a:pt x="8775" y="1323"/>
                    <a:pt x="8656" y="1346"/>
                    <a:pt x="8644" y="1370"/>
                  </a:cubicBezTo>
                  <a:close/>
                  <a:moveTo>
                    <a:pt x="2036" y="1608"/>
                  </a:moveTo>
                  <a:cubicBezTo>
                    <a:pt x="2096" y="1596"/>
                    <a:pt x="2131" y="1537"/>
                    <a:pt x="2191" y="1525"/>
                  </a:cubicBezTo>
                  <a:cubicBezTo>
                    <a:pt x="2227" y="1525"/>
                    <a:pt x="2286" y="1608"/>
                    <a:pt x="2334" y="1608"/>
                  </a:cubicBezTo>
                  <a:cubicBezTo>
                    <a:pt x="2358" y="1608"/>
                    <a:pt x="2465" y="1549"/>
                    <a:pt x="2489" y="1537"/>
                  </a:cubicBezTo>
                  <a:cubicBezTo>
                    <a:pt x="2489" y="1537"/>
                    <a:pt x="2346" y="1454"/>
                    <a:pt x="2346" y="1454"/>
                  </a:cubicBezTo>
                  <a:cubicBezTo>
                    <a:pt x="2346" y="1430"/>
                    <a:pt x="2477" y="1394"/>
                    <a:pt x="2501" y="1370"/>
                  </a:cubicBezTo>
                  <a:cubicBezTo>
                    <a:pt x="2536" y="1346"/>
                    <a:pt x="2608" y="1323"/>
                    <a:pt x="2655" y="1299"/>
                  </a:cubicBezTo>
                  <a:cubicBezTo>
                    <a:pt x="2703" y="1275"/>
                    <a:pt x="2751" y="1239"/>
                    <a:pt x="2798" y="1215"/>
                  </a:cubicBezTo>
                  <a:cubicBezTo>
                    <a:pt x="2810" y="1215"/>
                    <a:pt x="2929" y="1299"/>
                    <a:pt x="2941" y="1299"/>
                  </a:cubicBezTo>
                  <a:cubicBezTo>
                    <a:pt x="2953" y="1299"/>
                    <a:pt x="3096" y="1227"/>
                    <a:pt x="3096" y="1227"/>
                  </a:cubicBezTo>
                  <a:cubicBezTo>
                    <a:pt x="3096" y="1215"/>
                    <a:pt x="2941" y="1144"/>
                    <a:pt x="2953" y="1144"/>
                  </a:cubicBezTo>
                  <a:cubicBezTo>
                    <a:pt x="2917" y="1168"/>
                    <a:pt x="2846" y="1192"/>
                    <a:pt x="2798" y="1215"/>
                  </a:cubicBezTo>
                  <a:cubicBezTo>
                    <a:pt x="2751" y="1192"/>
                    <a:pt x="2715" y="1156"/>
                    <a:pt x="2667" y="1132"/>
                  </a:cubicBezTo>
                  <a:cubicBezTo>
                    <a:pt x="2643" y="1120"/>
                    <a:pt x="2548" y="1049"/>
                    <a:pt x="2524" y="1049"/>
                  </a:cubicBezTo>
                  <a:cubicBezTo>
                    <a:pt x="2501" y="1049"/>
                    <a:pt x="2393" y="1120"/>
                    <a:pt x="2370" y="1120"/>
                  </a:cubicBezTo>
                  <a:cubicBezTo>
                    <a:pt x="2370" y="1132"/>
                    <a:pt x="2512" y="1203"/>
                    <a:pt x="2512" y="1215"/>
                  </a:cubicBezTo>
                  <a:cubicBezTo>
                    <a:pt x="2512" y="1239"/>
                    <a:pt x="2370" y="1263"/>
                    <a:pt x="2358" y="1287"/>
                  </a:cubicBezTo>
                  <a:cubicBezTo>
                    <a:pt x="2346" y="1323"/>
                    <a:pt x="2215" y="1334"/>
                    <a:pt x="2203" y="1370"/>
                  </a:cubicBezTo>
                  <a:cubicBezTo>
                    <a:pt x="2191" y="1382"/>
                    <a:pt x="2346" y="1430"/>
                    <a:pt x="2346" y="1454"/>
                  </a:cubicBezTo>
                  <a:cubicBezTo>
                    <a:pt x="2346" y="1465"/>
                    <a:pt x="2215" y="1513"/>
                    <a:pt x="2191" y="1525"/>
                  </a:cubicBezTo>
                  <a:cubicBezTo>
                    <a:pt x="2191" y="1525"/>
                    <a:pt x="2060" y="1442"/>
                    <a:pt x="2048" y="1442"/>
                  </a:cubicBezTo>
                  <a:cubicBezTo>
                    <a:pt x="2001" y="1442"/>
                    <a:pt x="1953" y="1513"/>
                    <a:pt x="1893" y="1513"/>
                  </a:cubicBezTo>
                  <a:cubicBezTo>
                    <a:pt x="1858" y="1513"/>
                    <a:pt x="1810" y="1430"/>
                    <a:pt x="1762" y="1430"/>
                  </a:cubicBezTo>
                  <a:cubicBezTo>
                    <a:pt x="1750" y="1430"/>
                    <a:pt x="1608" y="1501"/>
                    <a:pt x="1608" y="1513"/>
                  </a:cubicBezTo>
                  <a:cubicBezTo>
                    <a:pt x="1608" y="1513"/>
                    <a:pt x="1739" y="1596"/>
                    <a:pt x="1750" y="1596"/>
                  </a:cubicBezTo>
                  <a:cubicBezTo>
                    <a:pt x="1798" y="1596"/>
                    <a:pt x="1846" y="1525"/>
                    <a:pt x="1893" y="1513"/>
                  </a:cubicBezTo>
                  <a:close/>
                  <a:moveTo>
                    <a:pt x="3536" y="1156"/>
                  </a:moveTo>
                  <a:cubicBezTo>
                    <a:pt x="3560" y="1156"/>
                    <a:pt x="3679" y="1084"/>
                    <a:pt x="3691" y="1084"/>
                  </a:cubicBezTo>
                  <a:lnTo>
                    <a:pt x="3846" y="1001"/>
                  </a:lnTo>
                  <a:lnTo>
                    <a:pt x="3572" y="834"/>
                  </a:lnTo>
                  <a:cubicBezTo>
                    <a:pt x="3620" y="811"/>
                    <a:pt x="3667" y="787"/>
                    <a:pt x="3715" y="751"/>
                  </a:cubicBezTo>
                  <a:cubicBezTo>
                    <a:pt x="3739" y="739"/>
                    <a:pt x="3870" y="692"/>
                    <a:pt x="3870" y="680"/>
                  </a:cubicBezTo>
                  <a:cubicBezTo>
                    <a:pt x="3870" y="656"/>
                    <a:pt x="3739" y="620"/>
                    <a:pt x="3739" y="596"/>
                  </a:cubicBezTo>
                  <a:cubicBezTo>
                    <a:pt x="3679" y="620"/>
                    <a:pt x="3632" y="644"/>
                    <a:pt x="3584" y="668"/>
                  </a:cubicBezTo>
                  <a:cubicBezTo>
                    <a:pt x="3560" y="680"/>
                    <a:pt x="3429" y="739"/>
                    <a:pt x="3429" y="751"/>
                  </a:cubicBezTo>
                  <a:cubicBezTo>
                    <a:pt x="3429" y="775"/>
                    <a:pt x="3560" y="811"/>
                    <a:pt x="3572" y="834"/>
                  </a:cubicBezTo>
                  <a:cubicBezTo>
                    <a:pt x="3548" y="858"/>
                    <a:pt x="3429" y="882"/>
                    <a:pt x="3417" y="906"/>
                  </a:cubicBezTo>
                  <a:cubicBezTo>
                    <a:pt x="3405" y="930"/>
                    <a:pt x="3560" y="977"/>
                    <a:pt x="3548" y="989"/>
                  </a:cubicBezTo>
                  <a:cubicBezTo>
                    <a:pt x="3548" y="1025"/>
                    <a:pt x="3417" y="1049"/>
                    <a:pt x="3405" y="1073"/>
                  </a:cubicBezTo>
                  <a:cubicBezTo>
                    <a:pt x="3453" y="1084"/>
                    <a:pt x="3489" y="1156"/>
                    <a:pt x="3536" y="1156"/>
                  </a:cubicBezTo>
                  <a:close/>
                  <a:moveTo>
                    <a:pt x="9656" y="1477"/>
                  </a:moveTo>
                  <a:lnTo>
                    <a:pt x="9811" y="1406"/>
                  </a:lnTo>
                  <a:cubicBezTo>
                    <a:pt x="9835" y="1394"/>
                    <a:pt x="9954" y="1346"/>
                    <a:pt x="9954" y="1323"/>
                  </a:cubicBezTo>
                  <a:cubicBezTo>
                    <a:pt x="9966" y="1311"/>
                    <a:pt x="9835" y="1251"/>
                    <a:pt x="9823" y="1239"/>
                  </a:cubicBezTo>
                  <a:cubicBezTo>
                    <a:pt x="9799" y="1227"/>
                    <a:pt x="9704" y="1156"/>
                    <a:pt x="9680" y="1156"/>
                  </a:cubicBezTo>
                  <a:cubicBezTo>
                    <a:pt x="9656" y="1156"/>
                    <a:pt x="9549" y="1227"/>
                    <a:pt x="9525" y="1239"/>
                  </a:cubicBezTo>
                  <a:lnTo>
                    <a:pt x="9370" y="1311"/>
                  </a:lnTo>
                  <a:cubicBezTo>
                    <a:pt x="9359" y="1334"/>
                    <a:pt x="9228" y="1358"/>
                    <a:pt x="9228" y="1382"/>
                  </a:cubicBezTo>
                  <a:cubicBezTo>
                    <a:pt x="9216" y="1394"/>
                    <a:pt x="9347" y="1465"/>
                    <a:pt x="9359" y="1477"/>
                  </a:cubicBezTo>
                  <a:lnTo>
                    <a:pt x="9501" y="1561"/>
                  </a:lnTo>
                  <a:close/>
                  <a:moveTo>
                    <a:pt x="9859" y="751"/>
                  </a:moveTo>
                  <a:cubicBezTo>
                    <a:pt x="9871" y="775"/>
                    <a:pt x="9716" y="811"/>
                    <a:pt x="9704" y="834"/>
                  </a:cubicBezTo>
                  <a:cubicBezTo>
                    <a:pt x="9704" y="858"/>
                    <a:pt x="9847" y="894"/>
                    <a:pt x="9847" y="918"/>
                  </a:cubicBezTo>
                  <a:cubicBezTo>
                    <a:pt x="9859" y="894"/>
                    <a:pt x="10002" y="870"/>
                    <a:pt x="10002" y="846"/>
                  </a:cubicBezTo>
                  <a:cubicBezTo>
                    <a:pt x="10002" y="811"/>
                    <a:pt x="9859" y="787"/>
                    <a:pt x="9859" y="751"/>
                  </a:cubicBezTo>
                  <a:cubicBezTo>
                    <a:pt x="9859" y="727"/>
                    <a:pt x="10013" y="703"/>
                    <a:pt x="10013" y="680"/>
                  </a:cubicBezTo>
                  <a:cubicBezTo>
                    <a:pt x="10013" y="656"/>
                    <a:pt x="9882" y="620"/>
                    <a:pt x="9871" y="596"/>
                  </a:cubicBezTo>
                  <a:cubicBezTo>
                    <a:pt x="9823" y="608"/>
                    <a:pt x="9775" y="668"/>
                    <a:pt x="9728" y="668"/>
                  </a:cubicBezTo>
                  <a:cubicBezTo>
                    <a:pt x="9680" y="680"/>
                    <a:pt x="9621" y="584"/>
                    <a:pt x="9585" y="584"/>
                  </a:cubicBezTo>
                  <a:cubicBezTo>
                    <a:pt x="9537" y="584"/>
                    <a:pt x="9478" y="656"/>
                    <a:pt x="9430" y="668"/>
                  </a:cubicBezTo>
                  <a:cubicBezTo>
                    <a:pt x="9478" y="668"/>
                    <a:pt x="9525" y="751"/>
                    <a:pt x="9573" y="751"/>
                  </a:cubicBezTo>
                  <a:cubicBezTo>
                    <a:pt x="9621" y="751"/>
                    <a:pt x="9680" y="680"/>
                    <a:pt x="9728" y="668"/>
                  </a:cubicBezTo>
                  <a:cubicBezTo>
                    <a:pt x="9740" y="703"/>
                    <a:pt x="9859" y="727"/>
                    <a:pt x="9859" y="751"/>
                  </a:cubicBezTo>
                  <a:close/>
                  <a:moveTo>
                    <a:pt x="13645" y="1013"/>
                  </a:moveTo>
                  <a:cubicBezTo>
                    <a:pt x="13657" y="1013"/>
                    <a:pt x="13800" y="942"/>
                    <a:pt x="13800" y="942"/>
                  </a:cubicBezTo>
                  <a:cubicBezTo>
                    <a:pt x="13800" y="930"/>
                    <a:pt x="13681" y="870"/>
                    <a:pt x="13657" y="858"/>
                  </a:cubicBezTo>
                  <a:lnTo>
                    <a:pt x="13514" y="775"/>
                  </a:lnTo>
                  <a:lnTo>
                    <a:pt x="13669" y="692"/>
                  </a:lnTo>
                  <a:cubicBezTo>
                    <a:pt x="13716" y="703"/>
                    <a:pt x="13752" y="775"/>
                    <a:pt x="13812" y="775"/>
                  </a:cubicBezTo>
                  <a:cubicBezTo>
                    <a:pt x="13812" y="775"/>
                    <a:pt x="13966" y="703"/>
                    <a:pt x="13966" y="703"/>
                  </a:cubicBezTo>
                  <a:cubicBezTo>
                    <a:pt x="13966" y="680"/>
                    <a:pt x="13835" y="644"/>
                    <a:pt x="13823" y="620"/>
                  </a:cubicBezTo>
                  <a:cubicBezTo>
                    <a:pt x="13764" y="632"/>
                    <a:pt x="13728" y="692"/>
                    <a:pt x="13669" y="692"/>
                  </a:cubicBezTo>
                  <a:cubicBezTo>
                    <a:pt x="13633" y="703"/>
                    <a:pt x="13573" y="608"/>
                    <a:pt x="13526" y="608"/>
                  </a:cubicBezTo>
                  <a:cubicBezTo>
                    <a:pt x="13478" y="608"/>
                    <a:pt x="13431" y="680"/>
                    <a:pt x="13383" y="692"/>
                  </a:cubicBezTo>
                  <a:cubicBezTo>
                    <a:pt x="13383" y="715"/>
                    <a:pt x="13514" y="751"/>
                    <a:pt x="13514" y="775"/>
                  </a:cubicBezTo>
                  <a:cubicBezTo>
                    <a:pt x="13514" y="799"/>
                    <a:pt x="13371" y="822"/>
                    <a:pt x="13359" y="846"/>
                  </a:cubicBezTo>
                  <a:cubicBezTo>
                    <a:pt x="13359" y="882"/>
                    <a:pt x="13216" y="894"/>
                    <a:pt x="13216" y="930"/>
                  </a:cubicBezTo>
                  <a:cubicBezTo>
                    <a:pt x="13204" y="930"/>
                    <a:pt x="13347" y="1013"/>
                    <a:pt x="13347" y="1013"/>
                  </a:cubicBezTo>
                  <a:cubicBezTo>
                    <a:pt x="13395" y="1013"/>
                    <a:pt x="13454" y="942"/>
                    <a:pt x="13502" y="930"/>
                  </a:cubicBezTo>
                  <a:cubicBezTo>
                    <a:pt x="13550" y="942"/>
                    <a:pt x="13597" y="1013"/>
                    <a:pt x="13645" y="1013"/>
                  </a:cubicBezTo>
                  <a:close/>
                  <a:moveTo>
                    <a:pt x="15395" y="1061"/>
                  </a:moveTo>
                  <a:cubicBezTo>
                    <a:pt x="15407" y="1037"/>
                    <a:pt x="15538" y="1013"/>
                    <a:pt x="15550" y="989"/>
                  </a:cubicBezTo>
                  <a:cubicBezTo>
                    <a:pt x="15550" y="965"/>
                    <a:pt x="15395" y="930"/>
                    <a:pt x="15407" y="906"/>
                  </a:cubicBezTo>
                  <a:cubicBezTo>
                    <a:pt x="15419" y="870"/>
                    <a:pt x="15550" y="858"/>
                    <a:pt x="15562" y="822"/>
                  </a:cubicBezTo>
                  <a:cubicBezTo>
                    <a:pt x="15574" y="799"/>
                    <a:pt x="15419" y="763"/>
                    <a:pt x="15419" y="739"/>
                  </a:cubicBezTo>
                  <a:cubicBezTo>
                    <a:pt x="15419" y="727"/>
                    <a:pt x="15550" y="680"/>
                    <a:pt x="15574" y="668"/>
                  </a:cubicBezTo>
                  <a:cubicBezTo>
                    <a:pt x="15574" y="668"/>
                    <a:pt x="15705" y="751"/>
                    <a:pt x="15717" y="751"/>
                  </a:cubicBezTo>
                  <a:cubicBezTo>
                    <a:pt x="15717" y="751"/>
                    <a:pt x="15859" y="680"/>
                    <a:pt x="15871" y="668"/>
                  </a:cubicBezTo>
                  <a:cubicBezTo>
                    <a:pt x="15871" y="644"/>
                    <a:pt x="15728" y="620"/>
                    <a:pt x="15728" y="584"/>
                  </a:cubicBezTo>
                  <a:cubicBezTo>
                    <a:pt x="15669" y="596"/>
                    <a:pt x="15633" y="656"/>
                    <a:pt x="15574" y="668"/>
                  </a:cubicBezTo>
                  <a:cubicBezTo>
                    <a:pt x="15538" y="668"/>
                    <a:pt x="15478" y="584"/>
                    <a:pt x="15431" y="584"/>
                  </a:cubicBezTo>
                  <a:cubicBezTo>
                    <a:pt x="15407" y="584"/>
                    <a:pt x="15300" y="644"/>
                    <a:pt x="15276" y="656"/>
                  </a:cubicBezTo>
                  <a:cubicBezTo>
                    <a:pt x="15276" y="656"/>
                    <a:pt x="15419" y="727"/>
                    <a:pt x="15419" y="739"/>
                  </a:cubicBezTo>
                  <a:cubicBezTo>
                    <a:pt x="15419" y="751"/>
                    <a:pt x="15288" y="811"/>
                    <a:pt x="15264" y="822"/>
                  </a:cubicBezTo>
                  <a:cubicBezTo>
                    <a:pt x="15240" y="834"/>
                    <a:pt x="15121" y="882"/>
                    <a:pt x="15109" y="894"/>
                  </a:cubicBezTo>
                  <a:cubicBezTo>
                    <a:pt x="15109" y="918"/>
                    <a:pt x="15252" y="953"/>
                    <a:pt x="15252" y="977"/>
                  </a:cubicBezTo>
                  <a:cubicBezTo>
                    <a:pt x="15264" y="1001"/>
                    <a:pt x="15097" y="1037"/>
                    <a:pt x="15097" y="1061"/>
                  </a:cubicBezTo>
                  <a:cubicBezTo>
                    <a:pt x="15097" y="1084"/>
                    <a:pt x="15228" y="1120"/>
                    <a:pt x="15240" y="1144"/>
                  </a:cubicBezTo>
                  <a:close/>
                  <a:moveTo>
                    <a:pt x="25015" y="1477"/>
                  </a:moveTo>
                  <a:cubicBezTo>
                    <a:pt x="25039" y="1501"/>
                    <a:pt x="25099" y="1549"/>
                    <a:pt x="25146" y="1561"/>
                  </a:cubicBezTo>
                  <a:cubicBezTo>
                    <a:pt x="25170" y="1573"/>
                    <a:pt x="25265" y="1489"/>
                    <a:pt x="25301" y="1489"/>
                  </a:cubicBezTo>
                  <a:cubicBezTo>
                    <a:pt x="25349" y="1489"/>
                    <a:pt x="25396" y="1561"/>
                    <a:pt x="25444" y="1573"/>
                  </a:cubicBezTo>
                  <a:cubicBezTo>
                    <a:pt x="25456" y="1549"/>
                    <a:pt x="25587" y="1525"/>
                    <a:pt x="25599" y="1501"/>
                  </a:cubicBezTo>
                  <a:cubicBezTo>
                    <a:pt x="25599" y="1489"/>
                    <a:pt x="25468" y="1418"/>
                    <a:pt x="25456" y="1406"/>
                  </a:cubicBezTo>
                  <a:cubicBezTo>
                    <a:pt x="25444" y="1406"/>
                    <a:pt x="25325" y="1489"/>
                    <a:pt x="25301" y="1489"/>
                  </a:cubicBezTo>
                  <a:cubicBezTo>
                    <a:pt x="25253" y="1489"/>
                    <a:pt x="25206" y="1418"/>
                    <a:pt x="25158" y="1406"/>
                  </a:cubicBezTo>
                  <a:cubicBezTo>
                    <a:pt x="25111" y="1394"/>
                    <a:pt x="25075" y="1334"/>
                    <a:pt x="25027" y="1323"/>
                  </a:cubicBezTo>
                  <a:cubicBezTo>
                    <a:pt x="25075" y="1287"/>
                    <a:pt x="25134" y="1263"/>
                    <a:pt x="25182" y="1239"/>
                  </a:cubicBezTo>
                  <a:cubicBezTo>
                    <a:pt x="25194" y="1227"/>
                    <a:pt x="25325" y="1180"/>
                    <a:pt x="25325" y="1168"/>
                  </a:cubicBezTo>
                  <a:cubicBezTo>
                    <a:pt x="25325" y="1156"/>
                    <a:pt x="25206" y="1084"/>
                    <a:pt x="25194" y="1084"/>
                  </a:cubicBezTo>
                  <a:cubicBezTo>
                    <a:pt x="25182" y="1073"/>
                    <a:pt x="25051" y="1156"/>
                    <a:pt x="25039" y="1156"/>
                  </a:cubicBezTo>
                  <a:cubicBezTo>
                    <a:pt x="25003" y="1180"/>
                    <a:pt x="24908" y="1203"/>
                    <a:pt x="24884" y="1239"/>
                  </a:cubicBezTo>
                  <a:cubicBezTo>
                    <a:pt x="24872" y="1251"/>
                    <a:pt x="25027" y="1299"/>
                    <a:pt x="25027" y="1323"/>
                  </a:cubicBezTo>
                  <a:cubicBezTo>
                    <a:pt x="25027" y="1346"/>
                    <a:pt x="24884" y="1370"/>
                    <a:pt x="24872" y="1394"/>
                  </a:cubicBezTo>
                  <a:close/>
                  <a:moveTo>
                    <a:pt x="24075" y="406"/>
                  </a:moveTo>
                  <a:cubicBezTo>
                    <a:pt x="24110" y="418"/>
                    <a:pt x="24182" y="489"/>
                    <a:pt x="24218" y="489"/>
                  </a:cubicBezTo>
                  <a:cubicBezTo>
                    <a:pt x="24229" y="489"/>
                    <a:pt x="24372" y="418"/>
                    <a:pt x="24372" y="406"/>
                  </a:cubicBezTo>
                  <a:cubicBezTo>
                    <a:pt x="24372" y="394"/>
                    <a:pt x="24253" y="334"/>
                    <a:pt x="24229" y="322"/>
                  </a:cubicBezTo>
                  <a:cubicBezTo>
                    <a:pt x="24206" y="311"/>
                    <a:pt x="24134" y="251"/>
                    <a:pt x="24099" y="239"/>
                  </a:cubicBezTo>
                  <a:cubicBezTo>
                    <a:pt x="24063" y="239"/>
                    <a:pt x="23968" y="322"/>
                    <a:pt x="23944" y="322"/>
                  </a:cubicBezTo>
                  <a:cubicBezTo>
                    <a:pt x="23908" y="322"/>
                    <a:pt x="23825" y="227"/>
                    <a:pt x="23801" y="239"/>
                  </a:cubicBezTo>
                  <a:cubicBezTo>
                    <a:pt x="23777" y="239"/>
                    <a:pt x="23646" y="299"/>
                    <a:pt x="23646" y="311"/>
                  </a:cubicBezTo>
                  <a:cubicBezTo>
                    <a:pt x="23646" y="311"/>
                    <a:pt x="23777" y="394"/>
                    <a:pt x="23789" y="394"/>
                  </a:cubicBezTo>
                  <a:cubicBezTo>
                    <a:pt x="23825" y="394"/>
                    <a:pt x="23908" y="311"/>
                    <a:pt x="23944" y="322"/>
                  </a:cubicBezTo>
                  <a:cubicBezTo>
                    <a:pt x="23991" y="334"/>
                    <a:pt x="24027" y="382"/>
                    <a:pt x="24075" y="406"/>
                  </a:cubicBezTo>
                  <a:close/>
                  <a:moveTo>
                    <a:pt x="30480" y="739"/>
                  </a:moveTo>
                  <a:cubicBezTo>
                    <a:pt x="30492" y="727"/>
                    <a:pt x="30361" y="644"/>
                    <a:pt x="30349" y="644"/>
                  </a:cubicBezTo>
                  <a:cubicBezTo>
                    <a:pt x="30302" y="644"/>
                    <a:pt x="30242" y="727"/>
                    <a:pt x="30195" y="727"/>
                  </a:cubicBezTo>
                  <a:cubicBezTo>
                    <a:pt x="30206" y="751"/>
                    <a:pt x="30337" y="787"/>
                    <a:pt x="30337" y="811"/>
                  </a:cubicBezTo>
                  <a:cubicBezTo>
                    <a:pt x="30325" y="834"/>
                    <a:pt x="30195" y="858"/>
                    <a:pt x="30183" y="882"/>
                  </a:cubicBezTo>
                  <a:cubicBezTo>
                    <a:pt x="30171" y="918"/>
                    <a:pt x="30028" y="942"/>
                    <a:pt x="30028" y="965"/>
                  </a:cubicBezTo>
                  <a:cubicBezTo>
                    <a:pt x="30028" y="989"/>
                    <a:pt x="30159" y="1025"/>
                    <a:pt x="30171" y="1049"/>
                  </a:cubicBezTo>
                  <a:lnTo>
                    <a:pt x="30314" y="977"/>
                  </a:lnTo>
                  <a:cubicBezTo>
                    <a:pt x="30337" y="965"/>
                    <a:pt x="30456" y="894"/>
                    <a:pt x="30468" y="894"/>
                  </a:cubicBezTo>
                  <a:cubicBezTo>
                    <a:pt x="30528" y="894"/>
                    <a:pt x="30564" y="965"/>
                    <a:pt x="30611" y="977"/>
                  </a:cubicBezTo>
                  <a:cubicBezTo>
                    <a:pt x="30623" y="953"/>
                    <a:pt x="30766" y="930"/>
                    <a:pt x="30766" y="906"/>
                  </a:cubicBezTo>
                  <a:cubicBezTo>
                    <a:pt x="30766" y="894"/>
                    <a:pt x="30647" y="822"/>
                    <a:pt x="30623" y="822"/>
                  </a:cubicBezTo>
                  <a:cubicBezTo>
                    <a:pt x="30611" y="811"/>
                    <a:pt x="30492" y="894"/>
                    <a:pt x="30468" y="894"/>
                  </a:cubicBezTo>
                  <a:cubicBezTo>
                    <a:pt x="30421" y="894"/>
                    <a:pt x="30385" y="822"/>
                    <a:pt x="30337" y="811"/>
                  </a:cubicBezTo>
                  <a:cubicBezTo>
                    <a:pt x="30349" y="787"/>
                    <a:pt x="30480" y="763"/>
                    <a:pt x="30480" y="739"/>
                  </a:cubicBezTo>
                  <a:close/>
                  <a:moveTo>
                    <a:pt x="36017" y="1037"/>
                  </a:moveTo>
                  <a:cubicBezTo>
                    <a:pt x="36029" y="1025"/>
                    <a:pt x="35874" y="977"/>
                    <a:pt x="35874" y="953"/>
                  </a:cubicBezTo>
                  <a:cubicBezTo>
                    <a:pt x="35874" y="930"/>
                    <a:pt x="36029" y="906"/>
                    <a:pt x="36029" y="882"/>
                  </a:cubicBezTo>
                  <a:cubicBezTo>
                    <a:pt x="36029" y="858"/>
                    <a:pt x="35898" y="822"/>
                    <a:pt x="35886" y="799"/>
                  </a:cubicBezTo>
                  <a:cubicBezTo>
                    <a:pt x="35886" y="775"/>
                    <a:pt x="36040" y="739"/>
                    <a:pt x="36040" y="715"/>
                  </a:cubicBezTo>
                  <a:cubicBezTo>
                    <a:pt x="36040" y="692"/>
                    <a:pt x="35910" y="656"/>
                    <a:pt x="35910" y="632"/>
                  </a:cubicBezTo>
                  <a:cubicBezTo>
                    <a:pt x="35886" y="668"/>
                    <a:pt x="35767" y="680"/>
                    <a:pt x="35755" y="715"/>
                  </a:cubicBezTo>
                  <a:cubicBezTo>
                    <a:pt x="35743" y="727"/>
                    <a:pt x="35898" y="775"/>
                    <a:pt x="35886" y="799"/>
                  </a:cubicBezTo>
                  <a:cubicBezTo>
                    <a:pt x="35886" y="822"/>
                    <a:pt x="35743" y="846"/>
                    <a:pt x="35743" y="870"/>
                  </a:cubicBezTo>
                  <a:cubicBezTo>
                    <a:pt x="35731" y="894"/>
                    <a:pt x="35874" y="930"/>
                    <a:pt x="35874" y="953"/>
                  </a:cubicBezTo>
                  <a:cubicBezTo>
                    <a:pt x="35886" y="977"/>
                    <a:pt x="35731" y="1013"/>
                    <a:pt x="35719" y="1037"/>
                  </a:cubicBezTo>
                  <a:cubicBezTo>
                    <a:pt x="35719" y="1061"/>
                    <a:pt x="35850" y="1096"/>
                    <a:pt x="35862" y="1120"/>
                  </a:cubicBezTo>
                  <a:cubicBezTo>
                    <a:pt x="35886" y="1084"/>
                    <a:pt x="36005" y="1073"/>
                    <a:pt x="36017" y="1037"/>
                  </a:cubicBezTo>
                  <a:close/>
                  <a:moveTo>
                    <a:pt x="37660" y="680"/>
                  </a:moveTo>
                  <a:cubicBezTo>
                    <a:pt x="37660" y="668"/>
                    <a:pt x="37791" y="620"/>
                    <a:pt x="37815" y="608"/>
                  </a:cubicBezTo>
                  <a:cubicBezTo>
                    <a:pt x="37862" y="572"/>
                    <a:pt x="37910" y="549"/>
                    <a:pt x="37957" y="525"/>
                  </a:cubicBezTo>
                  <a:cubicBezTo>
                    <a:pt x="37922" y="525"/>
                    <a:pt x="37862" y="441"/>
                    <a:pt x="37826" y="441"/>
                  </a:cubicBezTo>
                  <a:cubicBezTo>
                    <a:pt x="37791" y="441"/>
                    <a:pt x="37695" y="501"/>
                    <a:pt x="37672" y="513"/>
                  </a:cubicBezTo>
                  <a:cubicBezTo>
                    <a:pt x="37648" y="525"/>
                    <a:pt x="37541" y="596"/>
                    <a:pt x="37517" y="596"/>
                  </a:cubicBezTo>
                  <a:cubicBezTo>
                    <a:pt x="37469" y="596"/>
                    <a:pt x="37434" y="525"/>
                    <a:pt x="37374" y="513"/>
                  </a:cubicBezTo>
                  <a:cubicBezTo>
                    <a:pt x="37362" y="537"/>
                    <a:pt x="37231" y="561"/>
                    <a:pt x="37231" y="584"/>
                  </a:cubicBezTo>
                  <a:cubicBezTo>
                    <a:pt x="37219" y="608"/>
                    <a:pt x="37350" y="656"/>
                    <a:pt x="37362" y="668"/>
                  </a:cubicBezTo>
                  <a:cubicBezTo>
                    <a:pt x="37362" y="668"/>
                    <a:pt x="37398" y="656"/>
                    <a:pt x="37434" y="632"/>
                  </a:cubicBezTo>
                  <a:cubicBezTo>
                    <a:pt x="37469" y="620"/>
                    <a:pt x="37517" y="596"/>
                    <a:pt x="37517" y="596"/>
                  </a:cubicBezTo>
                  <a:cubicBezTo>
                    <a:pt x="37541" y="596"/>
                    <a:pt x="37636" y="668"/>
                    <a:pt x="37660" y="680"/>
                  </a:cubicBezTo>
                  <a:cubicBezTo>
                    <a:pt x="37660" y="680"/>
                    <a:pt x="37505" y="751"/>
                    <a:pt x="37505" y="763"/>
                  </a:cubicBezTo>
                  <a:cubicBezTo>
                    <a:pt x="37505" y="763"/>
                    <a:pt x="37636" y="846"/>
                    <a:pt x="37648" y="846"/>
                  </a:cubicBezTo>
                  <a:cubicBezTo>
                    <a:pt x="37695" y="846"/>
                    <a:pt x="37743" y="775"/>
                    <a:pt x="37791" y="763"/>
                  </a:cubicBezTo>
                  <a:cubicBezTo>
                    <a:pt x="37791" y="739"/>
                    <a:pt x="37660" y="703"/>
                    <a:pt x="37660" y="680"/>
                  </a:cubicBezTo>
                  <a:close/>
                  <a:moveTo>
                    <a:pt x="40696" y="1001"/>
                  </a:moveTo>
                  <a:cubicBezTo>
                    <a:pt x="40672" y="1001"/>
                    <a:pt x="40577" y="1073"/>
                    <a:pt x="40541" y="1084"/>
                  </a:cubicBezTo>
                  <a:cubicBezTo>
                    <a:pt x="40529" y="1084"/>
                    <a:pt x="40398" y="1144"/>
                    <a:pt x="40398" y="1156"/>
                  </a:cubicBezTo>
                  <a:cubicBezTo>
                    <a:pt x="40398" y="1156"/>
                    <a:pt x="40529" y="1239"/>
                    <a:pt x="40529" y="1239"/>
                  </a:cubicBezTo>
                  <a:cubicBezTo>
                    <a:pt x="40577" y="1239"/>
                    <a:pt x="40636" y="1168"/>
                    <a:pt x="40684" y="1168"/>
                  </a:cubicBezTo>
                  <a:cubicBezTo>
                    <a:pt x="40743" y="1156"/>
                    <a:pt x="40779" y="1096"/>
                    <a:pt x="40839" y="1084"/>
                  </a:cubicBezTo>
                  <a:lnTo>
                    <a:pt x="40982" y="1168"/>
                  </a:lnTo>
                  <a:cubicBezTo>
                    <a:pt x="40993" y="1144"/>
                    <a:pt x="41124" y="1120"/>
                    <a:pt x="41136" y="1096"/>
                  </a:cubicBezTo>
                  <a:cubicBezTo>
                    <a:pt x="41136" y="1073"/>
                    <a:pt x="40993" y="1037"/>
                    <a:pt x="40993" y="1013"/>
                  </a:cubicBezTo>
                  <a:cubicBezTo>
                    <a:pt x="40993" y="1001"/>
                    <a:pt x="41124" y="942"/>
                    <a:pt x="41148" y="930"/>
                  </a:cubicBezTo>
                  <a:cubicBezTo>
                    <a:pt x="41184" y="918"/>
                    <a:pt x="41244" y="870"/>
                    <a:pt x="41291" y="858"/>
                  </a:cubicBezTo>
                  <a:cubicBezTo>
                    <a:pt x="41315" y="846"/>
                    <a:pt x="41410" y="942"/>
                    <a:pt x="41434" y="942"/>
                  </a:cubicBezTo>
                  <a:cubicBezTo>
                    <a:pt x="41482" y="942"/>
                    <a:pt x="41553" y="858"/>
                    <a:pt x="41589" y="870"/>
                  </a:cubicBezTo>
                  <a:cubicBezTo>
                    <a:pt x="41613" y="870"/>
                    <a:pt x="41720" y="942"/>
                    <a:pt x="41732" y="953"/>
                  </a:cubicBezTo>
                  <a:cubicBezTo>
                    <a:pt x="41732" y="953"/>
                    <a:pt x="41577" y="1013"/>
                    <a:pt x="41577" y="1025"/>
                  </a:cubicBezTo>
                  <a:cubicBezTo>
                    <a:pt x="41577" y="1049"/>
                    <a:pt x="41708" y="1084"/>
                    <a:pt x="41720" y="1108"/>
                  </a:cubicBezTo>
                  <a:lnTo>
                    <a:pt x="42017" y="953"/>
                  </a:lnTo>
                  <a:cubicBezTo>
                    <a:pt x="42029" y="930"/>
                    <a:pt x="42172" y="906"/>
                    <a:pt x="42172" y="882"/>
                  </a:cubicBezTo>
                  <a:cubicBezTo>
                    <a:pt x="42172" y="870"/>
                    <a:pt x="42053" y="799"/>
                    <a:pt x="42029" y="799"/>
                  </a:cubicBezTo>
                  <a:cubicBezTo>
                    <a:pt x="42006" y="787"/>
                    <a:pt x="41910" y="870"/>
                    <a:pt x="41886" y="870"/>
                  </a:cubicBezTo>
                  <a:cubicBezTo>
                    <a:pt x="41827" y="870"/>
                    <a:pt x="41791" y="787"/>
                    <a:pt x="41744" y="787"/>
                  </a:cubicBezTo>
                  <a:cubicBezTo>
                    <a:pt x="41696" y="787"/>
                    <a:pt x="41636" y="870"/>
                    <a:pt x="41589" y="870"/>
                  </a:cubicBezTo>
                  <a:cubicBezTo>
                    <a:pt x="41541" y="858"/>
                    <a:pt x="41494" y="787"/>
                    <a:pt x="41446" y="775"/>
                  </a:cubicBezTo>
                  <a:cubicBezTo>
                    <a:pt x="41398" y="775"/>
                    <a:pt x="41351" y="858"/>
                    <a:pt x="41303" y="858"/>
                  </a:cubicBezTo>
                  <a:cubicBezTo>
                    <a:pt x="41255" y="858"/>
                    <a:pt x="41208" y="775"/>
                    <a:pt x="41160" y="775"/>
                  </a:cubicBezTo>
                  <a:cubicBezTo>
                    <a:pt x="41101" y="775"/>
                    <a:pt x="41053" y="846"/>
                    <a:pt x="41005" y="846"/>
                  </a:cubicBezTo>
                  <a:cubicBezTo>
                    <a:pt x="40970" y="858"/>
                    <a:pt x="40910" y="763"/>
                    <a:pt x="40863" y="763"/>
                  </a:cubicBezTo>
                  <a:cubicBezTo>
                    <a:pt x="40851" y="763"/>
                    <a:pt x="40720" y="834"/>
                    <a:pt x="40708" y="846"/>
                  </a:cubicBezTo>
                  <a:cubicBezTo>
                    <a:pt x="40708" y="846"/>
                    <a:pt x="40839" y="918"/>
                    <a:pt x="40851" y="930"/>
                  </a:cubicBezTo>
                  <a:cubicBezTo>
                    <a:pt x="40874" y="942"/>
                    <a:pt x="40993" y="1001"/>
                    <a:pt x="40993" y="1013"/>
                  </a:cubicBezTo>
                  <a:cubicBezTo>
                    <a:pt x="40993" y="1037"/>
                    <a:pt x="40851" y="1061"/>
                    <a:pt x="40839" y="1084"/>
                  </a:cubicBezTo>
                  <a:cubicBezTo>
                    <a:pt x="40791" y="1084"/>
                    <a:pt x="40743" y="1001"/>
                    <a:pt x="40696" y="1001"/>
                  </a:cubicBezTo>
                  <a:close/>
                  <a:moveTo>
                    <a:pt x="42589" y="1132"/>
                  </a:moveTo>
                  <a:cubicBezTo>
                    <a:pt x="42589" y="1120"/>
                    <a:pt x="42470" y="1061"/>
                    <a:pt x="42446" y="1049"/>
                  </a:cubicBezTo>
                  <a:cubicBezTo>
                    <a:pt x="42434" y="1049"/>
                    <a:pt x="42315" y="1132"/>
                    <a:pt x="42303" y="1132"/>
                  </a:cubicBezTo>
                  <a:cubicBezTo>
                    <a:pt x="42244" y="1120"/>
                    <a:pt x="42208" y="1049"/>
                    <a:pt x="42160" y="1037"/>
                  </a:cubicBezTo>
                  <a:cubicBezTo>
                    <a:pt x="42148" y="1073"/>
                    <a:pt x="42006" y="1096"/>
                    <a:pt x="42006" y="1120"/>
                  </a:cubicBezTo>
                  <a:cubicBezTo>
                    <a:pt x="42006" y="1132"/>
                    <a:pt x="42125" y="1192"/>
                    <a:pt x="42148" y="1203"/>
                  </a:cubicBezTo>
                  <a:cubicBezTo>
                    <a:pt x="42160" y="1215"/>
                    <a:pt x="42256" y="1287"/>
                    <a:pt x="42279" y="1287"/>
                  </a:cubicBezTo>
                  <a:cubicBezTo>
                    <a:pt x="42327" y="1287"/>
                    <a:pt x="42387" y="1215"/>
                    <a:pt x="42434" y="1215"/>
                  </a:cubicBezTo>
                  <a:cubicBezTo>
                    <a:pt x="42446" y="1180"/>
                    <a:pt x="42589" y="1156"/>
                    <a:pt x="42589" y="1132"/>
                  </a:cubicBezTo>
                  <a:close/>
                  <a:moveTo>
                    <a:pt x="47673" y="1513"/>
                  </a:moveTo>
                  <a:cubicBezTo>
                    <a:pt x="47673" y="1501"/>
                    <a:pt x="47554" y="1442"/>
                    <a:pt x="47542" y="1430"/>
                  </a:cubicBezTo>
                  <a:cubicBezTo>
                    <a:pt x="47518" y="1418"/>
                    <a:pt x="47423" y="1346"/>
                    <a:pt x="47399" y="1346"/>
                  </a:cubicBezTo>
                  <a:cubicBezTo>
                    <a:pt x="47351" y="1346"/>
                    <a:pt x="47292" y="1418"/>
                    <a:pt x="47244" y="1418"/>
                  </a:cubicBezTo>
                  <a:cubicBezTo>
                    <a:pt x="47256" y="1442"/>
                    <a:pt x="47387" y="1477"/>
                    <a:pt x="47387" y="1501"/>
                  </a:cubicBezTo>
                  <a:cubicBezTo>
                    <a:pt x="47387" y="1513"/>
                    <a:pt x="47220" y="1573"/>
                    <a:pt x="47232" y="1584"/>
                  </a:cubicBezTo>
                  <a:cubicBezTo>
                    <a:pt x="47244" y="1596"/>
                    <a:pt x="47351" y="1668"/>
                    <a:pt x="47375" y="1668"/>
                  </a:cubicBezTo>
                  <a:cubicBezTo>
                    <a:pt x="47423" y="1668"/>
                    <a:pt x="47470" y="1596"/>
                    <a:pt x="47518" y="1584"/>
                  </a:cubicBezTo>
                  <a:cubicBezTo>
                    <a:pt x="47530" y="1561"/>
                    <a:pt x="47673" y="1537"/>
                    <a:pt x="47673" y="1513"/>
                  </a:cubicBezTo>
                  <a:close/>
                  <a:moveTo>
                    <a:pt x="52078" y="1299"/>
                  </a:moveTo>
                  <a:cubicBezTo>
                    <a:pt x="52102" y="1299"/>
                    <a:pt x="52233" y="1239"/>
                    <a:pt x="52233" y="1227"/>
                  </a:cubicBezTo>
                  <a:cubicBezTo>
                    <a:pt x="52233" y="1215"/>
                    <a:pt x="52114" y="1156"/>
                    <a:pt x="52090" y="1144"/>
                  </a:cubicBezTo>
                  <a:cubicBezTo>
                    <a:pt x="52066" y="1120"/>
                    <a:pt x="51971" y="1084"/>
                    <a:pt x="51959" y="1061"/>
                  </a:cubicBezTo>
                  <a:cubicBezTo>
                    <a:pt x="51947" y="1037"/>
                    <a:pt x="52102" y="1001"/>
                    <a:pt x="52114" y="977"/>
                  </a:cubicBezTo>
                  <a:cubicBezTo>
                    <a:pt x="52114" y="953"/>
                    <a:pt x="51983" y="918"/>
                    <a:pt x="51971" y="894"/>
                  </a:cubicBezTo>
                  <a:cubicBezTo>
                    <a:pt x="51935" y="930"/>
                    <a:pt x="51852" y="942"/>
                    <a:pt x="51816" y="977"/>
                  </a:cubicBezTo>
                  <a:cubicBezTo>
                    <a:pt x="51804" y="977"/>
                    <a:pt x="51959" y="1049"/>
                    <a:pt x="51959" y="1061"/>
                  </a:cubicBezTo>
                  <a:cubicBezTo>
                    <a:pt x="51959" y="1084"/>
                    <a:pt x="51816" y="1108"/>
                    <a:pt x="51804" y="1132"/>
                  </a:cubicBezTo>
                  <a:cubicBezTo>
                    <a:pt x="51792" y="1168"/>
                    <a:pt x="51661" y="1180"/>
                    <a:pt x="51650" y="1215"/>
                  </a:cubicBezTo>
                  <a:cubicBezTo>
                    <a:pt x="51650" y="1227"/>
                    <a:pt x="51769" y="1287"/>
                    <a:pt x="51792" y="1299"/>
                  </a:cubicBezTo>
                  <a:lnTo>
                    <a:pt x="51923" y="1382"/>
                  </a:lnTo>
                  <a:close/>
                  <a:moveTo>
                    <a:pt x="54019" y="953"/>
                  </a:moveTo>
                  <a:cubicBezTo>
                    <a:pt x="54007" y="953"/>
                    <a:pt x="54138" y="1025"/>
                    <a:pt x="54150" y="1037"/>
                  </a:cubicBezTo>
                  <a:cubicBezTo>
                    <a:pt x="54174" y="1037"/>
                    <a:pt x="54281" y="965"/>
                    <a:pt x="54305" y="953"/>
                  </a:cubicBezTo>
                  <a:cubicBezTo>
                    <a:pt x="54340" y="953"/>
                    <a:pt x="54400" y="1037"/>
                    <a:pt x="54448" y="1037"/>
                  </a:cubicBezTo>
                  <a:cubicBezTo>
                    <a:pt x="54495" y="1049"/>
                    <a:pt x="54543" y="965"/>
                    <a:pt x="54602" y="965"/>
                  </a:cubicBezTo>
                  <a:cubicBezTo>
                    <a:pt x="54638" y="965"/>
                    <a:pt x="54686" y="1049"/>
                    <a:pt x="54733" y="1049"/>
                  </a:cubicBezTo>
                  <a:cubicBezTo>
                    <a:pt x="54781" y="1049"/>
                    <a:pt x="54840" y="977"/>
                    <a:pt x="54888" y="977"/>
                  </a:cubicBezTo>
                  <a:cubicBezTo>
                    <a:pt x="54936" y="977"/>
                    <a:pt x="54983" y="1061"/>
                    <a:pt x="55031" y="1061"/>
                  </a:cubicBezTo>
                  <a:cubicBezTo>
                    <a:pt x="55079" y="1061"/>
                    <a:pt x="55126" y="989"/>
                    <a:pt x="55186" y="977"/>
                  </a:cubicBezTo>
                  <a:cubicBezTo>
                    <a:pt x="55126" y="965"/>
                    <a:pt x="55090" y="906"/>
                    <a:pt x="55043" y="894"/>
                  </a:cubicBezTo>
                  <a:cubicBezTo>
                    <a:pt x="54995" y="894"/>
                    <a:pt x="54936" y="977"/>
                    <a:pt x="54888" y="977"/>
                  </a:cubicBezTo>
                  <a:cubicBezTo>
                    <a:pt x="54840" y="965"/>
                    <a:pt x="54793" y="894"/>
                    <a:pt x="54745" y="894"/>
                  </a:cubicBezTo>
                  <a:cubicBezTo>
                    <a:pt x="54698" y="882"/>
                    <a:pt x="54650" y="965"/>
                    <a:pt x="54602" y="965"/>
                  </a:cubicBezTo>
                  <a:cubicBezTo>
                    <a:pt x="54543" y="965"/>
                    <a:pt x="54507" y="882"/>
                    <a:pt x="54459" y="882"/>
                  </a:cubicBezTo>
                  <a:cubicBezTo>
                    <a:pt x="54412" y="870"/>
                    <a:pt x="54364" y="799"/>
                    <a:pt x="54317" y="799"/>
                  </a:cubicBezTo>
                  <a:cubicBezTo>
                    <a:pt x="54269" y="799"/>
                    <a:pt x="54209" y="870"/>
                    <a:pt x="54162" y="870"/>
                  </a:cubicBezTo>
                  <a:cubicBezTo>
                    <a:pt x="54150" y="894"/>
                    <a:pt x="54019" y="918"/>
                    <a:pt x="54019" y="953"/>
                  </a:cubicBezTo>
                  <a:close/>
                  <a:moveTo>
                    <a:pt x="55150" y="1299"/>
                  </a:moveTo>
                  <a:cubicBezTo>
                    <a:pt x="55186" y="1299"/>
                    <a:pt x="55281" y="1239"/>
                    <a:pt x="55305" y="1227"/>
                  </a:cubicBezTo>
                  <a:cubicBezTo>
                    <a:pt x="55352" y="1203"/>
                    <a:pt x="55412" y="1180"/>
                    <a:pt x="55460" y="1144"/>
                  </a:cubicBezTo>
                  <a:lnTo>
                    <a:pt x="55769" y="1001"/>
                  </a:lnTo>
                  <a:cubicBezTo>
                    <a:pt x="55769" y="1013"/>
                    <a:pt x="55912" y="1061"/>
                    <a:pt x="55900" y="1084"/>
                  </a:cubicBezTo>
                  <a:cubicBezTo>
                    <a:pt x="55888" y="1096"/>
                    <a:pt x="55781" y="1144"/>
                    <a:pt x="55745" y="1156"/>
                  </a:cubicBezTo>
                  <a:cubicBezTo>
                    <a:pt x="55733" y="1168"/>
                    <a:pt x="55602" y="1215"/>
                    <a:pt x="55602" y="1239"/>
                  </a:cubicBezTo>
                  <a:cubicBezTo>
                    <a:pt x="55591" y="1263"/>
                    <a:pt x="55733" y="1287"/>
                    <a:pt x="55733" y="1323"/>
                  </a:cubicBezTo>
                  <a:lnTo>
                    <a:pt x="55888" y="1239"/>
                  </a:lnTo>
                  <a:cubicBezTo>
                    <a:pt x="55924" y="1227"/>
                    <a:pt x="56019" y="1192"/>
                    <a:pt x="56043" y="1168"/>
                  </a:cubicBezTo>
                  <a:cubicBezTo>
                    <a:pt x="56055" y="1156"/>
                    <a:pt x="55912" y="1096"/>
                    <a:pt x="55900" y="1084"/>
                  </a:cubicBezTo>
                  <a:cubicBezTo>
                    <a:pt x="55900" y="1061"/>
                    <a:pt x="56055" y="1025"/>
                    <a:pt x="56055" y="1001"/>
                  </a:cubicBezTo>
                  <a:cubicBezTo>
                    <a:pt x="56055" y="989"/>
                    <a:pt x="55936" y="930"/>
                    <a:pt x="55912" y="918"/>
                  </a:cubicBezTo>
                  <a:cubicBezTo>
                    <a:pt x="55900" y="918"/>
                    <a:pt x="55793" y="1001"/>
                    <a:pt x="55769" y="1001"/>
                  </a:cubicBezTo>
                  <a:cubicBezTo>
                    <a:pt x="55733" y="1001"/>
                    <a:pt x="55650" y="906"/>
                    <a:pt x="55626" y="906"/>
                  </a:cubicBezTo>
                  <a:cubicBezTo>
                    <a:pt x="55579" y="918"/>
                    <a:pt x="55507" y="965"/>
                    <a:pt x="55471" y="989"/>
                  </a:cubicBezTo>
                  <a:lnTo>
                    <a:pt x="55317" y="1061"/>
                  </a:lnTo>
                  <a:cubicBezTo>
                    <a:pt x="55269" y="1096"/>
                    <a:pt x="55210" y="1120"/>
                    <a:pt x="55162" y="1144"/>
                  </a:cubicBezTo>
                  <a:cubicBezTo>
                    <a:pt x="55114" y="1168"/>
                    <a:pt x="55067" y="1192"/>
                    <a:pt x="55019" y="1215"/>
                  </a:cubicBezTo>
                  <a:cubicBezTo>
                    <a:pt x="55055" y="1227"/>
                    <a:pt x="55114" y="1311"/>
                    <a:pt x="55150" y="1299"/>
                  </a:cubicBezTo>
                  <a:close/>
                  <a:moveTo>
                    <a:pt x="57055" y="1275"/>
                  </a:moveTo>
                  <a:cubicBezTo>
                    <a:pt x="57067" y="1275"/>
                    <a:pt x="57210" y="1203"/>
                    <a:pt x="57210" y="1192"/>
                  </a:cubicBezTo>
                  <a:cubicBezTo>
                    <a:pt x="57210" y="1192"/>
                    <a:pt x="57079" y="1108"/>
                    <a:pt x="57067" y="1108"/>
                  </a:cubicBezTo>
                  <a:cubicBezTo>
                    <a:pt x="57031" y="1108"/>
                    <a:pt x="56960" y="1192"/>
                    <a:pt x="56912" y="1192"/>
                  </a:cubicBezTo>
                  <a:cubicBezTo>
                    <a:pt x="56865" y="1192"/>
                    <a:pt x="56829" y="1108"/>
                    <a:pt x="56781" y="1108"/>
                  </a:cubicBezTo>
                  <a:cubicBezTo>
                    <a:pt x="56734" y="1096"/>
                    <a:pt x="56686" y="1025"/>
                    <a:pt x="56638" y="1025"/>
                  </a:cubicBezTo>
                  <a:cubicBezTo>
                    <a:pt x="56626" y="1025"/>
                    <a:pt x="56484" y="1096"/>
                    <a:pt x="56484" y="1096"/>
                  </a:cubicBezTo>
                  <a:cubicBezTo>
                    <a:pt x="56484" y="1108"/>
                    <a:pt x="56603" y="1168"/>
                    <a:pt x="56626" y="1180"/>
                  </a:cubicBezTo>
                  <a:cubicBezTo>
                    <a:pt x="56662" y="1203"/>
                    <a:pt x="56722" y="1251"/>
                    <a:pt x="56769" y="1263"/>
                  </a:cubicBezTo>
                  <a:cubicBezTo>
                    <a:pt x="56793" y="1275"/>
                    <a:pt x="56888" y="1180"/>
                    <a:pt x="56912" y="1192"/>
                  </a:cubicBezTo>
                  <a:cubicBezTo>
                    <a:pt x="56960" y="1192"/>
                    <a:pt x="57007" y="1275"/>
                    <a:pt x="57055" y="1275"/>
                  </a:cubicBezTo>
                  <a:close/>
                  <a:moveTo>
                    <a:pt x="58246" y="977"/>
                  </a:moveTo>
                  <a:cubicBezTo>
                    <a:pt x="58269" y="977"/>
                    <a:pt x="58377" y="1049"/>
                    <a:pt x="58389" y="1061"/>
                  </a:cubicBezTo>
                  <a:cubicBezTo>
                    <a:pt x="58400" y="1073"/>
                    <a:pt x="58246" y="1132"/>
                    <a:pt x="58234" y="1144"/>
                  </a:cubicBezTo>
                  <a:cubicBezTo>
                    <a:pt x="58234" y="1168"/>
                    <a:pt x="58377" y="1203"/>
                    <a:pt x="58377" y="1227"/>
                  </a:cubicBezTo>
                  <a:cubicBezTo>
                    <a:pt x="58377" y="1251"/>
                    <a:pt x="58234" y="1275"/>
                    <a:pt x="58222" y="1299"/>
                  </a:cubicBezTo>
                  <a:cubicBezTo>
                    <a:pt x="58281" y="1311"/>
                    <a:pt x="58305" y="1382"/>
                    <a:pt x="58365" y="1394"/>
                  </a:cubicBezTo>
                  <a:cubicBezTo>
                    <a:pt x="58377" y="1394"/>
                    <a:pt x="58519" y="1323"/>
                    <a:pt x="58519" y="1311"/>
                  </a:cubicBezTo>
                  <a:cubicBezTo>
                    <a:pt x="58519" y="1287"/>
                    <a:pt x="58365" y="1251"/>
                    <a:pt x="58377" y="1227"/>
                  </a:cubicBezTo>
                  <a:cubicBezTo>
                    <a:pt x="58400" y="1192"/>
                    <a:pt x="58519" y="1180"/>
                    <a:pt x="58531" y="1156"/>
                  </a:cubicBezTo>
                  <a:cubicBezTo>
                    <a:pt x="58543" y="1132"/>
                    <a:pt x="58389" y="1084"/>
                    <a:pt x="58389" y="1061"/>
                  </a:cubicBezTo>
                  <a:cubicBezTo>
                    <a:pt x="58389" y="1037"/>
                    <a:pt x="58531" y="1013"/>
                    <a:pt x="58543" y="989"/>
                  </a:cubicBezTo>
                  <a:cubicBezTo>
                    <a:pt x="58555" y="965"/>
                    <a:pt x="58698" y="942"/>
                    <a:pt x="58698" y="906"/>
                  </a:cubicBezTo>
                  <a:cubicBezTo>
                    <a:pt x="58698" y="882"/>
                    <a:pt x="58567" y="858"/>
                    <a:pt x="58555" y="822"/>
                  </a:cubicBezTo>
                  <a:lnTo>
                    <a:pt x="58400" y="906"/>
                  </a:lnTo>
                  <a:cubicBezTo>
                    <a:pt x="58365" y="930"/>
                    <a:pt x="58305" y="965"/>
                    <a:pt x="58246" y="977"/>
                  </a:cubicBezTo>
                  <a:cubicBezTo>
                    <a:pt x="58234" y="989"/>
                    <a:pt x="58138" y="894"/>
                    <a:pt x="58115" y="894"/>
                  </a:cubicBezTo>
                  <a:cubicBezTo>
                    <a:pt x="58103" y="894"/>
                    <a:pt x="57960" y="965"/>
                    <a:pt x="57960" y="977"/>
                  </a:cubicBezTo>
                  <a:cubicBezTo>
                    <a:pt x="57960" y="1001"/>
                    <a:pt x="58091" y="1025"/>
                    <a:pt x="58103" y="1061"/>
                  </a:cubicBezTo>
                  <a:cubicBezTo>
                    <a:pt x="58150" y="1049"/>
                    <a:pt x="58198" y="977"/>
                    <a:pt x="58246" y="977"/>
                  </a:cubicBezTo>
                  <a:close/>
                  <a:moveTo>
                    <a:pt x="60532" y="1692"/>
                  </a:moveTo>
                  <a:cubicBezTo>
                    <a:pt x="60579" y="1692"/>
                    <a:pt x="60627" y="1775"/>
                    <a:pt x="60675" y="1775"/>
                  </a:cubicBezTo>
                  <a:cubicBezTo>
                    <a:pt x="60722" y="1775"/>
                    <a:pt x="60770" y="1692"/>
                    <a:pt x="60817" y="1692"/>
                  </a:cubicBezTo>
                  <a:cubicBezTo>
                    <a:pt x="60853" y="1692"/>
                    <a:pt x="60936" y="1787"/>
                    <a:pt x="60960" y="1787"/>
                  </a:cubicBezTo>
                  <a:cubicBezTo>
                    <a:pt x="61008" y="1775"/>
                    <a:pt x="61079" y="1727"/>
                    <a:pt x="61115" y="1704"/>
                  </a:cubicBezTo>
                  <a:lnTo>
                    <a:pt x="61270" y="1632"/>
                  </a:lnTo>
                  <a:lnTo>
                    <a:pt x="60984" y="1454"/>
                  </a:lnTo>
                  <a:lnTo>
                    <a:pt x="60841" y="1537"/>
                  </a:lnTo>
                  <a:lnTo>
                    <a:pt x="60686" y="1608"/>
                  </a:lnTo>
                  <a:cubicBezTo>
                    <a:pt x="60639" y="1632"/>
                    <a:pt x="60579" y="1668"/>
                    <a:pt x="60532" y="1692"/>
                  </a:cubicBezTo>
                  <a:cubicBezTo>
                    <a:pt x="60520" y="1692"/>
                    <a:pt x="60413" y="1608"/>
                    <a:pt x="60389" y="1608"/>
                  </a:cubicBezTo>
                  <a:cubicBezTo>
                    <a:pt x="60389" y="1608"/>
                    <a:pt x="60234" y="1680"/>
                    <a:pt x="60234" y="1680"/>
                  </a:cubicBezTo>
                  <a:cubicBezTo>
                    <a:pt x="60234" y="1704"/>
                    <a:pt x="60365" y="1739"/>
                    <a:pt x="60377" y="1763"/>
                  </a:cubicBezTo>
                  <a:cubicBezTo>
                    <a:pt x="60424" y="1763"/>
                    <a:pt x="60484" y="1692"/>
                    <a:pt x="60532" y="1692"/>
                  </a:cubicBezTo>
                  <a:close/>
                  <a:moveTo>
                    <a:pt x="60722" y="1132"/>
                  </a:moveTo>
                  <a:cubicBezTo>
                    <a:pt x="60734" y="1132"/>
                    <a:pt x="60877" y="1061"/>
                    <a:pt x="60877" y="1049"/>
                  </a:cubicBezTo>
                  <a:cubicBezTo>
                    <a:pt x="60877" y="1049"/>
                    <a:pt x="60746" y="965"/>
                    <a:pt x="60734" y="965"/>
                  </a:cubicBezTo>
                  <a:cubicBezTo>
                    <a:pt x="60686" y="965"/>
                    <a:pt x="60639" y="1037"/>
                    <a:pt x="60591" y="1037"/>
                  </a:cubicBezTo>
                  <a:cubicBezTo>
                    <a:pt x="60555" y="1049"/>
                    <a:pt x="60472" y="953"/>
                    <a:pt x="60448" y="953"/>
                  </a:cubicBezTo>
                  <a:cubicBezTo>
                    <a:pt x="60401" y="965"/>
                    <a:pt x="60329" y="1013"/>
                    <a:pt x="60294" y="1037"/>
                  </a:cubicBezTo>
                  <a:cubicBezTo>
                    <a:pt x="60246" y="1061"/>
                    <a:pt x="60174" y="1084"/>
                    <a:pt x="60139" y="1108"/>
                  </a:cubicBezTo>
                  <a:cubicBezTo>
                    <a:pt x="60115" y="1132"/>
                    <a:pt x="59996" y="1168"/>
                    <a:pt x="59984" y="1192"/>
                  </a:cubicBezTo>
                  <a:cubicBezTo>
                    <a:pt x="59984" y="1192"/>
                    <a:pt x="60115" y="1275"/>
                    <a:pt x="60127" y="1275"/>
                  </a:cubicBezTo>
                  <a:cubicBezTo>
                    <a:pt x="60174" y="1275"/>
                    <a:pt x="60234" y="1203"/>
                    <a:pt x="60282" y="1192"/>
                  </a:cubicBezTo>
                  <a:cubicBezTo>
                    <a:pt x="60317" y="1192"/>
                    <a:pt x="60413" y="1132"/>
                    <a:pt x="60436" y="1120"/>
                  </a:cubicBezTo>
                  <a:cubicBezTo>
                    <a:pt x="60484" y="1096"/>
                    <a:pt x="60532" y="1061"/>
                    <a:pt x="60591" y="1037"/>
                  </a:cubicBezTo>
                  <a:cubicBezTo>
                    <a:pt x="60603" y="1037"/>
                    <a:pt x="60710" y="1132"/>
                    <a:pt x="60722" y="1132"/>
                  </a:cubicBezTo>
                  <a:close/>
                  <a:moveTo>
                    <a:pt x="66116" y="1346"/>
                  </a:moveTo>
                  <a:cubicBezTo>
                    <a:pt x="66128" y="1334"/>
                    <a:pt x="65973" y="1287"/>
                    <a:pt x="65973" y="1263"/>
                  </a:cubicBezTo>
                  <a:cubicBezTo>
                    <a:pt x="65985" y="1239"/>
                    <a:pt x="66128" y="1215"/>
                    <a:pt x="66128" y="1192"/>
                  </a:cubicBezTo>
                  <a:cubicBezTo>
                    <a:pt x="66139" y="1156"/>
                    <a:pt x="65997" y="1132"/>
                    <a:pt x="65997" y="1108"/>
                  </a:cubicBezTo>
                  <a:cubicBezTo>
                    <a:pt x="65985" y="1084"/>
                    <a:pt x="66139" y="1049"/>
                    <a:pt x="66139" y="1025"/>
                  </a:cubicBezTo>
                  <a:cubicBezTo>
                    <a:pt x="66151" y="1001"/>
                    <a:pt x="66009" y="965"/>
                    <a:pt x="66009" y="942"/>
                  </a:cubicBezTo>
                  <a:cubicBezTo>
                    <a:pt x="65985" y="977"/>
                    <a:pt x="65866" y="989"/>
                    <a:pt x="65854" y="1025"/>
                  </a:cubicBezTo>
                  <a:cubicBezTo>
                    <a:pt x="65842" y="1037"/>
                    <a:pt x="65997" y="1084"/>
                    <a:pt x="65997" y="1108"/>
                  </a:cubicBezTo>
                  <a:cubicBezTo>
                    <a:pt x="65985" y="1132"/>
                    <a:pt x="65842" y="1156"/>
                    <a:pt x="65842" y="1180"/>
                  </a:cubicBezTo>
                  <a:cubicBezTo>
                    <a:pt x="65842" y="1203"/>
                    <a:pt x="65973" y="1239"/>
                    <a:pt x="65973" y="1263"/>
                  </a:cubicBezTo>
                  <a:cubicBezTo>
                    <a:pt x="65985" y="1287"/>
                    <a:pt x="65830" y="1323"/>
                    <a:pt x="65830" y="1346"/>
                  </a:cubicBezTo>
                  <a:cubicBezTo>
                    <a:pt x="65818" y="1370"/>
                    <a:pt x="65961" y="1406"/>
                    <a:pt x="65961" y="1430"/>
                  </a:cubicBezTo>
                  <a:cubicBezTo>
                    <a:pt x="65985" y="1394"/>
                    <a:pt x="66104" y="1382"/>
                    <a:pt x="66116" y="1346"/>
                  </a:cubicBezTo>
                  <a:close/>
                  <a:moveTo>
                    <a:pt x="69045" y="1263"/>
                  </a:moveTo>
                  <a:cubicBezTo>
                    <a:pt x="69057" y="1239"/>
                    <a:pt x="68914" y="1203"/>
                    <a:pt x="68914" y="1180"/>
                  </a:cubicBezTo>
                  <a:cubicBezTo>
                    <a:pt x="68961" y="1156"/>
                    <a:pt x="69009" y="1132"/>
                    <a:pt x="69068" y="1108"/>
                  </a:cubicBezTo>
                  <a:cubicBezTo>
                    <a:pt x="69116" y="1108"/>
                    <a:pt x="69152" y="1192"/>
                    <a:pt x="69199" y="1192"/>
                  </a:cubicBezTo>
                  <a:cubicBezTo>
                    <a:pt x="69247" y="1192"/>
                    <a:pt x="69307" y="1120"/>
                    <a:pt x="69354" y="1108"/>
                  </a:cubicBezTo>
                  <a:cubicBezTo>
                    <a:pt x="69307" y="1096"/>
                    <a:pt x="69271" y="1037"/>
                    <a:pt x="69211" y="1025"/>
                  </a:cubicBezTo>
                  <a:cubicBezTo>
                    <a:pt x="69176" y="1025"/>
                    <a:pt x="69104" y="1108"/>
                    <a:pt x="69068" y="1108"/>
                  </a:cubicBezTo>
                  <a:cubicBezTo>
                    <a:pt x="69021" y="1108"/>
                    <a:pt x="68973" y="1013"/>
                    <a:pt x="68926" y="1025"/>
                  </a:cubicBezTo>
                  <a:cubicBezTo>
                    <a:pt x="68866" y="1025"/>
                    <a:pt x="68830" y="1096"/>
                    <a:pt x="68771" y="1096"/>
                  </a:cubicBezTo>
                  <a:cubicBezTo>
                    <a:pt x="68735" y="1096"/>
                    <a:pt x="68676" y="1013"/>
                    <a:pt x="68628" y="1013"/>
                  </a:cubicBezTo>
                  <a:cubicBezTo>
                    <a:pt x="68580" y="1013"/>
                    <a:pt x="68533" y="1084"/>
                    <a:pt x="68485" y="1084"/>
                  </a:cubicBezTo>
                  <a:cubicBezTo>
                    <a:pt x="68533" y="1096"/>
                    <a:pt x="68568" y="1168"/>
                    <a:pt x="68616" y="1168"/>
                  </a:cubicBezTo>
                  <a:cubicBezTo>
                    <a:pt x="68652" y="1180"/>
                    <a:pt x="68735" y="1096"/>
                    <a:pt x="68771" y="1096"/>
                  </a:cubicBezTo>
                  <a:cubicBezTo>
                    <a:pt x="68818" y="1096"/>
                    <a:pt x="68866" y="1180"/>
                    <a:pt x="68914" y="1180"/>
                  </a:cubicBezTo>
                  <a:cubicBezTo>
                    <a:pt x="68902" y="1203"/>
                    <a:pt x="68759" y="1227"/>
                    <a:pt x="68759" y="1263"/>
                  </a:cubicBezTo>
                  <a:cubicBezTo>
                    <a:pt x="68759" y="1287"/>
                    <a:pt x="68890" y="1311"/>
                    <a:pt x="68902" y="1346"/>
                  </a:cubicBezTo>
                  <a:cubicBezTo>
                    <a:pt x="68914" y="1311"/>
                    <a:pt x="69045" y="1287"/>
                    <a:pt x="69045" y="1263"/>
                  </a:cubicBezTo>
                  <a:close/>
                  <a:moveTo>
                    <a:pt x="71331" y="1977"/>
                  </a:moveTo>
                  <a:cubicBezTo>
                    <a:pt x="71378" y="1954"/>
                    <a:pt x="71426" y="1918"/>
                    <a:pt x="71485" y="1894"/>
                  </a:cubicBezTo>
                  <a:cubicBezTo>
                    <a:pt x="71581" y="1846"/>
                    <a:pt x="71688" y="1799"/>
                    <a:pt x="71783" y="1739"/>
                  </a:cubicBezTo>
                  <a:cubicBezTo>
                    <a:pt x="71831" y="1715"/>
                    <a:pt x="71914" y="1692"/>
                    <a:pt x="71938" y="1668"/>
                  </a:cubicBezTo>
                  <a:cubicBezTo>
                    <a:pt x="71950" y="1656"/>
                    <a:pt x="71795" y="1596"/>
                    <a:pt x="71807" y="1584"/>
                  </a:cubicBezTo>
                  <a:cubicBezTo>
                    <a:pt x="71807" y="1561"/>
                    <a:pt x="71938" y="1513"/>
                    <a:pt x="71950" y="1501"/>
                  </a:cubicBezTo>
                  <a:cubicBezTo>
                    <a:pt x="71985" y="1489"/>
                    <a:pt x="72093" y="1454"/>
                    <a:pt x="72105" y="1430"/>
                  </a:cubicBezTo>
                  <a:cubicBezTo>
                    <a:pt x="72116" y="1406"/>
                    <a:pt x="71962" y="1358"/>
                    <a:pt x="71962" y="1346"/>
                  </a:cubicBezTo>
                  <a:cubicBezTo>
                    <a:pt x="71974" y="1311"/>
                    <a:pt x="72105" y="1287"/>
                    <a:pt x="72116" y="1263"/>
                  </a:cubicBezTo>
                  <a:cubicBezTo>
                    <a:pt x="72069" y="1251"/>
                    <a:pt x="72033" y="1180"/>
                    <a:pt x="71985" y="1180"/>
                  </a:cubicBezTo>
                  <a:cubicBezTo>
                    <a:pt x="71974" y="1180"/>
                    <a:pt x="71831" y="1251"/>
                    <a:pt x="71831" y="1263"/>
                  </a:cubicBezTo>
                  <a:cubicBezTo>
                    <a:pt x="71831" y="1275"/>
                    <a:pt x="71974" y="1334"/>
                    <a:pt x="71962" y="1346"/>
                  </a:cubicBezTo>
                  <a:cubicBezTo>
                    <a:pt x="71950" y="1370"/>
                    <a:pt x="71854" y="1394"/>
                    <a:pt x="71819" y="1418"/>
                  </a:cubicBezTo>
                  <a:cubicBezTo>
                    <a:pt x="71783" y="1442"/>
                    <a:pt x="71688" y="1477"/>
                    <a:pt x="71664" y="1501"/>
                  </a:cubicBezTo>
                  <a:cubicBezTo>
                    <a:pt x="71652" y="1513"/>
                    <a:pt x="71807" y="1561"/>
                    <a:pt x="71807" y="1584"/>
                  </a:cubicBezTo>
                  <a:cubicBezTo>
                    <a:pt x="71795" y="1596"/>
                    <a:pt x="71664" y="1644"/>
                    <a:pt x="71652" y="1656"/>
                  </a:cubicBezTo>
                  <a:cubicBezTo>
                    <a:pt x="71628" y="1668"/>
                    <a:pt x="71521" y="1739"/>
                    <a:pt x="71497" y="1739"/>
                  </a:cubicBezTo>
                  <a:cubicBezTo>
                    <a:pt x="71462" y="1739"/>
                    <a:pt x="71378" y="1644"/>
                    <a:pt x="71354" y="1656"/>
                  </a:cubicBezTo>
                  <a:cubicBezTo>
                    <a:pt x="71307" y="1656"/>
                    <a:pt x="71235" y="1704"/>
                    <a:pt x="71200" y="1727"/>
                  </a:cubicBezTo>
                  <a:lnTo>
                    <a:pt x="71045" y="1811"/>
                  </a:lnTo>
                  <a:close/>
                  <a:moveTo>
                    <a:pt x="70938" y="1394"/>
                  </a:moveTo>
                  <a:cubicBezTo>
                    <a:pt x="70973" y="1406"/>
                    <a:pt x="71045" y="1477"/>
                    <a:pt x="71081" y="1477"/>
                  </a:cubicBezTo>
                  <a:cubicBezTo>
                    <a:pt x="71092" y="1477"/>
                    <a:pt x="71235" y="1406"/>
                    <a:pt x="71235" y="1406"/>
                  </a:cubicBezTo>
                  <a:cubicBezTo>
                    <a:pt x="71235" y="1394"/>
                    <a:pt x="71116" y="1334"/>
                    <a:pt x="71092" y="1323"/>
                  </a:cubicBezTo>
                  <a:cubicBezTo>
                    <a:pt x="71057" y="1299"/>
                    <a:pt x="70997" y="1239"/>
                    <a:pt x="70950" y="1239"/>
                  </a:cubicBezTo>
                  <a:cubicBezTo>
                    <a:pt x="70926" y="1227"/>
                    <a:pt x="70831" y="1311"/>
                    <a:pt x="70795" y="1311"/>
                  </a:cubicBezTo>
                  <a:cubicBezTo>
                    <a:pt x="70771" y="1311"/>
                    <a:pt x="70688" y="1227"/>
                    <a:pt x="70664" y="1227"/>
                  </a:cubicBezTo>
                  <a:cubicBezTo>
                    <a:pt x="70640" y="1227"/>
                    <a:pt x="70509" y="1299"/>
                    <a:pt x="70509" y="1299"/>
                  </a:cubicBezTo>
                  <a:cubicBezTo>
                    <a:pt x="70509" y="1311"/>
                    <a:pt x="70640" y="1394"/>
                    <a:pt x="70652" y="1394"/>
                  </a:cubicBezTo>
                  <a:cubicBezTo>
                    <a:pt x="70676" y="1394"/>
                    <a:pt x="70771" y="1311"/>
                    <a:pt x="70795" y="1311"/>
                  </a:cubicBezTo>
                  <a:cubicBezTo>
                    <a:pt x="70854" y="1323"/>
                    <a:pt x="70890" y="1382"/>
                    <a:pt x="70938" y="1394"/>
                  </a:cubicBezTo>
                  <a:close/>
                  <a:moveTo>
                    <a:pt x="77331" y="1894"/>
                  </a:moveTo>
                  <a:cubicBezTo>
                    <a:pt x="77284" y="1894"/>
                    <a:pt x="77236" y="1811"/>
                    <a:pt x="77188" y="1799"/>
                  </a:cubicBezTo>
                  <a:cubicBezTo>
                    <a:pt x="77188" y="1799"/>
                    <a:pt x="77046" y="1882"/>
                    <a:pt x="77046" y="1882"/>
                  </a:cubicBezTo>
                  <a:cubicBezTo>
                    <a:pt x="77034" y="1894"/>
                    <a:pt x="77165" y="1965"/>
                    <a:pt x="77177" y="1965"/>
                  </a:cubicBezTo>
                  <a:cubicBezTo>
                    <a:pt x="77212" y="1977"/>
                    <a:pt x="77296" y="1894"/>
                    <a:pt x="77331" y="1894"/>
                  </a:cubicBezTo>
                  <a:cubicBezTo>
                    <a:pt x="77355" y="1894"/>
                    <a:pt x="77450" y="1977"/>
                    <a:pt x="77474" y="1977"/>
                  </a:cubicBezTo>
                  <a:cubicBezTo>
                    <a:pt x="77522" y="1965"/>
                    <a:pt x="77593" y="1918"/>
                    <a:pt x="77629" y="1894"/>
                  </a:cubicBezTo>
                  <a:cubicBezTo>
                    <a:pt x="77641" y="1882"/>
                    <a:pt x="77772" y="1835"/>
                    <a:pt x="77772" y="1823"/>
                  </a:cubicBezTo>
                  <a:cubicBezTo>
                    <a:pt x="77784" y="1799"/>
                    <a:pt x="77641" y="1763"/>
                    <a:pt x="77641" y="1739"/>
                  </a:cubicBezTo>
                  <a:cubicBezTo>
                    <a:pt x="77593" y="1727"/>
                    <a:pt x="77546" y="1656"/>
                    <a:pt x="77498" y="1656"/>
                  </a:cubicBezTo>
                  <a:cubicBezTo>
                    <a:pt x="77486" y="1656"/>
                    <a:pt x="77343" y="1727"/>
                    <a:pt x="77343" y="1727"/>
                  </a:cubicBezTo>
                  <a:cubicBezTo>
                    <a:pt x="77355" y="1763"/>
                    <a:pt x="77474" y="1787"/>
                    <a:pt x="77486" y="1811"/>
                  </a:cubicBezTo>
                  <a:cubicBezTo>
                    <a:pt x="77427" y="1823"/>
                    <a:pt x="77391" y="1882"/>
                    <a:pt x="77331" y="1894"/>
                  </a:cubicBezTo>
                  <a:close/>
                  <a:moveTo>
                    <a:pt x="76653" y="1299"/>
                  </a:moveTo>
                  <a:cubicBezTo>
                    <a:pt x="76653" y="1334"/>
                    <a:pt x="76510" y="1358"/>
                    <a:pt x="76498" y="1382"/>
                  </a:cubicBezTo>
                  <a:cubicBezTo>
                    <a:pt x="76498" y="1382"/>
                    <a:pt x="76629" y="1465"/>
                    <a:pt x="76641" y="1465"/>
                  </a:cubicBezTo>
                  <a:cubicBezTo>
                    <a:pt x="76688" y="1465"/>
                    <a:pt x="76736" y="1394"/>
                    <a:pt x="76796" y="1394"/>
                  </a:cubicBezTo>
                  <a:cubicBezTo>
                    <a:pt x="76784" y="1394"/>
                    <a:pt x="76653" y="1311"/>
                    <a:pt x="76653" y="1299"/>
                  </a:cubicBezTo>
                  <a:cubicBezTo>
                    <a:pt x="76653" y="1299"/>
                    <a:pt x="76784" y="1227"/>
                    <a:pt x="76807" y="1227"/>
                  </a:cubicBezTo>
                  <a:cubicBezTo>
                    <a:pt x="76831" y="1227"/>
                    <a:pt x="76915" y="1311"/>
                    <a:pt x="76938" y="1311"/>
                  </a:cubicBezTo>
                  <a:cubicBezTo>
                    <a:pt x="76986" y="1311"/>
                    <a:pt x="77046" y="1239"/>
                    <a:pt x="77093" y="1239"/>
                  </a:cubicBezTo>
                  <a:cubicBezTo>
                    <a:pt x="77141" y="1239"/>
                    <a:pt x="77188" y="1311"/>
                    <a:pt x="77236" y="1323"/>
                  </a:cubicBezTo>
                  <a:cubicBezTo>
                    <a:pt x="77248" y="1323"/>
                    <a:pt x="77391" y="1251"/>
                    <a:pt x="77391" y="1239"/>
                  </a:cubicBezTo>
                  <a:cubicBezTo>
                    <a:pt x="77391" y="1239"/>
                    <a:pt x="77248" y="1156"/>
                    <a:pt x="77248" y="1156"/>
                  </a:cubicBezTo>
                  <a:cubicBezTo>
                    <a:pt x="77188" y="1168"/>
                    <a:pt x="77153" y="1215"/>
                    <a:pt x="77093" y="1239"/>
                  </a:cubicBezTo>
                  <a:cubicBezTo>
                    <a:pt x="77046" y="1215"/>
                    <a:pt x="77010" y="1168"/>
                    <a:pt x="76962" y="1156"/>
                  </a:cubicBezTo>
                  <a:cubicBezTo>
                    <a:pt x="76915" y="1132"/>
                    <a:pt x="76867" y="1073"/>
                    <a:pt x="76819" y="1061"/>
                  </a:cubicBezTo>
                  <a:cubicBezTo>
                    <a:pt x="76784" y="1061"/>
                    <a:pt x="76700" y="1144"/>
                    <a:pt x="76665" y="1144"/>
                  </a:cubicBezTo>
                  <a:cubicBezTo>
                    <a:pt x="76641" y="1144"/>
                    <a:pt x="76546" y="1049"/>
                    <a:pt x="76522" y="1061"/>
                  </a:cubicBezTo>
                  <a:cubicBezTo>
                    <a:pt x="76474" y="1073"/>
                    <a:pt x="76403" y="1120"/>
                    <a:pt x="76379" y="1132"/>
                  </a:cubicBezTo>
                  <a:cubicBezTo>
                    <a:pt x="76355" y="1144"/>
                    <a:pt x="76224" y="1192"/>
                    <a:pt x="76224" y="1215"/>
                  </a:cubicBezTo>
                  <a:cubicBezTo>
                    <a:pt x="76212" y="1239"/>
                    <a:pt x="76355" y="1275"/>
                    <a:pt x="76355" y="1299"/>
                  </a:cubicBezTo>
                  <a:cubicBezTo>
                    <a:pt x="76355" y="1275"/>
                    <a:pt x="76510" y="1239"/>
                    <a:pt x="76510" y="1215"/>
                  </a:cubicBezTo>
                  <a:cubicBezTo>
                    <a:pt x="76522" y="1251"/>
                    <a:pt x="76653" y="1275"/>
                    <a:pt x="76653" y="1299"/>
                  </a:cubicBezTo>
                  <a:close/>
                  <a:moveTo>
                    <a:pt x="78927" y="2013"/>
                  </a:moveTo>
                  <a:cubicBezTo>
                    <a:pt x="78974" y="2001"/>
                    <a:pt x="79046" y="1954"/>
                    <a:pt x="79082" y="1930"/>
                  </a:cubicBezTo>
                  <a:cubicBezTo>
                    <a:pt x="79105" y="1918"/>
                    <a:pt x="79236" y="1870"/>
                    <a:pt x="79236" y="1858"/>
                  </a:cubicBezTo>
                  <a:cubicBezTo>
                    <a:pt x="79236" y="1858"/>
                    <a:pt x="79105" y="1775"/>
                    <a:pt x="79093" y="1775"/>
                  </a:cubicBezTo>
                  <a:cubicBezTo>
                    <a:pt x="79082" y="1775"/>
                    <a:pt x="78963" y="1846"/>
                    <a:pt x="78939" y="1846"/>
                  </a:cubicBezTo>
                  <a:cubicBezTo>
                    <a:pt x="78915" y="1870"/>
                    <a:pt x="78832" y="1918"/>
                    <a:pt x="78796" y="1930"/>
                  </a:cubicBezTo>
                  <a:cubicBezTo>
                    <a:pt x="78760" y="1930"/>
                    <a:pt x="78689" y="1846"/>
                    <a:pt x="78653" y="1846"/>
                  </a:cubicBezTo>
                  <a:cubicBezTo>
                    <a:pt x="78641" y="1846"/>
                    <a:pt x="78498" y="1918"/>
                    <a:pt x="78498" y="1918"/>
                  </a:cubicBezTo>
                  <a:cubicBezTo>
                    <a:pt x="78498" y="1930"/>
                    <a:pt x="78629" y="2001"/>
                    <a:pt x="78641" y="2001"/>
                  </a:cubicBezTo>
                  <a:cubicBezTo>
                    <a:pt x="78689" y="2001"/>
                    <a:pt x="78748" y="1930"/>
                    <a:pt x="78796" y="1930"/>
                  </a:cubicBezTo>
                  <a:cubicBezTo>
                    <a:pt x="78820" y="1930"/>
                    <a:pt x="78903" y="2013"/>
                    <a:pt x="78927" y="2013"/>
                  </a:cubicBezTo>
                  <a:close/>
                  <a:moveTo>
                    <a:pt x="78391" y="1513"/>
                  </a:moveTo>
                  <a:cubicBezTo>
                    <a:pt x="78403" y="1513"/>
                    <a:pt x="78534" y="1442"/>
                    <a:pt x="78546" y="1430"/>
                  </a:cubicBezTo>
                  <a:cubicBezTo>
                    <a:pt x="78546" y="1430"/>
                    <a:pt x="78415" y="1346"/>
                    <a:pt x="78403" y="1346"/>
                  </a:cubicBezTo>
                  <a:cubicBezTo>
                    <a:pt x="78367" y="1346"/>
                    <a:pt x="78296" y="1430"/>
                    <a:pt x="78248" y="1430"/>
                  </a:cubicBezTo>
                  <a:cubicBezTo>
                    <a:pt x="78201" y="1430"/>
                    <a:pt x="78165" y="1346"/>
                    <a:pt x="78105" y="1346"/>
                  </a:cubicBezTo>
                  <a:cubicBezTo>
                    <a:pt x="78058" y="1334"/>
                    <a:pt x="78022" y="1263"/>
                    <a:pt x="77974" y="1263"/>
                  </a:cubicBezTo>
                  <a:cubicBezTo>
                    <a:pt x="77962" y="1263"/>
                    <a:pt x="77820" y="1334"/>
                    <a:pt x="77820" y="1334"/>
                  </a:cubicBezTo>
                  <a:cubicBezTo>
                    <a:pt x="77820" y="1346"/>
                    <a:pt x="77939" y="1406"/>
                    <a:pt x="77962" y="1418"/>
                  </a:cubicBezTo>
                  <a:cubicBezTo>
                    <a:pt x="77986" y="1442"/>
                    <a:pt x="78058" y="1501"/>
                    <a:pt x="78093" y="1501"/>
                  </a:cubicBezTo>
                  <a:cubicBezTo>
                    <a:pt x="78129" y="1513"/>
                    <a:pt x="78212" y="1418"/>
                    <a:pt x="78248" y="1430"/>
                  </a:cubicBezTo>
                  <a:cubicBezTo>
                    <a:pt x="78296" y="1442"/>
                    <a:pt x="78343" y="1513"/>
                    <a:pt x="78391" y="1513"/>
                  </a:cubicBezTo>
                  <a:close/>
                  <a:moveTo>
                    <a:pt x="80415" y="1727"/>
                  </a:moveTo>
                  <a:lnTo>
                    <a:pt x="80141" y="1561"/>
                  </a:lnTo>
                  <a:cubicBezTo>
                    <a:pt x="80129" y="1584"/>
                    <a:pt x="79986" y="1608"/>
                    <a:pt x="79986" y="1632"/>
                  </a:cubicBezTo>
                  <a:cubicBezTo>
                    <a:pt x="79986" y="1656"/>
                    <a:pt x="80106" y="1704"/>
                    <a:pt x="80129" y="1715"/>
                  </a:cubicBezTo>
                  <a:cubicBezTo>
                    <a:pt x="80153" y="1751"/>
                    <a:pt x="80225" y="1787"/>
                    <a:pt x="80260" y="1811"/>
                  </a:cubicBezTo>
                  <a:cubicBezTo>
                    <a:pt x="80284" y="1811"/>
                    <a:pt x="80379" y="1894"/>
                    <a:pt x="80403" y="1894"/>
                  </a:cubicBezTo>
                  <a:cubicBezTo>
                    <a:pt x="80451" y="1894"/>
                    <a:pt x="80510" y="1823"/>
                    <a:pt x="80558" y="1811"/>
                  </a:cubicBezTo>
                  <a:close/>
                  <a:moveTo>
                    <a:pt x="79725" y="1299"/>
                  </a:moveTo>
                  <a:cubicBezTo>
                    <a:pt x="79748" y="1311"/>
                    <a:pt x="79844" y="1394"/>
                    <a:pt x="79855" y="1394"/>
                  </a:cubicBezTo>
                  <a:cubicBezTo>
                    <a:pt x="79879" y="1382"/>
                    <a:pt x="80010" y="1323"/>
                    <a:pt x="80010" y="1311"/>
                  </a:cubicBezTo>
                  <a:cubicBezTo>
                    <a:pt x="80010" y="1299"/>
                    <a:pt x="79891" y="1227"/>
                    <a:pt x="79879" y="1227"/>
                  </a:cubicBezTo>
                  <a:cubicBezTo>
                    <a:pt x="79844" y="1215"/>
                    <a:pt x="79772" y="1144"/>
                    <a:pt x="79736" y="1144"/>
                  </a:cubicBezTo>
                  <a:cubicBezTo>
                    <a:pt x="79713" y="1144"/>
                    <a:pt x="79605" y="1203"/>
                    <a:pt x="79582" y="1215"/>
                  </a:cubicBezTo>
                  <a:cubicBezTo>
                    <a:pt x="79558" y="1227"/>
                    <a:pt x="79427" y="1287"/>
                    <a:pt x="79427" y="1299"/>
                  </a:cubicBezTo>
                  <a:cubicBezTo>
                    <a:pt x="79427" y="1323"/>
                    <a:pt x="79558" y="1358"/>
                    <a:pt x="79570" y="1382"/>
                  </a:cubicBezTo>
                  <a:cubicBezTo>
                    <a:pt x="79617" y="1382"/>
                    <a:pt x="79677" y="1299"/>
                    <a:pt x="79725" y="1299"/>
                  </a:cubicBezTo>
                  <a:close/>
                  <a:moveTo>
                    <a:pt x="81118" y="2156"/>
                  </a:moveTo>
                  <a:cubicBezTo>
                    <a:pt x="81129" y="2156"/>
                    <a:pt x="81249" y="2085"/>
                    <a:pt x="81260" y="2073"/>
                  </a:cubicBezTo>
                  <a:lnTo>
                    <a:pt x="81415" y="2001"/>
                  </a:lnTo>
                  <a:cubicBezTo>
                    <a:pt x="81463" y="1977"/>
                    <a:pt x="81522" y="1942"/>
                    <a:pt x="81570" y="1918"/>
                  </a:cubicBezTo>
                  <a:cubicBezTo>
                    <a:pt x="81594" y="1906"/>
                    <a:pt x="81725" y="1858"/>
                    <a:pt x="81725" y="1846"/>
                  </a:cubicBezTo>
                  <a:cubicBezTo>
                    <a:pt x="81725" y="1811"/>
                    <a:pt x="81594" y="1787"/>
                    <a:pt x="81582" y="1763"/>
                  </a:cubicBezTo>
                  <a:cubicBezTo>
                    <a:pt x="81487" y="1811"/>
                    <a:pt x="81379" y="1858"/>
                    <a:pt x="81272" y="1918"/>
                  </a:cubicBezTo>
                  <a:cubicBezTo>
                    <a:pt x="81177" y="1965"/>
                    <a:pt x="81070" y="2013"/>
                    <a:pt x="80975" y="2061"/>
                  </a:cubicBezTo>
                  <a:cubicBezTo>
                    <a:pt x="81022" y="2073"/>
                    <a:pt x="81058" y="2144"/>
                    <a:pt x="81118" y="2156"/>
                  </a:cubicBezTo>
                  <a:close/>
                  <a:moveTo>
                    <a:pt x="81618" y="1430"/>
                  </a:moveTo>
                  <a:cubicBezTo>
                    <a:pt x="81606" y="1430"/>
                    <a:pt x="81463" y="1501"/>
                    <a:pt x="81463" y="1513"/>
                  </a:cubicBezTo>
                  <a:cubicBezTo>
                    <a:pt x="81451" y="1525"/>
                    <a:pt x="81582" y="1584"/>
                    <a:pt x="81594" y="1596"/>
                  </a:cubicBezTo>
                  <a:cubicBezTo>
                    <a:pt x="81618" y="1608"/>
                    <a:pt x="81713" y="1680"/>
                    <a:pt x="81737" y="1680"/>
                  </a:cubicBezTo>
                  <a:cubicBezTo>
                    <a:pt x="81760" y="1680"/>
                    <a:pt x="81868" y="1620"/>
                    <a:pt x="81891" y="1608"/>
                  </a:cubicBezTo>
                  <a:cubicBezTo>
                    <a:pt x="81939" y="1584"/>
                    <a:pt x="82011" y="1561"/>
                    <a:pt x="82046" y="1525"/>
                  </a:cubicBezTo>
                  <a:cubicBezTo>
                    <a:pt x="82070" y="1513"/>
                    <a:pt x="82189" y="1465"/>
                    <a:pt x="82201" y="1454"/>
                  </a:cubicBezTo>
                  <a:cubicBezTo>
                    <a:pt x="82201" y="1442"/>
                    <a:pt x="82070" y="1370"/>
                    <a:pt x="82058" y="1370"/>
                  </a:cubicBezTo>
                  <a:cubicBezTo>
                    <a:pt x="82058" y="1358"/>
                    <a:pt x="81915" y="1442"/>
                    <a:pt x="81903" y="1442"/>
                  </a:cubicBezTo>
                  <a:lnTo>
                    <a:pt x="81749" y="1525"/>
                  </a:lnTo>
                  <a:cubicBezTo>
                    <a:pt x="81701" y="1513"/>
                    <a:pt x="81665" y="1442"/>
                    <a:pt x="81618" y="1430"/>
                  </a:cubicBezTo>
                  <a:close/>
                  <a:moveTo>
                    <a:pt x="82213" y="1287"/>
                  </a:moveTo>
                  <a:cubicBezTo>
                    <a:pt x="82213" y="1299"/>
                    <a:pt x="82344" y="1370"/>
                    <a:pt x="82344" y="1370"/>
                  </a:cubicBezTo>
                  <a:cubicBezTo>
                    <a:pt x="82403" y="1370"/>
                    <a:pt x="82451" y="1299"/>
                    <a:pt x="82499" y="1299"/>
                  </a:cubicBezTo>
                  <a:lnTo>
                    <a:pt x="82642" y="1382"/>
                  </a:lnTo>
                  <a:lnTo>
                    <a:pt x="82796" y="1299"/>
                  </a:lnTo>
                  <a:cubicBezTo>
                    <a:pt x="82820" y="1287"/>
                    <a:pt x="82915" y="1227"/>
                    <a:pt x="82951" y="1227"/>
                  </a:cubicBezTo>
                  <a:cubicBezTo>
                    <a:pt x="82975" y="1227"/>
                    <a:pt x="83070" y="1299"/>
                    <a:pt x="83082" y="1311"/>
                  </a:cubicBezTo>
                  <a:cubicBezTo>
                    <a:pt x="83130" y="1334"/>
                    <a:pt x="83177" y="1370"/>
                    <a:pt x="83225" y="1394"/>
                  </a:cubicBezTo>
                  <a:cubicBezTo>
                    <a:pt x="83249" y="1406"/>
                    <a:pt x="83332" y="1477"/>
                    <a:pt x="83368" y="1477"/>
                  </a:cubicBezTo>
                  <a:cubicBezTo>
                    <a:pt x="83380" y="1477"/>
                    <a:pt x="83499" y="1418"/>
                    <a:pt x="83511" y="1406"/>
                  </a:cubicBezTo>
                  <a:cubicBezTo>
                    <a:pt x="83570" y="1382"/>
                    <a:pt x="83618" y="1358"/>
                    <a:pt x="83665" y="1323"/>
                  </a:cubicBezTo>
                  <a:lnTo>
                    <a:pt x="83975" y="1168"/>
                  </a:lnTo>
                  <a:cubicBezTo>
                    <a:pt x="83987" y="1144"/>
                    <a:pt x="84130" y="1120"/>
                    <a:pt x="84130" y="1096"/>
                  </a:cubicBezTo>
                  <a:cubicBezTo>
                    <a:pt x="84130" y="1084"/>
                    <a:pt x="83999" y="1013"/>
                    <a:pt x="83987" y="1013"/>
                  </a:cubicBezTo>
                  <a:cubicBezTo>
                    <a:pt x="83963" y="1013"/>
                    <a:pt x="83856" y="1084"/>
                    <a:pt x="83832" y="1084"/>
                  </a:cubicBezTo>
                  <a:lnTo>
                    <a:pt x="83535" y="1239"/>
                  </a:lnTo>
                  <a:cubicBezTo>
                    <a:pt x="83487" y="1239"/>
                    <a:pt x="83439" y="1156"/>
                    <a:pt x="83392" y="1156"/>
                  </a:cubicBezTo>
                  <a:cubicBezTo>
                    <a:pt x="83356" y="1156"/>
                    <a:pt x="83273" y="1239"/>
                    <a:pt x="83237" y="1239"/>
                  </a:cubicBezTo>
                  <a:cubicBezTo>
                    <a:pt x="83189" y="1227"/>
                    <a:pt x="83142" y="1168"/>
                    <a:pt x="83094" y="1156"/>
                  </a:cubicBezTo>
                  <a:cubicBezTo>
                    <a:pt x="83046" y="1132"/>
                    <a:pt x="82999" y="1096"/>
                    <a:pt x="82963" y="1061"/>
                  </a:cubicBezTo>
                  <a:lnTo>
                    <a:pt x="82820" y="977"/>
                  </a:lnTo>
                  <a:lnTo>
                    <a:pt x="82665" y="1061"/>
                  </a:lnTo>
                  <a:lnTo>
                    <a:pt x="82368" y="1215"/>
                  </a:lnTo>
                  <a:cubicBezTo>
                    <a:pt x="82356" y="1239"/>
                    <a:pt x="82213" y="1263"/>
                    <a:pt x="82213" y="128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12"/>
            <p:cNvSpPr/>
            <p:nvPr/>
          </p:nvSpPr>
          <p:spPr>
            <a:xfrm>
              <a:off x="2893800" y="2934425"/>
              <a:ext cx="41100" cy="17875"/>
            </a:xfrm>
            <a:custGeom>
              <a:rect b="b" l="l" r="r" t="t"/>
              <a:pathLst>
                <a:path extrusionOk="0" h="715" w="1644">
                  <a:moveTo>
                    <a:pt x="155" y="369"/>
                  </a:moveTo>
                  <a:lnTo>
                    <a:pt x="310" y="298"/>
                  </a:lnTo>
                  <a:cubicBezTo>
                    <a:pt x="322" y="286"/>
                    <a:pt x="441" y="215"/>
                    <a:pt x="465" y="215"/>
                  </a:cubicBezTo>
                  <a:cubicBezTo>
                    <a:pt x="513" y="226"/>
                    <a:pt x="548" y="298"/>
                    <a:pt x="596" y="298"/>
                  </a:cubicBezTo>
                  <a:cubicBezTo>
                    <a:pt x="655" y="298"/>
                    <a:pt x="703" y="226"/>
                    <a:pt x="751" y="226"/>
                  </a:cubicBezTo>
                  <a:cubicBezTo>
                    <a:pt x="786" y="226"/>
                    <a:pt x="870" y="310"/>
                    <a:pt x="894" y="310"/>
                  </a:cubicBezTo>
                  <a:cubicBezTo>
                    <a:pt x="905" y="310"/>
                    <a:pt x="1048" y="238"/>
                    <a:pt x="1048" y="238"/>
                  </a:cubicBezTo>
                  <a:cubicBezTo>
                    <a:pt x="1048" y="226"/>
                    <a:pt x="894" y="155"/>
                    <a:pt x="905" y="143"/>
                  </a:cubicBezTo>
                  <a:cubicBezTo>
                    <a:pt x="917" y="143"/>
                    <a:pt x="1036" y="72"/>
                    <a:pt x="1060" y="72"/>
                  </a:cubicBezTo>
                  <a:cubicBezTo>
                    <a:pt x="1096" y="72"/>
                    <a:pt x="1167" y="167"/>
                    <a:pt x="1203" y="155"/>
                  </a:cubicBezTo>
                  <a:cubicBezTo>
                    <a:pt x="1251" y="143"/>
                    <a:pt x="1310" y="96"/>
                    <a:pt x="1346" y="84"/>
                  </a:cubicBezTo>
                  <a:cubicBezTo>
                    <a:pt x="1370" y="72"/>
                    <a:pt x="1477" y="0"/>
                    <a:pt x="1501" y="0"/>
                  </a:cubicBezTo>
                  <a:cubicBezTo>
                    <a:pt x="1513" y="0"/>
                    <a:pt x="1644" y="84"/>
                    <a:pt x="1644" y="84"/>
                  </a:cubicBezTo>
                  <a:cubicBezTo>
                    <a:pt x="1644" y="107"/>
                    <a:pt x="1489" y="143"/>
                    <a:pt x="1489" y="167"/>
                  </a:cubicBezTo>
                  <a:cubicBezTo>
                    <a:pt x="1501" y="191"/>
                    <a:pt x="1608" y="215"/>
                    <a:pt x="1632" y="250"/>
                  </a:cubicBezTo>
                  <a:lnTo>
                    <a:pt x="1477" y="322"/>
                  </a:lnTo>
                  <a:lnTo>
                    <a:pt x="1167" y="477"/>
                  </a:lnTo>
                  <a:cubicBezTo>
                    <a:pt x="1144" y="500"/>
                    <a:pt x="1060" y="548"/>
                    <a:pt x="1013" y="560"/>
                  </a:cubicBezTo>
                  <a:cubicBezTo>
                    <a:pt x="1013" y="560"/>
                    <a:pt x="882" y="477"/>
                    <a:pt x="882" y="477"/>
                  </a:cubicBezTo>
                  <a:cubicBezTo>
                    <a:pt x="882" y="465"/>
                    <a:pt x="1036" y="405"/>
                    <a:pt x="1036" y="393"/>
                  </a:cubicBezTo>
                  <a:cubicBezTo>
                    <a:pt x="1025" y="381"/>
                    <a:pt x="917" y="310"/>
                    <a:pt x="894" y="310"/>
                  </a:cubicBezTo>
                  <a:cubicBezTo>
                    <a:pt x="858" y="310"/>
                    <a:pt x="786" y="393"/>
                    <a:pt x="739" y="393"/>
                  </a:cubicBezTo>
                  <a:cubicBezTo>
                    <a:pt x="703" y="381"/>
                    <a:pt x="632" y="298"/>
                    <a:pt x="596" y="298"/>
                  </a:cubicBezTo>
                  <a:cubicBezTo>
                    <a:pt x="548" y="310"/>
                    <a:pt x="501" y="369"/>
                    <a:pt x="453" y="381"/>
                  </a:cubicBezTo>
                  <a:lnTo>
                    <a:pt x="727" y="548"/>
                  </a:lnTo>
                  <a:cubicBezTo>
                    <a:pt x="739" y="560"/>
                    <a:pt x="870" y="619"/>
                    <a:pt x="870" y="631"/>
                  </a:cubicBezTo>
                  <a:cubicBezTo>
                    <a:pt x="858" y="643"/>
                    <a:pt x="727" y="715"/>
                    <a:pt x="715" y="715"/>
                  </a:cubicBezTo>
                  <a:cubicBezTo>
                    <a:pt x="667" y="715"/>
                    <a:pt x="620" y="631"/>
                    <a:pt x="572" y="631"/>
                  </a:cubicBezTo>
                  <a:lnTo>
                    <a:pt x="417" y="703"/>
                  </a:lnTo>
                  <a:cubicBezTo>
                    <a:pt x="417" y="679"/>
                    <a:pt x="274" y="643"/>
                    <a:pt x="286" y="619"/>
                  </a:cubicBezTo>
                  <a:cubicBezTo>
                    <a:pt x="286" y="607"/>
                    <a:pt x="441" y="548"/>
                    <a:pt x="429" y="536"/>
                  </a:cubicBezTo>
                  <a:cubicBezTo>
                    <a:pt x="429" y="536"/>
                    <a:pt x="310" y="453"/>
                    <a:pt x="298" y="453"/>
                  </a:cubicBezTo>
                  <a:cubicBezTo>
                    <a:pt x="286" y="453"/>
                    <a:pt x="143" y="536"/>
                    <a:pt x="143" y="536"/>
                  </a:cubicBezTo>
                  <a:cubicBezTo>
                    <a:pt x="120" y="524"/>
                    <a:pt x="1" y="465"/>
                    <a:pt x="1" y="453"/>
                  </a:cubicBezTo>
                  <a:cubicBezTo>
                    <a:pt x="1" y="417"/>
                    <a:pt x="143" y="393"/>
                    <a:pt x="155" y="36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2"/>
            <p:cNvSpPr/>
            <p:nvPr/>
          </p:nvSpPr>
          <p:spPr>
            <a:xfrm>
              <a:off x="3871600" y="2961500"/>
              <a:ext cx="18475" cy="12525"/>
            </a:xfrm>
            <a:custGeom>
              <a:rect b="b" l="l" r="r" t="t"/>
              <a:pathLst>
                <a:path extrusionOk="0" h="501" w="739">
                  <a:moveTo>
                    <a:pt x="132" y="489"/>
                  </a:moveTo>
                  <a:cubicBezTo>
                    <a:pt x="132" y="453"/>
                    <a:pt x="1" y="429"/>
                    <a:pt x="1" y="394"/>
                  </a:cubicBezTo>
                  <a:cubicBezTo>
                    <a:pt x="1" y="382"/>
                    <a:pt x="132" y="334"/>
                    <a:pt x="155" y="322"/>
                  </a:cubicBezTo>
                  <a:cubicBezTo>
                    <a:pt x="191" y="298"/>
                    <a:pt x="274" y="275"/>
                    <a:pt x="298" y="239"/>
                  </a:cubicBezTo>
                  <a:cubicBezTo>
                    <a:pt x="322" y="227"/>
                    <a:pt x="453" y="191"/>
                    <a:pt x="453" y="167"/>
                  </a:cubicBezTo>
                  <a:cubicBezTo>
                    <a:pt x="453" y="144"/>
                    <a:pt x="322" y="108"/>
                    <a:pt x="322" y="84"/>
                  </a:cubicBezTo>
                  <a:cubicBezTo>
                    <a:pt x="370" y="84"/>
                    <a:pt x="417" y="1"/>
                    <a:pt x="465" y="1"/>
                  </a:cubicBezTo>
                  <a:cubicBezTo>
                    <a:pt x="477" y="1"/>
                    <a:pt x="608" y="84"/>
                    <a:pt x="608" y="84"/>
                  </a:cubicBezTo>
                  <a:cubicBezTo>
                    <a:pt x="608" y="108"/>
                    <a:pt x="453" y="156"/>
                    <a:pt x="453" y="167"/>
                  </a:cubicBezTo>
                  <a:cubicBezTo>
                    <a:pt x="477" y="191"/>
                    <a:pt x="560" y="227"/>
                    <a:pt x="596" y="251"/>
                  </a:cubicBezTo>
                  <a:cubicBezTo>
                    <a:pt x="608" y="263"/>
                    <a:pt x="739" y="334"/>
                    <a:pt x="739" y="334"/>
                  </a:cubicBezTo>
                  <a:cubicBezTo>
                    <a:pt x="715" y="358"/>
                    <a:pt x="620" y="394"/>
                    <a:pt x="584" y="417"/>
                  </a:cubicBezTo>
                  <a:cubicBezTo>
                    <a:pt x="548" y="429"/>
                    <a:pt x="477" y="477"/>
                    <a:pt x="429" y="489"/>
                  </a:cubicBezTo>
                  <a:cubicBezTo>
                    <a:pt x="405" y="501"/>
                    <a:pt x="322" y="406"/>
                    <a:pt x="286" y="406"/>
                  </a:cubicBezTo>
                  <a:cubicBezTo>
                    <a:pt x="239" y="406"/>
                    <a:pt x="191" y="477"/>
                    <a:pt x="132" y="48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12"/>
            <p:cNvSpPr/>
            <p:nvPr/>
          </p:nvSpPr>
          <p:spPr>
            <a:xfrm>
              <a:off x="3265875" y="2943650"/>
              <a:ext cx="19375" cy="14000"/>
            </a:xfrm>
            <a:custGeom>
              <a:rect b="b" l="l" r="r" t="t"/>
              <a:pathLst>
                <a:path extrusionOk="0" h="560" w="775">
                  <a:moveTo>
                    <a:pt x="143" y="560"/>
                  </a:moveTo>
                  <a:cubicBezTo>
                    <a:pt x="131" y="536"/>
                    <a:pt x="0" y="500"/>
                    <a:pt x="0" y="477"/>
                  </a:cubicBezTo>
                  <a:cubicBezTo>
                    <a:pt x="0" y="453"/>
                    <a:pt x="167" y="417"/>
                    <a:pt x="155" y="393"/>
                  </a:cubicBezTo>
                  <a:cubicBezTo>
                    <a:pt x="155" y="369"/>
                    <a:pt x="12" y="334"/>
                    <a:pt x="12" y="310"/>
                  </a:cubicBezTo>
                  <a:cubicBezTo>
                    <a:pt x="24" y="298"/>
                    <a:pt x="143" y="250"/>
                    <a:pt x="167" y="238"/>
                  </a:cubicBezTo>
                  <a:cubicBezTo>
                    <a:pt x="191" y="227"/>
                    <a:pt x="322" y="167"/>
                    <a:pt x="322" y="155"/>
                  </a:cubicBezTo>
                  <a:cubicBezTo>
                    <a:pt x="322" y="143"/>
                    <a:pt x="179" y="72"/>
                    <a:pt x="191" y="72"/>
                  </a:cubicBezTo>
                  <a:cubicBezTo>
                    <a:pt x="203" y="60"/>
                    <a:pt x="310" y="0"/>
                    <a:pt x="334" y="0"/>
                  </a:cubicBezTo>
                  <a:cubicBezTo>
                    <a:pt x="381" y="0"/>
                    <a:pt x="441" y="84"/>
                    <a:pt x="477" y="84"/>
                  </a:cubicBezTo>
                  <a:cubicBezTo>
                    <a:pt x="536" y="72"/>
                    <a:pt x="572" y="12"/>
                    <a:pt x="631" y="0"/>
                  </a:cubicBezTo>
                  <a:cubicBezTo>
                    <a:pt x="643" y="36"/>
                    <a:pt x="774" y="60"/>
                    <a:pt x="774" y="84"/>
                  </a:cubicBezTo>
                  <a:cubicBezTo>
                    <a:pt x="774" y="96"/>
                    <a:pt x="620" y="167"/>
                    <a:pt x="620" y="167"/>
                  </a:cubicBezTo>
                  <a:cubicBezTo>
                    <a:pt x="608" y="167"/>
                    <a:pt x="477" y="84"/>
                    <a:pt x="477" y="84"/>
                  </a:cubicBezTo>
                  <a:cubicBezTo>
                    <a:pt x="453" y="96"/>
                    <a:pt x="322" y="143"/>
                    <a:pt x="322" y="155"/>
                  </a:cubicBezTo>
                  <a:cubicBezTo>
                    <a:pt x="322" y="179"/>
                    <a:pt x="477" y="215"/>
                    <a:pt x="465" y="238"/>
                  </a:cubicBezTo>
                  <a:cubicBezTo>
                    <a:pt x="453" y="274"/>
                    <a:pt x="322" y="286"/>
                    <a:pt x="310" y="322"/>
                  </a:cubicBezTo>
                  <a:cubicBezTo>
                    <a:pt x="310" y="346"/>
                    <a:pt x="453" y="381"/>
                    <a:pt x="453" y="405"/>
                  </a:cubicBezTo>
                  <a:cubicBezTo>
                    <a:pt x="441" y="429"/>
                    <a:pt x="310" y="453"/>
                    <a:pt x="298" y="47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12"/>
            <p:cNvSpPr/>
            <p:nvPr/>
          </p:nvSpPr>
          <p:spPr>
            <a:xfrm>
              <a:off x="3510250" y="2955850"/>
              <a:ext cx="18175" cy="12525"/>
            </a:xfrm>
            <a:custGeom>
              <a:rect b="b" l="l" r="r" t="t"/>
              <a:pathLst>
                <a:path extrusionOk="0" h="501" w="727">
                  <a:moveTo>
                    <a:pt x="0" y="322"/>
                  </a:moveTo>
                  <a:cubicBezTo>
                    <a:pt x="12" y="298"/>
                    <a:pt x="155" y="274"/>
                    <a:pt x="155" y="251"/>
                  </a:cubicBezTo>
                  <a:cubicBezTo>
                    <a:pt x="155" y="227"/>
                    <a:pt x="0" y="179"/>
                    <a:pt x="12" y="167"/>
                  </a:cubicBezTo>
                  <a:cubicBezTo>
                    <a:pt x="36" y="131"/>
                    <a:pt x="131" y="108"/>
                    <a:pt x="167" y="84"/>
                  </a:cubicBezTo>
                  <a:cubicBezTo>
                    <a:pt x="179" y="72"/>
                    <a:pt x="310" y="1"/>
                    <a:pt x="322" y="12"/>
                  </a:cubicBezTo>
                  <a:cubicBezTo>
                    <a:pt x="334" y="12"/>
                    <a:pt x="453" y="84"/>
                    <a:pt x="453" y="96"/>
                  </a:cubicBezTo>
                  <a:cubicBezTo>
                    <a:pt x="453" y="108"/>
                    <a:pt x="322" y="155"/>
                    <a:pt x="310" y="167"/>
                  </a:cubicBezTo>
                  <a:cubicBezTo>
                    <a:pt x="250" y="191"/>
                    <a:pt x="203" y="215"/>
                    <a:pt x="155" y="251"/>
                  </a:cubicBezTo>
                  <a:cubicBezTo>
                    <a:pt x="203" y="262"/>
                    <a:pt x="239" y="322"/>
                    <a:pt x="286" y="334"/>
                  </a:cubicBezTo>
                  <a:cubicBezTo>
                    <a:pt x="334" y="346"/>
                    <a:pt x="381" y="417"/>
                    <a:pt x="429" y="417"/>
                  </a:cubicBezTo>
                  <a:cubicBezTo>
                    <a:pt x="453" y="417"/>
                    <a:pt x="572" y="334"/>
                    <a:pt x="584" y="334"/>
                  </a:cubicBezTo>
                  <a:cubicBezTo>
                    <a:pt x="596" y="346"/>
                    <a:pt x="727" y="417"/>
                    <a:pt x="727" y="429"/>
                  </a:cubicBezTo>
                  <a:cubicBezTo>
                    <a:pt x="715" y="453"/>
                    <a:pt x="584" y="477"/>
                    <a:pt x="572" y="501"/>
                  </a:cubicBezTo>
                  <a:cubicBezTo>
                    <a:pt x="524" y="489"/>
                    <a:pt x="477" y="417"/>
                    <a:pt x="429" y="417"/>
                  </a:cubicBezTo>
                  <a:cubicBezTo>
                    <a:pt x="393" y="417"/>
                    <a:pt x="298" y="501"/>
                    <a:pt x="274" y="489"/>
                  </a:cubicBezTo>
                  <a:cubicBezTo>
                    <a:pt x="227" y="477"/>
                    <a:pt x="167" y="429"/>
                    <a:pt x="143" y="4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2"/>
            <p:cNvSpPr/>
            <p:nvPr/>
          </p:nvSpPr>
          <p:spPr>
            <a:xfrm>
              <a:off x="3479600" y="2934725"/>
              <a:ext cx="18175" cy="6575"/>
            </a:xfrm>
            <a:custGeom>
              <a:rect b="b" l="l" r="r" t="t"/>
              <a:pathLst>
                <a:path extrusionOk="0" h="263" w="727">
                  <a:moveTo>
                    <a:pt x="298" y="95"/>
                  </a:moveTo>
                  <a:cubicBezTo>
                    <a:pt x="262" y="84"/>
                    <a:pt x="179" y="167"/>
                    <a:pt x="143" y="167"/>
                  </a:cubicBezTo>
                  <a:cubicBezTo>
                    <a:pt x="131" y="167"/>
                    <a:pt x="0" y="84"/>
                    <a:pt x="0" y="84"/>
                  </a:cubicBezTo>
                  <a:cubicBezTo>
                    <a:pt x="0" y="72"/>
                    <a:pt x="131" y="12"/>
                    <a:pt x="155" y="12"/>
                  </a:cubicBezTo>
                  <a:cubicBezTo>
                    <a:pt x="179" y="0"/>
                    <a:pt x="262" y="95"/>
                    <a:pt x="298" y="95"/>
                  </a:cubicBezTo>
                  <a:cubicBezTo>
                    <a:pt x="333" y="95"/>
                    <a:pt x="417" y="12"/>
                    <a:pt x="453" y="12"/>
                  </a:cubicBezTo>
                  <a:cubicBezTo>
                    <a:pt x="488" y="24"/>
                    <a:pt x="560" y="84"/>
                    <a:pt x="583" y="95"/>
                  </a:cubicBezTo>
                  <a:cubicBezTo>
                    <a:pt x="607" y="107"/>
                    <a:pt x="726" y="167"/>
                    <a:pt x="726" y="179"/>
                  </a:cubicBezTo>
                  <a:cubicBezTo>
                    <a:pt x="726" y="191"/>
                    <a:pt x="583" y="262"/>
                    <a:pt x="572" y="262"/>
                  </a:cubicBezTo>
                  <a:cubicBezTo>
                    <a:pt x="536" y="262"/>
                    <a:pt x="464" y="191"/>
                    <a:pt x="429" y="179"/>
                  </a:cubicBezTo>
                  <a:cubicBezTo>
                    <a:pt x="381" y="155"/>
                    <a:pt x="345" y="107"/>
                    <a:pt x="298" y="9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12"/>
            <p:cNvSpPr/>
            <p:nvPr/>
          </p:nvSpPr>
          <p:spPr>
            <a:xfrm>
              <a:off x="3639125" y="2945125"/>
              <a:ext cx="18475" cy="10150"/>
            </a:xfrm>
            <a:custGeom>
              <a:rect b="b" l="l" r="r" t="t"/>
              <a:pathLst>
                <a:path extrusionOk="0" h="406" w="739">
                  <a:moveTo>
                    <a:pt x="310" y="168"/>
                  </a:moveTo>
                  <a:cubicBezTo>
                    <a:pt x="358" y="179"/>
                    <a:pt x="394" y="251"/>
                    <a:pt x="441" y="251"/>
                  </a:cubicBezTo>
                  <a:cubicBezTo>
                    <a:pt x="465" y="251"/>
                    <a:pt x="584" y="168"/>
                    <a:pt x="596" y="179"/>
                  </a:cubicBezTo>
                  <a:cubicBezTo>
                    <a:pt x="620" y="179"/>
                    <a:pt x="739" y="251"/>
                    <a:pt x="739" y="263"/>
                  </a:cubicBezTo>
                  <a:cubicBezTo>
                    <a:pt x="739" y="287"/>
                    <a:pt x="596" y="310"/>
                    <a:pt x="584" y="334"/>
                  </a:cubicBezTo>
                  <a:cubicBezTo>
                    <a:pt x="537" y="322"/>
                    <a:pt x="501" y="263"/>
                    <a:pt x="441" y="251"/>
                  </a:cubicBezTo>
                  <a:cubicBezTo>
                    <a:pt x="418" y="251"/>
                    <a:pt x="310" y="322"/>
                    <a:pt x="287" y="334"/>
                  </a:cubicBezTo>
                  <a:lnTo>
                    <a:pt x="144" y="406"/>
                  </a:lnTo>
                  <a:cubicBezTo>
                    <a:pt x="132" y="382"/>
                    <a:pt x="1" y="346"/>
                    <a:pt x="1" y="322"/>
                  </a:cubicBezTo>
                  <a:cubicBezTo>
                    <a:pt x="1" y="299"/>
                    <a:pt x="144" y="275"/>
                    <a:pt x="156" y="251"/>
                  </a:cubicBezTo>
                  <a:cubicBezTo>
                    <a:pt x="168" y="215"/>
                    <a:pt x="298" y="191"/>
                    <a:pt x="310" y="168"/>
                  </a:cubicBezTo>
                  <a:cubicBezTo>
                    <a:pt x="310" y="144"/>
                    <a:pt x="179" y="108"/>
                    <a:pt x="168" y="84"/>
                  </a:cubicBezTo>
                  <a:cubicBezTo>
                    <a:pt x="215" y="84"/>
                    <a:pt x="275" y="1"/>
                    <a:pt x="322" y="1"/>
                  </a:cubicBezTo>
                  <a:cubicBezTo>
                    <a:pt x="334" y="1"/>
                    <a:pt x="465" y="84"/>
                    <a:pt x="453" y="96"/>
                  </a:cubicBezTo>
                  <a:cubicBezTo>
                    <a:pt x="453" y="120"/>
                    <a:pt x="322" y="144"/>
                    <a:pt x="310" y="16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12"/>
            <p:cNvSpPr/>
            <p:nvPr/>
          </p:nvSpPr>
          <p:spPr>
            <a:xfrm>
              <a:off x="3781425" y="2944825"/>
              <a:ext cx="8350" cy="12250"/>
            </a:xfrm>
            <a:custGeom>
              <a:rect b="b" l="l" r="r" t="t"/>
              <a:pathLst>
                <a:path extrusionOk="0" h="490" w="334">
                  <a:moveTo>
                    <a:pt x="143" y="489"/>
                  </a:moveTo>
                  <a:cubicBezTo>
                    <a:pt x="131" y="465"/>
                    <a:pt x="0" y="430"/>
                    <a:pt x="0" y="406"/>
                  </a:cubicBezTo>
                  <a:cubicBezTo>
                    <a:pt x="12" y="382"/>
                    <a:pt x="167" y="346"/>
                    <a:pt x="155" y="322"/>
                  </a:cubicBezTo>
                  <a:cubicBezTo>
                    <a:pt x="155" y="299"/>
                    <a:pt x="12" y="263"/>
                    <a:pt x="24" y="239"/>
                  </a:cubicBezTo>
                  <a:cubicBezTo>
                    <a:pt x="24" y="215"/>
                    <a:pt x="167" y="191"/>
                    <a:pt x="167" y="168"/>
                  </a:cubicBezTo>
                  <a:cubicBezTo>
                    <a:pt x="179" y="144"/>
                    <a:pt x="24" y="96"/>
                    <a:pt x="36" y="84"/>
                  </a:cubicBezTo>
                  <a:cubicBezTo>
                    <a:pt x="48" y="49"/>
                    <a:pt x="167" y="37"/>
                    <a:pt x="191" y="1"/>
                  </a:cubicBezTo>
                  <a:cubicBezTo>
                    <a:pt x="191" y="25"/>
                    <a:pt x="333" y="61"/>
                    <a:pt x="321" y="84"/>
                  </a:cubicBezTo>
                  <a:cubicBezTo>
                    <a:pt x="321" y="108"/>
                    <a:pt x="167" y="144"/>
                    <a:pt x="167" y="168"/>
                  </a:cubicBezTo>
                  <a:cubicBezTo>
                    <a:pt x="179" y="191"/>
                    <a:pt x="310" y="227"/>
                    <a:pt x="310" y="251"/>
                  </a:cubicBezTo>
                  <a:cubicBezTo>
                    <a:pt x="310" y="275"/>
                    <a:pt x="167" y="299"/>
                    <a:pt x="155" y="322"/>
                  </a:cubicBezTo>
                  <a:cubicBezTo>
                    <a:pt x="155" y="346"/>
                    <a:pt x="310" y="394"/>
                    <a:pt x="298" y="406"/>
                  </a:cubicBezTo>
                  <a:cubicBezTo>
                    <a:pt x="286" y="442"/>
                    <a:pt x="167" y="453"/>
                    <a:pt x="143" y="48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2"/>
            <p:cNvSpPr/>
            <p:nvPr/>
          </p:nvSpPr>
          <p:spPr>
            <a:xfrm>
              <a:off x="3818925" y="2940075"/>
              <a:ext cx="18475" cy="10150"/>
            </a:xfrm>
            <a:custGeom>
              <a:rect b="b" l="l" r="r" t="t"/>
              <a:pathLst>
                <a:path extrusionOk="0" h="406" w="739">
                  <a:moveTo>
                    <a:pt x="572" y="322"/>
                  </a:moveTo>
                  <a:cubicBezTo>
                    <a:pt x="524" y="322"/>
                    <a:pt x="476" y="405"/>
                    <a:pt x="429" y="405"/>
                  </a:cubicBezTo>
                  <a:cubicBezTo>
                    <a:pt x="417" y="405"/>
                    <a:pt x="286" y="322"/>
                    <a:pt x="286" y="322"/>
                  </a:cubicBezTo>
                  <a:cubicBezTo>
                    <a:pt x="286" y="310"/>
                    <a:pt x="441" y="239"/>
                    <a:pt x="441" y="239"/>
                  </a:cubicBezTo>
                  <a:cubicBezTo>
                    <a:pt x="417" y="227"/>
                    <a:pt x="322" y="155"/>
                    <a:pt x="298" y="155"/>
                  </a:cubicBezTo>
                  <a:cubicBezTo>
                    <a:pt x="298" y="155"/>
                    <a:pt x="250" y="179"/>
                    <a:pt x="215" y="191"/>
                  </a:cubicBezTo>
                  <a:cubicBezTo>
                    <a:pt x="179" y="215"/>
                    <a:pt x="143" y="227"/>
                    <a:pt x="143" y="227"/>
                  </a:cubicBezTo>
                  <a:cubicBezTo>
                    <a:pt x="131" y="215"/>
                    <a:pt x="0" y="167"/>
                    <a:pt x="12" y="143"/>
                  </a:cubicBezTo>
                  <a:cubicBezTo>
                    <a:pt x="12" y="120"/>
                    <a:pt x="143" y="96"/>
                    <a:pt x="155" y="72"/>
                  </a:cubicBezTo>
                  <a:cubicBezTo>
                    <a:pt x="215" y="84"/>
                    <a:pt x="250" y="155"/>
                    <a:pt x="298" y="155"/>
                  </a:cubicBezTo>
                  <a:cubicBezTo>
                    <a:pt x="322" y="155"/>
                    <a:pt x="429" y="84"/>
                    <a:pt x="453" y="72"/>
                  </a:cubicBezTo>
                  <a:cubicBezTo>
                    <a:pt x="476" y="60"/>
                    <a:pt x="572" y="0"/>
                    <a:pt x="607" y="0"/>
                  </a:cubicBezTo>
                  <a:cubicBezTo>
                    <a:pt x="643" y="0"/>
                    <a:pt x="703" y="84"/>
                    <a:pt x="738" y="84"/>
                  </a:cubicBezTo>
                  <a:cubicBezTo>
                    <a:pt x="691" y="108"/>
                    <a:pt x="643" y="131"/>
                    <a:pt x="596" y="167"/>
                  </a:cubicBezTo>
                  <a:cubicBezTo>
                    <a:pt x="572" y="179"/>
                    <a:pt x="441" y="227"/>
                    <a:pt x="441" y="239"/>
                  </a:cubicBezTo>
                  <a:cubicBezTo>
                    <a:pt x="441" y="262"/>
                    <a:pt x="572" y="298"/>
                    <a:pt x="572" y="32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12"/>
            <p:cNvSpPr/>
            <p:nvPr/>
          </p:nvSpPr>
          <p:spPr>
            <a:xfrm>
              <a:off x="3898400" y="2948100"/>
              <a:ext cx="44375" cy="11950"/>
            </a:xfrm>
            <a:custGeom>
              <a:rect b="b" l="l" r="r" t="t"/>
              <a:pathLst>
                <a:path extrusionOk="0" h="478" w="1775">
                  <a:moveTo>
                    <a:pt x="441" y="322"/>
                  </a:moveTo>
                  <a:cubicBezTo>
                    <a:pt x="453" y="299"/>
                    <a:pt x="595" y="275"/>
                    <a:pt x="595" y="251"/>
                  </a:cubicBezTo>
                  <a:cubicBezTo>
                    <a:pt x="595" y="239"/>
                    <a:pt x="476" y="180"/>
                    <a:pt x="453" y="168"/>
                  </a:cubicBezTo>
                  <a:cubicBezTo>
                    <a:pt x="441" y="156"/>
                    <a:pt x="310" y="84"/>
                    <a:pt x="310" y="84"/>
                  </a:cubicBezTo>
                  <a:cubicBezTo>
                    <a:pt x="322" y="72"/>
                    <a:pt x="453" y="1"/>
                    <a:pt x="465" y="1"/>
                  </a:cubicBezTo>
                  <a:cubicBezTo>
                    <a:pt x="512" y="1"/>
                    <a:pt x="572" y="96"/>
                    <a:pt x="607" y="84"/>
                  </a:cubicBezTo>
                  <a:cubicBezTo>
                    <a:pt x="655" y="84"/>
                    <a:pt x="703" y="13"/>
                    <a:pt x="762" y="13"/>
                  </a:cubicBezTo>
                  <a:cubicBezTo>
                    <a:pt x="810" y="13"/>
                    <a:pt x="857" y="96"/>
                    <a:pt x="905" y="96"/>
                  </a:cubicBezTo>
                  <a:cubicBezTo>
                    <a:pt x="953" y="96"/>
                    <a:pt x="1000" y="13"/>
                    <a:pt x="1048" y="13"/>
                  </a:cubicBezTo>
                  <a:cubicBezTo>
                    <a:pt x="1096" y="13"/>
                    <a:pt x="1143" y="96"/>
                    <a:pt x="1191" y="108"/>
                  </a:cubicBezTo>
                  <a:cubicBezTo>
                    <a:pt x="1238" y="108"/>
                    <a:pt x="1298" y="25"/>
                    <a:pt x="1346" y="25"/>
                  </a:cubicBezTo>
                  <a:cubicBezTo>
                    <a:pt x="1393" y="25"/>
                    <a:pt x="1429" y="108"/>
                    <a:pt x="1488" y="108"/>
                  </a:cubicBezTo>
                  <a:cubicBezTo>
                    <a:pt x="1512" y="108"/>
                    <a:pt x="1608" y="25"/>
                    <a:pt x="1631" y="37"/>
                  </a:cubicBezTo>
                  <a:cubicBezTo>
                    <a:pt x="1655" y="37"/>
                    <a:pt x="1774" y="108"/>
                    <a:pt x="1774" y="120"/>
                  </a:cubicBezTo>
                  <a:cubicBezTo>
                    <a:pt x="1774" y="144"/>
                    <a:pt x="1631" y="168"/>
                    <a:pt x="1619" y="191"/>
                  </a:cubicBezTo>
                  <a:lnTo>
                    <a:pt x="1322" y="346"/>
                  </a:lnTo>
                  <a:cubicBezTo>
                    <a:pt x="1310" y="322"/>
                    <a:pt x="1179" y="287"/>
                    <a:pt x="1179" y="263"/>
                  </a:cubicBezTo>
                  <a:cubicBezTo>
                    <a:pt x="1179" y="251"/>
                    <a:pt x="1334" y="191"/>
                    <a:pt x="1334" y="191"/>
                  </a:cubicBezTo>
                  <a:cubicBezTo>
                    <a:pt x="1322" y="180"/>
                    <a:pt x="1215" y="108"/>
                    <a:pt x="1191" y="108"/>
                  </a:cubicBezTo>
                  <a:cubicBezTo>
                    <a:pt x="1155" y="96"/>
                    <a:pt x="1084" y="180"/>
                    <a:pt x="1036" y="180"/>
                  </a:cubicBezTo>
                  <a:cubicBezTo>
                    <a:pt x="1012" y="180"/>
                    <a:pt x="917" y="84"/>
                    <a:pt x="893" y="96"/>
                  </a:cubicBezTo>
                  <a:cubicBezTo>
                    <a:pt x="846" y="108"/>
                    <a:pt x="786" y="156"/>
                    <a:pt x="750" y="168"/>
                  </a:cubicBezTo>
                  <a:cubicBezTo>
                    <a:pt x="726" y="180"/>
                    <a:pt x="595" y="239"/>
                    <a:pt x="595" y="251"/>
                  </a:cubicBezTo>
                  <a:cubicBezTo>
                    <a:pt x="595" y="275"/>
                    <a:pt x="738" y="311"/>
                    <a:pt x="726" y="334"/>
                  </a:cubicBezTo>
                  <a:cubicBezTo>
                    <a:pt x="726" y="358"/>
                    <a:pt x="595" y="382"/>
                    <a:pt x="584" y="406"/>
                  </a:cubicBezTo>
                  <a:lnTo>
                    <a:pt x="441" y="322"/>
                  </a:lnTo>
                  <a:cubicBezTo>
                    <a:pt x="381" y="334"/>
                    <a:pt x="345" y="394"/>
                    <a:pt x="286" y="406"/>
                  </a:cubicBezTo>
                  <a:cubicBezTo>
                    <a:pt x="238" y="406"/>
                    <a:pt x="179" y="477"/>
                    <a:pt x="131" y="477"/>
                  </a:cubicBezTo>
                  <a:cubicBezTo>
                    <a:pt x="131" y="477"/>
                    <a:pt x="0" y="394"/>
                    <a:pt x="0" y="394"/>
                  </a:cubicBezTo>
                  <a:cubicBezTo>
                    <a:pt x="0" y="382"/>
                    <a:pt x="131" y="322"/>
                    <a:pt x="143" y="322"/>
                  </a:cubicBezTo>
                  <a:cubicBezTo>
                    <a:pt x="179" y="311"/>
                    <a:pt x="274" y="239"/>
                    <a:pt x="298" y="239"/>
                  </a:cubicBezTo>
                  <a:cubicBezTo>
                    <a:pt x="345" y="239"/>
                    <a:pt x="393" y="322"/>
                    <a:pt x="441" y="32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12"/>
            <p:cNvSpPr/>
            <p:nvPr/>
          </p:nvSpPr>
          <p:spPr>
            <a:xfrm>
              <a:off x="4179675" y="2951375"/>
              <a:ext cx="14600" cy="12250"/>
            </a:xfrm>
            <a:custGeom>
              <a:rect b="b" l="l" r="r" t="t"/>
              <a:pathLst>
                <a:path extrusionOk="0" h="490" w="584">
                  <a:moveTo>
                    <a:pt x="274" y="489"/>
                  </a:moveTo>
                  <a:lnTo>
                    <a:pt x="143" y="406"/>
                  </a:lnTo>
                  <a:cubicBezTo>
                    <a:pt x="120" y="394"/>
                    <a:pt x="1" y="334"/>
                    <a:pt x="1" y="322"/>
                  </a:cubicBezTo>
                  <a:cubicBezTo>
                    <a:pt x="12" y="287"/>
                    <a:pt x="143" y="275"/>
                    <a:pt x="155" y="239"/>
                  </a:cubicBezTo>
                  <a:cubicBezTo>
                    <a:pt x="167" y="215"/>
                    <a:pt x="310" y="191"/>
                    <a:pt x="310" y="168"/>
                  </a:cubicBezTo>
                  <a:cubicBezTo>
                    <a:pt x="310" y="156"/>
                    <a:pt x="155" y="84"/>
                    <a:pt x="167" y="84"/>
                  </a:cubicBezTo>
                  <a:cubicBezTo>
                    <a:pt x="203" y="49"/>
                    <a:pt x="286" y="37"/>
                    <a:pt x="322" y="1"/>
                  </a:cubicBezTo>
                  <a:cubicBezTo>
                    <a:pt x="334" y="25"/>
                    <a:pt x="465" y="60"/>
                    <a:pt x="465" y="84"/>
                  </a:cubicBezTo>
                  <a:cubicBezTo>
                    <a:pt x="453" y="108"/>
                    <a:pt x="298" y="144"/>
                    <a:pt x="310" y="168"/>
                  </a:cubicBezTo>
                  <a:cubicBezTo>
                    <a:pt x="322" y="191"/>
                    <a:pt x="417" y="227"/>
                    <a:pt x="441" y="251"/>
                  </a:cubicBezTo>
                  <a:cubicBezTo>
                    <a:pt x="465" y="263"/>
                    <a:pt x="584" y="322"/>
                    <a:pt x="584" y="334"/>
                  </a:cubicBezTo>
                  <a:cubicBezTo>
                    <a:pt x="584" y="346"/>
                    <a:pt x="453" y="406"/>
                    <a:pt x="429" y="40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2"/>
            <p:cNvSpPr/>
            <p:nvPr/>
          </p:nvSpPr>
          <p:spPr>
            <a:xfrm>
              <a:off x="4238625" y="2949000"/>
              <a:ext cx="29475" cy="6575"/>
            </a:xfrm>
            <a:custGeom>
              <a:rect b="b" l="l" r="r" t="t"/>
              <a:pathLst>
                <a:path extrusionOk="0" h="263" w="1179">
                  <a:moveTo>
                    <a:pt x="155" y="72"/>
                  </a:moveTo>
                  <a:cubicBezTo>
                    <a:pt x="202" y="72"/>
                    <a:pt x="262" y="1"/>
                    <a:pt x="310" y="1"/>
                  </a:cubicBezTo>
                  <a:cubicBezTo>
                    <a:pt x="357" y="1"/>
                    <a:pt x="405" y="72"/>
                    <a:pt x="452" y="84"/>
                  </a:cubicBezTo>
                  <a:cubicBezTo>
                    <a:pt x="500" y="96"/>
                    <a:pt x="536" y="167"/>
                    <a:pt x="595" y="167"/>
                  </a:cubicBezTo>
                  <a:cubicBezTo>
                    <a:pt x="643" y="167"/>
                    <a:pt x="691" y="84"/>
                    <a:pt x="738" y="96"/>
                  </a:cubicBezTo>
                  <a:cubicBezTo>
                    <a:pt x="786" y="96"/>
                    <a:pt x="833" y="179"/>
                    <a:pt x="881" y="179"/>
                  </a:cubicBezTo>
                  <a:cubicBezTo>
                    <a:pt x="929" y="179"/>
                    <a:pt x="988" y="96"/>
                    <a:pt x="1036" y="96"/>
                  </a:cubicBezTo>
                  <a:cubicBezTo>
                    <a:pt x="1083" y="108"/>
                    <a:pt x="1119" y="167"/>
                    <a:pt x="1179" y="179"/>
                  </a:cubicBezTo>
                  <a:cubicBezTo>
                    <a:pt x="1119" y="191"/>
                    <a:pt x="1072" y="263"/>
                    <a:pt x="1024" y="263"/>
                  </a:cubicBezTo>
                  <a:cubicBezTo>
                    <a:pt x="976" y="263"/>
                    <a:pt x="929" y="179"/>
                    <a:pt x="881" y="179"/>
                  </a:cubicBezTo>
                  <a:cubicBezTo>
                    <a:pt x="833" y="179"/>
                    <a:pt x="774" y="251"/>
                    <a:pt x="726" y="251"/>
                  </a:cubicBezTo>
                  <a:cubicBezTo>
                    <a:pt x="679" y="251"/>
                    <a:pt x="643" y="167"/>
                    <a:pt x="595" y="167"/>
                  </a:cubicBezTo>
                  <a:cubicBezTo>
                    <a:pt x="536" y="167"/>
                    <a:pt x="488" y="251"/>
                    <a:pt x="441" y="239"/>
                  </a:cubicBezTo>
                  <a:cubicBezTo>
                    <a:pt x="393" y="239"/>
                    <a:pt x="333" y="155"/>
                    <a:pt x="298" y="155"/>
                  </a:cubicBezTo>
                  <a:cubicBezTo>
                    <a:pt x="274" y="167"/>
                    <a:pt x="167" y="239"/>
                    <a:pt x="143" y="239"/>
                  </a:cubicBezTo>
                  <a:cubicBezTo>
                    <a:pt x="131" y="227"/>
                    <a:pt x="0" y="155"/>
                    <a:pt x="12" y="155"/>
                  </a:cubicBezTo>
                  <a:cubicBezTo>
                    <a:pt x="12" y="120"/>
                    <a:pt x="143" y="96"/>
                    <a:pt x="155"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12"/>
            <p:cNvSpPr/>
            <p:nvPr/>
          </p:nvSpPr>
          <p:spPr>
            <a:xfrm>
              <a:off x="4263925" y="2951675"/>
              <a:ext cx="25900" cy="10450"/>
            </a:xfrm>
            <a:custGeom>
              <a:rect b="b" l="l" r="r" t="t"/>
              <a:pathLst>
                <a:path extrusionOk="0" h="418" w="1036">
                  <a:moveTo>
                    <a:pt x="0" y="310"/>
                  </a:moveTo>
                  <a:cubicBezTo>
                    <a:pt x="48" y="287"/>
                    <a:pt x="95" y="263"/>
                    <a:pt x="143" y="239"/>
                  </a:cubicBezTo>
                  <a:cubicBezTo>
                    <a:pt x="191" y="215"/>
                    <a:pt x="250" y="191"/>
                    <a:pt x="298" y="156"/>
                  </a:cubicBezTo>
                  <a:lnTo>
                    <a:pt x="452" y="84"/>
                  </a:lnTo>
                  <a:cubicBezTo>
                    <a:pt x="488" y="60"/>
                    <a:pt x="560" y="13"/>
                    <a:pt x="607" y="1"/>
                  </a:cubicBezTo>
                  <a:cubicBezTo>
                    <a:pt x="631" y="1"/>
                    <a:pt x="714" y="84"/>
                    <a:pt x="750" y="96"/>
                  </a:cubicBezTo>
                  <a:cubicBezTo>
                    <a:pt x="774" y="96"/>
                    <a:pt x="881" y="13"/>
                    <a:pt x="893" y="13"/>
                  </a:cubicBezTo>
                  <a:cubicBezTo>
                    <a:pt x="917" y="25"/>
                    <a:pt x="1036" y="84"/>
                    <a:pt x="1036" y="96"/>
                  </a:cubicBezTo>
                  <a:cubicBezTo>
                    <a:pt x="1036" y="120"/>
                    <a:pt x="881" y="156"/>
                    <a:pt x="881" y="179"/>
                  </a:cubicBezTo>
                  <a:cubicBezTo>
                    <a:pt x="893" y="191"/>
                    <a:pt x="1036" y="251"/>
                    <a:pt x="1024" y="263"/>
                  </a:cubicBezTo>
                  <a:cubicBezTo>
                    <a:pt x="1000" y="287"/>
                    <a:pt x="905" y="322"/>
                    <a:pt x="869" y="334"/>
                  </a:cubicBezTo>
                  <a:lnTo>
                    <a:pt x="714" y="418"/>
                  </a:lnTo>
                  <a:cubicBezTo>
                    <a:pt x="714" y="382"/>
                    <a:pt x="572" y="358"/>
                    <a:pt x="583" y="334"/>
                  </a:cubicBezTo>
                  <a:cubicBezTo>
                    <a:pt x="583" y="310"/>
                    <a:pt x="714" y="263"/>
                    <a:pt x="726" y="251"/>
                  </a:cubicBezTo>
                  <a:cubicBezTo>
                    <a:pt x="762" y="239"/>
                    <a:pt x="869" y="191"/>
                    <a:pt x="881" y="179"/>
                  </a:cubicBezTo>
                  <a:cubicBezTo>
                    <a:pt x="893" y="156"/>
                    <a:pt x="750" y="108"/>
                    <a:pt x="750" y="96"/>
                  </a:cubicBezTo>
                  <a:lnTo>
                    <a:pt x="441" y="239"/>
                  </a:lnTo>
                  <a:cubicBezTo>
                    <a:pt x="393" y="275"/>
                    <a:pt x="333" y="298"/>
                    <a:pt x="286" y="322"/>
                  </a:cubicBezTo>
                  <a:cubicBezTo>
                    <a:pt x="262" y="334"/>
                    <a:pt x="167" y="394"/>
                    <a:pt x="131" y="394"/>
                  </a:cubicBezTo>
                  <a:cubicBezTo>
                    <a:pt x="95" y="406"/>
                    <a:pt x="36" y="322"/>
                    <a:pt x="0" y="31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2"/>
            <p:cNvSpPr/>
            <p:nvPr/>
          </p:nvSpPr>
          <p:spPr>
            <a:xfrm>
              <a:off x="4300525" y="2954650"/>
              <a:ext cx="18175" cy="6275"/>
            </a:xfrm>
            <a:custGeom>
              <a:rect b="b" l="l" r="r" t="t"/>
              <a:pathLst>
                <a:path extrusionOk="0" h="251" w="727">
                  <a:moveTo>
                    <a:pt x="429" y="168"/>
                  </a:moveTo>
                  <a:cubicBezTo>
                    <a:pt x="405" y="156"/>
                    <a:pt x="310" y="251"/>
                    <a:pt x="286" y="239"/>
                  </a:cubicBezTo>
                  <a:cubicBezTo>
                    <a:pt x="239" y="227"/>
                    <a:pt x="179" y="179"/>
                    <a:pt x="143" y="156"/>
                  </a:cubicBezTo>
                  <a:cubicBezTo>
                    <a:pt x="120" y="144"/>
                    <a:pt x="1" y="84"/>
                    <a:pt x="1" y="72"/>
                  </a:cubicBezTo>
                  <a:cubicBezTo>
                    <a:pt x="1" y="72"/>
                    <a:pt x="143" y="1"/>
                    <a:pt x="155" y="1"/>
                  </a:cubicBezTo>
                  <a:cubicBezTo>
                    <a:pt x="203" y="1"/>
                    <a:pt x="251" y="72"/>
                    <a:pt x="298" y="84"/>
                  </a:cubicBezTo>
                  <a:cubicBezTo>
                    <a:pt x="346" y="84"/>
                    <a:pt x="382" y="168"/>
                    <a:pt x="429" y="168"/>
                  </a:cubicBezTo>
                  <a:cubicBezTo>
                    <a:pt x="477" y="168"/>
                    <a:pt x="548" y="84"/>
                    <a:pt x="584" y="84"/>
                  </a:cubicBezTo>
                  <a:cubicBezTo>
                    <a:pt x="596" y="84"/>
                    <a:pt x="727" y="168"/>
                    <a:pt x="727" y="168"/>
                  </a:cubicBezTo>
                  <a:cubicBezTo>
                    <a:pt x="727" y="179"/>
                    <a:pt x="584" y="251"/>
                    <a:pt x="572" y="251"/>
                  </a:cubicBezTo>
                  <a:cubicBezTo>
                    <a:pt x="524" y="251"/>
                    <a:pt x="477" y="168"/>
                    <a:pt x="429" y="16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2"/>
            <p:cNvSpPr/>
            <p:nvPr/>
          </p:nvSpPr>
          <p:spPr>
            <a:xfrm>
              <a:off x="4337425" y="2949600"/>
              <a:ext cx="18500" cy="14300"/>
            </a:xfrm>
            <a:custGeom>
              <a:rect b="b" l="l" r="r" t="t"/>
              <a:pathLst>
                <a:path extrusionOk="0" h="572" w="740">
                  <a:moveTo>
                    <a:pt x="144" y="239"/>
                  </a:moveTo>
                  <a:cubicBezTo>
                    <a:pt x="132" y="203"/>
                    <a:pt x="1" y="179"/>
                    <a:pt x="1" y="155"/>
                  </a:cubicBezTo>
                  <a:cubicBezTo>
                    <a:pt x="1" y="143"/>
                    <a:pt x="144" y="72"/>
                    <a:pt x="156" y="72"/>
                  </a:cubicBezTo>
                  <a:cubicBezTo>
                    <a:pt x="179" y="72"/>
                    <a:pt x="275" y="167"/>
                    <a:pt x="287" y="155"/>
                  </a:cubicBezTo>
                  <a:cubicBezTo>
                    <a:pt x="346" y="143"/>
                    <a:pt x="406" y="108"/>
                    <a:pt x="441" y="84"/>
                  </a:cubicBezTo>
                  <a:lnTo>
                    <a:pt x="596" y="0"/>
                  </a:lnTo>
                  <a:cubicBezTo>
                    <a:pt x="608" y="36"/>
                    <a:pt x="739" y="60"/>
                    <a:pt x="739" y="84"/>
                  </a:cubicBezTo>
                  <a:cubicBezTo>
                    <a:pt x="739" y="120"/>
                    <a:pt x="596" y="143"/>
                    <a:pt x="584" y="167"/>
                  </a:cubicBezTo>
                  <a:cubicBezTo>
                    <a:pt x="572" y="191"/>
                    <a:pt x="430" y="215"/>
                    <a:pt x="430" y="239"/>
                  </a:cubicBezTo>
                  <a:cubicBezTo>
                    <a:pt x="430" y="262"/>
                    <a:pt x="584" y="310"/>
                    <a:pt x="572" y="334"/>
                  </a:cubicBezTo>
                  <a:cubicBezTo>
                    <a:pt x="560" y="358"/>
                    <a:pt x="441" y="370"/>
                    <a:pt x="418" y="405"/>
                  </a:cubicBezTo>
                  <a:cubicBezTo>
                    <a:pt x="406" y="429"/>
                    <a:pt x="560" y="465"/>
                    <a:pt x="560" y="489"/>
                  </a:cubicBezTo>
                  <a:cubicBezTo>
                    <a:pt x="560" y="501"/>
                    <a:pt x="406" y="572"/>
                    <a:pt x="406" y="572"/>
                  </a:cubicBezTo>
                  <a:cubicBezTo>
                    <a:pt x="346" y="560"/>
                    <a:pt x="322" y="489"/>
                    <a:pt x="263" y="477"/>
                  </a:cubicBezTo>
                  <a:cubicBezTo>
                    <a:pt x="275" y="453"/>
                    <a:pt x="418" y="429"/>
                    <a:pt x="418" y="405"/>
                  </a:cubicBezTo>
                  <a:cubicBezTo>
                    <a:pt x="418" y="381"/>
                    <a:pt x="275" y="346"/>
                    <a:pt x="275" y="322"/>
                  </a:cubicBezTo>
                  <a:cubicBezTo>
                    <a:pt x="287" y="310"/>
                    <a:pt x="441" y="251"/>
                    <a:pt x="430" y="239"/>
                  </a:cubicBezTo>
                  <a:cubicBezTo>
                    <a:pt x="418" y="227"/>
                    <a:pt x="310" y="155"/>
                    <a:pt x="287" y="155"/>
                  </a:cubicBezTo>
                  <a:cubicBezTo>
                    <a:pt x="239" y="155"/>
                    <a:pt x="191" y="227"/>
                    <a:pt x="144" y="23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2"/>
            <p:cNvSpPr/>
            <p:nvPr/>
          </p:nvSpPr>
          <p:spPr>
            <a:xfrm>
              <a:off x="4394275" y="2965375"/>
              <a:ext cx="25925" cy="8350"/>
            </a:xfrm>
            <a:custGeom>
              <a:rect b="b" l="l" r="r" t="t"/>
              <a:pathLst>
                <a:path extrusionOk="0" h="334" w="1037">
                  <a:moveTo>
                    <a:pt x="144" y="310"/>
                  </a:moveTo>
                  <a:cubicBezTo>
                    <a:pt x="132" y="286"/>
                    <a:pt x="1" y="251"/>
                    <a:pt x="1" y="227"/>
                  </a:cubicBezTo>
                  <a:cubicBezTo>
                    <a:pt x="1" y="227"/>
                    <a:pt x="156" y="155"/>
                    <a:pt x="156" y="155"/>
                  </a:cubicBezTo>
                  <a:cubicBezTo>
                    <a:pt x="180" y="155"/>
                    <a:pt x="287" y="239"/>
                    <a:pt x="299" y="239"/>
                  </a:cubicBezTo>
                  <a:cubicBezTo>
                    <a:pt x="346" y="215"/>
                    <a:pt x="406" y="179"/>
                    <a:pt x="453" y="155"/>
                  </a:cubicBezTo>
                  <a:lnTo>
                    <a:pt x="608" y="84"/>
                  </a:lnTo>
                  <a:lnTo>
                    <a:pt x="751" y="1"/>
                  </a:lnTo>
                  <a:lnTo>
                    <a:pt x="1037" y="179"/>
                  </a:lnTo>
                  <a:lnTo>
                    <a:pt x="882" y="251"/>
                  </a:lnTo>
                  <a:cubicBezTo>
                    <a:pt x="846" y="274"/>
                    <a:pt x="775" y="322"/>
                    <a:pt x="727" y="334"/>
                  </a:cubicBezTo>
                  <a:cubicBezTo>
                    <a:pt x="703" y="334"/>
                    <a:pt x="620" y="239"/>
                    <a:pt x="584" y="239"/>
                  </a:cubicBezTo>
                  <a:cubicBezTo>
                    <a:pt x="537" y="239"/>
                    <a:pt x="489" y="322"/>
                    <a:pt x="442" y="322"/>
                  </a:cubicBezTo>
                  <a:cubicBezTo>
                    <a:pt x="394" y="322"/>
                    <a:pt x="346" y="239"/>
                    <a:pt x="299" y="239"/>
                  </a:cubicBezTo>
                  <a:cubicBezTo>
                    <a:pt x="251" y="239"/>
                    <a:pt x="191" y="310"/>
                    <a:pt x="144" y="31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2"/>
            <p:cNvSpPr/>
            <p:nvPr/>
          </p:nvSpPr>
          <p:spPr>
            <a:xfrm>
              <a:off x="4388025" y="2952875"/>
              <a:ext cx="22350" cy="8050"/>
            </a:xfrm>
            <a:custGeom>
              <a:rect b="b" l="l" r="r" t="t"/>
              <a:pathLst>
                <a:path extrusionOk="0" h="322" w="894">
                  <a:moveTo>
                    <a:pt x="608" y="84"/>
                  </a:moveTo>
                  <a:cubicBezTo>
                    <a:pt x="549" y="108"/>
                    <a:pt x="501" y="143"/>
                    <a:pt x="453" y="167"/>
                  </a:cubicBezTo>
                  <a:cubicBezTo>
                    <a:pt x="430" y="179"/>
                    <a:pt x="334" y="239"/>
                    <a:pt x="299" y="239"/>
                  </a:cubicBezTo>
                  <a:cubicBezTo>
                    <a:pt x="251" y="250"/>
                    <a:pt x="191" y="322"/>
                    <a:pt x="144" y="322"/>
                  </a:cubicBezTo>
                  <a:cubicBezTo>
                    <a:pt x="132" y="322"/>
                    <a:pt x="1" y="239"/>
                    <a:pt x="1" y="239"/>
                  </a:cubicBezTo>
                  <a:cubicBezTo>
                    <a:pt x="13" y="215"/>
                    <a:pt x="132" y="179"/>
                    <a:pt x="156" y="155"/>
                  </a:cubicBezTo>
                  <a:cubicBezTo>
                    <a:pt x="191" y="131"/>
                    <a:pt x="263" y="108"/>
                    <a:pt x="311" y="84"/>
                  </a:cubicBezTo>
                  <a:cubicBezTo>
                    <a:pt x="346" y="60"/>
                    <a:pt x="418" y="12"/>
                    <a:pt x="465" y="0"/>
                  </a:cubicBezTo>
                  <a:cubicBezTo>
                    <a:pt x="489" y="0"/>
                    <a:pt x="572" y="96"/>
                    <a:pt x="608" y="84"/>
                  </a:cubicBezTo>
                  <a:cubicBezTo>
                    <a:pt x="656" y="84"/>
                    <a:pt x="703" y="12"/>
                    <a:pt x="751" y="12"/>
                  </a:cubicBezTo>
                  <a:cubicBezTo>
                    <a:pt x="763" y="12"/>
                    <a:pt x="894" y="96"/>
                    <a:pt x="894" y="96"/>
                  </a:cubicBezTo>
                  <a:cubicBezTo>
                    <a:pt x="894" y="108"/>
                    <a:pt x="751" y="179"/>
                    <a:pt x="739" y="179"/>
                  </a:cubicBezTo>
                  <a:cubicBezTo>
                    <a:pt x="727" y="179"/>
                    <a:pt x="620" y="84"/>
                    <a:pt x="608" y="8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2"/>
            <p:cNvSpPr/>
            <p:nvPr/>
          </p:nvSpPr>
          <p:spPr>
            <a:xfrm>
              <a:off x="4533900" y="2952575"/>
              <a:ext cx="8350" cy="12225"/>
            </a:xfrm>
            <a:custGeom>
              <a:rect b="b" l="l" r="r" t="t"/>
              <a:pathLst>
                <a:path extrusionOk="0" h="489" w="334">
                  <a:moveTo>
                    <a:pt x="143" y="489"/>
                  </a:moveTo>
                  <a:cubicBezTo>
                    <a:pt x="143" y="465"/>
                    <a:pt x="0" y="429"/>
                    <a:pt x="12" y="405"/>
                  </a:cubicBezTo>
                  <a:cubicBezTo>
                    <a:pt x="12" y="382"/>
                    <a:pt x="167" y="346"/>
                    <a:pt x="155" y="322"/>
                  </a:cubicBezTo>
                  <a:cubicBezTo>
                    <a:pt x="155" y="298"/>
                    <a:pt x="24" y="262"/>
                    <a:pt x="24" y="239"/>
                  </a:cubicBezTo>
                  <a:cubicBezTo>
                    <a:pt x="24" y="215"/>
                    <a:pt x="167" y="191"/>
                    <a:pt x="179" y="167"/>
                  </a:cubicBezTo>
                  <a:cubicBezTo>
                    <a:pt x="179" y="143"/>
                    <a:pt x="24" y="96"/>
                    <a:pt x="36" y="84"/>
                  </a:cubicBezTo>
                  <a:cubicBezTo>
                    <a:pt x="48" y="48"/>
                    <a:pt x="167" y="36"/>
                    <a:pt x="191" y="1"/>
                  </a:cubicBezTo>
                  <a:cubicBezTo>
                    <a:pt x="191" y="24"/>
                    <a:pt x="333" y="60"/>
                    <a:pt x="321" y="84"/>
                  </a:cubicBezTo>
                  <a:cubicBezTo>
                    <a:pt x="321" y="108"/>
                    <a:pt x="167" y="143"/>
                    <a:pt x="179" y="167"/>
                  </a:cubicBezTo>
                  <a:cubicBezTo>
                    <a:pt x="179" y="191"/>
                    <a:pt x="310" y="227"/>
                    <a:pt x="310" y="251"/>
                  </a:cubicBezTo>
                  <a:cubicBezTo>
                    <a:pt x="310" y="274"/>
                    <a:pt x="167" y="298"/>
                    <a:pt x="155" y="322"/>
                  </a:cubicBezTo>
                  <a:cubicBezTo>
                    <a:pt x="155" y="346"/>
                    <a:pt x="310" y="393"/>
                    <a:pt x="298" y="405"/>
                  </a:cubicBezTo>
                  <a:cubicBezTo>
                    <a:pt x="286" y="441"/>
                    <a:pt x="167" y="453"/>
                    <a:pt x="143" y="48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2"/>
            <p:cNvSpPr/>
            <p:nvPr/>
          </p:nvSpPr>
          <p:spPr>
            <a:xfrm>
              <a:off x="4600575" y="2954350"/>
              <a:ext cx="21750" cy="8375"/>
            </a:xfrm>
            <a:custGeom>
              <a:rect b="b" l="l" r="r" t="t"/>
              <a:pathLst>
                <a:path extrusionOk="0" h="335" w="870">
                  <a:moveTo>
                    <a:pt x="417" y="334"/>
                  </a:moveTo>
                  <a:cubicBezTo>
                    <a:pt x="405" y="299"/>
                    <a:pt x="274" y="275"/>
                    <a:pt x="274" y="251"/>
                  </a:cubicBezTo>
                  <a:cubicBezTo>
                    <a:pt x="274" y="215"/>
                    <a:pt x="417" y="191"/>
                    <a:pt x="429" y="168"/>
                  </a:cubicBezTo>
                  <a:cubicBezTo>
                    <a:pt x="381" y="168"/>
                    <a:pt x="333" y="84"/>
                    <a:pt x="286" y="84"/>
                  </a:cubicBezTo>
                  <a:cubicBezTo>
                    <a:pt x="250" y="84"/>
                    <a:pt x="167" y="168"/>
                    <a:pt x="131" y="156"/>
                  </a:cubicBezTo>
                  <a:cubicBezTo>
                    <a:pt x="83" y="156"/>
                    <a:pt x="48" y="84"/>
                    <a:pt x="0" y="72"/>
                  </a:cubicBezTo>
                  <a:cubicBezTo>
                    <a:pt x="48" y="72"/>
                    <a:pt x="95" y="1"/>
                    <a:pt x="143" y="1"/>
                  </a:cubicBezTo>
                  <a:cubicBezTo>
                    <a:pt x="191" y="1"/>
                    <a:pt x="250" y="84"/>
                    <a:pt x="286" y="84"/>
                  </a:cubicBezTo>
                  <a:cubicBezTo>
                    <a:pt x="333" y="84"/>
                    <a:pt x="381" y="13"/>
                    <a:pt x="441" y="13"/>
                  </a:cubicBezTo>
                  <a:cubicBezTo>
                    <a:pt x="488" y="1"/>
                    <a:pt x="536" y="96"/>
                    <a:pt x="583" y="96"/>
                  </a:cubicBezTo>
                  <a:cubicBezTo>
                    <a:pt x="619" y="96"/>
                    <a:pt x="691" y="13"/>
                    <a:pt x="726" y="13"/>
                  </a:cubicBezTo>
                  <a:cubicBezTo>
                    <a:pt x="786" y="25"/>
                    <a:pt x="822" y="84"/>
                    <a:pt x="869" y="96"/>
                  </a:cubicBezTo>
                  <a:cubicBezTo>
                    <a:pt x="822" y="108"/>
                    <a:pt x="762" y="180"/>
                    <a:pt x="714" y="180"/>
                  </a:cubicBezTo>
                  <a:cubicBezTo>
                    <a:pt x="667" y="180"/>
                    <a:pt x="631" y="96"/>
                    <a:pt x="583" y="96"/>
                  </a:cubicBezTo>
                  <a:cubicBezTo>
                    <a:pt x="524" y="120"/>
                    <a:pt x="476" y="144"/>
                    <a:pt x="429" y="168"/>
                  </a:cubicBezTo>
                  <a:cubicBezTo>
                    <a:pt x="429" y="191"/>
                    <a:pt x="572" y="227"/>
                    <a:pt x="560" y="251"/>
                  </a:cubicBezTo>
                  <a:cubicBezTo>
                    <a:pt x="560" y="275"/>
                    <a:pt x="429" y="299"/>
                    <a:pt x="417" y="33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2"/>
            <p:cNvSpPr/>
            <p:nvPr/>
          </p:nvSpPr>
          <p:spPr>
            <a:xfrm>
              <a:off x="4664550" y="2958525"/>
              <a:ext cx="26825" cy="19975"/>
            </a:xfrm>
            <a:custGeom>
              <a:rect b="b" l="l" r="r" t="t"/>
              <a:pathLst>
                <a:path extrusionOk="0" h="799" w="1073">
                  <a:moveTo>
                    <a:pt x="1" y="620"/>
                  </a:moveTo>
                  <a:lnTo>
                    <a:pt x="156" y="548"/>
                  </a:lnTo>
                  <a:cubicBezTo>
                    <a:pt x="191" y="525"/>
                    <a:pt x="263" y="477"/>
                    <a:pt x="310" y="477"/>
                  </a:cubicBezTo>
                  <a:cubicBezTo>
                    <a:pt x="334" y="465"/>
                    <a:pt x="418" y="560"/>
                    <a:pt x="453" y="560"/>
                  </a:cubicBezTo>
                  <a:cubicBezTo>
                    <a:pt x="477" y="560"/>
                    <a:pt x="584" y="489"/>
                    <a:pt x="608" y="477"/>
                  </a:cubicBezTo>
                  <a:cubicBezTo>
                    <a:pt x="620" y="465"/>
                    <a:pt x="751" y="417"/>
                    <a:pt x="763" y="405"/>
                  </a:cubicBezTo>
                  <a:cubicBezTo>
                    <a:pt x="763" y="382"/>
                    <a:pt x="608" y="334"/>
                    <a:pt x="620" y="322"/>
                  </a:cubicBezTo>
                  <a:cubicBezTo>
                    <a:pt x="644" y="286"/>
                    <a:pt x="739" y="263"/>
                    <a:pt x="775" y="239"/>
                  </a:cubicBezTo>
                  <a:cubicBezTo>
                    <a:pt x="810" y="215"/>
                    <a:pt x="906" y="191"/>
                    <a:pt x="918" y="167"/>
                  </a:cubicBezTo>
                  <a:cubicBezTo>
                    <a:pt x="930" y="155"/>
                    <a:pt x="787" y="96"/>
                    <a:pt x="787" y="84"/>
                  </a:cubicBezTo>
                  <a:cubicBezTo>
                    <a:pt x="787" y="72"/>
                    <a:pt x="930" y="1"/>
                    <a:pt x="941" y="1"/>
                  </a:cubicBezTo>
                  <a:cubicBezTo>
                    <a:pt x="989" y="1"/>
                    <a:pt x="1025" y="72"/>
                    <a:pt x="1072" y="84"/>
                  </a:cubicBezTo>
                  <a:cubicBezTo>
                    <a:pt x="1061" y="108"/>
                    <a:pt x="930" y="132"/>
                    <a:pt x="918" y="167"/>
                  </a:cubicBezTo>
                  <a:cubicBezTo>
                    <a:pt x="918" y="179"/>
                    <a:pt x="1072" y="227"/>
                    <a:pt x="1061" y="251"/>
                  </a:cubicBezTo>
                  <a:cubicBezTo>
                    <a:pt x="1049" y="275"/>
                    <a:pt x="941" y="310"/>
                    <a:pt x="906" y="322"/>
                  </a:cubicBezTo>
                  <a:cubicBezTo>
                    <a:pt x="894" y="334"/>
                    <a:pt x="763" y="382"/>
                    <a:pt x="763" y="405"/>
                  </a:cubicBezTo>
                  <a:cubicBezTo>
                    <a:pt x="751" y="417"/>
                    <a:pt x="906" y="477"/>
                    <a:pt x="894" y="489"/>
                  </a:cubicBezTo>
                  <a:cubicBezTo>
                    <a:pt x="870" y="513"/>
                    <a:pt x="787" y="536"/>
                    <a:pt x="739" y="560"/>
                  </a:cubicBezTo>
                  <a:cubicBezTo>
                    <a:pt x="644" y="620"/>
                    <a:pt x="537" y="667"/>
                    <a:pt x="441" y="715"/>
                  </a:cubicBezTo>
                  <a:cubicBezTo>
                    <a:pt x="382" y="739"/>
                    <a:pt x="334" y="775"/>
                    <a:pt x="287" y="79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12"/>
            <p:cNvSpPr/>
            <p:nvPr/>
          </p:nvSpPr>
          <p:spPr>
            <a:xfrm>
              <a:off x="4651175" y="2959725"/>
              <a:ext cx="18175" cy="6275"/>
            </a:xfrm>
            <a:custGeom>
              <a:rect b="b" l="l" r="r" t="t"/>
              <a:pathLst>
                <a:path extrusionOk="0" h="251" w="727">
                  <a:moveTo>
                    <a:pt x="286" y="84"/>
                  </a:moveTo>
                  <a:cubicBezTo>
                    <a:pt x="262" y="84"/>
                    <a:pt x="167" y="167"/>
                    <a:pt x="143" y="167"/>
                  </a:cubicBezTo>
                  <a:cubicBezTo>
                    <a:pt x="131" y="167"/>
                    <a:pt x="0" y="84"/>
                    <a:pt x="0" y="72"/>
                  </a:cubicBezTo>
                  <a:cubicBezTo>
                    <a:pt x="0" y="72"/>
                    <a:pt x="131" y="0"/>
                    <a:pt x="155" y="0"/>
                  </a:cubicBezTo>
                  <a:cubicBezTo>
                    <a:pt x="179" y="0"/>
                    <a:pt x="262" y="84"/>
                    <a:pt x="286" y="84"/>
                  </a:cubicBezTo>
                  <a:cubicBezTo>
                    <a:pt x="322" y="84"/>
                    <a:pt x="417" y="0"/>
                    <a:pt x="441" y="12"/>
                  </a:cubicBezTo>
                  <a:cubicBezTo>
                    <a:pt x="488" y="12"/>
                    <a:pt x="548" y="72"/>
                    <a:pt x="583" y="96"/>
                  </a:cubicBezTo>
                  <a:cubicBezTo>
                    <a:pt x="607" y="107"/>
                    <a:pt x="726" y="167"/>
                    <a:pt x="726" y="179"/>
                  </a:cubicBezTo>
                  <a:cubicBezTo>
                    <a:pt x="726" y="179"/>
                    <a:pt x="583" y="250"/>
                    <a:pt x="572" y="250"/>
                  </a:cubicBezTo>
                  <a:cubicBezTo>
                    <a:pt x="536" y="250"/>
                    <a:pt x="464" y="179"/>
                    <a:pt x="429" y="167"/>
                  </a:cubicBezTo>
                  <a:cubicBezTo>
                    <a:pt x="381" y="155"/>
                    <a:pt x="345" y="96"/>
                    <a:pt x="286" y="8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2"/>
            <p:cNvSpPr/>
            <p:nvPr/>
          </p:nvSpPr>
          <p:spPr>
            <a:xfrm>
              <a:off x="4814275" y="2970425"/>
              <a:ext cx="18775" cy="8075"/>
            </a:xfrm>
            <a:custGeom>
              <a:rect b="b" l="l" r="r" t="t"/>
              <a:pathLst>
                <a:path extrusionOk="0" h="323" w="751">
                  <a:moveTo>
                    <a:pt x="453" y="156"/>
                  </a:moveTo>
                  <a:cubicBezTo>
                    <a:pt x="441" y="132"/>
                    <a:pt x="322" y="108"/>
                    <a:pt x="310" y="72"/>
                  </a:cubicBezTo>
                  <a:cubicBezTo>
                    <a:pt x="310" y="72"/>
                    <a:pt x="453" y="1"/>
                    <a:pt x="465" y="1"/>
                  </a:cubicBezTo>
                  <a:cubicBezTo>
                    <a:pt x="513" y="1"/>
                    <a:pt x="560" y="72"/>
                    <a:pt x="608" y="84"/>
                  </a:cubicBezTo>
                  <a:cubicBezTo>
                    <a:pt x="608" y="108"/>
                    <a:pt x="751" y="144"/>
                    <a:pt x="739" y="168"/>
                  </a:cubicBezTo>
                  <a:cubicBezTo>
                    <a:pt x="739" y="180"/>
                    <a:pt x="608" y="227"/>
                    <a:pt x="596" y="239"/>
                  </a:cubicBezTo>
                  <a:cubicBezTo>
                    <a:pt x="560" y="263"/>
                    <a:pt x="489" y="310"/>
                    <a:pt x="441" y="322"/>
                  </a:cubicBezTo>
                  <a:cubicBezTo>
                    <a:pt x="417" y="322"/>
                    <a:pt x="322" y="239"/>
                    <a:pt x="298" y="239"/>
                  </a:cubicBezTo>
                  <a:cubicBezTo>
                    <a:pt x="263" y="239"/>
                    <a:pt x="179" y="322"/>
                    <a:pt x="144" y="310"/>
                  </a:cubicBezTo>
                  <a:cubicBezTo>
                    <a:pt x="132" y="310"/>
                    <a:pt x="1" y="239"/>
                    <a:pt x="13" y="227"/>
                  </a:cubicBezTo>
                  <a:cubicBezTo>
                    <a:pt x="13" y="227"/>
                    <a:pt x="155" y="144"/>
                    <a:pt x="155" y="144"/>
                  </a:cubicBezTo>
                  <a:cubicBezTo>
                    <a:pt x="203" y="156"/>
                    <a:pt x="251" y="239"/>
                    <a:pt x="298" y="239"/>
                  </a:cubicBezTo>
                  <a:cubicBezTo>
                    <a:pt x="358" y="227"/>
                    <a:pt x="394" y="168"/>
                    <a:pt x="453" y="1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2"/>
            <p:cNvSpPr/>
            <p:nvPr/>
          </p:nvSpPr>
          <p:spPr>
            <a:xfrm>
              <a:off x="4793750" y="2955250"/>
              <a:ext cx="29475" cy="10450"/>
            </a:xfrm>
            <a:custGeom>
              <a:rect b="b" l="l" r="r" t="t"/>
              <a:pathLst>
                <a:path extrusionOk="0" h="418" w="1179">
                  <a:moveTo>
                    <a:pt x="298" y="167"/>
                  </a:moveTo>
                  <a:cubicBezTo>
                    <a:pt x="298" y="191"/>
                    <a:pt x="143" y="227"/>
                    <a:pt x="143" y="251"/>
                  </a:cubicBezTo>
                  <a:cubicBezTo>
                    <a:pt x="143" y="227"/>
                    <a:pt x="0" y="191"/>
                    <a:pt x="12" y="167"/>
                  </a:cubicBezTo>
                  <a:cubicBezTo>
                    <a:pt x="12" y="144"/>
                    <a:pt x="143" y="96"/>
                    <a:pt x="167" y="84"/>
                  </a:cubicBezTo>
                  <a:cubicBezTo>
                    <a:pt x="191" y="72"/>
                    <a:pt x="262" y="25"/>
                    <a:pt x="310" y="13"/>
                  </a:cubicBezTo>
                  <a:cubicBezTo>
                    <a:pt x="334" y="1"/>
                    <a:pt x="429" y="96"/>
                    <a:pt x="453" y="96"/>
                  </a:cubicBezTo>
                  <a:cubicBezTo>
                    <a:pt x="488" y="96"/>
                    <a:pt x="572" y="13"/>
                    <a:pt x="607" y="13"/>
                  </a:cubicBezTo>
                  <a:cubicBezTo>
                    <a:pt x="655" y="25"/>
                    <a:pt x="703" y="84"/>
                    <a:pt x="750" y="108"/>
                  </a:cubicBezTo>
                  <a:cubicBezTo>
                    <a:pt x="798" y="120"/>
                    <a:pt x="834" y="167"/>
                    <a:pt x="881" y="191"/>
                  </a:cubicBezTo>
                  <a:cubicBezTo>
                    <a:pt x="941" y="167"/>
                    <a:pt x="976" y="120"/>
                    <a:pt x="1036" y="108"/>
                  </a:cubicBezTo>
                  <a:cubicBezTo>
                    <a:pt x="1036" y="108"/>
                    <a:pt x="1179" y="191"/>
                    <a:pt x="1179" y="191"/>
                  </a:cubicBezTo>
                  <a:cubicBezTo>
                    <a:pt x="1179" y="203"/>
                    <a:pt x="1036" y="275"/>
                    <a:pt x="1024" y="275"/>
                  </a:cubicBezTo>
                  <a:cubicBezTo>
                    <a:pt x="976" y="263"/>
                    <a:pt x="929" y="191"/>
                    <a:pt x="881" y="191"/>
                  </a:cubicBezTo>
                  <a:cubicBezTo>
                    <a:pt x="834" y="191"/>
                    <a:pt x="786" y="263"/>
                    <a:pt x="726" y="263"/>
                  </a:cubicBezTo>
                  <a:cubicBezTo>
                    <a:pt x="703" y="263"/>
                    <a:pt x="619" y="179"/>
                    <a:pt x="595" y="179"/>
                  </a:cubicBezTo>
                  <a:cubicBezTo>
                    <a:pt x="572" y="179"/>
                    <a:pt x="441" y="251"/>
                    <a:pt x="441" y="251"/>
                  </a:cubicBezTo>
                  <a:cubicBezTo>
                    <a:pt x="441" y="263"/>
                    <a:pt x="572" y="346"/>
                    <a:pt x="584" y="346"/>
                  </a:cubicBezTo>
                  <a:cubicBezTo>
                    <a:pt x="524" y="346"/>
                    <a:pt x="476" y="417"/>
                    <a:pt x="429" y="417"/>
                  </a:cubicBezTo>
                  <a:cubicBezTo>
                    <a:pt x="417" y="417"/>
                    <a:pt x="286" y="334"/>
                    <a:pt x="286" y="334"/>
                  </a:cubicBezTo>
                  <a:cubicBezTo>
                    <a:pt x="298" y="310"/>
                    <a:pt x="441" y="286"/>
                    <a:pt x="441" y="251"/>
                  </a:cubicBezTo>
                  <a:cubicBezTo>
                    <a:pt x="441" y="227"/>
                    <a:pt x="310" y="203"/>
                    <a:pt x="298" y="16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2"/>
            <p:cNvSpPr/>
            <p:nvPr/>
          </p:nvSpPr>
          <p:spPr>
            <a:xfrm>
              <a:off x="4850900" y="2973400"/>
              <a:ext cx="18475" cy="6000"/>
            </a:xfrm>
            <a:custGeom>
              <a:rect b="b" l="l" r="r" t="t"/>
              <a:pathLst>
                <a:path extrusionOk="0" h="240" w="739">
                  <a:moveTo>
                    <a:pt x="298" y="156"/>
                  </a:moveTo>
                  <a:cubicBezTo>
                    <a:pt x="250" y="156"/>
                    <a:pt x="191" y="227"/>
                    <a:pt x="143" y="227"/>
                  </a:cubicBezTo>
                  <a:cubicBezTo>
                    <a:pt x="131" y="227"/>
                    <a:pt x="0" y="156"/>
                    <a:pt x="0" y="144"/>
                  </a:cubicBezTo>
                  <a:cubicBezTo>
                    <a:pt x="0" y="144"/>
                    <a:pt x="143" y="72"/>
                    <a:pt x="155" y="72"/>
                  </a:cubicBezTo>
                  <a:cubicBezTo>
                    <a:pt x="191" y="72"/>
                    <a:pt x="262" y="156"/>
                    <a:pt x="298" y="156"/>
                  </a:cubicBezTo>
                  <a:cubicBezTo>
                    <a:pt x="334" y="144"/>
                    <a:pt x="417" y="96"/>
                    <a:pt x="441" y="72"/>
                  </a:cubicBezTo>
                  <a:cubicBezTo>
                    <a:pt x="465" y="72"/>
                    <a:pt x="584" y="1"/>
                    <a:pt x="595" y="1"/>
                  </a:cubicBezTo>
                  <a:cubicBezTo>
                    <a:pt x="607" y="1"/>
                    <a:pt x="738" y="84"/>
                    <a:pt x="738" y="84"/>
                  </a:cubicBezTo>
                  <a:cubicBezTo>
                    <a:pt x="738" y="96"/>
                    <a:pt x="607" y="144"/>
                    <a:pt x="584" y="156"/>
                  </a:cubicBezTo>
                  <a:cubicBezTo>
                    <a:pt x="548" y="180"/>
                    <a:pt x="476" y="227"/>
                    <a:pt x="429" y="239"/>
                  </a:cubicBezTo>
                  <a:cubicBezTo>
                    <a:pt x="405" y="239"/>
                    <a:pt x="322" y="156"/>
                    <a:pt x="298" y="1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2"/>
            <p:cNvSpPr/>
            <p:nvPr/>
          </p:nvSpPr>
          <p:spPr>
            <a:xfrm>
              <a:off x="4833925" y="2960625"/>
              <a:ext cx="18175" cy="6275"/>
            </a:xfrm>
            <a:custGeom>
              <a:rect b="b" l="l" r="r" t="t"/>
              <a:pathLst>
                <a:path extrusionOk="0" h="251" w="727">
                  <a:moveTo>
                    <a:pt x="429" y="167"/>
                  </a:moveTo>
                  <a:cubicBezTo>
                    <a:pt x="393" y="155"/>
                    <a:pt x="310" y="250"/>
                    <a:pt x="274" y="238"/>
                  </a:cubicBezTo>
                  <a:cubicBezTo>
                    <a:pt x="239" y="238"/>
                    <a:pt x="167" y="179"/>
                    <a:pt x="143" y="155"/>
                  </a:cubicBezTo>
                  <a:cubicBezTo>
                    <a:pt x="120" y="143"/>
                    <a:pt x="1" y="83"/>
                    <a:pt x="1" y="71"/>
                  </a:cubicBezTo>
                  <a:cubicBezTo>
                    <a:pt x="1" y="71"/>
                    <a:pt x="143" y="0"/>
                    <a:pt x="155" y="0"/>
                  </a:cubicBezTo>
                  <a:cubicBezTo>
                    <a:pt x="203" y="0"/>
                    <a:pt x="239" y="71"/>
                    <a:pt x="286" y="83"/>
                  </a:cubicBezTo>
                  <a:cubicBezTo>
                    <a:pt x="346" y="83"/>
                    <a:pt x="382" y="167"/>
                    <a:pt x="429" y="167"/>
                  </a:cubicBezTo>
                  <a:cubicBezTo>
                    <a:pt x="477" y="167"/>
                    <a:pt x="548" y="83"/>
                    <a:pt x="584" y="83"/>
                  </a:cubicBezTo>
                  <a:cubicBezTo>
                    <a:pt x="596" y="83"/>
                    <a:pt x="727" y="167"/>
                    <a:pt x="727" y="167"/>
                  </a:cubicBezTo>
                  <a:cubicBezTo>
                    <a:pt x="715" y="179"/>
                    <a:pt x="584" y="250"/>
                    <a:pt x="572" y="250"/>
                  </a:cubicBezTo>
                  <a:cubicBezTo>
                    <a:pt x="524" y="250"/>
                    <a:pt x="477" y="179"/>
                    <a:pt x="429" y="16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2"/>
            <p:cNvSpPr/>
            <p:nvPr/>
          </p:nvSpPr>
          <p:spPr>
            <a:xfrm>
              <a:off x="5117300" y="2972225"/>
              <a:ext cx="22650" cy="11925"/>
            </a:xfrm>
            <a:custGeom>
              <a:rect b="b" l="l" r="r" t="t"/>
              <a:pathLst>
                <a:path extrusionOk="0" h="477" w="906">
                  <a:moveTo>
                    <a:pt x="143" y="477"/>
                  </a:moveTo>
                  <a:cubicBezTo>
                    <a:pt x="131" y="453"/>
                    <a:pt x="0" y="417"/>
                    <a:pt x="0" y="393"/>
                  </a:cubicBezTo>
                  <a:cubicBezTo>
                    <a:pt x="12" y="369"/>
                    <a:pt x="143" y="346"/>
                    <a:pt x="155" y="322"/>
                  </a:cubicBezTo>
                  <a:cubicBezTo>
                    <a:pt x="167" y="286"/>
                    <a:pt x="310" y="262"/>
                    <a:pt x="310" y="238"/>
                  </a:cubicBezTo>
                  <a:cubicBezTo>
                    <a:pt x="310" y="215"/>
                    <a:pt x="179" y="179"/>
                    <a:pt x="167" y="155"/>
                  </a:cubicBezTo>
                  <a:lnTo>
                    <a:pt x="322" y="72"/>
                  </a:lnTo>
                  <a:cubicBezTo>
                    <a:pt x="357" y="60"/>
                    <a:pt x="429" y="12"/>
                    <a:pt x="477" y="0"/>
                  </a:cubicBezTo>
                  <a:cubicBezTo>
                    <a:pt x="500" y="0"/>
                    <a:pt x="584" y="84"/>
                    <a:pt x="619" y="84"/>
                  </a:cubicBezTo>
                  <a:cubicBezTo>
                    <a:pt x="655" y="84"/>
                    <a:pt x="738" y="0"/>
                    <a:pt x="774" y="12"/>
                  </a:cubicBezTo>
                  <a:cubicBezTo>
                    <a:pt x="822" y="24"/>
                    <a:pt x="858" y="72"/>
                    <a:pt x="905" y="96"/>
                  </a:cubicBezTo>
                  <a:cubicBezTo>
                    <a:pt x="858" y="119"/>
                    <a:pt x="810" y="143"/>
                    <a:pt x="750" y="167"/>
                  </a:cubicBezTo>
                  <a:cubicBezTo>
                    <a:pt x="738" y="179"/>
                    <a:pt x="619" y="250"/>
                    <a:pt x="607" y="250"/>
                  </a:cubicBezTo>
                  <a:cubicBezTo>
                    <a:pt x="560" y="238"/>
                    <a:pt x="500" y="155"/>
                    <a:pt x="465" y="167"/>
                  </a:cubicBezTo>
                  <a:cubicBezTo>
                    <a:pt x="405" y="167"/>
                    <a:pt x="357" y="238"/>
                    <a:pt x="310" y="238"/>
                  </a:cubicBezTo>
                  <a:cubicBezTo>
                    <a:pt x="322" y="262"/>
                    <a:pt x="453" y="298"/>
                    <a:pt x="453" y="322"/>
                  </a:cubicBezTo>
                  <a:cubicBezTo>
                    <a:pt x="453" y="334"/>
                    <a:pt x="322" y="393"/>
                    <a:pt x="298" y="405"/>
                  </a:cubicBezTo>
                  <a:cubicBezTo>
                    <a:pt x="250" y="429"/>
                    <a:pt x="191" y="453"/>
                    <a:pt x="143" y="47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2"/>
            <p:cNvSpPr/>
            <p:nvPr/>
          </p:nvSpPr>
          <p:spPr>
            <a:xfrm>
              <a:off x="5119675" y="2951675"/>
              <a:ext cx="18175" cy="10450"/>
            </a:xfrm>
            <a:custGeom>
              <a:rect b="b" l="l" r="r" t="t"/>
              <a:pathLst>
                <a:path extrusionOk="0" h="418" w="727">
                  <a:moveTo>
                    <a:pt x="572" y="263"/>
                  </a:moveTo>
                  <a:cubicBezTo>
                    <a:pt x="596" y="275"/>
                    <a:pt x="715" y="334"/>
                    <a:pt x="715" y="346"/>
                  </a:cubicBezTo>
                  <a:cubicBezTo>
                    <a:pt x="715" y="358"/>
                    <a:pt x="572" y="418"/>
                    <a:pt x="560" y="418"/>
                  </a:cubicBezTo>
                  <a:cubicBezTo>
                    <a:pt x="548" y="418"/>
                    <a:pt x="441" y="346"/>
                    <a:pt x="429" y="334"/>
                  </a:cubicBezTo>
                  <a:cubicBezTo>
                    <a:pt x="417" y="334"/>
                    <a:pt x="572" y="275"/>
                    <a:pt x="572" y="263"/>
                  </a:cubicBezTo>
                  <a:cubicBezTo>
                    <a:pt x="572" y="251"/>
                    <a:pt x="453" y="191"/>
                    <a:pt x="441" y="179"/>
                  </a:cubicBezTo>
                  <a:cubicBezTo>
                    <a:pt x="417" y="168"/>
                    <a:pt x="322" y="96"/>
                    <a:pt x="298" y="96"/>
                  </a:cubicBezTo>
                  <a:cubicBezTo>
                    <a:pt x="262" y="96"/>
                    <a:pt x="179" y="179"/>
                    <a:pt x="143" y="168"/>
                  </a:cubicBezTo>
                  <a:cubicBezTo>
                    <a:pt x="131" y="168"/>
                    <a:pt x="1" y="84"/>
                    <a:pt x="12" y="84"/>
                  </a:cubicBezTo>
                  <a:cubicBezTo>
                    <a:pt x="12" y="72"/>
                    <a:pt x="143" y="1"/>
                    <a:pt x="155" y="13"/>
                  </a:cubicBezTo>
                  <a:cubicBezTo>
                    <a:pt x="203" y="13"/>
                    <a:pt x="251" y="84"/>
                    <a:pt x="298" y="96"/>
                  </a:cubicBezTo>
                  <a:cubicBezTo>
                    <a:pt x="322" y="96"/>
                    <a:pt x="417" y="13"/>
                    <a:pt x="453" y="13"/>
                  </a:cubicBezTo>
                  <a:cubicBezTo>
                    <a:pt x="477" y="13"/>
                    <a:pt x="572" y="84"/>
                    <a:pt x="596" y="96"/>
                  </a:cubicBezTo>
                  <a:cubicBezTo>
                    <a:pt x="608" y="108"/>
                    <a:pt x="727" y="168"/>
                    <a:pt x="727" y="179"/>
                  </a:cubicBezTo>
                  <a:cubicBezTo>
                    <a:pt x="727" y="191"/>
                    <a:pt x="572" y="251"/>
                    <a:pt x="572" y="2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8" name="Google Shape;1388;p12"/>
          <p:cNvPicPr preferRelativeResize="0"/>
          <p:nvPr/>
        </p:nvPicPr>
        <p:blipFill rotWithShape="1">
          <a:blip r:embed="rId3">
            <a:alphaModFix/>
          </a:blip>
          <a:srcRect b="0" l="0" r="0" t="0"/>
          <a:stretch/>
        </p:blipFill>
        <p:spPr>
          <a:xfrm>
            <a:off x="3938588" y="549789"/>
            <a:ext cx="1112742" cy="1112742"/>
          </a:xfrm>
          <a:prstGeom prst="rect">
            <a:avLst/>
          </a:prstGeom>
          <a:noFill/>
          <a:ln>
            <a:noFill/>
          </a:ln>
        </p:spPr>
      </p:pic>
      <p:sp>
        <p:nvSpPr>
          <p:cNvPr id="1389" name="Google Shape;1389;p12"/>
          <p:cNvSpPr/>
          <p:nvPr/>
        </p:nvSpPr>
        <p:spPr>
          <a:xfrm>
            <a:off x="2023026" y="4104726"/>
            <a:ext cx="457200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chemeClr val="accent1"/>
                </a:solidFill>
                <a:latin typeface="Arial"/>
                <a:ea typeface="Arial"/>
                <a:cs typeface="Arial"/>
                <a:sym typeface="Arial"/>
              </a:rPr>
              <a:t>Présenté par </a:t>
            </a:r>
            <a:r>
              <a:rPr b="0" i="0" lang="en-US" sz="1200" u="none" cap="none" strike="noStrike">
                <a:solidFill>
                  <a:schemeClr val="accent1"/>
                </a:solidFill>
                <a:latin typeface="Microsoft YaHei"/>
                <a:ea typeface="Microsoft YaHei"/>
                <a:cs typeface="Microsoft YaHei"/>
                <a:sym typeface="Microsoft YaHei"/>
              </a:rPr>
              <a:t>: Abadlia Rami</a:t>
            </a:r>
            <a:endParaRPr b="0" i="0" sz="1200" u="none" cap="none" strike="noStrike">
              <a:solidFill>
                <a:schemeClr val="accent1"/>
              </a:solidFill>
              <a:latin typeface="Microsoft YaHei"/>
              <a:ea typeface="Microsoft YaHei"/>
              <a:cs typeface="Microsoft YaHei"/>
              <a:sym typeface="Microsoft YaHei"/>
            </a:endParaRPr>
          </a:p>
        </p:txBody>
      </p:sp>
      <p:sp>
        <p:nvSpPr>
          <p:cNvPr id="1390" name="Google Shape;1390;p12"/>
          <p:cNvSpPr/>
          <p:nvPr/>
        </p:nvSpPr>
        <p:spPr>
          <a:xfrm>
            <a:off x="2008768" y="3827728"/>
            <a:ext cx="457200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chemeClr val="accent1"/>
                </a:solidFill>
                <a:latin typeface="Josefin Sans"/>
                <a:ea typeface="Josefin Sans"/>
                <a:cs typeface="Josefin Sans"/>
                <a:sym typeface="Josefin Sans"/>
              </a:rPr>
              <a:t>Supervisé par : </a:t>
            </a:r>
            <a:r>
              <a:rPr b="0" i="0" lang="en-US" sz="1200" u="none" cap="none" strike="noStrike">
                <a:solidFill>
                  <a:schemeClr val="accent1"/>
                </a:solidFill>
                <a:latin typeface="Arial"/>
                <a:ea typeface="Arial"/>
                <a:cs typeface="Arial"/>
                <a:sym typeface="Arial"/>
              </a:rPr>
              <a:t>Dr.</a:t>
            </a:r>
            <a:r>
              <a:rPr b="0" i="0" lang="en-US" sz="1200" u="none" cap="none" strike="noStrike">
                <a:solidFill>
                  <a:schemeClr val="accent1"/>
                </a:solidFill>
                <a:latin typeface="Microsoft YaHei"/>
                <a:ea typeface="Microsoft YaHei"/>
                <a:cs typeface="Microsoft YaHei"/>
                <a:sym typeface="Microsoft YaHei"/>
              </a:rPr>
              <a:t> Khaldi Belkacem</a:t>
            </a:r>
            <a:endParaRPr b="0" i="0" sz="1400" u="none" cap="none" strike="noStrike">
              <a:solidFill>
                <a:schemeClr val="accent1"/>
              </a:solidFill>
              <a:latin typeface="Arial"/>
              <a:ea typeface="Arial"/>
              <a:cs typeface="Arial"/>
              <a:sym typeface="Arial"/>
            </a:endParaRPr>
          </a:p>
        </p:txBody>
      </p:sp>
      <p:sp>
        <p:nvSpPr>
          <p:cNvPr id="1391" name="Google Shape;139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rgbClr val="F9F9F9"/>
                </a:solidFill>
              </a:rPr>
              <a:t>‹#›</a:t>
            </a:fld>
            <a:endParaRPr>
              <a:solidFill>
                <a:srgbClr val="F9F9F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1" name="Shape 4111"/>
        <p:cNvGrpSpPr/>
        <p:nvPr/>
      </p:nvGrpSpPr>
      <p:grpSpPr>
        <a:xfrm>
          <a:off x="0" y="0"/>
          <a:ext cx="0" cy="0"/>
          <a:chOff x="0" y="0"/>
          <a:chExt cx="0" cy="0"/>
        </a:xfrm>
      </p:grpSpPr>
      <p:sp>
        <p:nvSpPr>
          <p:cNvPr id="4112" name="Google Shape;4112;p21"/>
          <p:cNvSpPr txBox="1"/>
          <p:nvPr>
            <p:ph type="title"/>
          </p:nvPr>
        </p:nvSpPr>
        <p:spPr>
          <a:xfrm>
            <a:off x="3360669" y="197442"/>
            <a:ext cx="2732221"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a:t>Dataset</a:t>
            </a:r>
            <a:endParaRPr/>
          </a:p>
        </p:txBody>
      </p:sp>
      <p:sp>
        <p:nvSpPr>
          <p:cNvPr id="4113" name="Google Shape;4113;p21"/>
          <p:cNvSpPr txBox="1"/>
          <p:nvPr/>
        </p:nvSpPr>
        <p:spPr>
          <a:xfrm>
            <a:off x="636735" y="831750"/>
            <a:ext cx="7925700" cy="615523"/>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US">
                <a:solidFill>
                  <a:schemeClr val="accent1"/>
                </a:solidFill>
                <a:latin typeface="Quicksand"/>
                <a:ea typeface="Quicksand"/>
                <a:cs typeface="Quicksand"/>
                <a:sym typeface="Quicksand"/>
              </a:rPr>
              <a:t>Le dataset est une collection de statistiques et d'informations brutes générées par une étude de recherche.</a:t>
            </a:r>
            <a:endParaRPr b="0" i="0" sz="1400" u="none" cap="none" strike="noStrike">
              <a:solidFill>
                <a:schemeClr val="accent1"/>
              </a:solidFill>
              <a:latin typeface="Quicksand"/>
              <a:ea typeface="Quicksand"/>
              <a:cs typeface="Quicksand"/>
              <a:sym typeface="Quicksand"/>
            </a:endParaRPr>
          </a:p>
        </p:txBody>
      </p:sp>
      <p:sp>
        <p:nvSpPr>
          <p:cNvPr id="4114" name="Google Shape;4114;p21"/>
          <p:cNvSpPr txBox="1"/>
          <p:nvPr/>
        </p:nvSpPr>
        <p:spPr>
          <a:xfrm>
            <a:off x="636735" y="1837281"/>
            <a:ext cx="6759900" cy="789417"/>
          </a:xfrm>
          <a:prstGeom prst="rect">
            <a:avLst/>
          </a:prstGeom>
          <a:noFill/>
          <a:ln cap="flat" cmpd="sng" w="12700">
            <a:solidFill>
              <a:schemeClr val="lt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just">
              <a:lnSpc>
                <a:spcPct val="13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Tensorflow datasets ( tfds ) définit une collection de jeux de données prêts à l'emploi avec TensorFlow car ils sont déjà au format tensor. Chaque jeu de données est défini comme un tfds.</a:t>
            </a:r>
            <a:endParaRPr b="0" i="0" sz="1200" u="none" cap="none" strike="noStrike">
              <a:solidFill>
                <a:schemeClr val="accent1"/>
              </a:solidFill>
              <a:latin typeface="Quicksand"/>
              <a:ea typeface="Quicksand"/>
              <a:cs typeface="Quicksand"/>
              <a:sym typeface="Quicksand"/>
            </a:endParaRPr>
          </a:p>
        </p:txBody>
      </p:sp>
      <p:sp>
        <p:nvSpPr>
          <p:cNvPr id="4115" name="Google Shape;4115;p21"/>
          <p:cNvSpPr/>
          <p:nvPr/>
        </p:nvSpPr>
        <p:spPr>
          <a:xfrm>
            <a:off x="636725" y="1520696"/>
            <a:ext cx="2858100" cy="318900"/>
          </a:xfrm>
          <a:prstGeom prst="rect">
            <a:avLst/>
          </a:prstGeom>
          <a:gradFill>
            <a:gsLst>
              <a:gs pos="0">
                <a:srgbClr val="696969"/>
              </a:gs>
              <a:gs pos="100000">
                <a:srgbClr val="1D1D1D"/>
              </a:gs>
            </a:gsLst>
            <a:lin ang="5400012"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Microsoft YaHei"/>
                <a:ea typeface="Microsoft YaHei"/>
                <a:cs typeface="Microsoft YaHei"/>
                <a:sym typeface="Microsoft YaHei"/>
              </a:rPr>
              <a:t>TFDS</a:t>
            </a:r>
            <a:endParaRPr b="1" i="0" sz="1800" u="none" cap="none" strike="noStrike">
              <a:solidFill>
                <a:srgbClr val="FFFFFF"/>
              </a:solidFill>
              <a:latin typeface="Microsoft YaHei"/>
              <a:ea typeface="Microsoft YaHei"/>
              <a:cs typeface="Microsoft YaHei"/>
              <a:sym typeface="Microsoft YaHei"/>
            </a:endParaRPr>
          </a:p>
        </p:txBody>
      </p:sp>
      <p:pic>
        <p:nvPicPr>
          <p:cNvPr id="4116" name="Google Shape;4116;p21"/>
          <p:cNvPicPr preferRelativeResize="0"/>
          <p:nvPr/>
        </p:nvPicPr>
        <p:blipFill rotWithShape="1">
          <a:blip r:embed="rId3">
            <a:alphaModFix/>
          </a:blip>
          <a:srcRect b="0" l="0" r="0" t="0"/>
          <a:stretch/>
        </p:blipFill>
        <p:spPr>
          <a:xfrm>
            <a:off x="6953953" y="2860844"/>
            <a:ext cx="1608481" cy="1842666"/>
          </a:xfrm>
          <a:prstGeom prst="rect">
            <a:avLst/>
          </a:prstGeom>
          <a:noFill/>
          <a:ln>
            <a:noFill/>
          </a:ln>
        </p:spPr>
      </p:pic>
      <p:pic>
        <p:nvPicPr>
          <p:cNvPr id="4117" name="Google Shape;4117;p21"/>
          <p:cNvPicPr preferRelativeResize="0"/>
          <p:nvPr/>
        </p:nvPicPr>
        <p:blipFill rotWithShape="1">
          <a:blip r:embed="rId4">
            <a:alphaModFix/>
          </a:blip>
          <a:srcRect b="0" l="0" r="0" t="0"/>
          <a:stretch/>
        </p:blipFill>
        <p:spPr>
          <a:xfrm>
            <a:off x="636735" y="2785318"/>
            <a:ext cx="3797559" cy="1993719"/>
          </a:xfrm>
          <a:prstGeom prst="rect">
            <a:avLst/>
          </a:prstGeom>
          <a:noFill/>
          <a:ln>
            <a:noFill/>
          </a:ln>
        </p:spPr>
      </p:pic>
      <p:sp>
        <p:nvSpPr>
          <p:cNvPr id="4118" name="Google Shape;411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2" name="Shape 4122"/>
        <p:cNvGrpSpPr/>
        <p:nvPr/>
      </p:nvGrpSpPr>
      <p:grpSpPr>
        <a:xfrm>
          <a:off x="0" y="0"/>
          <a:ext cx="0" cy="0"/>
          <a:chOff x="0" y="0"/>
          <a:chExt cx="0" cy="0"/>
        </a:xfrm>
      </p:grpSpPr>
      <p:sp>
        <p:nvSpPr>
          <p:cNvPr id="4123" name="Google Shape;4123;p22"/>
          <p:cNvSpPr txBox="1"/>
          <p:nvPr>
            <p:ph type="title"/>
          </p:nvPr>
        </p:nvSpPr>
        <p:spPr>
          <a:xfrm>
            <a:off x="1800808" y="206773"/>
            <a:ext cx="7053943"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sz="5400"/>
              <a:t>Mixed Precision Training</a:t>
            </a:r>
            <a:endParaRPr sz="5400"/>
          </a:p>
        </p:txBody>
      </p:sp>
      <p:sp>
        <p:nvSpPr>
          <p:cNvPr id="4124" name="Google Shape;4124;p22"/>
          <p:cNvSpPr txBox="1"/>
          <p:nvPr/>
        </p:nvSpPr>
        <p:spPr>
          <a:xfrm>
            <a:off x="636735" y="831750"/>
            <a:ext cx="7925700" cy="615523"/>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US" sz="1400" u="none" cap="none" strike="noStrike">
                <a:solidFill>
                  <a:schemeClr val="accent1"/>
                </a:solidFill>
                <a:latin typeface="Quicksand"/>
                <a:ea typeface="Quicksand"/>
                <a:cs typeface="Quicksand"/>
                <a:sym typeface="Quicksand"/>
              </a:rPr>
              <a:t>La précision mixte est l'utilisation de types de virgule flottante 16 bits et 32 bits dans un modèle pendant l'apprentissage afin de le rendre plus rapide et d'utiliser moins de mémoire.</a:t>
            </a:r>
            <a:endParaRPr b="0" i="0" sz="1400" u="none" cap="none" strike="noStrike">
              <a:solidFill>
                <a:schemeClr val="accent1"/>
              </a:solidFill>
              <a:latin typeface="Quicksand"/>
              <a:ea typeface="Quicksand"/>
              <a:cs typeface="Quicksand"/>
              <a:sym typeface="Quicksand"/>
            </a:endParaRPr>
          </a:p>
        </p:txBody>
      </p:sp>
      <p:pic>
        <p:nvPicPr>
          <p:cNvPr id="4125" name="Google Shape;4125;p22"/>
          <p:cNvPicPr preferRelativeResize="0"/>
          <p:nvPr/>
        </p:nvPicPr>
        <p:blipFill rotWithShape="1">
          <a:blip r:embed="rId3">
            <a:alphaModFix/>
          </a:blip>
          <a:srcRect b="0" l="0" r="0" t="0"/>
          <a:stretch/>
        </p:blipFill>
        <p:spPr>
          <a:xfrm>
            <a:off x="1888839" y="1786737"/>
            <a:ext cx="5421492" cy="2412885"/>
          </a:xfrm>
          <a:prstGeom prst="rect">
            <a:avLst/>
          </a:prstGeom>
          <a:noFill/>
          <a:ln>
            <a:noFill/>
          </a:ln>
        </p:spPr>
      </p:pic>
      <p:sp>
        <p:nvSpPr>
          <p:cNvPr id="4126" name="Google Shape;412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US">
                <a:solidFill>
                  <a:schemeClr val="accent1"/>
                </a:solidFill>
              </a:rPr>
              <a:t>12</a:t>
            </a:r>
            <a:endParaRPr>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0" name="Shape 4130"/>
        <p:cNvGrpSpPr/>
        <p:nvPr/>
      </p:nvGrpSpPr>
      <p:grpSpPr>
        <a:xfrm>
          <a:off x="0" y="0"/>
          <a:ext cx="0" cy="0"/>
          <a:chOff x="0" y="0"/>
          <a:chExt cx="0" cy="0"/>
        </a:xfrm>
      </p:grpSpPr>
      <p:sp>
        <p:nvSpPr>
          <p:cNvPr id="4131" name="Google Shape;4131;p23"/>
          <p:cNvSpPr txBox="1"/>
          <p:nvPr>
            <p:ph type="title"/>
          </p:nvPr>
        </p:nvSpPr>
        <p:spPr>
          <a:xfrm>
            <a:off x="2090057" y="234765"/>
            <a:ext cx="7053943"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sz="5400"/>
              <a:t>Transfer Learning</a:t>
            </a:r>
            <a:endParaRPr sz="5400"/>
          </a:p>
        </p:txBody>
      </p:sp>
      <p:sp>
        <p:nvSpPr>
          <p:cNvPr id="4132" name="Google Shape;4132;p23"/>
          <p:cNvSpPr txBox="1"/>
          <p:nvPr/>
        </p:nvSpPr>
        <p:spPr>
          <a:xfrm>
            <a:off x="636735" y="831750"/>
            <a:ext cx="7925700" cy="615523"/>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US" sz="1400" u="none" cap="none" strike="noStrike">
                <a:solidFill>
                  <a:schemeClr val="accent1"/>
                </a:solidFill>
                <a:latin typeface="Quicksand"/>
                <a:ea typeface="Quicksand"/>
                <a:cs typeface="Quicksand"/>
                <a:sym typeface="Quicksand"/>
              </a:rPr>
              <a:t>Le principe de base du transfer learning est simple : prendre un modèle formé sur un grand dataset et transférer ses connaissances à un plus petit dataset.</a:t>
            </a:r>
            <a:endParaRPr b="0" i="0" sz="1400" u="none" cap="none" strike="noStrike">
              <a:solidFill>
                <a:schemeClr val="accent1"/>
              </a:solidFill>
              <a:latin typeface="Quicksand"/>
              <a:ea typeface="Quicksand"/>
              <a:cs typeface="Quicksand"/>
              <a:sym typeface="Quicksand"/>
            </a:endParaRPr>
          </a:p>
        </p:txBody>
      </p:sp>
      <p:pic>
        <p:nvPicPr>
          <p:cNvPr id="4133" name="Google Shape;4133;p23"/>
          <p:cNvPicPr preferRelativeResize="0"/>
          <p:nvPr/>
        </p:nvPicPr>
        <p:blipFill rotWithShape="1">
          <a:blip r:embed="rId3">
            <a:alphaModFix/>
          </a:blip>
          <a:srcRect b="0" l="0" r="0" t="0"/>
          <a:stretch/>
        </p:blipFill>
        <p:spPr>
          <a:xfrm>
            <a:off x="2080375" y="1595533"/>
            <a:ext cx="4446973" cy="2946119"/>
          </a:xfrm>
          <a:prstGeom prst="rect">
            <a:avLst/>
          </a:prstGeom>
          <a:noFill/>
          <a:ln>
            <a:noFill/>
          </a:ln>
        </p:spPr>
      </p:pic>
      <p:sp>
        <p:nvSpPr>
          <p:cNvPr id="4134" name="Google Shape;413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8" name="Shape 4138"/>
        <p:cNvGrpSpPr/>
        <p:nvPr/>
      </p:nvGrpSpPr>
      <p:grpSpPr>
        <a:xfrm>
          <a:off x="0" y="0"/>
          <a:ext cx="0" cy="0"/>
          <a:chOff x="0" y="0"/>
          <a:chExt cx="0" cy="0"/>
        </a:xfrm>
      </p:grpSpPr>
      <p:sp>
        <p:nvSpPr>
          <p:cNvPr id="4139" name="Google Shape;4139;p24"/>
          <p:cNvSpPr txBox="1"/>
          <p:nvPr>
            <p:ph type="title"/>
          </p:nvPr>
        </p:nvSpPr>
        <p:spPr>
          <a:xfrm>
            <a:off x="3545633" y="272086"/>
            <a:ext cx="2472612"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sz="5400"/>
              <a:t>CallBack</a:t>
            </a:r>
            <a:endParaRPr sz="5400"/>
          </a:p>
        </p:txBody>
      </p:sp>
      <p:sp>
        <p:nvSpPr>
          <p:cNvPr id="4140" name="Google Shape;4140;p24"/>
          <p:cNvSpPr txBox="1"/>
          <p:nvPr/>
        </p:nvSpPr>
        <p:spPr>
          <a:xfrm>
            <a:off x="636735" y="831750"/>
            <a:ext cx="7925700" cy="830966"/>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US" sz="1400" u="none" cap="none" strike="noStrike">
                <a:solidFill>
                  <a:schemeClr val="accent1"/>
                </a:solidFill>
                <a:latin typeface="Quicksand"/>
                <a:ea typeface="Quicksand"/>
                <a:cs typeface="Quicksand"/>
                <a:sym typeface="Quicksand"/>
              </a:rPr>
              <a:t>Les callBack sont utilisé lorsqu’on veut entraîner sur une grande quantité de données et que l’entraînement pourrait prendre beaucoup de temps, c’est une bonne idée de mettre en place quelques callbacks de modélisation .</a:t>
            </a:r>
            <a:endParaRPr b="0" i="0" sz="1400" u="none" cap="none" strike="noStrike">
              <a:solidFill>
                <a:schemeClr val="accent1"/>
              </a:solidFill>
              <a:latin typeface="Quicksand"/>
              <a:ea typeface="Quicksand"/>
              <a:cs typeface="Quicksand"/>
              <a:sym typeface="Quicksand"/>
            </a:endParaRPr>
          </a:p>
        </p:txBody>
      </p:sp>
      <p:sp>
        <p:nvSpPr>
          <p:cNvPr id="4141" name="Google Shape;4141;p24"/>
          <p:cNvSpPr txBox="1"/>
          <p:nvPr/>
        </p:nvSpPr>
        <p:spPr>
          <a:xfrm>
            <a:off x="636725" y="1971891"/>
            <a:ext cx="6759900" cy="974400"/>
          </a:xfrm>
          <a:prstGeom prst="rect">
            <a:avLst/>
          </a:prstGeom>
          <a:noFill/>
          <a:ln cap="flat" cmpd="sng" w="12700">
            <a:solidFill>
              <a:schemeClr val="lt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just">
              <a:lnSpc>
                <a:spcPct val="13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Il existe trois types de callBacks : </a:t>
            </a:r>
            <a:endParaRPr b="0" i="0" sz="1200" u="none" cap="none" strike="noStrike">
              <a:solidFill>
                <a:schemeClr val="accent1"/>
              </a:solidFill>
              <a:latin typeface="Quicksand"/>
              <a:ea typeface="Quicksand"/>
              <a:cs typeface="Quicksand"/>
              <a:sym typeface="Quicksand"/>
            </a:endParaRPr>
          </a:p>
          <a:p>
            <a:pPr indent="-171450" lvl="0" marL="171450" marR="0" rtl="0" algn="just">
              <a:lnSpc>
                <a:spcPct val="130000"/>
              </a:lnSpc>
              <a:spcBef>
                <a:spcPts val="0"/>
              </a:spcBef>
              <a:spcAft>
                <a:spcPts val="0"/>
              </a:spcAft>
              <a:buClr>
                <a:srgbClr val="000000"/>
              </a:buClr>
              <a:buSzPts val="1200"/>
              <a:buFont typeface="Arial"/>
              <a:buChar char="•"/>
            </a:pPr>
            <a:r>
              <a:rPr b="0" i="0" lang="en-US" sz="1200" u="none" cap="none" strike="noStrike">
                <a:solidFill>
                  <a:schemeClr val="accent1"/>
                </a:solidFill>
                <a:latin typeface="Arial"/>
                <a:ea typeface="Arial"/>
                <a:cs typeface="Arial"/>
                <a:sym typeface="Arial"/>
              </a:rPr>
              <a:t>ModelCheckPoint</a:t>
            </a:r>
            <a:endParaRPr/>
          </a:p>
          <a:p>
            <a:pPr indent="-171450" lvl="0" marL="171450" marR="0" rtl="0" algn="just">
              <a:lnSpc>
                <a:spcPct val="130000"/>
              </a:lnSpc>
              <a:spcBef>
                <a:spcPts val="0"/>
              </a:spcBef>
              <a:spcAft>
                <a:spcPts val="0"/>
              </a:spcAft>
              <a:buClr>
                <a:srgbClr val="000000"/>
              </a:buClr>
              <a:buSzPts val="1200"/>
              <a:buFont typeface="Arial"/>
              <a:buChar char="•"/>
            </a:pPr>
            <a:r>
              <a:rPr lang="en-US" sz="1200">
                <a:solidFill>
                  <a:schemeClr val="accent1"/>
                </a:solidFill>
                <a:latin typeface="Quicksand"/>
                <a:ea typeface="Quicksand"/>
                <a:cs typeface="Quicksand"/>
                <a:sym typeface="Quicksand"/>
              </a:rPr>
              <a:t>Learning Rate</a:t>
            </a:r>
            <a:endParaRPr/>
          </a:p>
          <a:p>
            <a:pPr indent="-171450" lvl="0" marL="171450" marR="0" rtl="0" algn="just">
              <a:lnSpc>
                <a:spcPct val="130000"/>
              </a:lnSpc>
              <a:spcBef>
                <a:spcPts val="0"/>
              </a:spcBef>
              <a:spcAft>
                <a:spcPts val="0"/>
              </a:spcAft>
              <a:buClr>
                <a:srgbClr val="000000"/>
              </a:buClr>
              <a:buSzPts val="1200"/>
              <a:buFont typeface="Arial"/>
              <a:buChar char="•"/>
            </a:pPr>
            <a:r>
              <a:rPr b="0" i="0" lang="en-US" sz="1200" u="none" cap="none" strike="noStrike">
                <a:solidFill>
                  <a:schemeClr val="accent1"/>
                </a:solidFill>
                <a:latin typeface="Quicksand"/>
                <a:ea typeface="Quicksand"/>
                <a:cs typeface="Quicksand"/>
                <a:sym typeface="Quicksand"/>
              </a:rPr>
              <a:t>Early Stopping</a:t>
            </a:r>
            <a:endParaRPr b="0" i="0" sz="1200" u="none" cap="none" strike="noStrike">
              <a:solidFill>
                <a:schemeClr val="accent1"/>
              </a:solidFill>
              <a:latin typeface="Quicksand"/>
              <a:ea typeface="Quicksand"/>
              <a:cs typeface="Quicksand"/>
              <a:sym typeface="Quicksand"/>
            </a:endParaRPr>
          </a:p>
        </p:txBody>
      </p:sp>
      <p:sp>
        <p:nvSpPr>
          <p:cNvPr id="4142" name="Google Shape;4142;p24"/>
          <p:cNvSpPr/>
          <p:nvPr/>
        </p:nvSpPr>
        <p:spPr>
          <a:xfrm>
            <a:off x="636715" y="1655306"/>
            <a:ext cx="2858100" cy="318900"/>
          </a:xfrm>
          <a:prstGeom prst="rect">
            <a:avLst/>
          </a:prstGeom>
          <a:gradFill>
            <a:gsLst>
              <a:gs pos="0">
                <a:srgbClr val="696969"/>
              </a:gs>
              <a:gs pos="100000">
                <a:srgbClr val="1D1D1D"/>
              </a:gs>
            </a:gsLst>
            <a:lin ang="5400012"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Microsoft YaHei"/>
                <a:ea typeface="Microsoft YaHei"/>
                <a:cs typeface="Microsoft YaHei"/>
                <a:sym typeface="Microsoft YaHei"/>
              </a:rPr>
              <a:t>Les types :</a:t>
            </a:r>
            <a:endParaRPr b="1" i="0" sz="1800" u="none" cap="none" strike="noStrike">
              <a:solidFill>
                <a:srgbClr val="FFFFFF"/>
              </a:solidFill>
              <a:latin typeface="Microsoft YaHei"/>
              <a:ea typeface="Microsoft YaHei"/>
              <a:cs typeface="Microsoft YaHei"/>
              <a:sym typeface="Microsoft YaHei"/>
            </a:endParaRPr>
          </a:p>
        </p:txBody>
      </p:sp>
      <p:pic>
        <p:nvPicPr>
          <p:cNvPr descr="C:\Users\ramy\Desktop\presentation stuff\early stopping.png" id="4143" name="Google Shape;4143;p24"/>
          <p:cNvPicPr preferRelativeResize="0"/>
          <p:nvPr/>
        </p:nvPicPr>
        <p:blipFill rotWithShape="1">
          <a:blip r:embed="rId3">
            <a:alphaModFix/>
          </a:blip>
          <a:srcRect b="0" l="0" r="0" t="0"/>
          <a:stretch/>
        </p:blipFill>
        <p:spPr>
          <a:xfrm>
            <a:off x="955682" y="3255465"/>
            <a:ext cx="3450868" cy="1783782"/>
          </a:xfrm>
          <a:prstGeom prst="rect">
            <a:avLst/>
          </a:prstGeom>
          <a:noFill/>
          <a:ln>
            <a:noFill/>
          </a:ln>
        </p:spPr>
      </p:pic>
      <p:sp>
        <p:nvSpPr>
          <p:cNvPr id="4144" name="Google Shape;414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rgbClr val="F9F9F9"/>
                </a:solidFill>
              </a:rPr>
              <a:t>‹#›</a:t>
            </a:fld>
            <a:endParaRPr>
              <a:solidFill>
                <a:srgbClr val="F9F9F9"/>
              </a:solidFill>
            </a:endParaRPr>
          </a:p>
        </p:txBody>
      </p:sp>
      <p:pic>
        <p:nvPicPr>
          <p:cNvPr id="4145" name="Google Shape;4145;p24"/>
          <p:cNvPicPr preferRelativeResize="0"/>
          <p:nvPr/>
        </p:nvPicPr>
        <p:blipFill>
          <a:blip r:embed="rId4">
            <a:alphaModFix/>
          </a:blip>
          <a:stretch>
            <a:fillRect/>
          </a:stretch>
        </p:blipFill>
        <p:spPr>
          <a:xfrm>
            <a:off x="4699137" y="3201154"/>
            <a:ext cx="3565054" cy="18924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9" name="Shape 4149"/>
        <p:cNvGrpSpPr/>
        <p:nvPr/>
      </p:nvGrpSpPr>
      <p:grpSpPr>
        <a:xfrm>
          <a:off x="0" y="0"/>
          <a:ext cx="0" cy="0"/>
          <a:chOff x="0" y="0"/>
          <a:chExt cx="0" cy="0"/>
        </a:xfrm>
      </p:grpSpPr>
      <p:sp>
        <p:nvSpPr>
          <p:cNvPr id="4150" name="Google Shape;4150;p25"/>
          <p:cNvSpPr txBox="1"/>
          <p:nvPr>
            <p:ph type="title"/>
          </p:nvPr>
        </p:nvSpPr>
        <p:spPr>
          <a:xfrm>
            <a:off x="2266949" y="186361"/>
            <a:ext cx="4429125"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sz="5400"/>
              <a:t>Evaluation Metrics</a:t>
            </a:r>
            <a:endParaRPr sz="5400"/>
          </a:p>
        </p:txBody>
      </p:sp>
      <p:sp>
        <p:nvSpPr>
          <p:cNvPr id="4151" name="Google Shape;4151;p25"/>
          <p:cNvSpPr txBox="1"/>
          <p:nvPr/>
        </p:nvSpPr>
        <p:spPr>
          <a:xfrm>
            <a:off x="636735" y="831750"/>
            <a:ext cx="7925700" cy="615523"/>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US" sz="1400" u="none" cap="none" strike="noStrike">
                <a:solidFill>
                  <a:schemeClr val="accent1"/>
                </a:solidFill>
                <a:latin typeface="Quicksand"/>
                <a:ea typeface="Quicksand"/>
                <a:cs typeface="Quicksand"/>
                <a:sym typeface="Quicksand"/>
              </a:rPr>
              <a:t>L'évaluation est la méthode qui permet de définir le succès du modèle et de montrer ses résultats.</a:t>
            </a:r>
            <a:endParaRPr b="0" i="0" sz="1400" u="none" cap="none" strike="noStrike">
              <a:solidFill>
                <a:schemeClr val="accent1"/>
              </a:solidFill>
              <a:latin typeface="Quicksand"/>
              <a:ea typeface="Quicksand"/>
              <a:cs typeface="Quicksand"/>
              <a:sym typeface="Quicksand"/>
            </a:endParaRPr>
          </a:p>
        </p:txBody>
      </p:sp>
      <p:sp>
        <p:nvSpPr>
          <p:cNvPr id="4152" name="Google Shape;4152;p25"/>
          <p:cNvSpPr txBox="1"/>
          <p:nvPr/>
        </p:nvSpPr>
        <p:spPr>
          <a:xfrm>
            <a:off x="636725" y="1971891"/>
            <a:ext cx="3792400" cy="1269548"/>
          </a:xfrm>
          <a:prstGeom prst="rect">
            <a:avLst/>
          </a:prstGeom>
          <a:noFill/>
          <a:ln cap="flat" cmpd="sng" w="12700">
            <a:solidFill>
              <a:schemeClr val="lt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just">
              <a:lnSpc>
                <a:spcPct val="13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Quelques mesures d'évaluation :</a:t>
            </a:r>
            <a:endParaRPr/>
          </a:p>
          <a:p>
            <a:pPr indent="-228600" lvl="0" marL="228600" marR="0" rtl="0" algn="just">
              <a:lnSpc>
                <a:spcPct val="130000"/>
              </a:lnSpc>
              <a:spcBef>
                <a:spcPts val="0"/>
              </a:spcBef>
              <a:spcAft>
                <a:spcPts val="0"/>
              </a:spcAft>
              <a:buClr>
                <a:srgbClr val="000000"/>
              </a:buClr>
              <a:buSzPts val="1200"/>
              <a:buFont typeface="Arial"/>
              <a:buChar char="•"/>
            </a:pPr>
            <a:r>
              <a:rPr b="0" i="0" lang="en-US" sz="1200" u="none" cap="none" strike="noStrike">
                <a:solidFill>
                  <a:schemeClr val="accent1"/>
                </a:solidFill>
                <a:latin typeface="Quicksand"/>
                <a:ea typeface="Quicksand"/>
                <a:cs typeface="Quicksand"/>
                <a:sym typeface="Quicksand"/>
              </a:rPr>
              <a:t>Matrice de confusion</a:t>
            </a:r>
            <a:endParaRPr/>
          </a:p>
          <a:p>
            <a:pPr indent="-228600" lvl="0" marL="228600" marR="0" rtl="0" algn="just">
              <a:lnSpc>
                <a:spcPct val="130000"/>
              </a:lnSpc>
              <a:spcBef>
                <a:spcPts val="0"/>
              </a:spcBef>
              <a:spcAft>
                <a:spcPts val="0"/>
              </a:spcAft>
              <a:buClr>
                <a:srgbClr val="000000"/>
              </a:buClr>
              <a:buSzPts val="1200"/>
              <a:buFont typeface="Arial"/>
              <a:buChar char="•"/>
            </a:pPr>
            <a:r>
              <a:rPr b="0" i="0" lang="en-US" sz="1200" u="none" cap="none" strike="noStrike">
                <a:solidFill>
                  <a:schemeClr val="accent1"/>
                </a:solidFill>
                <a:latin typeface="Arial"/>
                <a:ea typeface="Arial"/>
                <a:cs typeface="Arial"/>
                <a:sym typeface="Arial"/>
              </a:rPr>
              <a:t>Précision</a:t>
            </a:r>
            <a:endParaRPr/>
          </a:p>
          <a:p>
            <a:pPr indent="-228600" lvl="0" marL="228600" marR="0" rtl="0" algn="just">
              <a:lnSpc>
                <a:spcPct val="130000"/>
              </a:lnSpc>
              <a:spcBef>
                <a:spcPts val="0"/>
              </a:spcBef>
              <a:spcAft>
                <a:spcPts val="0"/>
              </a:spcAft>
              <a:buClr>
                <a:srgbClr val="000000"/>
              </a:buClr>
              <a:buSzPts val="1200"/>
              <a:buFont typeface="Arial"/>
              <a:buChar char="•"/>
            </a:pPr>
            <a:r>
              <a:rPr b="0" i="0" lang="en-US" sz="1200" u="none" cap="none" strike="noStrike">
                <a:solidFill>
                  <a:schemeClr val="accent1"/>
                </a:solidFill>
                <a:latin typeface="Arial"/>
                <a:ea typeface="Arial"/>
                <a:cs typeface="Arial"/>
                <a:sym typeface="Arial"/>
              </a:rPr>
              <a:t>Rappel</a:t>
            </a:r>
            <a:endParaRPr/>
          </a:p>
          <a:p>
            <a:pPr indent="-228600" lvl="0" marL="228600" marR="0" rtl="0" algn="just">
              <a:lnSpc>
                <a:spcPct val="130000"/>
              </a:lnSpc>
              <a:spcBef>
                <a:spcPts val="0"/>
              </a:spcBef>
              <a:spcAft>
                <a:spcPts val="0"/>
              </a:spcAft>
              <a:buClr>
                <a:srgbClr val="000000"/>
              </a:buClr>
              <a:buSzPts val="1200"/>
              <a:buFont typeface="Arial"/>
              <a:buChar char="•"/>
            </a:pPr>
            <a:r>
              <a:rPr b="0" i="0" lang="en-US" sz="1200" u="none" cap="none" strike="noStrike">
                <a:solidFill>
                  <a:schemeClr val="accent1"/>
                </a:solidFill>
                <a:latin typeface="Arial"/>
                <a:ea typeface="Arial"/>
                <a:cs typeface="Arial"/>
                <a:sym typeface="Arial"/>
              </a:rPr>
              <a:t>Score F1</a:t>
            </a:r>
            <a:endParaRPr/>
          </a:p>
        </p:txBody>
      </p:sp>
      <p:sp>
        <p:nvSpPr>
          <p:cNvPr id="4153" name="Google Shape;4153;p25"/>
          <p:cNvSpPr/>
          <p:nvPr/>
        </p:nvSpPr>
        <p:spPr>
          <a:xfrm>
            <a:off x="636715" y="1655306"/>
            <a:ext cx="2858100" cy="318900"/>
          </a:xfrm>
          <a:prstGeom prst="rect">
            <a:avLst/>
          </a:prstGeom>
          <a:gradFill>
            <a:gsLst>
              <a:gs pos="0">
                <a:srgbClr val="696969"/>
              </a:gs>
              <a:gs pos="100000">
                <a:srgbClr val="1D1D1D"/>
              </a:gs>
            </a:gsLst>
            <a:lin ang="5400012"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Microsoft YaHei"/>
                <a:ea typeface="Microsoft YaHei"/>
                <a:cs typeface="Microsoft YaHei"/>
                <a:sym typeface="Microsoft YaHei"/>
              </a:rPr>
              <a:t>Metrics :                       </a:t>
            </a:r>
            <a:endParaRPr b="1" i="0" sz="1800" u="none" cap="none" strike="noStrike">
              <a:solidFill>
                <a:srgbClr val="FFFFFF"/>
              </a:solidFill>
              <a:latin typeface="Microsoft YaHei"/>
              <a:ea typeface="Microsoft YaHei"/>
              <a:cs typeface="Microsoft YaHei"/>
              <a:sym typeface="Microsoft YaHei"/>
            </a:endParaRPr>
          </a:p>
        </p:txBody>
      </p:sp>
      <p:pic>
        <p:nvPicPr>
          <p:cNvPr id="4154" name="Google Shape;4154;p25"/>
          <p:cNvPicPr preferRelativeResize="0"/>
          <p:nvPr/>
        </p:nvPicPr>
        <p:blipFill rotWithShape="1">
          <a:blip r:embed="rId3">
            <a:alphaModFix/>
          </a:blip>
          <a:srcRect b="0" l="0" r="0" t="0"/>
          <a:stretch/>
        </p:blipFill>
        <p:spPr>
          <a:xfrm>
            <a:off x="5693913" y="1763946"/>
            <a:ext cx="2535744" cy="1627079"/>
          </a:xfrm>
          <a:prstGeom prst="rect">
            <a:avLst/>
          </a:prstGeom>
          <a:noFill/>
          <a:ln>
            <a:noFill/>
          </a:ln>
        </p:spPr>
      </p:pic>
      <p:sp>
        <p:nvSpPr>
          <p:cNvPr id="4155" name="Google Shape;415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9" name="Shape 4159"/>
        <p:cNvGrpSpPr/>
        <p:nvPr/>
      </p:nvGrpSpPr>
      <p:grpSpPr>
        <a:xfrm>
          <a:off x="0" y="0"/>
          <a:ext cx="0" cy="0"/>
          <a:chOff x="0" y="0"/>
          <a:chExt cx="0" cy="0"/>
        </a:xfrm>
      </p:grpSpPr>
      <p:sp>
        <p:nvSpPr>
          <p:cNvPr id="4160" name="Google Shape;4160;p26"/>
          <p:cNvSpPr txBox="1"/>
          <p:nvPr>
            <p:ph idx="1" type="subTitle"/>
          </p:nvPr>
        </p:nvSpPr>
        <p:spPr>
          <a:xfrm>
            <a:off x="3055685" y="1486588"/>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Frontend	</a:t>
            </a:r>
            <a:endParaRPr/>
          </a:p>
        </p:txBody>
      </p:sp>
      <p:sp>
        <p:nvSpPr>
          <p:cNvPr id="4161" name="Google Shape;4161;p26"/>
          <p:cNvSpPr txBox="1"/>
          <p:nvPr>
            <p:ph type="title"/>
          </p:nvPr>
        </p:nvSpPr>
        <p:spPr>
          <a:xfrm>
            <a:off x="3003453" y="665528"/>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01</a:t>
            </a:r>
            <a:endParaRPr/>
          </a:p>
        </p:txBody>
      </p:sp>
      <p:sp>
        <p:nvSpPr>
          <p:cNvPr id="4162" name="Google Shape;4162;p26"/>
          <p:cNvSpPr txBox="1"/>
          <p:nvPr>
            <p:ph idx="3" type="subTitle"/>
          </p:nvPr>
        </p:nvSpPr>
        <p:spPr>
          <a:xfrm>
            <a:off x="6186339" y="1486588"/>
            <a:ext cx="2394364"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Backend</a:t>
            </a:r>
            <a:endParaRPr/>
          </a:p>
        </p:txBody>
      </p:sp>
      <p:sp>
        <p:nvSpPr>
          <p:cNvPr id="4163" name="Google Shape;4163;p26"/>
          <p:cNvSpPr txBox="1"/>
          <p:nvPr>
            <p:ph idx="5" type="title"/>
          </p:nvPr>
        </p:nvSpPr>
        <p:spPr>
          <a:xfrm>
            <a:off x="6124775" y="628538"/>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02</a:t>
            </a:r>
            <a:endParaRPr/>
          </a:p>
        </p:txBody>
      </p:sp>
      <p:sp>
        <p:nvSpPr>
          <p:cNvPr id="4164" name="Google Shape;4164;p26"/>
          <p:cNvSpPr txBox="1"/>
          <p:nvPr>
            <p:ph idx="6" type="subTitle"/>
          </p:nvPr>
        </p:nvSpPr>
        <p:spPr>
          <a:xfrm>
            <a:off x="2934387" y="2856366"/>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Base de donnée</a:t>
            </a:r>
            <a:endParaRPr/>
          </a:p>
        </p:txBody>
      </p:sp>
      <p:sp>
        <p:nvSpPr>
          <p:cNvPr id="4165" name="Google Shape;4165;p26"/>
          <p:cNvSpPr txBox="1"/>
          <p:nvPr>
            <p:ph idx="8" type="title"/>
          </p:nvPr>
        </p:nvSpPr>
        <p:spPr>
          <a:xfrm>
            <a:off x="2906881" y="2074516"/>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03</a:t>
            </a:r>
            <a:endParaRPr/>
          </a:p>
        </p:txBody>
      </p:sp>
      <p:sp>
        <p:nvSpPr>
          <p:cNvPr id="4166" name="Google Shape;4166;p26"/>
          <p:cNvSpPr txBox="1"/>
          <p:nvPr>
            <p:ph idx="9" type="subTitle"/>
          </p:nvPr>
        </p:nvSpPr>
        <p:spPr>
          <a:xfrm>
            <a:off x="3012137" y="4474247"/>
            <a:ext cx="24036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ORM</a:t>
            </a:r>
            <a:endParaRPr/>
          </a:p>
          <a:p>
            <a:pPr indent="0" lvl="0" marL="0" rtl="0" algn="l">
              <a:lnSpc>
                <a:spcPct val="50000"/>
              </a:lnSpc>
              <a:spcBef>
                <a:spcPts val="0"/>
              </a:spcBef>
              <a:spcAft>
                <a:spcPts val="0"/>
              </a:spcAft>
              <a:buSzPts val="1800"/>
              <a:buNone/>
            </a:pPr>
            <a:r>
              <a:t/>
            </a:r>
            <a:endParaRPr/>
          </a:p>
        </p:txBody>
      </p:sp>
      <p:sp>
        <p:nvSpPr>
          <p:cNvPr id="4167" name="Google Shape;4167;p26"/>
          <p:cNvSpPr txBox="1"/>
          <p:nvPr>
            <p:ph idx="14" type="title"/>
          </p:nvPr>
        </p:nvSpPr>
        <p:spPr>
          <a:xfrm>
            <a:off x="2984631" y="3483516"/>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04</a:t>
            </a:r>
            <a:endParaRPr/>
          </a:p>
        </p:txBody>
      </p:sp>
      <p:pic>
        <p:nvPicPr>
          <p:cNvPr id="4168" name="Google Shape;4168;p26"/>
          <p:cNvPicPr preferRelativeResize="0"/>
          <p:nvPr/>
        </p:nvPicPr>
        <p:blipFill rotWithShape="1">
          <a:blip r:embed="rId3">
            <a:alphaModFix/>
          </a:blip>
          <a:srcRect b="0" l="0" r="0" t="0"/>
          <a:stretch/>
        </p:blipFill>
        <p:spPr>
          <a:xfrm>
            <a:off x="710775" y="1392988"/>
            <a:ext cx="1814772" cy="2357524"/>
          </a:xfrm>
          <a:prstGeom prst="rect">
            <a:avLst/>
          </a:prstGeom>
          <a:noFill/>
          <a:ln>
            <a:noFill/>
          </a:ln>
        </p:spPr>
      </p:pic>
      <p:sp>
        <p:nvSpPr>
          <p:cNvPr id="4169" name="Google Shape;4169;p26"/>
          <p:cNvSpPr txBox="1"/>
          <p:nvPr>
            <p:ph idx="6" type="subTitle"/>
          </p:nvPr>
        </p:nvSpPr>
        <p:spPr>
          <a:xfrm>
            <a:off x="6042919" y="3122637"/>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API</a:t>
            </a:r>
            <a:endParaRPr/>
          </a:p>
        </p:txBody>
      </p:sp>
      <p:sp>
        <p:nvSpPr>
          <p:cNvPr id="4170" name="Google Shape;4170;p26"/>
          <p:cNvSpPr txBox="1"/>
          <p:nvPr/>
        </p:nvSpPr>
        <p:spPr>
          <a:xfrm>
            <a:off x="6015413" y="2340787"/>
            <a:ext cx="2316600" cy="62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8000"/>
              <a:buFont typeface="Reenie Beanie"/>
              <a:buNone/>
            </a:pPr>
            <a:r>
              <a:rPr b="1" i="0" lang="en-US" sz="8000" u="none" cap="none" strike="noStrike">
                <a:solidFill>
                  <a:schemeClr val="accent1"/>
                </a:solidFill>
                <a:latin typeface="Reenie Beanie"/>
                <a:ea typeface="Reenie Beanie"/>
                <a:cs typeface="Reenie Beanie"/>
                <a:sym typeface="Reenie Beanie"/>
              </a:rPr>
              <a:t>05</a:t>
            </a:r>
            <a:endParaRPr b="1" i="0" sz="8000" u="none" cap="none" strike="noStrike">
              <a:solidFill>
                <a:schemeClr val="accent1"/>
              </a:solidFill>
              <a:latin typeface="Reenie Beanie"/>
              <a:ea typeface="Reenie Beanie"/>
              <a:cs typeface="Reenie Beanie"/>
              <a:sym typeface="Reenie Beanie"/>
            </a:endParaRPr>
          </a:p>
        </p:txBody>
      </p:sp>
      <p:sp>
        <p:nvSpPr>
          <p:cNvPr id="4171" name="Google Shape;4171;p26"/>
          <p:cNvSpPr txBox="1"/>
          <p:nvPr>
            <p:ph idx="9" type="subTitle"/>
          </p:nvPr>
        </p:nvSpPr>
        <p:spPr>
          <a:xfrm>
            <a:off x="6042919" y="4615843"/>
            <a:ext cx="2403695"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SPA VS MPA</a:t>
            </a:r>
            <a:endParaRPr/>
          </a:p>
          <a:p>
            <a:pPr indent="0" lvl="0" marL="0" rtl="0" algn="l">
              <a:lnSpc>
                <a:spcPct val="50000"/>
              </a:lnSpc>
              <a:spcBef>
                <a:spcPts val="0"/>
              </a:spcBef>
              <a:spcAft>
                <a:spcPts val="0"/>
              </a:spcAft>
              <a:buSzPts val="1800"/>
              <a:buNone/>
            </a:pPr>
            <a:r>
              <a:t/>
            </a:r>
            <a:endParaRPr/>
          </a:p>
        </p:txBody>
      </p:sp>
      <p:sp>
        <p:nvSpPr>
          <p:cNvPr id="4172" name="Google Shape;4172;p26"/>
          <p:cNvSpPr txBox="1"/>
          <p:nvPr/>
        </p:nvSpPr>
        <p:spPr>
          <a:xfrm>
            <a:off x="6015413" y="3625112"/>
            <a:ext cx="2316600" cy="62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8000"/>
              <a:buFont typeface="Reenie Beanie"/>
              <a:buNone/>
            </a:pPr>
            <a:r>
              <a:rPr b="1" i="0" lang="en-US" sz="8000" u="none" cap="none" strike="noStrike">
                <a:solidFill>
                  <a:schemeClr val="accent1"/>
                </a:solidFill>
                <a:latin typeface="Reenie Beanie"/>
                <a:ea typeface="Reenie Beanie"/>
                <a:cs typeface="Reenie Beanie"/>
                <a:sym typeface="Reenie Beanie"/>
              </a:rPr>
              <a:t>06</a:t>
            </a:r>
            <a:endParaRPr b="1" i="0" sz="8000" u="none" cap="none" strike="noStrike">
              <a:solidFill>
                <a:schemeClr val="accent1"/>
              </a:solidFill>
              <a:latin typeface="Reenie Beanie"/>
              <a:ea typeface="Reenie Beanie"/>
              <a:cs typeface="Reenie Beanie"/>
              <a:sym typeface="Reenie Beanie"/>
            </a:endParaRPr>
          </a:p>
        </p:txBody>
      </p:sp>
      <p:sp>
        <p:nvSpPr>
          <p:cNvPr id="4173" name="Google Shape;4173;p26"/>
          <p:cNvSpPr txBox="1"/>
          <p:nvPr>
            <p:ph idx="1" type="subTitle"/>
          </p:nvPr>
        </p:nvSpPr>
        <p:spPr>
          <a:xfrm>
            <a:off x="3095625" y="143563"/>
            <a:ext cx="3172985"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Plateforme Web</a:t>
            </a:r>
            <a:endParaRPr/>
          </a:p>
        </p:txBody>
      </p:sp>
      <p:sp>
        <p:nvSpPr>
          <p:cNvPr id="4174" name="Google Shape;417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p27"/>
          <p:cNvSpPr txBox="1"/>
          <p:nvPr>
            <p:ph type="title"/>
          </p:nvPr>
        </p:nvSpPr>
        <p:spPr>
          <a:xfrm>
            <a:off x="1971675" y="224461"/>
            <a:ext cx="5133975"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sz="2400"/>
              <a:t>Récapitulatif sur la communication dans le web</a:t>
            </a:r>
            <a:endParaRPr sz="2400"/>
          </a:p>
        </p:txBody>
      </p:sp>
      <p:pic>
        <p:nvPicPr>
          <p:cNvPr descr="Headless, couplée, semi-découplée… Qu&amp;#39;est-ce, et quelle stratégie adopter  pour le futur ?" id="4180" name="Google Shape;4180;p27"/>
          <p:cNvPicPr preferRelativeResize="0"/>
          <p:nvPr/>
        </p:nvPicPr>
        <p:blipFill rotWithShape="1">
          <a:blip r:embed="rId3">
            <a:alphaModFix/>
          </a:blip>
          <a:srcRect b="0" l="0" r="0" t="0"/>
          <a:stretch/>
        </p:blipFill>
        <p:spPr>
          <a:xfrm>
            <a:off x="1822450" y="1219200"/>
            <a:ext cx="5715000" cy="3505200"/>
          </a:xfrm>
          <a:prstGeom prst="rect">
            <a:avLst/>
          </a:prstGeom>
          <a:noFill/>
          <a:ln>
            <a:noFill/>
          </a:ln>
        </p:spPr>
      </p:pic>
      <p:sp>
        <p:nvSpPr>
          <p:cNvPr id="4181" name="Google Shape;418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5" name="Shape 4185"/>
        <p:cNvGrpSpPr/>
        <p:nvPr/>
      </p:nvGrpSpPr>
      <p:grpSpPr>
        <a:xfrm>
          <a:off x="0" y="0"/>
          <a:ext cx="0" cy="0"/>
          <a:chOff x="0" y="0"/>
          <a:chExt cx="0" cy="0"/>
        </a:xfrm>
      </p:grpSpPr>
      <p:sp>
        <p:nvSpPr>
          <p:cNvPr id="4186" name="Google Shape;4186;p28"/>
          <p:cNvSpPr txBox="1"/>
          <p:nvPr>
            <p:ph type="title"/>
          </p:nvPr>
        </p:nvSpPr>
        <p:spPr>
          <a:xfrm>
            <a:off x="4060955" y="205411"/>
            <a:ext cx="1330195"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sz="5400"/>
              <a:t>ORM</a:t>
            </a:r>
            <a:endParaRPr sz="5400"/>
          </a:p>
        </p:txBody>
      </p:sp>
      <p:sp>
        <p:nvSpPr>
          <p:cNvPr id="4187" name="Google Shape;4187;p28"/>
          <p:cNvSpPr txBox="1"/>
          <p:nvPr/>
        </p:nvSpPr>
        <p:spPr>
          <a:xfrm>
            <a:off x="636735" y="831750"/>
            <a:ext cx="7925700" cy="738633"/>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Un mapping objet-relationnel (ORM) est un type de programme informatique qui se place en interface entre un programme applicatif et une base de données relationnelle pour simuler une base de données orientée objet.</a:t>
            </a:r>
            <a:endParaRPr b="0" i="0" sz="1200" u="none" cap="none" strike="noStrike">
              <a:solidFill>
                <a:schemeClr val="accent1"/>
              </a:solidFill>
              <a:latin typeface="Quicksand"/>
              <a:ea typeface="Quicksand"/>
              <a:cs typeface="Quicksand"/>
              <a:sym typeface="Quicksand"/>
            </a:endParaRPr>
          </a:p>
        </p:txBody>
      </p:sp>
      <p:pic>
        <p:nvPicPr>
          <p:cNvPr descr="The dangers of using an ORM - Entity Framework Version" id="4188" name="Google Shape;4188;p28"/>
          <p:cNvPicPr preferRelativeResize="0"/>
          <p:nvPr/>
        </p:nvPicPr>
        <p:blipFill rotWithShape="1">
          <a:blip r:embed="rId3">
            <a:alphaModFix/>
          </a:blip>
          <a:srcRect b="0" l="0" r="0" t="0"/>
          <a:stretch/>
        </p:blipFill>
        <p:spPr>
          <a:xfrm>
            <a:off x="2555875" y="1726106"/>
            <a:ext cx="4035426" cy="3182790"/>
          </a:xfrm>
          <a:prstGeom prst="rect">
            <a:avLst/>
          </a:prstGeom>
          <a:noFill/>
          <a:ln>
            <a:noFill/>
          </a:ln>
        </p:spPr>
      </p:pic>
      <p:sp>
        <p:nvSpPr>
          <p:cNvPr id="4189" name="Google Shape;418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3" name="Shape 4193"/>
        <p:cNvGrpSpPr/>
        <p:nvPr/>
      </p:nvGrpSpPr>
      <p:grpSpPr>
        <a:xfrm>
          <a:off x="0" y="0"/>
          <a:ext cx="0" cy="0"/>
          <a:chOff x="0" y="0"/>
          <a:chExt cx="0" cy="0"/>
        </a:xfrm>
      </p:grpSpPr>
      <p:sp>
        <p:nvSpPr>
          <p:cNvPr id="4194" name="Google Shape;4194;p29"/>
          <p:cNvSpPr txBox="1"/>
          <p:nvPr>
            <p:ph type="title"/>
          </p:nvPr>
        </p:nvSpPr>
        <p:spPr>
          <a:xfrm>
            <a:off x="2933700" y="195886"/>
            <a:ext cx="3267075"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sz="5400"/>
              <a:t>SPA VS MPA</a:t>
            </a:r>
            <a:endParaRPr sz="5400"/>
          </a:p>
        </p:txBody>
      </p:sp>
      <p:cxnSp>
        <p:nvCxnSpPr>
          <p:cNvPr id="4195" name="Google Shape;4195;p29"/>
          <p:cNvCxnSpPr/>
          <p:nvPr/>
        </p:nvCxnSpPr>
        <p:spPr>
          <a:xfrm>
            <a:off x="4572000" y="1009650"/>
            <a:ext cx="47625" cy="3752850"/>
          </a:xfrm>
          <a:prstGeom prst="straightConnector1">
            <a:avLst/>
          </a:prstGeom>
          <a:noFill/>
          <a:ln cap="flat" cmpd="sng" w="9525">
            <a:solidFill>
              <a:srgbClr val="F9F9F9"/>
            </a:solidFill>
            <a:prstDash val="solid"/>
            <a:round/>
            <a:headEnd len="sm" w="sm" type="none"/>
            <a:tailEnd len="sm" w="sm" type="none"/>
          </a:ln>
        </p:spPr>
      </p:cxnSp>
      <p:pic>
        <p:nvPicPr>
          <p:cNvPr id="4196" name="Google Shape;4196;p29"/>
          <p:cNvPicPr preferRelativeResize="0"/>
          <p:nvPr/>
        </p:nvPicPr>
        <p:blipFill rotWithShape="1">
          <a:blip r:embed="rId3">
            <a:alphaModFix/>
          </a:blip>
          <a:srcRect b="0" l="0" r="0" t="0"/>
          <a:stretch/>
        </p:blipFill>
        <p:spPr>
          <a:xfrm>
            <a:off x="6086475" y="1009650"/>
            <a:ext cx="1552575" cy="3687366"/>
          </a:xfrm>
          <a:prstGeom prst="rect">
            <a:avLst/>
          </a:prstGeom>
          <a:noFill/>
          <a:ln>
            <a:noFill/>
          </a:ln>
        </p:spPr>
      </p:pic>
      <p:pic>
        <p:nvPicPr>
          <p:cNvPr id="4197" name="Google Shape;4197;p29"/>
          <p:cNvPicPr preferRelativeResize="0"/>
          <p:nvPr/>
        </p:nvPicPr>
        <p:blipFill rotWithShape="1">
          <a:blip r:embed="rId4">
            <a:alphaModFix/>
          </a:blip>
          <a:srcRect b="0" l="0" r="0" t="0"/>
          <a:stretch/>
        </p:blipFill>
        <p:spPr>
          <a:xfrm>
            <a:off x="1429218" y="1009650"/>
            <a:ext cx="1618781" cy="3679532"/>
          </a:xfrm>
          <a:prstGeom prst="rect">
            <a:avLst/>
          </a:prstGeom>
          <a:noFill/>
          <a:ln>
            <a:noFill/>
          </a:ln>
        </p:spPr>
      </p:pic>
      <p:sp>
        <p:nvSpPr>
          <p:cNvPr id="4198" name="Google Shape;419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2" name="Shape 4202"/>
        <p:cNvGrpSpPr/>
        <p:nvPr/>
      </p:nvGrpSpPr>
      <p:grpSpPr>
        <a:xfrm>
          <a:off x="0" y="0"/>
          <a:ext cx="0" cy="0"/>
          <a:chOff x="0" y="0"/>
          <a:chExt cx="0" cy="0"/>
        </a:xfrm>
      </p:grpSpPr>
      <p:sp>
        <p:nvSpPr>
          <p:cNvPr id="4203" name="Google Shape;4203;p30"/>
          <p:cNvSpPr txBox="1"/>
          <p:nvPr>
            <p:ph type="title"/>
          </p:nvPr>
        </p:nvSpPr>
        <p:spPr>
          <a:xfrm>
            <a:off x="844662" y="2578344"/>
            <a:ext cx="4813187" cy="566400"/>
          </a:xfrm>
          <a:prstGeom prst="rect">
            <a:avLst/>
          </a:prstGeom>
          <a:noFill/>
          <a:ln>
            <a:noFill/>
          </a:ln>
        </p:spPr>
        <p:txBody>
          <a:bodyPr anchorCtr="0" anchor="ctr" bIns="91425" lIns="91425" spcFirstLastPara="1" rIns="91425" wrap="square" tIns="91425">
            <a:noAutofit/>
          </a:bodyPr>
          <a:lstStyle/>
          <a:p>
            <a:pPr indent="0" lvl="0" marL="0" rtl="0" algn="r">
              <a:lnSpc>
                <a:spcPct val="70000"/>
              </a:lnSpc>
              <a:spcBef>
                <a:spcPts val="0"/>
              </a:spcBef>
              <a:spcAft>
                <a:spcPts val="0"/>
              </a:spcAft>
              <a:buSzPts val="7000"/>
              <a:buNone/>
            </a:pPr>
            <a:r>
              <a:rPr lang="en-US"/>
              <a:t>Conception de la solution</a:t>
            </a:r>
            <a:endParaRPr/>
          </a:p>
        </p:txBody>
      </p:sp>
      <p:sp>
        <p:nvSpPr>
          <p:cNvPr id="4204" name="Google Shape;4204;p30"/>
          <p:cNvSpPr txBox="1"/>
          <p:nvPr>
            <p:ph idx="2" type="title"/>
          </p:nvPr>
        </p:nvSpPr>
        <p:spPr>
          <a:xfrm>
            <a:off x="954600" y="840050"/>
            <a:ext cx="3617400" cy="11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US"/>
              <a:t>03</a:t>
            </a:r>
            <a:endParaRPr/>
          </a:p>
        </p:txBody>
      </p:sp>
      <p:sp>
        <p:nvSpPr>
          <p:cNvPr id="4205" name="Google Shape;4205;p30"/>
          <p:cNvSpPr/>
          <p:nvPr/>
        </p:nvSpPr>
        <p:spPr>
          <a:xfrm>
            <a:off x="2418363" y="1448075"/>
            <a:ext cx="584300" cy="413475"/>
          </a:xfrm>
          <a:custGeom>
            <a:rect b="b" l="l" r="r" t="t"/>
            <a:pathLst>
              <a:path extrusionOk="0" h="16539" w="23372">
                <a:moveTo>
                  <a:pt x="951" y="11009"/>
                </a:moveTo>
                <a:cubicBezTo>
                  <a:pt x="1007" y="11148"/>
                  <a:pt x="1105" y="11232"/>
                  <a:pt x="1272" y="11246"/>
                </a:cubicBezTo>
                <a:cubicBezTo>
                  <a:pt x="1258" y="11260"/>
                  <a:pt x="1258" y="11288"/>
                  <a:pt x="1258" y="11316"/>
                </a:cubicBezTo>
                <a:cubicBezTo>
                  <a:pt x="1188" y="11316"/>
                  <a:pt x="1119" y="11316"/>
                  <a:pt x="1049" y="11330"/>
                </a:cubicBezTo>
                <a:cubicBezTo>
                  <a:pt x="1007" y="11330"/>
                  <a:pt x="965" y="11344"/>
                  <a:pt x="937" y="11372"/>
                </a:cubicBezTo>
                <a:cubicBezTo>
                  <a:pt x="951" y="11246"/>
                  <a:pt x="951" y="11134"/>
                  <a:pt x="951" y="11009"/>
                </a:cubicBezTo>
                <a:close/>
                <a:moveTo>
                  <a:pt x="4150" y="12196"/>
                </a:moveTo>
                <a:lnTo>
                  <a:pt x="4150" y="12196"/>
                </a:lnTo>
                <a:cubicBezTo>
                  <a:pt x="4471" y="12224"/>
                  <a:pt x="4792" y="12252"/>
                  <a:pt x="5128" y="12294"/>
                </a:cubicBezTo>
                <a:lnTo>
                  <a:pt x="4918" y="12294"/>
                </a:lnTo>
                <a:cubicBezTo>
                  <a:pt x="4667" y="12252"/>
                  <a:pt x="4401" y="12224"/>
                  <a:pt x="4150" y="12196"/>
                </a:cubicBezTo>
                <a:close/>
                <a:moveTo>
                  <a:pt x="5197" y="12280"/>
                </a:moveTo>
                <a:cubicBezTo>
                  <a:pt x="5239" y="12280"/>
                  <a:pt x="5295" y="12294"/>
                  <a:pt x="5337" y="12294"/>
                </a:cubicBezTo>
                <a:lnTo>
                  <a:pt x="5128" y="12294"/>
                </a:lnTo>
                <a:cubicBezTo>
                  <a:pt x="5142" y="12294"/>
                  <a:pt x="5170" y="12294"/>
                  <a:pt x="5197" y="12280"/>
                </a:cubicBezTo>
                <a:close/>
                <a:moveTo>
                  <a:pt x="15828" y="728"/>
                </a:moveTo>
                <a:cubicBezTo>
                  <a:pt x="17895" y="2949"/>
                  <a:pt x="20228" y="5170"/>
                  <a:pt x="22798" y="6804"/>
                </a:cubicBezTo>
                <a:cubicBezTo>
                  <a:pt x="21471" y="8522"/>
                  <a:pt x="20256" y="10324"/>
                  <a:pt x="18929" y="12028"/>
                </a:cubicBezTo>
                <a:cubicBezTo>
                  <a:pt x="18580" y="12475"/>
                  <a:pt x="18231" y="12909"/>
                  <a:pt x="17881" y="13328"/>
                </a:cubicBezTo>
                <a:cubicBezTo>
                  <a:pt x="17602" y="13691"/>
                  <a:pt x="17309" y="14236"/>
                  <a:pt x="16945" y="14487"/>
                </a:cubicBezTo>
                <a:cubicBezTo>
                  <a:pt x="16828" y="14570"/>
                  <a:pt x="16762" y="14607"/>
                  <a:pt x="16721" y="14607"/>
                </a:cubicBezTo>
                <a:cubicBezTo>
                  <a:pt x="16645" y="14607"/>
                  <a:pt x="16655" y="14482"/>
                  <a:pt x="16582" y="14291"/>
                </a:cubicBezTo>
                <a:cubicBezTo>
                  <a:pt x="16484" y="14054"/>
                  <a:pt x="16484" y="13719"/>
                  <a:pt x="16443" y="13467"/>
                </a:cubicBezTo>
                <a:cubicBezTo>
                  <a:pt x="16359" y="12895"/>
                  <a:pt x="16275" y="12322"/>
                  <a:pt x="16177" y="11735"/>
                </a:cubicBezTo>
                <a:cubicBezTo>
                  <a:pt x="16247" y="11637"/>
                  <a:pt x="16205" y="11456"/>
                  <a:pt x="16023" y="11456"/>
                </a:cubicBezTo>
                <a:cubicBezTo>
                  <a:pt x="15627" y="11447"/>
                  <a:pt x="15231" y="11443"/>
                  <a:pt x="14835" y="11443"/>
                </a:cubicBezTo>
                <a:cubicBezTo>
                  <a:pt x="13127" y="11443"/>
                  <a:pt x="11419" y="11510"/>
                  <a:pt x="9711" y="11510"/>
                </a:cubicBezTo>
                <a:cubicBezTo>
                  <a:pt x="9314" y="11510"/>
                  <a:pt x="8918" y="11507"/>
                  <a:pt x="8522" y="11498"/>
                </a:cubicBezTo>
                <a:cubicBezTo>
                  <a:pt x="7265" y="11470"/>
                  <a:pt x="6022" y="11414"/>
                  <a:pt x="4764" y="11344"/>
                </a:cubicBezTo>
                <a:cubicBezTo>
                  <a:pt x="3934" y="11301"/>
                  <a:pt x="3029" y="11141"/>
                  <a:pt x="2165" y="11141"/>
                </a:cubicBezTo>
                <a:cubicBezTo>
                  <a:pt x="1910" y="11141"/>
                  <a:pt x="1657" y="11155"/>
                  <a:pt x="1412" y="11190"/>
                </a:cubicBezTo>
                <a:cubicBezTo>
                  <a:pt x="1426" y="11162"/>
                  <a:pt x="1426" y="11121"/>
                  <a:pt x="1384" y="11093"/>
                </a:cubicBezTo>
                <a:cubicBezTo>
                  <a:pt x="1063" y="10855"/>
                  <a:pt x="1314" y="9472"/>
                  <a:pt x="1328" y="9109"/>
                </a:cubicBezTo>
                <a:cubicBezTo>
                  <a:pt x="1370" y="8355"/>
                  <a:pt x="1398" y="7614"/>
                  <a:pt x="1426" y="6860"/>
                </a:cubicBezTo>
                <a:cubicBezTo>
                  <a:pt x="1482" y="5435"/>
                  <a:pt x="1538" y="4024"/>
                  <a:pt x="1593" y="2599"/>
                </a:cubicBezTo>
                <a:cubicBezTo>
                  <a:pt x="5178" y="3028"/>
                  <a:pt x="8849" y="3362"/>
                  <a:pt x="12484" y="3362"/>
                </a:cubicBezTo>
                <a:cubicBezTo>
                  <a:pt x="13467" y="3362"/>
                  <a:pt x="14447" y="3337"/>
                  <a:pt x="15423" y="3284"/>
                </a:cubicBezTo>
                <a:cubicBezTo>
                  <a:pt x="15493" y="3270"/>
                  <a:pt x="15548" y="3228"/>
                  <a:pt x="15576" y="3172"/>
                </a:cubicBezTo>
                <a:cubicBezTo>
                  <a:pt x="15646" y="3172"/>
                  <a:pt x="15702" y="3130"/>
                  <a:pt x="15716" y="3046"/>
                </a:cubicBezTo>
                <a:cubicBezTo>
                  <a:pt x="15800" y="2278"/>
                  <a:pt x="15814" y="1496"/>
                  <a:pt x="15828" y="728"/>
                </a:cubicBezTo>
                <a:close/>
                <a:moveTo>
                  <a:pt x="16317" y="15744"/>
                </a:moveTo>
                <a:cubicBezTo>
                  <a:pt x="16359" y="15772"/>
                  <a:pt x="16401" y="15786"/>
                  <a:pt x="16456" y="15800"/>
                </a:cubicBezTo>
                <a:cubicBezTo>
                  <a:pt x="16484" y="15814"/>
                  <a:pt x="16526" y="15814"/>
                  <a:pt x="16554" y="15814"/>
                </a:cubicBezTo>
                <a:cubicBezTo>
                  <a:pt x="16512" y="15870"/>
                  <a:pt x="16456" y="15940"/>
                  <a:pt x="16415" y="15996"/>
                </a:cubicBezTo>
                <a:cubicBezTo>
                  <a:pt x="16373" y="15912"/>
                  <a:pt x="16359" y="15828"/>
                  <a:pt x="16317" y="15744"/>
                </a:cubicBezTo>
                <a:close/>
                <a:moveTo>
                  <a:pt x="15648" y="1"/>
                </a:moveTo>
                <a:cubicBezTo>
                  <a:pt x="15610" y="1"/>
                  <a:pt x="15571" y="11"/>
                  <a:pt x="15535" y="29"/>
                </a:cubicBezTo>
                <a:cubicBezTo>
                  <a:pt x="15521" y="29"/>
                  <a:pt x="15521" y="29"/>
                  <a:pt x="15507" y="43"/>
                </a:cubicBezTo>
                <a:cubicBezTo>
                  <a:pt x="15311" y="155"/>
                  <a:pt x="15115" y="295"/>
                  <a:pt x="14934" y="420"/>
                </a:cubicBezTo>
                <a:cubicBezTo>
                  <a:pt x="14766" y="546"/>
                  <a:pt x="14557" y="658"/>
                  <a:pt x="14459" y="825"/>
                </a:cubicBezTo>
                <a:cubicBezTo>
                  <a:pt x="14417" y="881"/>
                  <a:pt x="14445" y="951"/>
                  <a:pt x="14487" y="1007"/>
                </a:cubicBezTo>
                <a:cubicBezTo>
                  <a:pt x="14487" y="1314"/>
                  <a:pt x="14487" y="1636"/>
                  <a:pt x="14487" y="1943"/>
                </a:cubicBezTo>
                <a:cubicBezTo>
                  <a:pt x="14459" y="2250"/>
                  <a:pt x="14431" y="2558"/>
                  <a:pt x="14417" y="2865"/>
                </a:cubicBezTo>
                <a:cubicBezTo>
                  <a:pt x="10059" y="2795"/>
                  <a:pt x="5742" y="2683"/>
                  <a:pt x="1398" y="2152"/>
                </a:cubicBezTo>
                <a:cubicBezTo>
                  <a:pt x="1370" y="2152"/>
                  <a:pt x="1342" y="2166"/>
                  <a:pt x="1314" y="2180"/>
                </a:cubicBezTo>
                <a:cubicBezTo>
                  <a:pt x="1304" y="2177"/>
                  <a:pt x="1292" y="2175"/>
                  <a:pt x="1281" y="2175"/>
                </a:cubicBezTo>
                <a:cubicBezTo>
                  <a:pt x="1247" y="2175"/>
                  <a:pt x="1213" y="2191"/>
                  <a:pt x="1202" y="2222"/>
                </a:cubicBezTo>
                <a:cubicBezTo>
                  <a:pt x="1035" y="2474"/>
                  <a:pt x="895" y="2753"/>
                  <a:pt x="727" y="3005"/>
                </a:cubicBezTo>
                <a:cubicBezTo>
                  <a:pt x="602" y="3200"/>
                  <a:pt x="434" y="3382"/>
                  <a:pt x="308" y="3577"/>
                </a:cubicBezTo>
                <a:cubicBezTo>
                  <a:pt x="280" y="3591"/>
                  <a:pt x="252" y="3619"/>
                  <a:pt x="252" y="3661"/>
                </a:cubicBezTo>
                <a:cubicBezTo>
                  <a:pt x="252" y="3675"/>
                  <a:pt x="252" y="3675"/>
                  <a:pt x="252" y="3689"/>
                </a:cubicBezTo>
                <a:cubicBezTo>
                  <a:pt x="238" y="3717"/>
                  <a:pt x="224" y="3745"/>
                  <a:pt x="211" y="3773"/>
                </a:cubicBezTo>
                <a:cubicBezTo>
                  <a:pt x="183" y="3829"/>
                  <a:pt x="197" y="3885"/>
                  <a:pt x="224" y="3926"/>
                </a:cubicBezTo>
                <a:cubicBezTo>
                  <a:pt x="113" y="5281"/>
                  <a:pt x="141" y="6664"/>
                  <a:pt x="127" y="8033"/>
                </a:cubicBezTo>
                <a:cubicBezTo>
                  <a:pt x="113" y="9444"/>
                  <a:pt x="1" y="10911"/>
                  <a:pt x="127" y="12308"/>
                </a:cubicBezTo>
                <a:cubicBezTo>
                  <a:pt x="43" y="12420"/>
                  <a:pt x="99" y="12601"/>
                  <a:pt x="252" y="12601"/>
                </a:cubicBezTo>
                <a:cubicBezTo>
                  <a:pt x="266" y="12601"/>
                  <a:pt x="280" y="12601"/>
                  <a:pt x="294" y="12587"/>
                </a:cubicBezTo>
                <a:cubicBezTo>
                  <a:pt x="308" y="12601"/>
                  <a:pt x="308" y="12601"/>
                  <a:pt x="322" y="12601"/>
                </a:cubicBezTo>
                <a:cubicBezTo>
                  <a:pt x="1859" y="12686"/>
                  <a:pt x="3402" y="12699"/>
                  <a:pt x="4943" y="12699"/>
                </a:cubicBezTo>
                <a:cubicBezTo>
                  <a:pt x="5596" y="12699"/>
                  <a:pt x="6250" y="12697"/>
                  <a:pt x="6903" y="12697"/>
                </a:cubicBezTo>
                <a:cubicBezTo>
                  <a:pt x="7242" y="12697"/>
                  <a:pt x="7582" y="12697"/>
                  <a:pt x="7921" y="12699"/>
                </a:cubicBezTo>
                <a:lnTo>
                  <a:pt x="11735" y="12727"/>
                </a:lnTo>
                <a:lnTo>
                  <a:pt x="13467" y="12727"/>
                </a:lnTo>
                <a:cubicBezTo>
                  <a:pt x="13607" y="12727"/>
                  <a:pt x="14613" y="12713"/>
                  <a:pt x="15241" y="12671"/>
                </a:cubicBezTo>
                <a:cubicBezTo>
                  <a:pt x="15325" y="13551"/>
                  <a:pt x="15465" y="14417"/>
                  <a:pt x="15674" y="15269"/>
                </a:cubicBezTo>
                <a:cubicBezTo>
                  <a:pt x="15688" y="15325"/>
                  <a:pt x="15730" y="15353"/>
                  <a:pt x="15758" y="15367"/>
                </a:cubicBezTo>
                <a:cubicBezTo>
                  <a:pt x="15786" y="15521"/>
                  <a:pt x="15814" y="15688"/>
                  <a:pt x="15842" y="15842"/>
                </a:cubicBezTo>
                <a:cubicBezTo>
                  <a:pt x="15870" y="15940"/>
                  <a:pt x="15940" y="15968"/>
                  <a:pt x="16009" y="15968"/>
                </a:cubicBezTo>
                <a:cubicBezTo>
                  <a:pt x="16065" y="16121"/>
                  <a:pt x="16135" y="16289"/>
                  <a:pt x="16205" y="16443"/>
                </a:cubicBezTo>
                <a:cubicBezTo>
                  <a:pt x="16229" y="16507"/>
                  <a:pt x="16294" y="16538"/>
                  <a:pt x="16358" y="16538"/>
                </a:cubicBezTo>
                <a:cubicBezTo>
                  <a:pt x="16407" y="16538"/>
                  <a:pt x="16454" y="16521"/>
                  <a:pt x="16484" y="16485"/>
                </a:cubicBezTo>
                <a:cubicBezTo>
                  <a:pt x="17825" y="14836"/>
                  <a:pt x="19166" y="13174"/>
                  <a:pt x="20507" y="11526"/>
                </a:cubicBezTo>
                <a:cubicBezTo>
                  <a:pt x="21597" y="10185"/>
                  <a:pt x="22882" y="8844"/>
                  <a:pt x="23217" y="7097"/>
                </a:cubicBezTo>
                <a:cubicBezTo>
                  <a:pt x="23231" y="7042"/>
                  <a:pt x="23217" y="7000"/>
                  <a:pt x="23190" y="6958"/>
                </a:cubicBezTo>
                <a:cubicBezTo>
                  <a:pt x="23301" y="6902"/>
                  <a:pt x="23371" y="6748"/>
                  <a:pt x="23259" y="6650"/>
                </a:cubicBezTo>
                <a:cubicBezTo>
                  <a:pt x="21960" y="5603"/>
                  <a:pt x="20605" y="4653"/>
                  <a:pt x="19348" y="3549"/>
                </a:cubicBezTo>
                <a:cubicBezTo>
                  <a:pt x="18105" y="2446"/>
                  <a:pt x="16917" y="1272"/>
                  <a:pt x="15772" y="57"/>
                </a:cubicBezTo>
                <a:cubicBezTo>
                  <a:pt x="15741" y="18"/>
                  <a:pt x="15696" y="1"/>
                  <a:pt x="156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06" name="Google Shape;4206;p30"/>
          <p:cNvGrpSpPr/>
          <p:nvPr/>
        </p:nvGrpSpPr>
        <p:grpSpPr>
          <a:xfrm>
            <a:off x="6269678" y="1448075"/>
            <a:ext cx="1450628" cy="1728511"/>
            <a:chOff x="1768821" y="3361108"/>
            <a:chExt cx="278739" cy="339074"/>
          </a:xfrm>
        </p:grpSpPr>
        <p:sp>
          <p:nvSpPr>
            <p:cNvPr id="4207" name="Google Shape;4207;p30"/>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30"/>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30"/>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30"/>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30"/>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30"/>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30"/>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30"/>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30"/>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30"/>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30"/>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8" name="Google Shape;421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3"/>
          <p:cNvSpPr txBox="1"/>
          <p:nvPr>
            <p:ph type="title"/>
          </p:nvPr>
        </p:nvSpPr>
        <p:spPr>
          <a:xfrm>
            <a:off x="710775" y="542675"/>
            <a:ext cx="77226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US"/>
              <a:t>Plan :</a:t>
            </a:r>
            <a:endParaRPr/>
          </a:p>
        </p:txBody>
      </p:sp>
      <p:pic>
        <p:nvPicPr>
          <p:cNvPr id="1397" name="Google Shape;1397;p13"/>
          <p:cNvPicPr preferRelativeResize="0"/>
          <p:nvPr/>
        </p:nvPicPr>
        <p:blipFill rotWithShape="1">
          <a:blip r:embed="rId3">
            <a:alphaModFix/>
          </a:blip>
          <a:srcRect b="0" l="0" r="0" t="0"/>
          <a:stretch/>
        </p:blipFill>
        <p:spPr>
          <a:xfrm>
            <a:off x="206038" y="1408029"/>
            <a:ext cx="1125724" cy="1087999"/>
          </a:xfrm>
          <a:prstGeom prst="rect">
            <a:avLst/>
          </a:prstGeom>
          <a:noFill/>
          <a:ln>
            <a:noFill/>
          </a:ln>
        </p:spPr>
      </p:pic>
      <p:pic>
        <p:nvPicPr>
          <p:cNvPr id="1398" name="Google Shape;1398;p13"/>
          <p:cNvPicPr preferRelativeResize="0"/>
          <p:nvPr/>
        </p:nvPicPr>
        <p:blipFill rotWithShape="1">
          <a:blip r:embed="rId3">
            <a:alphaModFix/>
          </a:blip>
          <a:srcRect b="0" l="0" r="0" t="0"/>
          <a:stretch/>
        </p:blipFill>
        <p:spPr>
          <a:xfrm>
            <a:off x="1800878" y="2467885"/>
            <a:ext cx="1125724" cy="1087999"/>
          </a:xfrm>
          <a:prstGeom prst="rect">
            <a:avLst/>
          </a:prstGeom>
          <a:noFill/>
          <a:ln>
            <a:noFill/>
          </a:ln>
        </p:spPr>
      </p:pic>
      <p:pic>
        <p:nvPicPr>
          <p:cNvPr id="1399" name="Google Shape;1399;p13"/>
          <p:cNvPicPr preferRelativeResize="0"/>
          <p:nvPr/>
        </p:nvPicPr>
        <p:blipFill rotWithShape="1">
          <a:blip r:embed="rId3">
            <a:alphaModFix/>
          </a:blip>
          <a:srcRect b="0" l="0" r="0" t="0"/>
          <a:stretch/>
        </p:blipFill>
        <p:spPr>
          <a:xfrm>
            <a:off x="3268282" y="1203315"/>
            <a:ext cx="1125724" cy="1087999"/>
          </a:xfrm>
          <a:prstGeom prst="rect">
            <a:avLst/>
          </a:prstGeom>
          <a:noFill/>
          <a:ln>
            <a:noFill/>
          </a:ln>
        </p:spPr>
      </p:pic>
      <p:pic>
        <p:nvPicPr>
          <p:cNvPr id="1400" name="Google Shape;1400;p13"/>
          <p:cNvPicPr preferRelativeResize="0"/>
          <p:nvPr/>
        </p:nvPicPr>
        <p:blipFill rotWithShape="1">
          <a:blip r:embed="rId3">
            <a:alphaModFix/>
          </a:blip>
          <a:srcRect b="0" l="0" r="0" t="0"/>
          <a:stretch/>
        </p:blipFill>
        <p:spPr>
          <a:xfrm>
            <a:off x="4750654" y="2573314"/>
            <a:ext cx="1125724" cy="1087999"/>
          </a:xfrm>
          <a:prstGeom prst="rect">
            <a:avLst/>
          </a:prstGeom>
          <a:noFill/>
          <a:ln>
            <a:noFill/>
          </a:ln>
        </p:spPr>
      </p:pic>
      <p:sp>
        <p:nvSpPr>
          <p:cNvPr id="1401" name="Google Shape;1401;p13"/>
          <p:cNvSpPr txBox="1"/>
          <p:nvPr/>
        </p:nvSpPr>
        <p:spPr>
          <a:xfrm>
            <a:off x="-246750" y="2574274"/>
            <a:ext cx="2031300" cy="4752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3500"/>
              <a:buFont typeface="Arial"/>
              <a:buNone/>
            </a:pPr>
            <a:r>
              <a:rPr b="1" i="0" lang="en-US" sz="2000" u="none" cap="none" strike="noStrike">
                <a:solidFill>
                  <a:schemeClr val="accent1"/>
                </a:solidFill>
                <a:latin typeface="Reenie Beanie"/>
                <a:ea typeface="Reenie Beanie"/>
                <a:cs typeface="Reenie Beanie"/>
                <a:sym typeface="Reenie Beanie"/>
              </a:rPr>
              <a:t>Introduction</a:t>
            </a:r>
            <a:endParaRPr b="1" i="0" sz="3500" u="none" cap="none" strike="noStrike">
              <a:solidFill>
                <a:schemeClr val="accent1"/>
              </a:solidFill>
              <a:latin typeface="Reenie Beanie"/>
              <a:ea typeface="Reenie Beanie"/>
              <a:cs typeface="Reenie Beanie"/>
              <a:sym typeface="Reenie Beanie"/>
            </a:endParaRPr>
          </a:p>
        </p:txBody>
      </p:sp>
      <p:sp>
        <p:nvSpPr>
          <p:cNvPr id="1402" name="Google Shape;1402;p13"/>
          <p:cNvSpPr txBox="1"/>
          <p:nvPr/>
        </p:nvSpPr>
        <p:spPr>
          <a:xfrm>
            <a:off x="768900" y="3426688"/>
            <a:ext cx="1690200" cy="79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Quicksand"/>
              <a:ea typeface="Quicksand"/>
              <a:cs typeface="Quicksand"/>
              <a:sym typeface="Quicksand"/>
            </a:endParaRPr>
          </a:p>
        </p:txBody>
      </p:sp>
      <p:sp>
        <p:nvSpPr>
          <p:cNvPr id="1403" name="Google Shape;1403;p13"/>
          <p:cNvSpPr txBox="1"/>
          <p:nvPr/>
        </p:nvSpPr>
        <p:spPr>
          <a:xfrm>
            <a:off x="1518640" y="3623038"/>
            <a:ext cx="16902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3500"/>
              <a:buFont typeface="Arial"/>
              <a:buNone/>
            </a:pPr>
            <a:r>
              <a:rPr b="1" i="0" lang="en-US" sz="2000" u="none" cap="none" strike="noStrike">
                <a:solidFill>
                  <a:schemeClr val="accent1"/>
                </a:solidFill>
                <a:latin typeface="Reenie Beanie"/>
                <a:ea typeface="Reenie Beanie"/>
                <a:cs typeface="Reenie Beanie"/>
                <a:sym typeface="Reenie Beanie"/>
              </a:rPr>
              <a:t>Contexte</a:t>
            </a:r>
            <a:endParaRPr b="1" i="0" sz="2000" u="none" cap="none" strike="noStrike">
              <a:solidFill>
                <a:schemeClr val="accent1"/>
              </a:solidFill>
              <a:latin typeface="Reenie Beanie"/>
              <a:ea typeface="Reenie Beanie"/>
              <a:cs typeface="Reenie Beanie"/>
              <a:sym typeface="Reenie Beanie"/>
            </a:endParaRPr>
          </a:p>
        </p:txBody>
      </p:sp>
      <p:sp>
        <p:nvSpPr>
          <p:cNvPr id="1404" name="Google Shape;1404;p13"/>
          <p:cNvSpPr txBox="1"/>
          <p:nvPr/>
        </p:nvSpPr>
        <p:spPr>
          <a:xfrm>
            <a:off x="3046440" y="2347105"/>
            <a:ext cx="16902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3500"/>
              <a:buFont typeface="Arial"/>
              <a:buNone/>
            </a:pPr>
            <a:r>
              <a:rPr b="1" i="0" lang="en-US" sz="2000" u="none" cap="none" strike="noStrike">
                <a:solidFill>
                  <a:schemeClr val="accent1"/>
                </a:solidFill>
                <a:latin typeface="Reenie Beanie"/>
                <a:ea typeface="Reenie Beanie"/>
                <a:cs typeface="Reenie Beanie"/>
                <a:sym typeface="Reenie Beanie"/>
              </a:rPr>
              <a:t>COnception</a:t>
            </a:r>
            <a:endParaRPr b="1" i="0" sz="2000" u="none" cap="none" strike="noStrike">
              <a:solidFill>
                <a:schemeClr val="accent1"/>
              </a:solidFill>
              <a:latin typeface="Reenie Beanie"/>
              <a:ea typeface="Reenie Beanie"/>
              <a:cs typeface="Reenie Beanie"/>
              <a:sym typeface="Reenie Beanie"/>
            </a:endParaRPr>
          </a:p>
        </p:txBody>
      </p:sp>
      <p:sp>
        <p:nvSpPr>
          <p:cNvPr id="1405" name="Google Shape;1405;p13"/>
          <p:cNvSpPr txBox="1"/>
          <p:nvPr/>
        </p:nvSpPr>
        <p:spPr>
          <a:xfrm>
            <a:off x="7113207" y="3623038"/>
            <a:ext cx="16902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3500"/>
              <a:buFont typeface="Arial"/>
              <a:buNone/>
            </a:pPr>
            <a:r>
              <a:rPr b="1" i="0" lang="en-US" sz="2000" u="none" cap="none" strike="noStrike">
                <a:solidFill>
                  <a:schemeClr val="accent1"/>
                </a:solidFill>
                <a:latin typeface="Reenie Beanie"/>
                <a:ea typeface="Reenie Beanie"/>
                <a:cs typeface="Reenie Beanie"/>
                <a:sym typeface="Reenie Beanie"/>
              </a:rPr>
              <a:t>Conclusion</a:t>
            </a:r>
            <a:endParaRPr b="1" i="0" sz="2000" u="none" cap="none" strike="noStrike">
              <a:solidFill>
                <a:schemeClr val="accent1"/>
              </a:solidFill>
              <a:latin typeface="Reenie Beanie"/>
              <a:ea typeface="Reenie Beanie"/>
              <a:cs typeface="Reenie Beanie"/>
              <a:sym typeface="Reenie Beanie"/>
            </a:endParaRPr>
          </a:p>
        </p:txBody>
      </p:sp>
      <p:sp>
        <p:nvSpPr>
          <p:cNvPr id="1406" name="Google Shape;1406;p13"/>
          <p:cNvSpPr txBox="1"/>
          <p:nvPr/>
        </p:nvSpPr>
        <p:spPr>
          <a:xfrm>
            <a:off x="340724" y="1802079"/>
            <a:ext cx="8565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5000"/>
              <a:buFont typeface="Arial"/>
              <a:buNone/>
            </a:pPr>
            <a:r>
              <a:rPr b="1" i="0" lang="en-US" sz="5000" u="none" cap="none" strike="noStrike">
                <a:solidFill>
                  <a:schemeClr val="accent1"/>
                </a:solidFill>
                <a:latin typeface="Reenie Beanie"/>
                <a:ea typeface="Reenie Beanie"/>
                <a:cs typeface="Reenie Beanie"/>
                <a:sym typeface="Reenie Beanie"/>
              </a:rPr>
              <a:t>01</a:t>
            </a:r>
            <a:endParaRPr b="1" i="0" sz="5000" u="none" cap="none" strike="noStrike">
              <a:solidFill>
                <a:schemeClr val="accent1"/>
              </a:solidFill>
              <a:latin typeface="Reenie Beanie"/>
              <a:ea typeface="Reenie Beanie"/>
              <a:cs typeface="Reenie Beanie"/>
              <a:sym typeface="Reenie Beanie"/>
            </a:endParaRPr>
          </a:p>
        </p:txBody>
      </p:sp>
      <p:sp>
        <p:nvSpPr>
          <p:cNvPr id="1407" name="Google Shape;1407;p13"/>
          <p:cNvSpPr txBox="1"/>
          <p:nvPr/>
        </p:nvSpPr>
        <p:spPr>
          <a:xfrm>
            <a:off x="1935514" y="2811035"/>
            <a:ext cx="8565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5000"/>
              <a:buFont typeface="Arial"/>
              <a:buNone/>
            </a:pPr>
            <a:r>
              <a:rPr b="1" i="0" lang="en-US" sz="5000" u="none" cap="none" strike="noStrike">
                <a:solidFill>
                  <a:schemeClr val="accent1"/>
                </a:solidFill>
                <a:latin typeface="Reenie Beanie"/>
                <a:ea typeface="Reenie Beanie"/>
                <a:cs typeface="Reenie Beanie"/>
                <a:sym typeface="Reenie Beanie"/>
              </a:rPr>
              <a:t>02</a:t>
            </a:r>
            <a:endParaRPr b="1" i="0" sz="5000" u="none" cap="none" strike="noStrike">
              <a:solidFill>
                <a:schemeClr val="accent1"/>
              </a:solidFill>
              <a:latin typeface="Reenie Beanie"/>
              <a:ea typeface="Reenie Beanie"/>
              <a:cs typeface="Reenie Beanie"/>
              <a:sym typeface="Reenie Beanie"/>
            </a:endParaRPr>
          </a:p>
        </p:txBody>
      </p:sp>
      <p:sp>
        <p:nvSpPr>
          <p:cNvPr id="1408" name="Google Shape;1408;p13"/>
          <p:cNvSpPr txBox="1"/>
          <p:nvPr/>
        </p:nvSpPr>
        <p:spPr>
          <a:xfrm>
            <a:off x="3402906" y="1546465"/>
            <a:ext cx="8565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5000"/>
              <a:buFont typeface="Arial"/>
              <a:buNone/>
            </a:pPr>
            <a:r>
              <a:rPr b="1" i="0" lang="en-US" sz="5000" u="none" cap="none" strike="noStrike">
                <a:solidFill>
                  <a:schemeClr val="accent1"/>
                </a:solidFill>
                <a:latin typeface="Reenie Beanie"/>
                <a:ea typeface="Reenie Beanie"/>
                <a:cs typeface="Reenie Beanie"/>
                <a:sym typeface="Reenie Beanie"/>
              </a:rPr>
              <a:t>03</a:t>
            </a:r>
            <a:endParaRPr b="1" i="0" sz="5000" u="none" cap="none" strike="noStrike">
              <a:solidFill>
                <a:schemeClr val="accent1"/>
              </a:solidFill>
              <a:latin typeface="Reenie Beanie"/>
              <a:ea typeface="Reenie Beanie"/>
              <a:cs typeface="Reenie Beanie"/>
              <a:sym typeface="Reenie Beanie"/>
            </a:endParaRPr>
          </a:p>
        </p:txBody>
      </p:sp>
      <p:sp>
        <p:nvSpPr>
          <p:cNvPr id="1409" name="Google Shape;1409;p13"/>
          <p:cNvSpPr txBox="1"/>
          <p:nvPr/>
        </p:nvSpPr>
        <p:spPr>
          <a:xfrm>
            <a:off x="4885278" y="2916464"/>
            <a:ext cx="8565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5000"/>
              <a:buFont typeface="Arial"/>
              <a:buNone/>
            </a:pPr>
            <a:r>
              <a:rPr b="1" i="0" lang="en-US" sz="5000" u="none" cap="none" strike="noStrike">
                <a:solidFill>
                  <a:schemeClr val="accent1"/>
                </a:solidFill>
                <a:latin typeface="Reenie Beanie"/>
                <a:ea typeface="Reenie Beanie"/>
                <a:cs typeface="Reenie Beanie"/>
                <a:sym typeface="Reenie Beanie"/>
              </a:rPr>
              <a:t>04</a:t>
            </a:r>
            <a:endParaRPr b="1" i="0" sz="5000" u="none" cap="none" strike="noStrike">
              <a:solidFill>
                <a:schemeClr val="accent1"/>
              </a:solidFill>
              <a:latin typeface="Reenie Beanie"/>
              <a:ea typeface="Reenie Beanie"/>
              <a:cs typeface="Reenie Beanie"/>
              <a:sym typeface="Reenie Beanie"/>
            </a:endParaRPr>
          </a:p>
        </p:txBody>
      </p:sp>
      <p:grpSp>
        <p:nvGrpSpPr>
          <p:cNvPr id="1410" name="Google Shape;1410;p13"/>
          <p:cNvGrpSpPr/>
          <p:nvPr/>
        </p:nvGrpSpPr>
        <p:grpSpPr>
          <a:xfrm rot="3693130">
            <a:off x="1393408" y="2169633"/>
            <a:ext cx="441183" cy="376867"/>
            <a:chOff x="5284275" y="2151275"/>
            <a:chExt cx="327450" cy="251075"/>
          </a:xfrm>
        </p:grpSpPr>
        <p:sp>
          <p:nvSpPr>
            <p:cNvPr id="1411" name="Google Shape;1411;p13"/>
            <p:cNvSpPr/>
            <p:nvPr/>
          </p:nvSpPr>
          <p:spPr>
            <a:xfrm>
              <a:off x="5472850" y="2346025"/>
              <a:ext cx="175" cy="250"/>
            </a:xfrm>
            <a:custGeom>
              <a:rect b="b" l="l" r="r" t="t"/>
              <a:pathLst>
                <a:path extrusionOk="0" h="10" w="7">
                  <a:moveTo>
                    <a:pt x="2" y="1"/>
                  </a:moveTo>
                  <a:cubicBezTo>
                    <a:pt x="0" y="1"/>
                    <a:pt x="0" y="4"/>
                    <a:pt x="6" y="10"/>
                  </a:cubicBezTo>
                  <a:cubicBezTo>
                    <a:pt x="6" y="4"/>
                    <a:pt x="3" y="1"/>
                    <a:pt x="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3"/>
            <p:cNvSpPr/>
            <p:nvPr/>
          </p:nvSpPr>
          <p:spPr>
            <a:xfrm>
              <a:off x="5472700" y="2333150"/>
              <a:ext cx="325" cy="625"/>
            </a:xfrm>
            <a:custGeom>
              <a:rect b="b" l="l" r="r" t="t"/>
              <a:pathLst>
                <a:path extrusionOk="0" h="25" w="13">
                  <a:moveTo>
                    <a:pt x="12" y="1"/>
                  </a:moveTo>
                  <a:cubicBezTo>
                    <a:pt x="12" y="1"/>
                    <a:pt x="12" y="1"/>
                    <a:pt x="0" y="13"/>
                  </a:cubicBezTo>
                  <a:lnTo>
                    <a:pt x="12" y="25"/>
                  </a:lnTo>
                  <a:cubicBezTo>
                    <a:pt x="12" y="13"/>
                    <a:pt x="12"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3"/>
            <p:cNvSpPr/>
            <p:nvPr/>
          </p:nvSpPr>
          <p:spPr>
            <a:xfrm>
              <a:off x="5467350" y="2352800"/>
              <a:ext cx="900" cy="150"/>
            </a:xfrm>
            <a:custGeom>
              <a:rect b="b" l="l" r="r" t="t"/>
              <a:pathLst>
                <a:path extrusionOk="0" h="6" w="36">
                  <a:moveTo>
                    <a:pt x="0" y="1"/>
                  </a:moveTo>
                  <a:cubicBezTo>
                    <a:pt x="8" y="1"/>
                    <a:pt x="16" y="6"/>
                    <a:pt x="24" y="6"/>
                  </a:cubicBezTo>
                  <a:cubicBezTo>
                    <a:pt x="28" y="6"/>
                    <a:pt x="32" y="4"/>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3"/>
            <p:cNvSpPr/>
            <p:nvPr/>
          </p:nvSpPr>
          <p:spPr>
            <a:xfrm>
              <a:off x="5405725" y="2295050"/>
              <a:ext cx="25" cy="625"/>
            </a:xfrm>
            <a:custGeom>
              <a:rect b="b" l="l" r="r" t="t"/>
              <a:pathLst>
                <a:path extrusionOk="0" h="25" w="1">
                  <a:moveTo>
                    <a:pt x="0" y="25"/>
                  </a:moveTo>
                  <a:cubicBezTo>
                    <a:pt x="0" y="13"/>
                    <a:pt x="0" y="13"/>
                    <a:pt x="0" y="1"/>
                  </a:cubicBezTo>
                  <a:cubicBezTo>
                    <a:pt x="0" y="1"/>
                    <a:pt x="0" y="1"/>
                    <a:pt x="0" y="1"/>
                  </a:cubicBezTo>
                  <a:lnTo>
                    <a:pt x="0" y="2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3"/>
            <p:cNvSpPr/>
            <p:nvPr/>
          </p:nvSpPr>
          <p:spPr>
            <a:xfrm>
              <a:off x="5460800" y="2322150"/>
              <a:ext cx="600" cy="325"/>
            </a:xfrm>
            <a:custGeom>
              <a:rect b="b" l="l" r="r" t="t"/>
              <a:pathLst>
                <a:path extrusionOk="0" h="13" w="24">
                  <a:moveTo>
                    <a:pt x="0" y="0"/>
                  </a:moveTo>
                  <a:cubicBezTo>
                    <a:pt x="8" y="8"/>
                    <a:pt x="15" y="10"/>
                    <a:pt x="20" y="11"/>
                  </a:cubicBezTo>
                  <a:lnTo>
                    <a:pt x="20" y="11"/>
                  </a:lnTo>
                  <a:cubicBezTo>
                    <a:pt x="12" y="9"/>
                    <a:pt x="10" y="0"/>
                    <a:pt x="0" y="0"/>
                  </a:cubicBezTo>
                  <a:close/>
                  <a:moveTo>
                    <a:pt x="20" y="11"/>
                  </a:moveTo>
                  <a:cubicBezTo>
                    <a:pt x="21" y="12"/>
                    <a:pt x="22" y="12"/>
                    <a:pt x="24" y="12"/>
                  </a:cubicBezTo>
                  <a:cubicBezTo>
                    <a:pt x="24" y="12"/>
                    <a:pt x="22" y="12"/>
                    <a:pt x="20" y="1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3"/>
            <p:cNvSpPr/>
            <p:nvPr/>
          </p:nvSpPr>
          <p:spPr>
            <a:xfrm>
              <a:off x="5444425" y="2330775"/>
              <a:ext cx="625" cy="925"/>
            </a:xfrm>
            <a:custGeom>
              <a:rect b="b" l="l" r="r" t="t"/>
              <a:pathLst>
                <a:path extrusionOk="0" h="37" w="25">
                  <a:moveTo>
                    <a:pt x="12" y="0"/>
                  </a:moveTo>
                  <a:cubicBezTo>
                    <a:pt x="0" y="12"/>
                    <a:pt x="0" y="24"/>
                    <a:pt x="12" y="36"/>
                  </a:cubicBezTo>
                  <a:cubicBezTo>
                    <a:pt x="12" y="24"/>
                    <a:pt x="24" y="12"/>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3"/>
            <p:cNvSpPr/>
            <p:nvPr/>
          </p:nvSpPr>
          <p:spPr>
            <a:xfrm>
              <a:off x="5444425" y="2337625"/>
              <a:ext cx="325" cy="250"/>
            </a:xfrm>
            <a:custGeom>
              <a:rect b="b" l="l" r="r" t="t"/>
              <a:pathLst>
                <a:path extrusionOk="0" h="10" w="13">
                  <a:moveTo>
                    <a:pt x="0" y="0"/>
                  </a:moveTo>
                  <a:cubicBezTo>
                    <a:pt x="0" y="6"/>
                    <a:pt x="0" y="9"/>
                    <a:pt x="2" y="9"/>
                  </a:cubicBezTo>
                  <a:cubicBezTo>
                    <a:pt x="3" y="9"/>
                    <a:pt x="6" y="6"/>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3"/>
            <p:cNvSpPr/>
            <p:nvPr/>
          </p:nvSpPr>
          <p:spPr>
            <a:xfrm>
              <a:off x="5445300" y="2342375"/>
              <a:ext cx="25" cy="25"/>
            </a:xfrm>
            <a:custGeom>
              <a:rect b="b" l="l" r="r" t="t"/>
              <a:pathLst>
                <a:path extrusionOk="0" h="1" w="1">
                  <a:moveTo>
                    <a:pt x="1" y="1"/>
                  </a:moveTo>
                  <a:lnTo>
                    <a:pt x="1" y="1"/>
                  </a:lnTo>
                  <a:cubicBezTo>
                    <a:pt x="1"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3"/>
            <p:cNvSpPr/>
            <p:nvPr/>
          </p:nvSpPr>
          <p:spPr>
            <a:xfrm>
              <a:off x="5442325" y="2331675"/>
              <a:ext cx="3600" cy="3000"/>
            </a:xfrm>
            <a:custGeom>
              <a:rect b="b" l="l" r="r" t="t"/>
              <a:pathLst>
                <a:path extrusionOk="0" h="120" w="144">
                  <a:moveTo>
                    <a:pt x="96" y="0"/>
                  </a:moveTo>
                  <a:cubicBezTo>
                    <a:pt x="72" y="12"/>
                    <a:pt x="1" y="24"/>
                    <a:pt x="72" y="60"/>
                  </a:cubicBezTo>
                  <a:lnTo>
                    <a:pt x="84" y="48"/>
                  </a:lnTo>
                  <a:lnTo>
                    <a:pt x="84" y="48"/>
                  </a:lnTo>
                  <a:cubicBezTo>
                    <a:pt x="60" y="72"/>
                    <a:pt x="96" y="95"/>
                    <a:pt x="96" y="119"/>
                  </a:cubicBezTo>
                  <a:cubicBezTo>
                    <a:pt x="108" y="119"/>
                    <a:pt x="108" y="107"/>
                    <a:pt x="108" y="107"/>
                  </a:cubicBezTo>
                  <a:cubicBezTo>
                    <a:pt x="120" y="95"/>
                    <a:pt x="120" y="84"/>
                    <a:pt x="120" y="60"/>
                  </a:cubicBezTo>
                  <a:cubicBezTo>
                    <a:pt x="144" y="36"/>
                    <a:pt x="108" y="24"/>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3"/>
            <p:cNvSpPr/>
            <p:nvPr/>
          </p:nvSpPr>
          <p:spPr>
            <a:xfrm>
              <a:off x="5457525" y="2348500"/>
              <a:ext cx="225" cy="150"/>
            </a:xfrm>
            <a:custGeom>
              <a:rect b="b" l="l" r="r" t="t"/>
              <a:pathLst>
                <a:path extrusionOk="0" h="6" w="9">
                  <a:moveTo>
                    <a:pt x="3" y="1"/>
                  </a:moveTo>
                  <a:cubicBezTo>
                    <a:pt x="1" y="1"/>
                    <a:pt x="0" y="2"/>
                    <a:pt x="0" y="6"/>
                  </a:cubicBezTo>
                  <a:cubicBezTo>
                    <a:pt x="8" y="6"/>
                    <a:pt x="5" y="1"/>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3"/>
            <p:cNvSpPr/>
            <p:nvPr/>
          </p:nvSpPr>
          <p:spPr>
            <a:xfrm>
              <a:off x="5321200" y="2315900"/>
              <a:ext cx="1575" cy="1500"/>
            </a:xfrm>
            <a:custGeom>
              <a:rect b="b" l="l" r="r" t="t"/>
              <a:pathLst>
                <a:path extrusionOk="0" h="60" w="63">
                  <a:moveTo>
                    <a:pt x="24" y="0"/>
                  </a:moveTo>
                  <a:cubicBezTo>
                    <a:pt x="12" y="12"/>
                    <a:pt x="0" y="24"/>
                    <a:pt x="0" y="36"/>
                  </a:cubicBezTo>
                  <a:lnTo>
                    <a:pt x="36" y="60"/>
                  </a:lnTo>
                  <a:cubicBezTo>
                    <a:pt x="48" y="48"/>
                    <a:pt x="42" y="48"/>
                    <a:pt x="33" y="48"/>
                  </a:cubicBezTo>
                  <a:cubicBezTo>
                    <a:pt x="24" y="48"/>
                    <a:pt x="12" y="48"/>
                    <a:pt x="12" y="36"/>
                  </a:cubicBezTo>
                  <a:cubicBezTo>
                    <a:pt x="16" y="32"/>
                    <a:pt x="21" y="31"/>
                    <a:pt x="27" y="31"/>
                  </a:cubicBezTo>
                  <a:cubicBezTo>
                    <a:pt x="38" y="31"/>
                    <a:pt x="52" y="36"/>
                    <a:pt x="60" y="36"/>
                  </a:cubicBezTo>
                  <a:cubicBezTo>
                    <a:pt x="63" y="20"/>
                    <a:pt x="60" y="15"/>
                    <a:pt x="55" y="15"/>
                  </a:cubicBezTo>
                  <a:cubicBezTo>
                    <a:pt x="46" y="15"/>
                    <a:pt x="31" y="28"/>
                    <a:pt x="23" y="28"/>
                  </a:cubicBezTo>
                  <a:cubicBezTo>
                    <a:pt x="18" y="28"/>
                    <a:pt x="17" y="22"/>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3"/>
            <p:cNvSpPr/>
            <p:nvPr/>
          </p:nvSpPr>
          <p:spPr>
            <a:xfrm>
              <a:off x="5399175" y="2292675"/>
              <a:ext cx="1500" cy="2700"/>
            </a:xfrm>
            <a:custGeom>
              <a:rect b="b" l="l" r="r" t="t"/>
              <a:pathLst>
                <a:path extrusionOk="0" h="108" w="60">
                  <a:moveTo>
                    <a:pt x="24" y="0"/>
                  </a:moveTo>
                  <a:cubicBezTo>
                    <a:pt x="0" y="24"/>
                    <a:pt x="48" y="72"/>
                    <a:pt x="0" y="108"/>
                  </a:cubicBezTo>
                  <a:lnTo>
                    <a:pt x="36" y="108"/>
                  </a:lnTo>
                  <a:cubicBezTo>
                    <a:pt x="12" y="84"/>
                    <a:pt x="36" y="60"/>
                    <a:pt x="48" y="24"/>
                  </a:cubicBezTo>
                  <a:lnTo>
                    <a:pt x="60" y="36"/>
                  </a:lnTo>
                  <a:cubicBezTo>
                    <a:pt x="48" y="12"/>
                    <a:pt x="48"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3"/>
            <p:cNvSpPr/>
            <p:nvPr/>
          </p:nvSpPr>
          <p:spPr>
            <a:xfrm>
              <a:off x="5400075" y="2295350"/>
              <a:ext cx="600" cy="625"/>
            </a:xfrm>
            <a:custGeom>
              <a:rect b="b" l="l" r="r" t="t"/>
              <a:pathLst>
                <a:path extrusionOk="0" h="25" w="24">
                  <a:moveTo>
                    <a:pt x="0" y="1"/>
                  </a:moveTo>
                  <a:lnTo>
                    <a:pt x="0" y="13"/>
                  </a:lnTo>
                  <a:cubicBezTo>
                    <a:pt x="0" y="13"/>
                    <a:pt x="0" y="13"/>
                    <a:pt x="12" y="24"/>
                  </a:cubicBezTo>
                  <a:lnTo>
                    <a:pt x="24" y="24"/>
                  </a:lnTo>
                  <a:cubicBezTo>
                    <a:pt x="24" y="13"/>
                    <a:pt x="12" y="1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3"/>
            <p:cNvSpPr/>
            <p:nvPr/>
          </p:nvSpPr>
          <p:spPr>
            <a:xfrm>
              <a:off x="5334275" y="2310100"/>
              <a:ext cx="625" cy="150"/>
            </a:xfrm>
            <a:custGeom>
              <a:rect b="b" l="l" r="r" t="t"/>
              <a:pathLst>
                <a:path extrusionOk="0" h="6" w="25">
                  <a:moveTo>
                    <a:pt x="13" y="1"/>
                  </a:moveTo>
                  <a:cubicBezTo>
                    <a:pt x="6" y="1"/>
                    <a:pt x="1" y="6"/>
                    <a:pt x="1" y="6"/>
                  </a:cubicBezTo>
                  <a:lnTo>
                    <a:pt x="25" y="6"/>
                  </a:lnTo>
                  <a:cubicBezTo>
                    <a:pt x="21" y="2"/>
                    <a:pt x="17"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3"/>
            <p:cNvSpPr/>
            <p:nvPr/>
          </p:nvSpPr>
          <p:spPr>
            <a:xfrm>
              <a:off x="5471500" y="2311800"/>
              <a:ext cx="925" cy="250"/>
            </a:xfrm>
            <a:custGeom>
              <a:rect b="b" l="l" r="r" t="t"/>
              <a:pathLst>
                <a:path extrusionOk="0" h="10" w="37">
                  <a:moveTo>
                    <a:pt x="19" y="0"/>
                  </a:moveTo>
                  <a:cubicBezTo>
                    <a:pt x="13" y="0"/>
                    <a:pt x="7" y="3"/>
                    <a:pt x="1" y="9"/>
                  </a:cubicBezTo>
                  <a:lnTo>
                    <a:pt x="36" y="9"/>
                  </a:lnTo>
                  <a:cubicBezTo>
                    <a:pt x="30" y="3"/>
                    <a:pt x="25"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3"/>
            <p:cNvSpPr/>
            <p:nvPr/>
          </p:nvSpPr>
          <p:spPr>
            <a:xfrm>
              <a:off x="5410475" y="2294450"/>
              <a:ext cx="925" cy="25"/>
            </a:xfrm>
            <a:custGeom>
              <a:rect b="b" l="l" r="r" t="t"/>
              <a:pathLst>
                <a:path extrusionOk="0" h="1" w="37">
                  <a:moveTo>
                    <a:pt x="1" y="1"/>
                  </a:moveTo>
                  <a:cubicBezTo>
                    <a:pt x="13" y="1"/>
                    <a:pt x="13" y="1"/>
                    <a:pt x="25" y="1"/>
                  </a:cubicBezTo>
                  <a:cubicBezTo>
                    <a:pt x="25" y="1"/>
                    <a:pt x="25" y="1"/>
                    <a:pt x="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3"/>
            <p:cNvSpPr/>
            <p:nvPr/>
          </p:nvSpPr>
          <p:spPr>
            <a:xfrm>
              <a:off x="5378350" y="2308075"/>
              <a:ext cx="1500" cy="1075"/>
            </a:xfrm>
            <a:custGeom>
              <a:rect b="b" l="l" r="r" t="t"/>
              <a:pathLst>
                <a:path extrusionOk="0" h="43" w="60">
                  <a:moveTo>
                    <a:pt x="55" y="0"/>
                  </a:moveTo>
                  <a:cubicBezTo>
                    <a:pt x="49" y="0"/>
                    <a:pt x="39" y="17"/>
                    <a:pt x="22" y="17"/>
                  </a:cubicBezTo>
                  <a:cubicBezTo>
                    <a:pt x="19" y="17"/>
                    <a:pt x="15" y="17"/>
                    <a:pt x="12" y="15"/>
                  </a:cubicBezTo>
                  <a:lnTo>
                    <a:pt x="0" y="39"/>
                  </a:lnTo>
                  <a:cubicBezTo>
                    <a:pt x="5" y="42"/>
                    <a:pt x="9" y="43"/>
                    <a:pt x="13" y="43"/>
                  </a:cubicBezTo>
                  <a:cubicBezTo>
                    <a:pt x="29" y="43"/>
                    <a:pt x="41" y="27"/>
                    <a:pt x="60" y="27"/>
                  </a:cubicBezTo>
                  <a:cubicBezTo>
                    <a:pt x="60" y="7"/>
                    <a:pt x="58"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3"/>
            <p:cNvSpPr/>
            <p:nvPr/>
          </p:nvSpPr>
          <p:spPr>
            <a:xfrm>
              <a:off x="5320900" y="2316775"/>
              <a:ext cx="325" cy="25"/>
            </a:xfrm>
            <a:custGeom>
              <a:rect b="b" l="l" r="r" t="t"/>
              <a:pathLst>
                <a:path extrusionOk="0" h="1" w="13">
                  <a:moveTo>
                    <a:pt x="0" y="1"/>
                  </a:moveTo>
                  <a:lnTo>
                    <a:pt x="0" y="1"/>
                  </a:lnTo>
                  <a:lnTo>
                    <a:pt x="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3"/>
            <p:cNvSpPr/>
            <p:nvPr/>
          </p:nvSpPr>
          <p:spPr>
            <a:xfrm>
              <a:off x="5403925" y="2295600"/>
              <a:ext cx="2725" cy="375"/>
            </a:xfrm>
            <a:custGeom>
              <a:rect b="b" l="l" r="r" t="t"/>
              <a:pathLst>
                <a:path extrusionOk="0" h="15" w="109">
                  <a:moveTo>
                    <a:pt x="19" y="1"/>
                  </a:moveTo>
                  <a:cubicBezTo>
                    <a:pt x="11" y="1"/>
                    <a:pt x="4" y="4"/>
                    <a:pt x="1" y="14"/>
                  </a:cubicBezTo>
                  <a:lnTo>
                    <a:pt x="108" y="14"/>
                  </a:lnTo>
                  <a:lnTo>
                    <a:pt x="72" y="3"/>
                  </a:lnTo>
                  <a:cubicBezTo>
                    <a:pt x="70" y="8"/>
                    <a:pt x="66" y="9"/>
                    <a:pt x="60" y="9"/>
                  </a:cubicBezTo>
                  <a:cubicBezTo>
                    <a:pt x="49" y="9"/>
                    <a:pt x="32"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3"/>
            <p:cNvSpPr/>
            <p:nvPr/>
          </p:nvSpPr>
          <p:spPr>
            <a:xfrm>
              <a:off x="5287850" y="2289400"/>
              <a:ext cx="198275" cy="72050"/>
            </a:xfrm>
            <a:custGeom>
              <a:rect b="b" l="l" r="r" t="t"/>
              <a:pathLst>
                <a:path extrusionOk="0" h="2882" w="7931">
                  <a:moveTo>
                    <a:pt x="2672" y="1078"/>
                  </a:moveTo>
                  <a:lnTo>
                    <a:pt x="2668" y="1084"/>
                  </a:lnTo>
                  <a:cubicBezTo>
                    <a:pt x="2674" y="1084"/>
                    <a:pt x="2673" y="1081"/>
                    <a:pt x="2672" y="1078"/>
                  </a:cubicBezTo>
                  <a:close/>
                  <a:moveTo>
                    <a:pt x="6597" y="1132"/>
                  </a:moveTo>
                  <a:cubicBezTo>
                    <a:pt x="6597" y="1132"/>
                    <a:pt x="6597" y="1132"/>
                    <a:pt x="6597" y="1132"/>
                  </a:cubicBezTo>
                  <a:cubicBezTo>
                    <a:pt x="6597" y="1132"/>
                    <a:pt x="6597" y="1132"/>
                    <a:pt x="6597" y="1132"/>
                  </a:cubicBezTo>
                  <a:close/>
                  <a:moveTo>
                    <a:pt x="2370" y="1108"/>
                  </a:moveTo>
                  <a:lnTo>
                    <a:pt x="2334" y="1155"/>
                  </a:lnTo>
                  <a:cubicBezTo>
                    <a:pt x="2358" y="1132"/>
                    <a:pt x="2370" y="1132"/>
                    <a:pt x="2394" y="1120"/>
                  </a:cubicBezTo>
                  <a:cubicBezTo>
                    <a:pt x="2388" y="1117"/>
                    <a:pt x="2385" y="1116"/>
                    <a:pt x="2382" y="1116"/>
                  </a:cubicBezTo>
                  <a:cubicBezTo>
                    <a:pt x="2378" y="1116"/>
                    <a:pt x="2377" y="1119"/>
                    <a:pt x="2376" y="1119"/>
                  </a:cubicBezTo>
                  <a:cubicBezTo>
                    <a:pt x="2375" y="1119"/>
                    <a:pt x="2374" y="1117"/>
                    <a:pt x="2370" y="1108"/>
                  </a:cubicBezTo>
                  <a:close/>
                  <a:moveTo>
                    <a:pt x="703" y="1596"/>
                  </a:moveTo>
                  <a:lnTo>
                    <a:pt x="703" y="1596"/>
                  </a:lnTo>
                  <a:cubicBezTo>
                    <a:pt x="703" y="1599"/>
                    <a:pt x="704" y="1601"/>
                    <a:pt x="705" y="1603"/>
                  </a:cubicBezTo>
                  <a:lnTo>
                    <a:pt x="705" y="1603"/>
                  </a:lnTo>
                  <a:cubicBezTo>
                    <a:pt x="704" y="1601"/>
                    <a:pt x="704" y="1598"/>
                    <a:pt x="703" y="1596"/>
                  </a:cubicBezTo>
                  <a:close/>
                  <a:moveTo>
                    <a:pt x="6585" y="2072"/>
                  </a:moveTo>
                  <a:cubicBezTo>
                    <a:pt x="6585" y="2072"/>
                    <a:pt x="6585" y="2072"/>
                    <a:pt x="6585" y="2072"/>
                  </a:cubicBezTo>
                  <a:lnTo>
                    <a:pt x="6585" y="2072"/>
                  </a:lnTo>
                  <a:close/>
                  <a:moveTo>
                    <a:pt x="7084" y="2535"/>
                  </a:moveTo>
                  <a:lnTo>
                    <a:pt x="7084" y="2535"/>
                  </a:lnTo>
                  <a:cubicBezTo>
                    <a:pt x="7084" y="2536"/>
                    <a:pt x="7084" y="2536"/>
                    <a:pt x="7084" y="2537"/>
                  </a:cubicBezTo>
                  <a:lnTo>
                    <a:pt x="7084" y="2537"/>
                  </a:lnTo>
                  <a:cubicBezTo>
                    <a:pt x="7084" y="2537"/>
                    <a:pt x="7084" y="2537"/>
                    <a:pt x="7085" y="2537"/>
                  </a:cubicBezTo>
                  <a:lnTo>
                    <a:pt x="7084" y="2535"/>
                  </a:lnTo>
                  <a:close/>
                  <a:moveTo>
                    <a:pt x="7001" y="2537"/>
                  </a:moveTo>
                  <a:lnTo>
                    <a:pt x="7001" y="2548"/>
                  </a:lnTo>
                  <a:lnTo>
                    <a:pt x="7013" y="2548"/>
                  </a:lnTo>
                  <a:cubicBezTo>
                    <a:pt x="7013" y="2548"/>
                    <a:pt x="7013" y="2548"/>
                    <a:pt x="7001" y="2537"/>
                  </a:cubicBezTo>
                  <a:close/>
                  <a:moveTo>
                    <a:pt x="6537" y="1084"/>
                  </a:moveTo>
                  <a:cubicBezTo>
                    <a:pt x="6549" y="1084"/>
                    <a:pt x="6573" y="1096"/>
                    <a:pt x="6585" y="1108"/>
                  </a:cubicBezTo>
                  <a:cubicBezTo>
                    <a:pt x="6585" y="1120"/>
                    <a:pt x="6597" y="1132"/>
                    <a:pt x="6597" y="1132"/>
                  </a:cubicBezTo>
                  <a:cubicBezTo>
                    <a:pt x="6597" y="1132"/>
                    <a:pt x="6597" y="1120"/>
                    <a:pt x="6597" y="1108"/>
                  </a:cubicBezTo>
                  <a:cubicBezTo>
                    <a:pt x="6609" y="1120"/>
                    <a:pt x="6620" y="1132"/>
                    <a:pt x="6632" y="1132"/>
                  </a:cubicBezTo>
                  <a:cubicBezTo>
                    <a:pt x="6620" y="1155"/>
                    <a:pt x="6609" y="1167"/>
                    <a:pt x="6609" y="1203"/>
                  </a:cubicBezTo>
                  <a:lnTo>
                    <a:pt x="6656" y="1167"/>
                  </a:lnTo>
                  <a:lnTo>
                    <a:pt x="6656" y="1179"/>
                  </a:lnTo>
                  <a:lnTo>
                    <a:pt x="6692" y="1167"/>
                  </a:lnTo>
                  <a:cubicBezTo>
                    <a:pt x="6751" y="1203"/>
                    <a:pt x="6811" y="1239"/>
                    <a:pt x="6870" y="1286"/>
                  </a:cubicBezTo>
                  <a:cubicBezTo>
                    <a:pt x="6875" y="1287"/>
                    <a:pt x="6879" y="1288"/>
                    <a:pt x="6882" y="1288"/>
                  </a:cubicBezTo>
                  <a:cubicBezTo>
                    <a:pt x="6915" y="1288"/>
                    <a:pt x="6921" y="1249"/>
                    <a:pt x="6954" y="1249"/>
                  </a:cubicBezTo>
                  <a:cubicBezTo>
                    <a:pt x="6957" y="1249"/>
                    <a:pt x="6961" y="1250"/>
                    <a:pt x="6966" y="1251"/>
                  </a:cubicBezTo>
                  <a:cubicBezTo>
                    <a:pt x="6978" y="1263"/>
                    <a:pt x="7013" y="1274"/>
                    <a:pt x="6990" y="1298"/>
                  </a:cubicBezTo>
                  <a:cubicBezTo>
                    <a:pt x="6986" y="1297"/>
                    <a:pt x="6983" y="1296"/>
                    <a:pt x="6980" y="1296"/>
                  </a:cubicBezTo>
                  <a:cubicBezTo>
                    <a:pt x="6962" y="1296"/>
                    <a:pt x="6952" y="1322"/>
                    <a:pt x="6942" y="1322"/>
                  </a:cubicBezTo>
                  <a:cubicBezTo>
                    <a:pt x="6990" y="1358"/>
                    <a:pt x="7013" y="1417"/>
                    <a:pt x="7073" y="1429"/>
                  </a:cubicBezTo>
                  <a:lnTo>
                    <a:pt x="7073" y="1370"/>
                  </a:lnTo>
                  <a:cubicBezTo>
                    <a:pt x="7085" y="1382"/>
                    <a:pt x="7109" y="1405"/>
                    <a:pt x="7120" y="1417"/>
                  </a:cubicBezTo>
                  <a:cubicBezTo>
                    <a:pt x="7097" y="1429"/>
                    <a:pt x="7085" y="1465"/>
                    <a:pt x="7073" y="1465"/>
                  </a:cubicBezTo>
                  <a:cubicBezTo>
                    <a:pt x="7204" y="1465"/>
                    <a:pt x="7097" y="1536"/>
                    <a:pt x="7168" y="1572"/>
                  </a:cubicBezTo>
                  <a:cubicBezTo>
                    <a:pt x="7186" y="1563"/>
                    <a:pt x="7207" y="1559"/>
                    <a:pt x="7229" y="1559"/>
                  </a:cubicBezTo>
                  <a:cubicBezTo>
                    <a:pt x="7292" y="1559"/>
                    <a:pt x="7365" y="1590"/>
                    <a:pt x="7418" y="1608"/>
                  </a:cubicBezTo>
                  <a:cubicBezTo>
                    <a:pt x="7430" y="1632"/>
                    <a:pt x="7430" y="1644"/>
                    <a:pt x="7418" y="1655"/>
                  </a:cubicBezTo>
                  <a:cubicBezTo>
                    <a:pt x="7415" y="1642"/>
                    <a:pt x="7410" y="1638"/>
                    <a:pt x="7404" y="1638"/>
                  </a:cubicBezTo>
                  <a:cubicBezTo>
                    <a:pt x="7394" y="1638"/>
                    <a:pt x="7381" y="1649"/>
                    <a:pt x="7368" y="1649"/>
                  </a:cubicBezTo>
                  <a:cubicBezTo>
                    <a:pt x="7361" y="1649"/>
                    <a:pt x="7353" y="1645"/>
                    <a:pt x="7347" y="1632"/>
                  </a:cubicBezTo>
                  <a:lnTo>
                    <a:pt x="7347" y="1632"/>
                  </a:lnTo>
                  <a:cubicBezTo>
                    <a:pt x="7359" y="1679"/>
                    <a:pt x="7406" y="1703"/>
                    <a:pt x="7406" y="1751"/>
                  </a:cubicBezTo>
                  <a:cubicBezTo>
                    <a:pt x="7413" y="1737"/>
                    <a:pt x="7424" y="1731"/>
                    <a:pt x="7437" y="1731"/>
                  </a:cubicBezTo>
                  <a:cubicBezTo>
                    <a:pt x="7446" y="1731"/>
                    <a:pt x="7456" y="1734"/>
                    <a:pt x="7466" y="1739"/>
                  </a:cubicBezTo>
                  <a:cubicBezTo>
                    <a:pt x="7466" y="1763"/>
                    <a:pt x="7430" y="1786"/>
                    <a:pt x="7430" y="1810"/>
                  </a:cubicBezTo>
                  <a:cubicBezTo>
                    <a:pt x="7418" y="1798"/>
                    <a:pt x="7406" y="1798"/>
                    <a:pt x="7394" y="1786"/>
                  </a:cubicBezTo>
                  <a:lnTo>
                    <a:pt x="7394" y="1786"/>
                  </a:lnTo>
                  <a:cubicBezTo>
                    <a:pt x="7382" y="1822"/>
                    <a:pt x="7418" y="1822"/>
                    <a:pt x="7430" y="1834"/>
                  </a:cubicBezTo>
                  <a:cubicBezTo>
                    <a:pt x="7406" y="1858"/>
                    <a:pt x="7406" y="1882"/>
                    <a:pt x="7371" y="1882"/>
                  </a:cubicBezTo>
                  <a:cubicBezTo>
                    <a:pt x="7418" y="1905"/>
                    <a:pt x="7394" y="1929"/>
                    <a:pt x="7418" y="1965"/>
                  </a:cubicBezTo>
                  <a:cubicBezTo>
                    <a:pt x="7430" y="1949"/>
                    <a:pt x="7439" y="1944"/>
                    <a:pt x="7447" y="1944"/>
                  </a:cubicBezTo>
                  <a:cubicBezTo>
                    <a:pt x="7463" y="1944"/>
                    <a:pt x="7474" y="1965"/>
                    <a:pt x="7490" y="1965"/>
                  </a:cubicBezTo>
                  <a:cubicBezTo>
                    <a:pt x="7478" y="1953"/>
                    <a:pt x="7478" y="1929"/>
                    <a:pt x="7466" y="1917"/>
                  </a:cubicBezTo>
                  <a:cubicBezTo>
                    <a:pt x="7462" y="1937"/>
                    <a:pt x="7461" y="1944"/>
                    <a:pt x="7459" y="1944"/>
                  </a:cubicBezTo>
                  <a:cubicBezTo>
                    <a:pt x="7455" y="1944"/>
                    <a:pt x="7450" y="1904"/>
                    <a:pt x="7416" y="1904"/>
                  </a:cubicBezTo>
                  <a:cubicBezTo>
                    <a:pt x="7413" y="1904"/>
                    <a:pt x="7410" y="1905"/>
                    <a:pt x="7406" y="1905"/>
                  </a:cubicBezTo>
                  <a:cubicBezTo>
                    <a:pt x="7411" y="1898"/>
                    <a:pt x="7419" y="1895"/>
                    <a:pt x="7427" y="1895"/>
                  </a:cubicBezTo>
                  <a:cubicBezTo>
                    <a:pt x="7447" y="1895"/>
                    <a:pt x="7472" y="1911"/>
                    <a:pt x="7484" y="1911"/>
                  </a:cubicBezTo>
                  <a:cubicBezTo>
                    <a:pt x="7490" y="1911"/>
                    <a:pt x="7493" y="1906"/>
                    <a:pt x="7490" y="1894"/>
                  </a:cubicBezTo>
                  <a:lnTo>
                    <a:pt x="7490" y="1894"/>
                  </a:lnTo>
                  <a:cubicBezTo>
                    <a:pt x="7525" y="1953"/>
                    <a:pt x="7501" y="1965"/>
                    <a:pt x="7537" y="2036"/>
                  </a:cubicBezTo>
                  <a:cubicBezTo>
                    <a:pt x="7537" y="2022"/>
                    <a:pt x="7541" y="2017"/>
                    <a:pt x="7546" y="2017"/>
                  </a:cubicBezTo>
                  <a:cubicBezTo>
                    <a:pt x="7555" y="2017"/>
                    <a:pt x="7569" y="2030"/>
                    <a:pt x="7583" y="2030"/>
                  </a:cubicBezTo>
                  <a:cubicBezTo>
                    <a:pt x="7588" y="2030"/>
                    <a:pt x="7592" y="2029"/>
                    <a:pt x="7597" y="2025"/>
                  </a:cubicBezTo>
                  <a:lnTo>
                    <a:pt x="7597" y="2025"/>
                  </a:lnTo>
                  <a:cubicBezTo>
                    <a:pt x="7592" y="2049"/>
                    <a:pt x="7587" y="2055"/>
                    <a:pt x="7581" y="2055"/>
                  </a:cubicBezTo>
                  <a:cubicBezTo>
                    <a:pt x="7573" y="2055"/>
                    <a:pt x="7563" y="2046"/>
                    <a:pt x="7549" y="2046"/>
                  </a:cubicBezTo>
                  <a:cubicBezTo>
                    <a:pt x="7545" y="2046"/>
                    <a:pt x="7541" y="2047"/>
                    <a:pt x="7537" y="2048"/>
                  </a:cubicBezTo>
                  <a:cubicBezTo>
                    <a:pt x="7537" y="2084"/>
                    <a:pt x="7501" y="2084"/>
                    <a:pt x="7537" y="2120"/>
                  </a:cubicBezTo>
                  <a:cubicBezTo>
                    <a:pt x="7527" y="2134"/>
                    <a:pt x="7519" y="2139"/>
                    <a:pt x="7513" y="2139"/>
                  </a:cubicBezTo>
                  <a:cubicBezTo>
                    <a:pt x="7500" y="2139"/>
                    <a:pt x="7493" y="2118"/>
                    <a:pt x="7475" y="2118"/>
                  </a:cubicBezTo>
                  <a:cubicBezTo>
                    <a:pt x="7472" y="2118"/>
                    <a:pt x="7469" y="2119"/>
                    <a:pt x="7466" y="2120"/>
                  </a:cubicBezTo>
                  <a:cubicBezTo>
                    <a:pt x="7443" y="2109"/>
                    <a:pt x="7528" y="2012"/>
                    <a:pt x="7435" y="2012"/>
                  </a:cubicBezTo>
                  <a:cubicBezTo>
                    <a:pt x="7430" y="2012"/>
                    <a:pt x="7424" y="2012"/>
                    <a:pt x="7418" y="2013"/>
                  </a:cubicBezTo>
                  <a:cubicBezTo>
                    <a:pt x="7418" y="1989"/>
                    <a:pt x="7371" y="1965"/>
                    <a:pt x="7371" y="1941"/>
                  </a:cubicBezTo>
                  <a:cubicBezTo>
                    <a:pt x="7359" y="1965"/>
                    <a:pt x="7323" y="1989"/>
                    <a:pt x="7347" y="2025"/>
                  </a:cubicBezTo>
                  <a:lnTo>
                    <a:pt x="7406" y="2025"/>
                  </a:lnTo>
                  <a:cubicBezTo>
                    <a:pt x="7406" y="2048"/>
                    <a:pt x="7454" y="2072"/>
                    <a:pt x="7442" y="2084"/>
                  </a:cubicBezTo>
                  <a:cubicBezTo>
                    <a:pt x="7439" y="2081"/>
                    <a:pt x="7434" y="2079"/>
                    <a:pt x="7428" y="2079"/>
                  </a:cubicBezTo>
                  <a:cubicBezTo>
                    <a:pt x="7413" y="2079"/>
                    <a:pt x="7394" y="2090"/>
                    <a:pt x="7394" y="2108"/>
                  </a:cubicBezTo>
                  <a:cubicBezTo>
                    <a:pt x="7406" y="2096"/>
                    <a:pt x="7406" y="2096"/>
                    <a:pt x="7418" y="2096"/>
                  </a:cubicBezTo>
                  <a:cubicBezTo>
                    <a:pt x="7418" y="2132"/>
                    <a:pt x="7454" y="2156"/>
                    <a:pt x="7454" y="2203"/>
                  </a:cubicBezTo>
                  <a:cubicBezTo>
                    <a:pt x="7478" y="2167"/>
                    <a:pt x="7501" y="2167"/>
                    <a:pt x="7537" y="2132"/>
                  </a:cubicBezTo>
                  <a:cubicBezTo>
                    <a:pt x="7585" y="2156"/>
                    <a:pt x="7537" y="2167"/>
                    <a:pt x="7537" y="2191"/>
                  </a:cubicBezTo>
                  <a:cubicBezTo>
                    <a:pt x="7525" y="2179"/>
                    <a:pt x="7537" y="2179"/>
                    <a:pt x="7525" y="2179"/>
                  </a:cubicBezTo>
                  <a:cubicBezTo>
                    <a:pt x="7525" y="2191"/>
                    <a:pt x="7525" y="2203"/>
                    <a:pt x="7537" y="2215"/>
                  </a:cubicBezTo>
                  <a:cubicBezTo>
                    <a:pt x="7525" y="2227"/>
                    <a:pt x="7515" y="2232"/>
                    <a:pt x="7506" y="2232"/>
                  </a:cubicBezTo>
                  <a:cubicBezTo>
                    <a:pt x="7486" y="2232"/>
                    <a:pt x="7472" y="2210"/>
                    <a:pt x="7449" y="2210"/>
                  </a:cubicBezTo>
                  <a:cubicBezTo>
                    <a:pt x="7444" y="2210"/>
                    <a:pt x="7437" y="2211"/>
                    <a:pt x="7430" y="2215"/>
                  </a:cubicBezTo>
                  <a:cubicBezTo>
                    <a:pt x="7394" y="2227"/>
                    <a:pt x="7442" y="2263"/>
                    <a:pt x="7406" y="2275"/>
                  </a:cubicBezTo>
                  <a:lnTo>
                    <a:pt x="7418" y="2275"/>
                  </a:lnTo>
                  <a:lnTo>
                    <a:pt x="7418" y="2286"/>
                  </a:lnTo>
                  <a:cubicBezTo>
                    <a:pt x="7406" y="2310"/>
                    <a:pt x="7394" y="2322"/>
                    <a:pt x="7406" y="2358"/>
                  </a:cubicBezTo>
                  <a:cubicBezTo>
                    <a:pt x="7404" y="2356"/>
                    <a:pt x="7403" y="2355"/>
                    <a:pt x="7402" y="2355"/>
                  </a:cubicBezTo>
                  <a:lnTo>
                    <a:pt x="7402" y="2355"/>
                  </a:lnTo>
                  <a:cubicBezTo>
                    <a:pt x="7398" y="2355"/>
                    <a:pt x="7406" y="2374"/>
                    <a:pt x="7406" y="2394"/>
                  </a:cubicBezTo>
                  <a:cubicBezTo>
                    <a:pt x="7406" y="2404"/>
                    <a:pt x="7406" y="2447"/>
                    <a:pt x="7371" y="2447"/>
                  </a:cubicBezTo>
                  <a:cubicBezTo>
                    <a:pt x="7365" y="2447"/>
                    <a:pt x="7356" y="2445"/>
                    <a:pt x="7347" y="2441"/>
                  </a:cubicBezTo>
                  <a:cubicBezTo>
                    <a:pt x="7337" y="2446"/>
                    <a:pt x="7325" y="2449"/>
                    <a:pt x="7314" y="2449"/>
                  </a:cubicBezTo>
                  <a:cubicBezTo>
                    <a:pt x="7299" y="2449"/>
                    <a:pt x="7287" y="2443"/>
                    <a:pt x="7287" y="2429"/>
                  </a:cubicBezTo>
                  <a:cubicBezTo>
                    <a:pt x="7275" y="2441"/>
                    <a:pt x="7251" y="2441"/>
                    <a:pt x="7240" y="2441"/>
                  </a:cubicBezTo>
                  <a:lnTo>
                    <a:pt x="7228" y="2394"/>
                  </a:lnTo>
                  <a:cubicBezTo>
                    <a:pt x="7192" y="2417"/>
                    <a:pt x="7204" y="2453"/>
                    <a:pt x="7192" y="2501"/>
                  </a:cubicBezTo>
                  <a:cubicBezTo>
                    <a:pt x="7181" y="2493"/>
                    <a:pt x="7169" y="2491"/>
                    <a:pt x="7156" y="2491"/>
                  </a:cubicBezTo>
                  <a:cubicBezTo>
                    <a:pt x="7129" y="2491"/>
                    <a:pt x="7101" y="2504"/>
                    <a:pt x="7085" y="2513"/>
                  </a:cubicBezTo>
                  <a:lnTo>
                    <a:pt x="7061" y="2513"/>
                  </a:lnTo>
                  <a:lnTo>
                    <a:pt x="7084" y="2535"/>
                  </a:lnTo>
                  <a:lnTo>
                    <a:pt x="7084" y="2535"/>
                  </a:lnTo>
                  <a:cubicBezTo>
                    <a:pt x="7084" y="2531"/>
                    <a:pt x="7085" y="2527"/>
                    <a:pt x="7085" y="2525"/>
                  </a:cubicBezTo>
                  <a:lnTo>
                    <a:pt x="7085" y="2525"/>
                  </a:lnTo>
                  <a:cubicBezTo>
                    <a:pt x="7103" y="2531"/>
                    <a:pt x="7118" y="2531"/>
                    <a:pt x="7132" y="2531"/>
                  </a:cubicBezTo>
                  <a:cubicBezTo>
                    <a:pt x="7147" y="2531"/>
                    <a:pt x="7162" y="2531"/>
                    <a:pt x="7180" y="2537"/>
                  </a:cubicBezTo>
                  <a:cubicBezTo>
                    <a:pt x="7180" y="2525"/>
                    <a:pt x="7168" y="2513"/>
                    <a:pt x="7168" y="2501"/>
                  </a:cubicBezTo>
                  <a:lnTo>
                    <a:pt x="7168" y="2501"/>
                  </a:lnTo>
                  <a:cubicBezTo>
                    <a:pt x="7180" y="2501"/>
                    <a:pt x="7204" y="2513"/>
                    <a:pt x="7216" y="2537"/>
                  </a:cubicBezTo>
                  <a:cubicBezTo>
                    <a:pt x="7216" y="2560"/>
                    <a:pt x="7180" y="2560"/>
                    <a:pt x="7156" y="2560"/>
                  </a:cubicBezTo>
                  <a:cubicBezTo>
                    <a:pt x="7131" y="2552"/>
                    <a:pt x="7118" y="2543"/>
                    <a:pt x="7116" y="2543"/>
                  </a:cubicBezTo>
                  <a:lnTo>
                    <a:pt x="7116" y="2543"/>
                  </a:lnTo>
                  <a:cubicBezTo>
                    <a:pt x="7116" y="2543"/>
                    <a:pt x="7117" y="2545"/>
                    <a:pt x="7120" y="2548"/>
                  </a:cubicBezTo>
                  <a:cubicBezTo>
                    <a:pt x="7109" y="2554"/>
                    <a:pt x="7101" y="2556"/>
                    <a:pt x="7095" y="2556"/>
                  </a:cubicBezTo>
                  <a:cubicBezTo>
                    <a:pt x="7084" y="2556"/>
                    <a:pt x="7083" y="2546"/>
                    <a:pt x="7084" y="2537"/>
                  </a:cubicBezTo>
                  <a:lnTo>
                    <a:pt x="7084" y="2537"/>
                  </a:lnTo>
                  <a:cubicBezTo>
                    <a:pt x="7047" y="2537"/>
                    <a:pt x="7039" y="2552"/>
                    <a:pt x="7025" y="2552"/>
                  </a:cubicBezTo>
                  <a:cubicBezTo>
                    <a:pt x="7022" y="2552"/>
                    <a:pt x="7018" y="2551"/>
                    <a:pt x="7013" y="2548"/>
                  </a:cubicBezTo>
                  <a:lnTo>
                    <a:pt x="7013" y="2548"/>
                  </a:lnTo>
                  <a:cubicBezTo>
                    <a:pt x="7019" y="2554"/>
                    <a:pt x="7022" y="2557"/>
                    <a:pt x="7021" y="2557"/>
                  </a:cubicBezTo>
                  <a:cubicBezTo>
                    <a:pt x="7019" y="2557"/>
                    <a:pt x="7013" y="2554"/>
                    <a:pt x="7001" y="2548"/>
                  </a:cubicBezTo>
                  <a:cubicBezTo>
                    <a:pt x="7001" y="2548"/>
                    <a:pt x="7001" y="2548"/>
                    <a:pt x="6990" y="2537"/>
                  </a:cubicBezTo>
                  <a:lnTo>
                    <a:pt x="7001" y="2537"/>
                  </a:lnTo>
                  <a:lnTo>
                    <a:pt x="7001" y="2525"/>
                  </a:lnTo>
                  <a:cubicBezTo>
                    <a:pt x="6998" y="2510"/>
                    <a:pt x="6992" y="2506"/>
                    <a:pt x="6985" y="2506"/>
                  </a:cubicBezTo>
                  <a:cubicBezTo>
                    <a:pt x="6972" y="2506"/>
                    <a:pt x="6955" y="2519"/>
                    <a:pt x="6937" y="2519"/>
                  </a:cubicBezTo>
                  <a:cubicBezTo>
                    <a:pt x="6931" y="2519"/>
                    <a:pt x="6924" y="2517"/>
                    <a:pt x="6918" y="2513"/>
                  </a:cubicBezTo>
                  <a:lnTo>
                    <a:pt x="6930" y="2513"/>
                  </a:lnTo>
                  <a:cubicBezTo>
                    <a:pt x="6920" y="2493"/>
                    <a:pt x="6926" y="2443"/>
                    <a:pt x="6916" y="2443"/>
                  </a:cubicBezTo>
                  <a:cubicBezTo>
                    <a:pt x="6914" y="2443"/>
                    <a:pt x="6911" y="2446"/>
                    <a:pt x="6906" y="2453"/>
                  </a:cubicBezTo>
                  <a:cubicBezTo>
                    <a:pt x="6906" y="2449"/>
                    <a:pt x="6905" y="2448"/>
                    <a:pt x="6903" y="2448"/>
                  </a:cubicBezTo>
                  <a:cubicBezTo>
                    <a:pt x="6898" y="2448"/>
                    <a:pt x="6890" y="2453"/>
                    <a:pt x="6882" y="2453"/>
                  </a:cubicBezTo>
                  <a:cubicBezTo>
                    <a:pt x="6875" y="2460"/>
                    <a:pt x="6864" y="2463"/>
                    <a:pt x="6858" y="2464"/>
                  </a:cubicBezTo>
                  <a:lnTo>
                    <a:pt x="6858" y="2464"/>
                  </a:lnTo>
                  <a:cubicBezTo>
                    <a:pt x="6846" y="2441"/>
                    <a:pt x="6823" y="2441"/>
                    <a:pt x="6811" y="2417"/>
                  </a:cubicBezTo>
                  <a:cubicBezTo>
                    <a:pt x="6811" y="2417"/>
                    <a:pt x="6799" y="2406"/>
                    <a:pt x="6787" y="2406"/>
                  </a:cubicBezTo>
                  <a:cubicBezTo>
                    <a:pt x="6763" y="2406"/>
                    <a:pt x="6751" y="2406"/>
                    <a:pt x="6787" y="2394"/>
                  </a:cubicBezTo>
                  <a:lnTo>
                    <a:pt x="6787" y="2382"/>
                  </a:lnTo>
                  <a:cubicBezTo>
                    <a:pt x="6775" y="2382"/>
                    <a:pt x="6787" y="2370"/>
                    <a:pt x="6787" y="2370"/>
                  </a:cubicBezTo>
                  <a:cubicBezTo>
                    <a:pt x="6787" y="2275"/>
                    <a:pt x="6692" y="2310"/>
                    <a:pt x="6704" y="2227"/>
                  </a:cubicBezTo>
                  <a:cubicBezTo>
                    <a:pt x="6668" y="2227"/>
                    <a:pt x="6668" y="2263"/>
                    <a:pt x="6656" y="2275"/>
                  </a:cubicBezTo>
                  <a:cubicBezTo>
                    <a:pt x="6632" y="2275"/>
                    <a:pt x="6585" y="2251"/>
                    <a:pt x="6561" y="2239"/>
                  </a:cubicBezTo>
                  <a:cubicBezTo>
                    <a:pt x="6573" y="2191"/>
                    <a:pt x="6573" y="2084"/>
                    <a:pt x="6644" y="2072"/>
                  </a:cubicBezTo>
                  <a:cubicBezTo>
                    <a:pt x="6641" y="2061"/>
                    <a:pt x="6638" y="2057"/>
                    <a:pt x="6634" y="2057"/>
                  </a:cubicBezTo>
                  <a:cubicBezTo>
                    <a:pt x="6624" y="2057"/>
                    <a:pt x="6609" y="2088"/>
                    <a:pt x="6594" y="2088"/>
                  </a:cubicBezTo>
                  <a:cubicBezTo>
                    <a:pt x="6591" y="2088"/>
                    <a:pt x="6588" y="2087"/>
                    <a:pt x="6585" y="2084"/>
                  </a:cubicBezTo>
                  <a:lnTo>
                    <a:pt x="6585" y="2072"/>
                  </a:lnTo>
                  <a:cubicBezTo>
                    <a:pt x="6585" y="2096"/>
                    <a:pt x="6573" y="2120"/>
                    <a:pt x="6549" y="2144"/>
                  </a:cubicBezTo>
                  <a:cubicBezTo>
                    <a:pt x="6545" y="2147"/>
                    <a:pt x="6541" y="2149"/>
                    <a:pt x="6537" y="2149"/>
                  </a:cubicBezTo>
                  <a:cubicBezTo>
                    <a:pt x="6514" y="2149"/>
                    <a:pt x="6489" y="2106"/>
                    <a:pt x="6489" y="2096"/>
                  </a:cubicBezTo>
                  <a:lnTo>
                    <a:pt x="6549" y="2084"/>
                  </a:lnTo>
                  <a:cubicBezTo>
                    <a:pt x="6513" y="2036"/>
                    <a:pt x="6442" y="2072"/>
                    <a:pt x="6382" y="2036"/>
                  </a:cubicBezTo>
                  <a:cubicBezTo>
                    <a:pt x="6394" y="1989"/>
                    <a:pt x="6442" y="2001"/>
                    <a:pt x="6478" y="1989"/>
                  </a:cubicBezTo>
                  <a:lnTo>
                    <a:pt x="6466" y="1941"/>
                  </a:lnTo>
                  <a:lnTo>
                    <a:pt x="6501" y="1941"/>
                  </a:lnTo>
                  <a:cubicBezTo>
                    <a:pt x="6489" y="1905"/>
                    <a:pt x="6454" y="1905"/>
                    <a:pt x="6466" y="1858"/>
                  </a:cubicBezTo>
                  <a:lnTo>
                    <a:pt x="6466" y="1858"/>
                  </a:lnTo>
                  <a:cubicBezTo>
                    <a:pt x="6470" y="1861"/>
                    <a:pt x="6473" y="1862"/>
                    <a:pt x="6477" y="1862"/>
                  </a:cubicBezTo>
                  <a:cubicBezTo>
                    <a:pt x="6496" y="1862"/>
                    <a:pt x="6503" y="1820"/>
                    <a:pt x="6525" y="1820"/>
                  </a:cubicBezTo>
                  <a:cubicBezTo>
                    <a:pt x="6531" y="1820"/>
                    <a:pt x="6539" y="1824"/>
                    <a:pt x="6549" y="1834"/>
                  </a:cubicBezTo>
                  <a:cubicBezTo>
                    <a:pt x="6561" y="1810"/>
                    <a:pt x="6489" y="1798"/>
                    <a:pt x="6537" y="1786"/>
                  </a:cubicBezTo>
                  <a:cubicBezTo>
                    <a:pt x="6532" y="1785"/>
                    <a:pt x="6528" y="1784"/>
                    <a:pt x="6525" y="1784"/>
                  </a:cubicBezTo>
                  <a:cubicBezTo>
                    <a:pt x="6504" y="1784"/>
                    <a:pt x="6512" y="1812"/>
                    <a:pt x="6501" y="1822"/>
                  </a:cubicBezTo>
                  <a:cubicBezTo>
                    <a:pt x="6498" y="1823"/>
                    <a:pt x="6495" y="1823"/>
                    <a:pt x="6492" y="1823"/>
                  </a:cubicBezTo>
                  <a:cubicBezTo>
                    <a:pt x="6457" y="1823"/>
                    <a:pt x="6477" y="1761"/>
                    <a:pt x="6466" y="1739"/>
                  </a:cubicBezTo>
                  <a:cubicBezTo>
                    <a:pt x="6478" y="1739"/>
                    <a:pt x="6486" y="1742"/>
                    <a:pt x="6494" y="1742"/>
                  </a:cubicBezTo>
                  <a:cubicBezTo>
                    <a:pt x="6501" y="1742"/>
                    <a:pt x="6507" y="1739"/>
                    <a:pt x="6513" y="1727"/>
                  </a:cubicBezTo>
                  <a:cubicBezTo>
                    <a:pt x="6501" y="1715"/>
                    <a:pt x="6478" y="1691"/>
                    <a:pt x="6513" y="1667"/>
                  </a:cubicBezTo>
                  <a:cubicBezTo>
                    <a:pt x="6478" y="1667"/>
                    <a:pt x="6513" y="1632"/>
                    <a:pt x="6513" y="1608"/>
                  </a:cubicBezTo>
                  <a:lnTo>
                    <a:pt x="6513" y="1608"/>
                  </a:lnTo>
                  <a:cubicBezTo>
                    <a:pt x="6504" y="1626"/>
                    <a:pt x="6488" y="1651"/>
                    <a:pt x="6465" y="1651"/>
                  </a:cubicBezTo>
                  <a:cubicBezTo>
                    <a:pt x="6458" y="1651"/>
                    <a:pt x="6450" y="1649"/>
                    <a:pt x="6442" y="1644"/>
                  </a:cubicBezTo>
                  <a:cubicBezTo>
                    <a:pt x="6430" y="1620"/>
                    <a:pt x="6430" y="1608"/>
                    <a:pt x="6442" y="1560"/>
                  </a:cubicBezTo>
                  <a:lnTo>
                    <a:pt x="6442" y="1560"/>
                  </a:lnTo>
                  <a:lnTo>
                    <a:pt x="6418" y="1596"/>
                  </a:lnTo>
                  <a:cubicBezTo>
                    <a:pt x="6382" y="1548"/>
                    <a:pt x="6466" y="1536"/>
                    <a:pt x="6466" y="1489"/>
                  </a:cubicBezTo>
                  <a:cubicBezTo>
                    <a:pt x="6478" y="1513"/>
                    <a:pt x="6478" y="1524"/>
                    <a:pt x="6501" y="1548"/>
                  </a:cubicBezTo>
                  <a:cubicBezTo>
                    <a:pt x="6489" y="1524"/>
                    <a:pt x="6478" y="1477"/>
                    <a:pt x="6466" y="1429"/>
                  </a:cubicBezTo>
                  <a:lnTo>
                    <a:pt x="6537" y="1405"/>
                  </a:lnTo>
                  <a:cubicBezTo>
                    <a:pt x="6513" y="1394"/>
                    <a:pt x="6549" y="1358"/>
                    <a:pt x="6513" y="1346"/>
                  </a:cubicBezTo>
                  <a:cubicBezTo>
                    <a:pt x="6521" y="1340"/>
                    <a:pt x="6526" y="1338"/>
                    <a:pt x="6531" y="1338"/>
                  </a:cubicBezTo>
                  <a:cubicBezTo>
                    <a:pt x="6555" y="1338"/>
                    <a:pt x="6541" y="1407"/>
                    <a:pt x="6561" y="1417"/>
                  </a:cubicBezTo>
                  <a:cubicBezTo>
                    <a:pt x="6609" y="1370"/>
                    <a:pt x="6525" y="1346"/>
                    <a:pt x="6597" y="1310"/>
                  </a:cubicBezTo>
                  <a:lnTo>
                    <a:pt x="6597" y="1310"/>
                  </a:lnTo>
                  <a:lnTo>
                    <a:pt x="6620" y="1334"/>
                  </a:lnTo>
                  <a:cubicBezTo>
                    <a:pt x="6632" y="1322"/>
                    <a:pt x="6632" y="1274"/>
                    <a:pt x="6644" y="1274"/>
                  </a:cubicBezTo>
                  <a:lnTo>
                    <a:pt x="6644" y="1274"/>
                  </a:lnTo>
                  <a:cubicBezTo>
                    <a:pt x="6632" y="1274"/>
                    <a:pt x="6632" y="1286"/>
                    <a:pt x="6632" y="1298"/>
                  </a:cubicBezTo>
                  <a:cubicBezTo>
                    <a:pt x="6573" y="1263"/>
                    <a:pt x="6620" y="1191"/>
                    <a:pt x="6549" y="1167"/>
                  </a:cubicBezTo>
                  <a:lnTo>
                    <a:pt x="6537" y="1191"/>
                  </a:lnTo>
                  <a:cubicBezTo>
                    <a:pt x="6537" y="1155"/>
                    <a:pt x="6513" y="1108"/>
                    <a:pt x="6537" y="1084"/>
                  </a:cubicBezTo>
                  <a:close/>
                  <a:moveTo>
                    <a:pt x="7621" y="2560"/>
                  </a:moveTo>
                  <a:cubicBezTo>
                    <a:pt x="7632" y="2583"/>
                    <a:pt x="7612" y="2594"/>
                    <a:pt x="7599" y="2606"/>
                  </a:cubicBezTo>
                  <a:lnTo>
                    <a:pt x="7599" y="2606"/>
                  </a:lnTo>
                  <a:cubicBezTo>
                    <a:pt x="7605" y="2588"/>
                    <a:pt x="7612" y="2572"/>
                    <a:pt x="7621" y="2560"/>
                  </a:cubicBezTo>
                  <a:close/>
                  <a:moveTo>
                    <a:pt x="7515" y="2750"/>
                  </a:moveTo>
                  <a:lnTo>
                    <a:pt x="7515" y="2750"/>
                  </a:lnTo>
                  <a:cubicBezTo>
                    <a:pt x="7514" y="2750"/>
                    <a:pt x="7514" y="2751"/>
                    <a:pt x="7513" y="2751"/>
                  </a:cubicBezTo>
                  <a:cubicBezTo>
                    <a:pt x="7515" y="2752"/>
                    <a:pt x="7515" y="2753"/>
                    <a:pt x="7516" y="2753"/>
                  </a:cubicBezTo>
                  <a:cubicBezTo>
                    <a:pt x="7516" y="2753"/>
                    <a:pt x="7516" y="2752"/>
                    <a:pt x="7515" y="2750"/>
                  </a:cubicBezTo>
                  <a:close/>
                  <a:moveTo>
                    <a:pt x="7162" y="2818"/>
                  </a:moveTo>
                  <a:cubicBezTo>
                    <a:pt x="7163" y="2819"/>
                    <a:pt x="7165" y="2821"/>
                    <a:pt x="7168" y="2822"/>
                  </a:cubicBezTo>
                  <a:cubicBezTo>
                    <a:pt x="7166" y="2821"/>
                    <a:pt x="7163" y="2819"/>
                    <a:pt x="7162" y="2818"/>
                  </a:cubicBezTo>
                  <a:close/>
                  <a:moveTo>
                    <a:pt x="4906" y="0"/>
                  </a:moveTo>
                  <a:cubicBezTo>
                    <a:pt x="4873" y="33"/>
                    <a:pt x="4870" y="97"/>
                    <a:pt x="4804" y="97"/>
                  </a:cubicBezTo>
                  <a:cubicBezTo>
                    <a:pt x="4799" y="97"/>
                    <a:pt x="4793" y="97"/>
                    <a:pt x="4787" y="96"/>
                  </a:cubicBezTo>
                  <a:lnTo>
                    <a:pt x="4823" y="48"/>
                  </a:lnTo>
                  <a:cubicBezTo>
                    <a:pt x="4817" y="47"/>
                    <a:pt x="4812" y="47"/>
                    <a:pt x="4808" y="47"/>
                  </a:cubicBezTo>
                  <a:cubicBezTo>
                    <a:pt x="4745" y="47"/>
                    <a:pt x="4781" y="120"/>
                    <a:pt x="4704" y="120"/>
                  </a:cubicBezTo>
                  <a:cubicBezTo>
                    <a:pt x="4739" y="120"/>
                    <a:pt x="4680" y="167"/>
                    <a:pt x="4739" y="167"/>
                  </a:cubicBezTo>
                  <a:cubicBezTo>
                    <a:pt x="4717" y="182"/>
                    <a:pt x="4691" y="192"/>
                    <a:pt x="4662" y="192"/>
                  </a:cubicBezTo>
                  <a:cubicBezTo>
                    <a:pt x="4645" y="192"/>
                    <a:pt x="4626" y="188"/>
                    <a:pt x="4608" y="179"/>
                  </a:cubicBezTo>
                  <a:cubicBezTo>
                    <a:pt x="4596" y="191"/>
                    <a:pt x="4608" y="203"/>
                    <a:pt x="4608" y="215"/>
                  </a:cubicBezTo>
                  <a:cubicBezTo>
                    <a:pt x="4619" y="222"/>
                    <a:pt x="4628" y="225"/>
                    <a:pt x="4636" y="225"/>
                  </a:cubicBezTo>
                  <a:cubicBezTo>
                    <a:pt x="4656" y="225"/>
                    <a:pt x="4672" y="210"/>
                    <a:pt x="4689" y="210"/>
                  </a:cubicBezTo>
                  <a:cubicBezTo>
                    <a:pt x="4697" y="210"/>
                    <a:pt x="4706" y="214"/>
                    <a:pt x="4715" y="227"/>
                  </a:cubicBezTo>
                  <a:lnTo>
                    <a:pt x="4751" y="179"/>
                  </a:lnTo>
                  <a:cubicBezTo>
                    <a:pt x="4799" y="191"/>
                    <a:pt x="4799" y="239"/>
                    <a:pt x="4775" y="262"/>
                  </a:cubicBezTo>
                  <a:cubicBezTo>
                    <a:pt x="4783" y="262"/>
                    <a:pt x="4791" y="257"/>
                    <a:pt x="4795" y="257"/>
                  </a:cubicBezTo>
                  <a:cubicBezTo>
                    <a:pt x="4797" y="257"/>
                    <a:pt x="4799" y="258"/>
                    <a:pt x="4799" y="262"/>
                  </a:cubicBezTo>
                  <a:cubicBezTo>
                    <a:pt x="4802" y="286"/>
                    <a:pt x="4800" y="293"/>
                    <a:pt x="4794" y="293"/>
                  </a:cubicBezTo>
                  <a:cubicBezTo>
                    <a:pt x="4786" y="293"/>
                    <a:pt x="4769" y="274"/>
                    <a:pt x="4756" y="274"/>
                  </a:cubicBezTo>
                  <a:cubicBezTo>
                    <a:pt x="4748" y="274"/>
                    <a:pt x="4742" y="280"/>
                    <a:pt x="4739" y="298"/>
                  </a:cubicBezTo>
                  <a:lnTo>
                    <a:pt x="4763" y="298"/>
                  </a:lnTo>
                  <a:cubicBezTo>
                    <a:pt x="4771" y="330"/>
                    <a:pt x="4742" y="340"/>
                    <a:pt x="4707" y="340"/>
                  </a:cubicBezTo>
                  <a:cubicBezTo>
                    <a:pt x="4690" y="340"/>
                    <a:pt x="4672" y="338"/>
                    <a:pt x="4656" y="334"/>
                  </a:cubicBezTo>
                  <a:cubicBezTo>
                    <a:pt x="4620" y="310"/>
                    <a:pt x="4573" y="310"/>
                    <a:pt x="4573" y="274"/>
                  </a:cubicBezTo>
                  <a:lnTo>
                    <a:pt x="4632" y="251"/>
                  </a:lnTo>
                  <a:cubicBezTo>
                    <a:pt x="4625" y="246"/>
                    <a:pt x="4618" y="244"/>
                    <a:pt x="4611" y="244"/>
                  </a:cubicBezTo>
                  <a:cubicBezTo>
                    <a:pt x="4582" y="244"/>
                    <a:pt x="4553" y="274"/>
                    <a:pt x="4525" y="274"/>
                  </a:cubicBezTo>
                  <a:cubicBezTo>
                    <a:pt x="4525" y="262"/>
                    <a:pt x="4513" y="262"/>
                    <a:pt x="4513" y="262"/>
                  </a:cubicBezTo>
                  <a:cubicBezTo>
                    <a:pt x="4513" y="262"/>
                    <a:pt x="4513" y="274"/>
                    <a:pt x="4513" y="274"/>
                  </a:cubicBezTo>
                  <a:cubicBezTo>
                    <a:pt x="4513" y="274"/>
                    <a:pt x="4501" y="262"/>
                    <a:pt x="4501" y="262"/>
                  </a:cubicBezTo>
                  <a:cubicBezTo>
                    <a:pt x="4473" y="262"/>
                    <a:pt x="4436" y="278"/>
                    <a:pt x="4411" y="278"/>
                  </a:cubicBezTo>
                  <a:cubicBezTo>
                    <a:pt x="4404" y="278"/>
                    <a:pt x="4399" y="277"/>
                    <a:pt x="4394" y="274"/>
                  </a:cubicBezTo>
                  <a:lnTo>
                    <a:pt x="4394" y="274"/>
                  </a:lnTo>
                  <a:lnTo>
                    <a:pt x="4406" y="310"/>
                  </a:lnTo>
                  <a:lnTo>
                    <a:pt x="4406" y="286"/>
                  </a:lnTo>
                  <a:cubicBezTo>
                    <a:pt x="4430" y="286"/>
                    <a:pt x="4465" y="310"/>
                    <a:pt x="4453" y="334"/>
                  </a:cubicBezTo>
                  <a:cubicBezTo>
                    <a:pt x="4444" y="338"/>
                    <a:pt x="4435" y="339"/>
                    <a:pt x="4427" y="339"/>
                  </a:cubicBezTo>
                  <a:cubicBezTo>
                    <a:pt x="4387" y="339"/>
                    <a:pt x="4368" y="294"/>
                    <a:pt x="4358" y="274"/>
                  </a:cubicBezTo>
                  <a:cubicBezTo>
                    <a:pt x="4363" y="248"/>
                    <a:pt x="4375" y="243"/>
                    <a:pt x="4389" y="243"/>
                  </a:cubicBezTo>
                  <a:cubicBezTo>
                    <a:pt x="4400" y="243"/>
                    <a:pt x="4411" y="246"/>
                    <a:pt x="4421" y="246"/>
                  </a:cubicBezTo>
                  <a:cubicBezTo>
                    <a:pt x="4429" y="246"/>
                    <a:pt x="4436" y="244"/>
                    <a:pt x="4442" y="239"/>
                  </a:cubicBezTo>
                  <a:cubicBezTo>
                    <a:pt x="4433" y="221"/>
                    <a:pt x="4422" y="216"/>
                    <a:pt x="4409" y="216"/>
                  </a:cubicBezTo>
                  <a:cubicBezTo>
                    <a:pt x="4395" y="216"/>
                    <a:pt x="4377" y="222"/>
                    <a:pt x="4354" y="222"/>
                  </a:cubicBezTo>
                  <a:cubicBezTo>
                    <a:pt x="4341" y="222"/>
                    <a:pt x="4327" y="220"/>
                    <a:pt x="4311" y="215"/>
                  </a:cubicBezTo>
                  <a:cubicBezTo>
                    <a:pt x="4323" y="185"/>
                    <a:pt x="4343" y="185"/>
                    <a:pt x="4363" y="185"/>
                  </a:cubicBezTo>
                  <a:cubicBezTo>
                    <a:pt x="4382" y="185"/>
                    <a:pt x="4400" y="185"/>
                    <a:pt x="4406" y="155"/>
                  </a:cubicBezTo>
                  <a:cubicBezTo>
                    <a:pt x="4355" y="155"/>
                    <a:pt x="4339" y="181"/>
                    <a:pt x="4305" y="181"/>
                  </a:cubicBezTo>
                  <a:cubicBezTo>
                    <a:pt x="4300" y="181"/>
                    <a:pt x="4294" y="181"/>
                    <a:pt x="4287" y="179"/>
                  </a:cubicBezTo>
                  <a:cubicBezTo>
                    <a:pt x="4287" y="155"/>
                    <a:pt x="4334" y="143"/>
                    <a:pt x="4334" y="120"/>
                  </a:cubicBezTo>
                  <a:lnTo>
                    <a:pt x="4299" y="108"/>
                  </a:lnTo>
                  <a:cubicBezTo>
                    <a:pt x="4382" y="96"/>
                    <a:pt x="4275" y="36"/>
                    <a:pt x="4346" y="12"/>
                  </a:cubicBezTo>
                  <a:cubicBezTo>
                    <a:pt x="4341" y="9"/>
                    <a:pt x="4336" y="7"/>
                    <a:pt x="4332" y="7"/>
                  </a:cubicBezTo>
                  <a:cubicBezTo>
                    <a:pt x="4311" y="7"/>
                    <a:pt x="4297" y="41"/>
                    <a:pt x="4270" y="41"/>
                  </a:cubicBezTo>
                  <a:cubicBezTo>
                    <a:pt x="4264" y="41"/>
                    <a:pt x="4258" y="40"/>
                    <a:pt x="4251" y="36"/>
                  </a:cubicBezTo>
                  <a:lnTo>
                    <a:pt x="4251" y="36"/>
                  </a:lnTo>
                  <a:cubicBezTo>
                    <a:pt x="4263" y="60"/>
                    <a:pt x="4311" y="96"/>
                    <a:pt x="4263" y="120"/>
                  </a:cubicBezTo>
                  <a:lnTo>
                    <a:pt x="4215" y="108"/>
                  </a:lnTo>
                  <a:cubicBezTo>
                    <a:pt x="4192" y="84"/>
                    <a:pt x="4263" y="48"/>
                    <a:pt x="4227" y="24"/>
                  </a:cubicBezTo>
                  <a:lnTo>
                    <a:pt x="4227" y="24"/>
                  </a:lnTo>
                  <a:lnTo>
                    <a:pt x="4168" y="48"/>
                  </a:lnTo>
                  <a:cubicBezTo>
                    <a:pt x="4180" y="72"/>
                    <a:pt x="4203" y="72"/>
                    <a:pt x="4192" y="96"/>
                  </a:cubicBezTo>
                  <a:cubicBezTo>
                    <a:pt x="4189" y="95"/>
                    <a:pt x="4187" y="95"/>
                    <a:pt x="4185" y="95"/>
                  </a:cubicBezTo>
                  <a:cubicBezTo>
                    <a:pt x="4154" y="95"/>
                    <a:pt x="4142" y="170"/>
                    <a:pt x="4120" y="203"/>
                  </a:cubicBezTo>
                  <a:cubicBezTo>
                    <a:pt x="4084" y="203"/>
                    <a:pt x="4072" y="203"/>
                    <a:pt x="4049" y="179"/>
                  </a:cubicBezTo>
                  <a:cubicBezTo>
                    <a:pt x="3989" y="239"/>
                    <a:pt x="3906" y="262"/>
                    <a:pt x="3846" y="310"/>
                  </a:cubicBezTo>
                  <a:cubicBezTo>
                    <a:pt x="3882" y="274"/>
                    <a:pt x="3834" y="262"/>
                    <a:pt x="3811" y="239"/>
                  </a:cubicBezTo>
                  <a:cubicBezTo>
                    <a:pt x="3858" y="227"/>
                    <a:pt x="3846" y="167"/>
                    <a:pt x="3834" y="131"/>
                  </a:cubicBezTo>
                  <a:lnTo>
                    <a:pt x="3834" y="131"/>
                  </a:lnTo>
                  <a:cubicBezTo>
                    <a:pt x="3811" y="143"/>
                    <a:pt x="3799" y="203"/>
                    <a:pt x="3811" y="215"/>
                  </a:cubicBezTo>
                  <a:cubicBezTo>
                    <a:pt x="3806" y="214"/>
                    <a:pt x="3802" y="213"/>
                    <a:pt x="3799" y="213"/>
                  </a:cubicBezTo>
                  <a:cubicBezTo>
                    <a:pt x="3773" y="213"/>
                    <a:pt x="3778" y="244"/>
                    <a:pt x="3758" y="244"/>
                  </a:cubicBezTo>
                  <a:cubicBezTo>
                    <a:pt x="3753" y="244"/>
                    <a:pt x="3747" y="243"/>
                    <a:pt x="3739" y="239"/>
                  </a:cubicBezTo>
                  <a:cubicBezTo>
                    <a:pt x="3703" y="227"/>
                    <a:pt x="3739" y="179"/>
                    <a:pt x="3727" y="167"/>
                  </a:cubicBezTo>
                  <a:lnTo>
                    <a:pt x="3727" y="167"/>
                  </a:lnTo>
                  <a:cubicBezTo>
                    <a:pt x="3668" y="179"/>
                    <a:pt x="3727" y="227"/>
                    <a:pt x="3668" y="227"/>
                  </a:cubicBezTo>
                  <a:cubicBezTo>
                    <a:pt x="3668" y="227"/>
                    <a:pt x="3668" y="227"/>
                    <a:pt x="3668" y="215"/>
                  </a:cubicBezTo>
                  <a:cubicBezTo>
                    <a:pt x="3632" y="215"/>
                    <a:pt x="3596" y="239"/>
                    <a:pt x="3596" y="262"/>
                  </a:cubicBezTo>
                  <a:cubicBezTo>
                    <a:pt x="3584" y="247"/>
                    <a:pt x="3571" y="242"/>
                    <a:pt x="3559" y="242"/>
                  </a:cubicBezTo>
                  <a:cubicBezTo>
                    <a:pt x="3539" y="242"/>
                    <a:pt x="3522" y="255"/>
                    <a:pt x="3509" y="255"/>
                  </a:cubicBezTo>
                  <a:cubicBezTo>
                    <a:pt x="3500" y="255"/>
                    <a:pt x="3493" y="248"/>
                    <a:pt x="3489" y="227"/>
                  </a:cubicBezTo>
                  <a:lnTo>
                    <a:pt x="3489" y="227"/>
                  </a:lnTo>
                  <a:cubicBezTo>
                    <a:pt x="3418" y="274"/>
                    <a:pt x="3513" y="262"/>
                    <a:pt x="3501" y="286"/>
                  </a:cubicBezTo>
                  <a:cubicBezTo>
                    <a:pt x="3486" y="309"/>
                    <a:pt x="3456" y="317"/>
                    <a:pt x="3431" y="317"/>
                  </a:cubicBezTo>
                  <a:cubicBezTo>
                    <a:pt x="3416" y="317"/>
                    <a:pt x="3403" y="314"/>
                    <a:pt x="3394" y="310"/>
                  </a:cubicBezTo>
                  <a:cubicBezTo>
                    <a:pt x="3418" y="310"/>
                    <a:pt x="3430" y="286"/>
                    <a:pt x="3441" y="286"/>
                  </a:cubicBezTo>
                  <a:lnTo>
                    <a:pt x="3418" y="251"/>
                  </a:lnTo>
                  <a:cubicBezTo>
                    <a:pt x="3413" y="250"/>
                    <a:pt x="3409" y="250"/>
                    <a:pt x="3405" y="250"/>
                  </a:cubicBezTo>
                  <a:cubicBezTo>
                    <a:pt x="3320" y="250"/>
                    <a:pt x="3372" y="358"/>
                    <a:pt x="3298" y="358"/>
                  </a:cubicBezTo>
                  <a:cubicBezTo>
                    <a:pt x="3295" y="358"/>
                    <a:pt x="3291" y="358"/>
                    <a:pt x="3287" y="358"/>
                  </a:cubicBezTo>
                  <a:cubicBezTo>
                    <a:pt x="3322" y="322"/>
                    <a:pt x="3287" y="322"/>
                    <a:pt x="3299" y="274"/>
                  </a:cubicBezTo>
                  <a:lnTo>
                    <a:pt x="3299" y="274"/>
                  </a:lnTo>
                  <a:cubicBezTo>
                    <a:pt x="3287" y="298"/>
                    <a:pt x="3215" y="298"/>
                    <a:pt x="3275" y="322"/>
                  </a:cubicBezTo>
                  <a:cubicBezTo>
                    <a:pt x="3239" y="334"/>
                    <a:pt x="3203" y="334"/>
                    <a:pt x="3180" y="334"/>
                  </a:cubicBezTo>
                  <a:cubicBezTo>
                    <a:pt x="3156" y="358"/>
                    <a:pt x="3132" y="381"/>
                    <a:pt x="3120" y="417"/>
                  </a:cubicBezTo>
                  <a:cubicBezTo>
                    <a:pt x="3072" y="417"/>
                    <a:pt x="3025" y="405"/>
                    <a:pt x="3001" y="393"/>
                  </a:cubicBezTo>
                  <a:cubicBezTo>
                    <a:pt x="2906" y="453"/>
                    <a:pt x="2799" y="441"/>
                    <a:pt x="2703" y="512"/>
                  </a:cubicBezTo>
                  <a:lnTo>
                    <a:pt x="2715" y="512"/>
                  </a:lnTo>
                  <a:cubicBezTo>
                    <a:pt x="2632" y="536"/>
                    <a:pt x="2775" y="560"/>
                    <a:pt x="2691" y="584"/>
                  </a:cubicBezTo>
                  <a:cubicBezTo>
                    <a:pt x="2686" y="558"/>
                    <a:pt x="2672" y="552"/>
                    <a:pt x="2654" y="552"/>
                  </a:cubicBezTo>
                  <a:cubicBezTo>
                    <a:pt x="2641" y="552"/>
                    <a:pt x="2627" y="555"/>
                    <a:pt x="2613" y="555"/>
                  </a:cubicBezTo>
                  <a:cubicBezTo>
                    <a:pt x="2602" y="555"/>
                    <a:pt x="2593" y="554"/>
                    <a:pt x="2584" y="548"/>
                  </a:cubicBezTo>
                  <a:cubicBezTo>
                    <a:pt x="2477" y="572"/>
                    <a:pt x="2429" y="667"/>
                    <a:pt x="2322" y="667"/>
                  </a:cubicBezTo>
                  <a:cubicBezTo>
                    <a:pt x="2322" y="667"/>
                    <a:pt x="2322" y="643"/>
                    <a:pt x="2334" y="632"/>
                  </a:cubicBezTo>
                  <a:lnTo>
                    <a:pt x="2334" y="632"/>
                  </a:lnTo>
                  <a:cubicBezTo>
                    <a:pt x="2251" y="655"/>
                    <a:pt x="2203" y="691"/>
                    <a:pt x="2144" y="715"/>
                  </a:cubicBezTo>
                  <a:lnTo>
                    <a:pt x="2144" y="703"/>
                  </a:lnTo>
                  <a:cubicBezTo>
                    <a:pt x="2025" y="715"/>
                    <a:pt x="1953" y="810"/>
                    <a:pt x="1858" y="882"/>
                  </a:cubicBezTo>
                  <a:cubicBezTo>
                    <a:pt x="1858" y="870"/>
                    <a:pt x="1858" y="846"/>
                    <a:pt x="1858" y="834"/>
                  </a:cubicBezTo>
                  <a:cubicBezTo>
                    <a:pt x="1798" y="858"/>
                    <a:pt x="1715" y="893"/>
                    <a:pt x="1703" y="953"/>
                  </a:cubicBezTo>
                  <a:cubicBezTo>
                    <a:pt x="1694" y="952"/>
                    <a:pt x="1686" y="951"/>
                    <a:pt x="1680" y="951"/>
                  </a:cubicBezTo>
                  <a:cubicBezTo>
                    <a:pt x="1629" y="951"/>
                    <a:pt x="1657" y="989"/>
                    <a:pt x="1572" y="989"/>
                  </a:cubicBezTo>
                  <a:cubicBezTo>
                    <a:pt x="1560" y="977"/>
                    <a:pt x="1572" y="977"/>
                    <a:pt x="1572" y="965"/>
                  </a:cubicBezTo>
                  <a:lnTo>
                    <a:pt x="1572" y="965"/>
                  </a:lnTo>
                  <a:cubicBezTo>
                    <a:pt x="1525" y="977"/>
                    <a:pt x="1501" y="1001"/>
                    <a:pt x="1465" y="1013"/>
                  </a:cubicBezTo>
                  <a:cubicBezTo>
                    <a:pt x="1394" y="1096"/>
                    <a:pt x="1417" y="1167"/>
                    <a:pt x="1310" y="1203"/>
                  </a:cubicBezTo>
                  <a:cubicBezTo>
                    <a:pt x="1263" y="1143"/>
                    <a:pt x="1358" y="1155"/>
                    <a:pt x="1322" y="1096"/>
                  </a:cubicBezTo>
                  <a:lnTo>
                    <a:pt x="1322" y="1096"/>
                  </a:lnTo>
                  <a:cubicBezTo>
                    <a:pt x="1310" y="1120"/>
                    <a:pt x="1310" y="1143"/>
                    <a:pt x="1275" y="1143"/>
                  </a:cubicBezTo>
                  <a:cubicBezTo>
                    <a:pt x="1275" y="1108"/>
                    <a:pt x="1263" y="1132"/>
                    <a:pt x="1263" y="1096"/>
                  </a:cubicBezTo>
                  <a:cubicBezTo>
                    <a:pt x="1227" y="1096"/>
                    <a:pt x="1227" y="1215"/>
                    <a:pt x="1215" y="1215"/>
                  </a:cubicBezTo>
                  <a:cubicBezTo>
                    <a:pt x="1221" y="1221"/>
                    <a:pt x="1227" y="1224"/>
                    <a:pt x="1233" y="1224"/>
                  </a:cubicBezTo>
                  <a:cubicBezTo>
                    <a:pt x="1239" y="1224"/>
                    <a:pt x="1245" y="1221"/>
                    <a:pt x="1251" y="1215"/>
                  </a:cubicBezTo>
                  <a:lnTo>
                    <a:pt x="1251" y="1215"/>
                  </a:lnTo>
                  <a:cubicBezTo>
                    <a:pt x="1251" y="1263"/>
                    <a:pt x="1167" y="1274"/>
                    <a:pt x="1132" y="1322"/>
                  </a:cubicBezTo>
                  <a:cubicBezTo>
                    <a:pt x="1138" y="1316"/>
                    <a:pt x="1152" y="1310"/>
                    <a:pt x="1167" y="1310"/>
                  </a:cubicBezTo>
                  <a:cubicBezTo>
                    <a:pt x="1182" y="1310"/>
                    <a:pt x="1197" y="1316"/>
                    <a:pt x="1203" y="1334"/>
                  </a:cubicBezTo>
                  <a:cubicBezTo>
                    <a:pt x="1132" y="1358"/>
                    <a:pt x="1144" y="1441"/>
                    <a:pt x="1120" y="1489"/>
                  </a:cubicBezTo>
                  <a:cubicBezTo>
                    <a:pt x="1116" y="1489"/>
                    <a:pt x="1112" y="1490"/>
                    <a:pt x="1109" y="1490"/>
                  </a:cubicBezTo>
                  <a:cubicBezTo>
                    <a:pt x="1058" y="1490"/>
                    <a:pt x="1129" y="1403"/>
                    <a:pt x="1084" y="1370"/>
                  </a:cubicBezTo>
                  <a:cubicBezTo>
                    <a:pt x="1072" y="1358"/>
                    <a:pt x="1024" y="1334"/>
                    <a:pt x="1036" y="1310"/>
                  </a:cubicBezTo>
                  <a:lnTo>
                    <a:pt x="1036" y="1310"/>
                  </a:lnTo>
                  <a:cubicBezTo>
                    <a:pt x="977" y="1334"/>
                    <a:pt x="965" y="1394"/>
                    <a:pt x="929" y="1429"/>
                  </a:cubicBezTo>
                  <a:lnTo>
                    <a:pt x="917" y="1417"/>
                  </a:lnTo>
                  <a:cubicBezTo>
                    <a:pt x="858" y="1465"/>
                    <a:pt x="834" y="1560"/>
                    <a:pt x="763" y="1572"/>
                  </a:cubicBezTo>
                  <a:lnTo>
                    <a:pt x="798" y="1572"/>
                  </a:lnTo>
                  <a:cubicBezTo>
                    <a:pt x="798" y="1584"/>
                    <a:pt x="763" y="1596"/>
                    <a:pt x="763" y="1632"/>
                  </a:cubicBezTo>
                  <a:cubicBezTo>
                    <a:pt x="752" y="1621"/>
                    <a:pt x="713" y="1620"/>
                    <a:pt x="705" y="1603"/>
                  </a:cubicBezTo>
                  <a:lnTo>
                    <a:pt x="705" y="1603"/>
                  </a:lnTo>
                  <a:cubicBezTo>
                    <a:pt x="719" y="1682"/>
                    <a:pt x="596" y="1729"/>
                    <a:pt x="608" y="1810"/>
                  </a:cubicBezTo>
                  <a:cubicBezTo>
                    <a:pt x="572" y="1810"/>
                    <a:pt x="572" y="1775"/>
                    <a:pt x="560" y="1751"/>
                  </a:cubicBezTo>
                  <a:cubicBezTo>
                    <a:pt x="608" y="1739"/>
                    <a:pt x="632" y="1739"/>
                    <a:pt x="632" y="1703"/>
                  </a:cubicBezTo>
                  <a:lnTo>
                    <a:pt x="632" y="1703"/>
                  </a:lnTo>
                  <a:cubicBezTo>
                    <a:pt x="616" y="1713"/>
                    <a:pt x="601" y="1717"/>
                    <a:pt x="589" y="1717"/>
                  </a:cubicBezTo>
                  <a:cubicBezTo>
                    <a:pt x="572" y="1717"/>
                    <a:pt x="560" y="1710"/>
                    <a:pt x="560" y="1703"/>
                  </a:cubicBezTo>
                  <a:cubicBezTo>
                    <a:pt x="560" y="1763"/>
                    <a:pt x="489" y="1834"/>
                    <a:pt x="501" y="1894"/>
                  </a:cubicBezTo>
                  <a:cubicBezTo>
                    <a:pt x="465" y="1882"/>
                    <a:pt x="441" y="1894"/>
                    <a:pt x="417" y="1846"/>
                  </a:cubicBezTo>
                  <a:lnTo>
                    <a:pt x="417" y="1846"/>
                  </a:lnTo>
                  <a:cubicBezTo>
                    <a:pt x="334" y="1941"/>
                    <a:pt x="548" y="1917"/>
                    <a:pt x="441" y="2001"/>
                  </a:cubicBezTo>
                  <a:cubicBezTo>
                    <a:pt x="372" y="2001"/>
                    <a:pt x="425" y="1944"/>
                    <a:pt x="399" y="1944"/>
                  </a:cubicBezTo>
                  <a:cubicBezTo>
                    <a:pt x="393" y="1944"/>
                    <a:pt x="384" y="1947"/>
                    <a:pt x="370" y="1953"/>
                  </a:cubicBezTo>
                  <a:lnTo>
                    <a:pt x="382" y="1941"/>
                  </a:lnTo>
                  <a:cubicBezTo>
                    <a:pt x="365" y="1934"/>
                    <a:pt x="355" y="1931"/>
                    <a:pt x="347" y="1931"/>
                  </a:cubicBezTo>
                  <a:cubicBezTo>
                    <a:pt x="306" y="1931"/>
                    <a:pt x="385" y="2032"/>
                    <a:pt x="334" y="2072"/>
                  </a:cubicBezTo>
                  <a:cubicBezTo>
                    <a:pt x="298" y="2025"/>
                    <a:pt x="346" y="2001"/>
                    <a:pt x="286" y="2001"/>
                  </a:cubicBezTo>
                  <a:cubicBezTo>
                    <a:pt x="239" y="2048"/>
                    <a:pt x="274" y="2132"/>
                    <a:pt x="215" y="2156"/>
                  </a:cubicBezTo>
                  <a:lnTo>
                    <a:pt x="203" y="2132"/>
                  </a:lnTo>
                  <a:cubicBezTo>
                    <a:pt x="179" y="2156"/>
                    <a:pt x="108" y="2191"/>
                    <a:pt x="72" y="2227"/>
                  </a:cubicBezTo>
                  <a:cubicBezTo>
                    <a:pt x="72" y="2215"/>
                    <a:pt x="72" y="2215"/>
                    <a:pt x="72" y="2203"/>
                  </a:cubicBezTo>
                  <a:cubicBezTo>
                    <a:pt x="1" y="2227"/>
                    <a:pt x="72" y="2251"/>
                    <a:pt x="1" y="2251"/>
                  </a:cubicBezTo>
                  <a:lnTo>
                    <a:pt x="1" y="2286"/>
                  </a:lnTo>
                  <a:cubicBezTo>
                    <a:pt x="36" y="2286"/>
                    <a:pt x="96" y="2275"/>
                    <a:pt x="108" y="2215"/>
                  </a:cubicBezTo>
                  <a:lnTo>
                    <a:pt x="108" y="2215"/>
                  </a:lnTo>
                  <a:cubicBezTo>
                    <a:pt x="96" y="2275"/>
                    <a:pt x="203" y="2251"/>
                    <a:pt x="215" y="2298"/>
                  </a:cubicBezTo>
                  <a:lnTo>
                    <a:pt x="215" y="2275"/>
                  </a:lnTo>
                  <a:cubicBezTo>
                    <a:pt x="225" y="2275"/>
                    <a:pt x="234" y="2276"/>
                    <a:pt x="244" y="2276"/>
                  </a:cubicBezTo>
                  <a:cubicBezTo>
                    <a:pt x="362" y="2276"/>
                    <a:pt x="463" y="2211"/>
                    <a:pt x="584" y="2167"/>
                  </a:cubicBezTo>
                  <a:cubicBezTo>
                    <a:pt x="608" y="2072"/>
                    <a:pt x="703" y="2108"/>
                    <a:pt x="751" y="2025"/>
                  </a:cubicBezTo>
                  <a:cubicBezTo>
                    <a:pt x="727" y="1965"/>
                    <a:pt x="751" y="2013"/>
                    <a:pt x="810" y="1953"/>
                  </a:cubicBezTo>
                  <a:lnTo>
                    <a:pt x="810" y="1953"/>
                  </a:lnTo>
                  <a:cubicBezTo>
                    <a:pt x="786" y="1989"/>
                    <a:pt x="834" y="2001"/>
                    <a:pt x="858" y="2001"/>
                  </a:cubicBezTo>
                  <a:cubicBezTo>
                    <a:pt x="858" y="1977"/>
                    <a:pt x="870" y="1953"/>
                    <a:pt x="882" y="1941"/>
                  </a:cubicBezTo>
                  <a:cubicBezTo>
                    <a:pt x="889" y="1945"/>
                    <a:pt x="904" y="1947"/>
                    <a:pt x="922" y="1947"/>
                  </a:cubicBezTo>
                  <a:cubicBezTo>
                    <a:pt x="963" y="1947"/>
                    <a:pt x="1016" y="1935"/>
                    <a:pt x="1024" y="1894"/>
                  </a:cubicBezTo>
                  <a:cubicBezTo>
                    <a:pt x="1031" y="1892"/>
                    <a:pt x="1036" y="1891"/>
                    <a:pt x="1039" y="1891"/>
                  </a:cubicBezTo>
                  <a:cubicBezTo>
                    <a:pt x="1060" y="1891"/>
                    <a:pt x="1024" y="1919"/>
                    <a:pt x="1024" y="1929"/>
                  </a:cubicBezTo>
                  <a:cubicBezTo>
                    <a:pt x="1030" y="1933"/>
                    <a:pt x="1035" y="1935"/>
                    <a:pt x="1038" y="1935"/>
                  </a:cubicBezTo>
                  <a:cubicBezTo>
                    <a:pt x="1054" y="1935"/>
                    <a:pt x="1040" y="1894"/>
                    <a:pt x="1060" y="1894"/>
                  </a:cubicBezTo>
                  <a:cubicBezTo>
                    <a:pt x="1060" y="1894"/>
                    <a:pt x="1060" y="1905"/>
                    <a:pt x="1060" y="1905"/>
                  </a:cubicBezTo>
                  <a:cubicBezTo>
                    <a:pt x="1120" y="1870"/>
                    <a:pt x="1167" y="1858"/>
                    <a:pt x="1227" y="1834"/>
                  </a:cubicBezTo>
                  <a:cubicBezTo>
                    <a:pt x="1191" y="1775"/>
                    <a:pt x="1275" y="1775"/>
                    <a:pt x="1286" y="1739"/>
                  </a:cubicBezTo>
                  <a:cubicBezTo>
                    <a:pt x="1286" y="1747"/>
                    <a:pt x="1292" y="1749"/>
                    <a:pt x="1300" y="1749"/>
                  </a:cubicBezTo>
                  <a:cubicBezTo>
                    <a:pt x="1316" y="1749"/>
                    <a:pt x="1342" y="1739"/>
                    <a:pt x="1358" y="1739"/>
                  </a:cubicBezTo>
                  <a:lnTo>
                    <a:pt x="1358" y="1667"/>
                  </a:lnTo>
                  <a:cubicBezTo>
                    <a:pt x="1364" y="1644"/>
                    <a:pt x="1379" y="1644"/>
                    <a:pt x="1397" y="1644"/>
                  </a:cubicBezTo>
                  <a:cubicBezTo>
                    <a:pt x="1414" y="1644"/>
                    <a:pt x="1435" y="1644"/>
                    <a:pt x="1453" y="1620"/>
                  </a:cubicBezTo>
                  <a:lnTo>
                    <a:pt x="1429" y="1620"/>
                  </a:lnTo>
                  <a:cubicBezTo>
                    <a:pt x="1447" y="1593"/>
                    <a:pt x="1505" y="1580"/>
                    <a:pt x="1558" y="1580"/>
                  </a:cubicBezTo>
                  <a:cubicBezTo>
                    <a:pt x="1576" y="1580"/>
                    <a:pt x="1593" y="1581"/>
                    <a:pt x="1608" y="1584"/>
                  </a:cubicBezTo>
                  <a:cubicBezTo>
                    <a:pt x="1822" y="1298"/>
                    <a:pt x="2072" y="1394"/>
                    <a:pt x="2358" y="1215"/>
                  </a:cubicBezTo>
                  <a:cubicBezTo>
                    <a:pt x="2370" y="1179"/>
                    <a:pt x="2334" y="1191"/>
                    <a:pt x="2334" y="1155"/>
                  </a:cubicBezTo>
                  <a:cubicBezTo>
                    <a:pt x="2334" y="1143"/>
                    <a:pt x="2334" y="1143"/>
                    <a:pt x="2334" y="1132"/>
                  </a:cubicBezTo>
                  <a:cubicBezTo>
                    <a:pt x="2322" y="1143"/>
                    <a:pt x="2310" y="1167"/>
                    <a:pt x="2287" y="1179"/>
                  </a:cubicBezTo>
                  <a:cubicBezTo>
                    <a:pt x="2310" y="1143"/>
                    <a:pt x="2287" y="1096"/>
                    <a:pt x="2334" y="1096"/>
                  </a:cubicBezTo>
                  <a:cubicBezTo>
                    <a:pt x="2334" y="1108"/>
                    <a:pt x="2334" y="1108"/>
                    <a:pt x="2322" y="1120"/>
                  </a:cubicBezTo>
                  <a:cubicBezTo>
                    <a:pt x="2358" y="1108"/>
                    <a:pt x="2346" y="1084"/>
                    <a:pt x="2382" y="1084"/>
                  </a:cubicBezTo>
                  <a:cubicBezTo>
                    <a:pt x="2398" y="1084"/>
                    <a:pt x="2398" y="1079"/>
                    <a:pt x="2399" y="1079"/>
                  </a:cubicBezTo>
                  <a:cubicBezTo>
                    <a:pt x="2400" y="1079"/>
                    <a:pt x="2402" y="1080"/>
                    <a:pt x="2406" y="1084"/>
                  </a:cubicBezTo>
                  <a:lnTo>
                    <a:pt x="2513" y="1072"/>
                  </a:lnTo>
                  <a:cubicBezTo>
                    <a:pt x="2520" y="1029"/>
                    <a:pt x="2553" y="1021"/>
                    <a:pt x="2580" y="1021"/>
                  </a:cubicBezTo>
                  <a:cubicBezTo>
                    <a:pt x="2599" y="1021"/>
                    <a:pt x="2615" y="1024"/>
                    <a:pt x="2620" y="1024"/>
                  </a:cubicBezTo>
                  <a:cubicBezTo>
                    <a:pt x="2632" y="1072"/>
                    <a:pt x="2572" y="1060"/>
                    <a:pt x="2560" y="1108"/>
                  </a:cubicBezTo>
                  <a:lnTo>
                    <a:pt x="2608" y="1132"/>
                  </a:lnTo>
                  <a:lnTo>
                    <a:pt x="2608" y="1132"/>
                  </a:lnTo>
                  <a:lnTo>
                    <a:pt x="2596" y="1096"/>
                  </a:lnTo>
                  <a:lnTo>
                    <a:pt x="2644" y="1084"/>
                  </a:lnTo>
                  <a:lnTo>
                    <a:pt x="2644" y="1096"/>
                  </a:lnTo>
                  <a:cubicBezTo>
                    <a:pt x="2644" y="1078"/>
                    <a:pt x="2644" y="1067"/>
                    <a:pt x="2653" y="1067"/>
                  </a:cubicBezTo>
                  <a:cubicBezTo>
                    <a:pt x="2656" y="1067"/>
                    <a:pt x="2661" y="1069"/>
                    <a:pt x="2668" y="1072"/>
                  </a:cubicBezTo>
                  <a:cubicBezTo>
                    <a:pt x="2668" y="1072"/>
                    <a:pt x="2670" y="1075"/>
                    <a:pt x="2672" y="1078"/>
                  </a:cubicBezTo>
                  <a:lnTo>
                    <a:pt x="2672" y="1078"/>
                  </a:lnTo>
                  <a:lnTo>
                    <a:pt x="2691" y="1048"/>
                  </a:lnTo>
                  <a:cubicBezTo>
                    <a:pt x="2691" y="1072"/>
                    <a:pt x="2700" y="1072"/>
                    <a:pt x="2711" y="1072"/>
                  </a:cubicBezTo>
                  <a:cubicBezTo>
                    <a:pt x="2721" y="1072"/>
                    <a:pt x="2733" y="1072"/>
                    <a:pt x="2739" y="1096"/>
                  </a:cubicBezTo>
                  <a:cubicBezTo>
                    <a:pt x="2849" y="1063"/>
                    <a:pt x="2857" y="999"/>
                    <a:pt x="2943" y="999"/>
                  </a:cubicBezTo>
                  <a:cubicBezTo>
                    <a:pt x="2950" y="999"/>
                    <a:pt x="2957" y="1000"/>
                    <a:pt x="2965" y="1001"/>
                  </a:cubicBezTo>
                  <a:cubicBezTo>
                    <a:pt x="2941" y="989"/>
                    <a:pt x="2977" y="929"/>
                    <a:pt x="3001" y="917"/>
                  </a:cubicBezTo>
                  <a:cubicBezTo>
                    <a:pt x="3025" y="929"/>
                    <a:pt x="3037" y="929"/>
                    <a:pt x="3025" y="953"/>
                  </a:cubicBezTo>
                  <a:lnTo>
                    <a:pt x="3060" y="917"/>
                  </a:lnTo>
                  <a:cubicBezTo>
                    <a:pt x="3081" y="931"/>
                    <a:pt x="3097" y="936"/>
                    <a:pt x="3113" y="936"/>
                  </a:cubicBezTo>
                  <a:cubicBezTo>
                    <a:pt x="3150" y="936"/>
                    <a:pt x="3180" y="905"/>
                    <a:pt x="3239" y="905"/>
                  </a:cubicBezTo>
                  <a:lnTo>
                    <a:pt x="3239" y="929"/>
                  </a:lnTo>
                  <a:cubicBezTo>
                    <a:pt x="3263" y="893"/>
                    <a:pt x="3275" y="870"/>
                    <a:pt x="3322" y="870"/>
                  </a:cubicBezTo>
                  <a:lnTo>
                    <a:pt x="3322" y="905"/>
                  </a:lnTo>
                  <a:cubicBezTo>
                    <a:pt x="3326" y="906"/>
                    <a:pt x="3328" y="906"/>
                    <a:pt x="3331" y="906"/>
                  </a:cubicBezTo>
                  <a:cubicBezTo>
                    <a:pt x="3375" y="906"/>
                    <a:pt x="3342" y="821"/>
                    <a:pt x="3385" y="821"/>
                  </a:cubicBezTo>
                  <a:cubicBezTo>
                    <a:pt x="3388" y="821"/>
                    <a:pt x="3391" y="821"/>
                    <a:pt x="3394" y="822"/>
                  </a:cubicBezTo>
                  <a:cubicBezTo>
                    <a:pt x="3382" y="786"/>
                    <a:pt x="3346" y="774"/>
                    <a:pt x="3334" y="739"/>
                  </a:cubicBezTo>
                  <a:lnTo>
                    <a:pt x="3334" y="739"/>
                  </a:lnTo>
                  <a:cubicBezTo>
                    <a:pt x="3345" y="755"/>
                    <a:pt x="3363" y="761"/>
                    <a:pt x="3377" y="761"/>
                  </a:cubicBezTo>
                  <a:cubicBezTo>
                    <a:pt x="3395" y="761"/>
                    <a:pt x="3407" y="752"/>
                    <a:pt x="3394" y="739"/>
                  </a:cubicBezTo>
                  <a:cubicBezTo>
                    <a:pt x="3413" y="725"/>
                    <a:pt x="3422" y="720"/>
                    <a:pt x="3427" y="720"/>
                  </a:cubicBezTo>
                  <a:cubicBezTo>
                    <a:pt x="3436" y="720"/>
                    <a:pt x="3434" y="731"/>
                    <a:pt x="3441" y="739"/>
                  </a:cubicBezTo>
                  <a:lnTo>
                    <a:pt x="3465" y="703"/>
                  </a:lnTo>
                  <a:cubicBezTo>
                    <a:pt x="3468" y="702"/>
                    <a:pt x="3471" y="701"/>
                    <a:pt x="3474" y="701"/>
                  </a:cubicBezTo>
                  <a:cubicBezTo>
                    <a:pt x="3499" y="701"/>
                    <a:pt x="3488" y="753"/>
                    <a:pt x="3477" y="774"/>
                  </a:cubicBezTo>
                  <a:cubicBezTo>
                    <a:pt x="3493" y="743"/>
                    <a:pt x="3519" y="743"/>
                    <a:pt x="3549" y="743"/>
                  </a:cubicBezTo>
                  <a:cubicBezTo>
                    <a:pt x="3564" y="743"/>
                    <a:pt x="3580" y="743"/>
                    <a:pt x="3596" y="739"/>
                  </a:cubicBezTo>
                  <a:lnTo>
                    <a:pt x="3596" y="739"/>
                  </a:lnTo>
                  <a:lnTo>
                    <a:pt x="3584" y="762"/>
                  </a:lnTo>
                  <a:lnTo>
                    <a:pt x="3632" y="762"/>
                  </a:lnTo>
                  <a:cubicBezTo>
                    <a:pt x="3650" y="726"/>
                    <a:pt x="3682" y="711"/>
                    <a:pt x="3718" y="711"/>
                  </a:cubicBezTo>
                  <a:cubicBezTo>
                    <a:pt x="3729" y="711"/>
                    <a:pt x="3740" y="712"/>
                    <a:pt x="3751" y="715"/>
                  </a:cubicBezTo>
                  <a:lnTo>
                    <a:pt x="3739" y="774"/>
                  </a:lnTo>
                  <a:cubicBezTo>
                    <a:pt x="3744" y="776"/>
                    <a:pt x="3748" y="777"/>
                    <a:pt x="3751" y="777"/>
                  </a:cubicBezTo>
                  <a:cubicBezTo>
                    <a:pt x="3769" y="777"/>
                    <a:pt x="3751" y="749"/>
                    <a:pt x="3751" y="739"/>
                  </a:cubicBezTo>
                  <a:cubicBezTo>
                    <a:pt x="3765" y="728"/>
                    <a:pt x="3777" y="724"/>
                    <a:pt x="3786" y="724"/>
                  </a:cubicBezTo>
                  <a:cubicBezTo>
                    <a:pt x="3808" y="724"/>
                    <a:pt x="3821" y="746"/>
                    <a:pt x="3846" y="762"/>
                  </a:cubicBezTo>
                  <a:cubicBezTo>
                    <a:pt x="3863" y="746"/>
                    <a:pt x="3881" y="740"/>
                    <a:pt x="3900" y="740"/>
                  </a:cubicBezTo>
                  <a:cubicBezTo>
                    <a:pt x="3937" y="740"/>
                    <a:pt x="3977" y="763"/>
                    <a:pt x="4013" y="763"/>
                  </a:cubicBezTo>
                  <a:cubicBezTo>
                    <a:pt x="4035" y="763"/>
                    <a:pt x="4055" y="754"/>
                    <a:pt x="4072" y="727"/>
                  </a:cubicBezTo>
                  <a:lnTo>
                    <a:pt x="4084" y="751"/>
                  </a:lnTo>
                  <a:cubicBezTo>
                    <a:pt x="4168" y="679"/>
                    <a:pt x="4287" y="762"/>
                    <a:pt x="4346" y="655"/>
                  </a:cubicBezTo>
                  <a:cubicBezTo>
                    <a:pt x="4371" y="678"/>
                    <a:pt x="4389" y="686"/>
                    <a:pt x="4402" y="686"/>
                  </a:cubicBezTo>
                  <a:cubicBezTo>
                    <a:pt x="4440" y="686"/>
                    <a:pt x="4442" y="618"/>
                    <a:pt x="4478" y="618"/>
                  </a:cubicBezTo>
                  <a:cubicBezTo>
                    <a:pt x="4490" y="618"/>
                    <a:pt x="4504" y="625"/>
                    <a:pt x="4525" y="643"/>
                  </a:cubicBezTo>
                  <a:lnTo>
                    <a:pt x="4513" y="632"/>
                  </a:lnTo>
                  <a:cubicBezTo>
                    <a:pt x="4536" y="631"/>
                    <a:pt x="4559" y="630"/>
                    <a:pt x="4582" y="630"/>
                  </a:cubicBezTo>
                  <a:cubicBezTo>
                    <a:pt x="4906" y="630"/>
                    <a:pt x="5236" y="703"/>
                    <a:pt x="5525" y="703"/>
                  </a:cubicBezTo>
                  <a:lnTo>
                    <a:pt x="5525" y="727"/>
                  </a:lnTo>
                  <a:cubicBezTo>
                    <a:pt x="5858" y="810"/>
                    <a:pt x="6180" y="905"/>
                    <a:pt x="6478" y="1048"/>
                  </a:cubicBezTo>
                  <a:cubicBezTo>
                    <a:pt x="6466" y="1072"/>
                    <a:pt x="6466" y="1084"/>
                    <a:pt x="6489" y="1084"/>
                  </a:cubicBezTo>
                  <a:lnTo>
                    <a:pt x="6501" y="1072"/>
                  </a:lnTo>
                  <a:cubicBezTo>
                    <a:pt x="6513" y="1084"/>
                    <a:pt x="6513" y="1108"/>
                    <a:pt x="6513" y="1120"/>
                  </a:cubicBezTo>
                  <a:cubicBezTo>
                    <a:pt x="6509" y="1132"/>
                    <a:pt x="6504" y="1136"/>
                    <a:pt x="6498" y="1136"/>
                  </a:cubicBezTo>
                  <a:cubicBezTo>
                    <a:pt x="6487" y="1136"/>
                    <a:pt x="6474" y="1120"/>
                    <a:pt x="6466" y="1120"/>
                  </a:cubicBezTo>
                  <a:lnTo>
                    <a:pt x="6466" y="1120"/>
                  </a:lnTo>
                  <a:cubicBezTo>
                    <a:pt x="6430" y="1179"/>
                    <a:pt x="6525" y="1155"/>
                    <a:pt x="6501" y="1215"/>
                  </a:cubicBezTo>
                  <a:lnTo>
                    <a:pt x="6489" y="1215"/>
                  </a:lnTo>
                  <a:cubicBezTo>
                    <a:pt x="6489" y="1251"/>
                    <a:pt x="6478" y="1298"/>
                    <a:pt x="6513" y="1322"/>
                  </a:cubicBezTo>
                  <a:cubicBezTo>
                    <a:pt x="6466" y="1334"/>
                    <a:pt x="6513" y="1394"/>
                    <a:pt x="6478" y="1405"/>
                  </a:cubicBezTo>
                  <a:cubicBezTo>
                    <a:pt x="6370" y="1382"/>
                    <a:pt x="6513" y="1310"/>
                    <a:pt x="6478" y="1263"/>
                  </a:cubicBezTo>
                  <a:lnTo>
                    <a:pt x="6478" y="1263"/>
                  </a:lnTo>
                  <a:cubicBezTo>
                    <a:pt x="6472" y="1266"/>
                    <a:pt x="6467" y="1268"/>
                    <a:pt x="6462" y="1268"/>
                  </a:cubicBezTo>
                  <a:cubicBezTo>
                    <a:pt x="6438" y="1268"/>
                    <a:pt x="6428" y="1223"/>
                    <a:pt x="6418" y="1203"/>
                  </a:cubicBezTo>
                  <a:lnTo>
                    <a:pt x="6418" y="1203"/>
                  </a:lnTo>
                  <a:cubicBezTo>
                    <a:pt x="6418" y="1239"/>
                    <a:pt x="6418" y="1274"/>
                    <a:pt x="6430" y="1322"/>
                  </a:cubicBezTo>
                  <a:cubicBezTo>
                    <a:pt x="6406" y="1322"/>
                    <a:pt x="6347" y="1334"/>
                    <a:pt x="6382" y="1370"/>
                  </a:cubicBezTo>
                  <a:lnTo>
                    <a:pt x="6382" y="1358"/>
                  </a:lnTo>
                  <a:cubicBezTo>
                    <a:pt x="6382" y="1405"/>
                    <a:pt x="6430" y="1405"/>
                    <a:pt x="6406" y="1429"/>
                  </a:cubicBezTo>
                  <a:cubicBezTo>
                    <a:pt x="6404" y="1432"/>
                    <a:pt x="6401" y="1433"/>
                    <a:pt x="6399" y="1433"/>
                  </a:cubicBezTo>
                  <a:cubicBezTo>
                    <a:pt x="6389" y="1433"/>
                    <a:pt x="6380" y="1417"/>
                    <a:pt x="6370" y="1417"/>
                  </a:cubicBezTo>
                  <a:lnTo>
                    <a:pt x="6370" y="1417"/>
                  </a:lnTo>
                  <a:cubicBezTo>
                    <a:pt x="6358" y="1453"/>
                    <a:pt x="6394" y="1453"/>
                    <a:pt x="6394" y="1477"/>
                  </a:cubicBezTo>
                  <a:cubicBezTo>
                    <a:pt x="6389" y="1482"/>
                    <a:pt x="6385" y="1484"/>
                    <a:pt x="6380" y="1484"/>
                  </a:cubicBezTo>
                  <a:cubicBezTo>
                    <a:pt x="6369" y="1484"/>
                    <a:pt x="6360" y="1470"/>
                    <a:pt x="6348" y="1470"/>
                  </a:cubicBezTo>
                  <a:cubicBezTo>
                    <a:pt x="6344" y="1470"/>
                    <a:pt x="6340" y="1472"/>
                    <a:pt x="6335" y="1477"/>
                  </a:cubicBezTo>
                  <a:cubicBezTo>
                    <a:pt x="6370" y="1524"/>
                    <a:pt x="6311" y="1536"/>
                    <a:pt x="6311" y="1572"/>
                  </a:cubicBezTo>
                  <a:cubicBezTo>
                    <a:pt x="6313" y="1572"/>
                    <a:pt x="6315" y="1571"/>
                    <a:pt x="6317" y="1571"/>
                  </a:cubicBezTo>
                  <a:cubicBezTo>
                    <a:pt x="6361" y="1571"/>
                    <a:pt x="6370" y="1669"/>
                    <a:pt x="6405" y="1669"/>
                  </a:cubicBezTo>
                  <a:cubicBezTo>
                    <a:pt x="6412" y="1669"/>
                    <a:pt x="6420" y="1665"/>
                    <a:pt x="6430" y="1655"/>
                  </a:cubicBezTo>
                  <a:cubicBezTo>
                    <a:pt x="6442" y="1679"/>
                    <a:pt x="6454" y="1703"/>
                    <a:pt x="6466" y="1727"/>
                  </a:cubicBezTo>
                  <a:cubicBezTo>
                    <a:pt x="6461" y="1730"/>
                    <a:pt x="6456" y="1731"/>
                    <a:pt x="6452" y="1731"/>
                  </a:cubicBezTo>
                  <a:cubicBezTo>
                    <a:pt x="6420" y="1731"/>
                    <a:pt x="6383" y="1678"/>
                    <a:pt x="6344" y="1678"/>
                  </a:cubicBezTo>
                  <a:cubicBezTo>
                    <a:pt x="6341" y="1678"/>
                    <a:pt x="6338" y="1678"/>
                    <a:pt x="6335" y="1679"/>
                  </a:cubicBezTo>
                  <a:cubicBezTo>
                    <a:pt x="6335" y="1667"/>
                    <a:pt x="6335" y="1644"/>
                    <a:pt x="6347" y="1620"/>
                  </a:cubicBezTo>
                  <a:cubicBezTo>
                    <a:pt x="6263" y="1620"/>
                    <a:pt x="6370" y="1763"/>
                    <a:pt x="6287" y="1798"/>
                  </a:cubicBezTo>
                  <a:cubicBezTo>
                    <a:pt x="6287" y="1834"/>
                    <a:pt x="6299" y="1822"/>
                    <a:pt x="6263" y="1894"/>
                  </a:cubicBezTo>
                  <a:lnTo>
                    <a:pt x="6335" y="1882"/>
                  </a:lnTo>
                  <a:lnTo>
                    <a:pt x="6335" y="1882"/>
                  </a:lnTo>
                  <a:cubicBezTo>
                    <a:pt x="6311" y="1917"/>
                    <a:pt x="6287" y="1929"/>
                    <a:pt x="6275" y="1929"/>
                  </a:cubicBezTo>
                  <a:cubicBezTo>
                    <a:pt x="6275" y="1953"/>
                    <a:pt x="6275" y="1977"/>
                    <a:pt x="6275" y="2001"/>
                  </a:cubicBezTo>
                  <a:cubicBezTo>
                    <a:pt x="6263" y="1989"/>
                    <a:pt x="6263" y="1989"/>
                    <a:pt x="6251" y="1977"/>
                  </a:cubicBezTo>
                  <a:cubicBezTo>
                    <a:pt x="6216" y="2013"/>
                    <a:pt x="6239" y="2013"/>
                    <a:pt x="6251" y="2025"/>
                  </a:cubicBezTo>
                  <a:cubicBezTo>
                    <a:pt x="6275" y="2036"/>
                    <a:pt x="6275" y="2060"/>
                    <a:pt x="6287" y="2084"/>
                  </a:cubicBezTo>
                  <a:lnTo>
                    <a:pt x="6251" y="2072"/>
                  </a:lnTo>
                  <a:lnTo>
                    <a:pt x="6251" y="2072"/>
                  </a:lnTo>
                  <a:cubicBezTo>
                    <a:pt x="6263" y="2084"/>
                    <a:pt x="6275" y="2096"/>
                    <a:pt x="6287" y="2096"/>
                  </a:cubicBezTo>
                  <a:cubicBezTo>
                    <a:pt x="6287" y="2108"/>
                    <a:pt x="6287" y="2108"/>
                    <a:pt x="6299" y="2120"/>
                  </a:cubicBezTo>
                  <a:cubicBezTo>
                    <a:pt x="6311" y="2108"/>
                    <a:pt x="6347" y="2084"/>
                    <a:pt x="6347" y="2048"/>
                  </a:cubicBezTo>
                  <a:cubicBezTo>
                    <a:pt x="6347" y="2144"/>
                    <a:pt x="6382" y="2191"/>
                    <a:pt x="6370" y="2286"/>
                  </a:cubicBezTo>
                  <a:cubicBezTo>
                    <a:pt x="6347" y="2286"/>
                    <a:pt x="6311" y="2275"/>
                    <a:pt x="6311" y="2275"/>
                  </a:cubicBezTo>
                  <a:lnTo>
                    <a:pt x="6311" y="2275"/>
                  </a:lnTo>
                  <a:cubicBezTo>
                    <a:pt x="6320" y="2309"/>
                    <a:pt x="6347" y="2332"/>
                    <a:pt x="6371" y="2332"/>
                  </a:cubicBezTo>
                  <a:cubicBezTo>
                    <a:pt x="6380" y="2332"/>
                    <a:pt x="6388" y="2329"/>
                    <a:pt x="6394" y="2322"/>
                  </a:cubicBezTo>
                  <a:cubicBezTo>
                    <a:pt x="6406" y="2334"/>
                    <a:pt x="6406" y="2334"/>
                    <a:pt x="6406" y="2334"/>
                  </a:cubicBezTo>
                  <a:cubicBezTo>
                    <a:pt x="6394" y="2358"/>
                    <a:pt x="6382" y="2370"/>
                    <a:pt x="6394" y="2394"/>
                  </a:cubicBezTo>
                  <a:cubicBezTo>
                    <a:pt x="6394" y="2394"/>
                    <a:pt x="6394" y="2406"/>
                    <a:pt x="6394" y="2417"/>
                  </a:cubicBezTo>
                  <a:cubicBezTo>
                    <a:pt x="6401" y="2414"/>
                    <a:pt x="6407" y="2413"/>
                    <a:pt x="6413" y="2413"/>
                  </a:cubicBezTo>
                  <a:cubicBezTo>
                    <a:pt x="6449" y="2413"/>
                    <a:pt x="6469" y="2465"/>
                    <a:pt x="6489" y="2465"/>
                  </a:cubicBezTo>
                  <a:cubicBezTo>
                    <a:pt x="6489" y="2453"/>
                    <a:pt x="6478" y="2441"/>
                    <a:pt x="6466" y="2417"/>
                  </a:cubicBezTo>
                  <a:lnTo>
                    <a:pt x="6466" y="2417"/>
                  </a:lnTo>
                  <a:cubicBezTo>
                    <a:pt x="6513" y="2429"/>
                    <a:pt x="6561" y="2417"/>
                    <a:pt x="6549" y="2453"/>
                  </a:cubicBezTo>
                  <a:cubicBezTo>
                    <a:pt x="6543" y="2451"/>
                    <a:pt x="6538" y="2450"/>
                    <a:pt x="6534" y="2450"/>
                  </a:cubicBezTo>
                  <a:cubicBezTo>
                    <a:pt x="6509" y="2450"/>
                    <a:pt x="6526" y="2495"/>
                    <a:pt x="6509" y="2495"/>
                  </a:cubicBezTo>
                  <a:cubicBezTo>
                    <a:pt x="6503" y="2495"/>
                    <a:pt x="6493" y="2490"/>
                    <a:pt x="6478" y="2477"/>
                  </a:cubicBezTo>
                  <a:lnTo>
                    <a:pt x="6478" y="2477"/>
                  </a:lnTo>
                  <a:cubicBezTo>
                    <a:pt x="6473" y="2510"/>
                    <a:pt x="6481" y="2517"/>
                    <a:pt x="6494" y="2517"/>
                  </a:cubicBezTo>
                  <a:cubicBezTo>
                    <a:pt x="6504" y="2517"/>
                    <a:pt x="6516" y="2513"/>
                    <a:pt x="6528" y="2513"/>
                  </a:cubicBezTo>
                  <a:cubicBezTo>
                    <a:pt x="6541" y="2513"/>
                    <a:pt x="6553" y="2518"/>
                    <a:pt x="6561" y="2537"/>
                  </a:cubicBezTo>
                  <a:lnTo>
                    <a:pt x="6573" y="2584"/>
                  </a:lnTo>
                  <a:cubicBezTo>
                    <a:pt x="6569" y="2585"/>
                    <a:pt x="6565" y="2586"/>
                    <a:pt x="6561" y="2586"/>
                  </a:cubicBezTo>
                  <a:cubicBezTo>
                    <a:pt x="6533" y="2586"/>
                    <a:pt x="6509" y="2558"/>
                    <a:pt x="6503" y="2558"/>
                  </a:cubicBezTo>
                  <a:cubicBezTo>
                    <a:pt x="6502" y="2558"/>
                    <a:pt x="6501" y="2559"/>
                    <a:pt x="6501" y="2560"/>
                  </a:cubicBezTo>
                  <a:lnTo>
                    <a:pt x="6525" y="2584"/>
                  </a:lnTo>
                  <a:cubicBezTo>
                    <a:pt x="6489" y="2584"/>
                    <a:pt x="6430" y="2477"/>
                    <a:pt x="6358" y="2453"/>
                  </a:cubicBezTo>
                  <a:lnTo>
                    <a:pt x="6358" y="2453"/>
                  </a:lnTo>
                  <a:cubicBezTo>
                    <a:pt x="6370" y="2489"/>
                    <a:pt x="6394" y="2537"/>
                    <a:pt x="6418" y="2572"/>
                  </a:cubicBezTo>
                  <a:cubicBezTo>
                    <a:pt x="6501" y="2632"/>
                    <a:pt x="6573" y="2703"/>
                    <a:pt x="6656" y="2751"/>
                  </a:cubicBezTo>
                  <a:cubicBezTo>
                    <a:pt x="6736" y="2800"/>
                    <a:pt x="6815" y="2825"/>
                    <a:pt x="6894" y="2825"/>
                  </a:cubicBezTo>
                  <a:cubicBezTo>
                    <a:pt x="6910" y="2825"/>
                    <a:pt x="6926" y="2824"/>
                    <a:pt x="6942" y="2822"/>
                  </a:cubicBezTo>
                  <a:lnTo>
                    <a:pt x="6930" y="2810"/>
                  </a:lnTo>
                  <a:cubicBezTo>
                    <a:pt x="6930" y="2810"/>
                    <a:pt x="6942" y="2810"/>
                    <a:pt x="6942" y="2798"/>
                  </a:cubicBezTo>
                  <a:lnTo>
                    <a:pt x="6954" y="2798"/>
                  </a:lnTo>
                  <a:lnTo>
                    <a:pt x="6990" y="2787"/>
                  </a:lnTo>
                  <a:cubicBezTo>
                    <a:pt x="7013" y="2822"/>
                    <a:pt x="7073" y="2846"/>
                    <a:pt x="7144" y="2870"/>
                  </a:cubicBezTo>
                  <a:cubicBezTo>
                    <a:pt x="7097" y="2846"/>
                    <a:pt x="7097" y="2846"/>
                    <a:pt x="7097" y="2810"/>
                  </a:cubicBezTo>
                  <a:cubicBezTo>
                    <a:pt x="7106" y="2784"/>
                    <a:pt x="7108" y="2770"/>
                    <a:pt x="7128" y="2770"/>
                  </a:cubicBezTo>
                  <a:cubicBezTo>
                    <a:pt x="7135" y="2770"/>
                    <a:pt x="7144" y="2772"/>
                    <a:pt x="7156" y="2775"/>
                  </a:cubicBezTo>
                  <a:cubicBezTo>
                    <a:pt x="7167" y="2797"/>
                    <a:pt x="7137" y="2798"/>
                    <a:pt x="7162" y="2818"/>
                  </a:cubicBezTo>
                  <a:lnTo>
                    <a:pt x="7162" y="2818"/>
                  </a:lnTo>
                  <a:cubicBezTo>
                    <a:pt x="7150" y="2805"/>
                    <a:pt x="7171" y="2785"/>
                    <a:pt x="7192" y="2775"/>
                  </a:cubicBezTo>
                  <a:cubicBezTo>
                    <a:pt x="7216" y="2798"/>
                    <a:pt x="7263" y="2787"/>
                    <a:pt x="7275" y="2810"/>
                  </a:cubicBezTo>
                  <a:cubicBezTo>
                    <a:pt x="7271" y="2814"/>
                    <a:pt x="7267" y="2816"/>
                    <a:pt x="7263" y="2816"/>
                  </a:cubicBezTo>
                  <a:cubicBezTo>
                    <a:pt x="7255" y="2816"/>
                    <a:pt x="7247" y="2810"/>
                    <a:pt x="7240" y="2810"/>
                  </a:cubicBezTo>
                  <a:cubicBezTo>
                    <a:pt x="7228" y="2822"/>
                    <a:pt x="7299" y="2822"/>
                    <a:pt x="7263" y="2858"/>
                  </a:cubicBezTo>
                  <a:cubicBezTo>
                    <a:pt x="7275" y="2846"/>
                    <a:pt x="7299" y="2846"/>
                    <a:pt x="7311" y="2834"/>
                  </a:cubicBezTo>
                  <a:cubicBezTo>
                    <a:pt x="7359" y="2846"/>
                    <a:pt x="7311" y="2882"/>
                    <a:pt x="7323" y="2882"/>
                  </a:cubicBezTo>
                  <a:cubicBezTo>
                    <a:pt x="7418" y="2834"/>
                    <a:pt x="7430" y="2763"/>
                    <a:pt x="7490" y="2703"/>
                  </a:cubicBezTo>
                  <a:cubicBezTo>
                    <a:pt x="7490" y="2712"/>
                    <a:pt x="7510" y="2742"/>
                    <a:pt x="7515" y="2750"/>
                  </a:cubicBezTo>
                  <a:lnTo>
                    <a:pt x="7515" y="2750"/>
                  </a:lnTo>
                  <a:cubicBezTo>
                    <a:pt x="7567" y="2732"/>
                    <a:pt x="7581" y="2660"/>
                    <a:pt x="7599" y="2606"/>
                  </a:cubicBezTo>
                  <a:lnTo>
                    <a:pt x="7599" y="2606"/>
                  </a:lnTo>
                  <a:cubicBezTo>
                    <a:pt x="7764" y="2475"/>
                    <a:pt x="7823" y="2309"/>
                    <a:pt x="7918" y="2132"/>
                  </a:cubicBezTo>
                  <a:cubicBezTo>
                    <a:pt x="7894" y="2108"/>
                    <a:pt x="7882" y="2084"/>
                    <a:pt x="7859" y="2072"/>
                  </a:cubicBezTo>
                  <a:lnTo>
                    <a:pt x="7906" y="2025"/>
                  </a:lnTo>
                  <a:cubicBezTo>
                    <a:pt x="7930" y="1917"/>
                    <a:pt x="7918" y="1822"/>
                    <a:pt x="7894" y="1727"/>
                  </a:cubicBezTo>
                  <a:cubicBezTo>
                    <a:pt x="7859" y="1644"/>
                    <a:pt x="7823" y="1572"/>
                    <a:pt x="7775" y="1489"/>
                  </a:cubicBezTo>
                  <a:cubicBezTo>
                    <a:pt x="7740" y="1441"/>
                    <a:pt x="7787" y="1441"/>
                    <a:pt x="7799" y="1405"/>
                  </a:cubicBezTo>
                  <a:cubicBezTo>
                    <a:pt x="7740" y="1286"/>
                    <a:pt x="7656" y="1298"/>
                    <a:pt x="7573" y="1227"/>
                  </a:cubicBezTo>
                  <a:cubicBezTo>
                    <a:pt x="7597" y="1227"/>
                    <a:pt x="7656" y="1215"/>
                    <a:pt x="7632" y="1167"/>
                  </a:cubicBezTo>
                  <a:lnTo>
                    <a:pt x="7632" y="1167"/>
                  </a:lnTo>
                  <a:cubicBezTo>
                    <a:pt x="7621" y="1173"/>
                    <a:pt x="7609" y="1179"/>
                    <a:pt x="7598" y="1179"/>
                  </a:cubicBezTo>
                  <a:cubicBezTo>
                    <a:pt x="7588" y="1179"/>
                    <a:pt x="7579" y="1173"/>
                    <a:pt x="7573" y="1155"/>
                  </a:cubicBezTo>
                  <a:lnTo>
                    <a:pt x="7597" y="1155"/>
                  </a:lnTo>
                  <a:cubicBezTo>
                    <a:pt x="7597" y="1120"/>
                    <a:pt x="7561" y="1108"/>
                    <a:pt x="7525" y="1060"/>
                  </a:cubicBezTo>
                  <a:cubicBezTo>
                    <a:pt x="7454" y="989"/>
                    <a:pt x="7347" y="953"/>
                    <a:pt x="7240" y="953"/>
                  </a:cubicBezTo>
                  <a:cubicBezTo>
                    <a:pt x="7180" y="905"/>
                    <a:pt x="7287" y="905"/>
                    <a:pt x="7287" y="893"/>
                  </a:cubicBezTo>
                  <a:cubicBezTo>
                    <a:pt x="7301" y="916"/>
                    <a:pt x="7309" y="923"/>
                    <a:pt x="7316" y="923"/>
                  </a:cubicBezTo>
                  <a:cubicBezTo>
                    <a:pt x="7326" y="923"/>
                    <a:pt x="7332" y="905"/>
                    <a:pt x="7347" y="905"/>
                  </a:cubicBezTo>
                  <a:cubicBezTo>
                    <a:pt x="7311" y="893"/>
                    <a:pt x="7275" y="882"/>
                    <a:pt x="7287" y="834"/>
                  </a:cubicBezTo>
                  <a:cubicBezTo>
                    <a:pt x="7251" y="810"/>
                    <a:pt x="7228" y="786"/>
                    <a:pt x="7180" y="786"/>
                  </a:cubicBezTo>
                  <a:cubicBezTo>
                    <a:pt x="7204" y="786"/>
                    <a:pt x="7204" y="822"/>
                    <a:pt x="7180" y="822"/>
                  </a:cubicBezTo>
                  <a:cubicBezTo>
                    <a:pt x="7156" y="786"/>
                    <a:pt x="7073" y="751"/>
                    <a:pt x="7097" y="715"/>
                  </a:cubicBezTo>
                  <a:cubicBezTo>
                    <a:pt x="6918" y="596"/>
                    <a:pt x="6704" y="477"/>
                    <a:pt x="6489" y="381"/>
                  </a:cubicBezTo>
                  <a:lnTo>
                    <a:pt x="6489" y="381"/>
                  </a:lnTo>
                  <a:cubicBezTo>
                    <a:pt x="6442" y="393"/>
                    <a:pt x="6513" y="405"/>
                    <a:pt x="6489" y="417"/>
                  </a:cubicBezTo>
                  <a:cubicBezTo>
                    <a:pt x="6481" y="419"/>
                    <a:pt x="6475" y="419"/>
                    <a:pt x="6469" y="419"/>
                  </a:cubicBezTo>
                  <a:cubicBezTo>
                    <a:pt x="6430" y="419"/>
                    <a:pt x="6442" y="391"/>
                    <a:pt x="6411" y="391"/>
                  </a:cubicBezTo>
                  <a:cubicBezTo>
                    <a:pt x="6406" y="391"/>
                    <a:pt x="6401" y="392"/>
                    <a:pt x="6394" y="393"/>
                  </a:cubicBezTo>
                  <a:lnTo>
                    <a:pt x="6430" y="370"/>
                  </a:lnTo>
                  <a:cubicBezTo>
                    <a:pt x="6411" y="362"/>
                    <a:pt x="6391" y="359"/>
                    <a:pt x="6369" y="359"/>
                  </a:cubicBezTo>
                  <a:cubicBezTo>
                    <a:pt x="6320" y="359"/>
                    <a:pt x="6265" y="373"/>
                    <a:pt x="6216" y="381"/>
                  </a:cubicBezTo>
                  <a:cubicBezTo>
                    <a:pt x="6228" y="346"/>
                    <a:pt x="6168" y="334"/>
                    <a:pt x="6228" y="334"/>
                  </a:cubicBezTo>
                  <a:cubicBezTo>
                    <a:pt x="6194" y="323"/>
                    <a:pt x="6202" y="188"/>
                    <a:pt x="6175" y="188"/>
                  </a:cubicBezTo>
                  <a:cubicBezTo>
                    <a:pt x="6173" y="188"/>
                    <a:pt x="6171" y="189"/>
                    <a:pt x="6168" y="191"/>
                  </a:cubicBezTo>
                  <a:lnTo>
                    <a:pt x="6168" y="334"/>
                  </a:lnTo>
                  <a:cubicBezTo>
                    <a:pt x="6162" y="340"/>
                    <a:pt x="6150" y="340"/>
                    <a:pt x="6140" y="340"/>
                  </a:cubicBezTo>
                  <a:cubicBezTo>
                    <a:pt x="6129" y="340"/>
                    <a:pt x="6120" y="340"/>
                    <a:pt x="6120" y="346"/>
                  </a:cubicBezTo>
                  <a:cubicBezTo>
                    <a:pt x="6097" y="310"/>
                    <a:pt x="6085" y="262"/>
                    <a:pt x="6061" y="262"/>
                  </a:cubicBezTo>
                  <a:cubicBezTo>
                    <a:pt x="6061" y="241"/>
                    <a:pt x="6071" y="234"/>
                    <a:pt x="6084" y="234"/>
                  </a:cubicBezTo>
                  <a:cubicBezTo>
                    <a:pt x="6099" y="234"/>
                    <a:pt x="6119" y="244"/>
                    <a:pt x="6132" y="251"/>
                  </a:cubicBezTo>
                  <a:cubicBezTo>
                    <a:pt x="6156" y="191"/>
                    <a:pt x="6061" y="179"/>
                    <a:pt x="6108" y="143"/>
                  </a:cubicBezTo>
                  <a:cubicBezTo>
                    <a:pt x="6102" y="142"/>
                    <a:pt x="6097" y="141"/>
                    <a:pt x="6093" y="141"/>
                  </a:cubicBezTo>
                  <a:cubicBezTo>
                    <a:pt x="6061" y="141"/>
                    <a:pt x="6105" y="180"/>
                    <a:pt x="6073" y="191"/>
                  </a:cubicBezTo>
                  <a:lnTo>
                    <a:pt x="6025" y="167"/>
                  </a:lnTo>
                  <a:lnTo>
                    <a:pt x="6061" y="191"/>
                  </a:lnTo>
                  <a:cubicBezTo>
                    <a:pt x="6031" y="198"/>
                    <a:pt x="6011" y="215"/>
                    <a:pt x="5988" y="215"/>
                  </a:cubicBezTo>
                  <a:cubicBezTo>
                    <a:pt x="5974" y="215"/>
                    <a:pt x="5960" y="209"/>
                    <a:pt x="5942" y="191"/>
                  </a:cubicBezTo>
                  <a:lnTo>
                    <a:pt x="5870" y="239"/>
                  </a:lnTo>
                  <a:cubicBezTo>
                    <a:pt x="5878" y="207"/>
                    <a:pt x="5860" y="207"/>
                    <a:pt x="5839" y="207"/>
                  </a:cubicBezTo>
                  <a:cubicBezTo>
                    <a:pt x="5829" y="207"/>
                    <a:pt x="5819" y="207"/>
                    <a:pt x="5811" y="203"/>
                  </a:cubicBezTo>
                  <a:lnTo>
                    <a:pt x="5835" y="179"/>
                  </a:lnTo>
                  <a:cubicBezTo>
                    <a:pt x="5799" y="167"/>
                    <a:pt x="5775" y="155"/>
                    <a:pt x="5763" y="131"/>
                  </a:cubicBezTo>
                  <a:cubicBezTo>
                    <a:pt x="5769" y="123"/>
                    <a:pt x="5774" y="120"/>
                    <a:pt x="5777" y="120"/>
                  </a:cubicBezTo>
                  <a:cubicBezTo>
                    <a:pt x="5785" y="120"/>
                    <a:pt x="5789" y="131"/>
                    <a:pt x="5797" y="131"/>
                  </a:cubicBezTo>
                  <a:cubicBezTo>
                    <a:pt x="5800" y="131"/>
                    <a:pt x="5805" y="128"/>
                    <a:pt x="5811" y="120"/>
                  </a:cubicBezTo>
                  <a:lnTo>
                    <a:pt x="5775" y="96"/>
                  </a:lnTo>
                  <a:cubicBezTo>
                    <a:pt x="5763" y="120"/>
                    <a:pt x="5739" y="131"/>
                    <a:pt x="5763" y="155"/>
                  </a:cubicBezTo>
                  <a:cubicBezTo>
                    <a:pt x="5726" y="192"/>
                    <a:pt x="5696" y="222"/>
                    <a:pt x="5639" y="222"/>
                  </a:cubicBezTo>
                  <a:cubicBezTo>
                    <a:pt x="5623" y="222"/>
                    <a:pt x="5605" y="220"/>
                    <a:pt x="5585" y="215"/>
                  </a:cubicBezTo>
                  <a:cubicBezTo>
                    <a:pt x="5549" y="155"/>
                    <a:pt x="5644" y="179"/>
                    <a:pt x="5632" y="131"/>
                  </a:cubicBezTo>
                  <a:cubicBezTo>
                    <a:pt x="5622" y="127"/>
                    <a:pt x="5611" y="126"/>
                    <a:pt x="5602" y="126"/>
                  </a:cubicBezTo>
                  <a:cubicBezTo>
                    <a:pt x="5533" y="126"/>
                    <a:pt x="5490" y="217"/>
                    <a:pt x="5443" y="217"/>
                  </a:cubicBezTo>
                  <a:cubicBezTo>
                    <a:pt x="5439" y="217"/>
                    <a:pt x="5434" y="217"/>
                    <a:pt x="5430" y="215"/>
                  </a:cubicBezTo>
                  <a:cubicBezTo>
                    <a:pt x="5415" y="210"/>
                    <a:pt x="5403" y="208"/>
                    <a:pt x="5394" y="208"/>
                  </a:cubicBezTo>
                  <a:cubicBezTo>
                    <a:pt x="5361" y="208"/>
                    <a:pt x="5348" y="229"/>
                    <a:pt x="5309" y="229"/>
                  </a:cubicBezTo>
                  <a:cubicBezTo>
                    <a:pt x="5302" y="229"/>
                    <a:pt x="5295" y="228"/>
                    <a:pt x="5287" y="227"/>
                  </a:cubicBezTo>
                  <a:cubicBezTo>
                    <a:pt x="5311" y="203"/>
                    <a:pt x="5239" y="191"/>
                    <a:pt x="5227" y="155"/>
                  </a:cubicBezTo>
                  <a:lnTo>
                    <a:pt x="5251" y="131"/>
                  </a:lnTo>
                  <a:cubicBezTo>
                    <a:pt x="5227" y="131"/>
                    <a:pt x="5215" y="120"/>
                    <a:pt x="5215" y="96"/>
                  </a:cubicBezTo>
                  <a:cubicBezTo>
                    <a:pt x="5215" y="143"/>
                    <a:pt x="5120" y="131"/>
                    <a:pt x="5061" y="143"/>
                  </a:cubicBezTo>
                  <a:lnTo>
                    <a:pt x="5073" y="191"/>
                  </a:lnTo>
                  <a:cubicBezTo>
                    <a:pt x="5035" y="191"/>
                    <a:pt x="4989" y="206"/>
                    <a:pt x="4954" y="206"/>
                  </a:cubicBezTo>
                  <a:cubicBezTo>
                    <a:pt x="4945" y="206"/>
                    <a:pt x="4937" y="205"/>
                    <a:pt x="4930" y="203"/>
                  </a:cubicBezTo>
                  <a:cubicBezTo>
                    <a:pt x="4858" y="215"/>
                    <a:pt x="4882" y="251"/>
                    <a:pt x="4823" y="286"/>
                  </a:cubicBezTo>
                  <a:cubicBezTo>
                    <a:pt x="4799" y="251"/>
                    <a:pt x="4799" y="215"/>
                    <a:pt x="4811" y="179"/>
                  </a:cubicBezTo>
                  <a:lnTo>
                    <a:pt x="4811" y="179"/>
                  </a:lnTo>
                  <a:cubicBezTo>
                    <a:pt x="4823" y="185"/>
                    <a:pt x="4834" y="185"/>
                    <a:pt x="4846" y="185"/>
                  </a:cubicBezTo>
                  <a:cubicBezTo>
                    <a:pt x="4858" y="185"/>
                    <a:pt x="4870" y="185"/>
                    <a:pt x="4882" y="191"/>
                  </a:cubicBezTo>
                  <a:cubicBezTo>
                    <a:pt x="4951" y="171"/>
                    <a:pt x="5012" y="111"/>
                    <a:pt x="5078" y="111"/>
                  </a:cubicBezTo>
                  <a:cubicBezTo>
                    <a:pt x="5092" y="111"/>
                    <a:pt x="5106" y="113"/>
                    <a:pt x="5120" y="120"/>
                  </a:cubicBezTo>
                  <a:cubicBezTo>
                    <a:pt x="5133" y="85"/>
                    <a:pt x="5129" y="76"/>
                    <a:pt x="5117" y="76"/>
                  </a:cubicBezTo>
                  <a:cubicBezTo>
                    <a:pt x="5101" y="76"/>
                    <a:pt x="5072" y="92"/>
                    <a:pt x="5048" y="92"/>
                  </a:cubicBezTo>
                  <a:cubicBezTo>
                    <a:pt x="5039" y="92"/>
                    <a:pt x="5031" y="90"/>
                    <a:pt x="5025" y="84"/>
                  </a:cubicBezTo>
                  <a:lnTo>
                    <a:pt x="5037" y="84"/>
                  </a:lnTo>
                  <a:cubicBezTo>
                    <a:pt x="5025" y="84"/>
                    <a:pt x="5025" y="84"/>
                    <a:pt x="5025" y="72"/>
                  </a:cubicBezTo>
                  <a:cubicBezTo>
                    <a:pt x="5049" y="72"/>
                    <a:pt x="5096" y="60"/>
                    <a:pt x="5108" y="12"/>
                  </a:cubicBezTo>
                  <a:cubicBezTo>
                    <a:pt x="5069" y="12"/>
                    <a:pt x="5070" y="69"/>
                    <a:pt x="5039" y="69"/>
                  </a:cubicBezTo>
                  <a:cubicBezTo>
                    <a:pt x="5032" y="69"/>
                    <a:pt x="5024" y="66"/>
                    <a:pt x="5013" y="60"/>
                  </a:cubicBezTo>
                  <a:cubicBezTo>
                    <a:pt x="5006" y="63"/>
                    <a:pt x="5000" y="65"/>
                    <a:pt x="4994" y="65"/>
                  </a:cubicBezTo>
                  <a:cubicBezTo>
                    <a:pt x="4956" y="65"/>
                    <a:pt x="4926" y="11"/>
                    <a:pt x="49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3"/>
            <p:cNvSpPr/>
            <p:nvPr/>
          </p:nvSpPr>
          <p:spPr>
            <a:xfrm>
              <a:off x="5447400" y="2316775"/>
              <a:ext cx="1200" cy="625"/>
            </a:xfrm>
            <a:custGeom>
              <a:rect b="b" l="l" r="r" t="t"/>
              <a:pathLst>
                <a:path extrusionOk="0" h="25" w="48">
                  <a:moveTo>
                    <a:pt x="48" y="1"/>
                  </a:moveTo>
                  <a:cubicBezTo>
                    <a:pt x="36" y="1"/>
                    <a:pt x="12" y="1"/>
                    <a:pt x="0" y="13"/>
                  </a:cubicBezTo>
                  <a:lnTo>
                    <a:pt x="24" y="25"/>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3"/>
            <p:cNvSpPr/>
            <p:nvPr/>
          </p:nvSpPr>
          <p:spPr>
            <a:xfrm>
              <a:off x="5440675" y="2331550"/>
              <a:ext cx="1375" cy="1625"/>
            </a:xfrm>
            <a:custGeom>
              <a:rect b="b" l="l" r="r" t="t"/>
              <a:pathLst>
                <a:path extrusionOk="0" h="65" w="55">
                  <a:moveTo>
                    <a:pt x="48" y="0"/>
                  </a:moveTo>
                  <a:cubicBezTo>
                    <a:pt x="31" y="0"/>
                    <a:pt x="0" y="54"/>
                    <a:pt x="31" y="65"/>
                  </a:cubicBezTo>
                  <a:lnTo>
                    <a:pt x="55" y="5"/>
                  </a:lnTo>
                  <a:cubicBezTo>
                    <a:pt x="53" y="2"/>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3"/>
            <p:cNvSpPr/>
            <p:nvPr/>
          </p:nvSpPr>
          <p:spPr>
            <a:xfrm>
              <a:off x="5450675" y="2327800"/>
              <a:ext cx="900" cy="1500"/>
            </a:xfrm>
            <a:custGeom>
              <a:rect b="b" l="l" r="r" t="t"/>
              <a:pathLst>
                <a:path extrusionOk="0" h="60" w="36">
                  <a:moveTo>
                    <a:pt x="24" y="0"/>
                  </a:moveTo>
                  <a:cubicBezTo>
                    <a:pt x="0" y="24"/>
                    <a:pt x="0" y="48"/>
                    <a:pt x="24" y="60"/>
                  </a:cubicBezTo>
                  <a:cubicBezTo>
                    <a:pt x="19" y="46"/>
                    <a:pt x="20" y="43"/>
                    <a:pt x="23" y="43"/>
                  </a:cubicBezTo>
                  <a:lnTo>
                    <a:pt x="23" y="43"/>
                  </a:lnTo>
                  <a:cubicBezTo>
                    <a:pt x="25" y="43"/>
                    <a:pt x="28" y="45"/>
                    <a:pt x="31" y="45"/>
                  </a:cubicBezTo>
                  <a:cubicBezTo>
                    <a:pt x="34" y="45"/>
                    <a:pt x="36" y="43"/>
                    <a:pt x="36" y="36"/>
                  </a:cubicBezTo>
                  <a:lnTo>
                    <a:pt x="2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3"/>
            <p:cNvSpPr/>
            <p:nvPr/>
          </p:nvSpPr>
          <p:spPr>
            <a:xfrm>
              <a:off x="5441150" y="2337325"/>
              <a:ext cx="1500" cy="2100"/>
            </a:xfrm>
            <a:custGeom>
              <a:rect b="b" l="l" r="r" t="t"/>
              <a:pathLst>
                <a:path extrusionOk="0" h="84" w="60">
                  <a:moveTo>
                    <a:pt x="12" y="0"/>
                  </a:moveTo>
                  <a:cubicBezTo>
                    <a:pt x="60" y="24"/>
                    <a:pt x="0" y="72"/>
                    <a:pt x="48" y="84"/>
                  </a:cubicBezTo>
                  <a:cubicBezTo>
                    <a:pt x="24" y="60"/>
                    <a:pt x="60"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3"/>
            <p:cNvSpPr/>
            <p:nvPr/>
          </p:nvSpPr>
          <p:spPr>
            <a:xfrm>
              <a:off x="5450975" y="2334350"/>
              <a:ext cx="1800" cy="1500"/>
            </a:xfrm>
            <a:custGeom>
              <a:rect b="b" l="l" r="r" t="t"/>
              <a:pathLst>
                <a:path extrusionOk="0" h="60" w="72">
                  <a:moveTo>
                    <a:pt x="36" y="0"/>
                  </a:moveTo>
                  <a:cubicBezTo>
                    <a:pt x="36" y="24"/>
                    <a:pt x="0" y="60"/>
                    <a:pt x="24" y="60"/>
                  </a:cubicBezTo>
                  <a:cubicBezTo>
                    <a:pt x="72" y="48"/>
                    <a:pt x="36" y="24"/>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3"/>
            <p:cNvSpPr/>
            <p:nvPr/>
          </p:nvSpPr>
          <p:spPr>
            <a:xfrm>
              <a:off x="5443825" y="2342375"/>
              <a:ext cx="2700" cy="3275"/>
            </a:xfrm>
            <a:custGeom>
              <a:rect b="b" l="l" r="r" t="t"/>
              <a:pathLst>
                <a:path extrusionOk="0" h="131" w="108">
                  <a:moveTo>
                    <a:pt x="86" y="63"/>
                  </a:moveTo>
                  <a:cubicBezTo>
                    <a:pt x="89" y="66"/>
                    <a:pt x="92" y="69"/>
                    <a:pt x="96" y="72"/>
                  </a:cubicBezTo>
                  <a:cubicBezTo>
                    <a:pt x="96" y="67"/>
                    <a:pt x="92" y="65"/>
                    <a:pt x="86" y="63"/>
                  </a:cubicBezTo>
                  <a:close/>
                  <a:moveTo>
                    <a:pt x="36" y="1"/>
                  </a:moveTo>
                  <a:cubicBezTo>
                    <a:pt x="24" y="48"/>
                    <a:pt x="36" y="108"/>
                    <a:pt x="0" y="108"/>
                  </a:cubicBezTo>
                  <a:cubicBezTo>
                    <a:pt x="20" y="121"/>
                    <a:pt x="47" y="130"/>
                    <a:pt x="69" y="130"/>
                  </a:cubicBezTo>
                  <a:cubicBezTo>
                    <a:pt x="87" y="130"/>
                    <a:pt x="102" y="124"/>
                    <a:pt x="108" y="108"/>
                  </a:cubicBezTo>
                  <a:cubicBezTo>
                    <a:pt x="72" y="108"/>
                    <a:pt x="60" y="84"/>
                    <a:pt x="60" y="60"/>
                  </a:cubicBezTo>
                  <a:cubicBezTo>
                    <a:pt x="67" y="60"/>
                    <a:pt x="78" y="60"/>
                    <a:pt x="86" y="63"/>
                  </a:cubicBezTo>
                  <a:lnTo>
                    <a:pt x="86" y="63"/>
                  </a:lnTo>
                  <a:cubicBezTo>
                    <a:pt x="60" y="36"/>
                    <a:pt x="58" y="33"/>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3"/>
            <p:cNvSpPr/>
            <p:nvPr/>
          </p:nvSpPr>
          <p:spPr>
            <a:xfrm>
              <a:off x="5450525" y="2335825"/>
              <a:ext cx="2250" cy="1825"/>
            </a:xfrm>
            <a:custGeom>
              <a:rect b="b" l="l" r="r" t="t"/>
              <a:pathLst>
                <a:path extrusionOk="0" h="73" w="90">
                  <a:moveTo>
                    <a:pt x="90" y="1"/>
                  </a:moveTo>
                  <a:lnTo>
                    <a:pt x="90" y="1"/>
                  </a:lnTo>
                  <a:cubicBezTo>
                    <a:pt x="66" y="13"/>
                    <a:pt x="42" y="25"/>
                    <a:pt x="42" y="48"/>
                  </a:cubicBezTo>
                  <a:lnTo>
                    <a:pt x="6" y="48"/>
                  </a:lnTo>
                  <a:cubicBezTo>
                    <a:pt x="1" y="54"/>
                    <a:pt x="0" y="56"/>
                    <a:pt x="3" y="56"/>
                  </a:cubicBezTo>
                  <a:cubicBezTo>
                    <a:pt x="7" y="56"/>
                    <a:pt x="21" y="50"/>
                    <a:pt x="33" y="50"/>
                  </a:cubicBezTo>
                  <a:cubicBezTo>
                    <a:pt x="44" y="50"/>
                    <a:pt x="54" y="55"/>
                    <a:pt x="54" y="72"/>
                  </a:cubicBezTo>
                  <a:cubicBezTo>
                    <a:pt x="66" y="48"/>
                    <a:pt x="90" y="37"/>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3"/>
            <p:cNvSpPr/>
            <p:nvPr/>
          </p:nvSpPr>
          <p:spPr>
            <a:xfrm>
              <a:off x="5443825" y="2346850"/>
              <a:ext cx="3000" cy="3000"/>
            </a:xfrm>
            <a:custGeom>
              <a:rect b="b" l="l" r="r" t="t"/>
              <a:pathLst>
                <a:path extrusionOk="0" h="120" w="120">
                  <a:moveTo>
                    <a:pt x="0" y="0"/>
                  </a:moveTo>
                  <a:cubicBezTo>
                    <a:pt x="24" y="60"/>
                    <a:pt x="84" y="108"/>
                    <a:pt x="108" y="119"/>
                  </a:cubicBezTo>
                  <a:lnTo>
                    <a:pt x="119" y="96"/>
                  </a:lnTo>
                  <a:cubicBezTo>
                    <a:pt x="72" y="72"/>
                    <a:pt x="48"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3"/>
            <p:cNvSpPr/>
            <p:nvPr/>
          </p:nvSpPr>
          <p:spPr>
            <a:xfrm>
              <a:off x="5450375" y="2339700"/>
              <a:ext cx="1800" cy="925"/>
            </a:xfrm>
            <a:custGeom>
              <a:rect b="b" l="l" r="r" t="t"/>
              <a:pathLst>
                <a:path extrusionOk="0" h="37" w="72">
                  <a:moveTo>
                    <a:pt x="36" y="1"/>
                  </a:moveTo>
                  <a:cubicBezTo>
                    <a:pt x="48" y="24"/>
                    <a:pt x="0" y="13"/>
                    <a:pt x="24" y="36"/>
                  </a:cubicBezTo>
                  <a:lnTo>
                    <a:pt x="72" y="24"/>
                  </a:lnTo>
                  <a:cubicBezTo>
                    <a:pt x="72" y="14"/>
                    <a:pt x="70" y="11"/>
                    <a:pt x="67" y="11"/>
                  </a:cubicBezTo>
                  <a:cubicBezTo>
                    <a:pt x="61" y="11"/>
                    <a:pt x="49" y="26"/>
                    <a:pt x="41" y="26"/>
                  </a:cubicBezTo>
                  <a:cubicBezTo>
                    <a:pt x="39" y="26"/>
                    <a:pt x="37" y="26"/>
                    <a:pt x="36" y="24"/>
                  </a:cubicBezTo>
                  <a:cubicBezTo>
                    <a:pt x="48" y="13"/>
                    <a:pt x="48"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13"/>
            <p:cNvSpPr/>
            <p:nvPr/>
          </p:nvSpPr>
          <p:spPr>
            <a:xfrm>
              <a:off x="5453050" y="2341750"/>
              <a:ext cx="1800" cy="1550"/>
            </a:xfrm>
            <a:custGeom>
              <a:rect b="b" l="l" r="r" t="t"/>
              <a:pathLst>
                <a:path extrusionOk="0" h="62" w="72">
                  <a:moveTo>
                    <a:pt x="52" y="1"/>
                  </a:moveTo>
                  <a:cubicBezTo>
                    <a:pt x="38" y="1"/>
                    <a:pt x="36" y="29"/>
                    <a:pt x="1" y="38"/>
                  </a:cubicBezTo>
                  <a:cubicBezTo>
                    <a:pt x="12" y="50"/>
                    <a:pt x="24" y="50"/>
                    <a:pt x="36" y="62"/>
                  </a:cubicBezTo>
                  <a:cubicBezTo>
                    <a:pt x="48" y="50"/>
                    <a:pt x="60" y="26"/>
                    <a:pt x="72" y="14"/>
                  </a:cubicBezTo>
                  <a:cubicBezTo>
                    <a:pt x="63" y="4"/>
                    <a:pt x="56" y="1"/>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3"/>
            <p:cNvSpPr/>
            <p:nvPr/>
          </p:nvSpPr>
          <p:spPr>
            <a:xfrm>
              <a:off x="5452750" y="2344175"/>
              <a:ext cx="2400" cy="625"/>
            </a:xfrm>
            <a:custGeom>
              <a:rect b="b" l="l" r="r" t="t"/>
              <a:pathLst>
                <a:path extrusionOk="0" h="25" w="96">
                  <a:moveTo>
                    <a:pt x="1" y="0"/>
                  </a:moveTo>
                  <a:lnTo>
                    <a:pt x="1" y="12"/>
                  </a:lnTo>
                  <a:cubicBezTo>
                    <a:pt x="36" y="12"/>
                    <a:pt x="60" y="24"/>
                    <a:pt x="96" y="24"/>
                  </a:cubicBezTo>
                  <a:cubicBezTo>
                    <a:pt x="48" y="12"/>
                    <a:pt x="48"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3"/>
            <p:cNvSpPr/>
            <p:nvPr/>
          </p:nvSpPr>
          <p:spPr>
            <a:xfrm>
              <a:off x="5468350" y="2360125"/>
              <a:ext cx="1500" cy="850"/>
            </a:xfrm>
            <a:custGeom>
              <a:rect b="b" l="l" r="r" t="t"/>
              <a:pathLst>
                <a:path extrusionOk="0" h="34" w="60">
                  <a:moveTo>
                    <a:pt x="4" y="0"/>
                  </a:moveTo>
                  <a:cubicBezTo>
                    <a:pt x="1" y="0"/>
                    <a:pt x="1" y="2"/>
                    <a:pt x="8" y="5"/>
                  </a:cubicBezTo>
                  <a:cubicBezTo>
                    <a:pt x="8" y="23"/>
                    <a:pt x="52" y="34"/>
                    <a:pt x="58" y="34"/>
                  </a:cubicBezTo>
                  <a:cubicBezTo>
                    <a:pt x="59" y="34"/>
                    <a:pt x="56" y="32"/>
                    <a:pt x="43" y="29"/>
                  </a:cubicBezTo>
                  <a:cubicBezTo>
                    <a:pt x="43" y="12"/>
                    <a:pt x="11" y="0"/>
                    <a:pt x="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3"/>
            <p:cNvSpPr/>
            <p:nvPr/>
          </p:nvSpPr>
          <p:spPr>
            <a:xfrm>
              <a:off x="5464350" y="2350425"/>
              <a:ext cx="1825" cy="825"/>
            </a:xfrm>
            <a:custGeom>
              <a:rect b="b" l="l" r="r" t="t"/>
              <a:pathLst>
                <a:path extrusionOk="0" h="33" w="73">
                  <a:moveTo>
                    <a:pt x="72" y="0"/>
                  </a:moveTo>
                  <a:lnTo>
                    <a:pt x="72" y="0"/>
                  </a:lnTo>
                  <a:cubicBezTo>
                    <a:pt x="60" y="12"/>
                    <a:pt x="13" y="0"/>
                    <a:pt x="1" y="24"/>
                  </a:cubicBezTo>
                  <a:cubicBezTo>
                    <a:pt x="7" y="30"/>
                    <a:pt x="13" y="33"/>
                    <a:pt x="19" y="33"/>
                  </a:cubicBezTo>
                  <a:cubicBezTo>
                    <a:pt x="25" y="33"/>
                    <a:pt x="31" y="30"/>
                    <a:pt x="37" y="24"/>
                  </a:cubicBezTo>
                  <a:cubicBezTo>
                    <a:pt x="60" y="24"/>
                    <a:pt x="72" y="12"/>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3"/>
            <p:cNvSpPr/>
            <p:nvPr/>
          </p:nvSpPr>
          <p:spPr>
            <a:xfrm>
              <a:off x="5470600" y="2334050"/>
              <a:ext cx="1525" cy="1225"/>
            </a:xfrm>
            <a:custGeom>
              <a:rect b="b" l="l" r="r" t="t"/>
              <a:pathLst>
                <a:path extrusionOk="0" h="49" w="61">
                  <a:moveTo>
                    <a:pt x="1" y="0"/>
                  </a:moveTo>
                  <a:lnTo>
                    <a:pt x="1" y="0"/>
                  </a:lnTo>
                  <a:cubicBezTo>
                    <a:pt x="9" y="9"/>
                    <a:pt x="6" y="17"/>
                    <a:pt x="12" y="17"/>
                  </a:cubicBezTo>
                  <a:cubicBezTo>
                    <a:pt x="14" y="17"/>
                    <a:pt x="18" y="16"/>
                    <a:pt x="25" y="12"/>
                  </a:cubicBezTo>
                  <a:cubicBezTo>
                    <a:pt x="25" y="36"/>
                    <a:pt x="37" y="48"/>
                    <a:pt x="61" y="48"/>
                  </a:cubicBezTo>
                  <a:cubicBezTo>
                    <a:pt x="49" y="36"/>
                    <a:pt x="37"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3"/>
            <p:cNvSpPr/>
            <p:nvPr/>
          </p:nvSpPr>
          <p:spPr>
            <a:xfrm>
              <a:off x="5469125" y="2329650"/>
              <a:ext cx="925" cy="400"/>
            </a:xfrm>
            <a:custGeom>
              <a:rect b="b" l="l" r="r" t="t"/>
              <a:pathLst>
                <a:path extrusionOk="0" h="16" w="37">
                  <a:moveTo>
                    <a:pt x="18" y="1"/>
                  </a:moveTo>
                  <a:cubicBezTo>
                    <a:pt x="9" y="1"/>
                    <a:pt x="0" y="4"/>
                    <a:pt x="0" y="10"/>
                  </a:cubicBezTo>
                  <a:cubicBezTo>
                    <a:pt x="8" y="10"/>
                    <a:pt x="11" y="15"/>
                    <a:pt x="19" y="15"/>
                  </a:cubicBezTo>
                  <a:cubicBezTo>
                    <a:pt x="23" y="15"/>
                    <a:pt x="28" y="14"/>
                    <a:pt x="36" y="10"/>
                  </a:cubicBezTo>
                  <a:cubicBezTo>
                    <a:pt x="36" y="4"/>
                    <a:pt x="27"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3"/>
            <p:cNvSpPr/>
            <p:nvPr/>
          </p:nvSpPr>
          <p:spPr>
            <a:xfrm>
              <a:off x="5435775" y="2293100"/>
              <a:ext cx="925" cy="800"/>
            </a:xfrm>
            <a:custGeom>
              <a:rect b="b" l="l" r="r" t="t"/>
              <a:pathLst>
                <a:path extrusionOk="0" h="32" w="37">
                  <a:moveTo>
                    <a:pt x="15" y="0"/>
                  </a:moveTo>
                  <a:cubicBezTo>
                    <a:pt x="6" y="0"/>
                    <a:pt x="1" y="8"/>
                    <a:pt x="1" y="31"/>
                  </a:cubicBezTo>
                  <a:cubicBezTo>
                    <a:pt x="25" y="31"/>
                    <a:pt x="13" y="7"/>
                    <a:pt x="37" y="7"/>
                  </a:cubicBezTo>
                  <a:cubicBezTo>
                    <a:pt x="28" y="3"/>
                    <a:pt x="21" y="0"/>
                    <a:pt x="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3"/>
            <p:cNvSpPr/>
            <p:nvPr/>
          </p:nvSpPr>
          <p:spPr>
            <a:xfrm>
              <a:off x="5434300" y="2292675"/>
              <a:ext cx="325" cy="925"/>
            </a:xfrm>
            <a:custGeom>
              <a:rect b="b" l="l" r="r" t="t"/>
              <a:pathLst>
                <a:path extrusionOk="0" h="37" w="13">
                  <a:moveTo>
                    <a:pt x="0" y="0"/>
                  </a:moveTo>
                  <a:lnTo>
                    <a:pt x="12" y="36"/>
                  </a:lnTo>
                  <a:lnTo>
                    <a:pt x="12" y="2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3"/>
            <p:cNvSpPr/>
            <p:nvPr/>
          </p:nvSpPr>
          <p:spPr>
            <a:xfrm>
              <a:off x="5429825" y="2291175"/>
              <a:ext cx="625" cy="325"/>
            </a:xfrm>
            <a:custGeom>
              <a:rect b="b" l="l" r="r" t="t"/>
              <a:pathLst>
                <a:path extrusionOk="0" h="13" w="25">
                  <a:moveTo>
                    <a:pt x="25" y="1"/>
                  </a:moveTo>
                  <a:lnTo>
                    <a:pt x="25" y="1"/>
                  </a:lnTo>
                  <a:cubicBezTo>
                    <a:pt x="13" y="1"/>
                    <a:pt x="1" y="13"/>
                    <a:pt x="13" y="13"/>
                  </a:cubicBezTo>
                  <a:cubicBezTo>
                    <a:pt x="13" y="13"/>
                    <a:pt x="13"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3"/>
            <p:cNvSpPr/>
            <p:nvPr/>
          </p:nvSpPr>
          <p:spPr>
            <a:xfrm>
              <a:off x="5430425" y="2291175"/>
              <a:ext cx="625" cy="325"/>
            </a:xfrm>
            <a:custGeom>
              <a:rect b="b" l="l" r="r" t="t"/>
              <a:pathLst>
                <a:path extrusionOk="0" h="13" w="25">
                  <a:moveTo>
                    <a:pt x="1" y="1"/>
                  </a:moveTo>
                  <a:cubicBezTo>
                    <a:pt x="13" y="1"/>
                    <a:pt x="13" y="1"/>
                    <a:pt x="13" y="13"/>
                  </a:cubicBez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3"/>
            <p:cNvSpPr/>
            <p:nvPr/>
          </p:nvSpPr>
          <p:spPr>
            <a:xfrm>
              <a:off x="5428350" y="2290600"/>
              <a:ext cx="2100" cy="1800"/>
            </a:xfrm>
            <a:custGeom>
              <a:rect b="b" l="l" r="r" t="t"/>
              <a:pathLst>
                <a:path extrusionOk="0" h="72" w="84">
                  <a:moveTo>
                    <a:pt x="48" y="0"/>
                  </a:moveTo>
                  <a:lnTo>
                    <a:pt x="12" y="24"/>
                  </a:lnTo>
                  <a:lnTo>
                    <a:pt x="36" y="72"/>
                  </a:lnTo>
                  <a:cubicBezTo>
                    <a:pt x="84" y="60"/>
                    <a:pt x="0" y="36"/>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3"/>
            <p:cNvSpPr/>
            <p:nvPr/>
          </p:nvSpPr>
          <p:spPr>
            <a:xfrm>
              <a:off x="5419725" y="2290600"/>
              <a:ext cx="5375" cy="2850"/>
            </a:xfrm>
            <a:custGeom>
              <a:rect b="b" l="l" r="r" t="t"/>
              <a:pathLst>
                <a:path extrusionOk="0" h="114" w="215">
                  <a:moveTo>
                    <a:pt x="107" y="0"/>
                  </a:moveTo>
                  <a:lnTo>
                    <a:pt x="107" y="0"/>
                  </a:lnTo>
                  <a:cubicBezTo>
                    <a:pt x="0" y="12"/>
                    <a:pt x="119" y="95"/>
                    <a:pt x="0" y="107"/>
                  </a:cubicBezTo>
                  <a:cubicBezTo>
                    <a:pt x="12" y="111"/>
                    <a:pt x="22" y="113"/>
                    <a:pt x="31" y="113"/>
                  </a:cubicBezTo>
                  <a:cubicBezTo>
                    <a:pt x="87" y="113"/>
                    <a:pt x="78" y="38"/>
                    <a:pt x="129" y="38"/>
                  </a:cubicBezTo>
                  <a:cubicBezTo>
                    <a:pt x="139" y="38"/>
                    <a:pt x="151" y="41"/>
                    <a:pt x="167" y="48"/>
                  </a:cubicBezTo>
                  <a:cubicBezTo>
                    <a:pt x="135" y="16"/>
                    <a:pt x="161" y="16"/>
                    <a:pt x="186" y="16"/>
                  </a:cubicBezTo>
                  <a:lnTo>
                    <a:pt x="186" y="16"/>
                  </a:lnTo>
                  <a:cubicBezTo>
                    <a:pt x="198" y="16"/>
                    <a:pt x="210" y="16"/>
                    <a:pt x="214" y="12"/>
                  </a:cubicBezTo>
                  <a:cubicBezTo>
                    <a:pt x="209" y="8"/>
                    <a:pt x="203" y="7"/>
                    <a:pt x="197" y="7"/>
                  </a:cubicBezTo>
                  <a:cubicBezTo>
                    <a:pt x="174" y="7"/>
                    <a:pt x="148" y="24"/>
                    <a:pt x="130" y="24"/>
                  </a:cubicBezTo>
                  <a:cubicBezTo>
                    <a:pt x="119" y="24"/>
                    <a:pt x="111" y="19"/>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3"/>
            <p:cNvSpPr/>
            <p:nvPr/>
          </p:nvSpPr>
          <p:spPr>
            <a:xfrm>
              <a:off x="5423875" y="2292650"/>
              <a:ext cx="1400" cy="850"/>
            </a:xfrm>
            <a:custGeom>
              <a:rect b="b" l="l" r="r" t="t"/>
              <a:pathLst>
                <a:path extrusionOk="0" h="34" w="56">
                  <a:moveTo>
                    <a:pt x="25" y="0"/>
                  </a:moveTo>
                  <a:cubicBezTo>
                    <a:pt x="15" y="0"/>
                    <a:pt x="5" y="4"/>
                    <a:pt x="1" y="13"/>
                  </a:cubicBezTo>
                  <a:cubicBezTo>
                    <a:pt x="10" y="13"/>
                    <a:pt x="25" y="33"/>
                    <a:pt x="38" y="33"/>
                  </a:cubicBezTo>
                  <a:cubicBezTo>
                    <a:pt x="42" y="33"/>
                    <a:pt x="45" y="31"/>
                    <a:pt x="48" y="25"/>
                  </a:cubicBezTo>
                  <a:cubicBezTo>
                    <a:pt x="56" y="11"/>
                    <a:pt x="40"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3"/>
            <p:cNvSpPr/>
            <p:nvPr/>
          </p:nvSpPr>
          <p:spPr>
            <a:xfrm>
              <a:off x="5418825" y="2290300"/>
              <a:ext cx="1200" cy="600"/>
            </a:xfrm>
            <a:custGeom>
              <a:rect b="b" l="l" r="r" t="t"/>
              <a:pathLst>
                <a:path extrusionOk="0" h="24" w="48">
                  <a:moveTo>
                    <a:pt x="12" y="0"/>
                  </a:moveTo>
                  <a:lnTo>
                    <a:pt x="0" y="12"/>
                  </a:lnTo>
                  <a:lnTo>
                    <a:pt x="48" y="24"/>
                  </a:lnTo>
                  <a:lnTo>
                    <a:pt x="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3"/>
            <p:cNvSpPr/>
            <p:nvPr/>
          </p:nvSpPr>
          <p:spPr>
            <a:xfrm>
              <a:off x="5416550" y="2289700"/>
              <a:ext cx="1100" cy="625"/>
            </a:xfrm>
            <a:custGeom>
              <a:rect b="b" l="l" r="r" t="t"/>
              <a:pathLst>
                <a:path extrusionOk="0" h="25" w="44">
                  <a:moveTo>
                    <a:pt x="44" y="0"/>
                  </a:moveTo>
                  <a:lnTo>
                    <a:pt x="39" y="5"/>
                  </a:lnTo>
                  <a:lnTo>
                    <a:pt x="39" y="5"/>
                  </a:lnTo>
                  <a:cubicBezTo>
                    <a:pt x="42" y="4"/>
                    <a:pt x="44" y="3"/>
                    <a:pt x="44" y="0"/>
                  </a:cubicBezTo>
                  <a:close/>
                  <a:moveTo>
                    <a:pt x="39" y="5"/>
                  </a:moveTo>
                  <a:lnTo>
                    <a:pt x="39" y="5"/>
                  </a:lnTo>
                  <a:cubicBezTo>
                    <a:pt x="27" y="9"/>
                    <a:pt x="1" y="5"/>
                    <a:pt x="20" y="24"/>
                  </a:cubicBezTo>
                  <a:lnTo>
                    <a:pt x="39" y="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3"/>
            <p:cNvSpPr/>
            <p:nvPr/>
          </p:nvSpPr>
          <p:spPr>
            <a:xfrm>
              <a:off x="5411575" y="2289075"/>
              <a:ext cx="1325" cy="1275"/>
            </a:xfrm>
            <a:custGeom>
              <a:rect b="b" l="l" r="r" t="t"/>
              <a:pathLst>
                <a:path extrusionOk="0" h="51" w="53">
                  <a:moveTo>
                    <a:pt x="44" y="0"/>
                  </a:moveTo>
                  <a:cubicBezTo>
                    <a:pt x="16" y="0"/>
                    <a:pt x="0" y="51"/>
                    <a:pt x="40" y="51"/>
                  </a:cubicBezTo>
                  <a:cubicBezTo>
                    <a:pt x="43" y="51"/>
                    <a:pt x="48" y="50"/>
                    <a:pt x="52" y="49"/>
                  </a:cubicBezTo>
                  <a:lnTo>
                    <a:pt x="40" y="49"/>
                  </a:lnTo>
                  <a:cubicBezTo>
                    <a:pt x="40" y="37"/>
                    <a:pt x="5" y="2"/>
                    <a:pt x="52" y="2"/>
                  </a:cubicBezTo>
                  <a:cubicBezTo>
                    <a:pt x="49" y="1"/>
                    <a:pt x="47"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3"/>
            <p:cNvSpPr/>
            <p:nvPr/>
          </p:nvSpPr>
          <p:spPr>
            <a:xfrm>
              <a:off x="5402750" y="2291475"/>
              <a:ext cx="1500" cy="625"/>
            </a:xfrm>
            <a:custGeom>
              <a:rect b="b" l="l" r="r" t="t"/>
              <a:pathLst>
                <a:path extrusionOk="0" h="25" w="60">
                  <a:moveTo>
                    <a:pt x="48" y="1"/>
                  </a:moveTo>
                  <a:lnTo>
                    <a:pt x="0" y="13"/>
                  </a:lnTo>
                  <a:lnTo>
                    <a:pt x="12" y="25"/>
                  </a:lnTo>
                  <a:cubicBezTo>
                    <a:pt x="36" y="25"/>
                    <a:pt x="60" y="13"/>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3"/>
            <p:cNvSpPr/>
            <p:nvPr/>
          </p:nvSpPr>
          <p:spPr>
            <a:xfrm>
              <a:off x="5403350" y="2296550"/>
              <a:ext cx="2100" cy="550"/>
            </a:xfrm>
            <a:custGeom>
              <a:rect b="b" l="l" r="r" t="t"/>
              <a:pathLst>
                <a:path extrusionOk="0" h="22" w="84">
                  <a:moveTo>
                    <a:pt x="0" y="0"/>
                  </a:moveTo>
                  <a:cubicBezTo>
                    <a:pt x="8" y="17"/>
                    <a:pt x="17" y="22"/>
                    <a:pt x="26" y="22"/>
                  </a:cubicBezTo>
                  <a:cubicBezTo>
                    <a:pt x="37" y="22"/>
                    <a:pt x="50" y="13"/>
                    <a:pt x="65" y="11"/>
                  </a:cubicBezTo>
                  <a:lnTo>
                    <a:pt x="65" y="11"/>
                  </a:lnTo>
                  <a:cubicBezTo>
                    <a:pt x="70" y="12"/>
                    <a:pt x="76" y="12"/>
                    <a:pt x="84" y="12"/>
                  </a:cubicBezTo>
                  <a:cubicBezTo>
                    <a:pt x="79" y="11"/>
                    <a:pt x="75" y="10"/>
                    <a:pt x="71" y="10"/>
                  </a:cubicBezTo>
                  <a:cubicBezTo>
                    <a:pt x="69" y="10"/>
                    <a:pt x="67" y="10"/>
                    <a:pt x="65" y="11"/>
                  </a:cubicBezTo>
                  <a:lnTo>
                    <a:pt x="65" y="11"/>
                  </a:lnTo>
                  <a:cubicBezTo>
                    <a:pt x="46" y="8"/>
                    <a:pt x="37"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3"/>
            <p:cNvSpPr/>
            <p:nvPr/>
          </p:nvSpPr>
          <p:spPr>
            <a:xfrm>
              <a:off x="5401550" y="2289975"/>
              <a:ext cx="1225" cy="650"/>
            </a:xfrm>
            <a:custGeom>
              <a:rect b="b" l="l" r="r" t="t"/>
              <a:pathLst>
                <a:path extrusionOk="0" h="26" w="49">
                  <a:moveTo>
                    <a:pt x="28" y="0"/>
                  </a:moveTo>
                  <a:cubicBezTo>
                    <a:pt x="14" y="0"/>
                    <a:pt x="1" y="10"/>
                    <a:pt x="1" y="25"/>
                  </a:cubicBezTo>
                  <a:cubicBezTo>
                    <a:pt x="7" y="13"/>
                    <a:pt x="16" y="10"/>
                    <a:pt x="25" y="10"/>
                  </a:cubicBezTo>
                  <a:cubicBezTo>
                    <a:pt x="33" y="10"/>
                    <a:pt x="42" y="13"/>
                    <a:pt x="48" y="13"/>
                  </a:cubicBezTo>
                  <a:cubicBezTo>
                    <a:pt x="44" y="4"/>
                    <a:pt x="36"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3"/>
            <p:cNvSpPr/>
            <p:nvPr/>
          </p:nvSpPr>
          <p:spPr>
            <a:xfrm>
              <a:off x="5396500" y="2289675"/>
              <a:ext cx="4475" cy="3325"/>
            </a:xfrm>
            <a:custGeom>
              <a:rect b="b" l="l" r="r" t="t"/>
              <a:pathLst>
                <a:path extrusionOk="0" h="133" w="179">
                  <a:moveTo>
                    <a:pt x="169" y="0"/>
                  </a:moveTo>
                  <a:cubicBezTo>
                    <a:pt x="135" y="0"/>
                    <a:pt x="140" y="55"/>
                    <a:pt x="112" y="60"/>
                  </a:cubicBezTo>
                  <a:lnTo>
                    <a:pt x="112" y="60"/>
                  </a:lnTo>
                  <a:cubicBezTo>
                    <a:pt x="110" y="60"/>
                    <a:pt x="108" y="59"/>
                    <a:pt x="106" y="59"/>
                  </a:cubicBezTo>
                  <a:lnTo>
                    <a:pt x="106" y="59"/>
                  </a:lnTo>
                  <a:cubicBezTo>
                    <a:pt x="107" y="59"/>
                    <a:pt x="107" y="60"/>
                    <a:pt x="107" y="61"/>
                  </a:cubicBezTo>
                  <a:cubicBezTo>
                    <a:pt x="109" y="61"/>
                    <a:pt x="111" y="61"/>
                    <a:pt x="112" y="60"/>
                  </a:cubicBezTo>
                  <a:lnTo>
                    <a:pt x="112" y="60"/>
                  </a:lnTo>
                  <a:cubicBezTo>
                    <a:pt x="118" y="64"/>
                    <a:pt x="125" y="71"/>
                    <a:pt x="131" y="85"/>
                  </a:cubicBezTo>
                  <a:lnTo>
                    <a:pt x="179" y="1"/>
                  </a:lnTo>
                  <a:cubicBezTo>
                    <a:pt x="175" y="0"/>
                    <a:pt x="172" y="0"/>
                    <a:pt x="169" y="0"/>
                  </a:cubicBezTo>
                  <a:close/>
                  <a:moveTo>
                    <a:pt x="57" y="6"/>
                  </a:moveTo>
                  <a:cubicBezTo>
                    <a:pt x="35" y="6"/>
                    <a:pt x="15" y="14"/>
                    <a:pt x="0" y="37"/>
                  </a:cubicBezTo>
                  <a:cubicBezTo>
                    <a:pt x="12" y="49"/>
                    <a:pt x="24" y="109"/>
                    <a:pt x="12" y="132"/>
                  </a:cubicBezTo>
                  <a:cubicBezTo>
                    <a:pt x="56" y="115"/>
                    <a:pt x="81" y="59"/>
                    <a:pt x="105" y="59"/>
                  </a:cubicBezTo>
                  <a:cubicBezTo>
                    <a:pt x="105" y="59"/>
                    <a:pt x="106" y="59"/>
                    <a:pt x="106" y="59"/>
                  </a:cubicBezTo>
                  <a:lnTo>
                    <a:pt x="106" y="59"/>
                  </a:lnTo>
                  <a:cubicBezTo>
                    <a:pt x="96" y="36"/>
                    <a:pt x="107" y="25"/>
                    <a:pt x="96" y="13"/>
                  </a:cubicBezTo>
                  <a:cubicBezTo>
                    <a:pt x="82" y="9"/>
                    <a:pt x="69" y="6"/>
                    <a:pt x="57" y="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3"/>
            <p:cNvSpPr/>
            <p:nvPr/>
          </p:nvSpPr>
          <p:spPr>
            <a:xfrm>
              <a:off x="5400950" y="2294150"/>
              <a:ext cx="1525" cy="1525"/>
            </a:xfrm>
            <a:custGeom>
              <a:rect b="b" l="l" r="r" t="t"/>
              <a:pathLst>
                <a:path extrusionOk="0" h="61" w="61">
                  <a:moveTo>
                    <a:pt x="25" y="1"/>
                  </a:moveTo>
                  <a:cubicBezTo>
                    <a:pt x="37" y="25"/>
                    <a:pt x="13" y="25"/>
                    <a:pt x="1" y="37"/>
                  </a:cubicBezTo>
                  <a:cubicBezTo>
                    <a:pt x="4" y="54"/>
                    <a:pt x="10" y="60"/>
                    <a:pt x="16" y="60"/>
                  </a:cubicBezTo>
                  <a:cubicBezTo>
                    <a:pt x="32" y="60"/>
                    <a:pt x="52" y="25"/>
                    <a:pt x="60" y="25"/>
                  </a:cubicBez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3"/>
            <p:cNvSpPr/>
            <p:nvPr/>
          </p:nvSpPr>
          <p:spPr>
            <a:xfrm>
              <a:off x="5389350" y="2292675"/>
              <a:ext cx="1525" cy="625"/>
            </a:xfrm>
            <a:custGeom>
              <a:rect b="b" l="l" r="r" t="t"/>
              <a:pathLst>
                <a:path extrusionOk="0" h="25" w="61">
                  <a:moveTo>
                    <a:pt x="60" y="0"/>
                  </a:moveTo>
                  <a:lnTo>
                    <a:pt x="1" y="24"/>
                  </a:lnTo>
                  <a:lnTo>
                    <a:pt x="24" y="24"/>
                  </a:lnTo>
                  <a:lnTo>
                    <a:pt x="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3"/>
            <p:cNvSpPr/>
            <p:nvPr/>
          </p:nvSpPr>
          <p:spPr>
            <a:xfrm>
              <a:off x="5388450" y="2292075"/>
              <a:ext cx="1225" cy="925"/>
            </a:xfrm>
            <a:custGeom>
              <a:rect b="b" l="l" r="r" t="t"/>
              <a:pathLst>
                <a:path extrusionOk="0" h="37" w="49">
                  <a:moveTo>
                    <a:pt x="48" y="1"/>
                  </a:moveTo>
                  <a:cubicBezTo>
                    <a:pt x="37" y="13"/>
                    <a:pt x="13" y="24"/>
                    <a:pt x="1" y="36"/>
                  </a:cubicBezTo>
                  <a:cubicBezTo>
                    <a:pt x="25" y="24"/>
                    <a:pt x="37" y="24"/>
                    <a:pt x="48" y="13"/>
                  </a:cubicBez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3"/>
            <p:cNvSpPr/>
            <p:nvPr/>
          </p:nvSpPr>
          <p:spPr>
            <a:xfrm>
              <a:off x="5387875" y="2291775"/>
              <a:ext cx="1200" cy="325"/>
            </a:xfrm>
            <a:custGeom>
              <a:rect b="b" l="l" r="r" t="t"/>
              <a:pathLst>
                <a:path extrusionOk="0" h="13" w="48">
                  <a:moveTo>
                    <a:pt x="48" y="1"/>
                  </a:moveTo>
                  <a:lnTo>
                    <a:pt x="0" y="13"/>
                  </a:lnTo>
                  <a:lnTo>
                    <a:pt x="12" y="13"/>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3"/>
            <p:cNvSpPr/>
            <p:nvPr/>
          </p:nvSpPr>
          <p:spPr>
            <a:xfrm>
              <a:off x="5384300" y="2292375"/>
              <a:ext cx="1625" cy="625"/>
            </a:xfrm>
            <a:custGeom>
              <a:rect b="b" l="l" r="r" t="t"/>
              <a:pathLst>
                <a:path extrusionOk="0" h="25" w="65">
                  <a:moveTo>
                    <a:pt x="0" y="1"/>
                  </a:moveTo>
                  <a:lnTo>
                    <a:pt x="12" y="24"/>
                  </a:lnTo>
                  <a:cubicBezTo>
                    <a:pt x="17" y="22"/>
                    <a:pt x="23" y="21"/>
                    <a:pt x="29" y="21"/>
                  </a:cubicBezTo>
                  <a:cubicBezTo>
                    <a:pt x="40" y="21"/>
                    <a:pt x="50" y="24"/>
                    <a:pt x="56" y="24"/>
                  </a:cubicBezTo>
                  <a:cubicBezTo>
                    <a:pt x="62" y="24"/>
                    <a:pt x="64" y="21"/>
                    <a:pt x="60" y="12"/>
                  </a:cubicBezTo>
                  <a:lnTo>
                    <a:pt x="60" y="12"/>
                  </a:lnTo>
                  <a:cubicBezTo>
                    <a:pt x="55" y="17"/>
                    <a:pt x="46" y="20"/>
                    <a:pt x="36" y="20"/>
                  </a:cubicBezTo>
                  <a:cubicBezTo>
                    <a:pt x="22" y="20"/>
                    <a:pt x="7" y="1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3"/>
            <p:cNvSpPr/>
            <p:nvPr/>
          </p:nvSpPr>
          <p:spPr>
            <a:xfrm>
              <a:off x="5376250" y="2309350"/>
              <a:ext cx="625" cy="900"/>
            </a:xfrm>
            <a:custGeom>
              <a:rect b="b" l="l" r="r" t="t"/>
              <a:pathLst>
                <a:path extrusionOk="0" h="36" w="25">
                  <a:moveTo>
                    <a:pt x="1" y="0"/>
                  </a:moveTo>
                  <a:lnTo>
                    <a:pt x="1" y="36"/>
                  </a:lnTo>
                  <a:lnTo>
                    <a:pt x="13" y="36"/>
                  </a:lnTo>
                  <a:cubicBezTo>
                    <a:pt x="25" y="24"/>
                    <a:pt x="13"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3"/>
            <p:cNvSpPr/>
            <p:nvPr/>
          </p:nvSpPr>
          <p:spPr>
            <a:xfrm>
              <a:off x="5373575" y="2308975"/>
              <a:ext cx="2400" cy="1575"/>
            </a:xfrm>
            <a:custGeom>
              <a:rect b="b" l="l" r="r" t="t"/>
              <a:pathLst>
                <a:path extrusionOk="0" h="63" w="96">
                  <a:moveTo>
                    <a:pt x="86" y="1"/>
                  </a:moveTo>
                  <a:cubicBezTo>
                    <a:pt x="68" y="1"/>
                    <a:pt x="55" y="27"/>
                    <a:pt x="24" y="27"/>
                  </a:cubicBezTo>
                  <a:lnTo>
                    <a:pt x="36" y="3"/>
                  </a:lnTo>
                  <a:lnTo>
                    <a:pt x="1" y="63"/>
                  </a:lnTo>
                  <a:cubicBezTo>
                    <a:pt x="60" y="63"/>
                    <a:pt x="48" y="15"/>
                    <a:pt x="96" y="3"/>
                  </a:cubicBezTo>
                  <a:cubicBezTo>
                    <a:pt x="92" y="2"/>
                    <a:pt x="89"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3"/>
            <p:cNvSpPr/>
            <p:nvPr/>
          </p:nvSpPr>
          <p:spPr>
            <a:xfrm>
              <a:off x="5349075" y="2315000"/>
              <a:ext cx="3100" cy="3175"/>
            </a:xfrm>
            <a:custGeom>
              <a:rect b="b" l="l" r="r" t="t"/>
              <a:pathLst>
                <a:path extrusionOk="0" h="127" w="124">
                  <a:moveTo>
                    <a:pt x="123" y="0"/>
                  </a:moveTo>
                  <a:lnTo>
                    <a:pt x="123" y="0"/>
                  </a:lnTo>
                  <a:cubicBezTo>
                    <a:pt x="88" y="36"/>
                    <a:pt x="52" y="48"/>
                    <a:pt x="4" y="84"/>
                  </a:cubicBezTo>
                  <a:cubicBezTo>
                    <a:pt x="14" y="93"/>
                    <a:pt x="0" y="126"/>
                    <a:pt x="1" y="126"/>
                  </a:cubicBezTo>
                  <a:cubicBezTo>
                    <a:pt x="1" y="126"/>
                    <a:pt x="2" y="124"/>
                    <a:pt x="4" y="119"/>
                  </a:cubicBezTo>
                  <a:lnTo>
                    <a:pt x="52" y="84"/>
                  </a:lnTo>
                  <a:lnTo>
                    <a:pt x="52" y="108"/>
                  </a:lnTo>
                  <a:cubicBezTo>
                    <a:pt x="111" y="108"/>
                    <a:pt x="64" y="60"/>
                    <a:pt x="111" y="60"/>
                  </a:cubicBezTo>
                  <a:cubicBezTo>
                    <a:pt x="111" y="24"/>
                    <a:pt x="99" y="36"/>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3"/>
            <p:cNvSpPr/>
            <p:nvPr/>
          </p:nvSpPr>
          <p:spPr>
            <a:xfrm>
              <a:off x="5292625" y="2341775"/>
              <a:ext cx="1200" cy="625"/>
            </a:xfrm>
            <a:custGeom>
              <a:rect b="b" l="l" r="r" t="t"/>
              <a:pathLst>
                <a:path extrusionOk="0" h="25" w="48">
                  <a:moveTo>
                    <a:pt x="12" y="1"/>
                  </a:moveTo>
                  <a:cubicBezTo>
                    <a:pt x="0" y="19"/>
                    <a:pt x="9" y="22"/>
                    <a:pt x="21" y="22"/>
                  </a:cubicBezTo>
                  <a:cubicBezTo>
                    <a:pt x="27" y="22"/>
                    <a:pt x="34" y="21"/>
                    <a:pt x="39" y="21"/>
                  </a:cubicBezTo>
                  <a:cubicBezTo>
                    <a:pt x="41" y="21"/>
                    <a:pt x="43" y="21"/>
                    <a:pt x="44" y="22"/>
                  </a:cubicBezTo>
                  <a:lnTo>
                    <a:pt x="44" y="22"/>
                  </a:lnTo>
                  <a:cubicBezTo>
                    <a:pt x="34" y="11"/>
                    <a:pt x="23" y="1"/>
                    <a:pt x="12" y="1"/>
                  </a:cubicBezTo>
                  <a:close/>
                  <a:moveTo>
                    <a:pt x="44" y="22"/>
                  </a:moveTo>
                  <a:cubicBezTo>
                    <a:pt x="46" y="23"/>
                    <a:pt x="47" y="24"/>
                    <a:pt x="48" y="25"/>
                  </a:cubicBezTo>
                  <a:cubicBezTo>
                    <a:pt x="48" y="23"/>
                    <a:pt x="46" y="22"/>
                    <a:pt x="44" y="2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3"/>
            <p:cNvSpPr/>
            <p:nvPr/>
          </p:nvSpPr>
          <p:spPr>
            <a:xfrm>
              <a:off x="5387275" y="2308750"/>
              <a:ext cx="2400" cy="5975"/>
            </a:xfrm>
            <a:custGeom>
              <a:rect b="b" l="l" r="r" t="t"/>
              <a:pathLst>
                <a:path extrusionOk="0" h="239" w="96">
                  <a:moveTo>
                    <a:pt x="72" y="0"/>
                  </a:moveTo>
                  <a:lnTo>
                    <a:pt x="72" y="0"/>
                  </a:lnTo>
                  <a:cubicBezTo>
                    <a:pt x="12" y="72"/>
                    <a:pt x="0" y="203"/>
                    <a:pt x="48" y="239"/>
                  </a:cubicBezTo>
                  <a:cubicBezTo>
                    <a:pt x="36" y="143"/>
                    <a:pt x="95" y="72"/>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3"/>
            <p:cNvSpPr/>
            <p:nvPr/>
          </p:nvSpPr>
          <p:spPr>
            <a:xfrm>
              <a:off x="5389350" y="2311425"/>
              <a:ext cx="625" cy="2100"/>
            </a:xfrm>
            <a:custGeom>
              <a:rect b="b" l="l" r="r" t="t"/>
              <a:pathLst>
                <a:path extrusionOk="0" h="84" w="25">
                  <a:moveTo>
                    <a:pt x="1" y="1"/>
                  </a:moveTo>
                  <a:lnTo>
                    <a:pt x="24" y="84"/>
                  </a:lnTo>
                  <a:lnTo>
                    <a:pt x="24" y="2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3"/>
            <p:cNvSpPr/>
            <p:nvPr/>
          </p:nvSpPr>
          <p:spPr>
            <a:xfrm>
              <a:off x="5390550" y="2310825"/>
              <a:ext cx="325" cy="3000"/>
            </a:xfrm>
            <a:custGeom>
              <a:rect b="b" l="l" r="r" t="t"/>
              <a:pathLst>
                <a:path extrusionOk="0" h="120" w="13">
                  <a:moveTo>
                    <a:pt x="12" y="1"/>
                  </a:moveTo>
                  <a:lnTo>
                    <a:pt x="0" y="13"/>
                  </a:lnTo>
                  <a:lnTo>
                    <a:pt x="0" y="120"/>
                  </a:lnTo>
                  <a:lnTo>
                    <a:pt x="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3"/>
            <p:cNvSpPr/>
            <p:nvPr/>
          </p:nvSpPr>
          <p:spPr>
            <a:xfrm>
              <a:off x="5385400" y="2315300"/>
              <a:ext cx="3675" cy="5975"/>
            </a:xfrm>
            <a:custGeom>
              <a:rect b="b" l="l" r="r" t="t"/>
              <a:pathLst>
                <a:path extrusionOk="0" h="239" w="147">
                  <a:moveTo>
                    <a:pt x="99" y="0"/>
                  </a:moveTo>
                  <a:cubicBezTo>
                    <a:pt x="65" y="0"/>
                    <a:pt x="63" y="169"/>
                    <a:pt x="24" y="169"/>
                  </a:cubicBezTo>
                  <a:cubicBezTo>
                    <a:pt x="21" y="169"/>
                    <a:pt x="18" y="168"/>
                    <a:pt x="16" y="167"/>
                  </a:cubicBezTo>
                  <a:cubicBezTo>
                    <a:pt x="1" y="212"/>
                    <a:pt x="3" y="221"/>
                    <a:pt x="11" y="221"/>
                  </a:cubicBezTo>
                  <a:cubicBezTo>
                    <a:pt x="16" y="221"/>
                    <a:pt x="25" y="217"/>
                    <a:pt x="33" y="217"/>
                  </a:cubicBezTo>
                  <a:cubicBezTo>
                    <a:pt x="41" y="217"/>
                    <a:pt x="48" y="221"/>
                    <a:pt x="51" y="238"/>
                  </a:cubicBezTo>
                  <a:cubicBezTo>
                    <a:pt x="51" y="203"/>
                    <a:pt x="51" y="179"/>
                    <a:pt x="51" y="155"/>
                  </a:cubicBezTo>
                  <a:cubicBezTo>
                    <a:pt x="65" y="139"/>
                    <a:pt x="74" y="133"/>
                    <a:pt x="82" y="133"/>
                  </a:cubicBezTo>
                  <a:cubicBezTo>
                    <a:pt x="102" y="133"/>
                    <a:pt x="104" y="178"/>
                    <a:pt x="114" y="178"/>
                  </a:cubicBezTo>
                  <a:cubicBezTo>
                    <a:pt x="116" y="178"/>
                    <a:pt x="119" y="175"/>
                    <a:pt x="123" y="167"/>
                  </a:cubicBezTo>
                  <a:cubicBezTo>
                    <a:pt x="147" y="72"/>
                    <a:pt x="63" y="119"/>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3"/>
            <p:cNvSpPr/>
            <p:nvPr/>
          </p:nvSpPr>
          <p:spPr>
            <a:xfrm>
              <a:off x="5457825" y="2392250"/>
              <a:ext cx="300" cy="175"/>
            </a:xfrm>
            <a:custGeom>
              <a:rect b="b" l="l" r="r" t="t"/>
              <a:pathLst>
                <a:path extrusionOk="0" h="7" w="12">
                  <a:moveTo>
                    <a:pt x="3" y="1"/>
                  </a:moveTo>
                  <a:cubicBezTo>
                    <a:pt x="1" y="1"/>
                    <a:pt x="0" y="2"/>
                    <a:pt x="0" y="6"/>
                  </a:cubicBezTo>
                  <a:lnTo>
                    <a:pt x="12" y="6"/>
                  </a:lnTo>
                  <a:cubicBezTo>
                    <a:pt x="12" y="6"/>
                    <a:pt x="7" y="1"/>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3"/>
            <p:cNvSpPr/>
            <p:nvPr/>
          </p:nvSpPr>
          <p:spPr>
            <a:xfrm>
              <a:off x="5485500" y="2383150"/>
              <a:ext cx="1200" cy="625"/>
            </a:xfrm>
            <a:custGeom>
              <a:rect b="b" l="l" r="r" t="t"/>
              <a:pathLst>
                <a:path extrusionOk="0" h="25" w="48">
                  <a:moveTo>
                    <a:pt x="24" y="1"/>
                  </a:moveTo>
                  <a:lnTo>
                    <a:pt x="0" y="25"/>
                  </a:lnTo>
                  <a:cubicBezTo>
                    <a:pt x="24" y="25"/>
                    <a:pt x="36" y="13"/>
                    <a:pt x="48" y="13"/>
                  </a:cubicBezTo>
                  <a:cubicBezTo>
                    <a:pt x="48" y="13"/>
                    <a:pt x="36"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3"/>
            <p:cNvSpPr/>
            <p:nvPr/>
          </p:nvSpPr>
          <p:spPr>
            <a:xfrm>
              <a:off x="5437575" y="2392100"/>
              <a:ext cx="1200" cy="600"/>
            </a:xfrm>
            <a:custGeom>
              <a:rect b="b" l="l" r="r" t="t"/>
              <a:pathLst>
                <a:path extrusionOk="0" h="24" w="48">
                  <a:moveTo>
                    <a:pt x="0" y="0"/>
                  </a:moveTo>
                  <a:cubicBezTo>
                    <a:pt x="12" y="12"/>
                    <a:pt x="24" y="24"/>
                    <a:pt x="48" y="24"/>
                  </a:cubicBezTo>
                  <a:cubicBezTo>
                    <a:pt x="36" y="12"/>
                    <a:pt x="12"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3"/>
            <p:cNvSpPr/>
            <p:nvPr/>
          </p:nvSpPr>
          <p:spPr>
            <a:xfrm>
              <a:off x="5481625" y="2262600"/>
              <a:ext cx="625" cy="325"/>
            </a:xfrm>
            <a:custGeom>
              <a:rect b="b" l="l" r="r" t="t"/>
              <a:pathLst>
                <a:path extrusionOk="0" h="13" w="25">
                  <a:moveTo>
                    <a:pt x="1" y="1"/>
                  </a:moveTo>
                  <a:lnTo>
                    <a:pt x="12" y="13"/>
                  </a:lnTo>
                  <a:cubicBezTo>
                    <a:pt x="12" y="1"/>
                    <a:pt x="24"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3"/>
            <p:cNvSpPr/>
            <p:nvPr/>
          </p:nvSpPr>
          <p:spPr>
            <a:xfrm>
              <a:off x="5506625" y="2358450"/>
              <a:ext cx="325" cy="1225"/>
            </a:xfrm>
            <a:custGeom>
              <a:rect b="b" l="l" r="r" t="t"/>
              <a:pathLst>
                <a:path extrusionOk="0" h="49" w="13">
                  <a:moveTo>
                    <a:pt x="13" y="1"/>
                  </a:moveTo>
                  <a:lnTo>
                    <a:pt x="13" y="1"/>
                  </a:lnTo>
                  <a:cubicBezTo>
                    <a:pt x="1" y="25"/>
                    <a:pt x="1" y="36"/>
                    <a:pt x="1" y="48"/>
                  </a:cubicBezTo>
                  <a:cubicBezTo>
                    <a:pt x="1" y="36"/>
                    <a:pt x="13" y="13"/>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3"/>
            <p:cNvSpPr/>
            <p:nvPr/>
          </p:nvSpPr>
          <p:spPr>
            <a:xfrm>
              <a:off x="5388150" y="2351900"/>
              <a:ext cx="625" cy="1225"/>
            </a:xfrm>
            <a:custGeom>
              <a:rect b="b" l="l" r="r" t="t"/>
              <a:pathLst>
                <a:path extrusionOk="0" h="49" w="25">
                  <a:moveTo>
                    <a:pt x="1" y="1"/>
                  </a:moveTo>
                  <a:cubicBezTo>
                    <a:pt x="1" y="25"/>
                    <a:pt x="13" y="37"/>
                    <a:pt x="25" y="48"/>
                  </a:cubicBezTo>
                  <a:cubicBezTo>
                    <a:pt x="25" y="37"/>
                    <a:pt x="25" y="2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3"/>
            <p:cNvSpPr/>
            <p:nvPr/>
          </p:nvSpPr>
          <p:spPr>
            <a:xfrm>
              <a:off x="5392625" y="2362925"/>
              <a:ext cx="325" cy="25"/>
            </a:xfrm>
            <a:custGeom>
              <a:rect b="b" l="l" r="r" t="t"/>
              <a:pathLst>
                <a:path extrusionOk="0" h="1" w="13">
                  <a:moveTo>
                    <a:pt x="12" y="0"/>
                  </a:moveTo>
                  <a:lnTo>
                    <a:pt x="1" y="0"/>
                  </a:lnTo>
                  <a:cubicBezTo>
                    <a:pt x="1" y="0"/>
                    <a:pt x="1"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3"/>
            <p:cNvSpPr/>
            <p:nvPr/>
          </p:nvSpPr>
          <p:spPr>
            <a:xfrm>
              <a:off x="5396500" y="2369775"/>
              <a:ext cx="25" cy="25"/>
            </a:xfrm>
            <a:custGeom>
              <a:rect b="b" l="l" r="r" t="t"/>
              <a:pathLst>
                <a:path extrusionOk="0" h="1" w="1">
                  <a:moveTo>
                    <a:pt x="0" y="0"/>
                  </a:moveTo>
                  <a:lnTo>
                    <a:pt x="0" y="0"/>
                  </a:lnTo>
                  <a:cubicBezTo>
                    <a:pt x="0"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3"/>
            <p:cNvSpPr/>
            <p:nvPr/>
          </p:nvSpPr>
          <p:spPr>
            <a:xfrm>
              <a:off x="5386975" y="2353100"/>
              <a:ext cx="4175" cy="4775"/>
            </a:xfrm>
            <a:custGeom>
              <a:rect b="b" l="l" r="r" t="t"/>
              <a:pathLst>
                <a:path extrusionOk="0" h="191" w="167">
                  <a:moveTo>
                    <a:pt x="72" y="0"/>
                  </a:moveTo>
                  <a:lnTo>
                    <a:pt x="72" y="0"/>
                  </a:lnTo>
                  <a:cubicBezTo>
                    <a:pt x="60" y="48"/>
                    <a:pt x="0" y="84"/>
                    <a:pt x="96" y="108"/>
                  </a:cubicBezTo>
                  <a:lnTo>
                    <a:pt x="96" y="96"/>
                  </a:lnTo>
                  <a:cubicBezTo>
                    <a:pt x="96" y="131"/>
                    <a:pt x="131" y="167"/>
                    <a:pt x="155" y="191"/>
                  </a:cubicBezTo>
                  <a:cubicBezTo>
                    <a:pt x="155" y="191"/>
                    <a:pt x="155" y="179"/>
                    <a:pt x="167" y="179"/>
                  </a:cubicBezTo>
                  <a:cubicBezTo>
                    <a:pt x="155" y="155"/>
                    <a:pt x="143" y="131"/>
                    <a:pt x="143" y="96"/>
                  </a:cubicBezTo>
                  <a:cubicBezTo>
                    <a:pt x="143" y="60"/>
                    <a:pt x="96" y="36"/>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3"/>
            <p:cNvSpPr/>
            <p:nvPr/>
          </p:nvSpPr>
          <p:spPr>
            <a:xfrm>
              <a:off x="5457225" y="2392550"/>
              <a:ext cx="600" cy="150"/>
            </a:xfrm>
            <a:custGeom>
              <a:rect b="b" l="l" r="r" t="t"/>
              <a:pathLst>
                <a:path extrusionOk="0" h="6" w="24">
                  <a:moveTo>
                    <a:pt x="11" y="1"/>
                  </a:moveTo>
                  <a:cubicBezTo>
                    <a:pt x="3" y="1"/>
                    <a:pt x="0" y="6"/>
                    <a:pt x="24" y="6"/>
                  </a:cubicBezTo>
                  <a:cubicBezTo>
                    <a:pt x="20" y="2"/>
                    <a:pt x="15"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3"/>
            <p:cNvSpPr/>
            <p:nvPr/>
          </p:nvSpPr>
          <p:spPr>
            <a:xfrm>
              <a:off x="5416150" y="2380475"/>
              <a:ext cx="325" cy="25"/>
            </a:xfrm>
            <a:custGeom>
              <a:rect b="b" l="l" r="r" t="t"/>
              <a:pathLst>
                <a:path extrusionOk="0" h="1" w="13">
                  <a:moveTo>
                    <a:pt x="0" y="1"/>
                  </a:moveTo>
                  <a:lnTo>
                    <a:pt x="0" y="1"/>
                  </a:lnTo>
                  <a:cubicBezTo>
                    <a:pt x="12" y="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3"/>
            <p:cNvSpPr/>
            <p:nvPr/>
          </p:nvSpPr>
          <p:spPr>
            <a:xfrm>
              <a:off x="5449175" y="2393875"/>
              <a:ext cx="925" cy="25"/>
            </a:xfrm>
            <a:custGeom>
              <a:rect b="b" l="l" r="r" t="t"/>
              <a:pathLst>
                <a:path extrusionOk="0" h="1" w="37">
                  <a:moveTo>
                    <a:pt x="36" y="1"/>
                  </a:moveTo>
                  <a:lnTo>
                    <a:pt x="1" y="1"/>
                  </a:lnTo>
                  <a:cubicBezTo>
                    <a:pt x="13" y="1"/>
                    <a:pt x="25"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3"/>
            <p:cNvSpPr/>
            <p:nvPr/>
          </p:nvSpPr>
          <p:spPr>
            <a:xfrm>
              <a:off x="5331300" y="2278500"/>
              <a:ext cx="2825" cy="2000"/>
            </a:xfrm>
            <a:custGeom>
              <a:rect b="b" l="l" r="r" t="t"/>
              <a:pathLst>
                <a:path extrusionOk="0" h="80" w="113">
                  <a:moveTo>
                    <a:pt x="106" y="0"/>
                  </a:moveTo>
                  <a:cubicBezTo>
                    <a:pt x="93" y="0"/>
                    <a:pt x="52" y="40"/>
                    <a:pt x="41" y="40"/>
                  </a:cubicBezTo>
                  <a:cubicBezTo>
                    <a:pt x="36" y="40"/>
                    <a:pt x="37" y="32"/>
                    <a:pt x="48" y="8"/>
                  </a:cubicBezTo>
                  <a:lnTo>
                    <a:pt x="48" y="8"/>
                  </a:lnTo>
                  <a:cubicBezTo>
                    <a:pt x="25" y="32"/>
                    <a:pt x="13" y="55"/>
                    <a:pt x="1" y="67"/>
                  </a:cubicBezTo>
                  <a:lnTo>
                    <a:pt x="60" y="79"/>
                  </a:lnTo>
                  <a:cubicBezTo>
                    <a:pt x="72" y="64"/>
                    <a:pt x="72" y="60"/>
                    <a:pt x="68" y="60"/>
                  </a:cubicBezTo>
                  <a:cubicBezTo>
                    <a:pt x="63" y="60"/>
                    <a:pt x="49" y="68"/>
                    <a:pt x="41" y="68"/>
                  </a:cubicBezTo>
                  <a:cubicBezTo>
                    <a:pt x="36" y="68"/>
                    <a:pt x="33" y="65"/>
                    <a:pt x="37" y="55"/>
                  </a:cubicBezTo>
                  <a:cubicBezTo>
                    <a:pt x="60" y="32"/>
                    <a:pt x="84" y="44"/>
                    <a:pt x="108" y="20"/>
                  </a:cubicBezTo>
                  <a:cubicBezTo>
                    <a:pt x="113" y="5"/>
                    <a:pt x="11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3"/>
            <p:cNvSpPr/>
            <p:nvPr/>
          </p:nvSpPr>
          <p:spPr>
            <a:xfrm>
              <a:off x="5471500" y="2255175"/>
              <a:ext cx="3300" cy="2700"/>
            </a:xfrm>
            <a:custGeom>
              <a:rect b="b" l="l" r="r" t="t"/>
              <a:pathLst>
                <a:path extrusionOk="0" h="108" w="132">
                  <a:moveTo>
                    <a:pt x="84" y="0"/>
                  </a:moveTo>
                  <a:cubicBezTo>
                    <a:pt x="36" y="12"/>
                    <a:pt x="84" y="84"/>
                    <a:pt x="1" y="84"/>
                  </a:cubicBezTo>
                  <a:cubicBezTo>
                    <a:pt x="13" y="96"/>
                    <a:pt x="36" y="96"/>
                    <a:pt x="48" y="107"/>
                  </a:cubicBezTo>
                  <a:cubicBezTo>
                    <a:pt x="36" y="72"/>
                    <a:pt x="72" y="60"/>
                    <a:pt x="108" y="48"/>
                  </a:cubicBezTo>
                  <a:lnTo>
                    <a:pt x="120" y="60"/>
                  </a:lnTo>
                  <a:cubicBezTo>
                    <a:pt x="120" y="36"/>
                    <a:pt x="132" y="36"/>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3"/>
            <p:cNvSpPr/>
            <p:nvPr/>
          </p:nvSpPr>
          <p:spPr>
            <a:xfrm>
              <a:off x="5472700" y="2257850"/>
              <a:ext cx="925" cy="925"/>
            </a:xfrm>
            <a:custGeom>
              <a:rect b="b" l="l" r="r" t="t"/>
              <a:pathLst>
                <a:path extrusionOk="0" h="37" w="37">
                  <a:moveTo>
                    <a:pt x="0" y="0"/>
                  </a:moveTo>
                  <a:cubicBezTo>
                    <a:pt x="0" y="12"/>
                    <a:pt x="0" y="12"/>
                    <a:pt x="0" y="12"/>
                  </a:cubicBezTo>
                  <a:cubicBezTo>
                    <a:pt x="0" y="12"/>
                    <a:pt x="0" y="24"/>
                    <a:pt x="12" y="24"/>
                  </a:cubicBezTo>
                  <a:cubicBezTo>
                    <a:pt x="24" y="24"/>
                    <a:pt x="24" y="36"/>
                    <a:pt x="36" y="36"/>
                  </a:cubicBezTo>
                  <a:cubicBezTo>
                    <a:pt x="24" y="24"/>
                    <a:pt x="12"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3"/>
            <p:cNvSpPr/>
            <p:nvPr/>
          </p:nvSpPr>
          <p:spPr>
            <a:xfrm>
              <a:off x="5354225" y="2265875"/>
              <a:ext cx="925" cy="325"/>
            </a:xfrm>
            <a:custGeom>
              <a:rect b="b" l="l" r="r" t="t"/>
              <a:pathLst>
                <a:path extrusionOk="0" h="13" w="37">
                  <a:moveTo>
                    <a:pt x="36" y="1"/>
                  </a:moveTo>
                  <a:cubicBezTo>
                    <a:pt x="13" y="1"/>
                    <a:pt x="1" y="1"/>
                    <a:pt x="1" y="13"/>
                  </a:cubicBezTo>
                  <a:cubicBezTo>
                    <a:pt x="13" y="1"/>
                    <a:pt x="24"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3"/>
            <p:cNvSpPr/>
            <p:nvPr/>
          </p:nvSpPr>
          <p:spPr>
            <a:xfrm>
              <a:off x="5517650" y="2368875"/>
              <a:ext cx="325" cy="1225"/>
            </a:xfrm>
            <a:custGeom>
              <a:rect b="b" l="l" r="r" t="t"/>
              <a:pathLst>
                <a:path extrusionOk="0" h="49" w="13">
                  <a:moveTo>
                    <a:pt x="12" y="0"/>
                  </a:moveTo>
                  <a:cubicBezTo>
                    <a:pt x="12" y="24"/>
                    <a:pt x="0" y="36"/>
                    <a:pt x="0" y="48"/>
                  </a:cubicBezTo>
                  <a:cubicBezTo>
                    <a:pt x="12" y="24"/>
                    <a:pt x="12" y="12"/>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3"/>
            <p:cNvSpPr/>
            <p:nvPr/>
          </p:nvSpPr>
          <p:spPr>
            <a:xfrm>
              <a:off x="5489950" y="2266175"/>
              <a:ext cx="1225" cy="1225"/>
            </a:xfrm>
            <a:custGeom>
              <a:rect b="b" l="l" r="r" t="t"/>
              <a:pathLst>
                <a:path extrusionOk="0" h="49" w="49">
                  <a:moveTo>
                    <a:pt x="1" y="1"/>
                  </a:moveTo>
                  <a:lnTo>
                    <a:pt x="1" y="1"/>
                  </a:lnTo>
                  <a:cubicBezTo>
                    <a:pt x="13" y="13"/>
                    <a:pt x="13" y="25"/>
                    <a:pt x="25" y="37"/>
                  </a:cubicBezTo>
                  <a:cubicBezTo>
                    <a:pt x="37" y="37"/>
                    <a:pt x="37" y="37"/>
                    <a:pt x="49" y="4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3"/>
            <p:cNvSpPr/>
            <p:nvPr/>
          </p:nvSpPr>
          <p:spPr>
            <a:xfrm>
              <a:off x="5429525" y="2259550"/>
              <a:ext cx="2925" cy="825"/>
            </a:xfrm>
            <a:custGeom>
              <a:rect b="b" l="l" r="r" t="t"/>
              <a:pathLst>
                <a:path extrusionOk="0" h="33" w="117">
                  <a:moveTo>
                    <a:pt x="109" y="0"/>
                  </a:moveTo>
                  <a:cubicBezTo>
                    <a:pt x="101" y="0"/>
                    <a:pt x="83" y="10"/>
                    <a:pt x="62" y="10"/>
                  </a:cubicBezTo>
                  <a:cubicBezTo>
                    <a:pt x="54" y="10"/>
                    <a:pt x="45" y="8"/>
                    <a:pt x="37" y="4"/>
                  </a:cubicBezTo>
                  <a:lnTo>
                    <a:pt x="1" y="28"/>
                  </a:lnTo>
                  <a:cubicBezTo>
                    <a:pt x="13" y="32"/>
                    <a:pt x="25" y="33"/>
                    <a:pt x="37" y="33"/>
                  </a:cubicBezTo>
                  <a:cubicBezTo>
                    <a:pt x="60" y="33"/>
                    <a:pt x="84" y="28"/>
                    <a:pt x="108" y="28"/>
                  </a:cubicBezTo>
                  <a:cubicBezTo>
                    <a:pt x="117" y="6"/>
                    <a:pt x="116"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3"/>
            <p:cNvSpPr/>
            <p:nvPr/>
          </p:nvSpPr>
          <p:spPr>
            <a:xfrm>
              <a:off x="5331300" y="2280175"/>
              <a:ext cx="25" cy="25"/>
            </a:xfrm>
            <a:custGeom>
              <a:rect b="b" l="l" r="r" t="t"/>
              <a:pathLst>
                <a:path extrusionOk="0" h="1" w="1">
                  <a:moveTo>
                    <a:pt x="1" y="0"/>
                  </a:moveTo>
                  <a:cubicBezTo>
                    <a:pt x="1" y="0"/>
                    <a:pt x="1" y="0"/>
                    <a:pt x="1" y="0"/>
                  </a:cubicBezTo>
                  <a:cubicBezTo>
                    <a:pt x="1"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3"/>
            <p:cNvSpPr/>
            <p:nvPr/>
          </p:nvSpPr>
          <p:spPr>
            <a:xfrm>
              <a:off x="5478950" y="2261375"/>
              <a:ext cx="3900" cy="2450"/>
            </a:xfrm>
            <a:custGeom>
              <a:rect b="b" l="l" r="r" t="t"/>
              <a:pathLst>
                <a:path extrusionOk="0" h="98" w="156">
                  <a:moveTo>
                    <a:pt x="9" y="1"/>
                  </a:moveTo>
                  <a:cubicBezTo>
                    <a:pt x="6" y="1"/>
                    <a:pt x="3" y="1"/>
                    <a:pt x="0" y="2"/>
                  </a:cubicBezTo>
                  <a:cubicBezTo>
                    <a:pt x="60" y="38"/>
                    <a:pt x="108" y="62"/>
                    <a:pt x="155" y="98"/>
                  </a:cubicBezTo>
                  <a:lnTo>
                    <a:pt x="119" y="62"/>
                  </a:lnTo>
                  <a:cubicBezTo>
                    <a:pt x="86" y="62"/>
                    <a:pt x="4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3"/>
            <p:cNvSpPr/>
            <p:nvPr/>
          </p:nvSpPr>
          <p:spPr>
            <a:xfrm>
              <a:off x="5389350" y="2321850"/>
              <a:ext cx="2100" cy="6275"/>
            </a:xfrm>
            <a:custGeom>
              <a:rect b="b" l="l" r="r" t="t"/>
              <a:pathLst>
                <a:path extrusionOk="0" h="251" w="84">
                  <a:moveTo>
                    <a:pt x="1" y="0"/>
                  </a:moveTo>
                  <a:lnTo>
                    <a:pt x="1" y="0"/>
                  </a:lnTo>
                  <a:cubicBezTo>
                    <a:pt x="24" y="84"/>
                    <a:pt x="1" y="131"/>
                    <a:pt x="12" y="250"/>
                  </a:cubicBezTo>
                  <a:lnTo>
                    <a:pt x="48" y="155"/>
                  </a:lnTo>
                  <a:lnTo>
                    <a:pt x="60" y="179"/>
                  </a:lnTo>
                  <a:cubicBezTo>
                    <a:pt x="60" y="167"/>
                    <a:pt x="72" y="143"/>
                    <a:pt x="84" y="131"/>
                  </a:cubicBezTo>
                  <a:cubicBezTo>
                    <a:pt x="72" y="36"/>
                    <a:pt x="36"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3"/>
            <p:cNvSpPr/>
            <p:nvPr/>
          </p:nvSpPr>
          <p:spPr>
            <a:xfrm>
              <a:off x="5383700" y="2326600"/>
              <a:ext cx="925" cy="1525"/>
            </a:xfrm>
            <a:custGeom>
              <a:rect b="b" l="l" r="r" t="t"/>
              <a:pathLst>
                <a:path extrusionOk="0" h="61" w="37">
                  <a:moveTo>
                    <a:pt x="36" y="1"/>
                  </a:moveTo>
                  <a:cubicBezTo>
                    <a:pt x="24" y="13"/>
                    <a:pt x="0" y="36"/>
                    <a:pt x="0" y="48"/>
                  </a:cubicBezTo>
                  <a:lnTo>
                    <a:pt x="24" y="60"/>
                  </a:lnTo>
                  <a:lnTo>
                    <a:pt x="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3"/>
            <p:cNvSpPr/>
            <p:nvPr/>
          </p:nvSpPr>
          <p:spPr>
            <a:xfrm>
              <a:off x="5385825" y="2354525"/>
              <a:ext cx="1175" cy="2775"/>
            </a:xfrm>
            <a:custGeom>
              <a:rect b="b" l="l" r="r" t="t"/>
              <a:pathLst>
                <a:path extrusionOk="0" h="111" w="47">
                  <a:moveTo>
                    <a:pt x="26" y="0"/>
                  </a:moveTo>
                  <a:cubicBezTo>
                    <a:pt x="1" y="0"/>
                    <a:pt x="14" y="110"/>
                    <a:pt x="46" y="110"/>
                  </a:cubicBezTo>
                  <a:lnTo>
                    <a:pt x="34" y="3"/>
                  </a:lnTo>
                  <a:cubicBezTo>
                    <a:pt x="31" y="1"/>
                    <a:pt x="29" y="0"/>
                    <a:pt x="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3"/>
            <p:cNvSpPr/>
            <p:nvPr/>
          </p:nvSpPr>
          <p:spPr>
            <a:xfrm>
              <a:off x="5392025" y="2343575"/>
              <a:ext cx="1225" cy="2400"/>
            </a:xfrm>
            <a:custGeom>
              <a:rect b="b" l="l" r="r" t="t"/>
              <a:pathLst>
                <a:path extrusionOk="0" h="96" w="49">
                  <a:moveTo>
                    <a:pt x="13" y="0"/>
                  </a:moveTo>
                  <a:lnTo>
                    <a:pt x="13" y="0"/>
                  </a:lnTo>
                  <a:cubicBezTo>
                    <a:pt x="1" y="36"/>
                    <a:pt x="13" y="96"/>
                    <a:pt x="36" y="96"/>
                  </a:cubicBezTo>
                  <a:cubicBezTo>
                    <a:pt x="13" y="48"/>
                    <a:pt x="48" y="84"/>
                    <a:pt x="36" y="36"/>
                  </a:cubicBez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3"/>
            <p:cNvSpPr/>
            <p:nvPr/>
          </p:nvSpPr>
          <p:spPr>
            <a:xfrm>
              <a:off x="5389650" y="2363500"/>
              <a:ext cx="1800" cy="2425"/>
            </a:xfrm>
            <a:custGeom>
              <a:rect b="b" l="l" r="r" t="t"/>
              <a:pathLst>
                <a:path extrusionOk="0" h="97" w="72">
                  <a:moveTo>
                    <a:pt x="7" y="0"/>
                  </a:moveTo>
                  <a:cubicBezTo>
                    <a:pt x="5" y="0"/>
                    <a:pt x="3" y="0"/>
                    <a:pt x="0" y="1"/>
                  </a:cubicBezTo>
                  <a:cubicBezTo>
                    <a:pt x="48" y="13"/>
                    <a:pt x="24" y="96"/>
                    <a:pt x="72" y="96"/>
                  </a:cubicBezTo>
                  <a:cubicBezTo>
                    <a:pt x="49" y="85"/>
                    <a:pt x="38" y="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3"/>
            <p:cNvSpPr/>
            <p:nvPr/>
          </p:nvSpPr>
          <p:spPr>
            <a:xfrm>
              <a:off x="5397100" y="2354575"/>
              <a:ext cx="1750" cy="3000"/>
            </a:xfrm>
            <a:custGeom>
              <a:rect b="b" l="l" r="r" t="t"/>
              <a:pathLst>
                <a:path extrusionOk="0" h="120" w="70">
                  <a:moveTo>
                    <a:pt x="0" y="1"/>
                  </a:moveTo>
                  <a:cubicBezTo>
                    <a:pt x="2" y="4"/>
                    <a:pt x="3" y="7"/>
                    <a:pt x="5" y="10"/>
                  </a:cubicBezTo>
                  <a:lnTo>
                    <a:pt x="5" y="10"/>
                  </a:lnTo>
                  <a:cubicBezTo>
                    <a:pt x="4" y="7"/>
                    <a:pt x="2" y="4"/>
                    <a:pt x="0" y="1"/>
                  </a:cubicBezTo>
                  <a:close/>
                  <a:moveTo>
                    <a:pt x="5" y="10"/>
                  </a:moveTo>
                  <a:cubicBezTo>
                    <a:pt x="22" y="49"/>
                    <a:pt x="15" y="120"/>
                    <a:pt x="48" y="120"/>
                  </a:cubicBezTo>
                  <a:cubicBezTo>
                    <a:pt x="70" y="87"/>
                    <a:pt x="30" y="53"/>
                    <a:pt x="5" y="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3"/>
            <p:cNvSpPr/>
            <p:nvPr/>
          </p:nvSpPr>
          <p:spPr>
            <a:xfrm>
              <a:off x="5395900" y="2369775"/>
              <a:ext cx="3450" cy="4525"/>
            </a:xfrm>
            <a:custGeom>
              <a:rect b="b" l="l" r="r" t="t"/>
              <a:pathLst>
                <a:path extrusionOk="0" h="181" w="138">
                  <a:moveTo>
                    <a:pt x="103" y="92"/>
                  </a:moveTo>
                  <a:cubicBezTo>
                    <a:pt x="104" y="93"/>
                    <a:pt x="106" y="94"/>
                    <a:pt x="108" y="95"/>
                  </a:cubicBezTo>
                  <a:cubicBezTo>
                    <a:pt x="106" y="94"/>
                    <a:pt x="105" y="93"/>
                    <a:pt x="103" y="92"/>
                  </a:cubicBezTo>
                  <a:close/>
                  <a:moveTo>
                    <a:pt x="1" y="0"/>
                  </a:moveTo>
                  <a:lnTo>
                    <a:pt x="1" y="0"/>
                  </a:lnTo>
                  <a:cubicBezTo>
                    <a:pt x="12" y="60"/>
                    <a:pt x="60" y="143"/>
                    <a:pt x="24" y="155"/>
                  </a:cubicBezTo>
                  <a:cubicBezTo>
                    <a:pt x="50" y="168"/>
                    <a:pt x="82" y="180"/>
                    <a:pt x="105" y="180"/>
                  </a:cubicBezTo>
                  <a:cubicBezTo>
                    <a:pt x="125" y="180"/>
                    <a:pt x="137" y="171"/>
                    <a:pt x="131" y="143"/>
                  </a:cubicBezTo>
                  <a:lnTo>
                    <a:pt x="131" y="143"/>
                  </a:lnTo>
                  <a:cubicBezTo>
                    <a:pt x="127" y="145"/>
                    <a:pt x="122" y="145"/>
                    <a:pt x="119" y="145"/>
                  </a:cubicBezTo>
                  <a:cubicBezTo>
                    <a:pt x="92" y="145"/>
                    <a:pt x="81" y="113"/>
                    <a:pt x="60" y="72"/>
                  </a:cubicBezTo>
                  <a:lnTo>
                    <a:pt x="60" y="72"/>
                  </a:lnTo>
                  <a:cubicBezTo>
                    <a:pt x="71" y="82"/>
                    <a:pt x="90" y="83"/>
                    <a:pt x="103" y="92"/>
                  </a:cubicBezTo>
                  <a:lnTo>
                    <a:pt x="103" y="92"/>
                  </a:lnTo>
                  <a:cubicBezTo>
                    <a:pt x="48" y="48"/>
                    <a:pt x="47" y="4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3"/>
            <p:cNvSpPr/>
            <p:nvPr/>
          </p:nvSpPr>
          <p:spPr>
            <a:xfrm>
              <a:off x="5397975" y="2357275"/>
              <a:ext cx="1825" cy="3300"/>
            </a:xfrm>
            <a:custGeom>
              <a:rect b="b" l="l" r="r" t="t"/>
              <a:pathLst>
                <a:path extrusionOk="0" h="132" w="73">
                  <a:moveTo>
                    <a:pt x="48" y="0"/>
                  </a:moveTo>
                  <a:cubicBezTo>
                    <a:pt x="37" y="12"/>
                    <a:pt x="13" y="47"/>
                    <a:pt x="47" y="105"/>
                  </a:cubicBezTo>
                  <a:lnTo>
                    <a:pt x="47" y="105"/>
                  </a:lnTo>
                  <a:cubicBezTo>
                    <a:pt x="47" y="105"/>
                    <a:pt x="46" y="105"/>
                    <a:pt x="45" y="105"/>
                  </a:cubicBezTo>
                  <a:cubicBezTo>
                    <a:pt x="44" y="105"/>
                    <a:pt x="43" y="105"/>
                    <a:pt x="42" y="106"/>
                  </a:cubicBezTo>
                  <a:lnTo>
                    <a:pt x="42" y="106"/>
                  </a:lnTo>
                  <a:lnTo>
                    <a:pt x="1" y="95"/>
                  </a:lnTo>
                  <a:lnTo>
                    <a:pt x="1" y="95"/>
                  </a:lnTo>
                  <a:cubicBezTo>
                    <a:pt x="4" y="115"/>
                    <a:pt x="8" y="121"/>
                    <a:pt x="13" y="121"/>
                  </a:cubicBezTo>
                  <a:cubicBezTo>
                    <a:pt x="21" y="121"/>
                    <a:pt x="30" y="108"/>
                    <a:pt x="42" y="106"/>
                  </a:cubicBezTo>
                  <a:lnTo>
                    <a:pt x="42" y="106"/>
                  </a:lnTo>
                  <a:lnTo>
                    <a:pt x="48" y="107"/>
                  </a:lnTo>
                  <a:cubicBezTo>
                    <a:pt x="48" y="107"/>
                    <a:pt x="48" y="106"/>
                    <a:pt x="47" y="105"/>
                  </a:cubicBezTo>
                  <a:lnTo>
                    <a:pt x="47" y="105"/>
                  </a:lnTo>
                  <a:cubicBezTo>
                    <a:pt x="55" y="106"/>
                    <a:pt x="63" y="113"/>
                    <a:pt x="72" y="131"/>
                  </a:cubicBezTo>
                  <a:cubicBezTo>
                    <a:pt x="60" y="83"/>
                    <a:pt x="72" y="48"/>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3"/>
            <p:cNvSpPr/>
            <p:nvPr/>
          </p:nvSpPr>
          <p:spPr>
            <a:xfrm>
              <a:off x="5397400" y="2376025"/>
              <a:ext cx="4775" cy="4175"/>
            </a:xfrm>
            <a:custGeom>
              <a:rect b="b" l="l" r="r" t="t"/>
              <a:pathLst>
                <a:path extrusionOk="0" h="167" w="191">
                  <a:moveTo>
                    <a:pt x="0" y="0"/>
                  </a:moveTo>
                  <a:lnTo>
                    <a:pt x="0" y="0"/>
                  </a:lnTo>
                  <a:cubicBezTo>
                    <a:pt x="48" y="72"/>
                    <a:pt x="143" y="143"/>
                    <a:pt x="191" y="167"/>
                  </a:cubicBezTo>
                  <a:lnTo>
                    <a:pt x="179" y="131"/>
                  </a:lnTo>
                  <a:cubicBezTo>
                    <a:pt x="107" y="95"/>
                    <a:pt x="60"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3"/>
            <p:cNvSpPr/>
            <p:nvPr/>
          </p:nvSpPr>
          <p:spPr>
            <a:xfrm>
              <a:off x="5400075" y="2364400"/>
              <a:ext cx="2400" cy="1825"/>
            </a:xfrm>
            <a:custGeom>
              <a:rect b="b" l="l" r="r" t="t"/>
              <a:pathLst>
                <a:path extrusionOk="0" h="73" w="96">
                  <a:moveTo>
                    <a:pt x="24" y="1"/>
                  </a:moveTo>
                  <a:lnTo>
                    <a:pt x="24" y="1"/>
                  </a:lnTo>
                  <a:cubicBezTo>
                    <a:pt x="72" y="60"/>
                    <a:pt x="0" y="25"/>
                    <a:pt x="48" y="72"/>
                  </a:cubicBezTo>
                  <a:lnTo>
                    <a:pt x="95" y="60"/>
                  </a:lnTo>
                  <a:cubicBezTo>
                    <a:pt x="85" y="42"/>
                    <a:pt x="79" y="36"/>
                    <a:pt x="76" y="36"/>
                  </a:cubicBezTo>
                  <a:cubicBezTo>
                    <a:pt x="71" y="36"/>
                    <a:pt x="75" y="62"/>
                    <a:pt x="65" y="62"/>
                  </a:cubicBezTo>
                  <a:cubicBezTo>
                    <a:pt x="63" y="62"/>
                    <a:pt x="62" y="61"/>
                    <a:pt x="60" y="60"/>
                  </a:cubicBezTo>
                  <a:cubicBezTo>
                    <a:pt x="48" y="37"/>
                    <a:pt x="48" y="13"/>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3"/>
            <p:cNvSpPr/>
            <p:nvPr/>
          </p:nvSpPr>
          <p:spPr>
            <a:xfrm>
              <a:off x="5405425" y="2368450"/>
              <a:ext cx="1800" cy="2825"/>
            </a:xfrm>
            <a:custGeom>
              <a:rect b="b" l="l" r="r" t="t"/>
              <a:pathLst>
                <a:path extrusionOk="0" h="113" w="72">
                  <a:moveTo>
                    <a:pt x="32" y="1"/>
                  </a:moveTo>
                  <a:cubicBezTo>
                    <a:pt x="15" y="1"/>
                    <a:pt x="26" y="45"/>
                    <a:pt x="1" y="53"/>
                  </a:cubicBezTo>
                  <a:cubicBezTo>
                    <a:pt x="24" y="77"/>
                    <a:pt x="36" y="89"/>
                    <a:pt x="60" y="113"/>
                  </a:cubicBezTo>
                  <a:cubicBezTo>
                    <a:pt x="60" y="77"/>
                    <a:pt x="60" y="53"/>
                    <a:pt x="72" y="29"/>
                  </a:cubicBezTo>
                  <a:cubicBezTo>
                    <a:pt x="51" y="8"/>
                    <a:pt x="39"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3"/>
            <p:cNvSpPr/>
            <p:nvPr/>
          </p:nvSpPr>
          <p:spPr>
            <a:xfrm>
              <a:off x="5406325" y="2372450"/>
              <a:ext cx="3300" cy="1500"/>
            </a:xfrm>
            <a:custGeom>
              <a:rect b="b" l="l" r="r" t="t"/>
              <a:pathLst>
                <a:path extrusionOk="0" h="60" w="132">
                  <a:moveTo>
                    <a:pt x="0" y="0"/>
                  </a:moveTo>
                  <a:lnTo>
                    <a:pt x="0" y="12"/>
                  </a:lnTo>
                  <a:cubicBezTo>
                    <a:pt x="48" y="24"/>
                    <a:pt x="84" y="36"/>
                    <a:pt x="131" y="60"/>
                  </a:cubicBezTo>
                  <a:cubicBezTo>
                    <a:pt x="60" y="24"/>
                    <a:pt x="60"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3"/>
            <p:cNvSpPr/>
            <p:nvPr/>
          </p:nvSpPr>
          <p:spPr>
            <a:xfrm>
              <a:off x="5434750" y="2399200"/>
              <a:ext cx="1500" cy="1275"/>
            </a:xfrm>
            <a:custGeom>
              <a:rect b="b" l="l" r="r" t="t"/>
              <a:pathLst>
                <a:path extrusionOk="0" h="51" w="60">
                  <a:moveTo>
                    <a:pt x="16" y="1"/>
                  </a:moveTo>
                  <a:cubicBezTo>
                    <a:pt x="12" y="1"/>
                    <a:pt x="12" y="4"/>
                    <a:pt x="18" y="14"/>
                  </a:cubicBezTo>
                  <a:cubicBezTo>
                    <a:pt x="1" y="23"/>
                    <a:pt x="48" y="51"/>
                    <a:pt x="55" y="51"/>
                  </a:cubicBezTo>
                  <a:cubicBezTo>
                    <a:pt x="57" y="51"/>
                    <a:pt x="55" y="47"/>
                    <a:pt x="42" y="38"/>
                  </a:cubicBezTo>
                  <a:cubicBezTo>
                    <a:pt x="59" y="29"/>
                    <a:pt x="25" y="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3"/>
            <p:cNvSpPr/>
            <p:nvPr/>
          </p:nvSpPr>
          <p:spPr>
            <a:xfrm>
              <a:off x="5431625" y="2387875"/>
              <a:ext cx="4775" cy="1275"/>
            </a:xfrm>
            <a:custGeom>
              <a:rect b="b" l="l" r="r" t="t"/>
              <a:pathLst>
                <a:path extrusionOk="0" h="51" w="191">
                  <a:moveTo>
                    <a:pt x="13" y="1"/>
                  </a:moveTo>
                  <a:cubicBezTo>
                    <a:pt x="5" y="1"/>
                    <a:pt x="0" y="4"/>
                    <a:pt x="0" y="14"/>
                  </a:cubicBezTo>
                  <a:cubicBezTo>
                    <a:pt x="24" y="38"/>
                    <a:pt x="143" y="50"/>
                    <a:pt x="191" y="50"/>
                  </a:cubicBezTo>
                  <a:cubicBezTo>
                    <a:pt x="155" y="50"/>
                    <a:pt x="107" y="26"/>
                    <a:pt x="72" y="14"/>
                  </a:cubicBezTo>
                  <a:cubicBezTo>
                    <a:pt x="44" y="7"/>
                    <a:pt x="25"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3"/>
            <p:cNvSpPr/>
            <p:nvPr/>
          </p:nvSpPr>
          <p:spPr>
            <a:xfrm>
              <a:off x="5482525" y="2381375"/>
              <a:ext cx="2700" cy="2700"/>
            </a:xfrm>
            <a:custGeom>
              <a:rect b="b" l="l" r="r" t="t"/>
              <a:pathLst>
                <a:path extrusionOk="0" h="108" w="108">
                  <a:moveTo>
                    <a:pt x="107" y="0"/>
                  </a:moveTo>
                  <a:cubicBezTo>
                    <a:pt x="95" y="12"/>
                    <a:pt x="60" y="12"/>
                    <a:pt x="72" y="36"/>
                  </a:cubicBezTo>
                  <a:cubicBezTo>
                    <a:pt x="48" y="36"/>
                    <a:pt x="0" y="84"/>
                    <a:pt x="0" y="108"/>
                  </a:cubicBezTo>
                  <a:cubicBezTo>
                    <a:pt x="36" y="72"/>
                    <a:pt x="72" y="48"/>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3"/>
            <p:cNvSpPr/>
            <p:nvPr/>
          </p:nvSpPr>
          <p:spPr>
            <a:xfrm>
              <a:off x="5492650" y="2375725"/>
              <a:ext cx="1800" cy="1500"/>
            </a:xfrm>
            <a:custGeom>
              <a:rect b="b" l="l" r="r" t="t"/>
              <a:pathLst>
                <a:path extrusionOk="0" h="60" w="72">
                  <a:moveTo>
                    <a:pt x="48" y="0"/>
                  </a:moveTo>
                  <a:cubicBezTo>
                    <a:pt x="36" y="36"/>
                    <a:pt x="0" y="48"/>
                    <a:pt x="24" y="60"/>
                  </a:cubicBezTo>
                  <a:cubicBezTo>
                    <a:pt x="48" y="60"/>
                    <a:pt x="7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3"/>
            <p:cNvSpPr/>
            <p:nvPr/>
          </p:nvSpPr>
          <p:spPr>
            <a:xfrm>
              <a:off x="5522400" y="2297600"/>
              <a:ext cx="1525" cy="1650"/>
            </a:xfrm>
            <a:custGeom>
              <a:rect b="b" l="l" r="r" t="t"/>
              <a:pathLst>
                <a:path extrusionOk="0" h="66" w="61">
                  <a:moveTo>
                    <a:pt x="21" y="1"/>
                  </a:moveTo>
                  <a:cubicBezTo>
                    <a:pt x="15" y="1"/>
                    <a:pt x="8" y="6"/>
                    <a:pt x="1" y="18"/>
                  </a:cubicBezTo>
                  <a:cubicBezTo>
                    <a:pt x="24" y="65"/>
                    <a:pt x="24" y="30"/>
                    <a:pt x="60" y="65"/>
                  </a:cubicBezTo>
                  <a:cubicBezTo>
                    <a:pt x="44" y="25"/>
                    <a:pt x="33" y="1"/>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3"/>
            <p:cNvSpPr/>
            <p:nvPr/>
          </p:nvSpPr>
          <p:spPr>
            <a:xfrm>
              <a:off x="5521500" y="2295050"/>
              <a:ext cx="325" cy="1525"/>
            </a:xfrm>
            <a:custGeom>
              <a:rect b="b" l="l" r="r" t="t"/>
              <a:pathLst>
                <a:path extrusionOk="0" h="61" w="13">
                  <a:moveTo>
                    <a:pt x="13" y="1"/>
                  </a:moveTo>
                  <a:lnTo>
                    <a:pt x="1" y="60"/>
                  </a:lnTo>
                  <a:lnTo>
                    <a:pt x="13" y="36"/>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3"/>
            <p:cNvSpPr/>
            <p:nvPr/>
          </p:nvSpPr>
          <p:spPr>
            <a:xfrm>
              <a:off x="5517650" y="2287500"/>
              <a:ext cx="600" cy="425"/>
            </a:xfrm>
            <a:custGeom>
              <a:rect b="b" l="l" r="r" t="t"/>
              <a:pathLst>
                <a:path extrusionOk="0" h="17" w="24">
                  <a:moveTo>
                    <a:pt x="3" y="0"/>
                  </a:moveTo>
                  <a:cubicBezTo>
                    <a:pt x="1" y="0"/>
                    <a:pt x="0" y="2"/>
                    <a:pt x="0" y="5"/>
                  </a:cubicBezTo>
                  <a:cubicBezTo>
                    <a:pt x="12" y="5"/>
                    <a:pt x="12" y="17"/>
                    <a:pt x="24" y="17"/>
                  </a:cubicBezTo>
                  <a:cubicBezTo>
                    <a:pt x="16" y="9"/>
                    <a:pt x="7"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3"/>
            <p:cNvSpPr/>
            <p:nvPr/>
          </p:nvSpPr>
          <p:spPr>
            <a:xfrm>
              <a:off x="5518525" y="2288225"/>
              <a:ext cx="625" cy="600"/>
            </a:xfrm>
            <a:custGeom>
              <a:rect b="b" l="l" r="r" t="t"/>
              <a:pathLst>
                <a:path extrusionOk="0" h="24" w="25">
                  <a:moveTo>
                    <a:pt x="1" y="0"/>
                  </a:moveTo>
                  <a:cubicBezTo>
                    <a:pt x="1" y="12"/>
                    <a:pt x="13" y="12"/>
                    <a:pt x="1" y="24"/>
                  </a:cubicBezTo>
                  <a:lnTo>
                    <a:pt x="25" y="24"/>
                  </a:lnTo>
                  <a:cubicBezTo>
                    <a:pt x="13" y="12"/>
                    <a:pt x="1"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3"/>
            <p:cNvSpPr/>
            <p:nvPr/>
          </p:nvSpPr>
          <p:spPr>
            <a:xfrm>
              <a:off x="5516150" y="2285225"/>
              <a:ext cx="1525" cy="2375"/>
            </a:xfrm>
            <a:custGeom>
              <a:rect b="b" l="l" r="r" t="t"/>
              <a:pathLst>
                <a:path extrusionOk="0" h="95" w="61">
                  <a:moveTo>
                    <a:pt x="1" y="1"/>
                  </a:moveTo>
                  <a:lnTo>
                    <a:pt x="1" y="84"/>
                  </a:lnTo>
                  <a:cubicBezTo>
                    <a:pt x="10" y="92"/>
                    <a:pt x="16" y="95"/>
                    <a:pt x="19" y="95"/>
                  </a:cubicBezTo>
                  <a:cubicBezTo>
                    <a:pt x="35" y="95"/>
                    <a:pt x="3" y="30"/>
                    <a:pt x="36" y="30"/>
                  </a:cubicBezTo>
                  <a:cubicBezTo>
                    <a:pt x="42" y="30"/>
                    <a:pt x="50" y="32"/>
                    <a:pt x="60" y="37"/>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3"/>
            <p:cNvSpPr/>
            <p:nvPr/>
          </p:nvSpPr>
          <p:spPr>
            <a:xfrm>
              <a:off x="5509300" y="2280475"/>
              <a:ext cx="2125" cy="2100"/>
            </a:xfrm>
            <a:custGeom>
              <a:rect b="b" l="l" r="r" t="t"/>
              <a:pathLst>
                <a:path extrusionOk="0" h="84" w="85">
                  <a:moveTo>
                    <a:pt x="1" y="0"/>
                  </a:moveTo>
                  <a:lnTo>
                    <a:pt x="1" y="0"/>
                  </a:lnTo>
                  <a:cubicBezTo>
                    <a:pt x="25" y="24"/>
                    <a:pt x="13" y="84"/>
                    <a:pt x="60" y="84"/>
                  </a:cubicBezTo>
                  <a:cubicBezTo>
                    <a:pt x="84" y="84"/>
                    <a:pt x="37"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3"/>
            <p:cNvSpPr/>
            <p:nvPr/>
          </p:nvSpPr>
          <p:spPr>
            <a:xfrm>
              <a:off x="5494075" y="2263725"/>
              <a:ext cx="2150" cy="1600"/>
            </a:xfrm>
            <a:custGeom>
              <a:rect b="b" l="l" r="r" t="t"/>
              <a:pathLst>
                <a:path extrusionOk="0" h="64" w="86">
                  <a:moveTo>
                    <a:pt x="49" y="1"/>
                  </a:moveTo>
                  <a:cubicBezTo>
                    <a:pt x="22" y="1"/>
                    <a:pt x="0" y="22"/>
                    <a:pt x="39" y="50"/>
                  </a:cubicBezTo>
                  <a:lnTo>
                    <a:pt x="39" y="50"/>
                  </a:lnTo>
                  <a:cubicBezTo>
                    <a:pt x="46" y="39"/>
                    <a:pt x="36" y="4"/>
                    <a:pt x="57" y="4"/>
                  </a:cubicBezTo>
                  <a:cubicBezTo>
                    <a:pt x="63" y="4"/>
                    <a:pt x="72" y="7"/>
                    <a:pt x="86" y="15"/>
                  </a:cubicBezTo>
                  <a:cubicBezTo>
                    <a:pt x="76" y="5"/>
                    <a:pt x="62" y="1"/>
                    <a:pt x="49" y="1"/>
                  </a:cubicBezTo>
                  <a:close/>
                  <a:moveTo>
                    <a:pt x="39" y="50"/>
                  </a:moveTo>
                  <a:cubicBezTo>
                    <a:pt x="39" y="50"/>
                    <a:pt x="39" y="51"/>
                    <a:pt x="38" y="51"/>
                  </a:cubicBezTo>
                  <a:lnTo>
                    <a:pt x="62" y="63"/>
                  </a:lnTo>
                  <a:cubicBezTo>
                    <a:pt x="53" y="59"/>
                    <a:pt x="45" y="54"/>
                    <a:pt x="39" y="5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3"/>
            <p:cNvSpPr/>
            <p:nvPr/>
          </p:nvSpPr>
          <p:spPr>
            <a:xfrm>
              <a:off x="5478950" y="2256950"/>
              <a:ext cx="2400" cy="1050"/>
            </a:xfrm>
            <a:custGeom>
              <a:rect b="b" l="l" r="r" t="t"/>
              <a:pathLst>
                <a:path extrusionOk="0" h="42" w="96">
                  <a:moveTo>
                    <a:pt x="0" y="1"/>
                  </a:moveTo>
                  <a:lnTo>
                    <a:pt x="12" y="25"/>
                  </a:lnTo>
                  <a:cubicBezTo>
                    <a:pt x="38" y="33"/>
                    <a:pt x="69" y="41"/>
                    <a:pt x="85" y="41"/>
                  </a:cubicBezTo>
                  <a:cubicBezTo>
                    <a:pt x="92" y="41"/>
                    <a:pt x="96" y="40"/>
                    <a:pt x="96" y="36"/>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3"/>
            <p:cNvSpPr/>
            <p:nvPr/>
          </p:nvSpPr>
          <p:spPr>
            <a:xfrm>
              <a:off x="5477750" y="2261725"/>
              <a:ext cx="3000" cy="2100"/>
            </a:xfrm>
            <a:custGeom>
              <a:rect b="b" l="l" r="r" t="t"/>
              <a:pathLst>
                <a:path extrusionOk="0" h="84" w="120">
                  <a:moveTo>
                    <a:pt x="1" y="0"/>
                  </a:moveTo>
                  <a:cubicBezTo>
                    <a:pt x="1" y="60"/>
                    <a:pt x="72" y="36"/>
                    <a:pt x="120" y="84"/>
                  </a:cubicBezTo>
                  <a:cubicBezTo>
                    <a:pt x="72" y="36"/>
                    <a:pt x="72" y="3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3"/>
            <p:cNvSpPr/>
            <p:nvPr/>
          </p:nvSpPr>
          <p:spPr>
            <a:xfrm>
              <a:off x="5477450" y="2254500"/>
              <a:ext cx="2350" cy="1300"/>
            </a:xfrm>
            <a:custGeom>
              <a:rect b="b" l="l" r="r" t="t"/>
              <a:pathLst>
                <a:path extrusionOk="0" h="52" w="94">
                  <a:moveTo>
                    <a:pt x="17" y="0"/>
                  </a:moveTo>
                  <a:cubicBezTo>
                    <a:pt x="11" y="0"/>
                    <a:pt x="5" y="1"/>
                    <a:pt x="1" y="3"/>
                  </a:cubicBezTo>
                  <a:cubicBezTo>
                    <a:pt x="37" y="3"/>
                    <a:pt x="72" y="27"/>
                    <a:pt x="84" y="51"/>
                  </a:cubicBezTo>
                  <a:cubicBezTo>
                    <a:pt x="94" y="22"/>
                    <a:pt x="47"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3"/>
            <p:cNvSpPr/>
            <p:nvPr/>
          </p:nvSpPr>
          <p:spPr>
            <a:xfrm>
              <a:off x="5468825" y="2250925"/>
              <a:ext cx="8350" cy="3675"/>
            </a:xfrm>
            <a:custGeom>
              <a:rect b="b" l="l" r="r" t="t"/>
              <a:pathLst>
                <a:path extrusionOk="0" h="147" w="334">
                  <a:moveTo>
                    <a:pt x="39" y="1"/>
                  </a:moveTo>
                  <a:cubicBezTo>
                    <a:pt x="29" y="1"/>
                    <a:pt x="21" y="2"/>
                    <a:pt x="12" y="4"/>
                  </a:cubicBezTo>
                  <a:cubicBezTo>
                    <a:pt x="24" y="27"/>
                    <a:pt x="36" y="87"/>
                    <a:pt x="1" y="99"/>
                  </a:cubicBezTo>
                  <a:cubicBezTo>
                    <a:pt x="21" y="103"/>
                    <a:pt x="41" y="105"/>
                    <a:pt x="60" y="105"/>
                  </a:cubicBezTo>
                  <a:cubicBezTo>
                    <a:pt x="94" y="105"/>
                    <a:pt x="124" y="100"/>
                    <a:pt x="148" y="100"/>
                  </a:cubicBezTo>
                  <a:cubicBezTo>
                    <a:pt x="181" y="100"/>
                    <a:pt x="204" y="108"/>
                    <a:pt x="215" y="146"/>
                  </a:cubicBezTo>
                  <a:lnTo>
                    <a:pt x="334" y="111"/>
                  </a:lnTo>
                  <a:cubicBezTo>
                    <a:pt x="312" y="98"/>
                    <a:pt x="295" y="94"/>
                    <a:pt x="282" y="94"/>
                  </a:cubicBezTo>
                  <a:cubicBezTo>
                    <a:pt x="257" y="94"/>
                    <a:pt x="244" y="109"/>
                    <a:pt x="223" y="109"/>
                  </a:cubicBezTo>
                  <a:cubicBezTo>
                    <a:pt x="214" y="109"/>
                    <a:pt x="204" y="107"/>
                    <a:pt x="191" y="99"/>
                  </a:cubicBezTo>
                  <a:cubicBezTo>
                    <a:pt x="167" y="75"/>
                    <a:pt x="215" y="87"/>
                    <a:pt x="191" y="63"/>
                  </a:cubicBezTo>
                  <a:cubicBezTo>
                    <a:pt x="142" y="24"/>
                    <a:pt x="84" y="1"/>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3"/>
            <p:cNvSpPr/>
            <p:nvPr/>
          </p:nvSpPr>
          <p:spPr>
            <a:xfrm>
              <a:off x="5474175" y="2258150"/>
              <a:ext cx="3000" cy="1200"/>
            </a:xfrm>
            <a:custGeom>
              <a:rect b="b" l="l" r="r" t="t"/>
              <a:pathLst>
                <a:path extrusionOk="0" h="48" w="120">
                  <a:moveTo>
                    <a:pt x="84" y="0"/>
                  </a:moveTo>
                  <a:cubicBezTo>
                    <a:pt x="84" y="10"/>
                    <a:pt x="76" y="14"/>
                    <a:pt x="63" y="14"/>
                  </a:cubicBezTo>
                  <a:cubicBezTo>
                    <a:pt x="46" y="14"/>
                    <a:pt x="21" y="7"/>
                    <a:pt x="1" y="0"/>
                  </a:cubicBezTo>
                  <a:lnTo>
                    <a:pt x="1" y="0"/>
                  </a:lnTo>
                  <a:cubicBezTo>
                    <a:pt x="1" y="40"/>
                    <a:pt x="31" y="47"/>
                    <a:pt x="61" y="47"/>
                  </a:cubicBezTo>
                  <a:cubicBezTo>
                    <a:pt x="76" y="47"/>
                    <a:pt x="90" y="45"/>
                    <a:pt x="102" y="45"/>
                  </a:cubicBezTo>
                  <a:cubicBezTo>
                    <a:pt x="109" y="45"/>
                    <a:pt x="116" y="46"/>
                    <a:pt x="120" y="48"/>
                  </a:cubicBezTo>
                  <a:cubicBezTo>
                    <a:pt x="108" y="24"/>
                    <a:pt x="96" y="12"/>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3"/>
            <p:cNvSpPr/>
            <p:nvPr/>
          </p:nvSpPr>
          <p:spPr>
            <a:xfrm>
              <a:off x="5455425" y="2249225"/>
              <a:ext cx="3300" cy="325"/>
            </a:xfrm>
            <a:custGeom>
              <a:rect b="b" l="l" r="r" t="t"/>
              <a:pathLst>
                <a:path extrusionOk="0" h="13" w="132">
                  <a:moveTo>
                    <a:pt x="1" y="0"/>
                  </a:moveTo>
                  <a:lnTo>
                    <a:pt x="48" y="12"/>
                  </a:lnTo>
                  <a:lnTo>
                    <a:pt x="132" y="12"/>
                  </a:lnTo>
                  <a:cubicBezTo>
                    <a:pt x="84" y="12"/>
                    <a:pt x="48"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3"/>
            <p:cNvSpPr/>
            <p:nvPr/>
          </p:nvSpPr>
          <p:spPr>
            <a:xfrm>
              <a:off x="5454250" y="2248325"/>
              <a:ext cx="2700" cy="325"/>
            </a:xfrm>
            <a:custGeom>
              <a:rect b="b" l="l" r="r" t="t"/>
              <a:pathLst>
                <a:path extrusionOk="0" h="13" w="108">
                  <a:moveTo>
                    <a:pt x="107" y="0"/>
                  </a:moveTo>
                  <a:cubicBezTo>
                    <a:pt x="72" y="0"/>
                    <a:pt x="36" y="12"/>
                    <a:pt x="0" y="12"/>
                  </a:cubicBezTo>
                  <a:lnTo>
                    <a:pt x="107" y="12"/>
                  </a:lnTo>
                  <a:lnTo>
                    <a:pt x="10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3"/>
            <p:cNvSpPr/>
            <p:nvPr/>
          </p:nvSpPr>
          <p:spPr>
            <a:xfrm>
              <a:off x="5453650" y="2247725"/>
              <a:ext cx="2400" cy="25"/>
            </a:xfrm>
            <a:custGeom>
              <a:rect b="b" l="l" r="r" t="t"/>
              <a:pathLst>
                <a:path extrusionOk="0" h="1" w="96">
                  <a:moveTo>
                    <a:pt x="0" y="1"/>
                  </a:moveTo>
                  <a:lnTo>
                    <a:pt x="12" y="1"/>
                  </a:ln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3"/>
            <p:cNvSpPr/>
            <p:nvPr/>
          </p:nvSpPr>
          <p:spPr>
            <a:xfrm>
              <a:off x="5447100" y="2246250"/>
              <a:ext cx="3000" cy="1000"/>
            </a:xfrm>
            <a:custGeom>
              <a:rect b="b" l="l" r="r" t="t"/>
              <a:pathLst>
                <a:path extrusionOk="0" h="40" w="120">
                  <a:moveTo>
                    <a:pt x="0" y="0"/>
                  </a:moveTo>
                  <a:lnTo>
                    <a:pt x="24" y="24"/>
                  </a:lnTo>
                  <a:cubicBezTo>
                    <a:pt x="48" y="24"/>
                    <a:pt x="82" y="40"/>
                    <a:pt x="103" y="40"/>
                  </a:cubicBezTo>
                  <a:cubicBezTo>
                    <a:pt x="113" y="40"/>
                    <a:pt x="119" y="36"/>
                    <a:pt x="119" y="24"/>
                  </a:cubicBezTo>
                  <a:lnTo>
                    <a:pt x="119" y="24"/>
                  </a:lnTo>
                  <a:cubicBezTo>
                    <a:pt x="110" y="27"/>
                    <a:pt x="99" y="29"/>
                    <a:pt x="87" y="29"/>
                  </a:cubicBezTo>
                  <a:cubicBezTo>
                    <a:pt x="54" y="29"/>
                    <a:pt x="18" y="1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3"/>
            <p:cNvSpPr/>
            <p:nvPr/>
          </p:nvSpPr>
          <p:spPr>
            <a:xfrm>
              <a:off x="5425375" y="2259925"/>
              <a:ext cx="1200" cy="1225"/>
            </a:xfrm>
            <a:custGeom>
              <a:rect b="b" l="l" r="r" t="t"/>
              <a:pathLst>
                <a:path extrusionOk="0" h="49" w="48">
                  <a:moveTo>
                    <a:pt x="3" y="42"/>
                  </a:moveTo>
                  <a:cubicBezTo>
                    <a:pt x="1" y="44"/>
                    <a:pt x="0" y="46"/>
                    <a:pt x="0" y="48"/>
                  </a:cubicBezTo>
                  <a:lnTo>
                    <a:pt x="3" y="42"/>
                  </a:lnTo>
                  <a:close/>
                  <a:moveTo>
                    <a:pt x="24" y="1"/>
                  </a:moveTo>
                  <a:lnTo>
                    <a:pt x="3" y="42"/>
                  </a:lnTo>
                  <a:lnTo>
                    <a:pt x="3" y="42"/>
                  </a:lnTo>
                  <a:cubicBezTo>
                    <a:pt x="6" y="40"/>
                    <a:pt x="9" y="39"/>
                    <a:pt x="14" y="39"/>
                  </a:cubicBezTo>
                  <a:cubicBezTo>
                    <a:pt x="21" y="39"/>
                    <a:pt x="30" y="42"/>
                    <a:pt x="36" y="48"/>
                  </a:cubicBezTo>
                  <a:cubicBezTo>
                    <a:pt x="48" y="25"/>
                    <a:pt x="36" y="13"/>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3"/>
            <p:cNvSpPr/>
            <p:nvPr/>
          </p:nvSpPr>
          <p:spPr>
            <a:xfrm>
              <a:off x="5420600" y="2259575"/>
              <a:ext cx="4800" cy="1275"/>
            </a:xfrm>
            <a:custGeom>
              <a:rect b="b" l="l" r="r" t="t"/>
              <a:pathLst>
                <a:path extrusionOk="0" h="51" w="192">
                  <a:moveTo>
                    <a:pt x="84" y="3"/>
                  </a:moveTo>
                  <a:lnTo>
                    <a:pt x="60" y="15"/>
                  </a:lnTo>
                  <a:cubicBezTo>
                    <a:pt x="61" y="15"/>
                    <a:pt x="62" y="15"/>
                    <a:pt x="62" y="15"/>
                  </a:cubicBezTo>
                  <a:lnTo>
                    <a:pt x="62" y="15"/>
                  </a:lnTo>
                  <a:lnTo>
                    <a:pt x="84" y="3"/>
                  </a:lnTo>
                  <a:close/>
                  <a:moveTo>
                    <a:pt x="175" y="0"/>
                  </a:moveTo>
                  <a:cubicBezTo>
                    <a:pt x="147" y="0"/>
                    <a:pt x="115" y="17"/>
                    <a:pt x="81" y="17"/>
                  </a:cubicBezTo>
                  <a:cubicBezTo>
                    <a:pt x="75" y="17"/>
                    <a:pt x="69" y="17"/>
                    <a:pt x="62" y="15"/>
                  </a:cubicBezTo>
                  <a:lnTo>
                    <a:pt x="62" y="15"/>
                  </a:lnTo>
                  <a:lnTo>
                    <a:pt x="1" y="50"/>
                  </a:lnTo>
                  <a:cubicBezTo>
                    <a:pt x="96" y="50"/>
                    <a:pt x="108" y="15"/>
                    <a:pt x="191" y="3"/>
                  </a:cubicBezTo>
                  <a:cubicBezTo>
                    <a:pt x="186" y="1"/>
                    <a:pt x="181" y="0"/>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3"/>
            <p:cNvSpPr/>
            <p:nvPr/>
          </p:nvSpPr>
          <p:spPr>
            <a:xfrm>
              <a:off x="5375850" y="2266475"/>
              <a:ext cx="6375" cy="4225"/>
            </a:xfrm>
            <a:custGeom>
              <a:rect b="b" l="l" r="r" t="t"/>
              <a:pathLst>
                <a:path extrusionOk="0" h="169" w="255">
                  <a:moveTo>
                    <a:pt x="255" y="1"/>
                  </a:moveTo>
                  <a:lnTo>
                    <a:pt x="255" y="1"/>
                  </a:lnTo>
                  <a:cubicBezTo>
                    <a:pt x="183" y="48"/>
                    <a:pt x="112" y="72"/>
                    <a:pt x="17" y="108"/>
                  </a:cubicBezTo>
                  <a:cubicBezTo>
                    <a:pt x="38" y="119"/>
                    <a:pt x="1" y="169"/>
                    <a:pt x="12" y="169"/>
                  </a:cubicBezTo>
                  <a:cubicBezTo>
                    <a:pt x="13" y="169"/>
                    <a:pt x="15" y="168"/>
                    <a:pt x="17" y="167"/>
                  </a:cubicBezTo>
                  <a:lnTo>
                    <a:pt x="112" y="96"/>
                  </a:lnTo>
                  <a:lnTo>
                    <a:pt x="112" y="132"/>
                  </a:lnTo>
                  <a:cubicBezTo>
                    <a:pt x="183" y="120"/>
                    <a:pt x="136" y="72"/>
                    <a:pt x="219" y="60"/>
                  </a:cubicBezTo>
                  <a:cubicBezTo>
                    <a:pt x="219" y="25"/>
                    <a:pt x="207" y="36"/>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3"/>
            <p:cNvSpPr/>
            <p:nvPr/>
          </p:nvSpPr>
          <p:spPr>
            <a:xfrm>
              <a:off x="5290825" y="2334350"/>
              <a:ext cx="325" cy="25"/>
            </a:xfrm>
            <a:custGeom>
              <a:rect b="b" l="l" r="r" t="t"/>
              <a:pathLst>
                <a:path extrusionOk="0" h="1" w="13">
                  <a:moveTo>
                    <a:pt x="1" y="0"/>
                  </a:moveTo>
                  <a:cubicBezTo>
                    <a:pt x="13" y="0"/>
                    <a:pt x="13" y="0"/>
                    <a:pt x="13" y="0"/>
                  </a:cubicBezTo>
                  <a:cubicBezTo>
                    <a:pt x="13" y="0"/>
                    <a:pt x="1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3"/>
            <p:cNvSpPr/>
            <p:nvPr/>
          </p:nvSpPr>
          <p:spPr>
            <a:xfrm>
              <a:off x="5289725" y="2334125"/>
              <a:ext cx="1125" cy="975"/>
            </a:xfrm>
            <a:custGeom>
              <a:rect b="b" l="l" r="r" t="t"/>
              <a:pathLst>
                <a:path extrusionOk="0" h="39" w="45">
                  <a:moveTo>
                    <a:pt x="31" y="0"/>
                  </a:moveTo>
                  <a:cubicBezTo>
                    <a:pt x="24" y="0"/>
                    <a:pt x="15" y="3"/>
                    <a:pt x="9" y="9"/>
                  </a:cubicBezTo>
                  <a:cubicBezTo>
                    <a:pt x="0" y="31"/>
                    <a:pt x="3" y="39"/>
                    <a:pt x="9" y="39"/>
                  </a:cubicBezTo>
                  <a:cubicBezTo>
                    <a:pt x="21" y="39"/>
                    <a:pt x="45" y="17"/>
                    <a:pt x="45" y="9"/>
                  </a:cubicBezTo>
                  <a:cubicBezTo>
                    <a:pt x="45" y="3"/>
                    <a:pt x="39"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3"/>
            <p:cNvSpPr/>
            <p:nvPr/>
          </p:nvSpPr>
          <p:spPr>
            <a:xfrm>
              <a:off x="5534025" y="2189500"/>
              <a:ext cx="450" cy="500"/>
            </a:xfrm>
            <a:custGeom>
              <a:rect b="b" l="l" r="r" t="t"/>
              <a:pathLst>
                <a:path extrusionOk="0" h="20" w="18">
                  <a:moveTo>
                    <a:pt x="16" y="1"/>
                  </a:moveTo>
                  <a:cubicBezTo>
                    <a:pt x="14" y="1"/>
                    <a:pt x="7" y="13"/>
                    <a:pt x="0" y="20"/>
                  </a:cubicBezTo>
                  <a:lnTo>
                    <a:pt x="12" y="20"/>
                  </a:lnTo>
                  <a:cubicBezTo>
                    <a:pt x="17" y="6"/>
                    <a:pt x="18" y="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3"/>
            <p:cNvSpPr/>
            <p:nvPr/>
          </p:nvSpPr>
          <p:spPr>
            <a:xfrm>
              <a:off x="5533725" y="2189675"/>
              <a:ext cx="300" cy="325"/>
            </a:xfrm>
            <a:custGeom>
              <a:rect b="b" l="l" r="r" t="t"/>
              <a:pathLst>
                <a:path extrusionOk="0" h="13" w="12">
                  <a:moveTo>
                    <a:pt x="0" y="1"/>
                  </a:moveTo>
                  <a:cubicBezTo>
                    <a:pt x="0" y="13"/>
                    <a:pt x="12" y="13"/>
                    <a:pt x="12" y="13"/>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3"/>
            <p:cNvSpPr/>
            <p:nvPr/>
          </p:nvSpPr>
          <p:spPr>
            <a:xfrm>
              <a:off x="5503650" y="2201300"/>
              <a:ext cx="25" cy="325"/>
            </a:xfrm>
            <a:custGeom>
              <a:rect b="b" l="l" r="r" t="t"/>
              <a:pathLst>
                <a:path extrusionOk="0" h="13" w="1">
                  <a:moveTo>
                    <a:pt x="1" y="0"/>
                  </a:moveTo>
                  <a:cubicBezTo>
                    <a:pt x="1" y="0"/>
                    <a:pt x="1" y="0"/>
                    <a:pt x="1" y="0"/>
                  </a:cubicBezTo>
                  <a:cubicBezTo>
                    <a:pt x="1" y="0"/>
                    <a:pt x="1"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3"/>
            <p:cNvSpPr/>
            <p:nvPr/>
          </p:nvSpPr>
          <p:spPr>
            <a:xfrm>
              <a:off x="5496200" y="2204275"/>
              <a:ext cx="325" cy="325"/>
            </a:xfrm>
            <a:custGeom>
              <a:rect b="b" l="l" r="r" t="t"/>
              <a:pathLst>
                <a:path extrusionOk="0" h="13" w="13">
                  <a:moveTo>
                    <a:pt x="1" y="0"/>
                  </a:moveTo>
                  <a:cubicBezTo>
                    <a:pt x="1" y="12"/>
                    <a:pt x="13" y="12"/>
                    <a:pt x="13" y="12"/>
                  </a:cubicBezTo>
                  <a:cubicBezTo>
                    <a:pt x="13" y="12"/>
                    <a:pt x="13"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3"/>
            <p:cNvSpPr/>
            <p:nvPr/>
          </p:nvSpPr>
          <p:spPr>
            <a:xfrm>
              <a:off x="5507525" y="2197725"/>
              <a:ext cx="625" cy="325"/>
            </a:xfrm>
            <a:custGeom>
              <a:rect b="b" l="l" r="r" t="t"/>
              <a:pathLst>
                <a:path extrusionOk="0" h="13" w="25">
                  <a:moveTo>
                    <a:pt x="0" y="0"/>
                  </a:moveTo>
                  <a:cubicBezTo>
                    <a:pt x="12" y="12"/>
                    <a:pt x="12" y="12"/>
                    <a:pt x="24" y="12"/>
                  </a:cubicBezTo>
                  <a:cubicBezTo>
                    <a:pt x="12" y="0"/>
                    <a:pt x="1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3"/>
            <p:cNvSpPr/>
            <p:nvPr/>
          </p:nvSpPr>
          <p:spPr>
            <a:xfrm>
              <a:off x="5459600" y="2212600"/>
              <a:ext cx="325" cy="325"/>
            </a:xfrm>
            <a:custGeom>
              <a:rect b="b" l="l" r="r" t="t"/>
              <a:pathLst>
                <a:path extrusionOk="0" h="13" w="13">
                  <a:moveTo>
                    <a:pt x="12" y="13"/>
                  </a:moveTo>
                  <a:cubicBezTo>
                    <a:pt x="12" y="13"/>
                    <a:pt x="12" y="13"/>
                    <a:pt x="0" y="1"/>
                  </a:cubicBezTo>
                  <a:lnTo>
                    <a:pt x="0" y="1"/>
                  </a:lnTo>
                  <a:lnTo>
                    <a:pt x="12" y="13"/>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3"/>
            <p:cNvSpPr/>
            <p:nvPr/>
          </p:nvSpPr>
          <p:spPr>
            <a:xfrm>
              <a:off x="5519725" y="2189100"/>
              <a:ext cx="25" cy="25"/>
            </a:xfrm>
            <a:custGeom>
              <a:rect b="b" l="l" r="r" t="t"/>
              <a:pathLst>
                <a:path extrusionOk="0" h="1" w="1">
                  <a:moveTo>
                    <a:pt x="1" y="0"/>
                  </a:moveTo>
                  <a:lnTo>
                    <a:pt x="1" y="0"/>
                  </a:lnTo>
                  <a:cubicBezTo>
                    <a:pt x="1"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3"/>
            <p:cNvSpPr/>
            <p:nvPr/>
          </p:nvSpPr>
          <p:spPr>
            <a:xfrm>
              <a:off x="5517950" y="2189100"/>
              <a:ext cx="25" cy="300"/>
            </a:xfrm>
            <a:custGeom>
              <a:rect b="b" l="l" r="r" t="t"/>
              <a:pathLst>
                <a:path extrusionOk="0" h="12" w="1">
                  <a:moveTo>
                    <a:pt x="0" y="12"/>
                  </a:moveTo>
                  <a:cubicBezTo>
                    <a:pt x="0" y="12"/>
                    <a:pt x="0" y="12"/>
                    <a:pt x="0" y="12"/>
                  </a:cubicBezTo>
                  <a:cubicBezTo>
                    <a:pt x="0" y="0"/>
                    <a:pt x="0" y="0"/>
                    <a:pt x="0" y="1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3"/>
            <p:cNvSpPr/>
            <p:nvPr/>
          </p:nvSpPr>
          <p:spPr>
            <a:xfrm>
              <a:off x="5514075" y="2197425"/>
              <a:ext cx="325" cy="250"/>
            </a:xfrm>
            <a:custGeom>
              <a:rect b="b" l="l" r="r" t="t"/>
              <a:pathLst>
                <a:path extrusionOk="0" h="10" w="13">
                  <a:moveTo>
                    <a:pt x="0" y="0"/>
                  </a:moveTo>
                  <a:cubicBezTo>
                    <a:pt x="6" y="6"/>
                    <a:pt x="9" y="9"/>
                    <a:pt x="11" y="9"/>
                  </a:cubicBezTo>
                  <a:cubicBezTo>
                    <a:pt x="12" y="9"/>
                    <a:pt x="12" y="6"/>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3"/>
            <p:cNvSpPr/>
            <p:nvPr/>
          </p:nvSpPr>
          <p:spPr>
            <a:xfrm>
              <a:off x="5505150" y="2198900"/>
              <a:ext cx="25" cy="325"/>
            </a:xfrm>
            <a:custGeom>
              <a:rect b="b" l="l" r="r" t="t"/>
              <a:pathLst>
                <a:path extrusionOk="0" h="13" w="1">
                  <a:moveTo>
                    <a:pt x="0" y="13"/>
                  </a:moveTo>
                  <a:cubicBezTo>
                    <a:pt x="0" y="13"/>
                    <a:pt x="0" y="13"/>
                    <a:pt x="0" y="13"/>
                  </a:cubicBezTo>
                  <a:cubicBezTo>
                    <a:pt x="0" y="13"/>
                    <a:pt x="0" y="1"/>
                    <a:pt x="0" y="1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3"/>
            <p:cNvSpPr/>
            <p:nvPr/>
          </p:nvSpPr>
          <p:spPr>
            <a:xfrm>
              <a:off x="5425675" y="2231950"/>
              <a:ext cx="900" cy="1225"/>
            </a:xfrm>
            <a:custGeom>
              <a:rect b="b" l="l" r="r" t="t"/>
              <a:pathLst>
                <a:path extrusionOk="0" h="49" w="36">
                  <a:moveTo>
                    <a:pt x="0" y="1"/>
                  </a:moveTo>
                  <a:cubicBezTo>
                    <a:pt x="0" y="1"/>
                    <a:pt x="0" y="12"/>
                    <a:pt x="0" y="24"/>
                  </a:cubicBezTo>
                  <a:lnTo>
                    <a:pt x="36" y="48"/>
                  </a:lnTo>
                  <a:cubicBezTo>
                    <a:pt x="36" y="36"/>
                    <a:pt x="33" y="36"/>
                    <a:pt x="28" y="36"/>
                  </a:cubicBezTo>
                  <a:cubicBezTo>
                    <a:pt x="24" y="36"/>
                    <a:pt x="18" y="36"/>
                    <a:pt x="12" y="24"/>
                  </a:cubicBezTo>
                  <a:cubicBezTo>
                    <a:pt x="12" y="20"/>
                    <a:pt x="13" y="19"/>
                    <a:pt x="16" y="19"/>
                  </a:cubicBezTo>
                  <a:cubicBezTo>
                    <a:pt x="20" y="19"/>
                    <a:pt x="28" y="24"/>
                    <a:pt x="36" y="24"/>
                  </a:cubicBezTo>
                  <a:cubicBezTo>
                    <a:pt x="29" y="11"/>
                    <a:pt x="25" y="7"/>
                    <a:pt x="21" y="7"/>
                  </a:cubicBezTo>
                  <a:cubicBezTo>
                    <a:pt x="15" y="7"/>
                    <a:pt x="12" y="18"/>
                    <a:pt x="8" y="18"/>
                  </a:cubicBezTo>
                  <a:cubicBezTo>
                    <a:pt x="6" y="18"/>
                    <a:pt x="3" y="1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3"/>
            <p:cNvSpPr/>
            <p:nvPr/>
          </p:nvSpPr>
          <p:spPr>
            <a:xfrm>
              <a:off x="5456025" y="2211700"/>
              <a:ext cx="1525" cy="2425"/>
            </a:xfrm>
            <a:custGeom>
              <a:rect b="b" l="l" r="r" t="t"/>
              <a:pathLst>
                <a:path extrusionOk="0" h="97" w="61">
                  <a:moveTo>
                    <a:pt x="1" y="1"/>
                  </a:moveTo>
                  <a:cubicBezTo>
                    <a:pt x="1" y="37"/>
                    <a:pt x="48" y="60"/>
                    <a:pt x="48" y="96"/>
                  </a:cubicBezTo>
                  <a:lnTo>
                    <a:pt x="60" y="96"/>
                  </a:lnTo>
                  <a:cubicBezTo>
                    <a:pt x="36" y="72"/>
                    <a:pt x="36" y="49"/>
                    <a:pt x="24" y="25"/>
                  </a:cubicBezTo>
                  <a:cubicBezTo>
                    <a:pt x="12" y="13"/>
                    <a:pt x="1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3"/>
            <p:cNvSpPr/>
            <p:nvPr/>
          </p:nvSpPr>
          <p:spPr>
            <a:xfrm>
              <a:off x="5457525" y="2214100"/>
              <a:ext cx="600" cy="325"/>
            </a:xfrm>
            <a:custGeom>
              <a:rect b="b" l="l" r="r" t="t"/>
              <a:pathLst>
                <a:path extrusionOk="0" h="13" w="24">
                  <a:moveTo>
                    <a:pt x="0" y="0"/>
                  </a:moveTo>
                  <a:cubicBezTo>
                    <a:pt x="12" y="0"/>
                    <a:pt x="12" y="12"/>
                    <a:pt x="12" y="12"/>
                  </a:cubicBezTo>
                  <a:lnTo>
                    <a:pt x="24" y="12"/>
                  </a:lnTo>
                  <a:cubicBezTo>
                    <a:pt x="12" y="0"/>
                    <a:pt x="1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3"/>
            <p:cNvSpPr/>
            <p:nvPr/>
          </p:nvSpPr>
          <p:spPr>
            <a:xfrm>
              <a:off x="5430725" y="2228375"/>
              <a:ext cx="325" cy="25"/>
            </a:xfrm>
            <a:custGeom>
              <a:rect b="b" l="l" r="r" t="t"/>
              <a:pathLst>
                <a:path extrusionOk="0" h="1" w="13">
                  <a:moveTo>
                    <a:pt x="1" y="1"/>
                  </a:moveTo>
                  <a:cubicBezTo>
                    <a:pt x="12" y="1"/>
                    <a:pt x="12" y="1"/>
                    <a:pt x="12" y="1"/>
                  </a:cubicBezTo>
                  <a:cubicBezTo>
                    <a:pt x="1"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3"/>
            <p:cNvSpPr/>
            <p:nvPr/>
          </p:nvSpPr>
          <p:spPr>
            <a:xfrm>
              <a:off x="5461075" y="2210825"/>
              <a:ext cx="325" cy="25"/>
            </a:xfrm>
            <a:custGeom>
              <a:rect b="b" l="l" r="r" t="t"/>
              <a:pathLst>
                <a:path extrusionOk="0" h="1" w="13">
                  <a:moveTo>
                    <a:pt x="1" y="0"/>
                  </a:moveTo>
                  <a:cubicBezTo>
                    <a:pt x="1" y="0"/>
                    <a:pt x="1" y="0"/>
                    <a:pt x="13" y="0"/>
                  </a:cubicBezTo>
                  <a:cubicBezTo>
                    <a:pt x="13" y="0"/>
                    <a:pt x="13"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3"/>
            <p:cNvSpPr/>
            <p:nvPr/>
          </p:nvSpPr>
          <p:spPr>
            <a:xfrm>
              <a:off x="5454550" y="2227550"/>
              <a:ext cx="600" cy="850"/>
            </a:xfrm>
            <a:custGeom>
              <a:rect b="b" l="l" r="r" t="t"/>
              <a:pathLst>
                <a:path extrusionOk="0" h="34" w="24">
                  <a:moveTo>
                    <a:pt x="12" y="0"/>
                  </a:moveTo>
                  <a:cubicBezTo>
                    <a:pt x="11" y="0"/>
                    <a:pt x="14" y="12"/>
                    <a:pt x="7" y="12"/>
                  </a:cubicBezTo>
                  <a:cubicBezTo>
                    <a:pt x="5" y="12"/>
                    <a:pt x="3" y="11"/>
                    <a:pt x="0" y="10"/>
                  </a:cubicBezTo>
                  <a:lnTo>
                    <a:pt x="0" y="10"/>
                  </a:lnTo>
                  <a:lnTo>
                    <a:pt x="12" y="34"/>
                  </a:lnTo>
                  <a:cubicBezTo>
                    <a:pt x="24" y="34"/>
                    <a:pt x="24" y="22"/>
                    <a:pt x="24" y="22"/>
                  </a:cubicBezTo>
                  <a:cubicBezTo>
                    <a:pt x="16" y="5"/>
                    <a:pt x="13"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3"/>
            <p:cNvSpPr/>
            <p:nvPr/>
          </p:nvSpPr>
          <p:spPr>
            <a:xfrm>
              <a:off x="5425375" y="2232550"/>
              <a:ext cx="325" cy="25"/>
            </a:xfrm>
            <a:custGeom>
              <a:rect b="b" l="l" r="r" t="t"/>
              <a:pathLst>
                <a:path extrusionOk="0" h="1" w="13">
                  <a:moveTo>
                    <a:pt x="0" y="0"/>
                  </a:moveTo>
                  <a:lnTo>
                    <a:pt x="12" y="0"/>
                  </a:lnTo>
                  <a:lnTo>
                    <a:pt x="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3"/>
            <p:cNvSpPr/>
            <p:nvPr/>
          </p:nvSpPr>
          <p:spPr>
            <a:xfrm>
              <a:off x="5459150" y="2212900"/>
              <a:ext cx="1075" cy="625"/>
            </a:xfrm>
            <a:custGeom>
              <a:rect b="b" l="l" r="r" t="t"/>
              <a:pathLst>
                <a:path extrusionOk="0" h="25" w="43">
                  <a:moveTo>
                    <a:pt x="30" y="1"/>
                  </a:moveTo>
                  <a:cubicBezTo>
                    <a:pt x="36" y="12"/>
                    <a:pt x="27" y="12"/>
                    <a:pt x="18" y="12"/>
                  </a:cubicBezTo>
                  <a:cubicBezTo>
                    <a:pt x="10" y="12"/>
                    <a:pt x="1" y="12"/>
                    <a:pt x="7" y="24"/>
                  </a:cubicBezTo>
                  <a:lnTo>
                    <a:pt x="42" y="12"/>
                  </a:lnTo>
                  <a:lnTo>
                    <a:pt x="3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3"/>
            <p:cNvSpPr/>
            <p:nvPr/>
          </p:nvSpPr>
          <p:spPr>
            <a:xfrm>
              <a:off x="5528950" y="2191775"/>
              <a:ext cx="1525" cy="2400"/>
            </a:xfrm>
            <a:custGeom>
              <a:rect b="b" l="l" r="r" t="t"/>
              <a:pathLst>
                <a:path extrusionOk="0" h="96" w="61">
                  <a:moveTo>
                    <a:pt x="60" y="0"/>
                  </a:moveTo>
                  <a:cubicBezTo>
                    <a:pt x="36" y="36"/>
                    <a:pt x="24" y="24"/>
                    <a:pt x="1" y="36"/>
                  </a:cubicBezTo>
                  <a:lnTo>
                    <a:pt x="24" y="72"/>
                  </a:lnTo>
                  <a:lnTo>
                    <a:pt x="24" y="84"/>
                  </a:lnTo>
                  <a:lnTo>
                    <a:pt x="36" y="95"/>
                  </a:lnTo>
                  <a:cubicBezTo>
                    <a:pt x="60" y="72"/>
                    <a:pt x="60" y="36"/>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3"/>
            <p:cNvSpPr/>
            <p:nvPr/>
          </p:nvSpPr>
          <p:spPr>
            <a:xfrm>
              <a:off x="5521225" y="2185575"/>
              <a:ext cx="600" cy="850"/>
            </a:xfrm>
            <a:custGeom>
              <a:rect b="b" l="l" r="r" t="t"/>
              <a:pathLst>
                <a:path extrusionOk="0" h="34" w="24">
                  <a:moveTo>
                    <a:pt x="5" y="0"/>
                  </a:moveTo>
                  <a:cubicBezTo>
                    <a:pt x="2" y="0"/>
                    <a:pt x="0" y="3"/>
                    <a:pt x="0" y="10"/>
                  </a:cubicBezTo>
                  <a:lnTo>
                    <a:pt x="24" y="34"/>
                  </a:lnTo>
                  <a:cubicBezTo>
                    <a:pt x="24" y="17"/>
                    <a:pt x="12"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3"/>
            <p:cNvSpPr/>
            <p:nvPr/>
          </p:nvSpPr>
          <p:spPr>
            <a:xfrm>
              <a:off x="5524500" y="2193975"/>
              <a:ext cx="600" cy="1100"/>
            </a:xfrm>
            <a:custGeom>
              <a:rect b="b" l="l" r="r" t="t"/>
              <a:pathLst>
                <a:path extrusionOk="0" h="44" w="24">
                  <a:moveTo>
                    <a:pt x="11" y="0"/>
                  </a:moveTo>
                  <a:cubicBezTo>
                    <a:pt x="5" y="0"/>
                    <a:pt x="0" y="9"/>
                    <a:pt x="0" y="31"/>
                  </a:cubicBezTo>
                  <a:cubicBezTo>
                    <a:pt x="3" y="25"/>
                    <a:pt x="5" y="23"/>
                    <a:pt x="7" y="23"/>
                  </a:cubicBezTo>
                  <a:cubicBezTo>
                    <a:pt x="13" y="23"/>
                    <a:pt x="15" y="43"/>
                    <a:pt x="24" y="43"/>
                  </a:cubicBezTo>
                  <a:lnTo>
                    <a:pt x="24" y="7"/>
                  </a:lnTo>
                  <a:cubicBezTo>
                    <a:pt x="19" y="3"/>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3"/>
            <p:cNvSpPr/>
            <p:nvPr/>
          </p:nvSpPr>
          <p:spPr>
            <a:xfrm>
              <a:off x="5518825" y="2186125"/>
              <a:ext cx="775" cy="600"/>
            </a:xfrm>
            <a:custGeom>
              <a:rect b="b" l="l" r="r" t="t"/>
              <a:pathLst>
                <a:path extrusionOk="0" h="24" w="31">
                  <a:moveTo>
                    <a:pt x="25" y="0"/>
                  </a:moveTo>
                  <a:cubicBezTo>
                    <a:pt x="25" y="9"/>
                    <a:pt x="23" y="12"/>
                    <a:pt x="21" y="12"/>
                  </a:cubicBezTo>
                  <a:cubicBezTo>
                    <a:pt x="17" y="12"/>
                    <a:pt x="11" y="4"/>
                    <a:pt x="6" y="4"/>
                  </a:cubicBezTo>
                  <a:cubicBezTo>
                    <a:pt x="3" y="4"/>
                    <a:pt x="1" y="9"/>
                    <a:pt x="1" y="24"/>
                  </a:cubicBezTo>
                  <a:cubicBezTo>
                    <a:pt x="4" y="21"/>
                    <a:pt x="7" y="20"/>
                    <a:pt x="11" y="20"/>
                  </a:cubicBezTo>
                  <a:cubicBezTo>
                    <a:pt x="15" y="20"/>
                    <a:pt x="19" y="21"/>
                    <a:pt x="22" y="21"/>
                  </a:cubicBezTo>
                  <a:cubicBezTo>
                    <a:pt x="28" y="21"/>
                    <a:pt x="31" y="18"/>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3"/>
            <p:cNvSpPr/>
            <p:nvPr/>
          </p:nvSpPr>
          <p:spPr>
            <a:xfrm>
              <a:off x="5521500" y="2195900"/>
              <a:ext cx="925" cy="750"/>
            </a:xfrm>
            <a:custGeom>
              <a:rect b="b" l="l" r="r" t="t"/>
              <a:pathLst>
                <a:path extrusionOk="0" h="30" w="37">
                  <a:moveTo>
                    <a:pt x="6" y="0"/>
                  </a:moveTo>
                  <a:cubicBezTo>
                    <a:pt x="3" y="0"/>
                    <a:pt x="1" y="4"/>
                    <a:pt x="1" y="14"/>
                  </a:cubicBezTo>
                  <a:cubicBezTo>
                    <a:pt x="5" y="26"/>
                    <a:pt x="9" y="30"/>
                    <a:pt x="13" y="30"/>
                  </a:cubicBezTo>
                  <a:cubicBezTo>
                    <a:pt x="19" y="30"/>
                    <a:pt x="25" y="20"/>
                    <a:pt x="31" y="16"/>
                  </a:cubicBezTo>
                  <a:lnTo>
                    <a:pt x="31" y="16"/>
                  </a:lnTo>
                  <a:cubicBezTo>
                    <a:pt x="32" y="16"/>
                    <a:pt x="32" y="16"/>
                    <a:pt x="32" y="16"/>
                  </a:cubicBezTo>
                  <a:cubicBezTo>
                    <a:pt x="34" y="16"/>
                    <a:pt x="35" y="15"/>
                    <a:pt x="37" y="14"/>
                  </a:cubicBezTo>
                  <a:lnTo>
                    <a:pt x="37" y="14"/>
                  </a:lnTo>
                  <a:cubicBezTo>
                    <a:pt x="35" y="14"/>
                    <a:pt x="33" y="15"/>
                    <a:pt x="31" y="16"/>
                  </a:cubicBezTo>
                  <a:lnTo>
                    <a:pt x="31" y="16"/>
                  </a:lnTo>
                  <a:cubicBezTo>
                    <a:pt x="23" y="15"/>
                    <a:pt x="12" y="0"/>
                    <a:pt x="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3"/>
            <p:cNvSpPr/>
            <p:nvPr/>
          </p:nvSpPr>
          <p:spPr>
            <a:xfrm>
              <a:off x="5516450" y="2187000"/>
              <a:ext cx="1525" cy="2700"/>
            </a:xfrm>
            <a:custGeom>
              <a:rect b="b" l="l" r="r" t="t"/>
              <a:pathLst>
                <a:path extrusionOk="0" h="108" w="61">
                  <a:moveTo>
                    <a:pt x="12" y="1"/>
                  </a:moveTo>
                  <a:cubicBezTo>
                    <a:pt x="12" y="36"/>
                    <a:pt x="1" y="72"/>
                    <a:pt x="24" y="108"/>
                  </a:cubicBezTo>
                  <a:cubicBezTo>
                    <a:pt x="12" y="72"/>
                    <a:pt x="24" y="72"/>
                    <a:pt x="36" y="72"/>
                  </a:cubicBezTo>
                  <a:cubicBezTo>
                    <a:pt x="36" y="84"/>
                    <a:pt x="36" y="96"/>
                    <a:pt x="36" y="108"/>
                  </a:cubicBezTo>
                  <a:cubicBezTo>
                    <a:pt x="48" y="84"/>
                    <a:pt x="48" y="84"/>
                    <a:pt x="60" y="72"/>
                  </a:cubicBezTo>
                  <a:cubicBezTo>
                    <a:pt x="48" y="48"/>
                    <a:pt x="24" y="36"/>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3"/>
            <p:cNvSpPr/>
            <p:nvPr/>
          </p:nvSpPr>
          <p:spPr>
            <a:xfrm>
              <a:off x="5520800" y="2194925"/>
              <a:ext cx="1025" cy="2275"/>
            </a:xfrm>
            <a:custGeom>
              <a:rect b="b" l="l" r="r" t="t"/>
              <a:pathLst>
                <a:path extrusionOk="0" h="91" w="41">
                  <a:moveTo>
                    <a:pt x="2" y="0"/>
                  </a:moveTo>
                  <a:lnTo>
                    <a:pt x="2" y="0"/>
                  </a:lnTo>
                  <a:cubicBezTo>
                    <a:pt x="1" y="0"/>
                    <a:pt x="3" y="9"/>
                    <a:pt x="5" y="20"/>
                  </a:cubicBezTo>
                  <a:lnTo>
                    <a:pt x="5" y="20"/>
                  </a:lnTo>
                  <a:lnTo>
                    <a:pt x="5" y="5"/>
                  </a:lnTo>
                  <a:cubicBezTo>
                    <a:pt x="3" y="2"/>
                    <a:pt x="2" y="0"/>
                    <a:pt x="2" y="0"/>
                  </a:cubicBezTo>
                  <a:close/>
                  <a:moveTo>
                    <a:pt x="5" y="20"/>
                  </a:moveTo>
                  <a:lnTo>
                    <a:pt x="5" y="53"/>
                  </a:lnTo>
                  <a:cubicBezTo>
                    <a:pt x="6" y="52"/>
                    <a:pt x="7" y="51"/>
                    <a:pt x="8" y="51"/>
                  </a:cubicBezTo>
                  <a:lnTo>
                    <a:pt x="8" y="51"/>
                  </a:lnTo>
                  <a:cubicBezTo>
                    <a:pt x="7" y="52"/>
                    <a:pt x="6" y="53"/>
                    <a:pt x="5" y="53"/>
                  </a:cubicBezTo>
                  <a:cubicBezTo>
                    <a:pt x="15" y="63"/>
                    <a:pt x="26" y="91"/>
                    <a:pt x="36" y="91"/>
                  </a:cubicBezTo>
                  <a:cubicBezTo>
                    <a:pt x="38" y="91"/>
                    <a:pt x="39" y="90"/>
                    <a:pt x="41" y="89"/>
                  </a:cubicBezTo>
                  <a:cubicBezTo>
                    <a:pt x="31" y="69"/>
                    <a:pt x="21" y="50"/>
                    <a:pt x="12" y="50"/>
                  </a:cubicBezTo>
                  <a:cubicBezTo>
                    <a:pt x="10" y="50"/>
                    <a:pt x="9" y="50"/>
                    <a:pt x="8" y="51"/>
                  </a:cubicBezTo>
                  <a:lnTo>
                    <a:pt x="8" y="51"/>
                  </a:lnTo>
                  <a:cubicBezTo>
                    <a:pt x="10" y="46"/>
                    <a:pt x="8" y="32"/>
                    <a:pt x="5" y="2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3"/>
            <p:cNvSpPr/>
            <p:nvPr/>
          </p:nvSpPr>
          <p:spPr>
            <a:xfrm>
              <a:off x="5514975" y="2186400"/>
              <a:ext cx="1200" cy="1825"/>
            </a:xfrm>
            <a:custGeom>
              <a:rect b="b" l="l" r="r" t="t"/>
              <a:pathLst>
                <a:path extrusionOk="0" h="73" w="48">
                  <a:moveTo>
                    <a:pt x="48" y="1"/>
                  </a:moveTo>
                  <a:cubicBezTo>
                    <a:pt x="24" y="13"/>
                    <a:pt x="0" y="37"/>
                    <a:pt x="0" y="60"/>
                  </a:cubicBezTo>
                  <a:lnTo>
                    <a:pt x="12" y="72"/>
                  </a:lnTo>
                  <a:cubicBezTo>
                    <a:pt x="24" y="37"/>
                    <a:pt x="48" y="49"/>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3"/>
            <p:cNvSpPr/>
            <p:nvPr/>
          </p:nvSpPr>
          <p:spPr>
            <a:xfrm>
              <a:off x="5519125" y="2194875"/>
              <a:ext cx="625" cy="1375"/>
            </a:xfrm>
            <a:custGeom>
              <a:rect b="b" l="l" r="r" t="t"/>
              <a:pathLst>
                <a:path extrusionOk="0" h="55" w="25">
                  <a:moveTo>
                    <a:pt x="6" y="0"/>
                  </a:moveTo>
                  <a:cubicBezTo>
                    <a:pt x="5" y="0"/>
                    <a:pt x="3" y="2"/>
                    <a:pt x="1" y="7"/>
                  </a:cubicBezTo>
                  <a:lnTo>
                    <a:pt x="1" y="55"/>
                  </a:lnTo>
                  <a:cubicBezTo>
                    <a:pt x="25" y="55"/>
                    <a:pt x="1" y="31"/>
                    <a:pt x="1" y="19"/>
                  </a:cubicBezTo>
                  <a:lnTo>
                    <a:pt x="1" y="19"/>
                  </a:lnTo>
                  <a:cubicBezTo>
                    <a:pt x="7" y="25"/>
                    <a:pt x="10" y="28"/>
                    <a:pt x="13" y="28"/>
                  </a:cubicBezTo>
                  <a:cubicBezTo>
                    <a:pt x="16" y="28"/>
                    <a:pt x="19" y="25"/>
                    <a:pt x="25" y="19"/>
                  </a:cubicBezTo>
                  <a:lnTo>
                    <a:pt x="25" y="19"/>
                  </a:lnTo>
                  <a:cubicBezTo>
                    <a:pt x="22" y="20"/>
                    <a:pt x="20" y="21"/>
                    <a:pt x="18" y="21"/>
                  </a:cubicBezTo>
                  <a:cubicBezTo>
                    <a:pt x="6" y="21"/>
                    <a:pt x="9" y="0"/>
                    <a:pt x="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3"/>
            <p:cNvSpPr/>
            <p:nvPr/>
          </p:nvSpPr>
          <p:spPr>
            <a:xfrm>
              <a:off x="5517650" y="2196525"/>
              <a:ext cx="1200" cy="1825"/>
            </a:xfrm>
            <a:custGeom>
              <a:rect b="b" l="l" r="r" t="t"/>
              <a:pathLst>
                <a:path extrusionOk="0" h="73" w="48">
                  <a:moveTo>
                    <a:pt x="12" y="1"/>
                  </a:moveTo>
                  <a:lnTo>
                    <a:pt x="0" y="25"/>
                  </a:lnTo>
                  <a:lnTo>
                    <a:pt x="24" y="72"/>
                  </a:lnTo>
                  <a:cubicBezTo>
                    <a:pt x="48" y="48"/>
                    <a:pt x="24" y="48"/>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3"/>
            <p:cNvSpPr/>
            <p:nvPr/>
          </p:nvSpPr>
          <p:spPr>
            <a:xfrm>
              <a:off x="5516750" y="2195650"/>
              <a:ext cx="625" cy="2100"/>
            </a:xfrm>
            <a:custGeom>
              <a:rect b="b" l="l" r="r" t="t"/>
              <a:pathLst>
                <a:path extrusionOk="0" h="84" w="25">
                  <a:moveTo>
                    <a:pt x="12" y="0"/>
                  </a:moveTo>
                  <a:lnTo>
                    <a:pt x="0" y="83"/>
                  </a:lnTo>
                  <a:cubicBezTo>
                    <a:pt x="12" y="48"/>
                    <a:pt x="12" y="48"/>
                    <a:pt x="24" y="12"/>
                  </a:cubicBezTo>
                  <a:lnTo>
                    <a:pt x="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3"/>
            <p:cNvSpPr/>
            <p:nvPr/>
          </p:nvSpPr>
          <p:spPr>
            <a:xfrm>
              <a:off x="5505825" y="2189875"/>
              <a:ext cx="625" cy="975"/>
            </a:xfrm>
            <a:custGeom>
              <a:rect b="b" l="l" r="r" t="t"/>
              <a:pathLst>
                <a:path extrusionOk="0" h="39" w="25">
                  <a:moveTo>
                    <a:pt x="1" y="0"/>
                  </a:moveTo>
                  <a:lnTo>
                    <a:pt x="1" y="0"/>
                  </a:lnTo>
                  <a:cubicBezTo>
                    <a:pt x="0" y="0"/>
                    <a:pt x="2" y="1"/>
                    <a:pt x="6" y="3"/>
                  </a:cubicBezTo>
                  <a:lnTo>
                    <a:pt x="6" y="3"/>
                  </a:lnTo>
                  <a:cubicBezTo>
                    <a:pt x="3" y="1"/>
                    <a:pt x="1" y="0"/>
                    <a:pt x="1" y="0"/>
                  </a:cubicBezTo>
                  <a:close/>
                  <a:moveTo>
                    <a:pt x="6" y="3"/>
                  </a:moveTo>
                  <a:cubicBezTo>
                    <a:pt x="7" y="4"/>
                    <a:pt x="8" y="5"/>
                    <a:pt x="9" y="6"/>
                  </a:cubicBezTo>
                  <a:lnTo>
                    <a:pt x="9" y="6"/>
                  </a:lnTo>
                  <a:cubicBezTo>
                    <a:pt x="9" y="5"/>
                    <a:pt x="9" y="5"/>
                    <a:pt x="9" y="5"/>
                  </a:cubicBezTo>
                  <a:cubicBezTo>
                    <a:pt x="8" y="4"/>
                    <a:pt x="7" y="4"/>
                    <a:pt x="6" y="3"/>
                  </a:cubicBezTo>
                  <a:close/>
                  <a:moveTo>
                    <a:pt x="9" y="6"/>
                  </a:moveTo>
                  <a:lnTo>
                    <a:pt x="9" y="6"/>
                  </a:lnTo>
                  <a:cubicBezTo>
                    <a:pt x="9" y="22"/>
                    <a:pt x="21" y="38"/>
                    <a:pt x="23" y="38"/>
                  </a:cubicBezTo>
                  <a:cubicBezTo>
                    <a:pt x="25" y="38"/>
                    <a:pt x="24" y="36"/>
                    <a:pt x="21" y="29"/>
                  </a:cubicBezTo>
                  <a:cubicBezTo>
                    <a:pt x="21" y="19"/>
                    <a:pt x="14" y="11"/>
                    <a:pt x="9" y="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3"/>
            <p:cNvSpPr/>
            <p:nvPr/>
          </p:nvSpPr>
          <p:spPr>
            <a:xfrm>
              <a:off x="5509000" y="2199150"/>
              <a:ext cx="1525" cy="1275"/>
            </a:xfrm>
            <a:custGeom>
              <a:rect b="b" l="l" r="r" t="t"/>
              <a:pathLst>
                <a:path extrusionOk="0" h="51" w="61">
                  <a:moveTo>
                    <a:pt x="43" y="1"/>
                  </a:moveTo>
                  <a:cubicBezTo>
                    <a:pt x="30" y="1"/>
                    <a:pt x="11" y="30"/>
                    <a:pt x="1" y="51"/>
                  </a:cubicBezTo>
                  <a:cubicBezTo>
                    <a:pt x="13" y="27"/>
                    <a:pt x="60" y="27"/>
                    <a:pt x="49" y="3"/>
                  </a:cubicBezTo>
                  <a:cubicBezTo>
                    <a:pt x="47" y="1"/>
                    <a:pt x="45" y="1"/>
                    <a:pt x="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3"/>
            <p:cNvSpPr/>
            <p:nvPr/>
          </p:nvSpPr>
          <p:spPr>
            <a:xfrm>
              <a:off x="5497100" y="2205450"/>
              <a:ext cx="875" cy="1525"/>
            </a:xfrm>
            <a:custGeom>
              <a:rect b="b" l="l" r="r" t="t"/>
              <a:pathLst>
                <a:path extrusionOk="0" h="61" w="35">
                  <a:moveTo>
                    <a:pt x="24" y="1"/>
                  </a:moveTo>
                  <a:cubicBezTo>
                    <a:pt x="24" y="25"/>
                    <a:pt x="13" y="25"/>
                    <a:pt x="1" y="60"/>
                  </a:cubicBezTo>
                  <a:cubicBezTo>
                    <a:pt x="13" y="49"/>
                    <a:pt x="24" y="60"/>
                    <a:pt x="13" y="37"/>
                  </a:cubicBezTo>
                  <a:lnTo>
                    <a:pt x="13" y="37"/>
                  </a:lnTo>
                  <a:cubicBezTo>
                    <a:pt x="15" y="39"/>
                    <a:pt x="17" y="40"/>
                    <a:pt x="19" y="40"/>
                  </a:cubicBezTo>
                  <a:cubicBezTo>
                    <a:pt x="28" y="40"/>
                    <a:pt x="34" y="20"/>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3"/>
            <p:cNvSpPr/>
            <p:nvPr/>
          </p:nvSpPr>
          <p:spPr>
            <a:xfrm>
              <a:off x="5494125" y="2206350"/>
              <a:ext cx="625" cy="925"/>
            </a:xfrm>
            <a:custGeom>
              <a:rect b="b" l="l" r="r" t="t"/>
              <a:pathLst>
                <a:path extrusionOk="0" h="37" w="25">
                  <a:moveTo>
                    <a:pt x="12" y="1"/>
                  </a:moveTo>
                  <a:cubicBezTo>
                    <a:pt x="12" y="1"/>
                    <a:pt x="1" y="24"/>
                    <a:pt x="12" y="36"/>
                  </a:cubicBezTo>
                  <a:cubicBezTo>
                    <a:pt x="12" y="24"/>
                    <a:pt x="24" y="24"/>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3"/>
            <p:cNvSpPr/>
            <p:nvPr/>
          </p:nvSpPr>
          <p:spPr>
            <a:xfrm>
              <a:off x="5468225" y="2201300"/>
              <a:ext cx="625" cy="900"/>
            </a:xfrm>
            <a:custGeom>
              <a:rect b="b" l="l" r="r" t="t"/>
              <a:pathLst>
                <a:path extrusionOk="0" h="36" w="25">
                  <a:moveTo>
                    <a:pt x="13" y="0"/>
                  </a:moveTo>
                  <a:cubicBezTo>
                    <a:pt x="1" y="0"/>
                    <a:pt x="1" y="12"/>
                    <a:pt x="13" y="36"/>
                  </a:cubicBezTo>
                  <a:cubicBezTo>
                    <a:pt x="25" y="24"/>
                    <a:pt x="13" y="12"/>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3"/>
            <p:cNvSpPr/>
            <p:nvPr/>
          </p:nvSpPr>
          <p:spPr>
            <a:xfrm>
              <a:off x="5467625" y="2201900"/>
              <a:ext cx="625" cy="600"/>
            </a:xfrm>
            <a:custGeom>
              <a:rect b="b" l="l" r="r" t="t"/>
              <a:pathLst>
                <a:path extrusionOk="0" h="24" w="25">
                  <a:moveTo>
                    <a:pt x="13" y="12"/>
                  </a:moveTo>
                  <a:lnTo>
                    <a:pt x="1" y="0"/>
                  </a:lnTo>
                  <a:lnTo>
                    <a:pt x="25" y="24"/>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3"/>
            <p:cNvSpPr/>
            <p:nvPr/>
          </p:nvSpPr>
          <p:spPr>
            <a:xfrm>
              <a:off x="5465550" y="2202175"/>
              <a:ext cx="325" cy="325"/>
            </a:xfrm>
            <a:custGeom>
              <a:rect b="b" l="l" r="r" t="t"/>
              <a:pathLst>
                <a:path extrusionOk="0" h="13" w="13">
                  <a:moveTo>
                    <a:pt x="12" y="1"/>
                  </a:moveTo>
                  <a:cubicBezTo>
                    <a:pt x="1" y="1"/>
                    <a:pt x="1" y="13"/>
                    <a:pt x="12" y="13"/>
                  </a:cubicBezTo>
                  <a:cubicBezTo>
                    <a:pt x="12" y="13"/>
                    <a:pt x="12"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3"/>
            <p:cNvSpPr/>
            <p:nvPr/>
          </p:nvSpPr>
          <p:spPr>
            <a:xfrm>
              <a:off x="5465850" y="2201900"/>
              <a:ext cx="325" cy="300"/>
            </a:xfrm>
            <a:custGeom>
              <a:rect b="b" l="l" r="r" t="t"/>
              <a:pathLst>
                <a:path extrusionOk="0" h="12" w="13">
                  <a:moveTo>
                    <a:pt x="0" y="0"/>
                  </a:moveTo>
                  <a:cubicBezTo>
                    <a:pt x="0" y="0"/>
                    <a:pt x="0" y="0"/>
                    <a:pt x="0" y="12"/>
                  </a:cubicBezTo>
                  <a:cubicBezTo>
                    <a:pt x="0" y="8"/>
                    <a:pt x="0" y="7"/>
                    <a:pt x="1" y="7"/>
                  </a:cubicBezTo>
                  <a:cubicBezTo>
                    <a:pt x="2" y="7"/>
                    <a:pt x="4" y="12"/>
                    <a:pt x="12" y="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3"/>
            <p:cNvSpPr/>
            <p:nvPr/>
          </p:nvSpPr>
          <p:spPr>
            <a:xfrm>
              <a:off x="5465250" y="2201900"/>
              <a:ext cx="925" cy="1800"/>
            </a:xfrm>
            <a:custGeom>
              <a:rect b="b" l="l" r="r" t="t"/>
              <a:pathLst>
                <a:path extrusionOk="0" h="72" w="37">
                  <a:moveTo>
                    <a:pt x="1" y="0"/>
                  </a:moveTo>
                  <a:lnTo>
                    <a:pt x="1" y="36"/>
                  </a:lnTo>
                  <a:lnTo>
                    <a:pt x="36" y="71"/>
                  </a:lnTo>
                  <a:cubicBezTo>
                    <a:pt x="36" y="36"/>
                    <a:pt x="1" y="6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3"/>
            <p:cNvSpPr/>
            <p:nvPr/>
          </p:nvSpPr>
          <p:spPr>
            <a:xfrm>
              <a:off x="5462275" y="2203675"/>
              <a:ext cx="2700" cy="3900"/>
            </a:xfrm>
            <a:custGeom>
              <a:rect b="b" l="l" r="r" t="t"/>
              <a:pathLst>
                <a:path extrusionOk="0" h="156" w="108">
                  <a:moveTo>
                    <a:pt x="72" y="0"/>
                  </a:moveTo>
                  <a:cubicBezTo>
                    <a:pt x="54" y="0"/>
                    <a:pt x="56" y="41"/>
                    <a:pt x="49" y="41"/>
                  </a:cubicBezTo>
                  <a:cubicBezTo>
                    <a:pt x="46" y="41"/>
                    <a:pt x="42" y="36"/>
                    <a:pt x="36" y="24"/>
                  </a:cubicBezTo>
                  <a:lnTo>
                    <a:pt x="36" y="24"/>
                  </a:lnTo>
                  <a:cubicBezTo>
                    <a:pt x="1" y="84"/>
                    <a:pt x="84" y="108"/>
                    <a:pt x="48" y="155"/>
                  </a:cubicBezTo>
                  <a:cubicBezTo>
                    <a:pt x="108" y="155"/>
                    <a:pt x="24" y="48"/>
                    <a:pt x="72" y="48"/>
                  </a:cubicBezTo>
                  <a:cubicBezTo>
                    <a:pt x="36" y="24"/>
                    <a:pt x="72" y="24"/>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3"/>
            <p:cNvSpPr/>
            <p:nvPr/>
          </p:nvSpPr>
          <p:spPr>
            <a:xfrm>
              <a:off x="5464650" y="2205300"/>
              <a:ext cx="725" cy="750"/>
            </a:xfrm>
            <a:custGeom>
              <a:rect b="b" l="l" r="r" t="t"/>
              <a:pathLst>
                <a:path extrusionOk="0" h="30" w="29">
                  <a:moveTo>
                    <a:pt x="8" y="1"/>
                  </a:moveTo>
                  <a:cubicBezTo>
                    <a:pt x="4" y="1"/>
                    <a:pt x="1" y="7"/>
                    <a:pt x="1" y="19"/>
                  </a:cubicBezTo>
                  <a:cubicBezTo>
                    <a:pt x="9" y="19"/>
                    <a:pt x="22" y="29"/>
                    <a:pt x="26" y="29"/>
                  </a:cubicBezTo>
                  <a:cubicBezTo>
                    <a:pt x="29" y="29"/>
                    <a:pt x="29" y="27"/>
                    <a:pt x="25" y="19"/>
                  </a:cubicBezTo>
                  <a:cubicBezTo>
                    <a:pt x="19" y="7"/>
                    <a:pt x="13" y="1"/>
                    <a:pt x="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3"/>
            <p:cNvSpPr/>
            <p:nvPr/>
          </p:nvSpPr>
          <p:spPr>
            <a:xfrm>
              <a:off x="5461975" y="2205175"/>
              <a:ext cx="325" cy="300"/>
            </a:xfrm>
            <a:custGeom>
              <a:rect b="b" l="l" r="r" t="t"/>
              <a:pathLst>
                <a:path extrusionOk="0" h="12" w="13">
                  <a:moveTo>
                    <a:pt x="1" y="0"/>
                  </a:moveTo>
                  <a:lnTo>
                    <a:pt x="1" y="12"/>
                  </a:lnTo>
                  <a:lnTo>
                    <a:pt x="13" y="1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3"/>
            <p:cNvSpPr/>
            <p:nvPr/>
          </p:nvSpPr>
          <p:spPr>
            <a:xfrm>
              <a:off x="5460500" y="2204875"/>
              <a:ext cx="600" cy="900"/>
            </a:xfrm>
            <a:custGeom>
              <a:rect b="b" l="l" r="r" t="t"/>
              <a:pathLst>
                <a:path extrusionOk="0" h="36" w="24">
                  <a:moveTo>
                    <a:pt x="24" y="0"/>
                  </a:moveTo>
                  <a:cubicBezTo>
                    <a:pt x="24" y="12"/>
                    <a:pt x="0" y="24"/>
                    <a:pt x="24" y="36"/>
                  </a:cubicBezTo>
                  <a:lnTo>
                    <a:pt x="2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3"/>
            <p:cNvSpPr/>
            <p:nvPr/>
          </p:nvSpPr>
          <p:spPr>
            <a:xfrm>
              <a:off x="5458925" y="2205750"/>
              <a:ext cx="700" cy="1350"/>
            </a:xfrm>
            <a:custGeom>
              <a:rect b="b" l="l" r="r" t="t"/>
              <a:pathLst>
                <a:path extrusionOk="0" h="54" w="28">
                  <a:moveTo>
                    <a:pt x="4" y="1"/>
                  </a:moveTo>
                  <a:lnTo>
                    <a:pt x="4" y="1"/>
                  </a:lnTo>
                  <a:cubicBezTo>
                    <a:pt x="1" y="1"/>
                    <a:pt x="0" y="4"/>
                    <a:pt x="0" y="8"/>
                  </a:cubicBezTo>
                  <a:lnTo>
                    <a:pt x="0" y="8"/>
                  </a:lnTo>
                  <a:cubicBezTo>
                    <a:pt x="1" y="5"/>
                    <a:pt x="1" y="3"/>
                    <a:pt x="4" y="1"/>
                  </a:cubicBezTo>
                  <a:close/>
                  <a:moveTo>
                    <a:pt x="0" y="8"/>
                  </a:moveTo>
                  <a:lnTo>
                    <a:pt x="0" y="8"/>
                  </a:lnTo>
                  <a:cubicBezTo>
                    <a:pt x="0" y="9"/>
                    <a:pt x="0" y="10"/>
                    <a:pt x="1" y="12"/>
                  </a:cubicBezTo>
                  <a:lnTo>
                    <a:pt x="1" y="12"/>
                  </a:lnTo>
                  <a:cubicBezTo>
                    <a:pt x="1" y="10"/>
                    <a:pt x="0" y="9"/>
                    <a:pt x="0" y="8"/>
                  </a:cubicBezTo>
                  <a:close/>
                  <a:moveTo>
                    <a:pt x="1" y="12"/>
                  </a:moveTo>
                  <a:cubicBezTo>
                    <a:pt x="2" y="27"/>
                    <a:pt x="13" y="53"/>
                    <a:pt x="22" y="53"/>
                  </a:cubicBezTo>
                  <a:cubicBezTo>
                    <a:pt x="24" y="53"/>
                    <a:pt x="26" y="52"/>
                    <a:pt x="27" y="48"/>
                  </a:cubicBezTo>
                  <a:cubicBezTo>
                    <a:pt x="19" y="40"/>
                    <a:pt x="3" y="24"/>
                    <a:pt x="1" y="1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3"/>
            <p:cNvSpPr/>
            <p:nvPr/>
          </p:nvSpPr>
          <p:spPr>
            <a:xfrm>
              <a:off x="5456625" y="2209925"/>
              <a:ext cx="625" cy="625"/>
            </a:xfrm>
            <a:custGeom>
              <a:rect b="b" l="l" r="r" t="t"/>
              <a:pathLst>
                <a:path extrusionOk="0" h="25" w="25">
                  <a:moveTo>
                    <a:pt x="12" y="1"/>
                  </a:moveTo>
                  <a:lnTo>
                    <a:pt x="0" y="24"/>
                  </a:lnTo>
                  <a:lnTo>
                    <a:pt x="12" y="24"/>
                  </a:lnTo>
                  <a:cubicBezTo>
                    <a:pt x="24" y="24"/>
                    <a:pt x="24" y="12"/>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3"/>
            <p:cNvSpPr/>
            <p:nvPr/>
          </p:nvSpPr>
          <p:spPr>
            <a:xfrm>
              <a:off x="5459600" y="2214100"/>
              <a:ext cx="925" cy="650"/>
            </a:xfrm>
            <a:custGeom>
              <a:rect b="b" l="l" r="r" t="t"/>
              <a:pathLst>
                <a:path extrusionOk="0" h="26" w="37">
                  <a:moveTo>
                    <a:pt x="36" y="0"/>
                  </a:moveTo>
                  <a:cubicBezTo>
                    <a:pt x="32" y="0"/>
                    <a:pt x="28" y="2"/>
                    <a:pt x="26" y="4"/>
                  </a:cubicBezTo>
                  <a:lnTo>
                    <a:pt x="26" y="4"/>
                  </a:lnTo>
                  <a:cubicBezTo>
                    <a:pt x="29" y="4"/>
                    <a:pt x="32" y="2"/>
                    <a:pt x="36" y="0"/>
                  </a:cubicBezTo>
                  <a:close/>
                  <a:moveTo>
                    <a:pt x="26" y="4"/>
                  </a:moveTo>
                  <a:cubicBezTo>
                    <a:pt x="20" y="6"/>
                    <a:pt x="17" y="6"/>
                    <a:pt x="14" y="6"/>
                  </a:cubicBezTo>
                  <a:cubicBezTo>
                    <a:pt x="9" y="6"/>
                    <a:pt x="6" y="6"/>
                    <a:pt x="0" y="12"/>
                  </a:cubicBezTo>
                  <a:cubicBezTo>
                    <a:pt x="7" y="22"/>
                    <a:pt x="11" y="25"/>
                    <a:pt x="13" y="25"/>
                  </a:cubicBezTo>
                  <a:cubicBezTo>
                    <a:pt x="19" y="25"/>
                    <a:pt x="19" y="12"/>
                    <a:pt x="26" y="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3"/>
            <p:cNvSpPr/>
            <p:nvPr/>
          </p:nvSpPr>
          <p:spPr>
            <a:xfrm>
              <a:off x="5455425" y="2209000"/>
              <a:ext cx="625" cy="650"/>
            </a:xfrm>
            <a:custGeom>
              <a:rect b="b" l="l" r="r" t="t"/>
              <a:pathLst>
                <a:path extrusionOk="0" h="26" w="25">
                  <a:moveTo>
                    <a:pt x="6" y="1"/>
                  </a:moveTo>
                  <a:cubicBezTo>
                    <a:pt x="1" y="1"/>
                    <a:pt x="1" y="11"/>
                    <a:pt x="1" y="26"/>
                  </a:cubicBezTo>
                  <a:cubicBezTo>
                    <a:pt x="1" y="14"/>
                    <a:pt x="4" y="11"/>
                    <a:pt x="8" y="11"/>
                  </a:cubicBezTo>
                  <a:cubicBezTo>
                    <a:pt x="13" y="11"/>
                    <a:pt x="19" y="14"/>
                    <a:pt x="25" y="14"/>
                  </a:cubicBezTo>
                  <a:cubicBezTo>
                    <a:pt x="15" y="5"/>
                    <a:pt x="10" y="1"/>
                    <a:pt x="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3"/>
            <p:cNvSpPr/>
            <p:nvPr/>
          </p:nvSpPr>
          <p:spPr>
            <a:xfrm>
              <a:off x="5453425" y="2209025"/>
              <a:ext cx="2025" cy="3300"/>
            </a:xfrm>
            <a:custGeom>
              <a:rect b="b" l="l" r="r" t="t"/>
              <a:pathLst>
                <a:path extrusionOk="0" h="132" w="81">
                  <a:moveTo>
                    <a:pt x="57" y="1"/>
                  </a:moveTo>
                  <a:cubicBezTo>
                    <a:pt x="35" y="1"/>
                    <a:pt x="75" y="43"/>
                    <a:pt x="61" y="58"/>
                  </a:cubicBezTo>
                  <a:lnTo>
                    <a:pt x="61" y="58"/>
                  </a:lnTo>
                  <a:cubicBezTo>
                    <a:pt x="64" y="58"/>
                    <a:pt x="71" y="62"/>
                    <a:pt x="81" y="72"/>
                  </a:cubicBezTo>
                  <a:lnTo>
                    <a:pt x="57" y="1"/>
                  </a:lnTo>
                  <a:close/>
                  <a:moveTo>
                    <a:pt x="18" y="20"/>
                  </a:moveTo>
                  <a:cubicBezTo>
                    <a:pt x="5" y="20"/>
                    <a:pt x="0" y="34"/>
                    <a:pt x="9" y="60"/>
                  </a:cubicBezTo>
                  <a:cubicBezTo>
                    <a:pt x="21" y="72"/>
                    <a:pt x="57" y="108"/>
                    <a:pt x="57" y="132"/>
                  </a:cubicBezTo>
                  <a:cubicBezTo>
                    <a:pt x="65" y="115"/>
                    <a:pt x="51" y="70"/>
                    <a:pt x="57" y="60"/>
                  </a:cubicBezTo>
                  <a:lnTo>
                    <a:pt x="57" y="60"/>
                  </a:lnTo>
                  <a:cubicBezTo>
                    <a:pt x="57" y="60"/>
                    <a:pt x="57" y="60"/>
                    <a:pt x="57" y="60"/>
                  </a:cubicBezTo>
                  <a:cubicBezTo>
                    <a:pt x="58" y="60"/>
                    <a:pt x="60" y="59"/>
                    <a:pt x="61" y="58"/>
                  </a:cubicBezTo>
                  <a:lnTo>
                    <a:pt x="61" y="58"/>
                  </a:lnTo>
                  <a:cubicBezTo>
                    <a:pt x="60" y="58"/>
                    <a:pt x="60" y="58"/>
                    <a:pt x="60" y="58"/>
                  </a:cubicBezTo>
                  <a:cubicBezTo>
                    <a:pt x="59" y="58"/>
                    <a:pt x="57" y="59"/>
                    <a:pt x="57" y="60"/>
                  </a:cubicBezTo>
                  <a:lnTo>
                    <a:pt x="57" y="60"/>
                  </a:lnTo>
                  <a:cubicBezTo>
                    <a:pt x="45" y="48"/>
                    <a:pt x="45" y="36"/>
                    <a:pt x="33" y="25"/>
                  </a:cubicBezTo>
                  <a:cubicBezTo>
                    <a:pt x="27" y="22"/>
                    <a:pt x="22" y="20"/>
                    <a:pt x="18" y="2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3"/>
            <p:cNvSpPr/>
            <p:nvPr/>
          </p:nvSpPr>
          <p:spPr>
            <a:xfrm>
              <a:off x="5457525" y="2212600"/>
              <a:ext cx="925" cy="1375"/>
            </a:xfrm>
            <a:custGeom>
              <a:rect b="b" l="l" r="r" t="t"/>
              <a:pathLst>
                <a:path extrusionOk="0" h="55" w="37">
                  <a:moveTo>
                    <a:pt x="0" y="1"/>
                  </a:moveTo>
                  <a:cubicBezTo>
                    <a:pt x="12" y="24"/>
                    <a:pt x="12" y="24"/>
                    <a:pt x="12" y="36"/>
                  </a:cubicBezTo>
                  <a:cubicBezTo>
                    <a:pt x="22" y="50"/>
                    <a:pt x="27" y="55"/>
                    <a:pt x="30" y="55"/>
                  </a:cubicBezTo>
                  <a:cubicBezTo>
                    <a:pt x="36" y="55"/>
                    <a:pt x="24" y="21"/>
                    <a:pt x="24" y="13"/>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3"/>
            <p:cNvSpPr/>
            <p:nvPr/>
          </p:nvSpPr>
          <p:spPr>
            <a:xfrm>
              <a:off x="5451850" y="2213200"/>
              <a:ext cx="625" cy="625"/>
            </a:xfrm>
            <a:custGeom>
              <a:rect b="b" l="l" r="r" t="t"/>
              <a:pathLst>
                <a:path extrusionOk="0" h="25" w="25">
                  <a:moveTo>
                    <a:pt x="25" y="0"/>
                  </a:moveTo>
                  <a:lnTo>
                    <a:pt x="1" y="24"/>
                  </a:lnTo>
                  <a:lnTo>
                    <a:pt x="13" y="24"/>
                  </a:lnTo>
                  <a:lnTo>
                    <a:pt x="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3"/>
            <p:cNvSpPr/>
            <p:nvPr/>
          </p:nvSpPr>
          <p:spPr>
            <a:xfrm>
              <a:off x="5451275" y="2212600"/>
              <a:ext cx="300" cy="1225"/>
            </a:xfrm>
            <a:custGeom>
              <a:rect b="b" l="l" r="r" t="t"/>
              <a:pathLst>
                <a:path extrusionOk="0" h="49" w="12">
                  <a:moveTo>
                    <a:pt x="12" y="1"/>
                  </a:moveTo>
                  <a:lnTo>
                    <a:pt x="0" y="48"/>
                  </a:lnTo>
                  <a:lnTo>
                    <a:pt x="12" y="13"/>
                  </a:lnTo>
                  <a:lnTo>
                    <a:pt x="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3"/>
            <p:cNvSpPr/>
            <p:nvPr/>
          </p:nvSpPr>
          <p:spPr>
            <a:xfrm>
              <a:off x="5450675" y="2212600"/>
              <a:ext cx="325" cy="625"/>
            </a:xfrm>
            <a:custGeom>
              <a:rect b="b" l="l" r="r" t="t"/>
              <a:pathLst>
                <a:path extrusionOk="0" h="25" w="13">
                  <a:moveTo>
                    <a:pt x="12" y="1"/>
                  </a:moveTo>
                  <a:lnTo>
                    <a:pt x="0" y="24"/>
                  </a:lnTo>
                  <a:lnTo>
                    <a:pt x="12" y="24"/>
                  </a:lnTo>
                  <a:lnTo>
                    <a:pt x="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3"/>
            <p:cNvSpPr/>
            <p:nvPr/>
          </p:nvSpPr>
          <p:spPr>
            <a:xfrm>
              <a:off x="5449175" y="2213500"/>
              <a:ext cx="1275" cy="675"/>
            </a:xfrm>
            <a:custGeom>
              <a:rect b="b" l="l" r="r" t="t"/>
              <a:pathLst>
                <a:path extrusionOk="0" h="27" w="51">
                  <a:moveTo>
                    <a:pt x="36" y="0"/>
                  </a:moveTo>
                  <a:cubicBezTo>
                    <a:pt x="36" y="14"/>
                    <a:pt x="32" y="20"/>
                    <a:pt x="24" y="20"/>
                  </a:cubicBezTo>
                  <a:cubicBezTo>
                    <a:pt x="18" y="20"/>
                    <a:pt x="11" y="17"/>
                    <a:pt x="1" y="12"/>
                  </a:cubicBezTo>
                  <a:lnTo>
                    <a:pt x="1" y="12"/>
                  </a:lnTo>
                  <a:lnTo>
                    <a:pt x="25" y="24"/>
                  </a:lnTo>
                  <a:cubicBezTo>
                    <a:pt x="25" y="24"/>
                    <a:pt x="30" y="26"/>
                    <a:pt x="36" y="26"/>
                  </a:cubicBezTo>
                  <a:cubicBezTo>
                    <a:pt x="44" y="26"/>
                    <a:pt x="51" y="22"/>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3"/>
            <p:cNvSpPr/>
            <p:nvPr/>
          </p:nvSpPr>
          <p:spPr>
            <a:xfrm>
              <a:off x="5453650" y="2228675"/>
              <a:ext cx="925" cy="925"/>
            </a:xfrm>
            <a:custGeom>
              <a:rect b="b" l="l" r="r" t="t"/>
              <a:pathLst>
                <a:path extrusionOk="0" h="37" w="37">
                  <a:moveTo>
                    <a:pt x="0" y="1"/>
                  </a:moveTo>
                  <a:lnTo>
                    <a:pt x="24" y="36"/>
                  </a:lnTo>
                  <a:cubicBezTo>
                    <a:pt x="24" y="36"/>
                    <a:pt x="24" y="31"/>
                    <a:pt x="28" y="31"/>
                  </a:cubicBezTo>
                  <a:cubicBezTo>
                    <a:pt x="29" y="31"/>
                    <a:pt x="32" y="32"/>
                    <a:pt x="36" y="36"/>
                  </a:cubicBezTo>
                  <a:cubicBezTo>
                    <a:pt x="24" y="13"/>
                    <a:pt x="12"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3"/>
            <p:cNvSpPr/>
            <p:nvPr/>
          </p:nvSpPr>
          <p:spPr>
            <a:xfrm>
              <a:off x="5452750" y="2228325"/>
              <a:ext cx="925" cy="1575"/>
            </a:xfrm>
            <a:custGeom>
              <a:rect b="b" l="l" r="r" t="t"/>
              <a:pathLst>
                <a:path extrusionOk="0" h="63" w="37">
                  <a:moveTo>
                    <a:pt x="21" y="0"/>
                  </a:moveTo>
                  <a:lnTo>
                    <a:pt x="21" y="0"/>
                  </a:lnTo>
                  <a:cubicBezTo>
                    <a:pt x="15" y="0"/>
                    <a:pt x="23" y="27"/>
                    <a:pt x="13" y="27"/>
                  </a:cubicBezTo>
                  <a:lnTo>
                    <a:pt x="1" y="15"/>
                  </a:lnTo>
                  <a:lnTo>
                    <a:pt x="13" y="62"/>
                  </a:lnTo>
                  <a:cubicBezTo>
                    <a:pt x="36" y="50"/>
                    <a:pt x="13" y="27"/>
                    <a:pt x="24" y="3"/>
                  </a:cubicBezTo>
                  <a:cubicBezTo>
                    <a:pt x="23" y="1"/>
                    <a:pt x="21"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3"/>
            <p:cNvSpPr/>
            <p:nvPr/>
          </p:nvSpPr>
          <p:spPr>
            <a:xfrm>
              <a:off x="5442625" y="2233450"/>
              <a:ext cx="1650" cy="2150"/>
            </a:xfrm>
            <a:custGeom>
              <a:rect b="b" l="l" r="r" t="t"/>
              <a:pathLst>
                <a:path extrusionOk="0" h="86" w="66">
                  <a:moveTo>
                    <a:pt x="37" y="0"/>
                  </a:moveTo>
                  <a:cubicBezTo>
                    <a:pt x="37" y="24"/>
                    <a:pt x="13" y="36"/>
                    <a:pt x="1" y="48"/>
                  </a:cubicBezTo>
                  <a:cubicBezTo>
                    <a:pt x="21" y="58"/>
                    <a:pt x="24" y="86"/>
                    <a:pt x="25" y="86"/>
                  </a:cubicBezTo>
                  <a:cubicBezTo>
                    <a:pt x="25" y="86"/>
                    <a:pt x="25" y="85"/>
                    <a:pt x="25" y="83"/>
                  </a:cubicBezTo>
                  <a:lnTo>
                    <a:pt x="37" y="60"/>
                  </a:lnTo>
                  <a:lnTo>
                    <a:pt x="48" y="72"/>
                  </a:lnTo>
                  <a:cubicBezTo>
                    <a:pt x="51" y="73"/>
                    <a:pt x="53" y="73"/>
                    <a:pt x="54" y="73"/>
                  </a:cubicBezTo>
                  <a:cubicBezTo>
                    <a:pt x="65" y="73"/>
                    <a:pt x="39" y="36"/>
                    <a:pt x="60" y="36"/>
                  </a:cubicBezTo>
                  <a:cubicBezTo>
                    <a:pt x="37" y="12"/>
                    <a:pt x="37" y="24"/>
                    <a:pt x="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3"/>
            <p:cNvSpPr/>
            <p:nvPr/>
          </p:nvSpPr>
          <p:spPr>
            <a:xfrm>
              <a:off x="5524200" y="2151275"/>
              <a:ext cx="900" cy="25"/>
            </a:xfrm>
            <a:custGeom>
              <a:rect b="b" l="l" r="r" t="t"/>
              <a:pathLst>
                <a:path extrusionOk="0" h="1" w="36">
                  <a:moveTo>
                    <a:pt x="36" y="1"/>
                  </a:moveTo>
                  <a:cubicBezTo>
                    <a:pt x="0" y="1"/>
                    <a:pt x="24"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3"/>
            <p:cNvSpPr/>
            <p:nvPr/>
          </p:nvSpPr>
          <p:spPr>
            <a:xfrm>
              <a:off x="5524775" y="2151275"/>
              <a:ext cx="25" cy="25"/>
            </a:xfrm>
            <a:custGeom>
              <a:rect b="b" l="l" r="r" t="t"/>
              <a:pathLst>
                <a:path extrusionOk="0" h="1" w="1">
                  <a:moveTo>
                    <a:pt x="1" y="1"/>
                  </a:moveTo>
                  <a:lnTo>
                    <a:pt x="1" y="1"/>
                  </a:lnTo>
                  <a:cubicBezTo>
                    <a:pt x="1"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3"/>
            <p:cNvSpPr/>
            <p:nvPr/>
          </p:nvSpPr>
          <p:spPr>
            <a:xfrm>
              <a:off x="5522875" y="2151575"/>
              <a:ext cx="1625" cy="450"/>
            </a:xfrm>
            <a:custGeom>
              <a:rect b="b" l="l" r="r" t="t"/>
              <a:pathLst>
                <a:path extrusionOk="0" h="18" w="65">
                  <a:moveTo>
                    <a:pt x="17" y="1"/>
                  </a:moveTo>
                  <a:cubicBezTo>
                    <a:pt x="1" y="9"/>
                    <a:pt x="2" y="18"/>
                    <a:pt x="20" y="18"/>
                  </a:cubicBezTo>
                  <a:cubicBezTo>
                    <a:pt x="28" y="18"/>
                    <a:pt x="39" y="16"/>
                    <a:pt x="53" y="13"/>
                  </a:cubicBezTo>
                  <a:cubicBezTo>
                    <a:pt x="29" y="13"/>
                    <a:pt x="65"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3"/>
            <p:cNvSpPr/>
            <p:nvPr/>
          </p:nvSpPr>
          <p:spPr>
            <a:xfrm>
              <a:off x="5524500" y="2151575"/>
              <a:ext cx="900" cy="325"/>
            </a:xfrm>
            <a:custGeom>
              <a:rect b="b" l="l" r="r" t="t"/>
              <a:pathLst>
                <a:path extrusionOk="0" h="13" w="36">
                  <a:moveTo>
                    <a:pt x="24" y="1"/>
                  </a:moveTo>
                  <a:lnTo>
                    <a:pt x="0" y="13"/>
                  </a:lnTo>
                  <a:lnTo>
                    <a:pt x="36" y="13"/>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3"/>
            <p:cNvSpPr/>
            <p:nvPr/>
          </p:nvSpPr>
          <p:spPr>
            <a:xfrm>
              <a:off x="5525375" y="2151575"/>
              <a:ext cx="625" cy="25"/>
            </a:xfrm>
            <a:custGeom>
              <a:rect b="b" l="l" r="r" t="t"/>
              <a:pathLst>
                <a:path extrusionOk="0" h="1" w="25">
                  <a:moveTo>
                    <a:pt x="13" y="1"/>
                  </a:moveTo>
                  <a:lnTo>
                    <a:pt x="1" y="1"/>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3"/>
            <p:cNvSpPr/>
            <p:nvPr/>
          </p:nvSpPr>
          <p:spPr>
            <a:xfrm>
              <a:off x="5522500" y="2152175"/>
              <a:ext cx="2900" cy="450"/>
            </a:xfrm>
            <a:custGeom>
              <a:rect b="b" l="l" r="r" t="t"/>
              <a:pathLst>
                <a:path extrusionOk="0" h="18" w="116">
                  <a:moveTo>
                    <a:pt x="56" y="1"/>
                  </a:moveTo>
                  <a:cubicBezTo>
                    <a:pt x="20" y="1"/>
                    <a:pt x="56" y="13"/>
                    <a:pt x="9" y="13"/>
                  </a:cubicBezTo>
                  <a:cubicBezTo>
                    <a:pt x="1" y="17"/>
                    <a:pt x="1" y="18"/>
                    <a:pt x="5" y="18"/>
                  </a:cubicBezTo>
                  <a:cubicBezTo>
                    <a:pt x="14" y="18"/>
                    <a:pt x="40" y="13"/>
                    <a:pt x="56" y="13"/>
                  </a:cubicBezTo>
                  <a:lnTo>
                    <a:pt x="44" y="13"/>
                  </a:lnTo>
                  <a:cubicBezTo>
                    <a:pt x="62" y="7"/>
                    <a:pt x="74" y="7"/>
                    <a:pt x="84" y="7"/>
                  </a:cubicBezTo>
                  <a:cubicBezTo>
                    <a:pt x="95" y="7"/>
                    <a:pt x="104" y="7"/>
                    <a:pt x="116" y="1"/>
                  </a:cubicBezTo>
                  <a:lnTo>
                    <a:pt x="116" y="1"/>
                  </a:lnTo>
                  <a:cubicBezTo>
                    <a:pt x="116" y="1"/>
                    <a:pt x="84" y="6"/>
                    <a:pt x="66" y="6"/>
                  </a:cubicBezTo>
                  <a:cubicBezTo>
                    <a:pt x="58" y="6"/>
                    <a:pt x="52" y="5"/>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3"/>
            <p:cNvSpPr/>
            <p:nvPr/>
          </p:nvSpPr>
          <p:spPr>
            <a:xfrm>
              <a:off x="5525975" y="2175100"/>
              <a:ext cx="625" cy="25"/>
            </a:xfrm>
            <a:custGeom>
              <a:rect b="b" l="l" r="r" t="t"/>
              <a:pathLst>
                <a:path extrusionOk="0" h="1" w="25">
                  <a:moveTo>
                    <a:pt x="24" y="0"/>
                  </a:moveTo>
                  <a:cubicBezTo>
                    <a:pt x="12" y="0"/>
                    <a:pt x="12" y="0"/>
                    <a:pt x="1" y="0"/>
                  </a:cubicBezTo>
                  <a:cubicBezTo>
                    <a:pt x="1" y="0"/>
                    <a:pt x="1" y="0"/>
                    <a:pt x="1" y="0"/>
                  </a:cubicBezTo>
                  <a:lnTo>
                    <a:pt x="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3"/>
            <p:cNvSpPr/>
            <p:nvPr/>
          </p:nvSpPr>
          <p:spPr>
            <a:xfrm>
              <a:off x="5522400" y="2154850"/>
              <a:ext cx="625" cy="325"/>
            </a:xfrm>
            <a:custGeom>
              <a:rect b="b" l="l" r="r" t="t"/>
              <a:pathLst>
                <a:path extrusionOk="0" h="13" w="25">
                  <a:moveTo>
                    <a:pt x="13" y="1"/>
                  </a:moveTo>
                  <a:cubicBezTo>
                    <a:pt x="1" y="13"/>
                    <a:pt x="13" y="13"/>
                    <a:pt x="13" y="13"/>
                  </a:cubicBezTo>
                  <a:cubicBezTo>
                    <a:pt x="24" y="13"/>
                    <a:pt x="24"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3"/>
            <p:cNvSpPr/>
            <p:nvPr/>
          </p:nvSpPr>
          <p:spPr>
            <a:xfrm>
              <a:off x="5522700" y="2155750"/>
              <a:ext cx="325" cy="25"/>
            </a:xfrm>
            <a:custGeom>
              <a:rect b="b" l="l" r="r" t="t"/>
              <a:pathLst>
                <a:path extrusionOk="0" h="1" w="13">
                  <a:moveTo>
                    <a:pt x="12" y="1"/>
                  </a:moveTo>
                  <a:cubicBezTo>
                    <a:pt x="12" y="1"/>
                    <a:pt x="12" y="1"/>
                    <a:pt x="12" y="1"/>
                  </a:cubicBezTo>
                  <a:cubicBezTo>
                    <a:pt x="1" y="1"/>
                    <a:pt x="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3"/>
            <p:cNvSpPr/>
            <p:nvPr/>
          </p:nvSpPr>
          <p:spPr>
            <a:xfrm>
              <a:off x="5522700" y="2156350"/>
              <a:ext cx="25" cy="25"/>
            </a:xfrm>
            <a:custGeom>
              <a:rect b="b" l="l" r="r" t="t"/>
              <a:pathLst>
                <a:path extrusionOk="0" h="1" w="1">
                  <a:moveTo>
                    <a:pt x="1" y="0"/>
                  </a:moveTo>
                  <a:cubicBezTo>
                    <a:pt x="1" y="0"/>
                    <a:pt x="1" y="0"/>
                    <a:pt x="1" y="0"/>
                  </a:cubicBezTo>
                  <a:cubicBezTo>
                    <a:pt x="1"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3"/>
            <p:cNvSpPr/>
            <p:nvPr/>
          </p:nvSpPr>
          <p:spPr>
            <a:xfrm>
              <a:off x="5521600" y="2155150"/>
              <a:ext cx="2025" cy="325"/>
            </a:xfrm>
            <a:custGeom>
              <a:rect b="b" l="l" r="r" t="t"/>
              <a:pathLst>
                <a:path extrusionOk="0" h="13" w="81">
                  <a:moveTo>
                    <a:pt x="33" y="1"/>
                  </a:moveTo>
                  <a:cubicBezTo>
                    <a:pt x="9" y="5"/>
                    <a:pt x="1" y="6"/>
                    <a:pt x="1" y="6"/>
                  </a:cubicBezTo>
                  <a:cubicBezTo>
                    <a:pt x="2" y="6"/>
                    <a:pt x="37" y="1"/>
                    <a:pt x="45" y="1"/>
                  </a:cubicBezTo>
                  <a:close/>
                  <a:moveTo>
                    <a:pt x="45" y="1"/>
                  </a:moveTo>
                  <a:cubicBezTo>
                    <a:pt x="33" y="13"/>
                    <a:pt x="56" y="13"/>
                    <a:pt x="56" y="13"/>
                  </a:cubicBezTo>
                  <a:lnTo>
                    <a:pt x="80" y="13"/>
                  </a:lnTo>
                  <a:cubicBezTo>
                    <a:pt x="80" y="1"/>
                    <a:pt x="80" y="1"/>
                    <a:pt x="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3"/>
            <p:cNvSpPr/>
            <p:nvPr/>
          </p:nvSpPr>
          <p:spPr>
            <a:xfrm>
              <a:off x="5530150" y="2157250"/>
              <a:ext cx="325" cy="25"/>
            </a:xfrm>
            <a:custGeom>
              <a:rect b="b" l="l" r="r" t="t"/>
              <a:pathLst>
                <a:path extrusionOk="0" h="1" w="13">
                  <a:moveTo>
                    <a:pt x="12" y="0"/>
                  </a:moveTo>
                  <a:cubicBezTo>
                    <a:pt x="12" y="0"/>
                    <a:pt x="0" y="0"/>
                    <a:pt x="0" y="0"/>
                  </a:cubicBezTo>
                  <a:cubicBezTo>
                    <a:pt x="12" y="0"/>
                    <a:pt x="12"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3"/>
            <p:cNvSpPr/>
            <p:nvPr/>
          </p:nvSpPr>
          <p:spPr>
            <a:xfrm>
              <a:off x="5521225" y="2187000"/>
              <a:ext cx="1200" cy="325"/>
            </a:xfrm>
            <a:custGeom>
              <a:rect b="b" l="l" r="r" t="t"/>
              <a:pathLst>
                <a:path extrusionOk="0" h="13" w="48">
                  <a:moveTo>
                    <a:pt x="48" y="1"/>
                  </a:moveTo>
                  <a:cubicBezTo>
                    <a:pt x="0" y="13"/>
                    <a:pt x="48" y="13"/>
                    <a:pt x="0" y="13"/>
                  </a:cubicBezTo>
                  <a:lnTo>
                    <a:pt x="36" y="13"/>
                  </a:lnTo>
                  <a:cubicBezTo>
                    <a:pt x="24" y="13"/>
                    <a:pt x="48" y="13"/>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3"/>
            <p:cNvSpPr/>
            <p:nvPr/>
          </p:nvSpPr>
          <p:spPr>
            <a:xfrm>
              <a:off x="5523300" y="2176000"/>
              <a:ext cx="3000" cy="325"/>
            </a:xfrm>
            <a:custGeom>
              <a:rect b="b" l="l" r="r" t="t"/>
              <a:pathLst>
                <a:path extrusionOk="0" h="13" w="120">
                  <a:moveTo>
                    <a:pt x="36" y="0"/>
                  </a:moveTo>
                  <a:cubicBezTo>
                    <a:pt x="17" y="10"/>
                    <a:pt x="13" y="12"/>
                    <a:pt x="7" y="12"/>
                  </a:cubicBezTo>
                  <a:lnTo>
                    <a:pt x="7" y="12"/>
                  </a:lnTo>
                  <a:cubicBezTo>
                    <a:pt x="42" y="11"/>
                    <a:pt x="86" y="0"/>
                    <a:pt x="119" y="0"/>
                  </a:cubicBezTo>
                  <a:close/>
                  <a:moveTo>
                    <a:pt x="7" y="12"/>
                  </a:moveTo>
                  <a:cubicBezTo>
                    <a:pt x="5" y="12"/>
                    <a:pt x="2" y="12"/>
                    <a:pt x="0" y="12"/>
                  </a:cubicBezTo>
                  <a:cubicBezTo>
                    <a:pt x="3" y="12"/>
                    <a:pt x="5" y="12"/>
                    <a:pt x="7" y="1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3"/>
            <p:cNvSpPr/>
            <p:nvPr/>
          </p:nvSpPr>
          <p:spPr>
            <a:xfrm>
              <a:off x="5526275" y="2175700"/>
              <a:ext cx="325" cy="325"/>
            </a:xfrm>
            <a:custGeom>
              <a:rect b="b" l="l" r="r" t="t"/>
              <a:pathLst>
                <a:path extrusionOk="0" h="13" w="13">
                  <a:moveTo>
                    <a:pt x="12" y="0"/>
                  </a:moveTo>
                  <a:cubicBezTo>
                    <a:pt x="12" y="12"/>
                    <a:pt x="0" y="12"/>
                    <a:pt x="0" y="12"/>
                  </a:cubicBezTo>
                  <a:lnTo>
                    <a:pt x="12" y="12"/>
                  </a:lnTo>
                  <a:cubicBezTo>
                    <a:pt x="12" y="12"/>
                    <a:pt x="12" y="12"/>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3"/>
            <p:cNvSpPr/>
            <p:nvPr/>
          </p:nvSpPr>
          <p:spPr>
            <a:xfrm>
              <a:off x="5522100" y="2185225"/>
              <a:ext cx="325" cy="325"/>
            </a:xfrm>
            <a:custGeom>
              <a:rect b="b" l="l" r="r" t="t"/>
              <a:pathLst>
                <a:path extrusionOk="0" h="13" w="13">
                  <a:moveTo>
                    <a:pt x="13" y="0"/>
                  </a:moveTo>
                  <a:cubicBezTo>
                    <a:pt x="1" y="12"/>
                    <a:pt x="1" y="12"/>
                    <a:pt x="13" y="12"/>
                  </a:cubicBezTo>
                  <a:cubicBezTo>
                    <a:pt x="13" y="12"/>
                    <a:pt x="13"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3"/>
            <p:cNvSpPr/>
            <p:nvPr/>
          </p:nvSpPr>
          <p:spPr>
            <a:xfrm>
              <a:off x="5525075" y="2174500"/>
              <a:ext cx="325" cy="325"/>
            </a:xfrm>
            <a:custGeom>
              <a:rect b="b" l="l" r="r" t="t"/>
              <a:pathLst>
                <a:path extrusionOk="0" h="13" w="13">
                  <a:moveTo>
                    <a:pt x="13" y="1"/>
                  </a:moveTo>
                  <a:cubicBezTo>
                    <a:pt x="13" y="1"/>
                    <a:pt x="1" y="1"/>
                    <a:pt x="1" y="13"/>
                  </a:cubicBez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3"/>
            <p:cNvSpPr/>
            <p:nvPr/>
          </p:nvSpPr>
          <p:spPr>
            <a:xfrm>
              <a:off x="5535200" y="2177775"/>
              <a:ext cx="1825" cy="325"/>
            </a:xfrm>
            <a:custGeom>
              <a:rect b="b" l="l" r="r" t="t"/>
              <a:pathLst>
                <a:path extrusionOk="0" h="13" w="73">
                  <a:moveTo>
                    <a:pt x="60" y="1"/>
                  </a:moveTo>
                  <a:cubicBezTo>
                    <a:pt x="1" y="1"/>
                    <a:pt x="60" y="1"/>
                    <a:pt x="36" y="13"/>
                  </a:cubicBezTo>
                  <a:lnTo>
                    <a:pt x="60" y="13"/>
                  </a:lnTo>
                  <a:cubicBezTo>
                    <a:pt x="72" y="1"/>
                    <a:pt x="60"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3"/>
            <p:cNvSpPr/>
            <p:nvPr/>
          </p:nvSpPr>
          <p:spPr>
            <a:xfrm>
              <a:off x="5521500" y="2187300"/>
              <a:ext cx="325" cy="25"/>
            </a:xfrm>
            <a:custGeom>
              <a:rect b="b" l="l" r="r" t="t"/>
              <a:pathLst>
                <a:path extrusionOk="0" h="1" w="13">
                  <a:moveTo>
                    <a:pt x="1" y="1"/>
                  </a:moveTo>
                  <a:cubicBezTo>
                    <a:pt x="1" y="1"/>
                    <a:pt x="13" y="1"/>
                    <a:pt x="13" y="1"/>
                  </a:cubicBezTo>
                  <a:cubicBezTo>
                    <a:pt x="13" y="1"/>
                    <a:pt x="13"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3"/>
            <p:cNvSpPr/>
            <p:nvPr/>
          </p:nvSpPr>
          <p:spPr>
            <a:xfrm>
              <a:off x="5525975" y="2175100"/>
              <a:ext cx="1225" cy="325"/>
            </a:xfrm>
            <a:custGeom>
              <a:rect b="b" l="l" r="r" t="t"/>
              <a:pathLst>
                <a:path extrusionOk="0" h="13" w="49">
                  <a:moveTo>
                    <a:pt x="24" y="0"/>
                  </a:moveTo>
                  <a:cubicBezTo>
                    <a:pt x="48" y="0"/>
                    <a:pt x="1" y="12"/>
                    <a:pt x="24" y="12"/>
                  </a:cubicBez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3"/>
            <p:cNvSpPr/>
            <p:nvPr/>
          </p:nvSpPr>
          <p:spPr>
            <a:xfrm>
              <a:off x="5526575" y="2152175"/>
              <a:ext cx="2400" cy="625"/>
            </a:xfrm>
            <a:custGeom>
              <a:rect b="b" l="l" r="r" t="t"/>
              <a:pathLst>
                <a:path extrusionOk="0" h="25" w="96">
                  <a:moveTo>
                    <a:pt x="0" y="1"/>
                  </a:moveTo>
                  <a:cubicBezTo>
                    <a:pt x="36" y="1"/>
                    <a:pt x="24" y="13"/>
                    <a:pt x="36" y="25"/>
                  </a:cubicBezTo>
                  <a:lnTo>
                    <a:pt x="60" y="13"/>
                  </a:lnTo>
                  <a:lnTo>
                    <a:pt x="72" y="13"/>
                  </a:ln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3"/>
            <p:cNvSpPr/>
            <p:nvPr/>
          </p:nvSpPr>
          <p:spPr>
            <a:xfrm>
              <a:off x="5521225" y="2153075"/>
              <a:ext cx="900" cy="325"/>
            </a:xfrm>
            <a:custGeom>
              <a:rect b="b" l="l" r="r" t="t"/>
              <a:pathLst>
                <a:path extrusionOk="0" h="13" w="36">
                  <a:moveTo>
                    <a:pt x="36" y="0"/>
                  </a:moveTo>
                  <a:cubicBezTo>
                    <a:pt x="36" y="0"/>
                    <a:pt x="12" y="12"/>
                    <a:pt x="0" y="12"/>
                  </a:cubicBezTo>
                  <a:lnTo>
                    <a:pt x="24" y="12"/>
                  </a:ln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3"/>
            <p:cNvSpPr/>
            <p:nvPr/>
          </p:nvSpPr>
          <p:spPr>
            <a:xfrm>
              <a:off x="5519125" y="2155450"/>
              <a:ext cx="1225" cy="325"/>
            </a:xfrm>
            <a:custGeom>
              <a:rect b="b" l="l" r="r" t="t"/>
              <a:pathLst>
                <a:path extrusionOk="0" h="13" w="49">
                  <a:moveTo>
                    <a:pt x="48" y="1"/>
                  </a:moveTo>
                  <a:cubicBezTo>
                    <a:pt x="25" y="1"/>
                    <a:pt x="1" y="13"/>
                    <a:pt x="36" y="13"/>
                  </a:cubicBez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3"/>
            <p:cNvSpPr/>
            <p:nvPr/>
          </p:nvSpPr>
          <p:spPr>
            <a:xfrm>
              <a:off x="5528050" y="2153675"/>
              <a:ext cx="1225" cy="325"/>
            </a:xfrm>
            <a:custGeom>
              <a:rect b="b" l="l" r="r" t="t"/>
              <a:pathLst>
                <a:path extrusionOk="0" h="13" w="49">
                  <a:moveTo>
                    <a:pt x="25" y="0"/>
                  </a:moveTo>
                  <a:cubicBezTo>
                    <a:pt x="1" y="12"/>
                    <a:pt x="13" y="12"/>
                    <a:pt x="37" y="12"/>
                  </a:cubicBezTo>
                  <a:cubicBezTo>
                    <a:pt x="13" y="12"/>
                    <a:pt x="49" y="12"/>
                    <a:pt x="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3"/>
            <p:cNvSpPr/>
            <p:nvPr/>
          </p:nvSpPr>
          <p:spPr>
            <a:xfrm>
              <a:off x="5519425" y="2156050"/>
              <a:ext cx="1525" cy="325"/>
            </a:xfrm>
            <a:custGeom>
              <a:rect b="b" l="l" r="r" t="t"/>
              <a:pathLst>
                <a:path extrusionOk="0" h="13" w="61">
                  <a:moveTo>
                    <a:pt x="13" y="0"/>
                  </a:moveTo>
                  <a:cubicBezTo>
                    <a:pt x="60" y="0"/>
                    <a:pt x="1" y="12"/>
                    <a:pt x="36" y="12"/>
                  </a:cubicBezTo>
                  <a:cubicBezTo>
                    <a:pt x="24" y="12"/>
                    <a:pt x="60"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3"/>
            <p:cNvSpPr/>
            <p:nvPr/>
          </p:nvSpPr>
          <p:spPr>
            <a:xfrm>
              <a:off x="5529325" y="2154550"/>
              <a:ext cx="1475" cy="325"/>
            </a:xfrm>
            <a:custGeom>
              <a:rect b="b" l="l" r="r" t="t"/>
              <a:pathLst>
                <a:path extrusionOk="0" h="13" w="59">
                  <a:moveTo>
                    <a:pt x="45" y="1"/>
                  </a:moveTo>
                  <a:cubicBezTo>
                    <a:pt x="42" y="1"/>
                    <a:pt x="42" y="1"/>
                    <a:pt x="44" y="1"/>
                  </a:cubicBezTo>
                  <a:lnTo>
                    <a:pt x="44" y="1"/>
                  </a:lnTo>
                  <a:cubicBezTo>
                    <a:pt x="45" y="1"/>
                    <a:pt x="45" y="1"/>
                    <a:pt x="45" y="1"/>
                  </a:cubicBezTo>
                  <a:close/>
                  <a:moveTo>
                    <a:pt x="44" y="1"/>
                  </a:moveTo>
                  <a:lnTo>
                    <a:pt x="44" y="1"/>
                  </a:lnTo>
                  <a:cubicBezTo>
                    <a:pt x="37" y="3"/>
                    <a:pt x="1" y="13"/>
                    <a:pt x="33" y="13"/>
                  </a:cubicBezTo>
                  <a:cubicBezTo>
                    <a:pt x="58" y="4"/>
                    <a:pt x="48" y="2"/>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3"/>
            <p:cNvSpPr/>
            <p:nvPr/>
          </p:nvSpPr>
          <p:spPr>
            <a:xfrm>
              <a:off x="5520625" y="2156350"/>
              <a:ext cx="2700" cy="625"/>
            </a:xfrm>
            <a:custGeom>
              <a:rect b="b" l="l" r="r" t="t"/>
              <a:pathLst>
                <a:path extrusionOk="0" h="25" w="108">
                  <a:moveTo>
                    <a:pt x="72" y="0"/>
                  </a:moveTo>
                  <a:cubicBezTo>
                    <a:pt x="48" y="12"/>
                    <a:pt x="36" y="24"/>
                    <a:pt x="0" y="24"/>
                  </a:cubicBezTo>
                  <a:cubicBezTo>
                    <a:pt x="24" y="24"/>
                    <a:pt x="72" y="24"/>
                    <a:pt x="95" y="12"/>
                  </a:cubicBezTo>
                  <a:lnTo>
                    <a:pt x="107" y="12"/>
                  </a:lnTo>
                  <a:cubicBezTo>
                    <a:pt x="72" y="12"/>
                    <a:pt x="84"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3"/>
            <p:cNvSpPr/>
            <p:nvPr/>
          </p:nvSpPr>
          <p:spPr>
            <a:xfrm>
              <a:off x="5528675" y="2154550"/>
              <a:ext cx="2375" cy="625"/>
            </a:xfrm>
            <a:custGeom>
              <a:rect b="b" l="l" r="r" t="t"/>
              <a:pathLst>
                <a:path extrusionOk="0" h="25" w="95">
                  <a:moveTo>
                    <a:pt x="24" y="21"/>
                  </a:moveTo>
                  <a:cubicBezTo>
                    <a:pt x="10" y="22"/>
                    <a:pt x="0" y="25"/>
                    <a:pt x="12" y="25"/>
                  </a:cubicBezTo>
                  <a:lnTo>
                    <a:pt x="24" y="21"/>
                  </a:lnTo>
                  <a:close/>
                  <a:moveTo>
                    <a:pt x="95" y="1"/>
                  </a:moveTo>
                  <a:lnTo>
                    <a:pt x="95" y="1"/>
                  </a:lnTo>
                  <a:cubicBezTo>
                    <a:pt x="71" y="13"/>
                    <a:pt x="47" y="13"/>
                    <a:pt x="47" y="13"/>
                  </a:cubicBezTo>
                  <a:lnTo>
                    <a:pt x="24" y="21"/>
                  </a:lnTo>
                  <a:lnTo>
                    <a:pt x="24" y="21"/>
                  </a:lnTo>
                  <a:cubicBezTo>
                    <a:pt x="30" y="20"/>
                    <a:pt x="36" y="19"/>
                    <a:pt x="42" y="19"/>
                  </a:cubicBezTo>
                  <a:cubicBezTo>
                    <a:pt x="51" y="19"/>
                    <a:pt x="59" y="21"/>
                    <a:pt x="59" y="25"/>
                  </a:cubicBezTo>
                  <a:cubicBezTo>
                    <a:pt x="71" y="13"/>
                    <a:pt x="95" y="13"/>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3"/>
            <p:cNvSpPr/>
            <p:nvPr/>
          </p:nvSpPr>
          <p:spPr>
            <a:xfrm>
              <a:off x="5519725" y="2157100"/>
              <a:ext cx="1800" cy="475"/>
            </a:xfrm>
            <a:custGeom>
              <a:rect b="b" l="l" r="r" t="t"/>
              <a:pathLst>
                <a:path extrusionOk="0" h="19" w="72">
                  <a:moveTo>
                    <a:pt x="32" y="1"/>
                  </a:moveTo>
                  <a:cubicBezTo>
                    <a:pt x="26" y="1"/>
                    <a:pt x="16" y="2"/>
                    <a:pt x="1" y="6"/>
                  </a:cubicBezTo>
                  <a:cubicBezTo>
                    <a:pt x="12" y="6"/>
                    <a:pt x="24" y="18"/>
                    <a:pt x="48" y="18"/>
                  </a:cubicBezTo>
                  <a:lnTo>
                    <a:pt x="72" y="6"/>
                  </a:lnTo>
                  <a:cubicBezTo>
                    <a:pt x="48" y="6"/>
                    <a:pt x="45"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3"/>
            <p:cNvSpPr/>
            <p:nvPr/>
          </p:nvSpPr>
          <p:spPr>
            <a:xfrm>
              <a:off x="5528050" y="2155450"/>
              <a:ext cx="1825" cy="325"/>
            </a:xfrm>
            <a:custGeom>
              <a:rect b="b" l="l" r="r" t="t"/>
              <a:pathLst>
                <a:path extrusionOk="0" h="13" w="73">
                  <a:moveTo>
                    <a:pt x="49" y="1"/>
                  </a:moveTo>
                  <a:cubicBezTo>
                    <a:pt x="49" y="1"/>
                    <a:pt x="1" y="1"/>
                    <a:pt x="25" y="13"/>
                  </a:cubicBezTo>
                  <a:lnTo>
                    <a:pt x="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3"/>
            <p:cNvSpPr/>
            <p:nvPr/>
          </p:nvSpPr>
          <p:spPr>
            <a:xfrm>
              <a:off x="5520925" y="2159925"/>
              <a:ext cx="1800" cy="325"/>
            </a:xfrm>
            <a:custGeom>
              <a:rect b="b" l="l" r="r" t="t"/>
              <a:pathLst>
                <a:path extrusionOk="0" h="13" w="72">
                  <a:moveTo>
                    <a:pt x="48" y="0"/>
                  </a:moveTo>
                  <a:cubicBezTo>
                    <a:pt x="24" y="0"/>
                    <a:pt x="0" y="12"/>
                    <a:pt x="24" y="12"/>
                  </a:cubicBezTo>
                  <a:cubicBezTo>
                    <a:pt x="36" y="12"/>
                    <a:pt x="72"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3"/>
            <p:cNvSpPr/>
            <p:nvPr/>
          </p:nvSpPr>
          <p:spPr>
            <a:xfrm>
              <a:off x="5520100" y="2171825"/>
              <a:ext cx="850" cy="250"/>
            </a:xfrm>
            <a:custGeom>
              <a:rect b="b" l="l" r="r" t="t"/>
              <a:pathLst>
                <a:path extrusionOk="0" h="10" w="34">
                  <a:moveTo>
                    <a:pt x="9" y="1"/>
                  </a:moveTo>
                  <a:cubicBezTo>
                    <a:pt x="3" y="6"/>
                    <a:pt x="0" y="9"/>
                    <a:pt x="3" y="9"/>
                  </a:cubicBezTo>
                  <a:cubicBezTo>
                    <a:pt x="6" y="9"/>
                    <a:pt x="15" y="6"/>
                    <a:pt x="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3"/>
            <p:cNvSpPr/>
            <p:nvPr/>
          </p:nvSpPr>
          <p:spPr>
            <a:xfrm>
              <a:off x="5520025" y="2172125"/>
              <a:ext cx="1225" cy="25"/>
            </a:xfrm>
            <a:custGeom>
              <a:rect b="b" l="l" r="r" t="t"/>
              <a:pathLst>
                <a:path extrusionOk="0" h="1" w="49">
                  <a:moveTo>
                    <a:pt x="48" y="0"/>
                  </a:moveTo>
                  <a:lnTo>
                    <a:pt x="24"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3"/>
            <p:cNvSpPr/>
            <p:nvPr/>
          </p:nvSpPr>
          <p:spPr>
            <a:xfrm>
              <a:off x="5519425" y="2172725"/>
              <a:ext cx="625" cy="25"/>
            </a:xfrm>
            <a:custGeom>
              <a:rect b="b" l="l" r="r" t="t"/>
              <a:pathLst>
                <a:path extrusionOk="0" h="1" w="25">
                  <a:moveTo>
                    <a:pt x="24" y="0"/>
                  </a:moveTo>
                  <a:lnTo>
                    <a:pt x="1" y="0"/>
                  </a:lnTo>
                  <a:cubicBezTo>
                    <a:pt x="1" y="0"/>
                    <a:pt x="13" y="0"/>
                    <a:pt x="13" y="0"/>
                  </a:cubicBezTo>
                  <a:cubicBezTo>
                    <a:pt x="13" y="0"/>
                    <a:pt x="13"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3"/>
            <p:cNvSpPr/>
            <p:nvPr/>
          </p:nvSpPr>
          <p:spPr>
            <a:xfrm>
              <a:off x="5519125" y="2172725"/>
              <a:ext cx="2125" cy="325"/>
            </a:xfrm>
            <a:custGeom>
              <a:rect b="b" l="l" r="r" t="t"/>
              <a:pathLst>
                <a:path extrusionOk="0" h="13" w="85">
                  <a:moveTo>
                    <a:pt x="84" y="0"/>
                  </a:moveTo>
                  <a:cubicBezTo>
                    <a:pt x="60" y="0"/>
                    <a:pt x="60" y="12"/>
                    <a:pt x="1" y="12"/>
                  </a:cubicBezTo>
                  <a:lnTo>
                    <a:pt x="36" y="12"/>
                  </a:lnTo>
                  <a:lnTo>
                    <a:pt x="8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3"/>
            <p:cNvSpPr/>
            <p:nvPr/>
          </p:nvSpPr>
          <p:spPr>
            <a:xfrm>
              <a:off x="5520025" y="2173325"/>
              <a:ext cx="3425" cy="400"/>
            </a:xfrm>
            <a:custGeom>
              <a:rect b="b" l="l" r="r" t="t"/>
              <a:pathLst>
                <a:path extrusionOk="0" h="16" w="137">
                  <a:moveTo>
                    <a:pt x="127" y="8"/>
                  </a:moveTo>
                  <a:cubicBezTo>
                    <a:pt x="125" y="8"/>
                    <a:pt x="121" y="9"/>
                    <a:pt x="118" y="9"/>
                  </a:cubicBezTo>
                  <a:lnTo>
                    <a:pt x="118" y="9"/>
                  </a:lnTo>
                  <a:cubicBezTo>
                    <a:pt x="116" y="9"/>
                    <a:pt x="114" y="9"/>
                    <a:pt x="112" y="9"/>
                  </a:cubicBezTo>
                  <a:cubicBezTo>
                    <a:pt x="104" y="9"/>
                    <a:pt x="95" y="9"/>
                    <a:pt x="86" y="11"/>
                  </a:cubicBezTo>
                  <a:lnTo>
                    <a:pt x="86" y="11"/>
                  </a:lnTo>
                  <a:cubicBezTo>
                    <a:pt x="97" y="10"/>
                    <a:pt x="109" y="9"/>
                    <a:pt x="118" y="9"/>
                  </a:cubicBezTo>
                  <a:lnTo>
                    <a:pt x="118" y="9"/>
                  </a:lnTo>
                  <a:cubicBezTo>
                    <a:pt x="123" y="9"/>
                    <a:pt x="128" y="10"/>
                    <a:pt x="131" y="12"/>
                  </a:cubicBezTo>
                  <a:cubicBezTo>
                    <a:pt x="137" y="9"/>
                    <a:pt x="134" y="8"/>
                    <a:pt x="127" y="8"/>
                  </a:cubicBezTo>
                  <a:close/>
                  <a:moveTo>
                    <a:pt x="12" y="0"/>
                  </a:moveTo>
                  <a:cubicBezTo>
                    <a:pt x="0" y="12"/>
                    <a:pt x="72" y="12"/>
                    <a:pt x="12" y="12"/>
                  </a:cubicBezTo>
                  <a:cubicBezTo>
                    <a:pt x="20" y="14"/>
                    <a:pt x="28" y="15"/>
                    <a:pt x="38" y="15"/>
                  </a:cubicBezTo>
                  <a:cubicBezTo>
                    <a:pt x="53" y="15"/>
                    <a:pt x="70" y="13"/>
                    <a:pt x="86" y="11"/>
                  </a:cubicBezTo>
                  <a:lnTo>
                    <a:pt x="86" y="11"/>
                  </a:lnTo>
                  <a:cubicBezTo>
                    <a:pt x="80" y="11"/>
                    <a:pt x="75" y="11"/>
                    <a:pt x="69" y="11"/>
                  </a:cubicBezTo>
                  <a:cubicBezTo>
                    <a:pt x="52" y="11"/>
                    <a:pt x="39" y="9"/>
                    <a:pt x="48" y="0"/>
                  </a:cubicBezTo>
                  <a:lnTo>
                    <a:pt x="48" y="0"/>
                  </a:lnTo>
                  <a:cubicBezTo>
                    <a:pt x="40" y="4"/>
                    <a:pt x="35" y="5"/>
                    <a:pt x="31" y="5"/>
                  </a:cubicBezTo>
                  <a:cubicBezTo>
                    <a:pt x="23" y="5"/>
                    <a:pt x="20"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3"/>
            <p:cNvSpPr/>
            <p:nvPr/>
          </p:nvSpPr>
          <p:spPr>
            <a:xfrm>
              <a:off x="5521800" y="2173025"/>
              <a:ext cx="1525" cy="325"/>
            </a:xfrm>
            <a:custGeom>
              <a:rect b="b" l="l" r="r" t="t"/>
              <a:pathLst>
                <a:path extrusionOk="0" h="13" w="61">
                  <a:moveTo>
                    <a:pt x="37" y="0"/>
                  </a:moveTo>
                  <a:cubicBezTo>
                    <a:pt x="1" y="0"/>
                    <a:pt x="1" y="12"/>
                    <a:pt x="25" y="12"/>
                  </a:cubicBezTo>
                  <a:cubicBezTo>
                    <a:pt x="25" y="12"/>
                    <a:pt x="60" y="0"/>
                    <a:pt x="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3"/>
            <p:cNvSpPr/>
            <p:nvPr/>
          </p:nvSpPr>
          <p:spPr>
            <a:xfrm>
              <a:off x="5520625" y="2173900"/>
              <a:ext cx="325" cy="325"/>
            </a:xfrm>
            <a:custGeom>
              <a:rect b="b" l="l" r="r" t="t"/>
              <a:pathLst>
                <a:path extrusionOk="0" h="13" w="13">
                  <a:moveTo>
                    <a:pt x="12" y="1"/>
                  </a:moveTo>
                  <a:lnTo>
                    <a:pt x="0" y="13"/>
                  </a:lnTo>
                  <a:lnTo>
                    <a:pt x="12" y="13"/>
                  </a:lnTo>
                  <a:lnTo>
                    <a:pt x="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3"/>
            <p:cNvSpPr/>
            <p:nvPr/>
          </p:nvSpPr>
          <p:spPr>
            <a:xfrm>
              <a:off x="5520025" y="2174500"/>
              <a:ext cx="925" cy="25"/>
            </a:xfrm>
            <a:custGeom>
              <a:rect b="b" l="l" r="r" t="t"/>
              <a:pathLst>
                <a:path extrusionOk="0" h="1" w="37">
                  <a:moveTo>
                    <a:pt x="36" y="1"/>
                  </a:moveTo>
                  <a:lnTo>
                    <a:pt x="0" y="1"/>
                  </a:lnTo>
                  <a:cubicBezTo>
                    <a:pt x="12" y="1"/>
                    <a:pt x="12"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3"/>
            <p:cNvSpPr/>
            <p:nvPr/>
          </p:nvSpPr>
          <p:spPr>
            <a:xfrm>
              <a:off x="5519600" y="2174800"/>
              <a:ext cx="1700" cy="325"/>
            </a:xfrm>
            <a:custGeom>
              <a:rect b="b" l="l" r="r" t="t"/>
              <a:pathLst>
                <a:path extrusionOk="0" h="13" w="68">
                  <a:moveTo>
                    <a:pt x="53" y="1"/>
                  </a:moveTo>
                  <a:cubicBezTo>
                    <a:pt x="46" y="8"/>
                    <a:pt x="35" y="11"/>
                    <a:pt x="24" y="12"/>
                  </a:cubicBezTo>
                  <a:lnTo>
                    <a:pt x="24" y="12"/>
                  </a:lnTo>
                  <a:cubicBezTo>
                    <a:pt x="43" y="11"/>
                    <a:pt x="67" y="8"/>
                    <a:pt x="53" y="1"/>
                  </a:cubicBezTo>
                  <a:close/>
                  <a:moveTo>
                    <a:pt x="24" y="12"/>
                  </a:moveTo>
                  <a:cubicBezTo>
                    <a:pt x="11" y="12"/>
                    <a:pt x="1" y="12"/>
                    <a:pt x="6" y="12"/>
                  </a:cubicBezTo>
                  <a:cubicBezTo>
                    <a:pt x="10" y="12"/>
                    <a:pt x="17" y="12"/>
                    <a:pt x="24" y="1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3"/>
            <p:cNvSpPr/>
            <p:nvPr/>
          </p:nvSpPr>
          <p:spPr>
            <a:xfrm>
              <a:off x="5522400" y="2175850"/>
              <a:ext cx="625" cy="175"/>
            </a:xfrm>
            <a:custGeom>
              <a:rect b="b" l="l" r="r" t="t"/>
              <a:pathLst>
                <a:path extrusionOk="0" h="7" w="25">
                  <a:moveTo>
                    <a:pt x="12" y="1"/>
                  </a:moveTo>
                  <a:cubicBezTo>
                    <a:pt x="9" y="1"/>
                    <a:pt x="5" y="2"/>
                    <a:pt x="1" y="6"/>
                  </a:cubicBezTo>
                  <a:lnTo>
                    <a:pt x="24" y="6"/>
                  </a:lnTo>
                  <a:cubicBezTo>
                    <a:pt x="24" y="6"/>
                    <a:pt x="19"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3"/>
            <p:cNvSpPr/>
            <p:nvPr/>
          </p:nvSpPr>
          <p:spPr>
            <a:xfrm>
              <a:off x="5527475" y="2175100"/>
              <a:ext cx="1200" cy="325"/>
            </a:xfrm>
            <a:custGeom>
              <a:rect b="b" l="l" r="r" t="t"/>
              <a:pathLst>
                <a:path extrusionOk="0" h="13" w="48">
                  <a:moveTo>
                    <a:pt x="12" y="0"/>
                  </a:moveTo>
                  <a:cubicBezTo>
                    <a:pt x="0" y="0"/>
                    <a:pt x="0" y="0"/>
                    <a:pt x="0" y="12"/>
                  </a:cubicBezTo>
                  <a:cubicBezTo>
                    <a:pt x="48" y="0"/>
                    <a:pt x="0"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3"/>
            <p:cNvSpPr/>
            <p:nvPr/>
          </p:nvSpPr>
          <p:spPr>
            <a:xfrm>
              <a:off x="5520625" y="2176300"/>
              <a:ext cx="625" cy="25"/>
            </a:xfrm>
            <a:custGeom>
              <a:rect b="b" l="l" r="r" t="t"/>
              <a:pathLst>
                <a:path extrusionOk="0" h="1" w="25">
                  <a:moveTo>
                    <a:pt x="24" y="0"/>
                  </a:moveTo>
                  <a:cubicBezTo>
                    <a:pt x="12" y="0"/>
                    <a:pt x="24" y="0"/>
                    <a:pt x="24" y="0"/>
                  </a:cubicBezTo>
                  <a:cubicBezTo>
                    <a:pt x="0" y="0"/>
                    <a:pt x="0"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3"/>
            <p:cNvSpPr/>
            <p:nvPr/>
          </p:nvSpPr>
          <p:spPr>
            <a:xfrm>
              <a:off x="5520150" y="2176300"/>
              <a:ext cx="3175" cy="600"/>
            </a:xfrm>
            <a:custGeom>
              <a:rect b="b" l="l" r="r" t="t"/>
              <a:pathLst>
                <a:path extrusionOk="0" h="24" w="127">
                  <a:moveTo>
                    <a:pt x="44" y="7"/>
                  </a:moveTo>
                  <a:cubicBezTo>
                    <a:pt x="24" y="8"/>
                    <a:pt x="0" y="12"/>
                    <a:pt x="7" y="12"/>
                  </a:cubicBezTo>
                  <a:lnTo>
                    <a:pt x="44" y="7"/>
                  </a:lnTo>
                  <a:close/>
                  <a:moveTo>
                    <a:pt x="91" y="0"/>
                  </a:moveTo>
                  <a:lnTo>
                    <a:pt x="44" y="7"/>
                  </a:lnTo>
                  <a:lnTo>
                    <a:pt x="44" y="7"/>
                  </a:lnTo>
                  <a:cubicBezTo>
                    <a:pt x="45" y="7"/>
                    <a:pt x="47" y="7"/>
                    <a:pt x="49" y="7"/>
                  </a:cubicBezTo>
                  <a:cubicBezTo>
                    <a:pt x="59" y="7"/>
                    <a:pt x="67" y="8"/>
                    <a:pt x="67" y="12"/>
                  </a:cubicBezTo>
                  <a:lnTo>
                    <a:pt x="31" y="12"/>
                  </a:lnTo>
                  <a:cubicBezTo>
                    <a:pt x="7" y="24"/>
                    <a:pt x="7" y="24"/>
                    <a:pt x="31" y="24"/>
                  </a:cubicBezTo>
                  <a:cubicBezTo>
                    <a:pt x="55" y="24"/>
                    <a:pt x="103" y="12"/>
                    <a:pt x="126" y="12"/>
                  </a:cubicBezTo>
                  <a:cubicBezTo>
                    <a:pt x="114" y="12"/>
                    <a:pt x="31" y="12"/>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3"/>
            <p:cNvSpPr/>
            <p:nvPr/>
          </p:nvSpPr>
          <p:spPr>
            <a:xfrm>
              <a:off x="5524775" y="2175700"/>
              <a:ext cx="2425" cy="325"/>
            </a:xfrm>
            <a:custGeom>
              <a:rect b="b" l="l" r="r" t="t"/>
              <a:pathLst>
                <a:path extrusionOk="0" h="13" w="97">
                  <a:moveTo>
                    <a:pt x="25" y="0"/>
                  </a:moveTo>
                  <a:lnTo>
                    <a:pt x="1" y="12"/>
                  </a:lnTo>
                  <a:cubicBezTo>
                    <a:pt x="9" y="8"/>
                    <a:pt x="15" y="7"/>
                    <a:pt x="21" y="7"/>
                  </a:cubicBezTo>
                  <a:cubicBezTo>
                    <a:pt x="33" y="7"/>
                    <a:pt x="41" y="12"/>
                    <a:pt x="49" y="12"/>
                  </a:cubicBezTo>
                  <a:cubicBezTo>
                    <a:pt x="96" y="0"/>
                    <a:pt x="37"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3"/>
            <p:cNvSpPr/>
            <p:nvPr/>
          </p:nvSpPr>
          <p:spPr>
            <a:xfrm>
              <a:off x="5522700" y="2177475"/>
              <a:ext cx="625" cy="325"/>
            </a:xfrm>
            <a:custGeom>
              <a:rect b="b" l="l" r="r" t="t"/>
              <a:pathLst>
                <a:path extrusionOk="0" h="13" w="25">
                  <a:moveTo>
                    <a:pt x="1" y="1"/>
                  </a:moveTo>
                  <a:lnTo>
                    <a:pt x="12" y="13"/>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3"/>
            <p:cNvSpPr/>
            <p:nvPr/>
          </p:nvSpPr>
          <p:spPr>
            <a:xfrm>
              <a:off x="5521800" y="2177775"/>
              <a:ext cx="925" cy="25"/>
            </a:xfrm>
            <a:custGeom>
              <a:rect b="b" l="l" r="r" t="t"/>
              <a:pathLst>
                <a:path extrusionOk="0" h="1" w="37">
                  <a:moveTo>
                    <a:pt x="25" y="1"/>
                  </a:moveTo>
                  <a:lnTo>
                    <a:pt x="1" y="1"/>
                  </a:lnTo>
                  <a:lnTo>
                    <a:pt x="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3"/>
            <p:cNvSpPr/>
            <p:nvPr/>
          </p:nvSpPr>
          <p:spPr>
            <a:xfrm>
              <a:off x="5521500" y="2177775"/>
              <a:ext cx="325" cy="325"/>
            </a:xfrm>
            <a:custGeom>
              <a:rect b="b" l="l" r="r" t="t"/>
              <a:pathLst>
                <a:path extrusionOk="0" h="13" w="13">
                  <a:moveTo>
                    <a:pt x="13" y="13"/>
                  </a:moveTo>
                  <a:lnTo>
                    <a:pt x="13" y="1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3"/>
            <p:cNvSpPr/>
            <p:nvPr/>
          </p:nvSpPr>
          <p:spPr>
            <a:xfrm>
              <a:off x="5521800" y="2178250"/>
              <a:ext cx="600" cy="150"/>
            </a:xfrm>
            <a:custGeom>
              <a:rect b="b" l="l" r="r" t="t"/>
              <a:pathLst>
                <a:path extrusionOk="0" h="6" w="24">
                  <a:moveTo>
                    <a:pt x="20" y="0"/>
                  </a:moveTo>
                  <a:cubicBezTo>
                    <a:pt x="18" y="0"/>
                    <a:pt x="13" y="1"/>
                    <a:pt x="1" y="5"/>
                  </a:cubicBezTo>
                  <a:lnTo>
                    <a:pt x="13" y="5"/>
                  </a:lnTo>
                  <a:cubicBezTo>
                    <a:pt x="13" y="5"/>
                    <a:pt x="23"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3"/>
            <p:cNvSpPr/>
            <p:nvPr/>
          </p:nvSpPr>
          <p:spPr>
            <a:xfrm>
              <a:off x="5536400" y="2178075"/>
              <a:ext cx="1200" cy="325"/>
            </a:xfrm>
            <a:custGeom>
              <a:rect b="b" l="l" r="r" t="t"/>
              <a:pathLst>
                <a:path extrusionOk="0" h="13" w="48">
                  <a:moveTo>
                    <a:pt x="48" y="1"/>
                  </a:moveTo>
                  <a:cubicBezTo>
                    <a:pt x="24" y="1"/>
                    <a:pt x="12" y="12"/>
                    <a:pt x="0" y="12"/>
                  </a:cubicBezTo>
                  <a:lnTo>
                    <a:pt x="36" y="12"/>
                  </a:lnTo>
                  <a:cubicBezTo>
                    <a:pt x="36" y="12"/>
                    <a:pt x="36" y="1"/>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3"/>
            <p:cNvSpPr/>
            <p:nvPr/>
          </p:nvSpPr>
          <p:spPr>
            <a:xfrm>
              <a:off x="5535500" y="2178375"/>
              <a:ext cx="1675" cy="325"/>
            </a:xfrm>
            <a:custGeom>
              <a:rect b="b" l="l" r="r" t="t"/>
              <a:pathLst>
                <a:path extrusionOk="0" h="13" w="67">
                  <a:moveTo>
                    <a:pt x="24" y="0"/>
                  </a:moveTo>
                  <a:cubicBezTo>
                    <a:pt x="1" y="0"/>
                    <a:pt x="36" y="0"/>
                    <a:pt x="24" y="12"/>
                  </a:cubicBezTo>
                  <a:lnTo>
                    <a:pt x="60" y="12"/>
                  </a:lnTo>
                  <a:cubicBezTo>
                    <a:pt x="66" y="6"/>
                    <a:pt x="57" y="6"/>
                    <a:pt x="47" y="6"/>
                  </a:cubicBezTo>
                  <a:cubicBezTo>
                    <a:pt x="36" y="6"/>
                    <a:pt x="24" y="6"/>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3"/>
            <p:cNvSpPr/>
            <p:nvPr/>
          </p:nvSpPr>
          <p:spPr>
            <a:xfrm>
              <a:off x="5534025" y="2181950"/>
              <a:ext cx="2100" cy="625"/>
            </a:xfrm>
            <a:custGeom>
              <a:rect b="b" l="l" r="r" t="t"/>
              <a:pathLst>
                <a:path extrusionOk="0" h="25" w="84">
                  <a:moveTo>
                    <a:pt x="48" y="0"/>
                  </a:moveTo>
                  <a:cubicBezTo>
                    <a:pt x="36" y="6"/>
                    <a:pt x="30" y="9"/>
                    <a:pt x="24" y="9"/>
                  </a:cubicBezTo>
                  <a:cubicBezTo>
                    <a:pt x="18" y="9"/>
                    <a:pt x="12" y="6"/>
                    <a:pt x="0" y="0"/>
                  </a:cubicBezTo>
                  <a:lnTo>
                    <a:pt x="0" y="0"/>
                  </a:lnTo>
                  <a:cubicBezTo>
                    <a:pt x="24" y="12"/>
                    <a:pt x="12" y="12"/>
                    <a:pt x="24" y="24"/>
                  </a:cubicBezTo>
                  <a:lnTo>
                    <a:pt x="71" y="24"/>
                  </a:lnTo>
                  <a:lnTo>
                    <a:pt x="48" y="12"/>
                  </a:lnTo>
                  <a:lnTo>
                    <a:pt x="71" y="12"/>
                  </a:lnTo>
                  <a:cubicBezTo>
                    <a:pt x="83" y="6"/>
                    <a:pt x="74" y="6"/>
                    <a:pt x="64" y="6"/>
                  </a:cubicBezTo>
                  <a:cubicBezTo>
                    <a:pt x="54" y="6"/>
                    <a:pt x="42" y="6"/>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3"/>
            <p:cNvSpPr/>
            <p:nvPr/>
          </p:nvSpPr>
          <p:spPr>
            <a:xfrm>
              <a:off x="5564675" y="2174500"/>
              <a:ext cx="25" cy="325"/>
            </a:xfrm>
            <a:custGeom>
              <a:rect b="b" l="l" r="r" t="t"/>
              <a:pathLst>
                <a:path extrusionOk="0" h="13" w="1">
                  <a:moveTo>
                    <a:pt x="0" y="13"/>
                  </a:moveTo>
                  <a:cubicBezTo>
                    <a:pt x="0" y="13"/>
                    <a:pt x="0" y="13"/>
                    <a:pt x="0" y="1"/>
                  </a:cubicBezTo>
                  <a:lnTo>
                    <a:pt x="0" y="1"/>
                  </a:lnTo>
                  <a:lnTo>
                    <a:pt x="0" y="13"/>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3"/>
            <p:cNvSpPr/>
            <p:nvPr/>
          </p:nvSpPr>
          <p:spPr>
            <a:xfrm>
              <a:off x="5540550" y="2156225"/>
              <a:ext cx="1225" cy="1350"/>
            </a:xfrm>
            <a:custGeom>
              <a:rect b="b" l="l" r="r" t="t"/>
              <a:pathLst>
                <a:path extrusionOk="0" h="54" w="49">
                  <a:moveTo>
                    <a:pt x="28" y="0"/>
                  </a:moveTo>
                  <a:cubicBezTo>
                    <a:pt x="23" y="0"/>
                    <a:pt x="21" y="5"/>
                    <a:pt x="13" y="5"/>
                  </a:cubicBezTo>
                  <a:lnTo>
                    <a:pt x="1" y="53"/>
                  </a:lnTo>
                  <a:cubicBezTo>
                    <a:pt x="25" y="41"/>
                    <a:pt x="1" y="41"/>
                    <a:pt x="13" y="17"/>
                  </a:cubicBezTo>
                  <a:lnTo>
                    <a:pt x="13" y="17"/>
                  </a:lnTo>
                  <a:cubicBezTo>
                    <a:pt x="25" y="17"/>
                    <a:pt x="25" y="41"/>
                    <a:pt x="25" y="41"/>
                  </a:cubicBezTo>
                  <a:cubicBezTo>
                    <a:pt x="49" y="5"/>
                    <a:pt x="1" y="29"/>
                    <a:pt x="37" y="5"/>
                  </a:cubicBezTo>
                  <a:cubicBezTo>
                    <a:pt x="33" y="1"/>
                    <a:pt x="30"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3"/>
            <p:cNvSpPr/>
            <p:nvPr/>
          </p:nvSpPr>
          <p:spPr>
            <a:xfrm>
              <a:off x="5562875" y="2170925"/>
              <a:ext cx="1525" cy="2700"/>
            </a:xfrm>
            <a:custGeom>
              <a:rect b="b" l="l" r="r" t="t"/>
              <a:pathLst>
                <a:path extrusionOk="0" h="108" w="61">
                  <a:moveTo>
                    <a:pt x="60" y="1"/>
                  </a:moveTo>
                  <a:cubicBezTo>
                    <a:pt x="38" y="34"/>
                    <a:pt x="26" y="78"/>
                    <a:pt x="5" y="103"/>
                  </a:cubicBezTo>
                  <a:lnTo>
                    <a:pt x="5" y="103"/>
                  </a:lnTo>
                  <a:cubicBezTo>
                    <a:pt x="5" y="103"/>
                    <a:pt x="4" y="103"/>
                    <a:pt x="4" y="103"/>
                  </a:cubicBezTo>
                  <a:cubicBezTo>
                    <a:pt x="2" y="103"/>
                    <a:pt x="1" y="104"/>
                    <a:pt x="1" y="108"/>
                  </a:cubicBezTo>
                  <a:cubicBezTo>
                    <a:pt x="2" y="106"/>
                    <a:pt x="4" y="105"/>
                    <a:pt x="5" y="103"/>
                  </a:cubicBezTo>
                  <a:lnTo>
                    <a:pt x="5" y="103"/>
                  </a:lnTo>
                  <a:cubicBezTo>
                    <a:pt x="9" y="104"/>
                    <a:pt x="13" y="108"/>
                    <a:pt x="13" y="108"/>
                  </a:cubicBezTo>
                  <a:cubicBezTo>
                    <a:pt x="13" y="84"/>
                    <a:pt x="37" y="60"/>
                    <a:pt x="49" y="37"/>
                  </a:cubicBezTo>
                  <a:lnTo>
                    <a:pt x="49" y="48"/>
                  </a:lnTo>
                  <a:cubicBezTo>
                    <a:pt x="60" y="25"/>
                    <a:pt x="60" y="25"/>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3"/>
            <p:cNvSpPr/>
            <p:nvPr/>
          </p:nvSpPr>
          <p:spPr>
            <a:xfrm>
              <a:off x="5562875" y="2173600"/>
              <a:ext cx="325" cy="625"/>
            </a:xfrm>
            <a:custGeom>
              <a:rect b="b" l="l" r="r" t="t"/>
              <a:pathLst>
                <a:path extrusionOk="0" h="25" w="13">
                  <a:moveTo>
                    <a:pt x="13" y="1"/>
                  </a:moveTo>
                  <a:cubicBezTo>
                    <a:pt x="1" y="13"/>
                    <a:pt x="1" y="13"/>
                    <a:pt x="1" y="13"/>
                  </a:cubicBezTo>
                  <a:cubicBezTo>
                    <a:pt x="1" y="13"/>
                    <a:pt x="1" y="25"/>
                    <a:pt x="1" y="25"/>
                  </a:cubicBezTo>
                  <a:cubicBezTo>
                    <a:pt x="13" y="13"/>
                    <a:pt x="13" y="13"/>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3"/>
            <p:cNvSpPr/>
            <p:nvPr/>
          </p:nvSpPr>
          <p:spPr>
            <a:xfrm>
              <a:off x="5545025" y="2159025"/>
              <a:ext cx="325" cy="325"/>
            </a:xfrm>
            <a:custGeom>
              <a:rect b="b" l="l" r="r" t="t"/>
              <a:pathLst>
                <a:path extrusionOk="0" h="13" w="13">
                  <a:moveTo>
                    <a:pt x="1" y="1"/>
                  </a:moveTo>
                  <a:lnTo>
                    <a:pt x="12" y="12"/>
                  </a:lnTo>
                  <a:cubicBezTo>
                    <a:pt x="12" y="1"/>
                    <a:pt x="1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3"/>
            <p:cNvSpPr/>
            <p:nvPr/>
          </p:nvSpPr>
          <p:spPr>
            <a:xfrm>
              <a:off x="5566450" y="2174500"/>
              <a:ext cx="325" cy="325"/>
            </a:xfrm>
            <a:custGeom>
              <a:rect b="b" l="l" r="r" t="t"/>
              <a:pathLst>
                <a:path extrusionOk="0" h="13" w="13">
                  <a:moveTo>
                    <a:pt x="1" y="1"/>
                  </a:moveTo>
                  <a:cubicBezTo>
                    <a:pt x="1" y="1"/>
                    <a:pt x="13" y="13"/>
                    <a:pt x="13" y="13"/>
                  </a:cubicBezTo>
                  <a:cubicBezTo>
                    <a:pt x="13" y="13"/>
                    <a:pt x="13" y="13"/>
                    <a:pt x="13" y="1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3"/>
            <p:cNvSpPr/>
            <p:nvPr/>
          </p:nvSpPr>
          <p:spPr>
            <a:xfrm>
              <a:off x="5551275" y="2178375"/>
              <a:ext cx="725" cy="750"/>
            </a:xfrm>
            <a:custGeom>
              <a:rect b="b" l="l" r="r" t="t"/>
              <a:pathLst>
                <a:path extrusionOk="0" h="30" w="29">
                  <a:moveTo>
                    <a:pt x="28" y="10"/>
                  </a:moveTo>
                  <a:cubicBezTo>
                    <a:pt x="28" y="10"/>
                    <a:pt x="27" y="11"/>
                    <a:pt x="24" y="14"/>
                  </a:cubicBezTo>
                  <a:lnTo>
                    <a:pt x="24" y="14"/>
                  </a:lnTo>
                  <a:cubicBezTo>
                    <a:pt x="27" y="12"/>
                    <a:pt x="29" y="10"/>
                    <a:pt x="28" y="10"/>
                  </a:cubicBezTo>
                  <a:close/>
                  <a:moveTo>
                    <a:pt x="12" y="0"/>
                  </a:moveTo>
                  <a:lnTo>
                    <a:pt x="1" y="24"/>
                  </a:lnTo>
                  <a:cubicBezTo>
                    <a:pt x="1" y="28"/>
                    <a:pt x="2" y="30"/>
                    <a:pt x="4" y="30"/>
                  </a:cubicBezTo>
                  <a:cubicBezTo>
                    <a:pt x="7" y="30"/>
                    <a:pt x="12" y="24"/>
                    <a:pt x="12" y="24"/>
                  </a:cubicBezTo>
                  <a:cubicBezTo>
                    <a:pt x="18" y="19"/>
                    <a:pt x="21" y="16"/>
                    <a:pt x="24" y="14"/>
                  </a:cubicBezTo>
                  <a:lnTo>
                    <a:pt x="24" y="14"/>
                  </a:lnTo>
                  <a:cubicBezTo>
                    <a:pt x="22" y="14"/>
                    <a:pt x="21" y="15"/>
                    <a:pt x="20" y="15"/>
                  </a:cubicBezTo>
                  <a:cubicBezTo>
                    <a:pt x="16" y="15"/>
                    <a:pt x="12" y="12"/>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3"/>
            <p:cNvSpPr/>
            <p:nvPr/>
          </p:nvSpPr>
          <p:spPr>
            <a:xfrm>
              <a:off x="5540850" y="2156350"/>
              <a:ext cx="25" cy="25"/>
            </a:xfrm>
            <a:custGeom>
              <a:rect b="b" l="l" r="r" t="t"/>
              <a:pathLst>
                <a:path extrusionOk="0" h="1" w="1">
                  <a:moveTo>
                    <a:pt x="1" y="0"/>
                  </a:moveTo>
                  <a:lnTo>
                    <a:pt x="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3"/>
            <p:cNvSpPr/>
            <p:nvPr/>
          </p:nvSpPr>
          <p:spPr>
            <a:xfrm>
              <a:off x="5564075" y="2174625"/>
              <a:ext cx="625" cy="500"/>
            </a:xfrm>
            <a:custGeom>
              <a:rect b="b" l="l" r="r" t="t"/>
              <a:pathLst>
                <a:path extrusionOk="0" h="20" w="25">
                  <a:moveTo>
                    <a:pt x="5" y="1"/>
                  </a:moveTo>
                  <a:cubicBezTo>
                    <a:pt x="5" y="1"/>
                    <a:pt x="3" y="3"/>
                    <a:pt x="1" y="8"/>
                  </a:cubicBezTo>
                  <a:lnTo>
                    <a:pt x="10" y="12"/>
                  </a:lnTo>
                  <a:lnTo>
                    <a:pt x="10" y="12"/>
                  </a:lnTo>
                  <a:cubicBezTo>
                    <a:pt x="7" y="8"/>
                    <a:pt x="7" y="1"/>
                    <a:pt x="5" y="1"/>
                  </a:cubicBezTo>
                  <a:close/>
                  <a:moveTo>
                    <a:pt x="24" y="8"/>
                  </a:moveTo>
                  <a:cubicBezTo>
                    <a:pt x="20" y="12"/>
                    <a:pt x="17" y="14"/>
                    <a:pt x="14" y="14"/>
                  </a:cubicBezTo>
                  <a:lnTo>
                    <a:pt x="14" y="14"/>
                  </a:lnTo>
                  <a:lnTo>
                    <a:pt x="10" y="12"/>
                  </a:lnTo>
                  <a:lnTo>
                    <a:pt x="10" y="12"/>
                  </a:lnTo>
                  <a:cubicBezTo>
                    <a:pt x="11" y="14"/>
                    <a:pt x="12" y="14"/>
                    <a:pt x="13" y="14"/>
                  </a:cubicBezTo>
                  <a:cubicBezTo>
                    <a:pt x="14" y="14"/>
                    <a:pt x="14" y="14"/>
                    <a:pt x="14" y="14"/>
                  </a:cubicBezTo>
                  <a:lnTo>
                    <a:pt x="14" y="14"/>
                  </a:lnTo>
                  <a:lnTo>
                    <a:pt x="24" y="19"/>
                  </a:lnTo>
                  <a:lnTo>
                    <a:pt x="24" y="8"/>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3"/>
            <p:cNvSpPr/>
            <p:nvPr/>
          </p:nvSpPr>
          <p:spPr>
            <a:xfrm>
              <a:off x="5284275" y="2152475"/>
              <a:ext cx="327450" cy="249875"/>
            </a:xfrm>
            <a:custGeom>
              <a:rect b="b" l="l" r="r" t="t"/>
              <a:pathLst>
                <a:path extrusionOk="0" h="9995" w="13098">
                  <a:moveTo>
                    <a:pt x="9680" y="1"/>
                  </a:moveTo>
                  <a:cubicBezTo>
                    <a:pt x="9671" y="1"/>
                    <a:pt x="9648" y="1"/>
                    <a:pt x="9628" y="6"/>
                  </a:cubicBezTo>
                  <a:lnTo>
                    <a:pt x="9628" y="6"/>
                  </a:lnTo>
                  <a:cubicBezTo>
                    <a:pt x="9652" y="6"/>
                    <a:pt x="9688" y="1"/>
                    <a:pt x="9680" y="1"/>
                  </a:cubicBezTo>
                  <a:close/>
                  <a:moveTo>
                    <a:pt x="9609" y="13"/>
                  </a:moveTo>
                  <a:cubicBezTo>
                    <a:pt x="9601" y="13"/>
                    <a:pt x="9603" y="13"/>
                    <a:pt x="9609" y="13"/>
                  </a:cubicBezTo>
                  <a:lnTo>
                    <a:pt x="9609" y="13"/>
                  </a:lnTo>
                  <a:cubicBezTo>
                    <a:pt x="9609" y="13"/>
                    <a:pt x="9609" y="13"/>
                    <a:pt x="9609" y="13"/>
                  </a:cubicBezTo>
                  <a:close/>
                  <a:moveTo>
                    <a:pt x="9609" y="1"/>
                  </a:moveTo>
                  <a:lnTo>
                    <a:pt x="9609" y="1"/>
                  </a:lnTo>
                  <a:cubicBezTo>
                    <a:pt x="9597" y="13"/>
                    <a:pt x="9573" y="13"/>
                    <a:pt x="9549" y="13"/>
                  </a:cubicBezTo>
                  <a:cubicBezTo>
                    <a:pt x="9549" y="13"/>
                    <a:pt x="9538" y="24"/>
                    <a:pt x="9561" y="24"/>
                  </a:cubicBezTo>
                  <a:lnTo>
                    <a:pt x="9573" y="13"/>
                  </a:lnTo>
                  <a:lnTo>
                    <a:pt x="9609" y="13"/>
                  </a:lnTo>
                  <a:cubicBezTo>
                    <a:pt x="9615" y="10"/>
                    <a:pt x="9621" y="8"/>
                    <a:pt x="9628" y="6"/>
                  </a:cubicBezTo>
                  <a:lnTo>
                    <a:pt x="9628" y="6"/>
                  </a:lnTo>
                  <a:cubicBezTo>
                    <a:pt x="9627" y="6"/>
                    <a:pt x="9626" y="6"/>
                    <a:pt x="9625" y="6"/>
                  </a:cubicBezTo>
                  <a:cubicBezTo>
                    <a:pt x="9613" y="6"/>
                    <a:pt x="9605" y="5"/>
                    <a:pt x="9609" y="1"/>
                  </a:cubicBezTo>
                  <a:close/>
                  <a:moveTo>
                    <a:pt x="9692" y="9"/>
                  </a:moveTo>
                  <a:cubicBezTo>
                    <a:pt x="9683" y="9"/>
                    <a:pt x="9672" y="10"/>
                    <a:pt x="9657" y="13"/>
                  </a:cubicBezTo>
                  <a:lnTo>
                    <a:pt x="9657" y="24"/>
                  </a:lnTo>
                  <a:cubicBezTo>
                    <a:pt x="9649" y="17"/>
                    <a:pt x="9621" y="14"/>
                    <a:pt x="9609" y="13"/>
                  </a:cubicBezTo>
                  <a:lnTo>
                    <a:pt x="9609" y="13"/>
                  </a:lnTo>
                  <a:cubicBezTo>
                    <a:pt x="9608" y="24"/>
                    <a:pt x="9573" y="24"/>
                    <a:pt x="9561" y="24"/>
                  </a:cubicBezTo>
                  <a:cubicBezTo>
                    <a:pt x="9559" y="27"/>
                    <a:pt x="9561" y="28"/>
                    <a:pt x="9565" y="28"/>
                  </a:cubicBezTo>
                  <a:cubicBezTo>
                    <a:pt x="9577" y="28"/>
                    <a:pt x="9608" y="21"/>
                    <a:pt x="9623" y="21"/>
                  </a:cubicBezTo>
                  <a:cubicBezTo>
                    <a:pt x="9629" y="21"/>
                    <a:pt x="9633" y="22"/>
                    <a:pt x="9633" y="24"/>
                  </a:cubicBezTo>
                  <a:lnTo>
                    <a:pt x="9621" y="24"/>
                  </a:lnTo>
                  <a:cubicBezTo>
                    <a:pt x="9645" y="36"/>
                    <a:pt x="9645" y="36"/>
                    <a:pt x="9692" y="36"/>
                  </a:cubicBezTo>
                  <a:cubicBezTo>
                    <a:pt x="9700" y="32"/>
                    <a:pt x="9708" y="31"/>
                    <a:pt x="9716" y="31"/>
                  </a:cubicBezTo>
                  <a:cubicBezTo>
                    <a:pt x="9732" y="31"/>
                    <a:pt x="9748" y="36"/>
                    <a:pt x="9764" y="36"/>
                  </a:cubicBezTo>
                  <a:cubicBezTo>
                    <a:pt x="9776" y="30"/>
                    <a:pt x="9761" y="30"/>
                    <a:pt x="9750" y="30"/>
                  </a:cubicBezTo>
                  <a:cubicBezTo>
                    <a:pt x="9740" y="30"/>
                    <a:pt x="9734" y="30"/>
                    <a:pt x="9764" y="24"/>
                  </a:cubicBezTo>
                  <a:lnTo>
                    <a:pt x="9788" y="13"/>
                  </a:lnTo>
                  <a:lnTo>
                    <a:pt x="9788" y="13"/>
                  </a:lnTo>
                  <a:cubicBezTo>
                    <a:pt x="9773" y="15"/>
                    <a:pt x="9761" y="16"/>
                    <a:pt x="9752" y="16"/>
                  </a:cubicBezTo>
                  <a:cubicBezTo>
                    <a:pt x="9727" y="16"/>
                    <a:pt x="9718" y="9"/>
                    <a:pt x="9692" y="9"/>
                  </a:cubicBezTo>
                  <a:close/>
                  <a:moveTo>
                    <a:pt x="9692" y="36"/>
                  </a:moveTo>
                  <a:cubicBezTo>
                    <a:pt x="9645" y="36"/>
                    <a:pt x="9704" y="36"/>
                    <a:pt x="9680" y="48"/>
                  </a:cubicBezTo>
                  <a:lnTo>
                    <a:pt x="9728" y="36"/>
                  </a:lnTo>
                  <a:close/>
                  <a:moveTo>
                    <a:pt x="9823" y="84"/>
                  </a:moveTo>
                  <a:cubicBezTo>
                    <a:pt x="9817" y="84"/>
                    <a:pt x="9812" y="84"/>
                    <a:pt x="9807" y="85"/>
                  </a:cubicBezTo>
                  <a:lnTo>
                    <a:pt x="9807" y="85"/>
                  </a:lnTo>
                  <a:cubicBezTo>
                    <a:pt x="9795" y="88"/>
                    <a:pt x="9793" y="89"/>
                    <a:pt x="9796" y="89"/>
                  </a:cubicBezTo>
                  <a:cubicBezTo>
                    <a:pt x="9802" y="89"/>
                    <a:pt x="9831" y="84"/>
                    <a:pt x="9823" y="84"/>
                  </a:cubicBezTo>
                  <a:close/>
                  <a:moveTo>
                    <a:pt x="9728" y="84"/>
                  </a:moveTo>
                  <a:cubicBezTo>
                    <a:pt x="9716" y="90"/>
                    <a:pt x="9695" y="90"/>
                    <a:pt x="9672" y="90"/>
                  </a:cubicBezTo>
                  <a:cubicBezTo>
                    <a:pt x="9648" y="90"/>
                    <a:pt x="9621" y="90"/>
                    <a:pt x="9597" y="96"/>
                  </a:cubicBezTo>
                  <a:lnTo>
                    <a:pt x="9597" y="85"/>
                  </a:lnTo>
                  <a:lnTo>
                    <a:pt x="9597" y="85"/>
                  </a:lnTo>
                  <a:cubicBezTo>
                    <a:pt x="9617" y="87"/>
                    <a:pt x="9634" y="89"/>
                    <a:pt x="9650" y="89"/>
                  </a:cubicBezTo>
                  <a:cubicBezTo>
                    <a:pt x="9663" y="89"/>
                    <a:pt x="9676" y="88"/>
                    <a:pt x="9692" y="84"/>
                  </a:cubicBezTo>
                  <a:close/>
                  <a:moveTo>
                    <a:pt x="9990" y="132"/>
                  </a:moveTo>
                  <a:cubicBezTo>
                    <a:pt x="9988" y="134"/>
                    <a:pt x="9986" y="137"/>
                    <a:pt x="9984" y="140"/>
                  </a:cubicBezTo>
                  <a:lnTo>
                    <a:pt x="9984" y="140"/>
                  </a:lnTo>
                  <a:cubicBezTo>
                    <a:pt x="9986" y="137"/>
                    <a:pt x="9988" y="135"/>
                    <a:pt x="9990" y="132"/>
                  </a:cubicBezTo>
                  <a:close/>
                  <a:moveTo>
                    <a:pt x="9657" y="137"/>
                  </a:moveTo>
                  <a:cubicBezTo>
                    <a:pt x="9657" y="139"/>
                    <a:pt x="9657" y="141"/>
                    <a:pt x="9657" y="143"/>
                  </a:cubicBezTo>
                  <a:lnTo>
                    <a:pt x="9645" y="143"/>
                  </a:lnTo>
                  <a:cubicBezTo>
                    <a:pt x="9647" y="141"/>
                    <a:pt x="9651" y="139"/>
                    <a:pt x="9657" y="137"/>
                  </a:cubicBezTo>
                  <a:close/>
                  <a:moveTo>
                    <a:pt x="9752" y="155"/>
                  </a:moveTo>
                  <a:cubicBezTo>
                    <a:pt x="9752" y="155"/>
                    <a:pt x="9752" y="155"/>
                    <a:pt x="9752" y="167"/>
                  </a:cubicBezTo>
                  <a:cubicBezTo>
                    <a:pt x="9740" y="167"/>
                    <a:pt x="9740" y="167"/>
                    <a:pt x="9740" y="155"/>
                  </a:cubicBezTo>
                  <a:close/>
                  <a:moveTo>
                    <a:pt x="9800" y="143"/>
                  </a:moveTo>
                  <a:cubicBezTo>
                    <a:pt x="9800" y="143"/>
                    <a:pt x="9788" y="143"/>
                    <a:pt x="9788" y="155"/>
                  </a:cubicBezTo>
                  <a:cubicBezTo>
                    <a:pt x="9788" y="155"/>
                    <a:pt x="9788" y="155"/>
                    <a:pt x="9788" y="167"/>
                  </a:cubicBezTo>
                  <a:lnTo>
                    <a:pt x="9776" y="167"/>
                  </a:lnTo>
                  <a:cubicBezTo>
                    <a:pt x="9776" y="155"/>
                    <a:pt x="9776" y="155"/>
                    <a:pt x="9776" y="155"/>
                  </a:cubicBezTo>
                  <a:cubicBezTo>
                    <a:pt x="9776" y="143"/>
                    <a:pt x="9788" y="143"/>
                    <a:pt x="9800" y="143"/>
                  </a:cubicBezTo>
                  <a:close/>
                  <a:moveTo>
                    <a:pt x="9859" y="179"/>
                  </a:moveTo>
                  <a:cubicBezTo>
                    <a:pt x="9847" y="191"/>
                    <a:pt x="9847" y="191"/>
                    <a:pt x="9835" y="203"/>
                  </a:cubicBezTo>
                  <a:cubicBezTo>
                    <a:pt x="9835" y="203"/>
                    <a:pt x="9835" y="191"/>
                    <a:pt x="9835" y="191"/>
                  </a:cubicBezTo>
                  <a:lnTo>
                    <a:pt x="9847" y="191"/>
                  </a:lnTo>
                  <a:cubicBezTo>
                    <a:pt x="9847" y="179"/>
                    <a:pt x="9847" y="179"/>
                    <a:pt x="9859" y="179"/>
                  </a:cubicBezTo>
                  <a:close/>
                  <a:moveTo>
                    <a:pt x="9514" y="288"/>
                  </a:moveTo>
                  <a:cubicBezTo>
                    <a:pt x="9507" y="290"/>
                    <a:pt x="9501" y="293"/>
                    <a:pt x="9490" y="298"/>
                  </a:cubicBezTo>
                  <a:cubicBezTo>
                    <a:pt x="9500" y="295"/>
                    <a:pt x="9508" y="291"/>
                    <a:pt x="9514" y="288"/>
                  </a:cubicBezTo>
                  <a:close/>
                  <a:moveTo>
                    <a:pt x="9573" y="286"/>
                  </a:moveTo>
                  <a:cubicBezTo>
                    <a:pt x="9573" y="286"/>
                    <a:pt x="9549" y="286"/>
                    <a:pt x="9538" y="298"/>
                  </a:cubicBezTo>
                  <a:cubicBezTo>
                    <a:pt x="9557" y="289"/>
                    <a:pt x="9560" y="287"/>
                    <a:pt x="9573" y="286"/>
                  </a:cubicBezTo>
                  <a:lnTo>
                    <a:pt x="9573" y="286"/>
                  </a:lnTo>
                  <a:cubicBezTo>
                    <a:pt x="9573" y="286"/>
                    <a:pt x="9573" y="286"/>
                    <a:pt x="9573" y="286"/>
                  </a:cubicBezTo>
                  <a:close/>
                  <a:moveTo>
                    <a:pt x="11193" y="608"/>
                  </a:moveTo>
                  <a:cubicBezTo>
                    <a:pt x="11193" y="627"/>
                    <a:pt x="11185" y="661"/>
                    <a:pt x="11170" y="680"/>
                  </a:cubicBezTo>
                  <a:lnTo>
                    <a:pt x="11170" y="680"/>
                  </a:lnTo>
                  <a:cubicBezTo>
                    <a:pt x="11170" y="680"/>
                    <a:pt x="11169" y="679"/>
                    <a:pt x="11169" y="679"/>
                  </a:cubicBezTo>
                  <a:lnTo>
                    <a:pt x="11169" y="679"/>
                  </a:lnTo>
                  <a:lnTo>
                    <a:pt x="11169" y="681"/>
                  </a:lnTo>
                  <a:lnTo>
                    <a:pt x="11169" y="681"/>
                  </a:lnTo>
                  <a:cubicBezTo>
                    <a:pt x="11170" y="680"/>
                    <a:pt x="11170" y="680"/>
                    <a:pt x="11170" y="680"/>
                  </a:cubicBezTo>
                  <a:lnTo>
                    <a:pt x="11170" y="680"/>
                  </a:lnTo>
                  <a:cubicBezTo>
                    <a:pt x="11172" y="680"/>
                    <a:pt x="11174" y="681"/>
                    <a:pt x="11176" y="681"/>
                  </a:cubicBezTo>
                  <a:cubicBezTo>
                    <a:pt x="11205" y="681"/>
                    <a:pt x="11206" y="620"/>
                    <a:pt x="11228" y="620"/>
                  </a:cubicBezTo>
                  <a:cubicBezTo>
                    <a:pt x="11228" y="615"/>
                    <a:pt x="11227" y="614"/>
                    <a:pt x="11225" y="614"/>
                  </a:cubicBezTo>
                  <a:cubicBezTo>
                    <a:pt x="11220" y="614"/>
                    <a:pt x="11208" y="627"/>
                    <a:pt x="11200" y="627"/>
                  </a:cubicBezTo>
                  <a:cubicBezTo>
                    <a:pt x="11196" y="627"/>
                    <a:pt x="11193" y="622"/>
                    <a:pt x="11193" y="608"/>
                  </a:cubicBezTo>
                  <a:close/>
                  <a:moveTo>
                    <a:pt x="9526" y="727"/>
                  </a:moveTo>
                  <a:cubicBezTo>
                    <a:pt x="9526" y="727"/>
                    <a:pt x="9371" y="751"/>
                    <a:pt x="9407" y="751"/>
                  </a:cubicBezTo>
                  <a:lnTo>
                    <a:pt x="9549" y="727"/>
                  </a:lnTo>
                  <a:close/>
                  <a:moveTo>
                    <a:pt x="10335" y="751"/>
                  </a:moveTo>
                  <a:lnTo>
                    <a:pt x="10311" y="763"/>
                  </a:lnTo>
                  <a:lnTo>
                    <a:pt x="10335" y="763"/>
                  </a:lnTo>
                  <a:cubicBezTo>
                    <a:pt x="10335" y="759"/>
                    <a:pt x="10335" y="756"/>
                    <a:pt x="10335" y="754"/>
                  </a:cubicBezTo>
                  <a:cubicBezTo>
                    <a:pt x="10335" y="754"/>
                    <a:pt x="10335" y="753"/>
                    <a:pt x="10335" y="751"/>
                  </a:cubicBezTo>
                  <a:close/>
                  <a:moveTo>
                    <a:pt x="11443" y="751"/>
                  </a:moveTo>
                  <a:cubicBezTo>
                    <a:pt x="11437" y="751"/>
                    <a:pt x="11426" y="767"/>
                    <a:pt x="11416" y="779"/>
                  </a:cubicBezTo>
                  <a:lnTo>
                    <a:pt x="11416" y="779"/>
                  </a:lnTo>
                  <a:cubicBezTo>
                    <a:pt x="11424" y="773"/>
                    <a:pt x="11433" y="764"/>
                    <a:pt x="11443" y="751"/>
                  </a:cubicBezTo>
                  <a:close/>
                  <a:moveTo>
                    <a:pt x="11443" y="834"/>
                  </a:moveTo>
                  <a:cubicBezTo>
                    <a:pt x="11433" y="839"/>
                    <a:pt x="11427" y="846"/>
                    <a:pt x="11425" y="851"/>
                  </a:cubicBezTo>
                  <a:lnTo>
                    <a:pt x="11425" y="851"/>
                  </a:lnTo>
                  <a:cubicBezTo>
                    <a:pt x="11431" y="848"/>
                    <a:pt x="11437" y="843"/>
                    <a:pt x="11443" y="834"/>
                  </a:cubicBezTo>
                  <a:close/>
                  <a:moveTo>
                    <a:pt x="9728" y="894"/>
                  </a:moveTo>
                  <a:cubicBezTo>
                    <a:pt x="9726" y="894"/>
                    <a:pt x="9724" y="894"/>
                    <a:pt x="9722" y="894"/>
                  </a:cubicBezTo>
                  <a:lnTo>
                    <a:pt x="9722" y="894"/>
                  </a:lnTo>
                  <a:cubicBezTo>
                    <a:pt x="9717" y="895"/>
                    <a:pt x="9712" y="897"/>
                    <a:pt x="9715" y="897"/>
                  </a:cubicBezTo>
                  <a:cubicBezTo>
                    <a:pt x="9718" y="897"/>
                    <a:pt x="9725" y="896"/>
                    <a:pt x="9740" y="894"/>
                  </a:cubicBezTo>
                  <a:close/>
                  <a:moveTo>
                    <a:pt x="9538" y="870"/>
                  </a:moveTo>
                  <a:cubicBezTo>
                    <a:pt x="9454" y="882"/>
                    <a:pt x="9549" y="882"/>
                    <a:pt x="9514" y="882"/>
                  </a:cubicBezTo>
                  <a:cubicBezTo>
                    <a:pt x="9514" y="894"/>
                    <a:pt x="9514" y="894"/>
                    <a:pt x="9514" y="894"/>
                  </a:cubicBezTo>
                  <a:cubicBezTo>
                    <a:pt x="9502" y="882"/>
                    <a:pt x="9478" y="882"/>
                    <a:pt x="9442" y="882"/>
                  </a:cubicBezTo>
                  <a:cubicBezTo>
                    <a:pt x="9442" y="888"/>
                    <a:pt x="9463" y="888"/>
                    <a:pt x="9480" y="888"/>
                  </a:cubicBezTo>
                  <a:cubicBezTo>
                    <a:pt x="9496" y="888"/>
                    <a:pt x="9508" y="888"/>
                    <a:pt x="9490" y="894"/>
                  </a:cubicBezTo>
                  <a:cubicBezTo>
                    <a:pt x="9514" y="894"/>
                    <a:pt x="9442" y="905"/>
                    <a:pt x="9442" y="917"/>
                  </a:cubicBezTo>
                  <a:cubicBezTo>
                    <a:pt x="9466" y="917"/>
                    <a:pt x="9506" y="912"/>
                    <a:pt x="9526" y="912"/>
                  </a:cubicBezTo>
                  <a:cubicBezTo>
                    <a:pt x="9536" y="912"/>
                    <a:pt x="9542" y="913"/>
                    <a:pt x="9538" y="917"/>
                  </a:cubicBezTo>
                  <a:lnTo>
                    <a:pt x="9478" y="917"/>
                  </a:lnTo>
                  <a:cubicBezTo>
                    <a:pt x="9478" y="923"/>
                    <a:pt x="9496" y="923"/>
                    <a:pt x="9514" y="923"/>
                  </a:cubicBezTo>
                  <a:cubicBezTo>
                    <a:pt x="9532" y="923"/>
                    <a:pt x="9549" y="923"/>
                    <a:pt x="9549" y="929"/>
                  </a:cubicBezTo>
                  <a:cubicBezTo>
                    <a:pt x="9561" y="917"/>
                    <a:pt x="9597" y="917"/>
                    <a:pt x="9609" y="917"/>
                  </a:cubicBezTo>
                  <a:cubicBezTo>
                    <a:pt x="9633" y="917"/>
                    <a:pt x="9633" y="917"/>
                    <a:pt x="9621" y="929"/>
                  </a:cubicBezTo>
                  <a:lnTo>
                    <a:pt x="9657" y="929"/>
                  </a:lnTo>
                  <a:cubicBezTo>
                    <a:pt x="9692" y="917"/>
                    <a:pt x="9621" y="917"/>
                    <a:pt x="9668" y="905"/>
                  </a:cubicBezTo>
                  <a:lnTo>
                    <a:pt x="9668" y="905"/>
                  </a:lnTo>
                  <a:lnTo>
                    <a:pt x="9621" y="917"/>
                  </a:lnTo>
                  <a:cubicBezTo>
                    <a:pt x="9626" y="912"/>
                    <a:pt x="9639" y="907"/>
                    <a:pt x="9653" y="902"/>
                  </a:cubicBezTo>
                  <a:lnTo>
                    <a:pt x="9653" y="902"/>
                  </a:lnTo>
                  <a:cubicBezTo>
                    <a:pt x="9640" y="904"/>
                    <a:pt x="9625" y="905"/>
                    <a:pt x="9609" y="905"/>
                  </a:cubicBezTo>
                  <a:cubicBezTo>
                    <a:pt x="9633" y="894"/>
                    <a:pt x="9621" y="894"/>
                    <a:pt x="9633" y="894"/>
                  </a:cubicBezTo>
                  <a:cubicBezTo>
                    <a:pt x="9597" y="882"/>
                    <a:pt x="9526" y="882"/>
                    <a:pt x="9538" y="870"/>
                  </a:cubicBezTo>
                  <a:close/>
                  <a:moveTo>
                    <a:pt x="9692" y="917"/>
                  </a:moveTo>
                  <a:lnTo>
                    <a:pt x="9692" y="917"/>
                  </a:lnTo>
                  <a:cubicBezTo>
                    <a:pt x="9657" y="929"/>
                    <a:pt x="9704" y="929"/>
                    <a:pt x="9704" y="929"/>
                  </a:cubicBezTo>
                  <a:lnTo>
                    <a:pt x="9692" y="917"/>
                  </a:lnTo>
                  <a:close/>
                  <a:moveTo>
                    <a:pt x="9764" y="929"/>
                  </a:moveTo>
                  <a:lnTo>
                    <a:pt x="9764" y="929"/>
                  </a:lnTo>
                  <a:cubicBezTo>
                    <a:pt x="9785" y="940"/>
                    <a:pt x="9741" y="950"/>
                    <a:pt x="9706" y="953"/>
                  </a:cubicBezTo>
                  <a:lnTo>
                    <a:pt x="9706" y="953"/>
                  </a:lnTo>
                  <a:lnTo>
                    <a:pt x="9740" y="941"/>
                  </a:lnTo>
                  <a:lnTo>
                    <a:pt x="9716" y="941"/>
                  </a:lnTo>
                  <a:cubicBezTo>
                    <a:pt x="9716" y="941"/>
                    <a:pt x="9740" y="941"/>
                    <a:pt x="9764" y="929"/>
                  </a:cubicBezTo>
                  <a:close/>
                  <a:moveTo>
                    <a:pt x="10663" y="985"/>
                  </a:moveTo>
                  <a:cubicBezTo>
                    <a:pt x="10661" y="986"/>
                    <a:pt x="10659" y="987"/>
                    <a:pt x="10657" y="989"/>
                  </a:cubicBezTo>
                  <a:cubicBezTo>
                    <a:pt x="10659" y="988"/>
                    <a:pt x="10661" y="986"/>
                    <a:pt x="10663" y="985"/>
                  </a:cubicBezTo>
                  <a:close/>
                  <a:moveTo>
                    <a:pt x="9524" y="984"/>
                  </a:moveTo>
                  <a:cubicBezTo>
                    <a:pt x="9533" y="984"/>
                    <a:pt x="9543" y="985"/>
                    <a:pt x="9549" y="989"/>
                  </a:cubicBezTo>
                  <a:lnTo>
                    <a:pt x="9526" y="989"/>
                  </a:lnTo>
                  <a:cubicBezTo>
                    <a:pt x="9514" y="995"/>
                    <a:pt x="9499" y="995"/>
                    <a:pt x="9484" y="995"/>
                  </a:cubicBezTo>
                  <a:cubicBezTo>
                    <a:pt x="9478" y="995"/>
                    <a:pt x="9473" y="995"/>
                    <a:pt x="9467" y="995"/>
                  </a:cubicBezTo>
                  <a:lnTo>
                    <a:pt x="9467" y="995"/>
                  </a:lnTo>
                  <a:cubicBezTo>
                    <a:pt x="9484" y="989"/>
                    <a:pt x="9505" y="984"/>
                    <a:pt x="9524" y="984"/>
                  </a:cubicBezTo>
                  <a:close/>
                  <a:moveTo>
                    <a:pt x="9585" y="1036"/>
                  </a:moveTo>
                  <a:lnTo>
                    <a:pt x="9585" y="1036"/>
                  </a:lnTo>
                  <a:cubicBezTo>
                    <a:pt x="9585" y="1036"/>
                    <a:pt x="9585" y="1037"/>
                    <a:pt x="9585" y="1037"/>
                  </a:cubicBezTo>
                  <a:lnTo>
                    <a:pt x="9585" y="1037"/>
                  </a:lnTo>
                  <a:cubicBezTo>
                    <a:pt x="9585" y="1037"/>
                    <a:pt x="9585" y="1037"/>
                    <a:pt x="9585" y="1037"/>
                  </a:cubicBezTo>
                  <a:lnTo>
                    <a:pt x="9585" y="1037"/>
                  </a:lnTo>
                  <a:cubicBezTo>
                    <a:pt x="9585" y="1037"/>
                    <a:pt x="9585" y="1036"/>
                    <a:pt x="9585" y="1036"/>
                  </a:cubicBezTo>
                  <a:close/>
                  <a:moveTo>
                    <a:pt x="9585" y="1037"/>
                  </a:moveTo>
                  <a:cubicBezTo>
                    <a:pt x="9565" y="1037"/>
                    <a:pt x="9530" y="1039"/>
                    <a:pt x="9502" y="1048"/>
                  </a:cubicBezTo>
                  <a:cubicBezTo>
                    <a:pt x="9514" y="1048"/>
                    <a:pt x="9561" y="1048"/>
                    <a:pt x="9585" y="1037"/>
                  </a:cubicBezTo>
                  <a:close/>
                  <a:moveTo>
                    <a:pt x="10133" y="1057"/>
                  </a:moveTo>
                  <a:cubicBezTo>
                    <a:pt x="10127" y="1057"/>
                    <a:pt x="10115" y="1059"/>
                    <a:pt x="10103" y="1060"/>
                  </a:cubicBezTo>
                  <a:lnTo>
                    <a:pt x="10133" y="1060"/>
                  </a:lnTo>
                  <a:cubicBezTo>
                    <a:pt x="10138" y="1058"/>
                    <a:pt x="10137" y="1057"/>
                    <a:pt x="10133" y="1057"/>
                  </a:cubicBezTo>
                  <a:close/>
                  <a:moveTo>
                    <a:pt x="10097" y="1060"/>
                  </a:moveTo>
                  <a:cubicBezTo>
                    <a:pt x="10097" y="1061"/>
                    <a:pt x="10097" y="1061"/>
                    <a:pt x="10096" y="1061"/>
                  </a:cubicBezTo>
                  <a:lnTo>
                    <a:pt x="10096" y="1061"/>
                  </a:lnTo>
                  <a:cubicBezTo>
                    <a:pt x="10099" y="1061"/>
                    <a:pt x="10101" y="1061"/>
                    <a:pt x="10103" y="1060"/>
                  </a:cubicBezTo>
                  <a:close/>
                  <a:moveTo>
                    <a:pt x="10736" y="1058"/>
                  </a:moveTo>
                  <a:cubicBezTo>
                    <a:pt x="10733" y="1059"/>
                    <a:pt x="10731" y="1059"/>
                    <a:pt x="10728" y="1060"/>
                  </a:cubicBezTo>
                  <a:cubicBezTo>
                    <a:pt x="10728" y="1064"/>
                    <a:pt x="10726" y="1069"/>
                    <a:pt x="10724" y="1074"/>
                  </a:cubicBezTo>
                  <a:lnTo>
                    <a:pt x="10724" y="1074"/>
                  </a:lnTo>
                  <a:lnTo>
                    <a:pt x="10736" y="1058"/>
                  </a:lnTo>
                  <a:close/>
                  <a:moveTo>
                    <a:pt x="10724" y="1074"/>
                  </a:moveTo>
                  <a:lnTo>
                    <a:pt x="10716" y="1084"/>
                  </a:lnTo>
                  <a:cubicBezTo>
                    <a:pt x="10713" y="1090"/>
                    <a:pt x="10713" y="1092"/>
                    <a:pt x="10713" y="1092"/>
                  </a:cubicBezTo>
                  <a:cubicBezTo>
                    <a:pt x="10714" y="1092"/>
                    <a:pt x="10720" y="1083"/>
                    <a:pt x="10724" y="1074"/>
                  </a:cubicBezTo>
                  <a:close/>
                  <a:moveTo>
                    <a:pt x="9585" y="1084"/>
                  </a:moveTo>
                  <a:cubicBezTo>
                    <a:pt x="9621" y="1084"/>
                    <a:pt x="9597" y="1096"/>
                    <a:pt x="9585" y="1096"/>
                  </a:cubicBezTo>
                  <a:cubicBezTo>
                    <a:pt x="9585" y="1096"/>
                    <a:pt x="9563" y="1096"/>
                    <a:pt x="9572" y="1085"/>
                  </a:cubicBezTo>
                  <a:lnTo>
                    <a:pt x="9572" y="1085"/>
                  </a:lnTo>
                  <a:cubicBezTo>
                    <a:pt x="9576" y="1085"/>
                    <a:pt x="9580" y="1084"/>
                    <a:pt x="9585" y="1084"/>
                  </a:cubicBezTo>
                  <a:close/>
                  <a:moveTo>
                    <a:pt x="10097" y="1167"/>
                  </a:moveTo>
                  <a:lnTo>
                    <a:pt x="10062" y="1179"/>
                  </a:lnTo>
                  <a:lnTo>
                    <a:pt x="10062" y="1179"/>
                  </a:lnTo>
                  <a:cubicBezTo>
                    <a:pt x="10062" y="1179"/>
                    <a:pt x="10062" y="1179"/>
                    <a:pt x="10062" y="1179"/>
                  </a:cubicBezTo>
                  <a:lnTo>
                    <a:pt x="10062" y="1179"/>
                  </a:lnTo>
                  <a:lnTo>
                    <a:pt x="10061" y="1179"/>
                  </a:lnTo>
                  <a:lnTo>
                    <a:pt x="10061" y="1179"/>
                  </a:lnTo>
                  <a:lnTo>
                    <a:pt x="10062" y="1179"/>
                  </a:lnTo>
                  <a:lnTo>
                    <a:pt x="10062" y="1179"/>
                  </a:lnTo>
                  <a:cubicBezTo>
                    <a:pt x="10065" y="1179"/>
                    <a:pt x="10069" y="1179"/>
                    <a:pt x="10073" y="1179"/>
                  </a:cubicBezTo>
                  <a:lnTo>
                    <a:pt x="10097" y="1167"/>
                  </a:lnTo>
                  <a:close/>
                  <a:moveTo>
                    <a:pt x="10966" y="1191"/>
                  </a:moveTo>
                  <a:lnTo>
                    <a:pt x="10966" y="1203"/>
                  </a:lnTo>
                  <a:cubicBezTo>
                    <a:pt x="10967" y="1199"/>
                    <a:pt x="10967" y="1195"/>
                    <a:pt x="10967" y="1192"/>
                  </a:cubicBezTo>
                  <a:lnTo>
                    <a:pt x="10967" y="1192"/>
                  </a:lnTo>
                  <a:cubicBezTo>
                    <a:pt x="10967" y="1192"/>
                    <a:pt x="10967" y="1191"/>
                    <a:pt x="10966" y="1191"/>
                  </a:cubicBezTo>
                  <a:close/>
                  <a:moveTo>
                    <a:pt x="9371" y="1441"/>
                  </a:moveTo>
                  <a:cubicBezTo>
                    <a:pt x="9359" y="1441"/>
                    <a:pt x="9359" y="1453"/>
                    <a:pt x="9359" y="1465"/>
                  </a:cubicBezTo>
                  <a:lnTo>
                    <a:pt x="9371" y="1441"/>
                  </a:lnTo>
                  <a:close/>
                  <a:moveTo>
                    <a:pt x="9657" y="1477"/>
                  </a:moveTo>
                  <a:cubicBezTo>
                    <a:pt x="9657" y="1477"/>
                    <a:pt x="9645" y="1489"/>
                    <a:pt x="9645" y="1489"/>
                  </a:cubicBezTo>
                  <a:cubicBezTo>
                    <a:pt x="9645" y="1489"/>
                    <a:pt x="9645" y="1477"/>
                    <a:pt x="9645" y="1477"/>
                  </a:cubicBezTo>
                  <a:close/>
                  <a:moveTo>
                    <a:pt x="9502" y="1417"/>
                  </a:moveTo>
                  <a:cubicBezTo>
                    <a:pt x="9502" y="1417"/>
                    <a:pt x="9490" y="1429"/>
                    <a:pt x="9490" y="1441"/>
                  </a:cubicBezTo>
                  <a:lnTo>
                    <a:pt x="9494" y="1445"/>
                  </a:lnTo>
                  <a:lnTo>
                    <a:pt x="9494" y="1445"/>
                  </a:lnTo>
                  <a:cubicBezTo>
                    <a:pt x="9494" y="1445"/>
                    <a:pt x="9493" y="1445"/>
                    <a:pt x="9493" y="1445"/>
                  </a:cubicBezTo>
                  <a:cubicBezTo>
                    <a:pt x="9485" y="1445"/>
                    <a:pt x="9478" y="1465"/>
                    <a:pt x="9478" y="1465"/>
                  </a:cubicBezTo>
                  <a:cubicBezTo>
                    <a:pt x="9478" y="1477"/>
                    <a:pt x="9478" y="1477"/>
                    <a:pt x="9478" y="1489"/>
                  </a:cubicBezTo>
                  <a:lnTo>
                    <a:pt x="9502" y="1489"/>
                  </a:lnTo>
                  <a:cubicBezTo>
                    <a:pt x="9504" y="1491"/>
                    <a:pt x="9505" y="1491"/>
                    <a:pt x="9506" y="1491"/>
                  </a:cubicBezTo>
                  <a:cubicBezTo>
                    <a:pt x="9514" y="1491"/>
                    <a:pt x="9515" y="1463"/>
                    <a:pt x="9526" y="1453"/>
                  </a:cubicBezTo>
                  <a:cubicBezTo>
                    <a:pt x="9514" y="1441"/>
                    <a:pt x="9514" y="1429"/>
                    <a:pt x="9502" y="1417"/>
                  </a:cubicBezTo>
                  <a:close/>
                  <a:moveTo>
                    <a:pt x="9633" y="1477"/>
                  </a:moveTo>
                  <a:cubicBezTo>
                    <a:pt x="9633" y="1489"/>
                    <a:pt x="9633" y="1489"/>
                    <a:pt x="9633" y="1489"/>
                  </a:cubicBezTo>
                  <a:lnTo>
                    <a:pt x="9621" y="1489"/>
                  </a:lnTo>
                  <a:cubicBezTo>
                    <a:pt x="9621" y="1489"/>
                    <a:pt x="9633" y="1489"/>
                    <a:pt x="9633" y="1501"/>
                  </a:cubicBezTo>
                  <a:cubicBezTo>
                    <a:pt x="9633" y="1513"/>
                    <a:pt x="9633" y="1513"/>
                    <a:pt x="9621" y="1513"/>
                  </a:cubicBezTo>
                  <a:cubicBezTo>
                    <a:pt x="9621" y="1501"/>
                    <a:pt x="9621" y="1501"/>
                    <a:pt x="9621" y="1489"/>
                  </a:cubicBezTo>
                  <a:cubicBezTo>
                    <a:pt x="9621" y="1489"/>
                    <a:pt x="9621" y="1477"/>
                    <a:pt x="9621" y="1477"/>
                  </a:cubicBezTo>
                  <a:close/>
                  <a:moveTo>
                    <a:pt x="9657" y="1501"/>
                  </a:moveTo>
                  <a:cubicBezTo>
                    <a:pt x="9657" y="1513"/>
                    <a:pt x="9657" y="1513"/>
                    <a:pt x="9645" y="1513"/>
                  </a:cubicBezTo>
                  <a:cubicBezTo>
                    <a:pt x="9657" y="1513"/>
                    <a:pt x="9657" y="1501"/>
                    <a:pt x="9645" y="1501"/>
                  </a:cubicBezTo>
                  <a:close/>
                  <a:moveTo>
                    <a:pt x="8907" y="1549"/>
                  </a:moveTo>
                  <a:cubicBezTo>
                    <a:pt x="8915" y="1557"/>
                    <a:pt x="8911" y="1560"/>
                    <a:pt x="8913" y="1575"/>
                  </a:cubicBezTo>
                  <a:lnTo>
                    <a:pt x="8913" y="1575"/>
                  </a:lnTo>
                  <a:cubicBezTo>
                    <a:pt x="8918" y="1566"/>
                    <a:pt x="8916" y="1558"/>
                    <a:pt x="8907" y="1549"/>
                  </a:cubicBezTo>
                  <a:close/>
                  <a:moveTo>
                    <a:pt x="12477" y="1608"/>
                  </a:moveTo>
                  <a:lnTo>
                    <a:pt x="12477" y="1608"/>
                  </a:lnTo>
                  <a:cubicBezTo>
                    <a:pt x="12467" y="1615"/>
                    <a:pt x="12458" y="1620"/>
                    <a:pt x="12455" y="1620"/>
                  </a:cubicBezTo>
                  <a:cubicBezTo>
                    <a:pt x="12466" y="1608"/>
                    <a:pt x="12466" y="1608"/>
                    <a:pt x="12477" y="1608"/>
                  </a:cubicBezTo>
                  <a:close/>
                  <a:moveTo>
                    <a:pt x="9586" y="1660"/>
                  </a:moveTo>
                  <a:cubicBezTo>
                    <a:pt x="9589" y="1665"/>
                    <a:pt x="9593" y="1667"/>
                    <a:pt x="9597" y="1667"/>
                  </a:cubicBezTo>
                  <a:cubicBezTo>
                    <a:pt x="9597" y="1667"/>
                    <a:pt x="9592" y="1662"/>
                    <a:pt x="9586" y="1660"/>
                  </a:cubicBezTo>
                  <a:close/>
                  <a:moveTo>
                    <a:pt x="12571" y="1661"/>
                  </a:moveTo>
                  <a:lnTo>
                    <a:pt x="12571" y="1661"/>
                  </a:lnTo>
                  <a:cubicBezTo>
                    <a:pt x="12568" y="1665"/>
                    <a:pt x="12566" y="1667"/>
                    <a:pt x="12562" y="1667"/>
                  </a:cubicBezTo>
                  <a:cubicBezTo>
                    <a:pt x="12568" y="1667"/>
                    <a:pt x="12571" y="1664"/>
                    <a:pt x="12571" y="1661"/>
                  </a:cubicBezTo>
                  <a:close/>
                  <a:moveTo>
                    <a:pt x="12086" y="1787"/>
                  </a:moveTo>
                  <a:cubicBezTo>
                    <a:pt x="12088" y="1794"/>
                    <a:pt x="12089" y="1798"/>
                    <a:pt x="12089" y="1801"/>
                  </a:cubicBezTo>
                  <a:lnTo>
                    <a:pt x="12089" y="1801"/>
                  </a:lnTo>
                  <a:cubicBezTo>
                    <a:pt x="12095" y="1798"/>
                    <a:pt x="12102" y="1794"/>
                    <a:pt x="12109" y="1787"/>
                  </a:cubicBezTo>
                  <a:close/>
                  <a:moveTo>
                    <a:pt x="12089" y="1801"/>
                  </a:moveTo>
                  <a:cubicBezTo>
                    <a:pt x="12085" y="1802"/>
                    <a:pt x="12082" y="1803"/>
                    <a:pt x="12080" y="1804"/>
                  </a:cubicBezTo>
                  <a:lnTo>
                    <a:pt x="12080" y="1804"/>
                  </a:lnTo>
                  <a:cubicBezTo>
                    <a:pt x="12085" y="1804"/>
                    <a:pt x="12088" y="1804"/>
                    <a:pt x="12089" y="1801"/>
                  </a:cubicBezTo>
                  <a:close/>
                  <a:moveTo>
                    <a:pt x="12871" y="1894"/>
                  </a:moveTo>
                  <a:cubicBezTo>
                    <a:pt x="12865" y="1894"/>
                    <a:pt x="12862" y="1897"/>
                    <a:pt x="12859" y="1900"/>
                  </a:cubicBezTo>
                  <a:lnTo>
                    <a:pt x="12871" y="1894"/>
                  </a:lnTo>
                  <a:close/>
                  <a:moveTo>
                    <a:pt x="12859" y="1900"/>
                  </a:moveTo>
                  <a:lnTo>
                    <a:pt x="12848" y="1906"/>
                  </a:lnTo>
                  <a:cubicBezTo>
                    <a:pt x="12853" y="1906"/>
                    <a:pt x="12856" y="1903"/>
                    <a:pt x="12859" y="1900"/>
                  </a:cubicBezTo>
                  <a:close/>
                  <a:moveTo>
                    <a:pt x="8692" y="1882"/>
                  </a:moveTo>
                  <a:cubicBezTo>
                    <a:pt x="8723" y="1892"/>
                    <a:pt x="8710" y="1928"/>
                    <a:pt x="8728" y="1953"/>
                  </a:cubicBezTo>
                  <a:lnTo>
                    <a:pt x="8728" y="1953"/>
                  </a:lnTo>
                  <a:cubicBezTo>
                    <a:pt x="8692" y="1953"/>
                    <a:pt x="8692" y="1929"/>
                    <a:pt x="8657" y="1906"/>
                  </a:cubicBezTo>
                  <a:cubicBezTo>
                    <a:pt x="8652" y="1893"/>
                    <a:pt x="8653" y="1889"/>
                    <a:pt x="8655" y="1889"/>
                  </a:cubicBezTo>
                  <a:lnTo>
                    <a:pt x="8655" y="1889"/>
                  </a:lnTo>
                  <a:cubicBezTo>
                    <a:pt x="8659" y="1889"/>
                    <a:pt x="8667" y="1896"/>
                    <a:pt x="8674" y="1896"/>
                  </a:cubicBezTo>
                  <a:cubicBezTo>
                    <a:pt x="8676" y="1896"/>
                    <a:pt x="8678" y="1896"/>
                    <a:pt x="8680" y="1894"/>
                  </a:cubicBezTo>
                  <a:cubicBezTo>
                    <a:pt x="8680" y="1894"/>
                    <a:pt x="8680" y="1894"/>
                    <a:pt x="8680" y="1906"/>
                  </a:cubicBezTo>
                  <a:lnTo>
                    <a:pt x="8692" y="1882"/>
                  </a:lnTo>
                  <a:close/>
                  <a:moveTo>
                    <a:pt x="8766" y="1947"/>
                  </a:moveTo>
                  <a:cubicBezTo>
                    <a:pt x="8766" y="1947"/>
                    <a:pt x="8766" y="1948"/>
                    <a:pt x="8765" y="1948"/>
                  </a:cubicBezTo>
                  <a:lnTo>
                    <a:pt x="8765" y="1948"/>
                  </a:lnTo>
                  <a:cubicBezTo>
                    <a:pt x="8767" y="1950"/>
                    <a:pt x="8770" y="1953"/>
                    <a:pt x="8776" y="1953"/>
                  </a:cubicBezTo>
                  <a:cubicBezTo>
                    <a:pt x="8771" y="1949"/>
                    <a:pt x="8768" y="1947"/>
                    <a:pt x="8766" y="1947"/>
                  </a:cubicBezTo>
                  <a:close/>
                  <a:moveTo>
                    <a:pt x="12725" y="2134"/>
                  </a:moveTo>
                  <a:cubicBezTo>
                    <a:pt x="12718" y="2134"/>
                    <a:pt x="12706" y="2154"/>
                    <a:pt x="12698" y="2164"/>
                  </a:cubicBezTo>
                  <a:lnTo>
                    <a:pt x="12698" y="2164"/>
                  </a:lnTo>
                  <a:lnTo>
                    <a:pt x="12728" y="2144"/>
                  </a:lnTo>
                  <a:cubicBezTo>
                    <a:pt x="12728" y="2136"/>
                    <a:pt x="12727" y="2134"/>
                    <a:pt x="12725" y="2134"/>
                  </a:cubicBezTo>
                  <a:close/>
                  <a:moveTo>
                    <a:pt x="7121" y="2168"/>
                  </a:moveTo>
                  <a:lnTo>
                    <a:pt x="7121" y="2168"/>
                  </a:lnTo>
                  <a:cubicBezTo>
                    <a:pt x="7122" y="2170"/>
                    <a:pt x="7123" y="2173"/>
                    <a:pt x="7125" y="2175"/>
                  </a:cubicBezTo>
                  <a:lnTo>
                    <a:pt x="7125" y="2175"/>
                  </a:lnTo>
                  <a:cubicBezTo>
                    <a:pt x="7124" y="2173"/>
                    <a:pt x="7122" y="2170"/>
                    <a:pt x="7121" y="2168"/>
                  </a:cubicBezTo>
                  <a:close/>
                  <a:moveTo>
                    <a:pt x="12754" y="2169"/>
                  </a:moveTo>
                  <a:cubicBezTo>
                    <a:pt x="12752" y="2169"/>
                    <a:pt x="12748" y="2172"/>
                    <a:pt x="12740" y="2179"/>
                  </a:cubicBezTo>
                  <a:cubicBezTo>
                    <a:pt x="12748" y="2179"/>
                    <a:pt x="12756" y="2169"/>
                    <a:pt x="12754" y="2169"/>
                  </a:cubicBezTo>
                  <a:close/>
                  <a:moveTo>
                    <a:pt x="12955" y="2037"/>
                  </a:moveTo>
                  <a:lnTo>
                    <a:pt x="12955" y="2037"/>
                  </a:lnTo>
                  <a:cubicBezTo>
                    <a:pt x="12919" y="2084"/>
                    <a:pt x="12871" y="2072"/>
                    <a:pt x="12848" y="2120"/>
                  </a:cubicBezTo>
                  <a:lnTo>
                    <a:pt x="12800" y="2144"/>
                  </a:lnTo>
                  <a:cubicBezTo>
                    <a:pt x="12788" y="2168"/>
                    <a:pt x="12776" y="2168"/>
                    <a:pt x="12776" y="2179"/>
                  </a:cubicBezTo>
                  <a:cubicBezTo>
                    <a:pt x="12781" y="2175"/>
                    <a:pt x="12788" y="2172"/>
                    <a:pt x="12794" y="2172"/>
                  </a:cubicBezTo>
                  <a:cubicBezTo>
                    <a:pt x="12802" y="2172"/>
                    <a:pt x="12807" y="2177"/>
                    <a:pt x="12800" y="2191"/>
                  </a:cubicBezTo>
                  <a:cubicBezTo>
                    <a:pt x="12808" y="2179"/>
                    <a:pt x="12812" y="2175"/>
                    <a:pt x="12814" y="2175"/>
                  </a:cubicBezTo>
                  <a:lnTo>
                    <a:pt x="12814" y="2175"/>
                  </a:lnTo>
                  <a:cubicBezTo>
                    <a:pt x="12817" y="2175"/>
                    <a:pt x="12812" y="2191"/>
                    <a:pt x="12812" y="2191"/>
                  </a:cubicBezTo>
                  <a:cubicBezTo>
                    <a:pt x="12812" y="2191"/>
                    <a:pt x="12824" y="2156"/>
                    <a:pt x="12848" y="2144"/>
                  </a:cubicBezTo>
                  <a:cubicBezTo>
                    <a:pt x="12853" y="2138"/>
                    <a:pt x="12859" y="2135"/>
                    <a:pt x="12864" y="2135"/>
                  </a:cubicBezTo>
                  <a:cubicBezTo>
                    <a:pt x="12868" y="2135"/>
                    <a:pt x="12871" y="2138"/>
                    <a:pt x="12871" y="2144"/>
                  </a:cubicBezTo>
                  <a:lnTo>
                    <a:pt x="12883" y="2120"/>
                  </a:lnTo>
                  <a:cubicBezTo>
                    <a:pt x="12890" y="2114"/>
                    <a:pt x="12893" y="2111"/>
                    <a:pt x="12895" y="2111"/>
                  </a:cubicBezTo>
                  <a:lnTo>
                    <a:pt x="12895" y="2111"/>
                  </a:lnTo>
                  <a:cubicBezTo>
                    <a:pt x="12904" y="2111"/>
                    <a:pt x="12876" y="2168"/>
                    <a:pt x="12895" y="2168"/>
                  </a:cubicBezTo>
                  <a:cubicBezTo>
                    <a:pt x="12871" y="2179"/>
                    <a:pt x="12871" y="2168"/>
                    <a:pt x="12848" y="2191"/>
                  </a:cubicBezTo>
                  <a:cubicBezTo>
                    <a:pt x="12871" y="2179"/>
                    <a:pt x="12895" y="2168"/>
                    <a:pt x="12919" y="2168"/>
                  </a:cubicBezTo>
                  <a:lnTo>
                    <a:pt x="12919" y="2168"/>
                  </a:lnTo>
                  <a:lnTo>
                    <a:pt x="12919" y="2168"/>
                  </a:lnTo>
                  <a:cubicBezTo>
                    <a:pt x="12938" y="2145"/>
                    <a:pt x="12949" y="2137"/>
                    <a:pt x="12955" y="2137"/>
                  </a:cubicBezTo>
                  <a:cubicBezTo>
                    <a:pt x="12968" y="2137"/>
                    <a:pt x="12960" y="2174"/>
                    <a:pt x="12976" y="2174"/>
                  </a:cubicBezTo>
                  <a:cubicBezTo>
                    <a:pt x="12979" y="2174"/>
                    <a:pt x="12984" y="2172"/>
                    <a:pt x="12990" y="2168"/>
                  </a:cubicBezTo>
                  <a:cubicBezTo>
                    <a:pt x="12990" y="2144"/>
                    <a:pt x="13026" y="2132"/>
                    <a:pt x="13050" y="2108"/>
                  </a:cubicBezTo>
                  <a:lnTo>
                    <a:pt x="13050" y="2108"/>
                  </a:lnTo>
                  <a:lnTo>
                    <a:pt x="12990" y="2120"/>
                  </a:lnTo>
                  <a:cubicBezTo>
                    <a:pt x="12999" y="2111"/>
                    <a:pt x="13014" y="2083"/>
                    <a:pt x="13008" y="2083"/>
                  </a:cubicBezTo>
                  <a:lnTo>
                    <a:pt x="13008" y="2083"/>
                  </a:lnTo>
                  <a:cubicBezTo>
                    <a:pt x="13005" y="2083"/>
                    <a:pt x="13000" y="2087"/>
                    <a:pt x="12990" y="2096"/>
                  </a:cubicBezTo>
                  <a:cubicBezTo>
                    <a:pt x="12981" y="2096"/>
                    <a:pt x="12966" y="2116"/>
                    <a:pt x="12959" y="2116"/>
                  </a:cubicBezTo>
                  <a:cubicBezTo>
                    <a:pt x="12956" y="2116"/>
                    <a:pt x="12955" y="2114"/>
                    <a:pt x="12955" y="2108"/>
                  </a:cubicBezTo>
                  <a:cubicBezTo>
                    <a:pt x="12955" y="2108"/>
                    <a:pt x="12967" y="2096"/>
                    <a:pt x="12978" y="2084"/>
                  </a:cubicBezTo>
                  <a:cubicBezTo>
                    <a:pt x="12976" y="2082"/>
                    <a:pt x="12974" y="2081"/>
                    <a:pt x="12972" y="2081"/>
                  </a:cubicBezTo>
                  <a:cubicBezTo>
                    <a:pt x="12962" y="2081"/>
                    <a:pt x="12952" y="2098"/>
                    <a:pt x="12943" y="2108"/>
                  </a:cubicBezTo>
                  <a:cubicBezTo>
                    <a:pt x="12943" y="2084"/>
                    <a:pt x="12967" y="2072"/>
                    <a:pt x="12967" y="2060"/>
                  </a:cubicBezTo>
                  <a:lnTo>
                    <a:pt x="12967" y="2060"/>
                  </a:lnTo>
                  <a:cubicBezTo>
                    <a:pt x="12959" y="2065"/>
                    <a:pt x="12955" y="2067"/>
                    <a:pt x="12953" y="2067"/>
                  </a:cubicBezTo>
                  <a:cubicBezTo>
                    <a:pt x="12943" y="2067"/>
                    <a:pt x="12964" y="2037"/>
                    <a:pt x="12955" y="2037"/>
                  </a:cubicBezTo>
                  <a:close/>
                  <a:moveTo>
                    <a:pt x="12931" y="2203"/>
                  </a:moveTo>
                  <a:cubicBezTo>
                    <a:pt x="12931" y="2215"/>
                    <a:pt x="12919" y="2215"/>
                    <a:pt x="12907" y="2227"/>
                  </a:cubicBezTo>
                  <a:lnTo>
                    <a:pt x="12907" y="2215"/>
                  </a:lnTo>
                  <a:lnTo>
                    <a:pt x="12895" y="2215"/>
                  </a:lnTo>
                  <a:cubicBezTo>
                    <a:pt x="12898" y="2212"/>
                    <a:pt x="12900" y="2212"/>
                    <a:pt x="12902" y="2212"/>
                  </a:cubicBezTo>
                  <a:cubicBezTo>
                    <a:pt x="12905" y="2212"/>
                    <a:pt x="12908" y="2214"/>
                    <a:pt x="12912" y="2214"/>
                  </a:cubicBezTo>
                  <a:cubicBezTo>
                    <a:pt x="12917" y="2214"/>
                    <a:pt x="12922" y="2212"/>
                    <a:pt x="12931" y="2203"/>
                  </a:cubicBezTo>
                  <a:close/>
                  <a:moveTo>
                    <a:pt x="13049" y="2204"/>
                  </a:moveTo>
                  <a:cubicBezTo>
                    <a:pt x="13040" y="2209"/>
                    <a:pt x="13028" y="2220"/>
                    <a:pt x="13016" y="2229"/>
                  </a:cubicBezTo>
                  <a:lnTo>
                    <a:pt x="13016" y="2229"/>
                  </a:lnTo>
                  <a:cubicBezTo>
                    <a:pt x="13030" y="2224"/>
                    <a:pt x="13042" y="2218"/>
                    <a:pt x="13049" y="2204"/>
                  </a:cubicBezTo>
                  <a:close/>
                  <a:moveTo>
                    <a:pt x="13016" y="2229"/>
                  </a:moveTo>
                  <a:lnTo>
                    <a:pt x="13016" y="2229"/>
                  </a:lnTo>
                  <a:cubicBezTo>
                    <a:pt x="13008" y="2232"/>
                    <a:pt x="12999" y="2235"/>
                    <a:pt x="12990" y="2239"/>
                  </a:cubicBezTo>
                  <a:cubicBezTo>
                    <a:pt x="12991" y="2240"/>
                    <a:pt x="12993" y="2241"/>
                    <a:pt x="12995" y="2241"/>
                  </a:cubicBezTo>
                  <a:cubicBezTo>
                    <a:pt x="13000" y="2241"/>
                    <a:pt x="13008" y="2235"/>
                    <a:pt x="13016" y="2229"/>
                  </a:cubicBezTo>
                  <a:close/>
                  <a:moveTo>
                    <a:pt x="8302" y="2249"/>
                  </a:moveTo>
                  <a:cubicBezTo>
                    <a:pt x="8301" y="2253"/>
                    <a:pt x="8300" y="2257"/>
                    <a:pt x="8299" y="2263"/>
                  </a:cubicBezTo>
                  <a:cubicBezTo>
                    <a:pt x="8303" y="2259"/>
                    <a:pt x="8303" y="2254"/>
                    <a:pt x="8302" y="2249"/>
                  </a:cubicBezTo>
                  <a:close/>
                  <a:moveTo>
                    <a:pt x="6746" y="2297"/>
                  </a:moveTo>
                  <a:cubicBezTo>
                    <a:pt x="6736" y="2297"/>
                    <a:pt x="6752" y="2328"/>
                    <a:pt x="6740" y="2328"/>
                  </a:cubicBezTo>
                  <a:cubicBezTo>
                    <a:pt x="6738" y="2328"/>
                    <a:pt x="6734" y="2326"/>
                    <a:pt x="6728" y="2322"/>
                  </a:cubicBezTo>
                  <a:lnTo>
                    <a:pt x="6728" y="2322"/>
                  </a:lnTo>
                  <a:cubicBezTo>
                    <a:pt x="6737" y="2342"/>
                    <a:pt x="6771" y="2361"/>
                    <a:pt x="6777" y="2381"/>
                  </a:cubicBezTo>
                  <a:lnTo>
                    <a:pt x="6777" y="2381"/>
                  </a:lnTo>
                  <a:cubicBezTo>
                    <a:pt x="6809" y="2357"/>
                    <a:pt x="6740" y="2322"/>
                    <a:pt x="6752" y="2299"/>
                  </a:cubicBezTo>
                  <a:cubicBezTo>
                    <a:pt x="6749" y="2297"/>
                    <a:pt x="6748" y="2297"/>
                    <a:pt x="6746" y="2297"/>
                  </a:cubicBezTo>
                  <a:close/>
                  <a:moveTo>
                    <a:pt x="6777" y="2381"/>
                  </a:moveTo>
                  <a:cubicBezTo>
                    <a:pt x="6776" y="2381"/>
                    <a:pt x="6776" y="2382"/>
                    <a:pt x="6775" y="2382"/>
                  </a:cubicBezTo>
                  <a:lnTo>
                    <a:pt x="6777" y="2382"/>
                  </a:lnTo>
                  <a:cubicBezTo>
                    <a:pt x="6777" y="2382"/>
                    <a:pt x="6777" y="2381"/>
                    <a:pt x="6777" y="2381"/>
                  </a:cubicBezTo>
                  <a:close/>
                  <a:moveTo>
                    <a:pt x="12856" y="2534"/>
                  </a:moveTo>
                  <a:cubicBezTo>
                    <a:pt x="12857" y="2535"/>
                    <a:pt x="12858" y="2536"/>
                    <a:pt x="12859" y="2537"/>
                  </a:cubicBezTo>
                  <a:cubicBezTo>
                    <a:pt x="12859" y="2536"/>
                    <a:pt x="12858" y="2535"/>
                    <a:pt x="12856" y="2534"/>
                  </a:cubicBezTo>
                  <a:close/>
                  <a:moveTo>
                    <a:pt x="12214" y="2692"/>
                  </a:moveTo>
                  <a:cubicBezTo>
                    <a:pt x="12215" y="2696"/>
                    <a:pt x="12216" y="2699"/>
                    <a:pt x="12216" y="2703"/>
                  </a:cubicBezTo>
                  <a:cubicBezTo>
                    <a:pt x="12216" y="2696"/>
                    <a:pt x="12216" y="2693"/>
                    <a:pt x="12214" y="2692"/>
                  </a:cubicBezTo>
                  <a:close/>
                  <a:moveTo>
                    <a:pt x="12205" y="2691"/>
                  </a:moveTo>
                  <a:cubicBezTo>
                    <a:pt x="12205" y="2703"/>
                    <a:pt x="12205" y="2703"/>
                    <a:pt x="12193" y="2715"/>
                  </a:cubicBezTo>
                  <a:cubicBezTo>
                    <a:pt x="12209" y="2715"/>
                    <a:pt x="12203" y="2710"/>
                    <a:pt x="12205" y="2710"/>
                  </a:cubicBezTo>
                  <a:lnTo>
                    <a:pt x="12205" y="2710"/>
                  </a:lnTo>
                  <a:cubicBezTo>
                    <a:pt x="12206" y="2710"/>
                    <a:pt x="12209" y="2711"/>
                    <a:pt x="12216" y="2715"/>
                  </a:cubicBezTo>
                  <a:lnTo>
                    <a:pt x="12205" y="2691"/>
                  </a:lnTo>
                  <a:close/>
                  <a:moveTo>
                    <a:pt x="12086" y="2727"/>
                  </a:moveTo>
                  <a:cubicBezTo>
                    <a:pt x="12086" y="2732"/>
                    <a:pt x="12088" y="2735"/>
                    <a:pt x="12090" y="2737"/>
                  </a:cubicBezTo>
                  <a:lnTo>
                    <a:pt x="12090" y="2737"/>
                  </a:lnTo>
                  <a:lnTo>
                    <a:pt x="12086" y="2727"/>
                  </a:lnTo>
                  <a:close/>
                  <a:moveTo>
                    <a:pt x="11943" y="2965"/>
                  </a:moveTo>
                  <a:cubicBezTo>
                    <a:pt x="11944" y="2968"/>
                    <a:pt x="11946" y="2971"/>
                    <a:pt x="11948" y="2974"/>
                  </a:cubicBezTo>
                  <a:lnTo>
                    <a:pt x="11948" y="2974"/>
                  </a:lnTo>
                  <a:cubicBezTo>
                    <a:pt x="11947" y="2972"/>
                    <a:pt x="11945" y="2969"/>
                    <a:pt x="11943" y="2965"/>
                  </a:cubicBezTo>
                  <a:close/>
                  <a:moveTo>
                    <a:pt x="11840" y="2998"/>
                  </a:moveTo>
                  <a:lnTo>
                    <a:pt x="11840" y="2998"/>
                  </a:lnTo>
                  <a:cubicBezTo>
                    <a:pt x="11836" y="2998"/>
                    <a:pt x="11862" y="3015"/>
                    <a:pt x="11871" y="3025"/>
                  </a:cubicBezTo>
                  <a:lnTo>
                    <a:pt x="11847" y="3001"/>
                  </a:lnTo>
                  <a:cubicBezTo>
                    <a:pt x="11843" y="2999"/>
                    <a:pt x="11840" y="2998"/>
                    <a:pt x="11840" y="2998"/>
                  </a:cubicBezTo>
                  <a:close/>
                  <a:moveTo>
                    <a:pt x="12380" y="3259"/>
                  </a:moveTo>
                  <a:cubicBezTo>
                    <a:pt x="12381" y="3260"/>
                    <a:pt x="12382" y="3262"/>
                    <a:pt x="12383" y="3263"/>
                  </a:cubicBezTo>
                  <a:cubicBezTo>
                    <a:pt x="12382" y="3262"/>
                    <a:pt x="12381" y="3260"/>
                    <a:pt x="12380" y="3259"/>
                  </a:cubicBezTo>
                  <a:close/>
                  <a:moveTo>
                    <a:pt x="6299" y="3287"/>
                  </a:moveTo>
                  <a:lnTo>
                    <a:pt x="6299" y="3322"/>
                  </a:lnTo>
                  <a:cubicBezTo>
                    <a:pt x="6299" y="3311"/>
                    <a:pt x="6299" y="3311"/>
                    <a:pt x="6311" y="3299"/>
                  </a:cubicBezTo>
                  <a:cubicBezTo>
                    <a:pt x="6308" y="3296"/>
                    <a:pt x="6307" y="3295"/>
                    <a:pt x="6306" y="3295"/>
                  </a:cubicBezTo>
                  <a:cubicBezTo>
                    <a:pt x="6305" y="3295"/>
                    <a:pt x="6305" y="3298"/>
                    <a:pt x="6305" y="3298"/>
                  </a:cubicBezTo>
                  <a:cubicBezTo>
                    <a:pt x="6305" y="3298"/>
                    <a:pt x="6303" y="3296"/>
                    <a:pt x="6299" y="3287"/>
                  </a:cubicBezTo>
                  <a:close/>
                  <a:moveTo>
                    <a:pt x="12231" y="3477"/>
                  </a:moveTo>
                  <a:cubicBezTo>
                    <a:pt x="12231" y="3477"/>
                    <a:pt x="12230" y="3477"/>
                    <a:pt x="12228" y="3477"/>
                  </a:cubicBezTo>
                  <a:cubicBezTo>
                    <a:pt x="12232" y="3481"/>
                    <a:pt x="12235" y="3483"/>
                    <a:pt x="12239" y="3485"/>
                  </a:cubicBezTo>
                  <a:lnTo>
                    <a:pt x="12239" y="3485"/>
                  </a:lnTo>
                  <a:cubicBezTo>
                    <a:pt x="12236" y="3482"/>
                    <a:pt x="12234" y="3479"/>
                    <a:pt x="12231" y="3477"/>
                  </a:cubicBezTo>
                  <a:close/>
                  <a:moveTo>
                    <a:pt x="5466" y="3513"/>
                  </a:moveTo>
                  <a:cubicBezTo>
                    <a:pt x="5467" y="3516"/>
                    <a:pt x="5469" y="3518"/>
                    <a:pt x="5470" y="3521"/>
                  </a:cubicBezTo>
                  <a:lnTo>
                    <a:pt x="5470" y="3521"/>
                  </a:lnTo>
                  <a:cubicBezTo>
                    <a:pt x="5469" y="3518"/>
                    <a:pt x="5467" y="3516"/>
                    <a:pt x="5466" y="3513"/>
                  </a:cubicBezTo>
                  <a:close/>
                  <a:moveTo>
                    <a:pt x="12239" y="3485"/>
                  </a:moveTo>
                  <a:lnTo>
                    <a:pt x="12239" y="3485"/>
                  </a:lnTo>
                  <a:cubicBezTo>
                    <a:pt x="12250" y="3500"/>
                    <a:pt x="12261" y="3517"/>
                    <a:pt x="12276" y="3525"/>
                  </a:cubicBezTo>
                  <a:lnTo>
                    <a:pt x="12264" y="3501"/>
                  </a:lnTo>
                  <a:cubicBezTo>
                    <a:pt x="12256" y="3493"/>
                    <a:pt x="12247" y="3490"/>
                    <a:pt x="12239" y="3485"/>
                  </a:cubicBezTo>
                  <a:close/>
                  <a:moveTo>
                    <a:pt x="5466" y="3763"/>
                  </a:moveTo>
                  <a:cubicBezTo>
                    <a:pt x="5478" y="3763"/>
                    <a:pt x="5478" y="3775"/>
                    <a:pt x="5466" y="3787"/>
                  </a:cubicBezTo>
                  <a:lnTo>
                    <a:pt x="5454" y="3787"/>
                  </a:lnTo>
                  <a:cubicBezTo>
                    <a:pt x="5454" y="3775"/>
                    <a:pt x="5454" y="3763"/>
                    <a:pt x="5466" y="3763"/>
                  </a:cubicBezTo>
                  <a:close/>
                  <a:moveTo>
                    <a:pt x="5692" y="3787"/>
                  </a:moveTo>
                  <a:cubicBezTo>
                    <a:pt x="5692" y="3799"/>
                    <a:pt x="5704" y="3811"/>
                    <a:pt x="5716" y="3811"/>
                  </a:cubicBezTo>
                  <a:lnTo>
                    <a:pt x="5680" y="3811"/>
                  </a:lnTo>
                  <a:cubicBezTo>
                    <a:pt x="5680" y="3811"/>
                    <a:pt x="5692" y="3811"/>
                    <a:pt x="5692" y="3787"/>
                  </a:cubicBezTo>
                  <a:close/>
                  <a:moveTo>
                    <a:pt x="5811" y="3787"/>
                  </a:moveTo>
                  <a:cubicBezTo>
                    <a:pt x="5823" y="3787"/>
                    <a:pt x="5835" y="3787"/>
                    <a:pt x="5823" y="3799"/>
                  </a:cubicBezTo>
                  <a:cubicBezTo>
                    <a:pt x="5799" y="3811"/>
                    <a:pt x="5775" y="3811"/>
                    <a:pt x="5739" y="3811"/>
                  </a:cubicBezTo>
                  <a:cubicBezTo>
                    <a:pt x="5739" y="3799"/>
                    <a:pt x="5739" y="3799"/>
                    <a:pt x="5739" y="3787"/>
                  </a:cubicBezTo>
                  <a:cubicBezTo>
                    <a:pt x="5753" y="3794"/>
                    <a:pt x="5775" y="3801"/>
                    <a:pt x="5791" y="3801"/>
                  </a:cubicBezTo>
                  <a:cubicBezTo>
                    <a:pt x="5802" y="3801"/>
                    <a:pt x="5811" y="3797"/>
                    <a:pt x="5811" y="3787"/>
                  </a:cubicBezTo>
                  <a:close/>
                  <a:moveTo>
                    <a:pt x="5430" y="3811"/>
                  </a:moveTo>
                  <a:cubicBezTo>
                    <a:pt x="5430" y="3823"/>
                    <a:pt x="5430" y="3823"/>
                    <a:pt x="5430" y="3823"/>
                  </a:cubicBezTo>
                  <a:lnTo>
                    <a:pt x="5418" y="3823"/>
                  </a:lnTo>
                  <a:cubicBezTo>
                    <a:pt x="5418" y="3811"/>
                    <a:pt x="5430" y="3811"/>
                    <a:pt x="5430" y="3811"/>
                  </a:cubicBezTo>
                  <a:close/>
                  <a:moveTo>
                    <a:pt x="10550" y="3834"/>
                  </a:moveTo>
                  <a:cubicBezTo>
                    <a:pt x="10550" y="3834"/>
                    <a:pt x="10550" y="3834"/>
                    <a:pt x="10550" y="3834"/>
                  </a:cubicBezTo>
                  <a:cubicBezTo>
                    <a:pt x="10550" y="3834"/>
                    <a:pt x="10550" y="3834"/>
                    <a:pt x="10550" y="3834"/>
                  </a:cubicBezTo>
                  <a:close/>
                  <a:moveTo>
                    <a:pt x="10655" y="3868"/>
                  </a:moveTo>
                  <a:lnTo>
                    <a:pt x="10655" y="3868"/>
                  </a:lnTo>
                  <a:cubicBezTo>
                    <a:pt x="10657" y="3881"/>
                    <a:pt x="10664" y="3903"/>
                    <a:pt x="10668" y="3917"/>
                  </a:cubicBezTo>
                  <a:lnTo>
                    <a:pt x="10668" y="3917"/>
                  </a:lnTo>
                  <a:cubicBezTo>
                    <a:pt x="10668" y="3902"/>
                    <a:pt x="10666" y="3879"/>
                    <a:pt x="10657" y="3870"/>
                  </a:cubicBezTo>
                  <a:cubicBezTo>
                    <a:pt x="10656" y="3869"/>
                    <a:pt x="10655" y="3869"/>
                    <a:pt x="10655" y="3868"/>
                  </a:cubicBezTo>
                  <a:close/>
                  <a:moveTo>
                    <a:pt x="10204" y="3906"/>
                  </a:moveTo>
                  <a:cubicBezTo>
                    <a:pt x="10209" y="3915"/>
                    <a:pt x="10212" y="3921"/>
                    <a:pt x="10214" y="3926"/>
                  </a:cubicBezTo>
                  <a:lnTo>
                    <a:pt x="10214" y="3926"/>
                  </a:lnTo>
                  <a:cubicBezTo>
                    <a:pt x="10213" y="3919"/>
                    <a:pt x="10210" y="3911"/>
                    <a:pt x="10204" y="3906"/>
                  </a:cubicBezTo>
                  <a:close/>
                  <a:moveTo>
                    <a:pt x="10668" y="3917"/>
                  </a:moveTo>
                  <a:cubicBezTo>
                    <a:pt x="10669" y="3922"/>
                    <a:pt x="10669" y="3927"/>
                    <a:pt x="10669" y="3930"/>
                  </a:cubicBezTo>
                  <a:cubicBezTo>
                    <a:pt x="10669" y="3930"/>
                    <a:pt x="10670" y="3931"/>
                    <a:pt x="10670" y="3931"/>
                  </a:cubicBezTo>
                  <a:cubicBezTo>
                    <a:pt x="10672" y="3931"/>
                    <a:pt x="10671" y="3925"/>
                    <a:pt x="10668" y="3917"/>
                  </a:cubicBezTo>
                  <a:close/>
                  <a:moveTo>
                    <a:pt x="10131" y="3942"/>
                  </a:moveTo>
                  <a:cubicBezTo>
                    <a:pt x="10132" y="3949"/>
                    <a:pt x="10133" y="3953"/>
                    <a:pt x="10133" y="3953"/>
                  </a:cubicBezTo>
                  <a:cubicBezTo>
                    <a:pt x="10124" y="3944"/>
                    <a:pt x="10129" y="3942"/>
                    <a:pt x="10131" y="3942"/>
                  </a:cubicBezTo>
                  <a:close/>
                  <a:moveTo>
                    <a:pt x="10597" y="3897"/>
                  </a:moveTo>
                  <a:cubicBezTo>
                    <a:pt x="10600" y="3897"/>
                    <a:pt x="10609" y="3908"/>
                    <a:pt x="10615" y="3908"/>
                  </a:cubicBezTo>
                  <a:cubicBezTo>
                    <a:pt x="10616" y="3908"/>
                    <a:pt x="10616" y="3908"/>
                    <a:pt x="10616" y="3908"/>
                  </a:cubicBezTo>
                  <a:lnTo>
                    <a:pt x="10616" y="3908"/>
                  </a:lnTo>
                  <a:cubicBezTo>
                    <a:pt x="10615" y="3918"/>
                    <a:pt x="10616" y="3932"/>
                    <a:pt x="10621" y="3953"/>
                  </a:cubicBezTo>
                  <a:cubicBezTo>
                    <a:pt x="10617" y="3939"/>
                    <a:pt x="10616" y="3934"/>
                    <a:pt x="10615" y="3934"/>
                  </a:cubicBezTo>
                  <a:lnTo>
                    <a:pt x="10615" y="3934"/>
                  </a:lnTo>
                  <a:cubicBezTo>
                    <a:pt x="10615" y="3934"/>
                    <a:pt x="10616" y="3947"/>
                    <a:pt x="10614" y="3947"/>
                  </a:cubicBezTo>
                  <a:cubicBezTo>
                    <a:pt x="10613" y="3947"/>
                    <a:pt x="10611" y="3946"/>
                    <a:pt x="10609" y="3942"/>
                  </a:cubicBezTo>
                  <a:cubicBezTo>
                    <a:pt x="10596" y="3906"/>
                    <a:pt x="10594" y="3897"/>
                    <a:pt x="10597" y="3897"/>
                  </a:cubicBezTo>
                  <a:close/>
                  <a:moveTo>
                    <a:pt x="11157" y="3953"/>
                  </a:moveTo>
                  <a:cubicBezTo>
                    <a:pt x="11157" y="3956"/>
                    <a:pt x="11159" y="3959"/>
                    <a:pt x="11162" y="3962"/>
                  </a:cubicBezTo>
                  <a:lnTo>
                    <a:pt x="11162" y="3962"/>
                  </a:lnTo>
                  <a:cubicBezTo>
                    <a:pt x="11161" y="3960"/>
                    <a:pt x="11159" y="3957"/>
                    <a:pt x="11157" y="3953"/>
                  </a:cubicBezTo>
                  <a:close/>
                  <a:moveTo>
                    <a:pt x="9737" y="4015"/>
                  </a:moveTo>
                  <a:lnTo>
                    <a:pt x="9737" y="4015"/>
                  </a:lnTo>
                  <a:cubicBezTo>
                    <a:pt x="9736" y="4015"/>
                    <a:pt x="9737" y="4018"/>
                    <a:pt x="9740" y="4025"/>
                  </a:cubicBezTo>
                  <a:cubicBezTo>
                    <a:pt x="9739" y="4021"/>
                    <a:pt x="9738" y="4018"/>
                    <a:pt x="9737" y="4015"/>
                  </a:cubicBezTo>
                  <a:close/>
                  <a:moveTo>
                    <a:pt x="10675" y="4033"/>
                  </a:moveTo>
                  <a:cubicBezTo>
                    <a:pt x="10673" y="4033"/>
                    <a:pt x="10672" y="4035"/>
                    <a:pt x="10671" y="4037"/>
                  </a:cubicBezTo>
                  <a:lnTo>
                    <a:pt x="10681" y="4037"/>
                  </a:lnTo>
                  <a:cubicBezTo>
                    <a:pt x="10678" y="4034"/>
                    <a:pt x="10676" y="4033"/>
                    <a:pt x="10675" y="4033"/>
                  </a:cubicBezTo>
                  <a:close/>
                  <a:moveTo>
                    <a:pt x="10632" y="3797"/>
                  </a:moveTo>
                  <a:cubicBezTo>
                    <a:pt x="10627" y="3797"/>
                    <a:pt x="10626" y="3801"/>
                    <a:pt x="10633" y="3823"/>
                  </a:cubicBezTo>
                  <a:cubicBezTo>
                    <a:pt x="10645" y="3846"/>
                    <a:pt x="10633" y="3858"/>
                    <a:pt x="10645" y="3858"/>
                  </a:cubicBezTo>
                  <a:cubicBezTo>
                    <a:pt x="10643" y="3860"/>
                    <a:pt x="10642" y="3861"/>
                    <a:pt x="10640" y="3861"/>
                  </a:cubicBezTo>
                  <a:cubicBezTo>
                    <a:pt x="10630" y="3861"/>
                    <a:pt x="10621" y="3833"/>
                    <a:pt x="10621" y="3823"/>
                  </a:cubicBezTo>
                  <a:cubicBezTo>
                    <a:pt x="10619" y="3822"/>
                    <a:pt x="10618" y="3821"/>
                    <a:pt x="10617" y="3821"/>
                  </a:cubicBezTo>
                  <a:lnTo>
                    <a:pt x="10617" y="3821"/>
                  </a:lnTo>
                  <a:cubicBezTo>
                    <a:pt x="10603" y="3821"/>
                    <a:pt x="10644" y="3894"/>
                    <a:pt x="10633" y="3894"/>
                  </a:cubicBezTo>
                  <a:lnTo>
                    <a:pt x="10621" y="3882"/>
                  </a:lnTo>
                  <a:cubicBezTo>
                    <a:pt x="10621" y="3885"/>
                    <a:pt x="10620" y="3888"/>
                    <a:pt x="10619" y="3892"/>
                  </a:cubicBezTo>
                  <a:lnTo>
                    <a:pt x="10619" y="3892"/>
                  </a:lnTo>
                  <a:cubicBezTo>
                    <a:pt x="10598" y="3868"/>
                    <a:pt x="10609" y="3834"/>
                    <a:pt x="10597" y="3811"/>
                  </a:cubicBezTo>
                  <a:lnTo>
                    <a:pt x="10597" y="3870"/>
                  </a:lnTo>
                  <a:cubicBezTo>
                    <a:pt x="10589" y="3862"/>
                    <a:pt x="10574" y="3828"/>
                    <a:pt x="10571" y="3828"/>
                  </a:cubicBezTo>
                  <a:lnTo>
                    <a:pt x="10571" y="3828"/>
                  </a:lnTo>
                  <a:cubicBezTo>
                    <a:pt x="10570" y="3828"/>
                    <a:pt x="10570" y="3833"/>
                    <a:pt x="10573" y="3846"/>
                  </a:cubicBezTo>
                  <a:cubicBezTo>
                    <a:pt x="10573" y="3857"/>
                    <a:pt x="10582" y="3884"/>
                    <a:pt x="10577" y="3884"/>
                  </a:cubicBezTo>
                  <a:cubicBezTo>
                    <a:pt x="10576" y="3884"/>
                    <a:pt x="10575" y="3884"/>
                    <a:pt x="10573" y="3882"/>
                  </a:cubicBezTo>
                  <a:cubicBezTo>
                    <a:pt x="10573" y="3882"/>
                    <a:pt x="10562" y="3858"/>
                    <a:pt x="10562" y="3858"/>
                  </a:cubicBezTo>
                  <a:cubicBezTo>
                    <a:pt x="10560" y="3857"/>
                    <a:pt x="10559" y="3856"/>
                    <a:pt x="10558" y="3856"/>
                  </a:cubicBezTo>
                  <a:lnTo>
                    <a:pt x="10558" y="3856"/>
                  </a:lnTo>
                  <a:cubicBezTo>
                    <a:pt x="10553" y="3856"/>
                    <a:pt x="10561" y="3884"/>
                    <a:pt x="10562" y="3894"/>
                  </a:cubicBezTo>
                  <a:lnTo>
                    <a:pt x="10562" y="3894"/>
                  </a:lnTo>
                  <a:cubicBezTo>
                    <a:pt x="10561" y="3882"/>
                    <a:pt x="10550" y="3846"/>
                    <a:pt x="10550" y="3834"/>
                  </a:cubicBezTo>
                  <a:cubicBezTo>
                    <a:pt x="10550" y="3850"/>
                    <a:pt x="10547" y="3856"/>
                    <a:pt x="10543" y="3856"/>
                  </a:cubicBezTo>
                  <a:cubicBezTo>
                    <a:pt x="10536" y="3856"/>
                    <a:pt x="10526" y="3834"/>
                    <a:pt x="10526" y="3834"/>
                  </a:cubicBezTo>
                  <a:lnTo>
                    <a:pt x="10526" y="3834"/>
                  </a:lnTo>
                  <a:cubicBezTo>
                    <a:pt x="10550" y="3894"/>
                    <a:pt x="10526" y="3930"/>
                    <a:pt x="10562" y="3965"/>
                  </a:cubicBezTo>
                  <a:lnTo>
                    <a:pt x="10550" y="4013"/>
                  </a:lnTo>
                  <a:cubicBezTo>
                    <a:pt x="10562" y="4049"/>
                    <a:pt x="10562" y="4049"/>
                    <a:pt x="10573" y="4061"/>
                  </a:cubicBezTo>
                  <a:cubicBezTo>
                    <a:pt x="10573" y="4052"/>
                    <a:pt x="10573" y="4039"/>
                    <a:pt x="10577" y="4039"/>
                  </a:cubicBezTo>
                  <a:cubicBezTo>
                    <a:pt x="10579" y="4039"/>
                    <a:pt x="10582" y="4041"/>
                    <a:pt x="10585" y="4049"/>
                  </a:cubicBezTo>
                  <a:cubicBezTo>
                    <a:pt x="10580" y="4033"/>
                    <a:pt x="10579" y="4029"/>
                    <a:pt x="10581" y="4029"/>
                  </a:cubicBezTo>
                  <a:lnTo>
                    <a:pt x="10581" y="4029"/>
                  </a:lnTo>
                  <a:cubicBezTo>
                    <a:pt x="10584" y="4029"/>
                    <a:pt x="10590" y="4037"/>
                    <a:pt x="10597" y="4037"/>
                  </a:cubicBezTo>
                  <a:lnTo>
                    <a:pt x="10597" y="4037"/>
                  </a:lnTo>
                  <a:cubicBezTo>
                    <a:pt x="10585" y="4037"/>
                    <a:pt x="10573" y="4013"/>
                    <a:pt x="10562" y="3977"/>
                  </a:cubicBezTo>
                  <a:cubicBezTo>
                    <a:pt x="10562" y="3965"/>
                    <a:pt x="10562" y="3965"/>
                    <a:pt x="10573" y="3965"/>
                  </a:cubicBezTo>
                  <a:lnTo>
                    <a:pt x="10562" y="3953"/>
                  </a:lnTo>
                  <a:cubicBezTo>
                    <a:pt x="10558" y="3938"/>
                    <a:pt x="10559" y="3932"/>
                    <a:pt x="10561" y="3932"/>
                  </a:cubicBezTo>
                  <a:lnTo>
                    <a:pt x="10561" y="3932"/>
                  </a:lnTo>
                  <a:cubicBezTo>
                    <a:pt x="10566" y="3932"/>
                    <a:pt x="10582" y="3967"/>
                    <a:pt x="10585" y="3967"/>
                  </a:cubicBezTo>
                  <a:cubicBezTo>
                    <a:pt x="10585" y="3967"/>
                    <a:pt x="10585" y="3966"/>
                    <a:pt x="10585" y="3965"/>
                  </a:cubicBezTo>
                  <a:cubicBezTo>
                    <a:pt x="10597" y="3977"/>
                    <a:pt x="10585" y="3977"/>
                    <a:pt x="10597" y="4013"/>
                  </a:cubicBezTo>
                  <a:cubicBezTo>
                    <a:pt x="10597" y="3989"/>
                    <a:pt x="10597" y="3965"/>
                    <a:pt x="10597" y="3942"/>
                  </a:cubicBezTo>
                  <a:lnTo>
                    <a:pt x="10621" y="3989"/>
                  </a:lnTo>
                  <a:cubicBezTo>
                    <a:pt x="10621" y="3965"/>
                    <a:pt x="10633" y="3989"/>
                    <a:pt x="10621" y="3953"/>
                  </a:cubicBezTo>
                  <a:lnTo>
                    <a:pt x="10621" y="3953"/>
                  </a:lnTo>
                  <a:cubicBezTo>
                    <a:pt x="10645" y="3977"/>
                    <a:pt x="10633" y="4001"/>
                    <a:pt x="10633" y="4025"/>
                  </a:cubicBezTo>
                  <a:cubicBezTo>
                    <a:pt x="10636" y="4028"/>
                    <a:pt x="10638" y="4029"/>
                    <a:pt x="10639" y="4029"/>
                  </a:cubicBezTo>
                  <a:cubicBezTo>
                    <a:pt x="10646" y="4029"/>
                    <a:pt x="10636" y="3998"/>
                    <a:pt x="10642" y="3998"/>
                  </a:cubicBezTo>
                  <a:lnTo>
                    <a:pt x="10642" y="3998"/>
                  </a:lnTo>
                  <a:cubicBezTo>
                    <a:pt x="10644" y="3998"/>
                    <a:pt x="10649" y="4002"/>
                    <a:pt x="10657" y="4013"/>
                  </a:cubicBezTo>
                  <a:lnTo>
                    <a:pt x="10669" y="4049"/>
                  </a:lnTo>
                  <a:cubicBezTo>
                    <a:pt x="10669" y="4049"/>
                    <a:pt x="10669" y="4041"/>
                    <a:pt x="10671" y="4037"/>
                  </a:cubicBezTo>
                  <a:lnTo>
                    <a:pt x="10669" y="4037"/>
                  </a:lnTo>
                  <a:cubicBezTo>
                    <a:pt x="10645" y="3965"/>
                    <a:pt x="10669" y="3977"/>
                    <a:pt x="10645" y="3918"/>
                  </a:cubicBezTo>
                  <a:lnTo>
                    <a:pt x="10645" y="3906"/>
                  </a:lnTo>
                  <a:cubicBezTo>
                    <a:pt x="10645" y="3896"/>
                    <a:pt x="10637" y="3864"/>
                    <a:pt x="10647" y="3864"/>
                  </a:cubicBezTo>
                  <a:cubicBezTo>
                    <a:pt x="10648" y="3864"/>
                    <a:pt x="10651" y="3865"/>
                    <a:pt x="10655" y="3868"/>
                  </a:cubicBezTo>
                  <a:lnTo>
                    <a:pt x="10655" y="3868"/>
                  </a:lnTo>
                  <a:cubicBezTo>
                    <a:pt x="10654" y="3862"/>
                    <a:pt x="10654" y="3858"/>
                    <a:pt x="10657" y="3858"/>
                  </a:cubicBezTo>
                  <a:cubicBezTo>
                    <a:pt x="10657" y="3846"/>
                    <a:pt x="10645" y="3823"/>
                    <a:pt x="10645" y="3799"/>
                  </a:cubicBezTo>
                  <a:cubicBezTo>
                    <a:pt x="10640" y="3799"/>
                    <a:pt x="10635" y="3797"/>
                    <a:pt x="10632" y="3797"/>
                  </a:cubicBezTo>
                  <a:close/>
                  <a:moveTo>
                    <a:pt x="10454" y="4061"/>
                  </a:moveTo>
                  <a:cubicBezTo>
                    <a:pt x="10448" y="4067"/>
                    <a:pt x="10445" y="4070"/>
                    <a:pt x="10444" y="4070"/>
                  </a:cubicBezTo>
                  <a:cubicBezTo>
                    <a:pt x="10442" y="4070"/>
                    <a:pt x="10442" y="4067"/>
                    <a:pt x="10442" y="4061"/>
                  </a:cubicBezTo>
                  <a:close/>
                  <a:moveTo>
                    <a:pt x="10526" y="4073"/>
                  </a:moveTo>
                  <a:cubicBezTo>
                    <a:pt x="10522" y="4073"/>
                    <a:pt x="10523" y="4073"/>
                    <a:pt x="10525" y="4073"/>
                  </a:cubicBezTo>
                  <a:lnTo>
                    <a:pt x="10525" y="4073"/>
                  </a:lnTo>
                  <a:cubicBezTo>
                    <a:pt x="10526" y="4073"/>
                    <a:pt x="10526" y="4073"/>
                    <a:pt x="10526" y="4073"/>
                  </a:cubicBezTo>
                  <a:close/>
                  <a:moveTo>
                    <a:pt x="10490" y="4073"/>
                  </a:moveTo>
                  <a:cubicBezTo>
                    <a:pt x="10478" y="4073"/>
                    <a:pt x="10478" y="4073"/>
                    <a:pt x="10478" y="4084"/>
                  </a:cubicBezTo>
                  <a:cubicBezTo>
                    <a:pt x="10478" y="4084"/>
                    <a:pt x="10478" y="4084"/>
                    <a:pt x="10490" y="4073"/>
                  </a:cubicBezTo>
                  <a:close/>
                  <a:moveTo>
                    <a:pt x="10493" y="4068"/>
                  </a:moveTo>
                  <a:cubicBezTo>
                    <a:pt x="10491" y="4068"/>
                    <a:pt x="10490" y="4069"/>
                    <a:pt x="10490" y="4073"/>
                  </a:cubicBezTo>
                  <a:lnTo>
                    <a:pt x="10502" y="4084"/>
                  </a:lnTo>
                  <a:cubicBezTo>
                    <a:pt x="10502" y="4076"/>
                    <a:pt x="10496" y="4068"/>
                    <a:pt x="10493" y="4068"/>
                  </a:cubicBezTo>
                  <a:close/>
                  <a:moveTo>
                    <a:pt x="10538" y="4073"/>
                  </a:moveTo>
                  <a:cubicBezTo>
                    <a:pt x="10532" y="4073"/>
                    <a:pt x="10529" y="4073"/>
                    <a:pt x="10529" y="4074"/>
                  </a:cubicBezTo>
                  <a:cubicBezTo>
                    <a:pt x="10528" y="4074"/>
                    <a:pt x="10526" y="4073"/>
                    <a:pt x="10525" y="4073"/>
                  </a:cubicBezTo>
                  <a:lnTo>
                    <a:pt x="10525" y="4073"/>
                  </a:lnTo>
                  <a:cubicBezTo>
                    <a:pt x="10523" y="4075"/>
                    <a:pt x="10513" y="4084"/>
                    <a:pt x="10502" y="4084"/>
                  </a:cubicBezTo>
                  <a:lnTo>
                    <a:pt x="10514" y="4084"/>
                  </a:lnTo>
                  <a:cubicBezTo>
                    <a:pt x="10525" y="4081"/>
                    <a:pt x="10529" y="4078"/>
                    <a:pt x="10530" y="4076"/>
                  </a:cubicBezTo>
                  <a:lnTo>
                    <a:pt x="10530" y="4076"/>
                  </a:lnTo>
                  <a:cubicBezTo>
                    <a:pt x="10531" y="4078"/>
                    <a:pt x="10534" y="4081"/>
                    <a:pt x="10538" y="4084"/>
                  </a:cubicBezTo>
                  <a:lnTo>
                    <a:pt x="10538" y="4073"/>
                  </a:lnTo>
                  <a:close/>
                  <a:moveTo>
                    <a:pt x="10550" y="4073"/>
                  </a:moveTo>
                  <a:cubicBezTo>
                    <a:pt x="10550" y="4084"/>
                    <a:pt x="10538" y="4084"/>
                    <a:pt x="10538" y="4084"/>
                  </a:cubicBezTo>
                  <a:cubicBezTo>
                    <a:pt x="10550" y="4084"/>
                    <a:pt x="10562" y="4084"/>
                    <a:pt x="10550" y="4073"/>
                  </a:cubicBezTo>
                  <a:close/>
                  <a:moveTo>
                    <a:pt x="10502" y="4084"/>
                  </a:moveTo>
                  <a:cubicBezTo>
                    <a:pt x="10502" y="4084"/>
                    <a:pt x="10502" y="4096"/>
                    <a:pt x="10502" y="4096"/>
                  </a:cubicBezTo>
                  <a:lnTo>
                    <a:pt x="10514" y="4096"/>
                  </a:lnTo>
                  <a:cubicBezTo>
                    <a:pt x="10526" y="4096"/>
                    <a:pt x="10526" y="4084"/>
                    <a:pt x="10538" y="4084"/>
                  </a:cubicBezTo>
                  <a:lnTo>
                    <a:pt x="10514" y="4084"/>
                  </a:lnTo>
                  <a:cubicBezTo>
                    <a:pt x="10514" y="4088"/>
                    <a:pt x="10513" y="4090"/>
                    <a:pt x="10511" y="4090"/>
                  </a:cubicBezTo>
                  <a:cubicBezTo>
                    <a:pt x="10507" y="4090"/>
                    <a:pt x="10502" y="4084"/>
                    <a:pt x="10502" y="4084"/>
                  </a:cubicBezTo>
                  <a:close/>
                  <a:moveTo>
                    <a:pt x="10478" y="4096"/>
                  </a:moveTo>
                  <a:cubicBezTo>
                    <a:pt x="10478" y="4102"/>
                    <a:pt x="10478" y="4105"/>
                    <a:pt x="10480" y="4108"/>
                  </a:cubicBezTo>
                  <a:lnTo>
                    <a:pt x="10480" y="4108"/>
                  </a:lnTo>
                  <a:cubicBezTo>
                    <a:pt x="10479" y="4108"/>
                    <a:pt x="10479" y="4108"/>
                    <a:pt x="10478" y="4108"/>
                  </a:cubicBezTo>
                  <a:cubicBezTo>
                    <a:pt x="10478" y="4108"/>
                    <a:pt x="10478" y="4120"/>
                    <a:pt x="10466" y="4120"/>
                  </a:cubicBezTo>
                  <a:lnTo>
                    <a:pt x="10478" y="4120"/>
                  </a:lnTo>
                  <a:cubicBezTo>
                    <a:pt x="10478" y="4120"/>
                    <a:pt x="10482" y="4116"/>
                    <a:pt x="10483" y="4113"/>
                  </a:cubicBezTo>
                  <a:lnTo>
                    <a:pt x="10483" y="4113"/>
                  </a:lnTo>
                  <a:cubicBezTo>
                    <a:pt x="10485" y="4115"/>
                    <a:pt x="10487" y="4117"/>
                    <a:pt x="10490" y="4120"/>
                  </a:cubicBezTo>
                  <a:cubicBezTo>
                    <a:pt x="10490" y="4132"/>
                    <a:pt x="10478" y="4132"/>
                    <a:pt x="10466" y="4132"/>
                  </a:cubicBezTo>
                  <a:lnTo>
                    <a:pt x="10502" y="4132"/>
                  </a:lnTo>
                  <a:cubicBezTo>
                    <a:pt x="10514" y="4120"/>
                    <a:pt x="10526" y="4120"/>
                    <a:pt x="10538" y="4120"/>
                  </a:cubicBezTo>
                  <a:lnTo>
                    <a:pt x="10514" y="4120"/>
                  </a:lnTo>
                  <a:lnTo>
                    <a:pt x="10502" y="4096"/>
                  </a:lnTo>
                  <a:lnTo>
                    <a:pt x="10502" y="4096"/>
                  </a:lnTo>
                  <a:cubicBezTo>
                    <a:pt x="10502" y="4108"/>
                    <a:pt x="10514" y="4120"/>
                    <a:pt x="10514" y="4120"/>
                  </a:cubicBezTo>
                  <a:lnTo>
                    <a:pt x="10502" y="4120"/>
                  </a:lnTo>
                  <a:lnTo>
                    <a:pt x="10502" y="4108"/>
                  </a:lnTo>
                  <a:cubicBezTo>
                    <a:pt x="10490" y="4108"/>
                    <a:pt x="10490" y="4108"/>
                    <a:pt x="10478" y="4096"/>
                  </a:cubicBezTo>
                  <a:close/>
                  <a:moveTo>
                    <a:pt x="10538" y="4084"/>
                  </a:moveTo>
                  <a:cubicBezTo>
                    <a:pt x="10538" y="4096"/>
                    <a:pt x="10538" y="4108"/>
                    <a:pt x="10538" y="4120"/>
                  </a:cubicBezTo>
                  <a:lnTo>
                    <a:pt x="10550" y="4120"/>
                  </a:lnTo>
                  <a:cubicBezTo>
                    <a:pt x="10538" y="4120"/>
                    <a:pt x="10526" y="4132"/>
                    <a:pt x="10514" y="4132"/>
                  </a:cubicBezTo>
                  <a:lnTo>
                    <a:pt x="10550" y="4132"/>
                  </a:lnTo>
                  <a:cubicBezTo>
                    <a:pt x="10562" y="4144"/>
                    <a:pt x="10562" y="4156"/>
                    <a:pt x="10573" y="4156"/>
                  </a:cubicBezTo>
                  <a:cubicBezTo>
                    <a:pt x="10562" y="4144"/>
                    <a:pt x="10562" y="4132"/>
                    <a:pt x="10562" y="4120"/>
                  </a:cubicBezTo>
                  <a:lnTo>
                    <a:pt x="10562" y="4120"/>
                  </a:lnTo>
                  <a:cubicBezTo>
                    <a:pt x="10567" y="4126"/>
                    <a:pt x="10570" y="4129"/>
                    <a:pt x="10572" y="4129"/>
                  </a:cubicBezTo>
                  <a:cubicBezTo>
                    <a:pt x="10573" y="4129"/>
                    <a:pt x="10573" y="4126"/>
                    <a:pt x="10573" y="4120"/>
                  </a:cubicBezTo>
                  <a:cubicBezTo>
                    <a:pt x="10565" y="4112"/>
                    <a:pt x="10557" y="4098"/>
                    <a:pt x="10557" y="4098"/>
                  </a:cubicBezTo>
                  <a:lnTo>
                    <a:pt x="10557" y="4098"/>
                  </a:lnTo>
                  <a:cubicBezTo>
                    <a:pt x="10556" y="4098"/>
                    <a:pt x="10558" y="4101"/>
                    <a:pt x="10562" y="4108"/>
                  </a:cubicBezTo>
                  <a:lnTo>
                    <a:pt x="10550" y="4108"/>
                  </a:lnTo>
                  <a:lnTo>
                    <a:pt x="10538" y="4084"/>
                  </a:lnTo>
                  <a:close/>
                  <a:moveTo>
                    <a:pt x="10252" y="4192"/>
                  </a:moveTo>
                  <a:cubicBezTo>
                    <a:pt x="10252" y="4192"/>
                    <a:pt x="10252" y="4204"/>
                    <a:pt x="10252" y="4204"/>
                  </a:cubicBezTo>
                  <a:lnTo>
                    <a:pt x="10240" y="4204"/>
                  </a:lnTo>
                  <a:cubicBezTo>
                    <a:pt x="10252" y="4204"/>
                    <a:pt x="10252" y="4204"/>
                    <a:pt x="10252" y="4215"/>
                  </a:cubicBezTo>
                  <a:lnTo>
                    <a:pt x="10240" y="4215"/>
                  </a:lnTo>
                  <a:cubicBezTo>
                    <a:pt x="10240" y="4215"/>
                    <a:pt x="10240" y="4215"/>
                    <a:pt x="10240" y="4204"/>
                  </a:cubicBezTo>
                  <a:cubicBezTo>
                    <a:pt x="10252" y="4204"/>
                    <a:pt x="10252" y="4192"/>
                    <a:pt x="10240" y="4192"/>
                  </a:cubicBezTo>
                  <a:close/>
                  <a:moveTo>
                    <a:pt x="9347" y="4215"/>
                  </a:moveTo>
                  <a:lnTo>
                    <a:pt x="9347" y="4215"/>
                  </a:lnTo>
                  <a:cubicBezTo>
                    <a:pt x="9349" y="4219"/>
                    <a:pt x="9351" y="4222"/>
                    <a:pt x="9353" y="4225"/>
                  </a:cubicBezTo>
                  <a:lnTo>
                    <a:pt x="9353" y="4225"/>
                  </a:lnTo>
                  <a:cubicBezTo>
                    <a:pt x="9351" y="4222"/>
                    <a:pt x="9349" y="4219"/>
                    <a:pt x="9347" y="4215"/>
                  </a:cubicBezTo>
                  <a:close/>
                  <a:moveTo>
                    <a:pt x="11038" y="4168"/>
                  </a:moveTo>
                  <a:cubicBezTo>
                    <a:pt x="11014" y="4168"/>
                    <a:pt x="10978" y="4168"/>
                    <a:pt x="10990" y="4192"/>
                  </a:cubicBezTo>
                  <a:lnTo>
                    <a:pt x="11050" y="4227"/>
                  </a:lnTo>
                  <a:cubicBezTo>
                    <a:pt x="11062" y="4215"/>
                    <a:pt x="11026" y="4180"/>
                    <a:pt x="11038" y="4168"/>
                  </a:cubicBezTo>
                  <a:close/>
                  <a:moveTo>
                    <a:pt x="10526" y="4227"/>
                  </a:moveTo>
                  <a:lnTo>
                    <a:pt x="10502" y="4239"/>
                  </a:lnTo>
                  <a:lnTo>
                    <a:pt x="10514" y="4239"/>
                  </a:lnTo>
                  <a:cubicBezTo>
                    <a:pt x="10502" y="4239"/>
                    <a:pt x="10514" y="4239"/>
                    <a:pt x="10502" y="4251"/>
                  </a:cubicBezTo>
                  <a:lnTo>
                    <a:pt x="10538" y="4251"/>
                  </a:lnTo>
                  <a:cubicBezTo>
                    <a:pt x="10562" y="4239"/>
                    <a:pt x="10538" y="4227"/>
                    <a:pt x="10526" y="4227"/>
                  </a:cubicBezTo>
                  <a:close/>
                  <a:moveTo>
                    <a:pt x="10145" y="4263"/>
                  </a:moveTo>
                  <a:cubicBezTo>
                    <a:pt x="10145" y="4264"/>
                    <a:pt x="10145" y="4265"/>
                    <a:pt x="10145" y="4266"/>
                  </a:cubicBezTo>
                  <a:lnTo>
                    <a:pt x="10145" y="4266"/>
                  </a:lnTo>
                  <a:cubicBezTo>
                    <a:pt x="10145" y="4265"/>
                    <a:pt x="10145" y="4264"/>
                    <a:pt x="10145" y="4263"/>
                  </a:cubicBezTo>
                  <a:close/>
                  <a:moveTo>
                    <a:pt x="10252" y="4263"/>
                  </a:moveTo>
                  <a:cubicBezTo>
                    <a:pt x="10240" y="4263"/>
                    <a:pt x="10240" y="4275"/>
                    <a:pt x="10228" y="4275"/>
                  </a:cubicBezTo>
                  <a:cubicBezTo>
                    <a:pt x="10228" y="4275"/>
                    <a:pt x="10240" y="4263"/>
                    <a:pt x="10240" y="4263"/>
                  </a:cubicBezTo>
                  <a:close/>
                  <a:moveTo>
                    <a:pt x="10204" y="4263"/>
                  </a:moveTo>
                  <a:cubicBezTo>
                    <a:pt x="10204" y="4275"/>
                    <a:pt x="10216" y="4275"/>
                    <a:pt x="10216" y="4275"/>
                  </a:cubicBezTo>
                  <a:cubicBezTo>
                    <a:pt x="10216" y="4275"/>
                    <a:pt x="10204" y="4287"/>
                    <a:pt x="10204" y="4287"/>
                  </a:cubicBezTo>
                  <a:cubicBezTo>
                    <a:pt x="10204" y="4275"/>
                    <a:pt x="10192" y="4275"/>
                    <a:pt x="10192" y="4263"/>
                  </a:cubicBezTo>
                  <a:lnTo>
                    <a:pt x="10192" y="4263"/>
                  </a:lnTo>
                  <a:cubicBezTo>
                    <a:pt x="10192" y="4263"/>
                    <a:pt x="10204" y="4275"/>
                    <a:pt x="10204" y="4275"/>
                  </a:cubicBezTo>
                  <a:cubicBezTo>
                    <a:pt x="10204" y="4275"/>
                    <a:pt x="10204" y="4263"/>
                    <a:pt x="10204" y="4263"/>
                  </a:cubicBezTo>
                  <a:close/>
                  <a:moveTo>
                    <a:pt x="10238" y="4285"/>
                  </a:moveTo>
                  <a:lnTo>
                    <a:pt x="10238" y="4285"/>
                  </a:lnTo>
                  <a:cubicBezTo>
                    <a:pt x="10235" y="4285"/>
                    <a:pt x="10231" y="4286"/>
                    <a:pt x="10228" y="4287"/>
                  </a:cubicBezTo>
                  <a:lnTo>
                    <a:pt x="10240" y="4287"/>
                  </a:lnTo>
                  <a:cubicBezTo>
                    <a:pt x="10239" y="4286"/>
                    <a:pt x="10238" y="4285"/>
                    <a:pt x="10238" y="4285"/>
                  </a:cubicBezTo>
                  <a:close/>
                  <a:moveTo>
                    <a:pt x="10216" y="4287"/>
                  </a:moveTo>
                  <a:cubicBezTo>
                    <a:pt x="10228" y="4299"/>
                    <a:pt x="10228" y="4299"/>
                    <a:pt x="10228" y="4299"/>
                  </a:cubicBezTo>
                  <a:lnTo>
                    <a:pt x="10216" y="4299"/>
                  </a:lnTo>
                  <a:cubicBezTo>
                    <a:pt x="10216" y="4299"/>
                    <a:pt x="10216" y="4287"/>
                    <a:pt x="10216" y="4287"/>
                  </a:cubicBezTo>
                  <a:close/>
                  <a:moveTo>
                    <a:pt x="10274" y="4278"/>
                  </a:moveTo>
                  <a:cubicBezTo>
                    <a:pt x="10282" y="4278"/>
                    <a:pt x="10282" y="4281"/>
                    <a:pt x="10276" y="4287"/>
                  </a:cubicBezTo>
                  <a:lnTo>
                    <a:pt x="10264" y="4287"/>
                  </a:lnTo>
                  <a:cubicBezTo>
                    <a:pt x="10252" y="4287"/>
                    <a:pt x="10240" y="4299"/>
                    <a:pt x="10228" y="4299"/>
                  </a:cubicBezTo>
                  <a:cubicBezTo>
                    <a:pt x="10228" y="4299"/>
                    <a:pt x="10228" y="4299"/>
                    <a:pt x="10228" y="4287"/>
                  </a:cubicBezTo>
                  <a:cubicBezTo>
                    <a:pt x="10228" y="4281"/>
                    <a:pt x="10228" y="4278"/>
                    <a:pt x="10230" y="4278"/>
                  </a:cubicBezTo>
                  <a:cubicBezTo>
                    <a:pt x="10231" y="4278"/>
                    <a:pt x="10233" y="4280"/>
                    <a:pt x="10238" y="4285"/>
                  </a:cubicBezTo>
                  <a:lnTo>
                    <a:pt x="10238" y="4285"/>
                  </a:lnTo>
                  <a:cubicBezTo>
                    <a:pt x="10256" y="4280"/>
                    <a:pt x="10268" y="4278"/>
                    <a:pt x="10274" y="4278"/>
                  </a:cubicBezTo>
                  <a:close/>
                  <a:moveTo>
                    <a:pt x="10133" y="4227"/>
                  </a:moveTo>
                  <a:cubicBezTo>
                    <a:pt x="10145" y="4227"/>
                    <a:pt x="10145" y="4239"/>
                    <a:pt x="10145" y="4239"/>
                  </a:cubicBezTo>
                  <a:cubicBezTo>
                    <a:pt x="10145" y="4239"/>
                    <a:pt x="10145" y="4251"/>
                    <a:pt x="10145" y="4251"/>
                  </a:cubicBezTo>
                  <a:cubicBezTo>
                    <a:pt x="10157" y="4251"/>
                    <a:pt x="10157" y="4251"/>
                    <a:pt x="10157" y="4263"/>
                  </a:cubicBezTo>
                  <a:lnTo>
                    <a:pt x="10181" y="4263"/>
                  </a:lnTo>
                  <a:cubicBezTo>
                    <a:pt x="10181" y="4275"/>
                    <a:pt x="10192" y="4287"/>
                    <a:pt x="10192" y="4287"/>
                  </a:cubicBezTo>
                  <a:cubicBezTo>
                    <a:pt x="10192" y="4299"/>
                    <a:pt x="10192" y="4299"/>
                    <a:pt x="10192" y="4299"/>
                  </a:cubicBezTo>
                  <a:cubicBezTo>
                    <a:pt x="10181" y="4299"/>
                    <a:pt x="10157" y="4311"/>
                    <a:pt x="10169" y="4311"/>
                  </a:cubicBezTo>
                  <a:cubicBezTo>
                    <a:pt x="10180" y="4311"/>
                    <a:pt x="10192" y="4299"/>
                    <a:pt x="10192" y="4299"/>
                  </a:cubicBezTo>
                  <a:lnTo>
                    <a:pt x="10192" y="4299"/>
                  </a:lnTo>
                  <a:cubicBezTo>
                    <a:pt x="10192" y="4299"/>
                    <a:pt x="10181" y="4311"/>
                    <a:pt x="10181" y="4311"/>
                  </a:cubicBezTo>
                  <a:cubicBezTo>
                    <a:pt x="10169" y="4317"/>
                    <a:pt x="10160" y="4317"/>
                    <a:pt x="10152" y="4317"/>
                  </a:cubicBezTo>
                  <a:cubicBezTo>
                    <a:pt x="10145" y="4317"/>
                    <a:pt x="10139" y="4317"/>
                    <a:pt x="10133" y="4323"/>
                  </a:cubicBezTo>
                  <a:cubicBezTo>
                    <a:pt x="10133" y="4288"/>
                    <a:pt x="10144" y="4310"/>
                    <a:pt x="10145" y="4266"/>
                  </a:cubicBezTo>
                  <a:lnTo>
                    <a:pt x="10145" y="4266"/>
                  </a:lnTo>
                  <a:cubicBezTo>
                    <a:pt x="10145" y="4266"/>
                    <a:pt x="10145" y="4266"/>
                    <a:pt x="10145" y="4266"/>
                  </a:cubicBezTo>
                  <a:cubicBezTo>
                    <a:pt x="10144" y="4266"/>
                    <a:pt x="10143" y="4247"/>
                    <a:pt x="10133" y="4227"/>
                  </a:cubicBezTo>
                  <a:close/>
                  <a:moveTo>
                    <a:pt x="11050" y="4227"/>
                  </a:moveTo>
                  <a:lnTo>
                    <a:pt x="11050" y="4227"/>
                  </a:lnTo>
                  <a:cubicBezTo>
                    <a:pt x="11038" y="4239"/>
                    <a:pt x="11073" y="4263"/>
                    <a:pt x="11062" y="4275"/>
                  </a:cubicBezTo>
                  <a:cubicBezTo>
                    <a:pt x="11055" y="4261"/>
                    <a:pt x="11044" y="4255"/>
                    <a:pt x="11036" y="4255"/>
                  </a:cubicBezTo>
                  <a:cubicBezTo>
                    <a:pt x="11030" y="4255"/>
                    <a:pt x="11026" y="4258"/>
                    <a:pt x="11026" y="4263"/>
                  </a:cubicBezTo>
                  <a:cubicBezTo>
                    <a:pt x="11034" y="4263"/>
                    <a:pt x="11036" y="4258"/>
                    <a:pt x="11041" y="4258"/>
                  </a:cubicBezTo>
                  <a:cubicBezTo>
                    <a:pt x="11043" y="4258"/>
                    <a:pt x="11046" y="4259"/>
                    <a:pt x="11050" y="4263"/>
                  </a:cubicBezTo>
                  <a:cubicBezTo>
                    <a:pt x="11038" y="4275"/>
                    <a:pt x="11073" y="4311"/>
                    <a:pt x="11073" y="4334"/>
                  </a:cubicBezTo>
                  <a:cubicBezTo>
                    <a:pt x="11081" y="4331"/>
                    <a:pt x="11089" y="4329"/>
                    <a:pt x="11097" y="4329"/>
                  </a:cubicBezTo>
                  <a:cubicBezTo>
                    <a:pt x="11113" y="4329"/>
                    <a:pt x="11129" y="4334"/>
                    <a:pt x="11145" y="4334"/>
                  </a:cubicBezTo>
                  <a:cubicBezTo>
                    <a:pt x="11121" y="4334"/>
                    <a:pt x="11109" y="4311"/>
                    <a:pt x="11085" y="4299"/>
                  </a:cubicBezTo>
                  <a:cubicBezTo>
                    <a:pt x="11062" y="4275"/>
                    <a:pt x="11157" y="4287"/>
                    <a:pt x="11050" y="4227"/>
                  </a:cubicBezTo>
                  <a:close/>
                  <a:moveTo>
                    <a:pt x="10232" y="4335"/>
                  </a:moveTo>
                  <a:cubicBezTo>
                    <a:pt x="10242" y="4336"/>
                    <a:pt x="10252" y="4339"/>
                    <a:pt x="10252" y="4346"/>
                  </a:cubicBezTo>
                  <a:cubicBezTo>
                    <a:pt x="10231" y="4346"/>
                    <a:pt x="10238" y="4337"/>
                    <a:pt x="10232" y="4335"/>
                  </a:cubicBezTo>
                  <a:close/>
                  <a:moveTo>
                    <a:pt x="10740" y="4323"/>
                  </a:moveTo>
                  <a:lnTo>
                    <a:pt x="10669" y="4334"/>
                  </a:lnTo>
                  <a:cubicBezTo>
                    <a:pt x="10669" y="4346"/>
                    <a:pt x="10716" y="4346"/>
                    <a:pt x="10716" y="4346"/>
                  </a:cubicBezTo>
                  <a:cubicBezTo>
                    <a:pt x="10728" y="4334"/>
                    <a:pt x="10764" y="4323"/>
                    <a:pt x="10740" y="4323"/>
                  </a:cubicBezTo>
                  <a:close/>
                  <a:moveTo>
                    <a:pt x="10216" y="4334"/>
                  </a:moveTo>
                  <a:cubicBezTo>
                    <a:pt x="10220" y="4334"/>
                    <a:pt x="10224" y="4334"/>
                    <a:pt x="10228" y="4335"/>
                  </a:cubicBezTo>
                  <a:lnTo>
                    <a:pt x="10228" y="4335"/>
                  </a:lnTo>
                  <a:cubicBezTo>
                    <a:pt x="10228" y="4347"/>
                    <a:pt x="10216" y="4358"/>
                    <a:pt x="10216" y="4358"/>
                  </a:cubicBezTo>
                  <a:cubicBezTo>
                    <a:pt x="10216" y="4346"/>
                    <a:pt x="10216" y="4346"/>
                    <a:pt x="10216" y="4334"/>
                  </a:cubicBezTo>
                  <a:close/>
                  <a:moveTo>
                    <a:pt x="10669" y="4358"/>
                  </a:moveTo>
                  <a:cubicBezTo>
                    <a:pt x="10654" y="4366"/>
                    <a:pt x="10627" y="4368"/>
                    <a:pt x="10610" y="4369"/>
                  </a:cubicBezTo>
                  <a:lnTo>
                    <a:pt x="10610" y="4369"/>
                  </a:lnTo>
                  <a:cubicBezTo>
                    <a:pt x="10618" y="4361"/>
                    <a:pt x="10622" y="4359"/>
                    <a:pt x="10626" y="4359"/>
                  </a:cubicBezTo>
                  <a:cubicBezTo>
                    <a:pt x="10630" y="4359"/>
                    <a:pt x="10634" y="4362"/>
                    <a:pt x="10644" y="4362"/>
                  </a:cubicBezTo>
                  <a:cubicBezTo>
                    <a:pt x="10650" y="4362"/>
                    <a:pt x="10658" y="4361"/>
                    <a:pt x="10669" y="4358"/>
                  </a:cubicBezTo>
                  <a:close/>
                  <a:moveTo>
                    <a:pt x="10204" y="4334"/>
                  </a:moveTo>
                  <a:cubicBezTo>
                    <a:pt x="10204" y="4346"/>
                    <a:pt x="10204" y="4358"/>
                    <a:pt x="10216" y="4370"/>
                  </a:cubicBezTo>
                  <a:cubicBezTo>
                    <a:pt x="10216" y="4370"/>
                    <a:pt x="10204" y="4370"/>
                    <a:pt x="10204" y="4382"/>
                  </a:cubicBezTo>
                  <a:cubicBezTo>
                    <a:pt x="10204" y="4370"/>
                    <a:pt x="10192" y="4346"/>
                    <a:pt x="10204" y="4334"/>
                  </a:cubicBezTo>
                  <a:close/>
                  <a:moveTo>
                    <a:pt x="10670" y="4377"/>
                  </a:moveTo>
                  <a:cubicBezTo>
                    <a:pt x="10666" y="4377"/>
                    <a:pt x="10645" y="4382"/>
                    <a:pt x="10645" y="4382"/>
                  </a:cubicBezTo>
                  <a:lnTo>
                    <a:pt x="10657" y="4382"/>
                  </a:lnTo>
                  <a:cubicBezTo>
                    <a:pt x="10669" y="4378"/>
                    <a:pt x="10671" y="4377"/>
                    <a:pt x="10670" y="4377"/>
                  </a:cubicBezTo>
                  <a:close/>
                  <a:moveTo>
                    <a:pt x="10157" y="4323"/>
                  </a:moveTo>
                  <a:lnTo>
                    <a:pt x="10145" y="4334"/>
                  </a:lnTo>
                  <a:cubicBezTo>
                    <a:pt x="10169" y="4346"/>
                    <a:pt x="10145" y="4346"/>
                    <a:pt x="10169" y="4394"/>
                  </a:cubicBezTo>
                  <a:cubicBezTo>
                    <a:pt x="10149" y="4375"/>
                    <a:pt x="10146" y="4331"/>
                    <a:pt x="10138" y="4323"/>
                  </a:cubicBezTo>
                  <a:close/>
                  <a:moveTo>
                    <a:pt x="10181" y="4323"/>
                  </a:moveTo>
                  <a:cubicBezTo>
                    <a:pt x="10181" y="4323"/>
                    <a:pt x="10181" y="4323"/>
                    <a:pt x="10181" y="4334"/>
                  </a:cubicBezTo>
                  <a:cubicBezTo>
                    <a:pt x="10181" y="4346"/>
                    <a:pt x="10181" y="4358"/>
                    <a:pt x="10192" y="4382"/>
                  </a:cubicBezTo>
                  <a:cubicBezTo>
                    <a:pt x="10192" y="4394"/>
                    <a:pt x="10181" y="4394"/>
                    <a:pt x="10181" y="4394"/>
                  </a:cubicBezTo>
                  <a:cubicBezTo>
                    <a:pt x="10181" y="4394"/>
                    <a:pt x="10181" y="4394"/>
                    <a:pt x="10181" y="4382"/>
                  </a:cubicBezTo>
                  <a:cubicBezTo>
                    <a:pt x="10157" y="4358"/>
                    <a:pt x="10169" y="4346"/>
                    <a:pt x="10157" y="4323"/>
                  </a:cubicBezTo>
                  <a:close/>
                  <a:moveTo>
                    <a:pt x="9073" y="4383"/>
                  </a:moveTo>
                  <a:cubicBezTo>
                    <a:pt x="9080" y="4396"/>
                    <a:pt x="9084" y="4406"/>
                    <a:pt x="9073" y="4406"/>
                  </a:cubicBezTo>
                  <a:cubicBezTo>
                    <a:pt x="9073" y="4394"/>
                    <a:pt x="9073" y="4394"/>
                    <a:pt x="9073" y="4383"/>
                  </a:cubicBezTo>
                  <a:close/>
                  <a:moveTo>
                    <a:pt x="10049" y="4518"/>
                  </a:moveTo>
                  <a:cubicBezTo>
                    <a:pt x="10049" y="4520"/>
                    <a:pt x="10049" y="4522"/>
                    <a:pt x="10050" y="4525"/>
                  </a:cubicBezTo>
                  <a:cubicBezTo>
                    <a:pt x="10050" y="4523"/>
                    <a:pt x="10049" y="4521"/>
                    <a:pt x="10049" y="4518"/>
                  </a:cubicBezTo>
                  <a:close/>
                  <a:moveTo>
                    <a:pt x="10994" y="4499"/>
                  </a:moveTo>
                  <a:cubicBezTo>
                    <a:pt x="10978" y="4499"/>
                    <a:pt x="10980" y="4528"/>
                    <a:pt x="10990" y="4549"/>
                  </a:cubicBezTo>
                  <a:lnTo>
                    <a:pt x="11002" y="4549"/>
                  </a:lnTo>
                  <a:cubicBezTo>
                    <a:pt x="11014" y="4537"/>
                    <a:pt x="11014" y="4525"/>
                    <a:pt x="11038" y="4525"/>
                  </a:cubicBezTo>
                  <a:cubicBezTo>
                    <a:pt x="11026" y="4513"/>
                    <a:pt x="11014" y="4513"/>
                    <a:pt x="11002" y="4501"/>
                  </a:cubicBezTo>
                  <a:cubicBezTo>
                    <a:pt x="10999" y="4500"/>
                    <a:pt x="10996" y="4499"/>
                    <a:pt x="10994" y="4499"/>
                  </a:cubicBezTo>
                  <a:close/>
                  <a:moveTo>
                    <a:pt x="8489" y="4584"/>
                  </a:moveTo>
                  <a:cubicBezTo>
                    <a:pt x="8496" y="4588"/>
                    <a:pt x="8502" y="4591"/>
                    <a:pt x="8509" y="4593"/>
                  </a:cubicBezTo>
                  <a:lnTo>
                    <a:pt x="8509" y="4593"/>
                  </a:lnTo>
                  <a:cubicBezTo>
                    <a:pt x="8502" y="4590"/>
                    <a:pt x="8496" y="4587"/>
                    <a:pt x="8489" y="4584"/>
                  </a:cubicBezTo>
                  <a:close/>
                  <a:moveTo>
                    <a:pt x="11312" y="4573"/>
                  </a:moveTo>
                  <a:cubicBezTo>
                    <a:pt x="11321" y="4582"/>
                    <a:pt x="11316" y="4591"/>
                    <a:pt x="11313" y="4594"/>
                  </a:cubicBezTo>
                  <a:lnTo>
                    <a:pt x="11313" y="4594"/>
                  </a:lnTo>
                  <a:cubicBezTo>
                    <a:pt x="11310" y="4586"/>
                    <a:pt x="11309" y="4578"/>
                    <a:pt x="11312" y="4573"/>
                  </a:cubicBezTo>
                  <a:close/>
                  <a:moveTo>
                    <a:pt x="4066" y="4593"/>
                  </a:moveTo>
                  <a:lnTo>
                    <a:pt x="4061" y="4596"/>
                  </a:lnTo>
                  <a:cubicBezTo>
                    <a:pt x="4065" y="4596"/>
                    <a:pt x="4066" y="4595"/>
                    <a:pt x="4066" y="4593"/>
                  </a:cubicBezTo>
                  <a:close/>
                  <a:moveTo>
                    <a:pt x="8597" y="4620"/>
                  </a:moveTo>
                  <a:cubicBezTo>
                    <a:pt x="8597" y="4632"/>
                    <a:pt x="8609" y="4632"/>
                    <a:pt x="8609" y="4632"/>
                  </a:cubicBezTo>
                  <a:cubicBezTo>
                    <a:pt x="8609" y="4632"/>
                    <a:pt x="8609" y="4632"/>
                    <a:pt x="8597" y="4620"/>
                  </a:cubicBezTo>
                  <a:close/>
                  <a:moveTo>
                    <a:pt x="8592" y="4631"/>
                  </a:moveTo>
                  <a:lnTo>
                    <a:pt x="8609" y="4656"/>
                  </a:lnTo>
                  <a:cubicBezTo>
                    <a:pt x="8609" y="4637"/>
                    <a:pt x="8601" y="4641"/>
                    <a:pt x="8592" y="4631"/>
                  </a:cubicBezTo>
                  <a:close/>
                  <a:moveTo>
                    <a:pt x="11338" y="4656"/>
                  </a:moveTo>
                  <a:lnTo>
                    <a:pt x="11338" y="4656"/>
                  </a:lnTo>
                  <a:cubicBezTo>
                    <a:pt x="11337" y="4656"/>
                    <a:pt x="11336" y="4656"/>
                    <a:pt x="11335" y="4656"/>
                  </a:cubicBezTo>
                  <a:cubicBezTo>
                    <a:pt x="11339" y="4658"/>
                    <a:pt x="11340" y="4658"/>
                    <a:pt x="11341" y="4658"/>
                  </a:cubicBezTo>
                  <a:cubicBezTo>
                    <a:pt x="11341" y="4658"/>
                    <a:pt x="11340" y="4657"/>
                    <a:pt x="11338" y="4656"/>
                  </a:cubicBezTo>
                  <a:close/>
                  <a:moveTo>
                    <a:pt x="8609" y="4620"/>
                  </a:moveTo>
                  <a:cubicBezTo>
                    <a:pt x="8621" y="4656"/>
                    <a:pt x="8633" y="4692"/>
                    <a:pt x="8621" y="4692"/>
                  </a:cubicBezTo>
                  <a:lnTo>
                    <a:pt x="8609" y="4692"/>
                  </a:lnTo>
                  <a:cubicBezTo>
                    <a:pt x="8573" y="4632"/>
                    <a:pt x="8609" y="4668"/>
                    <a:pt x="8585" y="4620"/>
                  </a:cubicBezTo>
                  <a:lnTo>
                    <a:pt x="8585" y="4620"/>
                  </a:lnTo>
                  <a:cubicBezTo>
                    <a:pt x="8587" y="4625"/>
                    <a:pt x="8590" y="4628"/>
                    <a:pt x="8592" y="4631"/>
                  </a:cubicBezTo>
                  <a:lnTo>
                    <a:pt x="8592" y="4631"/>
                  </a:lnTo>
                  <a:lnTo>
                    <a:pt x="8585" y="4620"/>
                  </a:lnTo>
                  <a:lnTo>
                    <a:pt x="8585" y="4620"/>
                  </a:lnTo>
                  <a:cubicBezTo>
                    <a:pt x="8585" y="4620"/>
                    <a:pt x="8585" y="4620"/>
                    <a:pt x="8585" y="4620"/>
                  </a:cubicBezTo>
                  <a:lnTo>
                    <a:pt x="8585" y="4620"/>
                  </a:lnTo>
                  <a:cubicBezTo>
                    <a:pt x="8585" y="4629"/>
                    <a:pt x="8585" y="4637"/>
                    <a:pt x="8581" y="4637"/>
                  </a:cubicBezTo>
                  <a:cubicBezTo>
                    <a:pt x="8579" y="4637"/>
                    <a:pt x="8577" y="4636"/>
                    <a:pt x="8573" y="4632"/>
                  </a:cubicBezTo>
                  <a:cubicBezTo>
                    <a:pt x="8561" y="4620"/>
                    <a:pt x="8561" y="4620"/>
                    <a:pt x="8561" y="4620"/>
                  </a:cubicBezTo>
                  <a:close/>
                  <a:moveTo>
                    <a:pt x="10258" y="4710"/>
                  </a:moveTo>
                  <a:lnTo>
                    <a:pt x="10258" y="4710"/>
                  </a:lnTo>
                  <a:cubicBezTo>
                    <a:pt x="10259" y="4710"/>
                    <a:pt x="10256" y="4715"/>
                    <a:pt x="10264" y="4715"/>
                  </a:cubicBezTo>
                  <a:cubicBezTo>
                    <a:pt x="10240" y="4715"/>
                    <a:pt x="10204" y="4727"/>
                    <a:pt x="10204" y="4727"/>
                  </a:cubicBezTo>
                  <a:cubicBezTo>
                    <a:pt x="10192" y="4731"/>
                    <a:pt x="10186" y="4733"/>
                    <a:pt x="10182" y="4733"/>
                  </a:cubicBezTo>
                  <a:cubicBezTo>
                    <a:pt x="10175" y="4733"/>
                    <a:pt x="10181" y="4727"/>
                    <a:pt x="10181" y="4727"/>
                  </a:cubicBezTo>
                  <a:lnTo>
                    <a:pt x="10181" y="4727"/>
                  </a:lnTo>
                  <a:lnTo>
                    <a:pt x="10252" y="4715"/>
                  </a:lnTo>
                  <a:cubicBezTo>
                    <a:pt x="10256" y="4712"/>
                    <a:pt x="10257" y="4710"/>
                    <a:pt x="10258" y="4710"/>
                  </a:cubicBezTo>
                  <a:close/>
                  <a:moveTo>
                    <a:pt x="10788" y="4692"/>
                  </a:moveTo>
                  <a:lnTo>
                    <a:pt x="10788" y="4692"/>
                  </a:lnTo>
                  <a:cubicBezTo>
                    <a:pt x="10800" y="4715"/>
                    <a:pt x="10812" y="4715"/>
                    <a:pt x="10847" y="4739"/>
                  </a:cubicBezTo>
                  <a:lnTo>
                    <a:pt x="10835" y="4715"/>
                  </a:lnTo>
                  <a:lnTo>
                    <a:pt x="10788" y="4692"/>
                  </a:lnTo>
                  <a:close/>
                  <a:moveTo>
                    <a:pt x="8097" y="4442"/>
                  </a:moveTo>
                  <a:cubicBezTo>
                    <a:pt x="8109" y="4477"/>
                    <a:pt x="8156" y="4501"/>
                    <a:pt x="8204" y="4537"/>
                  </a:cubicBezTo>
                  <a:cubicBezTo>
                    <a:pt x="8276" y="4561"/>
                    <a:pt x="8335" y="4573"/>
                    <a:pt x="8406" y="4596"/>
                  </a:cubicBezTo>
                  <a:cubicBezTo>
                    <a:pt x="8466" y="4620"/>
                    <a:pt x="8537" y="4656"/>
                    <a:pt x="8585" y="4715"/>
                  </a:cubicBezTo>
                  <a:lnTo>
                    <a:pt x="8573" y="4715"/>
                  </a:lnTo>
                  <a:cubicBezTo>
                    <a:pt x="8585" y="4715"/>
                    <a:pt x="8597" y="4727"/>
                    <a:pt x="8621" y="4751"/>
                  </a:cubicBezTo>
                  <a:cubicBezTo>
                    <a:pt x="8609" y="4751"/>
                    <a:pt x="8609" y="4763"/>
                    <a:pt x="8609" y="4763"/>
                  </a:cubicBezTo>
                  <a:cubicBezTo>
                    <a:pt x="8597" y="4751"/>
                    <a:pt x="8585" y="4739"/>
                    <a:pt x="8561" y="4727"/>
                  </a:cubicBezTo>
                  <a:cubicBezTo>
                    <a:pt x="8549" y="4715"/>
                    <a:pt x="8537" y="4692"/>
                    <a:pt x="8526" y="4680"/>
                  </a:cubicBezTo>
                  <a:cubicBezTo>
                    <a:pt x="8526" y="4680"/>
                    <a:pt x="8526" y="4692"/>
                    <a:pt x="8526" y="4704"/>
                  </a:cubicBezTo>
                  <a:cubicBezTo>
                    <a:pt x="8514" y="4692"/>
                    <a:pt x="8490" y="4680"/>
                    <a:pt x="8478" y="4680"/>
                  </a:cubicBezTo>
                  <a:lnTo>
                    <a:pt x="8478" y="4715"/>
                  </a:lnTo>
                  <a:cubicBezTo>
                    <a:pt x="8406" y="4680"/>
                    <a:pt x="8311" y="4632"/>
                    <a:pt x="8252" y="4585"/>
                  </a:cubicBezTo>
                  <a:cubicBezTo>
                    <a:pt x="8210" y="4559"/>
                    <a:pt x="8187" y="4553"/>
                    <a:pt x="8166" y="4553"/>
                  </a:cubicBezTo>
                  <a:cubicBezTo>
                    <a:pt x="8150" y="4553"/>
                    <a:pt x="8135" y="4556"/>
                    <a:pt x="8115" y="4556"/>
                  </a:cubicBezTo>
                  <a:cubicBezTo>
                    <a:pt x="8101" y="4556"/>
                    <a:pt x="8084" y="4554"/>
                    <a:pt x="8061" y="4549"/>
                  </a:cubicBezTo>
                  <a:cubicBezTo>
                    <a:pt x="8037" y="4501"/>
                    <a:pt x="8061" y="4465"/>
                    <a:pt x="8097" y="4442"/>
                  </a:cubicBezTo>
                  <a:close/>
                  <a:moveTo>
                    <a:pt x="10133" y="4775"/>
                  </a:moveTo>
                  <a:lnTo>
                    <a:pt x="10121" y="4787"/>
                  </a:lnTo>
                  <a:cubicBezTo>
                    <a:pt x="10131" y="4782"/>
                    <a:pt x="10142" y="4779"/>
                    <a:pt x="10152" y="4777"/>
                  </a:cubicBezTo>
                  <a:lnTo>
                    <a:pt x="10152" y="4777"/>
                  </a:lnTo>
                  <a:cubicBezTo>
                    <a:pt x="10154" y="4779"/>
                    <a:pt x="10149" y="4780"/>
                    <a:pt x="10149" y="4780"/>
                  </a:cubicBezTo>
                  <a:cubicBezTo>
                    <a:pt x="10149" y="4780"/>
                    <a:pt x="10152" y="4779"/>
                    <a:pt x="10166" y="4776"/>
                  </a:cubicBezTo>
                  <a:lnTo>
                    <a:pt x="10166" y="4776"/>
                  </a:lnTo>
                  <a:cubicBezTo>
                    <a:pt x="10162" y="4776"/>
                    <a:pt x="10157" y="4776"/>
                    <a:pt x="10152" y="4777"/>
                  </a:cubicBezTo>
                  <a:lnTo>
                    <a:pt x="10152" y="4777"/>
                  </a:lnTo>
                  <a:cubicBezTo>
                    <a:pt x="10151" y="4776"/>
                    <a:pt x="10146" y="4775"/>
                    <a:pt x="10133" y="4775"/>
                  </a:cubicBezTo>
                  <a:close/>
                  <a:moveTo>
                    <a:pt x="9273" y="4828"/>
                  </a:moveTo>
                  <a:lnTo>
                    <a:pt x="9273" y="4828"/>
                  </a:lnTo>
                  <a:cubicBezTo>
                    <a:pt x="9272" y="4832"/>
                    <a:pt x="9273" y="4838"/>
                    <a:pt x="9276" y="4846"/>
                  </a:cubicBezTo>
                  <a:cubicBezTo>
                    <a:pt x="9276" y="4841"/>
                    <a:pt x="9274" y="4835"/>
                    <a:pt x="9273" y="4828"/>
                  </a:cubicBezTo>
                  <a:close/>
                  <a:moveTo>
                    <a:pt x="10407" y="4858"/>
                  </a:moveTo>
                  <a:cubicBezTo>
                    <a:pt x="10400" y="4858"/>
                    <a:pt x="10401" y="4858"/>
                    <a:pt x="10403" y="4860"/>
                  </a:cubicBezTo>
                  <a:lnTo>
                    <a:pt x="10403" y="4860"/>
                  </a:lnTo>
                  <a:cubicBezTo>
                    <a:pt x="10410" y="4859"/>
                    <a:pt x="10417" y="4859"/>
                    <a:pt x="10424" y="4858"/>
                  </a:cubicBezTo>
                  <a:lnTo>
                    <a:pt x="10424" y="4858"/>
                  </a:lnTo>
                  <a:cubicBezTo>
                    <a:pt x="10424" y="4858"/>
                    <a:pt x="10424" y="4858"/>
                    <a:pt x="10425" y="4858"/>
                  </a:cubicBezTo>
                  <a:close/>
                  <a:moveTo>
                    <a:pt x="9347" y="4846"/>
                  </a:moveTo>
                  <a:lnTo>
                    <a:pt x="9359" y="4870"/>
                  </a:lnTo>
                  <a:cubicBezTo>
                    <a:pt x="9361" y="4872"/>
                    <a:pt x="9362" y="4873"/>
                    <a:pt x="9362" y="4873"/>
                  </a:cubicBezTo>
                  <a:cubicBezTo>
                    <a:pt x="9365" y="4873"/>
                    <a:pt x="9347" y="4847"/>
                    <a:pt x="9347" y="4846"/>
                  </a:cubicBezTo>
                  <a:close/>
                  <a:moveTo>
                    <a:pt x="10395" y="4882"/>
                  </a:moveTo>
                  <a:cubicBezTo>
                    <a:pt x="10379" y="4890"/>
                    <a:pt x="10394" y="4893"/>
                    <a:pt x="10406" y="4894"/>
                  </a:cubicBezTo>
                  <a:lnTo>
                    <a:pt x="10406" y="4894"/>
                  </a:lnTo>
                  <a:lnTo>
                    <a:pt x="10395" y="4882"/>
                  </a:lnTo>
                  <a:close/>
                  <a:moveTo>
                    <a:pt x="10241" y="4892"/>
                  </a:moveTo>
                  <a:lnTo>
                    <a:pt x="10241" y="4892"/>
                  </a:lnTo>
                  <a:cubicBezTo>
                    <a:pt x="10237" y="4893"/>
                    <a:pt x="10233" y="4893"/>
                    <a:pt x="10228" y="4894"/>
                  </a:cubicBezTo>
                  <a:lnTo>
                    <a:pt x="10240" y="4894"/>
                  </a:lnTo>
                  <a:cubicBezTo>
                    <a:pt x="10241" y="4893"/>
                    <a:pt x="10241" y="4893"/>
                    <a:pt x="10241" y="4892"/>
                  </a:cubicBezTo>
                  <a:close/>
                  <a:moveTo>
                    <a:pt x="10240" y="4846"/>
                  </a:moveTo>
                  <a:cubicBezTo>
                    <a:pt x="10198" y="4852"/>
                    <a:pt x="10201" y="4852"/>
                    <a:pt x="10212" y="4852"/>
                  </a:cubicBezTo>
                  <a:cubicBezTo>
                    <a:pt x="10222" y="4852"/>
                    <a:pt x="10240" y="4852"/>
                    <a:pt x="10228" y="4858"/>
                  </a:cubicBezTo>
                  <a:lnTo>
                    <a:pt x="10145" y="4858"/>
                  </a:lnTo>
                  <a:cubicBezTo>
                    <a:pt x="10151" y="4864"/>
                    <a:pt x="10172" y="4864"/>
                    <a:pt x="10186" y="4864"/>
                  </a:cubicBezTo>
                  <a:cubicBezTo>
                    <a:pt x="10201" y="4864"/>
                    <a:pt x="10210" y="4864"/>
                    <a:pt x="10192" y="4870"/>
                  </a:cubicBezTo>
                  <a:cubicBezTo>
                    <a:pt x="10216" y="4870"/>
                    <a:pt x="10157" y="4882"/>
                    <a:pt x="10145" y="4894"/>
                  </a:cubicBezTo>
                  <a:cubicBezTo>
                    <a:pt x="10163" y="4888"/>
                    <a:pt x="10189" y="4885"/>
                    <a:pt x="10210" y="4885"/>
                  </a:cubicBezTo>
                  <a:cubicBezTo>
                    <a:pt x="10228" y="4885"/>
                    <a:pt x="10242" y="4887"/>
                    <a:pt x="10241" y="4892"/>
                  </a:cubicBezTo>
                  <a:lnTo>
                    <a:pt x="10241" y="4892"/>
                  </a:lnTo>
                  <a:cubicBezTo>
                    <a:pt x="10247" y="4891"/>
                    <a:pt x="10252" y="4891"/>
                    <a:pt x="10256" y="4891"/>
                  </a:cubicBezTo>
                  <a:cubicBezTo>
                    <a:pt x="10261" y="4891"/>
                    <a:pt x="10264" y="4892"/>
                    <a:pt x="10264" y="4894"/>
                  </a:cubicBezTo>
                  <a:cubicBezTo>
                    <a:pt x="10264" y="4894"/>
                    <a:pt x="10311" y="4894"/>
                    <a:pt x="10311" y="4882"/>
                  </a:cubicBezTo>
                  <a:cubicBezTo>
                    <a:pt x="10335" y="4882"/>
                    <a:pt x="10347" y="4894"/>
                    <a:pt x="10323" y="4894"/>
                  </a:cubicBezTo>
                  <a:lnTo>
                    <a:pt x="10359" y="4894"/>
                  </a:lnTo>
                  <a:cubicBezTo>
                    <a:pt x="10377" y="4888"/>
                    <a:pt x="10368" y="4888"/>
                    <a:pt x="10361" y="4888"/>
                  </a:cubicBezTo>
                  <a:cubicBezTo>
                    <a:pt x="10353" y="4888"/>
                    <a:pt x="10347" y="4888"/>
                    <a:pt x="10371" y="4882"/>
                  </a:cubicBezTo>
                  <a:lnTo>
                    <a:pt x="10323" y="4882"/>
                  </a:lnTo>
                  <a:cubicBezTo>
                    <a:pt x="10335" y="4870"/>
                    <a:pt x="10383" y="4870"/>
                    <a:pt x="10407" y="4870"/>
                  </a:cubicBezTo>
                  <a:cubicBezTo>
                    <a:pt x="10407" y="4865"/>
                    <a:pt x="10404" y="4862"/>
                    <a:pt x="10403" y="4860"/>
                  </a:cubicBezTo>
                  <a:lnTo>
                    <a:pt x="10403" y="4860"/>
                  </a:lnTo>
                  <a:cubicBezTo>
                    <a:pt x="10378" y="4864"/>
                    <a:pt x="10353" y="4870"/>
                    <a:pt x="10328" y="4870"/>
                  </a:cubicBezTo>
                  <a:lnTo>
                    <a:pt x="10328" y="4870"/>
                  </a:lnTo>
                  <a:cubicBezTo>
                    <a:pt x="10332" y="4870"/>
                    <a:pt x="10325" y="4868"/>
                    <a:pt x="10335" y="4858"/>
                  </a:cubicBezTo>
                  <a:cubicBezTo>
                    <a:pt x="10300" y="4858"/>
                    <a:pt x="10228" y="4858"/>
                    <a:pt x="10240" y="4846"/>
                  </a:cubicBezTo>
                  <a:close/>
                  <a:moveTo>
                    <a:pt x="10192" y="4894"/>
                  </a:moveTo>
                  <a:cubicBezTo>
                    <a:pt x="10192" y="4897"/>
                    <a:pt x="10196" y="4898"/>
                    <a:pt x="10201" y="4898"/>
                  </a:cubicBezTo>
                  <a:cubicBezTo>
                    <a:pt x="10208" y="4898"/>
                    <a:pt x="10218" y="4896"/>
                    <a:pt x="10228" y="4894"/>
                  </a:cubicBezTo>
                  <a:close/>
                  <a:moveTo>
                    <a:pt x="10466" y="4894"/>
                  </a:moveTo>
                  <a:cubicBezTo>
                    <a:pt x="10487" y="4905"/>
                    <a:pt x="10443" y="4915"/>
                    <a:pt x="10408" y="4917"/>
                  </a:cubicBezTo>
                  <a:lnTo>
                    <a:pt x="10408" y="4917"/>
                  </a:lnTo>
                  <a:lnTo>
                    <a:pt x="10442" y="4906"/>
                  </a:lnTo>
                  <a:lnTo>
                    <a:pt x="10419" y="4906"/>
                  </a:lnTo>
                  <a:cubicBezTo>
                    <a:pt x="10419" y="4906"/>
                    <a:pt x="10442" y="4894"/>
                    <a:pt x="10466" y="4894"/>
                  </a:cubicBezTo>
                  <a:close/>
                  <a:moveTo>
                    <a:pt x="9038" y="4918"/>
                  </a:moveTo>
                  <a:cubicBezTo>
                    <a:pt x="9038" y="4924"/>
                    <a:pt x="9035" y="4924"/>
                    <a:pt x="9035" y="4924"/>
                  </a:cubicBezTo>
                  <a:cubicBezTo>
                    <a:pt x="9035" y="4924"/>
                    <a:pt x="9035" y="4924"/>
                    <a:pt x="9038" y="4925"/>
                  </a:cubicBezTo>
                  <a:lnTo>
                    <a:pt x="9038" y="4918"/>
                  </a:lnTo>
                  <a:close/>
                  <a:moveTo>
                    <a:pt x="9038" y="4925"/>
                  </a:moveTo>
                  <a:lnTo>
                    <a:pt x="9038" y="4942"/>
                  </a:lnTo>
                  <a:cubicBezTo>
                    <a:pt x="9038" y="4930"/>
                    <a:pt x="9038" y="4930"/>
                    <a:pt x="9049" y="4930"/>
                  </a:cubicBezTo>
                  <a:cubicBezTo>
                    <a:pt x="9043" y="4927"/>
                    <a:pt x="9040" y="4925"/>
                    <a:pt x="9038" y="4925"/>
                  </a:cubicBezTo>
                  <a:close/>
                  <a:moveTo>
                    <a:pt x="10816" y="4948"/>
                  </a:moveTo>
                  <a:cubicBezTo>
                    <a:pt x="10809" y="4948"/>
                    <a:pt x="10788" y="4954"/>
                    <a:pt x="10788" y="4954"/>
                  </a:cubicBezTo>
                  <a:lnTo>
                    <a:pt x="10812" y="4954"/>
                  </a:lnTo>
                  <a:cubicBezTo>
                    <a:pt x="10819" y="4950"/>
                    <a:pt x="10819" y="4948"/>
                    <a:pt x="10816" y="4948"/>
                  </a:cubicBezTo>
                  <a:close/>
                  <a:moveTo>
                    <a:pt x="9124" y="4954"/>
                  </a:moveTo>
                  <a:cubicBezTo>
                    <a:pt x="9126" y="4957"/>
                    <a:pt x="9128" y="4961"/>
                    <a:pt x="9133" y="4966"/>
                  </a:cubicBezTo>
                  <a:cubicBezTo>
                    <a:pt x="9133" y="4955"/>
                    <a:pt x="9133" y="4954"/>
                    <a:pt x="9124" y="4954"/>
                  </a:cubicBezTo>
                  <a:close/>
                  <a:moveTo>
                    <a:pt x="11062" y="4942"/>
                  </a:moveTo>
                  <a:lnTo>
                    <a:pt x="11073" y="4966"/>
                  </a:lnTo>
                  <a:cubicBezTo>
                    <a:pt x="11073" y="4954"/>
                    <a:pt x="11073" y="4942"/>
                    <a:pt x="11062" y="4942"/>
                  </a:cubicBezTo>
                  <a:close/>
                  <a:moveTo>
                    <a:pt x="10216" y="4966"/>
                  </a:moveTo>
                  <a:cubicBezTo>
                    <a:pt x="10214" y="4966"/>
                    <a:pt x="10211" y="4966"/>
                    <a:pt x="10209" y="4966"/>
                  </a:cubicBezTo>
                  <a:lnTo>
                    <a:pt x="10209" y="4966"/>
                  </a:lnTo>
                  <a:cubicBezTo>
                    <a:pt x="10212" y="4966"/>
                    <a:pt x="10214" y="4966"/>
                    <a:pt x="10216" y="4966"/>
                  </a:cubicBezTo>
                  <a:lnTo>
                    <a:pt x="10216" y="4966"/>
                  </a:lnTo>
                  <a:cubicBezTo>
                    <a:pt x="10216" y="4966"/>
                    <a:pt x="10216" y="4966"/>
                    <a:pt x="10216" y="4966"/>
                  </a:cubicBezTo>
                  <a:close/>
                  <a:moveTo>
                    <a:pt x="10209" y="4966"/>
                  </a:moveTo>
                  <a:cubicBezTo>
                    <a:pt x="10189" y="4967"/>
                    <a:pt x="10173" y="4969"/>
                    <a:pt x="10157" y="4977"/>
                  </a:cubicBezTo>
                  <a:lnTo>
                    <a:pt x="10169" y="4977"/>
                  </a:lnTo>
                  <a:cubicBezTo>
                    <a:pt x="10190" y="4977"/>
                    <a:pt x="10192" y="4968"/>
                    <a:pt x="10209" y="4966"/>
                  </a:cubicBezTo>
                  <a:close/>
                  <a:moveTo>
                    <a:pt x="10800" y="4966"/>
                  </a:moveTo>
                  <a:cubicBezTo>
                    <a:pt x="10812" y="4977"/>
                    <a:pt x="10812" y="4977"/>
                    <a:pt x="10812" y="4977"/>
                  </a:cubicBezTo>
                  <a:cubicBezTo>
                    <a:pt x="10812" y="4977"/>
                    <a:pt x="10812" y="4966"/>
                    <a:pt x="10812" y="4966"/>
                  </a:cubicBezTo>
                  <a:close/>
                  <a:moveTo>
                    <a:pt x="10812" y="4977"/>
                  </a:moveTo>
                  <a:cubicBezTo>
                    <a:pt x="10812" y="4989"/>
                    <a:pt x="10812" y="4989"/>
                    <a:pt x="10812" y="4989"/>
                  </a:cubicBezTo>
                  <a:lnTo>
                    <a:pt x="10823" y="4989"/>
                  </a:lnTo>
                  <a:cubicBezTo>
                    <a:pt x="10823" y="4989"/>
                    <a:pt x="10823" y="4977"/>
                    <a:pt x="10812" y="4977"/>
                  </a:cubicBezTo>
                  <a:close/>
                  <a:moveTo>
                    <a:pt x="10822" y="4930"/>
                  </a:moveTo>
                  <a:cubicBezTo>
                    <a:pt x="10831" y="4931"/>
                    <a:pt x="10839" y="4933"/>
                    <a:pt x="10847" y="4942"/>
                  </a:cubicBezTo>
                  <a:cubicBezTo>
                    <a:pt x="10847" y="4954"/>
                    <a:pt x="10859" y="4966"/>
                    <a:pt x="10847" y="4977"/>
                  </a:cubicBezTo>
                  <a:lnTo>
                    <a:pt x="10859" y="4977"/>
                  </a:lnTo>
                  <a:cubicBezTo>
                    <a:pt x="10870" y="4988"/>
                    <a:pt x="10871" y="4991"/>
                    <a:pt x="10867" y="4991"/>
                  </a:cubicBezTo>
                  <a:cubicBezTo>
                    <a:pt x="10862" y="4991"/>
                    <a:pt x="10843" y="4982"/>
                    <a:pt x="10832" y="4982"/>
                  </a:cubicBezTo>
                  <a:cubicBezTo>
                    <a:pt x="10827" y="4982"/>
                    <a:pt x="10823" y="4984"/>
                    <a:pt x="10823" y="4989"/>
                  </a:cubicBezTo>
                  <a:cubicBezTo>
                    <a:pt x="10823" y="5001"/>
                    <a:pt x="10823" y="5001"/>
                    <a:pt x="10823" y="5001"/>
                  </a:cubicBezTo>
                  <a:lnTo>
                    <a:pt x="10812" y="5001"/>
                  </a:lnTo>
                  <a:lnTo>
                    <a:pt x="10776" y="4989"/>
                  </a:lnTo>
                  <a:lnTo>
                    <a:pt x="10776" y="4989"/>
                  </a:lnTo>
                  <a:cubicBezTo>
                    <a:pt x="10776" y="5001"/>
                    <a:pt x="10788" y="5001"/>
                    <a:pt x="10788" y="5001"/>
                  </a:cubicBezTo>
                  <a:lnTo>
                    <a:pt x="10764" y="5001"/>
                  </a:lnTo>
                  <a:cubicBezTo>
                    <a:pt x="10764" y="5001"/>
                    <a:pt x="10764" y="5001"/>
                    <a:pt x="10764" y="4989"/>
                  </a:cubicBezTo>
                  <a:cubicBezTo>
                    <a:pt x="10764" y="4989"/>
                    <a:pt x="10752" y="4989"/>
                    <a:pt x="10752" y="4977"/>
                  </a:cubicBezTo>
                  <a:lnTo>
                    <a:pt x="10776" y="4977"/>
                  </a:lnTo>
                  <a:lnTo>
                    <a:pt x="10776" y="4966"/>
                  </a:lnTo>
                  <a:cubicBezTo>
                    <a:pt x="10740" y="4966"/>
                    <a:pt x="10740" y="4966"/>
                    <a:pt x="10764" y="4954"/>
                  </a:cubicBezTo>
                  <a:lnTo>
                    <a:pt x="10788" y="4954"/>
                  </a:lnTo>
                  <a:cubicBezTo>
                    <a:pt x="10752" y="4954"/>
                    <a:pt x="10787" y="4942"/>
                    <a:pt x="10822" y="4930"/>
                  </a:cubicBezTo>
                  <a:close/>
                  <a:moveTo>
                    <a:pt x="10752" y="4989"/>
                  </a:moveTo>
                  <a:cubicBezTo>
                    <a:pt x="10752" y="4998"/>
                    <a:pt x="10752" y="5006"/>
                    <a:pt x="10744" y="5006"/>
                  </a:cubicBezTo>
                  <a:cubicBezTo>
                    <a:pt x="10740" y="5006"/>
                    <a:pt x="10735" y="5005"/>
                    <a:pt x="10728" y="5001"/>
                  </a:cubicBezTo>
                  <a:lnTo>
                    <a:pt x="10716" y="5001"/>
                  </a:lnTo>
                  <a:cubicBezTo>
                    <a:pt x="10728" y="5001"/>
                    <a:pt x="10740" y="5001"/>
                    <a:pt x="10752" y="4989"/>
                  </a:cubicBezTo>
                  <a:close/>
                  <a:moveTo>
                    <a:pt x="10217" y="5013"/>
                  </a:moveTo>
                  <a:cubicBezTo>
                    <a:pt x="10216" y="5013"/>
                    <a:pt x="10216" y="5013"/>
                    <a:pt x="10216" y="5013"/>
                  </a:cubicBezTo>
                  <a:cubicBezTo>
                    <a:pt x="10216" y="5013"/>
                    <a:pt x="10217" y="5013"/>
                    <a:pt x="10217" y="5013"/>
                  </a:cubicBezTo>
                  <a:close/>
                  <a:moveTo>
                    <a:pt x="10713" y="5004"/>
                  </a:moveTo>
                  <a:lnTo>
                    <a:pt x="10713" y="5004"/>
                  </a:lnTo>
                  <a:cubicBezTo>
                    <a:pt x="10715" y="5005"/>
                    <a:pt x="10716" y="5007"/>
                    <a:pt x="10717" y="5008"/>
                  </a:cubicBezTo>
                  <a:lnTo>
                    <a:pt x="10717" y="5008"/>
                  </a:lnTo>
                  <a:cubicBezTo>
                    <a:pt x="10715" y="5009"/>
                    <a:pt x="10710" y="5010"/>
                    <a:pt x="10704" y="5013"/>
                  </a:cubicBezTo>
                  <a:cubicBezTo>
                    <a:pt x="10683" y="5013"/>
                    <a:pt x="10701" y="5013"/>
                    <a:pt x="10713" y="5004"/>
                  </a:cubicBezTo>
                  <a:close/>
                  <a:moveTo>
                    <a:pt x="10719" y="5010"/>
                  </a:moveTo>
                  <a:cubicBezTo>
                    <a:pt x="10722" y="5012"/>
                    <a:pt x="10724" y="5013"/>
                    <a:pt x="10728" y="5013"/>
                  </a:cubicBezTo>
                  <a:cubicBezTo>
                    <a:pt x="10716" y="5013"/>
                    <a:pt x="10704" y="5025"/>
                    <a:pt x="10681" y="5025"/>
                  </a:cubicBezTo>
                  <a:cubicBezTo>
                    <a:pt x="10705" y="5019"/>
                    <a:pt x="10717" y="5013"/>
                    <a:pt x="10719" y="5010"/>
                  </a:cubicBezTo>
                  <a:close/>
                  <a:moveTo>
                    <a:pt x="10300" y="5049"/>
                  </a:moveTo>
                  <a:cubicBezTo>
                    <a:pt x="10323" y="5049"/>
                    <a:pt x="10300" y="5061"/>
                    <a:pt x="10300" y="5061"/>
                  </a:cubicBezTo>
                  <a:cubicBezTo>
                    <a:pt x="10288" y="5061"/>
                    <a:pt x="10276" y="5061"/>
                    <a:pt x="10287" y="5050"/>
                  </a:cubicBezTo>
                  <a:lnTo>
                    <a:pt x="10287" y="5050"/>
                  </a:lnTo>
                  <a:cubicBezTo>
                    <a:pt x="10291" y="5049"/>
                    <a:pt x="10295" y="5049"/>
                    <a:pt x="10300" y="5049"/>
                  </a:cubicBezTo>
                  <a:close/>
                  <a:moveTo>
                    <a:pt x="9049" y="5064"/>
                  </a:moveTo>
                  <a:lnTo>
                    <a:pt x="9049" y="5064"/>
                  </a:lnTo>
                  <a:cubicBezTo>
                    <a:pt x="9070" y="5085"/>
                    <a:pt x="9098" y="5115"/>
                    <a:pt x="9109" y="5120"/>
                  </a:cubicBezTo>
                  <a:cubicBezTo>
                    <a:pt x="9098" y="5098"/>
                    <a:pt x="9074" y="5081"/>
                    <a:pt x="9049" y="5064"/>
                  </a:cubicBezTo>
                  <a:close/>
                  <a:moveTo>
                    <a:pt x="10716" y="5120"/>
                  </a:moveTo>
                  <a:cubicBezTo>
                    <a:pt x="10732" y="5120"/>
                    <a:pt x="10740" y="5122"/>
                    <a:pt x="10745" y="5123"/>
                  </a:cubicBezTo>
                  <a:lnTo>
                    <a:pt x="10745" y="5123"/>
                  </a:lnTo>
                  <a:cubicBezTo>
                    <a:pt x="10718" y="5132"/>
                    <a:pt x="10726" y="5132"/>
                    <a:pt x="10704" y="5132"/>
                  </a:cubicBezTo>
                  <a:cubicBezTo>
                    <a:pt x="10708" y="5132"/>
                    <a:pt x="10711" y="5132"/>
                    <a:pt x="10713" y="5133"/>
                  </a:cubicBezTo>
                  <a:lnTo>
                    <a:pt x="10713" y="5133"/>
                  </a:lnTo>
                  <a:cubicBezTo>
                    <a:pt x="10703" y="5135"/>
                    <a:pt x="10697" y="5136"/>
                    <a:pt x="10693" y="5136"/>
                  </a:cubicBezTo>
                  <a:cubicBezTo>
                    <a:pt x="10678" y="5136"/>
                    <a:pt x="10716" y="5120"/>
                    <a:pt x="10716" y="5120"/>
                  </a:cubicBezTo>
                  <a:close/>
                  <a:moveTo>
                    <a:pt x="10329" y="5440"/>
                  </a:moveTo>
                  <a:lnTo>
                    <a:pt x="10329" y="5440"/>
                  </a:lnTo>
                  <a:cubicBezTo>
                    <a:pt x="10324" y="5440"/>
                    <a:pt x="10318" y="5441"/>
                    <a:pt x="10311" y="5442"/>
                  </a:cubicBezTo>
                  <a:cubicBezTo>
                    <a:pt x="10318" y="5442"/>
                    <a:pt x="10324" y="5441"/>
                    <a:pt x="10329" y="5440"/>
                  </a:cubicBezTo>
                  <a:close/>
                  <a:moveTo>
                    <a:pt x="10359" y="5454"/>
                  </a:moveTo>
                  <a:cubicBezTo>
                    <a:pt x="10359" y="5454"/>
                    <a:pt x="10335" y="5466"/>
                    <a:pt x="10323" y="5466"/>
                  </a:cubicBezTo>
                  <a:lnTo>
                    <a:pt x="10371" y="5466"/>
                  </a:lnTo>
                  <a:cubicBezTo>
                    <a:pt x="10371" y="5454"/>
                    <a:pt x="10395" y="5454"/>
                    <a:pt x="10359" y="5454"/>
                  </a:cubicBezTo>
                  <a:close/>
                  <a:moveTo>
                    <a:pt x="870" y="6168"/>
                  </a:moveTo>
                  <a:cubicBezTo>
                    <a:pt x="870" y="6171"/>
                    <a:pt x="870" y="6173"/>
                    <a:pt x="871" y="6175"/>
                  </a:cubicBezTo>
                  <a:lnTo>
                    <a:pt x="871" y="6175"/>
                  </a:lnTo>
                  <a:cubicBezTo>
                    <a:pt x="871" y="6173"/>
                    <a:pt x="870" y="6170"/>
                    <a:pt x="870" y="6168"/>
                  </a:cubicBezTo>
                  <a:close/>
                  <a:moveTo>
                    <a:pt x="96" y="7549"/>
                  </a:moveTo>
                  <a:cubicBezTo>
                    <a:pt x="93" y="7552"/>
                    <a:pt x="91" y="7555"/>
                    <a:pt x="89" y="7558"/>
                  </a:cubicBezTo>
                  <a:lnTo>
                    <a:pt x="89" y="7558"/>
                  </a:lnTo>
                  <a:cubicBezTo>
                    <a:pt x="91" y="7555"/>
                    <a:pt x="94" y="7552"/>
                    <a:pt x="96" y="7549"/>
                  </a:cubicBezTo>
                  <a:close/>
                  <a:moveTo>
                    <a:pt x="9502" y="8335"/>
                  </a:moveTo>
                  <a:lnTo>
                    <a:pt x="9502" y="8335"/>
                  </a:lnTo>
                  <a:cubicBezTo>
                    <a:pt x="9501" y="8340"/>
                    <a:pt x="9500" y="8345"/>
                    <a:pt x="9500" y="8350"/>
                  </a:cubicBezTo>
                  <a:lnTo>
                    <a:pt x="9500" y="8350"/>
                  </a:lnTo>
                  <a:cubicBezTo>
                    <a:pt x="9501" y="8346"/>
                    <a:pt x="9502" y="8340"/>
                    <a:pt x="9502" y="8335"/>
                  </a:cubicBezTo>
                  <a:close/>
                  <a:moveTo>
                    <a:pt x="8668" y="8573"/>
                  </a:moveTo>
                  <a:cubicBezTo>
                    <a:pt x="8667" y="8576"/>
                    <a:pt x="8667" y="8578"/>
                    <a:pt x="8667" y="8580"/>
                  </a:cubicBezTo>
                  <a:lnTo>
                    <a:pt x="8667" y="8580"/>
                  </a:lnTo>
                  <a:cubicBezTo>
                    <a:pt x="8667" y="8578"/>
                    <a:pt x="8668" y="8576"/>
                    <a:pt x="8668" y="8573"/>
                  </a:cubicBezTo>
                  <a:close/>
                  <a:moveTo>
                    <a:pt x="5287" y="9156"/>
                  </a:moveTo>
                  <a:lnTo>
                    <a:pt x="5287" y="9168"/>
                  </a:lnTo>
                  <a:cubicBezTo>
                    <a:pt x="5263" y="9168"/>
                    <a:pt x="5239" y="9156"/>
                    <a:pt x="5287" y="9156"/>
                  </a:cubicBezTo>
                  <a:close/>
                  <a:moveTo>
                    <a:pt x="5466" y="9264"/>
                  </a:moveTo>
                  <a:lnTo>
                    <a:pt x="5478" y="9270"/>
                  </a:lnTo>
                  <a:cubicBezTo>
                    <a:pt x="5475" y="9267"/>
                    <a:pt x="5472" y="9264"/>
                    <a:pt x="5466" y="9264"/>
                  </a:cubicBezTo>
                  <a:close/>
                  <a:moveTo>
                    <a:pt x="5478" y="9270"/>
                  </a:moveTo>
                  <a:cubicBezTo>
                    <a:pt x="5481" y="9273"/>
                    <a:pt x="5483" y="9276"/>
                    <a:pt x="5489" y="9276"/>
                  </a:cubicBezTo>
                  <a:lnTo>
                    <a:pt x="5478" y="9270"/>
                  </a:lnTo>
                  <a:close/>
                  <a:moveTo>
                    <a:pt x="5775" y="9478"/>
                  </a:moveTo>
                  <a:cubicBezTo>
                    <a:pt x="5777" y="9479"/>
                    <a:pt x="5780" y="9480"/>
                    <a:pt x="5782" y="9481"/>
                  </a:cubicBezTo>
                  <a:lnTo>
                    <a:pt x="5782" y="9481"/>
                  </a:lnTo>
                  <a:cubicBezTo>
                    <a:pt x="5784" y="9481"/>
                    <a:pt x="5781" y="9478"/>
                    <a:pt x="5775" y="9478"/>
                  </a:cubicBezTo>
                  <a:close/>
                  <a:moveTo>
                    <a:pt x="5918" y="9502"/>
                  </a:moveTo>
                  <a:lnTo>
                    <a:pt x="5918" y="9502"/>
                  </a:lnTo>
                  <a:cubicBezTo>
                    <a:pt x="6001" y="9549"/>
                    <a:pt x="6061" y="9549"/>
                    <a:pt x="6132" y="9585"/>
                  </a:cubicBezTo>
                  <a:cubicBezTo>
                    <a:pt x="6120" y="9573"/>
                    <a:pt x="6132" y="9561"/>
                    <a:pt x="6120" y="9549"/>
                  </a:cubicBezTo>
                  <a:lnTo>
                    <a:pt x="6120" y="9549"/>
                  </a:lnTo>
                  <a:cubicBezTo>
                    <a:pt x="6156" y="9561"/>
                    <a:pt x="6192" y="9573"/>
                    <a:pt x="6192" y="9609"/>
                  </a:cubicBezTo>
                  <a:cubicBezTo>
                    <a:pt x="6184" y="9615"/>
                    <a:pt x="6174" y="9618"/>
                    <a:pt x="6162" y="9618"/>
                  </a:cubicBezTo>
                  <a:cubicBezTo>
                    <a:pt x="6097" y="9618"/>
                    <a:pt x="5988" y="9532"/>
                    <a:pt x="5976" y="9532"/>
                  </a:cubicBezTo>
                  <a:lnTo>
                    <a:pt x="5976" y="9532"/>
                  </a:lnTo>
                  <a:cubicBezTo>
                    <a:pt x="5975" y="9532"/>
                    <a:pt x="5975" y="9534"/>
                    <a:pt x="5978" y="9537"/>
                  </a:cubicBezTo>
                  <a:cubicBezTo>
                    <a:pt x="5882" y="9537"/>
                    <a:pt x="5918" y="9514"/>
                    <a:pt x="5918" y="9502"/>
                  </a:cubicBezTo>
                  <a:close/>
                  <a:moveTo>
                    <a:pt x="6430" y="9990"/>
                  </a:moveTo>
                  <a:cubicBezTo>
                    <a:pt x="6430" y="9991"/>
                    <a:pt x="6430" y="9991"/>
                    <a:pt x="6430" y="9991"/>
                  </a:cubicBezTo>
                  <a:cubicBezTo>
                    <a:pt x="6430" y="9991"/>
                    <a:pt x="6431" y="9991"/>
                    <a:pt x="6431" y="9990"/>
                  </a:cubicBezTo>
                  <a:lnTo>
                    <a:pt x="6431" y="9990"/>
                  </a:lnTo>
                  <a:cubicBezTo>
                    <a:pt x="6431" y="9990"/>
                    <a:pt x="6430" y="9990"/>
                    <a:pt x="6430" y="9990"/>
                  </a:cubicBezTo>
                  <a:close/>
                  <a:moveTo>
                    <a:pt x="9549" y="36"/>
                  </a:moveTo>
                  <a:lnTo>
                    <a:pt x="9597" y="48"/>
                  </a:lnTo>
                  <a:cubicBezTo>
                    <a:pt x="9585" y="48"/>
                    <a:pt x="9538" y="60"/>
                    <a:pt x="9573" y="60"/>
                  </a:cubicBezTo>
                  <a:lnTo>
                    <a:pt x="9585" y="60"/>
                  </a:lnTo>
                  <a:cubicBezTo>
                    <a:pt x="9579" y="66"/>
                    <a:pt x="9585" y="66"/>
                    <a:pt x="9594" y="66"/>
                  </a:cubicBezTo>
                  <a:cubicBezTo>
                    <a:pt x="9603" y="66"/>
                    <a:pt x="9615" y="66"/>
                    <a:pt x="9621" y="72"/>
                  </a:cubicBezTo>
                  <a:lnTo>
                    <a:pt x="9561" y="72"/>
                  </a:lnTo>
                  <a:cubicBezTo>
                    <a:pt x="9609" y="72"/>
                    <a:pt x="9549" y="84"/>
                    <a:pt x="9561" y="84"/>
                  </a:cubicBezTo>
                  <a:cubicBezTo>
                    <a:pt x="9572" y="84"/>
                    <a:pt x="9582" y="84"/>
                    <a:pt x="9591" y="85"/>
                  </a:cubicBezTo>
                  <a:lnTo>
                    <a:pt x="9591" y="85"/>
                  </a:lnTo>
                  <a:cubicBezTo>
                    <a:pt x="9533" y="96"/>
                    <a:pt x="9654" y="97"/>
                    <a:pt x="9573" y="120"/>
                  </a:cubicBezTo>
                  <a:cubicBezTo>
                    <a:pt x="9561" y="120"/>
                    <a:pt x="9573" y="120"/>
                    <a:pt x="9538" y="132"/>
                  </a:cubicBezTo>
                  <a:lnTo>
                    <a:pt x="9609" y="120"/>
                  </a:lnTo>
                  <a:lnTo>
                    <a:pt x="9609" y="120"/>
                  </a:lnTo>
                  <a:cubicBezTo>
                    <a:pt x="9597" y="132"/>
                    <a:pt x="9561" y="132"/>
                    <a:pt x="9549" y="132"/>
                  </a:cubicBezTo>
                  <a:cubicBezTo>
                    <a:pt x="9549" y="132"/>
                    <a:pt x="9549" y="143"/>
                    <a:pt x="9549" y="143"/>
                  </a:cubicBezTo>
                  <a:lnTo>
                    <a:pt x="9514" y="143"/>
                  </a:lnTo>
                  <a:cubicBezTo>
                    <a:pt x="9538" y="143"/>
                    <a:pt x="9538" y="155"/>
                    <a:pt x="9538" y="155"/>
                  </a:cubicBezTo>
                  <a:cubicBezTo>
                    <a:pt x="9549" y="155"/>
                    <a:pt x="9585" y="143"/>
                    <a:pt x="9609" y="143"/>
                  </a:cubicBezTo>
                  <a:cubicBezTo>
                    <a:pt x="9585" y="155"/>
                    <a:pt x="9597" y="167"/>
                    <a:pt x="9549" y="179"/>
                  </a:cubicBezTo>
                  <a:lnTo>
                    <a:pt x="9502" y="179"/>
                  </a:lnTo>
                  <a:cubicBezTo>
                    <a:pt x="9496" y="185"/>
                    <a:pt x="9502" y="188"/>
                    <a:pt x="9512" y="188"/>
                  </a:cubicBezTo>
                  <a:cubicBezTo>
                    <a:pt x="9523" y="188"/>
                    <a:pt x="9538" y="185"/>
                    <a:pt x="9549" y="179"/>
                  </a:cubicBezTo>
                  <a:lnTo>
                    <a:pt x="9549" y="179"/>
                  </a:lnTo>
                  <a:cubicBezTo>
                    <a:pt x="9538" y="191"/>
                    <a:pt x="9526" y="191"/>
                    <a:pt x="9514" y="191"/>
                  </a:cubicBezTo>
                  <a:lnTo>
                    <a:pt x="9502" y="191"/>
                  </a:lnTo>
                  <a:cubicBezTo>
                    <a:pt x="9561" y="191"/>
                    <a:pt x="9538" y="203"/>
                    <a:pt x="9561" y="203"/>
                  </a:cubicBezTo>
                  <a:cubicBezTo>
                    <a:pt x="9561" y="203"/>
                    <a:pt x="9561" y="203"/>
                    <a:pt x="9561" y="191"/>
                  </a:cubicBezTo>
                  <a:cubicBezTo>
                    <a:pt x="9597" y="191"/>
                    <a:pt x="9633" y="191"/>
                    <a:pt x="9609" y="203"/>
                  </a:cubicBezTo>
                  <a:cubicBezTo>
                    <a:pt x="9601" y="201"/>
                    <a:pt x="9594" y="200"/>
                    <a:pt x="9588" y="200"/>
                  </a:cubicBezTo>
                  <a:cubicBezTo>
                    <a:pt x="9570" y="200"/>
                    <a:pt x="9556" y="206"/>
                    <a:pt x="9547" y="206"/>
                  </a:cubicBezTo>
                  <a:cubicBezTo>
                    <a:pt x="9543" y="206"/>
                    <a:pt x="9540" y="206"/>
                    <a:pt x="9538" y="203"/>
                  </a:cubicBezTo>
                  <a:cubicBezTo>
                    <a:pt x="9508" y="209"/>
                    <a:pt x="9520" y="209"/>
                    <a:pt x="9536" y="209"/>
                  </a:cubicBezTo>
                  <a:cubicBezTo>
                    <a:pt x="9552" y="209"/>
                    <a:pt x="9573" y="209"/>
                    <a:pt x="9561" y="215"/>
                  </a:cubicBezTo>
                  <a:lnTo>
                    <a:pt x="9538" y="215"/>
                  </a:lnTo>
                  <a:cubicBezTo>
                    <a:pt x="9526" y="219"/>
                    <a:pt x="9519" y="220"/>
                    <a:pt x="9515" y="220"/>
                  </a:cubicBezTo>
                  <a:cubicBezTo>
                    <a:pt x="9507" y="220"/>
                    <a:pt x="9510" y="215"/>
                    <a:pt x="9502" y="215"/>
                  </a:cubicBezTo>
                  <a:lnTo>
                    <a:pt x="9514" y="215"/>
                  </a:lnTo>
                  <a:cubicBezTo>
                    <a:pt x="9478" y="215"/>
                    <a:pt x="9502" y="203"/>
                    <a:pt x="9454" y="203"/>
                  </a:cubicBezTo>
                  <a:lnTo>
                    <a:pt x="9430" y="227"/>
                  </a:lnTo>
                  <a:cubicBezTo>
                    <a:pt x="9478" y="239"/>
                    <a:pt x="9430" y="263"/>
                    <a:pt x="9514" y="274"/>
                  </a:cubicBezTo>
                  <a:lnTo>
                    <a:pt x="9561" y="274"/>
                  </a:lnTo>
                  <a:cubicBezTo>
                    <a:pt x="9536" y="274"/>
                    <a:pt x="9529" y="280"/>
                    <a:pt x="9514" y="288"/>
                  </a:cubicBezTo>
                  <a:lnTo>
                    <a:pt x="9514" y="288"/>
                  </a:lnTo>
                  <a:cubicBezTo>
                    <a:pt x="9522" y="286"/>
                    <a:pt x="9530" y="286"/>
                    <a:pt x="9549" y="286"/>
                  </a:cubicBezTo>
                  <a:cubicBezTo>
                    <a:pt x="9573" y="286"/>
                    <a:pt x="9587" y="281"/>
                    <a:pt x="9589" y="281"/>
                  </a:cubicBezTo>
                  <a:lnTo>
                    <a:pt x="9589" y="281"/>
                  </a:lnTo>
                  <a:cubicBezTo>
                    <a:pt x="9590" y="281"/>
                    <a:pt x="9589" y="282"/>
                    <a:pt x="9585" y="286"/>
                  </a:cubicBezTo>
                  <a:cubicBezTo>
                    <a:pt x="9580" y="286"/>
                    <a:pt x="9576" y="286"/>
                    <a:pt x="9573" y="286"/>
                  </a:cubicBezTo>
                  <a:lnTo>
                    <a:pt x="9573" y="286"/>
                  </a:lnTo>
                  <a:cubicBezTo>
                    <a:pt x="9561" y="298"/>
                    <a:pt x="9549" y="298"/>
                    <a:pt x="9526" y="310"/>
                  </a:cubicBezTo>
                  <a:cubicBezTo>
                    <a:pt x="9514" y="310"/>
                    <a:pt x="9525" y="298"/>
                    <a:pt x="9537" y="298"/>
                  </a:cubicBezTo>
                  <a:lnTo>
                    <a:pt x="9537" y="298"/>
                  </a:lnTo>
                  <a:cubicBezTo>
                    <a:pt x="9525" y="298"/>
                    <a:pt x="9514" y="310"/>
                    <a:pt x="9490" y="310"/>
                  </a:cubicBezTo>
                  <a:cubicBezTo>
                    <a:pt x="9478" y="316"/>
                    <a:pt x="9469" y="316"/>
                    <a:pt x="9462" y="316"/>
                  </a:cubicBezTo>
                  <a:cubicBezTo>
                    <a:pt x="9454" y="316"/>
                    <a:pt x="9448" y="316"/>
                    <a:pt x="9442" y="322"/>
                  </a:cubicBezTo>
                  <a:cubicBezTo>
                    <a:pt x="9466" y="322"/>
                    <a:pt x="9526" y="322"/>
                    <a:pt x="9549" y="334"/>
                  </a:cubicBezTo>
                  <a:lnTo>
                    <a:pt x="9490" y="334"/>
                  </a:lnTo>
                  <a:cubicBezTo>
                    <a:pt x="9466" y="346"/>
                    <a:pt x="9561" y="346"/>
                    <a:pt x="9561" y="346"/>
                  </a:cubicBezTo>
                  <a:lnTo>
                    <a:pt x="9538" y="346"/>
                  </a:lnTo>
                  <a:cubicBezTo>
                    <a:pt x="9526" y="370"/>
                    <a:pt x="9526" y="382"/>
                    <a:pt x="9466" y="417"/>
                  </a:cubicBezTo>
                  <a:lnTo>
                    <a:pt x="9526" y="417"/>
                  </a:lnTo>
                  <a:lnTo>
                    <a:pt x="9490" y="429"/>
                  </a:lnTo>
                  <a:cubicBezTo>
                    <a:pt x="9454" y="453"/>
                    <a:pt x="9490" y="465"/>
                    <a:pt x="9514" y="477"/>
                  </a:cubicBezTo>
                  <a:cubicBezTo>
                    <a:pt x="9526" y="489"/>
                    <a:pt x="9478" y="489"/>
                    <a:pt x="9454" y="501"/>
                  </a:cubicBezTo>
                  <a:cubicBezTo>
                    <a:pt x="9454" y="507"/>
                    <a:pt x="9472" y="507"/>
                    <a:pt x="9491" y="507"/>
                  </a:cubicBezTo>
                  <a:cubicBezTo>
                    <a:pt x="9511" y="507"/>
                    <a:pt x="9532" y="507"/>
                    <a:pt x="9538" y="513"/>
                  </a:cubicBezTo>
                  <a:cubicBezTo>
                    <a:pt x="9514" y="524"/>
                    <a:pt x="9466" y="524"/>
                    <a:pt x="9466" y="524"/>
                  </a:cubicBezTo>
                  <a:lnTo>
                    <a:pt x="9478" y="524"/>
                  </a:lnTo>
                  <a:cubicBezTo>
                    <a:pt x="9454" y="536"/>
                    <a:pt x="9478" y="536"/>
                    <a:pt x="9466" y="548"/>
                  </a:cubicBezTo>
                  <a:cubicBezTo>
                    <a:pt x="9466" y="560"/>
                    <a:pt x="9514" y="560"/>
                    <a:pt x="9585" y="572"/>
                  </a:cubicBezTo>
                  <a:lnTo>
                    <a:pt x="9466" y="572"/>
                  </a:lnTo>
                  <a:cubicBezTo>
                    <a:pt x="9490" y="572"/>
                    <a:pt x="9502" y="584"/>
                    <a:pt x="9454" y="584"/>
                  </a:cubicBezTo>
                  <a:cubicBezTo>
                    <a:pt x="9454" y="596"/>
                    <a:pt x="9454" y="596"/>
                    <a:pt x="9490" y="596"/>
                  </a:cubicBezTo>
                  <a:lnTo>
                    <a:pt x="9514" y="596"/>
                  </a:lnTo>
                  <a:cubicBezTo>
                    <a:pt x="9502" y="596"/>
                    <a:pt x="9526" y="608"/>
                    <a:pt x="9466" y="608"/>
                  </a:cubicBezTo>
                  <a:cubicBezTo>
                    <a:pt x="9478" y="644"/>
                    <a:pt x="9466" y="667"/>
                    <a:pt x="9478" y="703"/>
                  </a:cubicBezTo>
                  <a:cubicBezTo>
                    <a:pt x="9502" y="703"/>
                    <a:pt x="9490" y="691"/>
                    <a:pt x="9502" y="691"/>
                  </a:cubicBezTo>
                  <a:cubicBezTo>
                    <a:pt x="9549" y="703"/>
                    <a:pt x="9490" y="703"/>
                    <a:pt x="9514" y="703"/>
                  </a:cubicBezTo>
                  <a:lnTo>
                    <a:pt x="9490" y="703"/>
                  </a:lnTo>
                  <a:cubicBezTo>
                    <a:pt x="9490" y="715"/>
                    <a:pt x="9538" y="715"/>
                    <a:pt x="9573" y="727"/>
                  </a:cubicBezTo>
                  <a:lnTo>
                    <a:pt x="9549" y="727"/>
                  </a:lnTo>
                  <a:cubicBezTo>
                    <a:pt x="9561" y="727"/>
                    <a:pt x="9561" y="739"/>
                    <a:pt x="9561" y="739"/>
                  </a:cubicBezTo>
                  <a:cubicBezTo>
                    <a:pt x="9538" y="739"/>
                    <a:pt x="9502" y="751"/>
                    <a:pt x="9502" y="751"/>
                  </a:cubicBezTo>
                  <a:cubicBezTo>
                    <a:pt x="9490" y="755"/>
                    <a:pt x="9483" y="756"/>
                    <a:pt x="9480" y="756"/>
                  </a:cubicBezTo>
                  <a:cubicBezTo>
                    <a:pt x="9473" y="756"/>
                    <a:pt x="9478" y="751"/>
                    <a:pt x="9478" y="751"/>
                  </a:cubicBezTo>
                  <a:cubicBezTo>
                    <a:pt x="9419" y="751"/>
                    <a:pt x="9442" y="763"/>
                    <a:pt x="9383" y="763"/>
                  </a:cubicBezTo>
                  <a:cubicBezTo>
                    <a:pt x="9387" y="767"/>
                    <a:pt x="9392" y="768"/>
                    <a:pt x="9398" y="768"/>
                  </a:cubicBezTo>
                  <a:cubicBezTo>
                    <a:pt x="9411" y="768"/>
                    <a:pt x="9426" y="763"/>
                    <a:pt x="9442" y="763"/>
                  </a:cubicBezTo>
                  <a:cubicBezTo>
                    <a:pt x="9466" y="763"/>
                    <a:pt x="9514" y="763"/>
                    <a:pt x="9478" y="775"/>
                  </a:cubicBezTo>
                  <a:lnTo>
                    <a:pt x="9538" y="775"/>
                  </a:lnTo>
                  <a:cubicBezTo>
                    <a:pt x="9490" y="775"/>
                    <a:pt x="9526" y="775"/>
                    <a:pt x="9514" y="786"/>
                  </a:cubicBezTo>
                  <a:lnTo>
                    <a:pt x="9490" y="786"/>
                  </a:lnTo>
                  <a:cubicBezTo>
                    <a:pt x="9490" y="786"/>
                    <a:pt x="9478" y="798"/>
                    <a:pt x="9466" y="798"/>
                  </a:cubicBezTo>
                  <a:lnTo>
                    <a:pt x="9430" y="798"/>
                  </a:lnTo>
                  <a:lnTo>
                    <a:pt x="9419" y="810"/>
                  </a:lnTo>
                  <a:cubicBezTo>
                    <a:pt x="9442" y="798"/>
                    <a:pt x="9466" y="798"/>
                    <a:pt x="9490" y="798"/>
                  </a:cubicBezTo>
                  <a:cubicBezTo>
                    <a:pt x="9538" y="798"/>
                    <a:pt x="9573" y="798"/>
                    <a:pt x="9573" y="810"/>
                  </a:cubicBezTo>
                  <a:cubicBezTo>
                    <a:pt x="9557" y="814"/>
                    <a:pt x="9548" y="816"/>
                    <a:pt x="9541" y="816"/>
                  </a:cubicBezTo>
                  <a:cubicBezTo>
                    <a:pt x="9527" y="816"/>
                    <a:pt x="9522" y="810"/>
                    <a:pt x="9490" y="810"/>
                  </a:cubicBezTo>
                  <a:cubicBezTo>
                    <a:pt x="9478" y="816"/>
                    <a:pt x="9508" y="816"/>
                    <a:pt x="9541" y="816"/>
                  </a:cubicBezTo>
                  <a:cubicBezTo>
                    <a:pt x="9573" y="816"/>
                    <a:pt x="9609" y="816"/>
                    <a:pt x="9609" y="822"/>
                  </a:cubicBezTo>
                  <a:cubicBezTo>
                    <a:pt x="9585" y="834"/>
                    <a:pt x="9633" y="834"/>
                    <a:pt x="9633" y="834"/>
                  </a:cubicBezTo>
                  <a:cubicBezTo>
                    <a:pt x="9609" y="834"/>
                    <a:pt x="9597" y="846"/>
                    <a:pt x="9573" y="858"/>
                  </a:cubicBezTo>
                  <a:lnTo>
                    <a:pt x="9514" y="858"/>
                  </a:lnTo>
                  <a:cubicBezTo>
                    <a:pt x="9561" y="858"/>
                    <a:pt x="9561" y="870"/>
                    <a:pt x="9573" y="870"/>
                  </a:cubicBezTo>
                  <a:lnTo>
                    <a:pt x="9609" y="870"/>
                  </a:lnTo>
                  <a:cubicBezTo>
                    <a:pt x="9621" y="870"/>
                    <a:pt x="9645" y="882"/>
                    <a:pt x="9645" y="882"/>
                  </a:cubicBezTo>
                  <a:cubicBezTo>
                    <a:pt x="9651" y="888"/>
                    <a:pt x="9660" y="888"/>
                    <a:pt x="9673" y="888"/>
                  </a:cubicBezTo>
                  <a:cubicBezTo>
                    <a:pt x="9684" y="888"/>
                    <a:pt x="9699" y="888"/>
                    <a:pt x="9718" y="891"/>
                  </a:cubicBezTo>
                  <a:lnTo>
                    <a:pt x="9718" y="891"/>
                  </a:lnTo>
                  <a:cubicBezTo>
                    <a:pt x="9724" y="890"/>
                    <a:pt x="9727" y="890"/>
                    <a:pt x="9729" y="890"/>
                  </a:cubicBezTo>
                  <a:cubicBezTo>
                    <a:pt x="9732" y="890"/>
                    <a:pt x="9729" y="891"/>
                    <a:pt x="9725" y="893"/>
                  </a:cubicBezTo>
                  <a:lnTo>
                    <a:pt x="9725" y="893"/>
                  </a:lnTo>
                  <a:cubicBezTo>
                    <a:pt x="9722" y="892"/>
                    <a:pt x="9720" y="892"/>
                    <a:pt x="9718" y="891"/>
                  </a:cubicBezTo>
                  <a:lnTo>
                    <a:pt x="9718" y="891"/>
                  </a:lnTo>
                  <a:cubicBezTo>
                    <a:pt x="9715" y="892"/>
                    <a:pt x="9710" y="893"/>
                    <a:pt x="9704" y="894"/>
                  </a:cubicBezTo>
                  <a:cubicBezTo>
                    <a:pt x="9691" y="894"/>
                    <a:pt x="9671" y="897"/>
                    <a:pt x="9653" y="902"/>
                  </a:cubicBezTo>
                  <a:lnTo>
                    <a:pt x="9653" y="902"/>
                  </a:lnTo>
                  <a:cubicBezTo>
                    <a:pt x="9678" y="899"/>
                    <a:pt x="9700" y="894"/>
                    <a:pt x="9722" y="894"/>
                  </a:cubicBezTo>
                  <a:lnTo>
                    <a:pt x="9722" y="894"/>
                  </a:lnTo>
                  <a:cubicBezTo>
                    <a:pt x="9723" y="893"/>
                    <a:pt x="9724" y="893"/>
                    <a:pt x="9725" y="893"/>
                  </a:cubicBezTo>
                  <a:lnTo>
                    <a:pt x="9725" y="893"/>
                  </a:lnTo>
                  <a:cubicBezTo>
                    <a:pt x="9726" y="893"/>
                    <a:pt x="9727" y="893"/>
                    <a:pt x="9728" y="894"/>
                  </a:cubicBezTo>
                  <a:cubicBezTo>
                    <a:pt x="9746" y="890"/>
                    <a:pt x="9757" y="889"/>
                    <a:pt x="9764" y="889"/>
                  </a:cubicBezTo>
                  <a:cubicBezTo>
                    <a:pt x="9782" y="889"/>
                    <a:pt x="9776" y="897"/>
                    <a:pt x="9776" y="905"/>
                  </a:cubicBezTo>
                  <a:cubicBezTo>
                    <a:pt x="9752" y="917"/>
                    <a:pt x="9740" y="917"/>
                    <a:pt x="9704" y="929"/>
                  </a:cubicBezTo>
                  <a:cubicBezTo>
                    <a:pt x="9704" y="929"/>
                    <a:pt x="9704" y="929"/>
                    <a:pt x="9692" y="941"/>
                  </a:cubicBezTo>
                  <a:cubicBezTo>
                    <a:pt x="9692" y="941"/>
                    <a:pt x="9716" y="941"/>
                    <a:pt x="9705" y="953"/>
                  </a:cubicBezTo>
                  <a:lnTo>
                    <a:pt x="9705" y="953"/>
                  </a:lnTo>
                  <a:cubicBezTo>
                    <a:pt x="9700" y="953"/>
                    <a:pt x="9696" y="953"/>
                    <a:pt x="9692" y="953"/>
                  </a:cubicBezTo>
                  <a:cubicBezTo>
                    <a:pt x="9678" y="957"/>
                    <a:pt x="9673" y="958"/>
                    <a:pt x="9671" y="958"/>
                  </a:cubicBezTo>
                  <a:cubicBezTo>
                    <a:pt x="9668" y="958"/>
                    <a:pt x="9689" y="950"/>
                    <a:pt x="9680" y="941"/>
                  </a:cubicBezTo>
                  <a:lnTo>
                    <a:pt x="9680" y="941"/>
                  </a:lnTo>
                  <a:cubicBezTo>
                    <a:pt x="9621" y="953"/>
                    <a:pt x="9669" y="953"/>
                    <a:pt x="9633" y="965"/>
                  </a:cubicBezTo>
                  <a:cubicBezTo>
                    <a:pt x="9601" y="965"/>
                    <a:pt x="9612" y="960"/>
                    <a:pt x="9608" y="960"/>
                  </a:cubicBezTo>
                  <a:lnTo>
                    <a:pt x="9608" y="960"/>
                  </a:lnTo>
                  <a:cubicBezTo>
                    <a:pt x="9606" y="960"/>
                    <a:pt x="9601" y="961"/>
                    <a:pt x="9585" y="965"/>
                  </a:cubicBezTo>
                  <a:cubicBezTo>
                    <a:pt x="9573" y="965"/>
                    <a:pt x="9621" y="965"/>
                    <a:pt x="9609" y="977"/>
                  </a:cubicBezTo>
                  <a:cubicBezTo>
                    <a:pt x="9585" y="977"/>
                    <a:pt x="9577" y="972"/>
                    <a:pt x="9564" y="972"/>
                  </a:cubicBezTo>
                  <a:cubicBezTo>
                    <a:pt x="9557" y="972"/>
                    <a:pt x="9549" y="973"/>
                    <a:pt x="9538" y="977"/>
                  </a:cubicBezTo>
                  <a:lnTo>
                    <a:pt x="9526" y="977"/>
                  </a:lnTo>
                  <a:cubicBezTo>
                    <a:pt x="9526" y="975"/>
                    <a:pt x="9523" y="974"/>
                    <a:pt x="9518" y="974"/>
                  </a:cubicBezTo>
                  <a:cubicBezTo>
                    <a:pt x="9499" y="974"/>
                    <a:pt x="9452" y="989"/>
                    <a:pt x="9442" y="989"/>
                  </a:cubicBezTo>
                  <a:cubicBezTo>
                    <a:pt x="9423" y="989"/>
                    <a:pt x="9467" y="989"/>
                    <a:pt x="9464" y="995"/>
                  </a:cubicBezTo>
                  <a:lnTo>
                    <a:pt x="9464" y="995"/>
                  </a:lnTo>
                  <a:cubicBezTo>
                    <a:pt x="9456" y="996"/>
                    <a:pt x="9449" y="997"/>
                    <a:pt x="9442" y="1001"/>
                  </a:cubicBezTo>
                  <a:lnTo>
                    <a:pt x="9454" y="1001"/>
                  </a:lnTo>
                  <a:cubicBezTo>
                    <a:pt x="9457" y="999"/>
                    <a:pt x="9460" y="998"/>
                    <a:pt x="9463" y="997"/>
                  </a:cubicBezTo>
                  <a:lnTo>
                    <a:pt x="9463" y="997"/>
                  </a:lnTo>
                  <a:cubicBezTo>
                    <a:pt x="9462" y="998"/>
                    <a:pt x="9459" y="999"/>
                    <a:pt x="9454" y="1001"/>
                  </a:cubicBezTo>
                  <a:lnTo>
                    <a:pt x="9609" y="1001"/>
                  </a:lnTo>
                  <a:cubicBezTo>
                    <a:pt x="9597" y="1001"/>
                    <a:pt x="9597" y="1001"/>
                    <a:pt x="9585" y="1013"/>
                  </a:cubicBezTo>
                  <a:cubicBezTo>
                    <a:pt x="9633" y="1013"/>
                    <a:pt x="9633" y="1025"/>
                    <a:pt x="9680" y="1025"/>
                  </a:cubicBezTo>
                  <a:cubicBezTo>
                    <a:pt x="9645" y="1025"/>
                    <a:pt x="9621" y="1036"/>
                    <a:pt x="9597" y="1036"/>
                  </a:cubicBezTo>
                  <a:cubicBezTo>
                    <a:pt x="9595" y="1036"/>
                    <a:pt x="9590" y="1036"/>
                    <a:pt x="9585" y="1037"/>
                  </a:cubicBezTo>
                  <a:lnTo>
                    <a:pt x="9585" y="1037"/>
                  </a:lnTo>
                  <a:cubicBezTo>
                    <a:pt x="9573" y="1042"/>
                    <a:pt x="9582" y="1042"/>
                    <a:pt x="9590" y="1042"/>
                  </a:cubicBezTo>
                  <a:cubicBezTo>
                    <a:pt x="9597" y="1042"/>
                    <a:pt x="9603" y="1042"/>
                    <a:pt x="9585" y="1048"/>
                  </a:cubicBezTo>
                  <a:cubicBezTo>
                    <a:pt x="9573" y="1054"/>
                    <a:pt x="9558" y="1054"/>
                    <a:pt x="9545" y="1054"/>
                  </a:cubicBezTo>
                  <a:cubicBezTo>
                    <a:pt x="9532" y="1054"/>
                    <a:pt x="9520" y="1054"/>
                    <a:pt x="9514" y="1060"/>
                  </a:cubicBezTo>
                  <a:cubicBezTo>
                    <a:pt x="9514" y="1060"/>
                    <a:pt x="9540" y="1055"/>
                    <a:pt x="9554" y="1055"/>
                  </a:cubicBezTo>
                  <a:cubicBezTo>
                    <a:pt x="9561" y="1055"/>
                    <a:pt x="9565" y="1056"/>
                    <a:pt x="9561" y="1060"/>
                  </a:cubicBezTo>
                  <a:lnTo>
                    <a:pt x="9549" y="1060"/>
                  </a:lnTo>
                  <a:cubicBezTo>
                    <a:pt x="9538" y="1072"/>
                    <a:pt x="9561" y="1072"/>
                    <a:pt x="9585" y="1072"/>
                  </a:cubicBezTo>
                  <a:cubicBezTo>
                    <a:pt x="9514" y="1084"/>
                    <a:pt x="9597" y="1084"/>
                    <a:pt x="9526" y="1084"/>
                  </a:cubicBezTo>
                  <a:cubicBezTo>
                    <a:pt x="9534" y="1088"/>
                    <a:pt x="9540" y="1089"/>
                    <a:pt x="9546" y="1089"/>
                  </a:cubicBezTo>
                  <a:cubicBezTo>
                    <a:pt x="9549" y="1089"/>
                    <a:pt x="9552" y="1089"/>
                    <a:pt x="9555" y="1089"/>
                  </a:cubicBezTo>
                  <a:lnTo>
                    <a:pt x="9555" y="1089"/>
                  </a:lnTo>
                  <a:lnTo>
                    <a:pt x="9526" y="1096"/>
                  </a:lnTo>
                  <a:cubicBezTo>
                    <a:pt x="9517" y="1105"/>
                    <a:pt x="9529" y="1107"/>
                    <a:pt x="9546" y="1107"/>
                  </a:cubicBezTo>
                  <a:cubicBezTo>
                    <a:pt x="9565" y="1107"/>
                    <a:pt x="9590" y="1104"/>
                    <a:pt x="9599" y="1104"/>
                  </a:cubicBezTo>
                  <a:cubicBezTo>
                    <a:pt x="9605" y="1104"/>
                    <a:pt x="9605" y="1105"/>
                    <a:pt x="9597" y="1108"/>
                  </a:cubicBezTo>
                  <a:lnTo>
                    <a:pt x="9526" y="1108"/>
                  </a:lnTo>
                  <a:cubicBezTo>
                    <a:pt x="9538" y="1108"/>
                    <a:pt x="9526" y="1120"/>
                    <a:pt x="9561" y="1120"/>
                  </a:cubicBezTo>
                  <a:cubicBezTo>
                    <a:pt x="9561" y="1120"/>
                    <a:pt x="9549" y="1120"/>
                    <a:pt x="9538" y="1132"/>
                  </a:cubicBezTo>
                  <a:lnTo>
                    <a:pt x="9609" y="1132"/>
                  </a:lnTo>
                  <a:cubicBezTo>
                    <a:pt x="9597" y="1144"/>
                    <a:pt x="9573" y="1144"/>
                    <a:pt x="9549" y="1156"/>
                  </a:cubicBezTo>
                  <a:cubicBezTo>
                    <a:pt x="9585" y="1167"/>
                    <a:pt x="9526" y="1179"/>
                    <a:pt x="9561" y="1191"/>
                  </a:cubicBezTo>
                  <a:lnTo>
                    <a:pt x="9573" y="1191"/>
                  </a:lnTo>
                  <a:cubicBezTo>
                    <a:pt x="9571" y="1194"/>
                    <a:pt x="9572" y="1195"/>
                    <a:pt x="9575" y="1195"/>
                  </a:cubicBezTo>
                  <a:cubicBezTo>
                    <a:pt x="9585" y="1195"/>
                    <a:pt x="9611" y="1188"/>
                    <a:pt x="9625" y="1188"/>
                  </a:cubicBezTo>
                  <a:cubicBezTo>
                    <a:pt x="9630" y="1188"/>
                    <a:pt x="9633" y="1189"/>
                    <a:pt x="9633" y="1191"/>
                  </a:cubicBezTo>
                  <a:cubicBezTo>
                    <a:pt x="9573" y="1191"/>
                    <a:pt x="9585" y="1203"/>
                    <a:pt x="9561" y="1215"/>
                  </a:cubicBezTo>
                  <a:cubicBezTo>
                    <a:pt x="9538" y="1227"/>
                    <a:pt x="9609" y="1227"/>
                    <a:pt x="9573" y="1251"/>
                  </a:cubicBezTo>
                  <a:lnTo>
                    <a:pt x="9538" y="1251"/>
                  </a:lnTo>
                  <a:cubicBezTo>
                    <a:pt x="9526" y="1263"/>
                    <a:pt x="9538" y="1263"/>
                    <a:pt x="9538" y="1275"/>
                  </a:cubicBezTo>
                  <a:lnTo>
                    <a:pt x="9526" y="1275"/>
                  </a:lnTo>
                  <a:cubicBezTo>
                    <a:pt x="9478" y="1298"/>
                    <a:pt x="9538" y="1298"/>
                    <a:pt x="9561" y="1310"/>
                  </a:cubicBezTo>
                  <a:cubicBezTo>
                    <a:pt x="9549" y="1310"/>
                    <a:pt x="9526" y="1322"/>
                    <a:pt x="9514" y="1322"/>
                  </a:cubicBezTo>
                  <a:cubicBezTo>
                    <a:pt x="9502" y="1322"/>
                    <a:pt x="9502" y="1334"/>
                    <a:pt x="9549" y="1334"/>
                  </a:cubicBezTo>
                  <a:cubicBezTo>
                    <a:pt x="9502" y="1358"/>
                    <a:pt x="9573" y="1346"/>
                    <a:pt x="9514" y="1358"/>
                  </a:cubicBezTo>
                  <a:lnTo>
                    <a:pt x="9502" y="1358"/>
                  </a:lnTo>
                  <a:cubicBezTo>
                    <a:pt x="9490" y="1370"/>
                    <a:pt x="9490" y="1370"/>
                    <a:pt x="9490" y="1382"/>
                  </a:cubicBezTo>
                  <a:cubicBezTo>
                    <a:pt x="9526" y="1382"/>
                    <a:pt x="9597" y="1382"/>
                    <a:pt x="9585" y="1394"/>
                  </a:cubicBezTo>
                  <a:cubicBezTo>
                    <a:pt x="9557" y="1398"/>
                    <a:pt x="9546" y="1399"/>
                    <a:pt x="9540" y="1399"/>
                  </a:cubicBezTo>
                  <a:cubicBezTo>
                    <a:pt x="9528" y="1399"/>
                    <a:pt x="9542" y="1394"/>
                    <a:pt x="9502" y="1394"/>
                  </a:cubicBezTo>
                  <a:cubicBezTo>
                    <a:pt x="9514" y="1406"/>
                    <a:pt x="9526" y="1406"/>
                    <a:pt x="9514" y="1406"/>
                  </a:cubicBezTo>
                  <a:lnTo>
                    <a:pt x="9466" y="1406"/>
                  </a:lnTo>
                  <a:cubicBezTo>
                    <a:pt x="9454" y="1417"/>
                    <a:pt x="9478" y="1417"/>
                    <a:pt x="9502" y="1417"/>
                  </a:cubicBezTo>
                  <a:lnTo>
                    <a:pt x="9538" y="1417"/>
                  </a:lnTo>
                  <a:cubicBezTo>
                    <a:pt x="9549" y="1417"/>
                    <a:pt x="9561" y="1406"/>
                    <a:pt x="9561" y="1406"/>
                  </a:cubicBezTo>
                  <a:cubicBezTo>
                    <a:pt x="9609" y="1406"/>
                    <a:pt x="9561" y="1417"/>
                    <a:pt x="9585" y="1429"/>
                  </a:cubicBezTo>
                  <a:cubicBezTo>
                    <a:pt x="9585" y="1429"/>
                    <a:pt x="9597" y="1417"/>
                    <a:pt x="9633" y="1417"/>
                  </a:cubicBezTo>
                  <a:cubicBezTo>
                    <a:pt x="9629" y="1421"/>
                    <a:pt x="9634" y="1423"/>
                    <a:pt x="9644" y="1423"/>
                  </a:cubicBezTo>
                  <a:cubicBezTo>
                    <a:pt x="9665" y="1423"/>
                    <a:pt x="9704" y="1417"/>
                    <a:pt x="9728" y="1417"/>
                  </a:cubicBezTo>
                  <a:cubicBezTo>
                    <a:pt x="9710" y="1429"/>
                    <a:pt x="9692" y="1432"/>
                    <a:pt x="9673" y="1432"/>
                  </a:cubicBezTo>
                  <a:cubicBezTo>
                    <a:pt x="9654" y="1432"/>
                    <a:pt x="9633" y="1429"/>
                    <a:pt x="9609" y="1429"/>
                  </a:cubicBezTo>
                  <a:cubicBezTo>
                    <a:pt x="9585" y="1429"/>
                    <a:pt x="9549" y="1441"/>
                    <a:pt x="9526" y="1441"/>
                  </a:cubicBezTo>
                  <a:cubicBezTo>
                    <a:pt x="9526" y="1441"/>
                    <a:pt x="9526" y="1441"/>
                    <a:pt x="9526" y="1453"/>
                  </a:cubicBezTo>
                  <a:lnTo>
                    <a:pt x="9573" y="1453"/>
                  </a:lnTo>
                  <a:lnTo>
                    <a:pt x="9561" y="1465"/>
                  </a:lnTo>
                  <a:lnTo>
                    <a:pt x="9573" y="1465"/>
                  </a:lnTo>
                  <a:cubicBezTo>
                    <a:pt x="9585" y="1525"/>
                    <a:pt x="9526" y="1548"/>
                    <a:pt x="9573" y="1596"/>
                  </a:cubicBezTo>
                  <a:lnTo>
                    <a:pt x="9538" y="1644"/>
                  </a:lnTo>
                  <a:cubicBezTo>
                    <a:pt x="9549" y="1679"/>
                    <a:pt x="9538" y="1679"/>
                    <a:pt x="9549" y="1703"/>
                  </a:cubicBezTo>
                  <a:cubicBezTo>
                    <a:pt x="9549" y="1686"/>
                    <a:pt x="9555" y="1670"/>
                    <a:pt x="9563" y="1670"/>
                  </a:cubicBezTo>
                  <a:cubicBezTo>
                    <a:pt x="9566" y="1670"/>
                    <a:pt x="9570" y="1672"/>
                    <a:pt x="9573" y="1679"/>
                  </a:cubicBezTo>
                  <a:cubicBezTo>
                    <a:pt x="9573" y="1664"/>
                    <a:pt x="9578" y="1660"/>
                    <a:pt x="9583" y="1660"/>
                  </a:cubicBezTo>
                  <a:cubicBezTo>
                    <a:pt x="9584" y="1660"/>
                    <a:pt x="9585" y="1660"/>
                    <a:pt x="9586" y="1660"/>
                  </a:cubicBezTo>
                  <a:lnTo>
                    <a:pt x="9586" y="1660"/>
                  </a:lnTo>
                  <a:cubicBezTo>
                    <a:pt x="9579" y="1651"/>
                    <a:pt x="9573" y="1632"/>
                    <a:pt x="9573" y="1608"/>
                  </a:cubicBezTo>
                  <a:cubicBezTo>
                    <a:pt x="9582" y="1600"/>
                    <a:pt x="9584" y="1591"/>
                    <a:pt x="9593" y="1591"/>
                  </a:cubicBezTo>
                  <a:cubicBezTo>
                    <a:pt x="9597" y="1591"/>
                    <a:pt x="9602" y="1593"/>
                    <a:pt x="9609" y="1596"/>
                  </a:cubicBezTo>
                  <a:lnTo>
                    <a:pt x="9585" y="1572"/>
                  </a:lnTo>
                  <a:cubicBezTo>
                    <a:pt x="9588" y="1561"/>
                    <a:pt x="9591" y="1557"/>
                    <a:pt x="9595" y="1557"/>
                  </a:cubicBezTo>
                  <a:cubicBezTo>
                    <a:pt x="9606" y="1557"/>
                    <a:pt x="9620" y="1589"/>
                    <a:pt x="9635" y="1589"/>
                  </a:cubicBezTo>
                  <a:cubicBezTo>
                    <a:pt x="9639" y="1589"/>
                    <a:pt x="9642" y="1587"/>
                    <a:pt x="9645" y="1584"/>
                  </a:cubicBezTo>
                  <a:lnTo>
                    <a:pt x="9645" y="1584"/>
                  </a:lnTo>
                  <a:cubicBezTo>
                    <a:pt x="9633" y="1608"/>
                    <a:pt x="9633" y="1608"/>
                    <a:pt x="9621" y="1644"/>
                  </a:cubicBezTo>
                  <a:cubicBezTo>
                    <a:pt x="9633" y="1620"/>
                    <a:pt x="9645" y="1596"/>
                    <a:pt x="9669" y="1572"/>
                  </a:cubicBezTo>
                  <a:cubicBezTo>
                    <a:pt x="9669" y="1560"/>
                    <a:pt x="9669" y="1560"/>
                    <a:pt x="9669" y="1548"/>
                  </a:cubicBezTo>
                  <a:cubicBezTo>
                    <a:pt x="9669" y="1548"/>
                    <a:pt x="9669" y="1548"/>
                    <a:pt x="9669" y="1537"/>
                  </a:cubicBezTo>
                  <a:cubicBezTo>
                    <a:pt x="9680" y="1525"/>
                    <a:pt x="9680" y="1525"/>
                    <a:pt x="9692" y="1525"/>
                  </a:cubicBezTo>
                  <a:cubicBezTo>
                    <a:pt x="9692" y="1537"/>
                    <a:pt x="9680" y="1537"/>
                    <a:pt x="9669" y="1537"/>
                  </a:cubicBezTo>
                  <a:lnTo>
                    <a:pt x="9728" y="1537"/>
                  </a:lnTo>
                  <a:cubicBezTo>
                    <a:pt x="9716" y="1537"/>
                    <a:pt x="9704" y="1537"/>
                    <a:pt x="9704" y="1548"/>
                  </a:cubicBezTo>
                  <a:lnTo>
                    <a:pt x="9716" y="1548"/>
                  </a:lnTo>
                  <a:cubicBezTo>
                    <a:pt x="9716" y="1548"/>
                    <a:pt x="9704" y="1548"/>
                    <a:pt x="9680" y="1560"/>
                  </a:cubicBezTo>
                  <a:lnTo>
                    <a:pt x="9716" y="1560"/>
                  </a:lnTo>
                  <a:cubicBezTo>
                    <a:pt x="9716" y="1560"/>
                    <a:pt x="9716" y="1572"/>
                    <a:pt x="9716" y="1572"/>
                  </a:cubicBezTo>
                  <a:cubicBezTo>
                    <a:pt x="9714" y="1567"/>
                    <a:pt x="9711" y="1565"/>
                    <a:pt x="9709" y="1565"/>
                  </a:cubicBezTo>
                  <a:cubicBezTo>
                    <a:pt x="9701" y="1565"/>
                    <a:pt x="9693" y="1579"/>
                    <a:pt x="9682" y="1579"/>
                  </a:cubicBezTo>
                  <a:cubicBezTo>
                    <a:pt x="9678" y="1579"/>
                    <a:pt x="9674" y="1577"/>
                    <a:pt x="9669" y="1572"/>
                  </a:cubicBezTo>
                  <a:lnTo>
                    <a:pt x="9669" y="1572"/>
                  </a:lnTo>
                  <a:lnTo>
                    <a:pt x="9692" y="1620"/>
                  </a:lnTo>
                  <a:cubicBezTo>
                    <a:pt x="9692" y="1596"/>
                    <a:pt x="9716" y="1620"/>
                    <a:pt x="9704" y="1584"/>
                  </a:cubicBezTo>
                  <a:lnTo>
                    <a:pt x="9704" y="1584"/>
                  </a:lnTo>
                  <a:cubicBezTo>
                    <a:pt x="9728" y="1608"/>
                    <a:pt x="9692" y="1632"/>
                    <a:pt x="9692" y="1656"/>
                  </a:cubicBezTo>
                  <a:cubicBezTo>
                    <a:pt x="9697" y="1659"/>
                    <a:pt x="9701" y="1660"/>
                    <a:pt x="9704" y="1660"/>
                  </a:cubicBezTo>
                  <a:cubicBezTo>
                    <a:pt x="9720" y="1660"/>
                    <a:pt x="9721" y="1629"/>
                    <a:pt x="9728" y="1629"/>
                  </a:cubicBezTo>
                  <a:cubicBezTo>
                    <a:pt x="9731" y="1629"/>
                    <a:pt x="9735" y="1633"/>
                    <a:pt x="9740" y="1644"/>
                  </a:cubicBezTo>
                  <a:lnTo>
                    <a:pt x="9740" y="1679"/>
                  </a:lnTo>
                  <a:cubicBezTo>
                    <a:pt x="9744" y="1679"/>
                    <a:pt x="9748" y="1678"/>
                    <a:pt x="9752" y="1677"/>
                  </a:cubicBezTo>
                  <a:lnTo>
                    <a:pt x="9752" y="1677"/>
                  </a:lnTo>
                  <a:cubicBezTo>
                    <a:pt x="9752" y="1677"/>
                    <a:pt x="9752" y="1678"/>
                    <a:pt x="9752" y="1679"/>
                  </a:cubicBezTo>
                  <a:cubicBezTo>
                    <a:pt x="9758" y="1679"/>
                    <a:pt x="9761" y="1676"/>
                    <a:pt x="9762" y="1675"/>
                  </a:cubicBezTo>
                  <a:lnTo>
                    <a:pt x="9762" y="1675"/>
                  </a:lnTo>
                  <a:cubicBezTo>
                    <a:pt x="9763" y="1676"/>
                    <a:pt x="9764" y="1677"/>
                    <a:pt x="9764" y="1679"/>
                  </a:cubicBezTo>
                  <a:cubicBezTo>
                    <a:pt x="9764" y="1675"/>
                    <a:pt x="9764" y="1674"/>
                    <a:pt x="9763" y="1674"/>
                  </a:cubicBezTo>
                  <a:cubicBezTo>
                    <a:pt x="9763" y="1674"/>
                    <a:pt x="9763" y="1674"/>
                    <a:pt x="9762" y="1675"/>
                  </a:cubicBezTo>
                  <a:lnTo>
                    <a:pt x="9762" y="1675"/>
                  </a:lnTo>
                  <a:cubicBezTo>
                    <a:pt x="9762" y="1674"/>
                    <a:pt x="9761" y="1674"/>
                    <a:pt x="9760" y="1674"/>
                  </a:cubicBezTo>
                  <a:cubicBezTo>
                    <a:pt x="9758" y="1674"/>
                    <a:pt x="9755" y="1675"/>
                    <a:pt x="9752" y="1677"/>
                  </a:cubicBezTo>
                  <a:lnTo>
                    <a:pt x="9752" y="1677"/>
                  </a:lnTo>
                  <a:cubicBezTo>
                    <a:pt x="9753" y="1620"/>
                    <a:pt x="9776" y="1619"/>
                    <a:pt x="9788" y="1584"/>
                  </a:cubicBezTo>
                  <a:cubicBezTo>
                    <a:pt x="9811" y="1584"/>
                    <a:pt x="9847" y="1572"/>
                    <a:pt x="9895" y="1572"/>
                  </a:cubicBezTo>
                  <a:lnTo>
                    <a:pt x="9871" y="1572"/>
                  </a:lnTo>
                  <a:cubicBezTo>
                    <a:pt x="9954" y="1548"/>
                    <a:pt x="9966" y="1525"/>
                    <a:pt x="9990" y="1501"/>
                  </a:cubicBezTo>
                  <a:cubicBezTo>
                    <a:pt x="9930" y="1501"/>
                    <a:pt x="10014" y="1489"/>
                    <a:pt x="9978" y="1477"/>
                  </a:cubicBezTo>
                  <a:cubicBezTo>
                    <a:pt x="9907" y="1477"/>
                    <a:pt x="9954" y="1477"/>
                    <a:pt x="9942" y="1465"/>
                  </a:cubicBezTo>
                  <a:lnTo>
                    <a:pt x="9942" y="1465"/>
                  </a:lnTo>
                  <a:cubicBezTo>
                    <a:pt x="9946" y="1469"/>
                    <a:pt x="9952" y="1470"/>
                    <a:pt x="9960" y="1470"/>
                  </a:cubicBezTo>
                  <a:cubicBezTo>
                    <a:pt x="9978" y="1470"/>
                    <a:pt x="10002" y="1462"/>
                    <a:pt x="10002" y="1453"/>
                  </a:cubicBezTo>
                  <a:lnTo>
                    <a:pt x="9978" y="1453"/>
                  </a:lnTo>
                  <a:cubicBezTo>
                    <a:pt x="10002" y="1453"/>
                    <a:pt x="10050" y="1429"/>
                    <a:pt x="10002" y="1429"/>
                  </a:cubicBezTo>
                  <a:cubicBezTo>
                    <a:pt x="10010" y="1425"/>
                    <a:pt x="10015" y="1424"/>
                    <a:pt x="10019" y="1424"/>
                  </a:cubicBezTo>
                  <a:cubicBezTo>
                    <a:pt x="10027" y="1424"/>
                    <a:pt x="10030" y="1429"/>
                    <a:pt x="10038" y="1429"/>
                  </a:cubicBezTo>
                  <a:cubicBezTo>
                    <a:pt x="10055" y="1423"/>
                    <a:pt x="10050" y="1423"/>
                    <a:pt x="10042" y="1423"/>
                  </a:cubicBezTo>
                  <a:cubicBezTo>
                    <a:pt x="10035" y="1423"/>
                    <a:pt x="10026" y="1423"/>
                    <a:pt x="10038" y="1417"/>
                  </a:cubicBezTo>
                  <a:lnTo>
                    <a:pt x="10050" y="1417"/>
                  </a:lnTo>
                  <a:cubicBezTo>
                    <a:pt x="10038" y="1417"/>
                    <a:pt x="10061" y="1406"/>
                    <a:pt x="10073" y="1394"/>
                  </a:cubicBezTo>
                  <a:lnTo>
                    <a:pt x="10073" y="1394"/>
                  </a:lnTo>
                  <a:cubicBezTo>
                    <a:pt x="10052" y="1397"/>
                    <a:pt x="10041" y="1399"/>
                    <a:pt x="10034" y="1399"/>
                  </a:cubicBezTo>
                  <a:cubicBezTo>
                    <a:pt x="10018" y="1399"/>
                    <a:pt x="10031" y="1390"/>
                    <a:pt x="10014" y="1382"/>
                  </a:cubicBezTo>
                  <a:cubicBezTo>
                    <a:pt x="10038" y="1382"/>
                    <a:pt x="10038" y="1382"/>
                    <a:pt x="10050" y="1370"/>
                  </a:cubicBezTo>
                  <a:lnTo>
                    <a:pt x="10002" y="1370"/>
                  </a:lnTo>
                  <a:cubicBezTo>
                    <a:pt x="9954" y="1370"/>
                    <a:pt x="10038" y="1370"/>
                    <a:pt x="10014" y="1358"/>
                  </a:cubicBezTo>
                  <a:lnTo>
                    <a:pt x="10002" y="1358"/>
                  </a:lnTo>
                  <a:cubicBezTo>
                    <a:pt x="9978" y="1358"/>
                    <a:pt x="10014" y="1346"/>
                    <a:pt x="10050" y="1334"/>
                  </a:cubicBezTo>
                  <a:cubicBezTo>
                    <a:pt x="9919" y="1310"/>
                    <a:pt x="10121" y="1251"/>
                    <a:pt x="10073" y="1215"/>
                  </a:cubicBezTo>
                  <a:lnTo>
                    <a:pt x="10014" y="1215"/>
                  </a:lnTo>
                  <a:cubicBezTo>
                    <a:pt x="10002" y="1215"/>
                    <a:pt x="10002" y="1215"/>
                    <a:pt x="9990" y="1227"/>
                  </a:cubicBezTo>
                  <a:lnTo>
                    <a:pt x="9978" y="1227"/>
                  </a:lnTo>
                  <a:cubicBezTo>
                    <a:pt x="9978" y="1221"/>
                    <a:pt x="9972" y="1221"/>
                    <a:pt x="9968" y="1221"/>
                  </a:cubicBezTo>
                  <a:cubicBezTo>
                    <a:pt x="9963" y="1221"/>
                    <a:pt x="9960" y="1221"/>
                    <a:pt x="9966" y="1215"/>
                  </a:cubicBezTo>
                  <a:lnTo>
                    <a:pt x="9978" y="1215"/>
                  </a:lnTo>
                  <a:lnTo>
                    <a:pt x="10002" y="1191"/>
                  </a:lnTo>
                  <a:cubicBezTo>
                    <a:pt x="9942" y="1191"/>
                    <a:pt x="10002" y="1179"/>
                    <a:pt x="10014" y="1179"/>
                  </a:cubicBezTo>
                  <a:cubicBezTo>
                    <a:pt x="10026" y="1175"/>
                    <a:pt x="10031" y="1174"/>
                    <a:pt x="10035" y="1174"/>
                  </a:cubicBezTo>
                  <a:cubicBezTo>
                    <a:pt x="10041" y="1174"/>
                    <a:pt x="10041" y="1178"/>
                    <a:pt x="10062" y="1179"/>
                  </a:cubicBezTo>
                  <a:lnTo>
                    <a:pt x="10062" y="1179"/>
                  </a:lnTo>
                  <a:lnTo>
                    <a:pt x="10073" y="1167"/>
                  </a:lnTo>
                  <a:lnTo>
                    <a:pt x="10061" y="1167"/>
                  </a:lnTo>
                  <a:cubicBezTo>
                    <a:pt x="10097" y="1156"/>
                    <a:pt x="10073" y="1156"/>
                    <a:pt x="10109" y="1156"/>
                  </a:cubicBezTo>
                  <a:cubicBezTo>
                    <a:pt x="10133" y="1132"/>
                    <a:pt x="10050" y="1144"/>
                    <a:pt x="10109" y="1120"/>
                  </a:cubicBezTo>
                  <a:lnTo>
                    <a:pt x="10050" y="1120"/>
                  </a:lnTo>
                  <a:cubicBezTo>
                    <a:pt x="10061" y="1108"/>
                    <a:pt x="10073" y="1108"/>
                    <a:pt x="10085" y="1108"/>
                  </a:cubicBezTo>
                  <a:lnTo>
                    <a:pt x="10061" y="1108"/>
                  </a:lnTo>
                  <a:cubicBezTo>
                    <a:pt x="10133" y="1096"/>
                    <a:pt x="10085" y="1096"/>
                    <a:pt x="10109" y="1072"/>
                  </a:cubicBezTo>
                  <a:lnTo>
                    <a:pt x="10121" y="1072"/>
                  </a:lnTo>
                  <a:cubicBezTo>
                    <a:pt x="10109" y="1072"/>
                    <a:pt x="10087" y="1072"/>
                    <a:pt x="10096" y="1061"/>
                  </a:cubicBezTo>
                  <a:lnTo>
                    <a:pt x="10096" y="1061"/>
                  </a:lnTo>
                  <a:cubicBezTo>
                    <a:pt x="10087" y="1063"/>
                    <a:pt x="10078" y="1064"/>
                    <a:pt x="10073" y="1064"/>
                  </a:cubicBezTo>
                  <a:cubicBezTo>
                    <a:pt x="10069" y="1064"/>
                    <a:pt x="10068" y="1063"/>
                    <a:pt x="10073" y="1060"/>
                  </a:cubicBezTo>
                  <a:cubicBezTo>
                    <a:pt x="10038" y="1060"/>
                    <a:pt x="10014" y="1072"/>
                    <a:pt x="9978" y="1072"/>
                  </a:cubicBezTo>
                  <a:cubicBezTo>
                    <a:pt x="10014" y="1072"/>
                    <a:pt x="10014" y="1060"/>
                    <a:pt x="9990" y="1060"/>
                  </a:cubicBezTo>
                  <a:lnTo>
                    <a:pt x="10002" y="1060"/>
                  </a:lnTo>
                  <a:lnTo>
                    <a:pt x="9978" y="1048"/>
                  </a:lnTo>
                  <a:lnTo>
                    <a:pt x="10050" y="1048"/>
                  </a:lnTo>
                  <a:cubicBezTo>
                    <a:pt x="10002" y="1048"/>
                    <a:pt x="10038" y="1036"/>
                    <a:pt x="10050" y="1025"/>
                  </a:cubicBezTo>
                  <a:lnTo>
                    <a:pt x="10073" y="1025"/>
                  </a:lnTo>
                  <a:cubicBezTo>
                    <a:pt x="10038" y="1025"/>
                    <a:pt x="10038" y="1013"/>
                    <a:pt x="10050" y="1001"/>
                  </a:cubicBezTo>
                  <a:lnTo>
                    <a:pt x="10073" y="1001"/>
                  </a:lnTo>
                  <a:cubicBezTo>
                    <a:pt x="10050" y="1001"/>
                    <a:pt x="10085" y="989"/>
                    <a:pt x="10109" y="989"/>
                  </a:cubicBezTo>
                  <a:cubicBezTo>
                    <a:pt x="10061" y="977"/>
                    <a:pt x="10192" y="953"/>
                    <a:pt x="10121" y="953"/>
                  </a:cubicBezTo>
                  <a:lnTo>
                    <a:pt x="10145" y="941"/>
                  </a:lnTo>
                  <a:cubicBezTo>
                    <a:pt x="10085" y="941"/>
                    <a:pt x="10169" y="917"/>
                    <a:pt x="10073" y="917"/>
                  </a:cubicBezTo>
                  <a:cubicBezTo>
                    <a:pt x="10120" y="904"/>
                    <a:pt x="10116" y="900"/>
                    <a:pt x="10099" y="900"/>
                  </a:cubicBezTo>
                  <a:cubicBezTo>
                    <a:pt x="10085" y="900"/>
                    <a:pt x="10064" y="902"/>
                    <a:pt x="10054" y="902"/>
                  </a:cubicBezTo>
                  <a:cubicBezTo>
                    <a:pt x="10044" y="902"/>
                    <a:pt x="10045" y="901"/>
                    <a:pt x="10073" y="894"/>
                  </a:cubicBezTo>
                  <a:lnTo>
                    <a:pt x="10061" y="894"/>
                  </a:lnTo>
                  <a:cubicBezTo>
                    <a:pt x="10073" y="846"/>
                    <a:pt x="10121" y="786"/>
                    <a:pt x="10061" y="739"/>
                  </a:cubicBezTo>
                  <a:lnTo>
                    <a:pt x="10085" y="739"/>
                  </a:lnTo>
                  <a:cubicBezTo>
                    <a:pt x="10097" y="715"/>
                    <a:pt x="10097" y="679"/>
                    <a:pt x="10085" y="655"/>
                  </a:cubicBezTo>
                  <a:cubicBezTo>
                    <a:pt x="10089" y="655"/>
                    <a:pt x="10093" y="655"/>
                    <a:pt x="10097" y="655"/>
                  </a:cubicBezTo>
                  <a:cubicBezTo>
                    <a:pt x="10192" y="655"/>
                    <a:pt x="10184" y="799"/>
                    <a:pt x="10288" y="822"/>
                  </a:cubicBezTo>
                  <a:cubicBezTo>
                    <a:pt x="10300" y="798"/>
                    <a:pt x="10300" y="786"/>
                    <a:pt x="10311" y="763"/>
                  </a:cubicBezTo>
                  <a:cubicBezTo>
                    <a:pt x="10323" y="751"/>
                    <a:pt x="10323" y="751"/>
                    <a:pt x="10323" y="739"/>
                  </a:cubicBezTo>
                  <a:lnTo>
                    <a:pt x="10323" y="739"/>
                  </a:lnTo>
                  <a:cubicBezTo>
                    <a:pt x="10311" y="751"/>
                    <a:pt x="10300" y="751"/>
                    <a:pt x="10300" y="751"/>
                  </a:cubicBezTo>
                  <a:cubicBezTo>
                    <a:pt x="10309" y="741"/>
                    <a:pt x="10326" y="708"/>
                    <a:pt x="10339" y="708"/>
                  </a:cubicBezTo>
                  <a:cubicBezTo>
                    <a:pt x="10342" y="708"/>
                    <a:pt x="10345" y="710"/>
                    <a:pt x="10347" y="715"/>
                  </a:cubicBezTo>
                  <a:cubicBezTo>
                    <a:pt x="10335" y="727"/>
                    <a:pt x="10335" y="727"/>
                    <a:pt x="10335" y="727"/>
                  </a:cubicBezTo>
                  <a:cubicBezTo>
                    <a:pt x="10338" y="729"/>
                    <a:pt x="10340" y="730"/>
                    <a:pt x="10341" y="730"/>
                  </a:cubicBezTo>
                  <a:cubicBezTo>
                    <a:pt x="10346" y="730"/>
                    <a:pt x="10348" y="723"/>
                    <a:pt x="10353" y="723"/>
                  </a:cubicBezTo>
                  <a:cubicBezTo>
                    <a:pt x="10355" y="723"/>
                    <a:pt x="10357" y="724"/>
                    <a:pt x="10359" y="727"/>
                  </a:cubicBezTo>
                  <a:cubicBezTo>
                    <a:pt x="10359" y="739"/>
                    <a:pt x="10359" y="727"/>
                    <a:pt x="10359" y="751"/>
                  </a:cubicBezTo>
                  <a:lnTo>
                    <a:pt x="10371" y="786"/>
                  </a:lnTo>
                  <a:cubicBezTo>
                    <a:pt x="10384" y="773"/>
                    <a:pt x="10393" y="768"/>
                    <a:pt x="10398" y="768"/>
                  </a:cubicBezTo>
                  <a:cubicBezTo>
                    <a:pt x="10413" y="768"/>
                    <a:pt x="10407" y="802"/>
                    <a:pt x="10407" y="810"/>
                  </a:cubicBezTo>
                  <a:cubicBezTo>
                    <a:pt x="10395" y="828"/>
                    <a:pt x="10389" y="828"/>
                    <a:pt x="10383" y="828"/>
                  </a:cubicBezTo>
                  <a:cubicBezTo>
                    <a:pt x="10377" y="828"/>
                    <a:pt x="10371" y="828"/>
                    <a:pt x="10359" y="846"/>
                  </a:cubicBezTo>
                  <a:lnTo>
                    <a:pt x="10359" y="882"/>
                  </a:lnTo>
                  <a:lnTo>
                    <a:pt x="10371" y="846"/>
                  </a:lnTo>
                  <a:lnTo>
                    <a:pt x="10383" y="870"/>
                  </a:lnTo>
                  <a:cubicBezTo>
                    <a:pt x="10383" y="861"/>
                    <a:pt x="10389" y="853"/>
                    <a:pt x="10392" y="853"/>
                  </a:cubicBezTo>
                  <a:cubicBezTo>
                    <a:pt x="10394" y="853"/>
                    <a:pt x="10395" y="854"/>
                    <a:pt x="10395" y="858"/>
                  </a:cubicBezTo>
                  <a:cubicBezTo>
                    <a:pt x="10395" y="870"/>
                    <a:pt x="10395" y="870"/>
                    <a:pt x="10383" y="882"/>
                  </a:cubicBezTo>
                  <a:lnTo>
                    <a:pt x="10383" y="882"/>
                  </a:lnTo>
                  <a:lnTo>
                    <a:pt x="10407" y="858"/>
                  </a:lnTo>
                  <a:lnTo>
                    <a:pt x="10407" y="858"/>
                  </a:lnTo>
                  <a:cubicBezTo>
                    <a:pt x="10383" y="894"/>
                    <a:pt x="10407" y="882"/>
                    <a:pt x="10395" y="917"/>
                  </a:cubicBezTo>
                  <a:cubicBezTo>
                    <a:pt x="10400" y="925"/>
                    <a:pt x="10407" y="928"/>
                    <a:pt x="10414" y="928"/>
                  </a:cubicBezTo>
                  <a:cubicBezTo>
                    <a:pt x="10426" y="928"/>
                    <a:pt x="10440" y="920"/>
                    <a:pt x="10450" y="920"/>
                  </a:cubicBezTo>
                  <a:cubicBezTo>
                    <a:pt x="10460" y="920"/>
                    <a:pt x="10466" y="927"/>
                    <a:pt x="10466" y="953"/>
                  </a:cubicBezTo>
                  <a:cubicBezTo>
                    <a:pt x="10466" y="933"/>
                    <a:pt x="10493" y="903"/>
                    <a:pt x="10508" y="903"/>
                  </a:cubicBezTo>
                  <a:cubicBezTo>
                    <a:pt x="10510" y="903"/>
                    <a:pt x="10512" y="904"/>
                    <a:pt x="10514" y="905"/>
                  </a:cubicBezTo>
                  <a:cubicBezTo>
                    <a:pt x="10514" y="917"/>
                    <a:pt x="10514" y="929"/>
                    <a:pt x="10502" y="941"/>
                  </a:cubicBezTo>
                  <a:lnTo>
                    <a:pt x="10526" y="929"/>
                  </a:lnTo>
                  <a:lnTo>
                    <a:pt x="10526" y="929"/>
                  </a:lnTo>
                  <a:cubicBezTo>
                    <a:pt x="10502" y="1001"/>
                    <a:pt x="10538" y="965"/>
                    <a:pt x="10550" y="1001"/>
                  </a:cubicBezTo>
                  <a:lnTo>
                    <a:pt x="10550" y="1013"/>
                  </a:lnTo>
                  <a:cubicBezTo>
                    <a:pt x="10558" y="1004"/>
                    <a:pt x="10566" y="996"/>
                    <a:pt x="10575" y="996"/>
                  </a:cubicBezTo>
                  <a:cubicBezTo>
                    <a:pt x="10578" y="996"/>
                    <a:pt x="10582" y="997"/>
                    <a:pt x="10585" y="1001"/>
                  </a:cubicBezTo>
                  <a:lnTo>
                    <a:pt x="10573" y="1036"/>
                  </a:lnTo>
                  <a:cubicBezTo>
                    <a:pt x="10573" y="1039"/>
                    <a:pt x="10574" y="1040"/>
                    <a:pt x="10575" y="1040"/>
                  </a:cubicBezTo>
                  <a:cubicBezTo>
                    <a:pt x="10582" y="1040"/>
                    <a:pt x="10608" y="993"/>
                    <a:pt x="10618" y="993"/>
                  </a:cubicBezTo>
                  <a:cubicBezTo>
                    <a:pt x="10620" y="993"/>
                    <a:pt x="10621" y="995"/>
                    <a:pt x="10621" y="1001"/>
                  </a:cubicBezTo>
                  <a:cubicBezTo>
                    <a:pt x="10645" y="965"/>
                    <a:pt x="10645" y="941"/>
                    <a:pt x="10657" y="906"/>
                  </a:cubicBezTo>
                  <a:lnTo>
                    <a:pt x="10657" y="906"/>
                  </a:lnTo>
                  <a:cubicBezTo>
                    <a:pt x="10649" y="929"/>
                    <a:pt x="10651" y="942"/>
                    <a:pt x="10657" y="942"/>
                  </a:cubicBezTo>
                  <a:cubicBezTo>
                    <a:pt x="10660" y="942"/>
                    <a:pt x="10664" y="938"/>
                    <a:pt x="10669" y="929"/>
                  </a:cubicBezTo>
                  <a:cubicBezTo>
                    <a:pt x="10676" y="926"/>
                    <a:pt x="10680" y="924"/>
                    <a:pt x="10681" y="924"/>
                  </a:cubicBezTo>
                  <a:lnTo>
                    <a:pt x="10681" y="924"/>
                  </a:lnTo>
                  <a:cubicBezTo>
                    <a:pt x="10686" y="924"/>
                    <a:pt x="10677" y="933"/>
                    <a:pt x="10669" y="941"/>
                  </a:cubicBezTo>
                  <a:lnTo>
                    <a:pt x="10692" y="929"/>
                  </a:lnTo>
                  <a:lnTo>
                    <a:pt x="10692" y="929"/>
                  </a:lnTo>
                  <a:cubicBezTo>
                    <a:pt x="10703" y="929"/>
                    <a:pt x="10684" y="969"/>
                    <a:pt x="10663" y="985"/>
                  </a:cubicBezTo>
                  <a:lnTo>
                    <a:pt x="10663" y="985"/>
                  </a:lnTo>
                  <a:cubicBezTo>
                    <a:pt x="10671" y="980"/>
                    <a:pt x="10677" y="979"/>
                    <a:pt x="10681" y="979"/>
                  </a:cubicBezTo>
                  <a:cubicBezTo>
                    <a:pt x="10694" y="979"/>
                    <a:pt x="10696" y="993"/>
                    <a:pt x="10704" y="1001"/>
                  </a:cubicBezTo>
                  <a:lnTo>
                    <a:pt x="10681" y="1025"/>
                  </a:lnTo>
                  <a:lnTo>
                    <a:pt x="10704" y="1036"/>
                  </a:lnTo>
                  <a:cubicBezTo>
                    <a:pt x="10716" y="1025"/>
                    <a:pt x="10725" y="1019"/>
                    <a:pt x="10733" y="1019"/>
                  </a:cubicBezTo>
                  <a:cubicBezTo>
                    <a:pt x="10740" y="1019"/>
                    <a:pt x="10746" y="1025"/>
                    <a:pt x="10752" y="1036"/>
                  </a:cubicBezTo>
                  <a:lnTo>
                    <a:pt x="10736" y="1058"/>
                  </a:lnTo>
                  <a:lnTo>
                    <a:pt x="10736" y="1058"/>
                  </a:lnTo>
                  <a:cubicBezTo>
                    <a:pt x="10737" y="1058"/>
                    <a:pt x="10739" y="1058"/>
                    <a:pt x="10740" y="1058"/>
                  </a:cubicBezTo>
                  <a:cubicBezTo>
                    <a:pt x="10761" y="1058"/>
                    <a:pt x="10750" y="1087"/>
                    <a:pt x="10740" y="1108"/>
                  </a:cubicBezTo>
                  <a:cubicBezTo>
                    <a:pt x="10746" y="1104"/>
                    <a:pt x="10750" y="1102"/>
                    <a:pt x="10753" y="1102"/>
                  </a:cubicBezTo>
                  <a:cubicBezTo>
                    <a:pt x="10775" y="1102"/>
                    <a:pt x="10766" y="1170"/>
                    <a:pt x="10788" y="1170"/>
                  </a:cubicBezTo>
                  <a:cubicBezTo>
                    <a:pt x="10794" y="1170"/>
                    <a:pt x="10801" y="1166"/>
                    <a:pt x="10812" y="1156"/>
                  </a:cubicBezTo>
                  <a:lnTo>
                    <a:pt x="10812" y="1156"/>
                  </a:lnTo>
                  <a:lnTo>
                    <a:pt x="10800" y="1179"/>
                  </a:lnTo>
                  <a:cubicBezTo>
                    <a:pt x="10810" y="1173"/>
                    <a:pt x="10818" y="1171"/>
                    <a:pt x="10824" y="1171"/>
                  </a:cubicBezTo>
                  <a:cubicBezTo>
                    <a:pt x="10846" y="1171"/>
                    <a:pt x="10853" y="1195"/>
                    <a:pt x="10870" y="1195"/>
                  </a:cubicBezTo>
                  <a:cubicBezTo>
                    <a:pt x="10878" y="1195"/>
                    <a:pt x="10890" y="1188"/>
                    <a:pt x="10907" y="1167"/>
                  </a:cubicBezTo>
                  <a:lnTo>
                    <a:pt x="10907" y="1167"/>
                  </a:lnTo>
                  <a:cubicBezTo>
                    <a:pt x="10904" y="1198"/>
                    <a:pt x="10907" y="1208"/>
                    <a:pt x="10913" y="1208"/>
                  </a:cubicBezTo>
                  <a:cubicBezTo>
                    <a:pt x="10926" y="1208"/>
                    <a:pt x="10950" y="1169"/>
                    <a:pt x="10961" y="1169"/>
                  </a:cubicBezTo>
                  <a:cubicBezTo>
                    <a:pt x="10966" y="1169"/>
                    <a:pt x="10968" y="1175"/>
                    <a:pt x="10967" y="1192"/>
                  </a:cubicBezTo>
                  <a:lnTo>
                    <a:pt x="10967" y="1192"/>
                  </a:lnTo>
                  <a:cubicBezTo>
                    <a:pt x="11062" y="1263"/>
                    <a:pt x="11145" y="1370"/>
                    <a:pt x="11276" y="1382"/>
                  </a:cubicBezTo>
                  <a:lnTo>
                    <a:pt x="11264" y="1406"/>
                  </a:lnTo>
                  <a:cubicBezTo>
                    <a:pt x="11395" y="1525"/>
                    <a:pt x="11562" y="1572"/>
                    <a:pt x="11705" y="1691"/>
                  </a:cubicBezTo>
                  <a:cubicBezTo>
                    <a:pt x="11728" y="1679"/>
                    <a:pt x="11752" y="1632"/>
                    <a:pt x="11776" y="1620"/>
                  </a:cubicBezTo>
                  <a:cubicBezTo>
                    <a:pt x="11776" y="1620"/>
                    <a:pt x="11788" y="1632"/>
                    <a:pt x="11776" y="1656"/>
                  </a:cubicBezTo>
                  <a:cubicBezTo>
                    <a:pt x="11752" y="1656"/>
                    <a:pt x="11752" y="1679"/>
                    <a:pt x="11740" y="1691"/>
                  </a:cubicBezTo>
                  <a:cubicBezTo>
                    <a:pt x="11758" y="1700"/>
                    <a:pt x="11763" y="1723"/>
                    <a:pt x="11779" y="1723"/>
                  </a:cubicBezTo>
                  <a:cubicBezTo>
                    <a:pt x="11785" y="1723"/>
                    <a:pt x="11791" y="1721"/>
                    <a:pt x="11800" y="1715"/>
                  </a:cubicBezTo>
                  <a:lnTo>
                    <a:pt x="11800" y="1679"/>
                  </a:lnTo>
                  <a:cubicBezTo>
                    <a:pt x="11812" y="1679"/>
                    <a:pt x="11824" y="1691"/>
                    <a:pt x="11824" y="1691"/>
                  </a:cubicBezTo>
                  <a:cubicBezTo>
                    <a:pt x="11812" y="1703"/>
                    <a:pt x="11800" y="1739"/>
                    <a:pt x="11788" y="1751"/>
                  </a:cubicBezTo>
                  <a:cubicBezTo>
                    <a:pt x="11806" y="1738"/>
                    <a:pt x="11816" y="1733"/>
                    <a:pt x="11822" y="1733"/>
                  </a:cubicBezTo>
                  <a:cubicBezTo>
                    <a:pt x="11840" y="1733"/>
                    <a:pt x="11804" y="1787"/>
                    <a:pt x="11829" y="1787"/>
                  </a:cubicBezTo>
                  <a:cubicBezTo>
                    <a:pt x="11831" y="1787"/>
                    <a:pt x="11833" y="1787"/>
                    <a:pt x="11835" y="1787"/>
                  </a:cubicBezTo>
                  <a:cubicBezTo>
                    <a:pt x="11883" y="1727"/>
                    <a:pt x="11955" y="1691"/>
                    <a:pt x="12002" y="1667"/>
                  </a:cubicBezTo>
                  <a:lnTo>
                    <a:pt x="12002" y="1691"/>
                  </a:lnTo>
                  <a:cubicBezTo>
                    <a:pt x="12001" y="1690"/>
                    <a:pt x="12000" y="1690"/>
                    <a:pt x="11999" y="1690"/>
                  </a:cubicBezTo>
                  <a:cubicBezTo>
                    <a:pt x="11989" y="1690"/>
                    <a:pt x="11979" y="1729"/>
                    <a:pt x="11961" y="1729"/>
                  </a:cubicBezTo>
                  <a:cubicBezTo>
                    <a:pt x="11959" y="1729"/>
                    <a:pt x="11957" y="1728"/>
                    <a:pt x="11955" y="1727"/>
                  </a:cubicBezTo>
                  <a:lnTo>
                    <a:pt x="11955" y="1727"/>
                  </a:lnTo>
                  <a:cubicBezTo>
                    <a:pt x="11966" y="1751"/>
                    <a:pt x="11990" y="1739"/>
                    <a:pt x="12002" y="1751"/>
                  </a:cubicBezTo>
                  <a:cubicBezTo>
                    <a:pt x="12014" y="1739"/>
                    <a:pt x="12026" y="1715"/>
                    <a:pt x="12038" y="1715"/>
                  </a:cubicBezTo>
                  <a:lnTo>
                    <a:pt x="12038" y="1715"/>
                  </a:lnTo>
                  <a:cubicBezTo>
                    <a:pt x="12038" y="1727"/>
                    <a:pt x="12014" y="1763"/>
                    <a:pt x="12026" y="1775"/>
                  </a:cubicBezTo>
                  <a:lnTo>
                    <a:pt x="12002" y="1787"/>
                  </a:lnTo>
                  <a:cubicBezTo>
                    <a:pt x="11998" y="1794"/>
                    <a:pt x="12000" y="1797"/>
                    <a:pt x="12003" y="1797"/>
                  </a:cubicBezTo>
                  <a:cubicBezTo>
                    <a:pt x="12010" y="1797"/>
                    <a:pt x="12026" y="1787"/>
                    <a:pt x="12026" y="1787"/>
                  </a:cubicBezTo>
                  <a:lnTo>
                    <a:pt x="12026" y="1787"/>
                  </a:lnTo>
                  <a:cubicBezTo>
                    <a:pt x="12014" y="1810"/>
                    <a:pt x="12026" y="1822"/>
                    <a:pt x="12002" y="1858"/>
                  </a:cubicBezTo>
                  <a:cubicBezTo>
                    <a:pt x="12038" y="1834"/>
                    <a:pt x="12038" y="1846"/>
                    <a:pt x="12062" y="1834"/>
                  </a:cubicBezTo>
                  <a:cubicBezTo>
                    <a:pt x="12062" y="1814"/>
                    <a:pt x="12069" y="1809"/>
                    <a:pt x="12080" y="1804"/>
                  </a:cubicBezTo>
                  <a:lnTo>
                    <a:pt x="12080" y="1804"/>
                  </a:lnTo>
                  <a:cubicBezTo>
                    <a:pt x="12080" y="1804"/>
                    <a:pt x="12080" y="1804"/>
                    <a:pt x="12080" y="1804"/>
                  </a:cubicBezTo>
                  <a:cubicBezTo>
                    <a:pt x="12071" y="1804"/>
                    <a:pt x="12056" y="1804"/>
                    <a:pt x="12038" y="1822"/>
                  </a:cubicBezTo>
                  <a:cubicBezTo>
                    <a:pt x="12038" y="1798"/>
                    <a:pt x="12109" y="1763"/>
                    <a:pt x="12086" y="1763"/>
                  </a:cubicBezTo>
                  <a:cubicBezTo>
                    <a:pt x="12093" y="1760"/>
                    <a:pt x="12098" y="1759"/>
                    <a:pt x="12103" y="1759"/>
                  </a:cubicBezTo>
                  <a:cubicBezTo>
                    <a:pt x="12115" y="1759"/>
                    <a:pt x="12118" y="1766"/>
                    <a:pt x="12134" y="1766"/>
                  </a:cubicBezTo>
                  <a:cubicBezTo>
                    <a:pt x="12139" y="1766"/>
                    <a:pt x="12147" y="1765"/>
                    <a:pt x="12157" y="1763"/>
                  </a:cubicBezTo>
                  <a:cubicBezTo>
                    <a:pt x="12145" y="1751"/>
                    <a:pt x="12181" y="1727"/>
                    <a:pt x="12181" y="1715"/>
                  </a:cubicBezTo>
                  <a:lnTo>
                    <a:pt x="12181" y="1715"/>
                  </a:lnTo>
                  <a:cubicBezTo>
                    <a:pt x="12205" y="1727"/>
                    <a:pt x="12181" y="1727"/>
                    <a:pt x="12169" y="1763"/>
                  </a:cubicBezTo>
                  <a:cubicBezTo>
                    <a:pt x="12177" y="1771"/>
                    <a:pt x="12168" y="1785"/>
                    <a:pt x="12174" y="1785"/>
                  </a:cubicBezTo>
                  <a:cubicBezTo>
                    <a:pt x="12176" y="1785"/>
                    <a:pt x="12182" y="1782"/>
                    <a:pt x="12193" y="1775"/>
                  </a:cubicBezTo>
                  <a:lnTo>
                    <a:pt x="12193" y="1775"/>
                  </a:lnTo>
                  <a:cubicBezTo>
                    <a:pt x="12205" y="1798"/>
                    <a:pt x="12169" y="1798"/>
                    <a:pt x="12169" y="1822"/>
                  </a:cubicBezTo>
                  <a:cubicBezTo>
                    <a:pt x="12165" y="1825"/>
                    <a:pt x="12161" y="1826"/>
                    <a:pt x="12158" y="1826"/>
                  </a:cubicBezTo>
                  <a:cubicBezTo>
                    <a:pt x="12145" y="1826"/>
                    <a:pt x="12140" y="1806"/>
                    <a:pt x="12129" y="1806"/>
                  </a:cubicBezTo>
                  <a:cubicBezTo>
                    <a:pt x="12120" y="1806"/>
                    <a:pt x="12108" y="1817"/>
                    <a:pt x="12086" y="1858"/>
                  </a:cubicBezTo>
                  <a:cubicBezTo>
                    <a:pt x="12084" y="1856"/>
                    <a:pt x="12082" y="1856"/>
                    <a:pt x="12079" y="1856"/>
                  </a:cubicBezTo>
                  <a:cubicBezTo>
                    <a:pt x="12066" y="1856"/>
                    <a:pt x="12045" y="1872"/>
                    <a:pt x="12033" y="1872"/>
                  </a:cubicBezTo>
                  <a:cubicBezTo>
                    <a:pt x="12030" y="1872"/>
                    <a:pt x="12028" y="1872"/>
                    <a:pt x="12026" y="1870"/>
                  </a:cubicBezTo>
                  <a:lnTo>
                    <a:pt x="12026" y="1870"/>
                  </a:lnTo>
                  <a:cubicBezTo>
                    <a:pt x="12026" y="1890"/>
                    <a:pt x="12026" y="1920"/>
                    <a:pt x="12041" y="1920"/>
                  </a:cubicBezTo>
                  <a:cubicBezTo>
                    <a:pt x="12044" y="1920"/>
                    <a:pt x="12047" y="1919"/>
                    <a:pt x="12050" y="1918"/>
                  </a:cubicBezTo>
                  <a:lnTo>
                    <a:pt x="12086" y="1870"/>
                  </a:lnTo>
                  <a:cubicBezTo>
                    <a:pt x="12096" y="1870"/>
                    <a:pt x="12123" y="1844"/>
                    <a:pt x="12131" y="1844"/>
                  </a:cubicBezTo>
                  <a:cubicBezTo>
                    <a:pt x="12132" y="1844"/>
                    <a:pt x="12133" y="1844"/>
                    <a:pt x="12133" y="1846"/>
                  </a:cubicBezTo>
                  <a:cubicBezTo>
                    <a:pt x="12121" y="1858"/>
                    <a:pt x="12109" y="1882"/>
                    <a:pt x="12121" y="1882"/>
                  </a:cubicBezTo>
                  <a:cubicBezTo>
                    <a:pt x="12121" y="1882"/>
                    <a:pt x="12121" y="1882"/>
                    <a:pt x="12121" y="1870"/>
                  </a:cubicBezTo>
                  <a:cubicBezTo>
                    <a:pt x="12142" y="1870"/>
                    <a:pt x="12162" y="1844"/>
                    <a:pt x="12182" y="1844"/>
                  </a:cubicBezTo>
                  <a:cubicBezTo>
                    <a:pt x="12186" y="1844"/>
                    <a:pt x="12189" y="1844"/>
                    <a:pt x="12193" y="1846"/>
                  </a:cubicBezTo>
                  <a:cubicBezTo>
                    <a:pt x="12193" y="1822"/>
                    <a:pt x="12205" y="1798"/>
                    <a:pt x="12205" y="1763"/>
                  </a:cubicBezTo>
                  <a:cubicBezTo>
                    <a:pt x="12212" y="1751"/>
                    <a:pt x="12216" y="1747"/>
                    <a:pt x="12218" y="1747"/>
                  </a:cubicBezTo>
                  <a:cubicBezTo>
                    <a:pt x="12223" y="1747"/>
                    <a:pt x="12220" y="1767"/>
                    <a:pt x="12228" y="1775"/>
                  </a:cubicBezTo>
                  <a:cubicBezTo>
                    <a:pt x="12216" y="1775"/>
                    <a:pt x="12216" y="1775"/>
                    <a:pt x="12216" y="1787"/>
                  </a:cubicBezTo>
                  <a:lnTo>
                    <a:pt x="12240" y="1775"/>
                  </a:lnTo>
                  <a:lnTo>
                    <a:pt x="12240" y="1775"/>
                  </a:lnTo>
                  <a:cubicBezTo>
                    <a:pt x="12240" y="1798"/>
                    <a:pt x="12193" y="1822"/>
                    <a:pt x="12193" y="1846"/>
                  </a:cubicBezTo>
                  <a:cubicBezTo>
                    <a:pt x="12188" y="1864"/>
                    <a:pt x="12192" y="1868"/>
                    <a:pt x="12198" y="1868"/>
                  </a:cubicBezTo>
                  <a:cubicBezTo>
                    <a:pt x="12204" y="1868"/>
                    <a:pt x="12213" y="1863"/>
                    <a:pt x="12217" y="1863"/>
                  </a:cubicBezTo>
                  <a:lnTo>
                    <a:pt x="12217" y="1863"/>
                  </a:lnTo>
                  <a:cubicBezTo>
                    <a:pt x="12219" y="1863"/>
                    <a:pt x="12219" y="1864"/>
                    <a:pt x="12216" y="1870"/>
                  </a:cubicBezTo>
                  <a:cubicBezTo>
                    <a:pt x="12216" y="1870"/>
                    <a:pt x="12228" y="1858"/>
                    <a:pt x="12228" y="1858"/>
                  </a:cubicBezTo>
                  <a:cubicBezTo>
                    <a:pt x="12234" y="1858"/>
                    <a:pt x="12240" y="1861"/>
                    <a:pt x="12248" y="1861"/>
                  </a:cubicBezTo>
                  <a:cubicBezTo>
                    <a:pt x="12255" y="1861"/>
                    <a:pt x="12264" y="1858"/>
                    <a:pt x="12276" y="1846"/>
                  </a:cubicBezTo>
                  <a:lnTo>
                    <a:pt x="12276" y="1846"/>
                  </a:lnTo>
                  <a:cubicBezTo>
                    <a:pt x="12272" y="1850"/>
                    <a:pt x="12272" y="1851"/>
                    <a:pt x="12274" y="1851"/>
                  </a:cubicBezTo>
                  <a:cubicBezTo>
                    <a:pt x="12279" y="1851"/>
                    <a:pt x="12292" y="1846"/>
                    <a:pt x="12300" y="1846"/>
                  </a:cubicBezTo>
                  <a:cubicBezTo>
                    <a:pt x="12306" y="1840"/>
                    <a:pt x="12320" y="1829"/>
                    <a:pt x="12327" y="1829"/>
                  </a:cubicBezTo>
                  <a:cubicBezTo>
                    <a:pt x="12333" y="1829"/>
                    <a:pt x="12334" y="1836"/>
                    <a:pt x="12324" y="1858"/>
                  </a:cubicBezTo>
                  <a:cubicBezTo>
                    <a:pt x="12324" y="1870"/>
                    <a:pt x="12324" y="1894"/>
                    <a:pt x="12312" y="1906"/>
                  </a:cubicBezTo>
                  <a:lnTo>
                    <a:pt x="12324" y="1929"/>
                  </a:lnTo>
                  <a:lnTo>
                    <a:pt x="12300" y="1965"/>
                  </a:lnTo>
                  <a:cubicBezTo>
                    <a:pt x="12304" y="1967"/>
                    <a:pt x="12308" y="1968"/>
                    <a:pt x="12312" y="1968"/>
                  </a:cubicBezTo>
                  <a:cubicBezTo>
                    <a:pt x="12329" y="1968"/>
                    <a:pt x="12342" y="1947"/>
                    <a:pt x="12371" y="1918"/>
                  </a:cubicBezTo>
                  <a:cubicBezTo>
                    <a:pt x="12371" y="1940"/>
                    <a:pt x="12386" y="1948"/>
                    <a:pt x="12399" y="1948"/>
                  </a:cubicBezTo>
                  <a:cubicBezTo>
                    <a:pt x="12407" y="1948"/>
                    <a:pt x="12415" y="1946"/>
                    <a:pt x="12419" y="1941"/>
                  </a:cubicBezTo>
                  <a:cubicBezTo>
                    <a:pt x="12419" y="1918"/>
                    <a:pt x="12395" y="1918"/>
                    <a:pt x="12395" y="1894"/>
                  </a:cubicBezTo>
                  <a:cubicBezTo>
                    <a:pt x="12395" y="1906"/>
                    <a:pt x="12383" y="1918"/>
                    <a:pt x="12383" y="1929"/>
                  </a:cubicBezTo>
                  <a:cubicBezTo>
                    <a:pt x="12371" y="1918"/>
                    <a:pt x="12383" y="1906"/>
                    <a:pt x="12395" y="1882"/>
                  </a:cubicBezTo>
                  <a:cubicBezTo>
                    <a:pt x="12401" y="1876"/>
                    <a:pt x="12405" y="1874"/>
                    <a:pt x="12408" y="1874"/>
                  </a:cubicBezTo>
                  <a:cubicBezTo>
                    <a:pt x="12422" y="1874"/>
                    <a:pt x="12412" y="1921"/>
                    <a:pt x="12416" y="1921"/>
                  </a:cubicBezTo>
                  <a:cubicBezTo>
                    <a:pt x="12417" y="1921"/>
                    <a:pt x="12418" y="1920"/>
                    <a:pt x="12419" y="1918"/>
                  </a:cubicBezTo>
                  <a:cubicBezTo>
                    <a:pt x="12426" y="1915"/>
                    <a:pt x="12430" y="1914"/>
                    <a:pt x="12433" y="1914"/>
                  </a:cubicBezTo>
                  <a:cubicBezTo>
                    <a:pt x="12446" y="1914"/>
                    <a:pt x="12429" y="1932"/>
                    <a:pt x="12419" y="1941"/>
                  </a:cubicBezTo>
                  <a:cubicBezTo>
                    <a:pt x="12419" y="1941"/>
                    <a:pt x="12419" y="1941"/>
                    <a:pt x="12431" y="1953"/>
                  </a:cubicBezTo>
                  <a:lnTo>
                    <a:pt x="12431" y="1929"/>
                  </a:lnTo>
                  <a:cubicBezTo>
                    <a:pt x="12433" y="1932"/>
                    <a:pt x="12436" y="1933"/>
                    <a:pt x="12438" y="1933"/>
                  </a:cubicBezTo>
                  <a:cubicBezTo>
                    <a:pt x="12445" y="1933"/>
                    <a:pt x="12452" y="1926"/>
                    <a:pt x="12459" y="1926"/>
                  </a:cubicBezTo>
                  <a:cubicBezTo>
                    <a:pt x="12461" y="1926"/>
                    <a:pt x="12464" y="1927"/>
                    <a:pt x="12467" y="1929"/>
                  </a:cubicBezTo>
                  <a:lnTo>
                    <a:pt x="12455" y="1941"/>
                  </a:lnTo>
                  <a:cubicBezTo>
                    <a:pt x="12450" y="1959"/>
                    <a:pt x="12454" y="1964"/>
                    <a:pt x="12460" y="1964"/>
                  </a:cubicBezTo>
                  <a:cubicBezTo>
                    <a:pt x="12467" y="1964"/>
                    <a:pt x="12478" y="1958"/>
                    <a:pt x="12484" y="1958"/>
                  </a:cubicBezTo>
                  <a:cubicBezTo>
                    <a:pt x="12488" y="1958"/>
                    <a:pt x="12490" y="1960"/>
                    <a:pt x="12490" y="1965"/>
                  </a:cubicBezTo>
                  <a:cubicBezTo>
                    <a:pt x="12490" y="1974"/>
                    <a:pt x="12469" y="2012"/>
                    <a:pt x="12470" y="2012"/>
                  </a:cubicBezTo>
                  <a:cubicBezTo>
                    <a:pt x="12471" y="2012"/>
                    <a:pt x="12473" y="2009"/>
                    <a:pt x="12478" y="2001"/>
                  </a:cubicBezTo>
                  <a:cubicBezTo>
                    <a:pt x="12478" y="2005"/>
                    <a:pt x="12480" y="2006"/>
                    <a:pt x="12482" y="2006"/>
                  </a:cubicBezTo>
                  <a:cubicBezTo>
                    <a:pt x="12485" y="2006"/>
                    <a:pt x="12490" y="2001"/>
                    <a:pt x="12490" y="2001"/>
                  </a:cubicBezTo>
                  <a:lnTo>
                    <a:pt x="12502" y="2013"/>
                  </a:lnTo>
                  <a:cubicBezTo>
                    <a:pt x="12490" y="2001"/>
                    <a:pt x="12490" y="2001"/>
                    <a:pt x="12502" y="2001"/>
                  </a:cubicBezTo>
                  <a:cubicBezTo>
                    <a:pt x="12502" y="1992"/>
                    <a:pt x="12508" y="1984"/>
                    <a:pt x="12512" y="1984"/>
                  </a:cubicBezTo>
                  <a:cubicBezTo>
                    <a:pt x="12513" y="1984"/>
                    <a:pt x="12514" y="1985"/>
                    <a:pt x="12514" y="1989"/>
                  </a:cubicBezTo>
                  <a:lnTo>
                    <a:pt x="12526" y="2001"/>
                  </a:lnTo>
                  <a:cubicBezTo>
                    <a:pt x="12526" y="2013"/>
                    <a:pt x="12538" y="2013"/>
                    <a:pt x="12538" y="2013"/>
                  </a:cubicBezTo>
                  <a:cubicBezTo>
                    <a:pt x="12544" y="2007"/>
                    <a:pt x="12550" y="2004"/>
                    <a:pt x="12551" y="2004"/>
                  </a:cubicBezTo>
                  <a:lnTo>
                    <a:pt x="12551" y="2004"/>
                  </a:lnTo>
                  <a:cubicBezTo>
                    <a:pt x="12553" y="2004"/>
                    <a:pt x="12550" y="2007"/>
                    <a:pt x="12538" y="2013"/>
                  </a:cubicBezTo>
                  <a:lnTo>
                    <a:pt x="12526" y="2025"/>
                  </a:lnTo>
                  <a:cubicBezTo>
                    <a:pt x="12538" y="2025"/>
                    <a:pt x="12538" y="2037"/>
                    <a:pt x="12526" y="2037"/>
                  </a:cubicBezTo>
                  <a:cubicBezTo>
                    <a:pt x="12521" y="2066"/>
                    <a:pt x="12531" y="2071"/>
                    <a:pt x="12542" y="2071"/>
                  </a:cubicBezTo>
                  <a:cubicBezTo>
                    <a:pt x="12548" y="2071"/>
                    <a:pt x="12555" y="2070"/>
                    <a:pt x="12561" y="2070"/>
                  </a:cubicBezTo>
                  <a:cubicBezTo>
                    <a:pt x="12571" y="2070"/>
                    <a:pt x="12578" y="2074"/>
                    <a:pt x="12574" y="2096"/>
                  </a:cubicBezTo>
                  <a:cubicBezTo>
                    <a:pt x="12597" y="2084"/>
                    <a:pt x="12597" y="2060"/>
                    <a:pt x="12597" y="2048"/>
                  </a:cubicBezTo>
                  <a:cubicBezTo>
                    <a:pt x="12621" y="2037"/>
                    <a:pt x="12645" y="2025"/>
                    <a:pt x="12657" y="2013"/>
                  </a:cubicBezTo>
                  <a:lnTo>
                    <a:pt x="12657" y="2013"/>
                  </a:lnTo>
                  <a:cubicBezTo>
                    <a:pt x="12645" y="2060"/>
                    <a:pt x="12657" y="2108"/>
                    <a:pt x="12609" y="2156"/>
                  </a:cubicBezTo>
                  <a:cubicBezTo>
                    <a:pt x="12611" y="2160"/>
                    <a:pt x="12613" y="2161"/>
                    <a:pt x="12615" y="2161"/>
                  </a:cubicBezTo>
                  <a:cubicBezTo>
                    <a:pt x="12625" y="2161"/>
                    <a:pt x="12635" y="2118"/>
                    <a:pt x="12645" y="2108"/>
                  </a:cubicBezTo>
                  <a:lnTo>
                    <a:pt x="12645" y="2120"/>
                  </a:lnTo>
                  <a:cubicBezTo>
                    <a:pt x="12645" y="2108"/>
                    <a:pt x="12657" y="2084"/>
                    <a:pt x="12669" y="2060"/>
                  </a:cubicBezTo>
                  <a:cubicBezTo>
                    <a:pt x="12683" y="2046"/>
                    <a:pt x="12693" y="2041"/>
                    <a:pt x="12699" y="2041"/>
                  </a:cubicBezTo>
                  <a:cubicBezTo>
                    <a:pt x="12703" y="2041"/>
                    <a:pt x="12705" y="2044"/>
                    <a:pt x="12705" y="2048"/>
                  </a:cubicBezTo>
                  <a:lnTo>
                    <a:pt x="12681" y="2084"/>
                  </a:lnTo>
                  <a:cubicBezTo>
                    <a:pt x="12705" y="2084"/>
                    <a:pt x="12740" y="2025"/>
                    <a:pt x="12788" y="2001"/>
                  </a:cubicBezTo>
                  <a:lnTo>
                    <a:pt x="12788" y="2001"/>
                  </a:lnTo>
                  <a:cubicBezTo>
                    <a:pt x="12788" y="2025"/>
                    <a:pt x="12752" y="2048"/>
                    <a:pt x="12728" y="2084"/>
                  </a:cubicBezTo>
                  <a:lnTo>
                    <a:pt x="12752" y="2084"/>
                  </a:lnTo>
                  <a:lnTo>
                    <a:pt x="12728" y="2120"/>
                  </a:lnTo>
                  <a:cubicBezTo>
                    <a:pt x="12736" y="2120"/>
                    <a:pt x="12750" y="2109"/>
                    <a:pt x="12758" y="2109"/>
                  </a:cubicBezTo>
                  <a:cubicBezTo>
                    <a:pt x="12762" y="2109"/>
                    <a:pt x="12764" y="2112"/>
                    <a:pt x="12764" y="2120"/>
                  </a:cubicBezTo>
                  <a:cubicBezTo>
                    <a:pt x="12740" y="2132"/>
                    <a:pt x="12764" y="2156"/>
                    <a:pt x="12728" y="2179"/>
                  </a:cubicBezTo>
                  <a:lnTo>
                    <a:pt x="12705" y="2179"/>
                  </a:lnTo>
                  <a:cubicBezTo>
                    <a:pt x="12705" y="2168"/>
                    <a:pt x="12705" y="2168"/>
                    <a:pt x="12695" y="2168"/>
                  </a:cubicBezTo>
                  <a:lnTo>
                    <a:pt x="12695" y="2168"/>
                  </a:lnTo>
                  <a:cubicBezTo>
                    <a:pt x="12694" y="2168"/>
                    <a:pt x="12694" y="2169"/>
                    <a:pt x="12693" y="2169"/>
                  </a:cubicBezTo>
                  <a:cubicBezTo>
                    <a:pt x="12693" y="2169"/>
                    <a:pt x="12693" y="2168"/>
                    <a:pt x="12693" y="2168"/>
                  </a:cubicBezTo>
                  <a:lnTo>
                    <a:pt x="12693" y="2168"/>
                  </a:lnTo>
                  <a:cubicBezTo>
                    <a:pt x="12694" y="2168"/>
                    <a:pt x="12694" y="2168"/>
                    <a:pt x="12695" y="2168"/>
                  </a:cubicBezTo>
                  <a:lnTo>
                    <a:pt x="12695" y="2168"/>
                  </a:lnTo>
                  <a:cubicBezTo>
                    <a:pt x="12696" y="2167"/>
                    <a:pt x="12697" y="2165"/>
                    <a:pt x="12698" y="2164"/>
                  </a:cubicBezTo>
                  <a:lnTo>
                    <a:pt x="12698" y="2164"/>
                  </a:lnTo>
                  <a:lnTo>
                    <a:pt x="12693" y="2168"/>
                  </a:lnTo>
                  <a:cubicBezTo>
                    <a:pt x="12693" y="2168"/>
                    <a:pt x="12681" y="2179"/>
                    <a:pt x="12681" y="2179"/>
                  </a:cubicBezTo>
                  <a:cubicBezTo>
                    <a:pt x="12657" y="2179"/>
                    <a:pt x="12633" y="2191"/>
                    <a:pt x="12609" y="2203"/>
                  </a:cubicBezTo>
                  <a:cubicBezTo>
                    <a:pt x="12645" y="2263"/>
                    <a:pt x="12562" y="2227"/>
                    <a:pt x="12586" y="2275"/>
                  </a:cubicBezTo>
                  <a:cubicBezTo>
                    <a:pt x="12633" y="2310"/>
                    <a:pt x="12586" y="2287"/>
                    <a:pt x="12586" y="2310"/>
                  </a:cubicBezTo>
                  <a:cubicBezTo>
                    <a:pt x="12586" y="2287"/>
                    <a:pt x="12550" y="2275"/>
                    <a:pt x="12538" y="2275"/>
                  </a:cubicBezTo>
                  <a:lnTo>
                    <a:pt x="12538" y="2275"/>
                  </a:lnTo>
                  <a:cubicBezTo>
                    <a:pt x="12550" y="2287"/>
                    <a:pt x="12550" y="2299"/>
                    <a:pt x="12550" y="2310"/>
                  </a:cubicBezTo>
                  <a:cubicBezTo>
                    <a:pt x="12538" y="2304"/>
                    <a:pt x="12517" y="2299"/>
                    <a:pt x="12504" y="2299"/>
                  </a:cubicBezTo>
                  <a:cubicBezTo>
                    <a:pt x="12490" y="2299"/>
                    <a:pt x="12484" y="2304"/>
                    <a:pt x="12502" y="2322"/>
                  </a:cubicBezTo>
                  <a:cubicBezTo>
                    <a:pt x="12467" y="2322"/>
                    <a:pt x="12478" y="2310"/>
                    <a:pt x="12467" y="2299"/>
                  </a:cubicBezTo>
                  <a:cubicBezTo>
                    <a:pt x="12463" y="2297"/>
                    <a:pt x="12461" y="2296"/>
                    <a:pt x="12460" y="2296"/>
                  </a:cubicBezTo>
                  <a:lnTo>
                    <a:pt x="12460" y="2296"/>
                  </a:lnTo>
                  <a:cubicBezTo>
                    <a:pt x="12456" y="2296"/>
                    <a:pt x="12477" y="2313"/>
                    <a:pt x="12473" y="2313"/>
                  </a:cubicBezTo>
                  <a:cubicBezTo>
                    <a:pt x="12472" y="2313"/>
                    <a:pt x="12470" y="2312"/>
                    <a:pt x="12467" y="2310"/>
                  </a:cubicBezTo>
                  <a:lnTo>
                    <a:pt x="12455" y="2310"/>
                  </a:lnTo>
                  <a:cubicBezTo>
                    <a:pt x="12443" y="2322"/>
                    <a:pt x="12431" y="2322"/>
                    <a:pt x="12407" y="2334"/>
                  </a:cubicBezTo>
                  <a:cubicBezTo>
                    <a:pt x="12467" y="2382"/>
                    <a:pt x="12419" y="2370"/>
                    <a:pt x="12431" y="2394"/>
                  </a:cubicBezTo>
                  <a:cubicBezTo>
                    <a:pt x="12419" y="2382"/>
                    <a:pt x="12407" y="2382"/>
                    <a:pt x="12383" y="2382"/>
                  </a:cubicBezTo>
                  <a:lnTo>
                    <a:pt x="12419" y="2418"/>
                  </a:lnTo>
                  <a:cubicBezTo>
                    <a:pt x="12433" y="2431"/>
                    <a:pt x="12430" y="2435"/>
                    <a:pt x="12423" y="2435"/>
                  </a:cubicBezTo>
                  <a:cubicBezTo>
                    <a:pt x="12417" y="2435"/>
                    <a:pt x="12408" y="2432"/>
                    <a:pt x="12402" y="2432"/>
                  </a:cubicBezTo>
                  <a:cubicBezTo>
                    <a:pt x="12395" y="2432"/>
                    <a:pt x="12392" y="2434"/>
                    <a:pt x="12395" y="2441"/>
                  </a:cubicBezTo>
                  <a:lnTo>
                    <a:pt x="12407" y="2453"/>
                  </a:lnTo>
                  <a:cubicBezTo>
                    <a:pt x="12413" y="2459"/>
                    <a:pt x="12404" y="2462"/>
                    <a:pt x="12389" y="2462"/>
                  </a:cubicBezTo>
                  <a:cubicBezTo>
                    <a:pt x="12374" y="2462"/>
                    <a:pt x="12353" y="2459"/>
                    <a:pt x="12336" y="2453"/>
                  </a:cubicBezTo>
                  <a:lnTo>
                    <a:pt x="12336" y="2453"/>
                  </a:lnTo>
                  <a:cubicBezTo>
                    <a:pt x="12383" y="2620"/>
                    <a:pt x="12181" y="2549"/>
                    <a:pt x="12157" y="2656"/>
                  </a:cubicBezTo>
                  <a:cubicBezTo>
                    <a:pt x="12169" y="2668"/>
                    <a:pt x="12181" y="2668"/>
                    <a:pt x="12205" y="2691"/>
                  </a:cubicBezTo>
                  <a:cubicBezTo>
                    <a:pt x="12209" y="2691"/>
                    <a:pt x="12212" y="2691"/>
                    <a:pt x="12214" y="2692"/>
                  </a:cubicBezTo>
                  <a:lnTo>
                    <a:pt x="12214" y="2692"/>
                  </a:lnTo>
                  <a:cubicBezTo>
                    <a:pt x="12211" y="2685"/>
                    <a:pt x="12208" y="2680"/>
                    <a:pt x="12216" y="2680"/>
                  </a:cubicBezTo>
                  <a:cubicBezTo>
                    <a:pt x="12228" y="2691"/>
                    <a:pt x="12264" y="2727"/>
                    <a:pt x="12240" y="2727"/>
                  </a:cubicBezTo>
                  <a:cubicBezTo>
                    <a:pt x="12240" y="2715"/>
                    <a:pt x="12240" y="2715"/>
                    <a:pt x="12240" y="2715"/>
                  </a:cubicBezTo>
                  <a:cubicBezTo>
                    <a:pt x="12228" y="2715"/>
                    <a:pt x="12240" y="2727"/>
                    <a:pt x="12228" y="2727"/>
                  </a:cubicBezTo>
                  <a:cubicBezTo>
                    <a:pt x="12222" y="2733"/>
                    <a:pt x="12222" y="2736"/>
                    <a:pt x="12222" y="2736"/>
                  </a:cubicBezTo>
                  <a:cubicBezTo>
                    <a:pt x="12222" y="2736"/>
                    <a:pt x="12222" y="2733"/>
                    <a:pt x="12216" y="2727"/>
                  </a:cubicBezTo>
                  <a:lnTo>
                    <a:pt x="12169" y="2739"/>
                  </a:lnTo>
                  <a:cubicBezTo>
                    <a:pt x="12193" y="2763"/>
                    <a:pt x="12190" y="2769"/>
                    <a:pt x="12179" y="2769"/>
                  </a:cubicBezTo>
                  <a:cubicBezTo>
                    <a:pt x="12169" y="2769"/>
                    <a:pt x="12151" y="2763"/>
                    <a:pt x="12145" y="2763"/>
                  </a:cubicBezTo>
                  <a:cubicBezTo>
                    <a:pt x="12109" y="2739"/>
                    <a:pt x="12145" y="2739"/>
                    <a:pt x="12109" y="2715"/>
                  </a:cubicBezTo>
                  <a:lnTo>
                    <a:pt x="12086" y="2703"/>
                  </a:lnTo>
                  <a:lnTo>
                    <a:pt x="12109" y="2727"/>
                  </a:lnTo>
                  <a:lnTo>
                    <a:pt x="12086" y="2727"/>
                  </a:lnTo>
                  <a:lnTo>
                    <a:pt x="12086" y="2727"/>
                  </a:lnTo>
                  <a:lnTo>
                    <a:pt x="12086" y="2727"/>
                  </a:lnTo>
                  <a:cubicBezTo>
                    <a:pt x="12086" y="2727"/>
                    <a:pt x="12086" y="2727"/>
                    <a:pt x="12086" y="2727"/>
                  </a:cubicBezTo>
                  <a:lnTo>
                    <a:pt x="12086" y="2727"/>
                  </a:lnTo>
                  <a:cubicBezTo>
                    <a:pt x="12090" y="2731"/>
                    <a:pt x="12094" y="2736"/>
                    <a:pt x="12097" y="2739"/>
                  </a:cubicBezTo>
                  <a:cubicBezTo>
                    <a:pt x="12097" y="2739"/>
                    <a:pt x="12094" y="2739"/>
                    <a:pt x="12090" y="2737"/>
                  </a:cubicBezTo>
                  <a:lnTo>
                    <a:pt x="12090" y="2737"/>
                  </a:lnTo>
                  <a:lnTo>
                    <a:pt x="12097" y="2751"/>
                  </a:lnTo>
                  <a:cubicBezTo>
                    <a:pt x="12080" y="2739"/>
                    <a:pt x="12074" y="2739"/>
                    <a:pt x="12069" y="2739"/>
                  </a:cubicBezTo>
                  <a:cubicBezTo>
                    <a:pt x="12065" y="2739"/>
                    <a:pt x="12062" y="2739"/>
                    <a:pt x="12050" y="2727"/>
                  </a:cubicBezTo>
                  <a:lnTo>
                    <a:pt x="12050" y="2727"/>
                  </a:lnTo>
                  <a:cubicBezTo>
                    <a:pt x="12007" y="2748"/>
                    <a:pt x="12050" y="2789"/>
                    <a:pt x="12018" y="2789"/>
                  </a:cubicBezTo>
                  <a:cubicBezTo>
                    <a:pt x="12014" y="2789"/>
                    <a:pt x="12009" y="2788"/>
                    <a:pt x="12002" y="2787"/>
                  </a:cubicBezTo>
                  <a:lnTo>
                    <a:pt x="12002" y="2787"/>
                  </a:lnTo>
                  <a:cubicBezTo>
                    <a:pt x="12014" y="2799"/>
                    <a:pt x="12050" y="2834"/>
                    <a:pt x="12038" y="2846"/>
                  </a:cubicBezTo>
                  <a:cubicBezTo>
                    <a:pt x="12026" y="2846"/>
                    <a:pt x="12014" y="2834"/>
                    <a:pt x="12002" y="2822"/>
                  </a:cubicBezTo>
                  <a:lnTo>
                    <a:pt x="12002" y="2822"/>
                  </a:lnTo>
                  <a:lnTo>
                    <a:pt x="12014" y="2846"/>
                  </a:lnTo>
                  <a:cubicBezTo>
                    <a:pt x="12000" y="2840"/>
                    <a:pt x="11990" y="2838"/>
                    <a:pt x="11984" y="2838"/>
                  </a:cubicBezTo>
                  <a:cubicBezTo>
                    <a:pt x="11963" y="2838"/>
                    <a:pt x="11970" y="2861"/>
                    <a:pt x="11943" y="2870"/>
                  </a:cubicBezTo>
                  <a:lnTo>
                    <a:pt x="11931" y="2858"/>
                  </a:lnTo>
                  <a:lnTo>
                    <a:pt x="11931" y="2858"/>
                  </a:lnTo>
                  <a:cubicBezTo>
                    <a:pt x="11943" y="2870"/>
                    <a:pt x="11955" y="2894"/>
                    <a:pt x="11943" y="2894"/>
                  </a:cubicBezTo>
                  <a:lnTo>
                    <a:pt x="11907" y="2870"/>
                  </a:lnTo>
                  <a:lnTo>
                    <a:pt x="11907" y="2870"/>
                  </a:lnTo>
                  <a:cubicBezTo>
                    <a:pt x="11883" y="2870"/>
                    <a:pt x="11966" y="2930"/>
                    <a:pt x="11943" y="2930"/>
                  </a:cubicBezTo>
                  <a:cubicBezTo>
                    <a:pt x="11978" y="2953"/>
                    <a:pt x="12002" y="2953"/>
                    <a:pt x="12026" y="2977"/>
                  </a:cubicBezTo>
                  <a:cubicBezTo>
                    <a:pt x="12011" y="2967"/>
                    <a:pt x="12000" y="2963"/>
                    <a:pt x="11994" y="2963"/>
                  </a:cubicBezTo>
                  <a:cubicBezTo>
                    <a:pt x="11987" y="2963"/>
                    <a:pt x="11988" y="2970"/>
                    <a:pt x="12002" y="2977"/>
                  </a:cubicBezTo>
                  <a:cubicBezTo>
                    <a:pt x="12002" y="2989"/>
                    <a:pt x="12002" y="2992"/>
                    <a:pt x="12001" y="2992"/>
                  </a:cubicBezTo>
                  <a:cubicBezTo>
                    <a:pt x="11999" y="2992"/>
                    <a:pt x="11996" y="2989"/>
                    <a:pt x="11990" y="2989"/>
                  </a:cubicBezTo>
                  <a:lnTo>
                    <a:pt x="12002" y="3013"/>
                  </a:lnTo>
                  <a:cubicBezTo>
                    <a:pt x="12001" y="3015"/>
                    <a:pt x="11998" y="3015"/>
                    <a:pt x="11996" y="3015"/>
                  </a:cubicBezTo>
                  <a:cubicBezTo>
                    <a:pt x="11983" y="3015"/>
                    <a:pt x="11961" y="2994"/>
                    <a:pt x="11948" y="2974"/>
                  </a:cubicBezTo>
                  <a:lnTo>
                    <a:pt x="11948" y="2974"/>
                  </a:lnTo>
                  <a:cubicBezTo>
                    <a:pt x="11960" y="2999"/>
                    <a:pt x="11930" y="2990"/>
                    <a:pt x="11919" y="3001"/>
                  </a:cubicBezTo>
                  <a:lnTo>
                    <a:pt x="11907" y="2989"/>
                  </a:lnTo>
                  <a:lnTo>
                    <a:pt x="11895" y="3001"/>
                  </a:lnTo>
                  <a:cubicBezTo>
                    <a:pt x="11919" y="3025"/>
                    <a:pt x="11907" y="3037"/>
                    <a:pt x="11883" y="3037"/>
                  </a:cubicBezTo>
                  <a:lnTo>
                    <a:pt x="11871" y="3025"/>
                  </a:lnTo>
                  <a:lnTo>
                    <a:pt x="11871" y="3025"/>
                  </a:lnTo>
                  <a:cubicBezTo>
                    <a:pt x="11876" y="3035"/>
                    <a:pt x="11873" y="3039"/>
                    <a:pt x="11864" y="3039"/>
                  </a:cubicBezTo>
                  <a:cubicBezTo>
                    <a:pt x="11853" y="3039"/>
                    <a:pt x="11832" y="3032"/>
                    <a:pt x="11812" y="3025"/>
                  </a:cubicBezTo>
                  <a:lnTo>
                    <a:pt x="11812" y="3025"/>
                  </a:lnTo>
                  <a:cubicBezTo>
                    <a:pt x="11826" y="3044"/>
                    <a:pt x="11814" y="3046"/>
                    <a:pt x="11797" y="3046"/>
                  </a:cubicBezTo>
                  <a:cubicBezTo>
                    <a:pt x="11792" y="3046"/>
                    <a:pt x="11788" y="3046"/>
                    <a:pt x="11783" y="3046"/>
                  </a:cubicBezTo>
                  <a:cubicBezTo>
                    <a:pt x="11761" y="3046"/>
                    <a:pt x="11740" y="3049"/>
                    <a:pt x="11764" y="3084"/>
                  </a:cubicBezTo>
                  <a:lnTo>
                    <a:pt x="11740" y="3061"/>
                  </a:lnTo>
                  <a:lnTo>
                    <a:pt x="11740" y="3061"/>
                  </a:lnTo>
                  <a:cubicBezTo>
                    <a:pt x="11776" y="3132"/>
                    <a:pt x="11681" y="3096"/>
                    <a:pt x="11740" y="3168"/>
                  </a:cubicBezTo>
                  <a:cubicBezTo>
                    <a:pt x="11729" y="3165"/>
                    <a:pt x="11721" y="3164"/>
                    <a:pt x="11716" y="3164"/>
                  </a:cubicBezTo>
                  <a:cubicBezTo>
                    <a:pt x="11675" y="3164"/>
                    <a:pt x="11763" y="3223"/>
                    <a:pt x="11742" y="3223"/>
                  </a:cubicBezTo>
                  <a:cubicBezTo>
                    <a:pt x="11738" y="3223"/>
                    <a:pt x="11730" y="3220"/>
                    <a:pt x="11716" y="3215"/>
                  </a:cubicBezTo>
                  <a:lnTo>
                    <a:pt x="11716" y="3215"/>
                  </a:lnTo>
                  <a:lnTo>
                    <a:pt x="11728" y="3227"/>
                  </a:lnTo>
                  <a:cubicBezTo>
                    <a:pt x="11645" y="3311"/>
                    <a:pt x="11538" y="3370"/>
                    <a:pt x="11514" y="3489"/>
                  </a:cubicBezTo>
                  <a:lnTo>
                    <a:pt x="11502" y="3477"/>
                  </a:lnTo>
                  <a:cubicBezTo>
                    <a:pt x="11371" y="3584"/>
                    <a:pt x="11324" y="3751"/>
                    <a:pt x="11216" y="3870"/>
                  </a:cubicBezTo>
                  <a:cubicBezTo>
                    <a:pt x="11216" y="3894"/>
                    <a:pt x="11264" y="3918"/>
                    <a:pt x="11276" y="3942"/>
                  </a:cubicBezTo>
                  <a:cubicBezTo>
                    <a:pt x="11276" y="3942"/>
                    <a:pt x="11271" y="3947"/>
                    <a:pt x="11260" y="3947"/>
                  </a:cubicBezTo>
                  <a:cubicBezTo>
                    <a:pt x="11255" y="3947"/>
                    <a:pt x="11248" y="3946"/>
                    <a:pt x="11240" y="3942"/>
                  </a:cubicBezTo>
                  <a:cubicBezTo>
                    <a:pt x="11240" y="3930"/>
                    <a:pt x="11216" y="3918"/>
                    <a:pt x="11204" y="3906"/>
                  </a:cubicBezTo>
                  <a:cubicBezTo>
                    <a:pt x="11204" y="3930"/>
                    <a:pt x="11157" y="3930"/>
                    <a:pt x="11181" y="3953"/>
                  </a:cubicBezTo>
                  <a:lnTo>
                    <a:pt x="11216" y="3965"/>
                  </a:lnTo>
                  <a:cubicBezTo>
                    <a:pt x="11228" y="3977"/>
                    <a:pt x="11216" y="3989"/>
                    <a:pt x="11204" y="3989"/>
                  </a:cubicBezTo>
                  <a:cubicBezTo>
                    <a:pt x="11195" y="3980"/>
                    <a:pt x="11173" y="3971"/>
                    <a:pt x="11162" y="3962"/>
                  </a:cubicBezTo>
                  <a:lnTo>
                    <a:pt x="11162" y="3962"/>
                  </a:lnTo>
                  <a:cubicBezTo>
                    <a:pt x="11175" y="3983"/>
                    <a:pt x="11171" y="3987"/>
                    <a:pt x="11162" y="3987"/>
                  </a:cubicBezTo>
                  <a:cubicBezTo>
                    <a:pt x="11154" y="3987"/>
                    <a:pt x="11142" y="3983"/>
                    <a:pt x="11132" y="3983"/>
                  </a:cubicBezTo>
                  <a:cubicBezTo>
                    <a:pt x="11123" y="3983"/>
                    <a:pt x="11118" y="3987"/>
                    <a:pt x="11121" y="4001"/>
                  </a:cubicBezTo>
                  <a:cubicBezTo>
                    <a:pt x="11181" y="4049"/>
                    <a:pt x="11204" y="4108"/>
                    <a:pt x="11240" y="4156"/>
                  </a:cubicBezTo>
                  <a:lnTo>
                    <a:pt x="11216" y="4156"/>
                  </a:lnTo>
                  <a:cubicBezTo>
                    <a:pt x="11216" y="4144"/>
                    <a:pt x="11169" y="4132"/>
                    <a:pt x="11181" y="4108"/>
                  </a:cubicBezTo>
                  <a:lnTo>
                    <a:pt x="11181" y="4108"/>
                  </a:lnTo>
                  <a:cubicBezTo>
                    <a:pt x="11157" y="4120"/>
                    <a:pt x="11169" y="4144"/>
                    <a:pt x="11157" y="4156"/>
                  </a:cubicBezTo>
                  <a:cubicBezTo>
                    <a:pt x="11169" y="4156"/>
                    <a:pt x="11193" y="4180"/>
                    <a:pt x="11193" y="4192"/>
                  </a:cubicBezTo>
                  <a:cubicBezTo>
                    <a:pt x="11183" y="4192"/>
                    <a:pt x="11158" y="4176"/>
                    <a:pt x="11143" y="4176"/>
                  </a:cubicBezTo>
                  <a:cubicBezTo>
                    <a:pt x="11139" y="4176"/>
                    <a:pt x="11135" y="4177"/>
                    <a:pt x="11133" y="4180"/>
                  </a:cubicBezTo>
                  <a:lnTo>
                    <a:pt x="11121" y="4156"/>
                  </a:lnTo>
                  <a:cubicBezTo>
                    <a:pt x="11117" y="4154"/>
                    <a:pt x="11114" y="4153"/>
                    <a:pt x="11112" y="4153"/>
                  </a:cubicBezTo>
                  <a:lnTo>
                    <a:pt x="11112" y="4153"/>
                  </a:lnTo>
                  <a:cubicBezTo>
                    <a:pt x="11106" y="4153"/>
                    <a:pt x="11121" y="4170"/>
                    <a:pt x="11121" y="4180"/>
                  </a:cubicBezTo>
                  <a:cubicBezTo>
                    <a:pt x="11097" y="4168"/>
                    <a:pt x="11085" y="4168"/>
                    <a:pt x="11050" y="4156"/>
                  </a:cubicBezTo>
                  <a:lnTo>
                    <a:pt x="11050" y="4156"/>
                  </a:lnTo>
                  <a:cubicBezTo>
                    <a:pt x="11085" y="4192"/>
                    <a:pt x="11062" y="4180"/>
                    <a:pt x="11073" y="4204"/>
                  </a:cubicBezTo>
                  <a:cubicBezTo>
                    <a:pt x="11109" y="4215"/>
                    <a:pt x="11097" y="4239"/>
                    <a:pt x="11121" y="4251"/>
                  </a:cubicBezTo>
                  <a:lnTo>
                    <a:pt x="11121" y="4227"/>
                  </a:lnTo>
                  <a:cubicBezTo>
                    <a:pt x="11117" y="4229"/>
                    <a:pt x="11114" y="4230"/>
                    <a:pt x="11112" y="4230"/>
                  </a:cubicBezTo>
                  <a:cubicBezTo>
                    <a:pt x="11104" y="4230"/>
                    <a:pt x="11115" y="4209"/>
                    <a:pt x="11085" y="4180"/>
                  </a:cubicBezTo>
                  <a:lnTo>
                    <a:pt x="11085" y="4180"/>
                  </a:lnTo>
                  <a:cubicBezTo>
                    <a:pt x="11105" y="4190"/>
                    <a:pt x="11134" y="4233"/>
                    <a:pt x="11142" y="4233"/>
                  </a:cubicBezTo>
                  <a:cubicBezTo>
                    <a:pt x="11144" y="4233"/>
                    <a:pt x="11145" y="4231"/>
                    <a:pt x="11145" y="4227"/>
                  </a:cubicBezTo>
                  <a:lnTo>
                    <a:pt x="11145" y="4227"/>
                  </a:lnTo>
                  <a:cubicBezTo>
                    <a:pt x="11157" y="4263"/>
                    <a:pt x="11133" y="4251"/>
                    <a:pt x="11157" y="4299"/>
                  </a:cubicBezTo>
                  <a:cubicBezTo>
                    <a:pt x="11157" y="4297"/>
                    <a:pt x="11157" y="4296"/>
                    <a:pt x="11158" y="4296"/>
                  </a:cubicBezTo>
                  <a:cubicBezTo>
                    <a:pt x="11164" y="4296"/>
                    <a:pt x="11184" y="4323"/>
                    <a:pt x="11204" y="4323"/>
                  </a:cubicBezTo>
                  <a:cubicBezTo>
                    <a:pt x="11201" y="4330"/>
                    <a:pt x="11197" y="4333"/>
                    <a:pt x="11193" y="4333"/>
                  </a:cubicBezTo>
                  <a:cubicBezTo>
                    <a:pt x="11183" y="4333"/>
                    <a:pt x="11170" y="4319"/>
                    <a:pt x="11145" y="4311"/>
                  </a:cubicBezTo>
                  <a:cubicBezTo>
                    <a:pt x="11145" y="4314"/>
                    <a:pt x="11143" y="4314"/>
                    <a:pt x="11142" y="4314"/>
                  </a:cubicBezTo>
                  <a:cubicBezTo>
                    <a:pt x="11140" y="4314"/>
                    <a:pt x="11137" y="4314"/>
                    <a:pt x="11136" y="4314"/>
                  </a:cubicBezTo>
                  <a:cubicBezTo>
                    <a:pt x="11133" y="4314"/>
                    <a:pt x="11133" y="4317"/>
                    <a:pt x="11145" y="4334"/>
                  </a:cubicBezTo>
                  <a:cubicBezTo>
                    <a:pt x="11166" y="4356"/>
                    <a:pt x="11162" y="4360"/>
                    <a:pt x="11155" y="4360"/>
                  </a:cubicBezTo>
                  <a:cubicBezTo>
                    <a:pt x="11151" y="4360"/>
                    <a:pt x="11145" y="4358"/>
                    <a:pt x="11145" y="4358"/>
                  </a:cubicBezTo>
                  <a:lnTo>
                    <a:pt x="11133" y="4358"/>
                  </a:lnTo>
                  <a:lnTo>
                    <a:pt x="11145" y="4370"/>
                  </a:lnTo>
                  <a:cubicBezTo>
                    <a:pt x="11142" y="4372"/>
                    <a:pt x="11140" y="4372"/>
                    <a:pt x="11137" y="4372"/>
                  </a:cubicBezTo>
                  <a:cubicBezTo>
                    <a:pt x="11116" y="4372"/>
                    <a:pt x="11093" y="4334"/>
                    <a:pt x="11062" y="4334"/>
                  </a:cubicBezTo>
                  <a:cubicBezTo>
                    <a:pt x="11056" y="4333"/>
                    <a:pt x="11053" y="4332"/>
                    <a:pt x="11051" y="4332"/>
                  </a:cubicBezTo>
                  <a:cubicBezTo>
                    <a:pt x="11038" y="4332"/>
                    <a:pt x="11070" y="4358"/>
                    <a:pt x="11050" y="4358"/>
                  </a:cubicBezTo>
                  <a:lnTo>
                    <a:pt x="11062" y="4358"/>
                  </a:lnTo>
                  <a:cubicBezTo>
                    <a:pt x="11062" y="4370"/>
                    <a:pt x="11050" y="4382"/>
                    <a:pt x="11073" y="4406"/>
                  </a:cubicBezTo>
                  <a:cubicBezTo>
                    <a:pt x="11071" y="4404"/>
                    <a:pt x="11070" y="4403"/>
                    <a:pt x="11069" y="4403"/>
                  </a:cubicBezTo>
                  <a:lnTo>
                    <a:pt x="11069" y="4403"/>
                  </a:lnTo>
                  <a:cubicBezTo>
                    <a:pt x="11066" y="4403"/>
                    <a:pt x="11076" y="4420"/>
                    <a:pt x="11085" y="4430"/>
                  </a:cubicBezTo>
                  <a:cubicBezTo>
                    <a:pt x="11085" y="4439"/>
                    <a:pt x="11099" y="4462"/>
                    <a:pt x="11085" y="4462"/>
                  </a:cubicBezTo>
                  <a:cubicBezTo>
                    <a:pt x="11080" y="4462"/>
                    <a:pt x="11073" y="4459"/>
                    <a:pt x="11062" y="4454"/>
                  </a:cubicBezTo>
                  <a:cubicBezTo>
                    <a:pt x="11050" y="4454"/>
                    <a:pt x="11026" y="4454"/>
                    <a:pt x="11014" y="4442"/>
                  </a:cubicBezTo>
                  <a:lnTo>
                    <a:pt x="10990" y="4454"/>
                  </a:lnTo>
                  <a:lnTo>
                    <a:pt x="10954" y="4418"/>
                  </a:lnTo>
                  <a:lnTo>
                    <a:pt x="10954" y="4418"/>
                  </a:lnTo>
                  <a:cubicBezTo>
                    <a:pt x="10954" y="4442"/>
                    <a:pt x="10978" y="4465"/>
                    <a:pt x="11002" y="4501"/>
                  </a:cubicBezTo>
                  <a:cubicBezTo>
                    <a:pt x="11014" y="4501"/>
                    <a:pt x="11026" y="4501"/>
                    <a:pt x="11050" y="4513"/>
                  </a:cubicBezTo>
                  <a:cubicBezTo>
                    <a:pt x="11085" y="4549"/>
                    <a:pt x="10990" y="4537"/>
                    <a:pt x="11026" y="4549"/>
                  </a:cubicBezTo>
                  <a:cubicBezTo>
                    <a:pt x="11026" y="4557"/>
                    <a:pt x="11025" y="4559"/>
                    <a:pt x="11022" y="4559"/>
                  </a:cubicBezTo>
                  <a:cubicBezTo>
                    <a:pt x="11018" y="4559"/>
                    <a:pt x="11010" y="4549"/>
                    <a:pt x="11002" y="4549"/>
                  </a:cubicBezTo>
                  <a:lnTo>
                    <a:pt x="11002" y="4549"/>
                  </a:lnTo>
                  <a:cubicBezTo>
                    <a:pt x="10990" y="4561"/>
                    <a:pt x="11014" y="4573"/>
                    <a:pt x="11014" y="4585"/>
                  </a:cubicBezTo>
                  <a:lnTo>
                    <a:pt x="10990" y="4585"/>
                  </a:lnTo>
                  <a:cubicBezTo>
                    <a:pt x="10981" y="4580"/>
                    <a:pt x="10975" y="4578"/>
                    <a:pt x="10973" y="4578"/>
                  </a:cubicBezTo>
                  <a:cubicBezTo>
                    <a:pt x="10963" y="4578"/>
                    <a:pt x="10997" y="4608"/>
                    <a:pt x="10978" y="4608"/>
                  </a:cubicBezTo>
                  <a:cubicBezTo>
                    <a:pt x="10969" y="4608"/>
                    <a:pt x="10934" y="4588"/>
                    <a:pt x="10926" y="4588"/>
                  </a:cubicBezTo>
                  <a:lnTo>
                    <a:pt x="10926" y="4588"/>
                  </a:lnTo>
                  <a:cubicBezTo>
                    <a:pt x="10924" y="4588"/>
                    <a:pt x="10925" y="4590"/>
                    <a:pt x="10931" y="4596"/>
                  </a:cubicBezTo>
                  <a:cubicBezTo>
                    <a:pt x="10931" y="4596"/>
                    <a:pt x="10931" y="4608"/>
                    <a:pt x="10943" y="4608"/>
                  </a:cubicBezTo>
                  <a:cubicBezTo>
                    <a:pt x="10954" y="4620"/>
                    <a:pt x="10966" y="4632"/>
                    <a:pt x="10954" y="4632"/>
                  </a:cubicBezTo>
                  <a:lnTo>
                    <a:pt x="10943" y="4644"/>
                  </a:lnTo>
                  <a:cubicBezTo>
                    <a:pt x="10931" y="4644"/>
                    <a:pt x="10931" y="4644"/>
                    <a:pt x="10931" y="4656"/>
                  </a:cubicBezTo>
                  <a:lnTo>
                    <a:pt x="10919" y="4644"/>
                  </a:lnTo>
                  <a:cubicBezTo>
                    <a:pt x="10919" y="4648"/>
                    <a:pt x="10917" y="4649"/>
                    <a:pt x="10916" y="4649"/>
                  </a:cubicBezTo>
                  <a:cubicBezTo>
                    <a:pt x="10912" y="4649"/>
                    <a:pt x="10907" y="4644"/>
                    <a:pt x="10907" y="4644"/>
                  </a:cubicBezTo>
                  <a:cubicBezTo>
                    <a:pt x="10900" y="4643"/>
                    <a:pt x="10895" y="4642"/>
                    <a:pt x="10891" y="4642"/>
                  </a:cubicBezTo>
                  <a:cubicBezTo>
                    <a:pt x="10852" y="4642"/>
                    <a:pt x="10891" y="4681"/>
                    <a:pt x="10861" y="4681"/>
                  </a:cubicBezTo>
                  <a:cubicBezTo>
                    <a:pt x="10857" y="4681"/>
                    <a:pt x="10853" y="4681"/>
                    <a:pt x="10847" y="4680"/>
                  </a:cubicBezTo>
                  <a:lnTo>
                    <a:pt x="10847" y="4680"/>
                  </a:lnTo>
                  <a:cubicBezTo>
                    <a:pt x="10871" y="4704"/>
                    <a:pt x="10883" y="4704"/>
                    <a:pt x="10907" y="4715"/>
                  </a:cubicBezTo>
                  <a:cubicBezTo>
                    <a:pt x="10919" y="4727"/>
                    <a:pt x="10931" y="4751"/>
                    <a:pt x="10943" y="4775"/>
                  </a:cubicBezTo>
                  <a:cubicBezTo>
                    <a:pt x="10895" y="4751"/>
                    <a:pt x="10847" y="4763"/>
                    <a:pt x="10800" y="4727"/>
                  </a:cubicBezTo>
                  <a:lnTo>
                    <a:pt x="10800" y="4727"/>
                  </a:lnTo>
                  <a:cubicBezTo>
                    <a:pt x="10788" y="4739"/>
                    <a:pt x="10835" y="4739"/>
                    <a:pt x="10847" y="4763"/>
                  </a:cubicBezTo>
                  <a:cubicBezTo>
                    <a:pt x="10847" y="4763"/>
                    <a:pt x="10871" y="4763"/>
                    <a:pt x="10895" y="4775"/>
                  </a:cubicBezTo>
                  <a:cubicBezTo>
                    <a:pt x="10919" y="4799"/>
                    <a:pt x="10919" y="4811"/>
                    <a:pt x="10907" y="4811"/>
                  </a:cubicBezTo>
                  <a:lnTo>
                    <a:pt x="10871" y="4787"/>
                  </a:lnTo>
                  <a:lnTo>
                    <a:pt x="10871" y="4787"/>
                  </a:lnTo>
                  <a:cubicBezTo>
                    <a:pt x="10871" y="4811"/>
                    <a:pt x="10931" y="4846"/>
                    <a:pt x="10966" y="4882"/>
                  </a:cubicBezTo>
                  <a:cubicBezTo>
                    <a:pt x="10943" y="4882"/>
                    <a:pt x="10919" y="4858"/>
                    <a:pt x="10871" y="4835"/>
                  </a:cubicBezTo>
                  <a:lnTo>
                    <a:pt x="10871" y="4846"/>
                  </a:lnTo>
                  <a:lnTo>
                    <a:pt x="10847" y="4835"/>
                  </a:lnTo>
                  <a:lnTo>
                    <a:pt x="10847" y="4835"/>
                  </a:lnTo>
                  <a:cubicBezTo>
                    <a:pt x="10847" y="4846"/>
                    <a:pt x="10871" y="4870"/>
                    <a:pt x="10859" y="4870"/>
                  </a:cubicBezTo>
                  <a:cubicBezTo>
                    <a:pt x="10835" y="4846"/>
                    <a:pt x="10812" y="4870"/>
                    <a:pt x="10788" y="4835"/>
                  </a:cubicBezTo>
                  <a:cubicBezTo>
                    <a:pt x="10776" y="4835"/>
                    <a:pt x="10788" y="4846"/>
                    <a:pt x="10800" y="4858"/>
                  </a:cubicBezTo>
                  <a:cubicBezTo>
                    <a:pt x="10804" y="4862"/>
                    <a:pt x="10806" y="4864"/>
                    <a:pt x="10808" y="4864"/>
                  </a:cubicBezTo>
                  <a:cubicBezTo>
                    <a:pt x="10813" y="4864"/>
                    <a:pt x="10816" y="4858"/>
                    <a:pt x="10823" y="4858"/>
                  </a:cubicBezTo>
                  <a:cubicBezTo>
                    <a:pt x="10847" y="4882"/>
                    <a:pt x="10847" y="4882"/>
                    <a:pt x="10835" y="4894"/>
                  </a:cubicBezTo>
                  <a:cubicBezTo>
                    <a:pt x="10816" y="4884"/>
                    <a:pt x="10851" y="4867"/>
                    <a:pt x="10821" y="4867"/>
                  </a:cubicBezTo>
                  <a:cubicBezTo>
                    <a:pt x="10815" y="4867"/>
                    <a:pt x="10805" y="4868"/>
                    <a:pt x="10791" y="4870"/>
                  </a:cubicBezTo>
                  <a:lnTo>
                    <a:pt x="10791" y="4870"/>
                  </a:lnTo>
                  <a:cubicBezTo>
                    <a:pt x="10794" y="4869"/>
                    <a:pt x="10800" y="4866"/>
                    <a:pt x="10800" y="4858"/>
                  </a:cubicBezTo>
                  <a:lnTo>
                    <a:pt x="10788" y="4858"/>
                  </a:lnTo>
                  <a:cubicBezTo>
                    <a:pt x="10764" y="4858"/>
                    <a:pt x="10728" y="4858"/>
                    <a:pt x="10776" y="4846"/>
                  </a:cubicBezTo>
                  <a:lnTo>
                    <a:pt x="10764" y="4846"/>
                  </a:lnTo>
                  <a:cubicBezTo>
                    <a:pt x="10764" y="4835"/>
                    <a:pt x="10764" y="4835"/>
                    <a:pt x="10776" y="4823"/>
                  </a:cubicBezTo>
                  <a:cubicBezTo>
                    <a:pt x="10784" y="4823"/>
                    <a:pt x="10792" y="4828"/>
                    <a:pt x="10793" y="4828"/>
                  </a:cubicBezTo>
                  <a:cubicBezTo>
                    <a:pt x="10793" y="4828"/>
                    <a:pt x="10792" y="4827"/>
                    <a:pt x="10788" y="4823"/>
                  </a:cubicBezTo>
                  <a:cubicBezTo>
                    <a:pt x="10776" y="4811"/>
                    <a:pt x="10776" y="4811"/>
                    <a:pt x="10776" y="4811"/>
                  </a:cubicBezTo>
                  <a:lnTo>
                    <a:pt x="10800" y="4811"/>
                  </a:lnTo>
                  <a:lnTo>
                    <a:pt x="10823" y="4835"/>
                  </a:lnTo>
                  <a:cubicBezTo>
                    <a:pt x="10847" y="4835"/>
                    <a:pt x="10788" y="4811"/>
                    <a:pt x="10800" y="4799"/>
                  </a:cubicBezTo>
                  <a:lnTo>
                    <a:pt x="10788" y="4799"/>
                  </a:lnTo>
                  <a:cubicBezTo>
                    <a:pt x="10800" y="4763"/>
                    <a:pt x="10812" y="4727"/>
                    <a:pt x="10764" y="4704"/>
                  </a:cubicBezTo>
                  <a:lnTo>
                    <a:pt x="10788" y="4704"/>
                  </a:lnTo>
                  <a:cubicBezTo>
                    <a:pt x="10788" y="4704"/>
                    <a:pt x="10788" y="4704"/>
                    <a:pt x="10788" y="4692"/>
                  </a:cubicBezTo>
                  <a:cubicBezTo>
                    <a:pt x="10812" y="4620"/>
                    <a:pt x="10764" y="4561"/>
                    <a:pt x="10764" y="4489"/>
                  </a:cubicBezTo>
                  <a:cubicBezTo>
                    <a:pt x="10748" y="4489"/>
                    <a:pt x="10722" y="4495"/>
                    <a:pt x="10699" y="4495"/>
                  </a:cubicBezTo>
                  <a:cubicBezTo>
                    <a:pt x="10687" y="4495"/>
                    <a:pt x="10677" y="4493"/>
                    <a:pt x="10669" y="4489"/>
                  </a:cubicBezTo>
                  <a:cubicBezTo>
                    <a:pt x="10669" y="4489"/>
                    <a:pt x="10669" y="4489"/>
                    <a:pt x="10692" y="4477"/>
                  </a:cubicBezTo>
                  <a:cubicBezTo>
                    <a:pt x="10700" y="4481"/>
                    <a:pt x="10708" y="4483"/>
                    <a:pt x="10715" y="4483"/>
                  </a:cubicBezTo>
                  <a:cubicBezTo>
                    <a:pt x="10730" y="4483"/>
                    <a:pt x="10740" y="4477"/>
                    <a:pt x="10740" y="4477"/>
                  </a:cubicBezTo>
                  <a:cubicBezTo>
                    <a:pt x="10740" y="4477"/>
                    <a:pt x="10776" y="4454"/>
                    <a:pt x="10740" y="4454"/>
                  </a:cubicBezTo>
                  <a:lnTo>
                    <a:pt x="10704" y="4465"/>
                  </a:lnTo>
                  <a:cubicBezTo>
                    <a:pt x="10692" y="4465"/>
                    <a:pt x="10692" y="4465"/>
                    <a:pt x="10692" y="4454"/>
                  </a:cubicBezTo>
                  <a:cubicBezTo>
                    <a:pt x="10716" y="4454"/>
                    <a:pt x="10752" y="4442"/>
                    <a:pt x="10764" y="4442"/>
                  </a:cubicBezTo>
                  <a:cubicBezTo>
                    <a:pt x="10669" y="4442"/>
                    <a:pt x="10800" y="4430"/>
                    <a:pt x="10764" y="4418"/>
                  </a:cubicBezTo>
                  <a:lnTo>
                    <a:pt x="10764" y="4418"/>
                  </a:lnTo>
                  <a:cubicBezTo>
                    <a:pt x="10728" y="4424"/>
                    <a:pt x="10692" y="4427"/>
                    <a:pt x="10660" y="4427"/>
                  </a:cubicBezTo>
                  <a:cubicBezTo>
                    <a:pt x="10627" y="4427"/>
                    <a:pt x="10597" y="4424"/>
                    <a:pt x="10573" y="4418"/>
                  </a:cubicBezTo>
                  <a:lnTo>
                    <a:pt x="10585" y="4418"/>
                  </a:lnTo>
                  <a:cubicBezTo>
                    <a:pt x="10585" y="4418"/>
                    <a:pt x="10612" y="4413"/>
                    <a:pt x="10629" y="4413"/>
                  </a:cubicBezTo>
                  <a:cubicBezTo>
                    <a:pt x="10638" y="4413"/>
                    <a:pt x="10645" y="4414"/>
                    <a:pt x="10645" y="4418"/>
                  </a:cubicBezTo>
                  <a:cubicBezTo>
                    <a:pt x="10657" y="4406"/>
                    <a:pt x="10633" y="4406"/>
                    <a:pt x="10633" y="4394"/>
                  </a:cubicBezTo>
                  <a:cubicBezTo>
                    <a:pt x="10625" y="4394"/>
                    <a:pt x="10612" y="4399"/>
                    <a:pt x="10600" y="4399"/>
                  </a:cubicBezTo>
                  <a:cubicBezTo>
                    <a:pt x="10595" y="4399"/>
                    <a:pt x="10589" y="4398"/>
                    <a:pt x="10585" y="4394"/>
                  </a:cubicBezTo>
                  <a:cubicBezTo>
                    <a:pt x="10597" y="4394"/>
                    <a:pt x="10633" y="4382"/>
                    <a:pt x="10633" y="4382"/>
                  </a:cubicBezTo>
                  <a:lnTo>
                    <a:pt x="10645" y="4382"/>
                  </a:lnTo>
                  <a:cubicBezTo>
                    <a:pt x="10681" y="4370"/>
                    <a:pt x="10681" y="4358"/>
                    <a:pt x="10716" y="4358"/>
                  </a:cubicBezTo>
                  <a:cubicBezTo>
                    <a:pt x="10669" y="4358"/>
                    <a:pt x="10692" y="4346"/>
                    <a:pt x="10669" y="4346"/>
                  </a:cubicBezTo>
                  <a:cubicBezTo>
                    <a:pt x="10633" y="4358"/>
                    <a:pt x="10621" y="4358"/>
                    <a:pt x="10597" y="4358"/>
                  </a:cubicBezTo>
                  <a:lnTo>
                    <a:pt x="10608" y="4370"/>
                  </a:lnTo>
                  <a:lnTo>
                    <a:pt x="10608" y="4370"/>
                  </a:lnTo>
                  <a:cubicBezTo>
                    <a:pt x="10601" y="4370"/>
                    <a:pt x="10596" y="4370"/>
                    <a:pt x="10596" y="4370"/>
                  </a:cubicBezTo>
                  <a:lnTo>
                    <a:pt x="10596" y="4370"/>
                  </a:lnTo>
                  <a:cubicBezTo>
                    <a:pt x="10562" y="4370"/>
                    <a:pt x="10585" y="4358"/>
                    <a:pt x="10550" y="4358"/>
                  </a:cubicBezTo>
                  <a:cubicBezTo>
                    <a:pt x="10550" y="4358"/>
                    <a:pt x="10514" y="4358"/>
                    <a:pt x="10490" y="4370"/>
                  </a:cubicBezTo>
                  <a:cubicBezTo>
                    <a:pt x="10490" y="4358"/>
                    <a:pt x="10514" y="4358"/>
                    <a:pt x="10550" y="4358"/>
                  </a:cubicBezTo>
                  <a:cubicBezTo>
                    <a:pt x="10538" y="4346"/>
                    <a:pt x="10573" y="4346"/>
                    <a:pt x="10538" y="4346"/>
                  </a:cubicBezTo>
                  <a:cubicBezTo>
                    <a:pt x="10550" y="4334"/>
                    <a:pt x="10573" y="4334"/>
                    <a:pt x="10597" y="4334"/>
                  </a:cubicBezTo>
                  <a:cubicBezTo>
                    <a:pt x="10603" y="4333"/>
                    <a:pt x="10605" y="4332"/>
                    <a:pt x="10606" y="4332"/>
                  </a:cubicBezTo>
                  <a:lnTo>
                    <a:pt x="10606" y="4332"/>
                  </a:lnTo>
                  <a:cubicBezTo>
                    <a:pt x="10611" y="4332"/>
                    <a:pt x="10590" y="4343"/>
                    <a:pt x="10611" y="4343"/>
                  </a:cubicBezTo>
                  <a:cubicBezTo>
                    <a:pt x="10620" y="4343"/>
                    <a:pt x="10638" y="4341"/>
                    <a:pt x="10669" y="4334"/>
                  </a:cubicBezTo>
                  <a:lnTo>
                    <a:pt x="10633" y="4334"/>
                  </a:lnTo>
                  <a:cubicBezTo>
                    <a:pt x="10645" y="4334"/>
                    <a:pt x="10681" y="4323"/>
                    <a:pt x="10669" y="4323"/>
                  </a:cubicBezTo>
                  <a:lnTo>
                    <a:pt x="10585" y="4323"/>
                  </a:lnTo>
                  <a:cubicBezTo>
                    <a:pt x="10573" y="4323"/>
                    <a:pt x="10550" y="4334"/>
                    <a:pt x="10526" y="4346"/>
                  </a:cubicBezTo>
                  <a:cubicBezTo>
                    <a:pt x="10478" y="4346"/>
                    <a:pt x="10514" y="4334"/>
                    <a:pt x="10514" y="4334"/>
                  </a:cubicBezTo>
                  <a:lnTo>
                    <a:pt x="10502" y="4334"/>
                  </a:lnTo>
                  <a:cubicBezTo>
                    <a:pt x="10526" y="4323"/>
                    <a:pt x="10573" y="4323"/>
                    <a:pt x="10597" y="4311"/>
                  </a:cubicBezTo>
                  <a:cubicBezTo>
                    <a:pt x="10615" y="4305"/>
                    <a:pt x="10609" y="4305"/>
                    <a:pt x="10602" y="4305"/>
                  </a:cubicBezTo>
                  <a:cubicBezTo>
                    <a:pt x="10594" y="4305"/>
                    <a:pt x="10585" y="4305"/>
                    <a:pt x="10597" y="4299"/>
                  </a:cubicBezTo>
                  <a:cubicBezTo>
                    <a:pt x="10585" y="4299"/>
                    <a:pt x="10585" y="4311"/>
                    <a:pt x="10585" y="4311"/>
                  </a:cubicBezTo>
                  <a:cubicBezTo>
                    <a:pt x="10585" y="4311"/>
                    <a:pt x="10585" y="4299"/>
                    <a:pt x="10585" y="4299"/>
                  </a:cubicBezTo>
                  <a:lnTo>
                    <a:pt x="10526" y="4299"/>
                  </a:lnTo>
                  <a:cubicBezTo>
                    <a:pt x="10514" y="4299"/>
                    <a:pt x="10466" y="4299"/>
                    <a:pt x="10526" y="4287"/>
                  </a:cubicBezTo>
                  <a:cubicBezTo>
                    <a:pt x="10526" y="4275"/>
                    <a:pt x="10550" y="4275"/>
                    <a:pt x="10562" y="4263"/>
                  </a:cubicBezTo>
                  <a:lnTo>
                    <a:pt x="10573" y="4251"/>
                  </a:lnTo>
                  <a:lnTo>
                    <a:pt x="10621" y="4251"/>
                  </a:lnTo>
                  <a:cubicBezTo>
                    <a:pt x="10617" y="4247"/>
                    <a:pt x="10612" y="4246"/>
                    <a:pt x="10605" y="4246"/>
                  </a:cubicBezTo>
                  <a:cubicBezTo>
                    <a:pt x="10591" y="4246"/>
                    <a:pt x="10569" y="4251"/>
                    <a:pt x="10538" y="4251"/>
                  </a:cubicBezTo>
                  <a:cubicBezTo>
                    <a:pt x="10538" y="4251"/>
                    <a:pt x="10526" y="4251"/>
                    <a:pt x="10490" y="4263"/>
                  </a:cubicBezTo>
                  <a:cubicBezTo>
                    <a:pt x="10442" y="4263"/>
                    <a:pt x="10526" y="4239"/>
                    <a:pt x="10502" y="4239"/>
                  </a:cubicBezTo>
                  <a:cubicBezTo>
                    <a:pt x="10502" y="4227"/>
                    <a:pt x="10478" y="4227"/>
                    <a:pt x="10478" y="4227"/>
                  </a:cubicBezTo>
                  <a:lnTo>
                    <a:pt x="10502" y="4227"/>
                  </a:lnTo>
                  <a:cubicBezTo>
                    <a:pt x="10550" y="4215"/>
                    <a:pt x="10478" y="4215"/>
                    <a:pt x="10490" y="4215"/>
                  </a:cubicBezTo>
                  <a:cubicBezTo>
                    <a:pt x="10502" y="4204"/>
                    <a:pt x="10562" y="4192"/>
                    <a:pt x="10526" y="4192"/>
                  </a:cubicBezTo>
                  <a:lnTo>
                    <a:pt x="10514" y="4192"/>
                  </a:lnTo>
                  <a:cubicBezTo>
                    <a:pt x="10506" y="4192"/>
                    <a:pt x="10498" y="4197"/>
                    <a:pt x="10494" y="4197"/>
                  </a:cubicBezTo>
                  <a:cubicBezTo>
                    <a:pt x="10491" y="4197"/>
                    <a:pt x="10490" y="4196"/>
                    <a:pt x="10490" y="4192"/>
                  </a:cubicBezTo>
                  <a:lnTo>
                    <a:pt x="10502" y="4192"/>
                  </a:lnTo>
                  <a:cubicBezTo>
                    <a:pt x="10502" y="4192"/>
                    <a:pt x="10502" y="4180"/>
                    <a:pt x="10502" y="4180"/>
                  </a:cubicBezTo>
                  <a:lnTo>
                    <a:pt x="10514" y="4192"/>
                  </a:lnTo>
                  <a:cubicBezTo>
                    <a:pt x="10514" y="4192"/>
                    <a:pt x="10514" y="4180"/>
                    <a:pt x="10514" y="4180"/>
                  </a:cubicBezTo>
                  <a:cubicBezTo>
                    <a:pt x="10514" y="4180"/>
                    <a:pt x="10526" y="4168"/>
                    <a:pt x="10526" y="4168"/>
                  </a:cubicBezTo>
                  <a:cubicBezTo>
                    <a:pt x="10585" y="4156"/>
                    <a:pt x="10490" y="4168"/>
                    <a:pt x="10550" y="4144"/>
                  </a:cubicBezTo>
                  <a:lnTo>
                    <a:pt x="10502" y="4144"/>
                  </a:lnTo>
                  <a:cubicBezTo>
                    <a:pt x="10502" y="4144"/>
                    <a:pt x="10502" y="4144"/>
                    <a:pt x="10502" y="4156"/>
                  </a:cubicBezTo>
                  <a:cubicBezTo>
                    <a:pt x="10502" y="4144"/>
                    <a:pt x="10490" y="4144"/>
                    <a:pt x="10490" y="4144"/>
                  </a:cubicBezTo>
                  <a:lnTo>
                    <a:pt x="10490" y="4156"/>
                  </a:lnTo>
                  <a:lnTo>
                    <a:pt x="10466" y="4156"/>
                  </a:lnTo>
                  <a:cubicBezTo>
                    <a:pt x="10466" y="4156"/>
                    <a:pt x="10466" y="4144"/>
                    <a:pt x="10454" y="4144"/>
                  </a:cubicBezTo>
                  <a:lnTo>
                    <a:pt x="10466" y="4144"/>
                  </a:lnTo>
                  <a:cubicBezTo>
                    <a:pt x="10466" y="4144"/>
                    <a:pt x="10466" y="4144"/>
                    <a:pt x="10466" y="4132"/>
                  </a:cubicBezTo>
                  <a:lnTo>
                    <a:pt x="10454" y="4132"/>
                  </a:lnTo>
                  <a:lnTo>
                    <a:pt x="10466" y="4120"/>
                  </a:lnTo>
                  <a:lnTo>
                    <a:pt x="10454" y="4120"/>
                  </a:lnTo>
                  <a:cubicBezTo>
                    <a:pt x="10454" y="4120"/>
                    <a:pt x="10442" y="4120"/>
                    <a:pt x="10442" y="4108"/>
                  </a:cubicBezTo>
                  <a:cubicBezTo>
                    <a:pt x="10442" y="4096"/>
                    <a:pt x="10442" y="4096"/>
                    <a:pt x="10442" y="4096"/>
                  </a:cubicBezTo>
                  <a:cubicBezTo>
                    <a:pt x="10454" y="4096"/>
                    <a:pt x="10454" y="4084"/>
                    <a:pt x="10466" y="4084"/>
                  </a:cubicBezTo>
                  <a:lnTo>
                    <a:pt x="10442" y="4084"/>
                  </a:lnTo>
                  <a:cubicBezTo>
                    <a:pt x="10442" y="4084"/>
                    <a:pt x="10442" y="4084"/>
                    <a:pt x="10442" y="4073"/>
                  </a:cubicBezTo>
                  <a:lnTo>
                    <a:pt x="10454" y="4073"/>
                  </a:lnTo>
                  <a:cubicBezTo>
                    <a:pt x="10466" y="4073"/>
                    <a:pt x="10466" y="4084"/>
                    <a:pt x="10466" y="4084"/>
                  </a:cubicBezTo>
                  <a:lnTo>
                    <a:pt x="10478" y="4096"/>
                  </a:lnTo>
                  <a:cubicBezTo>
                    <a:pt x="10478" y="4096"/>
                    <a:pt x="10478" y="4084"/>
                    <a:pt x="10478" y="4084"/>
                  </a:cubicBezTo>
                  <a:cubicBezTo>
                    <a:pt x="10478" y="4073"/>
                    <a:pt x="10466" y="4073"/>
                    <a:pt x="10466" y="4073"/>
                  </a:cubicBezTo>
                  <a:cubicBezTo>
                    <a:pt x="10466" y="4061"/>
                    <a:pt x="10466" y="4061"/>
                    <a:pt x="10466" y="4049"/>
                  </a:cubicBezTo>
                  <a:cubicBezTo>
                    <a:pt x="10466" y="4040"/>
                    <a:pt x="10466" y="4032"/>
                    <a:pt x="10470" y="4032"/>
                  </a:cubicBezTo>
                  <a:cubicBezTo>
                    <a:pt x="10472" y="4032"/>
                    <a:pt x="10475" y="4033"/>
                    <a:pt x="10478" y="4037"/>
                  </a:cubicBezTo>
                  <a:lnTo>
                    <a:pt x="10478" y="4049"/>
                  </a:lnTo>
                  <a:lnTo>
                    <a:pt x="10490" y="4073"/>
                  </a:lnTo>
                  <a:cubicBezTo>
                    <a:pt x="10490" y="4049"/>
                    <a:pt x="10466" y="3989"/>
                    <a:pt x="10466" y="3942"/>
                  </a:cubicBezTo>
                  <a:lnTo>
                    <a:pt x="10466" y="3942"/>
                  </a:lnTo>
                  <a:cubicBezTo>
                    <a:pt x="10478" y="3965"/>
                    <a:pt x="10490" y="4001"/>
                    <a:pt x="10502" y="4037"/>
                  </a:cubicBezTo>
                  <a:lnTo>
                    <a:pt x="10514" y="4025"/>
                  </a:lnTo>
                  <a:lnTo>
                    <a:pt x="10526" y="4061"/>
                  </a:lnTo>
                  <a:cubicBezTo>
                    <a:pt x="10526" y="4050"/>
                    <a:pt x="10517" y="4023"/>
                    <a:pt x="10522" y="4023"/>
                  </a:cubicBezTo>
                  <a:lnTo>
                    <a:pt x="10522" y="4023"/>
                  </a:lnTo>
                  <a:cubicBezTo>
                    <a:pt x="10523" y="4023"/>
                    <a:pt x="10524" y="4023"/>
                    <a:pt x="10526" y="4025"/>
                  </a:cubicBezTo>
                  <a:cubicBezTo>
                    <a:pt x="10538" y="4061"/>
                    <a:pt x="10550" y="4049"/>
                    <a:pt x="10562" y="4096"/>
                  </a:cubicBezTo>
                  <a:cubicBezTo>
                    <a:pt x="10563" y="4097"/>
                    <a:pt x="10563" y="4098"/>
                    <a:pt x="10564" y="4098"/>
                  </a:cubicBezTo>
                  <a:cubicBezTo>
                    <a:pt x="10566" y="4098"/>
                    <a:pt x="10564" y="4089"/>
                    <a:pt x="10562" y="4081"/>
                  </a:cubicBezTo>
                  <a:lnTo>
                    <a:pt x="10562" y="4081"/>
                  </a:lnTo>
                  <a:cubicBezTo>
                    <a:pt x="10562" y="4066"/>
                    <a:pt x="10561" y="4064"/>
                    <a:pt x="10560" y="4064"/>
                  </a:cubicBezTo>
                  <a:cubicBezTo>
                    <a:pt x="10559" y="4064"/>
                    <a:pt x="10558" y="4064"/>
                    <a:pt x="10556" y="4064"/>
                  </a:cubicBezTo>
                  <a:cubicBezTo>
                    <a:pt x="10555" y="4064"/>
                    <a:pt x="10553" y="4064"/>
                    <a:pt x="10550" y="4061"/>
                  </a:cubicBezTo>
                  <a:cubicBezTo>
                    <a:pt x="10526" y="4013"/>
                    <a:pt x="10550" y="4037"/>
                    <a:pt x="10550" y="4013"/>
                  </a:cubicBezTo>
                  <a:cubicBezTo>
                    <a:pt x="10538" y="3989"/>
                    <a:pt x="10538" y="3930"/>
                    <a:pt x="10514" y="3882"/>
                  </a:cubicBezTo>
                  <a:lnTo>
                    <a:pt x="10526" y="3882"/>
                  </a:lnTo>
                  <a:cubicBezTo>
                    <a:pt x="10520" y="3865"/>
                    <a:pt x="10517" y="3860"/>
                    <a:pt x="10514" y="3860"/>
                  </a:cubicBezTo>
                  <a:cubicBezTo>
                    <a:pt x="10508" y="3860"/>
                    <a:pt x="10508" y="3887"/>
                    <a:pt x="10503" y="3887"/>
                  </a:cubicBezTo>
                  <a:cubicBezTo>
                    <a:pt x="10500" y="3887"/>
                    <a:pt x="10496" y="3880"/>
                    <a:pt x="10490" y="3858"/>
                  </a:cubicBezTo>
                  <a:cubicBezTo>
                    <a:pt x="10485" y="3858"/>
                    <a:pt x="10482" y="3860"/>
                    <a:pt x="10479" y="3860"/>
                  </a:cubicBezTo>
                  <a:cubicBezTo>
                    <a:pt x="10474" y="3860"/>
                    <a:pt x="10469" y="3856"/>
                    <a:pt x="10454" y="3834"/>
                  </a:cubicBezTo>
                  <a:lnTo>
                    <a:pt x="10454" y="3834"/>
                  </a:lnTo>
                  <a:lnTo>
                    <a:pt x="10478" y="3906"/>
                  </a:lnTo>
                  <a:cubicBezTo>
                    <a:pt x="10466" y="3894"/>
                    <a:pt x="10454" y="3858"/>
                    <a:pt x="10454" y="3846"/>
                  </a:cubicBezTo>
                  <a:lnTo>
                    <a:pt x="10442" y="3846"/>
                  </a:lnTo>
                  <a:cubicBezTo>
                    <a:pt x="10442" y="3834"/>
                    <a:pt x="10431" y="3834"/>
                    <a:pt x="10442" y="3823"/>
                  </a:cubicBezTo>
                  <a:cubicBezTo>
                    <a:pt x="10432" y="3812"/>
                    <a:pt x="10427" y="3809"/>
                    <a:pt x="10424" y="3809"/>
                  </a:cubicBezTo>
                  <a:lnTo>
                    <a:pt x="10424" y="3809"/>
                  </a:lnTo>
                  <a:cubicBezTo>
                    <a:pt x="10421" y="3809"/>
                    <a:pt x="10424" y="3816"/>
                    <a:pt x="10431" y="3823"/>
                  </a:cubicBezTo>
                  <a:cubicBezTo>
                    <a:pt x="10431" y="3846"/>
                    <a:pt x="10431" y="3846"/>
                    <a:pt x="10419" y="3846"/>
                  </a:cubicBezTo>
                  <a:cubicBezTo>
                    <a:pt x="10419" y="3858"/>
                    <a:pt x="10442" y="3894"/>
                    <a:pt x="10442" y="3906"/>
                  </a:cubicBezTo>
                  <a:cubicBezTo>
                    <a:pt x="10419" y="3894"/>
                    <a:pt x="10419" y="3906"/>
                    <a:pt x="10383" y="3858"/>
                  </a:cubicBezTo>
                  <a:cubicBezTo>
                    <a:pt x="10383" y="3846"/>
                    <a:pt x="10371" y="3823"/>
                    <a:pt x="10371" y="3823"/>
                  </a:cubicBezTo>
                  <a:cubicBezTo>
                    <a:pt x="10369" y="3821"/>
                    <a:pt x="10368" y="3820"/>
                    <a:pt x="10367" y="3820"/>
                  </a:cubicBezTo>
                  <a:lnTo>
                    <a:pt x="10367" y="3820"/>
                  </a:lnTo>
                  <a:cubicBezTo>
                    <a:pt x="10362" y="3820"/>
                    <a:pt x="10373" y="3850"/>
                    <a:pt x="10383" y="3870"/>
                  </a:cubicBezTo>
                  <a:cubicBezTo>
                    <a:pt x="10383" y="3870"/>
                    <a:pt x="10383" y="3870"/>
                    <a:pt x="10371" y="3882"/>
                  </a:cubicBezTo>
                  <a:cubicBezTo>
                    <a:pt x="10371" y="3858"/>
                    <a:pt x="10359" y="3846"/>
                    <a:pt x="10359" y="3846"/>
                  </a:cubicBezTo>
                  <a:cubicBezTo>
                    <a:pt x="10359" y="3834"/>
                    <a:pt x="10347" y="3834"/>
                    <a:pt x="10347" y="3834"/>
                  </a:cubicBezTo>
                  <a:lnTo>
                    <a:pt x="10347" y="3834"/>
                  </a:lnTo>
                  <a:cubicBezTo>
                    <a:pt x="10359" y="3882"/>
                    <a:pt x="10347" y="3858"/>
                    <a:pt x="10347" y="3882"/>
                  </a:cubicBezTo>
                  <a:cubicBezTo>
                    <a:pt x="10353" y="3888"/>
                    <a:pt x="10356" y="3891"/>
                    <a:pt x="10358" y="3891"/>
                  </a:cubicBezTo>
                  <a:cubicBezTo>
                    <a:pt x="10359" y="3891"/>
                    <a:pt x="10359" y="3888"/>
                    <a:pt x="10359" y="3882"/>
                  </a:cubicBezTo>
                  <a:cubicBezTo>
                    <a:pt x="10368" y="3909"/>
                    <a:pt x="10370" y="3942"/>
                    <a:pt x="10366" y="3942"/>
                  </a:cubicBezTo>
                  <a:cubicBezTo>
                    <a:pt x="10364" y="3942"/>
                    <a:pt x="10362" y="3939"/>
                    <a:pt x="10359" y="3930"/>
                  </a:cubicBezTo>
                  <a:cubicBezTo>
                    <a:pt x="10359" y="3906"/>
                    <a:pt x="10335" y="3882"/>
                    <a:pt x="10347" y="3870"/>
                  </a:cubicBezTo>
                  <a:cubicBezTo>
                    <a:pt x="10339" y="3857"/>
                    <a:pt x="10335" y="3852"/>
                    <a:pt x="10334" y="3852"/>
                  </a:cubicBezTo>
                  <a:lnTo>
                    <a:pt x="10334" y="3852"/>
                  </a:lnTo>
                  <a:cubicBezTo>
                    <a:pt x="10330" y="3852"/>
                    <a:pt x="10348" y="3897"/>
                    <a:pt x="10341" y="3897"/>
                  </a:cubicBezTo>
                  <a:cubicBezTo>
                    <a:pt x="10339" y="3897"/>
                    <a:pt x="10338" y="3896"/>
                    <a:pt x="10335" y="3894"/>
                  </a:cubicBezTo>
                  <a:lnTo>
                    <a:pt x="10323" y="3870"/>
                  </a:lnTo>
                  <a:cubicBezTo>
                    <a:pt x="10312" y="3836"/>
                    <a:pt x="10322" y="3856"/>
                    <a:pt x="10313" y="3837"/>
                  </a:cubicBezTo>
                  <a:lnTo>
                    <a:pt x="10313" y="3837"/>
                  </a:lnTo>
                  <a:cubicBezTo>
                    <a:pt x="10318" y="3822"/>
                    <a:pt x="10335" y="3817"/>
                    <a:pt x="10335" y="3787"/>
                  </a:cubicBezTo>
                  <a:lnTo>
                    <a:pt x="10300" y="3775"/>
                  </a:lnTo>
                  <a:cubicBezTo>
                    <a:pt x="10288" y="3823"/>
                    <a:pt x="10228" y="3787"/>
                    <a:pt x="10240" y="3882"/>
                  </a:cubicBezTo>
                  <a:cubicBezTo>
                    <a:pt x="10240" y="3882"/>
                    <a:pt x="10240" y="3882"/>
                    <a:pt x="10240" y="3906"/>
                  </a:cubicBezTo>
                  <a:lnTo>
                    <a:pt x="10240" y="3918"/>
                  </a:lnTo>
                  <a:cubicBezTo>
                    <a:pt x="10228" y="3894"/>
                    <a:pt x="10216" y="3894"/>
                    <a:pt x="10192" y="3870"/>
                  </a:cubicBezTo>
                  <a:lnTo>
                    <a:pt x="10192" y="3870"/>
                  </a:lnTo>
                  <a:cubicBezTo>
                    <a:pt x="10204" y="3882"/>
                    <a:pt x="10204" y="3882"/>
                    <a:pt x="10216" y="3906"/>
                  </a:cubicBezTo>
                  <a:cubicBezTo>
                    <a:pt x="10225" y="3942"/>
                    <a:pt x="10234" y="3958"/>
                    <a:pt x="10233" y="3958"/>
                  </a:cubicBezTo>
                  <a:cubicBezTo>
                    <a:pt x="10232" y="3958"/>
                    <a:pt x="10231" y="3956"/>
                    <a:pt x="10228" y="3953"/>
                  </a:cubicBezTo>
                  <a:cubicBezTo>
                    <a:pt x="10221" y="3939"/>
                    <a:pt x="10218" y="3933"/>
                    <a:pt x="10214" y="3926"/>
                  </a:cubicBezTo>
                  <a:lnTo>
                    <a:pt x="10214" y="3926"/>
                  </a:lnTo>
                  <a:cubicBezTo>
                    <a:pt x="10216" y="3934"/>
                    <a:pt x="10216" y="3942"/>
                    <a:pt x="10216" y="3942"/>
                  </a:cubicBezTo>
                  <a:cubicBezTo>
                    <a:pt x="10204" y="3930"/>
                    <a:pt x="10192" y="3930"/>
                    <a:pt x="10181" y="3906"/>
                  </a:cubicBezTo>
                  <a:cubicBezTo>
                    <a:pt x="10181" y="3902"/>
                    <a:pt x="10182" y="3901"/>
                    <a:pt x="10184" y="3901"/>
                  </a:cubicBezTo>
                  <a:cubicBezTo>
                    <a:pt x="10187" y="3901"/>
                    <a:pt x="10192" y="3906"/>
                    <a:pt x="10192" y="3906"/>
                  </a:cubicBezTo>
                  <a:cubicBezTo>
                    <a:pt x="10192" y="3894"/>
                    <a:pt x="10181" y="3882"/>
                    <a:pt x="10169" y="3870"/>
                  </a:cubicBezTo>
                  <a:cubicBezTo>
                    <a:pt x="10157" y="3858"/>
                    <a:pt x="10157" y="3834"/>
                    <a:pt x="10157" y="3823"/>
                  </a:cubicBezTo>
                  <a:cubicBezTo>
                    <a:pt x="10145" y="3846"/>
                    <a:pt x="10157" y="3906"/>
                    <a:pt x="10157" y="3930"/>
                  </a:cubicBezTo>
                  <a:cubicBezTo>
                    <a:pt x="10149" y="3922"/>
                    <a:pt x="10135" y="3892"/>
                    <a:pt x="10131" y="3881"/>
                  </a:cubicBezTo>
                  <a:lnTo>
                    <a:pt x="10131" y="3881"/>
                  </a:lnTo>
                  <a:cubicBezTo>
                    <a:pt x="10132" y="3881"/>
                    <a:pt x="10132" y="3881"/>
                    <a:pt x="10133" y="3882"/>
                  </a:cubicBezTo>
                  <a:cubicBezTo>
                    <a:pt x="10131" y="3878"/>
                    <a:pt x="10130" y="3876"/>
                    <a:pt x="10130" y="3876"/>
                  </a:cubicBezTo>
                  <a:lnTo>
                    <a:pt x="10130" y="3876"/>
                  </a:lnTo>
                  <a:cubicBezTo>
                    <a:pt x="10129" y="3876"/>
                    <a:pt x="10130" y="3878"/>
                    <a:pt x="10131" y="3881"/>
                  </a:cubicBezTo>
                  <a:lnTo>
                    <a:pt x="10131" y="3881"/>
                  </a:lnTo>
                  <a:cubicBezTo>
                    <a:pt x="10131" y="3881"/>
                    <a:pt x="10131" y="3881"/>
                    <a:pt x="10131" y="3881"/>
                  </a:cubicBezTo>
                  <a:lnTo>
                    <a:pt x="10131" y="3881"/>
                  </a:lnTo>
                  <a:cubicBezTo>
                    <a:pt x="10125" y="3881"/>
                    <a:pt x="10129" y="3920"/>
                    <a:pt x="10131" y="3941"/>
                  </a:cubicBezTo>
                  <a:lnTo>
                    <a:pt x="10131" y="3941"/>
                  </a:lnTo>
                  <a:cubicBezTo>
                    <a:pt x="10085" y="3930"/>
                    <a:pt x="10061" y="3941"/>
                    <a:pt x="10002" y="3894"/>
                  </a:cubicBezTo>
                  <a:lnTo>
                    <a:pt x="10002" y="3894"/>
                  </a:lnTo>
                  <a:lnTo>
                    <a:pt x="10026" y="3965"/>
                  </a:lnTo>
                  <a:lnTo>
                    <a:pt x="10002" y="3930"/>
                  </a:lnTo>
                  <a:cubicBezTo>
                    <a:pt x="9993" y="3925"/>
                    <a:pt x="9985" y="3923"/>
                    <a:pt x="9978" y="3923"/>
                  </a:cubicBezTo>
                  <a:cubicBezTo>
                    <a:pt x="9949" y="3923"/>
                    <a:pt x="9938" y="3958"/>
                    <a:pt x="9919" y="3977"/>
                  </a:cubicBezTo>
                  <a:cubicBezTo>
                    <a:pt x="9917" y="3979"/>
                    <a:pt x="9916" y="3979"/>
                    <a:pt x="9915" y="3979"/>
                  </a:cubicBezTo>
                  <a:cubicBezTo>
                    <a:pt x="9904" y="3979"/>
                    <a:pt x="9893" y="3940"/>
                    <a:pt x="9883" y="3930"/>
                  </a:cubicBezTo>
                  <a:cubicBezTo>
                    <a:pt x="9859" y="3930"/>
                    <a:pt x="9883" y="4001"/>
                    <a:pt x="9871" y="4025"/>
                  </a:cubicBezTo>
                  <a:cubicBezTo>
                    <a:pt x="9859" y="4001"/>
                    <a:pt x="9847" y="3953"/>
                    <a:pt x="9835" y="3953"/>
                  </a:cubicBezTo>
                  <a:lnTo>
                    <a:pt x="9835" y="3953"/>
                  </a:lnTo>
                  <a:cubicBezTo>
                    <a:pt x="9835" y="3973"/>
                    <a:pt x="9843" y="3992"/>
                    <a:pt x="9840" y="3992"/>
                  </a:cubicBezTo>
                  <a:cubicBezTo>
                    <a:pt x="9839" y="3992"/>
                    <a:pt x="9837" y="3991"/>
                    <a:pt x="9835" y="3989"/>
                  </a:cubicBezTo>
                  <a:lnTo>
                    <a:pt x="9835" y="3977"/>
                  </a:lnTo>
                  <a:cubicBezTo>
                    <a:pt x="9831" y="3968"/>
                    <a:pt x="9828" y="3966"/>
                    <a:pt x="9826" y="3966"/>
                  </a:cubicBezTo>
                  <a:cubicBezTo>
                    <a:pt x="9823" y="3966"/>
                    <a:pt x="9821" y="3969"/>
                    <a:pt x="9818" y="3969"/>
                  </a:cubicBezTo>
                  <a:cubicBezTo>
                    <a:pt x="9816" y="3969"/>
                    <a:pt x="9814" y="3968"/>
                    <a:pt x="9811" y="3965"/>
                  </a:cubicBezTo>
                  <a:cubicBezTo>
                    <a:pt x="9788" y="3977"/>
                    <a:pt x="9788" y="4025"/>
                    <a:pt x="9811" y="4096"/>
                  </a:cubicBezTo>
                  <a:cubicBezTo>
                    <a:pt x="9788" y="4096"/>
                    <a:pt x="9776" y="4037"/>
                    <a:pt x="9776" y="4025"/>
                  </a:cubicBezTo>
                  <a:lnTo>
                    <a:pt x="9776" y="4025"/>
                  </a:lnTo>
                  <a:cubicBezTo>
                    <a:pt x="9778" y="4027"/>
                    <a:pt x="9779" y="4028"/>
                    <a:pt x="9780" y="4028"/>
                  </a:cubicBezTo>
                  <a:cubicBezTo>
                    <a:pt x="9783" y="4028"/>
                    <a:pt x="9774" y="4009"/>
                    <a:pt x="9764" y="3989"/>
                  </a:cubicBezTo>
                  <a:cubicBezTo>
                    <a:pt x="9764" y="4001"/>
                    <a:pt x="9764" y="4010"/>
                    <a:pt x="9761" y="4010"/>
                  </a:cubicBezTo>
                  <a:cubicBezTo>
                    <a:pt x="9758" y="4010"/>
                    <a:pt x="9752" y="4001"/>
                    <a:pt x="9740" y="3977"/>
                  </a:cubicBezTo>
                  <a:cubicBezTo>
                    <a:pt x="9740" y="3988"/>
                    <a:pt x="9730" y="3989"/>
                    <a:pt x="9737" y="4015"/>
                  </a:cubicBezTo>
                  <a:lnTo>
                    <a:pt x="9737" y="4015"/>
                  </a:lnTo>
                  <a:cubicBezTo>
                    <a:pt x="9737" y="4015"/>
                    <a:pt x="9737" y="4015"/>
                    <a:pt x="9737" y="4015"/>
                  </a:cubicBezTo>
                  <a:lnTo>
                    <a:pt x="9737" y="4015"/>
                  </a:lnTo>
                  <a:cubicBezTo>
                    <a:pt x="9740" y="4015"/>
                    <a:pt x="9752" y="4032"/>
                    <a:pt x="9752" y="4049"/>
                  </a:cubicBezTo>
                  <a:cubicBezTo>
                    <a:pt x="9748" y="4045"/>
                    <a:pt x="9744" y="4045"/>
                    <a:pt x="9740" y="4045"/>
                  </a:cubicBezTo>
                  <a:lnTo>
                    <a:pt x="9740" y="4045"/>
                  </a:lnTo>
                  <a:cubicBezTo>
                    <a:pt x="9731" y="4045"/>
                    <a:pt x="9720" y="4045"/>
                    <a:pt x="9704" y="4013"/>
                  </a:cubicBezTo>
                  <a:cubicBezTo>
                    <a:pt x="9669" y="4037"/>
                    <a:pt x="9621" y="4049"/>
                    <a:pt x="9573" y="4073"/>
                  </a:cubicBezTo>
                  <a:cubicBezTo>
                    <a:pt x="9585" y="4096"/>
                    <a:pt x="9585" y="4084"/>
                    <a:pt x="9597" y="4096"/>
                  </a:cubicBezTo>
                  <a:cubicBezTo>
                    <a:pt x="9597" y="4107"/>
                    <a:pt x="9595" y="4111"/>
                    <a:pt x="9592" y="4111"/>
                  </a:cubicBezTo>
                  <a:cubicBezTo>
                    <a:pt x="9589" y="4111"/>
                    <a:pt x="9584" y="4106"/>
                    <a:pt x="9583" y="4106"/>
                  </a:cubicBezTo>
                  <a:lnTo>
                    <a:pt x="9583" y="4106"/>
                  </a:lnTo>
                  <a:cubicBezTo>
                    <a:pt x="9581" y="4106"/>
                    <a:pt x="9581" y="4109"/>
                    <a:pt x="9585" y="4120"/>
                  </a:cubicBezTo>
                  <a:lnTo>
                    <a:pt x="9573" y="4084"/>
                  </a:lnTo>
                  <a:cubicBezTo>
                    <a:pt x="9561" y="4096"/>
                    <a:pt x="9573" y="4144"/>
                    <a:pt x="9573" y="4180"/>
                  </a:cubicBezTo>
                  <a:cubicBezTo>
                    <a:pt x="9561" y="4144"/>
                    <a:pt x="9549" y="4156"/>
                    <a:pt x="9549" y="4132"/>
                  </a:cubicBezTo>
                  <a:cubicBezTo>
                    <a:pt x="9549" y="4133"/>
                    <a:pt x="9549" y="4133"/>
                    <a:pt x="9549" y="4133"/>
                  </a:cubicBezTo>
                  <a:cubicBezTo>
                    <a:pt x="9543" y="4133"/>
                    <a:pt x="9479" y="4034"/>
                    <a:pt x="9477" y="4034"/>
                  </a:cubicBezTo>
                  <a:lnTo>
                    <a:pt x="9477" y="4034"/>
                  </a:lnTo>
                  <a:cubicBezTo>
                    <a:pt x="9477" y="4034"/>
                    <a:pt x="9477" y="4035"/>
                    <a:pt x="9478" y="4037"/>
                  </a:cubicBezTo>
                  <a:lnTo>
                    <a:pt x="9549" y="4168"/>
                  </a:lnTo>
                  <a:cubicBezTo>
                    <a:pt x="9555" y="4174"/>
                    <a:pt x="9555" y="4174"/>
                    <a:pt x="9554" y="4174"/>
                  </a:cubicBezTo>
                  <a:cubicBezTo>
                    <a:pt x="9552" y="4174"/>
                    <a:pt x="9549" y="4174"/>
                    <a:pt x="9549" y="4180"/>
                  </a:cubicBezTo>
                  <a:cubicBezTo>
                    <a:pt x="9538" y="4156"/>
                    <a:pt x="9514" y="4132"/>
                    <a:pt x="9502" y="4132"/>
                  </a:cubicBezTo>
                  <a:cubicBezTo>
                    <a:pt x="9490" y="4108"/>
                    <a:pt x="9502" y="4108"/>
                    <a:pt x="9502" y="4108"/>
                  </a:cubicBezTo>
                  <a:cubicBezTo>
                    <a:pt x="9478" y="4049"/>
                    <a:pt x="9466" y="4073"/>
                    <a:pt x="9454" y="4025"/>
                  </a:cubicBezTo>
                  <a:lnTo>
                    <a:pt x="9454" y="4025"/>
                  </a:lnTo>
                  <a:cubicBezTo>
                    <a:pt x="9442" y="4037"/>
                    <a:pt x="9466" y="4049"/>
                    <a:pt x="9478" y="4073"/>
                  </a:cubicBezTo>
                  <a:lnTo>
                    <a:pt x="9454" y="4073"/>
                  </a:lnTo>
                  <a:lnTo>
                    <a:pt x="9478" y="4084"/>
                  </a:lnTo>
                  <a:cubicBezTo>
                    <a:pt x="9478" y="4094"/>
                    <a:pt x="9486" y="4127"/>
                    <a:pt x="9476" y="4127"/>
                  </a:cubicBezTo>
                  <a:cubicBezTo>
                    <a:pt x="9474" y="4127"/>
                    <a:pt x="9471" y="4125"/>
                    <a:pt x="9466" y="4120"/>
                  </a:cubicBezTo>
                  <a:lnTo>
                    <a:pt x="9466" y="4120"/>
                  </a:lnTo>
                  <a:lnTo>
                    <a:pt x="9490" y="4180"/>
                  </a:lnTo>
                  <a:cubicBezTo>
                    <a:pt x="9482" y="4163"/>
                    <a:pt x="9478" y="4158"/>
                    <a:pt x="9476" y="4158"/>
                  </a:cubicBezTo>
                  <a:cubicBezTo>
                    <a:pt x="9472" y="4158"/>
                    <a:pt x="9473" y="4170"/>
                    <a:pt x="9469" y="4170"/>
                  </a:cubicBezTo>
                  <a:cubicBezTo>
                    <a:pt x="9469" y="4170"/>
                    <a:pt x="9468" y="4169"/>
                    <a:pt x="9466" y="4168"/>
                  </a:cubicBezTo>
                  <a:lnTo>
                    <a:pt x="9454" y="4144"/>
                  </a:lnTo>
                  <a:cubicBezTo>
                    <a:pt x="9442" y="4144"/>
                    <a:pt x="9442" y="4132"/>
                    <a:pt x="9430" y="4120"/>
                  </a:cubicBezTo>
                  <a:cubicBezTo>
                    <a:pt x="9423" y="4109"/>
                    <a:pt x="9421" y="4106"/>
                    <a:pt x="9422" y="4106"/>
                  </a:cubicBezTo>
                  <a:lnTo>
                    <a:pt x="9422" y="4106"/>
                  </a:lnTo>
                  <a:cubicBezTo>
                    <a:pt x="9423" y="4106"/>
                    <a:pt x="9426" y="4111"/>
                    <a:pt x="9427" y="4111"/>
                  </a:cubicBezTo>
                  <a:cubicBezTo>
                    <a:pt x="9428" y="4111"/>
                    <a:pt x="9426" y="4107"/>
                    <a:pt x="9419" y="4096"/>
                  </a:cubicBezTo>
                  <a:lnTo>
                    <a:pt x="9407" y="4084"/>
                  </a:lnTo>
                  <a:lnTo>
                    <a:pt x="9407" y="4084"/>
                  </a:lnTo>
                  <a:cubicBezTo>
                    <a:pt x="9419" y="4108"/>
                    <a:pt x="9419" y="4132"/>
                    <a:pt x="9442" y="4144"/>
                  </a:cubicBezTo>
                  <a:cubicBezTo>
                    <a:pt x="9454" y="4192"/>
                    <a:pt x="9466" y="4227"/>
                    <a:pt x="9454" y="4239"/>
                  </a:cubicBezTo>
                  <a:cubicBezTo>
                    <a:pt x="9419" y="4204"/>
                    <a:pt x="9442" y="4192"/>
                    <a:pt x="9419" y="4156"/>
                  </a:cubicBezTo>
                  <a:cubicBezTo>
                    <a:pt x="9417" y="4155"/>
                    <a:pt x="9416" y="4155"/>
                    <a:pt x="9414" y="4155"/>
                  </a:cubicBezTo>
                  <a:cubicBezTo>
                    <a:pt x="9389" y="4155"/>
                    <a:pt x="9453" y="4275"/>
                    <a:pt x="9430" y="4275"/>
                  </a:cubicBezTo>
                  <a:cubicBezTo>
                    <a:pt x="9429" y="4273"/>
                    <a:pt x="9428" y="4273"/>
                    <a:pt x="9427" y="4273"/>
                  </a:cubicBezTo>
                  <a:lnTo>
                    <a:pt x="9427" y="4273"/>
                  </a:lnTo>
                  <a:cubicBezTo>
                    <a:pt x="9421" y="4273"/>
                    <a:pt x="9429" y="4300"/>
                    <a:pt x="9419" y="4311"/>
                  </a:cubicBezTo>
                  <a:cubicBezTo>
                    <a:pt x="9407" y="4287"/>
                    <a:pt x="9395" y="4287"/>
                    <a:pt x="9383" y="4263"/>
                  </a:cubicBezTo>
                  <a:lnTo>
                    <a:pt x="9371" y="4239"/>
                  </a:lnTo>
                  <a:cubicBezTo>
                    <a:pt x="9371" y="4239"/>
                    <a:pt x="9362" y="4239"/>
                    <a:pt x="9353" y="4225"/>
                  </a:cubicBezTo>
                  <a:lnTo>
                    <a:pt x="9353" y="4225"/>
                  </a:lnTo>
                  <a:cubicBezTo>
                    <a:pt x="9367" y="4253"/>
                    <a:pt x="9347" y="4265"/>
                    <a:pt x="9347" y="4287"/>
                  </a:cubicBezTo>
                  <a:lnTo>
                    <a:pt x="9371" y="4311"/>
                  </a:lnTo>
                  <a:cubicBezTo>
                    <a:pt x="9371" y="4330"/>
                    <a:pt x="9371" y="4350"/>
                    <a:pt x="9364" y="4350"/>
                  </a:cubicBezTo>
                  <a:cubicBezTo>
                    <a:pt x="9363" y="4350"/>
                    <a:pt x="9361" y="4349"/>
                    <a:pt x="9359" y="4346"/>
                  </a:cubicBezTo>
                  <a:lnTo>
                    <a:pt x="9359" y="4346"/>
                  </a:lnTo>
                  <a:cubicBezTo>
                    <a:pt x="9347" y="4370"/>
                    <a:pt x="9371" y="4394"/>
                    <a:pt x="9383" y="4430"/>
                  </a:cubicBezTo>
                  <a:cubicBezTo>
                    <a:pt x="9359" y="4406"/>
                    <a:pt x="9335" y="4370"/>
                    <a:pt x="9323" y="4334"/>
                  </a:cubicBezTo>
                  <a:lnTo>
                    <a:pt x="9323" y="4334"/>
                  </a:lnTo>
                  <a:cubicBezTo>
                    <a:pt x="9329" y="4346"/>
                    <a:pt x="9332" y="4349"/>
                    <a:pt x="9335" y="4349"/>
                  </a:cubicBezTo>
                  <a:cubicBezTo>
                    <a:pt x="9338" y="4349"/>
                    <a:pt x="9341" y="4346"/>
                    <a:pt x="9347" y="4346"/>
                  </a:cubicBezTo>
                  <a:cubicBezTo>
                    <a:pt x="9347" y="4313"/>
                    <a:pt x="9327" y="4250"/>
                    <a:pt x="9342" y="4250"/>
                  </a:cubicBezTo>
                  <a:cubicBezTo>
                    <a:pt x="9344" y="4250"/>
                    <a:pt x="9345" y="4250"/>
                    <a:pt x="9347" y="4251"/>
                  </a:cubicBezTo>
                  <a:cubicBezTo>
                    <a:pt x="9332" y="4225"/>
                    <a:pt x="9325" y="4216"/>
                    <a:pt x="9322" y="4216"/>
                  </a:cubicBezTo>
                  <a:lnTo>
                    <a:pt x="9322" y="4216"/>
                  </a:lnTo>
                  <a:cubicBezTo>
                    <a:pt x="9317" y="4216"/>
                    <a:pt x="9324" y="4243"/>
                    <a:pt x="9317" y="4243"/>
                  </a:cubicBezTo>
                  <a:cubicBezTo>
                    <a:pt x="9316" y="4243"/>
                    <a:pt x="9314" y="4242"/>
                    <a:pt x="9311" y="4239"/>
                  </a:cubicBezTo>
                  <a:cubicBezTo>
                    <a:pt x="9311" y="4227"/>
                    <a:pt x="9311" y="4227"/>
                    <a:pt x="9311" y="4227"/>
                  </a:cubicBezTo>
                  <a:cubicBezTo>
                    <a:pt x="9311" y="4215"/>
                    <a:pt x="9311" y="4204"/>
                    <a:pt x="9288" y="4156"/>
                  </a:cubicBezTo>
                  <a:lnTo>
                    <a:pt x="9288" y="4156"/>
                  </a:lnTo>
                  <a:cubicBezTo>
                    <a:pt x="9288" y="4166"/>
                    <a:pt x="9314" y="4220"/>
                    <a:pt x="9306" y="4220"/>
                  </a:cubicBezTo>
                  <a:cubicBezTo>
                    <a:pt x="9305" y="4220"/>
                    <a:pt x="9303" y="4219"/>
                    <a:pt x="9299" y="4215"/>
                  </a:cubicBezTo>
                  <a:cubicBezTo>
                    <a:pt x="9299" y="4219"/>
                    <a:pt x="9298" y="4221"/>
                    <a:pt x="9297" y="4221"/>
                  </a:cubicBezTo>
                  <a:cubicBezTo>
                    <a:pt x="9288" y="4221"/>
                    <a:pt x="9262" y="4180"/>
                    <a:pt x="9252" y="4180"/>
                  </a:cubicBezTo>
                  <a:lnTo>
                    <a:pt x="9252" y="4180"/>
                  </a:lnTo>
                  <a:cubicBezTo>
                    <a:pt x="9264" y="4215"/>
                    <a:pt x="9299" y="4275"/>
                    <a:pt x="9276" y="4275"/>
                  </a:cubicBezTo>
                  <a:lnTo>
                    <a:pt x="9264" y="4227"/>
                  </a:lnTo>
                  <a:lnTo>
                    <a:pt x="9264" y="4227"/>
                  </a:lnTo>
                  <a:cubicBezTo>
                    <a:pt x="9240" y="4227"/>
                    <a:pt x="9288" y="4287"/>
                    <a:pt x="9276" y="4299"/>
                  </a:cubicBezTo>
                  <a:cubicBezTo>
                    <a:pt x="9276" y="4299"/>
                    <a:pt x="9285" y="4336"/>
                    <a:pt x="9295" y="4336"/>
                  </a:cubicBezTo>
                  <a:cubicBezTo>
                    <a:pt x="9297" y="4336"/>
                    <a:pt x="9298" y="4336"/>
                    <a:pt x="9299" y="4334"/>
                  </a:cubicBezTo>
                  <a:lnTo>
                    <a:pt x="9299" y="4334"/>
                  </a:lnTo>
                  <a:cubicBezTo>
                    <a:pt x="9311" y="4358"/>
                    <a:pt x="9299" y="4370"/>
                    <a:pt x="9288" y="4370"/>
                  </a:cubicBezTo>
                  <a:cubicBezTo>
                    <a:pt x="9288" y="4370"/>
                    <a:pt x="9299" y="4382"/>
                    <a:pt x="9299" y="4394"/>
                  </a:cubicBezTo>
                  <a:cubicBezTo>
                    <a:pt x="9306" y="4398"/>
                    <a:pt x="9310" y="4400"/>
                    <a:pt x="9312" y="4400"/>
                  </a:cubicBezTo>
                  <a:cubicBezTo>
                    <a:pt x="9321" y="4400"/>
                    <a:pt x="9314" y="4382"/>
                    <a:pt x="9320" y="4382"/>
                  </a:cubicBezTo>
                  <a:lnTo>
                    <a:pt x="9320" y="4382"/>
                  </a:lnTo>
                  <a:cubicBezTo>
                    <a:pt x="9322" y="4382"/>
                    <a:pt x="9326" y="4385"/>
                    <a:pt x="9335" y="4394"/>
                  </a:cubicBezTo>
                  <a:lnTo>
                    <a:pt x="9311" y="4346"/>
                  </a:lnTo>
                  <a:lnTo>
                    <a:pt x="9311" y="4346"/>
                  </a:lnTo>
                  <a:cubicBezTo>
                    <a:pt x="9323" y="4358"/>
                    <a:pt x="9347" y="4394"/>
                    <a:pt x="9359" y="4418"/>
                  </a:cubicBezTo>
                  <a:cubicBezTo>
                    <a:pt x="9373" y="4435"/>
                    <a:pt x="9377" y="4441"/>
                    <a:pt x="9376" y="4441"/>
                  </a:cubicBezTo>
                  <a:cubicBezTo>
                    <a:pt x="9375" y="4441"/>
                    <a:pt x="9365" y="4431"/>
                    <a:pt x="9361" y="4431"/>
                  </a:cubicBezTo>
                  <a:lnTo>
                    <a:pt x="9361" y="4431"/>
                  </a:lnTo>
                  <a:cubicBezTo>
                    <a:pt x="9359" y="4431"/>
                    <a:pt x="9360" y="4436"/>
                    <a:pt x="9371" y="4454"/>
                  </a:cubicBezTo>
                  <a:lnTo>
                    <a:pt x="9371" y="4442"/>
                  </a:lnTo>
                  <a:cubicBezTo>
                    <a:pt x="9407" y="4489"/>
                    <a:pt x="9383" y="4489"/>
                    <a:pt x="9371" y="4489"/>
                  </a:cubicBezTo>
                  <a:cubicBezTo>
                    <a:pt x="9359" y="4477"/>
                    <a:pt x="9347" y="4477"/>
                    <a:pt x="9323" y="4442"/>
                  </a:cubicBezTo>
                  <a:lnTo>
                    <a:pt x="9323" y="4418"/>
                  </a:lnTo>
                  <a:cubicBezTo>
                    <a:pt x="9319" y="4413"/>
                    <a:pt x="9316" y="4411"/>
                    <a:pt x="9314" y="4411"/>
                  </a:cubicBezTo>
                  <a:lnTo>
                    <a:pt x="9314" y="4411"/>
                  </a:lnTo>
                  <a:cubicBezTo>
                    <a:pt x="9307" y="4411"/>
                    <a:pt x="9321" y="4444"/>
                    <a:pt x="9311" y="4454"/>
                  </a:cubicBezTo>
                  <a:cubicBezTo>
                    <a:pt x="9311" y="4442"/>
                    <a:pt x="9311" y="4442"/>
                    <a:pt x="9311" y="4442"/>
                  </a:cubicBezTo>
                  <a:lnTo>
                    <a:pt x="9299" y="4442"/>
                  </a:lnTo>
                  <a:cubicBezTo>
                    <a:pt x="9299" y="4442"/>
                    <a:pt x="9299" y="4457"/>
                    <a:pt x="9293" y="4457"/>
                  </a:cubicBezTo>
                  <a:cubicBezTo>
                    <a:pt x="9292" y="4457"/>
                    <a:pt x="9290" y="4456"/>
                    <a:pt x="9288" y="4454"/>
                  </a:cubicBezTo>
                  <a:lnTo>
                    <a:pt x="9288" y="4454"/>
                  </a:lnTo>
                  <a:lnTo>
                    <a:pt x="9299" y="4477"/>
                  </a:lnTo>
                  <a:lnTo>
                    <a:pt x="9299" y="4465"/>
                  </a:lnTo>
                  <a:cubicBezTo>
                    <a:pt x="9299" y="4465"/>
                    <a:pt x="9323" y="4477"/>
                    <a:pt x="9323" y="4501"/>
                  </a:cubicBezTo>
                  <a:cubicBezTo>
                    <a:pt x="9323" y="4506"/>
                    <a:pt x="9322" y="4508"/>
                    <a:pt x="9320" y="4508"/>
                  </a:cubicBezTo>
                  <a:cubicBezTo>
                    <a:pt x="9310" y="4508"/>
                    <a:pt x="9285" y="4473"/>
                    <a:pt x="9276" y="4454"/>
                  </a:cubicBezTo>
                  <a:cubicBezTo>
                    <a:pt x="9265" y="4433"/>
                    <a:pt x="9266" y="4428"/>
                    <a:pt x="9270" y="4428"/>
                  </a:cubicBezTo>
                  <a:cubicBezTo>
                    <a:pt x="9274" y="4428"/>
                    <a:pt x="9282" y="4432"/>
                    <a:pt x="9285" y="4432"/>
                  </a:cubicBezTo>
                  <a:cubicBezTo>
                    <a:pt x="9287" y="4432"/>
                    <a:pt x="9288" y="4432"/>
                    <a:pt x="9288" y="4430"/>
                  </a:cubicBezTo>
                  <a:cubicBezTo>
                    <a:pt x="9274" y="4412"/>
                    <a:pt x="9268" y="4408"/>
                    <a:pt x="9263" y="4408"/>
                  </a:cubicBezTo>
                  <a:cubicBezTo>
                    <a:pt x="9258" y="4408"/>
                    <a:pt x="9256" y="4413"/>
                    <a:pt x="9252" y="4413"/>
                  </a:cubicBezTo>
                  <a:cubicBezTo>
                    <a:pt x="9249" y="4413"/>
                    <a:pt x="9245" y="4411"/>
                    <a:pt x="9240" y="4406"/>
                  </a:cubicBezTo>
                  <a:cubicBezTo>
                    <a:pt x="9216" y="4358"/>
                    <a:pt x="9252" y="4394"/>
                    <a:pt x="9228" y="4358"/>
                  </a:cubicBezTo>
                  <a:cubicBezTo>
                    <a:pt x="9226" y="4357"/>
                    <a:pt x="9225" y="4356"/>
                    <a:pt x="9224" y="4356"/>
                  </a:cubicBezTo>
                  <a:lnTo>
                    <a:pt x="9224" y="4356"/>
                  </a:lnTo>
                  <a:cubicBezTo>
                    <a:pt x="9219" y="4356"/>
                    <a:pt x="9226" y="4382"/>
                    <a:pt x="9216" y="4382"/>
                  </a:cubicBezTo>
                  <a:cubicBezTo>
                    <a:pt x="9204" y="4358"/>
                    <a:pt x="9216" y="4346"/>
                    <a:pt x="9192" y="4323"/>
                  </a:cubicBezTo>
                  <a:lnTo>
                    <a:pt x="9180" y="4311"/>
                  </a:lnTo>
                  <a:cubicBezTo>
                    <a:pt x="9192" y="4299"/>
                    <a:pt x="9145" y="4251"/>
                    <a:pt x="9145" y="4227"/>
                  </a:cubicBezTo>
                  <a:cubicBezTo>
                    <a:pt x="9144" y="4226"/>
                    <a:pt x="9143" y="4226"/>
                    <a:pt x="9142" y="4226"/>
                  </a:cubicBezTo>
                  <a:lnTo>
                    <a:pt x="9142" y="4226"/>
                  </a:lnTo>
                  <a:cubicBezTo>
                    <a:pt x="9138" y="4226"/>
                    <a:pt x="9149" y="4257"/>
                    <a:pt x="9141" y="4257"/>
                  </a:cubicBezTo>
                  <a:cubicBezTo>
                    <a:pt x="9139" y="4257"/>
                    <a:pt x="9137" y="4255"/>
                    <a:pt x="9133" y="4251"/>
                  </a:cubicBezTo>
                  <a:lnTo>
                    <a:pt x="9133" y="4251"/>
                  </a:lnTo>
                  <a:cubicBezTo>
                    <a:pt x="9145" y="4275"/>
                    <a:pt x="9180" y="4299"/>
                    <a:pt x="9180" y="4323"/>
                  </a:cubicBezTo>
                  <a:lnTo>
                    <a:pt x="9168" y="4323"/>
                  </a:lnTo>
                  <a:cubicBezTo>
                    <a:pt x="9145" y="4299"/>
                    <a:pt x="9145" y="4263"/>
                    <a:pt x="9121" y="4251"/>
                  </a:cubicBezTo>
                  <a:lnTo>
                    <a:pt x="9121" y="4263"/>
                  </a:lnTo>
                  <a:cubicBezTo>
                    <a:pt x="9133" y="4287"/>
                    <a:pt x="9145" y="4287"/>
                    <a:pt x="9157" y="4311"/>
                  </a:cubicBezTo>
                  <a:cubicBezTo>
                    <a:pt x="9155" y="4310"/>
                    <a:pt x="9153" y="4309"/>
                    <a:pt x="9152" y="4309"/>
                  </a:cubicBezTo>
                  <a:lnTo>
                    <a:pt x="9152" y="4309"/>
                  </a:lnTo>
                  <a:cubicBezTo>
                    <a:pt x="9140" y="4309"/>
                    <a:pt x="9180" y="4372"/>
                    <a:pt x="9180" y="4394"/>
                  </a:cubicBezTo>
                  <a:cubicBezTo>
                    <a:pt x="9180" y="4394"/>
                    <a:pt x="9168" y="4394"/>
                    <a:pt x="9157" y="4382"/>
                  </a:cubicBezTo>
                  <a:lnTo>
                    <a:pt x="9157" y="4382"/>
                  </a:lnTo>
                  <a:cubicBezTo>
                    <a:pt x="9168" y="4430"/>
                    <a:pt x="9157" y="4442"/>
                    <a:pt x="9168" y="4489"/>
                  </a:cubicBezTo>
                  <a:cubicBezTo>
                    <a:pt x="9157" y="4454"/>
                    <a:pt x="9145" y="4442"/>
                    <a:pt x="9121" y="4418"/>
                  </a:cubicBezTo>
                  <a:cubicBezTo>
                    <a:pt x="9133" y="4406"/>
                    <a:pt x="9097" y="4358"/>
                    <a:pt x="9085" y="4334"/>
                  </a:cubicBezTo>
                  <a:lnTo>
                    <a:pt x="9085" y="4334"/>
                  </a:lnTo>
                  <a:cubicBezTo>
                    <a:pt x="9073" y="4346"/>
                    <a:pt x="9109" y="4394"/>
                    <a:pt x="9121" y="4406"/>
                  </a:cubicBezTo>
                  <a:cubicBezTo>
                    <a:pt x="9118" y="4405"/>
                    <a:pt x="9116" y="4404"/>
                    <a:pt x="9115" y="4404"/>
                  </a:cubicBezTo>
                  <a:cubicBezTo>
                    <a:pt x="9107" y="4404"/>
                    <a:pt x="9119" y="4425"/>
                    <a:pt x="9111" y="4425"/>
                  </a:cubicBezTo>
                  <a:cubicBezTo>
                    <a:pt x="9109" y="4425"/>
                    <a:pt x="9104" y="4423"/>
                    <a:pt x="9097" y="4418"/>
                  </a:cubicBezTo>
                  <a:cubicBezTo>
                    <a:pt x="9085" y="4406"/>
                    <a:pt x="9073" y="4370"/>
                    <a:pt x="9061" y="4346"/>
                  </a:cubicBezTo>
                  <a:lnTo>
                    <a:pt x="9061" y="4346"/>
                  </a:lnTo>
                  <a:cubicBezTo>
                    <a:pt x="9055" y="4353"/>
                    <a:pt x="9065" y="4368"/>
                    <a:pt x="9073" y="4382"/>
                  </a:cubicBezTo>
                  <a:lnTo>
                    <a:pt x="9073" y="4382"/>
                  </a:lnTo>
                  <a:cubicBezTo>
                    <a:pt x="9061" y="4383"/>
                    <a:pt x="9062" y="4406"/>
                    <a:pt x="9073" y="4430"/>
                  </a:cubicBezTo>
                  <a:cubicBezTo>
                    <a:pt x="9061" y="4410"/>
                    <a:pt x="9056" y="4405"/>
                    <a:pt x="9053" y="4405"/>
                  </a:cubicBezTo>
                  <a:cubicBezTo>
                    <a:pt x="9049" y="4405"/>
                    <a:pt x="9049" y="4412"/>
                    <a:pt x="9044" y="4412"/>
                  </a:cubicBezTo>
                  <a:cubicBezTo>
                    <a:pt x="9041" y="4412"/>
                    <a:pt x="9036" y="4408"/>
                    <a:pt x="9026" y="4394"/>
                  </a:cubicBezTo>
                  <a:lnTo>
                    <a:pt x="9026" y="4394"/>
                  </a:lnTo>
                  <a:cubicBezTo>
                    <a:pt x="9026" y="4418"/>
                    <a:pt x="9049" y="4418"/>
                    <a:pt x="9061" y="4442"/>
                  </a:cubicBezTo>
                  <a:cubicBezTo>
                    <a:pt x="9067" y="4454"/>
                    <a:pt x="9064" y="4457"/>
                    <a:pt x="9058" y="4457"/>
                  </a:cubicBezTo>
                  <a:cubicBezTo>
                    <a:pt x="9052" y="4457"/>
                    <a:pt x="9043" y="4454"/>
                    <a:pt x="9038" y="4454"/>
                  </a:cubicBezTo>
                  <a:cubicBezTo>
                    <a:pt x="9038" y="4442"/>
                    <a:pt x="9038" y="4430"/>
                    <a:pt x="9038" y="4430"/>
                  </a:cubicBezTo>
                  <a:lnTo>
                    <a:pt x="9014" y="4394"/>
                  </a:lnTo>
                  <a:cubicBezTo>
                    <a:pt x="9012" y="4393"/>
                    <a:pt x="9010" y="4393"/>
                    <a:pt x="9009" y="4393"/>
                  </a:cubicBezTo>
                  <a:cubicBezTo>
                    <a:pt x="8989" y="4393"/>
                    <a:pt x="9045" y="4469"/>
                    <a:pt x="9033" y="4469"/>
                  </a:cubicBezTo>
                  <a:cubicBezTo>
                    <a:pt x="9032" y="4469"/>
                    <a:pt x="9029" y="4468"/>
                    <a:pt x="9026" y="4465"/>
                  </a:cubicBezTo>
                  <a:cubicBezTo>
                    <a:pt x="9014" y="4442"/>
                    <a:pt x="9002" y="4442"/>
                    <a:pt x="8990" y="4406"/>
                  </a:cubicBezTo>
                  <a:lnTo>
                    <a:pt x="8990" y="4406"/>
                  </a:lnTo>
                  <a:cubicBezTo>
                    <a:pt x="8990" y="4418"/>
                    <a:pt x="8978" y="4418"/>
                    <a:pt x="9002" y="4442"/>
                  </a:cubicBezTo>
                  <a:cubicBezTo>
                    <a:pt x="8990" y="4442"/>
                    <a:pt x="8990" y="4442"/>
                    <a:pt x="8978" y="4430"/>
                  </a:cubicBezTo>
                  <a:lnTo>
                    <a:pt x="8978" y="4430"/>
                  </a:lnTo>
                  <a:cubicBezTo>
                    <a:pt x="8978" y="4454"/>
                    <a:pt x="8978" y="4465"/>
                    <a:pt x="8990" y="4501"/>
                  </a:cubicBezTo>
                  <a:cubicBezTo>
                    <a:pt x="8978" y="4501"/>
                    <a:pt x="8954" y="4477"/>
                    <a:pt x="8942" y="4465"/>
                  </a:cubicBezTo>
                  <a:cubicBezTo>
                    <a:pt x="8942" y="4483"/>
                    <a:pt x="8930" y="4483"/>
                    <a:pt x="8918" y="4483"/>
                  </a:cubicBezTo>
                  <a:cubicBezTo>
                    <a:pt x="8907" y="4483"/>
                    <a:pt x="8895" y="4483"/>
                    <a:pt x="8895" y="4501"/>
                  </a:cubicBezTo>
                  <a:lnTo>
                    <a:pt x="8895" y="4513"/>
                  </a:lnTo>
                  <a:cubicBezTo>
                    <a:pt x="8871" y="4513"/>
                    <a:pt x="8942" y="4561"/>
                    <a:pt x="8918" y="4561"/>
                  </a:cubicBezTo>
                  <a:cubicBezTo>
                    <a:pt x="8895" y="4513"/>
                    <a:pt x="8895" y="4537"/>
                    <a:pt x="8871" y="4513"/>
                  </a:cubicBezTo>
                  <a:cubicBezTo>
                    <a:pt x="8868" y="4512"/>
                    <a:pt x="8866" y="4512"/>
                    <a:pt x="8864" y="4512"/>
                  </a:cubicBezTo>
                  <a:cubicBezTo>
                    <a:pt x="8841" y="4512"/>
                    <a:pt x="8853" y="4562"/>
                    <a:pt x="8830" y="4562"/>
                  </a:cubicBezTo>
                  <a:cubicBezTo>
                    <a:pt x="8828" y="4562"/>
                    <a:pt x="8826" y="4562"/>
                    <a:pt x="8823" y="4561"/>
                  </a:cubicBezTo>
                  <a:cubicBezTo>
                    <a:pt x="8811" y="4549"/>
                    <a:pt x="8799" y="4537"/>
                    <a:pt x="8811" y="4525"/>
                  </a:cubicBezTo>
                  <a:cubicBezTo>
                    <a:pt x="8787" y="4525"/>
                    <a:pt x="8776" y="4537"/>
                    <a:pt x="8764" y="4549"/>
                  </a:cubicBezTo>
                  <a:lnTo>
                    <a:pt x="8764" y="4537"/>
                  </a:lnTo>
                  <a:cubicBezTo>
                    <a:pt x="8756" y="4533"/>
                    <a:pt x="8750" y="4531"/>
                    <a:pt x="8745" y="4531"/>
                  </a:cubicBezTo>
                  <a:cubicBezTo>
                    <a:pt x="8719" y="4531"/>
                    <a:pt x="8726" y="4576"/>
                    <a:pt x="8716" y="4596"/>
                  </a:cubicBezTo>
                  <a:cubicBezTo>
                    <a:pt x="8716" y="4596"/>
                    <a:pt x="8704" y="4573"/>
                    <a:pt x="8704" y="4573"/>
                  </a:cubicBezTo>
                  <a:cubicBezTo>
                    <a:pt x="8699" y="4570"/>
                    <a:pt x="8693" y="4568"/>
                    <a:pt x="8688" y="4568"/>
                  </a:cubicBezTo>
                  <a:cubicBezTo>
                    <a:pt x="8672" y="4568"/>
                    <a:pt x="8662" y="4584"/>
                    <a:pt x="8680" y="4620"/>
                  </a:cubicBezTo>
                  <a:cubicBezTo>
                    <a:pt x="8670" y="4610"/>
                    <a:pt x="8666" y="4606"/>
                    <a:pt x="8666" y="4606"/>
                  </a:cubicBezTo>
                  <a:lnTo>
                    <a:pt x="8666" y="4606"/>
                  </a:lnTo>
                  <a:cubicBezTo>
                    <a:pt x="8665" y="4606"/>
                    <a:pt x="8671" y="4615"/>
                    <a:pt x="8664" y="4615"/>
                  </a:cubicBezTo>
                  <a:cubicBezTo>
                    <a:pt x="8661" y="4615"/>
                    <a:pt x="8655" y="4614"/>
                    <a:pt x="8645" y="4608"/>
                  </a:cubicBezTo>
                  <a:cubicBezTo>
                    <a:pt x="8633" y="4596"/>
                    <a:pt x="8633" y="4596"/>
                    <a:pt x="8633" y="4596"/>
                  </a:cubicBezTo>
                  <a:cubicBezTo>
                    <a:pt x="8629" y="4592"/>
                    <a:pt x="8625" y="4591"/>
                    <a:pt x="8621" y="4591"/>
                  </a:cubicBezTo>
                  <a:cubicBezTo>
                    <a:pt x="8614" y="4591"/>
                    <a:pt x="8609" y="4596"/>
                    <a:pt x="8609" y="4596"/>
                  </a:cubicBezTo>
                  <a:cubicBezTo>
                    <a:pt x="8609" y="4596"/>
                    <a:pt x="8609" y="4596"/>
                    <a:pt x="8609" y="4608"/>
                  </a:cubicBezTo>
                  <a:cubicBezTo>
                    <a:pt x="8585" y="4596"/>
                    <a:pt x="8561" y="4596"/>
                    <a:pt x="8549" y="4596"/>
                  </a:cubicBezTo>
                  <a:cubicBezTo>
                    <a:pt x="8534" y="4596"/>
                    <a:pt x="8521" y="4596"/>
                    <a:pt x="8509" y="4593"/>
                  </a:cubicBezTo>
                  <a:lnTo>
                    <a:pt x="8509" y="4593"/>
                  </a:lnTo>
                  <a:cubicBezTo>
                    <a:pt x="8521" y="4598"/>
                    <a:pt x="8534" y="4603"/>
                    <a:pt x="8549" y="4608"/>
                  </a:cubicBezTo>
                  <a:cubicBezTo>
                    <a:pt x="8559" y="4628"/>
                    <a:pt x="8561" y="4649"/>
                    <a:pt x="8568" y="4654"/>
                  </a:cubicBezTo>
                  <a:lnTo>
                    <a:pt x="8568" y="4654"/>
                  </a:lnTo>
                  <a:cubicBezTo>
                    <a:pt x="8532" y="4642"/>
                    <a:pt x="8477" y="4619"/>
                    <a:pt x="8466" y="4585"/>
                  </a:cubicBezTo>
                  <a:lnTo>
                    <a:pt x="8478" y="4585"/>
                  </a:lnTo>
                  <a:cubicBezTo>
                    <a:pt x="8466" y="4585"/>
                    <a:pt x="8466" y="4585"/>
                    <a:pt x="8466" y="4573"/>
                  </a:cubicBezTo>
                  <a:lnTo>
                    <a:pt x="8466" y="4573"/>
                  </a:lnTo>
                  <a:cubicBezTo>
                    <a:pt x="8474" y="4576"/>
                    <a:pt x="8481" y="4580"/>
                    <a:pt x="8489" y="4584"/>
                  </a:cubicBezTo>
                  <a:lnTo>
                    <a:pt x="8489" y="4584"/>
                  </a:lnTo>
                  <a:cubicBezTo>
                    <a:pt x="8479" y="4577"/>
                    <a:pt x="8467" y="4566"/>
                    <a:pt x="8454" y="4549"/>
                  </a:cubicBezTo>
                  <a:cubicBezTo>
                    <a:pt x="8383" y="4513"/>
                    <a:pt x="8359" y="4418"/>
                    <a:pt x="8323" y="4382"/>
                  </a:cubicBezTo>
                  <a:cubicBezTo>
                    <a:pt x="8285" y="4382"/>
                    <a:pt x="8257" y="4396"/>
                    <a:pt x="8223" y="4396"/>
                  </a:cubicBezTo>
                  <a:cubicBezTo>
                    <a:pt x="8193" y="4396"/>
                    <a:pt x="8159" y="4385"/>
                    <a:pt x="8109" y="4346"/>
                  </a:cubicBezTo>
                  <a:lnTo>
                    <a:pt x="8180" y="4334"/>
                  </a:lnTo>
                  <a:cubicBezTo>
                    <a:pt x="8143" y="4314"/>
                    <a:pt x="8120" y="4308"/>
                    <a:pt x="8102" y="4308"/>
                  </a:cubicBezTo>
                  <a:cubicBezTo>
                    <a:pt x="8077" y="4308"/>
                    <a:pt x="8064" y="4320"/>
                    <a:pt x="8042" y="4320"/>
                  </a:cubicBezTo>
                  <a:cubicBezTo>
                    <a:pt x="8026" y="4320"/>
                    <a:pt x="8003" y="4313"/>
                    <a:pt x="7966" y="4287"/>
                  </a:cubicBezTo>
                  <a:lnTo>
                    <a:pt x="7966" y="4287"/>
                  </a:lnTo>
                  <a:cubicBezTo>
                    <a:pt x="8002" y="4323"/>
                    <a:pt x="7895" y="4311"/>
                    <a:pt x="7978" y="4358"/>
                  </a:cubicBezTo>
                  <a:cubicBezTo>
                    <a:pt x="7930" y="4358"/>
                    <a:pt x="7835" y="4311"/>
                    <a:pt x="7775" y="4263"/>
                  </a:cubicBezTo>
                  <a:cubicBezTo>
                    <a:pt x="7752" y="4263"/>
                    <a:pt x="7764" y="4275"/>
                    <a:pt x="7752" y="4299"/>
                  </a:cubicBezTo>
                  <a:cubicBezTo>
                    <a:pt x="7811" y="4358"/>
                    <a:pt x="7883" y="4323"/>
                    <a:pt x="7918" y="4406"/>
                  </a:cubicBezTo>
                  <a:lnTo>
                    <a:pt x="8002" y="4382"/>
                  </a:lnTo>
                  <a:lnTo>
                    <a:pt x="8002" y="4382"/>
                  </a:lnTo>
                  <a:cubicBezTo>
                    <a:pt x="8049" y="4442"/>
                    <a:pt x="8037" y="4477"/>
                    <a:pt x="7990" y="4477"/>
                  </a:cubicBezTo>
                  <a:cubicBezTo>
                    <a:pt x="8002" y="4489"/>
                    <a:pt x="8025" y="4489"/>
                    <a:pt x="8037" y="4501"/>
                  </a:cubicBezTo>
                  <a:cubicBezTo>
                    <a:pt x="8030" y="4519"/>
                    <a:pt x="8022" y="4526"/>
                    <a:pt x="8014" y="4526"/>
                  </a:cubicBezTo>
                  <a:cubicBezTo>
                    <a:pt x="7990" y="4526"/>
                    <a:pt x="7966" y="4468"/>
                    <a:pt x="7937" y="4468"/>
                  </a:cubicBezTo>
                  <a:cubicBezTo>
                    <a:pt x="7931" y="4468"/>
                    <a:pt x="7925" y="4471"/>
                    <a:pt x="7918" y="4477"/>
                  </a:cubicBezTo>
                  <a:lnTo>
                    <a:pt x="7966" y="4501"/>
                  </a:lnTo>
                  <a:cubicBezTo>
                    <a:pt x="7963" y="4516"/>
                    <a:pt x="7953" y="4522"/>
                    <a:pt x="7940" y="4522"/>
                  </a:cubicBezTo>
                  <a:cubicBezTo>
                    <a:pt x="7898" y="4522"/>
                    <a:pt x="7820" y="4468"/>
                    <a:pt x="7775" y="4442"/>
                  </a:cubicBezTo>
                  <a:cubicBezTo>
                    <a:pt x="7716" y="4382"/>
                    <a:pt x="7656" y="4346"/>
                    <a:pt x="7668" y="4311"/>
                  </a:cubicBezTo>
                  <a:lnTo>
                    <a:pt x="7668" y="4311"/>
                  </a:lnTo>
                  <a:lnTo>
                    <a:pt x="7764" y="4346"/>
                  </a:lnTo>
                  <a:cubicBezTo>
                    <a:pt x="7728" y="4287"/>
                    <a:pt x="7633" y="4299"/>
                    <a:pt x="7585" y="4275"/>
                  </a:cubicBezTo>
                  <a:cubicBezTo>
                    <a:pt x="7585" y="4263"/>
                    <a:pt x="7573" y="4263"/>
                    <a:pt x="7573" y="4251"/>
                  </a:cubicBezTo>
                  <a:cubicBezTo>
                    <a:pt x="7573" y="4263"/>
                    <a:pt x="7573" y="4263"/>
                    <a:pt x="7573" y="4263"/>
                  </a:cubicBezTo>
                  <a:cubicBezTo>
                    <a:pt x="7561" y="4263"/>
                    <a:pt x="7549" y="4251"/>
                    <a:pt x="7549" y="4239"/>
                  </a:cubicBezTo>
                  <a:cubicBezTo>
                    <a:pt x="7502" y="4215"/>
                    <a:pt x="7418" y="4204"/>
                    <a:pt x="7371" y="4180"/>
                  </a:cubicBezTo>
                  <a:lnTo>
                    <a:pt x="7371" y="4215"/>
                  </a:lnTo>
                  <a:lnTo>
                    <a:pt x="7383" y="4204"/>
                  </a:lnTo>
                  <a:cubicBezTo>
                    <a:pt x="7418" y="4215"/>
                    <a:pt x="7478" y="4263"/>
                    <a:pt x="7430" y="4275"/>
                  </a:cubicBezTo>
                  <a:cubicBezTo>
                    <a:pt x="7323" y="4251"/>
                    <a:pt x="7323" y="4180"/>
                    <a:pt x="7311" y="4144"/>
                  </a:cubicBezTo>
                  <a:cubicBezTo>
                    <a:pt x="7317" y="4138"/>
                    <a:pt x="7324" y="4135"/>
                    <a:pt x="7332" y="4135"/>
                  </a:cubicBezTo>
                  <a:cubicBezTo>
                    <a:pt x="7368" y="4135"/>
                    <a:pt x="7417" y="4192"/>
                    <a:pt x="7466" y="4192"/>
                  </a:cubicBezTo>
                  <a:cubicBezTo>
                    <a:pt x="7454" y="4132"/>
                    <a:pt x="7371" y="4144"/>
                    <a:pt x="7263" y="4073"/>
                  </a:cubicBezTo>
                  <a:cubicBezTo>
                    <a:pt x="7277" y="4066"/>
                    <a:pt x="7289" y="4063"/>
                    <a:pt x="7302" y="4063"/>
                  </a:cubicBezTo>
                  <a:cubicBezTo>
                    <a:pt x="7344" y="4063"/>
                    <a:pt x="7382" y="4094"/>
                    <a:pt x="7415" y="4094"/>
                  </a:cubicBezTo>
                  <a:cubicBezTo>
                    <a:pt x="7424" y="4094"/>
                    <a:pt x="7433" y="4091"/>
                    <a:pt x="7442" y="4084"/>
                  </a:cubicBezTo>
                  <a:cubicBezTo>
                    <a:pt x="7347" y="4037"/>
                    <a:pt x="7311" y="4061"/>
                    <a:pt x="7228" y="4025"/>
                  </a:cubicBezTo>
                  <a:cubicBezTo>
                    <a:pt x="7234" y="4013"/>
                    <a:pt x="7261" y="4013"/>
                    <a:pt x="7287" y="4013"/>
                  </a:cubicBezTo>
                  <a:cubicBezTo>
                    <a:pt x="7314" y="4013"/>
                    <a:pt x="7341" y="4013"/>
                    <a:pt x="7347" y="4001"/>
                  </a:cubicBezTo>
                  <a:cubicBezTo>
                    <a:pt x="7323" y="3989"/>
                    <a:pt x="7299" y="3977"/>
                    <a:pt x="7287" y="3965"/>
                  </a:cubicBezTo>
                  <a:lnTo>
                    <a:pt x="7287" y="3965"/>
                  </a:lnTo>
                  <a:cubicBezTo>
                    <a:pt x="7312" y="3973"/>
                    <a:pt x="7328" y="3976"/>
                    <a:pt x="7339" y="3976"/>
                  </a:cubicBezTo>
                  <a:cubicBezTo>
                    <a:pt x="7389" y="3976"/>
                    <a:pt x="7322" y="3912"/>
                    <a:pt x="7370" y="3912"/>
                  </a:cubicBezTo>
                  <a:cubicBezTo>
                    <a:pt x="7379" y="3912"/>
                    <a:pt x="7390" y="3913"/>
                    <a:pt x="7406" y="3918"/>
                  </a:cubicBezTo>
                  <a:cubicBezTo>
                    <a:pt x="7389" y="3901"/>
                    <a:pt x="7372" y="3897"/>
                    <a:pt x="7354" y="3897"/>
                  </a:cubicBezTo>
                  <a:cubicBezTo>
                    <a:pt x="7342" y="3897"/>
                    <a:pt x="7330" y="3899"/>
                    <a:pt x="7317" y="3899"/>
                  </a:cubicBezTo>
                  <a:cubicBezTo>
                    <a:pt x="7294" y="3899"/>
                    <a:pt x="7269" y="3894"/>
                    <a:pt x="7240" y="3870"/>
                  </a:cubicBezTo>
                  <a:lnTo>
                    <a:pt x="7240" y="3870"/>
                  </a:lnTo>
                  <a:cubicBezTo>
                    <a:pt x="7252" y="3906"/>
                    <a:pt x="7311" y="3965"/>
                    <a:pt x="7228" y="3965"/>
                  </a:cubicBezTo>
                  <a:lnTo>
                    <a:pt x="7144" y="3918"/>
                  </a:lnTo>
                  <a:cubicBezTo>
                    <a:pt x="7109" y="3882"/>
                    <a:pt x="7252" y="3894"/>
                    <a:pt x="7192" y="3846"/>
                  </a:cubicBezTo>
                  <a:lnTo>
                    <a:pt x="7097" y="3846"/>
                  </a:lnTo>
                  <a:cubicBezTo>
                    <a:pt x="7097" y="3858"/>
                    <a:pt x="7144" y="3882"/>
                    <a:pt x="7109" y="3894"/>
                  </a:cubicBezTo>
                  <a:cubicBezTo>
                    <a:pt x="7099" y="3887"/>
                    <a:pt x="7089" y="3884"/>
                    <a:pt x="7079" y="3884"/>
                  </a:cubicBezTo>
                  <a:cubicBezTo>
                    <a:pt x="7037" y="3884"/>
                    <a:pt x="6987" y="3932"/>
                    <a:pt x="6930" y="3942"/>
                  </a:cubicBezTo>
                  <a:cubicBezTo>
                    <a:pt x="6882" y="3930"/>
                    <a:pt x="6847" y="3918"/>
                    <a:pt x="6835" y="3894"/>
                  </a:cubicBezTo>
                  <a:cubicBezTo>
                    <a:pt x="6693" y="3918"/>
                    <a:pt x="6540" y="3894"/>
                    <a:pt x="6421" y="3929"/>
                  </a:cubicBezTo>
                  <a:lnTo>
                    <a:pt x="6421" y="3929"/>
                  </a:lnTo>
                  <a:cubicBezTo>
                    <a:pt x="6499" y="3905"/>
                    <a:pt x="6418" y="3870"/>
                    <a:pt x="6382" y="3834"/>
                  </a:cubicBezTo>
                  <a:cubicBezTo>
                    <a:pt x="6466" y="3834"/>
                    <a:pt x="6478" y="3787"/>
                    <a:pt x="6478" y="3751"/>
                  </a:cubicBezTo>
                  <a:cubicBezTo>
                    <a:pt x="6418" y="3751"/>
                    <a:pt x="6371" y="3799"/>
                    <a:pt x="6406" y="3823"/>
                  </a:cubicBezTo>
                  <a:cubicBezTo>
                    <a:pt x="6389" y="3818"/>
                    <a:pt x="6376" y="3817"/>
                    <a:pt x="6365" y="3817"/>
                  </a:cubicBezTo>
                  <a:cubicBezTo>
                    <a:pt x="6334" y="3817"/>
                    <a:pt x="6324" y="3830"/>
                    <a:pt x="6304" y="3830"/>
                  </a:cubicBezTo>
                  <a:cubicBezTo>
                    <a:pt x="6292" y="3830"/>
                    <a:pt x="6277" y="3825"/>
                    <a:pt x="6251" y="3811"/>
                  </a:cubicBezTo>
                  <a:cubicBezTo>
                    <a:pt x="6204" y="3787"/>
                    <a:pt x="6287" y="3763"/>
                    <a:pt x="6263" y="3739"/>
                  </a:cubicBezTo>
                  <a:cubicBezTo>
                    <a:pt x="6256" y="3738"/>
                    <a:pt x="6250" y="3738"/>
                    <a:pt x="6244" y="3738"/>
                  </a:cubicBezTo>
                  <a:cubicBezTo>
                    <a:pt x="6184" y="3738"/>
                    <a:pt x="6222" y="3788"/>
                    <a:pt x="6145" y="3788"/>
                  </a:cubicBezTo>
                  <a:cubicBezTo>
                    <a:pt x="6138" y="3788"/>
                    <a:pt x="6130" y="3788"/>
                    <a:pt x="6120" y="3787"/>
                  </a:cubicBezTo>
                  <a:cubicBezTo>
                    <a:pt x="6132" y="3775"/>
                    <a:pt x="6144" y="3775"/>
                    <a:pt x="6132" y="3763"/>
                  </a:cubicBezTo>
                  <a:cubicBezTo>
                    <a:pt x="6121" y="3761"/>
                    <a:pt x="6111" y="3760"/>
                    <a:pt x="6100" y="3760"/>
                  </a:cubicBezTo>
                  <a:cubicBezTo>
                    <a:pt x="6052" y="3760"/>
                    <a:pt x="6009" y="3779"/>
                    <a:pt x="5990" y="3799"/>
                  </a:cubicBezTo>
                  <a:cubicBezTo>
                    <a:pt x="5954" y="3763"/>
                    <a:pt x="5906" y="3763"/>
                    <a:pt x="5870" y="3763"/>
                  </a:cubicBezTo>
                  <a:cubicBezTo>
                    <a:pt x="5882" y="3763"/>
                    <a:pt x="5906" y="3751"/>
                    <a:pt x="5918" y="3751"/>
                  </a:cubicBezTo>
                  <a:cubicBezTo>
                    <a:pt x="5870" y="3692"/>
                    <a:pt x="5918" y="3703"/>
                    <a:pt x="5906" y="3680"/>
                  </a:cubicBezTo>
                  <a:lnTo>
                    <a:pt x="5906" y="3680"/>
                  </a:lnTo>
                  <a:cubicBezTo>
                    <a:pt x="5912" y="3686"/>
                    <a:pt x="5921" y="3686"/>
                    <a:pt x="5930" y="3686"/>
                  </a:cubicBezTo>
                  <a:cubicBezTo>
                    <a:pt x="5939" y="3686"/>
                    <a:pt x="5948" y="3686"/>
                    <a:pt x="5954" y="3692"/>
                  </a:cubicBezTo>
                  <a:lnTo>
                    <a:pt x="5930" y="3644"/>
                  </a:lnTo>
                  <a:cubicBezTo>
                    <a:pt x="5920" y="3625"/>
                    <a:pt x="5924" y="3621"/>
                    <a:pt x="5932" y="3621"/>
                  </a:cubicBezTo>
                  <a:cubicBezTo>
                    <a:pt x="5938" y="3621"/>
                    <a:pt x="5945" y="3623"/>
                    <a:pt x="5951" y="3623"/>
                  </a:cubicBezTo>
                  <a:cubicBezTo>
                    <a:pt x="5959" y="3623"/>
                    <a:pt x="5966" y="3620"/>
                    <a:pt x="5966" y="3608"/>
                  </a:cubicBezTo>
                  <a:lnTo>
                    <a:pt x="5954" y="3608"/>
                  </a:lnTo>
                  <a:cubicBezTo>
                    <a:pt x="5954" y="3594"/>
                    <a:pt x="5974" y="3588"/>
                    <a:pt x="5998" y="3588"/>
                  </a:cubicBezTo>
                  <a:cubicBezTo>
                    <a:pt x="6015" y="3588"/>
                    <a:pt x="6034" y="3591"/>
                    <a:pt x="6049" y="3596"/>
                  </a:cubicBezTo>
                  <a:cubicBezTo>
                    <a:pt x="6049" y="3406"/>
                    <a:pt x="6251" y="3489"/>
                    <a:pt x="6335" y="3370"/>
                  </a:cubicBezTo>
                  <a:cubicBezTo>
                    <a:pt x="6335" y="3346"/>
                    <a:pt x="6311" y="3346"/>
                    <a:pt x="6299" y="3322"/>
                  </a:cubicBezTo>
                  <a:cubicBezTo>
                    <a:pt x="6287" y="3322"/>
                    <a:pt x="6287" y="3311"/>
                    <a:pt x="6287" y="3311"/>
                  </a:cubicBezTo>
                  <a:cubicBezTo>
                    <a:pt x="6287" y="3322"/>
                    <a:pt x="6287" y="3334"/>
                    <a:pt x="6275" y="3334"/>
                  </a:cubicBezTo>
                  <a:cubicBezTo>
                    <a:pt x="6275" y="3311"/>
                    <a:pt x="6240" y="3275"/>
                    <a:pt x="6275" y="3275"/>
                  </a:cubicBezTo>
                  <a:cubicBezTo>
                    <a:pt x="6275" y="3287"/>
                    <a:pt x="6275" y="3287"/>
                    <a:pt x="6275" y="3299"/>
                  </a:cubicBezTo>
                  <a:cubicBezTo>
                    <a:pt x="6285" y="3289"/>
                    <a:pt x="6279" y="3272"/>
                    <a:pt x="6283" y="3272"/>
                  </a:cubicBezTo>
                  <a:lnTo>
                    <a:pt x="6283" y="3272"/>
                  </a:lnTo>
                  <a:cubicBezTo>
                    <a:pt x="6283" y="3272"/>
                    <a:pt x="6285" y="3273"/>
                    <a:pt x="6287" y="3275"/>
                  </a:cubicBezTo>
                  <a:cubicBezTo>
                    <a:pt x="6303" y="3275"/>
                    <a:pt x="6298" y="3270"/>
                    <a:pt x="6300" y="3270"/>
                  </a:cubicBezTo>
                  <a:lnTo>
                    <a:pt x="6300" y="3270"/>
                  </a:lnTo>
                  <a:cubicBezTo>
                    <a:pt x="6300" y="3270"/>
                    <a:pt x="6303" y="3271"/>
                    <a:pt x="6311" y="3275"/>
                  </a:cubicBezTo>
                  <a:lnTo>
                    <a:pt x="6359" y="3263"/>
                  </a:lnTo>
                  <a:cubicBezTo>
                    <a:pt x="6348" y="3236"/>
                    <a:pt x="6354" y="3228"/>
                    <a:pt x="6364" y="3228"/>
                  </a:cubicBezTo>
                  <a:cubicBezTo>
                    <a:pt x="6377" y="3228"/>
                    <a:pt x="6394" y="3239"/>
                    <a:pt x="6394" y="3239"/>
                  </a:cubicBezTo>
                  <a:cubicBezTo>
                    <a:pt x="6430" y="3275"/>
                    <a:pt x="6382" y="3263"/>
                    <a:pt x="6406" y="3299"/>
                  </a:cubicBezTo>
                  <a:lnTo>
                    <a:pt x="6442" y="3322"/>
                  </a:lnTo>
                  <a:lnTo>
                    <a:pt x="6418" y="3287"/>
                  </a:lnTo>
                  <a:lnTo>
                    <a:pt x="6442" y="3287"/>
                  </a:lnTo>
                  <a:cubicBezTo>
                    <a:pt x="6442" y="3278"/>
                    <a:pt x="6436" y="3270"/>
                    <a:pt x="6437" y="3270"/>
                  </a:cubicBezTo>
                  <a:lnTo>
                    <a:pt x="6437" y="3270"/>
                  </a:lnTo>
                  <a:cubicBezTo>
                    <a:pt x="6437" y="3270"/>
                    <a:pt x="6438" y="3271"/>
                    <a:pt x="6442" y="3275"/>
                  </a:cubicBezTo>
                  <a:cubicBezTo>
                    <a:pt x="6442" y="3275"/>
                    <a:pt x="6454" y="3275"/>
                    <a:pt x="6454" y="3287"/>
                  </a:cubicBezTo>
                  <a:lnTo>
                    <a:pt x="6454" y="3263"/>
                  </a:lnTo>
                  <a:cubicBezTo>
                    <a:pt x="6460" y="3275"/>
                    <a:pt x="6463" y="3275"/>
                    <a:pt x="6469" y="3275"/>
                  </a:cubicBezTo>
                  <a:cubicBezTo>
                    <a:pt x="6475" y="3275"/>
                    <a:pt x="6484" y="3275"/>
                    <a:pt x="6501" y="3287"/>
                  </a:cubicBezTo>
                  <a:cubicBezTo>
                    <a:pt x="6542" y="3277"/>
                    <a:pt x="6522" y="3222"/>
                    <a:pt x="6560" y="3222"/>
                  </a:cubicBezTo>
                  <a:cubicBezTo>
                    <a:pt x="6567" y="3222"/>
                    <a:pt x="6575" y="3224"/>
                    <a:pt x="6585" y="3227"/>
                  </a:cubicBezTo>
                  <a:cubicBezTo>
                    <a:pt x="6561" y="3215"/>
                    <a:pt x="6549" y="3168"/>
                    <a:pt x="6561" y="3156"/>
                  </a:cubicBezTo>
                  <a:lnTo>
                    <a:pt x="6561" y="3156"/>
                  </a:lnTo>
                  <a:cubicBezTo>
                    <a:pt x="6573" y="3168"/>
                    <a:pt x="6585" y="3168"/>
                    <a:pt x="6597" y="3191"/>
                  </a:cubicBezTo>
                  <a:lnTo>
                    <a:pt x="6597" y="3156"/>
                  </a:lnTo>
                  <a:cubicBezTo>
                    <a:pt x="6610" y="3166"/>
                    <a:pt x="6619" y="3169"/>
                    <a:pt x="6627" y="3169"/>
                  </a:cubicBezTo>
                  <a:cubicBezTo>
                    <a:pt x="6647" y="3169"/>
                    <a:pt x="6654" y="3144"/>
                    <a:pt x="6680" y="3144"/>
                  </a:cubicBezTo>
                  <a:lnTo>
                    <a:pt x="6692" y="3168"/>
                  </a:lnTo>
                  <a:cubicBezTo>
                    <a:pt x="6680" y="3132"/>
                    <a:pt x="6680" y="3120"/>
                    <a:pt x="6704" y="3108"/>
                  </a:cubicBezTo>
                  <a:lnTo>
                    <a:pt x="6728" y="3144"/>
                  </a:lnTo>
                  <a:cubicBezTo>
                    <a:pt x="6752" y="3144"/>
                    <a:pt x="6692" y="3072"/>
                    <a:pt x="6728" y="3072"/>
                  </a:cubicBezTo>
                  <a:cubicBezTo>
                    <a:pt x="6692" y="3037"/>
                    <a:pt x="6668" y="3037"/>
                    <a:pt x="6644" y="3001"/>
                  </a:cubicBezTo>
                  <a:lnTo>
                    <a:pt x="6644" y="3001"/>
                  </a:lnTo>
                  <a:cubicBezTo>
                    <a:pt x="6660" y="3017"/>
                    <a:pt x="6674" y="3024"/>
                    <a:pt x="6682" y="3024"/>
                  </a:cubicBezTo>
                  <a:cubicBezTo>
                    <a:pt x="6692" y="3024"/>
                    <a:pt x="6693" y="3014"/>
                    <a:pt x="6680" y="3001"/>
                  </a:cubicBezTo>
                  <a:cubicBezTo>
                    <a:pt x="6685" y="2991"/>
                    <a:pt x="6688" y="2987"/>
                    <a:pt x="6691" y="2987"/>
                  </a:cubicBezTo>
                  <a:cubicBezTo>
                    <a:pt x="6694" y="2987"/>
                    <a:pt x="6697" y="2994"/>
                    <a:pt x="6704" y="3001"/>
                  </a:cubicBezTo>
                  <a:lnTo>
                    <a:pt x="6692" y="2965"/>
                  </a:lnTo>
                  <a:cubicBezTo>
                    <a:pt x="6716" y="2965"/>
                    <a:pt x="6728" y="3013"/>
                    <a:pt x="6740" y="3037"/>
                  </a:cubicBezTo>
                  <a:cubicBezTo>
                    <a:pt x="6732" y="3005"/>
                    <a:pt x="6745" y="3000"/>
                    <a:pt x="6758" y="3000"/>
                  </a:cubicBezTo>
                  <a:cubicBezTo>
                    <a:pt x="6765" y="3000"/>
                    <a:pt x="6771" y="3001"/>
                    <a:pt x="6775" y="3001"/>
                  </a:cubicBezTo>
                  <a:lnTo>
                    <a:pt x="6787" y="3013"/>
                  </a:lnTo>
                  <a:lnTo>
                    <a:pt x="6811" y="3013"/>
                  </a:lnTo>
                  <a:cubicBezTo>
                    <a:pt x="6801" y="2983"/>
                    <a:pt x="6816" y="2962"/>
                    <a:pt x="6834" y="2962"/>
                  </a:cubicBezTo>
                  <a:cubicBezTo>
                    <a:pt x="6838" y="2962"/>
                    <a:pt x="6843" y="2963"/>
                    <a:pt x="6847" y="2965"/>
                  </a:cubicBezTo>
                  <a:lnTo>
                    <a:pt x="6871" y="3013"/>
                  </a:lnTo>
                  <a:cubicBezTo>
                    <a:pt x="6874" y="3015"/>
                    <a:pt x="6876" y="3015"/>
                    <a:pt x="6877" y="3015"/>
                  </a:cubicBezTo>
                  <a:cubicBezTo>
                    <a:pt x="6885" y="3015"/>
                    <a:pt x="6859" y="2987"/>
                    <a:pt x="6859" y="2977"/>
                  </a:cubicBezTo>
                  <a:cubicBezTo>
                    <a:pt x="6859" y="2970"/>
                    <a:pt x="6861" y="2967"/>
                    <a:pt x="6865" y="2967"/>
                  </a:cubicBezTo>
                  <a:cubicBezTo>
                    <a:pt x="6875" y="2967"/>
                    <a:pt x="6894" y="2981"/>
                    <a:pt x="6918" y="2989"/>
                  </a:cubicBezTo>
                  <a:cubicBezTo>
                    <a:pt x="6915" y="2973"/>
                    <a:pt x="6921" y="2968"/>
                    <a:pt x="6932" y="2968"/>
                  </a:cubicBezTo>
                  <a:cubicBezTo>
                    <a:pt x="6947" y="2968"/>
                    <a:pt x="6970" y="2978"/>
                    <a:pt x="6987" y="2978"/>
                  </a:cubicBezTo>
                  <a:cubicBezTo>
                    <a:pt x="7001" y="2978"/>
                    <a:pt x="7010" y="2970"/>
                    <a:pt x="7002" y="2941"/>
                  </a:cubicBezTo>
                  <a:lnTo>
                    <a:pt x="7002" y="2941"/>
                  </a:lnTo>
                  <a:lnTo>
                    <a:pt x="7025" y="2965"/>
                  </a:lnTo>
                  <a:cubicBezTo>
                    <a:pt x="7013" y="2882"/>
                    <a:pt x="7109" y="2941"/>
                    <a:pt x="7085" y="2846"/>
                  </a:cubicBezTo>
                  <a:lnTo>
                    <a:pt x="7085" y="2846"/>
                  </a:lnTo>
                  <a:cubicBezTo>
                    <a:pt x="7102" y="2855"/>
                    <a:pt x="7113" y="2859"/>
                    <a:pt x="7119" y="2859"/>
                  </a:cubicBezTo>
                  <a:cubicBezTo>
                    <a:pt x="7150" y="2859"/>
                    <a:pt x="7102" y="2786"/>
                    <a:pt x="7127" y="2786"/>
                  </a:cubicBezTo>
                  <a:cubicBezTo>
                    <a:pt x="7132" y="2786"/>
                    <a:pt x="7141" y="2789"/>
                    <a:pt x="7156" y="2799"/>
                  </a:cubicBezTo>
                  <a:lnTo>
                    <a:pt x="7144" y="2787"/>
                  </a:lnTo>
                  <a:cubicBezTo>
                    <a:pt x="7287" y="2715"/>
                    <a:pt x="7454" y="2691"/>
                    <a:pt x="7549" y="2572"/>
                  </a:cubicBezTo>
                  <a:lnTo>
                    <a:pt x="7561" y="2596"/>
                  </a:lnTo>
                  <a:cubicBezTo>
                    <a:pt x="7668" y="2549"/>
                    <a:pt x="7764" y="2501"/>
                    <a:pt x="7871" y="2453"/>
                  </a:cubicBezTo>
                  <a:cubicBezTo>
                    <a:pt x="7966" y="2394"/>
                    <a:pt x="8073" y="2346"/>
                    <a:pt x="8180" y="2310"/>
                  </a:cubicBezTo>
                  <a:cubicBezTo>
                    <a:pt x="8192" y="2287"/>
                    <a:pt x="8156" y="2239"/>
                    <a:pt x="8168" y="2215"/>
                  </a:cubicBezTo>
                  <a:cubicBezTo>
                    <a:pt x="8168" y="2215"/>
                    <a:pt x="8174" y="2212"/>
                    <a:pt x="8182" y="2212"/>
                  </a:cubicBezTo>
                  <a:cubicBezTo>
                    <a:pt x="8189" y="2212"/>
                    <a:pt x="8198" y="2215"/>
                    <a:pt x="8204" y="2227"/>
                  </a:cubicBezTo>
                  <a:cubicBezTo>
                    <a:pt x="8192" y="2251"/>
                    <a:pt x="8204" y="2263"/>
                    <a:pt x="8204" y="2275"/>
                  </a:cubicBezTo>
                  <a:cubicBezTo>
                    <a:pt x="8212" y="2271"/>
                    <a:pt x="8223" y="2271"/>
                    <a:pt x="8233" y="2271"/>
                  </a:cubicBezTo>
                  <a:lnTo>
                    <a:pt x="8233" y="2271"/>
                  </a:lnTo>
                  <a:cubicBezTo>
                    <a:pt x="8254" y="2271"/>
                    <a:pt x="8276" y="2271"/>
                    <a:pt x="8276" y="2239"/>
                  </a:cubicBezTo>
                  <a:lnTo>
                    <a:pt x="8252" y="2215"/>
                  </a:lnTo>
                  <a:cubicBezTo>
                    <a:pt x="8252" y="2203"/>
                    <a:pt x="8276" y="2203"/>
                    <a:pt x="8276" y="2203"/>
                  </a:cubicBezTo>
                  <a:cubicBezTo>
                    <a:pt x="8284" y="2220"/>
                    <a:pt x="8298" y="2236"/>
                    <a:pt x="8302" y="2249"/>
                  </a:cubicBezTo>
                  <a:lnTo>
                    <a:pt x="8302" y="2249"/>
                  </a:lnTo>
                  <a:cubicBezTo>
                    <a:pt x="8305" y="2231"/>
                    <a:pt x="8310" y="2225"/>
                    <a:pt x="8316" y="2225"/>
                  </a:cubicBezTo>
                  <a:cubicBezTo>
                    <a:pt x="8329" y="2225"/>
                    <a:pt x="8346" y="2251"/>
                    <a:pt x="8364" y="2251"/>
                  </a:cubicBezTo>
                  <a:cubicBezTo>
                    <a:pt x="8370" y="2251"/>
                    <a:pt x="8376" y="2248"/>
                    <a:pt x="8383" y="2239"/>
                  </a:cubicBezTo>
                  <a:cubicBezTo>
                    <a:pt x="8359" y="2168"/>
                    <a:pt x="8383" y="2096"/>
                    <a:pt x="8395" y="2025"/>
                  </a:cubicBezTo>
                  <a:lnTo>
                    <a:pt x="8418" y="2037"/>
                  </a:lnTo>
                  <a:cubicBezTo>
                    <a:pt x="8395" y="2048"/>
                    <a:pt x="8442" y="2096"/>
                    <a:pt x="8418" y="2096"/>
                  </a:cubicBezTo>
                  <a:cubicBezTo>
                    <a:pt x="8422" y="2098"/>
                    <a:pt x="8425" y="2099"/>
                    <a:pt x="8428" y="2099"/>
                  </a:cubicBezTo>
                  <a:cubicBezTo>
                    <a:pt x="8446" y="2099"/>
                    <a:pt x="8458" y="2072"/>
                    <a:pt x="8478" y="2072"/>
                  </a:cubicBezTo>
                  <a:cubicBezTo>
                    <a:pt x="8466" y="2060"/>
                    <a:pt x="8466" y="2037"/>
                    <a:pt x="8466" y="2025"/>
                  </a:cubicBezTo>
                  <a:lnTo>
                    <a:pt x="8466" y="2025"/>
                  </a:lnTo>
                  <a:cubicBezTo>
                    <a:pt x="8486" y="2035"/>
                    <a:pt x="8498" y="2063"/>
                    <a:pt x="8509" y="2063"/>
                  </a:cubicBezTo>
                  <a:cubicBezTo>
                    <a:pt x="8510" y="2063"/>
                    <a:pt x="8512" y="2062"/>
                    <a:pt x="8514" y="2060"/>
                  </a:cubicBezTo>
                  <a:lnTo>
                    <a:pt x="8514" y="2060"/>
                  </a:lnTo>
                  <a:lnTo>
                    <a:pt x="8502" y="2096"/>
                  </a:lnTo>
                  <a:cubicBezTo>
                    <a:pt x="8506" y="2101"/>
                    <a:pt x="8510" y="2103"/>
                    <a:pt x="8513" y="2103"/>
                  </a:cubicBezTo>
                  <a:cubicBezTo>
                    <a:pt x="8526" y="2103"/>
                    <a:pt x="8528" y="2072"/>
                    <a:pt x="8537" y="2072"/>
                  </a:cubicBezTo>
                  <a:cubicBezTo>
                    <a:pt x="8549" y="2096"/>
                    <a:pt x="8573" y="2096"/>
                    <a:pt x="8573" y="2132"/>
                  </a:cubicBezTo>
                  <a:cubicBezTo>
                    <a:pt x="8585" y="2084"/>
                    <a:pt x="8597" y="2108"/>
                    <a:pt x="8609" y="2072"/>
                  </a:cubicBezTo>
                  <a:cubicBezTo>
                    <a:pt x="8573" y="2048"/>
                    <a:pt x="8609" y="2037"/>
                    <a:pt x="8597" y="2013"/>
                  </a:cubicBezTo>
                  <a:lnTo>
                    <a:pt x="8597" y="2013"/>
                  </a:lnTo>
                  <a:lnTo>
                    <a:pt x="8573" y="2025"/>
                  </a:lnTo>
                  <a:cubicBezTo>
                    <a:pt x="8621" y="2037"/>
                    <a:pt x="8561" y="2037"/>
                    <a:pt x="8585" y="2084"/>
                  </a:cubicBezTo>
                  <a:cubicBezTo>
                    <a:pt x="8564" y="2074"/>
                    <a:pt x="8571" y="2009"/>
                    <a:pt x="8557" y="2009"/>
                  </a:cubicBezTo>
                  <a:cubicBezTo>
                    <a:pt x="8555" y="2009"/>
                    <a:pt x="8552" y="2010"/>
                    <a:pt x="8549" y="2013"/>
                  </a:cubicBezTo>
                  <a:cubicBezTo>
                    <a:pt x="8573" y="1977"/>
                    <a:pt x="8597" y="2001"/>
                    <a:pt x="8621" y="1941"/>
                  </a:cubicBezTo>
                  <a:lnTo>
                    <a:pt x="8621" y="1941"/>
                  </a:lnTo>
                  <a:cubicBezTo>
                    <a:pt x="8618" y="1943"/>
                    <a:pt x="8616" y="1943"/>
                    <a:pt x="8614" y="1943"/>
                  </a:cubicBezTo>
                  <a:cubicBezTo>
                    <a:pt x="8599" y="1943"/>
                    <a:pt x="8608" y="1904"/>
                    <a:pt x="8597" y="1894"/>
                  </a:cubicBezTo>
                  <a:cubicBezTo>
                    <a:pt x="8601" y="1892"/>
                    <a:pt x="8604" y="1891"/>
                    <a:pt x="8607" y="1891"/>
                  </a:cubicBezTo>
                  <a:cubicBezTo>
                    <a:pt x="8617" y="1891"/>
                    <a:pt x="8611" y="1912"/>
                    <a:pt x="8621" y="1941"/>
                  </a:cubicBezTo>
                  <a:cubicBezTo>
                    <a:pt x="8625" y="1939"/>
                    <a:pt x="8628" y="1939"/>
                    <a:pt x="8631" y="1939"/>
                  </a:cubicBezTo>
                  <a:cubicBezTo>
                    <a:pt x="8639" y="1939"/>
                    <a:pt x="8646" y="1943"/>
                    <a:pt x="8650" y="1943"/>
                  </a:cubicBezTo>
                  <a:cubicBezTo>
                    <a:pt x="8654" y="1943"/>
                    <a:pt x="8657" y="1938"/>
                    <a:pt x="8657" y="1918"/>
                  </a:cubicBezTo>
                  <a:cubicBezTo>
                    <a:pt x="8680" y="1929"/>
                    <a:pt x="8668" y="1965"/>
                    <a:pt x="8680" y="1977"/>
                  </a:cubicBezTo>
                  <a:cubicBezTo>
                    <a:pt x="8680" y="2013"/>
                    <a:pt x="8597" y="1953"/>
                    <a:pt x="8645" y="2060"/>
                  </a:cubicBezTo>
                  <a:cubicBezTo>
                    <a:pt x="8633" y="2072"/>
                    <a:pt x="8633" y="2120"/>
                    <a:pt x="8609" y="2120"/>
                  </a:cubicBezTo>
                  <a:cubicBezTo>
                    <a:pt x="8625" y="2128"/>
                    <a:pt x="8647" y="2142"/>
                    <a:pt x="8663" y="2142"/>
                  </a:cubicBezTo>
                  <a:cubicBezTo>
                    <a:pt x="8671" y="2142"/>
                    <a:pt x="8677" y="2139"/>
                    <a:pt x="8680" y="2132"/>
                  </a:cubicBezTo>
                  <a:lnTo>
                    <a:pt x="8657" y="2060"/>
                  </a:lnTo>
                  <a:cubicBezTo>
                    <a:pt x="8668" y="2060"/>
                    <a:pt x="8657" y="2013"/>
                    <a:pt x="8668" y="2013"/>
                  </a:cubicBezTo>
                  <a:cubicBezTo>
                    <a:pt x="8668" y="2032"/>
                    <a:pt x="8684" y="2052"/>
                    <a:pt x="8697" y="2052"/>
                  </a:cubicBezTo>
                  <a:cubicBezTo>
                    <a:pt x="8699" y="2052"/>
                    <a:pt x="8702" y="2051"/>
                    <a:pt x="8704" y="2048"/>
                  </a:cubicBezTo>
                  <a:cubicBezTo>
                    <a:pt x="8692" y="2048"/>
                    <a:pt x="8692" y="2048"/>
                    <a:pt x="8692" y="2037"/>
                  </a:cubicBezTo>
                  <a:cubicBezTo>
                    <a:pt x="8716" y="2025"/>
                    <a:pt x="8704" y="1977"/>
                    <a:pt x="8728" y="1953"/>
                  </a:cubicBezTo>
                  <a:lnTo>
                    <a:pt x="8728" y="1953"/>
                  </a:lnTo>
                  <a:cubicBezTo>
                    <a:pt x="8731" y="1958"/>
                    <a:pt x="8735" y="1962"/>
                    <a:pt x="8740" y="1965"/>
                  </a:cubicBezTo>
                  <a:cubicBezTo>
                    <a:pt x="8744" y="1969"/>
                    <a:pt x="8747" y="1971"/>
                    <a:pt x="8749" y="1971"/>
                  </a:cubicBezTo>
                  <a:cubicBezTo>
                    <a:pt x="8758" y="1971"/>
                    <a:pt x="8757" y="1949"/>
                    <a:pt x="8765" y="1948"/>
                  </a:cubicBezTo>
                  <a:lnTo>
                    <a:pt x="8765" y="1948"/>
                  </a:lnTo>
                  <a:cubicBezTo>
                    <a:pt x="8764" y="1944"/>
                    <a:pt x="8764" y="1941"/>
                    <a:pt x="8764" y="1941"/>
                  </a:cubicBezTo>
                  <a:lnTo>
                    <a:pt x="8776" y="1941"/>
                  </a:lnTo>
                  <a:cubicBezTo>
                    <a:pt x="8787" y="1929"/>
                    <a:pt x="8799" y="1929"/>
                    <a:pt x="8799" y="1894"/>
                  </a:cubicBezTo>
                  <a:cubicBezTo>
                    <a:pt x="8799" y="1896"/>
                    <a:pt x="8800" y="1897"/>
                    <a:pt x="8801" y="1897"/>
                  </a:cubicBezTo>
                  <a:cubicBezTo>
                    <a:pt x="8803" y="1897"/>
                    <a:pt x="8811" y="1880"/>
                    <a:pt x="8811" y="1870"/>
                  </a:cubicBezTo>
                  <a:cubicBezTo>
                    <a:pt x="8811" y="1862"/>
                    <a:pt x="8816" y="1841"/>
                    <a:pt x="8826" y="1841"/>
                  </a:cubicBezTo>
                  <a:cubicBezTo>
                    <a:pt x="8831" y="1841"/>
                    <a:pt x="8838" y="1848"/>
                    <a:pt x="8847" y="1870"/>
                  </a:cubicBezTo>
                  <a:cubicBezTo>
                    <a:pt x="8871" y="1870"/>
                    <a:pt x="8883" y="1882"/>
                    <a:pt x="8883" y="1906"/>
                  </a:cubicBezTo>
                  <a:lnTo>
                    <a:pt x="8918" y="1906"/>
                  </a:lnTo>
                  <a:lnTo>
                    <a:pt x="8930" y="1953"/>
                  </a:lnTo>
                  <a:cubicBezTo>
                    <a:pt x="8954" y="1929"/>
                    <a:pt x="8942" y="1906"/>
                    <a:pt x="8954" y="1858"/>
                  </a:cubicBezTo>
                  <a:cubicBezTo>
                    <a:pt x="8960" y="1864"/>
                    <a:pt x="8965" y="1866"/>
                    <a:pt x="8971" y="1866"/>
                  </a:cubicBezTo>
                  <a:cubicBezTo>
                    <a:pt x="8988" y="1866"/>
                    <a:pt x="9005" y="1841"/>
                    <a:pt x="9014" y="1822"/>
                  </a:cubicBezTo>
                  <a:cubicBezTo>
                    <a:pt x="9006" y="1820"/>
                    <a:pt x="9000" y="1819"/>
                    <a:pt x="8995" y="1819"/>
                  </a:cubicBezTo>
                  <a:cubicBezTo>
                    <a:pt x="8982" y="1819"/>
                    <a:pt x="8976" y="1826"/>
                    <a:pt x="8967" y="1826"/>
                  </a:cubicBezTo>
                  <a:cubicBezTo>
                    <a:pt x="8963" y="1826"/>
                    <a:pt x="8959" y="1825"/>
                    <a:pt x="8954" y="1822"/>
                  </a:cubicBezTo>
                  <a:lnTo>
                    <a:pt x="8954" y="1822"/>
                  </a:lnTo>
                  <a:cubicBezTo>
                    <a:pt x="8954" y="1834"/>
                    <a:pt x="8954" y="1846"/>
                    <a:pt x="8966" y="1858"/>
                  </a:cubicBezTo>
                  <a:cubicBezTo>
                    <a:pt x="8954" y="1858"/>
                    <a:pt x="8942" y="1846"/>
                    <a:pt x="8930" y="1822"/>
                  </a:cubicBezTo>
                  <a:cubicBezTo>
                    <a:pt x="8930" y="1804"/>
                    <a:pt x="8937" y="1798"/>
                    <a:pt x="8946" y="1798"/>
                  </a:cubicBezTo>
                  <a:cubicBezTo>
                    <a:pt x="8962" y="1798"/>
                    <a:pt x="8985" y="1815"/>
                    <a:pt x="8990" y="1815"/>
                  </a:cubicBezTo>
                  <a:cubicBezTo>
                    <a:pt x="8992" y="1815"/>
                    <a:pt x="8992" y="1814"/>
                    <a:pt x="8990" y="1810"/>
                  </a:cubicBezTo>
                  <a:cubicBezTo>
                    <a:pt x="8994" y="1803"/>
                    <a:pt x="8996" y="1800"/>
                    <a:pt x="8998" y="1800"/>
                  </a:cubicBezTo>
                  <a:cubicBezTo>
                    <a:pt x="9003" y="1800"/>
                    <a:pt x="9005" y="1814"/>
                    <a:pt x="9014" y="1822"/>
                  </a:cubicBezTo>
                  <a:cubicBezTo>
                    <a:pt x="9014" y="1826"/>
                    <a:pt x="9014" y="1828"/>
                    <a:pt x="9014" y="1828"/>
                  </a:cubicBezTo>
                  <a:cubicBezTo>
                    <a:pt x="9015" y="1828"/>
                    <a:pt x="9018" y="1822"/>
                    <a:pt x="9026" y="1822"/>
                  </a:cubicBezTo>
                  <a:lnTo>
                    <a:pt x="9014" y="1810"/>
                  </a:lnTo>
                  <a:cubicBezTo>
                    <a:pt x="9026" y="1810"/>
                    <a:pt x="9026" y="1787"/>
                    <a:pt x="9038" y="1775"/>
                  </a:cubicBezTo>
                  <a:cubicBezTo>
                    <a:pt x="9049" y="1775"/>
                    <a:pt x="9049" y="1775"/>
                    <a:pt x="9049" y="1787"/>
                  </a:cubicBezTo>
                  <a:lnTo>
                    <a:pt x="9038" y="1787"/>
                  </a:lnTo>
                  <a:lnTo>
                    <a:pt x="9049" y="1798"/>
                  </a:lnTo>
                  <a:cubicBezTo>
                    <a:pt x="9055" y="1809"/>
                    <a:pt x="9059" y="1813"/>
                    <a:pt x="9062" y="1813"/>
                  </a:cubicBezTo>
                  <a:cubicBezTo>
                    <a:pt x="9073" y="1813"/>
                    <a:pt x="9078" y="1773"/>
                    <a:pt x="9092" y="1773"/>
                  </a:cubicBezTo>
                  <a:cubicBezTo>
                    <a:pt x="9094" y="1773"/>
                    <a:pt x="9095" y="1774"/>
                    <a:pt x="9097" y="1775"/>
                  </a:cubicBezTo>
                  <a:cubicBezTo>
                    <a:pt x="9085" y="1787"/>
                    <a:pt x="9085" y="1787"/>
                    <a:pt x="9085" y="1787"/>
                  </a:cubicBezTo>
                  <a:cubicBezTo>
                    <a:pt x="9094" y="1795"/>
                    <a:pt x="9115" y="1829"/>
                    <a:pt x="9121" y="1829"/>
                  </a:cubicBezTo>
                  <a:cubicBezTo>
                    <a:pt x="9124" y="1829"/>
                    <a:pt x="9124" y="1824"/>
                    <a:pt x="9121" y="1810"/>
                  </a:cubicBezTo>
                  <a:lnTo>
                    <a:pt x="9121" y="1810"/>
                  </a:lnTo>
                  <a:cubicBezTo>
                    <a:pt x="9124" y="1814"/>
                    <a:pt x="9127" y="1815"/>
                    <a:pt x="9129" y="1815"/>
                  </a:cubicBezTo>
                  <a:cubicBezTo>
                    <a:pt x="9133" y="1815"/>
                    <a:pt x="9133" y="1807"/>
                    <a:pt x="9133" y="1798"/>
                  </a:cubicBezTo>
                  <a:cubicBezTo>
                    <a:pt x="9133" y="1787"/>
                    <a:pt x="9133" y="1775"/>
                    <a:pt x="9133" y="1775"/>
                  </a:cubicBezTo>
                  <a:lnTo>
                    <a:pt x="9168" y="1787"/>
                  </a:lnTo>
                  <a:cubicBezTo>
                    <a:pt x="9168" y="1787"/>
                    <a:pt x="9180" y="1775"/>
                    <a:pt x="9180" y="1775"/>
                  </a:cubicBezTo>
                  <a:lnTo>
                    <a:pt x="9192" y="1787"/>
                  </a:lnTo>
                  <a:cubicBezTo>
                    <a:pt x="9192" y="1787"/>
                    <a:pt x="9204" y="1798"/>
                    <a:pt x="9204" y="1798"/>
                  </a:cubicBezTo>
                  <a:cubicBezTo>
                    <a:pt x="9216" y="1814"/>
                    <a:pt x="9225" y="1819"/>
                    <a:pt x="9231" y="1819"/>
                  </a:cubicBezTo>
                  <a:cubicBezTo>
                    <a:pt x="9244" y="1819"/>
                    <a:pt x="9249" y="1796"/>
                    <a:pt x="9264" y="1796"/>
                  </a:cubicBezTo>
                  <a:cubicBezTo>
                    <a:pt x="9270" y="1796"/>
                    <a:pt x="9277" y="1800"/>
                    <a:pt x="9288" y="1810"/>
                  </a:cubicBezTo>
                  <a:cubicBezTo>
                    <a:pt x="9288" y="1775"/>
                    <a:pt x="9276" y="1763"/>
                    <a:pt x="9276" y="1751"/>
                  </a:cubicBezTo>
                  <a:cubicBezTo>
                    <a:pt x="9276" y="1727"/>
                    <a:pt x="9288" y="1691"/>
                    <a:pt x="9299" y="1679"/>
                  </a:cubicBezTo>
                  <a:cubicBezTo>
                    <a:pt x="9323" y="1715"/>
                    <a:pt x="9371" y="1739"/>
                    <a:pt x="9383" y="1810"/>
                  </a:cubicBezTo>
                  <a:cubicBezTo>
                    <a:pt x="9407" y="1810"/>
                    <a:pt x="9359" y="1775"/>
                    <a:pt x="9371" y="1751"/>
                  </a:cubicBezTo>
                  <a:lnTo>
                    <a:pt x="9383" y="1751"/>
                  </a:lnTo>
                  <a:cubicBezTo>
                    <a:pt x="9371" y="1739"/>
                    <a:pt x="9359" y="1727"/>
                    <a:pt x="9347" y="1703"/>
                  </a:cubicBezTo>
                  <a:cubicBezTo>
                    <a:pt x="9338" y="1676"/>
                    <a:pt x="9349" y="1663"/>
                    <a:pt x="9360" y="1663"/>
                  </a:cubicBezTo>
                  <a:cubicBezTo>
                    <a:pt x="9364" y="1663"/>
                    <a:pt x="9368" y="1665"/>
                    <a:pt x="9371" y="1667"/>
                  </a:cubicBezTo>
                  <a:lnTo>
                    <a:pt x="9371" y="1715"/>
                  </a:lnTo>
                  <a:cubicBezTo>
                    <a:pt x="9395" y="1691"/>
                    <a:pt x="9383" y="1620"/>
                    <a:pt x="9395" y="1572"/>
                  </a:cubicBezTo>
                  <a:cubicBezTo>
                    <a:pt x="9419" y="1584"/>
                    <a:pt x="9407" y="1632"/>
                    <a:pt x="9419" y="1667"/>
                  </a:cubicBezTo>
                  <a:lnTo>
                    <a:pt x="9442" y="1656"/>
                  </a:lnTo>
                  <a:lnTo>
                    <a:pt x="9454" y="1691"/>
                  </a:lnTo>
                  <a:cubicBezTo>
                    <a:pt x="9464" y="1681"/>
                    <a:pt x="9466" y="1653"/>
                    <a:pt x="9474" y="1653"/>
                  </a:cubicBezTo>
                  <a:cubicBezTo>
                    <a:pt x="9475" y="1653"/>
                    <a:pt x="9476" y="1654"/>
                    <a:pt x="9478" y="1656"/>
                  </a:cubicBezTo>
                  <a:cubicBezTo>
                    <a:pt x="9478" y="1691"/>
                    <a:pt x="9526" y="1691"/>
                    <a:pt x="9502" y="1739"/>
                  </a:cubicBezTo>
                  <a:cubicBezTo>
                    <a:pt x="9519" y="1739"/>
                    <a:pt x="9518" y="1709"/>
                    <a:pt x="9520" y="1709"/>
                  </a:cubicBezTo>
                  <a:cubicBezTo>
                    <a:pt x="9521" y="1709"/>
                    <a:pt x="9522" y="1713"/>
                    <a:pt x="9526" y="1727"/>
                  </a:cubicBezTo>
                  <a:cubicBezTo>
                    <a:pt x="9526" y="1679"/>
                    <a:pt x="9514" y="1703"/>
                    <a:pt x="9502" y="1691"/>
                  </a:cubicBezTo>
                  <a:cubicBezTo>
                    <a:pt x="9490" y="1644"/>
                    <a:pt x="9526" y="1667"/>
                    <a:pt x="9538" y="1644"/>
                  </a:cubicBezTo>
                  <a:cubicBezTo>
                    <a:pt x="9526" y="1620"/>
                    <a:pt x="9549" y="1560"/>
                    <a:pt x="9538" y="1513"/>
                  </a:cubicBezTo>
                  <a:lnTo>
                    <a:pt x="9561" y="1513"/>
                  </a:lnTo>
                  <a:cubicBezTo>
                    <a:pt x="9558" y="1491"/>
                    <a:pt x="9554" y="1484"/>
                    <a:pt x="9548" y="1484"/>
                  </a:cubicBezTo>
                  <a:cubicBezTo>
                    <a:pt x="9536" y="1484"/>
                    <a:pt x="9520" y="1511"/>
                    <a:pt x="9503" y="1511"/>
                  </a:cubicBezTo>
                  <a:cubicBezTo>
                    <a:pt x="9495" y="1511"/>
                    <a:pt x="9486" y="1505"/>
                    <a:pt x="9478" y="1489"/>
                  </a:cubicBezTo>
                  <a:cubicBezTo>
                    <a:pt x="9466" y="1489"/>
                    <a:pt x="9466" y="1489"/>
                    <a:pt x="9442" y="1465"/>
                  </a:cubicBezTo>
                  <a:lnTo>
                    <a:pt x="9442" y="1465"/>
                  </a:lnTo>
                  <a:lnTo>
                    <a:pt x="9454" y="1525"/>
                  </a:lnTo>
                  <a:cubicBezTo>
                    <a:pt x="9430" y="1513"/>
                    <a:pt x="9430" y="1477"/>
                    <a:pt x="9419" y="1465"/>
                  </a:cubicBezTo>
                  <a:cubicBezTo>
                    <a:pt x="9419" y="1469"/>
                    <a:pt x="9417" y="1470"/>
                    <a:pt x="9415" y="1470"/>
                  </a:cubicBezTo>
                  <a:cubicBezTo>
                    <a:pt x="9411" y="1470"/>
                    <a:pt x="9403" y="1465"/>
                    <a:pt x="9395" y="1465"/>
                  </a:cubicBezTo>
                  <a:cubicBezTo>
                    <a:pt x="9395" y="1465"/>
                    <a:pt x="9395" y="1453"/>
                    <a:pt x="9407" y="1441"/>
                  </a:cubicBezTo>
                  <a:cubicBezTo>
                    <a:pt x="9397" y="1427"/>
                    <a:pt x="9392" y="1422"/>
                    <a:pt x="9388" y="1422"/>
                  </a:cubicBezTo>
                  <a:cubicBezTo>
                    <a:pt x="9383" y="1422"/>
                    <a:pt x="9383" y="1434"/>
                    <a:pt x="9383" y="1441"/>
                  </a:cubicBezTo>
                  <a:cubicBezTo>
                    <a:pt x="9383" y="1465"/>
                    <a:pt x="9371" y="1465"/>
                    <a:pt x="9359" y="1465"/>
                  </a:cubicBezTo>
                  <a:lnTo>
                    <a:pt x="9347" y="1465"/>
                  </a:lnTo>
                  <a:cubicBezTo>
                    <a:pt x="9359" y="1477"/>
                    <a:pt x="9371" y="1525"/>
                    <a:pt x="9383" y="1537"/>
                  </a:cubicBezTo>
                  <a:cubicBezTo>
                    <a:pt x="9347" y="1513"/>
                    <a:pt x="9323" y="1537"/>
                    <a:pt x="9288" y="1489"/>
                  </a:cubicBezTo>
                  <a:cubicBezTo>
                    <a:pt x="9276" y="1465"/>
                    <a:pt x="9288" y="1441"/>
                    <a:pt x="9288" y="1441"/>
                  </a:cubicBezTo>
                  <a:cubicBezTo>
                    <a:pt x="9284" y="1440"/>
                    <a:pt x="9281" y="1439"/>
                    <a:pt x="9279" y="1439"/>
                  </a:cubicBezTo>
                  <a:cubicBezTo>
                    <a:pt x="9264" y="1439"/>
                    <a:pt x="9264" y="1468"/>
                    <a:pt x="9264" y="1489"/>
                  </a:cubicBezTo>
                  <a:cubicBezTo>
                    <a:pt x="9264" y="1501"/>
                    <a:pt x="9264" y="1501"/>
                    <a:pt x="9252" y="1501"/>
                  </a:cubicBezTo>
                  <a:cubicBezTo>
                    <a:pt x="9252" y="1489"/>
                    <a:pt x="9240" y="1465"/>
                    <a:pt x="9240" y="1465"/>
                  </a:cubicBezTo>
                  <a:cubicBezTo>
                    <a:pt x="9240" y="1465"/>
                    <a:pt x="9228" y="1453"/>
                    <a:pt x="9228" y="1453"/>
                  </a:cubicBezTo>
                  <a:cubicBezTo>
                    <a:pt x="9228" y="1501"/>
                    <a:pt x="9204" y="1489"/>
                    <a:pt x="9192" y="1513"/>
                  </a:cubicBezTo>
                  <a:lnTo>
                    <a:pt x="9216" y="1513"/>
                  </a:lnTo>
                  <a:cubicBezTo>
                    <a:pt x="9216" y="1540"/>
                    <a:pt x="9216" y="1568"/>
                    <a:pt x="9211" y="1568"/>
                  </a:cubicBezTo>
                  <a:cubicBezTo>
                    <a:pt x="9209" y="1568"/>
                    <a:pt x="9207" y="1566"/>
                    <a:pt x="9204" y="1560"/>
                  </a:cubicBezTo>
                  <a:cubicBezTo>
                    <a:pt x="9216" y="1525"/>
                    <a:pt x="9168" y="1513"/>
                    <a:pt x="9192" y="1489"/>
                  </a:cubicBezTo>
                  <a:cubicBezTo>
                    <a:pt x="9184" y="1476"/>
                    <a:pt x="9180" y="1471"/>
                    <a:pt x="9178" y="1471"/>
                  </a:cubicBezTo>
                  <a:lnTo>
                    <a:pt x="9178" y="1471"/>
                  </a:lnTo>
                  <a:cubicBezTo>
                    <a:pt x="9170" y="1471"/>
                    <a:pt x="9185" y="1526"/>
                    <a:pt x="9172" y="1526"/>
                  </a:cubicBezTo>
                  <a:cubicBezTo>
                    <a:pt x="9171" y="1526"/>
                    <a:pt x="9170" y="1525"/>
                    <a:pt x="9168" y="1525"/>
                  </a:cubicBezTo>
                  <a:lnTo>
                    <a:pt x="9145" y="1501"/>
                  </a:lnTo>
                  <a:cubicBezTo>
                    <a:pt x="9133" y="1465"/>
                    <a:pt x="9168" y="1477"/>
                    <a:pt x="9157" y="1465"/>
                  </a:cubicBezTo>
                  <a:lnTo>
                    <a:pt x="9145" y="1465"/>
                  </a:lnTo>
                  <a:cubicBezTo>
                    <a:pt x="9157" y="1441"/>
                    <a:pt x="9192" y="1453"/>
                    <a:pt x="9216" y="1406"/>
                  </a:cubicBezTo>
                  <a:lnTo>
                    <a:pt x="9157" y="1394"/>
                  </a:lnTo>
                  <a:cubicBezTo>
                    <a:pt x="9109" y="1453"/>
                    <a:pt x="9014" y="1417"/>
                    <a:pt x="8978" y="1513"/>
                  </a:cubicBezTo>
                  <a:cubicBezTo>
                    <a:pt x="8978" y="1513"/>
                    <a:pt x="8978" y="1513"/>
                    <a:pt x="8978" y="1537"/>
                  </a:cubicBezTo>
                  <a:lnTo>
                    <a:pt x="8978" y="1548"/>
                  </a:lnTo>
                  <a:cubicBezTo>
                    <a:pt x="8954" y="1525"/>
                    <a:pt x="8930" y="1525"/>
                    <a:pt x="8907" y="1501"/>
                  </a:cubicBezTo>
                  <a:lnTo>
                    <a:pt x="8907" y="1501"/>
                  </a:lnTo>
                  <a:cubicBezTo>
                    <a:pt x="8918" y="1525"/>
                    <a:pt x="8918" y="1525"/>
                    <a:pt x="8930" y="1548"/>
                  </a:cubicBezTo>
                  <a:cubicBezTo>
                    <a:pt x="8942" y="1584"/>
                    <a:pt x="8942" y="1596"/>
                    <a:pt x="8918" y="1596"/>
                  </a:cubicBezTo>
                  <a:cubicBezTo>
                    <a:pt x="8915" y="1587"/>
                    <a:pt x="8914" y="1580"/>
                    <a:pt x="8913" y="1575"/>
                  </a:cubicBezTo>
                  <a:lnTo>
                    <a:pt x="8913" y="1575"/>
                  </a:lnTo>
                  <a:cubicBezTo>
                    <a:pt x="8912" y="1578"/>
                    <a:pt x="8910" y="1581"/>
                    <a:pt x="8907" y="1584"/>
                  </a:cubicBezTo>
                  <a:cubicBezTo>
                    <a:pt x="8895" y="1572"/>
                    <a:pt x="8871" y="1572"/>
                    <a:pt x="8871" y="1537"/>
                  </a:cubicBezTo>
                  <a:lnTo>
                    <a:pt x="8871" y="1537"/>
                  </a:lnTo>
                  <a:cubicBezTo>
                    <a:pt x="8871" y="1537"/>
                    <a:pt x="8871" y="1537"/>
                    <a:pt x="8883" y="1548"/>
                  </a:cubicBezTo>
                  <a:cubicBezTo>
                    <a:pt x="8883" y="1537"/>
                    <a:pt x="8859" y="1525"/>
                    <a:pt x="8859" y="1501"/>
                  </a:cubicBezTo>
                  <a:lnTo>
                    <a:pt x="8847" y="1513"/>
                  </a:lnTo>
                  <a:cubicBezTo>
                    <a:pt x="8835" y="1489"/>
                    <a:pt x="8847" y="1477"/>
                    <a:pt x="8835" y="1465"/>
                  </a:cubicBezTo>
                  <a:cubicBezTo>
                    <a:pt x="8811" y="1489"/>
                    <a:pt x="8811" y="1548"/>
                    <a:pt x="8787" y="1584"/>
                  </a:cubicBezTo>
                  <a:cubicBezTo>
                    <a:pt x="8787" y="1564"/>
                    <a:pt x="8779" y="1519"/>
                    <a:pt x="8776" y="1519"/>
                  </a:cubicBezTo>
                  <a:cubicBezTo>
                    <a:pt x="8776" y="1519"/>
                    <a:pt x="8776" y="1521"/>
                    <a:pt x="8776" y="1525"/>
                  </a:cubicBezTo>
                  <a:cubicBezTo>
                    <a:pt x="8774" y="1524"/>
                    <a:pt x="8773" y="1523"/>
                    <a:pt x="8771" y="1523"/>
                  </a:cubicBezTo>
                  <a:cubicBezTo>
                    <a:pt x="8752" y="1523"/>
                    <a:pt x="8750" y="1597"/>
                    <a:pt x="8728" y="1608"/>
                  </a:cubicBezTo>
                  <a:cubicBezTo>
                    <a:pt x="8728" y="1596"/>
                    <a:pt x="8740" y="1596"/>
                    <a:pt x="8740" y="1584"/>
                  </a:cubicBezTo>
                  <a:cubicBezTo>
                    <a:pt x="8707" y="1584"/>
                    <a:pt x="8677" y="1586"/>
                    <a:pt x="8648" y="1586"/>
                  </a:cubicBezTo>
                  <a:cubicBezTo>
                    <a:pt x="8605" y="1586"/>
                    <a:pt x="8564" y="1582"/>
                    <a:pt x="8514" y="1560"/>
                  </a:cubicBezTo>
                  <a:lnTo>
                    <a:pt x="8514" y="1632"/>
                  </a:lnTo>
                  <a:lnTo>
                    <a:pt x="8490" y="1596"/>
                  </a:lnTo>
                  <a:cubicBezTo>
                    <a:pt x="8482" y="1595"/>
                    <a:pt x="8475" y="1594"/>
                    <a:pt x="8468" y="1594"/>
                  </a:cubicBezTo>
                  <a:cubicBezTo>
                    <a:pt x="8398" y="1594"/>
                    <a:pt x="8354" y="1647"/>
                    <a:pt x="8299" y="1679"/>
                  </a:cubicBezTo>
                  <a:cubicBezTo>
                    <a:pt x="8297" y="1681"/>
                    <a:pt x="8294" y="1681"/>
                    <a:pt x="8292" y="1681"/>
                  </a:cubicBezTo>
                  <a:cubicBezTo>
                    <a:pt x="8275" y="1681"/>
                    <a:pt x="8273" y="1642"/>
                    <a:pt x="8252" y="1632"/>
                  </a:cubicBezTo>
                  <a:cubicBezTo>
                    <a:pt x="8204" y="1644"/>
                    <a:pt x="8216" y="1703"/>
                    <a:pt x="8180" y="1739"/>
                  </a:cubicBezTo>
                  <a:cubicBezTo>
                    <a:pt x="8180" y="1715"/>
                    <a:pt x="8180" y="1667"/>
                    <a:pt x="8156" y="1667"/>
                  </a:cubicBezTo>
                  <a:cubicBezTo>
                    <a:pt x="8156" y="1687"/>
                    <a:pt x="8164" y="1706"/>
                    <a:pt x="8154" y="1706"/>
                  </a:cubicBezTo>
                  <a:cubicBezTo>
                    <a:pt x="8152" y="1706"/>
                    <a:pt x="8149" y="1705"/>
                    <a:pt x="8145" y="1703"/>
                  </a:cubicBezTo>
                  <a:lnTo>
                    <a:pt x="8145" y="1691"/>
                  </a:lnTo>
                  <a:cubicBezTo>
                    <a:pt x="8141" y="1683"/>
                    <a:pt x="8138" y="1681"/>
                    <a:pt x="8135" y="1681"/>
                  </a:cubicBezTo>
                  <a:cubicBezTo>
                    <a:pt x="8129" y="1681"/>
                    <a:pt x="8121" y="1691"/>
                    <a:pt x="8097" y="1691"/>
                  </a:cubicBezTo>
                  <a:cubicBezTo>
                    <a:pt x="8061" y="1703"/>
                    <a:pt x="8037" y="1763"/>
                    <a:pt x="8037" y="1846"/>
                  </a:cubicBezTo>
                  <a:cubicBezTo>
                    <a:pt x="8002" y="1846"/>
                    <a:pt x="8014" y="1775"/>
                    <a:pt x="8002" y="1763"/>
                  </a:cubicBezTo>
                  <a:lnTo>
                    <a:pt x="8002" y="1763"/>
                  </a:lnTo>
                  <a:cubicBezTo>
                    <a:pt x="8008" y="1765"/>
                    <a:pt x="8013" y="1766"/>
                    <a:pt x="8016" y="1766"/>
                  </a:cubicBezTo>
                  <a:cubicBezTo>
                    <a:pt x="8029" y="1766"/>
                    <a:pt x="8014" y="1746"/>
                    <a:pt x="8014" y="1727"/>
                  </a:cubicBezTo>
                  <a:cubicBezTo>
                    <a:pt x="8007" y="1740"/>
                    <a:pt x="8001" y="1750"/>
                    <a:pt x="7992" y="1750"/>
                  </a:cubicBezTo>
                  <a:cubicBezTo>
                    <a:pt x="7985" y="1750"/>
                    <a:pt x="7977" y="1743"/>
                    <a:pt x="7966" y="1727"/>
                  </a:cubicBezTo>
                  <a:cubicBezTo>
                    <a:pt x="7954" y="1739"/>
                    <a:pt x="7942" y="1739"/>
                    <a:pt x="7930" y="1775"/>
                  </a:cubicBezTo>
                  <a:cubicBezTo>
                    <a:pt x="7934" y="1768"/>
                    <a:pt x="7937" y="1765"/>
                    <a:pt x="7940" y="1765"/>
                  </a:cubicBezTo>
                  <a:cubicBezTo>
                    <a:pt x="7948" y="1765"/>
                    <a:pt x="7954" y="1782"/>
                    <a:pt x="7954" y="1798"/>
                  </a:cubicBezTo>
                  <a:cubicBezTo>
                    <a:pt x="7950" y="1796"/>
                    <a:pt x="7946" y="1796"/>
                    <a:pt x="7942" y="1796"/>
                  </a:cubicBezTo>
                  <a:cubicBezTo>
                    <a:pt x="7934" y="1796"/>
                    <a:pt x="7926" y="1798"/>
                    <a:pt x="7918" y="1798"/>
                  </a:cubicBezTo>
                  <a:cubicBezTo>
                    <a:pt x="7906" y="1798"/>
                    <a:pt x="7895" y="1792"/>
                    <a:pt x="7883" y="1763"/>
                  </a:cubicBezTo>
                  <a:cubicBezTo>
                    <a:pt x="7799" y="1810"/>
                    <a:pt x="7704" y="1846"/>
                    <a:pt x="7621" y="1894"/>
                  </a:cubicBezTo>
                  <a:cubicBezTo>
                    <a:pt x="7615" y="1906"/>
                    <a:pt x="7618" y="1906"/>
                    <a:pt x="7622" y="1906"/>
                  </a:cubicBezTo>
                  <a:cubicBezTo>
                    <a:pt x="7627" y="1906"/>
                    <a:pt x="7633" y="1906"/>
                    <a:pt x="7633" y="1918"/>
                  </a:cubicBezTo>
                  <a:cubicBezTo>
                    <a:pt x="7629" y="1933"/>
                    <a:pt x="7625" y="1937"/>
                    <a:pt x="7621" y="1937"/>
                  </a:cubicBezTo>
                  <a:cubicBezTo>
                    <a:pt x="7616" y="1937"/>
                    <a:pt x="7611" y="1929"/>
                    <a:pt x="7606" y="1929"/>
                  </a:cubicBezTo>
                  <a:cubicBezTo>
                    <a:pt x="7603" y="1929"/>
                    <a:pt x="7600" y="1932"/>
                    <a:pt x="7597" y="1941"/>
                  </a:cubicBezTo>
                  <a:lnTo>
                    <a:pt x="7597" y="1906"/>
                  </a:lnTo>
                  <a:cubicBezTo>
                    <a:pt x="7573" y="1918"/>
                    <a:pt x="7561" y="1989"/>
                    <a:pt x="7549" y="2025"/>
                  </a:cubicBezTo>
                  <a:cubicBezTo>
                    <a:pt x="7537" y="1989"/>
                    <a:pt x="7525" y="2001"/>
                    <a:pt x="7537" y="1977"/>
                  </a:cubicBezTo>
                  <a:lnTo>
                    <a:pt x="7537" y="1977"/>
                  </a:lnTo>
                  <a:cubicBezTo>
                    <a:pt x="7537" y="1978"/>
                    <a:pt x="7536" y="1978"/>
                    <a:pt x="7535" y="1978"/>
                  </a:cubicBezTo>
                  <a:cubicBezTo>
                    <a:pt x="7520" y="1978"/>
                    <a:pt x="7460" y="1888"/>
                    <a:pt x="7445" y="1888"/>
                  </a:cubicBezTo>
                  <a:cubicBezTo>
                    <a:pt x="7443" y="1888"/>
                    <a:pt x="7442" y="1889"/>
                    <a:pt x="7442" y="1894"/>
                  </a:cubicBezTo>
                  <a:lnTo>
                    <a:pt x="7525" y="2013"/>
                  </a:lnTo>
                  <a:cubicBezTo>
                    <a:pt x="7525" y="2025"/>
                    <a:pt x="7502" y="2025"/>
                    <a:pt x="7514" y="2037"/>
                  </a:cubicBezTo>
                  <a:cubicBezTo>
                    <a:pt x="7490" y="2013"/>
                    <a:pt x="7466" y="1989"/>
                    <a:pt x="7454" y="1989"/>
                  </a:cubicBezTo>
                  <a:cubicBezTo>
                    <a:pt x="7430" y="1965"/>
                    <a:pt x="7454" y="1965"/>
                    <a:pt x="7466" y="1953"/>
                  </a:cubicBezTo>
                  <a:cubicBezTo>
                    <a:pt x="7442" y="1906"/>
                    <a:pt x="7418" y="1941"/>
                    <a:pt x="7406" y="1882"/>
                  </a:cubicBezTo>
                  <a:lnTo>
                    <a:pt x="7406" y="1882"/>
                  </a:lnTo>
                  <a:cubicBezTo>
                    <a:pt x="7383" y="1906"/>
                    <a:pt x="7418" y="1906"/>
                    <a:pt x="7418" y="1929"/>
                  </a:cubicBezTo>
                  <a:lnTo>
                    <a:pt x="7394" y="1929"/>
                  </a:lnTo>
                  <a:lnTo>
                    <a:pt x="7418" y="1941"/>
                  </a:lnTo>
                  <a:cubicBezTo>
                    <a:pt x="7409" y="1961"/>
                    <a:pt x="7422" y="1995"/>
                    <a:pt x="7403" y="1995"/>
                  </a:cubicBezTo>
                  <a:cubicBezTo>
                    <a:pt x="7398" y="1995"/>
                    <a:pt x="7392" y="1993"/>
                    <a:pt x="7383" y="1989"/>
                  </a:cubicBezTo>
                  <a:lnTo>
                    <a:pt x="7383" y="1989"/>
                  </a:lnTo>
                  <a:lnTo>
                    <a:pt x="7394" y="2060"/>
                  </a:lnTo>
                  <a:cubicBezTo>
                    <a:pt x="7386" y="2044"/>
                    <a:pt x="7381" y="2039"/>
                    <a:pt x="7377" y="2039"/>
                  </a:cubicBezTo>
                  <a:cubicBezTo>
                    <a:pt x="7371" y="2039"/>
                    <a:pt x="7368" y="2050"/>
                    <a:pt x="7363" y="2050"/>
                  </a:cubicBezTo>
                  <a:cubicBezTo>
                    <a:pt x="7361" y="2050"/>
                    <a:pt x="7360" y="2050"/>
                    <a:pt x="7359" y="2048"/>
                  </a:cubicBezTo>
                  <a:lnTo>
                    <a:pt x="7347" y="2025"/>
                  </a:lnTo>
                  <a:cubicBezTo>
                    <a:pt x="7343" y="2028"/>
                    <a:pt x="7340" y="2030"/>
                    <a:pt x="7336" y="2030"/>
                  </a:cubicBezTo>
                  <a:cubicBezTo>
                    <a:pt x="7328" y="2030"/>
                    <a:pt x="7320" y="2021"/>
                    <a:pt x="7311" y="2013"/>
                  </a:cubicBezTo>
                  <a:cubicBezTo>
                    <a:pt x="7305" y="1995"/>
                    <a:pt x="7308" y="1995"/>
                    <a:pt x="7311" y="1995"/>
                  </a:cubicBezTo>
                  <a:cubicBezTo>
                    <a:pt x="7314" y="1995"/>
                    <a:pt x="7317" y="1995"/>
                    <a:pt x="7311" y="1977"/>
                  </a:cubicBezTo>
                  <a:lnTo>
                    <a:pt x="7287" y="1977"/>
                  </a:lnTo>
                  <a:cubicBezTo>
                    <a:pt x="7299" y="2001"/>
                    <a:pt x="7299" y="2025"/>
                    <a:pt x="7323" y="2037"/>
                  </a:cubicBezTo>
                  <a:cubicBezTo>
                    <a:pt x="7323" y="2084"/>
                    <a:pt x="7335" y="2132"/>
                    <a:pt x="7299" y="2144"/>
                  </a:cubicBezTo>
                  <a:cubicBezTo>
                    <a:pt x="7263" y="2108"/>
                    <a:pt x="7299" y="2096"/>
                    <a:pt x="7275" y="2060"/>
                  </a:cubicBezTo>
                  <a:lnTo>
                    <a:pt x="7275" y="2060"/>
                  </a:lnTo>
                  <a:cubicBezTo>
                    <a:pt x="7228" y="2072"/>
                    <a:pt x="7287" y="2191"/>
                    <a:pt x="7252" y="2203"/>
                  </a:cubicBezTo>
                  <a:cubicBezTo>
                    <a:pt x="7216" y="2203"/>
                    <a:pt x="7240" y="2239"/>
                    <a:pt x="7216" y="2263"/>
                  </a:cubicBezTo>
                  <a:cubicBezTo>
                    <a:pt x="7204" y="2227"/>
                    <a:pt x="7180" y="2239"/>
                    <a:pt x="7156" y="2215"/>
                  </a:cubicBezTo>
                  <a:lnTo>
                    <a:pt x="7156" y="2179"/>
                  </a:lnTo>
                  <a:cubicBezTo>
                    <a:pt x="7151" y="2184"/>
                    <a:pt x="7146" y="2187"/>
                    <a:pt x="7142" y="2187"/>
                  </a:cubicBezTo>
                  <a:cubicBezTo>
                    <a:pt x="7136" y="2187"/>
                    <a:pt x="7130" y="2184"/>
                    <a:pt x="7125" y="2175"/>
                  </a:cubicBezTo>
                  <a:lnTo>
                    <a:pt x="7125" y="2175"/>
                  </a:lnTo>
                  <a:cubicBezTo>
                    <a:pt x="7139" y="2207"/>
                    <a:pt x="7108" y="2229"/>
                    <a:pt x="7097" y="2251"/>
                  </a:cubicBezTo>
                  <a:lnTo>
                    <a:pt x="7121" y="2287"/>
                  </a:lnTo>
                  <a:cubicBezTo>
                    <a:pt x="7109" y="2299"/>
                    <a:pt x="7097" y="2334"/>
                    <a:pt x="7073" y="2334"/>
                  </a:cubicBezTo>
                  <a:cubicBezTo>
                    <a:pt x="7061" y="2358"/>
                    <a:pt x="7085" y="2382"/>
                    <a:pt x="7085" y="2429"/>
                  </a:cubicBezTo>
                  <a:cubicBezTo>
                    <a:pt x="7061" y="2406"/>
                    <a:pt x="7037" y="2370"/>
                    <a:pt x="7025" y="2334"/>
                  </a:cubicBezTo>
                  <a:lnTo>
                    <a:pt x="7025" y="2334"/>
                  </a:lnTo>
                  <a:cubicBezTo>
                    <a:pt x="7029" y="2338"/>
                    <a:pt x="7032" y="2340"/>
                    <a:pt x="7035" y="2340"/>
                  </a:cubicBezTo>
                  <a:cubicBezTo>
                    <a:pt x="7040" y="2340"/>
                    <a:pt x="7045" y="2334"/>
                    <a:pt x="7061" y="2334"/>
                  </a:cubicBezTo>
                  <a:cubicBezTo>
                    <a:pt x="7073" y="2287"/>
                    <a:pt x="7061" y="2215"/>
                    <a:pt x="7097" y="2203"/>
                  </a:cubicBezTo>
                  <a:cubicBezTo>
                    <a:pt x="7090" y="2180"/>
                    <a:pt x="7086" y="2171"/>
                    <a:pt x="7083" y="2171"/>
                  </a:cubicBezTo>
                  <a:cubicBezTo>
                    <a:pt x="7076" y="2171"/>
                    <a:pt x="7075" y="2216"/>
                    <a:pt x="7055" y="2216"/>
                  </a:cubicBezTo>
                  <a:cubicBezTo>
                    <a:pt x="7053" y="2216"/>
                    <a:pt x="7051" y="2216"/>
                    <a:pt x="7049" y="2215"/>
                  </a:cubicBezTo>
                  <a:cubicBezTo>
                    <a:pt x="7049" y="2203"/>
                    <a:pt x="7049" y="2203"/>
                    <a:pt x="7049" y="2203"/>
                  </a:cubicBezTo>
                  <a:cubicBezTo>
                    <a:pt x="7049" y="2191"/>
                    <a:pt x="7061" y="2168"/>
                    <a:pt x="7037" y="2120"/>
                  </a:cubicBezTo>
                  <a:lnTo>
                    <a:pt x="7037" y="2120"/>
                  </a:lnTo>
                  <a:cubicBezTo>
                    <a:pt x="7026" y="2142"/>
                    <a:pt x="7065" y="2193"/>
                    <a:pt x="7036" y="2193"/>
                  </a:cubicBezTo>
                  <a:cubicBezTo>
                    <a:pt x="7033" y="2193"/>
                    <a:pt x="7030" y="2192"/>
                    <a:pt x="7025" y="2191"/>
                  </a:cubicBezTo>
                  <a:cubicBezTo>
                    <a:pt x="7025" y="2196"/>
                    <a:pt x="7023" y="2198"/>
                    <a:pt x="7020" y="2198"/>
                  </a:cubicBezTo>
                  <a:cubicBezTo>
                    <a:pt x="7008" y="2198"/>
                    <a:pt x="6975" y="2168"/>
                    <a:pt x="6966" y="2168"/>
                  </a:cubicBezTo>
                  <a:lnTo>
                    <a:pt x="6966" y="2168"/>
                  </a:lnTo>
                  <a:cubicBezTo>
                    <a:pt x="6966" y="2203"/>
                    <a:pt x="7002" y="2263"/>
                    <a:pt x="6966" y="2275"/>
                  </a:cubicBezTo>
                  <a:lnTo>
                    <a:pt x="6954" y="2227"/>
                  </a:lnTo>
                  <a:lnTo>
                    <a:pt x="6954" y="2227"/>
                  </a:lnTo>
                  <a:cubicBezTo>
                    <a:pt x="6930" y="2239"/>
                    <a:pt x="6978" y="2299"/>
                    <a:pt x="6954" y="2310"/>
                  </a:cubicBezTo>
                  <a:cubicBezTo>
                    <a:pt x="6964" y="2310"/>
                    <a:pt x="6966" y="2348"/>
                    <a:pt x="6983" y="2348"/>
                  </a:cubicBezTo>
                  <a:cubicBezTo>
                    <a:pt x="6985" y="2348"/>
                    <a:pt x="6987" y="2347"/>
                    <a:pt x="6990" y="2346"/>
                  </a:cubicBezTo>
                  <a:lnTo>
                    <a:pt x="6990" y="2346"/>
                  </a:lnTo>
                  <a:cubicBezTo>
                    <a:pt x="6990" y="2370"/>
                    <a:pt x="6978" y="2394"/>
                    <a:pt x="6954" y="2394"/>
                  </a:cubicBezTo>
                  <a:cubicBezTo>
                    <a:pt x="6954" y="2394"/>
                    <a:pt x="6954" y="2406"/>
                    <a:pt x="6966" y="2418"/>
                  </a:cubicBezTo>
                  <a:cubicBezTo>
                    <a:pt x="6971" y="2421"/>
                    <a:pt x="6975" y="2423"/>
                    <a:pt x="6978" y="2423"/>
                  </a:cubicBezTo>
                  <a:cubicBezTo>
                    <a:pt x="6991" y="2423"/>
                    <a:pt x="6987" y="2395"/>
                    <a:pt x="6998" y="2395"/>
                  </a:cubicBezTo>
                  <a:cubicBezTo>
                    <a:pt x="7001" y="2395"/>
                    <a:pt x="7006" y="2398"/>
                    <a:pt x="7013" y="2406"/>
                  </a:cubicBezTo>
                  <a:lnTo>
                    <a:pt x="7002" y="2358"/>
                  </a:lnTo>
                  <a:cubicBezTo>
                    <a:pt x="7025" y="2358"/>
                    <a:pt x="7049" y="2394"/>
                    <a:pt x="7049" y="2418"/>
                  </a:cubicBezTo>
                  <a:cubicBezTo>
                    <a:pt x="7049" y="2418"/>
                    <a:pt x="7049" y="2412"/>
                    <a:pt x="7053" y="2412"/>
                  </a:cubicBezTo>
                  <a:cubicBezTo>
                    <a:pt x="7054" y="2412"/>
                    <a:pt x="7057" y="2414"/>
                    <a:pt x="7061" y="2418"/>
                  </a:cubicBezTo>
                  <a:cubicBezTo>
                    <a:pt x="7078" y="2438"/>
                    <a:pt x="7078" y="2443"/>
                    <a:pt x="7074" y="2443"/>
                  </a:cubicBezTo>
                  <a:cubicBezTo>
                    <a:pt x="7070" y="2443"/>
                    <a:pt x="7062" y="2440"/>
                    <a:pt x="7057" y="2440"/>
                  </a:cubicBezTo>
                  <a:cubicBezTo>
                    <a:pt x="7051" y="2440"/>
                    <a:pt x="7049" y="2444"/>
                    <a:pt x="7061" y="2465"/>
                  </a:cubicBezTo>
                  <a:lnTo>
                    <a:pt x="7061" y="2453"/>
                  </a:lnTo>
                  <a:lnTo>
                    <a:pt x="7061" y="2453"/>
                  </a:lnTo>
                  <a:cubicBezTo>
                    <a:pt x="7097" y="2489"/>
                    <a:pt x="7061" y="2501"/>
                    <a:pt x="7049" y="2513"/>
                  </a:cubicBezTo>
                  <a:cubicBezTo>
                    <a:pt x="7025" y="2501"/>
                    <a:pt x="7002" y="2501"/>
                    <a:pt x="6978" y="2477"/>
                  </a:cubicBezTo>
                  <a:lnTo>
                    <a:pt x="6990" y="2441"/>
                  </a:lnTo>
                  <a:cubicBezTo>
                    <a:pt x="6987" y="2440"/>
                    <a:pt x="6985" y="2439"/>
                    <a:pt x="6983" y="2439"/>
                  </a:cubicBezTo>
                  <a:cubicBezTo>
                    <a:pt x="6968" y="2439"/>
                    <a:pt x="6976" y="2478"/>
                    <a:pt x="6966" y="2489"/>
                  </a:cubicBezTo>
                  <a:cubicBezTo>
                    <a:pt x="6954" y="2477"/>
                    <a:pt x="6954" y="2477"/>
                    <a:pt x="6954" y="2477"/>
                  </a:cubicBezTo>
                  <a:cubicBezTo>
                    <a:pt x="6954" y="2477"/>
                    <a:pt x="6954" y="2477"/>
                    <a:pt x="6954" y="2489"/>
                  </a:cubicBezTo>
                  <a:cubicBezTo>
                    <a:pt x="6954" y="2489"/>
                    <a:pt x="6954" y="2477"/>
                    <a:pt x="6942" y="2477"/>
                  </a:cubicBezTo>
                  <a:cubicBezTo>
                    <a:pt x="6930" y="2477"/>
                    <a:pt x="6930" y="2513"/>
                    <a:pt x="6906" y="2513"/>
                  </a:cubicBezTo>
                  <a:lnTo>
                    <a:pt x="6930" y="2537"/>
                  </a:lnTo>
                  <a:lnTo>
                    <a:pt x="6918" y="2513"/>
                  </a:lnTo>
                  <a:cubicBezTo>
                    <a:pt x="6930" y="2513"/>
                    <a:pt x="6954" y="2525"/>
                    <a:pt x="6966" y="2549"/>
                  </a:cubicBezTo>
                  <a:cubicBezTo>
                    <a:pt x="6963" y="2557"/>
                    <a:pt x="6959" y="2560"/>
                    <a:pt x="6953" y="2560"/>
                  </a:cubicBezTo>
                  <a:cubicBezTo>
                    <a:pt x="6934" y="2560"/>
                    <a:pt x="6904" y="2522"/>
                    <a:pt x="6894" y="2513"/>
                  </a:cubicBezTo>
                  <a:cubicBezTo>
                    <a:pt x="6879" y="2481"/>
                    <a:pt x="6894" y="2481"/>
                    <a:pt x="6907" y="2481"/>
                  </a:cubicBezTo>
                  <a:lnTo>
                    <a:pt x="6907" y="2481"/>
                  </a:lnTo>
                  <a:cubicBezTo>
                    <a:pt x="6913" y="2481"/>
                    <a:pt x="6918" y="2481"/>
                    <a:pt x="6918" y="2477"/>
                  </a:cubicBezTo>
                  <a:cubicBezTo>
                    <a:pt x="6906" y="2460"/>
                    <a:pt x="6899" y="2455"/>
                    <a:pt x="6894" y="2455"/>
                  </a:cubicBezTo>
                  <a:cubicBezTo>
                    <a:pt x="6885" y="2455"/>
                    <a:pt x="6880" y="2467"/>
                    <a:pt x="6861" y="2467"/>
                  </a:cubicBezTo>
                  <a:cubicBezTo>
                    <a:pt x="6857" y="2467"/>
                    <a:pt x="6852" y="2467"/>
                    <a:pt x="6847" y="2465"/>
                  </a:cubicBezTo>
                  <a:cubicBezTo>
                    <a:pt x="6823" y="2418"/>
                    <a:pt x="6871" y="2453"/>
                    <a:pt x="6847" y="2406"/>
                  </a:cubicBezTo>
                  <a:cubicBezTo>
                    <a:pt x="6823" y="2406"/>
                    <a:pt x="6847" y="2441"/>
                    <a:pt x="6811" y="2453"/>
                  </a:cubicBezTo>
                  <a:cubicBezTo>
                    <a:pt x="6799" y="2429"/>
                    <a:pt x="6823" y="2406"/>
                    <a:pt x="6799" y="2382"/>
                  </a:cubicBezTo>
                  <a:lnTo>
                    <a:pt x="6777" y="2382"/>
                  </a:lnTo>
                  <a:cubicBezTo>
                    <a:pt x="6778" y="2386"/>
                    <a:pt x="6777" y="2390"/>
                    <a:pt x="6775" y="2394"/>
                  </a:cubicBezTo>
                  <a:lnTo>
                    <a:pt x="6752" y="2394"/>
                  </a:lnTo>
                  <a:cubicBezTo>
                    <a:pt x="6728" y="2382"/>
                    <a:pt x="6740" y="2334"/>
                    <a:pt x="6716" y="2322"/>
                  </a:cubicBezTo>
                  <a:lnTo>
                    <a:pt x="6704" y="2358"/>
                  </a:lnTo>
                  <a:cubicBezTo>
                    <a:pt x="6716" y="2370"/>
                    <a:pt x="6728" y="2370"/>
                    <a:pt x="6740" y="2394"/>
                  </a:cubicBezTo>
                  <a:cubicBezTo>
                    <a:pt x="6738" y="2393"/>
                    <a:pt x="6736" y="2392"/>
                    <a:pt x="6735" y="2392"/>
                  </a:cubicBezTo>
                  <a:cubicBezTo>
                    <a:pt x="6721" y="2392"/>
                    <a:pt x="6752" y="2456"/>
                    <a:pt x="6752" y="2489"/>
                  </a:cubicBezTo>
                  <a:cubicBezTo>
                    <a:pt x="6740" y="2489"/>
                    <a:pt x="6728" y="2489"/>
                    <a:pt x="6716" y="2477"/>
                  </a:cubicBezTo>
                  <a:cubicBezTo>
                    <a:pt x="6716" y="2537"/>
                    <a:pt x="6692" y="2560"/>
                    <a:pt x="6692" y="2620"/>
                  </a:cubicBezTo>
                  <a:cubicBezTo>
                    <a:pt x="6692" y="2572"/>
                    <a:pt x="6656" y="2572"/>
                    <a:pt x="6632" y="2549"/>
                  </a:cubicBezTo>
                  <a:cubicBezTo>
                    <a:pt x="6644" y="2537"/>
                    <a:pt x="6621" y="2489"/>
                    <a:pt x="6597" y="2465"/>
                  </a:cubicBezTo>
                  <a:lnTo>
                    <a:pt x="6597" y="2465"/>
                  </a:lnTo>
                  <a:cubicBezTo>
                    <a:pt x="6585" y="2477"/>
                    <a:pt x="6609" y="2525"/>
                    <a:pt x="6632" y="2537"/>
                  </a:cubicBezTo>
                  <a:cubicBezTo>
                    <a:pt x="6602" y="2537"/>
                    <a:pt x="6624" y="2563"/>
                    <a:pt x="6608" y="2563"/>
                  </a:cubicBezTo>
                  <a:cubicBezTo>
                    <a:pt x="6605" y="2563"/>
                    <a:pt x="6602" y="2562"/>
                    <a:pt x="6597" y="2560"/>
                  </a:cubicBezTo>
                  <a:cubicBezTo>
                    <a:pt x="6585" y="2549"/>
                    <a:pt x="6573" y="2513"/>
                    <a:pt x="6561" y="2501"/>
                  </a:cubicBezTo>
                  <a:lnTo>
                    <a:pt x="6561" y="2501"/>
                  </a:lnTo>
                  <a:cubicBezTo>
                    <a:pt x="6537" y="2513"/>
                    <a:pt x="6597" y="2560"/>
                    <a:pt x="6561" y="2560"/>
                  </a:cubicBezTo>
                  <a:cubicBezTo>
                    <a:pt x="6561" y="2560"/>
                    <a:pt x="6561" y="2549"/>
                    <a:pt x="6549" y="2549"/>
                  </a:cubicBezTo>
                  <a:cubicBezTo>
                    <a:pt x="6537" y="2549"/>
                    <a:pt x="6537" y="2572"/>
                    <a:pt x="6549" y="2596"/>
                  </a:cubicBezTo>
                  <a:cubicBezTo>
                    <a:pt x="6537" y="2585"/>
                    <a:pt x="6529" y="2581"/>
                    <a:pt x="6523" y="2581"/>
                  </a:cubicBezTo>
                  <a:cubicBezTo>
                    <a:pt x="6512" y="2581"/>
                    <a:pt x="6507" y="2595"/>
                    <a:pt x="6499" y="2595"/>
                  </a:cubicBezTo>
                  <a:cubicBezTo>
                    <a:pt x="6494" y="2595"/>
                    <a:pt x="6488" y="2589"/>
                    <a:pt x="6478" y="2572"/>
                  </a:cubicBezTo>
                  <a:lnTo>
                    <a:pt x="6478" y="2572"/>
                  </a:lnTo>
                  <a:cubicBezTo>
                    <a:pt x="6466" y="2608"/>
                    <a:pt x="6513" y="2596"/>
                    <a:pt x="6513" y="2620"/>
                  </a:cubicBezTo>
                  <a:cubicBezTo>
                    <a:pt x="6521" y="2643"/>
                    <a:pt x="6509" y="2651"/>
                    <a:pt x="6497" y="2651"/>
                  </a:cubicBezTo>
                  <a:cubicBezTo>
                    <a:pt x="6490" y="2651"/>
                    <a:pt x="6482" y="2648"/>
                    <a:pt x="6478" y="2644"/>
                  </a:cubicBezTo>
                  <a:cubicBezTo>
                    <a:pt x="6478" y="2644"/>
                    <a:pt x="6478" y="2620"/>
                    <a:pt x="6490" y="2620"/>
                  </a:cubicBezTo>
                  <a:lnTo>
                    <a:pt x="6454" y="2596"/>
                  </a:lnTo>
                  <a:cubicBezTo>
                    <a:pt x="6398" y="2596"/>
                    <a:pt x="6479" y="2681"/>
                    <a:pt x="6449" y="2681"/>
                  </a:cubicBezTo>
                  <a:cubicBezTo>
                    <a:pt x="6447" y="2681"/>
                    <a:pt x="6445" y="2680"/>
                    <a:pt x="6442" y="2680"/>
                  </a:cubicBezTo>
                  <a:cubicBezTo>
                    <a:pt x="6442" y="2656"/>
                    <a:pt x="6418" y="2656"/>
                    <a:pt x="6406" y="2620"/>
                  </a:cubicBezTo>
                  <a:lnTo>
                    <a:pt x="6406" y="2620"/>
                  </a:lnTo>
                  <a:cubicBezTo>
                    <a:pt x="6406" y="2632"/>
                    <a:pt x="6382" y="2644"/>
                    <a:pt x="6418" y="2656"/>
                  </a:cubicBezTo>
                  <a:cubicBezTo>
                    <a:pt x="6406" y="2668"/>
                    <a:pt x="6382" y="2668"/>
                    <a:pt x="6371" y="2668"/>
                  </a:cubicBezTo>
                  <a:cubicBezTo>
                    <a:pt x="6371" y="2691"/>
                    <a:pt x="6371" y="2703"/>
                    <a:pt x="6382" y="2739"/>
                  </a:cubicBezTo>
                  <a:cubicBezTo>
                    <a:pt x="6378" y="2741"/>
                    <a:pt x="6372" y="2742"/>
                    <a:pt x="6367" y="2742"/>
                  </a:cubicBezTo>
                  <a:cubicBezTo>
                    <a:pt x="6345" y="2742"/>
                    <a:pt x="6321" y="2727"/>
                    <a:pt x="6311" y="2727"/>
                  </a:cubicBezTo>
                  <a:cubicBezTo>
                    <a:pt x="6287" y="2775"/>
                    <a:pt x="6228" y="2763"/>
                    <a:pt x="6204" y="2822"/>
                  </a:cubicBezTo>
                  <a:lnTo>
                    <a:pt x="6216" y="2822"/>
                  </a:lnTo>
                  <a:cubicBezTo>
                    <a:pt x="6180" y="2834"/>
                    <a:pt x="6263" y="2858"/>
                    <a:pt x="6228" y="2882"/>
                  </a:cubicBezTo>
                  <a:cubicBezTo>
                    <a:pt x="6216" y="2858"/>
                    <a:pt x="6207" y="2855"/>
                    <a:pt x="6196" y="2855"/>
                  </a:cubicBezTo>
                  <a:cubicBezTo>
                    <a:pt x="6193" y="2855"/>
                    <a:pt x="6189" y="2855"/>
                    <a:pt x="6185" y="2855"/>
                  </a:cubicBezTo>
                  <a:cubicBezTo>
                    <a:pt x="6177" y="2855"/>
                    <a:pt x="6168" y="2854"/>
                    <a:pt x="6156" y="2846"/>
                  </a:cubicBezTo>
                  <a:cubicBezTo>
                    <a:pt x="6109" y="2858"/>
                    <a:pt x="6120" y="2941"/>
                    <a:pt x="6061" y="2941"/>
                  </a:cubicBezTo>
                  <a:cubicBezTo>
                    <a:pt x="6061" y="2930"/>
                    <a:pt x="6049" y="2918"/>
                    <a:pt x="6061" y="2906"/>
                  </a:cubicBezTo>
                  <a:lnTo>
                    <a:pt x="6061" y="2906"/>
                  </a:lnTo>
                  <a:cubicBezTo>
                    <a:pt x="6013" y="2918"/>
                    <a:pt x="6001" y="2941"/>
                    <a:pt x="5978" y="2965"/>
                  </a:cubicBezTo>
                  <a:lnTo>
                    <a:pt x="5978" y="2953"/>
                  </a:lnTo>
                  <a:cubicBezTo>
                    <a:pt x="5906" y="2953"/>
                    <a:pt x="5906" y="3025"/>
                    <a:pt x="5882" y="3072"/>
                  </a:cubicBezTo>
                  <a:cubicBezTo>
                    <a:pt x="5882" y="3061"/>
                    <a:pt x="5870" y="3049"/>
                    <a:pt x="5859" y="3037"/>
                  </a:cubicBezTo>
                  <a:cubicBezTo>
                    <a:pt x="5835" y="3049"/>
                    <a:pt x="5799" y="3072"/>
                    <a:pt x="5823" y="3120"/>
                  </a:cubicBezTo>
                  <a:cubicBezTo>
                    <a:pt x="5814" y="3118"/>
                    <a:pt x="5808" y="3118"/>
                    <a:pt x="5804" y="3118"/>
                  </a:cubicBezTo>
                  <a:cubicBezTo>
                    <a:pt x="5782" y="3118"/>
                    <a:pt x="5802" y="3134"/>
                    <a:pt x="5775" y="3134"/>
                  </a:cubicBezTo>
                  <a:cubicBezTo>
                    <a:pt x="5769" y="3134"/>
                    <a:pt x="5762" y="3134"/>
                    <a:pt x="5751" y="3132"/>
                  </a:cubicBezTo>
                  <a:cubicBezTo>
                    <a:pt x="5751" y="3132"/>
                    <a:pt x="5751" y="3132"/>
                    <a:pt x="5751" y="3120"/>
                  </a:cubicBezTo>
                  <a:cubicBezTo>
                    <a:pt x="5728" y="3120"/>
                    <a:pt x="5716" y="3132"/>
                    <a:pt x="5704" y="3144"/>
                  </a:cubicBezTo>
                  <a:cubicBezTo>
                    <a:pt x="5692" y="3203"/>
                    <a:pt x="5739" y="3263"/>
                    <a:pt x="5692" y="3287"/>
                  </a:cubicBezTo>
                  <a:cubicBezTo>
                    <a:pt x="5632" y="3227"/>
                    <a:pt x="5692" y="3251"/>
                    <a:pt x="5656" y="3203"/>
                  </a:cubicBezTo>
                  <a:lnTo>
                    <a:pt x="5656" y="3203"/>
                  </a:lnTo>
                  <a:cubicBezTo>
                    <a:pt x="5656" y="3215"/>
                    <a:pt x="5656" y="3239"/>
                    <a:pt x="5632" y="3239"/>
                  </a:cubicBezTo>
                  <a:cubicBezTo>
                    <a:pt x="5620" y="3203"/>
                    <a:pt x="5620" y="3215"/>
                    <a:pt x="5609" y="3191"/>
                  </a:cubicBezTo>
                  <a:lnTo>
                    <a:pt x="5609" y="3191"/>
                  </a:lnTo>
                  <a:cubicBezTo>
                    <a:pt x="5586" y="3191"/>
                    <a:pt x="5627" y="3276"/>
                    <a:pt x="5632" y="3276"/>
                  </a:cubicBezTo>
                  <a:cubicBezTo>
                    <a:pt x="5632" y="3276"/>
                    <a:pt x="5632" y="3276"/>
                    <a:pt x="5632" y="3275"/>
                  </a:cubicBezTo>
                  <a:cubicBezTo>
                    <a:pt x="5644" y="3287"/>
                    <a:pt x="5644" y="3287"/>
                    <a:pt x="5656" y="3287"/>
                  </a:cubicBezTo>
                  <a:cubicBezTo>
                    <a:pt x="5680" y="3322"/>
                    <a:pt x="5620" y="3322"/>
                    <a:pt x="5620" y="3346"/>
                  </a:cubicBezTo>
                  <a:cubicBezTo>
                    <a:pt x="5620" y="3346"/>
                    <a:pt x="5626" y="3344"/>
                    <a:pt x="5634" y="3344"/>
                  </a:cubicBezTo>
                  <a:cubicBezTo>
                    <a:pt x="5645" y="3344"/>
                    <a:pt x="5661" y="3349"/>
                    <a:pt x="5668" y="3370"/>
                  </a:cubicBezTo>
                  <a:cubicBezTo>
                    <a:pt x="5644" y="3382"/>
                    <a:pt x="5692" y="3442"/>
                    <a:pt x="5692" y="3477"/>
                  </a:cubicBezTo>
                  <a:cubicBezTo>
                    <a:pt x="5644" y="3477"/>
                    <a:pt x="5656" y="3418"/>
                    <a:pt x="5620" y="3382"/>
                  </a:cubicBezTo>
                  <a:cubicBezTo>
                    <a:pt x="5597" y="3382"/>
                    <a:pt x="5561" y="3358"/>
                    <a:pt x="5549" y="3334"/>
                  </a:cubicBezTo>
                  <a:cubicBezTo>
                    <a:pt x="5525" y="3346"/>
                    <a:pt x="5549" y="3394"/>
                    <a:pt x="5537" y="3418"/>
                  </a:cubicBezTo>
                  <a:lnTo>
                    <a:pt x="5525" y="3406"/>
                  </a:lnTo>
                  <a:lnTo>
                    <a:pt x="5525" y="3406"/>
                  </a:lnTo>
                  <a:cubicBezTo>
                    <a:pt x="5513" y="3430"/>
                    <a:pt x="5537" y="3501"/>
                    <a:pt x="5489" y="3501"/>
                  </a:cubicBezTo>
                  <a:lnTo>
                    <a:pt x="5513" y="3513"/>
                  </a:lnTo>
                  <a:cubicBezTo>
                    <a:pt x="5525" y="3513"/>
                    <a:pt x="5501" y="3525"/>
                    <a:pt x="5525" y="3561"/>
                  </a:cubicBezTo>
                  <a:cubicBezTo>
                    <a:pt x="5504" y="3540"/>
                    <a:pt x="5483" y="3537"/>
                    <a:pt x="5470" y="3521"/>
                  </a:cubicBezTo>
                  <a:lnTo>
                    <a:pt x="5470" y="3521"/>
                  </a:lnTo>
                  <a:cubicBezTo>
                    <a:pt x="5509" y="3586"/>
                    <a:pt x="5455" y="3610"/>
                    <a:pt x="5501" y="3668"/>
                  </a:cubicBezTo>
                  <a:cubicBezTo>
                    <a:pt x="5478" y="3668"/>
                    <a:pt x="5454" y="3632"/>
                    <a:pt x="5442" y="3620"/>
                  </a:cubicBezTo>
                  <a:cubicBezTo>
                    <a:pt x="5466" y="3608"/>
                    <a:pt x="5478" y="3620"/>
                    <a:pt x="5466" y="3584"/>
                  </a:cubicBezTo>
                  <a:lnTo>
                    <a:pt x="5466" y="3584"/>
                  </a:lnTo>
                  <a:cubicBezTo>
                    <a:pt x="5460" y="3590"/>
                    <a:pt x="5451" y="3593"/>
                    <a:pt x="5442" y="3593"/>
                  </a:cubicBezTo>
                  <a:cubicBezTo>
                    <a:pt x="5433" y="3593"/>
                    <a:pt x="5424" y="3590"/>
                    <a:pt x="5418" y="3584"/>
                  </a:cubicBezTo>
                  <a:lnTo>
                    <a:pt x="5418" y="3584"/>
                  </a:lnTo>
                  <a:cubicBezTo>
                    <a:pt x="5442" y="3632"/>
                    <a:pt x="5430" y="3680"/>
                    <a:pt x="5466" y="3715"/>
                  </a:cubicBezTo>
                  <a:cubicBezTo>
                    <a:pt x="5430" y="3703"/>
                    <a:pt x="5418" y="3703"/>
                    <a:pt x="5382" y="3680"/>
                  </a:cubicBezTo>
                  <a:lnTo>
                    <a:pt x="5382" y="3680"/>
                  </a:lnTo>
                  <a:cubicBezTo>
                    <a:pt x="5382" y="3715"/>
                    <a:pt x="5442" y="3727"/>
                    <a:pt x="5466" y="3751"/>
                  </a:cubicBezTo>
                  <a:cubicBezTo>
                    <a:pt x="5454" y="3751"/>
                    <a:pt x="5442" y="3751"/>
                    <a:pt x="5430" y="3763"/>
                  </a:cubicBezTo>
                  <a:cubicBezTo>
                    <a:pt x="5430" y="3755"/>
                    <a:pt x="5424" y="3746"/>
                    <a:pt x="5416" y="3746"/>
                  </a:cubicBezTo>
                  <a:cubicBezTo>
                    <a:pt x="5413" y="3746"/>
                    <a:pt x="5410" y="3748"/>
                    <a:pt x="5406" y="3751"/>
                  </a:cubicBezTo>
                  <a:lnTo>
                    <a:pt x="5406" y="3739"/>
                  </a:lnTo>
                  <a:cubicBezTo>
                    <a:pt x="5389" y="3732"/>
                    <a:pt x="5378" y="3729"/>
                    <a:pt x="5373" y="3729"/>
                  </a:cubicBezTo>
                  <a:cubicBezTo>
                    <a:pt x="5361" y="3729"/>
                    <a:pt x="5377" y="3746"/>
                    <a:pt x="5394" y="3763"/>
                  </a:cubicBezTo>
                  <a:cubicBezTo>
                    <a:pt x="5382" y="3763"/>
                    <a:pt x="5370" y="3775"/>
                    <a:pt x="5370" y="3775"/>
                  </a:cubicBezTo>
                  <a:cubicBezTo>
                    <a:pt x="5358" y="3775"/>
                    <a:pt x="5358" y="3787"/>
                    <a:pt x="5370" y="3787"/>
                  </a:cubicBezTo>
                  <a:lnTo>
                    <a:pt x="5239" y="3787"/>
                  </a:lnTo>
                  <a:cubicBezTo>
                    <a:pt x="5180" y="3811"/>
                    <a:pt x="5120" y="3834"/>
                    <a:pt x="5097" y="3858"/>
                  </a:cubicBezTo>
                  <a:cubicBezTo>
                    <a:pt x="5078" y="3861"/>
                    <a:pt x="5061" y="3861"/>
                    <a:pt x="5045" y="3861"/>
                  </a:cubicBezTo>
                  <a:cubicBezTo>
                    <a:pt x="4975" y="3861"/>
                    <a:pt x="4921" y="3844"/>
                    <a:pt x="4882" y="3834"/>
                  </a:cubicBezTo>
                  <a:cubicBezTo>
                    <a:pt x="4704" y="3906"/>
                    <a:pt x="4525" y="3882"/>
                    <a:pt x="4335" y="3977"/>
                  </a:cubicBezTo>
                  <a:lnTo>
                    <a:pt x="4346" y="3977"/>
                  </a:lnTo>
                  <a:cubicBezTo>
                    <a:pt x="4204" y="4013"/>
                    <a:pt x="4430" y="4013"/>
                    <a:pt x="4275" y="4061"/>
                  </a:cubicBezTo>
                  <a:cubicBezTo>
                    <a:pt x="4280" y="4036"/>
                    <a:pt x="4265" y="4030"/>
                    <a:pt x="4242" y="4030"/>
                  </a:cubicBezTo>
                  <a:cubicBezTo>
                    <a:pt x="4215" y="4030"/>
                    <a:pt x="4176" y="4039"/>
                    <a:pt x="4143" y="4039"/>
                  </a:cubicBezTo>
                  <a:cubicBezTo>
                    <a:pt x="4135" y="4039"/>
                    <a:pt x="4127" y="4038"/>
                    <a:pt x="4120" y="4037"/>
                  </a:cubicBezTo>
                  <a:cubicBezTo>
                    <a:pt x="3918" y="4061"/>
                    <a:pt x="3811" y="4192"/>
                    <a:pt x="3620" y="4215"/>
                  </a:cubicBezTo>
                  <a:cubicBezTo>
                    <a:pt x="3620" y="4204"/>
                    <a:pt x="3620" y="4180"/>
                    <a:pt x="3656" y="4168"/>
                  </a:cubicBezTo>
                  <a:lnTo>
                    <a:pt x="3656" y="4168"/>
                  </a:lnTo>
                  <a:cubicBezTo>
                    <a:pt x="3525" y="4204"/>
                    <a:pt x="3418" y="4263"/>
                    <a:pt x="3299" y="4311"/>
                  </a:cubicBezTo>
                  <a:lnTo>
                    <a:pt x="3311" y="4299"/>
                  </a:lnTo>
                  <a:lnTo>
                    <a:pt x="3311" y="4299"/>
                  </a:lnTo>
                  <a:cubicBezTo>
                    <a:pt x="3108" y="4346"/>
                    <a:pt x="2965" y="4477"/>
                    <a:pt x="2787" y="4596"/>
                  </a:cubicBezTo>
                  <a:cubicBezTo>
                    <a:pt x="2799" y="4585"/>
                    <a:pt x="2787" y="4561"/>
                    <a:pt x="2799" y="4549"/>
                  </a:cubicBezTo>
                  <a:lnTo>
                    <a:pt x="2799" y="4549"/>
                  </a:lnTo>
                  <a:cubicBezTo>
                    <a:pt x="2703" y="4585"/>
                    <a:pt x="2549" y="4668"/>
                    <a:pt x="2513" y="4751"/>
                  </a:cubicBezTo>
                  <a:cubicBezTo>
                    <a:pt x="2382" y="4763"/>
                    <a:pt x="2453" y="4799"/>
                    <a:pt x="2287" y="4846"/>
                  </a:cubicBezTo>
                  <a:cubicBezTo>
                    <a:pt x="2275" y="4846"/>
                    <a:pt x="2299" y="4835"/>
                    <a:pt x="2299" y="4823"/>
                  </a:cubicBezTo>
                  <a:lnTo>
                    <a:pt x="2299" y="4823"/>
                  </a:lnTo>
                  <a:cubicBezTo>
                    <a:pt x="2227" y="4858"/>
                    <a:pt x="2180" y="4894"/>
                    <a:pt x="2120" y="4930"/>
                  </a:cubicBezTo>
                  <a:cubicBezTo>
                    <a:pt x="1989" y="5061"/>
                    <a:pt x="2001" y="5144"/>
                    <a:pt x="1822" y="5251"/>
                  </a:cubicBezTo>
                  <a:cubicBezTo>
                    <a:pt x="1763" y="5204"/>
                    <a:pt x="1918" y="5168"/>
                    <a:pt x="1882" y="5108"/>
                  </a:cubicBezTo>
                  <a:lnTo>
                    <a:pt x="1882" y="5108"/>
                  </a:lnTo>
                  <a:cubicBezTo>
                    <a:pt x="1858" y="5144"/>
                    <a:pt x="1834" y="5180"/>
                    <a:pt x="1775" y="5204"/>
                  </a:cubicBezTo>
                  <a:cubicBezTo>
                    <a:pt x="1787" y="5156"/>
                    <a:pt x="1775" y="5180"/>
                    <a:pt x="1775" y="5144"/>
                  </a:cubicBezTo>
                  <a:cubicBezTo>
                    <a:pt x="1729" y="5156"/>
                    <a:pt x="1694" y="5311"/>
                    <a:pt x="1691" y="5311"/>
                  </a:cubicBezTo>
                  <a:cubicBezTo>
                    <a:pt x="1691" y="5311"/>
                    <a:pt x="1691" y="5311"/>
                    <a:pt x="1691" y="5311"/>
                  </a:cubicBezTo>
                  <a:lnTo>
                    <a:pt x="1691" y="5311"/>
                  </a:lnTo>
                  <a:cubicBezTo>
                    <a:pt x="1691" y="5320"/>
                    <a:pt x="1695" y="5324"/>
                    <a:pt x="1700" y="5324"/>
                  </a:cubicBezTo>
                  <a:cubicBezTo>
                    <a:pt x="1710" y="5324"/>
                    <a:pt x="1724" y="5314"/>
                    <a:pt x="1739" y="5299"/>
                  </a:cubicBezTo>
                  <a:lnTo>
                    <a:pt x="1739" y="5299"/>
                  </a:lnTo>
                  <a:cubicBezTo>
                    <a:pt x="1739" y="5370"/>
                    <a:pt x="1584" y="5430"/>
                    <a:pt x="1525" y="5513"/>
                  </a:cubicBezTo>
                  <a:cubicBezTo>
                    <a:pt x="1541" y="5497"/>
                    <a:pt x="1591" y="5464"/>
                    <a:pt x="1617" y="5464"/>
                  </a:cubicBezTo>
                  <a:cubicBezTo>
                    <a:pt x="1629" y="5464"/>
                    <a:pt x="1636" y="5471"/>
                    <a:pt x="1632" y="5489"/>
                  </a:cubicBezTo>
                  <a:cubicBezTo>
                    <a:pt x="1525" y="5561"/>
                    <a:pt x="1537" y="5644"/>
                    <a:pt x="1501" y="5728"/>
                  </a:cubicBezTo>
                  <a:cubicBezTo>
                    <a:pt x="1483" y="5736"/>
                    <a:pt x="1471" y="5740"/>
                    <a:pt x="1463" y="5740"/>
                  </a:cubicBezTo>
                  <a:cubicBezTo>
                    <a:pt x="1417" y="5740"/>
                    <a:pt x="1506" y="5617"/>
                    <a:pt x="1465" y="5597"/>
                  </a:cubicBezTo>
                  <a:cubicBezTo>
                    <a:pt x="1441" y="5597"/>
                    <a:pt x="1370" y="5597"/>
                    <a:pt x="1394" y="5549"/>
                  </a:cubicBezTo>
                  <a:lnTo>
                    <a:pt x="1394" y="5549"/>
                  </a:lnTo>
                  <a:cubicBezTo>
                    <a:pt x="1298" y="5620"/>
                    <a:pt x="1275" y="5704"/>
                    <a:pt x="1215" y="5787"/>
                  </a:cubicBezTo>
                  <a:lnTo>
                    <a:pt x="1203" y="5775"/>
                  </a:lnTo>
                  <a:cubicBezTo>
                    <a:pt x="1120" y="5870"/>
                    <a:pt x="1060" y="6025"/>
                    <a:pt x="965" y="6097"/>
                  </a:cubicBezTo>
                  <a:lnTo>
                    <a:pt x="1025" y="6061"/>
                  </a:lnTo>
                  <a:lnTo>
                    <a:pt x="1025" y="6061"/>
                  </a:lnTo>
                  <a:cubicBezTo>
                    <a:pt x="1013" y="6085"/>
                    <a:pt x="965" y="6132"/>
                    <a:pt x="965" y="6180"/>
                  </a:cubicBezTo>
                  <a:cubicBezTo>
                    <a:pt x="960" y="6175"/>
                    <a:pt x="952" y="6173"/>
                    <a:pt x="944" y="6173"/>
                  </a:cubicBezTo>
                  <a:cubicBezTo>
                    <a:pt x="925" y="6173"/>
                    <a:pt x="901" y="6182"/>
                    <a:pt x="885" y="6182"/>
                  </a:cubicBezTo>
                  <a:cubicBezTo>
                    <a:pt x="879" y="6182"/>
                    <a:pt x="874" y="6180"/>
                    <a:pt x="871" y="6175"/>
                  </a:cubicBezTo>
                  <a:lnTo>
                    <a:pt x="871" y="6175"/>
                  </a:lnTo>
                  <a:cubicBezTo>
                    <a:pt x="885" y="6272"/>
                    <a:pt x="716" y="6444"/>
                    <a:pt x="739" y="6537"/>
                  </a:cubicBezTo>
                  <a:cubicBezTo>
                    <a:pt x="732" y="6539"/>
                    <a:pt x="727" y="6539"/>
                    <a:pt x="722" y="6539"/>
                  </a:cubicBezTo>
                  <a:cubicBezTo>
                    <a:pt x="691" y="6539"/>
                    <a:pt x="690" y="6510"/>
                    <a:pt x="679" y="6490"/>
                  </a:cubicBezTo>
                  <a:cubicBezTo>
                    <a:pt x="739" y="6430"/>
                    <a:pt x="775" y="6418"/>
                    <a:pt x="775" y="6359"/>
                  </a:cubicBezTo>
                  <a:lnTo>
                    <a:pt x="775" y="6359"/>
                  </a:lnTo>
                  <a:cubicBezTo>
                    <a:pt x="735" y="6408"/>
                    <a:pt x="695" y="6433"/>
                    <a:pt x="676" y="6433"/>
                  </a:cubicBezTo>
                  <a:cubicBezTo>
                    <a:pt x="672" y="6433"/>
                    <a:pt x="669" y="6432"/>
                    <a:pt x="667" y="6430"/>
                  </a:cubicBezTo>
                  <a:cubicBezTo>
                    <a:pt x="667" y="6513"/>
                    <a:pt x="584" y="6668"/>
                    <a:pt x="596" y="6716"/>
                  </a:cubicBezTo>
                  <a:cubicBezTo>
                    <a:pt x="565" y="6739"/>
                    <a:pt x="539" y="6757"/>
                    <a:pt x="518" y="6757"/>
                  </a:cubicBezTo>
                  <a:cubicBezTo>
                    <a:pt x="507" y="6757"/>
                    <a:pt x="497" y="6752"/>
                    <a:pt x="489" y="6740"/>
                  </a:cubicBezTo>
                  <a:lnTo>
                    <a:pt x="489" y="6740"/>
                  </a:lnTo>
                  <a:cubicBezTo>
                    <a:pt x="443" y="6822"/>
                    <a:pt x="467" y="6831"/>
                    <a:pt x="499" y="6831"/>
                  </a:cubicBezTo>
                  <a:cubicBezTo>
                    <a:pt x="508" y="6831"/>
                    <a:pt x="517" y="6830"/>
                    <a:pt x="526" y="6830"/>
                  </a:cubicBezTo>
                  <a:cubicBezTo>
                    <a:pt x="557" y="6830"/>
                    <a:pt x="576" y="6840"/>
                    <a:pt x="513" y="6930"/>
                  </a:cubicBezTo>
                  <a:cubicBezTo>
                    <a:pt x="497" y="6942"/>
                    <a:pt x="487" y="6947"/>
                    <a:pt x="480" y="6947"/>
                  </a:cubicBezTo>
                  <a:cubicBezTo>
                    <a:pt x="457" y="6947"/>
                    <a:pt x="480" y="6890"/>
                    <a:pt x="469" y="6890"/>
                  </a:cubicBezTo>
                  <a:lnTo>
                    <a:pt x="469" y="6890"/>
                  </a:lnTo>
                  <a:cubicBezTo>
                    <a:pt x="464" y="6890"/>
                    <a:pt x="453" y="6900"/>
                    <a:pt x="429" y="6930"/>
                  </a:cubicBezTo>
                  <a:lnTo>
                    <a:pt x="441" y="6894"/>
                  </a:lnTo>
                  <a:lnTo>
                    <a:pt x="441" y="6894"/>
                  </a:lnTo>
                  <a:cubicBezTo>
                    <a:pt x="286" y="6930"/>
                    <a:pt x="465" y="7013"/>
                    <a:pt x="394" y="7109"/>
                  </a:cubicBezTo>
                  <a:cubicBezTo>
                    <a:pt x="347" y="7099"/>
                    <a:pt x="380" y="7046"/>
                    <a:pt x="358" y="7046"/>
                  </a:cubicBezTo>
                  <a:cubicBezTo>
                    <a:pt x="351" y="7046"/>
                    <a:pt x="340" y="7051"/>
                    <a:pt x="322" y="7061"/>
                  </a:cubicBezTo>
                  <a:cubicBezTo>
                    <a:pt x="275" y="7168"/>
                    <a:pt x="322" y="7263"/>
                    <a:pt x="251" y="7347"/>
                  </a:cubicBezTo>
                  <a:lnTo>
                    <a:pt x="239" y="7323"/>
                  </a:lnTo>
                  <a:cubicBezTo>
                    <a:pt x="203" y="7382"/>
                    <a:pt x="120" y="7502"/>
                    <a:pt x="96" y="7573"/>
                  </a:cubicBezTo>
                  <a:cubicBezTo>
                    <a:pt x="87" y="7573"/>
                    <a:pt x="85" y="7566"/>
                    <a:pt x="89" y="7558"/>
                  </a:cubicBezTo>
                  <a:lnTo>
                    <a:pt x="89" y="7558"/>
                  </a:lnTo>
                  <a:cubicBezTo>
                    <a:pt x="17" y="7654"/>
                    <a:pt x="93" y="7611"/>
                    <a:pt x="1" y="7692"/>
                  </a:cubicBezTo>
                  <a:lnTo>
                    <a:pt x="13" y="7728"/>
                  </a:lnTo>
                  <a:cubicBezTo>
                    <a:pt x="60" y="7692"/>
                    <a:pt x="132" y="7609"/>
                    <a:pt x="132" y="7537"/>
                  </a:cubicBezTo>
                  <a:cubicBezTo>
                    <a:pt x="132" y="7552"/>
                    <a:pt x="137" y="7558"/>
                    <a:pt x="145" y="7558"/>
                  </a:cubicBezTo>
                  <a:cubicBezTo>
                    <a:pt x="170" y="7558"/>
                    <a:pt x="224" y="7510"/>
                    <a:pt x="260" y="7510"/>
                  </a:cubicBezTo>
                  <a:cubicBezTo>
                    <a:pt x="271" y="7510"/>
                    <a:pt x="280" y="7515"/>
                    <a:pt x="286" y="7525"/>
                  </a:cubicBezTo>
                  <a:lnTo>
                    <a:pt x="275" y="7502"/>
                  </a:lnTo>
                  <a:cubicBezTo>
                    <a:pt x="441" y="7394"/>
                    <a:pt x="560" y="7204"/>
                    <a:pt x="715" y="7037"/>
                  </a:cubicBezTo>
                  <a:cubicBezTo>
                    <a:pt x="751" y="6882"/>
                    <a:pt x="882" y="6847"/>
                    <a:pt x="929" y="6704"/>
                  </a:cubicBezTo>
                  <a:cubicBezTo>
                    <a:pt x="894" y="6644"/>
                    <a:pt x="941" y="6668"/>
                    <a:pt x="1013" y="6561"/>
                  </a:cubicBezTo>
                  <a:lnTo>
                    <a:pt x="1013" y="6561"/>
                  </a:lnTo>
                  <a:cubicBezTo>
                    <a:pt x="996" y="6589"/>
                    <a:pt x="1003" y="6598"/>
                    <a:pt x="1018" y="6598"/>
                  </a:cubicBezTo>
                  <a:cubicBezTo>
                    <a:pt x="1036" y="6598"/>
                    <a:pt x="1065" y="6586"/>
                    <a:pt x="1084" y="6573"/>
                  </a:cubicBezTo>
                  <a:cubicBezTo>
                    <a:pt x="1084" y="6537"/>
                    <a:pt x="1096" y="6513"/>
                    <a:pt x="1120" y="6490"/>
                  </a:cubicBezTo>
                  <a:cubicBezTo>
                    <a:pt x="1144" y="6478"/>
                    <a:pt x="1298" y="6394"/>
                    <a:pt x="1310" y="6311"/>
                  </a:cubicBezTo>
                  <a:cubicBezTo>
                    <a:pt x="1322" y="6304"/>
                    <a:pt x="1329" y="6301"/>
                    <a:pt x="1333" y="6301"/>
                  </a:cubicBezTo>
                  <a:cubicBezTo>
                    <a:pt x="1349" y="6301"/>
                    <a:pt x="1310" y="6351"/>
                    <a:pt x="1310" y="6370"/>
                  </a:cubicBezTo>
                  <a:cubicBezTo>
                    <a:pt x="1358" y="6370"/>
                    <a:pt x="1334" y="6299"/>
                    <a:pt x="1370" y="6299"/>
                  </a:cubicBezTo>
                  <a:cubicBezTo>
                    <a:pt x="1370" y="6299"/>
                    <a:pt x="1370" y="6299"/>
                    <a:pt x="1370" y="6311"/>
                  </a:cubicBezTo>
                  <a:cubicBezTo>
                    <a:pt x="1441" y="6216"/>
                    <a:pt x="1513" y="6180"/>
                    <a:pt x="1608" y="6097"/>
                  </a:cubicBezTo>
                  <a:cubicBezTo>
                    <a:pt x="1560" y="6049"/>
                    <a:pt x="1679" y="5989"/>
                    <a:pt x="1703" y="5942"/>
                  </a:cubicBezTo>
                  <a:cubicBezTo>
                    <a:pt x="1703" y="5946"/>
                    <a:pt x="1705" y="5947"/>
                    <a:pt x="1709" y="5947"/>
                  </a:cubicBezTo>
                  <a:cubicBezTo>
                    <a:pt x="1726" y="5947"/>
                    <a:pt x="1781" y="5904"/>
                    <a:pt x="1810" y="5894"/>
                  </a:cubicBezTo>
                  <a:lnTo>
                    <a:pt x="1822" y="5811"/>
                  </a:lnTo>
                  <a:cubicBezTo>
                    <a:pt x="1846" y="5739"/>
                    <a:pt x="1918" y="5775"/>
                    <a:pt x="1965" y="5704"/>
                  </a:cubicBezTo>
                  <a:lnTo>
                    <a:pt x="1941" y="5704"/>
                  </a:lnTo>
                  <a:cubicBezTo>
                    <a:pt x="1977" y="5644"/>
                    <a:pt x="2132" y="5573"/>
                    <a:pt x="2203" y="5561"/>
                  </a:cubicBezTo>
                  <a:cubicBezTo>
                    <a:pt x="2299" y="5454"/>
                    <a:pt x="2394" y="5358"/>
                    <a:pt x="2489" y="5299"/>
                  </a:cubicBezTo>
                  <a:cubicBezTo>
                    <a:pt x="2596" y="5227"/>
                    <a:pt x="2691" y="5180"/>
                    <a:pt x="2799" y="5132"/>
                  </a:cubicBezTo>
                  <a:cubicBezTo>
                    <a:pt x="2906" y="5085"/>
                    <a:pt x="3013" y="5037"/>
                    <a:pt x="3132" y="4989"/>
                  </a:cubicBezTo>
                  <a:cubicBezTo>
                    <a:pt x="3251" y="4942"/>
                    <a:pt x="3370" y="4894"/>
                    <a:pt x="3501" y="4823"/>
                  </a:cubicBezTo>
                  <a:cubicBezTo>
                    <a:pt x="3525" y="4787"/>
                    <a:pt x="3465" y="4799"/>
                    <a:pt x="3477" y="4763"/>
                  </a:cubicBezTo>
                  <a:cubicBezTo>
                    <a:pt x="3525" y="4727"/>
                    <a:pt x="3549" y="4715"/>
                    <a:pt x="3596" y="4704"/>
                  </a:cubicBezTo>
                  <a:cubicBezTo>
                    <a:pt x="3576" y="4704"/>
                    <a:pt x="3565" y="4705"/>
                    <a:pt x="3560" y="4706"/>
                  </a:cubicBezTo>
                  <a:lnTo>
                    <a:pt x="3560" y="4706"/>
                  </a:lnTo>
                  <a:cubicBezTo>
                    <a:pt x="3560" y="4706"/>
                    <a:pt x="3561" y="4705"/>
                    <a:pt x="3561" y="4704"/>
                  </a:cubicBezTo>
                  <a:lnTo>
                    <a:pt x="3561" y="4704"/>
                  </a:lnTo>
                  <a:cubicBezTo>
                    <a:pt x="3537" y="4715"/>
                    <a:pt x="3513" y="4727"/>
                    <a:pt x="3489" y="4751"/>
                  </a:cubicBezTo>
                  <a:cubicBezTo>
                    <a:pt x="3477" y="4751"/>
                    <a:pt x="3489" y="4739"/>
                    <a:pt x="3477" y="4739"/>
                  </a:cubicBezTo>
                  <a:cubicBezTo>
                    <a:pt x="3453" y="4751"/>
                    <a:pt x="3430" y="4787"/>
                    <a:pt x="3394" y="4799"/>
                  </a:cubicBezTo>
                  <a:cubicBezTo>
                    <a:pt x="3430" y="4751"/>
                    <a:pt x="3430" y="4704"/>
                    <a:pt x="3501" y="4692"/>
                  </a:cubicBezTo>
                  <a:lnTo>
                    <a:pt x="3501" y="4692"/>
                  </a:lnTo>
                  <a:cubicBezTo>
                    <a:pt x="3501" y="4704"/>
                    <a:pt x="3489" y="4704"/>
                    <a:pt x="3477" y="4715"/>
                  </a:cubicBezTo>
                  <a:cubicBezTo>
                    <a:pt x="3525" y="4692"/>
                    <a:pt x="3525" y="4668"/>
                    <a:pt x="3573" y="4668"/>
                  </a:cubicBezTo>
                  <a:cubicBezTo>
                    <a:pt x="3607" y="4661"/>
                    <a:pt x="3613" y="4654"/>
                    <a:pt x="3615" y="4654"/>
                  </a:cubicBezTo>
                  <a:lnTo>
                    <a:pt x="3615" y="4654"/>
                  </a:lnTo>
                  <a:cubicBezTo>
                    <a:pt x="3616" y="4654"/>
                    <a:pt x="3615" y="4658"/>
                    <a:pt x="3620" y="4668"/>
                  </a:cubicBezTo>
                  <a:lnTo>
                    <a:pt x="3799" y="4620"/>
                  </a:lnTo>
                  <a:cubicBezTo>
                    <a:pt x="3845" y="4555"/>
                    <a:pt x="3927" y="4548"/>
                    <a:pt x="3973" y="4548"/>
                  </a:cubicBezTo>
                  <a:cubicBezTo>
                    <a:pt x="3986" y="4548"/>
                    <a:pt x="3996" y="4549"/>
                    <a:pt x="4001" y="4549"/>
                  </a:cubicBezTo>
                  <a:cubicBezTo>
                    <a:pt x="4001" y="4596"/>
                    <a:pt x="3894" y="4596"/>
                    <a:pt x="3870" y="4656"/>
                  </a:cubicBezTo>
                  <a:lnTo>
                    <a:pt x="3942" y="4668"/>
                  </a:lnTo>
                  <a:lnTo>
                    <a:pt x="3942" y="4632"/>
                  </a:lnTo>
                  <a:lnTo>
                    <a:pt x="4025" y="4608"/>
                  </a:lnTo>
                  <a:lnTo>
                    <a:pt x="4025" y="4620"/>
                  </a:lnTo>
                  <a:cubicBezTo>
                    <a:pt x="4025" y="4596"/>
                    <a:pt x="4025" y="4585"/>
                    <a:pt x="4061" y="4585"/>
                  </a:cubicBezTo>
                  <a:cubicBezTo>
                    <a:pt x="4061" y="4585"/>
                    <a:pt x="4066" y="4590"/>
                    <a:pt x="4066" y="4593"/>
                  </a:cubicBezTo>
                  <a:lnTo>
                    <a:pt x="4066" y="4593"/>
                  </a:lnTo>
                  <a:lnTo>
                    <a:pt x="4120" y="4561"/>
                  </a:lnTo>
                  <a:lnTo>
                    <a:pt x="4120" y="4561"/>
                  </a:lnTo>
                  <a:cubicBezTo>
                    <a:pt x="4112" y="4577"/>
                    <a:pt x="4115" y="4581"/>
                    <a:pt x="4122" y="4581"/>
                  </a:cubicBezTo>
                  <a:cubicBezTo>
                    <a:pt x="4130" y="4581"/>
                    <a:pt x="4142" y="4577"/>
                    <a:pt x="4154" y="4577"/>
                  </a:cubicBezTo>
                  <a:cubicBezTo>
                    <a:pt x="4165" y="4577"/>
                    <a:pt x="4176" y="4581"/>
                    <a:pt x="4180" y="4596"/>
                  </a:cubicBezTo>
                  <a:cubicBezTo>
                    <a:pt x="4359" y="4563"/>
                    <a:pt x="4401" y="4476"/>
                    <a:pt x="4565" y="4476"/>
                  </a:cubicBezTo>
                  <a:cubicBezTo>
                    <a:pt x="4575" y="4476"/>
                    <a:pt x="4585" y="4477"/>
                    <a:pt x="4596" y="4477"/>
                  </a:cubicBezTo>
                  <a:cubicBezTo>
                    <a:pt x="4561" y="4465"/>
                    <a:pt x="4632" y="4394"/>
                    <a:pt x="4692" y="4394"/>
                  </a:cubicBezTo>
                  <a:cubicBezTo>
                    <a:pt x="4727" y="4394"/>
                    <a:pt x="4727" y="4406"/>
                    <a:pt x="4716" y="4418"/>
                  </a:cubicBezTo>
                  <a:cubicBezTo>
                    <a:pt x="4739" y="4406"/>
                    <a:pt x="4763" y="4394"/>
                    <a:pt x="4787" y="4382"/>
                  </a:cubicBezTo>
                  <a:cubicBezTo>
                    <a:pt x="4814" y="4396"/>
                    <a:pt x="4840" y="4401"/>
                    <a:pt x="4867" y="4401"/>
                  </a:cubicBezTo>
                  <a:cubicBezTo>
                    <a:pt x="4934" y="4401"/>
                    <a:pt x="5003" y="4370"/>
                    <a:pt x="5097" y="4370"/>
                  </a:cubicBezTo>
                  <a:lnTo>
                    <a:pt x="5097" y="4394"/>
                  </a:lnTo>
                  <a:cubicBezTo>
                    <a:pt x="5132" y="4370"/>
                    <a:pt x="5192" y="4334"/>
                    <a:pt x="5263" y="4334"/>
                  </a:cubicBezTo>
                  <a:lnTo>
                    <a:pt x="5251" y="4382"/>
                  </a:lnTo>
                  <a:cubicBezTo>
                    <a:pt x="5256" y="4383"/>
                    <a:pt x="5261" y="4383"/>
                    <a:pt x="5265" y="4383"/>
                  </a:cubicBezTo>
                  <a:cubicBezTo>
                    <a:pt x="5339" y="4383"/>
                    <a:pt x="5319" y="4298"/>
                    <a:pt x="5392" y="4298"/>
                  </a:cubicBezTo>
                  <a:cubicBezTo>
                    <a:pt x="5396" y="4298"/>
                    <a:pt x="5401" y="4298"/>
                    <a:pt x="5406" y="4299"/>
                  </a:cubicBezTo>
                  <a:cubicBezTo>
                    <a:pt x="5406" y="4263"/>
                    <a:pt x="5347" y="4251"/>
                    <a:pt x="5323" y="4215"/>
                  </a:cubicBezTo>
                  <a:lnTo>
                    <a:pt x="5323" y="4215"/>
                  </a:lnTo>
                  <a:cubicBezTo>
                    <a:pt x="5341" y="4233"/>
                    <a:pt x="5376" y="4242"/>
                    <a:pt x="5405" y="4242"/>
                  </a:cubicBezTo>
                  <a:cubicBezTo>
                    <a:pt x="5433" y="4242"/>
                    <a:pt x="5454" y="4233"/>
                    <a:pt x="5442" y="4215"/>
                  </a:cubicBezTo>
                  <a:cubicBezTo>
                    <a:pt x="5471" y="4208"/>
                    <a:pt x="5488" y="4205"/>
                    <a:pt x="5498" y="4205"/>
                  </a:cubicBezTo>
                  <a:cubicBezTo>
                    <a:pt x="5519" y="4205"/>
                    <a:pt x="5505" y="4219"/>
                    <a:pt x="5513" y="4227"/>
                  </a:cubicBezTo>
                  <a:lnTo>
                    <a:pt x="5573" y="4192"/>
                  </a:lnTo>
                  <a:cubicBezTo>
                    <a:pt x="5644" y="4192"/>
                    <a:pt x="5597" y="4251"/>
                    <a:pt x="5573" y="4275"/>
                  </a:cubicBezTo>
                  <a:cubicBezTo>
                    <a:pt x="5603" y="4251"/>
                    <a:pt x="5635" y="4245"/>
                    <a:pt x="5671" y="4245"/>
                  </a:cubicBezTo>
                  <a:cubicBezTo>
                    <a:pt x="5707" y="4245"/>
                    <a:pt x="5745" y="4251"/>
                    <a:pt x="5787" y="4251"/>
                  </a:cubicBezTo>
                  <a:lnTo>
                    <a:pt x="5751" y="4275"/>
                  </a:lnTo>
                  <a:cubicBezTo>
                    <a:pt x="5787" y="4275"/>
                    <a:pt x="5811" y="4275"/>
                    <a:pt x="5847" y="4287"/>
                  </a:cubicBezTo>
                  <a:cubicBezTo>
                    <a:pt x="5879" y="4267"/>
                    <a:pt x="5923" y="4258"/>
                    <a:pt x="5969" y="4258"/>
                  </a:cubicBezTo>
                  <a:cubicBezTo>
                    <a:pt x="6007" y="4258"/>
                    <a:pt x="6047" y="4264"/>
                    <a:pt x="6085" y="4275"/>
                  </a:cubicBezTo>
                  <a:lnTo>
                    <a:pt x="6025" y="4323"/>
                  </a:lnTo>
                  <a:cubicBezTo>
                    <a:pt x="6035" y="4327"/>
                    <a:pt x="6041" y="4329"/>
                    <a:pt x="6046" y="4329"/>
                  </a:cubicBezTo>
                  <a:cubicBezTo>
                    <a:pt x="6065" y="4329"/>
                    <a:pt x="6054" y="4299"/>
                    <a:pt x="6073" y="4299"/>
                  </a:cubicBezTo>
                  <a:cubicBezTo>
                    <a:pt x="6092" y="4293"/>
                    <a:pt x="6107" y="4291"/>
                    <a:pt x="6121" y="4291"/>
                  </a:cubicBezTo>
                  <a:cubicBezTo>
                    <a:pt x="6168" y="4291"/>
                    <a:pt x="6188" y="4319"/>
                    <a:pt x="6216" y="4346"/>
                  </a:cubicBezTo>
                  <a:cubicBezTo>
                    <a:pt x="6236" y="4340"/>
                    <a:pt x="6255" y="4338"/>
                    <a:pt x="6273" y="4338"/>
                  </a:cubicBezTo>
                  <a:cubicBezTo>
                    <a:pt x="6378" y="4338"/>
                    <a:pt x="6468" y="4419"/>
                    <a:pt x="6560" y="4419"/>
                  </a:cubicBezTo>
                  <a:cubicBezTo>
                    <a:pt x="6580" y="4419"/>
                    <a:pt x="6600" y="4415"/>
                    <a:pt x="6621" y="4406"/>
                  </a:cubicBezTo>
                  <a:lnTo>
                    <a:pt x="6621" y="4442"/>
                  </a:lnTo>
                  <a:cubicBezTo>
                    <a:pt x="6647" y="4435"/>
                    <a:pt x="6672" y="4432"/>
                    <a:pt x="6698" y="4432"/>
                  </a:cubicBezTo>
                  <a:cubicBezTo>
                    <a:pt x="6819" y="4432"/>
                    <a:pt x="6931" y="4499"/>
                    <a:pt x="7041" y="4499"/>
                  </a:cubicBezTo>
                  <a:cubicBezTo>
                    <a:pt x="7063" y="4499"/>
                    <a:pt x="7086" y="4496"/>
                    <a:pt x="7109" y="4489"/>
                  </a:cubicBezTo>
                  <a:cubicBezTo>
                    <a:pt x="7152" y="4540"/>
                    <a:pt x="7184" y="4554"/>
                    <a:pt x="7210" y="4554"/>
                  </a:cubicBezTo>
                  <a:cubicBezTo>
                    <a:pt x="7244" y="4554"/>
                    <a:pt x="7271" y="4531"/>
                    <a:pt x="7305" y="4531"/>
                  </a:cubicBezTo>
                  <a:cubicBezTo>
                    <a:pt x="7331" y="4531"/>
                    <a:pt x="7363" y="4546"/>
                    <a:pt x="7406" y="4596"/>
                  </a:cubicBezTo>
                  <a:lnTo>
                    <a:pt x="7406" y="4585"/>
                  </a:lnTo>
                  <a:cubicBezTo>
                    <a:pt x="7668" y="4704"/>
                    <a:pt x="7930" y="4882"/>
                    <a:pt x="8156" y="5073"/>
                  </a:cubicBezTo>
                  <a:cubicBezTo>
                    <a:pt x="8383" y="5275"/>
                    <a:pt x="8585" y="5489"/>
                    <a:pt x="8764" y="5704"/>
                  </a:cubicBezTo>
                  <a:lnTo>
                    <a:pt x="8740" y="5716"/>
                  </a:lnTo>
                  <a:cubicBezTo>
                    <a:pt x="8978" y="6085"/>
                    <a:pt x="9133" y="6490"/>
                    <a:pt x="9180" y="6906"/>
                  </a:cubicBezTo>
                  <a:cubicBezTo>
                    <a:pt x="9228" y="7323"/>
                    <a:pt x="9145" y="7752"/>
                    <a:pt x="8942" y="8144"/>
                  </a:cubicBezTo>
                  <a:cubicBezTo>
                    <a:pt x="8930" y="8216"/>
                    <a:pt x="8990" y="8204"/>
                    <a:pt x="8978" y="8275"/>
                  </a:cubicBezTo>
                  <a:cubicBezTo>
                    <a:pt x="8967" y="8297"/>
                    <a:pt x="8937" y="8348"/>
                    <a:pt x="8913" y="8348"/>
                  </a:cubicBezTo>
                  <a:cubicBezTo>
                    <a:pt x="8911" y="8348"/>
                    <a:pt x="8909" y="8348"/>
                    <a:pt x="8907" y="8347"/>
                  </a:cubicBezTo>
                  <a:cubicBezTo>
                    <a:pt x="8930" y="8287"/>
                    <a:pt x="8883" y="8311"/>
                    <a:pt x="8883" y="8287"/>
                  </a:cubicBezTo>
                  <a:cubicBezTo>
                    <a:pt x="8847" y="8371"/>
                    <a:pt x="8752" y="8454"/>
                    <a:pt x="8728" y="8549"/>
                  </a:cubicBezTo>
                  <a:lnTo>
                    <a:pt x="8799" y="8502"/>
                  </a:lnTo>
                  <a:lnTo>
                    <a:pt x="8799" y="8502"/>
                  </a:lnTo>
                  <a:cubicBezTo>
                    <a:pt x="8787" y="8549"/>
                    <a:pt x="8752" y="8585"/>
                    <a:pt x="8728" y="8609"/>
                  </a:cubicBezTo>
                  <a:cubicBezTo>
                    <a:pt x="8717" y="8588"/>
                    <a:pt x="8670" y="8595"/>
                    <a:pt x="8667" y="8580"/>
                  </a:cubicBezTo>
                  <a:lnTo>
                    <a:pt x="8667" y="8580"/>
                  </a:lnTo>
                  <a:cubicBezTo>
                    <a:pt x="8631" y="8761"/>
                    <a:pt x="8548" y="8658"/>
                    <a:pt x="8478" y="8787"/>
                  </a:cubicBezTo>
                  <a:cubicBezTo>
                    <a:pt x="8514" y="8859"/>
                    <a:pt x="8406" y="9037"/>
                    <a:pt x="8335" y="9168"/>
                  </a:cubicBezTo>
                  <a:cubicBezTo>
                    <a:pt x="8311" y="9180"/>
                    <a:pt x="8287" y="9180"/>
                    <a:pt x="8264" y="9192"/>
                  </a:cubicBezTo>
                  <a:cubicBezTo>
                    <a:pt x="8335" y="9145"/>
                    <a:pt x="8228" y="9145"/>
                    <a:pt x="8323" y="9085"/>
                  </a:cubicBezTo>
                  <a:lnTo>
                    <a:pt x="8323" y="9085"/>
                  </a:lnTo>
                  <a:cubicBezTo>
                    <a:pt x="8240" y="9121"/>
                    <a:pt x="8180" y="9192"/>
                    <a:pt x="8097" y="9240"/>
                  </a:cubicBezTo>
                  <a:cubicBezTo>
                    <a:pt x="8121" y="9240"/>
                    <a:pt x="8133" y="9264"/>
                    <a:pt x="8109" y="9287"/>
                  </a:cubicBezTo>
                  <a:cubicBezTo>
                    <a:pt x="8091" y="9295"/>
                    <a:pt x="8077" y="9296"/>
                    <a:pt x="8064" y="9296"/>
                  </a:cubicBezTo>
                  <a:cubicBezTo>
                    <a:pt x="8050" y="9296"/>
                    <a:pt x="8038" y="9294"/>
                    <a:pt x="8026" y="9294"/>
                  </a:cubicBezTo>
                  <a:cubicBezTo>
                    <a:pt x="8011" y="9294"/>
                    <a:pt x="7996" y="9297"/>
                    <a:pt x="7978" y="9311"/>
                  </a:cubicBezTo>
                  <a:lnTo>
                    <a:pt x="8014" y="9252"/>
                  </a:lnTo>
                  <a:cubicBezTo>
                    <a:pt x="7966" y="9252"/>
                    <a:pt x="7954" y="9299"/>
                    <a:pt x="7918" y="9323"/>
                  </a:cubicBezTo>
                  <a:cubicBezTo>
                    <a:pt x="7910" y="9315"/>
                    <a:pt x="7896" y="9314"/>
                    <a:pt x="7880" y="9314"/>
                  </a:cubicBezTo>
                  <a:cubicBezTo>
                    <a:pt x="7872" y="9314"/>
                    <a:pt x="7864" y="9314"/>
                    <a:pt x="7856" y="9314"/>
                  </a:cubicBezTo>
                  <a:cubicBezTo>
                    <a:pt x="7832" y="9314"/>
                    <a:pt x="7811" y="9311"/>
                    <a:pt x="7811" y="9287"/>
                  </a:cubicBezTo>
                  <a:cubicBezTo>
                    <a:pt x="7752" y="9371"/>
                    <a:pt x="7716" y="9347"/>
                    <a:pt x="7644" y="9407"/>
                  </a:cubicBezTo>
                  <a:cubicBezTo>
                    <a:pt x="7740" y="9407"/>
                    <a:pt x="7633" y="9454"/>
                    <a:pt x="7656" y="9478"/>
                  </a:cubicBezTo>
                  <a:lnTo>
                    <a:pt x="7752" y="9430"/>
                  </a:lnTo>
                  <a:lnTo>
                    <a:pt x="7752" y="9430"/>
                  </a:lnTo>
                  <a:cubicBezTo>
                    <a:pt x="7723" y="9435"/>
                    <a:pt x="7707" y="9437"/>
                    <a:pt x="7699" y="9437"/>
                  </a:cubicBezTo>
                  <a:cubicBezTo>
                    <a:pt x="7663" y="9437"/>
                    <a:pt x="7793" y="9398"/>
                    <a:pt x="7764" y="9359"/>
                  </a:cubicBezTo>
                  <a:cubicBezTo>
                    <a:pt x="7823" y="9359"/>
                    <a:pt x="7742" y="9442"/>
                    <a:pt x="7775" y="9442"/>
                  </a:cubicBezTo>
                  <a:cubicBezTo>
                    <a:pt x="7782" y="9442"/>
                    <a:pt x="7793" y="9438"/>
                    <a:pt x="7811" y="9430"/>
                  </a:cubicBezTo>
                  <a:lnTo>
                    <a:pt x="7811" y="9430"/>
                  </a:lnTo>
                  <a:cubicBezTo>
                    <a:pt x="7692" y="9502"/>
                    <a:pt x="7656" y="9490"/>
                    <a:pt x="7525" y="9573"/>
                  </a:cubicBezTo>
                  <a:cubicBezTo>
                    <a:pt x="7542" y="9566"/>
                    <a:pt x="7552" y="9563"/>
                    <a:pt x="7557" y="9563"/>
                  </a:cubicBezTo>
                  <a:cubicBezTo>
                    <a:pt x="7576" y="9563"/>
                    <a:pt x="7523" y="9609"/>
                    <a:pt x="7561" y="9609"/>
                  </a:cubicBezTo>
                  <a:cubicBezTo>
                    <a:pt x="7529" y="9620"/>
                    <a:pt x="7514" y="9624"/>
                    <a:pt x="7507" y="9624"/>
                  </a:cubicBezTo>
                  <a:cubicBezTo>
                    <a:pt x="7493" y="9624"/>
                    <a:pt x="7523" y="9602"/>
                    <a:pt x="7490" y="9585"/>
                  </a:cubicBezTo>
                  <a:cubicBezTo>
                    <a:pt x="7470" y="9589"/>
                    <a:pt x="7453" y="9589"/>
                    <a:pt x="7437" y="9589"/>
                  </a:cubicBezTo>
                  <a:lnTo>
                    <a:pt x="7437" y="9589"/>
                  </a:lnTo>
                  <a:cubicBezTo>
                    <a:pt x="7405" y="9589"/>
                    <a:pt x="7379" y="9589"/>
                    <a:pt x="7347" y="9621"/>
                  </a:cubicBezTo>
                  <a:cubicBezTo>
                    <a:pt x="7252" y="9621"/>
                    <a:pt x="7359" y="9573"/>
                    <a:pt x="7311" y="9561"/>
                  </a:cubicBezTo>
                  <a:cubicBezTo>
                    <a:pt x="7323" y="9549"/>
                    <a:pt x="7394" y="9537"/>
                    <a:pt x="7454" y="9526"/>
                  </a:cubicBezTo>
                  <a:cubicBezTo>
                    <a:pt x="7514" y="9514"/>
                    <a:pt x="7561" y="9490"/>
                    <a:pt x="7525" y="9442"/>
                  </a:cubicBezTo>
                  <a:cubicBezTo>
                    <a:pt x="7573" y="9430"/>
                    <a:pt x="7621" y="9371"/>
                    <a:pt x="7692" y="9347"/>
                  </a:cubicBezTo>
                  <a:cubicBezTo>
                    <a:pt x="7668" y="9347"/>
                    <a:pt x="7642" y="9346"/>
                    <a:pt x="7615" y="9346"/>
                  </a:cubicBezTo>
                  <a:cubicBezTo>
                    <a:pt x="7561" y="9346"/>
                    <a:pt x="7506" y="9351"/>
                    <a:pt x="7466" y="9383"/>
                  </a:cubicBezTo>
                  <a:lnTo>
                    <a:pt x="7478" y="9454"/>
                  </a:lnTo>
                  <a:cubicBezTo>
                    <a:pt x="7418" y="9466"/>
                    <a:pt x="7418" y="9514"/>
                    <a:pt x="7371" y="9514"/>
                  </a:cubicBezTo>
                  <a:cubicBezTo>
                    <a:pt x="7388" y="9496"/>
                    <a:pt x="7367" y="9485"/>
                    <a:pt x="7336" y="9485"/>
                  </a:cubicBezTo>
                  <a:cubicBezTo>
                    <a:pt x="7325" y="9485"/>
                    <a:pt x="7312" y="9487"/>
                    <a:pt x="7299" y="9490"/>
                  </a:cubicBezTo>
                  <a:cubicBezTo>
                    <a:pt x="7311" y="9490"/>
                    <a:pt x="7335" y="9490"/>
                    <a:pt x="7335" y="9502"/>
                  </a:cubicBezTo>
                  <a:cubicBezTo>
                    <a:pt x="7252" y="9526"/>
                    <a:pt x="7240" y="9561"/>
                    <a:pt x="7133" y="9597"/>
                  </a:cubicBezTo>
                  <a:cubicBezTo>
                    <a:pt x="7228" y="9597"/>
                    <a:pt x="7252" y="9621"/>
                    <a:pt x="7335" y="9633"/>
                  </a:cubicBezTo>
                  <a:cubicBezTo>
                    <a:pt x="7330" y="9653"/>
                    <a:pt x="7318" y="9658"/>
                    <a:pt x="7302" y="9658"/>
                  </a:cubicBezTo>
                  <a:cubicBezTo>
                    <a:pt x="7288" y="9658"/>
                    <a:pt x="7270" y="9654"/>
                    <a:pt x="7251" y="9654"/>
                  </a:cubicBezTo>
                  <a:cubicBezTo>
                    <a:pt x="7244" y="9654"/>
                    <a:pt x="7238" y="9654"/>
                    <a:pt x="7231" y="9656"/>
                  </a:cubicBezTo>
                  <a:lnTo>
                    <a:pt x="7231" y="9656"/>
                  </a:lnTo>
                  <a:cubicBezTo>
                    <a:pt x="7233" y="9655"/>
                    <a:pt x="7235" y="9652"/>
                    <a:pt x="7228" y="9645"/>
                  </a:cubicBezTo>
                  <a:lnTo>
                    <a:pt x="7180" y="9668"/>
                  </a:lnTo>
                  <a:cubicBezTo>
                    <a:pt x="7061" y="9668"/>
                    <a:pt x="7180" y="9609"/>
                    <a:pt x="7085" y="9597"/>
                  </a:cubicBezTo>
                  <a:cubicBezTo>
                    <a:pt x="7070" y="9588"/>
                    <a:pt x="7058" y="9585"/>
                    <a:pt x="7047" y="9585"/>
                  </a:cubicBezTo>
                  <a:cubicBezTo>
                    <a:pt x="7020" y="9585"/>
                    <a:pt x="7001" y="9603"/>
                    <a:pt x="6977" y="9603"/>
                  </a:cubicBezTo>
                  <a:cubicBezTo>
                    <a:pt x="6970" y="9603"/>
                    <a:pt x="6962" y="9601"/>
                    <a:pt x="6954" y="9597"/>
                  </a:cubicBezTo>
                  <a:lnTo>
                    <a:pt x="6954" y="9597"/>
                  </a:lnTo>
                  <a:cubicBezTo>
                    <a:pt x="6954" y="9609"/>
                    <a:pt x="6966" y="9609"/>
                    <a:pt x="6966" y="9609"/>
                  </a:cubicBezTo>
                  <a:lnTo>
                    <a:pt x="6942" y="9609"/>
                  </a:lnTo>
                  <a:cubicBezTo>
                    <a:pt x="6882" y="9621"/>
                    <a:pt x="6811" y="9609"/>
                    <a:pt x="6799" y="9645"/>
                  </a:cubicBezTo>
                  <a:cubicBezTo>
                    <a:pt x="6797" y="9642"/>
                    <a:pt x="6793" y="9641"/>
                    <a:pt x="6789" y="9641"/>
                  </a:cubicBezTo>
                  <a:cubicBezTo>
                    <a:pt x="6770" y="9641"/>
                    <a:pt x="6737" y="9659"/>
                    <a:pt x="6728" y="9668"/>
                  </a:cubicBezTo>
                  <a:cubicBezTo>
                    <a:pt x="6710" y="9674"/>
                    <a:pt x="6680" y="9683"/>
                    <a:pt x="6649" y="9683"/>
                  </a:cubicBezTo>
                  <a:cubicBezTo>
                    <a:pt x="6618" y="9683"/>
                    <a:pt x="6585" y="9674"/>
                    <a:pt x="6561" y="9645"/>
                  </a:cubicBezTo>
                  <a:cubicBezTo>
                    <a:pt x="6490" y="9633"/>
                    <a:pt x="6430" y="9609"/>
                    <a:pt x="6454" y="9585"/>
                  </a:cubicBezTo>
                  <a:lnTo>
                    <a:pt x="6335" y="9561"/>
                  </a:lnTo>
                  <a:lnTo>
                    <a:pt x="6359" y="9514"/>
                  </a:lnTo>
                  <a:cubicBezTo>
                    <a:pt x="6340" y="9512"/>
                    <a:pt x="6324" y="9511"/>
                    <a:pt x="6311" y="9511"/>
                  </a:cubicBezTo>
                  <a:cubicBezTo>
                    <a:pt x="6249" y="9511"/>
                    <a:pt x="6237" y="9532"/>
                    <a:pt x="6168" y="9561"/>
                  </a:cubicBezTo>
                  <a:cubicBezTo>
                    <a:pt x="6097" y="9514"/>
                    <a:pt x="5966" y="9490"/>
                    <a:pt x="5906" y="9490"/>
                  </a:cubicBezTo>
                  <a:cubicBezTo>
                    <a:pt x="5906" y="9478"/>
                    <a:pt x="5894" y="9478"/>
                    <a:pt x="5870" y="9466"/>
                  </a:cubicBezTo>
                  <a:lnTo>
                    <a:pt x="5870" y="9466"/>
                  </a:lnTo>
                  <a:lnTo>
                    <a:pt x="5906" y="9502"/>
                  </a:lnTo>
                  <a:cubicBezTo>
                    <a:pt x="5874" y="9488"/>
                    <a:pt x="5854" y="9485"/>
                    <a:pt x="5839" y="9485"/>
                  </a:cubicBezTo>
                  <a:cubicBezTo>
                    <a:pt x="5827" y="9485"/>
                    <a:pt x="5818" y="9487"/>
                    <a:pt x="5808" y="9487"/>
                  </a:cubicBezTo>
                  <a:cubicBezTo>
                    <a:pt x="5801" y="9487"/>
                    <a:pt x="5792" y="9486"/>
                    <a:pt x="5782" y="9481"/>
                  </a:cubicBezTo>
                  <a:lnTo>
                    <a:pt x="5782" y="9481"/>
                  </a:lnTo>
                  <a:cubicBezTo>
                    <a:pt x="5781" y="9481"/>
                    <a:pt x="5781" y="9481"/>
                    <a:pt x="5781" y="9481"/>
                  </a:cubicBezTo>
                  <a:cubicBezTo>
                    <a:pt x="5778" y="9481"/>
                    <a:pt x="5769" y="9478"/>
                    <a:pt x="5751" y="9466"/>
                  </a:cubicBezTo>
                  <a:cubicBezTo>
                    <a:pt x="5751" y="9466"/>
                    <a:pt x="5739" y="9454"/>
                    <a:pt x="5728" y="9454"/>
                  </a:cubicBezTo>
                  <a:cubicBezTo>
                    <a:pt x="5728" y="9451"/>
                    <a:pt x="5729" y="9449"/>
                    <a:pt x="5730" y="9449"/>
                  </a:cubicBezTo>
                  <a:cubicBezTo>
                    <a:pt x="5735" y="9449"/>
                    <a:pt x="5743" y="9458"/>
                    <a:pt x="5751" y="9466"/>
                  </a:cubicBezTo>
                  <a:lnTo>
                    <a:pt x="5751" y="9442"/>
                  </a:lnTo>
                  <a:cubicBezTo>
                    <a:pt x="5704" y="9371"/>
                    <a:pt x="5644" y="9418"/>
                    <a:pt x="5585" y="9371"/>
                  </a:cubicBezTo>
                  <a:lnTo>
                    <a:pt x="5585" y="9371"/>
                  </a:lnTo>
                  <a:cubicBezTo>
                    <a:pt x="5585" y="9371"/>
                    <a:pt x="5597" y="9371"/>
                    <a:pt x="5609" y="9383"/>
                  </a:cubicBezTo>
                  <a:cubicBezTo>
                    <a:pt x="5577" y="9351"/>
                    <a:pt x="5564" y="9283"/>
                    <a:pt x="5537" y="9283"/>
                  </a:cubicBezTo>
                  <a:cubicBezTo>
                    <a:pt x="5534" y="9283"/>
                    <a:pt x="5530" y="9285"/>
                    <a:pt x="5525" y="9287"/>
                  </a:cubicBezTo>
                  <a:cubicBezTo>
                    <a:pt x="5513" y="9276"/>
                    <a:pt x="5501" y="9276"/>
                    <a:pt x="5489" y="9276"/>
                  </a:cubicBezTo>
                  <a:cubicBezTo>
                    <a:pt x="5474" y="9276"/>
                    <a:pt x="5458" y="9281"/>
                    <a:pt x="5449" y="9281"/>
                  </a:cubicBezTo>
                  <a:cubicBezTo>
                    <a:pt x="5444" y="9281"/>
                    <a:pt x="5442" y="9280"/>
                    <a:pt x="5442" y="9276"/>
                  </a:cubicBezTo>
                  <a:cubicBezTo>
                    <a:pt x="5406" y="9252"/>
                    <a:pt x="5382" y="9228"/>
                    <a:pt x="5358" y="9204"/>
                  </a:cubicBezTo>
                  <a:cubicBezTo>
                    <a:pt x="5347" y="9192"/>
                    <a:pt x="5323" y="9180"/>
                    <a:pt x="5299" y="9168"/>
                  </a:cubicBezTo>
                  <a:lnTo>
                    <a:pt x="5287" y="9145"/>
                  </a:lnTo>
                  <a:cubicBezTo>
                    <a:pt x="5263" y="9133"/>
                    <a:pt x="5263" y="9121"/>
                    <a:pt x="5275" y="9121"/>
                  </a:cubicBezTo>
                  <a:cubicBezTo>
                    <a:pt x="5239" y="9049"/>
                    <a:pt x="5204" y="9026"/>
                    <a:pt x="5156" y="9002"/>
                  </a:cubicBezTo>
                  <a:cubicBezTo>
                    <a:pt x="5108" y="8966"/>
                    <a:pt x="5061" y="8942"/>
                    <a:pt x="5037" y="8871"/>
                  </a:cubicBezTo>
                  <a:cubicBezTo>
                    <a:pt x="4989" y="8871"/>
                    <a:pt x="5025" y="8918"/>
                    <a:pt x="5013" y="8942"/>
                  </a:cubicBezTo>
                  <a:cubicBezTo>
                    <a:pt x="4977" y="8942"/>
                    <a:pt x="4906" y="8895"/>
                    <a:pt x="4870" y="8871"/>
                  </a:cubicBezTo>
                  <a:cubicBezTo>
                    <a:pt x="4847" y="8787"/>
                    <a:pt x="4763" y="8609"/>
                    <a:pt x="4835" y="8597"/>
                  </a:cubicBezTo>
                  <a:cubicBezTo>
                    <a:pt x="4816" y="8573"/>
                    <a:pt x="4807" y="8564"/>
                    <a:pt x="4802" y="8564"/>
                  </a:cubicBezTo>
                  <a:cubicBezTo>
                    <a:pt x="4788" y="8564"/>
                    <a:pt x="4806" y="8623"/>
                    <a:pt x="4784" y="8623"/>
                  </a:cubicBezTo>
                  <a:cubicBezTo>
                    <a:pt x="4782" y="8623"/>
                    <a:pt x="4779" y="8623"/>
                    <a:pt x="4775" y="8621"/>
                  </a:cubicBezTo>
                  <a:lnTo>
                    <a:pt x="4763" y="8597"/>
                  </a:lnTo>
                  <a:lnTo>
                    <a:pt x="4763" y="8597"/>
                  </a:lnTo>
                  <a:cubicBezTo>
                    <a:pt x="4787" y="8645"/>
                    <a:pt x="4787" y="8680"/>
                    <a:pt x="4775" y="8716"/>
                  </a:cubicBezTo>
                  <a:cubicBezTo>
                    <a:pt x="4774" y="8719"/>
                    <a:pt x="4771" y="8720"/>
                    <a:pt x="4768" y="8720"/>
                  </a:cubicBezTo>
                  <a:cubicBezTo>
                    <a:pt x="4747" y="8720"/>
                    <a:pt x="4690" y="8652"/>
                    <a:pt x="4680" y="8621"/>
                  </a:cubicBezTo>
                  <a:lnTo>
                    <a:pt x="4727" y="8621"/>
                  </a:lnTo>
                  <a:cubicBezTo>
                    <a:pt x="4656" y="8537"/>
                    <a:pt x="4608" y="8585"/>
                    <a:pt x="4525" y="8549"/>
                  </a:cubicBezTo>
                  <a:cubicBezTo>
                    <a:pt x="4489" y="8466"/>
                    <a:pt x="4561" y="8490"/>
                    <a:pt x="4585" y="8454"/>
                  </a:cubicBezTo>
                  <a:lnTo>
                    <a:pt x="4537" y="8371"/>
                  </a:lnTo>
                  <a:lnTo>
                    <a:pt x="4561" y="8359"/>
                  </a:lnTo>
                  <a:cubicBezTo>
                    <a:pt x="4525" y="8311"/>
                    <a:pt x="4489" y="8311"/>
                    <a:pt x="4466" y="8228"/>
                  </a:cubicBezTo>
                  <a:lnTo>
                    <a:pt x="4466" y="8228"/>
                  </a:lnTo>
                  <a:cubicBezTo>
                    <a:pt x="4471" y="8231"/>
                    <a:pt x="4476" y="8233"/>
                    <a:pt x="4479" y="8233"/>
                  </a:cubicBezTo>
                  <a:cubicBezTo>
                    <a:pt x="4505" y="8233"/>
                    <a:pt x="4468" y="8143"/>
                    <a:pt x="4497" y="8143"/>
                  </a:cubicBezTo>
                  <a:cubicBezTo>
                    <a:pt x="4503" y="8143"/>
                    <a:pt x="4512" y="8147"/>
                    <a:pt x="4525" y="8156"/>
                  </a:cubicBezTo>
                  <a:cubicBezTo>
                    <a:pt x="4513" y="8109"/>
                    <a:pt x="4442" y="8121"/>
                    <a:pt x="4477" y="8085"/>
                  </a:cubicBezTo>
                  <a:cubicBezTo>
                    <a:pt x="4470" y="8081"/>
                    <a:pt x="4465" y="8079"/>
                    <a:pt x="4461" y="8079"/>
                  </a:cubicBezTo>
                  <a:cubicBezTo>
                    <a:pt x="4444" y="8079"/>
                    <a:pt x="4477" y="8126"/>
                    <a:pt x="4477" y="8156"/>
                  </a:cubicBezTo>
                  <a:cubicBezTo>
                    <a:pt x="4471" y="8161"/>
                    <a:pt x="4466" y="8163"/>
                    <a:pt x="4460" y="8163"/>
                  </a:cubicBezTo>
                  <a:cubicBezTo>
                    <a:pt x="4424" y="8163"/>
                    <a:pt x="4403" y="8066"/>
                    <a:pt x="4382" y="8014"/>
                  </a:cubicBezTo>
                  <a:cubicBezTo>
                    <a:pt x="4386" y="8012"/>
                    <a:pt x="4390" y="8011"/>
                    <a:pt x="4394" y="8011"/>
                  </a:cubicBezTo>
                  <a:cubicBezTo>
                    <a:pt x="4402" y="8011"/>
                    <a:pt x="4408" y="8014"/>
                    <a:pt x="4413" y="8014"/>
                  </a:cubicBezTo>
                  <a:cubicBezTo>
                    <a:pt x="4421" y="8014"/>
                    <a:pt x="4424" y="8008"/>
                    <a:pt x="4418" y="7978"/>
                  </a:cubicBezTo>
                  <a:cubicBezTo>
                    <a:pt x="4394" y="7966"/>
                    <a:pt x="4370" y="7930"/>
                    <a:pt x="4382" y="7894"/>
                  </a:cubicBezTo>
                  <a:cubicBezTo>
                    <a:pt x="4346" y="7894"/>
                    <a:pt x="4358" y="7823"/>
                    <a:pt x="4346" y="7787"/>
                  </a:cubicBezTo>
                  <a:cubicBezTo>
                    <a:pt x="4346" y="7818"/>
                    <a:pt x="4338" y="7875"/>
                    <a:pt x="4312" y="7875"/>
                  </a:cubicBezTo>
                  <a:cubicBezTo>
                    <a:pt x="4308" y="7875"/>
                    <a:pt x="4304" y="7874"/>
                    <a:pt x="4299" y="7871"/>
                  </a:cubicBezTo>
                  <a:cubicBezTo>
                    <a:pt x="4275" y="7847"/>
                    <a:pt x="4263" y="7823"/>
                    <a:pt x="4251" y="7740"/>
                  </a:cubicBezTo>
                  <a:lnTo>
                    <a:pt x="4251" y="7799"/>
                  </a:lnTo>
                  <a:cubicBezTo>
                    <a:pt x="4180" y="7740"/>
                    <a:pt x="4263" y="7680"/>
                    <a:pt x="4227" y="7597"/>
                  </a:cubicBezTo>
                  <a:lnTo>
                    <a:pt x="4227" y="7597"/>
                  </a:lnTo>
                  <a:cubicBezTo>
                    <a:pt x="4251" y="7633"/>
                    <a:pt x="4263" y="7656"/>
                    <a:pt x="4287" y="7680"/>
                  </a:cubicBezTo>
                  <a:cubicBezTo>
                    <a:pt x="4263" y="7644"/>
                    <a:pt x="4227" y="7561"/>
                    <a:pt x="4192" y="7502"/>
                  </a:cubicBezTo>
                  <a:lnTo>
                    <a:pt x="4239" y="7418"/>
                  </a:lnTo>
                  <a:cubicBezTo>
                    <a:pt x="4215" y="7406"/>
                    <a:pt x="4227" y="7335"/>
                    <a:pt x="4192" y="7335"/>
                  </a:cubicBezTo>
                  <a:cubicBezTo>
                    <a:pt x="4197" y="7314"/>
                    <a:pt x="4203" y="7306"/>
                    <a:pt x="4209" y="7306"/>
                  </a:cubicBezTo>
                  <a:cubicBezTo>
                    <a:pt x="4231" y="7306"/>
                    <a:pt x="4256" y="7409"/>
                    <a:pt x="4275" y="7418"/>
                  </a:cubicBezTo>
                  <a:cubicBezTo>
                    <a:pt x="4287" y="7299"/>
                    <a:pt x="4204" y="7323"/>
                    <a:pt x="4251" y="7204"/>
                  </a:cubicBezTo>
                  <a:lnTo>
                    <a:pt x="4251" y="7204"/>
                  </a:lnTo>
                  <a:lnTo>
                    <a:pt x="4287" y="7240"/>
                  </a:lnTo>
                  <a:cubicBezTo>
                    <a:pt x="4287" y="7204"/>
                    <a:pt x="4263" y="7132"/>
                    <a:pt x="4287" y="7132"/>
                  </a:cubicBezTo>
                  <a:lnTo>
                    <a:pt x="4287" y="7132"/>
                  </a:lnTo>
                  <a:cubicBezTo>
                    <a:pt x="4275" y="7132"/>
                    <a:pt x="4275" y="7144"/>
                    <a:pt x="4275" y="7168"/>
                  </a:cubicBezTo>
                  <a:cubicBezTo>
                    <a:pt x="4206" y="7145"/>
                    <a:pt x="4226" y="7001"/>
                    <a:pt x="4163" y="7001"/>
                  </a:cubicBezTo>
                  <a:cubicBezTo>
                    <a:pt x="4161" y="7001"/>
                    <a:pt x="4159" y="7001"/>
                    <a:pt x="4156" y="7001"/>
                  </a:cubicBezTo>
                  <a:lnTo>
                    <a:pt x="4144" y="7061"/>
                  </a:lnTo>
                  <a:cubicBezTo>
                    <a:pt x="4132" y="6978"/>
                    <a:pt x="4085" y="6918"/>
                    <a:pt x="4120" y="6859"/>
                  </a:cubicBezTo>
                  <a:cubicBezTo>
                    <a:pt x="4125" y="6848"/>
                    <a:pt x="4130" y="6844"/>
                    <a:pt x="4136" y="6844"/>
                  </a:cubicBezTo>
                  <a:cubicBezTo>
                    <a:pt x="4154" y="6844"/>
                    <a:pt x="4170" y="6899"/>
                    <a:pt x="4180" y="6918"/>
                  </a:cubicBezTo>
                  <a:cubicBezTo>
                    <a:pt x="4192" y="6847"/>
                    <a:pt x="4108" y="6847"/>
                    <a:pt x="4120" y="6763"/>
                  </a:cubicBezTo>
                  <a:lnTo>
                    <a:pt x="4120" y="6763"/>
                  </a:lnTo>
                  <a:cubicBezTo>
                    <a:pt x="4115" y="6785"/>
                    <a:pt x="4107" y="6795"/>
                    <a:pt x="4097" y="6795"/>
                  </a:cubicBezTo>
                  <a:cubicBezTo>
                    <a:pt x="4086" y="6795"/>
                    <a:pt x="4073" y="6782"/>
                    <a:pt x="4061" y="6763"/>
                  </a:cubicBezTo>
                  <a:cubicBezTo>
                    <a:pt x="4049" y="6820"/>
                    <a:pt x="4027" y="6919"/>
                    <a:pt x="4056" y="6919"/>
                  </a:cubicBezTo>
                  <a:cubicBezTo>
                    <a:pt x="4057" y="6919"/>
                    <a:pt x="4059" y="6919"/>
                    <a:pt x="4061" y="6918"/>
                  </a:cubicBezTo>
                  <a:cubicBezTo>
                    <a:pt x="4061" y="6906"/>
                    <a:pt x="4073" y="6906"/>
                    <a:pt x="4073" y="6894"/>
                  </a:cubicBezTo>
                  <a:cubicBezTo>
                    <a:pt x="4085" y="6906"/>
                    <a:pt x="4096" y="6930"/>
                    <a:pt x="4108" y="6942"/>
                  </a:cubicBezTo>
                  <a:cubicBezTo>
                    <a:pt x="4102" y="6984"/>
                    <a:pt x="4093" y="6993"/>
                    <a:pt x="4085" y="6993"/>
                  </a:cubicBezTo>
                  <a:cubicBezTo>
                    <a:pt x="4078" y="6993"/>
                    <a:pt x="4071" y="6988"/>
                    <a:pt x="4066" y="6988"/>
                  </a:cubicBezTo>
                  <a:cubicBezTo>
                    <a:pt x="4064" y="6988"/>
                    <a:pt x="4062" y="6988"/>
                    <a:pt x="4061" y="6990"/>
                  </a:cubicBezTo>
                  <a:cubicBezTo>
                    <a:pt x="4037" y="7121"/>
                    <a:pt x="4132" y="7001"/>
                    <a:pt x="4120" y="7121"/>
                  </a:cubicBezTo>
                  <a:lnTo>
                    <a:pt x="4108" y="7132"/>
                  </a:lnTo>
                  <a:cubicBezTo>
                    <a:pt x="4132" y="7192"/>
                    <a:pt x="4144" y="7275"/>
                    <a:pt x="4180" y="7287"/>
                  </a:cubicBezTo>
                  <a:cubicBezTo>
                    <a:pt x="4132" y="7335"/>
                    <a:pt x="4215" y="7406"/>
                    <a:pt x="4192" y="7466"/>
                  </a:cubicBezTo>
                  <a:cubicBezTo>
                    <a:pt x="4186" y="7467"/>
                    <a:pt x="4181" y="7468"/>
                    <a:pt x="4176" y="7468"/>
                  </a:cubicBezTo>
                  <a:cubicBezTo>
                    <a:pt x="4094" y="7468"/>
                    <a:pt x="4177" y="7272"/>
                    <a:pt x="4120" y="7216"/>
                  </a:cubicBezTo>
                  <a:lnTo>
                    <a:pt x="4120" y="7216"/>
                  </a:lnTo>
                  <a:cubicBezTo>
                    <a:pt x="4115" y="7230"/>
                    <a:pt x="4109" y="7235"/>
                    <a:pt x="4104" y="7235"/>
                  </a:cubicBezTo>
                  <a:cubicBezTo>
                    <a:pt x="4085" y="7235"/>
                    <a:pt x="4067" y="7175"/>
                    <a:pt x="4049" y="7156"/>
                  </a:cubicBezTo>
                  <a:lnTo>
                    <a:pt x="4049" y="7156"/>
                  </a:lnTo>
                  <a:cubicBezTo>
                    <a:pt x="4061" y="7216"/>
                    <a:pt x="4085" y="7287"/>
                    <a:pt x="4096" y="7347"/>
                  </a:cubicBezTo>
                  <a:cubicBezTo>
                    <a:pt x="4085" y="7359"/>
                    <a:pt x="4037" y="7418"/>
                    <a:pt x="4085" y="7454"/>
                  </a:cubicBezTo>
                  <a:lnTo>
                    <a:pt x="4085" y="7442"/>
                  </a:lnTo>
                  <a:cubicBezTo>
                    <a:pt x="4108" y="7513"/>
                    <a:pt x="4144" y="7490"/>
                    <a:pt x="4144" y="7549"/>
                  </a:cubicBezTo>
                  <a:cubicBezTo>
                    <a:pt x="4141" y="7553"/>
                    <a:pt x="4136" y="7554"/>
                    <a:pt x="4131" y="7554"/>
                  </a:cubicBezTo>
                  <a:cubicBezTo>
                    <a:pt x="4120" y="7554"/>
                    <a:pt x="4108" y="7546"/>
                    <a:pt x="4108" y="7537"/>
                  </a:cubicBezTo>
                  <a:lnTo>
                    <a:pt x="4108" y="7537"/>
                  </a:lnTo>
                  <a:cubicBezTo>
                    <a:pt x="4108" y="7597"/>
                    <a:pt x="4132" y="7585"/>
                    <a:pt x="4156" y="7621"/>
                  </a:cubicBezTo>
                  <a:cubicBezTo>
                    <a:pt x="4156" y="7638"/>
                    <a:pt x="4152" y="7643"/>
                    <a:pt x="4146" y="7643"/>
                  </a:cubicBezTo>
                  <a:cubicBezTo>
                    <a:pt x="4138" y="7643"/>
                    <a:pt x="4126" y="7634"/>
                    <a:pt x="4118" y="7634"/>
                  </a:cubicBezTo>
                  <a:cubicBezTo>
                    <a:pt x="4112" y="7634"/>
                    <a:pt x="4108" y="7639"/>
                    <a:pt x="4108" y="7656"/>
                  </a:cubicBezTo>
                  <a:cubicBezTo>
                    <a:pt x="4156" y="7716"/>
                    <a:pt x="4120" y="7763"/>
                    <a:pt x="4132" y="7823"/>
                  </a:cubicBezTo>
                  <a:cubicBezTo>
                    <a:pt x="4136" y="7820"/>
                    <a:pt x="4141" y="7819"/>
                    <a:pt x="4145" y="7819"/>
                  </a:cubicBezTo>
                  <a:cubicBezTo>
                    <a:pt x="4189" y="7819"/>
                    <a:pt x="4242" y="7934"/>
                    <a:pt x="4270" y="7934"/>
                  </a:cubicBezTo>
                  <a:cubicBezTo>
                    <a:pt x="4278" y="7934"/>
                    <a:pt x="4284" y="7923"/>
                    <a:pt x="4287" y="7894"/>
                  </a:cubicBezTo>
                  <a:cubicBezTo>
                    <a:pt x="4323" y="7930"/>
                    <a:pt x="4346" y="7966"/>
                    <a:pt x="4370" y="8014"/>
                  </a:cubicBezTo>
                  <a:cubicBezTo>
                    <a:pt x="4368" y="8022"/>
                    <a:pt x="4364" y="8025"/>
                    <a:pt x="4357" y="8025"/>
                  </a:cubicBezTo>
                  <a:cubicBezTo>
                    <a:pt x="4335" y="8025"/>
                    <a:pt x="4290" y="7985"/>
                    <a:pt x="4256" y="7985"/>
                  </a:cubicBezTo>
                  <a:cubicBezTo>
                    <a:pt x="4245" y="7985"/>
                    <a:pt x="4235" y="7989"/>
                    <a:pt x="4227" y="8002"/>
                  </a:cubicBezTo>
                  <a:cubicBezTo>
                    <a:pt x="4215" y="7966"/>
                    <a:pt x="4204" y="7930"/>
                    <a:pt x="4192" y="7883"/>
                  </a:cubicBezTo>
                  <a:lnTo>
                    <a:pt x="4192" y="7883"/>
                  </a:lnTo>
                  <a:cubicBezTo>
                    <a:pt x="4132" y="7930"/>
                    <a:pt x="4311" y="8097"/>
                    <a:pt x="4275" y="8204"/>
                  </a:cubicBezTo>
                  <a:cubicBezTo>
                    <a:pt x="4287" y="8264"/>
                    <a:pt x="4299" y="8240"/>
                    <a:pt x="4311" y="8359"/>
                  </a:cubicBezTo>
                  <a:lnTo>
                    <a:pt x="4358" y="8311"/>
                  </a:lnTo>
                  <a:lnTo>
                    <a:pt x="4358" y="8311"/>
                  </a:lnTo>
                  <a:cubicBezTo>
                    <a:pt x="4370" y="8383"/>
                    <a:pt x="4346" y="8406"/>
                    <a:pt x="4335" y="8418"/>
                  </a:cubicBezTo>
                  <a:cubicBezTo>
                    <a:pt x="4358" y="8454"/>
                    <a:pt x="4370" y="8478"/>
                    <a:pt x="4382" y="8514"/>
                  </a:cubicBezTo>
                  <a:cubicBezTo>
                    <a:pt x="4370" y="8502"/>
                    <a:pt x="4358" y="8502"/>
                    <a:pt x="4346" y="8478"/>
                  </a:cubicBezTo>
                  <a:lnTo>
                    <a:pt x="4346" y="8478"/>
                  </a:lnTo>
                  <a:cubicBezTo>
                    <a:pt x="4335" y="8537"/>
                    <a:pt x="4358" y="8549"/>
                    <a:pt x="4382" y="8549"/>
                  </a:cubicBezTo>
                  <a:cubicBezTo>
                    <a:pt x="4406" y="8561"/>
                    <a:pt x="4430" y="8597"/>
                    <a:pt x="4442" y="8633"/>
                  </a:cubicBezTo>
                  <a:lnTo>
                    <a:pt x="4406" y="8621"/>
                  </a:lnTo>
                  <a:lnTo>
                    <a:pt x="4406" y="8621"/>
                  </a:lnTo>
                  <a:cubicBezTo>
                    <a:pt x="4416" y="8630"/>
                    <a:pt x="4433" y="8648"/>
                    <a:pt x="4446" y="8648"/>
                  </a:cubicBezTo>
                  <a:cubicBezTo>
                    <a:pt x="4449" y="8648"/>
                    <a:pt x="4451" y="8647"/>
                    <a:pt x="4454" y="8645"/>
                  </a:cubicBezTo>
                  <a:cubicBezTo>
                    <a:pt x="4466" y="8668"/>
                    <a:pt x="4477" y="8680"/>
                    <a:pt x="4489" y="8680"/>
                  </a:cubicBezTo>
                  <a:cubicBezTo>
                    <a:pt x="4489" y="8668"/>
                    <a:pt x="4513" y="8633"/>
                    <a:pt x="4489" y="8573"/>
                  </a:cubicBezTo>
                  <a:lnTo>
                    <a:pt x="4489" y="8573"/>
                  </a:lnTo>
                  <a:cubicBezTo>
                    <a:pt x="4549" y="8704"/>
                    <a:pt x="4620" y="8787"/>
                    <a:pt x="4656" y="8918"/>
                  </a:cubicBezTo>
                  <a:cubicBezTo>
                    <a:pt x="4652" y="8920"/>
                    <a:pt x="4648" y="8921"/>
                    <a:pt x="4644" y="8921"/>
                  </a:cubicBezTo>
                  <a:cubicBezTo>
                    <a:pt x="4627" y="8921"/>
                    <a:pt x="4606" y="8910"/>
                    <a:pt x="4598" y="8910"/>
                  </a:cubicBezTo>
                  <a:cubicBezTo>
                    <a:pt x="4594" y="8910"/>
                    <a:pt x="4593" y="8912"/>
                    <a:pt x="4596" y="8918"/>
                  </a:cubicBezTo>
                  <a:cubicBezTo>
                    <a:pt x="4615" y="8956"/>
                    <a:pt x="4663" y="8985"/>
                    <a:pt x="4694" y="8985"/>
                  </a:cubicBezTo>
                  <a:cubicBezTo>
                    <a:pt x="4703" y="8985"/>
                    <a:pt x="4710" y="8983"/>
                    <a:pt x="4716" y="8978"/>
                  </a:cubicBezTo>
                  <a:cubicBezTo>
                    <a:pt x="4727" y="8990"/>
                    <a:pt x="4727" y="8990"/>
                    <a:pt x="4739" y="9002"/>
                  </a:cubicBezTo>
                  <a:cubicBezTo>
                    <a:pt x="4727" y="9014"/>
                    <a:pt x="4727" y="9037"/>
                    <a:pt x="4739" y="9061"/>
                  </a:cubicBezTo>
                  <a:cubicBezTo>
                    <a:pt x="4739" y="9073"/>
                    <a:pt x="4751" y="9085"/>
                    <a:pt x="4763" y="9109"/>
                  </a:cubicBezTo>
                  <a:cubicBezTo>
                    <a:pt x="4768" y="9106"/>
                    <a:pt x="4774" y="9105"/>
                    <a:pt x="4780" y="9105"/>
                  </a:cubicBezTo>
                  <a:cubicBezTo>
                    <a:pt x="4826" y="9105"/>
                    <a:pt x="4886" y="9180"/>
                    <a:pt x="4918" y="9180"/>
                  </a:cubicBezTo>
                  <a:cubicBezTo>
                    <a:pt x="4894" y="9156"/>
                    <a:pt x="4870" y="9133"/>
                    <a:pt x="4847" y="9121"/>
                  </a:cubicBezTo>
                  <a:cubicBezTo>
                    <a:pt x="4906" y="9121"/>
                    <a:pt x="4966" y="9121"/>
                    <a:pt x="4977" y="9168"/>
                  </a:cubicBezTo>
                  <a:cubicBezTo>
                    <a:pt x="4967" y="9164"/>
                    <a:pt x="4959" y="9163"/>
                    <a:pt x="4953" y="9163"/>
                  </a:cubicBezTo>
                  <a:cubicBezTo>
                    <a:pt x="4921" y="9163"/>
                    <a:pt x="4961" y="9219"/>
                    <a:pt x="4943" y="9219"/>
                  </a:cubicBezTo>
                  <a:cubicBezTo>
                    <a:pt x="4936" y="9219"/>
                    <a:pt x="4922" y="9212"/>
                    <a:pt x="4894" y="9192"/>
                  </a:cubicBezTo>
                  <a:lnTo>
                    <a:pt x="4894" y="9192"/>
                  </a:lnTo>
                  <a:cubicBezTo>
                    <a:pt x="4908" y="9239"/>
                    <a:pt x="4922" y="9249"/>
                    <a:pt x="4938" y="9249"/>
                  </a:cubicBezTo>
                  <a:cubicBezTo>
                    <a:pt x="4949" y="9249"/>
                    <a:pt x="4962" y="9243"/>
                    <a:pt x="4976" y="9243"/>
                  </a:cubicBezTo>
                  <a:cubicBezTo>
                    <a:pt x="4990" y="9243"/>
                    <a:pt x="5007" y="9250"/>
                    <a:pt x="5025" y="9276"/>
                  </a:cubicBezTo>
                  <a:lnTo>
                    <a:pt x="5061" y="9347"/>
                  </a:lnTo>
                  <a:cubicBezTo>
                    <a:pt x="5058" y="9350"/>
                    <a:pt x="5054" y="9351"/>
                    <a:pt x="5050" y="9351"/>
                  </a:cubicBezTo>
                  <a:cubicBezTo>
                    <a:pt x="5024" y="9351"/>
                    <a:pt x="4982" y="9307"/>
                    <a:pt x="4977" y="9307"/>
                  </a:cubicBezTo>
                  <a:lnTo>
                    <a:pt x="4977" y="9307"/>
                  </a:lnTo>
                  <a:cubicBezTo>
                    <a:pt x="4976" y="9307"/>
                    <a:pt x="4976" y="9308"/>
                    <a:pt x="4977" y="9311"/>
                  </a:cubicBezTo>
                  <a:lnTo>
                    <a:pt x="5013" y="9335"/>
                  </a:lnTo>
                  <a:cubicBezTo>
                    <a:pt x="4989" y="9335"/>
                    <a:pt x="4942" y="9299"/>
                    <a:pt x="4882" y="9252"/>
                  </a:cubicBezTo>
                  <a:cubicBezTo>
                    <a:pt x="4835" y="9216"/>
                    <a:pt x="4787" y="9168"/>
                    <a:pt x="4727" y="9145"/>
                  </a:cubicBezTo>
                  <a:lnTo>
                    <a:pt x="4727" y="9145"/>
                  </a:lnTo>
                  <a:cubicBezTo>
                    <a:pt x="4775" y="9204"/>
                    <a:pt x="4823" y="9264"/>
                    <a:pt x="4870" y="9311"/>
                  </a:cubicBezTo>
                  <a:cubicBezTo>
                    <a:pt x="5108" y="9478"/>
                    <a:pt x="5382" y="9704"/>
                    <a:pt x="5632" y="9716"/>
                  </a:cubicBezTo>
                  <a:cubicBezTo>
                    <a:pt x="5632" y="9716"/>
                    <a:pt x="5644" y="9704"/>
                    <a:pt x="5644" y="9692"/>
                  </a:cubicBezTo>
                  <a:lnTo>
                    <a:pt x="5656" y="9704"/>
                  </a:lnTo>
                  <a:lnTo>
                    <a:pt x="5704" y="9704"/>
                  </a:lnTo>
                  <a:cubicBezTo>
                    <a:pt x="5739" y="9752"/>
                    <a:pt x="5823" y="9799"/>
                    <a:pt x="5894" y="9847"/>
                  </a:cubicBezTo>
                  <a:cubicBezTo>
                    <a:pt x="5859" y="9811"/>
                    <a:pt x="5859" y="9811"/>
                    <a:pt x="5859" y="9776"/>
                  </a:cubicBezTo>
                  <a:cubicBezTo>
                    <a:pt x="5872" y="9763"/>
                    <a:pt x="5881" y="9753"/>
                    <a:pt x="5899" y="9753"/>
                  </a:cubicBezTo>
                  <a:cubicBezTo>
                    <a:pt x="5913" y="9753"/>
                    <a:pt x="5933" y="9759"/>
                    <a:pt x="5966" y="9776"/>
                  </a:cubicBezTo>
                  <a:cubicBezTo>
                    <a:pt x="5954" y="9799"/>
                    <a:pt x="5918" y="9788"/>
                    <a:pt x="5966" y="9823"/>
                  </a:cubicBezTo>
                  <a:cubicBezTo>
                    <a:pt x="5948" y="9806"/>
                    <a:pt x="5956" y="9795"/>
                    <a:pt x="5976" y="9795"/>
                  </a:cubicBezTo>
                  <a:cubicBezTo>
                    <a:pt x="5983" y="9795"/>
                    <a:pt x="5992" y="9796"/>
                    <a:pt x="6001" y="9799"/>
                  </a:cubicBezTo>
                  <a:cubicBezTo>
                    <a:pt x="6037" y="9823"/>
                    <a:pt x="6109" y="9847"/>
                    <a:pt x="6097" y="9871"/>
                  </a:cubicBezTo>
                  <a:cubicBezTo>
                    <a:pt x="6073" y="9871"/>
                    <a:pt x="6061" y="9859"/>
                    <a:pt x="6049" y="9859"/>
                  </a:cubicBezTo>
                  <a:cubicBezTo>
                    <a:pt x="6025" y="9859"/>
                    <a:pt x="6120" y="9895"/>
                    <a:pt x="6061" y="9907"/>
                  </a:cubicBezTo>
                  <a:lnTo>
                    <a:pt x="6144" y="9918"/>
                  </a:lnTo>
                  <a:cubicBezTo>
                    <a:pt x="6180" y="9954"/>
                    <a:pt x="6097" y="9942"/>
                    <a:pt x="6120" y="9966"/>
                  </a:cubicBezTo>
                  <a:cubicBezTo>
                    <a:pt x="6135" y="9967"/>
                    <a:pt x="6149" y="9968"/>
                    <a:pt x="6162" y="9968"/>
                  </a:cubicBezTo>
                  <a:cubicBezTo>
                    <a:pt x="6270" y="9968"/>
                    <a:pt x="6348" y="9930"/>
                    <a:pt x="6454" y="9930"/>
                  </a:cubicBezTo>
                  <a:cubicBezTo>
                    <a:pt x="6444" y="9940"/>
                    <a:pt x="6434" y="9982"/>
                    <a:pt x="6431" y="9990"/>
                  </a:cubicBezTo>
                  <a:lnTo>
                    <a:pt x="6431" y="9990"/>
                  </a:lnTo>
                  <a:cubicBezTo>
                    <a:pt x="6444" y="9993"/>
                    <a:pt x="6458" y="9995"/>
                    <a:pt x="6472" y="9995"/>
                  </a:cubicBezTo>
                  <a:cubicBezTo>
                    <a:pt x="6556" y="9995"/>
                    <a:pt x="6648" y="9942"/>
                    <a:pt x="6740" y="9942"/>
                  </a:cubicBezTo>
                  <a:cubicBezTo>
                    <a:pt x="6728" y="9954"/>
                    <a:pt x="6680" y="9954"/>
                    <a:pt x="6656" y="9954"/>
                  </a:cubicBezTo>
                  <a:cubicBezTo>
                    <a:pt x="6797" y="9976"/>
                    <a:pt x="6927" y="9983"/>
                    <a:pt x="7057" y="9983"/>
                  </a:cubicBezTo>
                  <a:cubicBezTo>
                    <a:pt x="7213" y="9983"/>
                    <a:pt x="7368" y="9973"/>
                    <a:pt x="7537" y="9966"/>
                  </a:cubicBezTo>
                  <a:lnTo>
                    <a:pt x="7597" y="9883"/>
                  </a:lnTo>
                  <a:lnTo>
                    <a:pt x="7692" y="9907"/>
                  </a:lnTo>
                  <a:cubicBezTo>
                    <a:pt x="8014" y="9847"/>
                    <a:pt x="8228" y="9704"/>
                    <a:pt x="8466" y="9514"/>
                  </a:cubicBezTo>
                  <a:cubicBezTo>
                    <a:pt x="8488" y="9495"/>
                    <a:pt x="8503" y="9489"/>
                    <a:pt x="8515" y="9489"/>
                  </a:cubicBezTo>
                  <a:cubicBezTo>
                    <a:pt x="8536" y="9489"/>
                    <a:pt x="8547" y="9507"/>
                    <a:pt x="8566" y="9507"/>
                  </a:cubicBezTo>
                  <a:cubicBezTo>
                    <a:pt x="8572" y="9507"/>
                    <a:pt x="8578" y="9505"/>
                    <a:pt x="8585" y="9502"/>
                  </a:cubicBezTo>
                  <a:cubicBezTo>
                    <a:pt x="8752" y="9383"/>
                    <a:pt x="8752" y="9287"/>
                    <a:pt x="8883" y="9145"/>
                  </a:cubicBezTo>
                  <a:lnTo>
                    <a:pt x="8883" y="9145"/>
                  </a:lnTo>
                  <a:cubicBezTo>
                    <a:pt x="8874" y="9170"/>
                    <a:pt x="8878" y="9215"/>
                    <a:pt x="8903" y="9215"/>
                  </a:cubicBezTo>
                  <a:cubicBezTo>
                    <a:pt x="8913" y="9215"/>
                    <a:pt x="8926" y="9209"/>
                    <a:pt x="8942" y="9192"/>
                  </a:cubicBezTo>
                  <a:cubicBezTo>
                    <a:pt x="8942" y="9168"/>
                    <a:pt x="8918" y="9145"/>
                    <a:pt x="8966" y="9109"/>
                  </a:cubicBezTo>
                  <a:lnTo>
                    <a:pt x="8966" y="9145"/>
                  </a:lnTo>
                  <a:cubicBezTo>
                    <a:pt x="9014" y="9121"/>
                    <a:pt x="9038" y="9073"/>
                    <a:pt x="9109" y="9002"/>
                  </a:cubicBezTo>
                  <a:cubicBezTo>
                    <a:pt x="9168" y="8930"/>
                    <a:pt x="9204" y="8847"/>
                    <a:pt x="9240" y="8764"/>
                  </a:cubicBezTo>
                  <a:cubicBezTo>
                    <a:pt x="9264" y="8692"/>
                    <a:pt x="9288" y="8609"/>
                    <a:pt x="9288" y="8525"/>
                  </a:cubicBezTo>
                  <a:cubicBezTo>
                    <a:pt x="9310" y="8490"/>
                    <a:pt x="9325" y="8477"/>
                    <a:pt x="9335" y="8477"/>
                  </a:cubicBezTo>
                  <a:cubicBezTo>
                    <a:pt x="9359" y="8477"/>
                    <a:pt x="9355" y="8551"/>
                    <a:pt x="9367" y="8551"/>
                  </a:cubicBezTo>
                  <a:cubicBezTo>
                    <a:pt x="9368" y="8551"/>
                    <a:pt x="9369" y="8551"/>
                    <a:pt x="9371" y="8549"/>
                  </a:cubicBezTo>
                  <a:lnTo>
                    <a:pt x="9371" y="8549"/>
                  </a:lnTo>
                  <a:cubicBezTo>
                    <a:pt x="9288" y="8633"/>
                    <a:pt x="9335" y="8621"/>
                    <a:pt x="9347" y="8656"/>
                  </a:cubicBezTo>
                  <a:cubicBezTo>
                    <a:pt x="9359" y="8597"/>
                    <a:pt x="9383" y="8525"/>
                    <a:pt x="9442" y="8525"/>
                  </a:cubicBezTo>
                  <a:cubicBezTo>
                    <a:pt x="9476" y="8459"/>
                    <a:pt x="9488" y="8423"/>
                    <a:pt x="9500" y="8350"/>
                  </a:cubicBezTo>
                  <a:lnTo>
                    <a:pt x="9500" y="8350"/>
                  </a:lnTo>
                  <a:cubicBezTo>
                    <a:pt x="9495" y="8364"/>
                    <a:pt x="9486" y="8374"/>
                    <a:pt x="9479" y="8374"/>
                  </a:cubicBezTo>
                  <a:cubicBezTo>
                    <a:pt x="9472" y="8374"/>
                    <a:pt x="9466" y="8366"/>
                    <a:pt x="9466" y="8347"/>
                  </a:cubicBezTo>
                  <a:cubicBezTo>
                    <a:pt x="9499" y="8302"/>
                    <a:pt x="9543" y="8154"/>
                    <a:pt x="9588" y="8154"/>
                  </a:cubicBezTo>
                  <a:cubicBezTo>
                    <a:pt x="9591" y="8154"/>
                    <a:pt x="9594" y="8155"/>
                    <a:pt x="9597" y="8156"/>
                  </a:cubicBezTo>
                  <a:cubicBezTo>
                    <a:pt x="9728" y="7787"/>
                    <a:pt x="9835" y="7347"/>
                    <a:pt x="9800" y="6906"/>
                  </a:cubicBezTo>
                  <a:cubicBezTo>
                    <a:pt x="9792" y="6894"/>
                    <a:pt x="9787" y="6889"/>
                    <a:pt x="9784" y="6889"/>
                  </a:cubicBezTo>
                  <a:cubicBezTo>
                    <a:pt x="9774" y="6889"/>
                    <a:pt x="9780" y="6937"/>
                    <a:pt x="9771" y="6937"/>
                  </a:cubicBezTo>
                  <a:cubicBezTo>
                    <a:pt x="9769" y="6937"/>
                    <a:pt x="9767" y="6935"/>
                    <a:pt x="9764" y="6930"/>
                  </a:cubicBezTo>
                  <a:cubicBezTo>
                    <a:pt x="9716" y="6823"/>
                    <a:pt x="9776" y="6847"/>
                    <a:pt x="9740" y="6763"/>
                  </a:cubicBezTo>
                  <a:lnTo>
                    <a:pt x="9740" y="6763"/>
                  </a:lnTo>
                  <a:lnTo>
                    <a:pt x="9776" y="6799"/>
                  </a:lnTo>
                  <a:cubicBezTo>
                    <a:pt x="9764" y="6668"/>
                    <a:pt x="9692" y="6549"/>
                    <a:pt x="9633" y="6442"/>
                  </a:cubicBezTo>
                  <a:lnTo>
                    <a:pt x="9633" y="6442"/>
                  </a:lnTo>
                  <a:cubicBezTo>
                    <a:pt x="9635" y="6443"/>
                    <a:pt x="9636" y="6443"/>
                    <a:pt x="9638" y="6443"/>
                  </a:cubicBezTo>
                  <a:cubicBezTo>
                    <a:pt x="9657" y="6443"/>
                    <a:pt x="9648" y="6398"/>
                    <a:pt x="9656" y="6398"/>
                  </a:cubicBezTo>
                  <a:lnTo>
                    <a:pt x="9656" y="6398"/>
                  </a:lnTo>
                  <a:cubicBezTo>
                    <a:pt x="9660" y="6398"/>
                    <a:pt x="9667" y="6406"/>
                    <a:pt x="9680" y="6430"/>
                  </a:cubicBezTo>
                  <a:cubicBezTo>
                    <a:pt x="9657" y="6382"/>
                    <a:pt x="9788" y="6263"/>
                    <a:pt x="9740" y="6228"/>
                  </a:cubicBezTo>
                  <a:lnTo>
                    <a:pt x="9740" y="6228"/>
                  </a:lnTo>
                  <a:lnTo>
                    <a:pt x="9621" y="6335"/>
                  </a:lnTo>
                  <a:cubicBezTo>
                    <a:pt x="9609" y="6335"/>
                    <a:pt x="9597" y="6263"/>
                    <a:pt x="9585" y="6263"/>
                  </a:cubicBezTo>
                  <a:cubicBezTo>
                    <a:pt x="9597" y="6216"/>
                    <a:pt x="9609" y="6144"/>
                    <a:pt x="9597" y="6109"/>
                  </a:cubicBezTo>
                  <a:cubicBezTo>
                    <a:pt x="9603" y="6103"/>
                    <a:pt x="9607" y="6101"/>
                    <a:pt x="9612" y="6101"/>
                  </a:cubicBezTo>
                  <a:cubicBezTo>
                    <a:pt x="9637" y="6101"/>
                    <a:pt x="9648" y="6175"/>
                    <a:pt x="9669" y="6216"/>
                  </a:cubicBezTo>
                  <a:cubicBezTo>
                    <a:pt x="9719" y="6206"/>
                    <a:pt x="9667" y="6084"/>
                    <a:pt x="9701" y="6084"/>
                  </a:cubicBezTo>
                  <a:cubicBezTo>
                    <a:pt x="9707" y="6084"/>
                    <a:pt x="9716" y="6088"/>
                    <a:pt x="9728" y="6097"/>
                  </a:cubicBezTo>
                  <a:cubicBezTo>
                    <a:pt x="9713" y="6063"/>
                    <a:pt x="9705" y="6053"/>
                    <a:pt x="9700" y="6053"/>
                  </a:cubicBezTo>
                  <a:cubicBezTo>
                    <a:pt x="9692" y="6053"/>
                    <a:pt x="9690" y="6077"/>
                    <a:pt x="9678" y="6077"/>
                  </a:cubicBezTo>
                  <a:cubicBezTo>
                    <a:pt x="9673" y="6077"/>
                    <a:pt x="9666" y="6073"/>
                    <a:pt x="9657" y="6061"/>
                  </a:cubicBezTo>
                  <a:lnTo>
                    <a:pt x="9633" y="5978"/>
                  </a:lnTo>
                  <a:lnTo>
                    <a:pt x="9645" y="6049"/>
                  </a:lnTo>
                  <a:cubicBezTo>
                    <a:pt x="9597" y="5978"/>
                    <a:pt x="9549" y="5978"/>
                    <a:pt x="9538" y="5870"/>
                  </a:cubicBezTo>
                  <a:lnTo>
                    <a:pt x="9430" y="5799"/>
                  </a:lnTo>
                  <a:cubicBezTo>
                    <a:pt x="9466" y="5775"/>
                    <a:pt x="9407" y="5728"/>
                    <a:pt x="9395" y="5680"/>
                  </a:cubicBezTo>
                  <a:lnTo>
                    <a:pt x="9395" y="5680"/>
                  </a:lnTo>
                  <a:lnTo>
                    <a:pt x="9430" y="5692"/>
                  </a:lnTo>
                  <a:cubicBezTo>
                    <a:pt x="9395" y="5632"/>
                    <a:pt x="9395" y="5608"/>
                    <a:pt x="9383" y="5561"/>
                  </a:cubicBezTo>
                  <a:lnTo>
                    <a:pt x="9383" y="5561"/>
                  </a:lnTo>
                  <a:cubicBezTo>
                    <a:pt x="9436" y="5571"/>
                    <a:pt x="9413" y="5610"/>
                    <a:pt x="9441" y="5610"/>
                  </a:cubicBezTo>
                  <a:cubicBezTo>
                    <a:pt x="9445" y="5610"/>
                    <a:pt x="9449" y="5610"/>
                    <a:pt x="9454" y="5608"/>
                  </a:cubicBezTo>
                  <a:lnTo>
                    <a:pt x="9419" y="5537"/>
                  </a:lnTo>
                  <a:cubicBezTo>
                    <a:pt x="9417" y="5539"/>
                    <a:pt x="9414" y="5540"/>
                    <a:pt x="9410" y="5540"/>
                  </a:cubicBezTo>
                  <a:cubicBezTo>
                    <a:pt x="9403" y="5540"/>
                    <a:pt x="9394" y="5537"/>
                    <a:pt x="9386" y="5537"/>
                  </a:cubicBezTo>
                  <a:cubicBezTo>
                    <a:pt x="9374" y="5537"/>
                    <a:pt x="9365" y="5543"/>
                    <a:pt x="9371" y="5573"/>
                  </a:cubicBezTo>
                  <a:cubicBezTo>
                    <a:pt x="9288" y="5537"/>
                    <a:pt x="9240" y="5525"/>
                    <a:pt x="9133" y="5382"/>
                  </a:cubicBezTo>
                  <a:cubicBezTo>
                    <a:pt x="9133" y="5357"/>
                    <a:pt x="9139" y="5348"/>
                    <a:pt x="9148" y="5348"/>
                  </a:cubicBezTo>
                  <a:cubicBezTo>
                    <a:pt x="9166" y="5348"/>
                    <a:pt x="9199" y="5385"/>
                    <a:pt x="9222" y="5385"/>
                  </a:cubicBezTo>
                  <a:cubicBezTo>
                    <a:pt x="9229" y="5385"/>
                    <a:pt x="9236" y="5381"/>
                    <a:pt x="9240" y="5370"/>
                  </a:cubicBezTo>
                  <a:cubicBezTo>
                    <a:pt x="9145" y="5204"/>
                    <a:pt x="9002" y="5263"/>
                    <a:pt x="8942" y="5180"/>
                  </a:cubicBezTo>
                  <a:cubicBezTo>
                    <a:pt x="8895" y="5108"/>
                    <a:pt x="8871" y="5096"/>
                    <a:pt x="8847" y="5073"/>
                  </a:cubicBezTo>
                  <a:lnTo>
                    <a:pt x="8835" y="5049"/>
                  </a:lnTo>
                  <a:cubicBezTo>
                    <a:pt x="8829" y="5040"/>
                    <a:pt x="8828" y="5037"/>
                    <a:pt x="8829" y="5037"/>
                  </a:cubicBezTo>
                  <a:lnTo>
                    <a:pt x="8829" y="5037"/>
                  </a:lnTo>
                  <a:cubicBezTo>
                    <a:pt x="8830" y="5037"/>
                    <a:pt x="8846" y="5055"/>
                    <a:pt x="8848" y="5055"/>
                  </a:cubicBezTo>
                  <a:cubicBezTo>
                    <a:pt x="8849" y="5055"/>
                    <a:pt x="8849" y="5053"/>
                    <a:pt x="8847" y="5049"/>
                  </a:cubicBezTo>
                  <a:lnTo>
                    <a:pt x="8847" y="5037"/>
                  </a:lnTo>
                  <a:cubicBezTo>
                    <a:pt x="8844" y="5030"/>
                    <a:pt x="8845" y="5027"/>
                    <a:pt x="8850" y="5027"/>
                  </a:cubicBezTo>
                  <a:cubicBezTo>
                    <a:pt x="8861" y="5027"/>
                    <a:pt x="8890" y="5044"/>
                    <a:pt x="8907" y="5061"/>
                  </a:cubicBezTo>
                  <a:cubicBezTo>
                    <a:pt x="8895" y="5025"/>
                    <a:pt x="8907" y="5013"/>
                    <a:pt x="8918" y="5001"/>
                  </a:cubicBezTo>
                  <a:cubicBezTo>
                    <a:pt x="8942" y="5001"/>
                    <a:pt x="8978" y="5001"/>
                    <a:pt x="9026" y="5073"/>
                  </a:cubicBezTo>
                  <a:cubicBezTo>
                    <a:pt x="9018" y="5055"/>
                    <a:pt x="9016" y="5046"/>
                    <a:pt x="9019" y="5044"/>
                  </a:cubicBezTo>
                  <a:lnTo>
                    <a:pt x="9019" y="5044"/>
                  </a:lnTo>
                  <a:cubicBezTo>
                    <a:pt x="9028" y="5051"/>
                    <a:pt x="9038" y="5057"/>
                    <a:pt x="9049" y="5064"/>
                  </a:cubicBezTo>
                  <a:lnTo>
                    <a:pt x="9049" y="5064"/>
                  </a:lnTo>
                  <a:cubicBezTo>
                    <a:pt x="9036" y="5052"/>
                    <a:pt x="9025" y="5043"/>
                    <a:pt x="9021" y="5043"/>
                  </a:cubicBezTo>
                  <a:lnTo>
                    <a:pt x="9021" y="5043"/>
                  </a:lnTo>
                  <a:cubicBezTo>
                    <a:pt x="9020" y="5043"/>
                    <a:pt x="9019" y="5043"/>
                    <a:pt x="9019" y="5044"/>
                  </a:cubicBezTo>
                  <a:lnTo>
                    <a:pt x="9019" y="5044"/>
                  </a:lnTo>
                  <a:cubicBezTo>
                    <a:pt x="9001" y="5031"/>
                    <a:pt x="8986" y="5018"/>
                    <a:pt x="8978" y="5001"/>
                  </a:cubicBezTo>
                  <a:lnTo>
                    <a:pt x="8978" y="5001"/>
                  </a:lnTo>
                  <a:cubicBezTo>
                    <a:pt x="8996" y="5007"/>
                    <a:pt x="9014" y="5013"/>
                    <a:pt x="9030" y="5013"/>
                  </a:cubicBezTo>
                  <a:cubicBezTo>
                    <a:pt x="9046" y="5013"/>
                    <a:pt x="9061" y="5007"/>
                    <a:pt x="9073" y="4989"/>
                  </a:cubicBezTo>
                  <a:cubicBezTo>
                    <a:pt x="9061" y="4977"/>
                    <a:pt x="9049" y="4966"/>
                    <a:pt x="9038" y="4942"/>
                  </a:cubicBezTo>
                  <a:cubicBezTo>
                    <a:pt x="9026" y="4930"/>
                    <a:pt x="9026" y="4930"/>
                    <a:pt x="9026" y="4918"/>
                  </a:cubicBezTo>
                  <a:cubicBezTo>
                    <a:pt x="9026" y="4930"/>
                    <a:pt x="9026" y="4942"/>
                    <a:pt x="9026" y="4942"/>
                  </a:cubicBezTo>
                  <a:cubicBezTo>
                    <a:pt x="9015" y="4931"/>
                    <a:pt x="8995" y="4892"/>
                    <a:pt x="9008" y="4892"/>
                  </a:cubicBezTo>
                  <a:cubicBezTo>
                    <a:pt x="9009" y="4892"/>
                    <a:pt x="9011" y="4893"/>
                    <a:pt x="9014" y="4894"/>
                  </a:cubicBezTo>
                  <a:cubicBezTo>
                    <a:pt x="9014" y="4906"/>
                    <a:pt x="9014" y="4906"/>
                    <a:pt x="9014" y="4906"/>
                  </a:cubicBezTo>
                  <a:cubicBezTo>
                    <a:pt x="9023" y="4906"/>
                    <a:pt x="9018" y="4891"/>
                    <a:pt x="9021" y="4891"/>
                  </a:cubicBezTo>
                  <a:lnTo>
                    <a:pt x="9021" y="4891"/>
                  </a:lnTo>
                  <a:cubicBezTo>
                    <a:pt x="9022" y="4891"/>
                    <a:pt x="9023" y="4892"/>
                    <a:pt x="9026" y="4894"/>
                  </a:cubicBezTo>
                  <a:cubicBezTo>
                    <a:pt x="9038" y="4894"/>
                    <a:pt x="9026" y="4894"/>
                    <a:pt x="9038" y="4906"/>
                  </a:cubicBezTo>
                  <a:lnTo>
                    <a:pt x="9073" y="4918"/>
                  </a:lnTo>
                  <a:cubicBezTo>
                    <a:pt x="9059" y="4895"/>
                    <a:pt x="9058" y="4888"/>
                    <a:pt x="9062" y="4888"/>
                  </a:cubicBezTo>
                  <a:lnTo>
                    <a:pt x="9062" y="4888"/>
                  </a:lnTo>
                  <a:cubicBezTo>
                    <a:pt x="9069" y="4888"/>
                    <a:pt x="9090" y="4906"/>
                    <a:pt x="9097" y="4906"/>
                  </a:cubicBezTo>
                  <a:cubicBezTo>
                    <a:pt x="9109" y="4942"/>
                    <a:pt x="9085" y="4918"/>
                    <a:pt x="9109" y="4966"/>
                  </a:cubicBezTo>
                  <a:lnTo>
                    <a:pt x="9133" y="4989"/>
                  </a:lnTo>
                  <a:lnTo>
                    <a:pt x="9109" y="4954"/>
                  </a:lnTo>
                  <a:lnTo>
                    <a:pt x="9121" y="4954"/>
                  </a:lnTo>
                  <a:cubicBezTo>
                    <a:pt x="9122" y="4954"/>
                    <a:pt x="9123" y="4954"/>
                    <a:pt x="9124" y="4954"/>
                  </a:cubicBezTo>
                  <a:lnTo>
                    <a:pt x="9124" y="4954"/>
                  </a:lnTo>
                  <a:cubicBezTo>
                    <a:pt x="9124" y="4954"/>
                    <a:pt x="9124" y="4954"/>
                    <a:pt x="9124" y="4954"/>
                  </a:cubicBezTo>
                  <a:lnTo>
                    <a:pt x="9133" y="4954"/>
                  </a:lnTo>
                  <a:lnTo>
                    <a:pt x="9133" y="4942"/>
                  </a:lnTo>
                  <a:cubicBezTo>
                    <a:pt x="9139" y="4960"/>
                    <a:pt x="9142" y="4960"/>
                    <a:pt x="9146" y="4960"/>
                  </a:cubicBezTo>
                  <a:cubicBezTo>
                    <a:pt x="9151" y="4960"/>
                    <a:pt x="9157" y="4960"/>
                    <a:pt x="9168" y="4977"/>
                  </a:cubicBezTo>
                  <a:cubicBezTo>
                    <a:pt x="9170" y="4978"/>
                    <a:pt x="9172" y="4979"/>
                    <a:pt x="9173" y="4979"/>
                  </a:cubicBezTo>
                  <a:cubicBezTo>
                    <a:pt x="9184" y="4979"/>
                    <a:pt x="9170" y="4944"/>
                    <a:pt x="9184" y="4944"/>
                  </a:cubicBezTo>
                  <a:cubicBezTo>
                    <a:pt x="9188" y="4944"/>
                    <a:pt x="9195" y="4946"/>
                    <a:pt x="9204" y="4954"/>
                  </a:cubicBezTo>
                  <a:cubicBezTo>
                    <a:pt x="9192" y="4942"/>
                    <a:pt x="9180" y="4894"/>
                    <a:pt x="9192" y="4894"/>
                  </a:cubicBezTo>
                  <a:lnTo>
                    <a:pt x="9192" y="4894"/>
                  </a:lnTo>
                  <a:cubicBezTo>
                    <a:pt x="9192" y="4906"/>
                    <a:pt x="9204" y="4906"/>
                    <a:pt x="9204" y="4930"/>
                  </a:cubicBezTo>
                  <a:lnTo>
                    <a:pt x="9204" y="4906"/>
                  </a:lnTo>
                  <a:cubicBezTo>
                    <a:pt x="9223" y="4925"/>
                    <a:pt x="9233" y="4931"/>
                    <a:pt x="9239" y="4931"/>
                  </a:cubicBezTo>
                  <a:cubicBezTo>
                    <a:pt x="9248" y="4931"/>
                    <a:pt x="9249" y="4918"/>
                    <a:pt x="9264" y="4918"/>
                  </a:cubicBezTo>
                  <a:lnTo>
                    <a:pt x="9276" y="4942"/>
                  </a:lnTo>
                  <a:cubicBezTo>
                    <a:pt x="9264" y="4918"/>
                    <a:pt x="9264" y="4894"/>
                    <a:pt x="9264" y="4894"/>
                  </a:cubicBezTo>
                  <a:lnTo>
                    <a:pt x="9264" y="4894"/>
                  </a:lnTo>
                  <a:lnTo>
                    <a:pt x="9288" y="4930"/>
                  </a:lnTo>
                  <a:cubicBezTo>
                    <a:pt x="9290" y="4932"/>
                    <a:pt x="9292" y="4934"/>
                    <a:pt x="9293" y="4934"/>
                  </a:cubicBezTo>
                  <a:cubicBezTo>
                    <a:pt x="9299" y="4934"/>
                    <a:pt x="9260" y="4869"/>
                    <a:pt x="9272" y="4869"/>
                  </a:cubicBezTo>
                  <a:lnTo>
                    <a:pt x="9272" y="4869"/>
                  </a:lnTo>
                  <a:cubicBezTo>
                    <a:pt x="9273" y="4869"/>
                    <a:pt x="9274" y="4870"/>
                    <a:pt x="9276" y="4870"/>
                  </a:cubicBezTo>
                  <a:cubicBezTo>
                    <a:pt x="9259" y="4853"/>
                    <a:pt x="9248" y="4836"/>
                    <a:pt x="9234" y="4820"/>
                  </a:cubicBezTo>
                  <a:lnTo>
                    <a:pt x="9234" y="4820"/>
                  </a:lnTo>
                  <a:cubicBezTo>
                    <a:pt x="9236" y="4821"/>
                    <a:pt x="9238" y="4821"/>
                    <a:pt x="9239" y="4821"/>
                  </a:cubicBezTo>
                  <a:cubicBezTo>
                    <a:pt x="9243" y="4821"/>
                    <a:pt x="9241" y="4812"/>
                    <a:pt x="9228" y="4799"/>
                  </a:cubicBezTo>
                  <a:cubicBezTo>
                    <a:pt x="9231" y="4795"/>
                    <a:pt x="9234" y="4794"/>
                    <a:pt x="9236" y="4794"/>
                  </a:cubicBezTo>
                  <a:cubicBezTo>
                    <a:pt x="9241" y="4794"/>
                    <a:pt x="9243" y="4802"/>
                    <a:pt x="9252" y="4811"/>
                  </a:cubicBezTo>
                  <a:lnTo>
                    <a:pt x="9240" y="4787"/>
                  </a:lnTo>
                  <a:cubicBezTo>
                    <a:pt x="9241" y="4786"/>
                    <a:pt x="9243" y="4785"/>
                    <a:pt x="9244" y="4785"/>
                  </a:cubicBezTo>
                  <a:cubicBezTo>
                    <a:pt x="9254" y="4785"/>
                    <a:pt x="9267" y="4808"/>
                    <a:pt x="9273" y="4828"/>
                  </a:cubicBezTo>
                  <a:lnTo>
                    <a:pt x="9273" y="4828"/>
                  </a:lnTo>
                  <a:cubicBezTo>
                    <a:pt x="9273" y="4824"/>
                    <a:pt x="9276" y="4823"/>
                    <a:pt x="9279" y="4823"/>
                  </a:cubicBezTo>
                  <a:cubicBezTo>
                    <a:pt x="9285" y="4823"/>
                    <a:pt x="9293" y="4829"/>
                    <a:pt x="9299" y="4835"/>
                  </a:cubicBezTo>
                  <a:lnTo>
                    <a:pt x="9311" y="4846"/>
                  </a:lnTo>
                  <a:lnTo>
                    <a:pt x="9323" y="4846"/>
                  </a:lnTo>
                  <a:cubicBezTo>
                    <a:pt x="9316" y="4824"/>
                    <a:pt x="9313" y="4816"/>
                    <a:pt x="9318" y="4816"/>
                  </a:cubicBezTo>
                  <a:cubicBezTo>
                    <a:pt x="9321" y="4816"/>
                    <a:pt x="9326" y="4818"/>
                    <a:pt x="9335" y="4823"/>
                  </a:cubicBezTo>
                  <a:lnTo>
                    <a:pt x="9347" y="4846"/>
                  </a:lnTo>
                  <a:cubicBezTo>
                    <a:pt x="9347" y="4836"/>
                    <a:pt x="9348" y="4831"/>
                    <a:pt x="9350" y="4831"/>
                  </a:cubicBezTo>
                  <a:cubicBezTo>
                    <a:pt x="9355" y="4831"/>
                    <a:pt x="9366" y="4854"/>
                    <a:pt x="9383" y="4870"/>
                  </a:cubicBezTo>
                  <a:cubicBezTo>
                    <a:pt x="9380" y="4856"/>
                    <a:pt x="9382" y="4851"/>
                    <a:pt x="9388" y="4851"/>
                  </a:cubicBezTo>
                  <a:cubicBezTo>
                    <a:pt x="9398" y="4851"/>
                    <a:pt x="9421" y="4872"/>
                    <a:pt x="9430" y="4872"/>
                  </a:cubicBezTo>
                  <a:cubicBezTo>
                    <a:pt x="9435" y="4872"/>
                    <a:pt x="9437" y="4866"/>
                    <a:pt x="9430" y="4846"/>
                  </a:cubicBezTo>
                  <a:lnTo>
                    <a:pt x="9430" y="4846"/>
                  </a:lnTo>
                  <a:lnTo>
                    <a:pt x="9442" y="4870"/>
                  </a:lnTo>
                  <a:cubicBezTo>
                    <a:pt x="9430" y="4799"/>
                    <a:pt x="9502" y="4870"/>
                    <a:pt x="9466" y="4787"/>
                  </a:cubicBezTo>
                  <a:lnTo>
                    <a:pt x="9466" y="4787"/>
                  </a:lnTo>
                  <a:cubicBezTo>
                    <a:pt x="9480" y="4803"/>
                    <a:pt x="9487" y="4810"/>
                    <a:pt x="9490" y="4810"/>
                  </a:cubicBezTo>
                  <a:cubicBezTo>
                    <a:pt x="9499" y="4810"/>
                    <a:pt x="9465" y="4746"/>
                    <a:pt x="9472" y="4746"/>
                  </a:cubicBezTo>
                  <a:lnTo>
                    <a:pt x="9472" y="4746"/>
                  </a:lnTo>
                  <a:cubicBezTo>
                    <a:pt x="9474" y="4746"/>
                    <a:pt x="9480" y="4751"/>
                    <a:pt x="9490" y="4763"/>
                  </a:cubicBezTo>
                  <a:lnTo>
                    <a:pt x="9490" y="4751"/>
                  </a:lnTo>
                  <a:cubicBezTo>
                    <a:pt x="9561" y="4727"/>
                    <a:pt x="9657" y="4739"/>
                    <a:pt x="9692" y="4668"/>
                  </a:cubicBezTo>
                  <a:lnTo>
                    <a:pt x="9704" y="4680"/>
                  </a:lnTo>
                  <a:cubicBezTo>
                    <a:pt x="9811" y="4668"/>
                    <a:pt x="9883" y="4573"/>
                    <a:pt x="9990" y="4549"/>
                  </a:cubicBezTo>
                  <a:cubicBezTo>
                    <a:pt x="9990" y="4525"/>
                    <a:pt x="9966" y="4477"/>
                    <a:pt x="9966" y="4454"/>
                  </a:cubicBezTo>
                  <a:cubicBezTo>
                    <a:pt x="9966" y="4454"/>
                    <a:pt x="9968" y="4452"/>
                    <a:pt x="9971" y="4452"/>
                  </a:cubicBezTo>
                  <a:cubicBezTo>
                    <a:pt x="9976" y="4452"/>
                    <a:pt x="9983" y="4456"/>
                    <a:pt x="9990" y="4477"/>
                  </a:cubicBezTo>
                  <a:cubicBezTo>
                    <a:pt x="9990" y="4489"/>
                    <a:pt x="10002" y="4513"/>
                    <a:pt x="10002" y="4525"/>
                  </a:cubicBezTo>
                  <a:cubicBezTo>
                    <a:pt x="10005" y="4522"/>
                    <a:pt x="10009" y="4521"/>
                    <a:pt x="10013" y="4521"/>
                  </a:cubicBezTo>
                  <a:cubicBezTo>
                    <a:pt x="10016" y="4521"/>
                    <a:pt x="10021" y="4522"/>
                    <a:pt x="10024" y="4522"/>
                  </a:cubicBezTo>
                  <a:cubicBezTo>
                    <a:pt x="10032" y="4522"/>
                    <a:pt x="10038" y="4519"/>
                    <a:pt x="10038" y="4501"/>
                  </a:cubicBezTo>
                  <a:lnTo>
                    <a:pt x="10014" y="4465"/>
                  </a:lnTo>
                  <a:cubicBezTo>
                    <a:pt x="10014" y="4461"/>
                    <a:pt x="10015" y="4460"/>
                    <a:pt x="10017" y="4460"/>
                  </a:cubicBezTo>
                  <a:cubicBezTo>
                    <a:pt x="10020" y="4460"/>
                    <a:pt x="10026" y="4465"/>
                    <a:pt x="10026" y="4465"/>
                  </a:cubicBezTo>
                  <a:cubicBezTo>
                    <a:pt x="10036" y="4475"/>
                    <a:pt x="10046" y="4503"/>
                    <a:pt x="10049" y="4518"/>
                  </a:cubicBezTo>
                  <a:lnTo>
                    <a:pt x="10049" y="4518"/>
                  </a:lnTo>
                  <a:cubicBezTo>
                    <a:pt x="10046" y="4495"/>
                    <a:pt x="10048" y="4487"/>
                    <a:pt x="10052" y="4487"/>
                  </a:cubicBezTo>
                  <a:cubicBezTo>
                    <a:pt x="10060" y="4487"/>
                    <a:pt x="10077" y="4520"/>
                    <a:pt x="10083" y="4520"/>
                  </a:cubicBezTo>
                  <a:cubicBezTo>
                    <a:pt x="10084" y="4520"/>
                    <a:pt x="10085" y="4518"/>
                    <a:pt x="10085" y="4513"/>
                  </a:cubicBezTo>
                  <a:cubicBezTo>
                    <a:pt x="10061" y="4442"/>
                    <a:pt x="10061" y="4370"/>
                    <a:pt x="10050" y="4311"/>
                  </a:cubicBezTo>
                  <a:lnTo>
                    <a:pt x="10050" y="4311"/>
                  </a:lnTo>
                  <a:lnTo>
                    <a:pt x="10061" y="4334"/>
                  </a:lnTo>
                  <a:cubicBezTo>
                    <a:pt x="10061" y="4334"/>
                    <a:pt x="10085" y="4382"/>
                    <a:pt x="10073" y="4382"/>
                  </a:cubicBezTo>
                  <a:cubicBezTo>
                    <a:pt x="10077" y="4384"/>
                    <a:pt x="10080" y="4385"/>
                    <a:pt x="10082" y="4385"/>
                  </a:cubicBezTo>
                  <a:cubicBezTo>
                    <a:pt x="10095" y="4385"/>
                    <a:pt x="10098" y="4368"/>
                    <a:pt x="10104" y="4368"/>
                  </a:cubicBezTo>
                  <a:cubicBezTo>
                    <a:pt x="10106" y="4368"/>
                    <a:pt x="10107" y="4368"/>
                    <a:pt x="10109" y="4370"/>
                  </a:cubicBezTo>
                  <a:cubicBezTo>
                    <a:pt x="10097" y="4358"/>
                    <a:pt x="10085" y="4334"/>
                    <a:pt x="10085" y="4323"/>
                  </a:cubicBezTo>
                  <a:lnTo>
                    <a:pt x="10085" y="4323"/>
                  </a:lnTo>
                  <a:cubicBezTo>
                    <a:pt x="10097" y="4323"/>
                    <a:pt x="10109" y="4358"/>
                    <a:pt x="10121" y="4358"/>
                  </a:cubicBezTo>
                  <a:lnTo>
                    <a:pt x="10121" y="4382"/>
                  </a:lnTo>
                  <a:cubicBezTo>
                    <a:pt x="10127" y="4388"/>
                    <a:pt x="10131" y="4390"/>
                    <a:pt x="10133" y="4390"/>
                  </a:cubicBezTo>
                  <a:cubicBezTo>
                    <a:pt x="10140" y="4390"/>
                    <a:pt x="10133" y="4370"/>
                    <a:pt x="10133" y="4370"/>
                  </a:cubicBezTo>
                  <a:lnTo>
                    <a:pt x="10133" y="4370"/>
                  </a:lnTo>
                  <a:cubicBezTo>
                    <a:pt x="10145" y="4382"/>
                    <a:pt x="10157" y="4394"/>
                    <a:pt x="10157" y="4406"/>
                  </a:cubicBezTo>
                  <a:cubicBezTo>
                    <a:pt x="10169" y="4418"/>
                    <a:pt x="10169" y="4418"/>
                    <a:pt x="10169" y="4430"/>
                  </a:cubicBezTo>
                  <a:cubicBezTo>
                    <a:pt x="10169" y="4418"/>
                    <a:pt x="10169" y="4418"/>
                    <a:pt x="10169" y="4406"/>
                  </a:cubicBezTo>
                  <a:lnTo>
                    <a:pt x="10192" y="4406"/>
                  </a:lnTo>
                  <a:cubicBezTo>
                    <a:pt x="10192" y="4406"/>
                    <a:pt x="10192" y="4418"/>
                    <a:pt x="10192" y="4418"/>
                  </a:cubicBezTo>
                  <a:lnTo>
                    <a:pt x="10181" y="4418"/>
                  </a:lnTo>
                  <a:cubicBezTo>
                    <a:pt x="10181" y="4418"/>
                    <a:pt x="10181" y="4430"/>
                    <a:pt x="10169" y="4430"/>
                  </a:cubicBezTo>
                  <a:cubicBezTo>
                    <a:pt x="10157" y="4442"/>
                    <a:pt x="10192" y="4454"/>
                    <a:pt x="10204" y="4465"/>
                  </a:cubicBezTo>
                  <a:cubicBezTo>
                    <a:pt x="10216" y="4477"/>
                    <a:pt x="10169" y="4477"/>
                    <a:pt x="10145" y="4489"/>
                  </a:cubicBezTo>
                  <a:cubicBezTo>
                    <a:pt x="10145" y="4495"/>
                    <a:pt x="10163" y="4495"/>
                    <a:pt x="10182" y="4495"/>
                  </a:cubicBezTo>
                  <a:cubicBezTo>
                    <a:pt x="10201" y="4495"/>
                    <a:pt x="10222" y="4495"/>
                    <a:pt x="10228" y="4501"/>
                  </a:cubicBezTo>
                  <a:cubicBezTo>
                    <a:pt x="10216" y="4501"/>
                    <a:pt x="10157" y="4513"/>
                    <a:pt x="10157" y="4513"/>
                  </a:cubicBezTo>
                  <a:lnTo>
                    <a:pt x="10169" y="4513"/>
                  </a:lnTo>
                  <a:cubicBezTo>
                    <a:pt x="10145" y="4525"/>
                    <a:pt x="10169" y="4525"/>
                    <a:pt x="10157" y="4537"/>
                  </a:cubicBezTo>
                  <a:cubicBezTo>
                    <a:pt x="10169" y="4549"/>
                    <a:pt x="10204" y="4549"/>
                    <a:pt x="10276" y="4549"/>
                  </a:cubicBezTo>
                  <a:cubicBezTo>
                    <a:pt x="10276" y="4561"/>
                    <a:pt x="10216" y="4561"/>
                    <a:pt x="10204" y="4561"/>
                  </a:cubicBezTo>
                  <a:cubicBezTo>
                    <a:pt x="10208" y="4557"/>
                    <a:pt x="10208" y="4555"/>
                    <a:pt x="10206" y="4555"/>
                  </a:cubicBezTo>
                  <a:cubicBezTo>
                    <a:pt x="10200" y="4555"/>
                    <a:pt x="10184" y="4561"/>
                    <a:pt x="10169" y="4561"/>
                  </a:cubicBezTo>
                  <a:cubicBezTo>
                    <a:pt x="10181" y="4561"/>
                    <a:pt x="10192" y="4561"/>
                    <a:pt x="10157" y="4573"/>
                  </a:cubicBezTo>
                  <a:cubicBezTo>
                    <a:pt x="10157" y="4585"/>
                    <a:pt x="10157" y="4585"/>
                    <a:pt x="10181" y="4585"/>
                  </a:cubicBezTo>
                  <a:cubicBezTo>
                    <a:pt x="10169" y="4585"/>
                    <a:pt x="10192" y="4573"/>
                    <a:pt x="10216" y="4573"/>
                  </a:cubicBezTo>
                  <a:cubicBezTo>
                    <a:pt x="10192" y="4585"/>
                    <a:pt x="10216" y="4596"/>
                    <a:pt x="10157" y="4596"/>
                  </a:cubicBezTo>
                  <a:cubicBezTo>
                    <a:pt x="10181" y="4620"/>
                    <a:pt x="10169" y="4656"/>
                    <a:pt x="10181" y="4680"/>
                  </a:cubicBezTo>
                  <a:lnTo>
                    <a:pt x="10216" y="4680"/>
                  </a:lnTo>
                  <a:lnTo>
                    <a:pt x="10192" y="4692"/>
                  </a:lnTo>
                  <a:cubicBezTo>
                    <a:pt x="10181" y="4692"/>
                    <a:pt x="10240" y="4692"/>
                    <a:pt x="10276" y="4704"/>
                  </a:cubicBezTo>
                  <a:cubicBezTo>
                    <a:pt x="10252" y="4704"/>
                    <a:pt x="10244" y="4709"/>
                    <a:pt x="10234" y="4709"/>
                  </a:cubicBezTo>
                  <a:cubicBezTo>
                    <a:pt x="10229" y="4709"/>
                    <a:pt x="10224" y="4708"/>
                    <a:pt x="10216" y="4704"/>
                  </a:cubicBezTo>
                  <a:lnTo>
                    <a:pt x="10216" y="4704"/>
                  </a:lnTo>
                  <a:cubicBezTo>
                    <a:pt x="10228" y="4715"/>
                    <a:pt x="10073" y="4739"/>
                    <a:pt x="10109" y="4739"/>
                  </a:cubicBezTo>
                  <a:lnTo>
                    <a:pt x="10181" y="4727"/>
                  </a:lnTo>
                  <a:lnTo>
                    <a:pt x="10181" y="4727"/>
                  </a:lnTo>
                  <a:cubicBezTo>
                    <a:pt x="10143" y="4735"/>
                    <a:pt x="10138" y="4743"/>
                    <a:pt x="10125" y="4747"/>
                  </a:cubicBezTo>
                  <a:lnTo>
                    <a:pt x="10125" y="4747"/>
                  </a:lnTo>
                  <a:lnTo>
                    <a:pt x="10133" y="4739"/>
                  </a:lnTo>
                  <a:cubicBezTo>
                    <a:pt x="10109" y="4739"/>
                    <a:pt x="10097" y="4751"/>
                    <a:pt x="10085" y="4751"/>
                  </a:cubicBezTo>
                  <a:cubicBezTo>
                    <a:pt x="10107" y="4751"/>
                    <a:pt x="10117" y="4750"/>
                    <a:pt x="10125" y="4747"/>
                  </a:cubicBezTo>
                  <a:lnTo>
                    <a:pt x="10125" y="4747"/>
                  </a:lnTo>
                  <a:lnTo>
                    <a:pt x="10121" y="4751"/>
                  </a:lnTo>
                  <a:lnTo>
                    <a:pt x="10145" y="4739"/>
                  </a:lnTo>
                  <a:cubicBezTo>
                    <a:pt x="10157" y="4745"/>
                    <a:pt x="10172" y="4745"/>
                    <a:pt x="10181" y="4745"/>
                  </a:cubicBezTo>
                  <a:cubicBezTo>
                    <a:pt x="10189" y="4745"/>
                    <a:pt x="10192" y="4745"/>
                    <a:pt x="10181" y="4751"/>
                  </a:cubicBezTo>
                  <a:lnTo>
                    <a:pt x="10240" y="4751"/>
                  </a:lnTo>
                  <a:cubicBezTo>
                    <a:pt x="10192" y="4763"/>
                    <a:pt x="10228" y="4763"/>
                    <a:pt x="10216" y="4763"/>
                  </a:cubicBezTo>
                  <a:lnTo>
                    <a:pt x="10192" y="4763"/>
                  </a:lnTo>
                  <a:cubicBezTo>
                    <a:pt x="10192" y="4775"/>
                    <a:pt x="10181" y="4775"/>
                    <a:pt x="10169" y="4775"/>
                  </a:cubicBezTo>
                  <a:cubicBezTo>
                    <a:pt x="10168" y="4775"/>
                    <a:pt x="10167" y="4775"/>
                    <a:pt x="10166" y="4776"/>
                  </a:cubicBezTo>
                  <a:lnTo>
                    <a:pt x="10166" y="4776"/>
                  </a:lnTo>
                  <a:cubicBezTo>
                    <a:pt x="10175" y="4775"/>
                    <a:pt x="10184" y="4775"/>
                    <a:pt x="10192" y="4775"/>
                  </a:cubicBezTo>
                  <a:cubicBezTo>
                    <a:pt x="10224" y="4775"/>
                    <a:pt x="10251" y="4770"/>
                    <a:pt x="10265" y="4770"/>
                  </a:cubicBezTo>
                  <a:cubicBezTo>
                    <a:pt x="10272" y="4770"/>
                    <a:pt x="10276" y="4771"/>
                    <a:pt x="10276" y="4775"/>
                  </a:cubicBezTo>
                  <a:cubicBezTo>
                    <a:pt x="10252" y="4787"/>
                    <a:pt x="10243" y="4790"/>
                    <a:pt x="10234" y="4790"/>
                  </a:cubicBezTo>
                  <a:cubicBezTo>
                    <a:pt x="10225" y="4790"/>
                    <a:pt x="10216" y="4787"/>
                    <a:pt x="10192" y="4787"/>
                  </a:cubicBezTo>
                  <a:cubicBezTo>
                    <a:pt x="10184" y="4796"/>
                    <a:pt x="10198" y="4798"/>
                    <a:pt x="10219" y="4798"/>
                  </a:cubicBezTo>
                  <a:cubicBezTo>
                    <a:pt x="10242" y="4798"/>
                    <a:pt x="10273" y="4795"/>
                    <a:pt x="10293" y="4795"/>
                  </a:cubicBezTo>
                  <a:cubicBezTo>
                    <a:pt x="10304" y="4795"/>
                    <a:pt x="10311" y="4796"/>
                    <a:pt x="10311" y="4799"/>
                  </a:cubicBezTo>
                  <a:cubicBezTo>
                    <a:pt x="10300" y="4805"/>
                    <a:pt x="10306" y="4805"/>
                    <a:pt x="10314" y="4805"/>
                  </a:cubicBezTo>
                  <a:cubicBezTo>
                    <a:pt x="10323" y="4805"/>
                    <a:pt x="10335" y="4805"/>
                    <a:pt x="10335" y="4811"/>
                  </a:cubicBezTo>
                  <a:cubicBezTo>
                    <a:pt x="10311" y="4811"/>
                    <a:pt x="10300" y="4823"/>
                    <a:pt x="10276" y="4823"/>
                  </a:cubicBezTo>
                  <a:lnTo>
                    <a:pt x="10240" y="4835"/>
                  </a:lnTo>
                  <a:lnTo>
                    <a:pt x="10216" y="4835"/>
                  </a:lnTo>
                  <a:cubicBezTo>
                    <a:pt x="10264" y="4835"/>
                    <a:pt x="10264" y="4846"/>
                    <a:pt x="10276" y="4846"/>
                  </a:cubicBezTo>
                  <a:lnTo>
                    <a:pt x="10311" y="4835"/>
                  </a:lnTo>
                  <a:cubicBezTo>
                    <a:pt x="10323" y="4846"/>
                    <a:pt x="10359" y="4846"/>
                    <a:pt x="10347" y="4858"/>
                  </a:cubicBezTo>
                  <a:lnTo>
                    <a:pt x="10407" y="4858"/>
                  </a:lnTo>
                  <a:cubicBezTo>
                    <a:pt x="10422" y="4856"/>
                    <a:pt x="10429" y="4855"/>
                    <a:pt x="10431" y="4855"/>
                  </a:cubicBezTo>
                  <a:cubicBezTo>
                    <a:pt x="10435" y="4855"/>
                    <a:pt x="10430" y="4857"/>
                    <a:pt x="10425" y="4858"/>
                  </a:cubicBezTo>
                  <a:lnTo>
                    <a:pt x="10431" y="4858"/>
                  </a:lnTo>
                  <a:cubicBezTo>
                    <a:pt x="10428" y="4858"/>
                    <a:pt x="10426" y="4858"/>
                    <a:pt x="10424" y="4858"/>
                  </a:cubicBezTo>
                  <a:lnTo>
                    <a:pt x="10424" y="4858"/>
                  </a:lnTo>
                  <a:cubicBezTo>
                    <a:pt x="10419" y="4860"/>
                    <a:pt x="10414" y="4862"/>
                    <a:pt x="10418" y="4862"/>
                  </a:cubicBezTo>
                  <a:cubicBezTo>
                    <a:pt x="10420" y="4862"/>
                    <a:pt x="10427" y="4861"/>
                    <a:pt x="10442" y="4858"/>
                  </a:cubicBezTo>
                  <a:cubicBezTo>
                    <a:pt x="10456" y="4855"/>
                    <a:pt x="10466" y="4853"/>
                    <a:pt x="10473" y="4853"/>
                  </a:cubicBezTo>
                  <a:cubicBezTo>
                    <a:pt x="10489" y="4853"/>
                    <a:pt x="10487" y="4862"/>
                    <a:pt x="10478" y="4870"/>
                  </a:cubicBezTo>
                  <a:cubicBezTo>
                    <a:pt x="10455" y="4882"/>
                    <a:pt x="10454" y="4882"/>
                    <a:pt x="10408" y="4894"/>
                  </a:cubicBezTo>
                  <a:lnTo>
                    <a:pt x="10408" y="4894"/>
                  </a:lnTo>
                  <a:cubicBezTo>
                    <a:pt x="10408" y="4894"/>
                    <a:pt x="10407" y="4894"/>
                    <a:pt x="10406" y="4894"/>
                  </a:cubicBezTo>
                  <a:lnTo>
                    <a:pt x="10406" y="4894"/>
                  </a:lnTo>
                  <a:lnTo>
                    <a:pt x="10407" y="4894"/>
                  </a:lnTo>
                  <a:cubicBezTo>
                    <a:pt x="10407" y="4894"/>
                    <a:pt x="10408" y="4894"/>
                    <a:pt x="10408" y="4894"/>
                  </a:cubicBezTo>
                  <a:lnTo>
                    <a:pt x="10408" y="4894"/>
                  </a:lnTo>
                  <a:cubicBezTo>
                    <a:pt x="10414" y="4894"/>
                    <a:pt x="10419" y="4894"/>
                    <a:pt x="10419" y="4894"/>
                  </a:cubicBezTo>
                  <a:lnTo>
                    <a:pt x="10407" y="4894"/>
                  </a:lnTo>
                  <a:cubicBezTo>
                    <a:pt x="10407" y="4894"/>
                    <a:pt x="10407" y="4906"/>
                    <a:pt x="10395" y="4906"/>
                  </a:cubicBezTo>
                  <a:cubicBezTo>
                    <a:pt x="10395" y="4906"/>
                    <a:pt x="10418" y="4906"/>
                    <a:pt x="10407" y="4917"/>
                  </a:cubicBezTo>
                  <a:lnTo>
                    <a:pt x="10407" y="4917"/>
                  </a:lnTo>
                  <a:cubicBezTo>
                    <a:pt x="10403" y="4918"/>
                    <a:pt x="10399" y="4918"/>
                    <a:pt x="10395" y="4918"/>
                  </a:cubicBezTo>
                  <a:cubicBezTo>
                    <a:pt x="10381" y="4921"/>
                    <a:pt x="10375" y="4923"/>
                    <a:pt x="10374" y="4923"/>
                  </a:cubicBezTo>
                  <a:cubicBezTo>
                    <a:pt x="10370" y="4923"/>
                    <a:pt x="10391" y="4914"/>
                    <a:pt x="10383" y="4906"/>
                  </a:cubicBezTo>
                  <a:lnTo>
                    <a:pt x="10383" y="4906"/>
                  </a:lnTo>
                  <a:cubicBezTo>
                    <a:pt x="10335" y="4918"/>
                    <a:pt x="10383" y="4918"/>
                    <a:pt x="10347" y="4930"/>
                  </a:cubicBezTo>
                  <a:cubicBezTo>
                    <a:pt x="10327" y="4934"/>
                    <a:pt x="10321" y="4935"/>
                    <a:pt x="10319" y="4935"/>
                  </a:cubicBezTo>
                  <a:cubicBezTo>
                    <a:pt x="10314" y="4935"/>
                    <a:pt x="10327" y="4930"/>
                    <a:pt x="10288" y="4930"/>
                  </a:cubicBezTo>
                  <a:cubicBezTo>
                    <a:pt x="10288" y="4936"/>
                    <a:pt x="10297" y="4936"/>
                    <a:pt x="10304" y="4936"/>
                  </a:cubicBezTo>
                  <a:cubicBezTo>
                    <a:pt x="10311" y="4936"/>
                    <a:pt x="10317" y="4936"/>
                    <a:pt x="10311" y="4942"/>
                  </a:cubicBezTo>
                  <a:lnTo>
                    <a:pt x="10252" y="4942"/>
                  </a:lnTo>
                  <a:lnTo>
                    <a:pt x="10228" y="4954"/>
                  </a:lnTo>
                  <a:cubicBezTo>
                    <a:pt x="10228" y="4951"/>
                    <a:pt x="10225" y="4950"/>
                    <a:pt x="10221" y="4950"/>
                  </a:cubicBezTo>
                  <a:cubicBezTo>
                    <a:pt x="10209" y="4950"/>
                    <a:pt x="10184" y="4957"/>
                    <a:pt x="10164" y="4957"/>
                  </a:cubicBezTo>
                  <a:cubicBezTo>
                    <a:pt x="10156" y="4957"/>
                    <a:pt x="10150" y="4956"/>
                    <a:pt x="10145" y="4954"/>
                  </a:cubicBezTo>
                  <a:lnTo>
                    <a:pt x="10145" y="4954"/>
                  </a:lnTo>
                  <a:cubicBezTo>
                    <a:pt x="10139" y="4960"/>
                    <a:pt x="10151" y="4960"/>
                    <a:pt x="10160" y="4960"/>
                  </a:cubicBezTo>
                  <a:cubicBezTo>
                    <a:pt x="10169" y="4960"/>
                    <a:pt x="10175" y="4960"/>
                    <a:pt x="10157" y="4966"/>
                  </a:cubicBezTo>
                  <a:cubicBezTo>
                    <a:pt x="10181" y="4966"/>
                    <a:pt x="10228" y="4954"/>
                    <a:pt x="10252" y="4954"/>
                  </a:cubicBezTo>
                  <a:lnTo>
                    <a:pt x="10240" y="4966"/>
                  </a:lnTo>
                  <a:cubicBezTo>
                    <a:pt x="10231" y="4966"/>
                    <a:pt x="10223" y="4966"/>
                    <a:pt x="10216" y="4966"/>
                  </a:cubicBezTo>
                  <a:lnTo>
                    <a:pt x="10216" y="4966"/>
                  </a:lnTo>
                  <a:cubicBezTo>
                    <a:pt x="10212" y="4970"/>
                    <a:pt x="10219" y="4971"/>
                    <a:pt x="10230" y="4971"/>
                  </a:cubicBezTo>
                  <a:cubicBezTo>
                    <a:pt x="10253" y="4971"/>
                    <a:pt x="10296" y="4966"/>
                    <a:pt x="10311" y="4966"/>
                  </a:cubicBezTo>
                  <a:cubicBezTo>
                    <a:pt x="10311" y="4966"/>
                    <a:pt x="10311" y="4966"/>
                    <a:pt x="10288" y="4977"/>
                  </a:cubicBezTo>
                  <a:cubicBezTo>
                    <a:pt x="10335" y="4977"/>
                    <a:pt x="10335" y="4989"/>
                    <a:pt x="10383" y="4989"/>
                  </a:cubicBezTo>
                  <a:cubicBezTo>
                    <a:pt x="10347" y="4989"/>
                    <a:pt x="10335" y="5001"/>
                    <a:pt x="10300" y="5001"/>
                  </a:cubicBezTo>
                  <a:cubicBezTo>
                    <a:pt x="10300" y="5001"/>
                    <a:pt x="10293" y="5003"/>
                    <a:pt x="10283" y="5004"/>
                  </a:cubicBezTo>
                  <a:lnTo>
                    <a:pt x="10283" y="5004"/>
                  </a:lnTo>
                  <a:cubicBezTo>
                    <a:pt x="10285" y="5003"/>
                    <a:pt x="10287" y="5002"/>
                    <a:pt x="10288" y="5001"/>
                  </a:cubicBezTo>
                  <a:lnTo>
                    <a:pt x="10288" y="5001"/>
                  </a:lnTo>
                  <a:cubicBezTo>
                    <a:pt x="10285" y="5003"/>
                    <a:pt x="10283" y="5004"/>
                    <a:pt x="10282" y="5004"/>
                  </a:cubicBezTo>
                  <a:lnTo>
                    <a:pt x="10282" y="5004"/>
                  </a:lnTo>
                  <a:cubicBezTo>
                    <a:pt x="10263" y="5008"/>
                    <a:pt x="10233" y="5013"/>
                    <a:pt x="10217" y="5013"/>
                  </a:cubicBezTo>
                  <a:lnTo>
                    <a:pt x="10217" y="5013"/>
                  </a:lnTo>
                  <a:cubicBezTo>
                    <a:pt x="10222" y="5013"/>
                    <a:pt x="10265" y="5013"/>
                    <a:pt x="10282" y="5005"/>
                  </a:cubicBezTo>
                  <a:lnTo>
                    <a:pt x="10282" y="5005"/>
                  </a:lnTo>
                  <a:cubicBezTo>
                    <a:pt x="10280" y="5007"/>
                    <a:pt x="10287" y="5007"/>
                    <a:pt x="10292" y="5007"/>
                  </a:cubicBezTo>
                  <a:cubicBezTo>
                    <a:pt x="10300" y="5007"/>
                    <a:pt x="10306" y="5007"/>
                    <a:pt x="10288" y="5013"/>
                  </a:cubicBezTo>
                  <a:cubicBezTo>
                    <a:pt x="10276" y="5025"/>
                    <a:pt x="10240" y="5025"/>
                    <a:pt x="10216" y="5025"/>
                  </a:cubicBezTo>
                  <a:cubicBezTo>
                    <a:pt x="10216" y="5028"/>
                    <a:pt x="10219" y="5028"/>
                    <a:pt x="10224" y="5028"/>
                  </a:cubicBezTo>
                  <a:cubicBezTo>
                    <a:pt x="10238" y="5028"/>
                    <a:pt x="10264" y="5022"/>
                    <a:pt x="10274" y="5022"/>
                  </a:cubicBezTo>
                  <a:cubicBezTo>
                    <a:pt x="10277" y="5022"/>
                    <a:pt x="10278" y="5023"/>
                    <a:pt x="10276" y="5025"/>
                  </a:cubicBezTo>
                  <a:lnTo>
                    <a:pt x="10252" y="5025"/>
                  </a:lnTo>
                  <a:cubicBezTo>
                    <a:pt x="10240" y="5037"/>
                    <a:pt x="10264" y="5037"/>
                    <a:pt x="10300" y="5037"/>
                  </a:cubicBezTo>
                  <a:cubicBezTo>
                    <a:pt x="10228" y="5049"/>
                    <a:pt x="10300" y="5049"/>
                    <a:pt x="10240" y="5049"/>
                  </a:cubicBezTo>
                  <a:cubicBezTo>
                    <a:pt x="10244" y="5053"/>
                    <a:pt x="10249" y="5054"/>
                    <a:pt x="10255" y="5054"/>
                  </a:cubicBezTo>
                  <a:cubicBezTo>
                    <a:pt x="10262" y="5054"/>
                    <a:pt x="10271" y="5052"/>
                    <a:pt x="10279" y="5051"/>
                  </a:cubicBezTo>
                  <a:lnTo>
                    <a:pt x="10279" y="5051"/>
                  </a:lnTo>
                  <a:lnTo>
                    <a:pt x="10240" y="5061"/>
                  </a:lnTo>
                  <a:cubicBezTo>
                    <a:pt x="10227" y="5070"/>
                    <a:pt x="10238" y="5072"/>
                    <a:pt x="10256" y="5072"/>
                  </a:cubicBezTo>
                  <a:cubicBezTo>
                    <a:pt x="10275" y="5072"/>
                    <a:pt x="10302" y="5069"/>
                    <a:pt x="10312" y="5069"/>
                  </a:cubicBezTo>
                  <a:cubicBezTo>
                    <a:pt x="10318" y="5069"/>
                    <a:pt x="10320" y="5070"/>
                    <a:pt x="10311" y="5073"/>
                  </a:cubicBezTo>
                  <a:lnTo>
                    <a:pt x="10240" y="5073"/>
                  </a:lnTo>
                  <a:cubicBezTo>
                    <a:pt x="10252" y="5073"/>
                    <a:pt x="10240" y="5085"/>
                    <a:pt x="10276" y="5085"/>
                  </a:cubicBezTo>
                  <a:cubicBezTo>
                    <a:pt x="10264" y="5085"/>
                    <a:pt x="10264" y="5085"/>
                    <a:pt x="10252" y="5096"/>
                  </a:cubicBezTo>
                  <a:lnTo>
                    <a:pt x="10311" y="5096"/>
                  </a:lnTo>
                  <a:cubicBezTo>
                    <a:pt x="10311" y="5096"/>
                    <a:pt x="10276" y="5108"/>
                    <a:pt x="10264" y="5120"/>
                  </a:cubicBezTo>
                  <a:cubicBezTo>
                    <a:pt x="10300" y="5120"/>
                    <a:pt x="10240" y="5144"/>
                    <a:pt x="10276" y="5156"/>
                  </a:cubicBezTo>
                  <a:cubicBezTo>
                    <a:pt x="10276" y="5158"/>
                    <a:pt x="10279" y="5159"/>
                    <a:pt x="10283" y="5159"/>
                  </a:cubicBezTo>
                  <a:cubicBezTo>
                    <a:pt x="10289" y="5159"/>
                    <a:pt x="10298" y="5158"/>
                    <a:pt x="10308" y="5155"/>
                  </a:cubicBezTo>
                  <a:lnTo>
                    <a:pt x="10308" y="5155"/>
                  </a:lnTo>
                  <a:cubicBezTo>
                    <a:pt x="10292" y="5163"/>
                    <a:pt x="10292" y="5168"/>
                    <a:pt x="10276" y="5168"/>
                  </a:cubicBezTo>
                  <a:cubicBezTo>
                    <a:pt x="10252" y="5192"/>
                    <a:pt x="10323" y="5192"/>
                    <a:pt x="10288" y="5204"/>
                  </a:cubicBezTo>
                  <a:cubicBezTo>
                    <a:pt x="10280" y="5204"/>
                    <a:pt x="10272" y="5209"/>
                    <a:pt x="10264" y="5209"/>
                  </a:cubicBezTo>
                  <a:cubicBezTo>
                    <a:pt x="10260" y="5209"/>
                    <a:pt x="10256" y="5208"/>
                    <a:pt x="10252" y="5204"/>
                  </a:cubicBezTo>
                  <a:cubicBezTo>
                    <a:pt x="10240" y="5216"/>
                    <a:pt x="10252" y="5227"/>
                    <a:pt x="10252" y="5239"/>
                  </a:cubicBezTo>
                  <a:lnTo>
                    <a:pt x="10240" y="5239"/>
                  </a:lnTo>
                  <a:cubicBezTo>
                    <a:pt x="10204" y="5251"/>
                    <a:pt x="10252" y="5263"/>
                    <a:pt x="10276" y="5275"/>
                  </a:cubicBezTo>
                  <a:lnTo>
                    <a:pt x="10240" y="5275"/>
                  </a:lnTo>
                  <a:cubicBezTo>
                    <a:pt x="10228" y="5287"/>
                    <a:pt x="10216" y="5299"/>
                    <a:pt x="10276" y="5299"/>
                  </a:cubicBezTo>
                  <a:cubicBezTo>
                    <a:pt x="10216" y="5311"/>
                    <a:pt x="10288" y="5299"/>
                    <a:pt x="10240" y="5323"/>
                  </a:cubicBezTo>
                  <a:lnTo>
                    <a:pt x="10228" y="5323"/>
                  </a:lnTo>
                  <a:cubicBezTo>
                    <a:pt x="10204" y="5323"/>
                    <a:pt x="10216" y="5335"/>
                    <a:pt x="10204" y="5335"/>
                  </a:cubicBezTo>
                  <a:cubicBezTo>
                    <a:pt x="10228" y="5341"/>
                    <a:pt x="10258" y="5341"/>
                    <a:pt x="10279" y="5341"/>
                  </a:cubicBezTo>
                  <a:cubicBezTo>
                    <a:pt x="10300" y="5341"/>
                    <a:pt x="10311" y="5341"/>
                    <a:pt x="10300" y="5347"/>
                  </a:cubicBezTo>
                  <a:cubicBezTo>
                    <a:pt x="10273" y="5355"/>
                    <a:pt x="10263" y="5358"/>
                    <a:pt x="10258" y="5358"/>
                  </a:cubicBezTo>
                  <a:cubicBezTo>
                    <a:pt x="10252" y="5358"/>
                    <a:pt x="10252" y="5355"/>
                    <a:pt x="10243" y="5355"/>
                  </a:cubicBezTo>
                  <a:cubicBezTo>
                    <a:pt x="10238" y="5355"/>
                    <a:pt x="10230" y="5356"/>
                    <a:pt x="10216" y="5358"/>
                  </a:cubicBezTo>
                  <a:lnTo>
                    <a:pt x="10228" y="5358"/>
                  </a:lnTo>
                  <a:cubicBezTo>
                    <a:pt x="10204" y="5370"/>
                    <a:pt x="10216" y="5370"/>
                    <a:pt x="10181" y="5370"/>
                  </a:cubicBezTo>
                  <a:lnTo>
                    <a:pt x="10264" y="5370"/>
                  </a:lnTo>
                  <a:cubicBezTo>
                    <a:pt x="10276" y="5370"/>
                    <a:pt x="10276" y="5358"/>
                    <a:pt x="10276" y="5358"/>
                  </a:cubicBezTo>
                  <a:cubicBezTo>
                    <a:pt x="10323" y="5358"/>
                    <a:pt x="10288" y="5370"/>
                    <a:pt x="10300" y="5382"/>
                  </a:cubicBezTo>
                  <a:cubicBezTo>
                    <a:pt x="10300" y="5382"/>
                    <a:pt x="10323" y="5370"/>
                    <a:pt x="10359" y="5358"/>
                  </a:cubicBezTo>
                  <a:lnTo>
                    <a:pt x="10359" y="5358"/>
                  </a:lnTo>
                  <a:cubicBezTo>
                    <a:pt x="10335" y="5370"/>
                    <a:pt x="10419" y="5370"/>
                    <a:pt x="10442" y="5370"/>
                  </a:cubicBezTo>
                  <a:cubicBezTo>
                    <a:pt x="10431" y="5376"/>
                    <a:pt x="10416" y="5376"/>
                    <a:pt x="10396" y="5376"/>
                  </a:cubicBezTo>
                  <a:cubicBezTo>
                    <a:pt x="10377" y="5376"/>
                    <a:pt x="10353" y="5376"/>
                    <a:pt x="10323" y="5382"/>
                  </a:cubicBezTo>
                  <a:cubicBezTo>
                    <a:pt x="10311" y="5382"/>
                    <a:pt x="10264" y="5394"/>
                    <a:pt x="10240" y="5394"/>
                  </a:cubicBezTo>
                  <a:cubicBezTo>
                    <a:pt x="10240" y="5406"/>
                    <a:pt x="10276" y="5406"/>
                    <a:pt x="10300" y="5406"/>
                  </a:cubicBezTo>
                  <a:lnTo>
                    <a:pt x="10276" y="5418"/>
                  </a:lnTo>
                  <a:cubicBezTo>
                    <a:pt x="10288" y="5418"/>
                    <a:pt x="10359" y="5418"/>
                    <a:pt x="10323" y="5430"/>
                  </a:cubicBezTo>
                  <a:lnTo>
                    <a:pt x="10383" y="5430"/>
                  </a:lnTo>
                  <a:cubicBezTo>
                    <a:pt x="10357" y="5430"/>
                    <a:pt x="10344" y="5436"/>
                    <a:pt x="10329" y="5440"/>
                  </a:cubicBezTo>
                  <a:lnTo>
                    <a:pt x="10329" y="5440"/>
                  </a:lnTo>
                  <a:cubicBezTo>
                    <a:pt x="10337" y="5439"/>
                    <a:pt x="10344" y="5438"/>
                    <a:pt x="10349" y="5438"/>
                  </a:cubicBezTo>
                  <a:cubicBezTo>
                    <a:pt x="10385" y="5438"/>
                    <a:pt x="10376" y="5454"/>
                    <a:pt x="10442" y="5454"/>
                  </a:cubicBezTo>
                  <a:cubicBezTo>
                    <a:pt x="10419" y="5454"/>
                    <a:pt x="10383" y="5454"/>
                    <a:pt x="10371" y="5466"/>
                  </a:cubicBezTo>
                  <a:lnTo>
                    <a:pt x="10442" y="5466"/>
                  </a:lnTo>
                  <a:cubicBezTo>
                    <a:pt x="10419" y="5477"/>
                    <a:pt x="10407" y="5477"/>
                    <a:pt x="10359" y="5489"/>
                  </a:cubicBezTo>
                  <a:cubicBezTo>
                    <a:pt x="10363" y="5491"/>
                    <a:pt x="10368" y="5491"/>
                    <a:pt x="10373" y="5491"/>
                  </a:cubicBezTo>
                  <a:cubicBezTo>
                    <a:pt x="10406" y="5491"/>
                    <a:pt x="10457" y="5471"/>
                    <a:pt x="10479" y="5471"/>
                  </a:cubicBezTo>
                  <a:cubicBezTo>
                    <a:pt x="10486" y="5471"/>
                    <a:pt x="10490" y="5473"/>
                    <a:pt x="10490" y="5477"/>
                  </a:cubicBezTo>
                  <a:cubicBezTo>
                    <a:pt x="10472" y="5483"/>
                    <a:pt x="10460" y="5483"/>
                    <a:pt x="10451" y="5483"/>
                  </a:cubicBezTo>
                  <a:cubicBezTo>
                    <a:pt x="10442" y="5483"/>
                    <a:pt x="10436" y="5483"/>
                    <a:pt x="10431" y="5489"/>
                  </a:cubicBezTo>
                  <a:lnTo>
                    <a:pt x="10419" y="5489"/>
                  </a:lnTo>
                  <a:cubicBezTo>
                    <a:pt x="10391" y="5496"/>
                    <a:pt x="10383" y="5498"/>
                    <a:pt x="10387" y="5498"/>
                  </a:cubicBezTo>
                  <a:cubicBezTo>
                    <a:pt x="10395" y="5498"/>
                    <a:pt x="10461" y="5487"/>
                    <a:pt x="10483" y="5487"/>
                  </a:cubicBezTo>
                  <a:cubicBezTo>
                    <a:pt x="10489" y="5487"/>
                    <a:pt x="10492" y="5488"/>
                    <a:pt x="10490" y="5489"/>
                  </a:cubicBezTo>
                  <a:cubicBezTo>
                    <a:pt x="10460" y="5495"/>
                    <a:pt x="10451" y="5495"/>
                    <a:pt x="10444" y="5495"/>
                  </a:cubicBezTo>
                  <a:cubicBezTo>
                    <a:pt x="10436" y="5495"/>
                    <a:pt x="10431" y="5495"/>
                    <a:pt x="10407" y="5501"/>
                  </a:cubicBezTo>
                  <a:cubicBezTo>
                    <a:pt x="10419" y="5507"/>
                    <a:pt x="10445" y="5507"/>
                    <a:pt x="10468" y="5507"/>
                  </a:cubicBezTo>
                  <a:cubicBezTo>
                    <a:pt x="10490" y="5507"/>
                    <a:pt x="10508" y="5507"/>
                    <a:pt x="10502" y="5513"/>
                  </a:cubicBezTo>
                  <a:lnTo>
                    <a:pt x="10466" y="5513"/>
                  </a:lnTo>
                  <a:cubicBezTo>
                    <a:pt x="10478" y="5513"/>
                    <a:pt x="10466" y="5525"/>
                    <a:pt x="10466" y="5537"/>
                  </a:cubicBezTo>
                  <a:lnTo>
                    <a:pt x="10454" y="5537"/>
                  </a:lnTo>
                  <a:cubicBezTo>
                    <a:pt x="10448" y="5543"/>
                    <a:pt x="10457" y="5543"/>
                    <a:pt x="10463" y="5543"/>
                  </a:cubicBezTo>
                  <a:cubicBezTo>
                    <a:pt x="10469" y="5543"/>
                    <a:pt x="10472" y="5543"/>
                    <a:pt x="10454" y="5549"/>
                  </a:cubicBezTo>
                  <a:lnTo>
                    <a:pt x="10478" y="5549"/>
                  </a:lnTo>
                  <a:cubicBezTo>
                    <a:pt x="10502" y="5537"/>
                    <a:pt x="10526" y="5525"/>
                    <a:pt x="10490" y="5525"/>
                  </a:cubicBezTo>
                  <a:cubicBezTo>
                    <a:pt x="10526" y="5525"/>
                    <a:pt x="10562" y="5501"/>
                    <a:pt x="10609" y="5501"/>
                  </a:cubicBezTo>
                  <a:lnTo>
                    <a:pt x="10597" y="5501"/>
                  </a:lnTo>
                  <a:cubicBezTo>
                    <a:pt x="10681" y="5477"/>
                    <a:pt x="10692" y="5454"/>
                    <a:pt x="10716" y="5442"/>
                  </a:cubicBezTo>
                  <a:cubicBezTo>
                    <a:pt x="10657" y="5442"/>
                    <a:pt x="10740" y="5418"/>
                    <a:pt x="10692" y="5406"/>
                  </a:cubicBezTo>
                  <a:lnTo>
                    <a:pt x="10692" y="5406"/>
                  </a:lnTo>
                  <a:cubicBezTo>
                    <a:pt x="10669" y="5410"/>
                    <a:pt x="10659" y="5411"/>
                    <a:pt x="10657" y="5411"/>
                  </a:cubicBezTo>
                  <a:cubicBezTo>
                    <a:pt x="10653" y="5411"/>
                    <a:pt x="10677" y="5406"/>
                    <a:pt x="10669" y="5406"/>
                  </a:cubicBezTo>
                  <a:cubicBezTo>
                    <a:pt x="10681" y="5406"/>
                    <a:pt x="10716" y="5394"/>
                    <a:pt x="10728" y="5394"/>
                  </a:cubicBezTo>
                  <a:lnTo>
                    <a:pt x="10692" y="5394"/>
                  </a:lnTo>
                  <a:cubicBezTo>
                    <a:pt x="10712" y="5384"/>
                    <a:pt x="10754" y="5367"/>
                    <a:pt x="10745" y="5367"/>
                  </a:cubicBezTo>
                  <a:cubicBezTo>
                    <a:pt x="10742" y="5367"/>
                    <a:pt x="10737" y="5368"/>
                    <a:pt x="10728" y="5370"/>
                  </a:cubicBezTo>
                  <a:cubicBezTo>
                    <a:pt x="10740" y="5358"/>
                    <a:pt x="10752" y="5358"/>
                    <a:pt x="10764" y="5358"/>
                  </a:cubicBezTo>
                  <a:cubicBezTo>
                    <a:pt x="10764" y="5347"/>
                    <a:pt x="10776" y="5335"/>
                    <a:pt x="10788" y="5335"/>
                  </a:cubicBezTo>
                  <a:cubicBezTo>
                    <a:pt x="10716" y="5335"/>
                    <a:pt x="10764" y="5323"/>
                    <a:pt x="10740" y="5323"/>
                  </a:cubicBezTo>
                  <a:cubicBezTo>
                    <a:pt x="10752" y="5323"/>
                    <a:pt x="10764" y="5311"/>
                    <a:pt x="10776" y="5311"/>
                  </a:cubicBezTo>
                  <a:lnTo>
                    <a:pt x="10716" y="5311"/>
                  </a:lnTo>
                  <a:cubicBezTo>
                    <a:pt x="10681" y="5311"/>
                    <a:pt x="10752" y="5299"/>
                    <a:pt x="10728" y="5299"/>
                  </a:cubicBezTo>
                  <a:lnTo>
                    <a:pt x="10716" y="5299"/>
                  </a:lnTo>
                  <a:cubicBezTo>
                    <a:pt x="10692" y="5299"/>
                    <a:pt x="10728" y="5287"/>
                    <a:pt x="10764" y="5275"/>
                  </a:cubicBezTo>
                  <a:cubicBezTo>
                    <a:pt x="10716" y="5263"/>
                    <a:pt x="10716" y="5251"/>
                    <a:pt x="10728" y="5227"/>
                  </a:cubicBezTo>
                  <a:lnTo>
                    <a:pt x="10728" y="5227"/>
                  </a:lnTo>
                  <a:cubicBezTo>
                    <a:pt x="10728" y="5233"/>
                    <a:pt x="10731" y="5236"/>
                    <a:pt x="10733" y="5236"/>
                  </a:cubicBezTo>
                  <a:cubicBezTo>
                    <a:pt x="10734" y="5236"/>
                    <a:pt x="10734" y="5233"/>
                    <a:pt x="10728" y="5227"/>
                  </a:cubicBezTo>
                  <a:lnTo>
                    <a:pt x="10728" y="5227"/>
                  </a:lnTo>
                  <a:cubicBezTo>
                    <a:pt x="10728" y="5227"/>
                    <a:pt x="10728" y="5227"/>
                    <a:pt x="10728" y="5227"/>
                  </a:cubicBezTo>
                  <a:cubicBezTo>
                    <a:pt x="10740" y="5216"/>
                    <a:pt x="10752" y="5216"/>
                    <a:pt x="10764" y="5204"/>
                  </a:cubicBezTo>
                  <a:cubicBezTo>
                    <a:pt x="10776" y="5192"/>
                    <a:pt x="10788" y="5180"/>
                    <a:pt x="10788" y="5168"/>
                  </a:cubicBezTo>
                  <a:cubicBezTo>
                    <a:pt x="10800" y="5180"/>
                    <a:pt x="10812" y="5192"/>
                    <a:pt x="10800" y="5192"/>
                  </a:cubicBezTo>
                  <a:cubicBezTo>
                    <a:pt x="10805" y="5197"/>
                    <a:pt x="10809" y="5199"/>
                    <a:pt x="10812" y="5199"/>
                  </a:cubicBezTo>
                  <a:cubicBezTo>
                    <a:pt x="10820" y="5199"/>
                    <a:pt x="10826" y="5190"/>
                    <a:pt x="10835" y="5190"/>
                  </a:cubicBezTo>
                  <a:cubicBezTo>
                    <a:pt x="10841" y="5190"/>
                    <a:pt x="10849" y="5193"/>
                    <a:pt x="10859" y="5204"/>
                  </a:cubicBezTo>
                  <a:cubicBezTo>
                    <a:pt x="10883" y="5192"/>
                    <a:pt x="10835" y="5180"/>
                    <a:pt x="10823" y="5168"/>
                  </a:cubicBezTo>
                  <a:lnTo>
                    <a:pt x="10823" y="5180"/>
                  </a:lnTo>
                  <a:cubicBezTo>
                    <a:pt x="10812" y="5180"/>
                    <a:pt x="10800" y="5168"/>
                    <a:pt x="10788" y="5156"/>
                  </a:cubicBezTo>
                  <a:cubicBezTo>
                    <a:pt x="10776" y="5144"/>
                    <a:pt x="10776" y="5144"/>
                    <a:pt x="10764" y="5144"/>
                  </a:cubicBezTo>
                  <a:cubicBezTo>
                    <a:pt x="10764" y="5144"/>
                    <a:pt x="10764" y="5156"/>
                    <a:pt x="10776" y="5156"/>
                  </a:cubicBezTo>
                  <a:cubicBezTo>
                    <a:pt x="10764" y="5156"/>
                    <a:pt x="10740" y="5156"/>
                    <a:pt x="10728" y="5168"/>
                  </a:cubicBezTo>
                  <a:cubicBezTo>
                    <a:pt x="10728" y="5168"/>
                    <a:pt x="10728" y="5168"/>
                    <a:pt x="10716" y="5156"/>
                  </a:cubicBezTo>
                  <a:lnTo>
                    <a:pt x="10704" y="5156"/>
                  </a:lnTo>
                  <a:lnTo>
                    <a:pt x="10716" y="5168"/>
                  </a:lnTo>
                  <a:cubicBezTo>
                    <a:pt x="10708" y="5168"/>
                    <a:pt x="10685" y="5173"/>
                    <a:pt x="10673" y="5173"/>
                  </a:cubicBezTo>
                  <a:cubicBezTo>
                    <a:pt x="10667" y="5173"/>
                    <a:pt x="10665" y="5172"/>
                    <a:pt x="10669" y="5168"/>
                  </a:cubicBezTo>
                  <a:lnTo>
                    <a:pt x="10692" y="5168"/>
                  </a:lnTo>
                  <a:cubicBezTo>
                    <a:pt x="10692" y="5168"/>
                    <a:pt x="10669" y="5168"/>
                    <a:pt x="10681" y="5156"/>
                  </a:cubicBezTo>
                  <a:lnTo>
                    <a:pt x="10692" y="5156"/>
                  </a:lnTo>
                  <a:lnTo>
                    <a:pt x="10715" y="5133"/>
                  </a:lnTo>
                  <a:lnTo>
                    <a:pt x="10715" y="5133"/>
                  </a:lnTo>
                  <a:cubicBezTo>
                    <a:pt x="10724" y="5137"/>
                    <a:pt x="10719" y="5144"/>
                    <a:pt x="10728" y="5144"/>
                  </a:cubicBezTo>
                  <a:lnTo>
                    <a:pt x="10776" y="5144"/>
                  </a:lnTo>
                  <a:lnTo>
                    <a:pt x="10752" y="5132"/>
                  </a:lnTo>
                  <a:lnTo>
                    <a:pt x="10776" y="5132"/>
                  </a:lnTo>
                  <a:cubicBezTo>
                    <a:pt x="10788" y="5126"/>
                    <a:pt x="10779" y="5126"/>
                    <a:pt x="10768" y="5126"/>
                  </a:cubicBezTo>
                  <a:cubicBezTo>
                    <a:pt x="10763" y="5126"/>
                    <a:pt x="10758" y="5126"/>
                    <a:pt x="10754" y="5126"/>
                  </a:cubicBezTo>
                  <a:lnTo>
                    <a:pt x="10754" y="5126"/>
                  </a:lnTo>
                  <a:cubicBezTo>
                    <a:pt x="10755" y="5126"/>
                    <a:pt x="10755" y="5126"/>
                    <a:pt x="10755" y="5126"/>
                  </a:cubicBezTo>
                  <a:cubicBezTo>
                    <a:pt x="10759" y="5126"/>
                    <a:pt x="10764" y="5124"/>
                    <a:pt x="10776" y="5120"/>
                  </a:cubicBezTo>
                  <a:lnTo>
                    <a:pt x="10788" y="5120"/>
                  </a:lnTo>
                  <a:lnTo>
                    <a:pt x="10788" y="5108"/>
                  </a:lnTo>
                  <a:lnTo>
                    <a:pt x="10776" y="5108"/>
                  </a:lnTo>
                  <a:cubicBezTo>
                    <a:pt x="10800" y="5108"/>
                    <a:pt x="10800" y="5096"/>
                    <a:pt x="10800" y="5096"/>
                  </a:cubicBezTo>
                  <a:cubicBezTo>
                    <a:pt x="10809" y="5116"/>
                    <a:pt x="10827" y="5135"/>
                    <a:pt x="10820" y="5135"/>
                  </a:cubicBezTo>
                  <a:cubicBezTo>
                    <a:pt x="10819" y="5135"/>
                    <a:pt x="10816" y="5134"/>
                    <a:pt x="10812" y="5132"/>
                  </a:cubicBezTo>
                  <a:cubicBezTo>
                    <a:pt x="10800" y="5132"/>
                    <a:pt x="10800" y="5132"/>
                    <a:pt x="10788" y="5121"/>
                  </a:cubicBezTo>
                  <a:lnTo>
                    <a:pt x="10788" y="5121"/>
                  </a:lnTo>
                  <a:cubicBezTo>
                    <a:pt x="10800" y="5132"/>
                    <a:pt x="10811" y="5144"/>
                    <a:pt x="10800" y="5144"/>
                  </a:cubicBezTo>
                  <a:cubicBezTo>
                    <a:pt x="10823" y="5144"/>
                    <a:pt x="10835" y="5168"/>
                    <a:pt x="10847" y="5180"/>
                  </a:cubicBezTo>
                  <a:cubicBezTo>
                    <a:pt x="10859" y="5180"/>
                    <a:pt x="10883" y="5168"/>
                    <a:pt x="10859" y="5156"/>
                  </a:cubicBezTo>
                  <a:lnTo>
                    <a:pt x="10847" y="5156"/>
                  </a:lnTo>
                  <a:cubicBezTo>
                    <a:pt x="10835" y="5144"/>
                    <a:pt x="10835" y="5132"/>
                    <a:pt x="10823" y="5120"/>
                  </a:cubicBezTo>
                  <a:lnTo>
                    <a:pt x="10823" y="5120"/>
                  </a:lnTo>
                  <a:cubicBezTo>
                    <a:pt x="10835" y="5120"/>
                    <a:pt x="10859" y="5144"/>
                    <a:pt x="10871" y="5144"/>
                  </a:cubicBezTo>
                  <a:cubicBezTo>
                    <a:pt x="10883" y="5132"/>
                    <a:pt x="10823" y="5108"/>
                    <a:pt x="10823" y="5096"/>
                  </a:cubicBezTo>
                  <a:cubicBezTo>
                    <a:pt x="10823" y="5096"/>
                    <a:pt x="10823" y="5096"/>
                    <a:pt x="10823" y="5085"/>
                  </a:cubicBezTo>
                  <a:lnTo>
                    <a:pt x="10835" y="5096"/>
                  </a:lnTo>
                  <a:cubicBezTo>
                    <a:pt x="10823" y="5085"/>
                    <a:pt x="10823" y="5073"/>
                    <a:pt x="10823" y="5061"/>
                  </a:cubicBezTo>
                  <a:cubicBezTo>
                    <a:pt x="10812" y="5061"/>
                    <a:pt x="10812" y="5049"/>
                    <a:pt x="10800" y="5037"/>
                  </a:cubicBezTo>
                  <a:lnTo>
                    <a:pt x="10812" y="5037"/>
                  </a:lnTo>
                  <a:cubicBezTo>
                    <a:pt x="10812" y="5037"/>
                    <a:pt x="10812" y="5037"/>
                    <a:pt x="10812" y="5025"/>
                  </a:cubicBezTo>
                  <a:lnTo>
                    <a:pt x="10823" y="5025"/>
                  </a:lnTo>
                  <a:cubicBezTo>
                    <a:pt x="10823" y="5025"/>
                    <a:pt x="10812" y="5025"/>
                    <a:pt x="10812" y="5013"/>
                  </a:cubicBezTo>
                  <a:lnTo>
                    <a:pt x="10823" y="5013"/>
                  </a:lnTo>
                  <a:cubicBezTo>
                    <a:pt x="10823" y="5013"/>
                    <a:pt x="10823" y="5013"/>
                    <a:pt x="10823" y="5025"/>
                  </a:cubicBezTo>
                  <a:cubicBezTo>
                    <a:pt x="10895" y="5073"/>
                    <a:pt x="10800" y="5037"/>
                    <a:pt x="10835" y="5073"/>
                  </a:cubicBezTo>
                  <a:cubicBezTo>
                    <a:pt x="10859" y="5085"/>
                    <a:pt x="10871" y="5108"/>
                    <a:pt x="10895" y="5132"/>
                  </a:cubicBezTo>
                  <a:lnTo>
                    <a:pt x="10871" y="5073"/>
                  </a:lnTo>
                  <a:lnTo>
                    <a:pt x="10871" y="5073"/>
                  </a:lnTo>
                  <a:cubicBezTo>
                    <a:pt x="10879" y="5081"/>
                    <a:pt x="10904" y="5095"/>
                    <a:pt x="10912" y="5095"/>
                  </a:cubicBezTo>
                  <a:cubicBezTo>
                    <a:pt x="10915" y="5095"/>
                    <a:pt x="10914" y="5092"/>
                    <a:pt x="10907" y="5085"/>
                  </a:cubicBezTo>
                  <a:lnTo>
                    <a:pt x="10895" y="5085"/>
                  </a:lnTo>
                  <a:cubicBezTo>
                    <a:pt x="10895" y="5061"/>
                    <a:pt x="10859" y="5037"/>
                    <a:pt x="10883" y="5037"/>
                  </a:cubicBezTo>
                  <a:cubicBezTo>
                    <a:pt x="10883" y="5049"/>
                    <a:pt x="10895" y="5061"/>
                    <a:pt x="10907" y="5061"/>
                  </a:cubicBezTo>
                  <a:cubicBezTo>
                    <a:pt x="10919" y="5061"/>
                    <a:pt x="10895" y="5037"/>
                    <a:pt x="10883" y="5025"/>
                  </a:cubicBezTo>
                  <a:lnTo>
                    <a:pt x="10883" y="5025"/>
                  </a:lnTo>
                  <a:cubicBezTo>
                    <a:pt x="10895" y="5025"/>
                    <a:pt x="10919" y="5061"/>
                    <a:pt x="10931" y="5061"/>
                  </a:cubicBezTo>
                  <a:cubicBezTo>
                    <a:pt x="10919" y="5043"/>
                    <a:pt x="10925" y="5040"/>
                    <a:pt x="10934" y="5040"/>
                  </a:cubicBezTo>
                  <a:cubicBezTo>
                    <a:pt x="10938" y="5040"/>
                    <a:pt x="10943" y="5041"/>
                    <a:pt x="10947" y="5041"/>
                  </a:cubicBezTo>
                  <a:cubicBezTo>
                    <a:pt x="10951" y="5041"/>
                    <a:pt x="10954" y="5040"/>
                    <a:pt x="10954" y="5037"/>
                  </a:cubicBezTo>
                  <a:cubicBezTo>
                    <a:pt x="10907" y="5013"/>
                    <a:pt x="10907" y="4966"/>
                    <a:pt x="10859" y="4954"/>
                  </a:cubicBezTo>
                  <a:lnTo>
                    <a:pt x="10835" y="4906"/>
                  </a:lnTo>
                  <a:lnTo>
                    <a:pt x="10835" y="4906"/>
                  </a:lnTo>
                  <a:cubicBezTo>
                    <a:pt x="10871" y="4930"/>
                    <a:pt x="10895" y="4966"/>
                    <a:pt x="10943" y="4989"/>
                  </a:cubicBezTo>
                  <a:lnTo>
                    <a:pt x="10931" y="5001"/>
                  </a:lnTo>
                  <a:cubicBezTo>
                    <a:pt x="10942" y="5010"/>
                    <a:pt x="10948" y="5014"/>
                    <a:pt x="10951" y="5014"/>
                  </a:cubicBezTo>
                  <a:cubicBezTo>
                    <a:pt x="10962" y="5014"/>
                    <a:pt x="10936" y="4970"/>
                    <a:pt x="10963" y="4970"/>
                  </a:cubicBezTo>
                  <a:cubicBezTo>
                    <a:pt x="10969" y="4970"/>
                    <a:pt x="10978" y="4972"/>
                    <a:pt x="10990" y="4977"/>
                  </a:cubicBezTo>
                  <a:cubicBezTo>
                    <a:pt x="10990" y="4977"/>
                    <a:pt x="10985" y="4972"/>
                    <a:pt x="10995" y="4972"/>
                  </a:cubicBezTo>
                  <a:cubicBezTo>
                    <a:pt x="11001" y="4972"/>
                    <a:pt x="11010" y="4973"/>
                    <a:pt x="11026" y="4977"/>
                  </a:cubicBezTo>
                  <a:lnTo>
                    <a:pt x="10966" y="4942"/>
                  </a:lnTo>
                  <a:cubicBezTo>
                    <a:pt x="10990" y="4942"/>
                    <a:pt x="11014" y="4966"/>
                    <a:pt x="11026" y="4966"/>
                  </a:cubicBezTo>
                  <a:cubicBezTo>
                    <a:pt x="11026" y="4954"/>
                    <a:pt x="11038" y="4954"/>
                    <a:pt x="11038" y="4954"/>
                  </a:cubicBezTo>
                  <a:cubicBezTo>
                    <a:pt x="11050" y="4966"/>
                    <a:pt x="11050" y="4966"/>
                    <a:pt x="11050" y="4977"/>
                  </a:cubicBezTo>
                  <a:cubicBezTo>
                    <a:pt x="11060" y="4981"/>
                    <a:pt x="11067" y="4982"/>
                    <a:pt x="11070" y="4982"/>
                  </a:cubicBezTo>
                  <a:cubicBezTo>
                    <a:pt x="11078" y="4982"/>
                    <a:pt x="11070" y="4974"/>
                    <a:pt x="11062" y="4966"/>
                  </a:cubicBezTo>
                  <a:cubicBezTo>
                    <a:pt x="11050" y="4954"/>
                    <a:pt x="11050" y="4942"/>
                    <a:pt x="11062" y="4942"/>
                  </a:cubicBezTo>
                  <a:cubicBezTo>
                    <a:pt x="11062" y="4942"/>
                    <a:pt x="11062" y="4930"/>
                    <a:pt x="11062" y="4930"/>
                  </a:cubicBezTo>
                  <a:cubicBezTo>
                    <a:pt x="11050" y="4930"/>
                    <a:pt x="11014" y="4906"/>
                    <a:pt x="11002" y="4906"/>
                  </a:cubicBezTo>
                  <a:cubicBezTo>
                    <a:pt x="11019" y="4898"/>
                    <a:pt x="11024" y="4889"/>
                    <a:pt x="11046" y="4889"/>
                  </a:cubicBezTo>
                  <a:cubicBezTo>
                    <a:pt x="11056" y="4889"/>
                    <a:pt x="11068" y="4891"/>
                    <a:pt x="11085" y="4894"/>
                  </a:cubicBezTo>
                  <a:cubicBezTo>
                    <a:pt x="11097" y="4906"/>
                    <a:pt x="11121" y="4918"/>
                    <a:pt x="11121" y="4918"/>
                  </a:cubicBezTo>
                  <a:cubicBezTo>
                    <a:pt x="11133" y="4918"/>
                    <a:pt x="11109" y="4894"/>
                    <a:pt x="11085" y="4882"/>
                  </a:cubicBezTo>
                  <a:cubicBezTo>
                    <a:pt x="11085" y="4870"/>
                    <a:pt x="11085" y="4870"/>
                    <a:pt x="11085" y="4870"/>
                  </a:cubicBezTo>
                  <a:cubicBezTo>
                    <a:pt x="11097" y="4882"/>
                    <a:pt x="11121" y="4882"/>
                    <a:pt x="11121" y="4882"/>
                  </a:cubicBezTo>
                  <a:cubicBezTo>
                    <a:pt x="11129" y="4882"/>
                    <a:pt x="11132" y="4887"/>
                    <a:pt x="11133" y="4887"/>
                  </a:cubicBezTo>
                  <a:cubicBezTo>
                    <a:pt x="11133" y="4887"/>
                    <a:pt x="11133" y="4886"/>
                    <a:pt x="11133" y="4882"/>
                  </a:cubicBezTo>
                  <a:cubicBezTo>
                    <a:pt x="11097" y="4858"/>
                    <a:pt x="11133" y="4858"/>
                    <a:pt x="11109" y="4835"/>
                  </a:cubicBezTo>
                  <a:lnTo>
                    <a:pt x="11109" y="4835"/>
                  </a:lnTo>
                  <a:cubicBezTo>
                    <a:pt x="11109" y="4835"/>
                    <a:pt x="11097" y="4846"/>
                    <a:pt x="11097" y="4846"/>
                  </a:cubicBezTo>
                  <a:cubicBezTo>
                    <a:pt x="11077" y="4826"/>
                    <a:pt x="11056" y="4796"/>
                    <a:pt x="11066" y="4796"/>
                  </a:cubicBezTo>
                  <a:cubicBezTo>
                    <a:pt x="11068" y="4796"/>
                    <a:pt x="11070" y="4797"/>
                    <a:pt x="11073" y="4799"/>
                  </a:cubicBezTo>
                  <a:cubicBezTo>
                    <a:pt x="11097" y="4835"/>
                    <a:pt x="11133" y="4823"/>
                    <a:pt x="11133" y="4846"/>
                  </a:cubicBezTo>
                  <a:cubicBezTo>
                    <a:pt x="11143" y="4850"/>
                    <a:pt x="11149" y="4852"/>
                    <a:pt x="11151" y="4852"/>
                  </a:cubicBezTo>
                  <a:cubicBezTo>
                    <a:pt x="11164" y="4852"/>
                    <a:pt x="11101" y="4811"/>
                    <a:pt x="11121" y="4811"/>
                  </a:cubicBezTo>
                  <a:lnTo>
                    <a:pt x="11121" y="4811"/>
                  </a:lnTo>
                  <a:lnTo>
                    <a:pt x="11145" y="4823"/>
                  </a:lnTo>
                  <a:cubicBezTo>
                    <a:pt x="11181" y="4846"/>
                    <a:pt x="11157" y="4846"/>
                    <a:pt x="11169" y="4846"/>
                  </a:cubicBezTo>
                  <a:cubicBezTo>
                    <a:pt x="11193" y="4870"/>
                    <a:pt x="11157" y="4882"/>
                    <a:pt x="11181" y="4918"/>
                  </a:cubicBezTo>
                  <a:lnTo>
                    <a:pt x="11216" y="4894"/>
                  </a:lnTo>
                  <a:cubicBezTo>
                    <a:pt x="11204" y="4835"/>
                    <a:pt x="11276" y="4823"/>
                    <a:pt x="11228" y="4739"/>
                  </a:cubicBezTo>
                  <a:lnTo>
                    <a:pt x="11228" y="4739"/>
                  </a:lnTo>
                  <a:cubicBezTo>
                    <a:pt x="11228" y="4751"/>
                    <a:pt x="11228" y="4751"/>
                    <a:pt x="11228" y="4751"/>
                  </a:cubicBezTo>
                  <a:cubicBezTo>
                    <a:pt x="11228" y="4739"/>
                    <a:pt x="11228" y="4739"/>
                    <a:pt x="11216" y="4727"/>
                  </a:cubicBezTo>
                  <a:lnTo>
                    <a:pt x="11216" y="4739"/>
                  </a:lnTo>
                  <a:lnTo>
                    <a:pt x="11204" y="4715"/>
                  </a:lnTo>
                  <a:lnTo>
                    <a:pt x="11204" y="4715"/>
                  </a:lnTo>
                  <a:cubicBezTo>
                    <a:pt x="11222" y="4721"/>
                    <a:pt x="11234" y="4721"/>
                    <a:pt x="11246" y="4721"/>
                  </a:cubicBezTo>
                  <a:cubicBezTo>
                    <a:pt x="11258" y="4721"/>
                    <a:pt x="11270" y="4721"/>
                    <a:pt x="11288" y="4727"/>
                  </a:cubicBezTo>
                  <a:cubicBezTo>
                    <a:pt x="11252" y="4715"/>
                    <a:pt x="11252" y="4715"/>
                    <a:pt x="11228" y="4704"/>
                  </a:cubicBezTo>
                  <a:cubicBezTo>
                    <a:pt x="11204" y="4680"/>
                    <a:pt x="11193" y="4668"/>
                    <a:pt x="11204" y="4668"/>
                  </a:cubicBezTo>
                  <a:lnTo>
                    <a:pt x="11204" y="4668"/>
                  </a:lnTo>
                  <a:cubicBezTo>
                    <a:pt x="11228" y="4680"/>
                    <a:pt x="11228" y="4692"/>
                    <a:pt x="11252" y="4692"/>
                  </a:cubicBezTo>
                  <a:cubicBezTo>
                    <a:pt x="11240" y="4692"/>
                    <a:pt x="11228" y="4668"/>
                    <a:pt x="11228" y="4668"/>
                  </a:cubicBezTo>
                  <a:lnTo>
                    <a:pt x="11228" y="4668"/>
                  </a:lnTo>
                  <a:cubicBezTo>
                    <a:pt x="11240" y="4668"/>
                    <a:pt x="11252" y="4668"/>
                    <a:pt x="11276" y="4680"/>
                  </a:cubicBezTo>
                  <a:cubicBezTo>
                    <a:pt x="11276" y="4684"/>
                    <a:pt x="11275" y="4685"/>
                    <a:pt x="11273" y="4685"/>
                  </a:cubicBezTo>
                  <a:cubicBezTo>
                    <a:pt x="11269" y="4685"/>
                    <a:pt x="11264" y="4680"/>
                    <a:pt x="11264" y="4680"/>
                  </a:cubicBezTo>
                  <a:lnTo>
                    <a:pt x="11264" y="4680"/>
                  </a:lnTo>
                  <a:cubicBezTo>
                    <a:pt x="11264" y="4692"/>
                    <a:pt x="11288" y="4680"/>
                    <a:pt x="11300" y="4704"/>
                  </a:cubicBezTo>
                  <a:lnTo>
                    <a:pt x="11300" y="4692"/>
                  </a:lnTo>
                  <a:cubicBezTo>
                    <a:pt x="11324" y="4704"/>
                    <a:pt x="11335" y="4715"/>
                    <a:pt x="11347" y="4727"/>
                  </a:cubicBezTo>
                  <a:cubicBezTo>
                    <a:pt x="11347" y="4692"/>
                    <a:pt x="11300" y="4644"/>
                    <a:pt x="11288" y="4620"/>
                  </a:cubicBezTo>
                  <a:lnTo>
                    <a:pt x="11288" y="4620"/>
                  </a:lnTo>
                  <a:cubicBezTo>
                    <a:pt x="11296" y="4629"/>
                    <a:pt x="11328" y="4648"/>
                    <a:pt x="11338" y="4656"/>
                  </a:cubicBezTo>
                  <a:lnTo>
                    <a:pt x="11338" y="4656"/>
                  </a:lnTo>
                  <a:cubicBezTo>
                    <a:pt x="11350" y="4652"/>
                    <a:pt x="11324" y="4621"/>
                    <a:pt x="11314" y="4595"/>
                  </a:cubicBezTo>
                  <a:lnTo>
                    <a:pt x="11314" y="4595"/>
                  </a:lnTo>
                  <a:cubicBezTo>
                    <a:pt x="11360" y="4572"/>
                    <a:pt x="11396" y="4537"/>
                    <a:pt x="11466" y="4537"/>
                  </a:cubicBezTo>
                  <a:lnTo>
                    <a:pt x="11419" y="4489"/>
                  </a:lnTo>
                  <a:lnTo>
                    <a:pt x="11466" y="4501"/>
                  </a:lnTo>
                  <a:cubicBezTo>
                    <a:pt x="11526" y="4477"/>
                    <a:pt x="11514" y="4430"/>
                    <a:pt x="11526" y="4382"/>
                  </a:cubicBezTo>
                  <a:cubicBezTo>
                    <a:pt x="11526" y="4376"/>
                    <a:pt x="11528" y="4374"/>
                    <a:pt x="11532" y="4374"/>
                  </a:cubicBezTo>
                  <a:cubicBezTo>
                    <a:pt x="11543" y="4374"/>
                    <a:pt x="11568" y="4394"/>
                    <a:pt x="11585" y="4394"/>
                  </a:cubicBezTo>
                  <a:cubicBezTo>
                    <a:pt x="11609" y="4382"/>
                    <a:pt x="11550" y="4334"/>
                    <a:pt x="11562" y="4299"/>
                  </a:cubicBezTo>
                  <a:lnTo>
                    <a:pt x="11562" y="4299"/>
                  </a:lnTo>
                  <a:cubicBezTo>
                    <a:pt x="11572" y="4309"/>
                    <a:pt x="11600" y="4337"/>
                    <a:pt x="11615" y="4337"/>
                  </a:cubicBezTo>
                  <a:cubicBezTo>
                    <a:pt x="11617" y="4337"/>
                    <a:pt x="11620" y="4336"/>
                    <a:pt x="11621" y="4334"/>
                  </a:cubicBezTo>
                  <a:cubicBezTo>
                    <a:pt x="11609" y="4323"/>
                    <a:pt x="11585" y="4311"/>
                    <a:pt x="11597" y="4311"/>
                  </a:cubicBezTo>
                  <a:lnTo>
                    <a:pt x="11609" y="4323"/>
                  </a:lnTo>
                  <a:cubicBezTo>
                    <a:pt x="11616" y="4325"/>
                    <a:pt x="11621" y="4326"/>
                    <a:pt x="11624" y="4326"/>
                  </a:cubicBezTo>
                  <a:cubicBezTo>
                    <a:pt x="11638" y="4326"/>
                    <a:pt x="11626" y="4308"/>
                    <a:pt x="11645" y="4299"/>
                  </a:cubicBezTo>
                  <a:cubicBezTo>
                    <a:pt x="11657" y="4275"/>
                    <a:pt x="11633" y="4239"/>
                    <a:pt x="11597" y="4180"/>
                  </a:cubicBezTo>
                  <a:cubicBezTo>
                    <a:pt x="11599" y="4176"/>
                    <a:pt x="11602" y="4174"/>
                    <a:pt x="11605" y="4174"/>
                  </a:cubicBezTo>
                  <a:cubicBezTo>
                    <a:pt x="11621" y="4174"/>
                    <a:pt x="11647" y="4215"/>
                    <a:pt x="11657" y="4215"/>
                  </a:cubicBezTo>
                  <a:cubicBezTo>
                    <a:pt x="11633" y="4215"/>
                    <a:pt x="11657" y="4239"/>
                    <a:pt x="11681" y="4251"/>
                  </a:cubicBezTo>
                  <a:cubicBezTo>
                    <a:pt x="11672" y="4243"/>
                    <a:pt x="11670" y="4229"/>
                    <a:pt x="11681" y="4229"/>
                  </a:cubicBezTo>
                  <a:cubicBezTo>
                    <a:pt x="11686" y="4229"/>
                    <a:pt x="11693" y="4232"/>
                    <a:pt x="11705" y="4239"/>
                  </a:cubicBezTo>
                  <a:cubicBezTo>
                    <a:pt x="11716" y="4227"/>
                    <a:pt x="11716" y="4227"/>
                    <a:pt x="11693" y="4192"/>
                  </a:cubicBezTo>
                  <a:lnTo>
                    <a:pt x="11693" y="4192"/>
                  </a:lnTo>
                  <a:cubicBezTo>
                    <a:pt x="11697" y="4201"/>
                    <a:pt x="11696" y="4205"/>
                    <a:pt x="11693" y="4205"/>
                  </a:cubicBezTo>
                  <a:cubicBezTo>
                    <a:pt x="11688" y="4205"/>
                    <a:pt x="11676" y="4194"/>
                    <a:pt x="11669" y="4180"/>
                  </a:cubicBezTo>
                  <a:cubicBezTo>
                    <a:pt x="11682" y="4180"/>
                    <a:pt x="11688" y="4172"/>
                    <a:pt x="11700" y="4172"/>
                  </a:cubicBezTo>
                  <a:cubicBezTo>
                    <a:pt x="11708" y="4172"/>
                    <a:pt x="11720" y="4176"/>
                    <a:pt x="11740" y="4192"/>
                  </a:cubicBezTo>
                  <a:cubicBezTo>
                    <a:pt x="11764" y="4132"/>
                    <a:pt x="11812" y="4084"/>
                    <a:pt x="11847" y="4025"/>
                  </a:cubicBezTo>
                  <a:cubicBezTo>
                    <a:pt x="11839" y="4016"/>
                    <a:pt x="11835" y="4014"/>
                    <a:pt x="11833" y="4014"/>
                  </a:cubicBezTo>
                  <a:cubicBezTo>
                    <a:pt x="11830" y="4014"/>
                    <a:pt x="11830" y="4017"/>
                    <a:pt x="11829" y="4017"/>
                  </a:cubicBezTo>
                  <a:cubicBezTo>
                    <a:pt x="11828" y="4017"/>
                    <a:pt x="11826" y="4016"/>
                    <a:pt x="11824" y="4013"/>
                  </a:cubicBezTo>
                  <a:cubicBezTo>
                    <a:pt x="11812" y="3995"/>
                    <a:pt x="11818" y="3995"/>
                    <a:pt x="11824" y="3995"/>
                  </a:cubicBezTo>
                  <a:cubicBezTo>
                    <a:pt x="11830" y="3995"/>
                    <a:pt x="11835" y="3995"/>
                    <a:pt x="11824" y="3977"/>
                  </a:cubicBezTo>
                  <a:lnTo>
                    <a:pt x="11824" y="3977"/>
                  </a:lnTo>
                  <a:lnTo>
                    <a:pt x="11847" y="4001"/>
                  </a:lnTo>
                  <a:cubicBezTo>
                    <a:pt x="11859" y="3989"/>
                    <a:pt x="11824" y="3942"/>
                    <a:pt x="11812" y="3906"/>
                  </a:cubicBezTo>
                  <a:lnTo>
                    <a:pt x="11812" y="3906"/>
                  </a:lnTo>
                  <a:cubicBezTo>
                    <a:pt x="11835" y="3930"/>
                    <a:pt x="11847" y="3918"/>
                    <a:pt x="11859" y="3942"/>
                  </a:cubicBezTo>
                  <a:cubicBezTo>
                    <a:pt x="11859" y="3941"/>
                    <a:pt x="11860" y="3940"/>
                    <a:pt x="11862" y="3940"/>
                  </a:cubicBezTo>
                  <a:cubicBezTo>
                    <a:pt x="11876" y="3940"/>
                    <a:pt x="11956" y="3982"/>
                    <a:pt x="11968" y="3982"/>
                  </a:cubicBezTo>
                  <a:cubicBezTo>
                    <a:pt x="11970" y="3982"/>
                    <a:pt x="11970" y="3981"/>
                    <a:pt x="11966" y="3977"/>
                  </a:cubicBezTo>
                  <a:lnTo>
                    <a:pt x="11847" y="3906"/>
                  </a:lnTo>
                  <a:cubicBezTo>
                    <a:pt x="11839" y="3906"/>
                    <a:pt x="11842" y="3900"/>
                    <a:pt x="11841" y="3896"/>
                  </a:cubicBezTo>
                  <a:lnTo>
                    <a:pt x="11841" y="3896"/>
                  </a:lnTo>
                  <a:cubicBezTo>
                    <a:pt x="11864" y="3906"/>
                    <a:pt x="11895" y="3906"/>
                    <a:pt x="11895" y="3906"/>
                  </a:cubicBezTo>
                  <a:cubicBezTo>
                    <a:pt x="11931" y="3930"/>
                    <a:pt x="11919" y="3930"/>
                    <a:pt x="11919" y="3942"/>
                  </a:cubicBezTo>
                  <a:cubicBezTo>
                    <a:pt x="11943" y="3959"/>
                    <a:pt x="11952" y="3959"/>
                    <a:pt x="11960" y="3959"/>
                  </a:cubicBezTo>
                  <a:cubicBezTo>
                    <a:pt x="11969" y="3959"/>
                    <a:pt x="11978" y="3959"/>
                    <a:pt x="12002" y="3977"/>
                  </a:cubicBezTo>
                  <a:cubicBezTo>
                    <a:pt x="12002" y="3965"/>
                    <a:pt x="11978" y="3965"/>
                    <a:pt x="11955" y="3942"/>
                  </a:cubicBezTo>
                  <a:cubicBezTo>
                    <a:pt x="11944" y="3921"/>
                    <a:pt x="11916" y="3892"/>
                    <a:pt x="11932" y="3892"/>
                  </a:cubicBezTo>
                  <a:cubicBezTo>
                    <a:pt x="11934" y="3892"/>
                    <a:pt x="11938" y="3892"/>
                    <a:pt x="11943" y="3894"/>
                  </a:cubicBezTo>
                  <a:lnTo>
                    <a:pt x="11907" y="3846"/>
                  </a:lnTo>
                  <a:lnTo>
                    <a:pt x="11907" y="3846"/>
                  </a:lnTo>
                  <a:cubicBezTo>
                    <a:pt x="11923" y="3854"/>
                    <a:pt x="11929" y="3857"/>
                    <a:pt x="11932" y="3857"/>
                  </a:cubicBezTo>
                  <a:cubicBezTo>
                    <a:pt x="11936" y="3857"/>
                    <a:pt x="11923" y="3846"/>
                    <a:pt x="11931" y="3846"/>
                  </a:cubicBezTo>
                  <a:lnTo>
                    <a:pt x="11931" y="3846"/>
                  </a:lnTo>
                  <a:lnTo>
                    <a:pt x="11955" y="3858"/>
                  </a:lnTo>
                  <a:lnTo>
                    <a:pt x="11990" y="3858"/>
                  </a:lnTo>
                  <a:cubicBezTo>
                    <a:pt x="12008" y="3870"/>
                    <a:pt x="12005" y="3870"/>
                    <a:pt x="12002" y="3870"/>
                  </a:cubicBezTo>
                  <a:cubicBezTo>
                    <a:pt x="11999" y="3870"/>
                    <a:pt x="11996" y="3870"/>
                    <a:pt x="12014" y="3882"/>
                  </a:cubicBezTo>
                  <a:lnTo>
                    <a:pt x="12026" y="3882"/>
                  </a:lnTo>
                  <a:cubicBezTo>
                    <a:pt x="12002" y="3870"/>
                    <a:pt x="11990" y="3846"/>
                    <a:pt x="11978" y="3846"/>
                  </a:cubicBezTo>
                  <a:cubicBezTo>
                    <a:pt x="11943" y="3811"/>
                    <a:pt x="11907" y="3775"/>
                    <a:pt x="11931" y="3763"/>
                  </a:cubicBezTo>
                  <a:lnTo>
                    <a:pt x="11931" y="3763"/>
                  </a:lnTo>
                  <a:cubicBezTo>
                    <a:pt x="11966" y="3775"/>
                    <a:pt x="11955" y="3799"/>
                    <a:pt x="11990" y="3811"/>
                  </a:cubicBezTo>
                  <a:cubicBezTo>
                    <a:pt x="12026" y="3799"/>
                    <a:pt x="11919" y="3715"/>
                    <a:pt x="11931" y="3703"/>
                  </a:cubicBezTo>
                  <a:cubicBezTo>
                    <a:pt x="11955" y="3703"/>
                    <a:pt x="11919" y="3680"/>
                    <a:pt x="11931" y="3656"/>
                  </a:cubicBezTo>
                  <a:lnTo>
                    <a:pt x="11931" y="3656"/>
                  </a:lnTo>
                  <a:cubicBezTo>
                    <a:pt x="11955" y="3680"/>
                    <a:pt x="11966" y="3668"/>
                    <a:pt x="11990" y="3680"/>
                  </a:cubicBezTo>
                  <a:lnTo>
                    <a:pt x="12014" y="3703"/>
                  </a:lnTo>
                  <a:cubicBezTo>
                    <a:pt x="12014" y="3697"/>
                    <a:pt x="12017" y="3695"/>
                    <a:pt x="12023" y="3695"/>
                  </a:cubicBezTo>
                  <a:cubicBezTo>
                    <a:pt x="12029" y="3695"/>
                    <a:pt x="12038" y="3697"/>
                    <a:pt x="12050" y="3703"/>
                  </a:cubicBezTo>
                  <a:cubicBezTo>
                    <a:pt x="12014" y="3680"/>
                    <a:pt x="12026" y="3656"/>
                    <a:pt x="12014" y="3632"/>
                  </a:cubicBezTo>
                  <a:lnTo>
                    <a:pt x="11990" y="3620"/>
                  </a:lnTo>
                  <a:cubicBezTo>
                    <a:pt x="11990" y="3596"/>
                    <a:pt x="11978" y="3572"/>
                    <a:pt x="11990" y="3572"/>
                  </a:cubicBezTo>
                  <a:cubicBezTo>
                    <a:pt x="11990" y="3549"/>
                    <a:pt x="11966" y="3537"/>
                    <a:pt x="11943" y="3501"/>
                  </a:cubicBezTo>
                  <a:lnTo>
                    <a:pt x="11943" y="3501"/>
                  </a:lnTo>
                  <a:cubicBezTo>
                    <a:pt x="11966" y="3513"/>
                    <a:pt x="12002" y="3537"/>
                    <a:pt x="12038" y="3561"/>
                  </a:cubicBezTo>
                  <a:cubicBezTo>
                    <a:pt x="12030" y="3557"/>
                    <a:pt x="12025" y="3555"/>
                    <a:pt x="12021" y="3555"/>
                  </a:cubicBezTo>
                  <a:cubicBezTo>
                    <a:pt x="12013" y="3555"/>
                    <a:pt x="12010" y="3561"/>
                    <a:pt x="12002" y="3561"/>
                  </a:cubicBezTo>
                  <a:cubicBezTo>
                    <a:pt x="12014" y="3596"/>
                    <a:pt x="12074" y="3656"/>
                    <a:pt x="12038" y="3668"/>
                  </a:cubicBezTo>
                  <a:cubicBezTo>
                    <a:pt x="12059" y="3685"/>
                    <a:pt x="12068" y="3691"/>
                    <a:pt x="12070" y="3691"/>
                  </a:cubicBezTo>
                  <a:cubicBezTo>
                    <a:pt x="12077" y="3691"/>
                    <a:pt x="12048" y="3656"/>
                    <a:pt x="12074" y="3656"/>
                  </a:cubicBezTo>
                  <a:cubicBezTo>
                    <a:pt x="12074" y="3668"/>
                    <a:pt x="12074" y="3668"/>
                    <a:pt x="12086" y="3668"/>
                  </a:cubicBezTo>
                  <a:cubicBezTo>
                    <a:pt x="12086" y="3680"/>
                    <a:pt x="12086" y="3703"/>
                    <a:pt x="12121" y="3727"/>
                  </a:cubicBezTo>
                  <a:cubicBezTo>
                    <a:pt x="12132" y="3707"/>
                    <a:pt x="12080" y="3677"/>
                    <a:pt x="12088" y="3677"/>
                  </a:cubicBezTo>
                  <a:lnTo>
                    <a:pt x="12088" y="3677"/>
                  </a:lnTo>
                  <a:cubicBezTo>
                    <a:pt x="12090" y="3677"/>
                    <a:pt x="12093" y="3678"/>
                    <a:pt x="12097" y="3680"/>
                  </a:cubicBezTo>
                  <a:cubicBezTo>
                    <a:pt x="12093" y="3668"/>
                    <a:pt x="12099" y="3664"/>
                    <a:pt x="12108" y="3664"/>
                  </a:cubicBezTo>
                  <a:cubicBezTo>
                    <a:pt x="12125" y="3664"/>
                    <a:pt x="12157" y="3680"/>
                    <a:pt x="12157" y="3680"/>
                  </a:cubicBezTo>
                  <a:cubicBezTo>
                    <a:pt x="12145" y="3656"/>
                    <a:pt x="12086" y="3608"/>
                    <a:pt x="12109" y="3596"/>
                  </a:cubicBezTo>
                  <a:lnTo>
                    <a:pt x="12109" y="3596"/>
                  </a:lnTo>
                  <a:lnTo>
                    <a:pt x="12145" y="3632"/>
                  </a:lnTo>
                  <a:cubicBezTo>
                    <a:pt x="12157" y="3620"/>
                    <a:pt x="12086" y="3584"/>
                    <a:pt x="12097" y="3572"/>
                  </a:cubicBezTo>
                  <a:cubicBezTo>
                    <a:pt x="12097" y="3572"/>
                    <a:pt x="12071" y="3546"/>
                    <a:pt x="12064" y="3546"/>
                  </a:cubicBezTo>
                  <a:cubicBezTo>
                    <a:pt x="12062" y="3546"/>
                    <a:pt x="12062" y="3547"/>
                    <a:pt x="12062" y="3549"/>
                  </a:cubicBezTo>
                  <a:cubicBezTo>
                    <a:pt x="12038" y="3525"/>
                    <a:pt x="12050" y="3513"/>
                    <a:pt x="12062" y="3501"/>
                  </a:cubicBezTo>
                  <a:cubicBezTo>
                    <a:pt x="12062" y="3501"/>
                    <a:pt x="12050" y="3501"/>
                    <a:pt x="12038" y="3489"/>
                  </a:cubicBezTo>
                  <a:cubicBezTo>
                    <a:pt x="12034" y="3488"/>
                    <a:pt x="12031" y="3487"/>
                    <a:pt x="12029" y="3487"/>
                  </a:cubicBezTo>
                  <a:cubicBezTo>
                    <a:pt x="12016" y="3487"/>
                    <a:pt x="12032" y="3508"/>
                    <a:pt x="12021" y="3508"/>
                  </a:cubicBezTo>
                  <a:cubicBezTo>
                    <a:pt x="12018" y="3508"/>
                    <a:pt x="12012" y="3506"/>
                    <a:pt x="12002" y="3501"/>
                  </a:cubicBezTo>
                  <a:lnTo>
                    <a:pt x="12002" y="3501"/>
                  </a:lnTo>
                  <a:lnTo>
                    <a:pt x="12038" y="3537"/>
                  </a:lnTo>
                  <a:cubicBezTo>
                    <a:pt x="12014" y="3537"/>
                    <a:pt x="11978" y="3513"/>
                    <a:pt x="11966" y="3501"/>
                  </a:cubicBezTo>
                  <a:cubicBezTo>
                    <a:pt x="11943" y="3489"/>
                    <a:pt x="11939" y="3486"/>
                    <a:pt x="11942" y="3486"/>
                  </a:cubicBezTo>
                  <a:cubicBezTo>
                    <a:pt x="11944" y="3486"/>
                    <a:pt x="11951" y="3488"/>
                    <a:pt x="11956" y="3488"/>
                  </a:cubicBezTo>
                  <a:cubicBezTo>
                    <a:pt x="11964" y="3488"/>
                    <a:pt x="11966" y="3484"/>
                    <a:pt x="11943" y="3465"/>
                  </a:cubicBezTo>
                  <a:lnTo>
                    <a:pt x="11943" y="3477"/>
                  </a:lnTo>
                  <a:cubicBezTo>
                    <a:pt x="11895" y="3453"/>
                    <a:pt x="11919" y="3430"/>
                    <a:pt x="11931" y="3430"/>
                  </a:cubicBezTo>
                  <a:cubicBezTo>
                    <a:pt x="11955" y="3430"/>
                    <a:pt x="11966" y="3430"/>
                    <a:pt x="12002" y="3442"/>
                  </a:cubicBezTo>
                  <a:lnTo>
                    <a:pt x="12002" y="3465"/>
                  </a:lnTo>
                  <a:cubicBezTo>
                    <a:pt x="12007" y="3467"/>
                    <a:pt x="12011" y="3468"/>
                    <a:pt x="12013" y="3468"/>
                  </a:cubicBezTo>
                  <a:cubicBezTo>
                    <a:pt x="12029" y="3468"/>
                    <a:pt x="12004" y="3440"/>
                    <a:pt x="12014" y="3430"/>
                  </a:cubicBezTo>
                  <a:lnTo>
                    <a:pt x="12014" y="3430"/>
                  </a:lnTo>
                  <a:cubicBezTo>
                    <a:pt x="12014" y="3430"/>
                    <a:pt x="12014" y="3430"/>
                    <a:pt x="12026" y="3442"/>
                  </a:cubicBezTo>
                  <a:cubicBezTo>
                    <a:pt x="12038" y="3430"/>
                    <a:pt x="12026" y="3406"/>
                    <a:pt x="12038" y="3406"/>
                  </a:cubicBezTo>
                  <a:lnTo>
                    <a:pt x="12014" y="3394"/>
                  </a:lnTo>
                  <a:lnTo>
                    <a:pt x="12026" y="3406"/>
                  </a:lnTo>
                  <a:cubicBezTo>
                    <a:pt x="12014" y="3406"/>
                    <a:pt x="11990" y="3406"/>
                    <a:pt x="11978" y="3382"/>
                  </a:cubicBezTo>
                  <a:cubicBezTo>
                    <a:pt x="11975" y="3376"/>
                    <a:pt x="11977" y="3374"/>
                    <a:pt x="11981" y="3374"/>
                  </a:cubicBezTo>
                  <a:cubicBezTo>
                    <a:pt x="11993" y="3374"/>
                    <a:pt x="12032" y="3397"/>
                    <a:pt x="12050" y="3406"/>
                  </a:cubicBezTo>
                  <a:cubicBezTo>
                    <a:pt x="12097" y="3442"/>
                    <a:pt x="12038" y="3418"/>
                    <a:pt x="12050" y="3442"/>
                  </a:cubicBezTo>
                  <a:cubicBezTo>
                    <a:pt x="12060" y="3446"/>
                    <a:pt x="12066" y="3448"/>
                    <a:pt x="12070" y="3448"/>
                  </a:cubicBezTo>
                  <a:cubicBezTo>
                    <a:pt x="12084" y="3448"/>
                    <a:pt x="12075" y="3428"/>
                    <a:pt x="12096" y="3428"/>
                  </a:cubicBezTo>
                  <a:cubicBezTo>
                    <a:pt x="12100" y="3428"/>
                    <a:pt x="12104" y="3428"/>
                    <a:pt x="12109" y="3430"/>
                  </a:cubicBezTo>
                  <a:cubicBezTo>
                    <a:pt x="12145" y="3465"/>
                    <a:pt x="12086" y="3442"/>
                    <a:pt x="12133" y="3477"/>
                  </a:cubicBezTo>
                  <a:cubicBezTo>
                    <a:pt x="12145" y="3465"/>
                    <a:pt x="12121" y="3442"/>
                    <a:pt x="12133" y="3442"/>
                  </a:cubicBezTo>
                  <a:lnTo>
                    <a:pt x="12133" y="3442"/>
                  </a:lnTo>
                  <a:cubicBezTo>
                    <a:pt x="12157" y="3453"/>
                    <a:pt x="12157" y="3465"/>
                    <a:pt x="12181" y="3489"/>
                  </a:cubicBezTo>
                  <a:lnTo>
                    <a:pt x="12205" y="3489"/>
                  </a:lnTo>
                  <a:cubicBezTo>
                    <a:pt x="12193" y="3513"/>
                    <a:pt x="12264" y="3525"/>
                    <a:pt x="12264" y="3549"/>
                  </a:cubicBezTo>
                  <a:cubicBezTo>
                    <a:pt x="12267" y="3550"/>
                    <a:pt x="12268" y="3551"/>
                    <a:pt x="12269" y="3551"/>
                  </a:cubicBezTo>
                  <a:cubicBezTo>
                    <a:pt x="12275" y="3551"/>
                    <a:pt x="12243" y="3523"/>
                    <a:pt x="12255" y="3523"/>
                  </a:cubicBezTo>
                  <a:cubicBezTo>
                    <a:pt x="12257" y="3523"/>
                    <a:pt x="12260" y="3524"/>
                    <a:pt x="12264" y="3525"/>
                  </a:cubicBezTo>
                  <a:cubicBezTo>
                    <a:pt x="12240" y="3513"/>
                    <a:pt x="12205" y="3489"/>
                    <a:pt x="12193" y="3477"/>
                  </a:cubicBezTo>
                  <a:lnTo>
                    <a:pt x="12216" y="3465"/>
                  </a:lnTo>
                  <a:cubicBezTo>
                    <a:pt x="12222" y="3468"/>
                    <a:pt x="12227" y="3472"/>
                    <a:pt x="12231" y="3477"/>
                  </a:cubicBezTo>
                  <a:lnTo>
                    <a:pt x="12231" y="3477"/>
                  </a:lnTo>
                  <a:cubicBezTo>
                    <a:pt x="12245" y="3472"/>
                    <a:pt x="12180" y="3428"/>
                    <a:pt x="12169" y="3406"/>
                  </a:cubicBezTo>
                  <a:cubicBezTo>
                    <a:pt x="12169" y="3400"/>
                    <a:pt x="12172" y="3397"/>
                    <a:pt x="12176" y="3397"/>
                  </a:cubicBezTo>
                  <a:cubicBezTo>
                    <a:pt x="12181" y="3397"/>
                    <a:pt x="12187" y="3400"/>
                    <a:pt x="12193" y="3406"/>
                  </a:cubicBezTo>
                  <a:cubicBezTo>
                    <a:pt x="12169" y="3358"/>
                    <a:pt x="12181" y="3334"/>
                    <a:pt x="12157" y="3287"/>
                  </a:cubicBezTo>
                  <a:lnTo>
                    <a:pt x="12157" y="3287"/>
                  </a:lnTo>
                  <a:cubicBezTo>
                    <a:pt x="12181" y="3322"/>
                    <a:pt x="12205" y="3322"/>
                    <a:pt x="12228" y="3334"/>
                  </a:cubicBezTo>
                  <a:cubicBezTo>
                    <a:pt x="12228" y="3346"/>
                    <a:pt x="12276" y="3382"/>
                    <a:pt x="12300" y="3394"/>
                  </a:cubicBezTo>
                  <a:cubicBezTo>
                    <a:pt x="12300" y="3382"/>
                    <a:pt x="12264" y="3346"/>
                    <a:pt x="12240" y="3346"/>
                  </a:cubicBezTo>
                  <a:cubicBezTo>
                    <a:pt x="12261" y="3346"/>
                    <a:pt x="12229" y="3320"/>
                    <a:pt x="12242" y="3320"/>
                  </a:cubicBezTo>
                  <a:cubicBezTo>
                    <a:pt x="12244" y="3320"/>
                    <a:pt x="12247" y="3321"/>
                    <a:pt x="12252" y="3322"/>
                  </a:cubicBezTo>
                  <a:cubicBezTo>
                    <a:pt x="12276" y="3322"/>
                    <a:pt x="12300" y="3358"/>
                    <a:pt x="12312" y="3370"/>
                  </a:cubicBezTo>
                  <a:cubicBezTo>
                    <a:pt x="12324" y="3358"/>
                    <a:pt x="12264" y="3322"/>
                    <a:pt x="12288" y="3322"/>
                  </a:cubicBezTo>
                  <a:cubicBezTo>
                    <a:pt x="12288" y="3322"/>
                    <a:pt x="12288" y="3322"/>
                    <a:pt x="12300" y="3334"/>
                  </a:cubicBezTo>
                  <a:cubicBezTo>
                    <a:pt x="12312" y="3334"/>
                    <a:pt x="12300" y="3311"/>
                    <a:pt x="12276" y="3287"/>
                  </a:cubicBezTo>
                  <a:lnTo>
                    <a:pt x="12276" y="3287"/>
                  </a:lnTo>
                  <a:cubicBezTo>
                    <a:pt x="12291" y="3296"/>
                    <a:pt x="12299" y="3299"/>
                    <a:pt x="12304" y="3299"/>
                  </a:cubicBezTo>
                  <a:cubicBezTo>
                    <a:pt x="12314" y="3299"/>
                    <a:pt x="12310" y="3287"/>
                    <a:pt x="12320" y="3287"/>
                  </a:cubicBezTo>
                  <a:cubicBezTo>
                    <a:pt x="12324" y="3287"/>
                    <a:pt x="12333" y="3290"/>
                    <a:pt x="12347" y="3299"/>
                  </a:cubicBezTo>
                  <a:cubicBezTo>
                    <a:pt x="12336" y="3275"/>
                    <a:pt x="12312" y="3287"/>
                    <a:pt x="12288" y="3263"/>
                  </a:cubicBezTo>
                  <a:cubicBezTo>
                    <a:pt x="12276" y="3239"/>
                    <a:pt x="12300" y="3239"/>
                    <a:pt x="12312" y="3239"/>
                  </a:cubicBezTo>
                  <a:cubicBezTo>
                    <a:pt x="12312" y="3251"/>
                    <a:pt x="12324" y="3263"/>
                    <a:pt x="12312" y="3263"/>
                  </a:cubicBezTo>
                  <a:lnTo>
                    <a:pt x="12359" y="3287"/>
                  </a:lnTo>
                  <a:cubicBezTo>
                    <a:pt x="12395" y="3275"/>
                    <a:pt x="12276" y="3203"/>
                    <a:pt x="12324" y="3203"/>
                  </a:cubicBezTo>
                  <a:cubicBezTo>
                    <a:pt x="12335" y="3238"/>
                    <a:pt x="12358" y="3228"/>
                    <a:pt x="12380" y="3259"/>
                  </a:cubicBezTo>
                  <a:lnTo>
                    <a:pt x="12380" y="3259"/>
                  </a:lnTo>
                  <a:cubicBezTo>
                    <a:pt x="12376" y="3248"/>
                    <a:pt x="12391" y="3238"/>
                    <a:pt x="12359" y="3227"/>
                  </a:cubicBezTo>
                  <a:cubicBezTo>
                    <a:pt x="12371" y="3215"/>
                    <a:pt x="12383" y="3215"/>
                    <a:pt x="12383" y="3215"/>
                  </a:cubicBezTo>
                  <a:cubicBezTo>
                    <a:pt x="12383" y="3203"/>
                    <a:pt x="12371" y="3180"/>
                    <a:pt x="12347" y="3168"/>
                  </a:cubicBezTo>
                  <a:cubicBezTo>
                    <a:pt x="12351" y="3164"/>
                    <a:pt x="12358" y="3162"/>
                    <a:pt x="12366" y="3162"/>
                  </a:cubicBezTo>
                  <a:cubicBezTo>
                    <a:pt x="12382" y="3162"/>
                    <a:pt x="12403" y="3168"/>
                    <a:pt x="12419" y="3168"/>
                  </a:cubicBezTo>
                  <a:cubicBezTo>
                    <a:pt x="12407" y="3120"/>
                    <a:pt x="12467" y="3132"/>
                    <a:pt x="12467" y="3084"/>
                  </a:cubicBezTo>
                  <a:lnTo>
                    <a:pt x="12455" y="3084"/>
                  </a:lnTo>
                  <a:cubicBezTo>
                    <a:pt x="12478" y="3072"/>
                    <a:pt x="12395" y="3061"/>
                    <a:pt x="12419" y="3037"/>
                  </a:cubicBezTo>
                  <a:lnTo>
                    <a:pt x="12419" y="3037"/>
                  </a:lnTo>
                  <a:cubicBezTo>
                    <a:pt x="12443" y="3055"/>
                    <a:pt x="12452" y="3058"/>
                    <a:pt x="12459" y="3058"/>
                  </a:cubicBezTo>
                  <a:cubicBezTo>
                    <a:pt x="12463" y="3058"/>
                    <a:pt x="12466" y="3057"/>
                    <a:pt x="12471" y="3057"/>
                  </a:cubicBezTo>
                  <a:cubicBezTo>
                    <a:pt x="12475" y="3057"/>
                    <a:pt x="12481" y="3058"/>
                    <a:pt x="12490" y="3061"/>
                  </a:cubicBezTo>
                  <a:cubicBezTo>
                    <a:pt x="12526" y="3049"/>
                    <a:pt x="12490" y="2989"/>
                    <a:pt x="12538" y="2989"/>
                  </a:cubicBezTo>
                  <a:cubicBezTo>
                    <a:pt x="12538" y="2989"/>
                    <a:pt x="12550" y="3001"/>
                    <a:pt x="12550" y="3013"/>
                  </a:cubicBezTo>
                  <a:cubicBezTo>
                    <a:pt x="12574" y="3001"/>
                    <a:pt x="12586" y="2977"/>
                    <a:pt x="12597" y="2965"/>
                  </a:cubicBezTo>
                  <a:cubicBezTo>
                    <a:pt x="12657" y="2965"/>
                    <a:pt x="12633" y="2918"/>
                    <a:pt x="12633" y="2882"/>
                  </a:cubicBezTo>
                  <a:cubicBezTo>
                    <a:pt x="12645" y="2882"/>
                    <a:pt x="12657" y="2894"/>
                    <a:pt x="12657" y="2906"/>
                  </a:cubicBezTo>
                  <a:cubicBezTo>
                    <a:pt x="12681" y="2894"/>
                    <a:pt x="12705" y="2882"/>
                    <a:pt x="12669" y="2834"/>
                  </a:cubicBezTo>
                  <a:lnTo>
                    <a:pt x="12669" y="2834"/>
                  </a:lnTo>
                  <a:cubicBezTo>
                    <a:pt x="12684" y="2840"/>
                    <a:pt x="12690" y="2842"/>
                    <a:pt x="12693" y="2842"/>
                  </a:cubicBezTo>
                  <a:cubicBezTo>
                    <a:pt x="12701" y="2842"/>
                    <a:pt x="12672" y="2822"/>
                    <a:pt x="12717" y="2822"/>
                  </a:cubicBezTo>
                  <a:cubicBezTo>
                    <a:pt x="12728" y="2834"/>
                    <a:pt x="12728" y="2834"/>
                    <a:pt x="12728" y="2834"/>
                  </a:cubicBezTo>
                  <a:cubicBezTo>
                    <a:pt x="12752" y="2834"/>
                    <a:pt x="12752" y="2822"/>
                    <a:pt x="12764" y="2822"/>
                  </a:cubicBezTo>
                  <a:cubicBezTo>
                    <a:pt x="12752" y="2775"/>
                    <a:pt x="12693" y="2727"/>
                    <a:pt x="12728" y="2715"/>
                  </a:cubicBezTo>
                  <a:lnTo>
                    <a:pt x="12728" y="2715"/>
                  </a:lnTo>
                  <a:cubicBezTo>
                    <a:pt x="12800" y="2751"/>
                    <a:pt x="12740" y="2739"/>
                    <a:pt x="12788" y="2775"/>
                  </a:cubicBezTo>
                  <a:cubicBezTo>
                    <a:pt x="12776" y="2763"/>
                    <a:pt x="12764" y="2751"/>
                    <a:pt x="12788" y="2751"/>
                  </a:cubicBezTo>
                  <a:cubicBezTo>
                    <a:pt x="12812" y="2775"/>
                    <a:pt x="12800" y="2763"/>
                    <a:pt x="12824" y="2787"/>
                  </a:cubicBezTo>
                  <a:cubicBezTo>
                    <a:pt x="12848" y="2787"/>
                    <a:pt x="12776" y="2715"/>
                    <a:pt x="12788" y="2715"/>
                  </a:cubicBezTo>
                  <a:cubicBezTo>
                    <a:pt x="12772" y="2715"/>
                    <a:pt x="12767" y="2710"/>
                    <a:pt x="12765" y="2710"/>
                  </a:cubicBezTo>
                  <a:cubicBezTo>
                    <a:pt x="12764" y="2710"/>
                    <a:pt x="12764" y="2711"/>
                    <a:pt x="12764" y="2715"/>
                  </a:cubicBezTo>
                  <a:cubicBezTo>
                    <a:pt x="12728" y="2680"/>
                    <a:pt x="12776" y="2680"/>
                    <a:pt x="12764" y="2656"/>
                  </a:cubicBezTo>
                  <a:lnTo>
                    <a:pt x="12764" y="2656"/>
                  </a:lnTo>
                  <a:cubicBezTo>
                    <a:pt x="12764" y="2661"/>
                    <a:pt x="12760" y="2664"/>
                    <a:pt x="12754" y="2664"/>
                  </a:cubicBezTo>
                  <a:cubicBezTo>
                    <a:pt x="12744" y="2664"/>
                    <a:pt x="12730" y="2658"/>
                    <a:pt x="12717" y="2644"/>
                  </a:cubicBezTo>
                  <a:cubicBezTo>
                    <a:pt x="12740" y="2632"/>
                    <a:pt x="12681" y="2584"/>
                    <a:pt x="12669" y="2560"/>
                  </a:cubicBezTo>
                  <a:cubicBezTo>
                    <a:pt x="12705" y="2560"/>
                    <a:pt x="12717" y="2608"/>
                    <a:pt x="12764" y="2632"/>
                  </a:cubicBezTo>
                  <a:cubicBezTo>
                    <a:pt x="12776" y="2644"/>
                    <a:pt x="12824" y="2656"/>
                    <a:pt x="12836" y="2680"/>
                  </a:cubicBezTo>
                  <a:cubicBezTo>
                    <a:pt x="12848" y="2668"/>
                    <a:pt x="12824" y="2632"/>
                    <a:pt x="12824" y="2608"/>
                  </a:cubicBezTo>
                  <a:lnTo>
                    <a:pt x="12824" y="2608"/>
                  </a:lnTo>
                  <a:lnTo>
                    <a:pt x="12836" y="2620"/>
                  </a:lnTo>
                  <a:cubicBezTo>
                    <a:pt x="12836" y="2596"/>
                    <a:pt x="12800" y="2549"/>
                    <a:pt x="12836" y="2549"/>
                  </a:cubicBezTo>
                  <a:lnTo>
                    <a:pt x="12812" y="2549"/>
                  </a:lnTo>
                  <a:cubicBezTo>
                    <a:pt x="12812" y="2539"/>
                    <a:pt x="12820" y="2529"/>
                    <a:pt x="12810" y="2513"/>
                  </a:cubicBezTo>
                  <a:lnTo>
                    <a:pt x="12810" y="2513"/>
                  </a:lnTo>
                  <a:cubicBezTo>
                    <a:pt x="12824" y="2524"/>
                    <a:pt x="12845" y="2527"/>
                    <a:pt x="12856" y="2534"/>
                  </a:cubicBezTo>
                  <a:lnTo>
                    <a:pt x="12856" y="2534"/>
                  </a:lnTo>
                  <a:cubicBezTo>
                    <a:pt x="12801" y="2488"/>
                    <a:pt x="12846" y="2464"/>
                    <a:pt x="12788" y="2418"/>
                  </a:cubicBezTo>
                  <a:cubicBezTo>
                    <a:pt x="12812" y="2418"/>
                    <a:pt x="12836" y="2441"/>
                    <a:pt x="12848" y="2453"/>
                  </a:cubicBezTo>
                  <a:cubicBezTo>
                    <a:pt x="12836" y="2465"/>
                    <a:pt x="12824" y="2453"/>
                    <a:pt x="12836" y="2489"/>
                  </a:cubicBezTo>
                  <a:cubicBezTo>
                    <a:pt x="12842" y="2483"/>
                    <a:pt x="12850" y="2480"/>
                    <a:pt x="12859" y="2480"/>
                  </a:cubicBezTo>
                  <a:cubicBezTo>
                    <a:pt x="12868" y="2480"/>
                    <a:pt x="12877" y="2483"/>
                    <a:pt x="12883" y="2489"/>
                  </a:cubicBezTo>
                  <a:cubicBezTo>
                    <a:pt x="12848" y="2453"/>
                    <a:pt x="12848" y="2418"/>
                    <a:pt x="12812" y="2382"/>
                  </a:cubicBezTo>
                  <a:lnTo>
                    <a:pt x="12812" y="2382"/>
                  </a:lnTo>
                  <a:cubicBezTo>
                    <a:pt x="12836" y="2394"/>
                    <a:pt x="12848" y="2394"/>
                    <a:pt x="12883" y="2418"/>
                  </a:cubicBezTo>
                  <a:cubicBezTo>
                    <a:pt x="12883" y="2370"/>
                    <a:pt x="12764" y="2358"/>
                    <a:pt x="12788" y="2322"/>
                  </a:cubicBezTo>
                  <a:lnTo>
                    <a:pt x="12788" y="2322"/>
                  </a:lnTo>
                  <a:cubicBezTo>
                    <a:pt x="12829" y="2333"/>
                    <a:pt x="12826" y="2360"/>
                    <a:pt x="12839" y="2360"/>
                  </a:cubicBezTo>
                  <a:cubicBezTo>
                    <a:pt x="12842" y="2360"/>
                    <a:pt x="12844" y="2360"/>
                    <a:pt x="12848" y="2358"/>
                  </a:cubicBezTo>
                  <a:lnTo>
                    <a:pt x="12859" y="2370"/>
                  </a:lnTo>
                  <a:cubicBezTo>
                    <a:pt x="12877" y="2379"/>
                    <a:pt x="12886" y="2382"/>
                    <a:pt x="12889" y="2382"/>
                  </a:cubicBezTo>
                  <a:cubicBezTo>
                    <a:pt x="12904" y="2382"/>
                    <a:pt x="12802" y="2308"/>
                    <a:pt x="12812" y="2299"/>
                  </a:cubicBezTo>
                  <a:lnTo>
                    <a:pt x="12812" y="2299"/>
                  </a:lnTo>
                  <a:cubicBezTo>
                    <a:pt x="12859" y="2334"/>
                    <a:pt x="12836" y="2334"/>
                    <a:pt x="12883" y="2346"/>
                  </a:cubicBezTo>
                  <a:cubicBezTo>
                    <a:pt x="12883" y="2322"/>
                    <a:pt x="12812" y="2263"/>
                    <a:pt x="12836" y="2263"/>
                  </a:cubicBezTo>
                  <a:lnTo>
                    <a:pt x="12836" y="2263"/>
                  </a:lnTo>
                  <a:lnTo>
                    <a:pt x="12859" y="2275"/>
                  </a:lnTo>
                  <a:cubicBezTo>
                    <a:pt x="12859" y="2263"/>
                    <a:pt x="12871" y="2263"/>
                    <a:pt x="12883" y="2251"/>
                  </a:cubicBezTo>
                  <a:cubicBezTo>
                    <a:pt x="12883" y="2251"/>
                    <a:pt x="12895" y="2251"/>
                    <a:pt x="12895" y="2239"/>
                  </a:cubicBezTo>
                  <a:cubicBezTo>
                    <a:pt x="12895" y="2251"/>
                    <a:pt x="12895" y="2251"/>
                    <a:pt x="12895" y="2251"/>
                  </a:cubicBezTo>
                  <a:lnTo>
                    <a:pt x="12907" y="2251"/>
                  </a:lnTo>
                  <a:cubicBezTo>
                    <a:pt x="12907" y="2251"/>
                    <a:pt x="12907" y="2251"/>
                    <a:pt x="12907" y="2263"/>
                  </a:cubicBezTo>
                  <a:lnTo>
                    <a:pt x="12871" y="2287"/>
                  </a:lnTo>
                  <a:cubicBezTo>
                    <a:pt x="12883" y="2287"/>
                    <a:pt x="12907" y="2287"/>
                    <a:pt x="12895" y="2299"/>
                  </a:cubicBezTo>
                  <a:cubicBezTo>
                    <a:pt x="12907" y="2287"/>
                    <a:pt x="12895" y="2287"/>
                    <a:pt x="12895" y="2287"/>
                  </a:cubicBezTo>
                  <a:cubicBezTo>
                    <a:pt x="12943" y="2239"/>
                    <a:pt x="12955" y="2275"/>
                    <a:pt x="13002" y="2215"/>
                  </a:cubicBezTo>
                  <a:lnTo>
                    <a:pt x="12990" y="2203"/>
                  </a:lnTo>
                  <a:cubicBezTo>
                    <a:pt x="13006" y="2203"/>
                    <a:pt x="13027" y="2187"/>
                    <a:pt x="13040" y="2187"/>
                  </a:cubicBezTo>
                  <a:cubicBezTo>
                    <a:pt x="13046" y="2187"/>
                    <a:pt x="13050" y="2191"/>
                    <a:pt x="13050" y="2203"/>
                  </a:cubicBezTo>
                  <a:cubicBezTo>
                    <a:pt x="13050" y="2204"/>
                    <a:pt x="13050" y="2204"/>
                    <a:pt x="13049" y="2204"/>
                  </a:cubicBezTo>
                  <a:lnTo>
                    <a:pt x="13049" y="2204"/>
                  </a:lnTo>
                  <a:cubicBezTo>
                    <a:pt x="13053" y="2203"/>
                    <a:pt x="13055" y="2202"/>
                    <a:pt x="13058" y="2202"/>
                  </a:cubicBezTo>
                  <a:cubicBezTo>
                    <a:pt x="13059" y="2202"/>
                    <a:pt x="13061" y="2202"/>
                    <a:pt x="13062" y="2203"/>
                  </a:cubicBezTo>
                  <a:cubicBezTo>
                    <a:pt x="13062" y="2191"/>
                    <a:pt x="13086" y="2168"/>
                    <a:pt x="13098" y="2156"/>
                  </a:cubicBezTo>
                  <a:cubicBezTo>
                    <a:pt x="13098" y="2156"/>
                    <a:pt x="13092" y="2140"/>
                    <a:pt x="13085" y="2140"/>
                  </a:cubicBezTo>
                  <a:cubicBezTo>
                    <a:pt x="13082" y="2140"/>
                    <a:pt x="13078" y="2144"/>
                    <a:pt x="13074" y="2156"/>
                  </a:cubicBezTo>
                  <a:cubicBezTo>
                    <a:pt x="13050" y="2179"/>
                    <a:pt x="13050" y="2179"/>
                    <a:pt x="13038" y="2179"/>
                  </a:cubicBezTo>
                  <a:cubicBezTo>
                    <a:pt x="13026" y="2168"/>
                    <a:pt x="13050" y="2156"/>
                    <a:pt x="13062" y="2144"/>
                  </a:cubicBezTo>
                  <a:cubicBezTo>
                    <a:pt x="13060" y="2140"/>
                    <a:pt x="13058" y="2139"/>
                    <a:pt x="13055" y="2139"/>
                  </a:cubicBezTo>
                  <a:cubicBezTo>
                    <a:pt x="13041" y="2139"/>
                    <a:pt x="13017" y="2181"/>
                    <a:pt x="13005" y="2181"/>
                  </a:cubicBezTo>
                  <a:cubicBezTo>
                    <a:pt x="13004" y="2181"/>
                    <a:pt x="13003" y="2180"/>
                    <a:pt x="13002" y="2179"/>
                  </a:cubicBezTo>
                  <a:lnTo>
                    <a:pt x="13002" y="2168"/>
                  </a:lnTo>
                  <a:cubicBezTo>
                    <a:pt x="12990" y="2179"/>
                    <a:pt x="12967" y="2168"/>
                    <a:pt x="12943" y="2203"/>
                  </a:cubicBezTo>
                  <a:cubicBezTo>
                    <a:pt x="12952" y="2184"/>
                    <a:pt x="12948" y="2180"/>
                    <a:pt x="12941" y="2180"/>
                  </a:cubicBezTo>
                  <a:cubicBezTo>
                    <a:pt x="12936" y="2180"/>
                    <a:pt x="12930" y="2182"/>
                    <a:pt x="12925" y="2182"/>
                  </a:cubicBezTo>
                  <a:cubicBezTo>
                    <a:pt x="12919" y="2182"/>
                    <a:pt x="12915" y="2179"/>
                    <a:pt x="12919" y="2168"/>
                  </a:cubicBezTo>
                  <a:lnTo>
                    <a:pt x="12919" y="2168"/>
                  </a:lnTo>
                  <a:lnTo>
                    <a:pt x="12895" y="2215"/>
                  </a:lnTo>
                  <a:cubicBezTo>
                    <a:pt x="12889" y="2212"/>
                    <a:pt x="12882" y="2210"/>
                    <a:pt x="12877" y="2210"/>
                  </a:cubicBezTo>
                  <a:cubicBezTo>
                    <a:pt x="12862" y="2210"/>
                    <a:pt x="12854" y="2222"/>
                    <a:pt x="12871" y="2239"/>
                  </a:cubicBezTo>
                  <a:cubicBezTo>
                    <a:pt x="12859" y="2227"/>
                    <a:pt x="12848" y="2215"/>
                    <a:pt x="12836" y="2215"/>
                  </a:cubicBezTo>
                  <a:cubicBezTo>
                    <a:pt x="12836" y="2203"/>
                    <a:pt x="12836" y="2203"/>
                    <a:pt x="12824" y="2203"/>
                  </a:cubicBezTo>
                  <a:cubicBezTo>
                    <a:pt x="12800" y="2203"/>
                    <a:pt x="12788" y="2191"/>
                    <a:pt x="12776" y="2179"/>
                  </a:cubicBezTo>
                  <a:lnTo>
                    <a:pt x="12764" y="2179"/>
                  </a:lnTo>
                  <a:lnTo>
                    <a:pt x="12776" y="2191"/>
                  </a:lnTo>
                  <a:cubicBezTo>
                    <a:pt x="12764" y="2179"/>
                    <a:pt x="12752" y="2179"/>
                    <a:pt x="12740" y="2179"/>
                  </a:cubicBezTo>
                  <a:cubicBezTo>
                    <a:pt x="12764" y="2156"/>
                    <a:pt x="12752" y="2168"/>
                    <a:pt x="12752" y="2156"/>
                  </a:cubicBezTo>
                  <a:cubicBezTo>
                    <a:pt x="12767" y="2137"/>
                    <a:pt x="12775" y="2131"/>
                    <a:pt x="12781" y="2131"/>
                  </a:cubicBezTo>
                  <a:cubicBezTo>
                    <a:pt x="12790" y="2131"/>
                    <a:pt x="12793" y="2144"/>
                    <a:pt x="12800" y="2144"/>
                  </a:cubicBezTo>
                  <a:cubicBezTo>
                    <a:pt x="12824" y="2108"/>
                    <a:pt x="12871" y="2084"/>
                    <a:pt x="12895" y="2048"/>
                  </a:cubicBezTo>
                  <a:lnTo>
                    <a:pt x="12919" y="2060"/>
                  </a:lnTo>
                  <a:cubicBezTo>
                    <a:pt x="12934" y="2036"/>
                    <a:pt x="12924" y="2034"/>
                    <a:pt x="12911" y="2034"/>
                  </a:cubicBezTo>
                  <a:cubicBezTo>
                    <a:pt x="12908" y="2034"/>
                    <a:pt x="12905" y="2034"/>
                    <a:pt x="12903" y="2034"/>
                  </a:cubicBezTo>
                  <a:cubicBezTo>
                    <a:pt x="12886" y="2034"/>
                    <a:pt x="12871" y="2031"/>
                    <a:pt x="12895" y="1989"/>
                  </a:cubicBezTo>
                  <a:cubicBezTo>
                    <a:pt x="12883" y="1989"/>
                    <a:pt x="12883" y="1989"/>
                    <a:pt x="12883" y="1953"/>
                  </a:cubicBezTo>
                  <a:lnTo>
                    <a:pt x="12848" y="2001"/>
                  </a:lnTo>
                  <a:cubicBezTo>
                    <a:pt x="12848" y="1989"/>
                    <a:pt x="12871" y="1953"/>
                    <a:pt x="12871" y="1953"/>
                  </a:cubicBezTo>
                  <a:cubicBezTo>
                    <a:pt x="12871" y="1941"/>
                    <a:pt x="12859" y="1941"/>
                    <a:pt x="12859" y="1941"/>
                  </a:cubicBezTo>
                  <a:cubicBezTo>
                    <a:pt x="12871" y="1929"/>
                    <a:pt x="12871" y="1918"/>
                    <a:pt x="12883" y="1918"/>
                  </a:cubicBezTo>
                  <a:cubicBezTo>
                    <a:pt x="12889" y="1906"/>
                    <a:pt x="12889" y="1900"/>
                    <a:pt x="12886" y="1900"/>
                  </a:cubicBezTo>
                  <a:lnTo>
                    <a:pt x="12886" y="1900"/>
                  </a:lnTo>
                  <a:cubicBezTo>
                    <a:pt x="12883" y="1900"/>
                    <a:pt x="12877" y="1906"/>
                    <a:pt x="12871" y="1918"/>
                  </a:cubicBezTo>
                  <a:cubicBezTo>
                    <a:pt x="12859" y="1918"/>
                    <a:pt x="12859" y="1918"/>
                    <a:pt x="12848" y="1906"/>
                  </a:cubicBezTo>
                  <a:lnTo>
                    <a:pt x="12836" y="1906"/>
                  </a:lnTo>
                  <a:cubicBezTo>
                    <a:pt x="12836" y="1918"/>
                    <a:pt x="12812" y="1953"/>
                    <a:pt x="12812" y="1977"/>
                  </a:cubicBezTo>
                  <a:cubicBezTo>
                    <a:pt x="12800" y="1929"/>
                    <a:pt x="12776" y="1929"/>
                    <a:pt x="12800" y="1882"/>
                  </a:cubicBezTo>
                  <a:cubicBezTo>
                    <a:pt x="12812" y="1858"/>
                    <a:pt x="12824" y="1846"/>
                    <a:pt x="12824" y="1846"/>
                  </a:cubicBezTo>
                  <a:cubicBezTo>
                    <a:pt x="12824" y="1843"/>
                    <a:pt x="12822" y="1841"/>
                    <a:pt x="12819" y="1841"/>
                  </a:cubicBezTo>
                  <a:cubicBezTo>
                    <a:pt x="12811" y="1841"/>
                    <a:pt x="12794" y="1852"/>
                    <a:pt x="12776" y="1870"/>
                  </a:cubicBezTo>
                  <a:cubicBezTo>
                    <a:pt x="12776" y="1858"/>
                    <a:pt x="12788" y="1846"/>
                    <a:pt x="12788" y="1834"/>
                  </a:cubicBezTo>
                  <a:cubicBezTo>
                    <a:pt x="12788" y="1834"/>
                    <a:pt x="12788" y="1822"/>
                    <a:pt x="12788" y="1822"/>
                  </a:cubicBezTo>
                  <a:cubicBezTo>
                    <a:pt x="12774" y="1836"/>
                    <a:pt x="12766" y="1839"/>
                    <a:pt x="12760" y="1839"/>
                  </a:cubicBezTo>
                  <a:cubicBezTo>
                    <a:pt x="12755" y="1839"/>
                    <a:pt x="12752" y="1837"/>
                    <a:pt x="12749" y="1837"/>
                  </a:cubicBezTo>
                  <a:cubicBezTo>
                    <a:pt x="12746" y="1837"/>
                    <a:pt x="12744" y="1839"/>
                    <a:pt x="12740" y="1846"/>
                  </a:cubicBezTo>
                  <a:cubicBezTo>
                    <a:pt x="12740" y="1846"/>
                    <a:pt x="12740" y="1858"/>
                    <a:pt x="12752" y="1858"/>
                  </a:cubicBezTo>
                  <a:cubicBezTo>
                    <a:pt x="12727" y="1875"/>
                    <a:pt x="12708" y="1892"/>
                    <a:pt x="12703" y="1892"/>
                  </a:cubicBezTo>
                  <a:cubicBezTo>
                    <a:pt x="12701" y="1892"/>
                    <a:pt x="12701" y="1889"/>
                    <a:pt x="12705" y="1882"/>
                  </a:cubicBezTo>
                  <a:cubicBezTo>
                    <a:pt x="12725" y="1861"/>
                    <a:pt x="12719" y="1832"/>
                    <a:pt x="12740" y="1832"/>
                  </a:cubicBezTo>
                  <a:cubicBezTo>
                    <a:pt x="12743" y="1832"/>
                    <a:pt x="12747" y="1833"/>
                    <a:pt x="12752" y="1834"/>
                  </a:cubicBezTo>
                  <a:cubicBezTo>
                    <a:pt x="12759" y="1814"/>
                    <a:pt x="12759" y="1807"/>
                    <a:pt x="12756" y="1807"/>
                  </a:cubicBezTo>
                  <a:lnTo>
                    <a:pt x="12756" y="1807"/>
                  </a:lnTo>
                  <a:cubicBezTo>
                    <a:pt x="12749" y="1807"/>
                    <a:pt x="12726" y="1838"/>
                    <a:pt x="12719" y="1838"/>
                  </a:cubicBezTo>
                  <a:cubicBezTo>
                    <a:pt x="12717" y="1838"/>
                    <a:pt x="12717" y="1837"/>
                    <a:pt x="12717" y="1834"/>
                  </a:cubicBezTo>
                  <a:lnTo>
                    <a:pt x="12717" y="1798"/>
                  </a:lnTo>
                  <a:cubicBezTo>
                    <a:pt x="12725" y="1790"/>
                    <a:pt x="12731" y="1787"/>
                    <a:pt x="12735" y="1787"/>
                  </a:cubicBezTo>
                  <a:cubicBezTo>
                    <a:pt x="12739" y="1787"/>
                    <a:pt x="12742" y="1790"/>
                    <a:pt x="12746" y="1790"/>
                  </a:cubicBezTo>
                  <a:cubicBezTo>
                    <a:pt x="12747" y="1790"/>
                    <a:pt x="12750" y="1789"/>
                    <a:pt x="12752" y="1787"/>
                  </a:cubicBezTo>
                  <a:lnTo>
                    <a:pt x="12740" y="1787"/>
                  </a:lnTo>
                  <a:cubicBezTo>
                    <a:pt x="12747" y="1780"/>
                    <a:pt x="12753" y="1778"/>
                    <a:pt x="12758" y="1778"/>
                  </a:cubicBezTo>
                  <a:cubicBezTo>
                    <a:pt x="12768" y="1778"/>
                    <a:pt x="12777" y="1783"/>
                    <a:pt x="12791" y="1783"/>
                  </a:cubicBezTo>
                  <a:cubicBezTo>
                    <a:pt x="12800" y="1783"/>
                    <a:pt x="12811" y="1781"/>
                    <a:pt x="12824" y="1775"/>
                  </a:cubicBezTo>
                  <a:lnTo>
                    <a:pt x="12800" y="1739"/>
                  </a:lnTo>
                  <a:cubicBezTo>
                    <a:pt x="12796" y="1740"/>
                    <a:pt x="12792" y="1740"/>
                    <a:pt x="12788" y="1740"/>
                  </a:cubicBezTo>
                  <a:cubicBezTo>
                    <a:pt x="12747" y="1740"/>
                    <a:pt x="12722" y="1694"/>
                    <a:pt x="12673" y="1694"/>
                  </a:cubicBezTo>
                  <a:cubicBezTo>
                    <a:pt x="12661" y="1694"/>
                    <a:pt x="12648" y="1697"/>
                    <a:pt x="12633" y="1703"/>
                  </a:cubicBezTo>
                  <a:cubicBezTo>
                    <a:pt x="12633" y="1715"/>
                    <a:pt x="12633" y="1715"/>
                    <a:pt x="12621" y="1727"/>
                  </a:cubicBezTo>
                  <a:lnTo>
                    <a:pt x="12621" y="1715"/>
                  </a:lnTo>
                  <a:lnTo>
                    <a:pt x="12597" y="1739"/>
                  </a:lnTo>
                  <a:cubicBezTo>
                    <a:pt x="12621" y="1703"/>
                    <a:pt x="12609" y="1691"/>
                    <a:pt x="12609" y="1656"/>
                  </a:cubicBezTo>
                  <a:lnTo>
                    <a:pt x="12609" y="1656"/>
                  </a:lnTo>
                  <a:cubicBezTo>
                    <a:pt x="12609" y="1679"/>
                    <a:pt x="12609" y="1679"/>
                    <a:pt x="12586" y="1703"/>
                  </a:cubicBezTo>
                  <a:cubicBezTo>
                    <a:pt x="12570" y="1726"/>
                    <a:pt x="12560" y="1739"/>
                    <a:pt x="12554" y="1739"/>
                  </a:cubicBezTo>
                  <a:cubicBezTo>
                    <a:pt x="12551" y="1739"/>
                    <a:pt x="12550" y="1735"/>
                    <a:pt x="12550" y="1727"/>
                  </a:cubicBezTo>
                  <a:cubicBezTo>
                    <a:pt x="12562" y="1703"/>
                    <a:pt x="12574" y="1715"/>
                    <a:pt x="12574" y="1691"/>
                  </a:cubicBezTo>
                  <a:lnTo>
                    <a:pt x="12574" y="1691"/>
                  </a:lnTo>
                  <a:cubicBezTo>
                    <a:pt x="12574" y="1703"/>
                    <a:pt x="12562" y="1715"/>
                    <a:pt x="12550" y="1715"/>
                  </a:cubicBezTo>
                  <a:cubicBezTo>
                    <a:pt x="12562" y="1691"/>
                    <a:pt x="12550" y="1679"/>
                    <a:pt x="12562" y="1656"/>
                  </a:cubicBezTo>
                  <a:cubicBezTo>
                    <a:pt x="12568" y="1656"/>
                    <a:pt x="12571" y="1658"/>
                    <a:pt x="12571" y="1661"/>
                  </a:cubicBezTo>
                  <a:lnTo>
                    <a:pt x="12571" y="1661"/>
                  </a:lnTo>
                  <a:cubicBezTo>
                    <a:pt x="12576" y="1653"/>
                    <a:pt x="12581" y="1640"/>
                    <a:pt x="12597" y="1632"/>
                  </a:cubicBezTo>
                  <a:lnTo>
                    <a:pt x="12574" y="1632"/>
                  </a:lnTo>
                  <a:cubicBezTo>
                    <a:pt x="12586" y="1608"/>
                    <a:pt x="12597" y="1608"/>
                    <a:pt x="12609" y="1584"/>
                  </a:cubicBezTo>
                  <a:cubicBezTo>
                    <a:pt x="12574" y="1584"/>
                    <a:pt x="12526" y="1632"/>
                    <a:pt x="12502" y="1632"/>
                  </a:cubicBezTo>
                  <a:cubicBezTo>
                    <a:pt x="12513" y="1621"/>
                    <a:pt x="12542" y="1582"/>
                    <a:pt x="12540" y="1582"/>
                  </a:cubicBezTo>
                  <a:lnTo>
                    <a:pt x="12540" y="1582"/>
                  </a:lnTo>
                  <a:cubicBezTo>
                    <a:pt x="12540" y="1582"/>
                    <a:pt x="12539" y="1583"/>
                    <a:pt x="12538" y="1584"/>
                  </a:cubicBezTo>
                  <a:cubicBezTo>
                    <a:pt x="12538" y="1580"/>
                    <a:pt x="12536" y="1579"/>
                    <a:pt x="12533" y="1579"/>
                  </a:cubicBezTo>
                  <a:cubicBezTo>
                    <a:pt x="12522" y="1579"/>
                    <a:pt x="12497" y="1595"/>
                    <a:pt x="12478" y="1608"/>
                  </a:cubicBezTo>
                  <a:lnTo>
                    <a:pt x="12478" y="1608"/>
                  </a:lnTo>
                  <a:cubicBezTo>
                    <a:pt x="12442" y="1560"/>
                    <a:pt x="12407" y="1524"/>
                    <a:pt x="12395" y="1453"/>
                  </a:cubicBezTo>
                  <a:lnTo>
                    <a:pt x="12347" y="1489"/>
                  </a:lnTo>
                  <a:lnTo>
                    <a:pt x="12359" y="1453"/>
                  </a:lnTo>
                  <a:cubicBezTo>
                    <a:pt x="12336" y="1382"/>
                    <a:pt x="12276" y="1394"/>
                    <a:pt x="12228" y="1382"/>
                  </a:cubicBezTo>
                  <a:cubicBezTo>
                    <a:pt x="12205" y="1370"/>
                    <a:pt x="12240" y="1334"/>
                    <a:pt x="12240" y="1322"/>
                  </a:cubicBezTo>
                  <a:cubicBezTo>
                    <a:pt x="12235" y="1314"/>
                    <a:pt x="12228" y="1311"/>
                    <a:pt x="12220" y="1311"/>
                  </a:cubicBezTo>
                  <a:cubicBezTo>
                    <a:pt x="12198" y="1311"/>
                    <a:pt x="12169" y="1336"/>
                    <a:pt x="12143" y="1336"/>
                  </a:cubicBezTo>
                  <a:cubicBezTo>
                    <a:pt x="12140" y="1336"/>
                    <a:pt x="12136" y="1335"/>
                    <a:pt x="12133" y="1334"/>
                  </a:cubicBezTo>
                  <a:cubicBezTo>
                    <a:pt x="12145" y="1322"/>
                    <a:pt x="12181" y="1286"/>
                    <a:pt x="12181" y="1275"/>
                  </a:cubicBezTo>
                  <a:lnTo>
                    <a:pt x="12181" y="1275"/>
                  </a:lnTo>
                  <a:cubicBezTo>
                    <a:pt x="12161" y="1284"/>
                    <a:pt x="12150" y="1302"/>
                    <a:pt x="12146" y="1302"/>
                  </a:cubicBezTo>
                  <a:cubicBezTo>
                    <a:pt x="12145" y="1302"/>
                    <a:pt x="12145" y="1301"/>
                    <a:pt x="12145" y="1298"/>
                  </a:cubicBezTo>
                  <a:lnTo>
                    <a:pt x="12157" y="1286"/>
                  </a:lnTo>
                  <a:cubicBezTo>
                    <a:pt x="12169" y="1251"/>
                    <a:pt x="12145" y="1275"/>
                    <a:pt x="12133" y="1251"/>
                  </a:cubicBezTo>
                  <a:cubicBezTo>
                    <a:pt x="12128" y="1248"/>
                    <a:pt x="12121" y="1246"/>
                    <a:pt x="12112" y="1246"/>
                  </a:cubicBezTo>
                  <a:cubicBezTo>
                    <a:pt x="12086" y="1246"/>
                    <a:pt x="12048" y="1262"/>
                    <a:pt x="12002" y="1298"/>
                  </a:cubicBezTo>
                  <a:cubicBezTo>
                    <a:pt x="11978" y="1275"/>
                    <a:pt x="12038" y="1239"/>
                    <a:pt x="12038" y="1227"/>
                  </a:cubicBezTo>
                  <a:cubicBezTo>
                    <a:pt x="12042" y="1238"/>
                    <a:pt x="12045" y="1242"/>
                    <a:pt x="12049" y="1242"/>
                  </a:cubicBezTo>
                  <a:cubicBezTo>
                    <a:pt x="12057" y="1242"/>
                    <a:pt x="12065" y="1223"/>
                    <a:pt x="12074" y="1215"/>
                  </a:cubicBezTo>
                  <a:lnTo>
                    <a:pt x="12074" y="1215"/>
                  </a:lnTo>
                  <a:cubicBezTo>
                    <a:pt x="12070" y="1219"/>
                    <a:pt x="12064" y="1222"/>
                    <a:pt x="12060" y="1222"/>
                  </a:cubicBezTo>
                  <a:cubicBezTo>
                    <a:pt x="12051" y="1222"/>
                    <a:pt x="12046" y="1211"/>
                    <a:pt x="12062" y="1179"/>
                  </a:cubicBezTo>
                  <a:cubicBezTo>
                    <a:pt x="12056" y="1179"/>
                    <a:pt x="12050" y="1176"/>
                    <a:pt x="12042" y="1176"/>
                  </a:cubicBezTo>
                  <a:cubicBezTo>
                    <a:pt x="12035" y="1176"/>
                    <a:pt x="12026" y="1179"/>
                    <a:pt x="12014" y="1191"/>
                  </a:cubicBezTo>
                  <a:lnTo>
                    <a:pt x="12014" y="1191"/>
                  </a:lnTo>
                  <a:cubicBezTo>
                    <a:pt x="12016" y="1189"/>
                    <a:pt x="12018" y="1188"/>
                    <a:pt x="12020" y="1188"/>
                  </a:cubicBezTo>
                  <a:lnTo>
                    <a:pt x="12020" y="1188"/>
                  </a:lnTo>
                  <a:cubicBezTo>
                    <a:pt x="12025" y="1188"/>
                    <a:pt x="12021" y="1205"/>
                    <a:pt x="12002" y="1215"/>
                  </a:cubicBezTo>
                  <a:cubicBezTo>
                    <a:pt x="12002" y="1203"/>
                    <a:pt x="11966" y="1191"/>
                    <a:pt x="12002" y="1156"/>
                  </a:cubicBezTo>
                  <a:cubicBezTo>
                    <a:pt x="11931" y="1120"/>
                    <a:pt x="11871" y="1072"/>
                    <a:pt x="11812" y="1036"/>
                  </a:cubicBezTo>
                  <a:cubicBezTo>
                    <a:pt x="11788" y="1048"/>
                    <a:pt x="11812" y="1048"/>
                    <a:pt x="11800" y="1060"/>
                  </a:cubicBezTo>
                  <a:cubicBezTo>
                    <a:pt x="11792" y="1065"/>
                    <a:pt x="11788" y="1067"/>
                    <a:pt x="11785" y="1067"/>
                  </a:cubicBezTo>
                  <a:cubicBezTo>
                    <a:pt x="11778" y="1067"/>
                    <a:pt x="11785" y="1053"/>
                    <a:pt x="11778" y="1053"/>
                  </a:cubicBezTo>
                  <a:cubicBezTo>
                    <a:pt x="11776" y="1053"/>
                    <a:pt x="11772" y="1055"/>
                    <a:pt x="11764" y="1060"/>
                  </a:cubicBezTo>
                  <a:lnTo>
                    <a:pt x="11788" y="1036"/>
                  </a:lnTo>
                  <a:cubicBezTo>
                    <a:pt x="11785" y="1031"/>
                    <a:pt x="11780" y="1028"/>
                    <a:pt x="11774" y="1028"/>
                  </a:cubicBezTo>
                  <a:cubicBezTo>
                    <a:pt x="11754" y="1028"/>
                    <a:pt x="11720" y="1051"/>
                    <a:pt x="11693" y="1060"/>
                  </a:cubicBezTo>
                  <a:cubicBezTo>
                    <a:pt x="11716" y="1036"/>
                    <a:pt x="11693" y="1036"/>
                    <a:pt x="11716" y="1025"/>
                  </a:cubicBezTo>
                  <a:cubicBezTo>
                    <a:pt x="11705" y="1025"/>
                    <a:pt x="11765" y="903"/>
                    <a:pt x="11756" y="903"/>
                  </a:cubicBezTo>
                  <a:lnTo>
                    <a:pt x="11756" y="903"/>
                  </a:lnTo>
                  <a:cubicBezTo>
                    <a:pt x="11755" y="903"/>
                    <a:pt x="11754" y="904"/>
                    <a:pt x="11752" y="905"/>
                  </a:cubicBezTo>
                  <a:lnTo>
                    <a:pt x="11681" y="1036"/>
                  </a:lnTo>
                  <a:cubicBezTo>
                    <a:pt x="11681" y="1042"/>
                    <a:pt x="11678" y="1042"/>
                    <a:pt x="11675" y="1042"/>
                  </a:cubicBezTo>
                  <a:cubicBezTo>
                    <a:pt x="11672" y="1042"/>
                    <a:pt x="11669" y="1042"/>
                    <a:pt x="11669" y="1048"/>
                  </a:cubicBezTo>
                  <a:cubicBezTo>
                    <a:pt x="11669" y="1013"/>
                    <a:pt x="11681" y="977"/>
                    <a:pt x="11681" y="977"/>
                  </a:cubicBezTo>
                  <a:cubicBezTo>
                    <a:pt x="11687" y="959"/>
                    <a:pt x="11693" y="953"/>
                    <a:pt x="11697" y="953"/>
                  </a:cubicBezTo>
                  <a:cubicBezTo>
                    <a:pt x="11702" y="953"/>
                    <a:pt x="11705" y="959"/>
                    <a:pt x="11705" y="965"/>
                  </a:cubicBezTo>
                  <a:cubicBezTo>
                    <a:pt x="11740" y="917"/>
                    <a:pt x="11705" y="917"/>
                    <a:pt x="11740" y="870"/>
                  </a:cubicBezTo>
                  <a:lnTo>
                    <a:pt x="11740" y="870"/>
                  </a:lnTo>
                  <a:cubicBezTo>
                    <a:pt x="11728" y="870"/>
                    <a:pt x="11728" y="905"/>
                    <a:pt x="11705" y="917"/>
                  </a:cubicBezTo>
                  <a:cubicBezTo>
                    <a:pt x="11688" y="926"/>
                    <a:pt x="11672" y="945"/>
                    <a:pt x="11663" y="945"/>
                  </a:cubicBezTo>
                  <a:cubicBezTo>
                    <a:pt x="11659" y="945"/>
                    <a:pt x="11657" y="941"/>
                    <a:pt x="11657" y="929"/>
                  </a:cubicBezTo>
                  <a:lnTo>
                    <a:pt x="11609" y="965"/>
                  </a:lnTo>
                  <a:cubicBezTo>
                    <a:pt x="11621" y="947"/>
                    <a:pt x="11618" y="944"/>
                    <a:pt x="11612" y="944"/>
                  </a:cubicBezTo>
                  <a:cubicBezTo>
                    <a:pt x="11609" y="944"/>
                    <a:pt x="11606" y="945"/>
                    <a:pt x="11603" y="945"/>
                  </a:cubicBezTo>
                  <a:cubicBezTo>
                    <a:pt x="11600" y="945"/>
                    <a:pt x="11597" y="944"/>
                    <a:pt x="11597" y="941"/>
                  </a:cubicBezTo>
                  <a:lnTo>
                    <a:pt x="11621" y="917"/>
                  </a:lnTo>
                  <a:cubicBezTo>
                    <a:pt x="11609" y="917"/>
                    <a:pt x="11609" y="905"/>
                    <a:pt x="11609" y="882"/>
                  </a:cubicBezTo>
                  <a:cubicBezTo>
                    <a:pt x="11616" y="871"/>
                    <a:pt x="11620" y="868"/>
                    <a:pt x="11623" y="868"/>
                  </a:cubicBezTo>
                  <a:cubicBezTo>
                    <a:pt x="11626" y="868"/>
                    <a:pt x="11626" y="877"/>
                    <a:pt x="11628" y="877"/>
                  </a:cubicBezTo>
                  <a:cubicBezTo>
                    <a:pt x="11629" y="877"/>
                    <a:pt x="11630" y="875"/>
                    <a:pt x="11633" y="870"/>
                  </a:cubicBezTo>
                  <a:lnTo>
                    <a:pt x="11633" y="846"/>
                  </a:lnTo>
                  <a:cubicBezTo>
                    <a:pt x="11621" y="870"/>
                    <a:pt x="11597" y="882"/>
                    <a:pt x="11597" y="905"/>
                  </a:cubicBezTo>
                  <a:cubicBezTo>
                    <a:pt x="11570" y="933"/>
                    <a:pt x="11549" y="961"/>
                    <a:pt x="11530" y="961"/>
                  </a:cubicBezTo>
                  <a:cubicBezTo>
                    <a:pt x="11525" y="961"/>
                    <a:pt x="11519" y="958"/>
                    <a:pt x="11514" y="953"/>
                  </a:cubicBezTo>
                  <a:cubicBezTo>
                    <a:pt x="11526" y="905"/>
                    <a:pt x="11550" y="929"/>
                    <a:pt x="11562" y="882"/>
                  </a:cubicBezTo>
                  <a:cubicBezTo>
                    <a:pt x="11560" y="877"/>
                    <a:pt x="11557" y="875"/>
                    <a:pt x="11554" y="875"/>
                  </a:cubicBezTo>
                  <a:cubicBezTo>
                    <a:pt x="11530" y="875"/>
                    <a:pt x="11472" y="954"/>
                    <a:pt x="11457" y="954"/>
                  </a:cubicBezTo>
                  <a:cubicBezTo>
                    <a:pt x="11456" y="954"/>
                    <a:pt x="11455" y="954"/>
                    <a:pt x="11454" y="953"/>
                  </a:cubicBezTo>
                  <a:cubicBezTo>
                    <a:pt x="11451" y="943"/>
                    <a:pt x="11447" y="940"/>
                    <a:pt x="11442" y="940"/>
                  </a:cubicBezTo>
                  <a:cubicBezTo>
                    <a:pt x="11431" y="940"/>
                    <a:pt x="11417" y="955"/>
                    <a:pt x="11403" y="955"/>
                  </a:cubicBezTo>
                  <a:cubicBezTo>
                    <a:pt x="11400" y="955"/>
                    <a:pt x="11398" y="954"/>
                    <a:pt x="11395" y="953"/>
                  </a:cubicBezTo>
                  <a:cubicBezTo>
                    <a:pt x="11419" y="929"/>
                    <a:pt x="11395" y="917"/>
                    <a:pt x="11407" y="882"/>
                  </a:cubicBezTo>
                  <a:lnTo>
                    <a:pt x="11431" y="858"/>
                  </a:lnTo>
                  <a:lnTo>
                    <a:pt x="11431" y="858"/>
                  </a:lnTo>
                  <a:cubicBezTo>
                    <a:pt x="11428" y="860"/>
                    <a:pt x="11427" y="861"/>
                    <a:pt x="11425" y="861"/>
                  </a:cubicBezTo>
                  <a:cubicBezTo>
                    <a:pt x="11422" y="861"/>
                    <a:pt x="11422" y="857"/>
                    <a:pt x="11425" y="851"/>
                  </a:cubicBezTo>
                  <a:lnTo>
                    <a:pt x="11425" y="851"/>
                  </a:lnTo>
                  <a:cubicBezTo>
                    <a:pt x="11418" y="854"/>
                    <a:pt x="11412" y="855"/>
                    <a:pt x="11405" y="855"/>
                  </a:cubicBezTo>
                  <a:cubicBezTo>
                    <a:pt x="11399" y="855"/>
                    <a:pt x="11392" y="854"/>
                    <a:pt x="11384" y="854"/>
                  </a:cubicBezTo>
                  <a:cubicBezTo>
                    <a:pt x="11376" y="854"/>
                    <a:pt x="11368" y="855"/>
                    <a:pt x="11359" y="858"/>
                  </a:cubicBezTo>
                  <a:lnTo>
                    <a:pt x="11347" y="894"/>
                  </a:lnTo>
                  <a:cubicBezTo>
                    <a:pt x="11339" y="894"/>
                    <a:pt x="11321" y="899"/>
                    <a:pt x="11309" y="899"/>
                  </a:cubicBezTo>
                  <a:cubicBezTo>
                    <a:pt x="11304" y="899"/>
                    <a:pt x="11300" y="898"/>
                    <a:pt x="11300" y="894"/>
                  </a:cubicBezTo>
                  <a:cubicBezTo>
                    <a:pt x="11276" y="894"/>
                    <a:pt x="11264" y="917"/>
                    <a:pt x="11228" y="953"/>
                  </a:cubicBezTo>
                  <a:cubicBezTo>
                    <a:pt x="11228" y="917"/>
                    <a:pt x="11252" y="882"/>
                    <a:pt x="11276" y="846"/>
                  </a:cubicBezTo>
                  <a:cubicBezTo>
                    <a:pt x="11276" y="870"/>
                    <a:pt x="11288" y="858"/>
                    <a:pt x="11288" y="882"/>
                  </a:cubicBezTo>
                  <a:cubicBezTo>
                    <a:pt x="11317" y="862"/>
                    <a:pt x="11361" y="828"/>
                    <a:pt x="11383" y="828"/>
                  </a:cubicBezTo>
                  <a:cubicBezTo>
                    <a:pt x="11389" y="828"/>
                    <a:pt x="11393" y="829"/>
                    <a:pt x="11395" y="834"/>
                  </a:cubicBezTo>
                  <a:cubicBezTo>
                    <a:pt x="11417" y="808"/>
                    <a:pt x="11421" y="801"/>
                    <a:pt x="11418" y="801"/>
                  </a:cubicBezTo>
                  <a:lnTo>
                    <a:pt x="11418" y="801"/>
                  </a:lnTo>
                  <a:cubicBezTo>
                    <a:pt x="11414" y="801"/>
                    <a:pt x="11401" y="809"/>
                    <a:pt x="11392" y="809"/>
                  </a:cubicBezTo>
                  <a:cubicBezTo>
                    <a:pt x="11387" y="809"/>
                    <a:pt x="11383" y="806"/>
                    <a:pt x="11383" y="798"/>
                  </a:cubicBezTo>
                  <a:cubicBezTo>
                    <a:pt x="11387" y="795"/>
                    <a:pt x="11392" y="792"/>
                    <a:pt x="11398" y="789"/>
                  </a:cubicBezTo>
                  <a:lnTo>
                    <a:pt x="11398" y="789"/>
                  </a:lnTo>
                  <a:cubicBezTo>
                    <a:pt x="11398" y="790"/>
                    <a:pt x="11399" y="791"/>
                    <a:pt x="11401" y="791"/>
                  </a:cubicBezTo>
                  <a:cubicBezTo>
                    <a:pt x="11405" y="791"/>
                    <a:pt x="11410" y="786"/>
                    <a:pt x="11416" y="779"/>
                  </a:cubicBezTo>
                  <a:lnTo>
                    <a:pt x="11416" y="779"/>
                  </a:lnTo>
                  <a:cubicBezTo>
                    <a:pt x="11409" y="783"/>
                    <a:pt x="11403" y="786"/>
                    <a:pt x="11398" y="789"/>
                  </a:cubicBezTo>
                  <a:lnTo>
                    <a:pt x="11398" y="789"/>
                  </a:lnTo>
                  <a:cubicBezTo>
                    <a:pt x="11396" y="787"/>
                    <a:pt x="11395" y="782"/>
                    <a:pt x="11395" y="775"/>
                  </a:cubicBezTo>
                  <a:cubicBezTo>
                    <a:pt x="11393" y="775"/>
                    <a:pt x="11392" y="776"/>
                    <a:pt x="11390" y="776"/>
                  </a:cubicBezTo>
                  <a:cubicBezTo>
                    <a:pt x="11375" y="776"/>
                    <a:pt x="11394" y="715"/>
                    <a:pt x="11383" y="715"/>
                  </a:cubicBezTo>
                  <a:lnTo>
                    <a:pt x="11383" y="715"/>
                  </a:lnTo>
                  <a:cubicBezTo>
                    <a:pt x="11363" y="735"/>
                    <a:pt x="11335" y="780"/>
                    <a:pt x="11319" y="780"/>
                  </a:cubicBezTo>
                  <a:cubicBezTo>
                    <a:pt x="11316" y="780"/>
                    <a:pt x="11314" y="778"/>
                    <a:pt x="11312" y="775"/>
                  </a:cubicBezTo>
                  <a:lnTo>
                    <a:pt x="11347" y="739"/>
                  </a:lnTo>
                  <a:cubicBezTo>
                    <a:pt x="11344" y="735"/>
                    <a:pt x="11340" y="734"/>
                    <a:pt x="11337" y="734"/>
                  </a:cubicBezTo>
                  <a:cubicBezTo>
                    <a:pt x="11318" y="734"/>
                    <a:pt x="11300" y="776"/>
                    <a:pt x="11281" y="776"/>
                  </a:cubicBezTo>
                  <a:cubicBezTo>
                    <a:pt x="11280" y="776"/>
                    <a:pt x="11278" y="775"/>
                    <a:pt x="11276" y="775"/>
                  </a:cubicBezTo>
                  <a:cubicBezTo>
                    <a:pt x="11276" y="786"/>
                    <a:pt x="11240" y="822"/>
                    <a:pt x="11264" y="822"/>
                  </a:cubicBezTo>
                  <a:cubicBezTo>
                    <a:pt x="11252" y="834"/>
                    <a:pt x="11240" y="840"/>
                    <a:pt x="11231" y="840"/>
                  </a:cubicBezTo>
                  <a:cubicBezTo>
                    <a:pt x="11222" y="840"/>
                    <a:pt x="11216" y="834"/>
                    <a:pt x="11216" y="822"/>
                  </a:cubicBezTo>
                  <a:cubicBezTo>
                    <a:pt x="11204" y="822"/>
                    <a:pt x="11204" y="834"/>
                    <a:pt x="11193" y="846"/>
                  </a:cubicBezTo>
                  <a:cubicBezTo>
                    <a:pt x="11193" y="862"/>
                    <a:pt x="11198" y="866"/>
                    <a:pt x="11204" y="866"/>
                  </a:cubicBezTo>
                  <a:cubicBezTo>
                    <a:pt x="11210" y="866"/>
                    <a:pt x="11217" y="862"/>
                    <a:pt x="11221" y="862"/>
                  </a:cubicBezTo>
                  <a:cubicBezTo>
                    <a:pt x="11224" y="862"/>
                    <a:pt x="11224" y="866"/>
                    <a:pt x="11216" y="882"/>
                  </a:cubicBezTo>
                  <a:lnTo>
                    <a:pt x="11252" y="846"/>
                  </a:lnTo>
                  <a:lnTo>
                    <a:pt x="11252" y="846"/>
                  </a:lnTo>
                  <a:cubicBezTo>
                    <a:pt x="11264" y="870"/>
                    <a:pt x="11240" y="905"/>
                    <a:pt x="11228" y="917"/>
                  </a:cubicBezTo>
                  <a:cubicBezTo>
                    <a:pt x="11218" y="938"/>
                    <a:pt x="11213" y="945"/>
                    <a:pt x="11212" y="945"/>
                  </a:cubicBezTo>
                  <a:cubicBezTo>
                    <a:pt x="11209" y="945"/>
                    <a:pt x="11213" y="927"/>
                    <a:pt x="11207" y="927"/>
                  </a:cubicBezTo>
                  <a:cubicBezTo>
                    <a:pt x="11205" y="927"/>
                    <a:pt x="11200" y="931"/>
                    <a:pt x="11193" y="941"/>
                  </a:cubicBezTo>
                  <a:lnTo>
                    <a:pt x="11204" y="941"/>
                  </a:lnTo>
                  <a:cubicBezTo>
                    <a:pt x="11191" y="968"/>
                    <a:pt x="11178" y="976"/>
                    <a:pt x="11169" y="976"/>
                  </a:cubicBezTo>
                  <a:cubicBezTo>
                    <a:pt x="11162" y="976"/>
                    <a:pt x="11157" y="970"/>
                    <a:pt x="11157" y="965"/>
                  </a:cubicBezTo>
                  <a:cubicBezTo>
                    <a:pt x="11157" y="941"/>
                    <a:pt x="11145" y="917"/>
                    <a:pt x="11157" y="894"/>
                  </a:cubicBezTo>
                  <a:lnTo>
                    <a:pt x="11193" y="882"/>
                  </a:lnTo>
                  <a:cubicBezTo>
                    <a:pt x="11193" y="875"/>
                    <a:pt x="11190" y="873"/>
                    <a:pt x="11186" y="873"/>
                  </a:cubicBezTo>
                  <a:cubicBezTo>
                    <a:pt x="11178" y="873"/>
                    <a:pt x="11162" y="884"/>
                    <a:pt x="11152" y="884"/>
                  </a:cubicBezTo>
                  <a:cubicBezTo>
                    <a:pt x="11149" y="884"/>
                    <a:pt x="11147" y="883"/>
                    <a:pt x="11145" y="882"/>
                  </a:cubicBezTo>
                  <a:cubicBezTo>
                    <a:pt x="11145" y="882"/>
                    <a:pt x="11145" y="870"/>
                    <a:pt x="11145" y="858"/>
                  </a:cubicBezTo>
                  <a:cubicBezTo>
                    <a:pt x="11145" y="858"/>
                    <a:pt x="11134" y="863"/>
                    <a:pt x="11124" y="863"/>
                  </a:cubicBezTo>
                  <a:cubicBezTo>
                    <a:pt x="11118" y="863"/>
                    <a:pt x="11113" y="862"/>
                    <a:pt x="11109" y="858"/>
                  </a:cubicBezTo>
                  <a:lnTo>
                    <a:pt x="11097" y="882"/>
                  </a:lnTo>
                  <a:lnTo>
                    <a:pt x="11109" y="870"/>
                  </a:lnTo>
                  <a:lnTo>
                    <a:pt x="11109" y="870"/>
                  </a:lnTo>
                  <a:cubicBezTo>
                    <a:pt x="11121" y="870"/>
                    <a:pt x="11121" y="894"/>
                    <a:pt x="11097" y="917"/>
                  </a:cubicBezTo>
                  <a:cubicBezTo>
                    <a:pt x="11095" y="918"/>
                    <a:pt x="11093" y="919"/>
                    <a:pt x="11092" y="919"/>
                  </a:cubicBezTo>
                  <a:cubicBezTo>
                    <a:pt x="11078" y="919"/>
                    <a:pt x="11098" y="867"/>
                    <a:pt x="11109" y="834"/>
                  </a:cubicBezTo>
                  <a:cubicBezTo>
                    <a:pt x="11116" y="824"/>
                    <a:pt x="11120" y="821"/>
                    <a:pt x="11122" y="821"/>
                  </a:cubicBezTo>
                  <a:cubicBezTo>
                    <a:pt x="11128" y="821"/>
                    <a:pt x="11128" y="836"/>
                    <a:pt x="11138" y="836"/>
                  </a:cubicBezTo>
                  <a:cubicBezTo>
                    <a:pt x="11140" y="836"/>
                    <a:pt x="11142" y="835"/>
                    <a:pt x="11145" y="834"/>
                  </a:cubicBezTo>
                  <a:cubicBezTo>
                    <a:pt x="11157" y="786"/>
                    <a:pt x="11121" y="822"/>
                    <a:pt x="11121" y="786"/>
                  </a:cubicBezTo>
                  <a:cubicBezTo>
                    <a:pt x="11133" y="771"/>
                    <a:pt x="11140" y="767"/>
                    <a:pt x="11144" y="767"/>
                  </a:cubicBezTo>
                  <a:cubicBezTo>
                    <a:pt x="11148" y="767"/>
                    <a:pt x="11151" y="771"/>
                    <a:pt x="11154" y="771"/>
                  </a:cubicBezTo>
                  <a:cubicBezTo>
                    <a:pt x="11157" y="771"/>
                    <a:pt x="11161" y="767"/>
                    <a:pt x="11169" y="751"/>
                  </a:cubicBezTo>
                  <a:cubicBezTo>
                    <a:pt x="11167" y="749"/>
                    <a:pt x="11165" y="748"/>
                    <a:pt x="11163" y="748"/>
                  </a:cubicBezTo>
                  <a:cubicBezTo>
                    <a:pt x="11156" y="748"/>
                    <a:pt x="11149" y="759"/>
                    <a:pt x="11142" y="759"/>
                  </a:cubicBezTo>
                  <a:cubicBezTo>
                    <a:pt x="11139" y="759"/>
                    <a:pt x="11136" y="757"/>
                    <a:pt x="11133" y="751"/>
                  </a:cubicBezTo>
                  <a:cubicBezTo>
                    <a:pt x="11145" y="727"/>
                    <a:pt x="11157" y="727"/>
                    <a:pt x="11181" y="703"/>
                  </a:cubicBezTo>
                  <a:lnTo>
                    <a:pt x="11169" y="681"/>
                  </a:lnTo>
                  <a:lnTo>
                    <a:pt x="11169" y="681"/>
                  </a:lnTo>
                  <a:cubicBezTo>
                    <a:pt x="11166" y="685"/>
                    <a:pt x="11161" y="689"/>
                    <a:pt x="11157" y="691"/>
                  </a:cubicBezTo>
                  <a:lnTo>
                    <a:pt x="11145" y="667"/>
                  </a:lnTo>
                  <a:cubicBezTo>
                    <a:pt x="11157" y="644"/>
                    <a:pt x="11193" y="632"/>
                    <a:pt x="11193" y="596"/>
                  </a:cubicBezTo>
                  <a:lnTo>
                    <a:pt x="11193" y="596"/>
                  </a:lnTo>
                  <a:lnTo>
                    <a:pt x="11169" y="608"/>
                  </a:lnTo>
                  <a:cubicBezTo>
                    <a:pt x="11157" y="620"/>
                    <a:pt x="11169" y="632"/>
                    <a:pt x="11145" y="655"/>
                  </a:cubicBezTo>
                  <a:cubicBezTo>
                    <a:pt x="11145" y="652"/>
                    <a:pt x="11144" y="651"/>
                    <a:pt x="11143" y="651"/>
                  </a:cubicBezTo>
                  <a:cubicBezTo>
                    <a:pt x="11135" y="651"/>
                    <a:pt x="11106" y="705"/>
                    <a:pt x="11085" y="715"/>
                  </a:cubicBezTo>
                  <a:cubicBezTo>
                    <a:pt x="11073" y="715"/>
                    <a:pt x="11073" y="703"/>
                    <a:pt x="11073" y="691"/>
                  </a:cubicBezTo>
                  <a:cubicBezTo>
                    <a:pt x="11038" y="727"/>
                    <a:pt x="11014" y="703"/>
                    <a:pt x="10966" y="739"/>
                  </a:cubicBezTo>
                  <a:cubicBezTo>
                    <a:pt x="10990" y="715"/>
                    <a:pt x="10990" y="691"/>
                    <a:pt x="11002" y="655"/>
                  </a:cubicBezTo>
                  <a:cubicBezTo>
                    <a:pt x="11003" y="657"/>
                    <a:pt x="11005" y="657"/>
                    <a:pt x="11006" y="657"/>
                  </a:cubicBezTo>
                  <a:cubicBezTo>
                    <a:pt x="11019" y="657"/>
                    <a:pt x="11039" y="616"/>
                    <a:pt x="11050" y="584"/>
                  </a:cubicBezTo>
                  <a:lnTo>
                    <a:pt x="11050" y="584"/>
                  </a:lnTo>
                  <a:cubicBezTo>
                    <a:pt x="11038" y="584"/>
                    <a:pt x="11014" y="632"/>
                    <a:pt x="11014" y="644"/>
                  </a:cubicBezTo>
                  <a:cubicBezTo>
                    <a:pt x="11012" y="639"/>
                    <a:pt x="11009" y="638"/>
                    <a:pt x="11007" y="638"/>
                  </a:cubicBezTo>
                  <a:cubicBezTo>
                    <a:pt x="10999" y="638"/>
                    <a:pt x="10990" y="651"/>
                    <a:pt x="10984" y="651"/>
                  </a:cubicBezTo>
                  <a:cubicBezTo>
                    <a:pt x="10980" y="651"/>
                    <a:pt x="10978" y="646"/>
                    <a:pt x="10978" y="632"/>
                  </a:cubicBezTo>
                  <a:cubicBezTo>
                    <a:pt x="10978" y="620"/>
                    <a:pt x="11014" y="596"/>
                    <a:pt x="11014" y="572"/>
                  </a:cubicBezTo>
                  <a:cubicBezTo>
                    <a:pt x="11013" y="571"/>
                    <a:pt x="11012" y="571"/>
                    <a:pt x="11011" y="571"/>
                  </a:cubicBezTo>
                  <a:cubicBezTo>
                    <a:pt x="11002" y="571"/>
                    <a:pt x="10992" y="613"/>
                    <a:pt x="10976" y="613"/>
                  </a:cubicBezTo>
                  <a:cubicBezTo>
                    <a:pt x="10973" y="613"/>
                    <a:pt x="10970" y="611"/>
                    <a:pt x="10966" y="608"/>
                  </a:cubicBezTo>
                  <a:cubicBezTo>
                    <a:pt x="10978" y="608"/>
                    <a:pt x="10978" y="596"/>
                    <a:pt x="10978" y="596"/>
                  </a:cubicBezTo>
                  <a:cubicBezTo>
                    <a:pt x="10978" y="589"/>
                    <a:pt x="10976" y="586"/>
                    <a:pt x="10973" y="586"/>
                  </a:cubicBezTo>
                  <a:cubicBezTo>
                    <a:pt x="10965" y="586"/>
                    <a:pt x="10951" y="603"/>
                    <a:pt x="10943" y="620"/>
                  </a:cubicBezTo>
                  <a:cubicBezTo>
                    <a:pt x="10966" y="548"/>
                    <a:pt x="10907" y="608"/>
                    <a:pt x="10943" y="548"/>
                  </a:cubicBezTo>
                  <a:cubicBezTo>
                    <a:pt x="10907" y="548"/>
                    <a:pt x="10931" y="584"/>
                    <a:pt x="10919" y="608"/>
                  </a:cubicBezTo>
                  <a:cubicBezTo>
                    <a:pt x="10914" y="610"/>
                    <a:pt x="10910" y="611"/>
                    <a:pt x="10906" y="611"/>
                  </a:cubicBezTo>
                  <a:cubicBezTo>
                    <a:pt x="10891" y="611"/>
                    <a:pt x="10883" y="594"/>
                    <a:pt x="10883" y="584"/>
                  </a:cubicBezTo>
                  <a:cubicBezTo>
                    <a:pt x="10891" y="584"/>
                    <a:pt x="10899" y="579"/>
                    <a:pt x="10903" y="579"/>
                  </a:cubicBezTo>
                  <a:cubicBezTo>
                    <a:pt x="10905" y="579"/>
                    <a:pt x="10907" y="580"/>
                    <a:pt x="10907" y="584"/>
                  </a:cubicBezTo>
                  <a:lnTo>
                    <a:pt x="10919" y="536"/>
                  </a:lnTo>
                  <a:cubicBezTo>
                    <a:pt x="10917" y="529"/>
                    <a:pt x="10914" y="526"/>
                    <a:pt x="10911" y="526"/>
                  </a:cubicBezTo>
                  <a:cubicBezTo>
                    <a:pt x="10896" y="526"/>
                    <a:pt x="10870" y="583"/>
                    <a:pt x="10855" y="583"/>
                  </a:cubicBezTo>
                  <a:cubicBezTo>
                    <a:pt x="10852" y="583"/>
                    <a:pt x="10849" y="580"/>
                    <a:pt x="10847" y="572"/>
                  </a:cubicBezTo>
                  <a:cubicBezTo>
                    <a:pt x="10871" y="560"/>
                    <a:pt x="10859" y="536"/>
                    <a:pt x="10883" y="513"/>
                  </a:cubicBezTo>
                  <a:lnTo>
                    <a:pt x="10883" y="513"/>
                  </a:lnTo>
                  <a:cubicBezTo>
                    <a:pt x="10880" y="516"/>
                    <a:pt x="10877" y="516"/>
                    <a:pt x="10874" y="516"/>
                  </a:cubicBezTo>
                  <a:cubicBezTo>
                    <a:pt x="10871" y="516"/>
                    <a:pt x="10869" y="516"/>
                    <a:pt x="10867" y="516"/>
                  </a:cubicBezTo>
                  <a:cubicBezTo>
                    <a:pt x="10862" y="516"/>
                    <a:pt x="10859" y="519"/>
                    <a:pt x="10859" y="536"/>
                  </a:cubicBezTo>
                  <a:cubicBezTo>
                    <a:pt x="10847" y="536"/>
                    <a:pt x="10847" y="524"/>
                    <a:pt x="10847" y="513"/>
                  </a:cubicBezTo>
                  <a:cubicBezTo>
                    <a:pt x="10823" y="524"/>
                    <a:pt x="10812" y="524"/>
                    <a:pt x="10788" y="548"/>
                  </a:cubicBezTo>
                  <a:cubicBezTo>
                    <a:pt x="10776" y="536"/>
                    <a:pt x="10776" y="501"/>
                    <a:pt x="10776" y="489"/>
                  </a:cubicBezTo>
                  <a:cubicBezTo>
                    <a:pt x="10773" y="490"/>
                    <a:pt x="10770" y="490"/>
                    <a:pt x="10768" y="490"/>
                  </a:cubicBezTo>
                  <a:cubicBezTo>
                    <a:pt x="10743" y="490"/>
                    <a:pt x="10729" y="448"/>
                    <a:pt x="10699" y="448"/>
                  </a:cubicBezTo>
                  <a:cubicBezTo>
                    <a:pt x="10694" y="448"/>
                    <a:pt x="10687" y="450"/>
                    <a:pt x="10681" y="453"/>
                  </a:cubicBezTo>
                  <a:cubicBezTo>
                    <a:pt x="10678" y="450"/>
                    <a:pt x="10675" y="449"/>
                    <a:pt x="10673" y="449"/>
                  </a:cubicBezTo>
                  <a:cubicBezTo>
                    <a:pt x="10660" y="449"/>
                    <a:pt x="10665" y="502"/>
                    <a:pt x="10649" y="502"/>
                  </a:cubicBezTo>
                  <a:cubicBezTo>
                    <a:pt x="10648" y="502"/>
                    <a:pt x="10646" y="501"/>
                    <a:pt x="10645" y="501"/>
                  </a:cubicBezTo>
                  <a:cubicBezTo>
                    <a:pt x="10669" y="453"/>
                    <a:pt x="10645" y="453"/>
                    <a:pt x="10645" y="429"/>
                  </a:cubicBezTo>
                  <a:cubicBezTo>
                    <a:pt x="10636" y="412"/>
                    <a:pt x="10625" y="409"/>
                    <a:pt x="10613" y="409"/>
                  </a:cubicBezTo>
                  <a:cubicBezTo>
                    <a:pt x="10605" y="409"/>
                    <a:pt x="10597" y="410"/>
                    <a:pt x="10590" y="410"/>
                  </a:cubicBezTo>
                  <a:cubicBezTo>
                    <a:pt x="10577" y="410"/>
                    <a:pt x="10566" y="406"/>
                    <a:pt x="10562" y="382"/>
                  </a:cubicBezTo>
                  <a:cubicBezTo>
                    <a:pt x="10562" y="382"/>
                    <a:pt x="10573" y="370"/>
                    <a:pt x="10573" y="370"/>
                  </a:cubicBezTo>
                  <a:cubicBezTo>
                    <a:pt x="10562" y="334"/>
                    <a:pt x="10538" y="346"/>
                    <a:pt x="10514" y="322"/>
                  </a:cubicBezTo>
                  <a:lnTo>
                    <a:pt x="10526" y="322"/>
                  </a:lnTo>
                  <a:cubicBezTo>
                    <a:pt x="10515" y="295"/>
                    <a:pt x="10499" y="288"/>
                    <a:pt x="10482" y="288"/>
                  </a:cubicBezTo>
                  <a:cubicBezTo>
                    <a:pt x="10461" y="288"/>
                    <a:pt x="10438" y="298"/>
                    <a:pt x="10419" y="298"/>
                  </a:cubicBezTo>
                  <a:cubicBezTo>
                    <a:pt x="10419" y="286"/>
                    <a:pt x="10431" y="274"/>
                    <a:pt x="10431" y="263"/>
                  </a:cubicBezTo>
                  <a:cubicBezTo>
                    <a:pt x="10424" y="256"/>
                    <a:pt x="10414" y="246"/>
                    <a:pt x="10400" y="246"/>
                  </a:cubicBezTo>
                  <a:cubicBezTo>
                    <a:pt x="10389" y="246"/>
                    <a:pt x="10375" y="253"/>
                    <a:pt x="10359" y="274"/>
                  </a:cubicBezTo>
                  <a:cubicBezTo>
                    <a:pt x="10359" y="245"/>
                    <a:pt x="10357" y="240"/>
                    <a:pt x="10354" y="240"/>
                  </a:cubicBezTo>
                  <a:cubicBezTo>
                    <a:pt x="10352" y="240"/>
                    <a:pt x="10350" y="241"/>
                    <a:pt x="10348" y="241"/>
                  </a:cubicBezTo>
                  <a:cubicBezTo>
                    <a:pt x="10344" y="241"/>
                    <a:pt x="10340" y="237"/>
                    <a:pt x="10335" y="215"/>
                  </a:cubicBezTo>
                  <a:cubicBezTo>
                    <a:pt x="10335" y="209"/>
                    <a:pt x="10338" y="209"/>
                    <a:pt x="10341" y="209"/>
                  </a:cubicBezTo>
                  <a:cubicBezTo>
                    <a:pt x="10344" y="209"/>
                    <a:pt x="10347" y="209"/>
                    <a:pt x="10347" y="203"/>
                  </a:cubicBezTo>
                  <a:cubicBezTo>
                    <a:pt x="10335" y="179"/>
                    <a:pt x="10323" y="191"/>
                    <a:pt x="10311" y="179"/>
                  </a:cubicBezTo>
                  <a:cubicBezTo>
                    <a:pt x="10283" y="189"/>
                    <a:pt x="10254" y="237"/>
                    <a:pt x="10232" y="237"/>
                  </a:cubicBezTo>
                  <a:cubicBezTo>
                    <a:pt x="10226" y="237"/>
                    <a:pt x="10221" y="234"/>
                    <a:pt x="10216" y="227"/>
                  </a:cubicBezTo>
                  <a:cubicBezTo>
                    <a:pt x="10240" y="155"/>
                    <a:pt x="10240" y="215"/>
                    <a:pt x="10264" y="155"/>
                  </a:cubicBezTo>
                  <a:lnTo>
                    <a:pt x="10264" y="155"/>
                  </a:lnTo>
                  <a:cubicBezTo>
                    <a:pt x="10257" y="162"/>
                    <a:pt x="10250" y="169"/>
                    <a:pt x="10246" y="169"/>
                  </a:cubicBezTo>
                  <a:cubicBezTo>
                    <a:pt x="10242" y="169"/>
                    <a:pt x="10240" y="165"/>
                    <a:pt x="10240" y="155"/>
                  </a:cubicBezTo>
                  <a:cubicBezTo>
                    <a:pt x="10252" y="132"/>
                    <a:pt x="10252" y="143"/>
                    <a:pt x="10264" y="120"/>
                  </a:cubicBezTo>
                  <a:cubicBezTo>
                    <a:pt x="10264" y="117"/>
                    <a:pt x="10263" y="115"/>
                    <a:pt x="10261" y="115"/>
                  </a:cubicBezTo>
                  <a:cubicBezTo>
                    <a:pt x="10251" y="115"/>
                    <a:pt x="10211" y="168"/>
                    <a:pt x="10205" y="168"/>
                  </a:cubicBezTo>
                  <a:cubicBezTo>
                    <a:pt x="10205" y="168"/>
                    <a:pt x="10204" y="168"/>
                    <a:pt x="10204" y="167"/>
                  </a:cubicBezTo>
                  <a:cubicBezTo>
                    <a:pt x="10192" y="191"/>
                    <a:pt x="10192" y="191"/>
                    <a:pt x="10204" y="191"/>
                  </a:cubicBezTo>
                  <a:cubicBezTo>
                    <a:pt x="10197" y="205"/>
                    <a:pt x="10191" y="210"/>
                    <a:pt x="10186" y="210"/>
                  </a:cubicBezTo>
                  <a:cubicBezTo>
                    <a:pt x="10174" y="210"/>
                    <a:pt x="10165" y="189"/>
                    <a:pt x="10151" y="189"/>
                  </a:cubicBezTo>
                  <a:cubicBezTo>
                    <a:pt x="10149" y="189"/>
                    <a:pt x="10147" y="190"/>
                    <a:pt x="10145" y="191"/>
                  </a:cubicBezTo>
                  <a:cubicBezTo>
                    <a:pt x="10145" y="203"/>
                    <a:pt x="10157" y="215"/>
                    <a:pt x="10145" y="251"/>
                  </a:cubicBezTo>
                  <a:cubicBezTo>
                    <a:pt x="10141" y="247"/>
                    <a:pt x="10137" y="245"/>
                    <a:pt x="10132" y="245"/>
                  </a:cubicBezTo>
                  <a:cubicBezTo>
                    <a:pt x="10110" y="245"/>
                    <a:pt x="10081" y="290"/>
                    <a:pt x="10061" y="310"/>
                  </a:cubicBezTo>
                  <a:cubicBezTo>
                    <a:pt x="10050" y="274"/>
                    <a:pt x="10097" y="263"/>
                    <a:pt x="10121" y="203"/>
                  </a:cubicBezTo>
                  <a:cubicBezTo>
                    <a:pt x="10121" y="191"/>
                    <a:pt x="10133" y="143"/>
                    <a:pt x="10145" y="132"/>
                  </a:cubicBezTo>
                  <a:cubicBezTo>
                    <a:pt x="10142" y="126"/>
                    <a:pt x="10138" y="124"/>
                    <a:pt x="10133" y="124"/>
                  </a:cubicBezTo>
                  <a:cubicBezTo>
                    <a:pt x="10116" y="124"/>
                    <a:pt x="10091" y="146"/>
                    <a:pt x="10073" y="155"/>
                  </a:cubicBezTo>
                  <a:lnTo>
                    <a:pt x="10085" y="143"/>
                  </a:lnTo>
                  <a:cubicBezTo>
                    <a:pt x="10083" y="142"/>
                    <a:pt x="10081" y="142"/>
                    <a:pt x="10078" y="142"/>
                  </a:cubicBezTo>
                  <a:cubicBezTo>
                    <a:pt x="10059" y="142"/>
                    <a:pt x="10033" y="167"/>
                    <a:pt x="10016" y="167"/>
                  </a:cubicBezTo>
                  <a:cubicBezTo>
                    <a:pt x="10010" y="167"/>
                    <a:pt x="10005" y="164"/>
                    <a:pt x="10002" y="155"/>
                  </a:cubicBezTo>
                  <a:lnTo>
                    <a:pt x="10002" y="167"/>
                  </a:lnTo>
                  <a:cubicBezTo>
                    <a:pt x="10002" y="179"/>
                    <a:pt x="9990" y="167"/>
                    <a:pt x="9966" y="191"/>
                  </a:cubicBezTo>
                  <a:cubicBezTo>
                    <a:pt x="9976" y="172"/>
                    <a:pt x="9978" y="153"/>
                    <a:pt x="9984" y="140"/>
                  </a:cubicBezTo>
                  <a:lnTo>
                    <a:pt x="9984" y="140"/>
                  </a:lnTo>
                  <a:cubicBezTo>
                    <a:pt x="9940" y="199"/>
                    <a:pt x="9917" y="158"/>
                    <a:pt x="9871" y="215"/>
                  </a:cubicBezTo>
                  <a:cubicBezTo>
                    <a:pt x="9871" y="203"/>
                    <a:pt x="9895" y="167"/>
                    <a:pt x="9907" y="155"/>
                  </a:cubicBezTo>
                  <a:cubicBezTo>
                    <a:pt x="9914" y="162"/>
                    <a:pt x="9916" y="169"/>
                    <a:pt x="9920" y="169"/>
                  </a:cubicBezTo>
                  <a:cubicBezTo>
                    <a:pt x="9923" y="169"/>
                    <a:pt x="9925" y="165"/>
                    <a:pt x="9930" y="155"/>
                  </a:cubicBezTo>
                  <a:cubicBezTo>
                    <a:pt x="9919" y="155"/>
                    <a:pt x="9919" y="132"/>
                    <a:pt x="9930" y="108"/>
                  </a:cubicBezTo>
                  <a:lnTo>
                    <a:pt x="9930" y="108"/>
                  </a:lnTo>
                  <a:cubicBezTo>
                    <a:pt x="9907" y="143"/>
                    <a:pt x="9883" y="155"/>
                    <a:pt x="9859" y="167"/>
                  </a:cubicBezTo>
                  <a:cubicBezTo>
                    <a:pt x="9847" y="167"/>
                    <a:pt x="9823" y="167"/>
                    <a:pt x="9859" y="155"/>
                  </a:cubicBezTo>
                  <a:lnTo>
                    <a:pt x="9847" y="155"/>
                  </a:lnTo>
                  <a:cubicBezTo>
                    <a:pt x="9847" y="143"/>
                    <a:pt x="9847" y="143"/>
                    <a:pt x="9847" y="143"/>
                  </a:cubicBezTo>
                  <a:lnTo>
                    <a:pt x="9907" y="132"/>
                  </a:lnTo>
                  <a:lnTo>
                    <a:pt x="9871" y="132"/>
                  </a:lnTo>
                  <a:cubicBezTo>
                    <a:pt x="9877" y="126"/>
                    <a:pt x="9877" y="123"/>
                    <a:pt x="9872" y="123"/>
                  </a:cubicBezTo>
                  <a:cubicBezTo>
                    <a:pt x="9868" y="123"/>
                    <a:pt x="9859" y="126"/>
                    <a:pt x="9847" y="132"/>
                  </a:cubicBezTo>
                  <a:lnTo>
                    <a:pt x="9835" y="132"/>
                  </a:lnTo>
                  <a:cubicBezTo>
                    <a:pt x="9835" y="132"/>
                    <a:pt x="9835" y="132"/>
                    <a:pt x="9835" y="143"/>
                  </a:cubicBezTo>
                  <a:cubicBezTo>
                    <a:pt x="9835" y="143"/>
                    <a:pt x="9823" y="143"/>
                    <a:pt x="9823" y="155"/>
                  </a:cubicBezTo>
                  <a:cubicBezTo>
                    <a:pt x="9811" y="167"/>
                    <a:pt x="9811" y="167"/>
                    <a:pt x="9800" y="167"/>
                  </a:cubicBezTo>
                  <a:cubicBezTo>
                    <a:pt x="9811" y="155"/>
                    <a:pt x="9811" y="155"/>
                    <a:pt x="9811" y="155"/>
                  </a:cubicBezTo>
                  <a:cubicBezTo>
                    <a:pt x="9811" y="143"/>
                    <a:pt x="9811" y="143"/>
                    <a:pt x="9811" y="143"/>
                  </a:cubicBezTo>
                  <a:cubicBezTo>
                    <a:pt x="9823" y="132"/>
                    <a:pt x="9823" y="132"/>
                    <a:pt x="9835" y="132"/>
                  </a:cubicBezTo>
                  <a:lnTo>
                    <a:pt x="9811" y="132"/>
                  </a:lnTo>
                  <a:cubicBezTo>
                    <a:pt x="9811" y="128"/>
                    <a:pt x="9810" y="126"/>
                    <a:pt x="9808" y="126"/>
                  </a:cubicBezTo>
                  <a:cubicBezTo>
                    <a:pt x="9805" y="126"/>
                    <a:pt x="9800" y="132"/>
                    <a:pt x="9800" y="132"/>
                  </a:cubicBezTo>
                  <a:cubicBezTo>
                    <a:pt x="9788" y="143"/>
                    <a:pt x="9788" y="143"/>
                    <a:pt x="9776" y="143"/>
                  </a:cubicBezTo>
                  <a:lnTo>
                    <a:pt x="9728" y="143"/>
                  </a:lnTo>
                  <a:lnTo>
                    <a:pt x="9776" y="132"/>
                  </a:lnTo>
                  <a:lnTo>
                    <a:pt x="9685" y="132"/>
                  </a:lnTo>
                  <a:cubicBezTo>
                    <a:pt x="9704" y="129"/>
                    <a:pt x="9728" y="126"/>
                    <a:pt x="9752" y="120"/>
                  </a:cubicBezTo>
                  <a:lnTo>
                    <a:pt x="9740" y="120"/>
                  </a:lnTo>
                  <a:lnTo>
                    <a:pt x="9776" y="108"/>
                  </a:lnTo>
                  <a:lnTo>
                    <a:pt x="9740" y="108"/>
                  </a:lnTo>
                  <a:cubicBezTo>
                    <a:pt x="9771" y="108"/>
                    <a:pt x="9775" y="90"/>
                    <a:pt x="9807" y="85"/>
                  </a:cubicBezTo>
                  <a:lnTo>
                    <a:pt x="9807" y="85"/>
                  </a:lnTo>
                  <a:cubicBezTo>
                    <a:pt x="9808" y="85"/>
                    <a:pt x="9810" y="84"/>
                    <a:pt x="9811" y="84"/>
                  </a:cubicBezTo>
                  <a:cubicBezTo>
                    <a:pt x="9776" y="84"/>
                    <a:pt x="9788" y="84"/>
                    <a:pt x="9776" y="96"/>
                  </a:cubicBezTo>
                  <a:cubicBezTo>
                    <a:pt x="9728" y="96"/>
                    <a:pt x="9752" y="84"/>
                    <a:pt x="9740" y="84"/>
                  </a:cubicBezTo>
                  <a:cubicBezTo>
                    <a:pt x="9764" y="84"/>
                    <a:pt x="9776" y="84"/>
                    <a:pt x="9788" y="72"/>
                  </a:cubicBezTo>
                  <a:lnTo>
                    <a:pt x="9788" y="72"/>
                  </a:lnTo>
                  <a:cubicBezTo>
                    <a:pt x="9780" y="76"/>
                    <a:pt x="9773" y="77"/>
                    <a:pt x="9769" y="77"/>
                  </a:cubicBezTo>
                  <a:cubicBezTo>
                    <a:pt x="9760" y="77"/>
                    <a:pt x="9760" y="72"/>
                    <a:pt x="9776" y="72"/>
                  </a:cubicBezTo>
                  <a:cubicBezTo>
                    <a:pt x="9740" y="72"/>
                    <a:pt x="9763" y="72"/>
                    <a:pt x="9764" y="60"/>
                  </a:cubicBezTo>
                  <a:lnTo>
                    <a:pt x="9764" y="60"/>
                  </a:lnTo>
                  <a:cubicBezTo>
                    <a:pt x="9763" y="72"/>
                    <a:pt x="9740" y="72"/>
                    <a:pt x="9704" y="72"/>
                  </a:cubicBezTo>
                  <a:lnTo>
                    <a:pt x="9669" y="72"/>
                  </a:lnTo>
                  <a:cubicBezTo>
                    <a:pt x="9621" y="72"/>
                    <a:pt x="9704" y="60"/>
                    <a:pt x="9692" y="60"/>
                  </a:cubicBezTo>
                  <a:lnTo>
                    <a:pt x="9740" y="60"/>
                  </a:lnTo>
                  <a:cubicBezTo>
                    <a:pt x="9728" y="60"/>
                    <a:pt x="9692" y="48"/>
                    <a:pt x="9680" y="48"/>
                  </a:cubicBezTo>
                  <a:cubicBezTo>
                    <a:pt x="9659" y="51"/>
                    <a:pt x="9646" y="52"/>
                    <a:pt x="9639" y="52"/>
                  </a:cubicBezTo>
                  <a:cubicBezTo>
                    <a:pt x="9610" y="52"/>
                    <a:pt x="9671" y="36"/>
                    <a:pt x="9633" y="3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3"/>
            <p:cNvSpPr/>
            <p:nvPr/>
          </p:nvSpPr>
          <p:spPr>
            <a:xfrm>
              <a:off x="5575100" y="2174200"/>
              <a:ext cx="600" cy="1225"/>
            </a:xfrm>
            <a:custGeom>
              <a:rect b="b" l="l" r="r" t="t"/>
              <a:pathLst>
                <a:path extrusionOk="0" h="49" w="24">
                  <a:moveTo>
                    <a:pt x="24" y="1"/>
                  </a:moveTo>
                  <a:lnTo>
                    <a:pt x="0" y="48"/>
                  </a:lnTo>
                  <a:lnTo>
                    <a:pt x="12" y="2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3"/>
            <p:cNvSpPr/>
            <p:nvPr/>
          </p:nvSpPr>
          <p:spPr>
            <a:xfrm>
              <a:off x="5574800" y="2173025"/>
              <a:ext cx="25" cy="325"/>
            </a:xfrm>
            <a:custGeom>
              <a:rect b="b" l="l" r="r" t="t"/>
              <a:pathLst>
                <a:path extrusionOk="0" h="13" w="1">
                  <a:moveTo>
                    <a:pt x="0" y="0"/>
                  </a:moveTo>
                  <a:cubicBezTo>
                    <a:pt x="0" y="0"/>
                    <a:pt x="0" y="0"/>
                    <a:pt x="0" y="12"/>
                  </a:cubicBezTo>
                  <a:cubicBezTo>
                    <a:pt x="0" y="12"/>
                    <a:pt x="0" y="12"/>
                    <a:pt x="0" y="1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3"/>
            <p:cNvSpPr/>
            <p:nvPr/>
          </p:nvSpPr>
          <p:spPr>
            <a:xfrm>
              <a:off x="5573600" y="2172725"/>
              <a:ext cx="925" cy="1500"/>
            </a:xfrm>
            <a:custGeom>
              <a:rect b="b" l="l" r="r" t="t"/>
              <a:pathLst>
                <a:path extrusionOk="0" h="60" w="37">
                  <a:moveTo>
                    <a:pt x="36" y="0"/>
                  </a:moveTo>
                  <a:lnTo>
                    <a:pt x="12" y="12"/>
                  </a:lnTo>
                  <a:lnTo>
                    <a:pt x="1" y="60"/>
                  </a:lnTo>
                  <a:cubicBezTo>
                    <a:pt x="24" y="48"/>
                    <a:pt x="1" y="36"/>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3"/>
            <p:cNvSpPr/>
            <p:nvPr/>
          </p:nvSpPr>
          <p:spPr>
            <a:xfrm>
              <a:off x="5570025" y="2172425"/>
              <a:ext cx="3000" cy="2375"/>
            </a:xfrm>
            <a:custGeom>
              <a:rect b="b" l="l" r="r" t="t"/>
              <a:pathLst>
                <a:path extrusionOk="0" h="95" w="120">
                  <a:moveTo>
                    <a:pt x="84" y="0"/>
                  </a:moveTo>
                  <a:lnTo>
                    <a:pt x="84" y="0"/>
                  </a:lnTo>
                  <a:cubicBezTo>
                    <a:pt x="36" y="12"/>
                    <a:pt x="48" y="84"/>
                    <a:pt x="1" y="84"/>
                  </a:cubicBezTo>
                  <a:cubicBezTo>
                    <a:pt x="3" y="91"/>
                    <a:pt x="6" y="94"/>
                    <a:pt x="10" y="94"/>
                  </a:cubicBezTo>
                  <a:cubicBezTo>
                    <a:pt x="26" y="94"/>
                    <a:pt x="58" y="37"/>
                    <a:pt x="75" y="37"/>
                  </a:cubicBezTo>
                  <a:cubicBezTo>
                    <a:pt x="79" y="37"/>
                    <a:pt x="82" y="40"/>
                    <a:pt x="84" y="48"/>
                  </a:cubicBezTo>
                  <a:cubicBezTo>
                    <a:pt x="84" y="16"/>
                    <a:pt x="95" y="16"/>
                    <a:pt x="105" y="16"/>
                  </a:cubicBezTo>
                  <a:lnTo>
                    <a:pt x="105" y="16"/>
                  </a:lnTo>
                  <a:cubicBezTo>
                    <a:pt x="110" y="16"/>
                    <a:pt x="116" y="16"/>
                    <a:pt x="120" y="12"/>
                  </a:cubicBezTo>
                  <a:cubicBezTo>
                    <a:pt x="118" y="11"/>
                    <a:pt x="116" y="10"/>
                    <a:pt x="114" y="10"/>
                  </a:cubicBezTo>
                  <a:cubicBezTo>
                    <a:pt x="104" y="10"/>
                    <a:pt x="88" y="22"/>
                    <a:pt x="81" y="22"/>
                  </a:cubicBezTo>
                  <a:cubicBezTo>
                    <a:pt x="76" y="22"/>
                    <a:pt x="76" y="17"/>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3"/>
            <p:cNvSpPr/>
            <p:nvPr/>
          </p:nvSpPr>
          <p:spPr>
            <a:xfrm>
              <a:off x="5571450" y="2174300"/>
              <a:ext cx="575" cy="725"/>
            </a:xfrm>
            <a:custGeom>
              <a:rect b="b" l="l" r="r" t="t"/>
              <a:pathLst>
                <a:path extrusionOk="0" h="29" w="23">
                  <a:moveTo>
                    <a:pt x="16" y="1"/>
                  </a:moveTo>
                  <a:cubicBezTo>
                    <a:pt x="13" y="1"/>
                    <a:pt x="8" y="4"/>
                    <a:pt x="3" y="9"/>
                  </a:cubicBezTo>
                  <a:cubicBezTo>
                    <a:pt x="12" y="9"/>
                    <a:pt x="1" y="29"/>
                    <a:pt x="5" y="29"/>
                  </a:cubicBezTo>
                  <a:cubicBezTo>
                    <a:pt x="6" y="29"/>
                    <a:pt x="9" y="27"/>
                    <a:pt x="15" y="21"/>
                  </a:cubicBezTo>
                  <a:cubicBezTo>
                    <a:pt x="22" y="7"/>
                    <a:pt x="21" y="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3"/>
            <p:cNvSpPr/>
            <p:nvPr/>
          </p:nvSpPr>
          <p:spPr>
            <a:xfrm>
              <a:off x="5570925" y="2171825"/>
              <a:ext cx="325" cy="625"/>
            </a:xfrm>
            <a:custGeom>
              <a:rect b="b" l="l" r="r" t="t"/>
              <a:pathLst>
                <a:path extrusionOk="0" h="25" w="13">
                  <a:moveTo>
                    <a:pt x="12" y="1"/>
                  </a:moveTo>
                  <a:lnTo>
                    <a:pt x="0" y="24"/>
                  </a:lnTo>
                  <a:lnTo>
                    <a:pt x="12" y="24"/>
                  </a:lnTo>
                  <a:lnTo>
                    <a:pt x="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3"/>
            <p:cNvSpPr/>
            <p:nvPr/>
          </p:nvSpPr>
          <p:spPr>
            <a:xfrm>
              <a:off x="5570325" y="2171225"/>
              <a:ext cx="925" cy="625"/>
            </a:xfrm>
            <a:custGeom>
              <a:rect b="b" l="l" r="r" t="t"/>
              <a:pathLst>
                <a:path extrusionOk="0" h="25" w="37">
                  <a:moveTo>
                    <a:pt x="36" y="1"/>
                  </a:moveTo>
                  <a:lnTo>
                    <a:pt x="29" y="5"/>
                  </a:lnTo>
                  <a:lnTo>
                    <a:pt x="29" y="5"/>
                  </a:lnTo>
                  <a:cubicBezTo>
                    <a:pt x="32" y="5"/>
                    <a:pt x="34" y="3"/>
                    <a:pt x="36" y="1"/>
                  </a:cubicBezTo>
                  <a:close/>
                  <a:moveTo>
                    <a:pt x="29" y="5"/>
                  </a:moveTo>
                  <a:lnTo>
                    <a:pt x="29" y="5"/>
                  </a:lnTo>
                  <a:cubicBezTo>
                    <a:pt x="20" y="9"/>
                    <a:pt x="10" y="5"/>
                    <a:pt x="1" y="25"/>
                  </a:cubicBezTo>
                  <a:lnTo>
                    <a:pt x="29" y="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3"/>
            <p:cNvSpPr/>
            <p:nvPr/>
          </p:nvSpPr>
          <p:spPr>
            <a:xfrm>
              <a:off x="5568775" y="2170225"/>
              <a:ext cx="975" cy="1075"/>
            </a:xfrm>
            <a:custGeom>
              <a:rect b="b" l="l" r="r" t="t"/>
              <a:pathLst>
                <a:path extrusionOk="0" h="43" w="39">
                  <a:moveTo>
                    <a:pt x="36" y="0"/>
                  </a:moveTo>
                  <a:cubicBezTo>
                    <a:pt x="27" y="0"/>
                    <a:pt x="0" y="42"/>
                    <a:pt x="11" y="42"/>
                  </a:cubicBezTo>
                  <a:cubicBezTo>
                    <a:pt x="12" y="42"/>
                    <a:pt x="13" y="42"/>
                    <a:pt x="15" y="41"/>
                  </a:cubicBezTo>
                  <a:cubicBezTo>
                    <a:pt x="27" y="29"/>
                    <a:pt x="27" y="5"/>
                    <a:pt x="39" y="5"/>
                  </a:cubicBezTo>
                  <a:cubicBezTo>
                    <a:pt x="39" y="2"/>
                    <a:pt x="38"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3"/>
            <p:cNvSpPr/>
            <p:nvPr/>
          </p:nvSpPr>
          <p:spPr>
            <a:xfrm>
              <a:off x="5565575" y="2170925"/>
              <a:ext cx="600" cy="450"/>
            </a:xfrm>
            <a:custGeom>
              <a:rect b="b" l="l" r="r" t="t"/>
              <a:pathLst>
                <a:path extrusionOk="0" h="18" w="24">
                  <a:moveTo>
                    <a:pt x="0" y="1"/>
                  </a:moveTo>
                  <a:lnTo>
                    <a:pt x="0" y="13"/>
                  </a:lnTo>
                  <a:cubicBezTo>
                    <a:pt x="0" y="16"/>
                    <a:pt x="1" y="18"/>
                    <a:pt x="3" y="18"/>
                  </a:cubicBezTo>
                  <a:cubicBezTo>
                    <a:pt x="7" y="18"/>
                    <a:pt x="15" y="9"/>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3"/>
            <p:cNvSpPr/>
            <p:nvPr/>
          </p:nvSpPr>
          <p:spPr>
            <a:xfrm>
              <a:off x="5563250" y="2175400"/>
              <a:ext cx="550" cy="625"/>
            </a:xfrm>
            <a:custGeom>
              <a:rect b="b" l="l" r="r" t="t"/>
              <a:pathLst>
                <a:path extrusionOk="0" h="25" w="22">
                  <a:moveTo>
                    <a:pt x="10" y="0"/>
                  </a:moveTo>
                  <a:cubicBezTo>
                    <a:pt x="1" y="18"/>
                    <a:pt x="0" y="23"/>
                    <a:pt x="3" y="23"/>
                  </a:cubicBezTo>
                  <a:cubicBezTo>
                    <a:pt x="6" y="23"/>
                    <a:pt x="13" y="17"/>
                    <a:pt x="17" y="17"/>
                  </a:cubicBezTo>
                  <a:cubicBezTo>
                    <a:pt x="20" y="17"/>
                    <a:pt x="22" y="19"/>
                    <a:pt x="22" y="24"/>
                  </a:cubicBezTo>
                  <a:cubicBezTo>
                    <a:pt x="22" y="12"/>
                    <a:pt x="22"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3"/>
            <p:cNvSpPr/>
            <p:nvPr/>
          </p:nvSpPr>
          <p:spPr>
            <a:xfrm>
              <a:off x="5565875" y="2169300"/>
              <a:ext cx="600" cy="475"/>
            </a:xfrm>
            <a:custGeom>
              <a:rect b="b" l="l" r="r" t="t"/>
              <a:pathLst>
                <a:path extrusionOk="0" h="19" w="24">
                  <a:moveTo>
                    <a:pt x="16" y="0"/>
                  </a:moveTo>
                  <a:cubicBezTo>
                    <a:pt x="12" y="0"/>
                    <a:pt x="6" y="6"/>
                    <a:pt x="0" y="18"/>
                  </a:cubicBezTo>
                  <a:lnTo>
                    <a:pt x="0" y="18"/>
                  </a:lnTo>
                  <a:cubicBezTo>
                    <a:pt x="4" y="10"/>
                    <a:pt x="7" y="8"/>
                    <a:pt x="9" y="8"/>
                  </a:cubicBezTo>
                  <a:cubicBezTo>
                    <a:pt x="13" y="8"/>
                    <a:pt x="16" y="18"/>
                    <a:pt x="24" y="18"/>
                  </a:cubicBezTo>
                  <a:cubicBezTo>
                    <a:pt x="24" y="6"/>
                    <a:pt x="21"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3"/>
            <p:cNvSpPr/>
            <p:nvPr/>
          </p:nvSpPr>
          <p:spPr>
            <a:xfrm>
              <a:off x="5563475" y="2168225"/>
              <a:ext cx="2700" cy="2425"/>
            </a:xfrm>
            <a:custGeom>
              <a:rect b="b" l="l" r="r" t="t"/>
              <a:pathLst>
                <a:path extrusionOk="0" h="97" w="108">
                  <a:moveTo>
                    <a:pt x="70" y="1"/>
                  </a:moveTo>
                  <a:cubicBezTo>
                    <a:pt x="65" y="1"/>
                    <a:pt x="57" y="4"/>
                    <a:pt x="48" y="14"/>
                  </a:cubicBezTo>
                  <a:cubicBezTo>
                    <a:pt x="36" y="25"/>
                    <a:pt x="25" y="85"/>
                    <a:pt x="1" y="97"/>
                  </a:cubicBezTo>
                  <a:cubicBezTo>
                    <a:pt x="18" y="97"/>
                    <a:pt x="52" y="61"/>
                    <a:pt x="63" y="61"/>
                  </a:cubicBezTo>
                  <a:cubicBezTo>
                    <a:pt x="67" y="61"/>
                    <a:pt x="67" y="67"/>
                    <a:pt x="60" y="85"/>
                  </a:cubicBezTo>
                  <a:lnTo>
                    <a:pt x="108" y="25"/>
                  </a:lnTo>
                  <a:cubicBezTo>
                    <a:pt x="108" y="21"/>
                    <a:pt x="107" y="20"/>
                    <a:pt x="105" y="20"/>
                  </a:cubicBezTo>
                  <a:cubicBezTo>
                    <a:pt x="97" y="20"/>
                    <a:pt x="70" y="61"/>
                    <a:pt x="60" y="61"/>
                  </a:cubicBezTo>
                  <a:cubicBezTo>
                    <a:pt x="72" y="37"/>
                    <a:pt x="84" y="37"/>
                    <a:pt x="84" y="25"/>
                  </a:cubicBezTo>
                  <a:cubicBezTo>
                    <a:pt x="84" y="11"/>
                    <a:pt x="80"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3"/>
            <p:cNvSpPr/>
            <p:nvPr/>
          </p:nvSpPr>
          <p:spPr>
            <a:xfrm>
              <a:off x="5563275" y="2172725"/>
              <a:ext cx="825" cy="1450"/>
            </a:xfrm>
            <a:custGeom>
              <a:rect b="b" l="l" r="r" t="t"/>
              <a:pathLst>
                <a:path extrusionOk="0" h="58" w="33">
                  <a:moveTo>
                    <a:pt x="33" y="0"/>
                  </a:moveTo>
                  <a:cubicBezTo>
                    <a:pt x="33" y="24"/>
                    <a:pt x="21" y="24"/>
                    <a:pt x="9" y="36"/>
                  </a:cubicBezTo>
                  <a:cubicBezTo>
                    <a:pt x="1" y="52"/>
                    <a:pt x="1" y="57"/>
                    <a:pt x="4" y="57"/>
                  </a:cubicBezTo>
                  <a:cubicBezTo>
                    <a:pt x="11" y="57"/>
                    <a:pt x="33" y="36"/>
                    <a:pt x="33" y="36"/>
                  </a:cubicBezTo>
                  <a:lnTo>
                    <a:pt x="3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3"/>
            <p:cNvSpPr/>
            <p:nvPr/>
          </p:nvSpPr>
          <p:spPr>
            <a:xfrm>
              <a:off x="5561700" y="2169150"/>
              <a:ext cx="625" cy="25"/>
            </a:xfrm>
            <a:custGeom>
              <a:rect b="b" l="l" r="r" t="t"/>
              <a:pathLst>
                <a:path extrusionOk="0" h="1" w="25">
                  <a:moveTo>
                    <a:pt x="0" y="0"/>
                  </a:moveTo>
                  <a:lnTo>
                    <a:pt x="24"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3"/>
            <p:cNvSpPr/>
            <p:nvPr/>
          </p:nvSpPr>
          <p:spPr>
            <a:xfrm>
              <a:off x="5561700" y="2168250"/>
              <a:ext cx="625" cy="325"/>
            </a:xfrm>
            <a:custGeom>
              <a:rect b="b" l="l" r="r" t="t"/>
              <a:pathLst>
                <a:path extrusionOk="0" h="13" w="25">
                  <a:moveTo>
                    <a:pt x="24" y="1"/>
                  </a:moveTo>
                  <a:lnTo>
                    <a:pt x="0" y="13"/>
                  </a:lnTo>
                  <a:lnTo>
                    <a:pt x="12" y="13"/>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3"/>
            <p:cNvSpPr/>
            <p:nvPr/>
          </p:nvSpPr>
          <p:spPr>
            <a:xfrm>
              <a:off x="5561700" y="2167650"/>
              <a:ext cx="625" cy="325"/>
            </a:xfrm>
            <a:custGeom>
              <a:rect b="b" l="l" r="r" t="t"/>
              <a:pathLst>
                <a:path extrusionOk="0" h="13" w="25">
                  <a:moveTo>
                    <a:pt x="0" y="1"/>
                  </a:moveTo>
                  <a:lnTo>
                    <a:pt x="12" y="13"/>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3"/>
            <p:cNvSpPr/>
            <p:nvPr/>
          </p:nvSpPr>
          <p:spPr>
            <a:xfrm>
              <a:off x="5560800" y="2167075"/>
              <a:ext cx="325" cy="725"/>
            </a:xfrm>
            <a:custGeom>
              <a:rect b="b" l="l" r="r" t="t"/>
              <a:pathLst>
                <a:path extrusionOk="0" h="29" w="13">
                  <a:moveTo>
                    <a:pt x="12" y="12"/>
                  </a:moveTo>
                  <a:cubicBezTo>
                    <a:pt x="12" y="14"/>
                    <a:pt x="11" y="15"/>
                    <a:pt x="11" y="17"/>
                  </a:cubicBezTo>
                  <a:lnTo>
                    <a:pt x="11" y="17"/>
                  </a:lnTo>
                  <a:cubicBezTo>
                    <a:pt x="12" y="16"/>
                    <a:pt x="12" y="15"/>
                    <a:pt x="12" y="12"/>
                  </a:cubicBezTo>
                  <a:close/>
                  <a:moveTo>
                    <a:pt x="1" y="0"/>
                  </a:moveTo>
                  <a:lnTo>
                    <a:pt x="1" y="24"/>
                  </a:lnTo>
                  <a:cubicBezTo>
                    <a:pt x="1" y="22"/>
                    <a:pt x="1" y="21"/>
                    <a:pt x="1" y="21"/>
                  </a:cubicBezTo>
                  <a:cubicBezTo>
                    <a:pt x="1" y="21"/>
                    <a:pt x="1" y="28"/>
                    <a:pt x="4" y="28"/>
                  </a:cubicBezTo>
                  <a:cubicBezTo>
                    <a:pt x="5" y="28"/>
                    <a:pt x="8" y="26"/>
                    <a:pt x="11" y="17"/>
                  </a:cubicBezTo>
                  <a:lnTo>
                    <a:pt x="11" y="17"/>
                  </a:lnTo>
                  <a:cubicBezTo>
                    <a:pt x="11" y="17"/>
                    <a:pt x="10" y="17"/>
                    <a:pt x="10" y="17"/>
                  </a:cubicBezTo>
                  <a:cubicBezTo>
                    <a:pt x="7" y="17"/>
                    <a:pt x="1" y="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3"/>
            <p:cNvSpPr/>
            <p:nvPr/>
          </p:nvSpPr>
          <p:spPr>
            <a:xfrm>
              <a:off x="5550075" y="2178075"/>
              <a:ext cx="625" cy="1225"/>
            </a:xfrm>
            <a:custGeom>
              <a:rect b="b" l="l" r="r" t="t"/>
              <a:pathLst>
                <a:path extrusionOk="0" h="49" w="25">
                  <a:moveTo>
                    <a:pt x="25" y="1"/>
                  </a:moveTo>
                  <a:lnTo>
                    <a:pt x="1" y="36"/>
                  </a:lnTo>
                  <a:cubicBezTo>
                    <a:pt x="13" y="36"/>
                    <a:pt x="13" y="36"/>
                    <a:pt x="13" y="48"/>
                  </a:cubicBezTo>
                  <a:cubicBezTo>
                    <a:pt x="25" y="36"/>
                    <a:pt x="25" y="24"/>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3"/>
            <p:cNvSpPr/>
            <p:nvPr/>
          </p:nvSpPr>
          <p:spPr>
            <a:xfrm>
              <a:off x="5549500" y="2177700"/>
              <a:ext cx="1500" cy="750"/>
            </a:xfrm>
            <a:custGeom>
              <a:rect b="b" l="l" r="r" t="t"/>
              <a:pathLst>
                <a:path extrusionOk="0" h="30" w="60">
                  <a:moveTo>
                    <a:pt x="57" y="0"/>
                  </a:moveTo>
                  <a:cubicBezTo>
                    <a:pt x="52" y="0"/>
                    <a:pt x="42" y="7"/>
                    <a:pt x="33" y="7"/>
                  </a:cubicBezTo>
                  <a:cubicBezTo>
                    <a:pt x="30" y="7"/>
                    <a:pt x="26" y="6"/>
                    <a:pt x="24" y="4"/>
                  </a:cubicBezTo>
                  <a:lnTo>
                    <a:pt x="24" y="4"/>
                  </a:lnTo>
                  <a:lnTo>
                    <a:pt x="0" y="27"/>
                  </a:lnTo>
                  <a:cubicBezTo>
                    <a:pt x="2" y="29"/>
                    <a:pt x="4" y="30"/>
                    <a:pt x="6" y="30"/>
                  </a:cubicBezTo>
                  <a:cubicBezTo>
                    <a:pt x="19" y="30"/>
                    <a:pt x="39" y="4"/>
                    <a:pt x="60" y="4"/>
                  </a:cubicBezTo>
                  <a:cubicBezTo>
                    <a:pt x="60" y="1"/>
                    <a:pt x="59"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3"/>
            <p:cNvSpPr/>
            <p:nvPr/>
          </p:nvSpPr>
          <p:spPr>
            <a:xfrm>
              <a:off x="5542350" y="2172125"/>
              <a:ext cx="2100" cy="1350"/>
            </a:xfrm>
            <a:custGeom>
              <a:rect b="b" l="l" r="r" t="t"/>
              <a:pathLst>
                <a:path extrusionOk="0" h="54" w="84">
                  <a:moveTo>
                    <a:pt x="24" y="0"/>
                  </a:moveTo>
                  <a:cubicBezTo>
                    <a:pt x="24" y="12"/>
                    <a:pt x="0" y="36"/>
                    <a:pt x="0" y="36"/>
                  </a:cubicBezTo>
                  <a:lnTo>
                    <a:pt x="36" y="24"/>
                  </a:lnTo>
                  <a:lnTo>
                    <a:pt x="24" y="48"/>
                  </a:lnTo>
                  <a:cubicBezTo>
                    <a:pt x="24" y="52"/>
                    <a:pt x="25" y="54"/>
                    <a:pt x="26" y="54"/>
                  </a:cubicBezTo>
                  <a:cubicBezTo>
                    <a:pt x="31" y="54"/>
                    <a:pt x="42" y="30"/>
                    <a:pt x="46" y="30"/>
                  </a:cubicBezTo>
                  <a:cubicBezTo>
                    <a:pt x="47" y="30"/>
                    <a:pt x="48" y="32"/>
                    <a:pt x="48" y="36"/>
                  </a:cubicBezTo>
                  <a:cubicBezTo>
                    <a:pt x="72" y="12"/>
                    <a:pt x="60" y="12"/>
                    <a:pt x="84" y="0"/>
                  </a:cubicBezTo>
                  <a:lnTo>
                    <a:pt x="84" y="0"/>
                  </a:lnTo>
                  <a:cubicBezTo>
                    <a:pt x="76" y="4"/>
                    <a:pt x="69" y="6"/>
                    <a:pt x="63" y="6"/>
                  </a:cubicBezTo>
                  <a:cubicBezTo>
                    <a:pt x="51" y="6"/>
                    <a:pt x="40"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3"/>
            <p:cNvSpPr/>
            <p:nvPr/>
          </p:nvSpPr>
          <p:spPr>
            <a:xfrm>
              <a:off x="5553350" y="2282250"/>
              <a:ext cx="1500" cy="1300"/>
            </a:xfrm>
            <a:custGeom>
              <a:rect b="b" l="l" r="r" t="t"/>
              <a:pathLst>
                <a:path extrusionOk="0" h="52" w="60">
                  <a:moveTo>
                    <a:pt x="25" y="1"/>
                  </a:moveTo>
                  <a:cubicBezTo>
                    <a:pt x="37" y="25"/>
                    <a:pt x="1" y="13"/>
                    <a:pt x="37" y="48"/>
                  </a:cubicBezTo>
                  <a:cubicBezTo>
                    <a:pt x="41" y="50"/>
                    <a:pt x="44" y="51"/>
                    <a:pt x="47" y="51"/>
                  </a:cubicBezTo>
                  <a:cubicBezTo>
                    <a:pt x="59" y="51"/>
                    <a:pt x="54" y="30"/>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3"/>
            <p:cNvSpPr/>
            <p:nvPr/>
          </p:nvSpPr>
          <p:spPr>
            <a:xfrm>
              <a:off x="5560350" y="2261200"/>
              <a:ext cx="175" cy="250"/>
            </a:xfrm>
            <a:custGeom>
              <a:rect b="b" l="l" r="r" t="t"/>
              <a:pathLst>
                <a:path extrusionOk="0" h="10" w="7">
                  <a:moveTo>
                    <a:pt x="2" y="0"/>
                  </a:moveTo>
                  <a:cubicBezTo>
                    <a:pt x="1" y="0"/>
                    <a:pt x="1" y="3"/>
                    <a:pt x="7" y="9"/>
                  </a:cubicBezTo>
                  <a:cubicBezTo>
                    <a:pt x="7" y="3"/>
                    <a:pt x="4" y="0"/>
                    <a:pt x="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3"/>
            <p:cNvSpPr/>
            <p:nvPr/>
          </p:nvSpPr>
          <p:spPr>
            <a:xfrm>
              <a:off x="5562600" y="2256050"/>
              <a:ext cx="600" cy="325"/>
            </a:xfrm>
            <a:custGeom>
              <a:rect b="b" l="l" r="r" t="t"/>
              <a:pathLst>
                <a:path extrusionOk="0" h="13" w="24">
                  <a:moveTo>
                    <a:pt x="0" y="1"/>
                  </a:moveTo>
                  <a:lnTo>
                    <a:pt x="0" y="13"/>
                  </a:lnTo>
                  <a:lnTo>
                    <a:pt x="24" y="13"/>
                  </a:lnTo>
                  <a:cubicBezTo>
                    <a:pt x="12" y="13"/>
                    <a:pt x="12"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3"/>
            <p:cNvSpPr/>
            <p:nvPr/>
          </p:nvSpPr>
          <p:spPr>
            <a:xfrm>
              <a:off x="5558725" y="2278100"/>
              <a:ext cx="325" cy="300"/>
            </a:xfrm>
            <a:custGeom>
              <a:rect b="b" l="l" r="r" t="t"/>
              <a:pathLst>
                <a:path extrusionOk="0" h="12" w="13">
                  <a:moveTo>
                    <a:pt x="12" y="0"/>
                  </a:moveTo>
                  <a:cubicBezTo>
                    <a:pt x="0" y="0"/>
                    <a:pt x="0" y="0"/>
                    <a:pt x="12" y="12"/>
                  </a:cubicBezTo>
                  <a:cubicBezTo>
                    <a:pt x="12" y="12"/>
                    <a:pt x="12"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3"/>
            <p:cNvSpPr/>
            <p:nvPr/>
          </p:nvSpPr>
          <p:spPr>
            <a:xfrm>
              <a:off x="5559900" y="2276600"/>
              <a:ext cx="300" cy="150"/>
            </a:xfrm>
            <a:custGeom>
              <a:rect b="b" l="l" r="r" t="t"/>
              <a:pathLst>
                <a:path extrusionOk="0" h="6" w="12">
                  <a:moveTo>
                    <a:pt x="1" y="1"/>
                  </a:moveTo>
                  <a:cubicBezTo>
                    <a:pt x="5" y="4"/>
                    <a:pt x="7" y="6"/>
                    <a:pt x="9" y="6"/>
                  </a:cubicBezTo>
                  <a:cubicBezTo>
                    <a:pt x="11" y="6"/>
                    <a:pt x="9"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3"/>
            <p:cNvSpPr/>
            <p:nvPr/>
          </p:nvSpPr>
          <p:spPr>
            <a:xfrm>
              <a:off x="5560800" y="2275700"/>
              <a:ext cx="325" cy="25"/>
            </a:xfrm>
            <a:custGeom>
              <a:rect b="b" l="l" r="r" t="t"/>
              <a:pathLst>
                <a:path extrusionOk="0" h="1" w="13">
                  <a:moveTo>
                    <a:pt x="1" y="1"/>
                  </a:moveTo>
                  <a:cubicBezTo>
                    <a:pt x="1" y="1"/>
                    <a:pt x="1" y="1"/>
                    <a:pt x="1" y="1"/>
                  </a:cubicBezTo>
                  <a:cubicBezTo>
                    <a:pt x="1" y="1"/>
                    <a:pt x="1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3"/>
            <p:cNvSpPr/>
            <p:nvPr/>
          </p:nvSpPr>
          <p:spPr>
            <a:xfrm>
              <a:off x="5558125" y="2276900"/>
              <a:ext cx="2250" cy="1750"/>
            </a:xfrm>
            <a:custGeom>
              <a:rect b="b" l="l" r="r" t="t"/>
              <a:pathLst>
                <a:path extrusionOk="0" h="70" w="90">
                  <a:moveTo>
                    <a:pt x="36" y="0"/>
                  </a:moveTo>
                  <a:cubicBezTo>
                    <a:pt x="24" y="12"/>
                    <a:pt x="24" y="12"/>
                    <a:pt x="24" y="12"/>
                  </a:cubicBezTo>
                  <a:cubicBezTo>
                    <a:pt x="0" y="12"/>
                    <a:pt x="24" y="36"/>
                    <a:pt x="36" y="48"/>
                  </a:cubicBezTo>
                  <a:cubicBezTo>
                    <a:pt x="50" y="55"/>
                    <a:pt x="75" y="70"/>
                    <a:pt x="83" y="70"/>
                  </a:cubicBezTo>
                  <a:cubicBezTo>
                    <a:pt x="89" y="70"/>
                    <a:pt x="85" y="61"/>
                    <a:pt x="60" y="36"/>
                  </a:cubicBezTo>
                  <a:lnTo>
                    <a:pt x="58" y="36"/>
                  </a:lnTo>
                  <a:cubicBezTo>
                    <a:pt x="56" y="31"/>
                    <a:pt x="48" y="19"/>
                    <a:pt x="48" y="12"/>
                  </a:cubicBezTo>
                  <a:cubicBezTo>
                    <a:pt x="48" y="12"/>
                    <a:pt x="36" y="12"/>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3"/>
            <p:cNvSpPr/>
            <p:nvPr/>
          </p:nvSpPr>
          <p:spPr>
            <a:xfrm>
              <a:off x="5556625" y="2268575"/>
              <a:ext cx="325" cy="25"/>
            </a:xfrm>
            <a:custGeom>
              <a:rect b="b" l="l" r="r" t="t"/>
              <a:pathLst>
                <a:path extrusionOk="0" h="1" w="13">
                  <a:moveTo>
                    <a:pt x="13" y="0"/>
                  </a:moveTo>
                  <a:cubicBezTo>
                    <a:pt x="13" y="0"/>
                    <a:pt x="13" y="0"/>
                    <a:pt x="13" y="0"/>
                  </a:cubicBezTo>
                  <a:cubicBezTo>
                    <a:pt x="1" y="0"/>
                    <a:pt x="1"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3"/>
            <p:cNvSpPr/>
            <p:nvPr/>
          </p:nvSpPr>
          <p:spPr>
            <a:xfrm>
              <a:off x="5556925" y="2281950"/>
              <a:ext cx="925" cy="325"/>
            </a:xfrm>
            <a:custGeom>
              <a:rect b="b" l="l" r="r" t="t"/>
              <a:pathLst>
                <a:path extrusionOk="0" h="13" w="37">
                  <a:moveTo>
                    <a:pt x="1" y="1"/>
                  </a:moveTo>
                  <a:cubicBezTo>
                    <a:pt x="1" y="1"/>
                    <a:pt x="25" y="13"/>
                    <a:pt x="37" y="13"/>
                  </a:cubicBez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3"/>
            <p:cNvSpPr/>
            <p:nvPr/>
          </p:nvSpPr>
          <p:spPr>
            <a:xfrm>
              <a:off x="5561100" y="2279275"/>
              <a:ext cx="925" cy="475"/>
            </a:xfrm>
            <a:custGeom>
              <a:rect b="b" l="l" r="r" t="t"/>
              <a:pathLst>
                <a:path extrusionOk="0" h="19" w="37">
                  <a:moveTo>
                    <a:pt x="0" y="1"/>
                  </a:moveTo>
                  <a:cubicBezTo>
                    <a:pt x="6" y="13"/>
                    <a:pt x="18" y="19"/>
                    <a:pt x="26" y="19"/>
                  </a:cubicBezTo>
                  <a:cubicBezTo>
                    <a:pt x="33" y="19"/>
                    <a:pt x="36" y="13"/>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3"/>
            <p:cNvSpPr/>
            <p:nvPr/>
          </p:nvSpPr>
          <p:spPr>
            <a:xfrm>
              <a:off x="5561700" y="2277800"/>
              <a:ext cx="1500" cy="900"/>
            </a:xfrm>
            <a:custGeom>
              <a:rect b="b" l="l" r="r" t="t"/>
              <a:pathLst>
                <a:path extrusionOk="0" h="36" w="60">
                  <a:moveTo>
                    <a:pt x="24" y="0"/>
                  </a:moveTo>
                  <a:cubicBezTo>
                    <a:pt x="36" y="12"/>
                    <a:pt x="0" y="0"/>
                    <a:pt x="36" y="36"/>
                  </a:cubicBezTo>
                  <a:cubicBezTo>
                    <a:pt x="0" y="0"/>
                    <a:pt x="60" y="24"/>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3"/>
            <p:cNvSpPr/>
            <p:nvPr/>
          </p:nvSpPr>
          <p:spPr>
            <a:xfrm>
              <a:off x="5560800" y="2275100"/>
              <a:ext cx="2400" cy="1525"/>
            </a:xfrm>
            <a:custGeom>
              <a:rect b="b" l="l" r="r" t="t"/>
              <a:pathLst>
                <a:path extrusionOk="0" h="61" w="96">
                  <a:moveTo>
                    <a:pt x="1" y="1"/>
                  </a:moveTo>
                  <a:cubicBezTo>
                    <a:pt x="1" y="6"/>
                    <a:pt x="3" y="9"/>
                    <a:pt x="6" y="11"/>
                  </a:cubicBezTo>
                  <a:lnTo>
                    <a:pt x="6" y="11"/>
                  </a:lnTo>
                  <a:cubicBezTo>
                    <a:pt x="4" y="8"/>
                    <a:pt x="3" y="5"/>
                    <a:pt x="1" y="1"/>
                  </a:cubicBezTo>
                  <a:close/>
                  <a:moveTo>
                    <a:pt x="12" y="1"/>
                  </a:moveTo>
                  <a:cubicBezTo>
                    <a:pt x="36" y="13"/>
                    <a:pt x="36" y="25"/>
                    <a:pt x="24" y="25"/>
                  </a:cubicBezTo>
                  <a:cubicBezTo>
                    <a:pt x="17" y="18"/>
                    <a:pt x="10" y="15"/>
                    <a:pt x="6" y="11"/>
                  </a:cubicBezTo>
                  <a:lnTo>
                    <a:pt x="6" y="11"/>
                  </a:lnTo>
                  <a:cubicBezTo>
                    <a:pt x="12" y="25"/>
                    <a:pt x="12" y="27"/>
                    <a:pt x="12" y="37"/>
                  </a:cubicBezTo>
                  <a:cubicBezTo>
                    <a:pt x="36" y="49"/>
                    <a:pt x="60" y="37"/>
                    <a:pt x="96" y="61"/>
                  </a:cubicBezTo>
                  <a:cubicBezTo>
                    <a:pt x="72" y="37"/>
                    <a:pt x="48" y="13"/>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3"/>
            <p:cNvSpPr/>
            <p:nvPr/>
          </p:nvSpPr>
          <p:spPr>
            <a:xfrm>
              <a:off x="5562875" y="2275100"/>
              <a:ext cx="1225" cy="1525"/>
            </a:xfrm>
            <a:custGeom>
              <a:rect b="b" l="l" r="r" t="t"/>
              <a:pathLst>
                <a:path extrusionOk="0" h="61" w="49">
                  <a:moveTo>
                    <a:pt x="13" y="1"/>
                  </a:moveTo>
                  <a:cubicBezTo>
                    <a:pt x="25" y="25"/>
                    <a:pt x="1" y="37"/>
                    <a:pt x="37" y="61"/>
                  </a:cubicBezTo>
                  <a:cubicBezTo>
                    <a:pt x="49" y="49"/>
                    <a:pt x="37" y="25"/>
                    <a:pt x="25" y="13"/>
                  </a:cubicBez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3"/>
            <p:cNvSpPr/>
            <p:nvPr/>
          </p:nvSpPr>
          <p:spPr>
            <a:xfrm>
              <a:off x="5554975" y="2271850"/>
              <a:ext cx="1175" cy="825"/>
            </a:xfrm>
            <a:custGeom>
              <a:rect b="b" l="l" r="r" t="t"/>
              <a:pathLst>
                <a:path extrusionOk="0" h="33" w="47">
                  <a:moveTo>
                    <a:pt x="7" y="0"/>
                  </a:moveTo>
                  <a:cubicBezTo>
                    <a:pt x="1" y="0"/>
                    <a:pt x="5" y="0"/>
                    <a:pt x="10" y="2"/>
                  </a:cubicBezTo>
                  <a:lnTo>
                    <a:pt x="10" y="2"/>
                  </a:lnTo>
                  <a:lnTo>
                    <a:pt x="7" y="0"/>
                  </a:lnTo>
                  <a:close/>
                  <a:moveTo>
                    <a:pt x="10" y="2"/>
                  </a:moveTo>
                  <a:lnTo>
                    <a:pt x="17" y="7"/>
                  </a:lnTo>
                  <a:lnTo>
                    <a:pt x="17" y="7"/>
                  </a:lnTo>
                  <a:cubicBezTo>
                    <a:pt x="16" y="5"/>
                    <a:pt x="13" y="3"/>
                    <a:pt x="10" y="2"/>
                  </a:cubicBezTo>
                  <a:close/>
                  <a:moveTo>
                    <a:pt x="17" y="7"/>
                  </a:moveTo>
                  <a:cubicBezTo>
                    <a:pt x="19" y="8"/>
                    <a:pt x="19" y="10"/>
                    <a:pt x="19" y="12"/>
                  </a:cubicBezTo>
                  <a:cubicBezTo>
                    <a:pt x="19" y="12"/>
                    <a:pt x="7" y="12"/>
                    <a:pt x="19" y="24"/>
                  </a:cubicBezTo>
                  <a:cubicBezTo>
                    <a:pt x="19" y="22"/>
                    <a:pt x="20" y="21"/>
                    <a:pt x="21" y="21"/>
                  </a:cubicBezTo>
                  <a:cubicBezTo>
                    <a:pt x="27" y="21"/>
                    <a:pt x="40" y="32"/>
                    <a:pt x="44" y="32"/>
                  </a:cubicBezTo>
                  <a:cubicBezTo>
                    <a:pt x="46" y="32"/>
                    <a:pt x="46" y="30"/>
                    <a:pt x="43" y="24"/>
                  </a:cubicBezTo>
                  <a:lnTo>
                    <a:pt x="17" y="7"/>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3"/>
            <p:cNvSpPr/>
            <p:nvPr/>
          </p:nvSpPr>
          <p:spPr>
            <a:xfrm>
              <a:off x="5555450" y="2269750"/>
              <a:ext cx="1200" cy="1525"/>
            </a:xfrm>
            <a:custGeom>
              <a:rect b="b" l="l" r="r" t="t"/>
              <a:pathLst>
                <a:path extrusionOk="0" h="61" w="48">
                  <a:moveTo>
                    <a:pt x="0" y="1"/>
                  </a:moveTo>
                  <a:lnTo>
                    <a:pt x="0" y="1"/>
                  </a:lnTo>
                  <a:cubicBezTo>
                    <a:pt x="12" y="24"/>
                    <a:pt x="12" y="24"/>
                    <a:pt x="36" y="48"/>
                  </a:cubicBezTo>
                  <a:lnTo>
                    <a:pt x="48" y="6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3"/>
            <p:cNvSpPr/>
            <p:nvPr/>
          </p:nvSpPr>
          <p:spPr>
            <a:xfrm>
              <a:off x="5566150" y="2269825"/>
              <a:ext cx="1225" cy="475"/>
            </a:xfrm>
            <a:custGeom>
              <a:rect b="b" l="l" r="r" t="t"/>
              <a:pathLst>
                <a:path extrusionOk="0" h="19" w="49">
                  <a:moveTo>
                    <a:pt x="7" y="1"/>
                  </a:moveTo>
                  <a:cubicBezTo>
                    <a:pt x="1" y="1"/>
                    <a:pt x="1" y="4"/>
                    <a:pt x="13" y="10"/>
                  </a:cubicBezTo>
                  <a:cubicBezTo>
                    <a:pt x="19" y="16"/>
                    <a:pt x="31" y="18"/>
                    <a:pt x="38" y="18"/>
                  </a:cubicBezTo>
                  <a:cubicBezTo>
                    <a:pt x="46" y="18"/>
                    <a:pt x="49" y="16"/>
                    <a:pt x="37" y="10"/>
                  </a:cubicBezTo>
                  <a:cubicBezTo>
                    <a:pt x="25" y="4"/>
                    <a:pt x="13" y="1"/>
                    <a:pt x="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3"/>
            <p:cNvSpPr/>
            <p:nvPr/>
          </p:nvSpPr>
          <p:spPr>
            <a:xfrm>
              <a:off x="5557225" y="2264400"/>
              <a:ext cx="1225" cy="1200"/>
            </a:xfrm>
            <a:custGeom>
              <a:rect b="b" l="l" r="r" t="t"/>
              <a:pathLst>
                <a:path extrusionOk="0" h="48" w="49">
                  <a:moveTo>
                    <a:pt x="25" y="0"/>
                  </a:moveTo>
                  <a:cubicBezTo>
                    <a:pt x="25" y="12"/>
                    <a:pt x="1" y="36"/>
                    <a:pt x="25" y="48"/>
                  </a:cubicBezTo>
                  <a:cubicBezTo>
                    <a:pt x="48" y="48"/>
                    <a:pt x="36" y="12"/>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3"/>
            <p:cNvSpPr/>
            <p:nvPr/>
          </p:nvSpPr>
          <p:spPr>
            <a:xfrm>
              <a:off x="5560575" y="2254875"/>
              <a:ext cx="850" cy="1200"/>
            </a:xfrm>
            <a:custGeom>
              <a:rect b="b" l="l" r="r" t="t"/>
              <a:pathLst>
                <a:path extrusionOk="0" h="48" w="34">
                  <a:moveTo>
                    <a:pt x="10" y="0"/>
                  </a:moveTo>
                  <a:lnTo>
                    <a:pt x="10" y="0"/>
                  </a:lnTo>
                  <a:cubicBezTo>
                    <a:pt x="10" y="0"/>
                    <a:pt x="1" y="0"/>
                    <a:pt x="13" y="8"/>
                  </a:cubicBezTo>
                  <a:lnTo>
                    <a:pt x="13" y="8"/>
                  </a:lnTo>
                  <a:cubicBezTo>
                    <a:pt x="12" y="5"/>
                    <a:pt x="11" y="3"/>
                    <a:pt x="10" y="0"/>
                  </a:cubicBezTo>
                  <a:close/>
                  <a:moveTo>
                    <a:pt x="13" y="8"/>
                  </a:moveTo>
                  <a:cubicBezTo>
                    <a:pt x="14" y="10"/>
                    <a:pt x="15" y="12"/>
                    <a:pt x="16" y="15"/>
                  </a:cubicBezTo>
                  <a:lnTo>
                    <a:pt x="16" y="15"/>
                  </a:lnTo>
                  <a:cubicBezTo>
                    <a:pt x="17" y="13"/>
                    <a:pt x="19" y="12"/>
                    <a:pt x="21" y="12"/>
                  </a:cubicBezTo>
                  <a:cubicBezTo>
                    <a:pt x="18" y="10"/>
                    <a:pt x="15" y="9"/>
                    <a:pt x="13" y="8"/>
                  </a:cubicBezTo>
                  <a:close/>
                  <a:moveTo>
                    <a:pt x="16" y="15"/>
                  </a:moveTo>
                  <a:lnTo>
                    <a:pt x="16" y="15"/>
                  </a:lnTo>
                  <a:cubicBezTo>
                    <a:pt x="10" y="21"/>
                    <a:pt x="14" y="38"/>
                    <a:pt x="33" y="48"/>
                  </a:cubicBezTo>
                  <a:cubicBezTo>
                    <a:pt x="24" y="39"/>
                    <a:pt x="22" y="29"/>
                    <a:pt x="16" y="1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3"/>
            <p:cNvSpPr/>
            <p:nvPr/>
          </p:nvSpPr>
          <p:spPr>
            <a:xfrm>
              <a:off x="5562600" y="2253675"/>
              <a:ext cx="600" cy="625"/>
            </a:xfrm>
            <a:custGeom>
              <a:rect b="b" l="l" r="r" t="t"/>
              <a:pathLst>
                <a:path extrusionOk="0" h="25" w="24">
                  <a:moveTo>
                    <a:pt x="0" y="1"/>
                  </a:moveTo>
                  <a:cubicBezTo>
                    <a:pt x="0" y="13"/>
                    <a:pt x="0" y="13"/>
                    <a:pt x="12" y="25"/>
                  </a:cubicBezTo>
                  <a:cubicBezTo>
                    <a:pt x="24" y="25"/>
                    <a:pt x="12"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3"/>
            <p:cNvSpPr/>
            <p:nvPr/>
          </p:nvSpPr>
          <p:spPr>
            <a:xfrm>
              <a:off x="5549200" y="2259925"/>
              <a:ext cx="25" cy="25"/>
            </a:xfrm>
            <a:custGeom>
              <a:rect b="b" l="l" r="r" t="t"/>
              <a:pathLst>
                <a:path extrusionOk="0" h="1" w="1">
                  <a:moveTo>
                    <a:pt x="0" y="1"/>
                  </a:moveTo>
                  <a:cubicBezTo>
                    <a:pt x="0" y="1"/>
                    <a:pt x="0" y="1"/>
                    <a:pt x="0" y="1"/>
                  </a:cubicBezTo>
                  <a:cubicBezTo>
                    <a:pt x="0" y="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3"/>
            <p:cNvSpPr/>
            <p:nvPr/>
          </p:nvSpPr>
          <p:spPr>
            <a:xfrm>
              <a:off x="5550075" y="2262325"/>
              <a:ext cx="625" cy="25"/>
            </a:xfrm>
            <a:custGeom>
              <a:rect b="b" l="l" r="r" t="t"/>
              <a:pathLst>
                <a:path extrusionOk="0" h="1" w="25">
                  <a:moveTo>
                    <a:pt x="13" y="0"/>
                  </a:moveTo>
                  <a:cubicBezTo>
                    <a:pt x="13" y="0"/>
                    <a:pt x="13" y="0"/>
                    <a:pt x="1" y="0"/>
                  </a:cubicBezTo>
                  <a:cubicBezTo>
                    <a:pt x="13" y="0"/>
                    <a:pt x="13"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3"/>
            <p:cNvSpPr/>
            <p:nvPr/>
          </p:nvSpPr>
          <p:spPr>
            <a:xfrm>
              <a:off x="5543825" y="2274225"/>
              <a:ext cx="325" cy="325"/>
            </a:xfrm>
            <a:custGeom>
              <a:rect b="b" l="l" r="r" t="t"/>
              <a:pathLst>
                <a:path extrusionOk="0" h="13" w="13">
                  <a:moveTo>
                    <a:pt x="13" y="0"/>
                  </a:moveTo>
                  <a:cubicBezTo>
                    <a:pt x="13" y="12"/>
                    <a:pt x="1" y="12"/>
                    <a:pt x="1" y="12"/>
                  </a:cubicBezTo>
                  <a:lnTo>
                    <a:pt x="13" y="12"/>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3"/>
            <p:cNvSpPr/>
            <p:nvPr/>
          </p:nvSpPr>
          <p:spPr>
            <a:xfrm>
              <a:off x="5547400" y="2256650"/>
              <a:ext cx="25" cy="325"/>
            </a:xfrm>
            <a:custGeom>
              <a:rect b="b" l="l" r="r" t="t"/>
              <a:pathLst>
                <a:path extrusionOk="0" h="13" w="1">
                  <a:moveTo>
                    <a:pt x="1" y="1"/>
                  </a:moveTo>
                  <a:cubicBezTo>
                    <a:pt x="1" y="13"/>
                    <a:pt x="1" y="13"/>
                    <a:pt x="1" y="13"/>
                  </a:cubicBezTo>
                  <a:cubicBezTo>
                    <a:pt x="1" y="1"/>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3"/>
            <p:cNvSpPr/>
            <p:nvPr/>
          </p:nvSpPr>
          <p:spPr>
            <a:xfrm>
              <a:off x="5547100" y="2259625"/>
              <a:ext cx="325" cy="25"/>
            </a:xfrm>
            <a:custGeom>
              <a:rect b="b" l="l" r="r" t="t"/>
              <a:pathLst>
                <a:path extrusionOk="0" h="1" w="13">
                  <a:moveTo>
                    <a:pt x="13" y="1"/>
                  </a:moveTo>
                  <a:cubicBezTo>
                    <a:pt x="13" y="1"/>
                    <a:pt x="13" y="1"/>
                    <a:pt x="13" y="1"/>
                  </a:cubicBezTo>
                  <a:cubicBezTo>
                    <a:pt x="13" y="1"/>
                    <a:pt x="1"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3"/>
            <p:cNvSpPr/>
            <p:nvPr/>
          </p:nvSpPr>
          <p:spPr>
            <a:xfrm>
              <a:off x="5539375" y="2286125"/>
              <a:ext cx="1500" cy="325"/>
            </a:xfrm>
            <a:custGeom>
              <a:rect b="b" l="l" r="r" t="t"/>
              <a:pathLst>
                <a:path extrusionOk="0" h="13" w="60">
                  <a:moveTo>
                    <a:pt x="48" y="1"/>
                  </a:moveTo>
                  <a:cubicBezTo>
                    <a:pt x="45" y="1"/>
                    <a:pt x="43" y="1"/>
                    <a:pt x="40" y="1"/>
                  </a:cubicBezTo>
                  <a:lnTo>
                    <a:pt x="40" y="1"/>
                  </a:lnTo>
                  <a:cubicBezTo>
                    <a:pt x="42" y="1"/>
                    <a:pt x="45" y="1"/>
                    <a:pt x="48" y="1"/>
                  </a:cubicBezTo>
                  <a:close/>
                  <a:moveTo>
                    <a:pt x="60" y="1"/>
                  </a:moveTo>
                  <a:cubicBezTo>
                    <a:pt x="40" y="1"/>
                    <a:pt x="45" y="1"/>
                    <a:pt x="34" y="7"/>
                  </a:cubicBezTo>
                  <a:lnTo>
                    <a:pt x="34" y="7"/>
                  </a:lnTo>
                  <a:lnTo>
                    <a:pt x="60" y="1"/>
                  </a:lnTo>
                  <a:close/>
                  <a:moveTo>
                    <a:pt x="23" y="10"/>
                  </a:moveTo>
                  <a:lnTo>
                    <a:pt x="14" y="12"/>
                  </a:lnTo>
                  <a:lnTo>
                    <a:pt x="14" y="12"/>
                  </a:lnTo>
                  <a:cubicBezTo>
                    <a:pt x="19" y="11"/>
                    <a:pt x="21" y="11"/>
                    <a:pt x="23" y="10"/>
                  </a:cubicBezTo>
                  <a:close/>
                  <a:moveTo>
                    <a:pt x="14" y="12"/>
                  </a:moveTo>
                  <a:cubicBezTo>
                    <a:pt x="11" y="12"/>
                    <a:pt x="6" y="12"/>
                    <a:pt x="0" y="12"/>
                  </a:cubicBezTo>
                  <a:lnTo>
                    <a:pt x="12" y="12"/>
                  </a:lnTo>
                  <a:lnTo>
                    <a:pt x="14" y="12"/>
                  </a:lnTo>
                  <a:close/>
                  <a:moveTo>
                    <a:pt x="40" y="1"/>
                  </a:moveTo>
                  <a:cubicBezTo>
                    <a:pt x="17" y="2"/>
                    <a:pt x="27" y="7"/>
                    <a:pt x="23" y="10"/>
                  </a:cubicBezTo>
                  <a:lnTo>
                    <a:pt x="23" y="10"/>
                  </a:lnTo>
                  <a:lnTo>
                    <a:pt x="24" y="9"/>
                  </a:lnTo>
                  <a:lnTo>
                    <a:pt x="24" y="9"/>
                  </a:lnTo>
                  <a:cubicBezTo>
                    <a:pt x="24" y="10"/>
                    <a:pt x="24" y="11"/>
                    <a:pt x="24" y="12"/>
                  </a:cubicBezTo>
                  <a:cubicBezTo>
                    <a:pt x="29" y="10"/>
                    <a:pt x="32" y="8"/>
                    <a:pt x="34" y="7"/>
                  </a:cubicBezTo>
                  <a:lnTo>
                    <a:pt x="34" y="7"/>
                  </a:lnTo>
                  <a:lnTo>
                    <a:pt x="24" y="9"/>
                  </a:lnTo>
                  <a:lnTo>
                    <a:pt x="24" y="9"/>
                  </a:lnTo>
                  <a:cubicBezTo>
                    <a:pt x="26" y="3"/>
                    <a:pt x="32"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3"/>
            <p:cNvSpPr/>
            <p:nvPr/>
          </p:nvSpPr>
          <p:spPr>
            <a:xfrm>
              <a:off x="5541150" y="2275100"/>
              <a:ext cx="2700" cy="625"/>
            </a:xfrm>
            <a:custGeom>
              <a:rect b="b" l="l" r="r" t="t"/>
              <a:pathLst>
                <a:path extrusionOk="0" h="25" w="108">
                  <a:moveTo>
                    <a:pt x="108" y="1"/>
                  </a:moveTo>
                  <a:cubicBezTo>
                    <a:pt x="85" y="1"/>
                    <a:pt x="56" y="6"/>
                    <a:pt x="33" y="13"/>
                  </a:cubicBezTo>
                  <a:lnTo>
                    <a:pt x="33" y="13"/>
                  </a:lnTo>
                  <a:cubicBezTo>
                    <a:pt x="56" y="13"/>
                    <a:pt x="87" y="12"/>
                    <a:pt x="108" y="1"/>
                  </a:cubicBezTo>
                  <a:close/>
                  <a:moveTo>
                    <a:pt x="33" y="13"/>
                  </a:moveTo>
                  <a:cubicBezTo>
                    <a:pt x="30" y="13"/>
                    <a:pt x="27" y="13"/>
                    <a:pt x="25" y="13"/>
                  </a:cubicBezTo>
                  <a:lnTo>
                    <a:pt x="33" y="13"/>
                  </a:lnTo>
                  <a:cubicBezTo>
                    <a:pt x="33" y="13"/>
                    <a:pt x="33" y="13"/>
                    <a:pt x="33" y="13"/>
                  </a:cubicBezTo>
                  <a:close/>
                  <a:moveTo>
                    <a:pt x="33" y="13"/>
                  </a:moveTo>
                  <a:cubicBezTo>
                    <a:pt x="33" y="13"/>
                    <a:pt x="33" y="13"/>
                    <a:pt x="33" y="13"/>
                  </a:cubicBezTo>
                  <a:lnTo>
                    <a:pt x="33" y="13"/>
                  </a:lnTo>
                  <a:cubicBezTo>
                    <a:pt x="34" y="13"/>
                    <a:pt x="35" y="13"/>
                    <a:pt x="36" y="13"/>
                  </a:cubicBezTo>
                  <a:close/>
                  <a:moveTo>
                    <a:pt x="33" y="13"/>
                  </a:moveTo>
                  <a:cubicBezTo>
                    <a:pt x="11" y="13"/>
                    <a:pt x="1" y="14"/>
                    <a:pt x="1" y="25"/>
                  </a:cubicBezTo>
                  <a:cubicBezTo>
                    <a:pt x="9" y="21"/>
                    <a:pt x="20" y="17"/>
                    <a:pt x="33" y="1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3"/>
            <p:cNvSpPr/>
            <p:nvPr/>
          </p:nvSpPr>
          <p:spPr>
            <a:xfrm>
              <a:off x="5543825" y="2275100"/>
              <a:ext cx="625" cy="25"/>
            </a:xfrm>
            <a:custGeom>
              <a:rect b="b" l="l" r="r" t="t"/>
              <a:pathLst>
                <a:path extrusionOk="0" h="1" w="25">
                  <a:moveTo>
                    <a:pt x="1" y="1"/>
                  </a:moveTo>
                  <a:cubicBezTo>
                    <a:pt x="1" y="1"/>
                    <a:pt x="1" y="1"/>
                    <a:pt x="1" y="1"/>
                  </a:cubicBezTo>
                  <a:cubicBezTo>
                    <a:pt x="13" y="1"/>
                    <a:pt x="13" y="1"/>
                    <a:pt x="13" y="1"/>
                  </a:cubicBezTo>
                  <a:cubicBezTo>
                    <a:pt x="13" y="1"/>
                    <a:pt x="25" y="1"/>
                    <a:pt x="25" y="1"/>
                  </a:cubicBezTo>
                  <a:cubicBezTo>
                    <a:pt x="13" y="1"/>
                    <a:pt x="1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3"/>
            <p:cNvSpPr/>
            <p:nvPr/>
          </p:nvSpPr>
          <p:spPr>
            <a:xfrm>
              <a:off x="5540275" y="2284350"/>
              <a:ext cx="25" cy="25"/>
            </a:xfrm>
            <a:custGeom>
              <a:rect b="b" l="l" r="r" t="t"/>
              <a:pathLst>
                <a:path extrusionOk="0" h="1" w="1">
                  <a:moveTo>
                    <a:pt x="0" y="0"/>
                  </a:moveTo>
                  <a:cubicBezTo>
                    <a:pt x="0" y="0"/>
                    <a:pt x="0" y="0"/>
                    <a:pt x="0" y="0"/>
                  </a:cubicBezTo>
                  <a:cubicBezTo>
                    <a:pt x="0"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3"/>
            <p:cNvSpPr/>
            <p:nvPr/>
          </p:nvSpPr>
          <p:spPr>
            <a:xfrm>
              <a:off x="5542650" y="2273925"/>
              <a:ext cx="325" cy="25"/>
            </a:xfrm>
            <a:custGeom>
              <a:rect b="b" l="l" r="r" t="t"/>
              <a:pathLst>
                <a:path extrusionOk="0" h="1" w="13">
                  <a:moveTo>
                    <a:pt x="0" y="0"/>
                  </a:moveTo>
                  <a:cubicBezTo>
                    <a:pt x="12" y="0"/>
                    <a:pt x="12" y="0"/>
                    <a:pt x="12" y="0"/>
                  </a:cubicBezTo>
                  <a:cubicBezTo>
                    <a:pt x="12" y="0"/>
                    <a:pt x="12"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3"/>
            <p:cNvSpPr/>
            <p:nvPr/>
          </p:nvSpPr>
          <p:spPr>
            <a:xfrm>
              <a:off x="5539675" y="2286425"/>
              <a:ext cx="25" cy="25"/>
            </a:xfrm>
            <a:custGeom>
              <a:rect b="b" l="l" r="r" t="t"/>
              <a:pathLst>
                <a:path extrusionOk="0" h="1" w="1">
                  <a:moveTo>
                    <a:pt x="0" y="0"/>
                  </a:moveTo>
                  <a:cubicBezTo>
                    <a:pt x="0" y="0"/>
                    <a:pt x="0" y="0"/>
                    <a:pt x="0" y="0"/>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3"/>
            <p:cNvSpPr/>
            <p:nvPr/>
          </p:nvSpPr>
          <p:spPr>
            <a:xfrm>
              <a:off x="5543550" y="2274225"/>
              <a:ext cx="1200" cy="325"/>
            </a:xfrm>
            <a:custGeom>
              <a:rect b="b" l="l" r="r" t="t"/>
              <a:pathLst>
                <a:path extrusionOk="0" h="13" w="48">
                  <a:moveTo>
                    <a:pt x="24" y="0"/>
                  </a:moveTo>
                  <a:cubicBezTo>
                    <a:pt x="48" y="0"/>
                    <a:pt x="0" y="12"/>
                    <a:pt x="36" y="12"/>
                  </a:cubicBez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3"/>
            <p:cNvSpPr/>
            <p:nvPr/>
          </p:nvSpPr>
          <p:spPr>
            <a:xfrm>
              <a:off x="5548000" y="2257850"/>
              <a:ext cx="1225" cy="325"/>
            </a:xfrm>
            <a:custGeom>
              <a:rect b="b" l="l" r="r" t="t"/>
              <a:pathLst>
                <a:path extrusionOk="0" h="13" w="49">
                  <a:moveTo>
                    <a:pt x="24" y="0"/>
                  </a:moveTo>
                  <a:cubicBezTo>
                    <a:pt x="1" y="12"/>
                    <a:pt x="36" y="12"/>
                    <a:pt x="48" y="12"/>
                  </a:cubicBezTo>
                  <a:cubicBezTo>
                    <a:pt x="36" y="12"/>
                    <a:pt x="48"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3"/>
            <p:cNvSpPr/>
            <p:nvPr/>
          </p:nvSpPr>
          <p:spPr>
            <a:xfrm>
              <a:off x="5551575" y="2261725"/>
              <a:ext cx="1500" cy="325"/>
            </a:xfrm>
            <a:custGeom>
              <a:rect b="b" l="l" r="r" t="t"/>
              <a:pathLst>
                <a:path extrusionOk="0" h="13" w="60">
                  <a:moveTo>
                    <a:pt x="0" y="0"/>
                  </a:moveTo>
                  <a:cubicBezTo>
                    <a:pt x="12" y="0"/>
                    <a:pt x="24" y="0"/>
                    <a:pt x="48" y="12"/>
                  </a:cubicBezTo>
                  <a:cubicBezTo>
                    <a:pt x="48" y="0"/>
                    <a:pt x="60"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3"/>
            <p:cNvSpPr/>
            <p:nvPr/>
          </p:nvSpPr>
          <p:spPr>
            <a:xfrm>
              <a:off x="5551575" y="2262775"/>
              <a:ext cx="925" cy="150"/>
            </a:xfrm>
            <a:custGeom>
              <a:rect b="b" l="l" r="r" t="t"/>
              <a:pathLst>
                <a:path extrusionOk="0" h="6" w="37">
                  <a:moveTo>
                    <a:pt x="15" y="1"/>
                  </a:moveTo>
                  <a:cubicBezTo>
                    <a:pt x="12" y="1"/>
                    <a:pt x="8" y="2"/>
                    <a:pt x="0" y="6"/>
                  </a:cubicBezTo>
                  <a:lnTo>
                    <a:pt x="36" y="6"/>
                  </a:lnTo>
                  <a:cubicBezTo>
                    <a:pt x="20" y="6"/>
                    <a:pt x="20" y="1"/>
                    <a:pt x="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3"/>
            <p:cNvSpPr/>
            <p:nvPr/>
          </p:nvSpPr>
          <p:spPr>
            <a:xfrm>
              <a:off x="5537875" y="2271400"/>
              <a:ext cx="625" cy="175"/>
            </a:xfrm>
            <a:custGeom>
              <a:rect b="b" l="l" r="r" t="t"/>
              <a:pathLst>
                <a:path extrusionOk="0" h="7" w="25">
                  <a:moveTo>
                    <a:pt x="18" y="1"/>
                  </a:moveTo>
                  <a:cubicBezTo>
                    <a:pt x="11" y="1"/>
                    <a:pt x="1" y="6"/>
                    <a:pt x="1" y="6"/>
                  </a:cubicBezTo>
                  <a:lnTo>
                    <a:pt x="25" y="6"/>
                  </a:lnTo>
                  <a:cubicBezTo>
                    <a:pt x="25" y="2"/>
                    <a:pt x="22"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3"/>
            <p:cNvSpPr/>
            <p:nvPr/>
          </p:nvSpPr>
          <p:spPr>
            <a:xfrm>
              <a:off x="5537575" y="2271550"/>
              <a:ext cx="1225" cy="300"/>
            </a:xfrm>
            <a:custGeom>
              <a:rect b="b" l="l" r="r" t="t"/>
              <a:pathLst>
                <a:path extrusionOk="0" h="12" w="49">
                  <a:moveTo>
                    <a:pt x="25" y="0"/>
                  </a:moveTo>
                  <a:lnTo>
                    <a:pt x="1" y="12"/>
                  </a:lnTo>
                  <a:lnTo>
                    <a:pt x="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3"/>
            <p:cNvSpPr/>
            <p:nvPr/>
          </p:nvSpPr>
          <p:spPr>
            <a:xfrm>
              <a:off x="5537000" y="2272425"/>
              <a:ext cx="600" cy="25"/>
            </a:xfrm>
            <a:custGeom>
              <a:rect b="b" l="l" r="r" t="t"/>
              <a:pathLst>
                <a:path extrusionOk="0" h="1" w="24">
                  <a:moveTo>
                    <a:pt x="12" y="1"/>
                  </a:moveTo>
                  <a:cubicBezTo>
                    <a:pt x="12" y="1"/>
                    <a:pt x="12" y="1"/>
                    <a:pt x="24" y="1"/>
                  </a:cubicBezTo>
                  <a:lnTo>
                    <a:pt x="0" y="1"/>
                  </a:lnTo>
                  <a:cubicBezTo>
                    <a:pt x="0" y="1"/>
                    <a:pt x="12"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3"/>
            <p:cNvSpPr/>
            <p:nvPr/>
          </p:nvSpPr>
          <p:spPr>
            <a:xfrm>
              <a:off x="5536700" y="2272125"/>
              <a:ext cx="2100" cy="325"/>
            </a:xfrm>
            <a:custGeom>
              <a:rect b="b" l="l" r="r" t="t"/>
              <a:pathLst>
                <a:path extrusionOk="0" h="13" w="84">
                  <a:moveTo>
                    <a:pt x="84" y="1"/>
                  </a:moveTo>
                  <a:cubicBezTo>
                    <a:pt x="60" y="1"/>
                    <a:pt x="60" y="13"/>
                    <a:pt x="0" y="13"/>
                  </a:cubicBezTo>
                  <a:lnTo>
                    <a:pt x="36" y="13"/>
                  </a:lnTo>
                  <a:lnTo>
                    <a:pt x="8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3"/>
            <p:cNvSpPr/>
            <p:nvPr/>
          </p:nvSpPr>
          <p:spPr>
            <a:xfrm>
              <a:off x="5537825" y="2272950"/>
              <a:ext cx="3250" cy="400"/>
            </a:xfrm>
            <a:custGeom>
              <a:rect b="b" l="l" r="r" t="t"/>
              <a:pathLst>
                <a:path extrusionOk="0" h="16" w="130">
                  <a:moveTo>
                    <a:pt x="3" y="4"/>
                  </a:moveTo>
                  <a:cubicBezTo>
                    <a:pt x="0" y="4"/>
                    <a:pt x="2" y="4"/>
                    <a:pt x="5" y="4"/>
                  </a:cubicBezTo>
                  <a:lnTo>
                    <a:pt x="5" y="4"/>
                  </a:lnTo>
                  <a:cubicBezTo>
                    <a:pt x="4" y="4"/>
                    <a:pt x="4" y="4"/>
                    <a:pt x="3" y="4"/>
                  </a:cubicBezTo>
                  <a:close/>
                  <a:moveTo>
                    <a:pt x="124" y="0"/>
                  </a:moveTo>
                  <a:cubicBezTo>
                    <a:pt x="121" y="0"/>
                    <a:pt x="117" y="0"/>
                    <a:pt x="112" y="1"/>
                  </a:cubicBezTo>
                  <a:lnTo>
                    <a:pt x="112" y="1"/>
                  </a:lnTo>
                  <a:cubicBezTo>
                    <a:pt x="110" y="0"/>
                    <a:pt x="107" y="0"/>
                    <a:pt x="104" y="0"/>
                  </a:cubicBezTo>
                  <a:cubicBezTo>
                    <a:pt x="92" y="0"/>
                    <a:pt x="78" y="3"/>
                    <a:pt x="64" y="6"/>
                  </a:cubicBezTo>
                  <a:lnTo>
                    <a:pt x="64" y="6"/>
                  </a:lnTo>
                  <a:cubicBezTo>
                    <a:pt x="79" y="5"/>
                    <a:pt x="99" y="2"/>
                    <a:pt x="112" y="1"/>
                  </a:cubicBezTo>
                  <a:lnTo>
                    <a:pt x="112" y="1"/>
                  </a:lnTo>
                  <a:cubicBezTo>
                    <a:pt x="116" y="1"/>
                    <a:pt x="119" y="2"/>
                    <a:pt x="122" y="4"/>
                  </a:cubicBezTo>
                  <a:cubicBezTo>
                    <a:pt x="129" y="1"/>
                    <a:pt x="129" y="0"/>
                    <a:pt x="124" y="0"/>
                  </a:cubicBezTo>
                  <a:close/>
                  <a:moveTo>
                    <a:pt x="50" y="4"/>
                  </a:moveTo>
                  <a:cubicBezTo>
                    <a:pt x="42" y="6"/>
                    <a:pt x="36" y="8"/>
                    <a:pt x="31" y="8"/>
                  </a:cubicBezTo>
                  <a:lnTo>
                    <a:pt x="31" y="8"/>
                  </a:lnTo>
                  <a:cubicBezTo>
                    <a:pt x="31" y="5"/>
                    <a:pt x="13" y="4"/>
                    <a:pt x="5" y="4"/>
                  </a:cubicBezTo>
                  <a:lnTo>
                    <a:pt x="5" y="4"/>
                  </a:lnTo>
                  <a:cubicBezTo>
                    <a:pt x="11" y="5"/>
                    <a:pt x="14" y="9"/>
                    <a:pt x="25" y="9"/>
                  </a:cubicBezTo>
                  <a:cubicBezTo>
                    <a:pt x="27" y="9"/>
                    <a:pt x="29" y="9"/>
                    <a:pt x="31" y="8"/>
                  </a:cubicBezTo>
                  <a:lnTo>
                    <a:pt x="31" y="8"/>
                  </a:lnTo>
                  <a:cubicBezTo>
                    <a:pt x="31" y="10"/>
                    <a:pt x="27" y="12"/>
                    <a:pt x="15" y="16"/>
                  </a:cubicBezTo>
                  <a:cubicBezTo>
                    <a:pt x="26" y="16"/>
                    <a:pt x="45" y="10"/>
                    <a:pt x="64" y="6"/>
                  </a:cubicBezTo>
                  <a:lnTo>
                    <a:pt x="64" y="6"/>
                  </a:lnTo>
                  <a:cubicBezTo>
                    <a:pt x="58" y="7"/>
                    <a:pt x="52" y="7"/>
                    <a:pt x="48" y="7"/>
                  </a:cubicBezTo>
                  <a:cubicBezTo>
                    <a:pt x="43" y="7"/>
                    <a:pt x="43" y="6"/>
                    <a:pt x="50" y="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3"/>
            <p:cNvSpPr/>
            <p:nvPr/>
          </p:nvSpPr>
          <p:spPr>
            <a:xfrm>
              <a:off x="5539675" y="2272425"/>
              <a:ext cx="1500" cy="325"/>
            </a:xfrm>
            <a:custGeom>
              <a:rect b="b" l="l" r="r" t="t"/>
              <a:pathLst>
                <a:path extrusionOk="0" h="13" w="60">
                  <a:moveTo>
                    <a:pt x="24" y="1"/>
                  </a:moveTo>
                  <a:cubicBezTo>
                    <a:pt x="0" y="13"/>
                    <a:pt x="0" y="13"/>
                    <a:pt x="12" y="13"/>
                  </a:cubicBezTo>
                  <a:cubicBezTo>
                    <a:pt x="12" y="13"/>
                    <a:pt x="60"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3"/>
            <p:cNvSpPr/>
            <p:nvPr/>
          </p:nvSpPr>
          <p:spPr>
            <a:xfrm>
              <a:off x="5538175" y="2273325"/>
              <a:ext cx="625" cy="325"/>
            </a:xfrm>
            <a:custGeom>
              <a:rect b="b" l="l" r="r" t="t"/>
              <a:pathLst>
                <a:path extrusionOk="0" h="13" w="25">
                  <a:moveTo>
                    <a:pt x="25" y="1"/>
                  </a:moveTo>
                  <a:lnTo>
                    <a:pt x="1" y="12"/>
                  </a:lnTo>
                  <a:lnTo>
                    <a:pt x="13" y="12"/>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3"/>
            <p:cNvSpPr/>
            <p:nvPr/>
          </p:nvSpPr>
          <p:spPr>
            <a:xfrm>
              <a:off x="5537575" y="2273925"/>
              <a:ext cx="925" cy="25"/>
            </a:xfrm>
            <a:custGeom>
              <a:rect b="b" l="l" r="r" t="t"/>
              <a:pathLst>
                <a:path extrusionOk="0" h="1" w="37">
                  <a:moveTo>
                    <a:pt x="37" y="0"/>
                  </a:moveTo>
                  <a:lnTo>
                    <a:pt x="1" y="0"/>
                  </a:lnTo>
                  <a:cubicBezTo>
                    <a:pt x="13" y="0"/>
                    <a:pt x="13" y="0"/>
                    <a:pt x="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3"/>
            <p:cNvSpPr/>
            <p:nvPr/>
          </p:nvSpPr>
          <p:spPr>
            <a:xfrm>
              <a:off x="5537375" y="2274225"/>
              <a:ext cx="1525" cy="325"/>
            </a:xfrm>
            <a:custGeom>
              <a:rect b="b" l="l" r="r" t="t"/>
              <a:pathLst>
                <a:path extrusionOk="0" h="13" w="61">
                  <a:moveTo>
                    <a:pt x="57" y="0"/>
                  </a:moveTo>
                  <a:lnTo>
                    <a:pt x="49" y="8"/>
                  </a:lnTo>
                  <a:lnTo>
                    <a:pt x="49" y="8"/>
                  </a:lnTo>
                  <a:cubicBezTo>
                    <a:pt x="56" y="6"/>
                    <a:pt x="60" y="4"/>
                    <a:pt x="57" y="0"/>
                  </a:cubicBezTo>
                  <a:close/>
                  <a:moveTo>
                    <a:pt x="49" y="8"/>
                  </a:moveTo>
                  <a:cubicBezTo>
                    <a:pt x="32" y="12"/>
                    <a:pt x="1" y="12"/>
                    <a:pt x="9" y="12"/>
                  </a:cubicBezTo>
                  <a:lnTo>
                    <a:pt x="45" y="12"/>
                  </a:lnTo>
                  <a:lnTo>
                    <a:pt x="49" y="8"/>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3"/>
            <p:cNvSpPr/>
            <p:nvPr/>
          </p:nvSpPr>
          <p:spPr>
            <a:xfrm>
              <a:off x="5539975" y="2275100"/>
              <a:ext cx="600" cy="325"/>
            </a:xfrm>
            <a:custGeom>
              <a:rect b="b" l="l" r="r" t="t"/>
              <a:pathLst>
                <a:path extrusionOk="0" h="13" w="24">
                  <a:moveTo>
                    <a:pt x="0" y="1"/>
                  </a:moveTo>
                  <a:lnTo>
                    <a:pt x="24" y="13"/>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3"/>
            <p:cNvSpPr/>
            <p:nvPr/>
          </p:nvSpPr>
          <p:spPr>
            <a:xfrm>
              <a:off x="5545075" y="2274225"/>
              <a:ext cx="1000" cy="325"/>
            </a:xfrm>
            <a:custGeom>
              <a:rect b="b" l="l" r="r" t="t"/>
              <a:pathLst>
                <a:path extrusionOk="0" h="13" w="40">
                  <a:moveTo>
                    <a:pt x="10" y="0"/>
                  </a:moveTo>
                  <a:cubicBezTo>
                    <a:pt x="8" y="0"/>
                    <a:pt x="8" y="0"/>
                    <a:pt x="9" y="0"/>
                  </a:cubicBezTo>
                  <a:lnTo>
                    <a:pt x="9" y="0"/>
                  </a:lnTo>
                  <a:cubicBezTo>
                    <a:pt x="10" y="0"/>
                    <a:pt x="10" y="0"/>
                    <a:pt x="10" y="0"/>
                  </a:cubicBezTo>
                  <a:close/>
                  <a:moveTo>
                    <a:pt x="9" y="0"/>
                  </a:moveTo>
                  <a:cubicBezTo>
                    <a:pt x="7" y="1"/>
                    <a:pt x="1" y="3"/>
                    <a:pt x="10" y="12"/>
                  </a:cubicBezTo>
                  <a:cubicBezTo>
                    <a:pt x="39" y="3"/>
                    <a:pt x="14" y="1"/>
                    <a:pt x="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3"/>
            <p:cNvSpPr/>
            <p:nvPr/>
          </p:nvSpPr>
          <p:spPr>
            <a:xfrm>
              <a:off x="5538175" y="2275400"/>
              <a:ext cx="925" cy="325"/>
            </a:xfrm>
            <a:custGeom>
              <a:rect b="b" l="l" r="r" t="t"/>
              <a:pathLst>
                <a:path extrusionOk="0" h="13" w="37">
                  <a:moveTo>
                    <a:pt x="25" y="1"/>
                  </a:moveTo>
                  <a:lnTo>
                    <a:pt x="25" y="1"/>
                  </a:lnTo>
                  <a:cubicBezTo>
                    <a:pt x="1" y="13"/>
                    <a:pt x="13" y="13"/>
                    <a:pt x="36" y="13"/>
                  </a:cubicBezTo>
                  <a:cubicBezTo>
                    <a:pt x="13" y="13"/>
                    <a:pt x="25" y="13"/>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3"/>
            <p:cNvSpPr/>
            <p:nvPr/>
          </p:nvSpPr>
          <p:spPr>
            <a:xfrm>
              <a:off x="5537875" y="2275700"/>
              <a:ext cx="3300" cy="625"/>
            </a:xfrm>
            <a:custGeom>
              <a:rect b="b" l="l" r="r" t="t"/>
              <a:pathLst>
                <a:path extrusionOk="0" h="25" w="132">
                  <a:moveTo>
                    <a:pt x="50" y="7"/>
                  </a:moveTo>
                  <a:cubicBezTo>
                    <a:pt x="33" y="8"/>
                    <a:pt x="5" y="13"/>
                    <a:pt x="13" y="13"/>
                  </a:cubicBezTo>
                  <a:lnTo>
                    <a:pt x="50" y="7"/>
                  </a:lnTo>
                  <a:close/>
                  <a:moveTo>
                    <a:pt x="96" y="1"/>
                  </a:moveTo>
                  <a:lnTo>
                    <a:pt x="50" y="7"/>
                  </a:lnTo>
                  <a:lnTo>
                    <a:pt x="50" y="7"/>
                  </a:lnTo>
                  <a:cubicBezTo>
                    <a:pt x="50" y="7"/>
                    <a:pt x="50" y="7"/>
                    <a:pt x="51" y="7"/>
                  </a:cubicBezTo>
                  <a:cubicBezTo>
                    <a:pt x="59" y="7"/>
                    <a:pt x="64" y="9"/>
                    <a:pt x="60" y="13"/>
                  </a:cubicBezTo>
                  <a:lnTo>
                    <a:pt x="25" y="13"/>
                  </a:lnTo>
                  <a:cubicBezTo>
                    <a:pt x="1" y="25"/>
                    <a:pt x="13" y="25"/>
                    <a:pt x="37" y="25"/>
                  </a:cubicBezTo>
                  <a:cubicBezTo>
                    <a:pt x="60" y="25"/>
                    <a:pt x="108" y="13"/>
                    <a:pt x="132" y="13"/>
                  </a:cubicBezTo>
                  <a:cubicBezTo>
                    <a:pt x="120" y="7"/>
                    <a:pt x="93" y="7"/>
                    <a:pt x="78" y="7"/>
                  </a:cubicBezTo>
                  <a:cubicBezTo>
                    <a:pt x="63" y="7"/>
                    <a:pt x="60" y="7"/>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3"/>
            <p:cNvSpPr/>
            <p:nvPr/>
          </p:nvSpPr>
          <p:spPr>
            <a:xfrm>
              <a:off x="5542650" y="2274825"/>
              <a:ext cx="1650" cy="300"/>
            </a:xfrm>
            <a:custGeom>
              <a:rect b="b" l="l" r="r" t="t"/>
              <a:pathLst>
                <a:path extrusionOk="0" h="12" w="66">
                  <a:moveTo>
                    <a:pt x="24" y="0"/>
                  </a:moveTo>
                  <a:lnTo>
                    <a:pt x="0" y="12"/>
                  </a:lnTo>
                  <a:lnTo>
                    <a:pt x="36" y="12"/>
                  </a:lnTo>
                  <a:cubicBezTo>
                    <a:pt x="66" y="6"/>
                    <a:pt x="63" y="6"/>
                    <a:pt x="52" y="6"/>
                  </a:cubicBezTo>
                  <a:cubicBezTo>
                    <a:pt x="42" y="6"/>
                    <a:pt x="24" y="6"/>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3"/>
            <p:cNvSpPr/>
            <p:nvPr/>
          </p:nvSpPr>
          <p:spPr>
            <a:xfrm>
              <a:off x="5540550" y="2276900"/>
              <a:ext cx="325" cy="25"/>
            </a:xfrm>
            <a:custGeom>
              <a:rect b="b" l="l" r="r" t="t"/>
              <a:pathLst>
                <a:path extrusionOk="0" h="1" w="13">
                  <a:moveTo>
                    <a:pt x="1" y="0"/>
                  </a:moveTo>
                  <a:lnTo>
                    <a:pt x="13" y="0"/>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3"/>
            <p:cNvSpPr/>
            <p:nvPr/>
          </p:nvSpPr>
          <p:spPr>
            <a:xfrm>
              <a:off x="5539675" y="2276900"/>
              <a:ext cx="900" cy="325"/>
            </a:xfrm>
            <a:custGeom>
              <a:rect b="b" l="l" r="r" t="t"/>
              <a:pathLst>
                <a:path extrusionOk="0" h="13" w="36">
                  <a:moveTo>
                    <a:pt x="12" y="0"/>
                  </a:moveTo>
                  <a:lnTo>
                    <a:pt x="0" y="12"/>
                  </a:lnTo>
                  <a:lnTo>
                    <a:pt x="36" y="12"/>
                  </a:lnTo>
                  <a:lnTo>
                    <a:pt x="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3"/>
            <p:cNvSpPr/>
            <p:nvPr/>
          </p:nvSpPr>
          <p:spPr>
            <a:xfrm>
              <a:off x="5539375" y="2277200"/>
              <a:ext cx="325" cy="25"/>
            </a:xfrm>
            <a:custGeom>
              <a:rect b="b" l="l" r="r" t="t"/>
              <a:pathLst>
                <a:path extrusionOk="0" h="1" w="13">
                  <a:moveTo>
                    <a:pt x="12" y="0"/>
                  </a:moveTo>
                  <a:lnTo>
                    <a:pt x="12"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3"/>
            <p:cNvSpPr/>
            <p:nvPr/>
          </p:nvSpPr>
          <p:spPr>
            <a:xfrm>
              <a:off x="5539375" y="2277500"/>
              <a:ext cx="1200" cy="325"/>
            </a:xfrm>
            <a:custGeom>
              <a:rect b="b" l="l" r="r" t="t"/>
              <a:pathLst>
                <a:path extrusionOk="0" h="13" w="48">
                  <a:moveTo>
                    <a:pt x="12" y="0"/>
                  </a:moveTo>
                  <a:cubicBezTo>
                    <a:pt x="24" y="0"/>
                    <a:pt x="24" y="12"/>
                    <a:pt x="0" y="12"/>
                  </a:cubicBezTo>
                  <a:lnTo>
                    <a:pt x="24" y="12"/>
                  </a:lnTo>
                  <a:cubicBezTo>
                    <a:pt x="24" y="0"/>
                    <a:pt x="48"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3"/>
            <p:cNvSpPr/>
            <p:nvPr/>
          </p:nvSpPr>
          <p:spPr>
            <a:xfrm>
              <a:off x="5545325" y="2290300"/>
              <a:ext cx="925" cy="150"/>
            </a:xfrm>
            <a:custGeom>
              <a:rect b="b" l="l" r="r" t="t"/>
              <a:pathLst>
                <a:path extrusionOk="0" h="6" w="37">
                  <a:moveTo>
                    <a:pt x="0" y="0"/>
                  </a:moveTo>
                  <a:cubicBezTo>
                    <a:pt x="4" y="4"/>
                    <a:pt x="10" y="5"/>
                    <a:pt x="15" y="5"/>
                  </a:cubicBezTo>
                  <a:cubicBezTo>
                    <a:pt x="26" y="5"/>
                    <a:pt x="36"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3"/>
            <p:cNvSpPr/>
            <p:nvPr/>
          </p:nvSpPr>
          <p:spPr>
            <a:xfrm>
              <a:off x="5552775" y="2248025"/>
              <a:ext cx="25" cy="925"/>
            </a:xfrm>
            <a:custGeom>
              <a:rect b="b" l="l" r="r" t="t"/>
              <a:pathLst>
                <a:path extrusionOk="0" h="37" w="1">
                  <a:moveTo>
                    <a:pt x="0" y="36"/>
                  </a:moveTo>
                  <a:lnTo>
                    <a:pt x="0" y="36"/>
                  </a:lnTo>
                  <a:cubicBezTo>
                    <a:pt x="0" y="1"/>
                    <a:pt x="0" y="24"/>
                    <a:pt x="0" y="3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3"/>
            <p:cNvSpPr/>
            <p:nvPr/>
          </p:nvSpPr>
          <p:spPr>
            <a:xfrm>
              <a:off x="5551300" y="2247150"/>
              <a:ext cx="900" cy="1500"/>
            </a:xfrm>
            <a:custGeom>
              <a:rect b="b" l="l" r="r" t="t"/>
              <a:pathLst>
                <a:path extrusionOk="0" h="60" w="36">
                  <a:moveTo>
                    <a:pt x="8" y="0"/>
                  </a:moveTo>
                  <a:cubicBezTo>
                    <a:pt x="1" y="0"/>
                    <a:pt x="3" y="19"/>
                    <a:pt x="11" y="59"/>
                  </a:cubicBezTo>
                  <a:cubicBezTo>
                    <a:pt x="11" y="24"/>
                    <a:pt x="35" y="59"/>
                    <a:pt x="23" y="12"/>
                  </a:cubicBezTo>
                  <a:cubicBezTo>
                    <a:pt x="16" y="4"/>
                    <a:pt x="11" y="0"/>
                    <a:pt x="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3"/>
            <p:cNvSpPr/>
            <p:nvPr/>
          </p:nvSpPr>
          <p:spPr>
            <a:xfrm>
              <a:off x="5551875" y="2248625"/>
              <a:ext cx="325" cy="925"/>
            </a:xfrm>
            <a:custGeom>
              <a:rect b="b" l="l" r="r" t="t"/>
              <a:pathLst>
                <a:path extrusionOk="0" h="37" w="13">
                  <a:moveTo>
                    <a:pt x="0" y="0"/>
                  </a:moveTo>
                  <a:lnTo>
                    <a:pt x="0" y="36"/>
                  </a:lnTo>
                  <a:lnTo>
                    <a:pt x="12" y="2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3"/>
            <p:cNvSpPr/>
            <p:nvPr/>
          </p:nvSpPr>
          <p:spPr>
            <a:xfrm>
              <a:off x="5552175" y="2249525"/>
              <a:ext cx="325" cy="600"/>
            </a:xfrm>
            <a:custGeom>
              <a:rect b="b" l="l" r="r" t="t"/>
              <a:pathLst>
                <a:path extrusionOk="0" h="24" w="13">
                  <a:moveTo>
                    <a:pt x="0" y="0"/>
                  </a:moveTo>
                  <a:lnTo>
                    <a:pt x="0" y="24"/>
                  </a:lnTo>
                  <a:lnTo>
                    <a:pt x="12" y="1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3"/>
            <p:cNvSpPr/>
            <p:nvPr/>
          </p:nvSpPr>
          <p:spPr>
            <a:xfrm>
              <a:off x="5550250" y="2247075"/>
              <a:ext cx="1350" cy="2750"/>
            </a:xfrm>
            <a:custGeom>
              <a:rect b="b" l="l" r="r" t="t"/>
              <a:pathLst>
                <a:path extrusionOk="0" h="110" w="54">
                  <a:moveTo>
                    <a:pt x="3" y="0"/>
                  </a:moveTo>
                  <a:cubicBezTo>
                    <a:pt x="0" y="0"/>
                    <a:pt x="18" y="30"/>
                    <a:pt x="18" y="50"/>
                  </a:cubicBezTo>
                  <a:lnTo>
                    <a:pt x="18" y="39"/>
                  </a:lnTo>
                  <a:cubicBezTo>
                    <a:pt x="42" y="74"/>
                    <a:pt x="30" y="86"/>
                    <a:pt x="42" y="110"/>
                  </a:cubicBezTo>
                  <a:cubicBezTo>
                    <a:pt x="53" y="110"/>
                    <a:pt x="30" y="39"/>
                    <a:pt x="42" y="39"/>
                  </a:cubicBezTo>
                  <a:cubicBezTo>
                    <a:pt x="38" y="31"/>
                    <a:pt x="34" y="29"/>
                    <a:pt x="30" y="29"/>
                  </a:cubicBezTo>
                  <a:cubicBezTo>
                    <a:pt x="28" y="29"/>
                    <a:pt x="26" y="30"/>
                    <a:pt x="24" y="30"/>
                  </a:cubicBezTo>
                  <a:cubicBezTo>
                    <a:pt x="18" y="30"/>
                    <a:pt x="12" y="27"/>
                    <a:pt x="6" y="3"/>
                  </a:cubicBezTo>
                  <a:cubicBezTo>
                    <a:pt x="4" y="1"/>
                    <a:pt x="3"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3"/>
            <p:cNvSpPr/>
            <p:nvPr/>
          </p:nvSpPr>
          <p:spPr>
            <a:xfrm>
              <a:off x="5537000" y="2261725"/>
              <a:ext cx="300" cy="325"/>
            </a:xfrm>
            <a:custGeom>
              <a:rect b="b" l="l" r="r" t="t"/>
              <a:pathLst>
                <a:path extrusionOk="0" h="13" w="12">
                  <a:moveTo>
                    <a:pt x="0" y="0"/>
                  </a:moveTo>
                  <a:cubicBezTo>
                    <a:pt x="0" y="12"/>
                    <a:pt x="0" y="12"/>
                    <a:pt x="12" y="12"/>
                  </a:cubicBezTo>
                  <a:cubicBezTo>
                    <a:pt x="0"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3"/>
            <p:cNvSpPr/>
            <p:nvPr/>
          </p:nvSpPr>
          <p:spPr>
            <a:xfrm>
              <a:off x="5517650" y="2262325"/>
              <a:ext cx="25" cy="300"/>
            </a:xfrm>
            <a:custGeom>
              <a:rect b="b" l="l" r="r" t="t"/>
              <a:pathLst>
                <a:path extrusionOk="0" h="12" w="1">
                  <a:moveTo>
                    <a:pt x="0" y="12"/>
                  </a:moveTo>
                  <a:cubicBezTo>
                    <a:pt x="0" y="12"/>
                    <a:pt x="0" y="12"/>
                    <a:pt x="0" y="0"/>
                  </a:cubicBezTo>
                  <a:lnTo>
                    <a:pt x="0" y="0"/>
                  </a:lnTo>
                  <a:lnTo>
                    <a:pt x="0" y="12"/>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3"/>
            <p:cNvSpPr/>
            <p:nvPr/>
          </p:nvSpPr>
          <p:spPr>
            <a:xfrm>
              <a:off x="5546525" y="2248025"/>
              <a:ext cx="300" cy="325"/>
            </a:xfrm>
            <a:custGeom>
              <a:rect b="b" l="l" r="r" t="t"/>
              <a:pathLst>
                <a:path extrusionOk="0" h="13" w="12">
                  <a:moveTo>
                    <a:pt x="12" y="1"/>
                  </a:moveTo>
                  <a:cubicBezTo>
                    <a:pt x="0" y="1"/>
                    <a:pt x="0" y="1"/>
                    <a:pt x="0" y="12"/>
                  </a:cubicBezTo>
                  <a:cubicBezTo>
                    <a:pt x="12" y="12"/>
                    <a:pt x="12" y="12"/>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3"/>
            <p:cNvSpPr/>
            <p:nvPr/>
          </p:nvSpPr>
          <p:spPr>
            <a:xfrm>
              <a:off x="5545325" y="2248325"/>
              <a:ext cx="325" cy="325"/>
            </a:xfrm>
            <a:custGeom>
              <a:rect b="b" l="l" r="r" t="t"/>
              <a:pathLst>
                <a:path extrusionOk="0" h="13" w="13">
                  <a:moveTo>
                    <a:pt x="12" y="12"/>
                  </a:moveTo>
                  <a:lnTo>
                    <a:pt x="12" y="12"/>
                  </a:lnTo>
                  <a:cubicBezTo>
                    <a:pt x="0" y="0"/>
                    <a:pt x="0" y="0"/>
                    <a:pt x="12" y="1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3"/>
            <p:cNvSpPr/>
            <p:nvPr/>
          </p:nvSpPr>
          <p:spPr>
            <a:xfrm>
              <a:off x="5544425" y="2248625"/>
              <a:ext cx="325" cy="25"/>
            </a:xfrm>
            <a:custGeom>
              <a:rect b="b" l="l" r="r" t="t"/>
              <a:pathLst>
                <a:path extrusionOk="0" h="1" w="13">
                  <a:moveTo>
                    <a:pt x="13" y="0"/>
                  </a:moveTo>
                  <a:lnTo>
                    <a:pt x="13" y="0"/>
                  </a:lnTo>
                  <a:cubicBezTo>
                    <a:pt x="13" y="0"/>
                    <a:pt x="1"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3"/>
            <p:cNvSpPr/>
            <p:nvPr/>
          </p:nvSpPr>
          <p:spPr>
            <a:xfrm>
              <a:off x="5546075" y="2247175"/>
              <a:ext cx="675" cy="2125"/>
            </a:xfrm>
            <a:custGeom>
              <a:rect b="b" l="l" r="r" t="t"/>
              <a:pathLst>
                <a:path extrusionOk="0" h="85" w="27">
                  <a:moveTo>
                    <a:pt x="1" y="0"/>
                  </a:moveTo>
                  <a:lnTo>
                    <a:pt x="1" y="0"/>
                  </a:lnTo>
                  <a:cubicBezTo>
                    <a:pt x="1" y="0"/>
                    <a:pt x="2" y="9"/>
                    <a:pt x="6" y="35"/>
                  </a:cubicBezTo>
                  <a:cubicBezTo>
                    <a:pt x="6" y="41"/>
                    <a:pt x="6" y="58"/>
                    <a:pt x="6" y="58"/>
                  </a:cubicBezTo>
                  <a:cubicBezTo>
                    <a:pt x="6" y="58"/>
                    <a:pt x="6" y="70"/>
                    <a:pt x="6" y="70"/>
                  </a:cubicBezTo>
                  <a:cubicBezTo>
                    <a:pt x="18" y="70"/>
                    <a:pt x="18" y="70"/>
                    <a:pt x="18" y="82"/>
                  </a:cubicBezTo>
                  <a:cubicBezTo>
                    <a:pt x="20" y="84"/>
                    <a:pt x="21" y="85"/>
                    <a:pt x="22" y="85"/>
                  </a:cubicBezTo>
                  <a:cubicBezTo>
                    <a:pt x="27" y="85"/>
                    <a:pt x="18" y="57"/>
                    <a:pt x="18" y="46"/>
                  </a:cubicBezTo>
                  <a:cubicBezTo>
                    <a:pt x="10" y="31"/>
                    <a:pt x="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3"/>
            <p:cNvSpPr/>
            <p:nvPr/>
          </p:nvSpPr>
          <p:spPr>
            <a:xfrm>
              <a:off x="5514975" y="2260525"/>
              <a:ext cx="1500" cy="2700"/>
            </a:xfrm>
            <a:custGeom>
              <a:rect b="b" l="l" r="r" t="t"/>
              <a:pathLst>
                <a:path extrusionOk="0" h="108" w="60">
                  <a:moveTo>
                    <a:pt x="0" y="1"/>
                  </a:moveTo>
                  <a:cubicBezTo>
                    <a:pt x="10" y="29"/>
                    <a:pt x="34" y="58"/>
                    <a:pt x="50" y="86"/>
                  </a:cubicBezTo>
                  <a:lnTo>
                    <a:pt x="50" y="86"/>
                  </a:lnTo>
                  <a:cubicBezTo>
                    <a:pt x="41" y="65"/>
                    <a:pt x="32" y="42"/>
                    <a:pt x="24" y="24"/>
                  </a:cubicBezTo>
                  <a:lnTo>
                    <a:pt x="24" y="36"/>
                  </a:lnTo>
                  <a:cubicBezTo>
                    <a:pt x="12" y="12"/>
                    <a:pt x="12" y="12"/>
                    <a:pt x="0" y="1"/>
                  </a:cubicBezTo>
                  <a:close/>
                  <a:moveTo>
                    <a:pt x="50" y="86"/>
                  </a:moveTo>
                  <a:lnTo>
                    <a:pt x="50" y="86"/>
                  </a:lnTo>
                  <a:cubicBezTo>
                    <a:pt x="53" y="94"/>
                    <a:pt x="56" y="101"/>
                    <a:pt x="60" y="108"/>
                  </a:cubicBezTo>
                  <a:cubicBezTo>
                    <a:pt x="57" y="101"/>
                    <a:pt x="54" y="93"/>
                    <a:pt x="50" y="8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3"/>
            <p:cNvSpPr/>
            <p:nvPr/>
          </p:nvSpPr>
          <p:spPr>
            <a:xfrm>
              <a:off x="5516450" y="2263200"/>
              <a:ext cx="625" cy="325"/>
            </a:xfrm>
            <a:custGeom>
              <a:rect b="b" l="l" r="r" t="t"/>
              <a:pathLst>
                <a:path extrusionOk="0" h="13" w="25">
                  <a:moveTo>
                    <a:pt x="1" y="1"/>
                  </a:moveTo>
                  <a:cubicBezTo>
                    <a:pt x="7" y="1"/>
                    <a:pt x="10" y="1"/>
                    <a:pt x="13" y="2"/>
                  </a:cubicBezTo>
                  <a:lnTo>
                    <a:pt x="13" y="2"/>
                  </a:lnTo>
                  <a:cubicBezTo>
                    <a:pt x="12" y="1"/>
                    <a:pt x="12" y="1"/>
                    <a:pt x="12" y="1"/>
                  </a:cubicBezTo>
                  <a:close/>
                  <a:moveTo>
                    <a:pt x="13" y="2"/>
                  </a:moveTo>
                  <a:cubicBezTo>
                    <a:pt x="13" y="6"/>
                    <a:pt x="15" y="13"/>
                    <a:pt x="24" y="13"/>
                  </a:cubicBezTo>
                  <a:cubicBezTo>
                    <a:pt x="18" y="7"/>
                    <a:pt x="16" y="4"/>
                    <a:pt x="13" y="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3"/>
            <p:cNvSpPr/>
            <p:nvPr/>
          </p:nvSpPr>
          <p:spPr>
            <a:xfrm>
              <a:off x="5501875" y="2266475"/>
              <a:ext cx="25" cy="325"/>
            </a:xfrm>
            <a:custGeom>
              <a:rect b="b" l="l" r="r" t="t"/>
              <a:pathLst>
                <a:path extrusionOk="0" h="13" w="1">
                  <a:moveTo>
                    <a:pt x="0" y="13"/>
                  </a:moveTo>
                  <a:lnTo>
                    <a:pt x="0" y="13"/>
                  </a:lnTo>
                  <a:cubicBezTo>
                    <a:pt x="0" y="1"/>
                    <a:pt x="0" y="1"/>
                    <a:pt x="0" y="1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3"/>
            <p:cNvSpPr/>
            <p:nvPr/>
          </p:nvSpPr>
          <p:spPr>
            <a:xfrm>
              <a:off x="5517950" y="2261125"/>
              <a:ext cx="300" cy="25"/>
            </a:xfrm>
            <a:custGeom>
              <a:rect b="b" l="l" r="r" t="t"/>
              <a:pathLst>
                <a:path extrusionOk="0" h="1" w="12">
                  <a:moveTo>
                    <a:pt x="0" y="0"/>
                  </a:moveTo>
                  <a:cubicBezTo>
                    <a:pt x="0" y="0"/>
                    <a:pt x="12" y="0"/>
                    <a:pt x="12" y="0"/>
                  </a:cubicBezTo>
                  <a:cubicBezTo>
                    <a:pt x="12" y="0"/>
                    <a:pt x="12"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3"/>
            <p:cNvSpPr/>
            <p:nvPr/>
          </p:nvSpPr>
          <p:spPr>
            <a:xfrm>
              <a:off x="5517350" y="2273625"/>
              <a:ext cx="625" cy="750"/>
            </a:xfrm>
            <a:custGeom>
              <a:rect b="b" l="l" r="r" t="t"/>
              <a:pathLst>
                <a:path extrusionOk="0" h="30" w="25">
                  <a:moveTo>
                    <a:pt x="0" y="0"/>
                  </a:moveTo>
                  <a:lnTo>
                    <a:pt x="12" y="24"/>
                  </a:lnTo>
                  <a:cubicBezTo>
                    <a:pt x="12" y="28"/>
                    <a:pt x="12" y="30"/>
                    <a:pt x="13" y="30"/>
                  </a:cubicBezTo>
                  <a:cubicBezTo>
                    <a:pt x="13" y="30"/>
                    <a:pt x="16" y="24"/>
                    <a:pt x="24" y="24"/>
                  </a:cubicBezTo>
                  <a:cubicBezTo>
                    <a:pt x="11" y="7"/>
                    <a:pt x="7" y="2"/>
                    <a:pt x="7" y="2"/>
                  </a:cubicBezTo>
                  <a:lnTo>
                    <a:pt x="7" y="2"/>
                  </a:lnTo>
                  <a:cubicBezTo>
                    <a:pt x="7" y="2"/>
                    <a:pt x="10" y="8"/>
                    <a:pt x="9" y="8"/>
                  </a:cubicBezTo>
                  <a:cubicBezTo>
                    <a:pt x="8" y="8"/>
                    <a:pt x="6" y="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3"/>
            <p:cNvSpPr/>
            <p:nvPr/>
          </p:nvSpPr>
          <p:spPr>
            <a:xfrm>
              <a:off x="5517525" y="2262600"/>
              <a:ext cx="450" cy="625"/>
            </a:xfrm>
            <a:custGeom>
              <a:rect b="b" l="l" r="r" t="t"/>
              <a:pathLst>
                <a:path extrusionOk="0" h="25" w="18">
                  <a:moveTo>
                    <a:pt x="5" y="1"/>
                  </a:moveTo>
                  <a:lnTo>
                    <a:pt x="5" y="1"/>
                  </a:lnTo>
                  <a:cubicBezTo>
                    <a:pt x="9" y="8"/>
                    <a:pt x="9" y="10"/>
                    <a:pt x="8" y="10"/>
                  </a:cubicBezTo>
                  <a:cubicBezTo>
                    <a:pt x="7" y="10"/>
                    <a:pt x="5" y="8"/>
                    <a:pt x="3" y="8"/>
                  </a:cubicBezTo>
                  <a:lnTo>
                    <a:pt x="3" y="8"/>
                  </a:lnTo>
                  <a:cubicBezTo>
                    <a:pt x="1" y="8"/>
                    <a:pt x="1" y="11"/>
                    <a:pt x="5" y="25"/>
                  </a:cubicBezTo>
                  <a:lnTo>
                    <a:pt x="17" y="13"/>
                  </a:lnTo>
                  <a:lnTo>
                    <a:pt x="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3"/>
            <p:cNvSpPr/>
            <p:nvPr/>
          </p:nvSpPr>
          <p:spPr>
            <a:xfrm>
              <a:off x="5550975" y="2251000"/>
              <a:ext cx="925" cy="2100"/>
            </a:xfrm>
            <a:custGeom>
              <a:rect b="b" l="l" r="r" t="t"/>
              <a:pathLst>
                <a:path extrusionOk="0" h="84" w="37">
                  <a:moveTo>
                    <a:pt x="13" y="1"/>
                  </a:moveTo>
                  <a:cubicBezTo>
                    <a:pt x="24" y="36"/>
                    <a:pt x="13" y="13"/>
                    <a:pt x="1" y="36"/>
                  </a:cubicBezTo>
                  <a:lnTo>
                    <a:pt x="24" y="60"/>
                  </a:lnTo>
                  <a:lnTo>
                    <a:pt x="24" y="72"/>
                  </a:lnTo>
                  <a:lnTo>
                    <a:pt x="36" y="84"/>
                  </a:lnTo>
                  <a:cubicBezTo>
                    <a:pt x="36" y="60"/>
                    <a:pt x="24" y="36"/>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3"/>
            <p:cNvSpPr/>
            <p:nvPr/>
          </p:nvSpPr>
          <p:spPr>
            <a:xfrm>
              <a:off x="5549200" y="2245950"/>
              <a:ext cx="325" cy="900"/>
            </a:xfrm>
            <a:custGeom>
              <a:rect b="b" l="l" r="r" t="t"/>
              <a:pathLst>
                <a:path extrusionOk="0" h="36" w="13">
                  <a:moveTo>
                    <a:pt x="0" y="0"/>
                  </a:moveTo>
                  <a:lnTo>
                    <a:pt x="0" y="24"/>
                  </a:lnTo>
                  <a:lnTo>
                    <a:pt x="12" y="36"/>
                  </a:lnTo>
                  <a:cubicBezTo>
                    <a:pt x="12" y="24"/>
                    <a:pt x="0"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3"/>
            <p:cNvSpPr/>
            <p:nvPr/>
          </p:nvSpPr>
          <p:spPr>
            <a:xfrm>
              <a:off x="5545225" y="2245200"/>
              <a:ext cx="425" cy="775"/>
            </a:xfrm>
            <a:custGeom>
              <a:rect b="b" l="l" r="r" t="t"/>
              <a:pathLst>
                <a:path extrusionOk="0" h="31" w="17">
                  <a:moveTo>
                    <a:pt x="3" y="0"/>
                  </a:moveTo>
                  <a:lnTo>
                    <a:pt x="3" y="0"/>
                  </a:lnTo>
                  <a:cubicBezTo>
                    <a:pt x="1" y="0"/>
                    <a:pt x="0" y="5"/>
                    <a:pt x="4" y="18"/>
                  </a:cubicBezTo>
                  <a:lnTo>
                    <a:pt x="16" y="30"/>
                  </a:lnTo>
                  <a:cubicBezTo>
                    <a:pt x="16" y="15"/>
                    <a:pt x="7"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3"/>
            <p:cNvSpPr/>
            <p:nvPr/>
          </p:nvSpPr>
          <p:spPr>
            <a:xfrm>
              <a:off x="5549200" y="2253200"/>
              <a:ext cx="325" cy="800"/>
            </a:xfrm>
            <a:custGeom>
              <a:rect b="b" l="l" r="r" t="t"/>
              <a:pathLst>
                <a:path extrusionOk="0" h="32" w="13">
                  <a:moveTo>
                    <a:pt x="3" y="0"/>
                  </a:moveTo>
                  <a:cubicBezTo>
                    <a:pt x="0" y="0"/>
                    <a:pt x="0" y="6"/>
                    <a:pt x="0" y="20"/>
                  </a:cubicBezTo>
                  <a:cubicBezTo>
                    <a:pt x="0" y="17"/>
                    <a:pt x="1" y="16"/>
                    <a:pt x="1" y="16"/>
                  </a:cubicBezTo>
                  <a:cubicBezTo>
                    <a:pt x="5" y="16"/>
                    <a:pt x="12" y="32"/>
                    <a:pt x="12" y="32"/>
                  </a:cubicBezTo>
                  <a:lnTo>
                    <a:pt x="12" y="8"/>
                  </a:lnTo>
                  <a:cubicBezTo>
                    <a:pt x="7" y="3"/>
                    <a:pt x="4"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3"/>
            <p:cNvSpPr/>
            <p:nvPr/>
          </p:nvSpPr>
          <p:spPr>
            <a:xfrm>
              <a:off x="5544325" y="2245650"/>
              <a:ext cx="575" cy="625"/>
            </a:xfrm>
            <a:custGeom>
              <a:rect b="b" l="l" r="r" t="t"/>
              <a:pathLst>
                <a:path extrusionOk="0" h="25" w="23">
                  <a:moveTo>
                    <a:pt x="17" y="0"/>
                  </a:moveTo>
                  <a:lnTo>
                    <a:pt x="17" y="0"/>
                  </a:lnTo>
                  <a:cubicBezTo>
                    <a:pt x="17" y="15"/>
                    <a:pt x="14" y="20"/>
                    <a:pt x="11" y="20"/>
                  </a:cubicBezTo>
                  <a:cubicBezTo>
                    <a:pt x="7" y="20"/>
                    <a:pt x="3" y="12"/>
                    <a:pt x="2" y="12"/>
                  </a:cubicBezTo>
                  <a:lnTo>
                    <a:pt x="2" y="12"/>
                  </a:lnTo>
                  <a:cubicBezTo>
                    <a:pt x="1" y="12"/>
                    <a:pt x="2" y="15"/>
                    <a:pt x="5" y="24"/>
                  </a:cubicBezTo>
                  <a:cubicBezTo>
                    <a:pt x="5" y="21"/>
                    <a:pt x="6" y="20"/>
                    <a:pt x="8" y="20"/>
                  </a:cubicBezTo>
                  <a:cubicBezTo>
                    <a:pt x="10" y="20"/>
                    <a:pt x="13" y="21"/>
                    <a:pt x="15" y="21"/>
                  </a:cubicBezTo>
                  <a:cubicBezTo>
                    <a:pt x="20" y="21"/>
                    <a:pt x="23" y="18"/>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3"/>
            <p:cNvSpPr/>
            <p:nvPr/>
          </p:nvSpPr>
          <p:spPr>
            <a:xfrm>
              <a:off x="5543550" y="2246525"/>
              <a:ext cx="900" cy="2725"/>
            </a:xfrm>
            <a:custGeom>
              <a:rect b="b" l="l" r="r" t="t"/>
              <a:pathLst>
                <a:path extrusionOk="0" h="109" w="36">
                  <a:moveTo>
                    <a:pt x="0" y="1"/>
                  </a:moveTo>
                  <a:cubicBezTo>
                    <a:pt x="0" y="37"/>
                    <a:pt x="12" y="72"/>
                    <a:pt x="24" y="96"/>
                  </a:cubicBezTo>
                  <a:cubicBezTo>
                    <a:pt x="12" y="72"/>
                    <a:pt x="24" y="72"/>
                    <a:pt x="24" y="72"/>
                  </a:cubicBezTo>
                  <a:cubicBezTo>
                    <a:pt x="36" y="84"/>
                    <a:pt x="36" y="96"/>
                    <a:pt x="36" y="108"/>
                  </a:cubicBezTo>
                  <a:cubicBezTo>
                    <a:pt x="36" y="84"/>
                    <a:pt x="36" y="84"/>
                    <a:pt x="36" y="72"/>
                  </a:cubicBezTo>
                  <a:cubicBezTo>
                    <a:pt x="24" y="49"/>
                    <a:pt x="12" y="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3"/>
            <p:cNvSpPr/>
            <p:nvPr/>
          </p:nvSpPr>
          <p:spPr>
            <a:xfrm>
              <a:off x="5542650" y="2245950"/>
              <a:ext cx="625" cy="1800"/>
            </a:xfrm>
            <a:custGeom>
              <a:rect b="b" l="l" r="r" t="t"/>
              <a:pathLst>
                <a:path extrusionOk="0" h="72" w="25">
                  <a:moveTo>
                    <a:pt x="12" y="0"/>
                  </a:moveTo>
                  <a:cubicBezTo>
                    <a:pt x="0" y="12"/>
                    <a:pt x="0" y="36"/>
                    <a:pt x="0" y="60"/>
                  </a:cubicBezTo>
                  <a:lnTo>
                    <a:pt x="12" y="72"/>
                  </a:lnTo>
                  <a:cubicBezTo>
                    <a:pt x="12" y="36"/>
                    <a:pt x="24" y="48"/>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3"/>
            <p:cNvSpPr/>
            <p:nvPr/>
          </p:nvSpPr>
          <p:spPr>
            <a:xfrm>
              <a:off x="5538400" y="2248825"/>
              <a:ext cx="400" cy="725"/>
            </a:xfrm>
            <a:custGeom>
              <a:rect b="b" l="l" r="r" t="t"/>
              <a:pathLst>
                <a:path extrusionOk="0" h="29" w="16">
                  <a:moveTo>
                    <a:pt x="0" y="1"/>
                  </a:moveTo>
                  <a:cubicBezTo>
                    <a:pt x="0" y="1"/>
                    <a:pt x="2" y="4"/>
                    <a:pt x="5" y="7"/>
                  </a:cubicBezTo>
                  <a:lnTo>
                    <a:pt x="5" y="7"/>
                  </a:lnTo>
                  <a:cubicBezTo>
                    <a:pt x="5" y="6"/>
                    <a:pt x="4" y="5"/>
                    <a:pt x="4" y="4"/>
                  </a:cubicBezTo>
                  <a:cubicBezTo>
                    <a:pt x="1" y="2"/>
                    <a:pt x="0" y="1"/>
                    <a:pt x="0" y="1"/>
                  </a:cubicBezTo>
                  <a:close/>
                  <a:moveTo>
                    <a:pt x="5" y="7"/>
                  </a:moveTo>
                  <a:cubicBezTo>
                    <a:pt x="9" y="15"/>
                    <a:pt x="13" y="22"/>
                    <a:pt x="16" y="28"/>
                  </a:cubicBezTo>
                  <a:cubicBezTo>
                    <a:pt x="16" y="22"/>
                    <a:pt x="10" y="13"/>
                    <a:pt x="5" y="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3"/>
            <p:cNvSpPr/>
            <p:nvPr/>
          </p:nvSpPr>
          <p:spPr>
            <a:xfrm>
              <a:off x="5537875" y="2262900"/>
              <a:ext cx="475" cy="1300"/>
            </a:xfrm>
            <a:custGeom>
              <a:rect b="b" l="l" r="r" t="t"/>
              <a:pathLst>
                <a:path extrusionOk="0" h="52" w="19">
                  <a:moveTo>
                    <a:pt x="13" y="1"/>
                  </a:moveTo>
                  <a:cubicBezTo>
                    <a:pt x="13" y="13"/>
                    <a:pt x="1" y="25"/>
                    <a:pt x="13" y="48"/>
                  </a:cubicBezTo>
                  <a:cubicBezTo>
                    <a:pt x="13" y="48"/>
                    <a:pt x="16" y="51"/>
                    <a:pt x="17" y="51"/>
                  </a:cubicBezTo>
                  <a:cubicBezTo>
                    <a:pt x="19" y="51"/>
                    <a:pt x="19" y="48"/>
                    <a:pt x="13" y="37"/>
                  </a:cubicBezTo>
                  <a:cubicBezTo>
                    <a:pt x="13" y="37"/>
                    <a:pt x="13" y="25"/>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3"/>
            <p:cNvSpPr/>
            <p:nvPr/>
          </p:nvSpPr>
          <p:spPr>
            <a:xfrm>
              <a:off x="5536400" y="2263425"/>
              <a:ext cx="325" cy="700"/>
            </a:xfrm>
            <a:custGeom>
              <a:rect b="b" l="l" r="r" t="t"/>
              <a:pathLst>
                <a:path extrusionOk="0" h="28" w="13">
                  <a:moveTo>
                    <a:pt x="0" y="0"/>
                  </a:moveTo>
                  <a:cubicBezTo>
                    <a:pt x="0" y="0"/>
                    <a:pt x="0" y="1"/>
                    <a:pt x="0" y="4"/>
                  </a:cubicBezTo>
                  <a:cubicBezTo>
                    <a:pt x="1" y="4"/>
                    <a:pt x="1" y="4"/>
                    <a:pt x="1" y="5"/>
                  </a:cubicBezTo>
                  <a:lnTo>
                    <a:pt x="1" y="5"/>
                  </a:lnTo>
                  <a:cubicBezTo>
                    <a:pt x="1" y="2"/>
                    <a:pt x="0" y="0"/>
                    <a:pt x="0" y="0"/>
                  </a:cubicBezTo>
                  <a:close/>
                  <a:moveTo>
                    <a:pt x="1" y="5"/>
                  </a:moveTo>
                  <a:cubicBezTo>
                    <a:pt x="3" y="10"/>
                    <a:pt x="6" y="21"/>
                    <a:pt x="12" y="27"/>
                  </a:cubicBezTo>
                  <a:cubicBezTo>
                    <a:pt x="12" y="16"/>
                    <a:pt x="12" y="16"/>
                    <a:pt x="1" y="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3"/>
            <p:cNvSpPr/>
            <p:nvPr/>
          </p:nvSpPr>
          <p:spPr>
            <a:xfrm>
              <a:off x="5520350" y="2254450"/>
              <a:ext cx="600" cy="750"/>
            </a:xfrm>
            <a:custGeom>
              <a:rect b="b" l="l" r="r" t="t"/>
              <a:pathLst>
                <a:path extrusionOk="0" h="30" w="24">
                  <a:moveTo>
                    <a:pt x="4" y="1"/>
                  </a:moveTo>
                  <a:lnTo>
                    <a:pt x="4" y="1"/>
                  </a:lnTo>
                  <a:cubicBezTo>
                    <a:pt x="0" y="1"/>
                    <a:pt x="3" y="12"/>
                    <a:pt x="11" y="29"/>
                  </a:cubicBezTo>
                  <a:cubicBezTo>
                    <a:pt x="23" y="29"/>
                    <a:pt x="11" y="17"/>
                    <a:pt x="11" y="5"/>
                  </a:cubicBezTo>
                  <a:cubicBezTo>
                    <a:pt x="8" y="2"/>
                    <a:pt x="6" y="1"/>
                    <a:pt x="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3"/>
            <p:cNvSpPr/>
            <p:nvPr/>
          </p:nvSpPr>
          <p:spPr>
            <a:xfrm>
              <a:off x="5520025" y="2254575"/>
              <a:ext cx="625" cy="925"/>
            </a:xfrm>
            <a:custGeom>
              <a:rect b="b" l="l" r="r" t="t"/>
              <a:pathLst>
                <a:path extrusionOk="0" h="37" w="25">
                  <a:moveTo>
                    <a:pt x="0" y="0"/>
                  </a:moveTo>
                  <a:lnTo>
                    <a:pt x="12" y="24"/>
                  </a:lnTo>
                  <a:lnTo>
                    <a:pt x="24" y="3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3"/>
            <p:cNvSpPr/>
            <p:nvPr/>
          </p:nvSpPr>
          <p:spPr>
            <a:xfrm>
              <a:off x="5519125" y="2254275"/>
              <a:ext cx="25" cy="625"/>
            </a:xfrm>
            <a:custGeom>
              <a:rect b="b" l="l" r="r" t="t"/>
              <a:pathLst>
                <a:path extrusionOk="0" h="25" w="1">
                  <a:moveTo>
                    <a:pt x="1" y="1"/>
                  </a:moveTo>
                  <a:cubicBezTo>
                    <a:pt x="1" y="12"/>
                    <a:pt x="1" y="12"/>
                    <a:pt x="1" y="12"/>
                  </a:cubicBezTo>
                  <a:cubicBezTo>
                    <a:pt x="1" y="12"/>
                    <a:pt x="1" y="12"/>
                    <a:pt x="1" y="2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3"/>
            <p:cNvSpPr/>
            <p:nvPr/>
          </p:nvSpPr>
          <p:spPr>
            <a:xfrm>
              <a:off x="5518525" y="2254275"/>
              <a:ext cx="925" cy="1800"/>
            </a:xfrm>
            <a:custGeom>
              <a:rect b="b" l="l" r="r" t="t"/>
              <a:pathLst>
                <a:path extrusionOk="0" h="72" w="37">
                  <a:moveTo>
                    <a:pt x="1" y="1"/>
                  </a:moveTo>
                  <a:lnTo>
                    <a:pt x="13" y="24"/>
                  </a:lnTo>
                  <a:lnTo>
                    <a:pt x="37" y="72"/>
                  </a:lnTo>
                  <a:cubicBezTo>
                    <a:pt x="37" y="48"/>
                    <a:pt x="25" y="4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3"/>
            <p:cNvSpPr/>
            <p:nvPr/>
          </p:nvSpPr>
          <p:spPr>
            <a:xfrm>
              <a:off x="5517650" y="2255725"/>
              <a:ext cx="1850" cy="3075"/>
            </a:xfrm>
            <a:custGeom>
              <a:rect b="b" l="l" r="r" t="t"/>
              <a:pathLst>
                <a:path extrusionOk="0" h="123" w="74">
                  <a:moveTo>
                    <a:pt x="22" y="1"/>
                  </a:moveTo>
                  <a:cubicBezTo>
                    <a:pt x="17" y="1"/>
                    <a:pt x="26" y="31"/>
                    <a:pt x="22" y="31"/>
                  </a:cubicBezTo>
                  <a:cubicBezTo>
                    <a:pt x="21" y="31"/>
                    <a:pt x="18" y="26"/>
                    <a:pt x="12" y="14"/>
                  </a:cubicBezTo>
                  <a:lnTo>
                    <a:pt x="12" y="14"/>
                  </a:lnTo>
                  <a:cubicBezTo>
                    <a:pt x="0" y="50"/>
                    <a:pt x="60" y="97"/>
                    <a:pt x="48" y="121"/>
                  </a:cubicBezTo>
                  <a:cubicBezTo>
                    <a:pt x="50" y="122"/>
                    <a:pt x="51" y="122"/>
                    <a:pt x="52" y="122"/>
                  </a:cubicBezTo>
                  <a:cubicBezTo>
                    <a:pt x="74" y="122"/>
                    <a:pt x="10" y="37"/>
                    <a:pt x="31" y="37"/>
                  </a:cubicBezTo>
                  <a:cubicBezTo>
                    <a:pt x="32" y="37"/>
                    <a:pt x="34" y="37"/>
                    <a:pt x="36" y="38"/>
                  </a:cubicBezTo>
                  <a:cubicBezTo>
                    <a:pt x="12" y="14"/>
                    <a:pt x="36" y="14"/>
                    <a:pt x="24" y="2"/>
                  </a:cubicBezTo>
                  <a:cubicBezTo>
                    <a:pt x="23" y="1"/>
                    <a:pt x="22"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3"/>
            <p:cNvSpPr/>
            <p:nvPr/>
          </p:nvSpPr>
          <p:spPr>
            <a:xfrm>
              <a:off x="5519125" y="2257200"/>
              <a:ext cx="425" cy="775"/>
            </a:xfrm>
            <a:custGeom>
              <a:rect b="b" l="l" r="r" t="t"/>
              <a:pathLst>
                <a:path extrusionOk="0" h="31" w="17">
                  <a:moveTo>
                    <a:pt x="3" y="1"/>
                  </a:moveTo>
                  <a:cubicBezTo>
                    <a:pt x="1" y="1"/>
                    <a:pt x="1" y="8"/>
                    <a:pt x="1" y="15"/>
                  </a:cubicBezTo>
                  <a:cubicBezTo>
                    <a:pt x="1" y="15"/>
                    <a:pt x="11" y="30"/>
                    <a:pt x="15" y="30"/>
                  </a:cubicBezTo>
                  <a:cubicBezTo>
                    <a:pt x="17" y="30"/>
                    <a:pt x="17" y="26"/>
                    <a:pt x="13" y="15"/>
                  </a:cubicBezTo>
                  <a:cubicBezTo>
                    <a:pt x="8" y="4"/>
                    <a:pt x="5" y="1"/>
                    <a:pt x="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3"/>
            <p:cNvSpPr/>
            <p:nvPr/>
          </p:nvSpPr>
          <p:spPr>
            <a:xfrm>
              <a:off x="5517350" y="2256350"/>
              <a:ext cx="325" cy="325"/>
            </a:xfrm>
            <a:custGeom>
              <a:rect b="b" l="l" r="r" t="t"/>
              <a:pathLst>
                <a:path extrusionOk="0" h="13" w="13">
                  <a:moveTo>
                    <a:pt x="0" y="1"/>
                  </a:moveTo>
                  <a:lnTo>
                    <a:pt x="0" y="13"/>
                  </a:lnTo>
                  <a:lnTo>
                    <a:pt x="12" y="1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3"/>
            <p:cNvSpPr/>
            <p:nvPr/>
          </p:nvSpPr>
          <p:spPr>
            <a:xfrm>
              <a:off x="5516750" y="2256050"/>
              <a:ext cx="325" cy="625"/>
            </a:xfrm>
            <a:custGeom>
              <a:rect b="b" l="l" r="r" t="t"/>
              <a:pathLst>
                <a:path extrusionOk="0" h="25" w="13">
                  <a:moveTo>
                    <a:pt x="0" y="1"/>
                  </a:moveTo>
                  <a:cubicBezTo>
                    <a:pt x="0" y="13"/>
                    <a:pt x="0" y="13"/>
                    <a:pt x="12" y="2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3"/>
            <p:cNvSpPr/>
            <p:nvPr/>
          </p:nvSpPr>
          <p:spPr>
            <a:xfrm>
              <a:off x="5515750" y="2256325"/>
              <a:ext cx="725" cy="1075"/>
            </a:xfrm>
            <a:custGeom>
              <a:rect b="b" l="l" r="r" t="t"/>
              <a:pathLst>
                <a:path extrusionOk="0" h="43" w="29">
                  <a:moveTo>
                    <a:pt x="3" y="1"/>
                  </a:moveTo>
                  <a:cubicBezTo>
                    <a:pt x="1" y="1"/>
                    <a:pt x="1" y="3"/>
                    <a:pt x="2" y="6"/>
                  </a:cubicBezTo>
                  <a:lnTo>
                    <a:pt x="2" y="6"/>
                  </a:lnTo>
                  <a:cubicBezTo>
                    <a:pt x="2" y="5"/>
                    <a:pt x="3" y="3"/>
                    <a:pt x="5" y="2"/>
                  </a:cubicBezTo>
                  <a:cubicBezTo>
                    <a:pt x="4" y="1"/>
                    <a:pt x="3" y="1"/>
                    <a:pt x="3" y="1"/>
                  </a:cubicBezTo>
                  <a:close/>
                  <a:moveTo>
                    <a:pt x="2" y="6"/>
                  </a:moveTo>
                  <a:cubicBezTo>
                    <a:pt x="0" y="10"/>
                    <a:pt x="2" y="15"/>
                    <a:pt x="5" y="19"/>
                  </a:cubicBezTo>
                  <a:lnTo>
                    <a:pt x="5" y="19"/>
                  </a:lnTo>
                  <a:cubicBezTo>
                    <a:pt x="4" y="14"/>
                    <a:pt x="2" y="10"/>
                    <a:pt x="2" y="6"/>
                  </a:cubicBezTo>
                  <a:close/>
                  <a:moveTo>
                    <a:pt x="5" y="19"/>
                  </a:moveTo>
                  <a:cubicBezTo>
                    <a:pt x="10" y="30"/>
                    <a:pt x="17" y="42"/>
                    <a:pt x="23" y="42"/>
                  </a:cubicBezTo>
                  <a:cubicBezTo>
                    <a:pt x="25" y="42"/>
                    <a:pt x="27" y="41"/>
                    <a:pt x="29" y="38"/>
                  </a:cubicBezTo>
                  <a:lnTo>
                    <a:pt x="17" y="38"/>
                  </a:lnTo>
                  <a:cubicBezTo>
                    <a:pt x="17" y="31"/>
                    <a:pt x="10" y="25"/>
                    <a:pt x="5" y="1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3"/>
            <p:cNvSpPr/>
            <p:nvPr/>
          </p:nvSpPr>
          <p:spPr>
            <a:xfrm>
              <a:off x="5515250" y="2259325"/>
              <a:ext cx="325" cy="625"/>
            </a:xfrm>
            <a:custGeom>
              <a:rect b="b" l="l" r="r" t="t"/>
              <a:pathLst>
                <a:path extrusionOk="0" h="25" w="13">
                  <a:moveTo>
                    <a:pt x="1" y="1"/>
                  </a:moveTo>
                  <a:lnTo>
                    <a:pt x="1" y="25"/>
                  </a:lnTo>
                  <a:lnTo>
                    <a:pt x="13" y="25"/>
                  </a:lnTo>
                  <a:cubicBezTo>
                    <a:pt x="13" y="25"/>
                    <a:pt x="13" y="1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3"/>
            <p:cNvSpPr/>
            <p:nvPr/>
          </p:nvSpPr>
          <p:spPr>
            <a:xfrm>
              <a:off x="5517950" y="2263800"/>
              <a:ext cx="300" cy="425"/>
            </a:xfrm>
            <a:custGeom>
              <a:rect b="b" l="l" r="r" t="t"/>
              <a:pathLst>
                <a:path extrusionOk="0" h="17" w="12">
                  <a:moveTo>
                    <a:pt x="0" y="1"/>
                  </a:moveTo>
                  <a:cubicBezTo>
                    <a:pt x="8" y="12"/>
                    <a:pt x="11" y="16"/>
                    <a:pt x="11" y="16"/>
                  </a:cubicBezTo>
                  <a:cubicBezTo>
                    <a:pt x="12" y="16"/>
                    <a:pt x="4"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3"/>
            <p:cNvSpPr/>
            <p:nvPr/>
          </p:nvSpPr>
          <p:spPr>
            <a:xfrm>
              <a:off x="5514125" y="2258125"/>
              <a:ext cx="575" cy="625"/>
            </a:xfrm>
            <a:custGeom>
              <a:rect b="b" l="l" r="r" t="t"/>
              <a:pathLst>
                <a:path extrusionOk="0" h="25" w="23">
                  <a:moveTo>
                    <a:pt x="5" y="0"/>
                  </a:moveTo>
                  <a:cubicBezTo>
                    <a:pt x="0" y="0"/>
                    <a:pt x="3" y="10"/>
                    <a:pt x="10" y="25"/>
                  </a:cubicBezTo>
                  <a:lnTo>
                    <a:pt x="10" y="25"/>
                  </a:lnTo>
                  <a:cubicBezTo>
                    <a:pt x="4" y="13"/>
                    <a:pt x="4" y="10"/>
                    <a:pt x="7" y="10"/>
                  </a:cubicBezTo>
                  <a:cubicBezTo>
                    <a:pt x="10" y="10"/>
                    <a:pt x="16" y="13"/>
                    <a:pt x="22" y="13"/>
                  </a:cubicBezTo>
                  <a:cubicBezTo>
                    <a:pt x="13" y="4"/>
                    <a:pt x="7"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3"/>
            <p:cNvSpPr/>
            <p:nvPr/>
          </p:nvSpPr>
          <p:spPr>
            <a:xfrm>
              <a:off x="5513175" y="2257850"/>
              <a:ext cx="1525" cy="3000"/>
            </a:xfrm>
            <a:custGeom>
              <a:rect b="b" l="l" r="r" t="t"/>
              <a:pathLst>
                <a:path extrusionOk="0" h="120" w="61">
                  <a:moveTo>
                    <a:pt x="24" y="0"/>
                  </a:moveTo>
                  <a:cubicBezTo>
                    <a:pt x="12" y="0"/>
                    <a:pt x="48" y="60"/>
                    <a:pt x="36" y="60"/>
                  </a:cubicBezTo>
                  <a:cubicBezTo>
                    <a:pt x="24" y="48"/>
                    <a:pt x="24" y="36"/>
                    <a:pt x="24" y="24"/>
                  </a:cubicBezTo>
                  <a:cubicBezTo>
                    <a:pt x="15" y="19"/>
                    <a:pt x="9" y="16"/>
                    <a:pt x="5" y="16"/>
                  </a:cubicBezTo>
                  <a:cubicBezTo>
                    <a:pt x="1" y="16"/>
                    <a:pt x="1" y="22"/>
                    <a:pt x="1" y="36"/>
                  </a:cubicBezTo>
                  <a:cubicBezTo>
                    <a:pt x="12" y="60"/>
                    <a:pt x="48" y="108"/>
                    <a:pt x="60" y="119"/>
                  </a:cubicBezTo>
                  <a:cubicBezTo>
                    <a:pt x="60" y="111"/>
                    <a:pt x="40" y="63"/>
                    <a:pt x="45" y="63"/>
                  </a:cubicBezTo>
                  <a:lnTo>
                    <a:pt x="45" y="63"/>
                  </a:lnTo>
                  <a:cubicBezTo>
                    <a:pt x="46" y="63"/>
                    <a:pt x="51" y="68"/>
                    <a:pt x="60" y="84"/>
                  </a:cubicBezTo>
                  <a:lnTo>
                    <a:pt x="2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3"/>
            <p:cNvSpPr/>
            <p:nvPr/>
          </p:nvSpPr>
          <p:spPr>
            <a:xfrm>
              <a:off x="5516150" y="2261725"/>
              <a:ext cx="925" cy="1375"/>
            </a:xfrm>
            <a:custGeom>
              <a:rect b="b" l="l" r="r" t="t"/>
              <a:pathLst>
                <a:path extrusionOk="0" h="55" w="37">
                  <a:moveTo>
                    <a:pt x="1" y="0"/>
                  </a:moveTo>
                  <a:lnTo>
                    <a:pt x="1" y="0"/>
                  </a:lnTo>
                  <a:cubicBezTo>
                    <a:pt x="13" y="24"/>
                    <a:pt x="13" y="24"/>
                    <a:pt x="13" y="36"/>
                  </a:cubicBezTo>
                  <a:cubicBezTo>
                    <a:pt x="23" y="50"/>
                    <a:pt x="28" y="54"/>
                    <a:pt x="31" y="54"/>
                  </a:cubicBezTo>
                  <a:cubicBezTo>
                    <a:pt x="37" y="54"/>
                    <a:pt x="24" y="24"/>
                    <a:pt x="24" y="24"/>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3"/>
            <p:cNvSpPr/>
            <p:nvPr/>
          </p:nvSpPr>
          <p:spPr>
            <a:xfrm>
              <a:off x="5512875" y="2260825"/>
              <a:ext cx="325" cy="625"/>
            </a:xfrm>
            <a:custGeom>
              <a:rect b="b" l="l" r="r" t="t"/>
              <a:pathLst>
                <a:path extrusionOk="0" h="25" w="13">
                  <a:moveTo>
                    <a:pt x="13" y="0"/>
                  </a:moveTo>
                  <a:lnTo>
                    <a:pt x="1" y="24"/>
                  </a:lnTo>
                  <a:lnTo>
                    <a:pt x="13" y="24"/>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3"/>
            <p:cNvSpPr/>
            <p:nvPr/>
          </p:nvSpPr>
          <p:spPr>
            <a:xfrm>
              <a:off x="5512575" y="2260225"/>
              <a:ext cx="25" cy="925"/>
            </a:xfrm>
            <a:custGeom>
              <a:rect b="b" l="l" r="r" t="t"/>
              <a:pathLst>
                <a:path extrusionOk="0" h="37" w="1">
                  <a:moveTo>
                    <a:pt x="1" y="13"/>
                  </a:moveTo>
                  <a:lnTo>
                    <a:pt x="1" y="1"/>
                  </a:lnTo>
                  <a:lnTo>
                    <a:pt x="1" y="36"/>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3"/>
            <p:cNvSpPr/>
            <p:nvPr/>
          </p:nvSpPr>
          <p:spPr>
            <a:xfrm>
              <a:off x="5511975" y="2259925"/>
              <a:ext cx="325" cy="625"/>
            </a:xfrm>
            <a:custGeom>
              <a:rect b="b" l="l" r="r" t="t"/>
              <a:pathLst>
                <a:path extrusionOk="0" h="25" w="13">
                  <a:moveTo>
                    <a:pt x="13" y="1"/>
                  </a:moveTo>
                  <a:lnTo>
                    <a:pt x="1" y="25"/>
                  </a:lnTo>
                  <a:lnTo>
                    <a:pt x="13" y="2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3"/>
            <p:cNvSpPr/>
            <p:nvPr/>
          </p:nvSpPr>
          <p:spPr>
            <a:xfrm>
              <a:off x="5511400" y="2260525"/>
              <a:ext cx="600" cy="625"/>
            </a:xfrm>
            <a:custGeom>
              <a:rect b="b" l="l" r="r" t="t"/>
              <a:pathLst>
                <a:path extrusionOk="0" h="25" w="24">
                  <a:moveTo>
                    <a:pt x="12" y="1"/>
                  </a:moveTo>
                  <a:cubicBezTo>
                    <a:pt x="12" y="7"/>
                    <a:pt x="12" y="10"/>
                    <a:pt x="11" y="10"/>
                  </a:cubicBezTo>
                  <a:cubicBezTo>
                    <a:pt x="9" y="10"/>
                    <a:pt x="6" y="7"/>
                    <a:pt x="0" y="1"/>
                  </a:cubicBezTo>
                  <a:lnTo>
                    <a:pt x="0" y="1"/>
                  </a:lnTo>
                  <a:lnTo>
                    <a:pt x="12" y="24"/>
                  </a:lnTo>
                  <a:cubicBezTo>
                    <a:pt x="12" y="21"/>
                    <a:pt x="14" y="21"/>
                    <a:pt x="15" y="21"/>
                  </a:cubicBezTo>
                  <a:cubicBezTo>
                    <a:pt x="17" y="21"/>
                    <a:pt x="19" y="21"/>
                    <a:pt x="21" y="21"/>
                  </a:cubicBezTo>
                  <a:cubicBezTo>
                    <a:pt x="24" y="21"/>
                    <a:pt x="24" y="18"/>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3"/>
            <p:cNvSpPr/>
            <p:nvPr/>
          </p:nvSpPr>
          <p:spPr>
            <a:xfrm>
              <a:off x="5517050" y="2274225"/>
              <a:ext cx="625" cy="900"/>
            </a:xfrm>
            <a:custGeom>
              <a:rect b="b" l="l" r="r" t="t"/>
              <a:pathLst>
                <a:path extrusionOk="0" h="36" w="25">
                  <a:moveTo>
                    <a:pt x="0" y="0"/>
                  </a:moveTo>
                  <a:lnTo>
                    <a:pt x="12" y="36"/>
                  </a:lnTo>
                  <a:lnTo>
                    <a:pt x="24" y="36"/>
                  </a:lnTo>
                  <a:cubicBezTo>
                    <a:pt x="12" y="24"/>
                    <a:pt x="12"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3"/>
            <p:cNvSpPr/>
            <p:nvPr/>
          </p:nvSpPr>
          <p:spPr>
            <a:xfrm>
              <a:off x="5516450" y="2273850"/>
              <a:ext cx="625" cy="1275"/>
            </a:xfrm>
            <a:custGeom>
              <a:rect b="b" l="l" r="r" t="t"/>
              <a:pathLst>
                <a:path extrusionOk="0" h="51" w="25">
                  <a:moveTo>
                    <a:pt x="1" y="3"/>
                  </a:moveTo>
                  <a:lnTo>
                    <a:pt x="1" y="15"/>
                  </a:lnTo>
                  <a:cubicBezTo>
                    <a:pt x="2" y="17"/>
                    <a:pt x="3" y="18"/>
                    <a:pt x="4" y="18"/>
                  </a:cubicBezTo>
                  <a:lnTo>
                    <a:pt x="4" y="18"/>
                  </a:lnTo>
                  <a:lnTo>
                    <a:pt x="1" y="3"/>
                  </a:lnTo>
                  <a:close/>
                  <a:moveTo>
                    <a:pt x="9" y="1"/>
                  </a:moveTo>
                  <a:cubicBezTo>
                    <a:pt x="4" y="1"/>
                    <a:pt x="9" y="18"/>
                    <a:pt x="4" y="18"/>
                  </a:cubicBezTo>
                  <a:cubicBezTo>
                    <a:pt x="4" y="18"/>
                    <a:pt x="4" y="18"/>
                    <a:pt x="4" y="18"/>
                  </a:cubicBezTo>
                  <a:lnTo>
                    <a:pt x="4" y="18"/>
                  </a:lnTo>
                  <a:lnTo>
                    <a:pt x="12" y="51"/>
                  </a:lnTo>
                  <a:cubicBezTo>
                    <a:pt x="24" y="51"/>
                    <a:pt x="12" y="15"/>
                    <a:pt x="12" y="3"/>
                  </a:cubicBezTo>
                  <a:cubicBezTo>
                    <a:pt x="11" y="2"/>
                    <a:pt x="9"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3"/>
            <p:cNvSpPr/>
            <p:nvPr/>
          </p:nvSpPr>
          <p:spPr>
            <a:xfrm>
              <a:off x="5510800" y="2274825"/>
              <a:ext cx="1300" cy="1850"/>
            </a:xfrm>
            <a:custGeom>
              <a:rect b="b" l="l" r="r" t="t"/>
              <a:pathLst>
                <a:path extrusionOk="0" h="74" w="52">
                  <a:moveTo>
                    <a:pt x="12" y="0"/>
                  </a:moveTo>
                  <a:cubicBezTo>
                    <a:pt x="12" y="24"/>
                    <a:pt x="0" y="24"/>
                    <a:pt x="0" y="36"/>
                  </a:cubicBezTo>
                  <a:cubicBezTo>
                    <a:pt x="11" y="46"/>
                    <a:pt x="21" y="74"/>
                    <a:pt x="23" y="74"/>
                  </a:cubicBezTo>
                  <a:cubicBezTo>
                    <a:pt x="24" y="74"/>
                    <a:pt x="24" y="73"/>
                    <a:pt x="24" y="72"/>
                  </a:cubicBezTo>
                  <a:lnTo>
                    <a:pt x="24" y="48"/>
                  </a:lnTo>
                  <a:lnTo>
                    <a:pt x="36" y="72"/>
                  </a:lnTo>
                  <a:cubicBezTo>
                    <a:pt x="39" y="73"/>
                    <a:pt x="41" y="73"/>
                    <a:pt x="42" y="73"/>
                  </a:cubicBezTo>
                  <a:cubicBezTo>
                    <a:pt x="51" y="73"/>
                    <a:pt x="32" y="46"/>
                    <a:pt x="34" y="46"/>
                  </a:cubicBezTo>
                  <a:lnTo>
                    <a:pt x="34" y="46"/>
                  </a:lnTo>
                  <a:cubicBezTo>
                    <a:pt x="34" y="46"/>
                    <a:pt x="35" y="46"/>
                    <a:pt x="36" y="48"/>
                  </a:cubicBezTo>
                  <a:cubicBezTo>
                    <a:pt x="24" y="24"/>
                    <a:pt x="24" y="24"/>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9" name="Google Shape;1769;p13"/>
          <p:cNvGrpSpPr/>
          <p:nvPr/>
        </p:nvGrpSpPr>
        <p:grpSpPr>
          <a:xfrm rot="-299691">
            <a:off x="2942171" y="2309806"/>
            <a:ext cx="441183" cy="376876"/>
            <a:chOff x="5284275" y="2151275"/>
            <a:chExt cx="327450" cy="251075"/>
          </a:xfrm>
        </p:grpSpPr>
        <p:sp>
          <p:nvSpPr>
            <p:cNvPr id="1770" name="Google Shape;1770;p13"/>
            <p:cNvSpPr/>
            <p:nvPr/>
          </p:nvSpPr>
          <p:spPr>
            <a:xfrm>
              <a:off x="5472850" y="2346025"/>
              <a:ext cx="175" cy="250"/>
            </a:xfrm>
            <a:custGeom>
              <a:rect b="b" l="l" r="r" t="t"/>
              <a:pathLst>
                <a:path extrusionOk="0" h="10" w="7">
                  <a:moveTo>
                    <a:pt x="2" y="1"/>
                  </a:moveTo>
                  <a:cubicBezTo>
                    <a:pt x="0" y="1"/>
                    <a:pt x="0" y="4"/>
                    <a:pt x="6" y="10"/>
                  </a:cubicBezTo>
                  <a:cubicBezTo>
                    <a:pt x="6" y="4"/>
                    <a:pt x="3" y="1"/>
                    <a:pt x="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3"/>
            <p:cNvSpPr/>
            <p:nvPr/>
          </p:nvSpPr>
          <p:spPr>
            <a:xfrm>
              <a:off x="5472700" y="2333150"/>
              <a:ext cx="325" cy="625"/>
            </a:xfrm>
            <a:custGeom>
              <a:rect b="b" l="l" r="r" t="t"/>
              <a:pathLst>
                <a:path extrusionOk="0" h="25" w="13">
                  <a:moveTo>
                    <a:pt x="12" y="1"/>
                  </a:moveTo>
                  <a:cubicBezTo>
                    <a:pt x="12" y="1"/>
                    <a:pt x="12" y="1"/>
                    <a:pt x="0" y="13"/>
                  </a:cubicBezTo>
                  <a:lnTo>
                    <a:pt x="12" y="25"/>
                  </a:lnTo>
                  <a:cubicBezTo>
                    <a:pt x="12" y="13"/>
                    <a:pt x="12"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3"/>
            <p:cNvSpPr/>
            <p:nvPr/>
          </p:nvSpPr>
          <p:spPr>
            <a:xfrm>
              <a:off x="5467350" y="2352800"/>
              <a:ext cx="900" cy="150"/>
            </a:xfrm>
            <a:custGeom>
              <a:rect b="b" l="l" r="r" t="t"/>
              <a:pathLst>
                <a:path extrusionOk="0" h="6" w="36">
                  <a:moveTo>
                    <a:pt x="0" y="1"/>
                  </a:moveTo>
                  <a:cubicBezTo>
                    <a:pt x="8" y="1"/>
                    <a:pt x="16" y="6"/>
                    <a:pt x="24" y="6"/>
                  </a:cubicBezTo>
                  <a:cubicBezTo>
                    <a:pt x="28" y="6"/>
                    <a:pt x="32" y="4"/>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3"/>
            <p:cNvSpPr/>
            <p:nvPr/>
          </p:nvSpPr>
          <p:spPr>
            <a:xfrm>
              <a:off x="5405725" y="2295050"/>
              <a:ext cx="25" cy="625"/>
            </a:xfrm>
            <a:custGeom>
              <a:rect b="b" l="l" r="r" t="t"/>
              <a:pathLst>
                <a:path extrusionOk="0" h="25" w="1">
                  <a:moveTo>
                    <a:pt x="0" y="25"/>
                  </a:moveTo>
                  <a:cubicBezTo>
                    <a:pt x="0" y="13"/>
                    <a:pt x="0" y="13"/>
                    <a:pt x="0" y="1"/>
                  </a:cubicBezTo>
                  <a:cubicBezTo>
                    <a:pt x="0" y="1"/>
                    <a:pt x="0" y="1"/>
                    <a:pt x="0" y="1"/>
                  </a:cubicBezTo>
                  <a:lnTo>
                    <a:pt x="0" y="2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3"/>
            <p:cNvSpPr/>
            <p:nvPr/>
          </p:nvSpPr>
          <p:spPr>
            <a:xfrm>
              <a:off x="5460800" y="2322150"/>
              <a:ext cx="600" cy="325"/>
            </a:xfrm>
            <a:custGeom>
              <a:rect b="b" l="l" r="r" t="t"/>
              <a:pathLst>
                <a:path extrusionOk="0" h="13" w="24">
                  <a:moveTo>
                    <a:pt x="0" y="0"/>
                  </a:moveTo>
                  <a:cubicBezTo>
                    <a:pt x="8" y="8"/>
                    <a:pt x="15" y="10"/>
                    <a:pt x="20" y="11"/>
                  </a:cubicBezTo>
                  <a:lnTo>
                    <a:pt x="20" y="11"/>
                  </a:lnTo>
                  <a:cubicBezTo>
                    <a:pt x="12" y="9"/>
                    <a:pt x="10" y="0"/>
                    <a:pt x="0" y="0"/>
                  </a:cubicBezTo>
                  <a:close/>
                  <a:moveTo>
                    <a:pt x="20" y="11"/>
                  </a:moveTo>
                  <a:cubicBezTo>
                    <a:pt x="21" y="12"/>
                    <a:pt x="22" y="12"/>
                    <a:pt x="24" y="12"/>
                  </a:cubicBezTo>
                  <a:cubicBezTo>
                    <a:pt x="24" y="12"/>
                    <a:pt x="22" y="12"/>
                    <a:pt x="20" y="1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3"/>
            <p:cNvSpPr/>
            <p:nvPr/>
          </p:nvSpPr>
          <p:spPr>
            <a:xfrm>
              <a:off x="5444425" y="2330775"/>
              <a:ext cx="625" cy="925"/>
            </a:xfrm>
            <a:custGeom>
              <a:rect b="b" l="l" r="r" t="t"/>
              <a:pathLst>
                <a:path extrusionOk="0" h="37" w="25">
                  <a:moveTo>
                    <a:pt x="12" y="0"/>
                  </a:moveTo>
                  <a:cubicBezTo>
                    <a:pt x="0" y="12"/>
                    <a:pt x="0" y="24"/>
                    <a:pt x="12" y="36"/>
                  </a:cubicBezTo>
                  <a:cubicBezTo>
                    <a:pt x="12" y="24"/>
                    <a:pt x="24" y="12"/>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3"/>
            <p:cNvSpPr/>
            <p:nvPr/>
          </p:nvSpPr>
          <p:spPr>
            <a:xfrm>
              <a:off x="5444425" y="2337625"/>
              <a:ext cx="325" cy="250"/>
            </a:xfrm>
            <a:custGeom>
              <a:rect b="b" l="l" r="r" t="t"/>
              <a:pathLst>
                <a:path extrusionOk="0" h="10" w="13">
                  <a:moveTo>
                    <a:pt x="0" y="0"/>
                  </a:moveTo>
                  <a:cubicBezTo>
                    <a:pt x="0" y="6"/>
                    <a:pt x="0" y="9"/>
                    <a:pt x="2" y="9"/>
                  </a:cubicBezTo>
                  <a:cubicBezTo>
                    <a:pt x="3" y="9"/>
                    <a:pt x="6" y="6"/>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3"/>
            <p:cNvSpPr/>
            <p:nvPr/>
          </p:nvSpPr>
          <p:spPr>
            <a:xfrm>
              <a:off x="5445300" y="2342375"/>
              <a:ext cx="25" cy="25"/>
            </a:xfrm>
            <a:custGeom>
              <a:rect b="b" l="l" r="r" t="t"/>
              <a:pathLst>
                <a:path extrusionOk="0" h="1" w="1">
                  <a:moveTo>
                    <a:pt x="1" y="1"/>
                  </a:moveTo>
                  <a:lnTo>
                    <a:pt x="1" y="1"/>
                  </a:ln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3"/>
            <p:cNvSpPr/>
            <p:nvPr/>
          </p:nvSpPr>
          <p:spPr>
            <a:xfrm>
              <a:off x="5442325" y="2331675"/>
              <a:ext cx="3600" cy="3000"/>
            </a:xfrm>
            <a:custGeom>
              <a:rect b="b" l="l" r="r" t="t"/>
              <a:pathLst>
                <a:path extrusionOk="0" h="120" w="144">
                  <a:moveTo>
                    <a:pt x="96" y="0"/>
                  </a:moveTo>
                  <a:cubicBezTo>
                    <a:pt x="72" y="12"/>
                    <a:pt x="1" y="24"/>
                    <a:pt x="72" y="60"/>
                  </a:cubicBezTo>
                  <a:lnTo>
                    <a:pt x="84" y="48"/>
                  </a:lnTo>
                  <a:lnTo>
                    <a:pt x="84" y="48"/>
                  </a:lnTo>
                  <a:cubicBezTo>
                    <a:pt x="60" y="72"/>
                    <a:pt x="96" y="95"/>
                    <a:pt x="96" y="119"/>
                  </a:cubicBezTo>
                  <a:cubicBezTo>
                    <a:pt x="108" y="119"/>
                    <a:pt x="108" y="107"/>
                    <a:pt x="108" y="107"/>
                  </a:cubicBezTo>
                  <a:cubicBezTo>
                    <a:pt x="120" y="95"/>
                    <a:pt x="120" y="84"/>
                    <a:pt x="120" y="60"/>
                  </a:cubicBezTo>
                  <a:cubicBezTo>
                    <a:pt x="144" y="36"/>
                    <a:pt x="108" y="24"/>
                    <a:pt x="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3"/>
            <p:cNvSpPr/>
            <p:nvPr/>
          </p:nvSpPr>
          <p:spPr>
            <a:xfrm>
              <a:off x="5457525" y="2348500"/>
              <a:ext cx="225" cy="150"/>
            </a:xfrm>
            <a:custGeom>
              <a:rect b="b" l="l" r="r" t="t"/>
              <a:pathLst>
                <a:path extrusionOk="0" h="6" w="9">
                  <a:moveTo>
                    <a:pt x="3" y="1"/>
                  </a:moveTo>
                  <a:cubicBezTo>
                    <a:pt x="1" y="1"/>
                    <a:pt x="0" y="2"/>
                    <a:pt x="0" y="6"/>
                  </a:cubicBezTo>
                  <a:cubicBezTo>
                    <a:pt x="8" y="6"/>
                    <a:pt x="5" y="1"/>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3"/>
            <p:cNvSpPr/>
            <p:nvPr/>
          </p:nvSpPr>
          <p:spPr>
            <a:xfrm>
              <a:off x="5321200" y="2315900"/>
              <a:ext cx="1575" cy="1500"/>
            </a:xfrm>
            <a:custGeom>
              <a:rect b="b" l="l" r="r" t="t"/>
              <a:pathLst>
                <a:path extrusionOk="0" h="60" w="63">
                  <a:moveTo>
                    <a:pt x="24" y="0"/>
                  </a:moveTo>
                  <a:cubicBezTo>
                    <a:pt x="12" y="12"/>
                    <a:pt x="0" y="24"/>
                    <a:pt x="0" y="36"/>
                  </a:cubicBezTo>
                  <a:lnTo>
                    <a:pt x="36" y="60"/>
                  </a:lnTo>
                  <a:cubicBezTo>
                    <a:pt x="48" y="48"/>
                    <a:pt x="42" y="48"/>
                    <a:pt x="33" y="48"/>
                  </a:cubicBezTo>
                  <a:cubicBezTo>
                    <a:pt x="24" y="48"/>
                    <a:pt x="12" y="48"/>
                    <a:pt x="12" y="36"/>
                  </a:cubicBezTo>
                  <a:cubicBezTo>
                    <a:pt x="16" y="32"/>
                    <a:pt x="21" y="31"/>
                    <a:pt x="27" y="31"/>
                  </a:cubicBezTo>
                  <a:cubicBezTo>
                    <a:pt x="38" y="31"/>
                    <a:pt x="52" y="36"/>
                    <a:pt x="60" y="36"/>
                  </a:cubicBezTo>
                  <a:cubicBezTo>
                    <a:pt x="63" y="20"/>
                    <a:pt x="60" y="15"/>
                    <a:pt x="55" y="15"/>
                  </a:cubicBezTo>
                  <a:cubicBezTo>
                    <a:pt x="46" y="15"/>
                    <a:pt x="31" y="28"/>
                    <a:pt x="23" y="28"/>
                  </a:cubicBezTo>
                  <a:cubicBezTo>
                    <a:pt x="18" y="28"/>
                    <a:pt x="17" y="22"/>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3"/>
            <p:cNvSpPr/>
            <p:nvPr/>
          </p:nvSpPr>
          <p:spPr>
            <a:xfrm>
              <a:off x="5399175" y="2292675"/>
              <a:ext cx="1500" cy="2700"/>
            </a:xfrm>
            <a:custGeom>
              <a:rect b="b" l="l" r="r" t="t"/>
              <a:pathLst>
                <a:path extrusionOk="0" h="108" w="60">
                  <a:moveTo>
                    <a:pt x="24" y="0"/>
                  </a:moveTo>
                  <a:cubicBezTo>
                    <a:pt x="0" y="24"/>
                    <a:pt x="48" y="72"/>
                    <a:pt x="0" y="108"/>
                  </a:cubicBezTo>
                  <a:lnTo>
                    <a:pt x="36" y="108"/>
                  </a:lnTo>
                  <a:cubicBezTo>
                    <a:pt x="12" y="84"/>
                    <a:pt x="36" y="60"/>
                    <a:pt x="48" y="24"/>
                  </a:cubicBezTo>
                  <a:lnTo>
                    <a:pt x="60" y="36"/>
                  </a:lnTo>
                  <a:cubicBezTo>
                    <a:pt x="48" y="12"/>
                    <a:pt x="48"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3"/>
            <p:cNvSpPr/>
            <p:nvPr/>
          </p:nvSpPr>
          <p:spPr>
            <a:xfrm>
              <a:off x="5400075" y="2295350"/>
              <a:ext cx="600" cy="625"/>
            </a:xfrm>
            <a:custGeom>
              <a:rect b="b" l="l" r="r" t="t"/>
              <a:pathLst>
                <a:path extrusionOk="0" h="25" w="24">
                  <a:moveTo>
                    <a:pt x="0" y="1"/>
                  </a:moveTo>
                  <a:lnTo>
                    <a:pt x="0" y="13"/>
                  </a:lnTo>
                  <a:cubicBezTo>
                    <a:pt x="0" y="13"/>
                    <a:pt x="0" y="13"/>
                    <a:pt x="12" y="24"/>
                  </a:cubicBezTo>
                  <a:lnTo>
                    <a:pt x="24" y="24"/>
                  </a:lnTo>
                  <a:cubicBezTo>
                    <a:pt x="24" y="13"/>
                    <a:pt x="12" y="13"/>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3"/>
            <p:cNvSpPr/>
            <p:nvPr/>
          </p:nvSpPr>
          <p:spPr>
            <a:xfrm>
              <a:off x="5334275" y="2310100"/>
              <a:ext cx="625" cy="150"/>
            </a:xfrm>
            <a:custGeom>
              <a:rect b="b" l="l" r="r" t="t"/>
              <a:pathLst>
                <a:path extrusionOk="0" h="6" w="25">
                  <a:moveTo>
                    <a:pt x="13" y="1"/>
                  </a:moveTo>
                  <a:cubicBezTo>
                    <a:pt x="6" y="1"/>
                    <a:pt x="1" y="6"/>
                    <a:pt x="1" y="6"/>
                  </a:cubicBezTo>
                  <a:lnTo>
                    <a:pt x="25" y="6"/>
                  </a:lnTo>
                  <a:cubicBezTo>
                    <a:pt x="21" y="2"/>
                    <a:pt x="17"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3"/>
            <p:cNvSpPr/>
            <p:nvPr/>
          </p:nvSpPr>
          <p:spPr>
            <a:xfrm>
              <a:off x="5471500" y="2311800"/>
              <a:ext cx="925" cy="250"/>
            </a:xfrm>
            <a:custGeom>
              <a:rect b="b" l="l" r="r" t="t"/>
              <a:pathLst>
                <a:path extrusionOk="0" h="10" w="37">
                  <a:moveTo>
                    <a:pt x="19" y="0"/>
                  </a:moveTo>
                  <a:cubicBezTo>
                    <a:pt x="13" y="0"/>
                    <a:pt x="7" y="3"/>
                    <a:pt x="1" y="9"/>
                  </a:cubicBezTo>
                  <a:lnTo>
                    <a:pt x="36" y="9"/>
                  </a:lnTo>
                  <a:cubicBezTo>
                    <a:pt x="30" y="3"/>
                    <a:pt x="25"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3"/>
            <p:cNvSpPr/>
            <p:nvPr/>
          </p:nvSpPr>
          <p:spPr>
            <a:xfrm>
              <a:off x="5410475" y="2294450"/>
              <a:ext cx="925" cy="25"/>
            </a:xfrm>
            <a:custGeom>
              <a:rect b="b" l="l" r="r" t="t"/>
              <a:pathLst>
                <a:path extrusionOk="0" h="1" w="37">
                  <a:moveTo>
                    <a:pt x="1" y="1"/>
                  </a:moveTo>
                  <a:cubicBezTo>
                    <a:pt x="13" y="1"/>
                    <a:pt x="13" y="1"/>
                    <a:pt x="25" y="1"/>
                  </a:cubicBezTo>
                  <a:cubicBezTo>
                    <a:pt x="25" y="1"/>
                    <a:pt x="25" y="1"/>
                    <a:pt x="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3"/>
            <p:cNvSpPr/>
            <p:nvPr/>
          </p:nvSpPr>
          <p:spPr>
            <a:xfrm>
              <a:off x="5378350" y="2308075"/>
              <a:ext cx="1500" cy="1075"/>
            </a:xfrm>
            <a:custGeom>
              <a:rect b="b" l="l" r="r" t="t"/>
              <a:pathLst>
                <a:path extrusionOk="0" h="43" w="60">
                  <a:moveTo>
                    <a:pt x="55" y="0"/>
                  </a:moveTo>
                  <a:cubicBezTo>
                    <a:pt x="49" y="0"/>
                    <a:pt x="39" y="17"/>
                    <a:pt x="22" y="17"/>
                  </a:cubicBezTo>
                  <a:cubicBezTo>
                    <a:pt x="19" y="17"/>
                    <a:pt x="15" y="17"/>
                    <a:pt x="12" y="15"/>
                  </a:cubicBezTo>
                  <a:lnTo>
                    <a:pt x="0" y="39"/>
                  </a:lnTo>
                  <a:cubicBezTo>
                    <a:pt x="5" y="42"/>
                    <a:pt x="9" y="43"/>
                    <a:pt x="13" y="43"/>
                  </a:cubicBezTo>
                  <a:cubicBezTo>
                    <a:pt x="29" y="43"/>
                    <a:pt x="41" y="27"/>
                    <a:pt x="60" y="27"/>
                  </a:cubicBezTo>
                  <a:cubicBezTo>
                    <a:pt x="60" y="7"/>
                    <a:pt x="58" y="0"/>
                    <a:pt x="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3"/>
            <p:cNvSpPr/>
            <p:nvPr/>
          </p:nvSpPr>
          <p:spPr>
            <a:xfrm>
              <a:off x="5320900" y="2316775"/>
              <a:ext cx="325" cy="25"/>
            </a:xfrm>
            <a:custGeom>
              <a:rect b="b" l="l" r="r" t="t"/>
              <a:pathLst>
                <a:path extrusionOk="0" h="1" w="13">
                  <a:moveTo>
                    <a:pt x="0" y="1"/>
                  </a:moveTo>
                  <a:lnTo>
                    <a:pt x="0" y="1"/>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3"/>
            <p:cNvSpPr/>
            <p:nvPr/>
          </p:nvSpPr>
          <p:spPr>
            <a:xfrm>
              <a:off x="5403925" y="2295600"/>
              <a:ext cx="2725" cy="375"/>
            </a:xfrm>
            <a:custGeom>
              <a:rect b="b" l="l" r="r" t="t"/>
              <a:pathLst>
                <a:path extrusionOk="0" h="15" w="109">
                  <a:moveTo>
                    <a:pt x="19" y="1"/>
                  </a:moveTo>
                  <a:cubicBezTo>
                    <a:pt x="11" y="1"/>
                    <a:pt x="4" y="4"/>
                    <a:pt x="1" y="14"/>
                  </a:cubicBezTo>
                  <a:lnTo>
                    <a:pt x="108" y="14"/>
                  </a:lnTo>
                  <a:lnTo>
                    <a:pt x="72" y="3"/>
                  </a:lnTo>
                  <a:cubicBezTo>
                    <a:pt x="70" y="8"/>
                    <a:pt x="66" y="9"/>
                    <a:pt x="60" y="9"/>
                  </a:cubicBezTo>
                  <a:cubicBezTo>
                    <a:pt x="49" y="9"/>
                    <a:pt x="3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3"/>
            <p:cNvSpPr/>
            <p:nvPr/>
          </p:nvSpPr>
          <p:spPr>
            <a:xfrm>
              <a:off x="5287850" y="2289400"/>
              <a:ext cx="198275" cy="72050"/>
            </a:xfrm>
            <a:custGeom>
              <a:rect b="b" l="l" r="r" t="t"/>
              <a:pathLst>
                <a:path extrusionOk="0" h="2882" w="7931">
                  <a:moveTo>
                    <a:pt x="2672" y="1078"/>
                  </a:moveTo>
                  <a:lnTo>
                    <a:pt x="2668" y="1084"/>
                  </a:lnTo>
                  <a:cubicBezTo>
                    <a:pt x="2674" y="1084"/>
                    <a:pt x="2673" y="1081"/>
                    <a:pt x="2672" y="1078"/>
                  </a:cubicBezTo>
                  <a:close/>
                  <a:moveTo>
                    <a:pt x="6597" y="1132"/>
                  </a:moveTo>
                  <a:cubicBezTo>
                    <a:pt x="6597" y="1132"/>
                    <a:pt x="6597" y="1132"/>
                    <a:pt x="6597" y="1132"/>
                  </a:cubicBezTo>
                  <a:cubicBezTo>
                    <a:pt x="6597" y="1132"/>
                    <a:pt x="6597" y="1132"/>
                    <a:pt x="6597" y="1132"/>
                  </a:cubicBezTo>
                  <a:close/>
                  <a:moveTo>
                    <a:pt x="2370" y="1108"/>
                  </a:moveTo>
                  <a:lnTo>
                    <a:pt x="2334" y="1155"/>
                  </a:lnTo>
                  <a:cubicBezTo>
                    <a:pt x="2358" y="1132"/>
                    <a:pt x="2370" y="1132"/>
                    <a:pt x="2394" y="1120"/>
                  </a:cubicBezTo>
                  <a:cubicBezTo>
                    <a:pt x="2388" y="1117"/>
                    <a:pt x="2385" y="1116"/>
                    <a:pt x="2382" y="1116"/>
                  </a:cubicBezTo>
                  <a:cubicBezTo>
                    <a:pt x="2378" y="1116"/>
                    <a:pt x="2377" y="1119"/>
                    <a:pt x="2376" y="1119"/>
                  </a:cubicBezTo>
                  <a:cubicBezTo>
                    <a:pt x="2375" y="1119"/>
                    <a:pt x="2374" y="1117"/>
                    <a:pt x="2370" y="1108"/>
                  </a:cubicBezTo>
                  <a:close/>
                  <a:moveTo>
                    <a:pt x="703" y="1596"/>
                  </a:moveTo>
                  <a:lnTo>
                    <a:pt x="703" y="1596"/>
                  </a:lnTo>
                  <a:cubicBezTo>
                    <a:pt x="703" y="1599"/>
                    <a:pt x="704" y="1601"/>
                    <a:pt x="705" y="1603"/>
                  </a:cubicBezTo>
                  <a:lnTo>
                    <a:pt x="705" y="1603"/>
                  </a:lnTo>
                  <a:cubicBezTo>
                    <a:pt x="704" y="1601"/>
                    <a:pt x="704" y="1598"/>
                    <a:pt x="703" y="1596"/>
                  </a:cubicBezTo>
                  <a:close/>
                  <a:moveTo>
                    <a:pt x="6585" y="2072"/>
                  </a:moveTo>
                  <a:cubicBezTo>
                    <a:pt x="6585" y="2072"/>
                    <a:pt x="6585" y="2072"/>
                    <a:pt x="6585" y="2072"/>
                  </a:cubicBezTo>
                  <a:lnTo>
                    <a:pt x="6585" y="2072"/>
                  </a:lnTo>
                  <a:close/>
                  <a:moveTo>
                    <a:pt x="7084" y="2535"/>
                  </a:moveTo>
                  <a:lnTo>
                    <a:pt x="7084" y="2535"/>
                  </a:lnTo>
                  <a:cubicBezTo>
                    <a:pt x="7084" y="2536"/>
                    <a:pt x="7084" y="2536"/>
                    <a:pt x="7084" y="2537"/>
                  </a:cubicBezTo>
                  <a:lnTo>
                    <a:pt x="7084" y="2537"/>
                  </a:lnTo>
                  <a:cubicBezTo>
                    <a:pt x="7084" y="2537"/>
                    <a:pt x="7084" y="2537"/>
                    <a:pt x="7085" y="2537"/>
                  </a:cubicBezTo>
                  <a:lnTo>
                    <a:pt x="7084" y="2535"/>
                  </a:lnTo>
                  <a:close/>
                  <a:moveTo>
                    <a:pt x="7001" y="2537"/>
                  </a:moveTo>
                  <a:lnTo>
                    <a:pt x="7001" y="2548"/>
                  </a:lnTo>
                  <a:lnTo>
                    <a:pt x="7013" y="2548"/>
                  </a:lnTo>
                  <a:cubicBezTo>
                    <a:pt x="7013" y="2548"/>
                    <a:pt x="7013" y="2548"/>
                    <a:pt x="7001" y="2537"/>
                  </a:cubicBezTo>
                  <a:close/>
                  <a:moveTo>
                    <a:pt x="6537" y="1084"/>
                  </a:moveTo>
                  <a:cubicBezTo>
                    <a:pt x="6549" y="1084"/>
                    <a:pt x="6573" y="1096"/>
                    <a:pt x="6585" y="1108"/>
                  </a:cubicBezTo>
                  <a:cubicBezTo>
                    <a:pt x="6585" y="1120"/>
                    <a:pt x="6597" y="1132"/>
                    <a:pt x="6597" y="1132"/>
                  </a:cubicBezTo>
                  <a:cubicBezTo>
                    <a:pt x="6597" y="1132"/>
                    <a:pt x="6597" y="1120"/>
                    <a:pt x="6597" y="1108"/>
                  </a:cubicBezTo>
                  <a:cubicBezTo>
                    <a:pt x="6609" y="1120"/>
                    <a:pt x="6620" y="1132"/>
                    <a:pt x="6632" y="1132"/>
                  </a:cubicBezTo>
                  <a:cubicBezTo>
                    <a:pt x="6620" y="1155"/>
                    <a:pt x="6609" y="1167"/>
                    <a:pt x="6609" y="1203"/>
                  </a:cubicBezTo>
                  <a:lnTo>
                    <a:pt x="6656" y="1167"/>
                  </a:lnTo>
                  <a:lnTo>
                    <a:pt x="6656" y="1179"/>
                  </a:lnTo>
                  <a:lnTo>
                    <a:pt x="6692" y="1167"/>
                  </a:lnTo>
                  <a:cubicBezTo>
                    <a:pt x="6751" y="1203"/>
                    <a:pt x="6811" y="1239"/>
                    <a:pt x="6870" y="1286"/>
                  </a:cubicBezTo>
                  <a:cubicBezTo>
                    <a:pt x="6875" y="1287"/>
                    <a:pt x="6879" y="1288"/>
                    <a:pt x="6882" y="1288"/>
                  </a:cubicBezTo>
                  <a:cubicBezTo>
                    <a:pt x="6915" y="1288"/>
                    <a:pt x="6921" y="1249"/>
                    <a:pt x="6954" y="1249"/>
                  </a:cubicBezTo>
                  <a:cubicBezTo>
                    <a:pt x="6957" y="1249"/>
                    <a:pt x="6961" y="1250"/>
                    <a:pt x="6966" y="1251"/>
                  </a:cubicBezTo>
                  <a:cubicBezTo>
                    <a:pt x="6978" y="1263"/>
                    <a:pt x="7013" y="1274"/>
                    <a:pt x="6990" y="1298"/>
                  </a:cubicBezTo>
                  <a:cubicBezTo>
                    <a:pt x="6986" y="1297"/>
                    <a:pt x="6983" y="1296"/>
                    <a:pt x="6980" y="1296"/>
                  </a:cubicBezTo>
                  <a:cubicBezTo>
                    <a:pt x="6962" y="1296"/>
                    <a:pt x="6952" y="1322"/>
                    <a:pt x="6942" y="1322"/>
                  </a:cubicBezTo>
                  <a:cubicBezTo>
                    <a:pt x="6990" y="1358"/>
                    <a:pt x="7013" y="1417"/>
                    <a:pt x="7073" y="1429"/>
                  </a:cubicBezTo>
                  <a:lnTo>
                    <a:pt x="7073" y="1370"/>
                  </a:lnTo>
                  <a:cubicBezTo>
                    <a:pt x="7085" y="1382"/>
                    <a:pt x="7109" y="1405"/>
                    <a:pt x="7120" y="1417"/>
                  </a:cubicBezTo>
                  <a:cubicBezTo>
                    <a:pt x="7097" y="1429"/>
                    <a:pt x="7085" y="1465"/>
                    <a:pt x="7073" y="1465"/>
                  </a:cubicBezTo>
                  <a:cubicBezTo>
                    <a:pt x="7204" y="1465"/>
                    <a:pt x="7097" y="1536"/>
                    <a:pt x="7168" y="1572"/>
                  </a:cubicBezTo>
                  <a:cubicBezTo>
                    <a:pt x="7186" y="1563"/>
                    <a:pt x="7207" y="1559"/>
                    <a:pt x="7229" y="1559"/>
                  </a:cubicBezTo>
                  <a:cubicBezTo>
                    <a:pt x="7292" y="1559"/>
                    <a:pt x="7365" y="1590"/>
                    <a:pt x="7418" y="1608"/>
                  </a:cubicBezTo>
                  <a:cubicBezTo>
                    <a:pt x="7430" y="1632"/>
                    <a:pt x="7430" y="1644"/>
                    <a:pt x="7418" y="1655"/>
                  </a:cubicBezTo>
                  <a:cubicBezTo>
                    <a:pt x="7415" y="1642"/>
                    <a:pt x="7410" y="1638"/>
                    <a:pt x="7404" y="1638"/>
                  </a:cubicBezTo>
                  <a:cubicBezTo>
                    <a:pt x="7394" y="1638"/>
                    <a:pt x="7381" y="1649"/>
                    <a:pt x="7368" y="1649"/>
                  </a:cubicBezTo>
                  <a:cubicBezTo>
                    <a:pt x="7361" y="1649"/>
                    <a:pt x="7353" y="1645"/>
                    <a:pt x="7347" y="1632"/>
                  </a:cubicBezTo>
                  <a:lnTo>
                    <a:pt x="7347" y="1632"/>
                  </a:lnTo>
                  <a:cubicBezTo>
                    <a:pt x="7359" y="1679"/>
                    <a:pt x="7406" y="1703"/>
                    <a:pt x="7406" y="1751"/>
                  </a:cubicBezTo>
                  <a:cubicBezTo>
                    <a:pt x="7413" y="1737"/>
                    <a:pt x="7424" y="1731"/>
                    <a:pt x="7437" y="1731"/>
                  </a:cubicBezTo>
                  <a:cubicBezTo>
                    <a:pt x="7446" y="1731"/>
                    <a:pt x="7456" y="1734"/>
                    <a:pt x="7466" y="1739"/>
                  </a:cubicBezTo>
                  <a:cubicBezTo>
                    <a:pt x="7466" y="1763"/>
                    <a:pt x="7430" y="1786"/>
                    <a:pt x="7430" y="1810"/>
                  </a:cubicBezTo>
                  <a:cubicBezTo>
                    <a:pt x="7418" y="1798"/>
                    <a:pt x="7406" y="1798"/>
                    <a:pt x="7394" y="1786"/>
                  </a:cubicBezTo>
                  <a:lnTo>
                    <a:pt x="7394" y="1786"/>
                  </a:lnTo>
                  <a:cubicBezTo>
                    <a:pt x="7382" y="1822"/>
                    <a:pt x="7418" y="1822"/>
                    <a:pt x="7430" y="1834"/>
                  </a:cubicBezTo>
                  <a:cubicBezTo>
                    <a:pt x="7406" y="1858"/>
                    <a:pt x="7406" y="1882"/>
                    <a:pt x="7371" y="1882"/>
                  </a:cubicBezTo>
                  <a:cubicBezTo>
                    <a:pt x="7418" y="1905"/>
                    <a:pt x="7394" y="1929"/>
                    <a:pt x="7418" y="1965"/>
                  </a:cubicBezTo>
                  <a:cubicBezTo>
                    <a:pt x="7430" y="1949"/>
                    <a:pt x="7439" y="1944"/>
                    <a:pt x="7447" y="1944"/>
                  </a:cubicBezTo>
                  <a:cubicBezTo>
                    <a:pt x="7463" y="1944"/>
                    <a:pt x="7474" y="1965"/>
                    <a:pt x="7490" y="1965"/>
                  </a:cubicBezTo>
                  <a:cubicBezTo>
                    <a:pt x="7478" y="1953"/>
                    <a:pt x="7478" y="1929"/>
                    <a:pt x="7466" y="1917"/>
                  </a:cubicBezTo>
                  <a:cubicBezTo>
                    <a:pt x="7462" y="1937"/>
                    <a:pt x="7461" y="1944"/>
                    <a:pt x="7459" y="1944"/>
                  </a:cubicBezTo>
                  <a:cubicBezTo>
                    <a:pt x="7455" y="1944"/>
                    <a:pt x="7450" y="1904"/>
                    <a:pt x="7416" y="1904"/>
                  </a:cubicBezTo>
                  <a:cubicBezTo>
                    <a:pt x="7413" y="1904"/>
                    <a:pt x="7410" y="1905"/>
                    <a:pt x="7406" y="1905"/>
                  </a:cubicBezTo>
                  <a:cubicBezTo>
                    <a:pt x="7411" y="1898"/>
                    <a:pt x="7419" y="1895"/>
                    <a:pt x="7427" y="1895"/>
                  </a:cubicBezTo>
                  <a:cubicBezTo>
                    <a:pt x="7447" y="1895"/>
                    <a:pt x="7472" y="1911"/>
                    <a:pt x="7484" y="1911"/>
                  </a:cubicBezTo>
                  <a:cubicBezTo>
                    <a:pt x="7490" y="1911"/>
                    <a:pt x="7493" y="1906"/>
                    <a:pt x="7490" y="1894"/>
                  </a:cubicBezTo>
                  <a:lnTo>
                    <a:pt x="7490" y="1894"/>
                  </a:lnTo>
                  <a:cubicBezTo>
                    <a:pt x="7525" y="1953"/>
                    <a:pt x="7501" y="1965"/>
                    <a:pt x="7537" y="2036"/>
                  </a:cubicBezTo>
                  <a:cubicBezTo>
                    <a:pt x="7537" y="2022"/>
                    <a:pt x="7541" y="2017"/>
                    <a:pt x="7546" y="2017"/>
                  </a:cubicBezTo>
                  <a:cubicBezTo>
                    <a:pt x="7555" y="2017"/>
                    <a:pt x="7569" y="2030"/>
                    <a:pt x="7583" y="2030"/>
                  </a:cubicBezTo>
                  <a:cubicBezTo>
                    <a:pt x="7588" y="2030"/>
                    <a:pt x="7592" y="2029"/>
                    <a:pt x="7597" y="2025"/>
                  </a:cubicBezTo>
                  <a:lnTo>
                    <a:pt x="7597" y="2025"/>
                  </a:lnTo>
                  <a:cubicBezTo>
                    <a:pt x="7592" y="2049"/>
                    <a:pt x="7587" y="2055"/>
                    <a:pt x="7581" y="2055"/>
                  </a:cubicBezTo>
                  <a:cubicBezTo>
                    <a:pt x="7573" y="2055"/>
                    <a:pt x="7563" y="2046"/>
                    <a:pt x="7549" y="2046"/>
                  </a:cubicBezTo>
                  <a:cubicBezTo>
                    <a:pt x="7545" y="2046"/>
                    <a:pt x="7541" y="2047"/>
                    <a:pt x="7537" y="2048"/>
                  </a:cubicBezTo>
                  <a:cubicBezTo>
                    <a:pt x="7537" y="2084"/>
                    <a:pt x="7501" y="2084"/>
                    <a:pt x="7537" y="2120"/>
                  </a:cubicBezTo>
                  <a:cubicBezTo>
                    <a:pt x="7527" y="2134"/>
                    <a:pt x="7519" y="2139"/>
                    <a:pt x="7513" y="2139"/>
                  </a:cubicBezTo>
                  <a:cubicBezTo>
                    <a:pt x="7500" y="2139"/>
                    <a:pt x="7493" y="2118"/>
                    <a:pt x="7475" y="2118"/>
                  </a:cubicBezTo>
                  <a:cubicBezTo>
                    <a:pt x="7472" y="2118"/>
                    <a:pt x="7469" y="2119"/>
                    <a:pt x="7466" y="2120"/>
                  </a:cubicBezTo>
                  <a:cubicBezTo>
                    <a:pt x="7443" y="2109"/>
                    <a:pt x="7528" y="2012"/>
                    <a:pt x="7435" y="2012"/>
                  </a:cubicBezTo>
                  <a:cubicBezTo>
                    <a:pt x="7430" y="2012"/>
                    <a:pt x="7424" y="2012"/>
                    <a:pt x="7418" y="2013"/>
                  </a:cubicBezTo>
                  <a:cubicBezTo>
                    <a:pt x="7418" y="1989"/>
                    <a:pt x="7371" y="1965"/>
                    <a:pt x="7371" y="1941"/>
                  </a:cubicBezTo>
                  <a:cubicBezTo>
                    <a:pt x="7359" y="1965"/>
                    <a:pt x="7323" y="1989"/>
                    <a:pt x="7347" y="2025"/>
                  </a:cubicBezTo>
                  <a:lnTo>
                    <a:pt x="7406" y="2025"/>
                  </a:lnTo>
                  <a:cubicBezTo>
                    <a:pt x="7406" y="2048"/>
                    <a:pt x="7454" y="2072"/>
                    <a:pt x="7442" y="2084"/>
                  </a:cubicBezTo>
                  <a:cubicBezTo>
                    <a:pt x="7439" y="2081"/>
                    <a:pt x="7434" y="2079"/>
                    <a:pt x="7428" y="2079"/>
                  </a:cubicBezTo>
                  <a:cubicBezTo>
                    <a:pt x="7413" y="2079"/>
                    <a:pt x="7394" y="2090"/>
                    <a:pt x="7394" y="2108"/>
                  </a:cubicBezTo>
                  <a:cubicBezTo>
                    <a:pt x="7406" y="2096"/>
                    <a:pt x="7406" y="2096"/>
                    <a:pt x="7418" y="2096"/>
                  </a:cubicBezTo>
                  <a:cubicBezTo>
                    <a:pt x="7418" y="2132"/>
                    <a:pt x="7454" y="2156"/>
                    <a:pt x="7454" y="2203"/>
                  </a:cubicBezTo>
                  <a:cubicBezTo>
                    <a:pt x="7478" y="2167"/>
                    <a:pt x="7501" y="2167"/>
                    <a:pt x="7537" y="2132"/>
                  </a:cubicBezTo>
                  <a:cubicBezTo>
                    <a:pt x="7585" y="2156"/>
                    <a:pt x="7537" y="2167"/>
                    <a:pt x="7537" y="2191"/>
                  </a:cubicBezTo>
                  <a:cubicBezTo>
                    <a:pt x="7525" y="2179"/>
                    <a:pt x="7537" y="2179"/>
                    <a:pt x="7525" y="2179"/>
                  </a:cubicBezTo>
                  <a:cubicBezTo>
                    <a:pt x="7525" y="2191"/>
                    <a:pt x="7525" y="2203"/>
                    <a:pt x="7537" y="2215"/>
                  </a:cubicBezTo>
                  <a:cubicBezTo>
                    <a:pt x="7525" y="2227"/>
                    <a:pt x="7515" y="2232"/>
                    <a:pt x="7506" y="2232"/>
                  </a:cubicBezTo>
                  <a:cubicBezTo>
                    <a:pt x="7486" y="2232"/>
                    <a:pt x="7472" y="2210"/>
                    <a:pt x="7449" y="2210"/>
                  </a:cubicBezTo>
                  <a:cubicBezTo>
                    <a:pt x="7444" y="2210"/>
                    <a:pt x="7437" y="2211"/>
                    <a:pt x="7430" y="2215"/>
                  </a:cubicBezTo>
                  <a:cubicBezTo>
                    <a:pt x="7394" y="2227"/>
                    <a:pt x="7442" y="2263"/>
                    <a:pt x="7406" y="2275"/>
                  </a:cubicBezTo>
                  <a:lnTo>
                    <a:pt x="7418" y="2275"/>
                  </a:lnTo>
                  <a:lnTo>
                    <a:pt x="7418" y="2286"/>
                  </a:lnTo>
                  <a:cubicBezTo>
                    <a:pt x="7406" y="2310"/>
                    <a:pt x="7394" y="2322"/>
                    <a:pt x="7406" y="2358"/>
                  </a:cubicBezTo>
                  <a:cubicBezTo>
                    <a:pt x="7404" y="2356"/>
                    <a:pt x="7403" y="2355"/>
                    <a:pt x="7402" y="2355"/>
                  </a:cubicBezTo>
                  <a:lnTo>
                    <a:pt x="7402" y="2355"/>
                  </a:lnTo>
                  <a:cubicBezTo>
                    <a:pt x="7398" y="2355"/>
                    <a:pt x="7406" y="2374"/>
                    <a:pt x="7406" y="2394"/>
                  </a:cubicBezTo>
                  <a:cubicBezTo>
                    <a:pt x="7406" y="2404"/>
                    <a:pt x="7406" y="2447"/>
                    <a:pt x="7371" y="2447"/>
                  </a:cubicBezTo>
                  <a:cubicBezTo>
                    <a:pt x="7365" y="2447"/>
                    <a:pt x="7356" y="2445"/>
                    <a:pt x="7347" y="2441"/>
                  </a:cubicBezTo>
                  <a:cubicBezTo>
                    <a:pt x="7337" y="2446"/>
                    <a:pt x="7325" y="2449"/>
                    <a:pt x="7314" y="2449"/>
                  </a:cubicBezTo>
                  <a:cubicBezTo>
                    <a:pt x="7299" y="2449"/>
                    <a:pt x="7287" y="2443"/>
                    <a:pt x="7287" y="2429"/>
                  </a:cubicBezTo>
                  <a:cubicBezTo>
                    <a:pt x="7275" y="2441"/>
                    <a:pt x="7251" y="2441"/>
                    <a:pt x="7240" y="2441"/>
                  </a:cubicBezTo>
                  <a:lnTo>
                    <a:pt x="7228" y="2394"/>
                  </a:lnTo>
                  <a:cubicBezTo>
                    <a:pt x="7192" y="2417"/>
                    <a:pt x="7204" y="2453"/>
                    <a:pt x="7192" y="2501"/>
                  </a:cubicBezTo>
                  <a:cubicBezTo>
                    <a:pt x="7181" y="2493"/>
                    <a:pt x="7169" y="2491"/>
                    <a:pt x="7156" y="2491"/>
                  </a:cubicBezTo>
                  <a:cubicBezTo>
                    <a:pt x="7129" y="2491"/>
                    <a:pt x="7101" y="2504"/>
                    <a:pt x="7085" y="2513"/>
                  </a:cubicBezTo>
                  <a:lnTo>
                    <a:pt x="7061" y="2513"/>
                  </a:lnTo>
                  <a:lnTo>
                    <a:pt x="7084" y="2535"/>
                  </a:lnTo>
                  <a:lnTo>
                    <a:pt x="7084" y="2535"/>
                  </a:lnTo>
                  <a:cubicBezTo>
                    <a:pt x="7084" y="2531"/>
                    <a:pt x="7085" y="2527"/>
                    <a:pt x="7085" y="2525"/>
                  </a:cubicBezTo>
                  <a:lnTo>
                    <a:pt x="7085" y="2525"/>
                  </a:lnTo>
                  <a:cubicBezTo>
                    <a:pt x="7103" y="2531"/>
                    <a:pt x="7118" y="2531"/>
                    <a:pt x="7132" y="2531"/>
                  </a:cubicBezTo>
                  <a:cubicBezTo>
                    <a:pt x="7147" y="2531"/>
                    <a:pt x="7162" y="2531"/>
                    <a:pt x="7180" y="2537"/>
                  </a:cubicBezTo>
                  <a:cubicBezTo>
                    <a:pt x="7180" y="2525"/>
                    <a:pt x="7168" y="2513"/>
                    <a:pt x="7168" y="2501"/>
                  </a:cubicBezTo>
                  <a:lnTo>
                    <a:pt x="7168" y="2501"/>
                  </a:lnTo>
                  <a:cubicBezTo>
                    <a:pt x="7180" y="2501"/>
                    <a:pt x="7204" y="2513"/>
                    <a:pt x="7216" y="2537"/>
                  </a:cubicBezTo>
                  <a:cubicBezTo>
                    <a:pt x="7216" y="2560"/>
                    <a:pt x="7180" y="2560"/>
                    <a:pt x="7156" y="2560"/>
                  </a:cubicBezTo>
                  <a:cubicBezTo>
                    <a:pt x="7131" y="2552"/>
                    <a:pt x="7118" y="2543"/>
                    <a:pt x="7116" y="2543"/>
                  </a:cubicBezTo>
                  <a:lnTo>
                    <a:pt x="7116" y="2543"/>
                  </a:lnTo>
                  <a:cubicBezTo>
                    <a:pt x="7116" y="2543"/>
                    <a:pt x="7117" y="2545"/>
                    <a:pt x="7120" y="2548"/>
                  </a:cubicBezTo>
                  <a:cubicBezTo>
                    <a:pt x="7109" y="2554"/>
                    <a:pt x="7101" y="2556"/>
                    <a:pt x="7095" y="2556"/>
                  </a:cubicBezTo>
                  <a:cubicBezTo>
                    <a:pt x="7084" y="2556"/>
                    <a:pt x="7083" y="2546"/>
                    <a:pt x="7084" y="2537"/>
                  </a:cubicBezTo>
                  <a:lnTo>
                    <a:pt x="7084" y="2537"/>
                  </a:lnTo>
                  <a:cubicBezTo>
                    <a:pt x="7047" y="2537"/>
                    <a:pt x="7039" y="2552"/>
                    <a:pt x="7025" y="2552"/>
                  </a:cubicBezTo>
                  <a:cubicBezTo>
                    <a:pt x="7022" y="2552"/>
                    <a:pt x="7018" y="2551"/>
                    <a:pt x="7013" y="2548"/>
                  </a:cubicBezTo>
                  <a:lnTo>
                    <a:pt x="7013" y="2548"/>
                  </a:lnTo>
                  <a:cubicBezTo>
                    <a:pt x="7019" y="2554"/>
                    <a:pt x="7022" y="2557"/>
                    <a:pt x="7021" y="2557"/>
                  </a:cubicBezTo>
                  <a:cubicBezTo>
                    <a:pt x="7019" y="2557"/>
                    <a:pt x="7013" y="2554"/>
                    <a:pt x="7001" y="2548"/>
                  </a:cubicBezTo>
                  <a:cubicBezTo>
                    <a:pt x="7001" y="2548"/>
                    <a:pt x="7001" y="2548"/>
                    <a:pt x="6990" y="2537"/>
                  </a:cubicBezTo>
                  <a:lnTo>
                    <a:pt x="7001" y="2537"/>
                  </a:lnTo>
                  <a:lnTo>
                    <a:pt x="7001" y="2525"/>
                  </a:lnTo>
                  <a:cubicBezTo>
                    <a:pt x="6998" y="2510"/>
                    <a:pt x="6992" y="2506"/>
                    <a:pt x="6985" y="2506"/>
                  </a:cubicBezTo>
                  <a:cubicBezTo>
                    <a:pt x="6972" y="2506"/>
                    <a:pt x="6955" y="2519"/>
                    <a:pt x="6937" y="2519"/>
                  </a:cubicBezTo>
                  <a:cubicBezTo>
                    <a:pt x="6931" y="2519"/>
                    <a:pt x="6924" y="2517"/>
                    <a:pt x="6918" y="2513"/>
                  </a:cubicBezTo>
                  <a:lnTo>
                    <a:pt x="6930" y="2513"/>
                  </a:lnTo>
                  <a:cubicBezTo>
                    <a:pt x="6920" y="2493"/>
                    <a:pt x="6926" y="2443"/>
                    <a:pt x="6916" y="2443"/>
                  </a:cubicBezTo>
                  <a:cubicBezTo>
                    <a:pt x="6914" y="2443"/>
                    <a:pt x="6911" y="2446"/>
                    <a:pt x="6906" y="2453"/>
                  </a:cubicBezTo>
                  <a:cubicBezTo>
                    <a:pt x="6906" y="2449"/>
                    <a:pt x="6905" y="2448"/>
                    <a:pt x="6903" y="2448"/>
                  </a:cubicBezTo>
                  <a:cubicBezTo>
                    <a:pt x="6898" y="2448"/>
                    <a:pt x="6890" y="2453"/>
                    <a:pt x="6882" y="2453"/>
                  </a:cubicBezTo>
                  <a:cubicBezTo>
                    <a:pt x="6875" y="2460"/>
                    <a:pt x="6864" y="2463"/>
                    <a:pt x="6858" y="2464"/>
                  </a:cubicBezTo>
                  <a:lnTo>
                    <a:pt x="6858" y="2464"/>
                  </a:lnTo>
                  <a:cubicBezTo>
                    <a:pt x="6846" y="2441"/>
                    <a:pt x="6823" y="2441"/>
                    <a:pt x="6811" y="2417"/>
                  </a:cubicBezTo>
                  <a:cubicBezTo>
                    <a:pt x="6811" y="2417"/>
                    <a:pt x="6799" y="2406"/>
                    <a:pt x="6787" y="2406"/>
                  </a:cubicBezTo>
                  <a:cubicBezTo>
                    <a:pt x="6763" y="2406"/>
                    <a:pt x="6751" y="2406"/>
                    <a:pt x="6787" y="2394"/>
                  </a:cubicBezTo>
                  <a:lnTo>
                    <a:pt x="6787" y="2382"/>
                  </a:lnTo>
                  <a:cubicBezTo>
                    <a:pt x="6775" y="2382"/>
                    <a:pt x="6787" y="2370"/>
                    <a:pt x="6787" y="2370"/>
                  </a:cubicBezTo>
                  <a:cubicBezTo>
                    <a:pt x="6787" y="2275"/>
                    <a:pt x="6692" y="2310"/>
                    <a:pt x="6704" y="2227"/>
                  </a:cubicBezTo>
                  <a:cubicBezTo>
                    <a:pt x="6668" y="2227"/>
                    <a:pt x="6668" y="2263"/>
                    <a:pt x="6656" y="2275"/>
                  </a:cubicBezTo>
                  <a:cubicBezTo>
                    <a:pt x="6632" y="2275"/>
                    <a:pt x="6585" y="2251"/>
                    <a:pt x="6561" y="2239"/>
                  </a:cubicBezTo>
                  <a:cubicBezTo>
                    <a:pt x="6573" y="2191"/>
                    <a:pt x="6573" y="2084"/>
                    <a:pt x="6644" y="2072"/>
                  </a:cubicBezTo>
                  <a:cubicBezTo>
                    <a:pt x="6641" y="2061"/>
                    <a:pt x="6638" y="2057"/>
                    <a:pt x="6634" y="2057"/>
                  </a:cubicBezTo>
                  <a:cubicBezTo>
                    <a:pt x="6624" y="2057"/>
                    <a:pt x="6609" y="2088"/>
                    <a:pt x="6594" y="2088"/>
                  </a:cubicBezTo>
                  <a:cubicBezTo>
                    <a:pt x="6591" y="2088"/>
                    <a:pt x="6588" y="2087"/>
                    <a:pt x="6585" y="2084"/>
                  </a:cubicBezTo>
                  <a:lnTo>
                    <a:pt x="6585" y="2072"/>
                  </a:lnTo>
                  <a:cubicBezTo>
                    <a:pt x="6585" y="2096"/>
                    <a:pt x="6573" y="2120"/>
                    <a:pt x="6549" y="2144"/>
                  </a:cubicBezTo>
                  <a:cubicBezTo>
                    <a:pt x="6545" y="2147"/>
                    <a:pt x="6541" y="2149"/>
                    <a:pt x="6537" y="2149"/>
                  </a:cubicBezTo>
                  <a:cubicBezTo>
                    <a:pt x="6514" y="2149"/>
                    <a:pt x="6489" y="2106"/>
                    <a:pt x="6489" y="2096"/>
                  </a:cubicBezTo>
                  <a:lnTo>
                    <a:pt x="6549" y="2084"/>
                  </a:lnTo>
                  <a:cubicBezTo>
                    <a:pt x="6513" y="2036"/>
                    <a:pt x="6442" y="2072"/>
                    <a:pt x="6382" y="2036"/>
                  </a:cubicBezTo>
                  <a:cubicBezTo>
                    <a:pt x="6394" y="1989"/>
                    <a:pt x="6442" y="2001"/>
                    <a:pt x="6478" y="1989"/>
                  </a:cubicBezTo>
                  <a:lnTo>
                    <a:pt x="6466" y="1941"/>
                  </a:lnTo>
                  <a:lnTo>
                    <a:pt x="6501" y="1941"/>
                  </a:lnTo>
                  <a:cubicBezTo>
                    <a:pt x="6489" y="1905"/>
                    <a:pt x="6454" y="1905"/>
                    <a:pt x="6466" y="1858"/>
                  </a:cubicBezTo>
                  <a:lnTo>
                    <a:pt x="6466" y="1858"/>
                  </a:lnTo>
                  <a:cubicBezTo>
                    <a:pt x="6470" y="1861"/>
                    <a:pt x="6473" y="1862"/>
                    <a:pt x="6477" y="1862"/>
                  </a:cubicBezTo>
                  <a:cubicBezTo>
                    <a:pt x="6496" y="1862"/>
                    <a:pt x="6503" y="1820"/>
                    <a:pt x="6525" y="1820"/>
                  </a:cubicBezTo>
                  <a:cubicBezTo>
                    <a:pt x="6531" y="1820"/>
                    <a:pt x="6539" y="1824"/>
                    <a:pt x="6549" y="1834"/>
                  </a:cubicBezTo>
                  <a:cubicBezTo>
                    <a:pt x="6561" y="1810"/>
                    <a:pt x="6489" y="1798"/>
                    <a:pt x="6537" y="1786"/>
                  </a:cubicBezTo>
                  <a:cubicBezTo>
                    <a:pt x="6532" y="1785"/>
                    <a:pt x="6528" y="1784"/>
                    <a:pt x="6525" y="1784"/>
                  </a:cubicBezTo>
                  <a:cubicBezTo>
                    <a:pt x="6504" y="1784"/>
                    <a:pt x="6512" y="1812"/>
                    <a:pt x="6501" y="1822"/>
                  </a:cubicBezTo>
                  <a:cubicBezTo>
                    <a:pt x="6498" y="1823"/>
                    <a:pt x="6495" y="1823"/>
                    <a:pt x="6492" y="1823"/>
                  </a:cubicBezTo>
                  <a:cubicBezTo>
                    <a:pt x="6457" y="1823"/>
                    <a:pt x="6477" y="1761"/>
                    <a:pt x="6466" y="1739"/>
                  </a:cubicBezTo>
                  <a:cubicBezTo>
                    <a:pt x="6478" y="1739"/>
                    <a:pt x="6486" y="1742"/>
                    <a:pt x="6494" y="1742"/>
                  </a:cubicBezTo>
                  <a:cubicBezTo>
                    <a:pt x="6501" y="1742"/>
                    <a:pt x="6507" y="1739"/>
                    <a:pt x="6513" y="1727"/>
                  </a:cubicBezTo>
                  <a:cubicBezTo>
                    <a:pt x="6501" y="1715"/>
                    <a:pt x="6478" y="1691"/>
                    <a:pt x="6513" y="1667"/>
                  </a:cubicBezTo>
                  <a:cubicBezTo>
                    <a:pt x="6478" y="1667"/>
                    <a:pt x="6513" y="1632"/>
                    <a:pt x="6513" y="1608"/>
                  </a:cubicBezTo>
                  <a:lnTo>
                    <a:pt x="6513" y="1608"/>
                  </a:lnTo>
                  <a:cubicBezTo>
                    <a:pt x="6504" y="1626"/>
                    <a:pt x="6488" y="1651"/>
                    <a:pt x="6465" y="1651"/>
                  </a:cubicBezTo>
                  <a:cubicBezTo>
                    <a:pt x="6458" y="1651"/>
                    <a:pt x="6450" y="1649"/>
                    <a:pt x="6442" y="1644"/>
                  </a:cubicBezTo>
                  <a:cubicBezTo>
                    <a:pt x="6430" y="1620"/>
                    <a:pt x="6430" y="1608"/>
                    <a:pt x="6442" y="1560"/>
                  </a:cubicBezTo>
                  <a:lnTo>
                    <a:pt x="6442" y="1560"/>
                  </a:lnTo>
                  <a:lnTo>
                    <a:pt x="6418" y="1596"/>
                  </a:lnTo>
                  <a:cubicBezTo>
                    <a:pt x="6382" y="1548"/>
                    <a:pt x="6466" y="1536"/>
                    <a:pt x="6466" y="1489"/>
                  </a:cubicBezTo>
                  <a:cubicBezTo>
                    <a:pt x="6478" y="1513"/>
                    <a:pt x="6478" y="1524"/>
                    <a:pt x="6501" y="1548"/>
                  </a:cubicBezTo>
                  <a:cubicBezTo>
                    <a:pt x="6489" y="1524"/>
                    <a:pt x="6478" y="1477"/>
                    <a:pt x="6466" y="1429"/>
                  </a:cubicBezTo>
                  <a:lnTo>
                    <a:pt x="6537" y="1405"/>
                  </a:lnTo>
                  <a:cubicBezTo>
                    <a:pt x="6513" y="1394"/>
                    <a:pt x="6549" y="1358"/>
                    <a:pt x="6513" y="1346"/>
                  </a:cubicBezTo>
                  <a:cubicBezTo>
                    <a:pt x="6521" y="1340"/>
                    <a:pt x="6526" y="1338"/>
                    <a:pt x="6531" y="1338"/>
                  </a:cubicBezTo>
                  <a:cubicBezTo>
                    <a:pt x="6555" y="1338"/>
                    <a:pt x="6541" y="1407"/>
                    <a:pt x="6561" y="1417"/>
                  </a:cubicBezTo>
                  <a:cubicBezTo>
                    <a:pt x="6609" y="1370"/>
                    <a:pt x="6525" y="1346"/>
                    <a:pt x="6597" y="1310"/>
                  </a:cubicBezTo>
                  <a:lnTo>
                    <a:pt x="6597" y="1310"/>
                  </a:lnTo>
                  <a:lnTo>
                    <a:pt x="6620" y="1334"/>
                  </a:lnTo>
                  <a:cubicBezTo>
                    <a:pt x="6632" y="1322"/>
                    <a:pt x="6632" y="1274"/>
                    <a:pt x="6644" y="1274"/>
                  </a:cubicBezTo>
                  <a:lnTo>
                    <a:pt x="6644" y="1274"/>
                  </a:lnTo>
                  <a:cubicBezTo>
                    <a:pt x="6632" y="1274"/>
                    <a:pt x="6632" y="1286"/>
                    <a:pt x="6632" y="1298"/>
                  </a:cubicBezTo>
                  <a:cubicBezTo>
                    <a:pt x="6573" y="1263"/>
                    <a:pt x="6620" y="1191"/>
                    <a:pt x="6549" y="1167"/>
                  </a:cubicBezTo>
                  <a:lnTo>
                    <a:pt x="6537" y="1191"/>
                  </a:lnTo>
                  <a:cubicBezTo>
                    <a:pt x="6537" y="1155"/>
                    <a:pt x="6513" y="1108"/>
                    <a:pt x="6537" y="1084"/>
                  </a:cubicBezTo>
                  <a:close/>
                  <a:moveTo>
                    <a:pt x="7621" y="2560"/>
                  </a:moveTo>
                  <a:cubicBezTo>
                    <a:pt x="7632" y="2583"/>
                    <a:pt x="7612" y="2594"/>
                    <a:pt x="7599" y="2606"/>
                  </a:cubicBezTo>
                  <a:lnTo>
                    <a:pt x="7599" y="2606"/>
                  </a:lnTo>
                  <a:cubicBezTo>
                    <a:pt x="7605" y="2588"/>
                    <a:pt x="7612" y="2572"/>
                    <a:pt x="7621" y="2560"/>
                  </a:cubicBezTo>
                  <a:close/>
                  <a:moveTo>
                    <a:pt x="7515" y="2750"/>
                  </a:moveTo>
                  <a:lnTo>
                    <a:pt x="7515" y="2750"/>
                  </a:lnTo>
                  <a:cubicBezTo>
                    <a:pt x="7514" y="2750"/>
                    <a:pt x="7514" y="2751"/>
                    <a:pt x="7513" y="2751"/>
                  </a:cubicBezTo>
                  <a:cubicBezTo>
                    <a:pt x="7515" y="2752"/>
                    <a:pt x="7515" y="2753"/>
                    <a:pt x="7516" y="2753"/>
                  </a:cubicBezTo>
                  <a:cubicBezTo>
                    <a:pt x="7516" y="2753"/>
                    <a:pt x="7516" y="2752"/>
                    <a:pt x="7515" y="2750"/>
                  </a:cubicBezTo>
                  <a:close/>
                  <a:moveTo>
                    <a:pt x="7162" y="2818"/>
                  </a:moveTo>
                  <a:cubicBezTo>
                    <a:pt x="7163" y="2819"/>
                    <a:pt x="7165" y="2821"/>
                    <a:pt x="7168" y="2822"/>
                  </a:cubicBezTo>
                  <a:cubicBezTo>
                    <a:pt x="7166" y="2821"/>
                    <a:pt x="7163" y="2819"/>
                    <a:pt x="7162" y="2818"/>
                  </a:cubicBezTo>
                  <a:close/>
                  <a:moveTo>
                    <a:pt x="4906" y="0"/>
                  </a:moveTo>
                  <a:cubicBezTo>
                    <a:pt x="4873" y="33"/>
                    <a:pt x="4870" y="97"/>
                    <a:pt x="4804" y="97"/>
                  </a:cubicBezTo>
                  <a:cubicBezTo>
                    <a:pt x="4799" y="97"/>
                    <a:pt x="4793" y="97"/>
                    <a:pt x="4787" y="96"/>
                  </a:cubicBezTo>
                  <a:lnTo>
                    <a:pt x="4823" y="48"/>
                  </a:lnTo>
                  <a:cubicBezTo>
                    <a:pt x="4817" y="47"/>
                    <a:pt x="4812" y="47"/>
                    <a:pt x="4808" y="47"/>
                  </a:cubicBezTo>
                  <a:cubicBezTo>
                    <a:pt x="4745" y="47"/>
                    <a:pt x="4781" y="120"/>
                    <a:pt x="4704" y="120"/>
                  </a:cubicBezTo>
                  <a:cubicBezTo>
                    <a:pt x="4739" y="120"/>
                    <a:pt x="4680" y="167"/>
                    <a:pt x="4739" y="167"/>
                  </a:cubicBezTo>
                  <a:cubicBezTo>
                    <a:pt x="4717" y="182"/>
                    <a:pt x="4691" y="192"/>
                    <a:pt x="4662" y="192"/>
                  </a:cubicBezTo>
                  <a:cubicBezTo>
                    <a:pt x="4645" y="192"/>
                    <a:pt x="4626" y="188"/>
                    <a:pt x="4608" y="179"/>
                  </a:cubicBezTo>
                  <a:cubicBezTo>
                    <a:pt x="4596" y="191"/>
                    <a:pt x="4608" y="203"/>
                    <a:pt x="4608" y="215"/>
                  </a:cubicBezTo>
                  <a:cubicBezTo>
                    <a:pt x="4619" y="222"/>
                    <a:pt x="4628" y="225"/>
                    <a:pt x="4636" y="225"/>
                  </a:cubicBezTo>
                  <a:cubicBezTo>
                    <a:pt x="4656" y="225"/>
                    <a:pt x="4672" y="210"/>
                    <a:pt x="4689" y="210"/>
                  </a:cubicBezTo>
                  <a:cubicBezTo>
                    <a:pt x="4697" y="210"/>
                    <a:pt x="4706" y="214"/>
                    <a:pt x="4715" y="227"/>
                  </a:cubicBezTo>
                  <a:lnTo>
                    <a:pt x="4751" y="179"/>
                  </a:lnTo>
                  <a:cubicBezTo>
                    <a:pt x="4799" y="191"/>
                    <a:pt x="4799" y="239"/>
                    <a:pt x="4775" y="262"/>
                  </a:cubicBezTo>
                  <a:cubicBezTo>
                    <a:pt x="4783" y="262"/>
                    <a:pt x="4791" y="257"/>
                    <a:pt x="4795" y="257"/>
                  </a:cubicBezTo>
                  <a:cubicBezTo>
                    <a:pt x="4797" y="257"/>
                    <a:pt x="4799" y="258"/>
                    <a:pt x="4799" y="262"/>
                  </a:cubicBezTo>
                  <a:cubicBezTo>
                    <a:pt x="4802" y="286"/>
                    <a:pt x="4800" y="293"/>
                    <a:pt x="4794" y="293"/>
                  </a:cubicBezTo>
                  <a:cubicBezTo>
                    <a:pt x="4786" y="293"/>
                    <a:pt x="4769" y="274"/>
                    <a:pt x="4756" y="274"/>
                  </a:cubicBezTo>
                  <a:cubicBezTo>
                    <a:pt x="4748" y="274"/>
                    <a:pt x="4742" y="280"/>
                    <a:pt x="4739" y="298"/>
                  </a:cubicBezTo>
                  <a:lnTo>
                    <a:pt x="4763" y="298"/>
                  </a:lnTo>
                  <a:cubicBezTo>
                    <a:pt x="4771" y="330"/>
                    <a:pt x="4742" y="340"/>
                    <a:pt x="4707" y="340"/>
                  </a:cubicBezTo>
                  <a:cubicBezTo>
                    <a:pt x="4690" y="340"/>
                    <a:pt x="4672" y="338"/>
                    <a:pt x="4656" y="334"/>
                  </a:cubicBezTo>
                  <a:cubicBezTo>
                    <a:pt x="4620" y="310"/>
                    <a:pt x="4573" y="310"/>
                    <a:pt x="4573" y="274"/>
                  </a:cubicBezTo>
                  <a:lnTo>
                    <a:pt x="4632" y="251"/>
                  </a:lnTo>
                  <a:cubicBezTo>
                    <a:pt x="4625" y="246"/>
                    <a:pt x="4618" y="244"/>
                    <a:pt x="4611" y="244"/>
                  </a:cubicBezTo>
                  <a:cubicBezTo>
                    <a:pt x="4582" y="244"/>
                    <a:pt x="4553" y="274"/>
                    <a:pt x="4525" y="274"/>
                  </a:cubicBezTo>
                  <a:cubicBezTo>
                    <a:pt x="4525" y="262"/>
                    <a:pt x="4513" y="262"/>
                    <a:pt x="4513" y="262"/>
                  </a:cubicBezTo>
                  <a:cubicBezTo>
                    <a:pt x="4513" y="262"/>
                    <a:pt x="4513" y="274"/>
                    <a:pt x="4513" y="274"/>
                  </a:cubicBezTo>
                  <a:cubicBezTo>
                    <a:pt x="4513" y="274"/>
                    <a:pt x="4501" y="262"/>
                    <a:pt x="4501" y="262"/>
                  </a:cubicBezTo>
                  <a:cubicBezTo>
                    <a:pt x="4473" y="262"/>
                    <a:pt x="4436" y="278"/>
                    <a:pt x="4411" y="278"/>
                  </a:cubicBezTo>
                  <a:cubicBezTo>
                    <a:pt x="4404" y="278"/>
                    <a:pt x="4399" y="277"/>
                    <a:pt x="4394" y="274"/>
                  </a:cubicBezTo>
                  <a:lnTo>
                    <a:pt x="4394" y="274"/>
                  </a:lnTo>
                  <a:lnTo>
                    <a:pt x="4406" y="310"/>
                  </a:lnTo>
                  <a:lnTo>
                    <a:pt x="4406" y="286"/>
                  </a:lnTo>
                  <a:cubicBezTo>
                    <a:pt x="4430" y="286"/>
                    <a:pt x="4465" y="310"/>
                    <a:pt x="4453" y="334"/>
                  </a:cubicBezTo>
                  <a:cubicBezTo>
                    <a:pt x="4444" y="338"/>
                    <a:pt x="4435" y="339"/>
                    <a:pt x="4427" y="339"/>
                  </a:cubicBezTo>
                  <a:cubicBezTo>
                    <a:pt x="4387" y="339"/>
                    <a:pt x="4368" y="294"/>
                    <a:pt x="4358" y="274"/>
                  </a:cubicBezTo>
                  <a:cubicBezTo>
                    <a:pt x="4363" y="248"/>
                    <a:pt x="4375" y="243"/>
                    <a:pt x="4389" y="243"/>
                  </a:cubicBezTo>
                  <a:cubicBezTo>
                    <a:pt x="4400" y="243"/>
                    <a:pt x="4411" y="246"/>
                    <a:pt x="4421" y="246"/>
                  </a:cubicBezTo>
                  <a:cubicBezTo>
                    <a:pt x="4429" y="246"/>
                    <a:pt x="4436" y="244"/>
                    <a:pt x="4442" y="239"/>
                  </a:cubicBezTo>
                  <a:cubicBezTo>
                    <a:pt x="4433" y="221"/>
                    <a:pt x="4422" y="216"/>
                    <a:pt x="4409" y="216"/>
                  </a:cubicBezTo>
                  <a:cubicBezTo>
                    <a:pt x="4395" y="216"/>
                    <a:pt x="4377" y="222"/>
                    <a:pt x="4354" y="222"/>
                  </a:cubicBezTo>
                  <a:cubicBezTo>
                    <a:pt x="4341" y="222"/>
                    <a:pt x="4327" y="220"/>
                    <a:pt x="4311" y="215"/>
                  </a:cubicBezTo>
                  <a:cubicBezTo>
                    <a:pt x="4323" y="185"/>
                    <a:pt x="4343" y="185"/>
                    <a:pt x="4363" y="185"/>
                  </a:cubicBezTo>
                  <a:cubicBezTo>
                    <a:pt x="4382" y="185"/>
                    <a:pt x="4400" y="185"/>
                    <a:pt x="4406" y="155"/>
                  </a:cubicBezTo>
                  <a:cubicBezTo>
                    <a:pt x="4355" y="155"/>
                    <a:pt x="4339" y="181"/>
                    <a:pt x="4305" y="181"/>
                  </a:cubicBezTo>
                  <a:cubicBezTo>
                    <a:pt x="4300" y="181"/>
                    <a:pt x="4294" y="181"/>
                    <a:pt x="4287" y="179"/>
                  </a:cubicBezTo>
                  <a:cubicBezTo>
                    <a:pt x="4287" y="155"/>
                    <a:pt x="4334" y="143"/>
                    <a:pt x="4334" y="120"/>
                  </a:cubicBezTo>
                  <a:lnTo>
                    <a:pt x="4299" y="108"/>
                  </a:lnTo>
                  <a:cubicBezTo>
                    <a:pt x="4382" y="96"/>
                    <a:pt x="4275" y="36"/>
                    <a:pt x="4346" y="12"/>
                  </a:cubicBezTo>
                  <a:cubicBezTo>
                    <a:pt x="4341" y="9"/>
                    <a:pt x="4336" y="7"/>
                    <a:pt x="4332" y="7"/>
                  </a:cubicBezTo>
                  <a:cubicBezTo>
                    <a:pt x="4311" y="7"/>
                    <a:pt x="4297" y="41"/>
                    <a:pt x="4270" y="41"/>
                  </a:cubicBezTo>
                  <a:cubicBezTo>
                    <a:pt x="4264" y="41"/>
                    <a:pt x="4258" y="40"/>
                    <a:pt x="4251" y="36"/>
                  </a:cubicBezTo>
                  <a:lnTo>
                    <a:pt x="4251" y="36"/>
                  </a:lnTo>
                  <a:cubicBezTo>
                    <a:pt x="4263" y="60"/>
                    <a:pt x="4311" y="96"/>
                    <a:pt x="4263" y="120"/>
                  </a:cubicBezTo>
                  <a:lnTo>
                    <a:pt x="4215" y="108"/>
                  </a:lnTo>
                  <a:cubicBezTo>
                    <a:pt x="4192" y="84"/>
                    <a:pt x="4263" y="48"/>
                    <a:pt x="4227" y="24"/>
                  </a:cubicBezTo>
                  <a:lnTo>
                    <a:pt x="4227" y="24"/>
                  </a:lnTo>
                  <a:lnTo>
                    <a:pt x="4168" y="48"/>
                  </a:lnTo>
                  <a:cubicBezTo>
                    <a:pt x="4180" y="72"/>
                    <a:pt x="4203" y="72"/>
                    <a:pt x="4192" y="96"/>
                  </a:cubicBezTo>
                  <a:cubicBezTo>
                    <a:pt x="4189" y="95"/>
                    <a:pt x="4187" y="95"/>
                    <a:pt x="4185" y="95"/>
                  </a:cubicBezTo>
                  <a:cubicBezTo>
                    <a:pt x="4154" y="95"/>
                    <a:pt x="4142" y="170"/>
                    <a:pt x="4120" y="203"/>
                  </a:cubicBezTo>
                  <a:cubicBezTo>
                    <a:pt x="4084" y="203"/>
                    <a:pt x="4072" y="203"/>
                    <a:pt x="4049" y="179"/>
                  </a:cubicBezTo>
                  <a:cubicBezTo>
                    <a:pt x="3989" y="239"/>
                    <a:pt x="3906" y="262"/>
                    <a:pt x="3846" y="310"/>
                  </a:cubicBezTo>
                  <a:cubicBezTo>
                    <a:pt x="3882" y="274"/>
                    <a:pt x="3834" y="262"/>
                    <a:pt x="3811" y="239"/>
                  </a:cubicBezTo>
                  <a:cubicBezTo>
                    <a:pt x="3858" y="227"/>
                    <a:pt x="3846" y="167"/>
                    <a:pt x="3834" y="131"/>
                  </a:cubicBezTo>
                  <a:lnTo>
                    <a:pt x="3834" y="131"/>
                  </a:lnTo>
                  <a:cubicBezTo>
                    <a:pt x="3811" y="143"/>
                    <a:pt x="3799" y="203"/>
                    <a:pt x="3811" y="215"/>
                  </a:cubicBezTo>
                  <a:cubicBezTo>
                    <a:pt x="3806" y="214"/>
                    <a:pt x="3802" y="213"/>
                    <a:pt x="3799" y="213"/>
                  </a:cubicBezTo>
                  <a:cubicBezTo>
                    <a:pt x="3773" y="213"/>
                    <a:pt x="3778" y="244"/>
                    <a:pt x="3758" y="244"/>
                  </a:cubicBezTo>
                  <a:cubicBezTo>
                    <a:pt x="3753" y="244"/>
                    <a:pt x="3747" y="243"/>
                    <a:pt x="3739" y="239"/>
                  </a:cubicBezTo>
                  <a:cubicBezTo>
                    <a:pt x="3703" y="227"/>
                    <a:pt x="3739" y="179"/>
                    <a:pt x="3727" y="167"/>
                  </a:cubicBezTo>
                  <a:lnTo>
                    <a:pt x="3727" y="167"/>
                  </a:lnTo>
                  <a:cubicBezTo>
                    <a:pt x="3668" y="179"/>
                    <a:pt x="3727" y="227"/>
                    <a:pt x="3668" y="227"/>
                  </a:cubicBezTo>
                  <a:cubicBezTo>
                    <a:pt x="3668" y="227"/>
                    <a:pt x="3668" y="227"/>
                    <a:pt x="3668" y="215"/>
                  </a:cubicBezTo>
                  <a:cubicBezTo>
                    <a:pt x="3632" y="215"/>
                    <a:pt x="3596" y="239"/>
                    <a:pt x="3596" y="262"/>
                  </a:cubicBezTo>
                  <a:cubicBezTo>
                    <a:pt x="3584" y="247"/>
                    <a:pt x="3571" y="242"/>
                    <a:pt x="3559" y="242"/>
                  </a:cubicBezTo>
                  <a:cubicBezTo>
                    <a:pt x="3539" y="242"/>
                    <a:pt x="3522" y="255"/>
                    <a:pt x="3509" y="255"/>
                  </a:cubicBezTo>
                  <a:cubicBezTo>
                    <a:pt x="3500" y="255"/>
                    <a:pt x="3493" y="248"/>
                    <a:pt x="3489" y="227"/>
                  </a:cubicBezTo>
                  <a:lnTo>
                    <a:pt x="3489" y="227"/>
                  </a:lnTo>
                  <a:cubicBezTo>
                    <a:pt x="3418" y="274"/>
                    <a:pt x="3513" y="262"/>
                    <a:pt x="3501" y="286"/>
                  </a:cubicBezTo>
                  <a:cubicBezTo>
                    <a:pt x="3486" y="309"/>
                    <a:pt x="3456" y="317"/>
                    <a:pt x="3431" y="317"/>
                  </a:cubicBezTo>
                  <a:cubicBezTo>
                    <a:pt x="3416" y="317"/>
                    <a:pt x="3403" y="314"/>
                    <a:pt x="3394" y="310"/>
                  </a:cubicBezTo>
                  <a:cubicBezTo>
                    <a:pt x="3418" y="310"/>
                    <a:pt x="3430" y="286"/>
                    <a:pt x="3441" y="286"/>
                  </a:cubicBezTo>
                  <a:lnTo>
                    <a:pt x="3418" y="251"/>
                  </a:lnTo>
                  <a:cubicBezTo>
                    <a:pt x="3413" y="250"/>
                    <a:pt x="3409" y="250"/>
                    <a:pt x="3405" y="250"/>
                  </a:cubicBezTo>
                  <a:cubicBezTo>
                    <a:pt x="3320" y="250"/>
                    <a:pt x="3372" y="358"/>
                    <a:pt x="3298" y="358"/>
                  </a:cubicBezTo>
                  <a:cubicBezTo>
                    <a:pt x="3295" y="358"/>
                    <a:pt x="3291" y="358"/>
                    <a:pt x="3287" y="358"/>
                  </a:cubicBezTo>
                  <a:cubicBezTo>
                    <a:pt x="3322" y="322"/>
                    <a:pt x="3287" y="322"/>
                    <a:pt x="3299" y="274"/>
                  </a:cubicBezTo>
                  <a:lnTo>
                    <a:pt x="3299" y="274"/>
                  </a:lnTo>
                  <a:cubicBezTo>
                    <a:pt x="3287" y="298"/>
                    <a:pt x="3215" y="298"/>
                    <a:pt x="3275" y="322"/>
                  </a:cubicBezTo>
                  <a:cubicBezTo>
                    <a:pt x="3239" y="334"/>
                    <a:pt x="3203" y="334"/>
                    <a:pt x="3180" y="334"/>
                  </a:cubicBezTo>
                  <a:cubicBezTo>
                    <a:pt x="3156" y="358"/>
                    <a:pt x="3132" y="381"/>
                    <a:pt x="3120" y="417"/>
                  </a:cubicBezTo>
                  <a:cubicBezTo>
                    <a:pt x="3072" y="417"/>
                    <a:pt x="3025" y="405"/>
                    <a:pt x="3001" y="393"/>
                  </a:cubicBezTo>
                  <a:cubicBezTo>
                    <a:pt x="2906" y="453"/>
                    <a:pt x="2799" y="441"/>
                    <a:pt x="2703" y="512"/>
                  </a:cubicBezTo>
                  <a:lnTo>
                    <a:pt x="2715" y="512"/>
                  </a:lnTo>
                  <a:cubicBezTo>
                    <a:pt x="2632" y="536"/>
                    <a:pt x="2775" y="560"/>
                    <a:pt x="2691" y="584"/>
                  </a:cubicBezTo>
                  <a:cubicBezTo>
                    <a:pt x="2686" y="558"/>
                    <a:pt x="2672" y="552"/>
                    <a:pt x="2654" y="552"/>
                  </a:cubicBezTo>
                  <a:cubicBezTo>
                    <a:pt x="2641" y="552"/>
                    <a:pt x="2627" y="555"/>
                    <a:pt x="2613" y="555"/>
                  </a:cubicBezTo>
                  <a:cubicBezTo>
                    <a:pt x="2602" y="555"/>
                    <a:pt x="2593" y="554"/>
                    <a:pt x="2584" y="548"/>
                  </a:cubicBezTo>
                  <a:cubicBezTo>
                    <a:pt x="2477" y="572"/>
                    <a:pt x="2429" y="667"/>
                    <a:pt x="2322" y="667"/>
                  </a:cubicBezTo>
                  <a:cubicBezTo>
                    <a:pt x="2322" y="667"/>
                    <a:pt x="2322" y="643"/>
                    <a:pt x="2334" y="632"/>
                  </a:cubicBezTo>
                  <a:lnTo>
                    <a:pt x="2334" y="632"/>
                  </a:lnTo>
                  <a:cubicBezTo>
                    <a:pt x="2251" y="655"/>
                    <a:pt x="2203" y="691"/>
                    <a:pt x="2144" y="715"/>
                  </a:cubicBezTo>
                  <a:lnTo>
                    <a:pt x="2144" y="703"/>
                  </a:lnTo>
                  <a:cubicBezTo>
                    <a:pt x="2025" y="715"/>
                    <a:pt x="1953" y="810"/>
                    <a:pt x="1858" y="882"/>
                  </a:cubicBezTo>
                  <a:cubicBezTo>
                    <a:pt x="1858" y="870"/>
                    <a:pt x="1858" y="846"/>
                    <a:pt x="1858" y="834"/>
                  </a:cubicBezTo>
                  <a:cubicBezTo>
                    <a:pt x="1798" y="858"/>
                    <a:pt x="1715" y="893"/>
                    <a:pt x="1703" y="953"/>
                  </a:cubicBezTo>
                  <a:cubicBezTo>
                    <a:pt x="1694" y="952"/>
                    <a:pt x="1686" y="951"/>
                    <a:pt x="1680" y="951"/>
                  </a:cubicBezTo>
                  <a:cubicBezTo>
                    <a:pt x="1629" y="951"/>
                    <a:pt x="1657" y="989"/>
                    <a:pt x="1572" y="989"/>
                  </a:cubicBezTo>
                  <a:cubicBezTo>
                    <a:pt x="1560" y="977"/>
                    <a:pt x="1572" y="977"/>
                    <a:pt x="1572" y="965"/>
                  </a:cubicBezTo>
                  <a:lnTo>
                    <a:pt x="1572" y="965"/>
                  </a:lnTo>
                  <a:cubicBezTo>
                    <a:pt x="1525" y="977"/>
                    <a:pt x="1501" y="1001"/>
                    <a:pt x="1465" y="1013"/>
                  </a:cubicBezTo>
                  <a:cubicBezTo>
                    <a:pt x="1394" y="1096"/>
                    <a:pt x="1417" y="1167"/>
                    <a:pt x="1310" y="1203"/>
                  </a:cubicBezTo>
                  <a:cubicBezTo>
                    <a:pt x="1263" y="1143"/>
                    <a:pt x="1358" y="1155"/>
                    <a:pt x="1322" y="1096"/>
                  </a:cubicBezTo>
                  <a:lnTo>
                    <a:pt x="1322" y="1096"/>
                  </a:lnTo>
                  <a:cubicBezTo>
                    <a:pt x="1310" y="1120"/>
                    <a:pt x="1310" y="1143"/>
                    <a:pt x="1275" y="1143"/>
                  </a:cubicBezTo>
                  <a:cubicBezTo>
                    <a:pt x="1275" y="1108"/>
                    <a:pt x="1263" y="1132"/>
                    <a:pt x="1263" y="1096"/>
                  </a:cubicBezTo>
                  <a:cubicBezTo>
                    <a:pt x="1227" y="1096"/>
                    <a:pt x="1227" y="1215"/>
                    <a:pt x="1215" y="1215"/>
                  </a:cubicBezTo>
                  <a:cubicBezTo>
                    <a:pt x="1221" y="1221"/>
                    <a:pt x="1227" y="1224"/>
                    <a:pt x="1233" y="1224"/>
                  </a:cubicBezTo>
                  <a:cubicBezTo>
                    <a:pt x="1239" y="1224"/>
                    <a:pt x="1245" y="1221"/>
                    <a:pt x="1251" y="1215"/>
                  </a:cubicBezTo>
                  <a:lnTo>
                    <a:pt x="1251" y="1215"/>
                  </a:lnTo>
                  <a:cubicBezTo>
                    <a:pt x="1251" y="1263"/>
                    <a:pt x="1167" y="1274"/>
                    <a:pt x="1132" y="1322"/>
                  </a:cubicBezTo>
                  <a:cubicBezTo>
                    <a:pt x="1138" y="1316"/>
                    <a:pt x="1152" y="1310"/>
                    <a:pt x="1167" y="1310"/>
                  </a:cubicBezTo>
                  <a:cubicBezTo>
                    <a:pt x="1182" y="1310"/>
                    <a:pt x="1197" y="1316"/>
                    <a:pt x="1203" y="1334"/>
                  </a:cubicBezTo>
                  <a:cubicBezTo>
                    <a:pt x="1132" y="1358"/>
                    <a:pt x="1144" y="1441"/>
                    <a:pt x="1120" y="1489"/>
                  </a:cubicBezTo>
                  <a:cubicBezTo>
                    <a:pt x="1116" y="1489"/>
                    <a:pt x="1112" y="1490"/>
                    <a:pt x="1109" y="1490"/>
                  </a:cubicBezTo>
                  <a:cubicBezTo>
                    <a:pt x="1058" y="1490"/>
                    <a:pt x="1129" y="1403"/>
                    <a:pt x="1084" y="1370"/>
                  </a:cubicBezTo>
                  <a:cubicBezTo>
                    <a:pt x="1072" y="1358"/>
                    <a:pt x="1024" y="1334"/>
                    <a:pt x="1036" y="1310"/>
                  </a:cubicBezTo>
                  <a:lnTo>
                    <a:pt x="1036" y="1310"/>
                  </a:lnTo>
                  <a:cubicBezTo>
                    <a:pt x="977" y="1334"/>
                    <a:pt x="965" y="1394"/>
                    <a:pt x="929" y="1429"/>
                  </a:cubicBezTo>
                  <a:lnTo>
                    <a:pt x="917" y="1417"/>
                  </a:lnTo>
                  <a:cubicBezTo>
                    <a:pt x="858" y="1465"/>
                    <a:pt x="834" y="1560"/>
                    <a:pt x="763" y="1572"/>
                  </a:cubicBezTo>
                  <a:lnTo>
                    <a:pt x="798" y="1572"/>
                  </a:lnTo>
                  <a:cubicBezTo>
                    <a:pt x="798" y="1584"/>
                    <a:pt x="763" y="1596"/>
                    <a:pt x="763" y="1632"/>
                  </a:cubicBezTo>
                  <a:cubicBezTo>
                    <a:pt x="752" y="1621"/>
                    <a:pt x="713" y="1620"/>
                    <a:pt x="705" y="1603"/>
                  </a:cubicBezTo>
                  <a:lnTo>
                    <a:pt x="705" y="1603"/>
                  </a:lnTo>
                  <a:cubicBezTo>
                    <a:pt x="719" y="1682"/>
                    <a:pt x="596" y="1729"/>
                    <a:pt x="608" y="1810"/>
                  </a:cubicBezTo>
                  <a:cubicBezTo>
                    <a:pt x="572" y="1810"/>
                    <a:pt x="572" y="1775"/>
                    <a:pt x="560" y="1751"/>
                  </a:cubicBezTo>
                  <a:cubicBezTo>
                    <a:pt x="608" y="1739"/>
                    <a:pt x="632" y="1739"/>
                    <a:pt x="632" y="1703"/>
                  </a:cubicBezTo>
                  <a:lnTo>
                    <a:pt x="632" y="1703"/>
                  </a:lnTo>
                  <a:cubicBezTo>
                    <a:pt x="616" y="1713"/>
                    <a:pt x="601" y="1717"/>
                    <a:pt x="589" y="1717"/>
                  </a:cubicBezTo>
                  <a:cubicBezTo>
                    <a:pt x="572" y="1717"/>
                    <a:pt x="560" y="1710"/>
                    <a:pt x="560" y="1703"/>
                  </a:cubicBezTo>
                  <a:cubicBezTo>
                    <a:pt x="560" y="1763"/>
                    <a:pt x="489" y="1834"/>
                    <a:pt x="501" y="1894"/>
                  </a:cubicBezTo>
                  <a:cubicBezTo>
                    <a:pt x="465" y="1882"/>
                    <a:pt x="441" y="1894"/>
                    <a:pt x="417" y="1846"/>
                  </a:cubicBezTo>
                  <a:lnTo>
                    <a:pt x="417" y="1846"/>
                  </a:lnTo>
                  <a:cubicBezTo>
                    <a:pt x="334" y="1941"/>
                    <a:pt x="548" y="1917"/>
                    <a:pt x="441" y="2001"/>
                  </a:cubicBezTo>
                  <a:cubicBezTo>
                    <a:pt x="372" y="2001"/>
                    <a:pt x="425" y="1944"/>
                    <a:pt x="399" y="1944"/>
                  </a:cubicBezTo>
                  <a:cubicBezTo>
                    <a:pt x="393" y="1944"/>
                    <a:pt x="384" y="1947"/>
                    <a:pt x="370" y="1953"/>
                  </a:cubicBezTo>
                  <a:lnTo>
                    <a:pt x="382" y="1941"/>
                  </a:lnTo>
                  <a:cubicBezTo>
                    <a:pt x="365" y="1934"/>
                    <a:pt x="355" y="1931"/>
                    <a:pt x="347" y="1931"/>
                  </a:cubicBezTo>
                  <a:cubicBezTo>
                    <a:pt x="306" y="1931"/>
                    <a:pt x="385" y="2032"/>
                    <a:pt x="334" y="2072"/>
                  </a:cubicBezTo>
                  <a:cubicBezTo>
                    <a:pt x="298" y="2025"/>
                    <a:pt x="346" y="2001"/>
                    <a:pt x="286" y="2001"/>
                  </a:cubicBezTo>
                  <a:cubicBezTo>
                    <a:pt x="239" y="2048"/>
                    <a:pt x="274" y="2132"/>
                    <a:pt x="215" y="2156"/>
                  </a:cubicBezTo>
                  <a:lnTo>
                    <a:pt x="203" y="2132"/>
                  </a:lnTo>
                  <a:cubicBezTo>
                    <a:pt x="179" y="2156"/>
                    <a:pt x="108" y="2191"/>
                    <a:pt x="72" y="2227"/>
                  </a:cubicBezTo>
                  <a:cubicBezTo>
                    <a:pt x="72" y="2215"/>
                    <a:pt x="72" y="2215"/>
                    <a:pt x="72" y="2203"/>
                  </a:cubicBezTo>
                  <a:cubicBezTo>
                    <a:pt x="1" y="2227"/>
                    <a:pt x="72" y="2251"/>
                    <a:pt x="1" y="2251"/>
                  </a:cubicBezTo>
                  <a:lnTo>
                    <a:pt x="1" y="2286"/>
                  </a:lnTo>
                  <a:cubicBezTo>
                    <a:pt x="36" y="2286"/>
                    <a:pt x="96" y="2275"/>
                    <a:pt x="108" y="2215"/>
                  </a:cubicBezTo>
                  <a:lnTo>
                    <a:pt x="108" y="2215"/>
                  </a:lnTo>
                  <a:cubicBezTo>
                    <a:pt x="96" y="2275"/>
                    <a:pt x="203" y="2251"/>
                    <a:pt x="215" y="2298"/>
                  </a:cubicBezTo>
                  <a:lnTo>
                    <a:pt x="215" y="2275"/>
                  </a:lnTo>
                  <a:cubicBezTo>
                    <a:pt x="225" y="2275"/>
                    <a:pt x="234" y="2276"/>
                    <a:pt x="244" y="2276"/>
                  </a:cubicBezTo>
                  <a:cubicBezTo>
                    <a:pt x="362" y="2276"/>
                    <a:pt x="463" y="2211"/>
                    <a:pt x="584" y="2167"/>
                  </a:cubicBezTo>
                  <a:cubicBezTo>
                    <a:pt x="608" y="2072"/>
                    <a:pt x="703" y="2108"/>
                    <a:pt x="751" y="2025"/>
                  </a:cubicBezTo>
                  <a:cubicBezTo>
                    <a:pt x="727" y="1965"/>
                    <a:pt x="751" y="2013"/>
                    <a:pt x="810" y="1953"/>
                  </a:cubicBezTo>
                  <a:lnTo>
                    <a:pt x="810" y="1953"/>
                  </a:lnTo>
                  <a:cubicBezTo>
                    <a:pt x="786" y="1989"/>
                    <a:pt x="834" y="2001"/>
                    <a:pt x="858" y="2001"/>
                  </a:cubicBezTo>
                  <a:cubicBezTo>
                    <a:pt x="858" y="1977"/>
                    <a:pt x="870" y="1953"/>
                    <a:pt x="882" y="1941"/>
                  </a:cubicBezTo>
                  <a:cubicBezTo>
                    <a:pt x="889" y="1945"/>
                    <a:pt x="904" y="1947"/>
                    <a:pt x="922" y="1947"/>
                  </a:cubicBezTo>
                  <a:cubicBezTo>
                    <a:pt x="963" y="1947"/>
                    <a:pt x="1016" y="1935"/>
                    <a:pt x="1024" y="1894"/>
                  </a:cubicBezTo>
                  <a:cubicBezTo>
                    <a:pt x="1031" y="1892"/>
                    <a:pt x="1036" y="1891"/>
                    <a:pt x="1039" y="1891"/>
                  </a:cubicBezTo>
                  <a:cubicBezTo>
                    <a:pt x="1060" y="1891"/>
                    <a:pt x="1024" y="1919"/>
                    <a:pt x="1024" y="1929"/>
                  </a:cubicBezTo>
                  <a:cubicBezTo>
                    <a:pt x="1030" y="1933"/>
                    <a:pt x="1035" y="1935"/>
                    <a:pt x="1038" y="1935"/>
                  </a:cubicBezTo>
                  <a:cubicBezTo>
                    <a:pt x="1054" y="1935"/>
                    <a:pt x="1040" y="1894"/>
                    <a:pt x="1060" y="1894"/>
                  </a:cubicBezTo>
                  <a:cubicBezTo>
                    <a:pt x="1060" y="1894"/>
                    <a:pt x="1060" y="1905"/>
                    <a:pt x="1060" y="1905"/>
                  </a:cubicBezTo>
                  <a:cubicBezTo>
                    <a:pt x="1120" y="1870"/>
                    <a:pt x="1167" y="1858"/>
                    <a:pt x="1227" y="1834"/>
                  </a:cubicBezTo>
                  <a:cubicBezTo>
                    <a:pt x="1191" y="1775"/>
                    <a:pt x="1275" y="1775"/>
                    <a:pt x="1286" y="1739"/>
                  </a:cubicBezTo>
                  <a:cubicBezTo>
                    <a:pt x="1286" y="1747"/>
                    <a:pt x="1292" y="1749"/>
                    <a:pt x="1300" y="1749"/>
                  </a:cubicBezTo>
                  <a:cubicBezTo>
                    <a:pt x="1316" y="1749"/>
                    <a:pt x="1342" y="1739"/>
                    <a:pt x="1358" y="1739"/>
                  </a:cubicBezTo>
                  <a:lnTo>
                    <a:pt x="1358" y="1667"/>
                  </a:lnTo>
                  <a:cubicBezTo>
                    <a:pt x="1364" y="1644"/>
                    <a:pt x="1379" y="1644"/>
                    <a:pt x="1397" y="1644"/>
                  </a:cubicBezTo>
                  <a:cubicBezTo>
                    <a:pt x="1414" y="1644"/>
                    <a:pt x="1435" y="1644"/>
                    <a:pt x="1453" y="1620"/>
                  </a:cubicBezTo>
                  <a:lnTo>
                    <a:pt x="1429" y="1620"/>
                  </a:lnTo>
                  <a:cubicBezTo>
                    <a:pt x="1447" y="1593"/>
                    <a:pt x="1505" y="1580"/>
                    <a:pt x="1558" y="1580"/>
                  </a:cubicBezTo>
                  <a:cubicBezTo>
                    <a:pt x="1576" y="1580"/>
                    <a:pt x="1593" y="1581"/>
                    <a:pt x="1608" y="1584"/>
                  </a:cubicBezTo>
                  <a:cubicBezTo>
                    <a:pt x="1822" y="1298"/>
                    <a:pt x="2072" y="1394"/>
                    <a:pt x="2358" y="1215"/>
                  </a:cubicBezTo>
                  <a:cubicBezTo>
                    <a:pt x="2370" y="1179"/>
                    <a:pt x="2334" y="1191"/>
                    <a:pt x="2334" y="1155"/>
                  </a:cubicBezTo>
                  <a:cubicBezTo>
                    <a:pt x="2334" y="1143"/>
                    <a:pt x="2334" y="1143"/>
                    <a:pt x="2334" y="1132"/>
                  </a:cubicBezTo>
                  <a:cubicBezTo>
                    <a:pt x="2322" y="1143"/>
                    <a:pt x="2310" y="1167"/>
                    <a:pt x="2287" y="1179"/>
                  </a:cubicBezTo>
                  <a:cubicBezTo>
                    <a:pt x="2310" y="1143"/>
                    <a:pt x="2287" y="1096"/>
                    <a:pt x="2334" y="1096"/>
                  </a:cubicBezTo>
                  <a:cubicBezTo>
                    <a:pt x="2334" y="1108"/>
                    <a:pt x="2334" y="1108"/>
                    <a:pt x="2322" y="1120"/>
                  </a:cubicBezTo>
                  <a:cubicBezTo>
                    <a:pt x="2358" y="1108"/>
                    <a:pt x="2346" y="1084"/>
                    <a:pt x="2382" y="1084"/>
                  </a:cubicBezTo>
                  <a:cubicBezTo>
                    <a:pt x="2398" y="1084"/>
                    <a:pt x="2398" y="1079"/>
                    <a:pt x="2399" y="1079"/>
                  </a:cubicBezTo>
                  <a:cubicBezTo>
                    <a:pt x="2400" y="1079"/>
                    <a:pt x="2402" y="1080"/>
                    <a:pt x="2406" y="1084"/>
                  </a:cubicBezTo>
                  <a:lnTo>
                    <a:pt x="2513" y="1072"/>
                  </a:lnTo>
                  <a:cubicBezTo>
                    <a:pt x="2520" y="1029"/>
                    <a:pt x="2553" y="1021"/>
                    <a:pt x="2580" y="1021"/>
                  </a:cubicBezTo>
                  <a:cubicBezTo>
                    <a:pt x="2599" y="1021"/>
                    <a:pt x="2615" y="1024"/>
                    <a:pt x="2620" y="1024"/>
                  </a:cubicBezTo>
                  <a:cubicBezTo>
                    <a:pt x="2632" y="1072"/>
                    <a:pt x="2572" y="1060"/>
                    <a:pt x="2560" y="1108"/>
                  </a:cubicBezTo>
                  <a:lnTo>
                    <a:pt x="2608" y="1132"/>
                  </a:lnTo>
                  <a:lnTo>
                    <a:pt x="2608" y="1132"/>
                  </a:lnTo>
                  <a:lnTo>
                    <a:pt x="2596" y="1096"/>
                  </a:lnTo>
                  <a:lnTo>
                    <a:pt x="2644" y="1084"/>
                  </a:lnTo>
                  <a:lnTo>
                    <a:pt x="2644" y="1096"/>
                  </a:lnTo>
                  <a:cubicBezTo>
                    <a:pt x="2644" y="1078"/>
                    <a:pt x="2644" y="1067"/>
                    <a:pt x="2653" y="1067"/>
                  </a:cubicBezTo>
                  <a:cubicBezTo>
                    <a:pt x="2656" y="1067"/>
                    <a:pt x="2661" y="1069"/>
                    <a:pt x="2668" y="1072"/>
                  </a:cubicBezTo>
                  <a:cubicBezTo>
                    <a:pt x="2668" y="1072"/>
                    <a:pt x="2670" y="1075"/>
                    <a:pt x="2672" y="1078"/>
                  </a:cubicBezTo>
                  <a:lnTo>
                    <a:pt x="2672" y="1078"/>
                  </a:lnTo>
                  <a:lnTo>
                    <a:pt x="2691" y="1048"/>
                  </a:lnTo>
                  <a:cubicBezTo>
                    <a:pt x="2691" y="1072"/>
                    <a:pt x="2700" y="1072"/>
                    <a:pt x="2711" y="1072"/>
                  </a:cubicBezTo>
                  <a:cubicBezTo>
                    <a:pt x="2721" y="1072"/>
                    <a:pt x="2733" y="1072"/>
                    <a:pt x="2739" y="1096"/>
                  </a:cubicBezTo>
                  <a:cubicBezTo>
                    <a:pt x="2849" y="1063"/>
                    <a:pt x="2857" y="999"/>
                    <a:pt x="2943" y="999"/>
                  </a:cubicBezTo>
                  <a:cubicBezTo>
                    <a:pt x="2950" y="999"/>
                    <a:pt x="2957" y="1000"/>
                    <a:pt x="2965" y="1001"/>
                  </a:cubicBezTo>
                  <a:cubicBezTo>
                    <a:pt x="2941" y="989"/>
                    <a:pt x="2977" y="929"/>
                    <a:pt x="3001" y="917"/>
                  </a:cubicBezTo>
                  <a:cubicBezTo>
                    <a:pt x="3025" y="929"/>
                    <a:pt x="3037" y="929"/>
                    <a:pt x="3025" y="953"/>
                  </a:cubicBezTo>
                  <a:lnTo>
                    <a:pt x="3060" y="917"/>
                  </a:lnTo>
                  <a:cubicBezTo>
                    <a:pt x="3081" y="931"/>
                    <a:pt x="3097" y="936"/>
                    <a:pt x="3113" y="936"/>
                  </a:cubicBezTo>
                  <a:cubicBezTo>
                    <a:pt x="3150" y="936"/>
                    <a:pt x="3180" y="905"/>
                    <a:pt x="3239" y="905"/>
                  </a:cubicBezTo>
                  <a:lnTo>
                    <a:pt x="3239" y="929"/>
                  </a:lnTo>
                  <a:cubicBezTo>
                    <a:pt x="3263" y="893"/>
                    <a:pt x="3275" y="870"/>
                    <a:pt x="3322" y="870"/>
                  </a:cubicBezTo>
                  <a:lnTo>
                    <a:pt x="3322" y="905"/>
                  </a:lnTo>
                  <a:cubicBezTo>
                    <a:pt x="3326" y="906"/>
                    <a:pt x="3328" y="906"/>
                    <a:pt x="3331" y="906"/>
                  </a:cubicBezTo>
                  <a:cubicBezTo>
                    <a:pt x="3375" y="906"/>
                    <a:pt x="3342" y="821"/>
                    <a:pt x="3385" y="821"/>
                  </a:cubicBezTo>
                  <a:cubicBezTo>
                    <a:pt x="3388" y="821"/>
                    <a:pt x="3391" y="821"/>
                    <a:pt x="3394" y="822"/>
                  </a:cubicBezTo>
                  <a:cubicBezTo>
                    <a:pt x="3382" y="786"/>
                    <a:pt x="3346" y="774"/>
                    <a:pt x="3334" y="739"/>
                  </a:cubicBezTo>
                  <a:lnTo>
                    <a:pt x="3334" y="739"/>
                  </a:lnTo>
                  <a:cubicBezTo>
                    <a:pt x="3345" y="755"/>
                    <a:pt x="3363" y="761"/>
                    <a:pt x="3377" y="761"/>
                  </a:cubicBezTo>
                  <a:cubicBezTo>
                    <a:pt x="3395" y="761"/>
                    <a:pt x="3407" y="752"/>
                    <a:pt x="3394" y="739"/>
                  </a:cubicBezTo>
                  <a:cubicBezTo>
                    <a:pt x="3413" y="725"/>
                    <a:pt x="3422" y="720"/>
                    <a:pt x="3427" y="720"/>
                  </a:cubicBezTo>
                  <a:cubicBezTo>
                    <a:pt x="3436" y="720"/>
                    <a:pt x="3434" y="731"/>
                    <a:pt x="3441" y="739"/>
                  </a:cubicBezTo>
                  <a:lnTo>
                    <a:pt x="3465" y="703"/>
                  </a:lnTo>
                  <a:cubicBezTo>
                    <a:pt x="3468" y="702"/>
                    <a:pt x="3471" y="701"/>
                    <a:pt x="3474" y="701"/>
                  </a:cubicBezTo>
                  <a:cubicBezTo>
                    <a:pt x="3499" y="701"/>
                    <a:pt x="3488" y="753"/>
                    <a:pt x="3477" y="774"/>
                  </a:cubicBezTo>
                  <a:cubicBezTo>
                    <a:pt x="3493" y="743"/>
                    <a:pt x="3519" y="743"/>
                    <a:pt x="3549" y="743"/>
                  </a:cubicBezTo>
                  <a:cubicBezTo>
                    <a:pt x="3564" y="743"/>
                    <a:pt x="3580" y="743"/>
                    <a:pt x="3596" y="739"/>
                  </a:cubicBezTo>
                  <a:lnTo>
                    <a:pt x="3596" y="739"/>
                  </a:lnTo>
                  <a:lnTo>
                    <a:pt x="3584" y="762"/>
                  </a:lnTo>
                  <a:lnTo>
                    <a:pt x="3632" y="762"/>
                  </a:lnTo>
                  <a:cubicBezTo>
                    <a:pt x="3650" y="726"/>
                    <a:pt x="3682" y="711"/>
                    <a:pt x="3718" y="711"/>
                  </a:cubicBezTo>
                  <a:cubicBezTo>
                    <a:pt x="3729" y="711"/>
                    <a:pt x="3740" y="712"/>
                    <a:pt x="3751" y="715"/>
                  </a:cubicBezTo>
                  <a:lnTo>
                    <a:pt x="3739" y="774"/>
                  </a:lnTo>
                  <a:cubicBezTo>
                    <a:pt x="3744" y="776"/>
                    <a:pt x="3748" y="777"/>
                    <a:pt x="3751" y="777"/>
                  </a:cubicBezTo>
                  <a:cubicBezTo>
                    <a:pt x="3769" y="777"/>
                    <a:pt x="3751" y="749"/>
                    <a:pt x="3751" y="739"/>
                  </a:cubicBezTo>
                  <a:cubicBezTo>
                    <a:pt x="3765" y="728"/>
                    <a:pt x="3777" y="724"/>
                    <a:pt x="3786" y="724"/>
                  </a:cubicBezTo>
                  <a:cubicBezTo>
                    <a:pt x="3808" y="724"/>
                    <a:pt x="3821" y="746"/>
                    <a:pt x="3846" y="762"/>
                  </a:cubicBezTo>
                  <a:cubicBezTo>
                    <a:pt x="3863" y="746"/>
                    <a:pt x="3881" y="740"/>
                    <a:pt x="3900" y="740"/>
                  </a:cubicBezTo>
                  <a:cubicBezTo>
                    <a:pt x="3937" y="740"/>
                    <a:pt x="3977" y="763"/>
                    <a:pt x="4013" y="763"/>
                  </a:cubicBezTo>
                  <a:cubicBezTo>
                    <a:pt x="4035" y="763"/>
                    <a:pt x="4055" y="754"/>
                    <a:pt x="4072" y="727"/>
                  </a:cubicBezTo>
                  <a:lnTo>
                    <a:pt x="4084" y="751"/>
                  </a:lnTo>
                  <a:cubicBezTo>
                    <a:pt x="4168" y="679"/>
                    <a:pt x="4287" y="762"/>
                    <a:pt x="4346" y="655"/>
                  </a:cubicBezTo>
                  <a:cubicBezTo>
                    <a:pt x="4371" y="678"/>
                    <a:pt x="4389" y="686"/>
                    <a:pt x="4402" y="686"/>
                  </a:cubicBezTo>
                  <a:cubicBezTo>
                    <a:pt x="4440" y="686"/>
                    <a:pt x="4442" y="618"/>
                    <a:pt x="4478" y="618"/>
                  </a:cubicBezTo>
                  <a:cubicBezTo>
                    <a:pt x="4490" y="618"/>
                    <a:pt x="4504" y="625"/>
                    <a:pt x="4525" y="643"/>
                  </a:cubicBezTo>
                  <a:lnTo>
                    <a:pt x="4513" y="632"/>
                  </a:lnTo>
                  <a:cubicBezTo>
                    <a:pt x="4536" y="631"/>
                    <a:pt x="4559" y="630"/>
                    <a:pt x="4582" y="630"/>
                  </a:cubicBezTo>
                  <a:cubicBezTo>
                    <a:pt x="4906" y="630"/>
                    <a:pt x="5236" y="703"/>
                    <a:pt x="5525" y="703"/>
                  </a:cubicBezTo>
                  <a:lnTo>
                    <a:pt x="5525" y="727"/>
                  </a:lnTo>
                  <a:cubicBezTo>
                    <a:pt x="5858" y="810"/>
                    <a:pt x="6180" y="905"/>
                    <a:pt x="6478" y="1048"/>
                  </a:cubicBezTo>
                  <a:cubicBezTo>
                    <a:pt x="6466" y="1072"/>
                    <a:pt x="6466" y="1084"/>
                    <a:pt x="6489" y="1084"/>
                  </a:cubicBezTo>
                  <a:lnTo>
                    <a:pt x="6501" y="1072"/>
                  </a:lnTo>
                  <a:cubicBezTo>
                    <a:pt x="6513" y="1084"/>
                    <a:pt x="6513" y="1108"/>
                    <a:pt x="6513" y="1120"/>
                  </a:cubicBezTo>
                  <a:cubicBezTo>
                    <a:pt x="6509" y="1132"/>
                    <a:pt x="6504" y="1136"/>
                    <a:pt x="6498" y="1136"/>
                  </a:cubicBezTo>
                  <a:cubicBezTo>
                    <a:pt x="6487" y="1136"/>
                    <a:pt x="6474" y="1120"/>
                    <a:pt x="6466" y="1120"/>
                  </a:cubicBezTo>
                  <a:lnTo>
                    <a:pt x="6466" y="1120"/>
                  </a:lnTo>
                  <a:cubicBezTo>
                    <a:pt x="6430" y="1179"/>
                    <a:pt x="6525" y="1155"/>
                    <a:pt x="6501" y="1215"/>
                  </a:cubicBezTo>
                  <a:lnTo>
                    <a:pt x="6489" y="1215"/>
                  </a:lnTo>
                  <a:cubicBezTo>
                    <a:pt x="6489" y="1251"/>
                    <a:pt x="6478" y="1298"/>
                    <a:pt x="6513" y="1322"/>
                  </a:cubicBezTo>
                  <a:cubicBezTo>
                    <a:pt x="6466" y="1334"/>
                    <a:pt x="6513" y="1394"/>
                    <a:pt x="6478" y="1405"/>
                  </a:cubicBezTo>
                  <a:cubicBezTo>
                    <a:pt x="6370" y="1382"/>
                    <a:pt x="6513" y="1310"/>
                    <a:pt x="6478" y="1263"/>
                  </a:cubicBezTo>
                  <a:lnTo>
                    <a:pt x="6478" y="1263"/>
                  </a:lnTo>
                  <a:cubicBezTo>
                    <a:pt x="6472" y="1266"/>
                    <a:pt x="6467" y="1268"/>
                    <a:pt x="6462" y="1268"/>
                  </a:cubicBezTo>
                  <a:cubicBezTo>
                    <a:pt x="6438" y="1268"/>
                    <a:pt x="6428" y="1223"/>
                    <a:pt x="6418" y="1203"/>
                  </a:cubicBezTo>
                  <a:lnTo>
                    <a:pt x="6418" y="1203"/>
                  </a:lnTo>
                  <a:cubicBezTo>
                    <a:pt x="6418" y="1239"/>
                    <a:pt x="6418" y="1274"/>
                    <a:pt x="6430" y="1322"/>
                  </a:cubicBezTo>
                  <a:cubicBezTo>
                    <a:pt x="6406" y="1322"/>
                    <a:pt x="6347" y="1334"/>
                    <a:pt x="6382" y="1370"/>
                  </a:cubicBezTo>
                  <a:lnTo>
                    <a:pt x="6382" y="1358"/>
                  </a:lnTo>
                  <a:cubicBezTo>
                    <a:pt x="6382" y="1405"/>
                    <a:pt x="6430" y="1405"/>
                    <a:pt x="6406" y="1429"/>
                  </a:cubicBezTo>
                  <a:cubicBezTo>
                    <a:pt x="6404" y="1432"/>
                    <a:pt x="6401" y="1433"/>
                    <a:pt x="6399" y="1433"/>
                  </a:cubicBezTo>
                  <a:cubicBezTo>
                    <a:pt x="6389" y="1433"/>
                    <a:pt x="6380" y="1417"/>
                    <a:pt x="6370" y="1417"/>
                  </a:cubicBezTo>
                  <a:lnTo>
                    <a:pt x="6370" y="1417"/>
                  </a:lnTo>
                  <a:cubicBezTo>
                    <a:pt x="6358" y="1453"/>
                    <a:pt x="6394" y="1453"/>
                    <a:pt x="6394" y="1477"/>
                  </a:cubicBezTo>
                  <a:cubicBezTo>
                    <a:pt x="6389" y="1482"/>
                    <a:pt x="6385" y="1484"/>
                    <a:pt x="6380" y="1484"/>
                  </a:cubicBezTo>
                  <a:cubicBezTo>
                    <a:pt x="6369" y="1484"/>
                    <a:pt x="6360" y="1470"/>
                    <a:pt x="6348" y="1470"/>
                  </a:cubicBezTo>
                  <a:cubicBezTo>
                    <a:pt x="6344" y="1470"/>
                    <a:pt x="6340" y="1472"/>
                    <a:pt x="6335" y="1477"/>
                  </a:cubicBezTo>
                  <a:cubicBezTo>
                    <a:pt x="6370" y="1524"/>
                    <a:pt x="6311" y="1536"/>
                    <a:pt x="6311" y="1572"/>
                  </a:cubicBezTo>
                  <a:cubicBezTo>
                    <a:pt x="6313" y="1572"/>
                    <a:pt x="6315" y="1571"/>
                    <a:pt x="6317" y="1571"/>
                  </a:cubicBezTo>
                  <a:cubicBezTo>
                    <a:pt x="6361" y="1571"/>
                    <a:pt x="6370" y="1669"/>
                    <a:pt x="6405" y="1669"/>
                  </a:cubicBezTo>
                  <a:cubicBezTo>
                    <a:pt x="6412" y="1669"/>
                    <a:pt x="6420" y="1665"/>
                    <a:pt x="6430" y="1655"/>
                  </a:cubicBezTo>
                  <a:cubicBezTo>
                    <a:pt x="6442" y="1679"/>
                    <a:pt x="6454" y="1703"/>
                    <a:pt x="6466" y="1727"/>
                  </a:cubicBezTo>
                  <a:cubicBezTo>
                    <a:pt x="6461" y="1730"/>
                    <a:pt x="6456" y="1731"/>
                    <a:pt x="6452" y="1731"/>
                  </a:cubicBezTo>
                  <a:cubicBezTo>
                    <a:pt x="6420" y="1731"/>
                    <a:pt x="6383" y="1678"/>
                    <a:pt x="6344" y="1678"/>
                  </a:cubicBezTo>
                  <a:cubicBezTo>
                    <a:pt x="6341" y="1678"/>
                    <a:pt x="6338" y="1678"/>
                    <a:pt x="6335" y="1679"/>
                  </a:cubicBezTo>
                  <a:cubicBezTo>
                    <a:pt x="6335" y="1667"/>
                    <a:pt x="6335" y="1644"/>
                    <a:pt x="6347" y="1620"/>
                  </a:cubicBezTo>
                  <a:cubicBezTo>
                    <a:pt x="6263" y="1620"/>
                    <a:pt x="6370" y="1763"/>
                    <a:pt x="6287" y="1798"/>
                  </a:cubicBezTo>
                  <a:cubicBezTo>
                    <a:pt x="6287" y="1834"/>
                    <a:pt x="6299" y="1822"/>
                    <a:pt x="6263" y="1894"/>
                  </a:cubicBezTo>
                  <a:lnTo>
                    <a:pt x="6335" y="1882"/>
                  </a:lnTo>
                  <a:lnTo>
                    <a:pt x="6335" y="1882"/>
                  </a:lnTo>
                  <a:cubicBezTo>
                    <a:pt x="6311" y="1917"/>
                    <a:pt x="6287" y="1929"/>
                    <a:pt x="6275" y="1929"/>
                  </a:cubicBezTo>
                  <a:cubicBezTo>
                    <a:pt x="6275" y="1953"/>
                    <a:pt x="6275" y="1977"/>
                    <a:pt x="6275" y="2001"/>
                  </a:cubicBezTo>
                  <a:cubicBezTo>
                    <a:pt x="6263" y="1989"/>
                    <a:pt x="6263" y="1989"/>
                    <a:pt x="6251" y="1977"/>
                  </a:cubicBezTo>
                  <a:cubicBezTo>
                    <a:pt x="6216" y="2013"/>
                    <a:pt x="6239" y="2013"/>
                    <a:pt x="6251" y="2025"/>
                  </a:cubicBezTo>
                  <a:cubicBezTo>
                    <a:pt x="6275" y="2036"/>
                    <a:pt x="6275" y="2060"/>
                    <a:pt x="6287" y="2084"/>
                  </a:cubicBezTo>
                  <a:lnTo>
                    <a:pt x="6251" y="2072"/>
                  </a:lnTo>
                  <a:lnTo>
                    <a:pt x="6251" y="2072"/>
                  </a:lnTo>
                  <a:cubicBezTo>
                    <a:pt x="6263" y="2084"/>
                    <a:pt x="6275" y="2096"/>
                    <a:pt x="6287" y="2096"/>
                  </a:cubicBezTo>
                  <a:cubicBezTo>
                    <a:pt x="6287" y="2108"/>
                    <a:pt x="6287" y="2108"/>
                    <a:pt x="6299" y="2120"/>
                  </a:cubicBezTo>
                  <a:cubicBezTo>
                    <a:pt x="6311" y="2108"/>
                    <a:pt x="6347" y="2084"/>
                    <a:pt x="6347" y="2048"/>
                  </a:cubicBezTo>
                  <a:cubicBezTo>
                    <a:pt x="6347" y="2144"/>
                    <a:pt x="6382" y="2191"/>
                    <a:pt x="6370" y="2286"/>
                  </a:cubicBezTo>
                  <a:cubicBezTo>
                    <a:pt x="6347" y="2286"/>
                    <a:pt x="6311" y="2275"/>
                    <a:pt x="6311" y="2275"/>
                  </a:cubicBezTo>
                  <a:lnTo>
                    <a:pt x="6311" y="2275"/>
                  </a:lnTo>
                  <a:cubicBezTo>
                    <a:pt x="6320" y="2309"/>
                    <a:pt x="6347" y="2332"/>
                    <a:pt x="6371" y="2332"/>
                  </a:cubicBezTo>
                  <a:cubicBezTo>
                    <a:pt x="6380" y="2332"/>
                    <a:pt x="6388" y="2329"/>
                    <a:pt x="6394" y="2322"/>
                  </a:cubicBezTo>
                  <a:cubicBezTo>
                    <a:pt x="6406" y="2334"/>
                    <a:pt x="6406" y="2334"/>
                    <a:pt x="6406" y="2334"/>
                  </a:cubicBezTo>
                  <a:cubicBezTo>
                    <a:pt x="6394" y="2358"/>
                    <a:pt x="6382" y="2370"/>
                    <a:pt x="6394" y="2394"/>
                  </a:cubicBezTo>
                  <a:cubicBezTo>
                    <a:pt x="6394" y="2394"/>
                    <a:pt x="6394" y="2406"/>
                    <a:pt x="6394" y="2417"/>
                  </a:cubicBezTo>
                  <a:cubicBezTo>
                    <a:pt x="6401" y="2414"/>
                    <a:pt x="6407" y="2413"/>
                    <a:pt x="6413" y="2413"/>
                  </a:cubicBezTo>
                  <a:cubicBezTo>
                    <a:pt x="6449" y="2413"/>
                    <a:pt x="6469" y="2465"/>
                    <a:pt x="6489" y="2465"/>
                  </a:cubicBezTo>
                  <a:cubicBezTo>
                    <a:pt x="6489" y="2453"/>
                    <a:pt x="6478" y="2441"/>
                    <a:pt x="6466" y="2417"/>
                  </a:cubicBezTo>
                  <a:lnTo>
                    <a:pt x="6466" y="2417"/>
                  </a:lnTo>
                  <a:cubicBezTo>
                    <a:pt x="6513" y="2429"/>
                    <a:pt x="6561" y="2417"/>
                    <a:pt x="6549" y="2453"/>
                  </a:cubicBezTo>
                  <a:cubicBezTo>
                    <a:pt x="6543" y="2451"/>
                    <a:pt x="6538" y="2450"/>
                    <a:pt x="6534" y="2450"/>
                  </a:cubicBezTo>
                  <a:cubicBezTo>
                    <a:pt x="6509" y="2450"/>
                    <a:pt x="6526" y="2495"/>
                    <a:pt x="6509" y="2495"/>
                  </a:cubicBezTo>
                  <a:cubicBezTo>
                    <a:pt x="6503" y="2495"/>
                    <a:pt x="6493" y="2490"/>
                    <a:pt x="6478" y="2477"/>
                  </a:cubicBezTo>
                  <a:lnTo>
                    <a:pt x="6478" y="2477"/>
                  </a:lnTo>
                  <a:cubicBezTo>
                    <a:pt x="6473" y="2510"/>
                    <a:pt x="6481" y="2517"/>
                    <a:pt x="6494" y="2517"/>
                  </a:cubicBezTo>
                  <a:cubicBezTo>
                    <a:pt x="6504" y="2517"/>
                    <a:pt x="6516" y="2513"/>
                    <a:pt x="6528" y="2513"/>
                  </a:cubicBezTo>
                  <a:cubicBezTo>
                    <a:pt x="6541" y="2513"/>
                    <a:pt x="6553" y="2518"/>
                    <a:pt x="6561" y="2537"/>
                  </a:cubicBezTo>
                  <a:lnTo>
                    <a:pt x="6573" y="2584"/>
                  </a:lnTo>
                  <a:cubicBezTo>
                    <a:pt x="6569" y="2585"/>
                    <a:pt x="6565" y="2586"/>
                    <a:pt x="6561" y="2586"/>
                  </a:cubicBezTo>
                  <a:cubicBezTo>
                    <a:pt x="6533" y="2586"/>
                    <a:pt x="6509" y="2558"/>
                    <a:pt x="6503" y="2558"/>
                  </a:cubicBezTo>
                  <a:cubicBezTo>
                    <a:pt x="6502" y="2558"/>
                    <a:pt x="6501" y="2559"/>
                    <a:pt x="6501" y="2560"/>
                  </a:cubicBezTo>
                  <a:lnTo>
                    <a:pt x="6525" y="2584"/>
                  </a:lnTo>
                  <a:cubicBezTo>
                    <a:pt x="6489" y="2584"/>
                    <a:pt x="6430" y="2477"/>
                    <a:pt x="6358" y="2453"/>
                  </a:cubicBezTo>
                  <a:lnTo>
                    <a:pt x="6358" y="2453"/>
                  </a:lnTo>
                  <a:cubicBezTo>
                    <a:pt x="6370" y="2489"/>
                    <a:pt x="6394" y="2537"/>
                    <a:pt x="6418" y="2572"/>
                  </a:cubicBezTo>
                  <a:cubicBezTo>
                    <a:pt x="6501" y="2632"/>
                    <a:pt x="6573" y="2703"/>
                    <a:pt x="6656" y="2751"/>
                  </a:cubicBezTo>
                  <a:cubicBezTo>
                    <a:pt x="6736" y="2800"/>
                    <a:pt x="6815" y="2825"/>
                    <a:pt x="6894" y="2825"/>
                  </a:cubicBezTo>
                  <a:cubicBezTo>
                    <a:pt x="6910" y="2825"/>
                    <a:pt x="6926" y="2824"/>
                    <a:pt x="6942" y="2822"/>
                  </a:cubicBezTo>
                  <a:lnTo>
                    <a:pt x="6930" y="2810"/>
                  </a:lnTo>
                  <a:cubicBezTo>
                    <a:pt x="6930" y="2810"/>
                    <a:pt x="6942" y="2810"/>
                    <a:pt x="6942" y="2798"/>
                  </a:cubicBezTo>
                  <a:lnTo>
                    <a:pt x="6954" y="2798"/>
                  </a:lnTo>
                  <a:lnTo>
                    <a:pt x="6990" y="2787"/>
                  </a:lnTo>
                  <a:cubicBezTo>
                    <a:pt x="7013" y="2822"/>
                    <a:pt x="7073" y="2846"/>
                    <a:pt x="7144" y="2870"/>
                  </a:cubicBezTo>
                  <a:cubicBezTo>
                    <a:pt x="7097" y="2846"/>
                    <a:pt x="7097" y="2846"/>
                    <a:pt x="7097" y="2810"/>
                  </a:cubicBezTo>
                  <a:cubicBezTo>
                    <a:pt x="7106" y="2784"/>
                    <a:pt x="7108" y="2770"/>
                    <a:pt x="7128" y="2770"/>
                  </a:cubicBezTo>
                  <a:cubicBezTo>
                    <a:pt x="7135" y="2770"/>
                    <a:pt x="7144" y="2772"/>
                    <a:pt x="7156" y="2775"/>
                  </a:cubicBezTo>
                  <a:cubicBezTo>
                    <a:pt x="7167" y="2797"/>
                    <a:pt x="7137" y="2798"/>
                    <a:pt x="7162" y="2818"/>
                  </a:cubicBezTo>
                  <a:lnTo>
                    <a:pt x="7162" y="2818"/>
                  </a:lnTo>
                  <a:cubicBezTo>
                    <a:pt x="7150" y="2805"/>
                    <a:pt x="7171" y="2785"/>
                    <a:pt x="7192" y="2775"/>
                  </a:cubicBezTo>
                  <a:cubicBezTo>
                    <a:pt x="7216" y="2798"/>
                    <a:pt x="7263" y="2787"/>
                    <a:pt x="7275" y="2810"/>
                  </a:cubicBezTo>
                  <a:cubicBezTo>
                    <a:pt x="7271" y="2814"/>
                    <a:pt x="7267" y="2816"/>
                    <a:pt x="7263" y="2816"/>
                  </a:cubicBezTo>
                  <a:cubicBezTo>
                    <a:pt x="7255" y="2816"/>
                    <a:pt x="7247" y="2810"/>
                    <a:pt x="7240" y="2810"/>
                  </a:cubicBezTo>
                  <a:cubicBezTo>
                    <a:pt x="7228" y="2822"/>
                    <a:pt x="7299" y="2822"/>
                    <a:pt x="7263" y="2858"/>
                  </a:cubicBezTo>
                  <a:cubicBezTo>
                    <a:pt x="7275" y="2846"/>
                    <a:pt x="7299" y="2846"/>
                    <a:pt x="7311" y="2834"/>
                  </a:cubicBezTo>
                  <a:cubicBezTo>
                    <a:pt x="7359" y="2846"/>
                    <a:pt x="7311" y="2882"/>
                    <a:pt x="7323" y="2882"/>
                  </a:cubicBezTo>
                  <a:cubicBezTo>
                    <a:pt x="7418" y="2834"/>
                    <a:pt x="7430" y="2763"/>
                    <a:pt x="7490" y="2703"/>
                  </a:cubicBezTo>
                  <a:cubicBezTo>
                    <a:pt x="7490" y="2712"/>
                    <a:pt x="7510" y="2742"/>
                    <a:pt x="7515" y="2750"/>
                  </a:cubicBezTo>
                  <a:lnTo>
                    <a:pt x="7515" y="2750"/>
                  </a:lnTo>
                  <a:cubicBezTo>
                    <a:pt x="7567" y="2732"/>
                    <a:pt x="7581" y="2660"/>
                    <a:pt x="7599" y="2606"/>
                  </a:cubicBezTo>
                  <a:lnTo>
                    <a:pt x="7599" y="2606"/>
                  </a:lnTo>
                  <a:cubicBezTo>
                    <a:pt x="7764" y="2475"/>
                    <a:pt x="7823" y="2309"/>
                    <a:pt x="7918" y="2132"/>
                  </a:cubicBezTo>
                  <a:cubicBezTo>
                    <a:pt x="7894" y="2108"/>
                    <a:pt x="7882" y="2084"/>
                    <a:pt x="7859" y="2072"/>
                  </a:cubicBezTo>
                  <a:lnTo>
                    <a:pt x="7906" y="2025"/>
                  </a:lnTo>
                  <a:cubicBezTo>
                    <a:pt x="7930" y="1917"/>
                    <a:pt x="7918" y="1822"/>
                    <a:pt x="7894" y="1727"/>
                  </a:cubicBezTo>
                  <a:cubicBezTo>
                    <a:pt x="7859" y="1644"/>
                    <a:pt x="7823" y="1572"/>
                    <a:pt x="7775" y="1489"/>
                  </a:cubicBezTo>
                  <a:cubicBezTo>
                    <a:pt x="7740" y="1441"/>
                    <a:pt x="7787" y="1441"/>
                    <a:pt x="7799" y="1405"/>
                  </a:cubicBezTo>
                  <a:cubicBezTo>
                    <a:pt x="7740" y="1286"/>
                    <a:pt x="7656" y="1298"/>
                    <a:pt x="7573" y="1227"/>
                  </a:cubicBezTo>
                  <a:cubicBezTo>
                    <a:pt x="7597" y="1227"/>
                    <a:pt x="7656" y="1215"/>
                    <a:pt x="7632" y="1167"/>
                  </a:cubicBezTo>
                  <a:lnTo>
                    <a:pt x="7632" y="1167"/>
                  </a:lnTo>
                  <a:cubicBezTo>
                    <a:pt x="7621" y="1173"/>
                    <a:pt x="7609" y="1179"/>
                    <a:pt x="7598" y="1179"/>
                  </a:cubicBezTo>
                  <a:cubicBezTo>
                    <a:pt x="7588" y="1179"/>
                    <a:pt x="7579" y="1173"/>
                    <a:pt x="7573" y="1155"/>
                  </a:cubicBezTo>
                  <a:lnTo>
                    <a:pt x="7597" y="1155"/>
                  </a:lnTo>
                  <a:cubicBezTo>
                    <a:pt x="7597" y="1120"/>
                    <a:pt x="7561" y="1108"/>
                    <a:pt x="7525" y="1060"/>
                  </a:cubicBezTo>
                  <a:cubicBezTo>
                    <a:pt x="7454" y="989"/>
                    <a:pt x="7347" y="953"/>
                    <a:pt x="7240" y="953"/>
                  </a:cubicBezTo>
                  <a:cubicBezTo>
                    <a:pt x="7180" y="905"/>
                    <a:pt x="7287" y="905"/>
                    <a:pt x="7287" y="893"/>
                  </a:cubicBezTo>
                  <a:cubicBezTo>
                    <a:pt x="7301" y="916"/>
                    <a:pt x="7309" y="923"/>
                    <a:pt x="7316" y="923"/>
                  </a:cubicBezTo>
                  <a:cubicBezTo>
                    <a:pt x="7326" y="923"/>
                    <a:pt x="7332" y="905"/>
                    <a:pt x="7347" y="905"/>
                  </a:cubicBezTo>
                  <a:cubicBezTo>
                    <a:pt x="7311" y="893"/>
                    <a:pt x="7275" y="882"/>
                    <a:pt x="7287" y="834"/>
                  </a:cubicBezTo>
                  <a:cubicBezTo>
                    <a:pt x="7251" y="810"/>
                    <a:pt x="7228" y="786"/>
                    <a:pt x="7180" y="786"/>
                  </a:cubicBezTo>
                  <a:cubicBezTo>
                    <a:pt x="7204" y="786"/>
                    <a:pt x="7204" y="822"/>
                    <a:pt x="7180" y="822"/>
                  </a:cubicBezTo>
                  <a:cubicBezTo>
                    <a:pt x="7156" y="786"/>
                    <a:pt x="7073" y="751"/>
                    <a:pt x="7097" y="715"/>
                  </a:cubicBezTo>
                  <a:cubicBezTo>
                    <a:pt x="6918" y="596"/>
                    <a:pt x="6704" y="477"/>
                    <a:pt x="6489" y="381"/>
                  </a:cubicBezTo>
                  <a:lnTo>
                    <a:pt x="6489" y="381"/>
                  </a:lnTo>
                  <a:cubicBezTo>
                    <a:pt x="6442" y="393"/>
                    <a:pt x="6513" y="405"/>
                    <a:pt x="6489" y="417"/>
                  </a:cubicBezTo>
                  <a:cubicBezTo>
                    <a:pt x="6481" y="419"/>
                    <a:pt x="6475" y="419"/>
                    <a:pt x="6469" y="419"/>
                  </a:cubicBezTo>
                  <a:cubicBezTo>
                    <a:pt x="6430" y="419"/>
                    <a:pt x="6442" y="391"/>
                    <a:pt x="6411" y="391"/>
                  </a:cubicBezTo>
                  <a:cubicBezTo>
                    <a:pt x="6406" y="391"/>
                    <a:pt x="6401" y="392"/>
                    <a:pt x="6394" y="393"/>
                  </a:cubicBezTo>
                  <a:lnTo>
                    <a:pt x="6430" y="370"/>
                  </a:lnTo>
                  <a:cubicBezTo>
                    <a:pt x="6411" y="362"/>
                    <a:pt x="6391" y="359"/>
                    <a:pt x="6369" y="359"/>
                  </a:cubicBezTo>
                  <a:cubicBezTo>
                    <a:pt x="6320" y="359"/>
                    <a:pt x="6265" y="373"/>
                    <a:pt x="6216" y="381"/>
                  </a:cubicBezTo>
                  <a:cubicBezTo>
                    <a:pt x="6228" y="346"/>
                    <a:pt x="6168" y="334"/>
                    <a:pt x="6228" y="334"/>
                  </a:cubicBezTo>
                  <a:cubicBezTo>
                    <a:pt x="6194" y="323"/>
                    <a:pt x="6202" y="188"/>
                    <a:pt x="6175" y="188"/>
                  </a:cubicBezTo>
                  <a:cubicBezTo>
                    <a:pt x="6173" y="188"/>
                    <a:pt x="6171" y="189"/>
                    <a:pt x="6168" y="191"/>
                  </a:cubicBezTo>
                  <a:lnTo>
                    <a:pt x="6168" y="334"/>
                  </a:lnTo>
                  <a:cubicBezTo>
                    <a:pt x="6162" y="340"/>
                    <a:pt x="6150" y="340"/>
                    <a:pt x="6140" y="340"/>
                  </a:cubicBezTo>
                  <a:cubicBezTo>
                    <a:pt x="6129" y="340"/>
                    <a:pt x="6120" y="340"/>
                    <a:pt x="6120" y="346"/>
                  </a:cubicBezTo>
                  <a:cubicBezTo>
                    <a:pt x="6097" y="310"/>
                    <a:pt x="6085" y="262"/>
                    <a:pt x="6061" y="262"/>
                  </a:cubicBezTo>
                  <a:cubicBezTo>
                    <a:pt x="6061" y="241"/>
                    <a:pt x="6071" y="234"/>
                    <a:pt x="6084" y="234"/>
                  </a:cubicBezTo>
                  <a:cubicBezTo>
                    <a:pt x="6099" y="234"/>
                    <a:pt x="6119" y="244"/>
                    <a:pt x="6132" y="251"/>
                  </a:cubicBezTo>
                  <a:cubicBezTo>
                    <a:pt x="6156" y="191"/>
                    <a:pt x="6061" y="179"/>
                    <a:pt x="6108" y="143"/>
                  </a:cubicBezTo>
                  <a:cubicBezTo>
                    <a:pt x="6102" y="142"/>
                    <a:pt x="6097" y="141"/>
                    <a:pt x="6093" y="141"/>
                  </a:cubicBezTo>
                  <a:cubicBezTo>
                    <a:pt x="6061" y="141"/>
                    <a:pt x="6105" y="180"/>
                    <a:pt x="6073" y="191"/>
                  </a:cubicBezTo>
                  <a:lnTo>
                    <a:pt x="6025" y="167"/>
                  </a:lnTo>
                  <a:lnTo>
                    <a:pt x="6061" y="191"/>
                  </a:lnTo>
                  <a:cubicBezTo>
                    <a:pt x="6031" y="198"/>
                    <a:pt x="6011" y="215"/>
                    <a:pt x="5988" y="215"/>
                  </a:cubicBezTo>
                  <a:cubicBezTo>
                    <a:pt x="5974" y="215"/>
                    <a:pt x="5960" y="209"/>
                    <a:pt x="5942" y="191"/>
                  </a:cubicBezTo>
                  <a:lnTo>
                    <a:pt x="5870" y="239"/>
                  </a:lnTo>
                  <a:cubicBezTo>
                    <a:pt x="5878" y="207"/>
                    <a:pt x="5860" y="207"/>
                    <a:pt x="5839" y="207"/>
                  </a:cubicBezTo>
                  <a:cubicBezTo>
                    <a:pt x="5829" y="207"/>
                    <a:pt x="5819" y="207"/>
                    <a:pt x="5811" y="203"/>
                  </a:cubicBezTo>
                  <a:lnTo>
                    <a:pt x="5835" y="179"/>
                  </a:lnTo>
                  <a:cubicBezTo>
                    <a:pt x="5799" y="167"/>
                    <a:pt x="5775" y="155"/>
                    <a:pt x="5763" y="131"/>
                  </a:cubicBezTo>
                  <a:cubicBezTo>
                    <a:pt x="5769" y="123"/>
                    <a:pt x="5774" y="120"/>
                    <a:pt x="5777" y="120"/>
                  </a:cubicBezTo>
                  <a:cubicBezTo>
                    <a:pt x="5785" y="120"/>
                    <a:pt x="5789" y="131"/>
                    <a:pt x="5797" y="131"/>
                  </a:cubicBezTo>
                  <a:cubicBezTo>
                    <a:pt x="5800" y="131"/>
                    <a:pt x="5805" y="128"/>
                    <a:pt x="5811" y="120"/>
                  </a:cubicBezTo>
                  <a:lnTo>
                    <a:pt x="5775" y="96"/>
                  </a:lnTo>
                  <a:cubicBezTo>
                    <a:pt x="5763" y="120"/>
                    <a:pt x="5739" y="131"/>
                    <a:pt x="5763" y="155"/>
                  </a:cubicBezTo>
                  <a:cubicBezTo>
                    <a:pt x="5726" y="192"/>
                    <a:pt x="5696" y="222"/>
                    <a:pt x="5639" y="222"/>
                  </a:cubicBezTo>
                  <a:cubicBezTo>
                    <a:pt x="5623" y="222"/>
                    <a:pt x="5605" y="220"/>
                    <a:pt x="5585" y="215"/>
                  </a:cubicBezTo>
                  <a:cubicBezTo>
                    <a:pt x="5549" y="155"/>
                    <a:pt x="5644" y="179"/>
                    <a:pt x="5632" y="131"/>
                  </a:cubicBezTo>
                  <a:cubicBezTo>
                    <a:pt x="5622" y="127"/>
                    <a:pt x="5611" y="126"/>
                    <a:pt x="5602" y="126"/>
                  </a:cubicBezTo>
                  <a:cubicBezTo>
                    <a:pt x="5533" y="126"/>
                    <a:pt x="5490" y="217"/>
                    <a:pt x="5443" y="217"/>
                  </a:cubicBezTo>
                  <a:cubicBezTo>
                    <a:pt x="5439" y="217"/>
                    <a:pt x="5434" y="217"/>
                    <a:pt x="5430" y="215"/>
                  </a:cubicBezTo>
                  <a:cubicBezTo>
                    <a:pt x="5415" y="210"/>
                    <a:pt x="5403" y="208"/>
                    <a:pt x="5394" y="208"/>
                  </a:cubicBezTo>
                  <a:cubicBezTo>
                    <a:pt x="5361" y="208"/>
                    <a:pt x="5348" y="229"/>
                    <a:pt x="5309" y="229"/>
                  </a:cubicBezTo>
                  <a:cubicBezTo>
                    <a:pt x="5302" y="229"/>
                    <a:pt x="5295" y="228"/>
                    <a:pt x="5287" y="227"/>
                  </a:cubicBezTo>
                  <a:cubicBezTo>
                    <a:pt x="5311" y="203"/>
                    <a:pt x="5239" y="191"/>
                    <a:pt x="5227" y="155"/>
                  </a:cubicBezTo>
                  <a:lnTo>
                    <a:pt x="5251" y="131"/>
                  </a:lnTo>
                  <a:cubicBezTo>
                    <a:pt x="5227" y="131"/>
                    <a:pt x="5215" y="120"/>
                    <a:pt x="5215" y="96"/>
                  </a:cubicBezTo>
                  <a:cubicBezTo>
                    <a:pt x="5215" y="143"/>
                    <a:pt x="5120" y="131"/>
                    <a:pt x="5061" y="143"/>
                  </a:cubicBezTo>
                  <a:lnTo>
                    <a:pt x="5073" y="191"/>
                  </a:lnTo>
                  <a:cubicBezTo>
                    <a:pt x="5035" y="191"/>
                    <a:pt x="4989" y="206"/>
                    <a:pt x="4954" y="206"/>
                  </a:cubicBezTo>
                  <a:cubicBezTo>
                    <a:pt x="4945" y="206"/>
                    <a:pt x="4937" y="205"/>
                    <a:pt x="4930" y="203"/>
                  </a:cubicBezTo>
                  <a:cubicBezTo>
                    <a:pt x="4858" y="215"/>
                    <a:pt x="4882" y="251"/>
                    <a:pt x="4823" y="286"/>
                  </a:cubicBezTo>
                  <a:cubicBezTo>
                    <a:pt x="4799" y="251"/>
                    <a:pt x="4799" y="215"/>
                    <a:pt x="4811" y="179"/>
                  </a:cubicBezTo>
                  <a:lnTo>
                    <a:pt x="4811" y="179"/>
                  </a:lnTo>
                  <a:cubicBezTo>
                    <a:pt x="4823" y="185"/>
                    <a:pt x="4834" y="185"/>
                    <a:pt x="4846" y="185"/>
                  </a:cubicBezTo>
                  <a:cubicBezTo>
                    <a:pt x="4858" y="185"/>
                    <a:pt x="4870" y="185"/>
                    <a:pt x="4882" y="191"/>
                  </a:cubicBezTo>
                  <a:cubicBezTo>
                    <a:pt x="4951" y="171"/>
                    <a:pt x="5012" y="111"/>
                    <a:pt x="5078" y="111"/>
                  </a:cubicBezTo>
                  <a:cubicBezTo>
                    <a:pt x="5092" y="111"/>
                    <a:pt x="5106" y="113"/>
                    <a:pt x="5120" y="120"/>
                  </a:cubicBezTo>
                  <a:cubicBezTo>
                    <a:pt x="5133" y="85"/>
                    <a:pt x="5129" y="76"/>
                    <a:pt x="5117" y="76"/>
                  </a:cubicBezTo>
                  <a:cubicBezTo>
                    <a:pt x="5101" y="76"/>
                    <a:pt x="5072" y="92"/>
                    <a:pt x="5048" y="92"/>
                  </a:cubicBezTo>
                  <a:cubicBezTo>
                    <a:pt x="5039" y="92"/>
                    <a:pt x="5031" y="90"/>
                    <a:pt x="5025" y="84"/>
                  </a:cubicBezTo>
                  <a:lnTo>
                    <a:pt x="5037" y="84"/>
                  </a:lnTo>
                  <a:cubicBezTo>
                    <a:pt x="5025" y="84"/>
                    <a:pt x="5025" y="84"/>
                    <a:pt x="5025" y="72"/>
                  </a:cubicBezTo>
                  <a:cubicBezTo>
                    <a:pt x="5049" y="72"/>
                    <a:pt x="5096" y="60"/>
                    <a:pt x="5108" y="12"/>
                  </a:cubicBezTo>
                  <a:cubicBezTo>
                    <a:pt x="5069" y="12"/>
                    <a:pt x="5070" y="69"/>
                    <a:pt x="5039" y="69"/>
                  </a:cubicBezTo>
                  <a:cubicBezTo>
                    <a:pt x="5032" y="69"/>
                    <a:pt x="5024" y="66"/>
                    <a:pt x="5013" y="60"/>
                  </a:cubicBezTo>
                  <a:cubicBezTo>
                    <a:pt x="5006" y="63"/>
                    <a:pt x="5000" y="65"/>
                    <a:pt x="4994" y="65"/>
                  </a:cubicBezTo>
                  <a:cubicBezTo>
                    <a:pt x="4956" y="65"/>
                    <a:pt x="4926" y="11"/>
                    <a:pt x="49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3"/>
            <p:cNvSpPr/>
            <p:nvPr/>
          </p:nvSpPr>
          <p:spPr>
            <a:xfrm>
              <a:off x="5447400" y="2316775"/>
              <a:ext cx="1200" cy="625"/>
            </a:xfrm>
            <a:custGeom>
              <a:rect b="b" l="l" r="r" t="t"/>
              <a:pathLst>
                <a:path extrusionOk="0" h="25" w="48">
                  <a:moveTo>
                    <a:pt x="48" y="1"/>
                  </a:moveTo>
                  <a:cubicBezTo>
                    <a:pt x="36" y="1"/>
                    <a:pt x="12" y="1"/>
                    <a:pt x="0" y="13"/>
                  </a:cubicBezTo>
                  <a:lnTo>
                    <a:pt x="24" y="25"/>
                  </a:lnTo>
                  <a:lnTo>
                    <a:pt x="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3"/>
            <p:cNvSpPr/>
            <p:nvPr/>
          </p:nvSpPr>
          <p:spPr>
            <a:xfrm>
              <a:off x="5440675" y="2331550"/>
              <a:ext cx="1375" cy="1625"/>
            </a:xfrm>
            <a:custGeom>
              <a:rect b="b" l="l" r="r" t="t"/>
              <a:pathLst>
                <a:path extrusionOk="0" h="65" w="55">
                  <a:moveTo>
                    <a:pt x="48" y="0"/>
                  </a:moveTo>
                  <a:cubicBezTo>
                    <a:pt x="31" y="0"/>
                    <a:pt x="0" y="54"/>
                    <a:pt x="31" y="65"/>
                  </a:cubicBezTo>
                  <a:lnTo>
                    <a:pt x="55" y="5"/>
                  </a:lnTo>
                  <a:cubicBezTo>
                    <a:pt x="53" y="2"/>
                    <a:pt x="51" y="0"/>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3"/>
            <p:cNvSpPr/>
            <p:nvPr/>
          </p:nvSpPr>
          <p:spPr>
            <a:xfrm>
              <a:off x="5450675" y="2327800"/>
              <a:ext cx="900" cy="1500"/>
            </a:xfrm>
            <a:custGeom>
              <a:rect b="b" l="l" r="r" t="t"/>
              <a:pathLst>
                <a:path extrusionOk="0" h="60" w="36">
                  <a:moveTo>
                    <a:pt x="24" y="0"/>
                  </a:moveTo>
                  <a:cubicBezTo>
                    <a:pt x="0" y="24"/>
                    <a:pt x="0" y="48"/>
                    <a:pt x="24" y="60"/>
                  </a:cubicBezTo>
                  <a:cubicBezTo>
                    <a:pt x="19" y="46"/>
                    <a:pt x="20" y="43"/>
                    <a:pt x="23" y="43"/>
                  </a:cubicBezTo>
                  <a:lnTo>
                    <a:pt x="23" y="43"/>
                  </a:lnTo>
                  <a:cubicBezTo>
                    <a:pt x="25" y="43"/>
                    <a:pt x="28" y="45"/>
                    <a:pt x="31" y="45"/>
                  </a:cubicBezTo>
                  <a:cubicBezTo>
                    <a:pt x="34" y="45"/>
                    <a:pt x="36" y="43"/>
                    <a:pt x="36" y="36"/>
                  </a:cubicBezTo>
                  <a:lnTo>
                    <a:pt x="2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3"/>
            <p:cNvSpPr/>
            <p:nvPr/>
          </p:nvSpPr>
          <p:spPr>
            <a:xfrm>
              <a:off x="5441150" y="2337325"/>
              <a:ext cx="1500" cy="2100"/>
            </a:xfrm>
            <a:custGeom>
              <a:rect b="b" l="l" r="r" t="t"/>
              <a:pathLst>
                <a:path extrusionOk="0" h="84" w="60">
                  <a:moveTo>
                    <a:pt x="12" y="0"/>
                  </a:moveTo>
                  <a:cubicBezTo>
                    <a:pt x="60" y="24"/>
                    <a:pt x="0" y="72"/>
                    <a:pt x="48" y="84"/>
                  </a:cubicBezTo>
                  <a:cubicBezTo>
                    <a:pt x="24" y="60"/>
                    <a:pt x="60"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3"/>
            <p:cNvSpPr/>
            <p:nvPr/>
          </p:nvSpPr>
          <p:spPr>
            <a:xfrm>
              <a:off x="5450975" y="2334350"/>
              <a:ext cx="1800" cy="1500"/>
            </a:xfrm>
            <a:custGeom>
              <a:rect b="b" l="l" r="r" t="t"/>
              <a:pathLst>
                <a:path extrusionOk="0" h="60" w="72">
                  <a:moveTo>
                    <a:pt x="36" y="0"/>
                  </a:moveTo>
                  <a:cubicBezTo>
                    <a:pt x="36" y="24"/>
                    <a:pt x="0" y="60"/>
                    <a:pt x="24" y="60"/>
                  </a:cubicBezTo>
                  <a:cubicBezTo>
                    <a:pt x="72" y="48"/>
                    <a:pt x="36" y="24"/>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3"/>
            <p:cNvSpPr/>
            <p:nvPr/>
          </p:nvSpPr>
          <p:spPr>
            <a:xfrm>
              <a:off x="5443825" y="2342375"/>
              <a:ext cx="2700" cy="3275"/>
            </a:xfrm>
            <a:custGeom>
              <a:rect b="b" l="l" r="r" t="t"/>
              <a:pathLst>
                <a:path extrusionOk="0" h="131" w="108">
                  <a:moveTo>
                    <a:pt x="86" y="63"/>
                  </a:moveTo>
                  <a:cubicBezTo>
                    <a:pt x="89" y="66"/>
                    <a:pt x="92" y="69"/>
                    <a:pt x="96" y="72"/>
                  </a:cubicBezTo>
                  <a:cubicBezTo>
                    <a:pt x="96" y="67"/>
                    <a:pt x="92" y="65"/>
                    <a:pt x="86" y="63"/>
                  </a:cubicBezTo>
                  <a:close/>
                  <a:moveTo>
                    <a:pt x="36" y="1"/>
                  </a:moveTo>
                  <a:cubicBezTo>
                    <a:pt x="24" y="48"/>
                    <a:pt x="36" y="108"/>
                    <a:pt x="0" y="108"/>
                  </a:cubicBezTo>
                  <a:cubicBezTo>
                    <a:pt x="20" y="121"/>
                    <a:pt x="47" y="130"/>
                    <a:pt x="69" y="130"/>
                  </a:cubicBezTo>
                  <a:cubicBezTo>
                    <a:pt x="87" y="130"/>
                    <a:pt x="102" y="124"/>
                    <a:pt x="108" y="108"/>
                  </a:cubicBezTo>
                  <a:cubicBezTo>
                    <a:pt x="72" y="108"/>
                    <a:pt x="60" y="84"/>
                    <a:pt x="60" y="60"/>
                  </a:cubicBezTo>
                  <a:cubicBezTo>
                    <a:pt x="67" y="60"/>
                    <a:pt x="78" y="60"/>
                    <a:pt x="86" y="63"/>
                  </a:cubicBezTo>
                  <a:lnTo>
                    <a:pt x="86" y="63"/>
                  </a:lnTo>
                  <a:cubicBezTo>
                    <a:pt x="60" y="36"/>
                    <a:pt x="58" y="33"/>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3"/>
            <p:cNvSpPr/>
            <p:nvPr/>
          </p:nvSpPr>
          <p:spPr>
            <a:xfrm>
              <a:off x="5450525" y="2335825"/>
              <a:ext cx="2250" cy="1825"/>
            </a:xfrm>
            <a:custGeom>
              <a:rect b="b" l="l" r="r" t="t"/>
              <a:pathLst>
                <a:path extrusionOk="0" h="73" w="90">
                  <a:moveTo>
                    <a:pt x="90" y="1"/>
                  </a:moveTo>
                  <a:lnTo>
                    <a:pt x="90" y="1"/>
                  </a:lnTo>
                  <a:cubicBezTo>
                    <a:pt x="66" y="13"/>
                    <a:pt x="42" y="25"/>
                    <a:pt x="42" y="48"/>
                  </a:cubicBezTo>
                  <a:lnTo>
                    <a:pt x="6" y="48"/>
                  </a:lnTo>
                  <a:cubicBezTo>
                    <a:pt x="1" y="54"/>
                    <a:pt x="0" y="56"/>
                    <a:pt x="3" y="56"/>
                  </a:cubicBezTo>
                  <a:cubicBezTo>
                    <a:pt x="7" y="56"/>
                    <a:pt x="21" y="50"/>
                    <a:pt x="33" y="50"/>
                  </a:cubicBezTo>
                  <a:cubicBezTo>
                    <a:pt x="44" y="50"/>
                    <a:pt x="54" y="55"/>
                    <a:pt x="54" y="72"/>
                  </a:cubicBezTo>
                  <a:cubicBezTo>
                    <a:pt x="66" y="48"/>
                    <a:pt x="90" y="37"/>
                    <a:pt x="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3"/>
            <p:cNvSpPr/>
            <p:nvPr/>
          </p:nvSpPr>
          <p:spPr>
            <a:xfrm>
              <a:off x="5443825" y="2346850"/>
              <a:ext cx="3000" cy="3000"/>
            </a:xfrm>
            <a:custGeom>
              <a:rect b="b" l="l" r="r" t="t"/>
              <a:pathLst>
                <a:path extrusionOk="0" h="120" w="120">
                  <a:moveTo>
                    <a:pt x="0" y="0"/>
                  </a:moveTo>
                  <a:cubicBezTo>
                    <a:pt x="24" y="60"/>
                    <a:pt x="84" y="108"/>
                    <a:pt x="108" y="119"/>
                  </a:cubicBezTo>
                  <a:lnTo>
                    <a:pt x="119" y="96"/>
                  </a:lnTo>
                  <a:cubicBezTo>
                    <a:pt x="72" y="72"/>
                    <a:pt x="48"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3"/>
            <p:cNvSpPr/>
            <p:nvPr/>
          </p:nvSpPr>
          <p:spPr>
            <a:xfrm>
              <a:off x="5450375" y="2339700"/>
              <a:ext cx="1800" cy="925"/>
            </a:xfrm>
            <a:custGeom>
              <a:rect b="b" l="l" r="r" t="t"/>
              <a:pathLst>
                <a:path extrusionOk="0" h="37" w="72">
                  <a:moveTo>
                    <a:pt x="36" y="1"/>
                  </a:moveTo>
                  <a:cubicBezTo>
                    <a:pt x="48" y="24"/>
                    <a:pt x="0" y="13"/>
                    <a:pt x="24" y="36"/>
                  </a:cubicBezTo>
                  <a:lnTo>
                    <a:pt x="72" y="24"/>
                  </a:lnTo>
                  <a:cubicBezTo>
                    <a:pt x="72" y="14"/>
                    <a:pt x="70" y="11"/>
                    <a:pt x="67" y="11"/>
                  </a:cubicBezTo>
                  <a:cubicBezTo>
                    <a:pt x="61" y="11"/>
                    <a:pt x="49" y="26"/>
                    <a:pt x="41" y="26"/>
                  </a:cubicBezTo>
                  <a:cubicBezTo>
                    <a:pt x="39" y="26"/>
                    <a:pt x="37" y="26"/>
                    <a:pt x="36" y="24"/>
                  </a:cubicBezTo>
                  <a:cubicBezTo>
                    <a:pt x="48" y="13"/>
                    <a:pt x="48" y="1"/>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3"/>
            <p:cNvSpPr/>
            <p:nvPr/>
          </p:nvSpPr>
          <p:spPr>
            <a:xfrm>
              <a:off x="5453050" y="2341750"/>
              <a:ext cx="1800" cy="1550"/>
            </a:xfrm>
            <a:custGeom>
              <a:rect b="b" l="l" r="r" t="t"/>
              <a:pathLst>
                <a:path extrusionOk="0" h="62" w="72">
                  <a:moveTo>
                    <a:pt x="52" y="1"/>
                  </a:moveTo>
                  <a:cubicBezTo>
                    <a:pt x="38" y="1"/>
                    <a:pt x="36" y="29"/>
                    <a:pt x="1" y="38"/>
                  </a:cubicBezTo>
                  <a:cubicBezTo>
                    <a:pt x="12" y="50"/>
                    <a:pt x="24" y="50"/>
                    <a:pt x="36" y="62"/>
                  </a:cubicBezTo>
                  <a:cubicBezTo>
                    <a:pt x="48" y="50"/>
                    <a:pt x="60" y="26"/>
                    <a:pt x="72" y="14"/>
                  </a:cubicBezTo>
                  <a:cubicBezTo>
                    <a:pt x="63" y="4"/>
                    <a:pt x="56" y="1"/>
                    <a:pt x="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3"/>
            <p:cNvSpPr/>
            <p:nvPr/>
          </p:nvSpPr>
          <p:spPr>
            <a:xfrm>
              <a:off x="5452750" y="2344175"/>
              <a:ext cx="2400" cy="625"/>
            </a:xfrm>
            <a:custGeom>
              <a:rect b="b" l="l" r="r" t="t"/>
              <a:pathLst>
                <a:path extrusionOk="0" h="25" w="96">
                  <a:moveTo>
                    <a:pt x="1" y="0"/>
                  </a:moveTo>
                  <a:lnTo>
                    <a:pt x="1" y="12"/>
                  </a:lnTo>
                  <a:cubicBezTo>
                    <a:pt x="36" y="12"/>
                    <a:pt x="60" y="24"/>
                    <a:pt x="96" y="24"/>
                  </a:cubicBezTo>
                  <a:cubicBezTo>
                    <a:pt x="48" y="12"/>
                    <a:pt x="48"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3"/>
            <p:cNvSpPr/>
            <p:nvPr/>
          </p:nvSpPr>
          <p:spPr>
            <a:xfrm>
              <a:off x="5468350" y="2360125"/>
              <a:ext cx="1500" cy="850"/>
            </a:xfrm>
            <a:custGeom>
              <a:rect b="b" l="l" r="r" t="t"/>
              <a:pathLst>
                <a:path extrusionOk="0" h="34" w="60">
                  <a:moveTo>
                    <a:pt x="4" y="0"/>
                  </a:moveTo>
                  <a:cubicBezTo>
                    <a:pt x="1" y="0"/>
                    <a:pt x="1" y="2"/>
                    <a:pt x="8" y="5"/>
                  </a:cubicBezTo>
                  <a:cubicBezTo>
                    <a:pt x="8" y="23"/>
                    <a:pt x="52" y="34"/>
                    <a:pt x="58" y="34"/>
                  </a:cubicBezTo>
                  <a:cubicBezTo>
                    <a:pt x="59" y="34"/>
                    <a:pt x="56" y="32"/>
                    <a:pt x="43" y="29"/>
                  </a:cubicBezTo>
                  <a:cubicBezTo>
                    <a:pt x="43" y="12"/>
                    <a:pt x="11" y="0"/>
                    <a:pt x="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3"/>
            <p:cNvSpPr/>
            <p:nvPr/>
          </p:nvSpPr>
          <p:spPr>
            <a:xfrm>
              <a:off x="5464350" y="2350425"/>
              <a:ext cx="1825" cy="825"/>
            </a:xfrm>
            <a:custGeom>
              <a:rect b="b" l="l" r="r" t="t"/>
              <a:pathLst>
                <a:path extrusionOk="0" h="33" w="73">
                  <a:moveTo>
                    <a:pt x="72" y="0"/>
                  </a:moveTo>
                  <a:lnTo>
                    <a:pt x="72" y="0"/>
                  </a:lnTo>
                  <a:cubicBezTo>
                    <a:pt x="60" y="12"/>
                    <a:pt x="13" y="0"/>
                    <a:pt x="1" y="24"/>
                  </a:cubicBezTo>
                  <a:cubicBezTo>
                    <a:pt x="7" y="30"/>
                    <a:pt x="13" y="33"/>
                    <a:pt x="19" y="33"/>
                  </a:cubicBezTo>
                  <a:cubicBezTo>
                    <a:pt x="25" y="33"/>
                    <a:pt x="31" y="30"/>
                    <a:pt x="37" y="24"/>
                  </a:cubicBezTo>
                  <a:cubicBezTo>
                    <a:pt x="60" y="24"/>
                    <a:pt x="72" y="12"/>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3"/>
            <p:cNvSpPr/>
            <p:nvPr/>
          </p:nvSpPr>
          <p:spPr>
            <a:xfrm>
              <a:off x="5470600" y="2334050"/>
              <a:ext cx="1525" cy="1225"/>
            </a:xfrm>
            <a:custGeom>
              <a:rect b="b" l="l" r="r" t="t"/>
              <a:pathLst>
                <a:path extrusionOk="0" h="49" w="61">
                  <a:moveTo>
                    <a:pt x="1" y="0"/>
                  </a:moveTo>
                  <a:lnTo>
                    <a:pt x="1" y="0"/>
                  </a:lnTo>
                  <a:cubicBezTo>
                    <a:pt x="9" y="9"/>
                    <a:pt x="6" y="17"/>
                    <a:pt x="12" y="17"/>
                  </a:cubicBezTo>
                  <a:cubicBezTo>
                    <a:pt x="14" y="17"/>
                    <a:pt x="18" y="16"/>
                    <a:pt x="25" y="12"/>
                  </a:cubicBezTo>
                  <a:cubicBezTo>
                    <a:pt x="25" y="36"/>
                    <a:pt x="37" y="48"/>
                    <a:pt x="61" y="48"/>
                  </a:cubicBezTo>
                  <a:cubicBezTo>
                    <a:pt x="49" y="36"/>
                    <a:pt x="37"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3"/>
            <p:cNvSpPr/>
            <p:nvPr/>
          </p:nvSpPr>
          <p:spPr>
            <a:xfrm>
              <a:off x="5469125" y="2329650"/>
              <a:ext cx="925" cy="400"/>
            </a:xfrm>
            <a:custGeom>
              <a:rect b="b" l="l" r="r" t="t"/>
              <a:pathLst>
                <a:path extrusionOk="0" h="16" w="37">
                  <a:moveTo>
                    <a:pt x="18" y="1"/>
                  </a:moveTo>
                  <a:cubicBezTo>
                    <a:pt x="9" y="1"/>
                    <a:pt x="0" y="4"/>
                    <a:pt x="0" y="10"/>
                  </a:cubicBezTo>
                  <a:cubicBezTo>
                    <a:pt x="8" y="10"/>
                    <a:pt x="11" y="15"/>
                    <a:pt x="19" y="15"/>
                  </a:cubicBezTo>
                  <a:cubicBezTo>
                    <a:pt x="23" y="15"/>
                    <a:pt x="28" y="14"/>
                    <a:pt x="36" y="10"/>
                  </a:cubicBezTo>
                  <a:cubicBezTo>
                    <a:pt x="36" y="4"/>
                    <a:pt x="27"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3"/>
            <p:cNvSpPr/>
            <p:nvPr/>
          </p:nvSpPr>
          <p:spPr>
            <a:xfrm>
              <a:off x="5435775" y="2293100"/>
              <a:ext cx="925" cy="800"/>
            </a:xfrm>
            <a:custGeom>
              <a:rect b="b" l="l" r="r" t="t"/>
              <a:pathLst>
                <a:path extrusionOk="0" h="32" w="37">
                  <a:moveTo>
                    <a:pt x="15" y="0"/>
                  </a:moveTo>
                  <a:cubicBezTo>
                    <a:pt x="6" y="0"/>
                    <a:pt x="1" y="8"/>
                    <a:pt x="1" y="31"/>
                  </a:cubicBezTo>
                  <a:cubicBezTo>
                    <a:pt x="25" y="31"/>
                    <a:pt x="13" y="7"/>
                    <a:pt x="37" y="7"/>
                  </a:cubicBezTo>
                  <a:cubicBezTo>
                    <a:pt x="28" y="3"/>
                    <a:pt x="21" y="0"/>
                    <a:pt x="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3"/>
            <p:cNvSpPr/>
            <p:nvPr/>
          </p:nvSpPr>
          <p:spPr>
            <a:xfrm>
              <a:off x="5434300" y="2292675"/>
              <a:ext cx="325" cy="925"/>
            </a:xfrm>
            <a:custGeom>
              <a:rect b="b" l="l" r="r" t="t"/>
              <a:pathLst>
                <a:path extrusionOk="0" h="37" w="13">
                  <a:moveTo>
                    <a:pt x="0" y="0"/>
                  </a:moveTo>
                  <a:lnTo>
                    <a:pt x="12" y="36"/>
                  </a:lnTo>
                  <a:lnTo>
                    <a:pt x="12" y="2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3"/>
            <p:cNvSpPr/>
            <p:nvPr/>
          </p:nvSpPr>
          <p:spPr>
            <a:xfrm>
              <a:off x="5429825" y="2291175"/>
              <a:ext cx="625" cy="325"/>
            </a:xfrm>
            <a:custGeom>
              <a:rect b="b" l="l" r="r" t="t"/>
              <a:pathLst>
                <a:path extrusionOk="0" h="13" w="25">
                  <a:moveTo>
                    <a:pt x="25" y="1"/>
                  </a:moveTo>
                  <a:lnTo>
                    <a:pt x="25" y="1"/>
                  </a:lnTo>
                  <a:cubicBezTo>
                    <a:pt x="13" y="1"/>
                    <a:pt x="1" y="13"/>
                    <a:pt x="13" y="13"/>
                  </a:cubicBezTo>
                  <a:cubicBezTo>
                    <a:pt x="13" y="13"/>
                    <a:pt x="13" y="1"/>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3"/>
            <p:cNvSpPr/>
            <p:nvPr/>
          </p:nvSpPr>
          <p:spPr>
            <a:xfrm>
              <a:off x="5430425" y="2291175"/>
              <a:ext cx="625" cy="325"/>
            </a:xfrm>
            <a:custGeom>
              <a:rect b="b" l="l" r="r" t="t"/>
              <a:pathLst>
                <a:path extrusionOk="0" h="13" w="25">
                  <a:moveTo>
                    <a:pt x="1" y="1"/>
                  </a:moveTo>
                  <a:cubicBezTo>
                    <a:pt x="13" y="1"/>
                    <a:pt x="13" y="1"/>
                    <a:pt x="13" y="13"/>
                  </a:cubicBez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3"/>
            <p:cNvSpPr/>
            <p:nvPr/>
          </p:nvSpPr>
          <p:spPr>
            <a:xfrm>
              <a:off x="5428350" y="2290600"/>
              <a:ext cx="2100" cy="1800"/>
            </a:xfrm>
            <a:custGeom>
              <a:rect b="b" l="l" r="r" t="t"/>
              <a:pathLst>
                <a:path extrusionOk="0" h="72" w="84">
                  <a:moveTo>
                    <a:pt x="48" y="0"/>
                  </a:moveTo>
                  <a:lnTo>
                    <a:pt x="12" y="24"/>
                  </a:lnTo>
                  <a:lnTo>
                    <a:pt x="36" y="72"/>
                  </a:lnTo>
                  <a:cubicBezTo>
                    <a:pt x="84" y="60"/>
                    <a:pt x="0" y="36"/>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3"/>
            <p:cNvSpPr/>
            <p:nvPr/>
          </p:nvSpPr>
          <p:spPr>
            <a:xfrm>
              <a:off x="5419725" y="2290600"/>
              <a:ext cx="5375" cy="2850"/>
            </a:xfrm>
            <a:custGeom>
              <a:rect b="b" l="l" r="r" t="t"/>
              <a:pathLst>
                <a:path extrusionOk="0" h="114" w="215">
                  <a:moveTo>
                    <a:pt x="107" y="0"/>
                  </a:moveTo>
                  <a:lnTo>
                    <a:pt x="107" y="0"/>
                  </a:lnTo>
                  <a:cubicBezTo>
                    <a:pt x="0" y="12"/>
                    <a:pt x="119" y="95"/>
                    <a:pt x="0" y="107"/>
                  </a:cubicBezTo>
                  <a:cubicBezTo>
                    <a:pt x="12" y="111"/>
                    <a:pt x="22" y="113"/>
                    <a:pt x="31" y="113"/>
                  </a:cubicBezTo>
                  <a:cubicBezTo>
                    <a:pt x="87" y="113"/>
                    <a:pt x="78" y="38"/>
                    <a:pt x="129" y="38"/>
                  </a:cubicBezTo>
                  <a:cubicBezTo>
                    <a:pt x="139" y="38"/>
                    <a:pt x="151" y="41"/>
                    <a:pt x="167" y="48"/>
                  </a:cubicBezTo>
                  <a:cubicBezTo>
                    <a:pt x="135" y="16"/>
                    <a:pt x="161" y="16"/>
                    <a:pt x="186" y="16"/>
                  </a:cubicBezTo>
                  <a:lnTo>
                    <a:pt x="186" y="16"/>
                  </a:lnTo>
                  <a:cubicBezTo>
                    <a:pt x="198" y="16"/>
                    <a:pt x="210" y="16"/>
                    <a:pt x="214" y="12"/>
                  </a:cubicBezTo>
                  <a:cubicBezTo>
                    <a:pt x="209" y="8"/>
                    <a:pt x="203" y="7"/>
                    <a:pt x="197" y="7"/>
                  </a:cubicBezTo>
                  <a:cubicBezTo>
                    <a:pt x="174" y="7"/>
                    <a:pt x="148" y="24"/>
                    <a:pt x="130" y="24"/>
                  </a:cubicBezTo>
                  <a:cubicBezTo>
                    <a:pt x="119" y="24"/>
                    <a:pt x="111" y="19"/>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3"/>
            <p:cNvSpPr/>
            <p:nvPr/>
          </p:nvSpPr>
          <p:spPr>
            <a:xfrm>
              <a:off x="5423875" y="2292650"/>
              <a:ext cx="1400" cy="850"/>
            </a:xfrm>
            <a:custGeom>
              <a:rect b="b" l="l" r="r" t="t"/>
              <a:pathLst>
                <a:path extrusionOk="0" h="34" w="56">
                  <a:moveTo>
                    <a:pt x="25" y="0"/>
                  </a:moveTo>
                  <a:cubicBezTo>
                    <a:pt x="15" y="0"/>
                    <a:pt x="5" y="4"/>
                    <a:pt x="1" y="13"/>
                  </a:cubicBezTo>
                  <a:cubicBezTo>
                    <a:pt x="10" y="13"/>
                    <a:pt x="25" y="33"/>
                    <a:pt x="38" y="33"/>
                  </a:cubicBezTo>
                  <a:cubicBezTo>
                    <a:pt x="42" y="33"/>
                    <a:pt x="45" y="31"/>
                    <a:pt x="48" y="25"/>
                  </a:cubicBezTo>
                  <a:cubicBezTo>
                    <a:pt x="56" y="11"/>
                    <a:pt x="40" y="0"/>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3"/>
            <p:cNvSpPr/>
            <p:nvPr/>
          </p:nvSpPr>
          <p:spPr>
            <a:xfrm>
              <a:off x="5418825" y="2290300"/>
              <a:ext cx="1200" cy="600"/>
            </a:xfrm>
            <a:custGeom>
              <a:rect b="b" l="l" r="r" t="t"/>
              <a:pathLst>
                <a:path extrusionOk="0" h="24" w="48">
                  <a:moveTo>
                    <a:pt x="12" y="0"/>
                  </a:moveTo>
                  <a:lnTo>
                    <a:pt x="0" y="12"/>
                  </a:lnTo>
                  <a:lnTo>
                    <a:pt x="48" y="24"/>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3"/>
            <p:cNvSpPr/>
            <p:nvPr/>
          </p:nvSpPr>
          <p:spPr>
            <a:xfrm>
              <a:off x="5416550" y="2289700"/>
              <a:ext cx="1100" cy="625"/>
            </a:xfrm>
            <a:custGeom>
              <a:rect b="b" l="l" r="r" t="t"/>
              <a:pathLst>
                <a:path extrusionOk="0" h="25" w="44">
                  <a:moveTo>
                    <a:pt x="44" y="0"/>
                  </a:moveTo>
                  <a:lnTo>
                    <a:pt x="39" y="5"/>
                  </a:lnTo>
                  <a:lnTo>
                    <a:pt x="39" y="5"/>
                  </a:lnTo>
                  <a:cubicBezTo>
                    <a:pt x="42" y="4"/>
                    <a:pt x="44" y="3"/>
                    <a:pt x="44" y="0"/>
                  </a:cubicBezTo>
                  <a:close/>
                  <a:moveTo>
                    <a:pt x="39" y="5"/>
                  </a:moveTo>
                  <a:lnTo>
                    <a:pt x="39" y="5"/>
                  </a:lnTo>
                  <a:cubicBezTo>
                    <a:pt x="27" y="9"/>
                    <a:pt x="1" y="5"/>
                    <a:pt x="20" y="24"/>
                  </a:cubicBezTo>
                  <a:lnTo>
                    <a:pt x="39" y="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3"/>
            <p:cNvSpPr/>
            <p:nvPr/>
          </p:nvSpPr>
          <p:spPr>
            <a:xfrm>
              <a:off x="5411575" y="2289075"/>
              <a:ext cx="1325" cy="1275"/>
            </a:xfrm>
            <a:custGeom>
              <a:rect b="b" l="l" r="r" t="t"/>
              <a:pathLst>
                <a:path extrusionOk="0" h="51" w="53">
                  <a:moveTo>
                    <a:pt x="44" y="0"/>
                  </a:moveTo>
                  <a:cubicBezTo>
                    <a:pt x="16" y="0"/>
                    <a:pt x="0" y="51"/>
                    <a:pt x="40" y="51"/>
                  </a:cubicBezTo>
                  <a:cubicBezTo>
                    <a:pt x="43" y="51"/>
                    <a:pt x="48" y="50"/>
                    <a:pt x="52" y="49"/>
                  </a:cubicBezTo>
                  <a:lnTo>
                    <a:pt x="40" y="49"/>
                  </a:lnTo>
                  <a:cubicBezTo>
                    <a:pt x="40" y="37"/>
                    <a:pt x="5" y="2"/>
                    <a:pt x="52" y="2"/>
                  </a:cubicBezTo>
                  <a:cubicBezTo>
                    <a:pt x="49" y="1"/>
                    <a:pt x="47" y="0"/>
                    <a:pt x="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3"/>
            <p:cNvSpPr/>
            <p:nvPr/>
          </p:nvSpPr>
          <p:spPr>
            <a:xfrm>
              <a:off x="5402750" y="2291475"/>
              <a:ext cx="1500" cy="625"/>
            </a:xfrm>
            <a:custGeom>
              <a:rect b="b" l="l" r="r" t="t"/>
              <a:pathLst>
                <a:path extrusionOk="0" h="25" w="60">
                  <a:moveTo>
                    <a:pt x="48" y="1"/>
                  </a:moveTo>
                  <a:lnTo>
                    <a:pt x="0" y="13"/>
                  </a:lnTo>
                  <a:lnTo>
                    <a:pt x="12" y="25"/>
                  </a:lnTo>
                  <a:cubicBezTo>
                    <a:pt x="36" y="25"/>
                    <a:pt x="60" y="13"/>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3"/>
            <p:cNvSpPr/>
            <p:nvPr/>
          </p:nvSpPr>
          <p:spPr>
            <a:xfrm>
              <a:off x="5403350" y="2296550"/>
              <a:ext cx="2100" cy="550"/>
            </a:xfrm>
            <a:custGeom>
              <a:rect b="b" l="l" r="r" t="t"/>
              <a:pathLst>
                <a:path extrusionOk="0" h="22" w="84">
                  <a:moveTo>
                    <a:pt x="0" y="0"/>
                  </a:moveTo>
                  <a:cubicBezTo>
                    <a:pt x="8" y="17"/>
                    <a:pt x="17" y="22"/>
                    <a:pt x="26" y="22"/>
                  </a:cubicBezTo>
                  <a:cubicBezTo>
                    <a:pt x="37" y="22"/>
                    <a:pt x="50" y="13"/>
                    <a:pt x="65" y="11"/>
                  </a:cubicBezTo>
                  <a:lnTo>
                    <a:pt x="65" y="11"/>
                  </a:lnTo>
                  <a:cubicBezTo>
                    <a:pt x="70" y="12"/>
                    <a:pt x="76" y="12"/>
                    <a:pt x="84" y="12"/>
                  </a:cubicBezTo>
                  <a:cubicBezTo>
                    <a:pt x="79" y="11"/>
                    <a:pt x="75" y="10"/>
                    <a:pt x="71" y="10"/>
                  </a:cubicBezTo>
                  <a:cubicBezTo>
                    <a:pt x="69" y="10"/>
                    <a:pt x="67" y="10"/>
                    <a:pt x="65" y="11"/>
                  </a:cubicBezTo>
                  <a:lnTo>
                    <a:pt x="65" y="11"/>
                  </a:lnTo>
                  <a:cubicBezTo>
                    <a:pt x="46" y="8"/>
                    <a:pt x="37"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3"/>
            <p:cNvSpPr/>
            <p:nvPr/>
          </p:nvSpPr>
          <p:spPr>
            <a:xfrm>
              <a:off x="5401550" y="2289975"/>
              <a:ext cx="1225" cy="650"/>
            </a:xfrm>
            <a:custGeom>
              <a:rect b="b" l="l" r="r" t="t"/>
              <a:pathLst>
                <a:path extrusionOk="0" h="26" w="49">
                  <a:moveTo>
                    <a:pt x="28" y="0"/>
                  </a:moveTo>
                  <a:cubicBezTo>
                    <a:pt x="14" y="0"/>
                    <a:pt x="1" y="10"/>
                    <a:pt x="1" y="25"/>
                  </a:cubicBezTo>
                  <a:cubicBezTo>
                    <a:pt x="7" y="13"/>
                    <a:pt x="16" y="10"/>
                    <a:pt x="25" y="10"/>
                  </a:cubicBezTo>
                  <a:cubicBezTo>
                    <a:pt x="33" y="10"/>
                    <a:pt x="42" y="13"/>
                    <a:pt x="48" y="13"/>
                  </a:cubicBezTo>
                  <a:cubicBezTo>
                    <a:pt x="44" y="4"/>
                    <a:pt x="36" y="0"/>
                    <a:pt x="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3"/>
            <p:cNvSpPr/>
            <p:nvPr/>
          </p:nvSpPr>
          <p:spPr>
            <a:xfrm>
              <a:off x="5396500" y="2289675"/>
              <a:ext cx="4475" cy="3325"/>
            </a:xfrm>
            <a:custGeom>
              <a:rect b="b" l="l" r="r" t="t"/>
              <a:pathLst>
                <a:path extrusionOk="0" h="133" w="179">
                  <a:moveTo>
                    <a:pt x="169" y="0"/>
                  </a:moveTo>
                  <a:cubicBezTo>
                    <a:pt x="135" y="0"/>
                    <a:pt x="140" y="55"/>
                    <a:pt x="112" y="60"/>
                  </a:cubicBezTo>
                  <a:lnTo>
                    <a:pt x="112" y="60"/>
                  </a:lnTo>
                  <a:cubicBezTo>
                    <a:pt x="110" y="60"/>
                    <a:pt x="108" y="59"/>
                    <a:pt x="106" y="59"/>
                  </a:cubicBezTo>
                  <a:lnTo>
                    <a:pt x="106" y="59"/>
                  </a:lnTo>
                  <a:cubicBezTo>
                    <a:pt x="107" y="59"/>
                    <a:pt x="107" y="60"/>
                    <a:pt x="107" y="61"/>
                  </a:cubicBezTo>
                  <a:cubicBezTo>
                    <a:pt x="109" y="61"/>
                    <a:pt x="111" y="61"/>
                    <a:pt x="112" y="60"/>
                  </a:cubicBezTo>
                  <a:lnTo>
                    <a:pt x="112" y="60"/>
                  </a:lnTo>
                  <a:cubicBezTo>
                    <a:pt x="118" y="64"/>
                    <a:pt x="125" y="71"/>
                    <a:pt x="131" y="85"/>
                  </a:cubicBezTo>
                  <a:lnTo>
                    <a:pt x="179" y="1"/>
                  </a:lnTo>
                  <a:cubicBezTo>
                    <a:pt x="175" y="0"/>
                    <a:pt x="172" y="0"/>
                    <a:pt x="169" y="0"/>
                  </a:cubicBezTo>
                  <a:close/>
                  <a:moveTo>
                    <a:pt x="57" y="6"/>
                  </a:moveTo>
                  <a:cubicBezTo>
                    <a:pt x="35" y="6"/>
                    <a:pt x="15" y="14"/>
                    <a:pt x="0" y="37"/>
                  </a:cubicBezTo>
                  <a:cubicBezTo>
                    <a:pt x="12" y="49"/>
                    <a:pt x="24" y="109"/>
                    <a:pt x="12" y="132"/>
                  </a:cubicBezTo>
                  <a:cubicBezTo>
                    <a:pt x="56" y="115"/>
                    <a:pt x="81" y="59"/>
                    <a:pt x="105" y="59"/>
                  </a:cubicBezTo>
                  <a:cubicBezTo>
                    <a:pt x="105" y="59"/>
                    <a:pt x="106" y="59"/>
                    <a:pt x="106" y="59"/>
                  </a:cubicBezTo>
                  <a:lnTo>
                    <a:pt x="106" y="59"/>
                  </a:lnTo>
                  <a:cubicBezTo>
                    <a:pt x="96" y="36"/>
                    <a:pt x="107" y="25"/>
                    <a:pt x="96" y="13"/>
                  </a:cubicBezTo>
                  <a:cubicBezTo>
                    <a:pt x="82" y="9"/>
                    <a:pt x="69" y="6"/>
                    <a:pt x="57" y="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3"/>
            <p:cNvSpPr/>
            <p:nvPr/>
          </p:nvSpPr>
          <p:spPr>
            <a:xfrm>
              <a:off x="5400950" y="2294150"/>
              <a:ext cx="1525" cy="1525"/>
            </a:xfrm>
            <a:custGeom>
              <a:rect b="b" l="l" r="r" t="t"/>
              <a:pathLst>
                <a:path extrusionOk="0" h="61" w="61">
                  <a:moveTo>
                    <a:pt x="25" y="1"/>
                  </a:moveTo>
                  <a:cubicBezTo>
                    <a:pt x="37" y="25"/>
                    <a:pt x="13" y="25"/>
                    <a:pt x="1" y="37"/>
                  </a:cubicBezTo>
                  <a:cubicBezTo>
                    <a:pt x="4" y="54"/>
                    <a:pt x="10" y="60"/>
                    <a:pt x="16" y="60"/>
                  </a:cubicBezTo>
                  <a:cubicBezTo>
                    <a:pt x="32" y="60"/>
                    <a:pt x="52" y="25"/>
                    <a:pt x="60" y="25"/>
                  </a:cubicBezTo>
                  <a:lnTo>
                    <a:pt x="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3"/>
            <p:cNvSpPr/>
            <p:nvPr/>
          </p:nvSpPr>
          <p:spPr>
            <a:xfrm>
              <a:off x="5389350" y="2292675"/>
              <a:ext cx="1525" cy="625"/>
            </a:xfrm>
            <a:custGeom>
              <a:rect b="b" l="l" r="r" t="t"/>
              <a:pathLst>
                <a:path extrusionOk="0" h="25" w="61">
                  <a:moveTo>
                    <a:pt x="60" y="0"/>
                  </a:moveTo>
                  <a:lnTo>
                    <a:pt x="1" y="24"/>
                  </a:lnTo>
                  <a:lnTo>
                    <a:pt x="24" y="24"/>
                  </a:lnTo>
                  <a:lnTo>
                    <a:pt x="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3"/>
            <p:cNvSpPr/>
            <p:nvPr/>
          </p:nvSpPr>
          <p:spPr>
            <a:xfrm>
              <a:off x="5388450" y="2292075"/>
              <a:ext cx="1225" cy="925"/>
            </a:xfrm>
            <a:custGeom>
              <a:rect b="b" l="l" r="r" t="t"/>
              <a:pathLst>
                <a:path extrusionOk="0" h="37" w="49">
                  <a:moveTo>
                    <a:pt x="48" y="1"/>
                  </a:moveTo>
                  <a:cubicBezTo>
                    <a:pt x="37" y="13"/>
                    <a:pt x="13" y="24"/>
                    <a:pt x="1" y="36"/>
                  </a:cubicBezTo>
                  <a:cubicBezTo>
                    <a:pt x="25" y="24"/>
                    <a:pt x="37" y="24"/>
                    <a:pt x="48" y="13"/>
                  </a:cubicBezTo>
                  <a:lnTo>
                    <a:pt x="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3"/>
            <p:cNvSpPr/>
            <p:nvPr/>
          </p:nvSpPr>
          <p:spPr>
            <a:xfrm>
              <a:off x="5387875" y="2291775"/>
              <a:ext cx="1200" cy="325"/>
            </a:xfrm>
            <a:custGeom>
              <a:rect b="b" l="l" r="r" t="t"/>
              <a:pathLst>
                <a:path extrusionOk="0" h="13" w="48">
                  <a:moveTo>
                    <a:pt x="48" y="1"/>
                  </a:moveTo>
                  <a:lnTo>
                    <a:pt x="0" y="13"/>
                  </a:lnTo>
                  <a:lnTo>
                    <a:pt x="12" y="13"/>
                  </a:lnTo>
                  <a:lnTo>
                    <a:pt x="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3"/>
            <p:cNvSpPr/>
            <p:nvPr/>
          </p:nvSpPr>
          <p:spPr>
            <a:xfrm>
              <a:off x="5384300" y="2292375"/>
              <a:ext cx="1625" cy="625"/>
            </a:xfrm>
            <a:custGeom>
              <a:rect b="b" l="l" r="r" t="t"/>
              <a:pathLst>
                <a:path extrusionOk="0" h="25" w="65">
                  <a:moveTo>
                    <a:pt x="0" y="1"/>
                  </a:moveTo>
                  <a:lnTo>
                    <a:pt x="12" y="24"/>
                  </a:lnTo>
                  <a:cubicBezTo>
                    <a:pt x="17" y="22"/>
                    <a:pt x="23" y="21"/>
                    <a:pt x="29" y="21"/>
                  </a:cubicBezTo>
                  <a:cubicBezTo>
                    <a:pt x="40" y="21"/>
                    <a:pt x="50" y="24"/>
                    <a:pt x="56" y="24"/>
                  </a:cubicBezTo>
                  <a:cubicBezTo>
                    <a:pt x="62" y="24"/>
                    <a:pt x="64" y="21"/>
                    <a:pt x="60" y="12"/>
                  </a:cubicBezTo>
                  <a:lnTo>
                    <a:pt x="60" y="12"/>
                  </a:lnTo>
                  <a:cubicBezTo>
                    <a:pt x="55" y="17"/>
                    <a:pt x="46" y="20"/>
                    <a:pt x="36" y="20"/>
                  </a:cubicBezTo>
                  <a:cubicBezTo>
                    <a:pt x="22" y="20"/>
                    <a:pt x="7" y="1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3"/>
            <p:cNvSpPr/>
            <p:nvPr/>
          </p:nvSpPr>
          <p:spPr>
            <a:xfrm>
              <a:off x="5376250" y="2309350"/>
              <a:ext cx="625" cy="900"/>
            </a:xfrm>
            <a:custGeom>
              <a:rect b="b" l="l" r="r" t="t"/>
              <a:pathLst>
                <a:path extrusionOk="0" h="36" w="25">
                  <a:moveTo>
                    <a:pt x="1" y="0"/>
                  </a:moveTo>
                  <a:lnTo>
                    <a:pt x="1" y="36"/>
                  </a:lnTo>
                  <a:lnTo>
                    <a:pt x="13" y="36"/>
                  </a:lnTo>
                  <a:cubicBezTo>
                    <a:pt x="25" y="24"/>
                    <a:pt x="13"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3"/>
            <p:cNvSpPr/>
            <p:nvPr/>
          </p:nvSpPr>
          <p:spPr>
            <a:xfrm>
              <a:off x="5373575" y="2308975"/>
              <a:ext cx="2400" cy="1575"/>
            </a:xfrm>
            <a:custGeom>
              <a:rect b="b" l="l" r="r" t="t"/>
              <a:pathLst>
                <a:path extrusionOk="0" h="63" w="96">
                  <a:moveTo>
                    <a:pt x="86" y="1"/>
                  </a:moveTo>
                  <a:cubicBezTo>
                    <a:pt x="68" y="1"/>
                    <a:pt x="55" y="27"/>
                    <a:pt x="24" y="27"/>
                  </a:cubicBezTo>
                  <a:lnTo>
                    <a:pt x="36" y="3"/>
                  </a:lnTo>
                  <a:lnTo>
                    <a:pt x="1" y="63"/>
                  </a:lnTo>
                  <a:cubicBezTo>
                    <a:pt x="60" y="63"/>
                    <a:pt x="48" y="15"/>
                    <a:pt x="96" y="3"/>
                  </a:cubicBezTo>
                  <a:cubicBezTo>
                    <a:pt x="92" y="2"/>
                    <a:pt x="89" y="1"/>
                    <a:pt x="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3"/>
            <p:cNvSpPr/>
            <p:nvPr/>
          </p:nvSpPr>
          <p:spPr>
            <a:xfrm>
              <a:off x="5349075" y="2315000"/>
              <a:ext cx="3100" cy="3175"/>
            </a:xfrm>
            <a:custGeom>
              <a:rect b="b" l="l" r="r" t="t"/>
              <a:pathLst>
                <a:path extrusionOk="0" h="127" w="124">
                  <a:moveTo>
                    <a:pt x="123" y="0"/>
                  </a:moveTo>
                  <a:lnTo>
                    <a:pt x="123" y="0"/>
                  </a:lnTo>
                  <a:cubicBezTo>
                    <a:pt x="88" y="36"/>
                    <a:pt x="52" y="48"/>
                    <a:pt x="4" y="84"/>
                  </a:cubicBezTo>
                  <a:cubicBezTo>
                    <a:pt x="14" y="93"/>
                    <a:pt x="0" y="126"/>
                    <a:pt x="1" y="126"/>
                  </a:cubicBezTo>
                  <a:cubicBezTo>
                    <a:pt x="1" y="126"/>
                    <a:pt x="2" y="124"/>
                    <a:pt x="4" y="119"/>
                  </a:cubicBezTo>
                  <a:lnTo>
                    <a:pt x="52" y="84"/>
                  </a:lnTo>
                  <a:lnTo>
                    <a:pt x="52" y="108"/>
                  </a:lnTo>
                  <a:cubicBezTo>
                    <a:pt x="111" y="108"/>
                    <a:pt x="64" y="60"/>
                    <a:pt x="111" y="60"/>
                  </a:cubicBezTo>
                  <a:cubicBezTo>
                    <a:pt x="111" y="24"/>
                    <a:pt x="99" y="36"/>
                    <a:pt x="1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3"/>
            <p:cNvSpPr/>
            <p:nvPr/>
          </p:nvSpPr>
          <p:spPr>
            <a:xfrm>
              <a:off x="5292625" y="2341775"/>
              <a:ext cx="1200" cy="625"/>
            </a:xfrm>
            <a:custGeom>
              <a:rect b="b" l="l" r="r" t="t"/>
              <a:pathLst>
                <a:path extrusionOk="0" h="25" w="48">
                  <a:moveTo>
                    <a:pt x="12" y="1"/>
                  </a:moveTo>
                  <a:cubicBezTo>
                    <a:pt x="0" y="19"/>
                    <a:pt x="9" y="22"/>
                    <a:pt x="21" y="22"/>
                  </a:cubicBezTo>
                  <a:cubicBezTo>
                    <a:pt x="27" y="22"/>
                    <a:pt x="34" y="21"/>
                    <a:pt x="39" y="21"/>
                  </a:cubicBezTo>
                  <a:cubicBezTo>
                    <a:pt x="41" y="21"/>
                    <a:pt x="43" y="21"/>
                    <a:pt x="44" y="22"/>
                  </a:cubicBezTo>
                  <a:lnTo>
                    <a:pt x="44" y="22"/>
                  </a:lnTo>
                  <a:cubicBezTo>
                    <a:pt x="34" y="11"/>
                    <a:pt x="23" y="1"/>
                    <a:pt x="12" y="1"/>
                  </a:cubicBezTo>
                  <a:close/>
                  <a:moveTo>
                    <a:pt x="44" y="22"/>
                  </a:moveTo>
                  <a:cubicBezTo>
                    <a:pt x="46" y="23"/>
                    <a:pt x="47" y="24"/>
                    <a:pt x="48" y="25"/>
                  </a:cubicBezTo>
                  <a:cubicBezTo>
                    <a:pt x="48" y="23"/>
                    <a:pt x="46" y="22"/>
                    <a:pt x="44" y="2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3"/>
            <p:cNvSpPr/>
            <p:nvPr/>
          </p:nvSpPr>
          <p:spPr>
            <a:xfrm>
              <a:off x="5387275" y="2308750"/>
              <a:ext cx="2400" cy="5975"/>
            </a:xfrm>
            <a:custGeom>
              <a:rect b="b" l="l" r="r" t="t"/>
              <a:pathLst>
                <a:path extrusionOk="0" h="239" w="96">
                  <a:moveTo>
                    <a:pt x="72" y="0"/>
                  </a:moveTo>
                  <a:lnTo>
                    <a:pt x="72" y="0"/>
                  </a:lnTo>
                  <a:cubicBezTo>
                    <a:pt x="12" y="72"/>
                    <a:pt x="0" y="203"/>
                    <a:pt x="48" y="239"/>
                  </a:cubicBezTo>
                  <a:cubicBezTo>
                    <a:pt x="36" y="143"/>
                    <a:pt x="95" y="72"/>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3"/>
            <p:cNvSpPr/>
            <p:nvPr/>
          </p:nvSpPr>
          <p:spPr>
            <a:xfrm>
              <a:off x="5389350" y="2311425"/>
              <a:ext cx="625" cy="2100"/>
            </a:xfrm>
            <a:custGeom>
              <a:rect b="b" l="l" r="r" t="t"/>
              <a:pathLst>
                <a:path extrusionOk="0" h="84" w="25">
                  <a:moveTo>
                    <a:pt x="1" y="1"/>
                  </a:moveTo>
                  <a:lnTo>
                    <a:pt x="24" y="84"/>
                  </a:lnTo>
                  <a:lnTo>
                    <a:pt x="24" y="24"/>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3"/>
            <p:cNvSpPr/>
            <p:nvPr/>
          </p:nvSpPr>
          <p:spPr>
            <a:xfrm>
              <a:off x="5390550" y="2310825"/>
              <a:ext cx="325" cy="3000"/>
            </a:xfrm>
            <a:custGeom>
              <a:rect b="b" l="l" r="r" t="t"/>
              <a:pathLst>
                <a:path extrusionOk="0" h="120" w="13">
                  <a:moveTo>
                    <a:pt x="12" y="1"/>
                  </a:moveTo>
                  <a:lnTo>
                    <a:pt x="0" y="13"/>
                  </a:lnTo>
                  <a:lnTo>
                    <a:pt x="0" y="120"/>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3"/>
            <p:cNvSpPr/>
            <p:nvPr/>
          </p:nvSpPr>
          <p:spPr>
            <a:xfrm>
              <a:off x="5385400" y="2315300"/>
              <a:ext cx="3675" cy="5975"/>
            </a:xfrm>
            <a:custGeom>
              <a:rect b="b" l="l" r="r" t="t"/>
              <a:pathLst>
                <a:path extrusionOk="0" h="239" w="147">
                  <a:moveTo>
                    <a:pt x="99" y="0"/>
                  </a:moveTo>
                  <a:cubicBezTo>
                    <a:pt x="65" y="0"/>
                    <a:pt x="63" y="169"/>
                    <a:pt x="24" y="169"/>
                  </a:cubicBezTo>
                  <a:cubicBezTo>
                    <a:pt x="21" y="169"/>
                    <a:pt x="18" y="168"/>
                    <a:pt x="16" y="167"/>
                  </a:cubicBezTo>
                  <a:cubicBezTo>
                    <a:pt x="1" y="212"/>
                    <a:pt x="3" y="221"/>
                    <a:pt x="11" y="221"/>
                  </a:cubicBezTo>
                  <a:cubicBezTo>
                    <a:pt x="16" y="221"/>
                    <a:pt x="25" y="217"/>
                    <a:pt x="33" y="217"/>
                  </a:cubicBezTo>
                  <a:cubicBezTo>
                    <a:pt x="41" y="217"/>
                    <a:pt x="48" y="221"/>
                    <a:pt x="51" y="238"/>
                  </a:cubicBezTo>
                  <a:cubicBezTo>
                    <a:pt x="51" y="203"/>
                    <a:pt x="51" y="179"/>
                    <a:pt x="51" y="155"/>
                  </a:cubicBezTo>
                  <a:cubicBezTo>
                    <a:pt x="65" y="139"/>
                    <a:pt x="74" y="133"/>
                    <a:pt x="82" y="133"/>
                  </a:cubicBezTo>
                  <a:cubicBezTo>
                    <a:pt x="102" y="133"/>
                    <a:pt x="104" y="178"/>
                    <a:pt x="114" y="178"/>
                  </a:cubicBezTo>
                  <a:cubicBezTo>
                    <a:pt x="116" y="178"/>
                    <a:pt x="119" y="175"/>
                    <a:pt x="123" y="167"/>
                  </a:cubicBezTo>
                  <a:cubicBezTo>
                    <a:pt x="147" y="72"/>
                    <a:pt x="63" y="119"/>
                    <a:pt x="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3"/>
            <p:cNvSpPr/>
            <p:nvPr/>
          </p:nvSpPr>
          <p:spPr>
            <a:xfrm>
              <a:off x="5457825" y="2392250"/>
              <a:ext cx="300" cy="175"/>
            </a:xfrm>
            <a:custGeom>
              <a:rect b="b" l="l" r="r" t="t"/>
              <a:pathLst>
                <a:path extrusionOk="0" h="7" w="12">
                  <a:moveTo>
                    <a:pt x="3" y="1"/>
                  </a:moveTo>
                  <a:cubicBezTo>
                    <a:pt x="1" y="1"/>
                    <a:pt x="0" y="2"/>
                    <a:pt x="0" y="6"/>
                  </a:cubicBezTo>
                  <a:lnTo>
                    <a:pt x="12" y="6"/>
                  </a:lnTo>
                  <a:cubicBezTo>
                    <a:pt x="12" y="6"/>
                    <a:pt x="7" y="1"/>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3"/>
            <p:cNvSpPr/>
            <p:nvPr/>
          </p:nvSpPr>
          <p:spPr>
            <a:xfrm>
              <a:off x="5485500" y="2383150"/>
              <a:ext cx="1200" cy="625"/>
            </a:xfrm>
            <a:custGeom>
              <a:rect b="b" l="l" r="r" t="t"/>
              <a:pathLst>
                <a:path extrusionOk="0" h="25" w="48">
                  <a:moveTo>
                    <a:pt x="24" y="1"/>
                  </a:moveTo>
                  <a:lnTo>
                    <a:pt x="0" y="25"/>
                  </a:lnTo>
                  <a:cubicBezTo>
                    <a:pt x="24" y="25"/>
                    <a:pt x="36" y="13"/>
                    <a:pt x="48" y="13"/>
                  </a:cubicBezTo>
                  <a:cubicBezTo>
                    <a:pt x="48" y="13"/>
                    <a:pt x="36" y="1"/>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3"/>
            <p:cNvSpPr/>
            <p:nvPr/>
          </p:nvSpPr>
          <p:spPr>
            <a:xfrm>
              <a:off x="5437575" y="2392100"/>
              <a:ext cx="1200" cy="600"/>
            </a:xfrm>
            <a:custGeom>
              <a:rect b="b" l="l" r="r" t="t"/>
              <a:pathLst>
                <a:path extrusionOk="0" h="24" w="48">
                  <a:moveTo>
                    <a:pt x="0" y="0"/>
                  </a:moveTo>
                  <a:cubicBezTo>
                    <a:pt x="12" y="12"/>
                    <a:pt x="24" y="24"/>
                    <a:pt x="48" y="24"/>
                  </a:cubicBezTo>
                  <a:cubicBezTo>
                    <a:pt x="36" y="12"/>
                    <a:pt x="12"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3"/>
            <p:cNvSpPr/>
            <p:nvPr/>
          </p:nvSpPr>
          <p:spPr>
            <a:xfrm>
              <a:off x="5481625" y="2262600"/>
              <a:ext cx="625" cy="325"/>
            </a:xfrm>
            <a:custGeom>
              <a:rect b="b" l="l" r="r" t="t"/>
              <a:pathLst>
                <a:path extrusionOk="0" h="13" w="25">
                  <a:moveTo>
                    <a:pt x="1" y="1"/>
                  </a:moveTo>
                  <a:lnTo>
                    <a:pt x="12" y="13"/>
                  </a:lnTo>
                  <a:cubicBezTo>
                    <a:pt x="12" y="1"/>
                    <a:pt x="24" y="1"/>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3"/>
            <p:cNvSpPr/>
            <p:nvPr/>
          </p:nvSpPr>
          <p:spPr>
            <a:xfrm>
              <a:off x="5506625" y="2358450"/>
              <a:ext cx="325" cy="1225"/>
            </a:xfrm>
            <a:custGeom>
              <a:rect b="b" l="l" r="r" t="t"/>
              <a:pathLst>
                <a:path extrusionOk="0" h="49" w="13">
                  <a:moveTo>
                    <a:pt x="13" y="1"/>
                  </a:moveTo>
                  <a:lnTo>
                    <a:pt x="13" y="1"/>
                  </a:lnTo>
                  <a:cubicBezTo>
                    <a:pt x="1" y="25"/>
                    <a:pt x="1" y="36"/>
                    <a:pt x="1" y="48"/>
                  </a:cubicBezTo>
                  <a:cubicBezTo>
                    <a:pt x="1" y="36"/>
                    <a:pt x="13" y="13"/>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3"/>
            <p:cNvSpPr/>
            <p:nvPr/>
          </p:nvSpPr>
          <p:spPr>
            <a:xfrm>
              <a:off x="5388150" y="2351900"/>
              <a:ext cx="625" cy="1225"/>
            </a:xfrm>
            <a:custGeom>
              <a:rect b="b" l="l" r="r" t="t"/>
              <a:pathLst>
                <a:path extrusionOk="0" h="49" w="25">
                  <a:moveTo>
                    <a:pt x="1" y="1"/>
                  </a:moveTo>
                  <a:cubicBezTo>
                    <a:pt x="1" y="25"/>
                    <a:pt x="13" y="37"/>
                    <a:pt x="25" y="48"/>
                  </a:cubicBezTo>
                  <a:cubicBezTo>
                    <a:pt x="25" y="37"/>
                    <a:pt x="25" y="2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3"/>
            <p:cNvSpPr/>
            <p:nvPr/>
          </p:nvSpPr>
          <p:spPr>
            <a:xfrm>
              <a:off x="5392625" y="2362925"/>
              <a:ext cx="325" cy="25"/>
            </a:xfrm>
            <a:custGeom>
              <a:rect b="b" l="l" r="r" t="t"/>
              <a:pathLst>
                <a:path extrusionOk="0" h="1" w="13">
                  <a:moveTo>
                    <a:pt x="12" y="0"/>
                  </a:moveTo>
                  <a:lnTo>
                    <a:pt x="1" y="0"/>
                  </a:lnTo>
                  <a:cubicBezTo>
                    <a:pt x="1" y="0"/>
                    <a:pt x="1"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3"/>
            <p:cNvSpPr/>
            <p:nvPr/>
          </p:nvSpPr>
          <p:spPr>
            <a:xfrm>
              <a:off x="5396500" y="2369775"/>
              <a:ext cx="25" cy="25"/>
            </a:xfrm>
            <a:custGeom>
              <a:rect b="b" l="l" r="r" t="t"/>
              <a:pathLst>
                <a:path extrusionOk="0" h="1" w="1">
                  <a:moveTo>
                    <a:pt x="0" y="0"/>
                  </a:moveTo>
                  <a:lnTo>
                    <a:pt x="0" y="0"/>
                  </a:lnTo>
                  <a:cubicBezTo>
                    <a:pt x="0"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3"/>
            <p:cNvSpPr/>
            <p:nvPr/>
          </p:nvSpPr>
          <p:spPr>
            <a:xfrm>
              <a:off x="5386975" y="2353100"/>
              <a:ext cx="4175" cy="4775"/>
            </a:xfrm>
            <a:custGeom>
              <a:rect b="b" l="l" r="r" t="t"/>
              <a:pathLst>
                <a:path extrusionOk="0" h="191" w="167">
                  <a:moveTo>
                    <a:pt x="72" y="0"/>
                  </a:moveTo>
                  <a:lnTo>
                    <a:pt x="72" y="0"/>
                  </a:lnTo>
                  <a:cubicBezTo>
                    <a:pt x="60" y="48"/>
                    <a:pt x="0" y="84"/>
                    <a:pt x="96" y="108"/>
                  </a:cubicBezTo>
                  <a:lnTo>
                    <a:pt x="96" y="96"/>
                  </a:lnTo>
                  <a:cubicBezTo>
                    <a:pt x="96" y="131"/>
                    <a:pt x="131" y="167"/>
                    <a:pt x="155" y="191"/>
                  </a:cubicBezTo>
                  <a:cubicBezTo>
                    <a:pt x="155" y="191"/>
                    <a:pt x="155" y="179"/>
                    <a:pt x="167" y="179"/>
                  </a:cubicBezTo>
                  <a:cubicBezTo>
                    <a:pt x="155" y="155"/>
                    <a:pt x="143" y="131"/>
                    <a:pt x="143" y="96"/>
                  </a:cubicBezTo>
                  <a:cubicBezTo>
                    <a:pt x="143" y="60"/>
                    <a:pt x="96" y="36"/>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3"/>
            <p:cNvSpPr/>
            <p:nvPr/>
          </p:nvSpPr>
          <p:spPr>
            <a:xfrm>
              <a:off x="5457225" y="2392550"/>
              <a:ext cx="600" cy="150"/>
            </a:xfrm>
            <a:custGeom>
              <a:rect b="b" l="l" r="r" t="t"/>
              <a:pathLst>
                <a:path extrusionOk="0" h="6" w="24">
                  <a:moveTo>
                    <a:pt x="11" y="1"/>
                  </a:moveTo>
                  <a:cubicBezTo>
                    <a:pt x="3" y="1"/>
                    <a:pt x="0" y="6"/>
                    <a:pt x="24" y="6"/>
                  </a:cubicBezTo>
                  <a:cubicBezTo>
                    <a:pt x="20" y="2"/>
                    <a:pt x="15" y="1"/>
                    <a:pt x="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3"/>
            <p:cNvSpPr/>
            <p:nvPr/>
          </p:nvSpPr>
          <p:spPr>
            <a:xfrm>
              <a:off x="5416150" y="2380475"/>
              <a:ext cx="325" cy="25"/>
            </a:xfrm>
            <a:custGeom>
              <a:rect b="b" l="l" r="r" t="t"/>
              <a:pathLst>
                <a:path extrusionOk="0" h="1" w="13">
                  <a:moveTo>
                    <a:pt x="0" y="1"/>
                  </a:moveTo>
                  <a:lnTo>
                    <a:pt x="0" y="1"/>
                  </a:lnTo>
                  <a:cubicBezTo>
                    <a:pt x="12" y="1"/>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3"/>
            <p:cNvSpPr/>
            <p:nvPr/>
          </p:nvSpPr>
          <p:spPr>
            <a:xfrm>
              <a:off x="5449175" y="2393875"/>
              <a:ext cx="925" cy="25"/>
            </a:xfrm>
            <a:custGeom>
              <a:rect b="b" l="l" r="r" t="t"/>
              <a:pathLst>
                <a:path extrusionOk="0" h="1" w="37">
                  <a:moveTo>
                    <a:pt x="36" y="1"/>
                  </a:moveTo>
                  <a:lnTo>
                    <a:pt x="1" y="1"/>
                  </a:lnTo>
                  <a:cubicBezTo>
                    <a:pt x="13" y="1"/>
                    <a:pt x="25" y="1"/>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3"/>
            <p:cNvSpPr/>
            <p:nvPr/>
          </p:nvSpPr>
          <p:spPr>
            <a:xfrm>
              <a:off x="5331300" y="2278500"/>
              <a:ext cx="2825" cy="2000"/>
            </a:xfrm>
            <a:custGeom>
              <a:rect b="b" l="l" r="r" t="t"/>
              <a:pathLst>
                <a:path extrusionOk="0" h="80" w="113">
                  <a:moveTo>
                    <a:pt x="106" y="0"/>
                  </a:moveTo>
                  <a:cubicBezTo>
                    <a:pt x="93" y="0"/>
                    <a:pt x="52" y="40"/>
                    <a:pt x="41" y="40"/>
                  </a:cubicBezTo>
                  <a:cubicBezTo>
                    <a:pt x="36" y="40"/>
                    <a:pt x="37" y="32"/>
                    <a:pt x="48" y="8"/>
                  </a:cubicBezTo>
                  <a:lnTo>
                    <a:pt x="48" y="8"/>
                  </a:lnTo>
                  <a:cubicBezTo>
                    <a:pt x="25" y="32"/>
                    <a:pt x="13" y="55"/>
                    <a:pt x="1" y="67"/>
                  </a:cubicBezTo>
                  <a:lnTo>
                    <a:pt x="60" y="79"/>
                  </a:lnTo>
                  <a:cubicBezTo>
                    <a:pt x="72" y="64"/>
                    <a:pt x="72" y="60"/>
                    <a:pt x="68" y="60"/>
                  </a:cubicBezTo>
                  <a:cubicBezTo>
                    <a:pt x="63" y="60"/>
                    <a:pt x="49" y="68"/>
                    <a:pt x="41" y="68"/>
                  </a:cubicBezTo>
                  <a:cubicBezTo>
                    <a:pt x="36" y="68"/>
                    <a:pt x="33" y="65"/>
                    <a:pt x="37" y="55"/>
                  </a:cubicBezTo>
                  <a:cubicBezTo>
                    <a:pt x="60" y="32"/>
                    <a:pt x="84" y="44"/>
                    <a:pt x="108" y="20"/>
                  </a:cubicBezTo>
                  <a:cubicBezTo>
                    <a:pt x="113" y="5"/>
                    <a:pt x="111"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3"/>
            <p:cNvSpPr/>
            <p:nvPr/>
          </p:nvSpPr>
          <p:spPr>
            <a:xfrm>
              <a:off x="5471500" y="2255175"/>
              <a:ext cx="3300" cy="2700"/>
            </a:xfrm>
            <a:custGeom>
              <a:rect b="b" l="l" r="r" t="t"/>
              <a:pathLst>
                <a:path extrusionOk="0" h="108" w="132">
                  <a:moveTo>
                    <a:pt x="84" y="0"/>
                  </a:moveTo>
                  <a:cubicBezTo>
                    <a:pt x="36" y="12"/>
                    <a:pt x="84" y="84"/>
                    <a:pt x="1" y="84"/>
                  </a:cubicBezTo>
                  <a:cubicBezTo>
                    <a:pt x="13" y="96"/>
                    <a:pt x="36" y="96"/>
                    <a:pt x="48" y="107"/>
                  </a:cubicBezTo>
                  <a:cubicBezTo>
                    <a:pt x="36" y="72"/>
                    <a:pt x="72" y="60"/>
                    <a:pt x="108" y="48"/>
                  </a:cubicBezTo>
                  <a:lnTo>
                    <a:pt x="120" y="60"/>
                  </a:lnTo>
                  <a:cubicBezTo>
                    <a:pt x="120" y="36"/>
                    <a:pt x="132" y="36"/>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3"/>
            <p:cNvSpPr/>
            <p:nvPr/>
          </p:nvSpPr>
          <p:spPr>
            <a:xfrm>
              <a:off x="5472700" y="2257850"/>
              <a:ext cx="925" cy="925"/>
            </a:xfrm>
            <a:custGeom>
              <a:rect b="b" l="l" r="r" t="t"/>
              <a:pathLst>
                <a:path extrusionOk="0" h="37" w="37">
                  <a:moveTo>
                    <a:pt x="0" y="0"/>
                  </a:moveTo>
                  <a:cubicBezTo>
                    <a:pt x="0" y="12"/>
                    <a:pt x="0" y="12"/>
                    <a:pt x="0" y="12"/>
                  </a:cubicBezTo>
                  <a:cubicBezTo>
                    <a:pt x="0" y="12"/>
                    <a:pt x="0" y="24"/>
                    <a:pt x="12" y="24"/>
                  </a:cubicBezTo>
                  <a:cubicBezTo>
                    <a:pt x="24" y="24"/>
                    <a:pt x="24" y="36"/>
                    <a:pt x="36" y="36"/>
                  </a:cubicBezTo>
                  <a:cubicBezTo>
                    <a:pt x="24" y="24"/>
                    <a:pt x="12"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3"/>
            <p:cNvSpPr/>
            <p:nvPr/>
          </p:nvSpPr>
          <p:spPr>
            <a:xfrm>
              <a:off x="5354225" y="2265875"/>
              <a:ext cx="925" cy="325"/>
            </a:xfrm>
            <a:custGeom>
              <a:rect b="b" l="l" r="r" t="t"/>
              <a:pathLst>
                <a:path extrusionOk="0" h="13" w="37">
                  <a:moveTo>
                    <a:pt x="36" y="1"/>
                  </a:moveTo>
                  <a:cubicBezTo>
                    <a:pt x="13" y="1"/>
                    <a:pt x="1" y="1"/>
                    <a:pt x="1" y="13"/>
                  </a:cubicBezTo>
                  <a:cubicBezTo>
                    <a:pt x="13" y="1"/>
                    <a:pt x="24" y="1"/>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3"/>
            <p:cNvSpPr/>
            <p:nvPr/>
          </p:nvSpPr>
          <p:spPr>
            <a:xfrm>
              <a:off x="5517650" y="2368875"/>
              <a:ext cx="325" cy="1225"/>
            </a:xfrm>
            <a:custGeom>
              <a:rect b="b" l="l" r="r" t="t"/>
              <a:pathLst>
                <a:path extrusionOk="0" h="49" w="13">
                  <a:moveTo>
                    <a:pt x="12" y="0"/>
                  </a:moveTo>
                  <a:cubicBezTo>
                    <a:pt x="12" y="24"/>
                    <a:pt x="0" y="36"/>
                    <a:pt x="0" y="48"/>
                  </a:cubicBezTo>
                  <a:cubicBezTo>
                    <a:pt x="12" y="24"/>
                    <a:pt x="12" y="12"/>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3"/>
            <p:cNvSpPr/>
            <p:nvPr/>
          </p:nvSpPr>
          <p:spPr>
            <a:xfrm>
              <a:off x="5489950" y="2266175"/>
              <a:ext cx="1225" cy="1225"/>
            </a:xfrm>
            <a:custGeom>
              <a:rect b="b" l="l" r="r" t="t"/>
              <a:pathLst>
                <a:path extrusionOk="0" h="49" w="49">
                  <a:moveTo>
                    <a:pt x="1" y="1"/>
                  </a:moveTo>
                  <a:lnTo>
                    <a:pt x="1" y="1"/>
                  </a:lnTo>
                  <a:cubicBezTo>
                    <a:pt x="13" y="13"/>
                    <a:pt x="13" y="25"/>
                    <a:pt x="25" y="37"/>
                  </a:cubicBezTo>
                  <a:cubicBezTo>
                    <a:pt x="37" y="37"/>
                    <a:pt x="37" y="37"/>
                    <a:pt x="49" y="48"/>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3"/>
            <p:cNvSpPr/>
            <p:nvPr/>
          </p:nvSpPr>
          <p:spPr>
            <a:xfrm>
              <a:off x="5429525" y="2259550"/>
              <a:ext cx="2925" cy="825"/>
            </a:xfrm>
            <a:custGeom>
              <a:rect b="b" l="l" r="r" t="t"/>
              <a:pathLst>
                <a:path extrusionOk="0" h="33" w="117">
                  <a:moveTo>
                    <a:pt x="109" y="0"/>
                  </a:moveTo>
                  <a:cubicBezTo>
                    <a:pt x="101" y="0"/>
                    <a:pt x="83" y="10"/>
                    <a:pt x="62" y="10"/>
                  </a:cubicBezTo>
                  <a:cubicBezTo>
                    <a:pt x="54" y="10"/>
                    <a:pt x="45" y="8"/>
                    <a:pt x="37" y="4"/>
                  </a:cubicBezTo>
                  <a:lnTo>
                    <a:pt x="1" y="28"/>
                  </a:lnTo>
                  <a:cubicBezTo>
                    <a:pt x="13" y="32"/>
                    <a:pt x="25" y="33"/>
                    <a:pt x="37" y="33"/>
                  </a:cubicBezTo>
                  <a:cubicBezTo>
                    <a:pt x="60" y="33"/>
                    <a:pt x="84" y="28"/>
                    <a:pt x="108" y="28"/>
                  </a:cubicBezTo>
                  <a:cubicBezTo>
                    <a:pt x="117" y="6"/>
                    <a:pt x="116" y="0"/>
                    <a:pt x="1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3"/>
            <p:cNvSpPr/>
            <p:nvPr/>
          </p:nvSpPr>
          <p:spPr>
            <a:xfrm>
              <a:off x="5331300" y="2280175"/>
              <a:ext cx="25" cy="25"/>
            </a:xfrm>
            <a:custGeom>
              <a:rect b="b" l="l" r="r" t="t"/>
              <a:pathLst>
                <a:path extrusionOk="0" h="1" w="1">
                  <a:moveTo>
                    <a:pt x="1" y="0"/>
                  </a:moveTo>
                  <a:cubicBezTo>
                    <a:pt x="1" y="0"/>
                    <a:pt x="1" y="0"/>
                    <a:pt x="1" y="0"/>
                  </a:cubicBezTo>
                  <a:cubicBezTo>
                    <a:pt x="1"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3"/>
            <p:cNvSpPr/>
            <p:nvPr/>
          </p:nvSpPr>
          <p:spPr>
            <a:xfrm>
              <a:off x="5478950" y="2261375"/>
              <a:ext cx="3900" cy="2450"/>
            </a:xfrm>
            <a:custGeom>
              <a:rect b="b" l="l" r="r" t="t"/>
              <a:pathLst>
                <a:path extrusionOk="0" h="98" w="156">
                  <a:moveTo>
                    <a:pt x="9" y="1"/>
                  </a:moveTo>
                  <a:cubicBezTo>
                    <a:pt x="6" y="1"/>
                    <a:pt x="3" y="1"/>
                    <a:pt x="0" y="2"/>
                  </a:cubicBezTo>
                  <a:cubicBezTo>
                    <a:pt x="60" y="38"/>
                    <a:pt x="108" y="62"/>
                    <a:pt x="155" y="98"/>
                  </a:cubicBezTo>
                  <a:lnTo>
                    <a:pt x="119" y="62"/>
                  </a:lnTo>
                  <a:cubicBezTo>
                    <a:pt x="86" y="62"/>
                    <a:pt x="43"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3"/>
            <p:cNvSpPr/>
            <p:nvPr/>
          </p:nvSpPr>
          <p:spPr>
            <a:xfrm>
              <a:off x="5389350" y="2321850"/>
              <a:ext cx="2100" cy="6275"/>
            </a:xfrm>
            <a:custGeom>
              <a:rect b="b" l="l" r="r" t="t"/>
              <a:pathLst>
                <a:path extrusionOk="0" h="251" w="84">
                  <a:moveTo>
                    <a:pt x="1" y="0"/>
                  </a:moveTo>
                  <a:lnTo>
                    <a:pt x="1" y="0"/>
                  </a:lnTo>
                  <a:cubicBezTo>
                    <a:pt x="24" y="84"/>
                    <a:pt x="1" y="131"/>
                    <a:pt x="12" y="250"/>
                  </a:cubicBezTo>
                  <a:lnTo>
                    <a:pt x="48" y="155"/>
                  </a:lnTo>
                  <a:lnTo>
                    <a:pt x="60" y="179"/>
                  </a:lnTo>
                  <a:cubicBezTo>
                    <a:pt x="60" y="167"/>
                    <a:pt x="72" y="143"/>
                    <a:pt x="84" y="131"/>
                  </a:cubicBezTo>
                  <a:cubicBezTo>
                    <a:pt x="72" y="36"/>
                    <a:pt x="36" y="2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3"/>
            <p:cNvSpPr/>
            <p:nvPr/>
          </p:nvSpPr>
          <p:spPr>
            <a:xfrm>
              <a:off x="5383700" y="2326600"/>
              <a:ext cx="925" cy="1525"/>
            </a:xfrm>
            <a:custGeom>
              <a:rect b="b" l="l" r="r" t="t"/>
              <a:pathLst>
                <a:path extrusionOk="0" h="61" w="37">
                  <a:moveTo>
                    <a:pt x="36" y="1"/>
                  </a:moveTo>
                  <a:cubicBezTo>
                    <a:pt x="24" y="13"/>
                    <a:pt x="0" y="36"/>
                    <a:pt x="0" y="48"/>
                  </a:cubicBezTo>
                  <a:lnTo>
                    <a:pt x="24" y="60"/>
                  </a:lnTo>
                  <a:lnTo>
                    <a:pt x="3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3"/>
            <p:cNvSpPr/>
            <p:nvPr/>
          </p:nvSpPr>
          <p:spPr>
            <a:xfrm>
              <a:off x="5385825" y="2354525"/>
              <a:ext cx="1175" cy="2775"/>
            </a:xfrm>
            <a:custGeom>
              <a:rect b="b" l="l" r="r" t="t"/>
              <a:pathLst>
                <a:path extrusionOk="0" h="111" w="47">
                  <a:moveTo>
                    <a:pt x="26" y="0"/>
                  </a:moveTo>
                  <a:cubicBezTo>
                    <a:pt x="1" y="0"/>
                    <a:pt x="14" y="110"/>
                    <a:pt x="46" y="110"/>
                  </a:cubicBezTo>
                  <a:lnTo>
                    <a:pt x="34" y="3"/>
                  </a:lnTo>
                  <a:cubicBezTo>
                    <a:pt x="31" y="1"/>
                    <a:pt x="29" y="0"/>
                    <a:pt x="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3"/>
            <p:cNvSpPr/>
            <p:nvPr/>
          </p:nvSpPr>
          <p:spPr>
            <a:xfrm>
              <a:off x="5392025" y="2343575"/>
              <a:ext cx="1225" cy="2400"/>
            </a:xfrm>
            <a:custGeom>
              <a:rect b="b" l="l" r="r" t="t"/>
              <a:pathLst>
                <a:path extrusionOk="0" h="96" w="49">
                  <a:moveTo>
                    <a:pt x="13" y="0"/>
                  </a:moveTo>
                  <a:lnTo>
                    <a:pt x="13" y="0"/>
                  </a:lnTo>
                  <a:cubicBezTo>
                    <a:pt x="1" y="36"/>
                    <a:pt x="13" y="96"/>
                    <a:pt x="36" y="96"/>
                  </a:cubicBezTo>
                  <a:cubicBezTo>
                    <a:pt x="13" y="48"/>
                    <a:pt x="48" y="84"/>
                    <a:pt x="36" y="36"/>
                  </a:cubicBez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3"/>
            <p:cNvSpPr/>
            <p:nvPr/>
          </p:nvSpPr>
          <p:spPr>
            <a:xfrm>
              <a:off x="5389650" y="2363500"/>
              <a:ext cx="1800" cy="2425"/>
            </a:xfrm>
            <a:custGeom>
              <a:rect b="b" l="l" r="r" t="t"/>
              <a:pathLst>
                <a:path extrusionOk="0" h="97" w="72">
                  <a:moveTo>
                    <a:pt x="7" y="0"/>
                  </a:moveTo>
                  <a:cubicBezTo>
                    <a:pt x="5" y="0"/>
                    <a:pt x="3" y="0"/>
                    <a:pt x="0" y="1"/>
                  </a:cubicBezTo>
                  <a:cubicBezTo>
                    <a:pt x="48" y="13"/>
                    <a:pt x="24" y="96"/>
                    <a:pt x="72" y="96"/>
                  </a:cubicBezTo>
                  <a:cubicBezTo>
                    <a:pt x="49" y="85"/>
                    <a:pt x="38" y="0"/>
                    <a:pt x="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3"/>
            <p:cNvSpPr/>
            <p:nvPr/>
          </p:nvSpPr>
          <p:spPr>
            <a:xfrm>
              <a:off x="5397100" y="2354575"/>
              <a:ext cx="1750" cy="3000"/>
            </a:xfrm>
            <a:custGeom>
              <a:rect b="b" l="l" r="r" t="t"/>
              <a:pathLst>
                <a:path extrusionOk="0" h="120" w="70">
                  <a:moveTo>
                    <a:pt x="0" y="1"/>
                  </a:moveTo>
                  <a:cubicBezTo>
                    <a:pt x="2" y="4"/>
                    <a:pt x="3" y="7"/>
                    <a:pt x="5" y="10"/>
                  </a:cubicBezTo>
                  <a:lnTo>
                    <a:pt x="5" y="10"/>
                  </a:lnTo>
                  <a:cubicBezTo>
                    <a:pt x="4" y="7"/>
                    <a:pt x="2" y="4"/>
                    <a:pt x="0" y="1"/>
                  </a:cubicBezTo>
                  <a:close/>
                  <a:moveTo>
                    <a:pt x="5" y="10"/>
                  </a:moveTo>
                  <a:cubicBezTo>
                    <a:pt x="22" y="49"/>
                    <a:pt x="15" y="120"/>
                    <a:pt x="48" y="120"/>
                  </a:cubicBezTo>
                  <a:cubicBezTo>
                    <a:pt x="70" y="87"/>
                    <a:pt x="30" y="53"/>
                    <a:pt x="5" y="1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3"/>
            <p:cNvSpPr/>
            <p:nvPr/>
          </p:nvSpPr>
          <p:spPr>
            <a:xfrm>
              <a:off x="5395900" y="2369775"/>
              <a:ext cx="3450" cy="4525"/>
            </a:xfrm>
            <a:custGeom>
              <a:rect b="b" l="l" r="r" t="t"/>
              <a:pathLst>
                <a:path extrusionOk="0" h="181" w="138">
                  <a:moveTo>
                    <a:pt x="103" y="92"/>
                  </a:moveTo>
                  <a:cubicBezTo>
                    <a:pt x="104" y="93"/>
                    <a:pt x="106" y="94"/>
                    <a:pt x="108" y="95"/>
                  </a:cubicBezTo>
                  <a:cubicBezTo>
                    <a:pt x="106" y="94"/>
                    <a:pt x="105" y="93"/>
                    <a:pt x="103" y="92"/>
                  </a:cubicBezTo>
                  <a:close/>
                  <a:moveTo>
                    <a:pt x="1" y="0"/>
                  </a:moveTo>
                  <a:lnTo>
                    <a:pt x="1" y="0"/>
                  </a:lnTo>
                  <a:cubicBezTo>
                    <a:pt x="12" y="60"/>
                    <a:pt x="60" y="143"/>
                    <a:pt x="24" y="155"/>
                  </a:cubicBezTo>
                  <a:cubicBezTo>
                    <a:pt x="50" y="168"/>
                    <a:pt x="82" y="180"/>
                    <a:pt x="105" y="180"/>
                  </a:cubicBezTo>
                  <a:cubicBezTo>
                    <a:pt x="125" y="180"/>
                    <a:pt x="137" y="171"/>
                    <a:pt x="131" y="143"/>
                  </a:cubicBezTo>
                  <a:lnTo>
                    <a:pt x="131" y="143"/>
                  </a:lnTo>
                  <a:cubicBezTo>
                    <a:pt x="127" y="145"/>
                    <a:pt x="122" y="145"/>
                    <a:pt x="119" y="145"/>
                  </a:cubicBezTo>
                  <a:cubicBezTo>
                    <a:pt x="92" y="145"/>
                    <a:pt x="81" y="113"/>
                    <a:pt x="60" y="72"/>
                  </a:cubicBezTo>
                  <a:lnTo>
                    <a:pt x="60" y="72"/>
                  </a:lnTo>
                  <a:cubicBezTo>
                    <a:pt x="71" y="82"/>
                    <a:pt x="90" y="83"/>
                    <a:pt x="103" y="92"/>
                  </a:cubicBezTo>
                  <a:lnTo>
                    <a:pt x="103" y="92"/>
                  </a:lnTo>
                  <a:cubicBezTo>
                    <a:pt x="48" y="48"/>
                    <a:pt x="47" y="4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3"/>
            <p:cNvSpPr/>
            <p:nvPr/>
          </p:nvSpPr>
          <p:spPr>
            <a:xfrm>
              <a:off x="5397975" y="2357275"/>
              <a:ext cx="1825" cy="3300"/>
            </a:xfrm>
            <a:custGeom>
              <a:rect b="b" l="l" r="r" t="t"/>
              <a:pathLst>
                <a:path extrusionOk="0" h="132" w="73">
                  <a:moveTo>
                    <a:pt x="48" y="0"/>
                  </a:moveTo>
                  <a:cubicBezTo>
                    <a:pt x="37" y="12"/>
                    <a:pt x="13" y="47"/>
                    <a:pt x="47" y="105"/>
                  </a:cubicBezTo>
                  <a:lnTo>
                    <a:pt x="47" y="105"/>
                  </a:lnTo>
                  <a:cubicBezTo>
                    <a:pt x="47" y="105"/>
                    <a:pt x="46" y="105"/>
                    <a:pt x="45" y="105"/>
                  </a:cubicBezTo>
                  <a:cubicBezTo>
                    <a:pt x="44" y="105"/>
                    <a:pt x="43" y="105"/>
                    <a:pt x="42" y="106"/>
                  </a:cubicBezTo>
                  <a:lnTo>
                    <a:pt x="42" y="106"/>
                  </a:lnTo>
                  <a:lnTo>
                    <a:pt x="1" y="95"/>
                  </a:lnTo>
                  <a:lnTo>
                    <a:pt x="1" y="95"/>
                  </a:lnTo>
                  <a:cubicBezTo>
                    <a:pt x="4" y="115"/>
                    <a:pt x="8" y="121"/>
                    <a:pt x="13" y="121"/>
                  </a:cubicBezTo>
                  <a:cubicBezTo>
                    <a:pt x="21" y="121"/>
                    <a:pt x="30" y="108"/>
                    <a:pt x="42" y="106"/>
                  </a:cubicBezTo>
                  <a:lnTo>
                    <a:pt x="42" y="106"/>
                  </a:lnTo>
                  <a:lnTo>
                    <a:pt x="48" y="107"/>
                  </a:lnTo>
                  <a:cubicBezTo>
                    <a:pt x="48" y="107"/>
                    <a:pt x="48" y="106"/>
                    <a:pt x="47" y="105"/>
                  </a:cubicBezTo>
                  <a:lnTo>
                    <a:pt x="47" y="105"/>
                  </a:lnTo>
                  <a:cubicBezTo>
                    <a:pt x="55" y="106"/>
                    <a:pt x="63" y="113"/>
                    <a:pt x="72" y="131"/>
                  </a:cubicBezTo>
                  <a:cubicBezTo>
                    <a:pt x="60" y="83"/>
                    <a:pt x="72" y="48"/>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3"/>
            <p:cNvSpPr/>
            <p:nvPr/>
          </p:nvSpPr>
          <p:spPr>
            <a:xfrm>
              <a:off x="5397400" y="2376025"/>
              <a:ext cx="4775" cy="4175"/>
            </a:xfrm>
            <a:custGeom>
              <a:rect b="b" l="l" r="r" t="t"/>
              <a:pathLst>
                <a:path extrusionOk="0" h="167" w="191">
                  <a:moveTo>
                    <a:pt x="0" y="0"/>
                  </a:moveTo>
                  <a:lnTo>
                    <a:pt x="0" y="0"/>
                  </a:lnTo>
                  <a:cubicBezTo>
                    <a:pt x="48" y="72"/>
                    <a:pt x="143" y="143"/>
                    <a:pt x="191" y="167"/>
                  </a:cubicBezTo>
                  <a:lnTo>
                    <a:pt x="179" y="131"/>
                  </a:lnTo>
                  <a:cubicBezTo>
                    <a:pt x="107" y="95"/>
                    <a:pt x="60"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3"/>
            <p:cNvSpPr/>
            <p:nvPr/>
          </p:nvSpPr>
          <p:spPr>
            <a:xfrm>
              <a:off x="5400075" y="2364400"/>
              <a:ext cx="2400" cy="1825"/>
            </a:xfrm>
            <a:custGeom>
              <a:rect b="b" l="l" r="r" t="t"/>
              <a:pathLst>
                <a:path extrusionOk="0" h="73" w="96">
                  <a:moveTo>
                    <a:pt x="24" y="1"/>
                  </a:moveTo>
                  <a:lnTo>
                    <a:pt x="24" y="1"/>
                  </a:lnTo>
                  <a:cubicBezTo>
                    <a:pt x="72" y="60"/>
                    <a:pt x="0" y="25"/>
                    <a:pt x="48" y="72"/>
                  </a:cubicBezTo>
                  <a:lnTo>
                    <a:pt x="95" y="60"/>
                  </a:lnTo>
                  <a:cubicBezTo>
                    <a:pt x="85" y="42"/>
                    <a:pt x="79" y="36"/>
                    <a:pt x="76" y="36"/>
                  </a:cubicBezTo>
                  <a:cubicBezTo>
                    <a:pt x="71" y="36"/>
                    <a:pt x="75" y="62"/>
                    <a:pt x="65" y="62"/>
                  </a:cubicBezTo>
                  <a:cubicBezTo>
                    <a:pt x="63" y="62"/>
                    <a:pt x="62" y="61"/>
                    <a:pt x="60" y="60"/>
                  </a:cubicBezTo>
                  <a:cubicBezTo>
                    <a:pt x="48" y="37"/>
                    <a:pt x="48" y="13"/>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3"/>
            <p:cNvSpPr/>
            <p:nvPr/>
          </p:nvSpPr>
          <p:spPr>
            <a:xfrm>
              <a:off x="5405425" y="2368450"/>
              <a:ext cx="1800" cy="2825"/>
            </a:xfrm>
            <a:custGeom>
              <a:rect b="b" l="l" r="r" t="t"/>
              <a:pathLst>
                <a:path extrusionOk="0" h="113" w="72">
                  <a:moveTo>
                    <a:pt x="32" y="1"/>
                  </a:moveTo>
                  <a:cubicBezTo>
                    <a:pt x="15" y="1"/>
                    <a:pt x="26" y="45"/>
                    <a:pt x="1" y="53"/>
                  </a:cubicBezTo>
                  <a:cubicBezTo>
                    <a:pt x="24" y="77"/>
                    <a:pt x="36" y="89"/>
                    <a:pt x="60" y="113"/>
                  </a:cubicBezTo>
                  <a:cubicBezTo>
                    <a:pt x="60" y="77"/>
                    <a:pt x="60" y="53"/>
                    <a:pt x="72" y="29"/>
                  </a:cubicBezTo>
                  <a:cubicBezTo>
                    <a:pt x="51" y="8"/>
                    <a:pt x="39" y="1"/>
                    <a:pt x="3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3"/>
            <p:cNvSpPr/>
            <p:nvPr/>
          </p:nvSpPr>
          <p:spPr>
            <a:xfrm>
              <a:off x="5406325" y="2372450"/>
              <a:ext cx="3300" cy="1500"/>
            </a:xfrm>
            <a:custGeom>
              <a:rect b="b" l="l" r="r" t="t"/>
              <a:pathLst>
                <a:path extrusionOk="0" h="60" w="132">
                  <a:moveTo>
                    <a:pt x="0" y="0"/>
                  </a:moveTo>
                  <a:lnTo>
                    <a:pt x="0" y="12"/>
                  </a:lnTo>
                  <a:cubicBezTo>
                    <a:pt x="48" y="24"/>
                    <a:pt x="84" y="36"/>
                    <a:pt x="131" y="60"/>
                  </a:cubicBezTo>
                  <a:cubicBezTo>
                    <a:pt x="60" y="24"/>
                    <a:pt x="60"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3"/>
            <p:cNvSpPr/>
            <p:nvPr/>
          </p:nvSpPr>
          <p:spPr>
            <a:xfrm>
              <a:off x="5434750" y="2399200"/>
              <a:ext cx="1500" cy="1275"/>
            </a:xfrm>
            <a:custGeom>
              <a:rect b="b" l="l" r="r" t="t"/>
              <a:pathLst>
                <a:path extrusionOk="0" h="51" w="60">
                  <a:moveTo>
                    <a:pt x="16" y="1"/>
                  </a:moveTo>
                  <a:cubicBezTo>
                    <a:pt x="12" y="1"/>
                    <a:pt x="12" y="4"/>
                    <a:pt x="18" y="14"/>
                  </a:cubicBezTo>
                  <a:cubicBezTo>
                    <a:pt x="1" y="23"/>
                    <a:pt x="48" y="51"/>
                    <a:pt x="55" y="51"/>
                  </a:cubicBezTo>
                  <a:cubicBezTo>
                    <a:pt x="57" y="51"/>
                    <a:pt x="55" y="47"/>
                    <a:pt x="42" y="38"/>
                  </a:cubicBezTo>
                  <a:cubicBezTo>
                    <a:pt x="59" y="29"/>
                    <a:pt x="25" y="1"/>
                    <a:pt x="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3"/>
            <p:cNvSpPr/>
            <p:nvPr/>
          </p:nvSpPr>
          <p:spPr>
            <a:xfrm>
              <a:off x="5431625" y="2387875"/>
              <a:ext cx="4775" cy="1275"/>
            </a:xfrm>
            <a:custGeom>
              <a:rect b="b" l="l" r="r" t="t"/>
              <a:pathLst>
                <a:path extrusionOk="0" h="51" w="191">
                  <a:moveTo>
                    <a:pt x="13" y="1"/>
                  </a:moveTo>
                  <a:cubicBezTo>
                    <a:pt x="5" y="1"/>
                    <a:pt x="0" y="4"/>
                    <a:pt x="0" y="14"/>
                  </a:cubicBezTo>
                  <a:cubicBezTo>
                    <a:pt x="24" y="38"/>
                    <a:pt x="143" y="50"/>
                    <a:pt x="191" y="50"/>
                  </a:cubicBezTo>
                  <a:cubicBezTo>
                    <a:pt x="155" y="50"/>
                    <a:pt x="107" y="26"/>
                    <a:pt x="72" y="14"/>
                  </a:cubicBezTo>
                  <a:cubicBezTo>
                    <a:pt x="44" y="7"/>
                    <a:pt x="25"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3"/>
            <p:cNvSpPr/>
            <p:nvPr/>
          </p:nvSpPr>
          <p:spPr>
            <a:xfrm>
              <a:off x="5482525" y="2381375"/>
              <a:ext cx="2700" cy="2700"/>
            </a:xfrm>
            <a:custGeom>
              <a:rect b="b" l="l" r="r" t="t"/>
              <a:pathLst>
                <a:path extrusionOk="0" h="108" w="108">
                  <a:moveTo>
                    <a:pt x="107" y="0"/>
                  </a:moveTo>
                  <a:cubicBezTo>
                    <a:pt x="95" y="12"/>
                    <a:pt x="60" y="12"/>
                    <a:pt x="72" y="36"/>
                  </a:cubicBezTo>
                  <a:cubicBezTo>
                    <a:pt x="48" y="36"/>
                    <a:pt x="0" y="84"/>
                    <a:pt x="0" y="108"/>
                  </a:cubicBezTo>
                  <a:cubicBezTo>
                    <a:pt x="36" y="72"/>
                    <a:pt x="72" y="48"/>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3"/>
            <p:cNvSpPr/>
            <p:nvPr/>
          </p:nvSpPr>
          <p:spPr>
            <a:xfrm>
              <a:off x="5492650" y="2375725"/>
              <a:ext cx="1800" cy="1500"/>
            </a:xfrm>
            <a:custGeom>
              <a:rect b="b" l="l" r="r" t="t"/>
              <a:pathLst>
                <a:path extrusionOk="0" h="60" w="72">
                  <a:moveTo>
                    <a:pt x="48" y="0"/>
                  </a:moveTo>
                  <a:cubicBezTo>
                    <a:pt x="36" y="36"/>
                    <a:pt x="0" y="48"/>
                    <a:pt x="24" y="60"/>
                  </a:cubicBezTo>
                  <a:cubicBezTo>
                    <a:pt x="48" y="60"/>
                    <a:pt x="71" y="0"/>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3"/>
            <p:cNvSpPr/>
            <p:nvPr/>
          </p:nvSpPr>
          <p:spPr>
            <a:xfrm>
              <a:off x="5522400" y="2297600"/>
              <a:ext cx="1525" cy="1650"/>
            </a:xfrm>
            <a:custGeom>
              <a:rect b="b" l="l" r="r" t="t"/>
              <a:pathLst>
                <a:path extrusionOk="0" h="66" w="61">
                  <a:moveTo>
                    <a:pt x="21" y="1"/>
                  </a:moveTo>
                  <a:cubicBezTo>
                    <a:pt x="15" y="1"/>
                    <a:pt x="8" y="6"/>
                    <a:pt x="1" y="18"/>
                  </a:cubicBezTo>
                  <a:cubicBezTo>
                    <a:pt x="24" y="65"/>
                    <a:pt x="24" y="30"/>
                    <a:pt x="60" y="65"/>
                  </a:cubicBezTo>
                  <a:cubicBezTo>
                    <a:pt x="44" y="25"/>
                    <a:pt x="33"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3"/>
            <p:cNvSpPr/>
            <p:nvPr/>
          </p:nvSpPr>
          <p:spPr>
            <a:xfrm>
              <a:off x="5521500" y="2295050"/>
              <a:ext cx="325" cy="1525"/>
            </a:xfrm>
            <a:custGeom>
              <a:rect b="b" l="l" r="r" t="t"/>
              <a:pathLst>
                <a:path extrusionOk="0" h="61" w="13">
                  <a:moveTo>
                    <a:pt x="13" y="1"/>
                  </a:moveTo>
                  <a:lnTo>
                    <a:pt x="1" y="60"/>
                  </a:lnTo>
                  <a:lnTo>
                    <a:pt x="13" y="36"/>
                  </a:ln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3"/>
            <p:cNvSpPr/>
            <p:nvPr/>
          </p:nvSpPr>
          <p:spPr>
            <a:xfrm>
              <a:off x="5517650" y="2287500"/>
              <a:ext cx="600" cy="425"/>
            </a:xfrm>
            <a:custGeom>
              <a:rect b="b" l="l" r="r" t="t"/>
              <a:pathLst>
                <a:path extrusionOk="0" h="17" w="24">
                  <a:moveTo>
                    <a:pt x="3" y="0"/>
                  </a:moveTo>
                  <a:cubicBezTo>
                    <a:pt x="1" y="0"/>
                    <a:pt x="0" y="2"/>
                    <a:pt x="0" y="5"/>
                  </a:cubicBezTo>
                  <a:cubicBezTo>
                    <a:pt x="12" y="5"/>
                    <a:pt x="12" y="17"/>
                    <a:pt x="24" y="17"/>
                  </a:cubicBezTo>
                  <a:cubicBezTo>
                    <a:pt x="16" y="9"/>
                    <a:pt x="7"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3"/>
            <p:cNvSpPr/>
            <p:nvPr/>
          </p:nvSpPr>
          <p:spPr>
            <a:xfrm>
              <a:off x="5518525" y="2288225"/>
              <a:ext cx="625" cy="600"/>
            </a:xfrm>
            <a:custGeom>
              <a:rect b="b" l="l" r="r" t="t"/>
              <a:pathLst>
                <a:path extrusionOk="0" h="24" w="25">
                  <a:moveTo>
                    <a:pt x="1" y="0"/>
                  </a:moveTo>
                  <a:cubicBezTo>
                    <a:pt x="1" y="12"/>
                    <a:pt x="13" y="12"/>
                    <a:pt x="1" y="24"/>
                  </a:cubicBezTo>
                  <a:lnTo>
                    <a:pt x="25" y="24"/>
                  </a:lnTo>
                  <a:cubicBezTo>
                    <a:pt x="13" y="12"/>
                    <a:pt x="1"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3"/>
            <p:cNvSpPr/>
            <p:nvPr/>
          </p:nvSpPr>
          <p:spPr>
            <a:xfrm>
              <a:off x="5516150" y="2285225"/>
              <a:ext cx="1525" cy="2375"/>
            </a:xfrm>
            <a:custGeom>
              <a:rect b="b" l="l" r="r" t="t"/>
              <a:pathLst>
                <a:path extrusionOk="0" h="95" w="61">
                  <a:moveTo>
                    <a:pt x="1" y="1"/>
                  </a:moveTo>
                  <a:lnTo>
                    <a:pt x="1" y="84"/>
                  </a:lnTo>
                  <a:cubicBezTo>
                    <a:pt x="10" y="92"/>
                    <a:pt x="16" y="95"/>
                    <a:pt x="19" y="95"/>
                  </a:cubicBezTo>
                  <a:cubicBezTo>
                    <a:pt x="35" y="95"/>
                    <a:pt x="3" y="30"/>
                    <a:pt x="36" y="30"/>
                  </a:cubicBezTo>
                  <a:cubicBezTo>
                    <a:pt x="42" y="30"/>
                    <a:pt x="50" y="32"/>
                    <a:pt x="60" y="37"/>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3"/>
            <p:cNvSpPr/>
            <p:nvPr/>
          </p:nvSpPr>
          <p:spPr>
            <a:xfrm>
              <a:off x="5509300" y="2280475"/>
              <a:ext cx="2125" cy="2100"/>
            </a:xfrm>
            <a:custGeom>
              <a:rect b="b" l="l" r="r" t="t"/>
              <a:pathLst>
                <a:path extrusionOk="0" h="84" w="85">
                  <a:moveTo>
                    <a:pt x="1" y="0"/>
                  </a:moveTo>
                  <a:lnTo>
                    <a:pt x="1" y="0"/>
                  </a:lnTo>
                  <a:cubicBezTo>
                    <a:pt x="25" y="24"/>
                    <a:pt x="13" y="84"/>
                    <a:pt x="60" y="84"/>
                  </a:cubicBezTo>
                  <a:cubicBezTo>
                    <a:pt x="84" y="84"/>
                    <a:pt x="37"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3"/>
            <p:cNvSpPr/>
            <p:nvPr/>
          </p:nvSpPr>
          <p:spPr>
            <a:xfrm>
              <a:off x="5494075" y="2263725"/>
              <a:ext cx="2150" cy="1600"/>
            </a:xfrm>
            <a:custGeom>
              <a:rect b="b" l="l" r="r" t="t"/>
              <a:pathLst>
                <a:path extrusionOk="0" h="64" w="86">
                  <a:moveTo>
                    <a:pt x="49" y="1"/>
                  </a:moveTo>
                  <a:cubicBezTo>
                    <a:pt x="22" y="1"/>
                    <a:pt x="0" y="22"/>
                    <a:pt x="39" y="50"/>
                  </a:cubicBezTo>
                  <a:lnTo>
                    <a:pt x="39" y="50"/>
                  </a:lnTo>
                  <a:cubicBezTo>
                    <a:pt x="46" y="39"/>
                    <a:pt x="36" y="4"/>
                    <a:pt x="57" y="4"/>
                  </a:cubicBezTo>
                  <a:cubicBezTo>
                    <a:pt x="63" y="4"/>
                    <a:pt x="72" y="7"/>
                    <a:pt x="86" y="15"/>
                  </a:cubicBezTo>
                  <a:cubicBezTo>
                    <a:pt x="76" y="5"/>
                    <a:pt x="62" y="1"/>
                    <a:pt x="49" y="1"/>
                  </a:cubicBezTo>
                  <a:close/>
                  <a:moveTo>
                    <a:pt x="39" y="50"/>
                  </a:moveTo>
                  <a:cubicBezTo>
                    <a:pt x="39" y="50"/>
                    <a:pt x="39" y="51"/>
                    <a:pt x="38" y="51"/>
                  </a:cubicBezTo>
                  <a:lnTo>
                    <a:pt x="62" y="63"/>
                  </a:lnTo>
                  <a:cubicBezTo>
                    <a:pt x="53" y="59"/>
                    <a:pt x="45" y="54"/>
                    <a:pt x="39" y="5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3"/>
            <p:cNvSpPr/>
            <p:nvPr/>
          </p:nvSpPr>
          <p:spPr>
            <a:xfrm>
              <a:off x="5478950" y="2256950"/>
              <a:ext cx="2400" cy="1050"/>
            </a:xfrm>
            <a:custGeom>
              <a:rect b="b" l="l" r="r" t="t"/>
              <a:pathLst>
                <a:path extrusionOk="0" h="42" w="96">
                  <a:moveTo>
                    <a:pt x="0" y="1"/>
                  </a:moveTo>
                  <a:lnTo>
                    <a:pt x="12" y="25"/>
                  </a:lnTo>
                  <a:cubicBezTo>
                    <a:pt x="38" y="33"/>
                    <a:pt x="69" y="41"/>
                    <a:pt x="85" y="41"/>
                  </a:cubicBezTo>
                  <a:cubicBezTo>
                    <a:pt x="92" y="41"/>
                    <a:pt x="96" y="40"/>
                    <a:pt x="96" y="36"/>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3"/>
            <p:cNvSpPr/>
            <p:nvPr/>
          </p:nvSpPr>
          <p:spPr>
            <a:xfrm>
              <a:off x="5477750" y="2261725"/>
              <a:ext cx="3000" cy="2100"/>
            </a:xfrm>
            <a:custGeom>
              <a:rect b="b" l="l" r="r" t="t"/>
              <a:pathLst>
                <a:path extrusionOk="0" h="84" w="120">
                  <a:moveTo>
                    <a:pt x="1" y="0"/>
                  </a:moveTo>
                  <a:cubicBezTo>
                    <a:pt x="1" y="60"/>
                    <a:pt x="72" y="36"/>
                    <a:pt x="120" y="84"/>
                  </a:cubicBezTo>
                  <a:cubicBezTo>
                    <a:pt x="72" y="36"/>
                    <a:pt x="72" y="3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3"/>
            <p:cNvSpPr/>
            <p:nvPr/>
          </p:nvSpPr>
          <p:spPr>
            <a:xfrm>
              <a:off x="5477450" y="2254500"/>
              <a:ext cx="2350" cy="1300"/>
            </a:xfrm>
            <a:custGeom>
              <a:rect b="b" l="l" r="r" t="t"/>
              <a:pathLst>
                <a:path extrusionOk="0" h="52" w="94">
                  <a:moveTo>
                    <a:pt x="17" y="0"/>
                  </a:moveTo>
                  <a:cubicBezTo>
                    <a:pt x="11" y="0"/>
                    <a:pt x="5" y="1"/>
                    <a:pt x="1" y="3"/>
                  </a:cubicBezTo>
                  <a:cubicBezTo>
                    <a:pt x="37" y="3"/>
                    <a:pt x="72" y="27"/>
                    <a:pt x="84" y="51"/>
                  </a:cubicBezTo>
                  <a:cubicBezTo>
                    <a:pt x="94" y="22"/>
                    <a:pt x="47" y="0"/>
                    <a:pt x="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3"/>
            <p:cNvSpPr/>
            <p:nvPr/>
          </p:nvSpPr>
          <p:spPr>
            <a:xfrm>
              <a:off x="5468825" y="2250925"/>
              <a:ext cx="8350" cy="3675"/>
            </a:xfrm>
            <a:custGeom>
              <a:rect b="b" l="l" r="r" t="t"/>
              <a:pathLst>
                <a:path extrusionOk="0" h="147" w="334">
                  <a:moveTo>
                    <a:pt x="39" y="1"/>
                  </a:moveTo>
                  <a:cubicBezTo>
                    <a:pt x="29" y="1"/>
                    <a:pt x="21" y="2"/>
                    <a:pt x="12" y="4"/>
                  </a:cubicBezTo>
                  <a:cubicBezTo>
                    <a:pt x="24" y="27"/>
                    <a:pt x="36" y="87"/>
                    <a:pt x="1" y="99"/>
                  </a:cubicBezTo>
                  <a:cubicBezTo>
                    <a:pt x="21" y="103"/>
                    <a:pt x="41" y="105"/>
                    <a:pt x="60" y="105"/>
                  </a:cubicBezTo>
                  <a:cubicBezTo>
                    <a:pt x="94" y="105"/>
                    <a:pt x="124" y="100"/>
                    <a:pt x="148" y="100"/>
                  </a:cubicBezTo>
                  <a:cubicBezTo>
                    <a:pt x="181" y="100"/>
                    <a:pt x="204" y="108"/>
                    <a:pt x="215" y="146"/>
                  </a:cubicBezTo>
                  <a:lnTo>
                    <a:pt x="334" y="111"/>
                  </a:lnTo>
                  <a:cubicBezTo>
                    <a:pt x="312" y="98"/>
                    <a:pt x="295" y="94"/>
                    <a:pt x="282" y="94"/>
                  </a:cubicBezTo>
                  <a:cubicBezTo>
                    <a:pt x="257" y="94"/>
                    <a:pt x="244" y="109"/>
                    <a:pt x="223" y="109"/>
                  </a:cubicBezTo>
                  <a:cubicBezTo>
                    <a:pt x="214" y="109"/>
                    <a:pt x="204" y="107"/>
                    <a:pt x="191" y="99"/>
                  </a:cubicBezTo>
                  <a:cubicBezTo>
                    <a:pt x="167" y="75"/>
                    <a:pt x="215" y="87"/>
                    <a:pt x="191" y="63"/>
                  </a:cubicBezTo>
                  <a:cubicBezTo>
                    <a:pt x="142" y="24"/>
                    <a:pt x="84" y="1"/>
                    <a:pt x="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3"/>
            <p:cNvSpPr/>
            <p:nvPr/>
          </p:nvSpPr>
          <p:spPr>
            <a:xfrm>
              <a:off x="5474175" y="2258150"/>
              <a:ext cx="3000" cy="1200"/>
            </a:xfrm>
            <a:custGeom>
              <a:rect b="b" l="l" r="r" t="t"/>
              <a:pathLst>
                <a:path extrusionOk="0" h="48" w="120">
                  <a:moveTo>
                    <a:pt x="84" y="0"/>
                  </a:moveTo>
                  <a:cubicBezTo>
                    <a:pt x="84" y="10"/>
                    <a:pt x="76" y="14"/>
                    <a:pt x="63" y="14"/>
                  </a:cubicBezTo>
                  <a:cubicBezTo>
                    <a:pt x="46" y="14"/>
                    <a:pt x="21" y="7"/>
                    <a:pt x="1" y="0"/>
                  </a:cubicBezTo>
                  <a:lnTo>
                    <a:pt x="1" y="0"/>
                  </a:lnTo>
                  <a:cubicBezTo>
                    <a:pt x="1" y="40"/>
                    <a:pt x="31" y="47"/>
                    <a:pt x="61" y="47"/>
                  </a:cubicBezTo>
                  <a:cubicBezTo>
                    <a:pt x="76" y="47"/>
                    <a:pt x="90" y="45"/>
                    <a:pt x="102" y="45"/>
                  </a:cubicBezTo>
                  <a:cubicBezTo>
                    <a:pt x="109" y="45"/>
                    <a:pt x="116" y="46"/>
                    <a:pt x="120" y="48"/>
                  </a:cubicBezTo>
                  <a:cubicBezTo>
                    <a:pt x="108" y="24"/>
                    <a:pt x="96" y="12"/>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3"/>
            <p:cNvSpPr/>
            <p:nvPr/>
          </p:nvSpPr>
          <p:spPr>
            <a:xfrm>
              <a:off x="5455425" y="2249225"/>
              <a:ext cx="3300" cy="325"/>
            </a:xfrm>
            <a:custGeom>
              <a:rect b="b" l="l" r="r" t="t"/>
              <a:pathLst>
                <a:path extrusionOk="0" h="13" w="132">
                  <a:moveTo>
                    <a:pt x="1" y="0"/>
                  </a:moveTo>
                  <a:lnTo>
                    <a:pt x="48" y="12"/>
                  </a:lnTo>
                  <a:lnTo>
                    <a:pt x="132" y="12"/>
                  </a:lnTo>
                  <a:cubicBezTo>
                    <a:pt x="84" y="12"/>
                    <a:pt x="48"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3"/>
            <p:cNvSpPr/>
            <p:nvPr/>
          </p:nvSpPr>
          <p:spPr>
            <a:xfrm>
              <a:off x="5454250" y="2248325"/>
              <a:ext cx="2700" cy="325"/>
            </a:xfrm>
            <a:custGeom>
              <a:rect b="b" l="l" r="r" t="t"/>
              <a:pathLst>
                <a:path extrusionOk="0" h="13" w="108">
                  <a:moveTo>
                    <a:pt x="107" y="0"/>
                  </a:moveTo>
                  <a:cubicBezTo>
                    <a:pt x="72" y="0"/>
                    <a:pt x="36" y="12"/>
                    <a:pt x="0" y="12"/>
                  </a:cubicBezTo>
                  <a:lnTo>
                    <a:pt x="107" y="12"/>
                  </a:ln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3"/>
            <p:cNvSpPr/>
            <p:nvPr/>
          </p:nvSpPr>
          <p:spPr>
            <a:xfrm>
              <a:off x="5453650" y="2247725"/>
              <a:ext cx="2400" cy="25"/>
            </a:xfrm>
            <a:custGeom>
              <a:rect b="b" l="l" r="r" t="t"/>
              <a:pathLst>
                <a:path extrusionOk="0" h="1" w="96">
                  <a:moveTo>
                    <a:pt x="0" y="1"/>
                  </a:moveTo>
                  <a:lnTo>
                    <a:pt x="12" y="1"/>
                  </a:lnTo>
                  <a:lnTo>
                    <a:pt x="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3"/>
            <p:cNvSpPr/>
            <p:nvPr/>
          </p:nvSpPr>
          <p:spPr>
            <a:xfrm>
              <a:off x="5447100" y="2246250"/>
              <a:ext cx="3000" cy="1000"/>
            </a:xfrm>
            <a:custGeom>
              <a:rect b="b" l="l" r="r" t="t"/>
              <a:pathLst>
                <a:path extrusionOk="0" h="40" w="120">
                  <a:moveTo>
                    <a:pt x="0" y="0"/>
                  </a:moveTo>
                  <a:lnTo>
                    <a:pt x="24" y="24"/>
                  </a:lnTo>
                  <a:cubicBezTo>
                    <a:pt x="48" y="24"/>
                    <a:pt x="82" y="40"/>
                    <a:pt x="103" y="40"/>
                  </a:cubicBezTo>
                  <a:cubicBezTo>
                    <a:pt x="113" y="40"/>
                    <a:pt x="119" y="36"/>
                    <a:pt x="119" y="24"/>
                  </a:cubicBezTo>
                  <a:lnTo>
                    <a:pt x="119" y="24"/>
                  </a:lnTo>
                  <a:cubicBezTo>
                    <a:pt x="110" y="27"/>
                    <a:pt x="99" y="29"/>
                    <a:pt x="87" y="29"/>
                  </a:cubicBezTo>
                  <a:cubicBezTo>
                    <a:pt x="54" y="29"/>
                    <a:pt x="18" y="1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3"/>
            <p:cNvSpPr/>
            <p:nvPr/>
          </p:nvSpPr>
          <p:spPr>
            <a:xfrm>
              <a:off x="5425375" y="2259925"/>
              <a:ext cx="1200" cy="1225"/>
            </a:xfrm>
            <a:custGeom>
              <a:rect b="b" l="l" r="r" t="t"/>
              <a:pathLst>
                <a:path extrusionOk="0" h="49" w="48">
                  <a:moveTo>
                    <a:pt x="3" y="42"/>
                  </a:moveTo>
                  <a:cubicBezTo>
                    <a:pt x="1" y="44"/>
                    <a:pt x="0" y="46"/>
                    <a:pt x="0" y="48"/>
                  </a:cubicBezTo>
                  <a:lnTo>
                    <a:pt x="3" y="42"/>
                  </a:lnTo>
                  <a:close/>
                  <a:moveTo>
                    <a:pt x="24" y="1"/>
                  </a:moveTo>
                  <a:lnTo>
                    <a:pt x="3" y="42"/>
                  </a:lnTo>
                  <a:lnTo>
                    <a:pt x="3" y="42"/>
                  </a:lnTo>
                  <a:cubicBezTo>
                    <a:pt x="6" y="40"/>
                    <a:pt x="9" y="39"/>
                    <a:pt x="14" y="39"/>
                  </a:cubicBezTo>
                  <a:cubicBezTo>
                    <a:pt x="21" y="39"/>
                    <a:pt x="30" y="42"/>
                    <a:pt x="36" y="48"/>
                  </a:cubicBezTo>
                  <a:cubicBezTo>
                    <a:pt x="48" y="25"/>
                    <a:pt x="36" y="13"/>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3"/>
            <p:cNvSpPr/>
            <p:nvPr/>
          </p:nvSpPr>
          <p:spPr>
            <a:xfrm>
              <a:off x="5420600" y="2259575"/>
              <a:ext cx="4800" cy="1275"/>
            </a:xfrm>
            <a:custGeom>
              <a:rect b="b" l="l" r="r" t="t"/>
              <a:pathLst>
                <a:path extrusionOk="0" h="51" w="192">
                  <a:moveTo>
                    <a:pt x="84" y="3"/>
                  </a:moveTo>
                  <a:lnTo>
                    <a:pt x="60" y="15"/>
                  </a:lnTo>
                  <a:cubicBezTo>
                    <a:pt x="61" y="15"/>
                    <a:pt x="62" y="15"/>
                    <a:pt x="62" y="15"/>
                  </a:cubicBezTo>
                  <a:lnTo>
                    <a:pt x="62" y="15"/>
                  </a:lnTo>
                  <a:lnTo>
                    <a:pt x="84" y="3"/>
                  </a:lnTo>
                  <a:close/>
                  <a:moveTo>
                    <a:pt x="175" y="0"/>
                  </a:moveTo>
                  <a:cubicBezTo>
                    <a:pt x="147" y="0"/>
                    <a:pt x="115" y="17"/>
                    <a:pt x="81" y="17"/>
                  </a:cubicBezTo>
                  <a:cubicBezTo>
                    <a:pt x="75" y="17"/>
                    <a:pt x="69" y="17"/>
                    <a:pt x="62" y="15"/>
                  </a:cubicBezTo>
                  <a:lnTo>
                    <a:pt x="62" y="15"/>
                  </a:lnTo>
                  <a:lnTo>
                    <a:pt x="1" y="50"/>
                  </a:lnTo>
                  <a:cubicBezTo>
                    <a:pt x="96" y="50"/>
                    <a:pt x="108" y="15"/>
                    <a:pt x="191" y="3"/>
                  </a:cubicBezTo>
                  <a:cubicBezTo>
                    <a:pt x="186" y="1"/>
                    <a:pt x="181" y="0"/>
                    <a:pt x="1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3"/>
            <p:cNvSpPr/>
            <p:nvPr/>
          </p:nvSpPr>
          <p:spPr>
            <a:xfrm>
              <a:off x="5375850" y="2266475"/>
              <a:ext cx="6375" cy="4225"/>
            </a:xfrm>
            <a:custGeom>
              <a:rect b="b" l="l" r="r" t="t"/>
              <a:pathLst>
                <a:path extrusionOk="0" h="169" w="255">
                  <a:moveTo>
                    <a:pt x="255" y="1"/>
                  </a:moveTo>
                  <a:lnTo>
                    <a:pt x="255" y="1"/>
                  </a:lnTo>
                  <a:cubicBezTo>
                    <a:pt x="183" y="48"/>
                    <a:pt x="112" y="72"/>
                    <a:pt x="17" y="108"/>
                  </a:cubicBezTo>
                  <a:cubicBezTo>
                    <a:pt x="38" y="119"/>
                    <a:pt x="1" y="169"/>
                    <a:pt x="12" y="169"/>
                  </a:cubicBezTo>
                  <a:cubicBezTo>
                    <a:pt x="13" y="169"/>
                    <a:pt x="15" y="168"/>
                    <a:pt x="17" y="167"/>
                  </a:cubicBezTo>
                  <a:lnTo>
                    <a:pt x="112" y="96"/>
                  </a:lnTo>
                  <a:lnTo>
                    <a:pt x="112" y="132"/>
                  </a:lnTo>
                  <a:cubicBezTo>
                    <a:pt x="183" y="120"/>
                    <a:pt x="136" y="72"/>
                    <a:pt x="219" y="60"/>
                  </a:cubicBezTo>
                  <a:cubicBezTo>
                    <a:pt x="219" y="25"/>
                    <a:pt x="207" y="36"/>
                    <a:pt x="2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3"/>
            <p:cNvSpPr/>
            <p:nvPr/>
          </p:nvSpPr>
          <p:spPr>
            <a:xfrm>
              <a:off x="5290825" y="2334350"/>
              <a:ext cx="325" cy="25"/>
            </a:xfrm>
            <a:custGeom>
              <a:rect b="b" l="l" r="r" t="t"/>
              <a:pathLst>
                <a:path extrusionOk="0" h="1" w="13">
                  <a:moveTo>
                    <a:pt x="1" y="0"/>
                  </a:moveTo>
                  <a:cubicBezTo>
                    <a:pt x="13" y="0"/>
                    <a:pt x="13" y="0"/>
                    <a:pt x="13" y="0"/>
                  </a:cubicBezTo>
                  <a:cubicBezTo>
                    <a:pt x="13" y="0"/>
                    <a:pt x="1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3"/>
            <p:cNvSpPr/>
            <p:nvPr/>
          </p:nvSpPr>
          <p:spPr>
            <a:xfrm>
              <a:off x="5289725" y="2334125"/>
              <a:ext cx="1125" cy="975"/>
            </a:xfrm>
            <a:custGeom>
              <a:rect b="b" l="l" r="r" t="t"/>
              <a:pathLst>
                <a:path extrusionOk="0" h="39" w="45">
                  <a:moveTo>
                    <a:pt x="31" y="0"/>
                  </a:moveTo>
                  <a:cubicBezTo>
                    <a:pt x="24" y="0"/>
                    <a:pt x="15" y="3"/>
                    <a:pt x="9" y="9"/>
                  </a:cubicBezTo>
                  <a:cubicBezTo>
                    <a:pt x="0" y="31"/>
                    <a:pt x="3" y="39"/>
                    <a:pt x="9" y="39"/>
                  </a:cubicBezTo>
                  <a:cubicBezTo>
                    <a:pt x="21" y="39"/>
                    <a:pt x="45" y="17"/>
                    <a:pt x="45" y="9"/>
                  </a:cubicBezTo>
                  <a:cubicBezTo>
                    <a:pt x="45" y="3"/>
                    <a:pt x="39"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3"/>
            <p:cNvSpPr/>
            <p:nvPr/>
          </p:nvSpPr>
          <p:spPr>
            <a:xfrm>
              <a:off x="5534025" y="2189500"/>
              <a:ext cx="450" cy="500"/>
            </a:xfrm>
            <a:custGeom>
              <a:rect b="b" l="l" r="r" t="t"/>
              <a:pathLst>
                <a:path extrusionOk="0" h="20" w="18">
                  <a:moveTo>
                    <a:pt x="16" y="1"/>
                  </a:moveTo>
                  <a:cubicBezTo>
                    <a:pt x="14" y="1"/>
                    <a:pt x="7" y="13"/>
                    <a:pt x="0" y="20"/>
                  </a:cubicBezTo>
                  <a:lnTo>
                    <a:pt x="12" y="20"/>
                  </a:lnTo>
                  <a:cubicBezTo>
                    <a:pt x="17" y="6"/>
                    <a:pt x="18" y="1"/>
                    <a:pt x="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3"/>
            <p:cNvSpPr/>
            <p:nvPr/>
          </p:nvSpPr>
          <p:spPr>
            <a:xfrm>
              <a:off x="5533725" y="2189675"/>
              <a:ext cx="300" cy="325"/>
            </a:xfrm>
            <a:custGeom>
              <a:rect b="b" l="l" r="r" t="t"/>
              <a:pathLst>
                <a:path extrusionOk="0" h="13" w="12">
                  <a:moveTo>
                    <a:pt x="0" y="1"/>
                  </a:moveTo>
                  <a:cubicBezTo>
                    <a:pt x="0" y="13"/>
                    <a:pt x="12" y="13"/>
                    <a:pt x="12" y="13"/>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3"/>
            <p:cNvSpPr/>
            <p:nvPr/>
          </p:nvSpPr>
          <p:spPr>
            <a:xfrm>
              <a:off x="5503650" y="2201300"/>
              <a:ext cx="25" cy="325"/>
            </a:xfrm>
            <a:custGeom>
              <a:rect b="b" l="l" r="r" t="t"/>
              <a:pathLst>
                <a:path extrusionOk="0" h="13" w="1">
                  <a:moveTo>
                    <a:pt x="1" y="0"/>
                  </a:moveTo>
                  <a:cubicBezTo>
                    <a:pt x="1" y="0"/>
                    <a:pt x="1" y="0"/>
                    <a:pt x="1" y="0"/>
                  </a:cubicBezTo>
                  <a:cubicBezTo>
                    <a:pt x="1" y="0"/>
                    <a:pt x="1"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3"/>
            <p:cNvSpPr/>
            <p:nvPr/>
          </p:nvSpPr>
          <p:spPr>
            <a:xfrm>
              <a:off x="5496200" y="2204275"/>
              <a:ext cx="325" cy="325"/>
            </a:xfrm>
            <a:custGeom>
              <a:rect b="b" l="l" r="r" t="t"/>
              <a:pathLst>
                <a:path extrusionOk="0" h="13" w="13">
                  <a:moveTo>
                    <a:pt x="1" y="0"/>
                  </a:moveTo>
                  <a:cubicBezTo>
                    <a:pt x="1" y="12"/>
                    <a:pt x="13" y="12"/>
                    <a:pt x="13" y="12"/>
                  </a:cubicBezTo>
                  <a:cubicBezTo>
                    <a:pt x="13" y="12"/>
                    <a:pt x="13"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3"/>
            <p:cNvSpPr/>
            <p:nvPr/>
          </p:nvSpPr>
          <p:spPr>
            <a:xfrm>
              <a:off x="5507525" y="2197725"/>
              <a:ext cx="625" cy="325"/>
            </a:xfrm>
            <a:custGeom>
              <a:rect b="b" l="l" r="r" t="t"/>
              <a:pathLst>
                <a:path extrusionOk="0" h="13" w="25">
                  <a:moveTo>
                    <a:pt x="0" y="0"/>
                  </a:moveTo>
                  <a:cubicBezTo>
                    <a:pt x="12" y="12"/>
                    <a:pt x="12" y="12"/>
                    <a:pt x="24" y="12"/>
                  </a:cubicBezTo>
                  <a:cubicBezTo>
                    <a:pt x="12" y="0"/>
                    <a:pt x="12"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3"/>
            <p:cNvSpPr/>
            <p:nvPr/>
          </p:nvSpPr>
          <p:spPr>
            <a:xfrm>
              <a:off x="5459600" y="2212600"/>
              <a:ext cx="325" cy="325"/>
            </a:xfrm>
            <a:custGeom>
              <a:rect b="b" l="l" r="r" t="t"/>
              <a:pathLst>
                <a:path extrusionOk="0" h="13" w="13">
                  <a:moveTo>
                    <a:pt x="12" y="13"/>
                  </a:moveTo>
                  <a:cubicBezTo>
                    <a:pt x="12" y="13"/>
                    <a:pt x="12" y="13"/>
                    <a:pt x="0" y="1"/>
                  </a:cubicBezTo>
                  <a:lnTo>
                    <a:pt x="0" y="1"/>
                  </a:lnTo>
                  <a:lnTo>
                    <a:pt x="12" y="1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3"/>
            <p:cNvSpPr/>
            <p:nvPr/>
          </p:nvSpPr>
          <p:spPr>
            <a:xfrm>
              <a:off x="5519725" y="2189100"/>
              <a:ext cx="25" cy="25"/>
            </a:xfrm>
            <a:custGeom>
              <a:rect b="b" l="l" r="r" t="t"/>
              <a:pathLst>
                <a:path extrusionOk="0" h="1" w="1">
                  <a:moveTo>
                    <a:pt x="1" y="0"/>
                  </a:moveTo>
                  <a:lnTo>
                    <a:pt x="1" y="0"/>
                  </a:lnTo>
                  <a:cubicBezTo>
                    <a:pt x="1"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3"/>
            <p:cNvSpPr/>
            <p:nvPr/>
          </p:nvSpPr>
          <p:spPr>
            <a:xfrm>
              <a:off x="5517950" y="2189100"/>
              <a:ext cx="25" cy="300"/>
            </a:xfrm>
            <a:custGeom>
              <a:rect b="b" l="l" r="r" t="t"/>
              <a:pathLst>
                <a:path extrusionOk="0" h="12" w="1">
                  <a:moveTo>
                    <a:pt x="0" y="12"/>
                  </a:moveTo>
                  <a:cubicBezTo>
                    <a:pt x="0" y="12"/>
                    <a:pt x="0" y="12"/>
                    <a:pt x="0" y="12"/>
                  </a:cubicBezTo>
                  <a:cubicBezTo>
                    <a:pt x="0" y="0"/>
                    <a:pt x="0" y="0"/>
                    <a:pt x="0"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3"/>
            <p:cNvSpPr/>
            <p:nvPr/>
          </p:nvSpPr>
          <p:spPr>
            <a:xfrm>
              <a:off x="5514075" y="2197425"/>
              <a:ext cx="325" cy="250"/>
            </a:xfrm>
            <a:custGeom>
              <a:rect b="b" l="l" r="r" t="t"/>
              <a:pathLst>
                <a:path extrusionOk="0" h="10" w="13">
                  <a:moveTo>
                    <a:pt x="0" y="0"/>
                  </a:moveTo>
                  <a:cubicBezTo>
                    <a:pt x="6" y="6"/>
                    <a:pt x="9" y="9"/>
                    <a:pt x="11" y="9"/>
                  </a:cubicBezTo>
                  <a:cubicBezTo>
                    <a:pt x="12" y="9"/>
                    <a:pt x="12" y="6"/>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3"/>
            <p:cNvSpPr/>
            <p:nvPr/>
          </p:nvSpPr>
          <p:spPr>
            <a:xfrm>
              <a:off x="5505150" y="2198900"/>
              <a:ext cx="25" cy="325"/>
            </a:xfrm>
            <a:custGeom>
              <a:rect b="b" l="l" r="r" t="t"/>
              <a:pathLst>
                <a:path extrusionOk="0" h="13" w="1">
                  <a:moveTo>
                    <a:pt x="0" y="13"/>
                  </a:moveTo>
                  <a:cubicBezTo>
                    <a:pt x="0" y="13"/>
                    <a:pt x="0" y="13"/>
                    <a:pt x="0" y="13"/>
                  </a:cubicBezTo>
                  <a:cubicBezTo>
                    <a:pt x="0" y="13"/>
                    <a:pt x="0" y="1"/>
                    <a:pt x="0" y="1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3"/>
            <p:cNvSpPr/>
            <p:nvPr/>
          </p:nvSpPr>
          <p:spPr>
            <a:xfrm>
              <a:off x="5425675" y="2231950"/>
              <a:ext cx="900" cy="1225"/>
            </a:xfrm>
            <a:custGeom>
              <a:rect b="b" l="l" r="r" t="t"/>
              <a:pathLst>
                <a:path extrusionOk="0" h="49" w="36">
                  <a:moveTo>
                    <a:pt x="0" y="1"/>
                  </a:moveTo>
                  <a:cubicBezTo>
                    <a:pt x="0" y="1"/>
                    <a:pt x="0" y="12"/>
                    <a:pt x="0" y="24"/>
                  </a:cubicBezTo>
                  <a:lnTo>
                    <a:pt x="36" y="48"/>
                  </a:lnTo>
                  <a:cubicBezTo>
                    <a:pt x="36" y="36"/>
                    <a:pt x="33" y="36"/>
                    <a:pt x="28" y="36"/>
                  </a:cubicBezTo>
                  <a:cubicBezTo>
                    <a:pt x="24" y="36"/>
                    <a:pt x="18" y="36"/>
                    <a:pt x="12" y="24"/>
                  </a:cubicBezTo>
                  <a:cubicBezTo>
                    <a:pt x="12" y="20"/>
                    <a:pt x="13" y="19"/>
                    <a:pt x="16" y="19"/>
                  </a:cubicBezTo>
                  <a:cubicBezTo>
                    <a:pt x="20" y="19"/>
                    <a:pt x="28" y="24"/>
                    <a:pt x="36" y="24"/>
                  </a:cubicBezTo>
                  <a:cubicBezTo>
                    <a:pt x="29" y="11"/>
                    <a:pt x="25" y="7"/>
                    <a:pt x="21" y="7"/>
                  </a:cubicBezTo>
                  <a:cubicBezTo>
                    <a:pt x="15" y="7"/>
                    <a:pt x="12" y="18"/>
                    <a:pt x="8" y="18"/>
                  </a:cubicBezTo>
                  <a:cubicBezTo>
                    <a:pt x="6" y="18"/>
                    <a:pt x="3" y="1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3"/>
            <p:cNvSpPr/>
            <p:nvPr/>
          </p:nvSpPr>
          <p:spPr>
            <a:xfrm>
              <a:off x="5456025" y="2211700"/>
              <a:ext cx="1525" cy="2425"/>
            </a:xfrm>
            <a:custGeom>
              <a:rect b="b" l="l" r="r" t="t"/>
              <a:pathLst>
                <a:path extrusionOk="0" h="97" w="61">
                  <a:moveTo>
                    <a:pt x="1" y="1"/>
                  </a:moveTo>
                  <a:cubicBezTo>
                    <a:pt x="1" y="37"/>
                    <a:pt x="48" y="60"/>
                    <a:pt x="48" y="96"/>
                  </a:cubicBezTo>
                  <a:lnTo>
                    <a:pt x="60" y="96"/>
                  </a:lnTo>
                  <a:cubicBezTo>
                    <a:pt x="36" y="72"/>
                    <a:pt x="36" y="49"/>
                    <a:pt x="24" y="25"/>
                  </a:cubicBezTo>
                  <a:cubicBezTo>
                    <a:pt x="12" y="13"/>
                    <a:pt x="12"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3"/>
            <p:cNvSpPr/>
            <p:nvPr/>
          </p:nvSpPr>
          <p:spPr>
            <a:xfrm>
              <a:off x="5457525" y="2214100"/>
              <a:ext cx="600" cy="325"/>
            </a:xfrm>
            <a:custGeom>
              <a:rect b="b" l="l" r="r" t="t"/>
              <a:pathLst>
                <a:path extrusionOk="0" h="13" w="24">
                  <a:moveTo>
                    <a:pt x="0" y="0"/>
                  </a:moveTo>
                  <a:cubicBezTo>
                    <a:pt x="12" y="0"/>
                    <a:pt x="12" y="12"/>
                    <a:pt x="12" y="12"/>
                  </a:cubicBezTo>
                  <a:lnTo>
                    <a:pt x="24" y="12"/>
                  </a:lnTo>
                  <a:cubicBezTo>
                    <a:pt x="12" y="0"/>
                    <a:pt x="12"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3"/>
            <p:cNvSpPr/>
            <p:nvPr/>
          </p:nvSpPr>
          <p:spPr>
            <a:xfrm>
              <a:off x="5430725" y="2228375"/>
              <a:ext cx="325" cy="25"/>
            </a:xfrm>
            <a:custGeom>
              <a:rect b="b" l="l" r="r" t="t"/>
              <a:pathLst>
                <a:path extrusionOk="0" h="1" w="13">
                  <a:moveTo>
                    <a:pt x="1" y="1"/>
                  </a:moveTo>
                  <a:cubicBezTo>
                    <a:pt x="12" y="1"/>
                    <a:pt x="12" y="1"/>
                    <a:pt x="12"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3"/>
            <p:cNvSpPr/>
            <p:nvPr/>
          </p:nvSpPr>
          <p:spPr>
            <a:xfrm>
              <a:off x="5461075" y="2210825"/>
              <a:ext cx="325" cy="25"/>
            </a:xfrm>
            <a:custGeom>
              <a:rect b="b" l="l" r="r" t="t"/>
              <a:pathLst>
                <a:path extrusionOk="0" h="1" w="13">
                  <a:moveTo>
                    <a:pt x="1" y="0"/>
                  </a:moveTo>
                  <a:cubicBezTo>
                    <a:pt x="1" y="0"/>
                    <a:pt x="1" y="0"/>
                    <a:pt x="13" y="0"/>
                  </a:cubicBezTo>
                  <a:cubicBezTo>
                    <a:pt x="13" y="0"/>
                    <a:pt x="13"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3"/>
            <p:cNvSpPr/>
            <p:nvPr/>
          </p:nvSpPr>
          <p:spPr>
            <a:xfrm>
              <a:off x="5454550" y="2227550"/>
              <a:ext cx="600" cy="850"/>
            </a:xfrm>
            <a:custGeom>
              <a:rect b="b" l="l" r="r" t="t"/>
              <a:pathLst>
                <a:path extrusionOk="0" h="34" w="24">
                  <a:moveTo>
                    <a:pt x="12" y="0"/>
                  </a:moveTo>
                  <a:cubicBezTo>
                    <a:pt x="11" y="0"/>
                    <a:pt x="14" y="12"/>
                    <a:pt x="7" y="12"/>
                  </a:cubicBezTo>
                  <a:cubicBezTo>
                    <a:pt x="5" y="12"/>
                    <a:pt x="3" y="11"/>
                    <a:pt x="0" y="10"/>
                  </a:cubicBezTo>
                  <a:lnTo>
                    <a:pt x="0" y="10"/>
                  </a:lnTo>
                  <a:lnTo>
                    <a:pt x="12" y="34"/>
                  </a:lnTo>
                  <a:cubicBezTo>
                    <a:pt x="24" y="34"/>
                    <a:pt x="24" y="22"/>
                    <a:pt x="24" y="22"/>
                  </a:cubicBezTo>
                  <a:cubicBezTo>
                    <a:pt x="16" y="5"/>
                    <a:pt x="13"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3"/>
            <p:cNvSpPr/>
            <p:nvPr/>
          </p:nvSpPr>
          <p:spPr>
            <a:xfrm>
              <a:off x="5425375" y="2232550"/>
              <a:ext cx="325" cy="25"/>
            </a:xfrm>
            <a:custGeom>
              <a:rect b="b" l="l" r="r" t="t"/>
              <a:pathLst>
                <a:path extrusionOk="0" h="1" w="13">
                  <a:moveTo>
                    <a:pt x="0" y="0"/>
                  </a:moveTo>
                  <a:lnTo>
                    <a:pt x="12" y="0"/>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3"/>
            <p:cNvSpPr/>
            <p:nvPr/>
          </p:nvSpPr>
          <p:spPr>
            <a:xfrm>
              <a:off x="5459150" y="2212900"/>
              <a:ext cx="1075" cy="625"/>
            </a:xfrm>
            <a:custGeom>
              <a:rect b="b" l="l" r="r" t="t"/>
              <a:pathLst>
                <a:path extrusionOk="0" h="25" w="43">
                  <a:moveTo>
                    <a:pt x="30" y="1"/>
                  </a:moveTo>
                  <a:cubicBezTo>
                    <a:pt x="36" y="12"/>
                    <a:pt x="27" y="12"/>
                    <a:pt x="18" y="12"/>
                  </a:cubicBezTo>
                  <a:cubicBezTo>
                    <a:pt x="10" y="12"/>
                    <a:pt x="1" y="12"/>
                    <a:pt x="7" y="24"/>
                  </a:cubicBezTo>
                  <a:lnTo>
                    <a:pt x="42" y="12"/>
                  </a:lnTo>
                  <a:lnTo>
                    <a:pt x="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3"/>
            <p:cNvSpPr/>
            <p:nvPr/>
          </p:nvSpPr>
          <p:spPr>
            <a:xfrm>
              <a:off x="5528950" y="2191775"/>
              <a:ext cx="1525" cy="2400"/>
            </a:xfrm>
            <a:custGeom>
              <a:rect b="b" l="l" r="r" t="t"/>
              <a:pathLst>
                <a:path extrusionOk="0" h="96" w="61">
                  <a:moveTo>
                    <a:pt x="60" y="0"/>
                  </a:moveTo>
                  <a:cubicBezTo>
                    <a:pt x="36" y="36"/>
                    <a:pt x="24" y="24"/>
                    <a:pt x="1" y="36"/>
                  </a:cubicBezTo>
                  <a:lnTo>
                    <a:pt x="24" y="72"/>
                  </a:lnTo>
                  <a:lnTo>
                    <a:pt x="24" y="84"/>
                  </a:lnTo>
                  <a:lnTo>
                    <a:pt x="36" y="95"/>
                  </a:lnTo>
                  <a:cubicBezTo>
                    <a:pt x="60" y="72"/>
                    <a:pt x="60" y="36"/>
                    <a:pt x="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13"/>
            <p:cNvSpPr/>
            <p:nvPr/>
          </p:nvSpPr>
          <p:spPr>
            <a:xfrm>
              <a:off x="5521225" y="2185575"/>
              <a:ext cx="600" cy="850"/>
            </a:xfrm>
            <a:custGeom>
              <a:rect b="b" l="l" r="r" t="t"/>
              <a:pathLst>
                <a:path extrusionOk="0" h="34" w="24">
                  <a:moveTo>
                    <a:pt x="5" y="0"/>
                  </a:moveTo>
                  <a:cubicBezTo>
                    <a:pt x="2" y="0"/>
                    <a:pt x="0" y="3"/>
                    <a:pt x="0" y="10"/>
                  </a:cubicBezTo>
                  <a:lnTo>
                    <a:pt x="24" y="34"/>
                  </a:lnTo>
                  <a:cubicBezTo>
                    <a:pt x="24" y="17"/>
                    <a:pt x="12" y="0"/>
                    <a:pt x="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3"/>
            <p:cNvSpPr/>
            <p:nvPr/>
          </p:nvSpPr>
          <p:spPr>
            <a:xfrm>
              <a:off x="5524500" y="2193975"/>
              <a:ext cx="600" cy="1100"/>
            </a:xfrm>
            <a:custGeom>
              <a:rect b="b" l="l" r="r" t="t"/>
              <a:pathLst>
                <a:path extrusionOk="0" h="44" w="24">
                  <a:moveTo>
                    <a:pt x="11" y="0"/>
                  </a:moveTo>
                  <a:cubicBezTo>
                    <a:pt x="5" y="0"/>
                    <a:pt x="0" y="9"/>
                    <a:pt x="0" y="31"/>
                  </a:cubicBezTo>
                  <a:cubicBezTo>
                    <a:pt x="3" y="25"/>
                    <a:pt x="5" y="23"/>
                    <a:pt x="7" y="23"/>
                  </a:cubicBezTo>
                  <a:cubicBezTo>
                    <a:pt x="13" y="23"/>
                    <a:pt x="15" y="43"/>
                    <a:pt x="24" y="43"/>
                  </a:cubicBezTo>
                  <a:lnTo>
                    <a:pt x="24" y="7"/>
                  </a:lnTo>
                  <a:cubicBezTo>
                    <a:pt x="19" y="3"/>
                    <a:pt x="15"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3"/>
            <p:cNvSpPr/>
            <p:nvPr/>
          </p:nvSpPr>
          <p:spPr>
            <a:xfrm>
              <a:off x="5518825" y="2186125"/>
              <a:ext cx="775" cy="600"/>
            </a:xfrm>
            <a:custGeom>
              <a:rect b="b" l="l" r="r" t="t"/>
              <a:pathLst>
                <a:path extrusionOk="0" h="24" w="31">
                  <a:moveTo>
                    <a:pt x="25" y="0"/>
                  </a:moveTo>
                  <a:cubicBezTo>
                    <a:pt x="25" y="9"/>
                    <a:pt x="23" y="12"/>
                    <a:pt x="21" y="12"/>
                  </a:cubicBezTo>
                  <a:cubicBezTo>
                    <a:pt x="17" y="12"/>
                    <a:pt x="11" y="4"/>
                    <a:pt x="6" y="4"/>
                  </a:cubicBezTo>
                  <a:cubicBezTo>
                    <a:pt x="3" y="4"/>
                    <a:pt x="1" y="9"/>
                    <a:pt x="1" y="24"/>
                  </a:cubicBezTo>
                  <a:cubicBezTo>
                    <a:pt x="4" y="21"/>
                    <a:pt x="7" y="20"/>
                    <a:pt x="11" y="20"/>
                  </a:cubicBezTo>
                  <a:cubicBezTo>
                    <a:pt x="15" y="20"/>
                    <a:pt x="19" y="21"/>
                    <a:pt x="22" y="21"/>
                  </a:cubicBezTo>
                  <a:cubicBezTo>
                    <a:pt x="28" y="21"/>
                    <a:pt x="31" y="18"/>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3"/>
            <p:cNvSpPr/>
            <p:nvPr/>
          </p:nvSpPr>
          <p:spPr>
            <a:xfrm>
              <a:off x="5521500" y="2195900"/>
              <a:ext cx="925" cy="750"/>
            </a:xfrm>
            <a:custGeom>
              <a:rect b="b" l="l" r="r" t="t"/>
              <a:pathLst>
                <a:path extrusionOk="0" h="30" w="37">
                  <a:moveTo>
                    <a:pt x="6" y="0"/>
                  </a:moveTo>
                  <a:cubicBezTo>
                    <a:pt x="3" y="0"/>
                    <a:pt x="1" y="4"/>
                    <a:pt x="1" y="14"/>
                  </a:cubicBezTo>
                  <a:cubicBezTo>
                    <a:pt x="5" y="26"/>
                    <a:pt x="9" y="30"/>
                    <a:pt x="13" y="30"/>
                  </a:cubicBezTo>
                  <a:cubicBezTo>
                    <a:pt x="19" y="30"/>
                    <a:pt x="25" y="20"/>
                    <a:pt x="31" y="16"/>
                  </a:cubicBezTo>
                  <a:lnTo>
                    <a:pt x="31" y="16"/>
                  </a:lnTo>
                  <a:cubicBezTo>
                    <a:pt x="32" y="16"/>
                    <a:pt x="32" y="16"/>
                    <a:pt x="32" y="16"/>
                  </a:cubicBezTo>
                  <a:cubicBezTo>
                    <a:pt x="34" y="16"/>
                    <a:pt x="35" y="15"/>
                    <a:pt x="37" y="14"/>
                  </a:cubicBezTo>
                  <a:lnTo>
                    <a:pt x="37" y="14"/>
                  </a:lnTo>
                  <a:cubicBezTo>
                    <a:pt x="35" y="14"/>
                    <a:pt x="33" y="15"/>
                    <a:pt x="31" y="16"/>
                  </a:cubicBezTo>
                  <a:lnTo>
                    <a:pt x="31" y="16"/>
                  </a:lnTo>
                  <a:cubicBezTo>
                    <a:pt x="23" y="15"/>
                    <a:pt x="12" y="0"/>
                    <a:pt x="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3"/>
            <p:cNvSpPr/>
            <p:nvPr/>
          </p:nvSpPr>
          <p:spPr>
            <a:xfrm>
              <a:off x="5516450" y="2187000"/>
              <a:ext cx="1525" cy="2700"/>
            </a:xfrm>
            <a:custGeom>
              <a:rect b="b" l="l" r="r" t="t"/>
              <a:pathLst>
                <a:path extrusionOk="0" h="108" w="61">
                  <a:moveTo>
                    <a:pt x="12" y="1"/>
                  </a:moveTo>
                  <a:cubicBezTo>
                    <a:pt x="12" y="36"/>
                    <a:pt x="1" y="72"/>
                    <a:pt x="24" y="108"/>
                  </a:cubicBezTo>
                  <a:cubicBezTo>
                    <a:pt x="12" y="72"/>
                    <a:pt x="24" y="72"/>
                    <a:pt x="36" y="72"/>
                  </a:cubicBezTo>
                  <a:cubicBezTo>
                    <a:pt x="36" y="84"/>
                    <a:pt x="36" y="96"/>
                    <a:pt x="36" y="108"/>
                  </a:cubicBezTo>
                  <a:cubicBezTo>
                    <a:pt x="48" y="84"/>
                    <a:pt x="48" y="84"/>
                    <a:pt x="60" y="72"/>
                  </a:cubicBezTo>
                  <a:cubicBezTo>
                    <a:pt x="48" y="48"/>
                    <a:pt x="24" y="36"/>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3"/>
            <p:cNvSpPr/>
            <p:nvPr/>
          </p:nvSpPr>
          <p:spPr>
            <a:xfrm>
              <a:off x="5520800" y="2194925"/>
              <a:ext cx="1025" cy="2275"/>
            </a:xfrm>
            <a:custGeom>
              <a:rect b="b" l="l" r="r" t="t"/>
              <a:pathLst>
                <a:path extrusionOk="0" h="91" w="41">
                  <a:moveTo>
                    <a:pt x="2" y="0"/>
                  </a:moveTo>
                  <a:lnTo>
                    <a:pt x="2" y="0"/>
                  </a:lnTo>
                  <a:cubicBezTo>
                    <a:pt x="1" y="0"/>
                    <a:pt x="3" y="9"/>
                    <a:pt x="5" y="20"/>
                  </a:cubicBezTo>
                  <a:lnTo>
                    <a:pt x="5" y="20"/>
                  </a:lnTo>
                  <a:lnTo>
                    <a:pt x="5" y="5"/>
                  </a:lnTo>
                  <a:cubicBezTo>
                    <a:pt x="3" y="2"/>
                    <a:pt x="2" y="0"/>
                    <a:pt x="2" y="0"/>
                  </a:cubicBezTo>
                  <a:close/>
                  <a:moveTo>
                    <a:pt x="5" y="20"/>
                  </a:moveTo>
                  <a:lnTo>
                    <a:pt x="5" y="53"/>
                  </a:lnTo>
                  <a:cubicBezTo>
                    <a:pt x="6" y="52"/>
                    <a:pt x="7" y="51"/>
                    <a:pt x="8" y="51"/>
                  </a:cubicBezTo>
                  <a:lnTo>
                    <a:pt x="8" y="51"/>
                  </a:lnTo>
                  <a:cubicBezTo>
                    <a:pt x="7" y="52"/>
                    <a:pt x="6" y="53"/>
                    <a:pt x="5" y="53"/>
                  </a:cubicBezTo>
                  <a:cubicBezTo>
                    <a:pt x="15" y="63"/>
                    <a:pt x="26" y="91"/>
                    <a:pt x="36" y="91"/>
                  </a:cubicBezTo>
                  <a:cubicBezTo>
                    <a:pt x="38" y="91"/>
                    <a:pt x="39" y="90"/>
                    <a:pt x="41" y="89"/>
                  </a:cubicBezTo>
                  <a:cubicBezTo>
                    <a:pt x="31" y="69"/>
                    <a:pt x="21" y="50"/>
                    <a:pt x="12" y="50"/>
                  </a:cubicBezTo>
                  <a:cubicBezTo>
                    <a:pt x="10" y="50"/>
                    <a:pt x="9" y="50"/>
                    <a:pt x="8" y="51"/>
                  </a:cubicBezTo>
                  <a:lnTo>
                    <a:pt x="8" y="51"/>
                  </a:lnTo>
                  <a:cubicBezTo>
                    <a:pt x="10" y="46"/>
                    <a:pt x="8" y="32"/>
                    <a:pt x="5" y="2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3"/>
            <p:cNvSpPr/>
            <p:nvPr/>
          </p:nvSpPr>
          <p:spPr>
            <a:xfrm>
              <a:off x="5514975" y="2186400"/>
              <a:ext cx="1200" cy="1825"/>
            </a:xfrm>
            <a:custGeom>
              <a:rect b="b" l="l" r="r" t="t"/>
              <a:pathLst>
                <a:path extrusionOk="0" h="73" w="48">
                  <a:moveTo>
                    <a:pt x="48" y="1"/>
                  </a:moveTo>
                  <a:cubicBezTo>
                    <a:pt x="24" y="13"/>
                    <a:pt x="0" y="37"/>
                    <a:pt x="0" y="60"/>
                  </a:cubicBezTo>
                  <a:lnTo>
                    <a:pt x="12" y="72"/>
                  </a:lnTo>
                  <a:cubicBezTo>
                    <a:pt x="24" y="37"/>
                    <a:pt x="48" y="49"/>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3"/>
            <p:cNvSpPr/>
            <p:nvPr/>
          </p:nvSpPr>
          <p:spPr>
            <a:xfrm>
              <a:off x="5519125" y="2194875"/>
              <a:ext cx="625" cy="1375"/>
            </a:xfrm>
            <a:custGeom>
              <a:rect b="b" l="l" r="r" t="t"/>
              <a:pathLst>
                <a:path extrusionOk="0" h="55" w="25">
                  <a:moveTo>
                    <a:pt x="6" y="0"/>
                  </a:moveTo>
                  <a:cubicBezTo>
                    <a:pt x="5" y="0"/>
                    <a:pt x="3" y="2"/>
                    <a:pt x="1" y="7"/>
                  </a:cubicBezTo>
                  <a:lnTo>
                    <a:pt x="1" y="55"/>
                  </a:lnTo>
                  <a:cubicBezTo>
                    <a:pt x="25" y="55"/>
                    <a:pt x="1" y="31"/>
                    <a:pt x="1" y="19"/>
                  </a:cubicBezTo>
                  <a:lnTo>
                    <a:pt x="1" y="19"/>
                  </a:lnTo>
                  <a:cubicBezTo>
                    <a:pt x="7" y="25"/>
                    <a:pt x="10" y="28"/>
                    <a:pt x="13" y="28"/>
                  </a:cubicBezTo>
                  <a:cubicBezTo>
                    <a:pt x="16" y="28"/>
                    <a:pt x="19" y="25"/>
                    <a:pt x="25" y="19"/>
                  </a:cubicBezTo>
                  <a:lnTo>
                    <a:pt x="25" y="19"/>
                  </a:lnTo>
                  <a:cubicBezTo>
                    <a:pt x="22" y="20"/>
                    <a:pt x="20" y="21"/>
                    <a:pt x="18" y="21"/>
                  </a:cubicBezTo>
                  <a:cubicBezTo>
                    <a:pt x="6" y="21"/>
                    <a:pt x="9" y="0"/>
                    <a:pt x="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3"/>
            <p:cNvSpPr/>
            <p:nvPr/>
          </p:nvSpPr>
          <p:spPr>
            <a:xfrm>
              <a:off x="5517650" y="2196525"/>
              <a:ext cx="1200" cy="1825"/>
            </a:xfrm>
            <a:custGeom>
              <a:rect b="b" l="l" r="r" t="t"/>
              <a:pathLst>
                <a:path extrusionOk="0" h="73" w="48">
                  <a:moveTo>
                    <a:pt x="12" y="1"/>
                  </a:moveTo>
                  <a:lnTo>
                    <a:pt x="0" y="25"/>
                  </a:lnTo>
                  <a:lnTo>
                    <a:pt x="24" y="72"/>
                  </a:lnTo>
                  <a:cubicBezTo>
                    <a:pt x="48" y="48"/>
                    <a:pt x="24" y="48"/>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3"/>
            <p:cNvSpPr/>
            <p:nvPr/>
          </p:nvSpPr>
          <p:spPr>
            <a:xfrm>
              <a:off x="5516750" y="2195650"/>
              <a:ext cx="625" cy="2100"/>
            </a:xfrm>
            <a:custGeom>
              <a:rect b="b" l="l" r="r" t="t"/>
              <a:pathLst>
                <a:path extrusionOk="0" h="84" w="25">
                  <a:moveTo>
                    <a:pt x="12" y="0"/>
                  </a:moveTo>
                  <a:lnTo>
                    <a:pt x="0" y="83"/>
                  </a:lnTo>
                  <a:cubicBezTo>
                    <a:pt x="12" y="48"/>
                    <a:pt x="12" y="48"/>
                    <a:pt x="24" y="12"/>
                  </a:cubicBez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3"/>
            <p:cNvSpPr/>
            <p:nvPr/>
          </p:nvSpPr>
          <p:spPr>
            <a:xfrm>
              <a:off x="5505825" y="2189875"/>
              <a:ext cx="625" cy="975"/>
            </a:xfrm>
            <a:custGeom>
              <a:rect b="b" l="l" r="r" t="t"/>
              <a:pathLst>
                <a:path extrusionOk="0" h="39" w="25">
                  <a:moveTo>
                    <a:pt x="1" y="0"/>
                  </a:moveTo>
                  <a:lnTo>
                    <a:pt x="1" y="0"/>
                  </a:lnTo>
                  <a:cubicBezTo>
                    <a:pt x="0" y="0"/>
                    <a:pt x="2" y="1"/>
                    <a:pt x="6" y="3"/>
                  </a:cubicBezTo>
                  <a:lnTo>
                    <a:pt x="6" y="3"/>
                  </a:lnTo>
                  <a:cubicBezTo>
                    <a:pt x="3" y="1"/>
                    <a:pt x="1" y="0"/>
                    <a:pt x="1" y="0"/>
                  </a:cubicBezTo>
                  <a:close/>
                  <a:moveTo>
                    <a:pt x="6" y="3"/>
                  </a:moveTo>
                  <a:cubicBezTo>
                    <a:pt x="7" y="4"/>
                    <a:pt x="8" y="5"/>
                    <a:pt x="9" y="6"/>
                  </a:cubicBezTo>
                  <a:lnTo>
                    <a:pt x="9" y="6"/>
                  </a:lnTo>
                  <a:cubicBezTo>
                    <a:pt x="9" y="5"/>
                    <a:pt x="9" y="5"/>
                    <a:pt x="9" y="5"/>
                  </a:cubicBezTo>
                  <a:cubicBezTo>
                    <a:pt x="8" y="4"/>
                    <a:pt x="7" y="4"/>
                    <a:pt x="6" y="3"/>
                  </a:cubicBezTo>
                  <a:close/>
                  <a:moveTo>
                    <a:pt x="9" y="6"/>
                  </a:moveTo>
                  <a:lnTo>
                    <a:pt x="9" y="6"/>
                  </a:lnTo>
                  <a:cubicBezTo>
                    <a:pt x="9" y="22"/>
                    <a:pt x="21" y="38"/>
                    <a:pt x="23" y="38"/>
                  </a:cubicBezTo>
                  <a:cubicBezTo>
                    <a:pt x="25" y="38"/>
                    <a:pt x="24" y="36"/>
                    <a:pt x="21" y="29"/>
                  </a:cubicBezTo>
                  <a:cubicBezTo>
                    <a:pt x="21" y="19"/>
                    <a:pt x="14" y="11"/>
                    <a:pt x="9" y="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3"/>
            <p:cNvSpPr/>
            <p:nvPr/>
          </p:nvSpPr>
          <p:spPr>
            <a:xfrm>
              <a:off x="5509000" y="2199150"/>
              <a:ext cx="1525" cy="1275"/>
            </a:xfrm>
            <a:custGeom>
              <a:rect b="b" l="l" r="r" t="t"/>
              <a:pathLst>
                <a:path extrusionOk="0" h="51" w="61">
                  <a:moveTo>
                    <a:pt x="43" y="1"/>
                  </a:moveTo>
                  <a:cubicBezTo>
                    <a:pt x="30" y="1"/>
                    <a:pt x="11" y="30"/>
                    <a:pt x="1" y="51"/>
                  </a:cubicBezTo>
                  <a:cubicBezTo>
                    <a:pt x="13" y="27"/>
                    <a:pt x="60" y="27"/>
                    <a:pt x="49" y="3"/>
                  </a:cubicBezTo>
                  <a:cubicBezTo>
                    <a:pt x="47" y="1"/>
                    <a:pt x="45" y="1"/>
                    <a:pt x="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3"/>
            <p:cNvSpPr/>
            <p:nvPr/>
          </p:nvSpPr>
          <p:spPr>
            <a:xfrm>
              <a:off x="5497100" y="2205450"/>
              <a:ext cx="875" cy="1525"/>
            </a:xfrm>
            <a:custGeom>
              <a:rect b="b" l="l" r="r" t="t"/>
              <a:pathLst>
                <a:path extrusionOk="0" h="61" w="35">
                  <a:moveTo>
                    <a:pt x="24" y="1"/>
                  </a:moveTo>
                  <a:cubicBezTo>
                    <a:pt x="24" y="25"/>
                    <a:pt x="13" y="25"/>
                    <a:pt x="1" y="60"/>
                  </a:cubicBezTo>
                  <a:cubicBezTo>
                    <a:pt x="13" y="49"/>
                    <a:pt x="24" y="60"/>
                    <a:pt x="13" y="37"/>
                  </a:cubicBezTo>
                  <a:lnTo>
                    <a:pt x="13" y="37"/>
                  </a:lnTo>
                  <a:cubicBezTo>
                    <a:pt x="15" y="39"/>
                    <a:pt x="17" y="40"/>
                    <a:pt x="19" y="40"/>
                  </a:cubicBezTo>
                  <a:cubicBezTo>
                    <a:pt x="28" y="40"/>
                    <a:pt x="34" y="20"/>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3"/>
            <p:cNvSpPr/>
            <p:nvPr/>
          </p:nvSpPr>
          <p:spPr>
            <a:xfrm>
              <a:off x="5494125" y="2206350"/>
              <a:ext cx="625" cy="925"/>
            </a:xfrm>
            <a:custGeom>
              <a:rect b="b" l="l" r="r" t="t"/>
              <a:pathLst>
                <a:path extrusionOk="0" h="37" w="25">
                  <a:moveTo>
                    <a:pt x="12" y="1"/>
                  </a:moveTo>
                  <a:cubicBezTo>
                    <a:pt x="12" y="1"/>
                    <a:pt x="1" y="24"/>
                    <a:pt x="12" y="36"/>
                  </a:cubicBezTo>
                  <a:cubicBezTo>
                    <a:pt x="12" y="24"/>
                    <a:pt x="24" y="24"/>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3"/>
            <p:cNvSpPr/>
            <p:nvPr/>
          </p:nvSpPr>
          <p:spPr>
            <a:xfrm>
              <a:off x="5468225" y="2201300"/>
              <a:ext cx="625" cy="900"/>
            </a:xfrm>
            <a:custGeom>
              <a:rect b="b" l="l" r="r" t="t"/>
              <a:pathLst>
                <a:path extrusionOk="0" h="36" w="25">
                  <a:moveTo>
                    <a:pt x="13" y="0"/>
                  </a:moveTo>
                  <a:cubicBezTo>
                    <a:pt x="1" y="0"/>
                    <a:pt x="1" y="12"/>
                    <a:pt x="13" y="36"/>
                  </a:cubicBezTo>
                  <a:cubicBezTo>
                    <a:pt x="25" y="24"/>
                    <a:pt x="13" y="12"/>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3"/>
            <p:cNvSpPr/>
            <p:nvPr/>
          </p:nvSpPr>
          <p:spPr>
            <a:xfrm>
              <a:off x="5467625" y="2201900"/>
              <a:ext cx="625" cy="600"/>
            </a:xfrm>
            <a:custGeom>
              <a:rect b="b" l="l" r="r" t="t"/>
              <a:pathLst>
                <a:path extrusionOk="0" h="24" w="25">
                  <a:moveTo>
                    <a:pt x="13" y="12"/>
                  </a:moveTo>
                  <a:lnTo>
                    <a:pt x="1" y="0"/>
                  </a:lnTo>
                  <a:lnTo>
                    <a:pt x="25" y="2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3"/>
            <p:cNvSpPr/>
            <p:nvPr/>
          </p:nvSpPr>
          <p:spPr>
            <a:xfrm>
              <a:off x="5465550" y="2202175"/>
              <a:ext cx="325" cy="325"/>
            </a:xfrm>
            <a:custGeom>
              <a:rect b="b" l="l" r="r" t="t"/>
              <a:pathLst>
                <a:path extrusionOk="0" h="13" w="13">
                  <a:moveTo>
                    <a:pt x="12" y="1"/>
                  </a:moveTo>
                  <a:cubicBezTo>
                    <a:pt x="1" y="1"/>
                    <a:pt x="1" y="13"/>
                    <a:pt x="12" y="13"/>
                  </a:cubicBezTo>
                  <a:cubicBezTo>
                    <a:pt x="12" y="13"/>
                    <a:pt x="12"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3"/>
            <p:cNvSpPr/>
            <p:nvPr/>
          </p:nvSpPr>
          <p:spPr>
            <a:xfrm>
              <a:off x="5465850" y="2201900"/>
              <a:ext cx="325" cy="300"/>
            </a:xfrm>
            <a:custGeom>
              <a:rect b="b" l="l" r="r" t="t"/>
              <a:pathLst>
                <a:path extrusionOk="0" h="12" w="13">
                  <a:moveTo>
                    <a:pt x="0" y="0"/>
                  </a:moveTo>
                  <a:cubicBezTo>
                    <a:pt x="0" y="0"/>
                    <a:pt x="0" y="0"/>
                    <a:pt x="0" y="12"/>
                  </a:cubicBezTo>
                  <a:cubicBezTo>
                    <a:pt x="0" y="8"/>
                    <a:pt x="0" y="7"/>
                    <a:pt x="1" y="7"/>
                  </a:cubicBezTo>
                  <a:cubicBezTo>
                    <a:pt x="2" y="7"/>
                    <a:pt x="4" y="12"/>
                    <a:pt x="12" y="12"/>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3"/>
            <p:cNvSpPr/>
            <p:nvPr/>
          </p:nvSpPr>
          <p:spPr>
            <a:xfrm>
              <a:off x="5465250" y="2201900"/>
              <a:ext cx="925" cy="1800"/>
            </a:xfrm>
            <a:custGeom>
              <a:rect b="b" l="l" r="r" t="t"/>
              <a:pathLst>
                <a:path extrusionOk="0" h="72" w="37">
                  <a:moveTo>
                    <a:pt x="1" y="0"/>
                  </a:moveTo>
                  <a:lnTo>
                    <a:pt x="1" y="36"/>
                  </a:lnTo>
                  <a:lnTo>
                    <a:pt x="36" y="71"/>
                  </a:lnTo>
                  <a:cubicBezTo>
                    <a:pt x="36" y="36"/>
                    <a:pt x="1" y="6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3"/>
            <p:cNvSpPr/>
            <p:nvPr/>
          </p:nvSpPr>
          <p:spPr>
            <a:xfrm>
              <a:off x="5462275" y="2203675"/>
              <a:ext cx="2700" cy="3900"/>
            </a:xfrm>
            <a:custGeom>
              <a:rect b="b" l="l" r="r" t="t"/>
              <a:pathLst>
                <a:path extrusionOk="0" h="156" w="108">
                  <a:moveTo>
                    <a:pt x="72" y="0"/>
                  </a:moveTo>
                  <a:cubicBezTo>
                    <a:pt x="54" y="0"/>
                    <a:pt x="56" y="41"/>
                    <a:pt x="49" y="41"/>
                  </a:cubicBezTo>
                  <a:cubicBezTo>
                    <a:pt x="46" y="41"/>
                    <a:pt x="42" y="36"/>
                    <a:pt x="36" y="24"/>
                  </a:cubicBezTo>
                  <a:lnTo>
                    <a:pt x="36" y="24"/>
                  </a:lnTo>
                  <a:cubicBezTo>
                    <a:pt x="1" y="84"/>
                    <a:pt x="84" y="108"/>
                    <a:pt x="48" y="155"/>
                  </a:cubicBezTo>
                  <a:cubicBezTo>
                    <a:pt x="108" y="155"/>
                    <a:pt x="24" y="48"/>
                    <a:pt x="72" y="48"/>
                  </a:cubicBezTo>
                  <a:cubicBezTo>
                    <a:pt x="36" y="24"/>
                    <a:pt x="72" y="24"/>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3"/>
            <p:cNvSpPr/>
            <p:nvPr/>
          </p:nvSpPr>
          <p:spPr>
            <a:xfrm>
              <a:off x="5464650" y="2205300"/>
              <a:ext cx="725" cy="750"/>
            </a:xfrm>
            <a:custGeom>
              <a:rect b="b" l="l" r="r" t="t"/>
              <a:pathLst>
                <a:path extrusionOk="0" h="30" w="29">
                  <a:moveTo>
                    <a:pt x="8" y="1"/>
                  </a:moveTo>
                  <a:cubicBezTo>
                    <a:pt x="4" y="1"/>
                    <a:pt x="1" y="7"/>
                    <a:pt x="1" y="19"/>
                  </a:cubicBezTo>
                  <a:cubicBezTo>
                    <a:pt x="9" y="19"/>
                    <a:pt x="22" y="29"/>
                    <a:pt x="26" y="29"/>
                  </a:cubicBezTo>
                  <a:cubicBezTo>
                    <a:pt x="29" y="29"/>
                    <a:pt x="29" y="27"/>
                    <a:pt x="25" y="19"/>
                  </a:cubicBezTo>
                  <a:cubicBezTo>
                    <a:pt x="19" y="7"/>
                    <a:pt x="13" y="1"/>
                    <a:pt x="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3"/>
            <p:cNvSpPr/>
            <p:nvPr/>
          </p:nvSpPr>
          <p:spPr>
            <a:xfrm>
              <a:off x="5461975" y="2205175"/>
              <a:ext cx="325" cy="300"/>
            </a:xfrm>
            <a:custGeom>
              <a:rect b="b" l="l" r="r" t="t"/>
              <a:pathLst>
                <a:path extrusionOk="0" h="12" w="13">
                  <a:moveTo>
                    <a:pt x="1" y="0"/>
                  </a:moveTo>
                  <a:lnTo>
                    <a:pt x="1" y="12"/>
                  </a:lnTo>
                  <a:lnTo>
                    <a:pt x="13" y="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3"/>
            <p:cNvSpPr/>
            <p:nvPr/>
          </p:nvSpPr>
          <p:spPr>
            <a:xfrm>
              <a:off x="5460500" y="2204875"/>
              <a:ext cx="600" cy="900"/>
            </a:xfrm>
            <a:custGeom>
              <a:rect b="b" l="l" r="r" t="t"/>
              <a:pathLst>
                <a:path extrusionOk="0" h="36" w="24">
                  <a:moveTo>
                    <a:pt x="24" y="0"/>
                  </a:moveTo>
                  <a:cubicBezTo>
                    <a:pt x="24" y="12"/>
                    <a:pt x="0" y="24"/>
                    <a:pt x="24" y="36"/>
                  </a:cubicBezTo>
                  <a:lnTo>
                    <a:pt x="2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3"/>
            <p:cNvSpPr/>
            <p:nvPr/>
          </p:nvSpPr>
          <p:spPr>
            <a:xfrm>
              <a:off x="5458925" y="2205750"/>
              <a:ext cx="700" cy="1350"/>
            </a:xfrm>
            <a:custGeom>
              <a:rect b="b" l="l" r="r" t="t"/>
              <a:pathLst>
                <a:path extrusionOk="0" h="54" w="28">
                  <a:moveTo>
                    <a:pt x="4" y="1"/>
                  </a:moveTo>
                  <a:lnTo>
                    <a:pt x="4" y="1"/>
                  </a:lnTo>
                  <a:cubicBezTo>
                    <a:pt x="1" y="1"/>
                    <a:pt x="0" y="4"/>
                    <a:pt x="0" y="8"/>
                  </a:cubicBezTo>
                  <a:lnTo>
                    <a:pt x="0" y="8"/>
                  </a:lnTo>
                  <a:cubicBezTo>
                    <a:pt x="1" y="5"/>
                    <a:pt x="1" y="3"/>
                    <a:pt x="4" y="1"/>
                  </a:cubicBezTo>
                  <a:close/>
                  <a:moveTo>
                    <a:pt x="0" y="8"/>
                  </a:moveTo>
                  <a:lnTo>
                    <a:pt x="0" y="8"/>
                  </a:lnTo>
                  <a:cubicBezTo>
                    <a:pt x="0" y="9"/>
                    <a:pt x="0" y="10"/>
                    <a:pt x="1" y="12"/>
                  </a:cubicBezTo>
                  <a:lnTo>
                    <a:pt x="1" y="12"/>
                  </a:lnTo>
                  <a:cubicBezTo>
                    <a:pt x="1" y="10"/>
                    <a:pt x="0" y="9"/>
                    <a:pt x="0" y="8"/>
                  </a:cubicBezTo>
                  <a:close/>
                  <a:moveTo>
                    <a:pt x="1" y="12"/>
                  </a:moveTo>
                  <a:cubicBezTo>
                    <a:pt x="2" y="27"/>
                    <a:pt x="13" y="53"/>
                    <a:pt x="22" y="53"/>
                  </a:cubicBezTo>
                  <a:cubicBezTo>
                    <a:pt x="24" y="53"/>
                    <a:pt x="26" y="52"/>
                    <a:pt x="27" y="48"/>
                  </a:cubicBezTo>
                  <a:cubicBezTo>
                    <a:pt x="19" y="40"/>
                    <a:pt x="3" y="24"/>
                    <a:pt x="1"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3"/>
            <p:cNvSpPr/>
            <p:nvPr/>
          </p:nvSpPr>
          <p:spPr>
            <a:xfrm>
              <a:off x="5456625" y="2209925"/>
              <a:ext cx="625" cy="625"/>
            </a:xfrm>
            <a:custGeom>
              <a:rect b="b" l="l" r="r" t="t"/>
              <a:pathLst>
                <a:path extrusionOk="0" h="25" w="25">
                  <a:moveTo>
                    <a:pt x="12" y="1"/>
                  </a:moveTo>
                  <a:lnTo>
                    <a:pt x="0" y="24"/>
                  </a:lnTo>
                  <a:lnTo>
                    <a:pt x="12" y="24"/>
                  </a:lnTo>
                  <a:cubicBezTo>
                    <a:pt x="24" y="24"/>
                    <a:pt x="24" y="12"/>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3"/>
            <p:cNvSpPr/>
            <p:nvPr/>
          </p:nvSpPr>
          <p:spPr>
            <a:xfrm>
              <a:off x="5459600" y="2214100"/>
              <a:ext cx="925" cy="650"/>
            </a:xfrm>
            <a:custGeom>
              <a:rect b="b" l="l" r="r" t="t"/>
              <a:pathLst>
                <a:path extrusionOk="0" h="26" w="37">
                  <a:moveTo>
                    <a:pt x="36" y="0"/>
                  </a:moveTo>
                  <a:cubicBezTo>
                    <a:pt x="32" y="0"/>
                    <a:pt x="28" y="2"/>
                    <a:pt x="26" y="4"/>
                  </a:cubicBezTo>
                  <a:lnTo>
                    <a:pt x="26" y="4"/>
                  </a:lnTo>
                  <a:cubicBezTo>
                    <a:pt x="29" y="4"/>
                    <a:pt x="32" y="2"/>
                    <a:pt x="36" y="0"/>
                  </a:cubicBezTo>
                  <a:close/>
                  <a:moveTo>
                    <a:pt x="26" y="4"/>
                  </a:moveTo>
                  <a:cubicBezTo>
                    <a:pt x="20" y="6"/>
                    <a:pt x="17" y="6"/>
                    <a:pt x="14" y="6"/>
                  </a:cubicBezTo>
                  <a:cubicBezTo>
                    <a:pt x="9" y="6"/>
                    <a:pt x="6" y="6"/>
                    <a:pt x="0" y="12"/>
                  </a:cubicBezTo>
                  <a:cubicBezTo>
                    <a:pt x="7" y="22"/>
                    <a:pt x="11" y="25"/>
                    <a:pt x="13" y="25"/>
                  </a:cubicBezTo>
                  <a:cubicBezTo>
                    <a:pt x="19" y="25"/>
                    <a:pt x="19" y="12"/>
                    <a:pt x="26" y="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3"/>
            <p:cNvSpPr/>
            <p:nvPr/>
          </p:nvSpPr>
          <p:spPr>
            <a:xfrm>
              <a:off x="5455425" y="2209000"/>
              <a:ext cx="625" cy="650"/>
            </a:xfrm>
            <a:custGeom>
              <a:rect b="b" l="l" r="r" t="t"/>
              <a:pathLst>
                <a:path extrusionOk="0" h="26" w="25">
                  <a:moveTo>
                    <a:pt x="6" y="1"/>
                  </a:moveTo>
                  <a:cubicBezTo>
                    <a:pt x="1" y="1"/>
                    <a:pt x="1" y="11"/>
                    <a:pt x="1" y="26"/>
                  </a:cubicBezTo>
                  <a:cubicBezTo>
                    <a:pt x="1" y="14"/>
                    <a:pt x="4" y="11"/>
                    <a:pt x="8" y="11"/>
                  </a:cubicBezTo>
                  <a:cubicBezTo>
                    <a:pt x="13" y="11"/>
                    <a:pt x="19" y="14"/>
                    <a:pt x="25" y="14"/>
                  </a:cubicBezTo>
                  <a:cubicBezTo>
                    <a:pt x="15" y="5"/>
                    <a:pt x="10" y="1"/>
                    <a:pt x="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3"/>
            <p:cNvSpPr/>
            <p:nvPr/>
          </p:nvSpPr>
          <p:spPr>
            <a:xfrm>
              <a:off x="5453425" y="2209025"/>
              <a:ext cx="2025" cy="3300"/>
            </a:xfrm>
            <a:custGeom>
              <a:rect b="b" l="l" r="r" t="t"/>
              <a:pathLst>
                <a:path extrusionOk="0" h="132" w="81">
                  <a:moveTo>
                    <a:pt x="57" y="1"/>
                  </a:moveTo>
                  <a:cubicBezTo>
                    <a:pt x="35" y="1"/>
                    <a:pt x="75" y="43"/>
                    <a:pt x="61" y="58"/>
                  </a:cubicBezTo>
                  <a:lnTo>
                    <a:pt x="61" y="58"/>
                  </a:lnTo>
                  <a:cubicBezTo>
                    <a:pt x="64" y="58"/>
                    <a:pt x="71" y="62"/>
                    <a:pt x="81" y="72"/>
                  </a:cubicBezTo>
                  <a:lnTo>
                    <a:pt x="57" y="1"/>
                  </a:lnTo>
                  <a:close/>
                  <a:moveTo>
                    <a:pt x="18" y="20"/>
                  </a:moveTo>
                  <a:cubicBezTo>
                    <a:pt x="5" y="20"/>
                    <a:pt x="0" y="34"/>
                    <a:pt x="9" y="60"/>
                  </a:cubicBezTo>
                  <a:cubicBezTo>
                    <a:pt x="21" y="72"/>
                    <a:pt x="57" y="108"/>
                    <a:pt x="57" y="132"/>
                  </a:cubicBezTo>
                  <a:cubicBezTo>
                    <a:pt x="65" y="115"/>
                    <a:pt x="51" y="70"/>
                    <a:pt x="57" y="60"/>
                  </a:cubicBezTo>
                  <a:lnTo>
                    <a:pt x="57" y="60"/>
                  </a:lnTo>
                  <a:cubicBezTo>
                    <a:pt x="57" y="60"/>
                    <a:pt x="57" y="60"/>
                    <a:pt x="57" y="60"/>
                  </a:cubicBezTo>
                  <a:cubicBezTo>
                    <a:pt x="58" y="60"/>
                    <a:pt x="60" y="59"/>
                    <a:pt x="61" y="58"/>
                  </a:cubicBezTo>
                  <a:lnTo>
                    <a:pt x="61" y="58"/>
                  </a:lnTo>
                  <a:cubicBezTo>
                    <a:pt x="60" y="58"/>
                    <a:pt x="60" y="58"/>
                    <a:pt x="60" y="58"/>
                  </a:cubicBezTo>
                  <a:cubicBezTo>
                    <a:pt x="59" y="58"/>
                    <a:pt x="57" y="59"/>
                    <a:pt x="57" y="60"/>
                  </a:cubicBezTo>
                  <a:lnTo>
                    <a:pt x="57" y="60"/>
                  </a:lnTo>
                  <a:cubicBezTo>
                    <a:pt x="45" y="48"/>
                    <a:pt x="45" y="36"/>
                    <a:pt x="33" y="25"/>
                  </a:cubicBezTo>
                  <a:cubicBezTo>
                    <a:pt x="27" y="22"/>
                    <a:pt x="22" y="20"/>
                    <a:pt x="18" y="2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3"/>
            <p:cNvSpPr/>
            <p:nvPr/>
          </p:nvSpPr>
          <p:spPr>
            <a:xfrm>
              <a:off x="5457525" y="2212600"/>
              <a:ext cx="925" cy="1375"/>
            </a:xfrm>
            <a:custGeom>
              <a:rect b="b" l="l" r="r" t="t"/>
              <a:pathLst>
                <a:path extrusionOk="0" h="55" w="37">
                  <a:moveTo>
                    <a:pt x="0" y="1"/>
                  </a:moveTo>
                  <a:cubicBezTo>
                    <a:pt x="12" y="24"/>
                    <a:pt x="12" y="24"/>
                    <a:pt x="12" y="36"/>
                  </a:cubicBezTo>
                  <a:cubicBezTo>
                    <a:pt x="22" y="50"/>
                    <a:pt x="27" y="55"/>
                    <a:pt x="30" y="55"/>
                  </a:cubicBezTo>
                  <a:cubicBezTo>
                    <a:pt x="36" y="55"/>
                    <a:pt x="24" y="21"/>
                    <a:pt x="24" y="13"/>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3"/>
            <p:cNvSpPr/>
            <p:nvPr/>
          </p:nvSpPr>
          <p:spPr>
            <a:xfrm>
              <a:off x="5451850" y="2213200"/>
              <a:ext cx="625" cy="625"/>
            </a:xfrm>
            <a:custGeom>
              <a:rect b="b" l="l" r="r" t="t"/>
              <a:pathLst>
                <a:path extrusionOk="0" h="25" w="25">
                  <a:moveTo>
                    <a:pt x="25" y="0"/>
                  </a:moveTo>
                  <a:lnTo>
                    <a:pt x="1" y="24"/>
                  </a:lnTo>
                  <a:lnTo>
                    <a:pt x="13" y="24"/>
                  </a:lnTo>
                  <a:lnTo>
                    <a:pt x="2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3"/>
            <p:cNvSpPr/>
            <p:nvPr/>
          </p:nvSpPr>
          <p:spPr>
            <a:xfrm>
              <a:off x="5451275" y="2212600"/>
              <a:ext cx="300" cy="1225"/>
            </a:xfrm>
            <a:custGeom>
              <a:rect b="b" l="l" r="r" t="t"/>
              <a:pathLst>
                <a:path extrusionOk="0" h="49" w="12">
                  <a:moveTo>
                    <a:pt x="12" y="1"/>
                  </a:moveTo>
                  <a:lnTo>
                    <a:pt x="0" y="48"/>
                  </a:lnTo>
                  <a:lnTo>
                    <a:pt x="12" y="13"/>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3"/>
            <p:cNvSpPr/>
            <p:nvPr/>
          </p:nvSpPr>
          <p:spPr>
            <a:xfrm>
              <a:off x="5450675" y="2212600"/>
              <a:ext cx="325" cy="625"/>
            </a:xfrm>
            <a:custGeom>
              <a:rect b="b" l="l" r="r" t="t"/>
              <a:pathLst>
                <a:path extrusionOk="0" h="25" w="13">
                  <a:moveTo>
                    <a:pt x="12" y="1"/>
                  </a:moveTo>
                  <a:lnTo>
                    <a:pt x="0" y="24"/>
                  </a:lnTo>
                  <a:lnTo>
                    <a:pt x="12" y="24"/>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3"/>
            <p:cNvSpPr/>
            <p:nvPr/>
          </p:nvSpPr>
          <p:spPr>
            <a:xfrm>
              <a:off x="5449175" y="2213500"/>
              <a:ext cx="1275" cy="675"/>
            </a:xfrm>
            <a:custGeom>
              <a:rect b="b" l="l" r="r" t="t"/>
              <a:pathLst>
                <a:path extrusionOk="0" h="27" w="51">
                  <a:moveTo>
                    <a:pt x="36" y="0"/>
                  </a:moveTo>
                  <a:cubicBezTo>
                    <a:pt x="36" y="14"/>
                    <a:pt x="32" y="20"/>
                    <a:pt x="24" y="20"/>
                  </a:cubicBezTo>
                  <a:cubicBezTo>
                    <a:pt x="18" y="20"/>
                    <a:pt x="11" y="17"/>
                    <a:pt x="1" y="12"/>
                  </a:cubicBezTo>
                  <a:lnTo>
                    <a:pt x="1" y="12"/>
                  </a:lnTo>
                  <a:lnTo>
                    <a:pt x="25" y="24"/>
                  </a:lnTo>
                  <a:cubicBezTo>
                    <a:pt x="25" y="24"/>
                    <a:pt x="30" y="26"/>
                    <a:pt x="36" y="26"/>
                  </a:cubicBezTo>
                  <a:cubicBezTo>
                    <a:pt x="44" y="26"/>
                    <a:pt x="51" y="22"/>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3"/>
            <p:cNvSpPr/>
            <p:nvPr/>
          </p:nvSpPr>
          <p:spPr>
            <a:xfrm>
              <a:off x="5453650" y="2228675"/>
              <a:ext cx="925" cy="925"/>
            </a:xfrm>
            <a:custGeom>
              <a:rect b="b" l="l" r="r" t="t"/>
              <a:pathLst>
                <a:path extrusionOk="0" h="37" w="37">
                  <a:moveTo>
                    <a:pt x="0" y="1"/>
                  </a:moveTo>
                  <a:lnTo>
                    <a:pt x="24" y="36"/>
                  </a:lnTo>
                  <a:cubicBezTo>
                    <a:pt x="24" y="36"/>
                    <a:pt x="24" y="31"/>
                    <a:pt x="28" y="31"/>
                  </a:cubicBezTo>
                  <a:cubicBezTo>
                    <a:pt x="29" y="31"/>
                    <a:pt x="32" y="32"/>
                    <a:pt x="36" y="36"/>
                  </a:cubicBezTo>
                  <a:cubicBezTo>
                    <a:pt x="24" y="13"/>
                    <a:pt x="12"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3"/>
            <p:cNvSpPr/>
            <p:nvPr/>
          </p:nvSpPr>
          <p:spPr>
            <a:xfrm>
              <a:off x="5452750" y="2228325"/>
              <a:ext cx="925" cy="1575"/>
            </a:xfrm>
            <a:custGeom>
              <a:rect b="b" l="l" r="r" t="t"/>
              <a:pathLst>
                <a:path extrusionOk="0" h="63" w="37">
                  <a:moveTo>
                    <a:pt x="21" y="0"/>
                  </a:moveTo>
                  <a:lnTo>
                    <a:pt x="21" y="0"/>
                  </a:lnTo>
                  <a:cubicBezTo>
                    <a:pt x="15" y="0"/>
                    <a:pt x="23" y="27"/>
                    <a:pt x="13" y="27"/>
                  </a:cubicBezTo>
                  <a:lnTo>
                    <a:pt x="1" y="15"/>
                  </a:lnTo>
                  <a:lnTo>
                    <a:pt x="13" y="62"/>
                  </a:lnTo>
                  <a:cubicBezTo>
                    <a:pt x="36" y="50"/>
                    <a:pt x="13" y="27"/>
                    <a:pt x="24" y="3"/>
                  </a:cubicBezTo>
                  <a:cubicBezTo>
                    <a:pt x="23" y="1"/>
                    <a:pt x="21" y="0"/>
                    <a:pt x="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13"/>
            <p:cNvSpPr/>
            <p:nvPr/>
          </p:nvSpPr>
          <p:spPr>
            <a:xfrm>
              <a:off x="5442625" y="2233450"/>
              <a:ext cx="1650" cy="2150"/>
            </a:xfrm>
            <a:custGeom>
              <a:rect b="b" l="l" r="r" t="t"/>
              <a:pathLst>
                <a:path extrusionOk="0" h="86" w="66">
                  <a:moveTo>
                    <a:pt x="37" y="0"/>
                  </a:moveTo>
                  <a:cubicBezTo>
                    <a:pt x="37" y="24"/>
                    <a:pt x="13" y="36"/>
                    <a:pt x="1" y="48"/>
                  </a:cubicBezTo>
                  <a:cubicBezTo>
                    <a:pt x="21" y="58"/>
                    <a:pt x="24" y="86"/>
                    <a:pt x="25" y="86"/>
                  </a:cubicBezTo>
                  <a:cubicBezTo>
                    <a:pt x="25" y="86"/>
                    <a:pt x="25" y="85"/>
                    <a:pt x="25" y="83"/>
                  </a:cubicBezTo>
                  <a:lnTo>
                    <a:pt x="37" y="60"/>
                  </a:lnTo>
                  <a:lnTo>
                    <a:pt x="48" y="72"/>
                  </a:lnTo>
                  <a:cubicBezTo>
                    <a:pt x="51" y="73"/>
                    <a:pt x="53" y="73"/>
                    <a:pt x="54" y="73"/>
                  </a:cubicBezTo>
                  <a:cubicBezTo>
                    <a:pt x="65" y="73"/>
                    <a:pt x="39" y="36"/>
                    <a:pt x="60" y="36"/>
                  </a:cubicBezTo>
                  <a:cubicBezTo>
                    <a:pt x="37" y="12"/>
                    <a:pt x="37" y="24"/>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13"/>
            <p:cNvSpPr/>
            <p:nvPr/>
          </p:nvSpPr>
          <p:spPr>
            <a:xfrm>
              <a:off x="5524200" y="2151275"/>
              <a:ext cx="900" cy="25"/>
            </a:xfrm>
            <a:custGeom>
              <a:rect b="b" l="l" r="r" t="t"/>
              <a:pathLst>
                <a:path extrusionOk="0" h="1" w="36">
                  <a:moveTo>
                    <a:pt x="36" y="1"/>
                  </a:moveTo>
                  <a:cubicBezTo>
                    <a:pt x="0" y="1"/>
                    <a:pt x="24" y="1"/>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13"/>
            <p:cNvSpPr/>
            <p:nvPr/>
          </p:nvSpPr>
          <p:spPr>
            <a:xfrm>
              <a:off x="5524775" y="2151275"/>
              <a:ext cx="25" cy="25"/>
            </a:xfrm>
            <a:custGeom>
              <a:rect b="b" l="l" r="r" t="t"/>
              <a:pathLst>
                <a:path extrusionOk="0" h="1" w="1">
                  <a:moveTo>
                    <a:pt x="1" y="1"/>
                  </a:moveTo>
                  <a:lnTo>
                    <a:pt x="1" y="1"/>
                  </a:ln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13"/>
            <p:cNvSpPr/>
            <p:nvPr/>
          </p:nvSpPr>
          <p:spPr>
            <a:xfrm>
              <a:off x="5522875" y="2151575"/>
              <a:ext cx="1625" cy="450"/>
            </a:xfrm>
            <a:custGeom>
              <a:rect b="b" l="l" r="r" t="t"/>
              <a:pathLst>
                <a:path extrusionOk="0" h="18" w="65">
                  <a:moveTo>
                    <a:pt x="17" y="1"/>
                  </a:moveTo>
                  <a:cubicBezTo>
                    <a:pt x="1" y="9"/>
                    <a:pt x="2" y="18"/>
                    <a:pt x="20" y="18"/>
                  </a:cubicBezTo>
                  <a:cubicBezTo>
                    <a:pt x="28" y="18"/>
                    <a:pt x="39" y="16"/>
                    <a:pt x="53" y="13"/>
                  </a:cubicBezTo>
                  <a:cubicBezTo>
                    <a:pt x="29" y="13"/>
                    <a:pt x="65" y="1"/>
                    <a:pt x="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13"/>
            <p:cNvSpPr/>
            <p:nvPr/>
          </p:nvSpPr>
          <p:spPr>
            <a:xfrm>
              <a:off x="5524500" y="2151575"/>
              <a:ext cx="900" cy="325"/>
            </a:xfrm>
            <a:custGeom>
              <a:rect b="b" l="l" r="r" t="t"/>
              <a:pathLst>
                <a:path extrusionOk="0" h="13" w="36">
                  <a:moveTo>
                    <a:pt x="24" y="1"/>
                  </a:moveTo>
                  <a:lnTo>
                    <a:pt x="0" y="13"/>
                  </a:lnTo>
                  <a:lnTo>
                    <a:pt x="36"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3"/>
            <p:cNvSpPr/>
            <p:nvPr/>
          </p:nvSpPr>
          <p:spPr>
            <a:xfrm>
              <a:off x="5525375" y="2151575"/>
              <a:ext cx="625" cy="25"/>
            </a:xfrm>
            <a:custGeom>
              <a:rect b="b" l="l" r="r" t="t"/>
              <a:pathLst>
                <a:path extrusionOk="0" h="1" w="25">
                  <a:moveTo>
                    <a:pt x="13" y="1"/>
                  </a:moveTo>
                  <a:lnTo>
                    <a:pt x="1" y="1"/>
                  </a:lnTo>
                  <a:lnTo>
                    <a:pt x="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3"/>
            <p:cNvSpPr/>
            <p:nvPr/>
          </p:nvSpPr>
          <p:spPr>
            <a:xfrm>
              <a:off x="5522500" y="2152175"/>
              <a:ext cx="2900" cy="450"/>
            </a:xfrm>
            <a:custGeom>
              <a:rect b="b" l="l" r="r" t="t"/>
              <a:pathLst>
                <a:path extrusionOk="0" h="18" w="116">
                  <a:moveTo>
                    <a:pt x="56" y="1"/>
                  </a:moveTo>
                  <a:cubicBezTo>
                    <a:pt x="20" y="1"/>
                    <a:pt x="56" y="13"/>
                    <a:pt x="9" y="13"/>
                  </a:cubicBezTo>
                  <a:cubicBezTo>
                    <a:pt x="1" y="17"/>
                    <a:pt x="1" y="18"/>
                    <a:pt x="5" y="18"/>
                  </a:cubicBezTo>
                  <a:cubicBezTo>
                    <a:pt x="14" y="18"/>
                    <a:pt x="40" y="13"/>
                    <a:pt x="56" y="13"/>
                  </a:cubicBezTo>
                  <a:lnTo>
                    <a:pt x="44" y="13"/>
                  </a:lnTo>
                  <a:cubicBezTo>
                    <a:pt x="62" y="7"/>
                    <a:pt x="74" y="7"/>
                    <a:pt x="84" y="7"/>
                  </a:cubicBezTo>
                  <a:cubicBezTo>
                    <a:pt x="95" y="7"/>
                    <a:pt x="104" y="7"/>
                    <a:pt x="116" y="1"/>
                  </a:cubicBezTo>
                  <a:lnTo>
                    <a:pt x="116" y="1"/>
                  </a:lnTo>
                  <a:cubicBezTo>
                    <a:pt x="116" y="1"/>
                    <a:pt x="84" y="6"/>
                    <a:pt x="66" y="6"/>
                  </a:cubicBezTo>
                  <a:cubicBezTo>
                    <a:pt x="58" y="6"/>
                    <a:pt x="52" y="5"/>
                    <a:pt x="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13"/>
            <p:cNvSpPr/>
            <p:nvPr/>
          </p:nvSpPr>
          <p:spPr>
            <a:xfrm>
              <a:off x="5525975" y="2175100"/>
              <a:ext cx="625" cy="25"/>
            </a:xfrm>
            <a:custGeom>
              <a:rect b="b" l="l" r="r" t="t"/>
              <a:pathLst>
                <a:path extrusionOk="0" h="1" w="25">
                  <a:moveTo>
                    <a:pt x="24" y="0"/>
                  </a:moveTo>
                  <a:cubicBezTo>
                    <a:pt x="12" y="0"/>
                    <a:pt x="12" y="0"/>
                    <a:pt x="1" y="0"/>
                  </a:cubicBezTo>
                  <a:cubicBezTo>
                    <a:pt x="1" y="0"/>
                    <a:pt x="1" y="0"/>
                    <a:pt x="1" y="0"/>
                  </a:cubicBez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3"/>
            <p:cNvSpPr/>
            <p:nvPr/>
          </p:nvSpPr>
          <p:spPr>
            <a:xfrm>
              <a:off x="5522400" y="2154850"/>
              <a:ext cx="625" cy="325"/>
            </a:xfrm>
            <a:custGeom>
              <a:rect b="b" l="l" r="r" t="t"/>
              <a:pathLst>
                <a:path extrusionOk="0" h="13" w="25">
                  <a:moveTo>
                    <a:pt x="13" y="1"/>
                  </a:moveTo>
                  <a:cubicBezTo>
                    <a:pt x="1" y="13"/>
                    <a:pt x="13" y="13"/>
                    <a:pt x="13" y="13"/>
                  </a:cubicBezTo>
                  <a:cubicBezTo>
                    <a:pt x="24" y="13"/>
                    <a:pt x="24"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13"/>
            <p:cNvSpPr/>
            <p:nvPr/>
          </p:nvSpPr>
          <p:spPr>
            <a:xfrm>
              <a:off x="5522700" y="2155750"/>
              <a:ext cx="325" cy="25"/>
            </a:xfrm>
            <a:custGeom>
              <a:rect b="b" l="l" r="r" t="t"/>
              <a:pathLst>
                <a:path extrusionOk="0" h="1" w="13">
                  <a:moveTo>
                    <a:pt x="12" y="1"/>
                  </a:moveTo>
                  <a:cubicBezTo>
                    <a:pt x="12" y="1"/>
                    <a:pt x="12" y="1"/>
                    <a:pt x="12" y="1"/>
                  </a:cubicBezTo>
                  <a:cubicBezTo>
                    <a:pt x="1" y="1"/>
                    <a:pt x="1"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13"/>
            <p:cNvSpPr/>
            <p:nvPr/>
          </p:nvSpPr>
          <p:spPr>
            <a:xfrm>
              <a:off x="5522700" y="2156350"/>
              <a:ext cx="25" cy="25"/>
            </a:xfrm>
            <a:custGeom>
              <a:rect b="b" l="l" r="r" t="t"/>
              <a:pathLst>
                <a:path extrusionOk="0" h="1" w="1">
                  <a:moveTo>
                    <a:pt x="1" y="0"/>
                  </a:moveTo>
                  <a:cubicBezTo>
                    <a:pt x="1" y="0"/>
                    <a:pt x="1" y="0"/>
                    <a:pt x="1" y="0"/>
                  </a:cubicBezTo>
                  <a:cubicBezTo>
                    <a:pt x="1"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13"/>
            <p:cNvSpPr/>
            <p:nvPr/>
          </p:nvSpPr>
          <p:spPr>
            <a:xfrm>
              <a:off x="5521600" y="2155150"/>
              <a:ext cx="2025" cy="325"/>
            </a:xfrm>
            <a:custGeom>
              <a:rect b="b" l="l" r="r" t="t"/>
              <a:pathLst>
                <a:path extrusionOk="0" h="13" w="81">
                  <a:moveTo>
                    <a:pt x="33" y="1"/>
                  </a:moveTo>
                  <a:cubicBezTo>
                    <a:pt x="9" y="5"/>
                    <a:pt x="1" y="6"/>
                    <a:pt x="1" y="6"/>
                  </a:cubicBezTo>
                  <a:cubicBezTo>
                    <a:pt x="2" y="6"/>
                    <a:pt x="37" y="1"/>
                    <a:pt x="45" y="1"/>
                  </a:cubicBezTo>
                  <a:close/>
                  <a:moveTo>
                    <a:pt x="45" y="1"/>
                  </a:moveTo>
                  <a:cubicBezTo>
                    <a:pt x="33" y="13"/>
                    <a:pt x="56" y="13"/>
                    <a:pt x="56" y="13"/>
                  </a:cubicBezTo>
                  <a:lnTo>
                    <a:pt x="80" y="13"/>
                  </a:lnTo>
                  <a:cubicBezTo>
                    <a:pt x="80" y="1"/>
                    <a:pt x="80" y="1"/>
                    <a:pt x="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13"/>
            <p:cNvSpPr/>
            <p:nvPr/>
          </p:nvSpPr>
          <p:spPr>
            <a:xfrm>
              <a:off x="5530150" y="2157250"/>
              <a:ext cx="325" cy="25"/>
            </a:xfrm>
            <a:custGeom>
              <a:rect b="b" l="l" r="r" t="t"/>
              <a:pathLst>
                <a:path extrusionOk="0" h="1" w="13">
                  <a:moveTo>
                    <a:pt x="12" y="0"/>
                  </a:moveTo>
                  <a:cubicBezTo>
                    <a:pt x="12" y="0"/>
                    <a:pt x="0" y="0"/>
                    <a:pt x="0" y="0"/>
                  </a:cubicBezTo>
                  <a:cubicBezTo>
                    <a:pt x="12"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3"/>
            <p:cNvSpPr/>
            <p:nvPr/>
          </p:nvSpPr>
          <p:spPr>
            <a:xfrm>
              <a:off x="5521225" y="2187000"/>
              <a:ext cx="1200" cy="325"/>
            </a:xfrm>
            <a:custGeom>
              <a:rect b="b" l="l" r="r" t="t"/>
              <a:pathLst>
                <a:path extrusionOk="0" h="13" w="48">
                  <a:moveTo>
                    <a:pt x="48" y="1"/>
                  </a:moveTo>
                  <a:cubicBezTo>
                    <a:pt x="0" y="13"/>
                    <a:pt x="48" y="13"/>
                    <a:pt x="0" y="13"/>
                  </a:cubicBezTo>
                  <a:lnTo>
                    <a:pt x="36" y="13"/>
                  </a:lnTo>
                  <a:cubicBezTo>
                    <a:pt x="24" y="13"/>
                    <a:pt x="48" y="13"/>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3"/>
            <p:cNvSpPr/>
            <p:nvPr/>
          </p:nvSpPr>
          <p:spPr>
            <a:xfrm>
              <a:off x="5523300" y="2176000"/>
              <a:ext cx="3000" cy="325"/>
            </a:xfrm>
            <a:custGeom>
              <a:rect b="b" l="l" r="r" t="t"/>
              <a:pathLst>
                <a:path extrusionOk="0" h="13" w="120">
                  <a:moveTo>
                    <a:pt x="36" y="0"/>
                  </a:moveTo>
                  <a:cubicBezTo>
                    <a:pt x="17" y="10"/>
                    <a:pt x="13" y="12"/>
                    <a:pt x="7" y="12"/>
                  </a:cubicBezTo>
                  <a:lnTo>
                    <a:pt x="7" y="12"/>
                  </a:lnTo>
                  <a:cubicBezTo>
                    <a:pt x="42" y="11"/>
                    <a:pt x="86" y="0"/>
                    <a:pt x="119" y="0"/>
                  </a:cubicBezTo>
                  <a:close/>
                  <a:moveTo>
                    <a:pt x="7" y="12"/>
                  </a:moveTo>
                  <a:cubicBezTo>
                    <a:pt x="5" y="12"/>
                    <a:pt x="2" y="12"/>
                    <a:pt x="0" y="12"/>
                  </a:cubicBezTo>
                  <a:cubicBezTo>
                    <a:pt x="3" y="12"/>
                    <a:pt x="5" y="12"/>
                    <a:pt x="7"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3"/>
            <p:cNvSpPr/>
            <p:nvPr/>
          </p:nvSpPr>
          <p:spPr>
            <a:xfrm>
              <a:off x="5526275" y="2175700"/>
              <a:ext cx="325" cy="325"/>
            </a:xfrm>
            <a:custGeom>
              <a:rect b="b" l="l" r="r" t="t"/>
              <a:pathLst>
                <a:path extrusionOk="0" h="13" w="13">
                  <a:moveTo>
                    <a:pt x="12" y="0"/>
                  </a:moveTo>
                  <a:cubicBezTo>
                    <a:pt x="12" y="12"/>
                    <a:pt x="0" y="12"/>
                    <a:pt x="0" y="12"/>
                  </a:cubicBezTo>
                  <a:lnTo>
                    <a:pt x="12" y="12"/>
                  </a:lnTo>
                  <a:cubicBezTo>
                    <a:pt x="12" y="12"/>
                    <a:pt x="12" y="12"/>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3"/>
            <p:cNvSpPr/>
            <p:nvPr/>
          </p:nvSpPr>
          <p:spPr>
            <a:xfrm>
              <a:off x="5522100" y="2185225"/>
              <a:ext cx="325" cy="325"/>
            </a:xfrm>
            <a:custGeom>
              <a:rect b="b" l="l" r="r" t="t"/>
              <a:pathLst>
                <a:path extrusionOk="0" h="13" w="13">
                  <a:moveTo>
                    <a:pt x="13" y="0"/>
                  </a:moveTo>
                  <a:cubicBezTo>
                    <a:pt x="1" y="12"/>
                    <a:pt x="1" y="12"/>
                    <a:pt x="13" y="12"/>
                  </a:cubicBezTo>
                  <a:cubicBezTo>
                    <a:pt x="13" y="12"/>
                    <a:pt x="13"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3"/>
            <p:cNvSpPr/>
            <p:nvPr/>
          </p:nvSpPr>
          <p:spPr>
            <a:xfrm>
              <a:off x="5525075" y="2174500"/>
              <a:ext cx="325" cy="325"/>
            </a:xfrm>
            <a:custGeom>
              <a:rect b="b" l="l" r="r" t="t"/>
              <a:pathLst>
                <a:path extrusionOk="0" h="13" w="13">
                  <a:moveTo>
                    <a:pt x="13" y="1"/>
                  </a:moveTo>
                  <a:cubicBezTo>
                    <a:pt x="13" y="1"/>
                    <a:pt x="1" y="1"/>
                    <a:pt x="1" y="13"/>
                  </a:cubicBez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3"/>
            <p:cNvSpPr/>
            <p:nvPr/>
          </p:nvSpPr>
          <p:spPr>
            <a:xfrm>
              <a:off x="5535200" y="2177775"/>
              <a:ext cx="1825" cy="325"/>
            </a:xfrm>
            <a:custGeom>
              <a:rect b="b" l="l" r="r" t="t"/>
              <a:pathLst>
                <a:path extrusionOk="0" h="13" w="73">
                  <a:moveTo>
                    <a:pt x="60" y="1"/>
                  </a:moveTo>
                  <a:cubicBezTo>
                    <a:pt x="1" y="1"/>
                    <a:pt x="60" y="1"/>
                    <a:pt x="36" y="13"/>
                  </a:cubicBezTo>
                  <a:lnTo>
                    <a:pt x="60" y="13"/>
                  </a:lnTo>
                  <a:cubicBezTo>
                    <a:pt x="72" y="1"/>
                    <a:pt x="60"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13"/>
            <p:cNvSpPr/>
            <p:nvPr/>
          </p:nvSpPr>
          <p:spPr>
            <a:xfrm>
              <a:off x="5521500" y="2187300"/>
              <a:ext cx="325" cy="25"/>
            </a:xfrm>
            <a:custGeom>
              <a:rect b="b" l="l" r="r" t="t"/>
              <a:pathLst>
                <a:path extrusionOk="0" h="1" w="13">
                  <a:moveTo>
                    <a:pt x="1" y="1"/>
                  </a:moveTo>
                  <a:cubicBezTo>
                    <a:pt x="1" y="1"/>
                    <a:pt x="13" y="1"/>
                    <a:pt x="13" y="1"/>
                  </a:cubicBezTo>
                  <a:cubicBezTo>
                    <a:pt x="13"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3"/>
            <p:cNvSpPr/>
            <p:nvPr/>
          </p:nvSpPr>
          <p:spPr>
            <a:xfrm>
              <a:off x="5525975" y="2175100"/>
              <a:ext cx="1225" cy="325"/>
            </a:xfrm>
            <a:custGeom>
              <a:rect b="b" l="l" r="r" t="t"/>
              <a:pathLst>
                <a:path extrusionOk="0" h="13" w="49">
                  <a:moveTo>
                    <a:pt x="24" y="0"/>
                  </a:moveTo>
                  <a:cubicBezTo>
                    <a:pt x="48" y="0"/>
                    <a:pt x="1" y="12"/>
                    <a:pt x="24" y="12"/>
                  </a:cubicBezTo>
                  <a:lnTo>
                    <a:pt x="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13"/>
            <p:cNvSpPr/>
            <p:nvPr/>
          </p:nvSpPr>
          <p:spPr>
            <a:xfrm>
              <a:off x="5526575" y="2152175"/>
              <a:ext cx="2400" cy="625"/>
            </a:xfrm>
            <a:custGeom>
              <a:rect b="b" l="l" r="r" t="t"/>
              <a:pathLst>
                <a:path extrusionOk="0" h="25" w="96">
                  <a:moveTo>
                    <a:pt x="0" y="1"/>
                  </a:moveTo>
                  <a:cubicBezTo>
                    <a:pt x="36" y="1"/>
                    <a:pt x="24" y="13"/>
                    <a:pt x="36" y="25"/>
                  </a:cubicBezTo>
                  <a:lnTo>
                    <a:pt x="60" y="13"/>
                  </a:lnTo>
                  <a:lnTo>
                    <a:pt x="72" y="13"/>
                  </a:lnTo>
                  <a:lnTo>
                    <a:pt x="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13"/>
            <p:cNvSpPr/>
            <p:nvPr/>
          </p:nvSpPr>
          <p:spPr>
            <a:xfrm>
              <a:off x="5521225" y="2153075"/>
              <a:ext cx="900" cy="325"/>
            </a:xfrm>
            <a:custGeom>
              <a:rect b="b" l="l" r="r" t="t"/>
              <a:pathLst>
                <a:path extrusionOk="0" h="13" w="36">
                  <a:moveTo>
                    <a:pt x="36" y="0"/>
                  </a:moveTo>
                  <a:cubicBezTo>
                    <a:pt x="36" y="0"/>
                    <a:pt x="12" y="12"/>
                    <a:pt x="0" y="12"/>
                  </a:cubicBezTo>
                  <a:lnTo>
                    <a:pt x="24" y="12"/>
                  </a:lnTo>
                  <a:lnTo>
                    <a:pt x="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13"/>
            <p:cNvSpPr/>
            <p:nvPr/>
          </p:nvSpPr>
          <p:spPr>
            <a:xfrm>
              <a:off x="5519125" y="2155450"/>
              <a:ext cx="1225" cy="325"/>
            </a:xfrm>
            <a:custGeom>
              <a:rect b="b" l="l" r="r" t="t"/>
              <a:pathLst>
                <a:path extrusionOk="0" h="13" w="49">
                  <a:moveTo>
                    <a:pt x="48" y="1"/>
                  </a:moveTo>
                  <a:cubicBezTo>
                    <a:pt x="25" y="1"/>
                    <a:pt x="1" y="13"/>
                    <a:pt x="36" y="13"/>
                  </a:cubicBezTo>
                  <a:lnTo>
                    <a:pt x="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3"/>
            <p:cNvSpPr/>
            <p:nvPr/>
          </p:nvSpPr>
          <p:spPr>
            <a:xfrm>
              <a:off x="5528050" y="2153675"/>
              <a:ext cx="1225" cy="325"/>
            </a:xfrm>
            <a:custGeom>
              <a:rect b="b" l="l" r="r" t="t"/>
              <a:pathLst>
                <a:path extrusionOk="0" h="13" w="49">
                  <a:moveTo>
                    <a:pt x="25" y="0"/>
                  </a:moveTo>
                  <a:cubicBezTo>
                    <a:pt x="1" y="12"/>
                    <a:pt x="13" y="12"/>
                    <a:pt x="37" y="12"/>
                  </a:cubicBezTo>
                  <a:cubicBezTo>
                    <a:pt x="13" y="12"/>
                    <a:pt x="49" y="12"/>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13"/>
            <p:cNvSpPr/>
            <p:nvPr/>
          </p:nvSpPr>
          <p:spPr>
            <a:xfrm>
              <a:off x="5519425" y="2156050"/>
              <a:ext cx="1525" cy="325"/>
            </a:xfrm>
            <a:custGeom>
              <a:rect b="b" l="l" r="r" t="t"/>
              <a:pathLst>
                <a:path extrusionOk="0" h="13" w="61">
                  <a:moveTo>
                    <a:pt x="13" y="0"/>
                  </a:moveTo>
                  <a:cubicBezTo>
                    <a:pt x="60" y="0"/>
                    <a:pt x="1" y="12"/>
                    <a:pt x="36" y="12"/>
                  </a:cubicBezTo>
                  <a:cubicBezTo>
                    <a:pt x="24" y="12"/>
                    <a:pt x="60"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13"/>
            <p:cNvSpPr/>
            <p:nvPr/>
          </p:nvSpPr>
          <p:spPr>
            <a:xfrm>
              <a:off x="5529325" y="2154550"/>
              <a:ext cx="1475" cy="325"/>
            </a:xfrm>
            <a:custGeom>
              <a:rect b="b" l="l" r="r" t="t"/>
              <a:pathLst>
                <a:path extrusionOk="0" h="13" w="59">
                  <a:moveTo>
                    <a:pt x="45" y="1"/>
                  </a:moveTo>
                  <a:cubicBezTo>
                    <a:pt x="42" y="1"/>
                    <a:pt x="42" y="1"/>
                    <a:pt x="44" y="1"/>
                  </a:cubicBezTo>
                  <a:lnTo>
                    <a:pt x="44" y="1"/>
                  </a:lnTo>
                  <a:cubicBezTo>
                    <a:pt x="45" y="1"/>
                    <a:pt x="45" y="1"/>
                    <a:pt x="45" y="1"/>
                  </a:cubicBezTo>
                  <a:close/>
                  <a:moveTo>
                    <a:pt x="44" y="1"/>
                  </a:moveTo>
                  <a:lnTo>
                    <a:pt x="44" y="1"/>
                  </a:lnTo>
                  <a:cubicBezTo>
                    <a:pt x="37" y="3"/>
                    <a:pt x="1" y="13"/>
                    <a:pt x="33" y="13"/>
                  </a:cubicBezTo>
                  <a:cubicBezTo>
                    <a:pt x="58" y="4"/>
                    <a:pt x="48" y="2"/>
                    <a:pt x="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13"/>
            <p:cNvSpPr/>
            <p:nvPr/>
          </p:nvSpPr>
          <p:spPr>
            <a:xfrm>
              <a:off x="5520625" y="2156350"/>
              <a:ext cx="2700" cy="625"/>
            </a:xfrm>
            <a:custGeom>
              <a:rect b="b" l="l" r="r" t="t"/>
              <a:pathLst>
                <a:path extrusionOk="0" h="25" w="108">
                  <a:moveTo>
                    <a:pt x="72" y="0"/>
                  </a:moveTo>
                  <a:cubicBezTo>
                    <a:pt x="48" y="12"/>
                    <a:pt x="36" y="24"/>
                    <a:pt x="0" y="24"/>
                  </a:cubicBezTo>
                  <a:cubicBezTo>
                    <a:pt x="24" y="24"/>
                    <a:pt x="72" y="24"/>
                    <a:pt x="95" y="12"/>
                  </a:cubicBezTo>
                  <a:lnTo>
                    <a:pt x="107" y="12"/>
                  </a:lnTo>
                  <a:cubicBezTo>
                    <a:pt x="72" y="12"/>
                    <a:pt x="84"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13"/>
            <p:cNvSpPr/>
            <p:nvPr/>
          </p:nvSpPr>
          <p:spPr>
            <a:xfrm>
              <a:off x="5528675" y="2154550"/>
              <a:ext cx="2375" cy="625"/>
            </a:xfrm>
            <a:custGeom>
              <a:rect b="b" l="l" r="r" t="t"/>
              <a:pathLst>
                <a:path extrusionOk="0" h="25" w="95">
                  <a:moveTo>
                    <a:pt x="24" y="21"/>
                  </a:moveTo>
                  <a:cubicBezTo>
                    <a:pt x="10" y="22"/>
                    <a:pt x="0" y="25"/>
                    <a:pt x="12" y="25"/>
                  </a:cubicBezTo>
                  <a:lnTo>
                    <a:pt x="24" y="21"/>
                  </a:lnTo>
                  <a:close/>
                  <a:moveTo>
                    <a:pt x="95" y="1"/>
                  </a:moveTo>
                  <a:lnTo>
                    <a:pt x="95" y="1"/>
                  </a:lnTo>
                  <a:cubicBezTo>
                    <a:pt x="71" y="13"/>
                    <a:pt x="47" y="13"/>
                    <a:pt x="47" y="13"/>
                  </a:cubicBezTo>
                  <a:lnTo>
                    <a:pt x="24" y="21"/>
                  </a:lnTo>
                  <a:lnTo>
                    <a:pt x="24" y="21"/>
                  </a:lnTo>
                  <a:cubicBezTo>
                    <a:pt x="30" y="20"/>
                    <a:pt x="36" y="19"/>
                    <a:pt x="42" y="19"/>
                  </a:cubicBezTo>
                  <a:cubicBezTo>
                    <a:pt x="51" y="19"/>
                    <a:pt x="59" y="21"/>
                    <a:pt x="59" y="25"/>
                  </a:cubicBezTo>
                  <a:cubicBezTo>
                    <a:pt x="71" y="13"/>
                    <a:pt x="95" y="13"/>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13"/>
            <p:cNvSpPr/>
            <p:nvPr/>
          </p:nvSpPr>
          <p:spPr>
            <a:xfrm>
              <a:off x="5519725" y="2157100"/>
              <a:ext cx="1800" cy="475"/>
            </a:xfrm>
            <a:custGeom>
              <a:rect b="b" l="l" r="r" t="t"/>
              <a:pathLst>
                <a:path extrusionOk="0" h="19" w="72">
                  <a:moveTo>
                    <a:pt x="32" y="1"/>
                  </a:moveTo>
                  <a:cubicBezTo>
                    <a:pt x="26" y="1"/>
                    <a:pt x="16" y="2"/>
                    <a:pt x="1" y="6"/>
                  </a:cubicBezTo>
                  <a:cubicBezTo>
                    <a:pt x="12" y="6"/>
                    <a:pt x="24" y="18"/>
                    <a:pt x="48" y="18"/>
                  </a:cubicBezTo>
                  <a:lnTo>
                    <a:pt x="72" y="6"/>
                  </a:lnTo>
                  <a:cubicBezTo>
                    <a:pt x="48" y="6"/>
                    <a:pt x="45" y="1"/>
                    <a:pt x="3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3"/>
            <p:cNvSpPr/>
            <p:nvPr/>
          </p:nvSpPr>
          <p:spPr>
            <a:xfrm>
              <a:off x="5528050" y="2155450"/>
              <a:ext cx="1825" cy="325"/>
            </a:xfrm>
            <a:custGeom>
              <a:rect b="b" l="l" r="r" t="t"/>
              <a:pathLst>
                <a:path extrusionOk="0" h="13" w="73">
                  <a:moveTo>
                    <a:pt x="49" y="1"/>
                  </a:moveTo>
                  <a:cubicBezTo>
                    <a:pt x="49" y="1"/>
                    <a:pt x="1" y="1"/>
                    <a:pt x="25" y="13"/>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13"/>
            <p:cNvSpPr/>
            <p:nvPr/>
          </p:nvSpPr>
          <p:spPr>
            <a:xfrm>
              <a:off x="5520925" y="2159925"/>
              <a:ext cx="1800" cy="325"/>
            </a:xfrm>
            <a:custGeom>
              <a:rect b="b" l="l" r="r" t="t"/>
              <a:pathLst>
                <a:path extrusionOk="0" h="13" w="72">
                  <a:moveTo>
                    <a:pt x="48" y="0"/>
                  </a:moveTo>
                  <a:cubicBezTo>
                    <a:pt x="24" y="0"/>
                    <a:pt x="0" y="12"/>
                    <a:pt x="24" y="12"/>
                  </a:cubicBezTo>
                  <a:cubicBezTo>
                    <a:pt x="36" y="12"/>
                    <a:pt x="72" y="0"/>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3"/>
            <p:cNvSpPr/>
            <p:nvPr/>
          </p:nvSpPr>
          <p:spPr>
            <a:xfrm>
              <a:off x="5520100" y="2171825"/>
              <a:ext cx="850" cy="250"/>
            </a:xfrm>
            <a:custGeom>
              <a:rect b="b" l="l" r="r" t="t"/>
              <a:pathLst>
                <a:path extrusionOk="0" h="10" w="34">
                  <a:moveTo>
                    <a:pt x="9" y="1"/>
                  </a:moveTo>
                  <a:cubicBezTo>
                    <a:pt x="3" y="6"/>
                    <a:pt x="0" y="9"/>
                    <a:pt x="3" y="9"/>
                  </a:cubicBezTo>
                  <a:cubicBezTo>
                    <a:pt x="6" y="9"/>
                    <a:pt x="15" y="6"/>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3"/>
            <p:cNvSpPr/>
            <p:nvPr/>
          </p:nvSpPr>
          <p:spPr>
            <a:xfrm>
              <a:off x="5520025" y="2172125"/>
              <a:ext cx="1225" cy="25"/>
            </a:xfrm>
            <a:custGeom>
              <a:rect b="b" l="l" r="r" t="t"/>
              <a:pathLst>
                <a:path extrusionOk="0" h="1" w="49">
                  <a:moveTo>
                    <a:pt x="48" y="0"/>
                  </a:moveTo>
                  <a:lnTo>
                    <a:pt x="2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3"/>
            <p:cNvSpPr/>
            <p:nvPr/>
          </p:nvSpPr>
          <p:spPr>
            <a:xfrm>
              <a:off x="5519425" y="2172725"/>
              <a:ext cx="625" cy="25"/>
            </a:xfrm>
            <a:custGeom>
              <a:rect b="b" l="l" r="r" t="t"/>
              <a:pathLst>
                <a:path extrusionOk="0" h="1" w="25">
                  <a:moveTo>
                    <a:pt x="24" y="0"/>
                  </a:moveTo>
                  <a:lnTo>
                    <a:pt x="1" y="0"/>
                  </a:lnTo>
                  <a:cubicBezTo>
                    <a:pt x="1" y="0"/>
                    <a:pt x="13" y="0"/>
                    <a:pt x="13" y="0"/>
                  </a:cubicBezTo>
                  <a:cubicBezTo>
                    <a:pt x="13" y="0"/>
                    <a:pt x="13"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3"/>
            <p:cNvSpPr/>
            <p:nvPr/>
          </p:nvSpPr>
          <p:spPr>
            <a:xfrm>
              <a:off x="5519125" y="2172725"/>
              <a:ext cx="2125" cy="325"/>
            </a:xfrm>
            <a:custGeom>
              <a:rect b="b" l="l" r="r" t="t"/>
              <a:pathLst>
                <a:path extrusionOk="0" h="13" w="85">
                  <a:moveTo>
                    <a:pt x="84" y="0"/>
                  </a:moveTo>
                  <a:cubicBezTo>
                    <a:pt x="60" y="0"/>
                    <a:pt x="60" y="12"/>
                    <a:pt x="1" y="12"/>
                  </a:cubicBezTo>
                  <a:lnTo>
                    <a:pt x="36" y="12"/>
                  </a:lnTo>
                  <a:lnTo>
                    <a:pt x="8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3"/>
            <p:cNvSpPr/>
            <p:nvPr/>
          </p:nvSpPr>
          <p:spPr>
            <a:xfrm>
              <a:off x="5520025" y="2173325"/>
              <a:ext cx="3425" cy="400"/>
            </a:xfrm>
            <a:custGeom>
              <a:rect b="b" l="l" r="r" t="t"/>
              <a:pathLst>
                <a:path extrusionOk="0" h="16" w="137">
                  <a:moveTo>
                    <a:pt x="127" y="8"/>
                  </a:moveTo>
                  <a:cubicBezTo>
                    <a:pt x="125" y="8"/>
                    <a:pt x="121" y="9"/>
                    <a:pt x="118" y="9"/>
                  </a:cubicBezTo>
                  <a:lnTo>
                    <a:pt x="118" y="9"/>
                  </a:lnTo>
                  <a:cubicBezTo>
                    <a:pt x="116" y="9"/>
                    <a:pt x="114" y="9"/>
                    <a:pt x="112" y="9"/>
                  </a:cubicBezTo>
                  <a:cubicBezTo>
                    <a:pt x="104" y="9"/>
                    <a:pt x="95" y="9"/>
                    <a:pt x="86" y="11"/>
                  </a:cubicBezTo>
                  <a:lnTo>
                    <a:pt x="86" y="11"/>
                  </a:lnTo>
                  <a:cubicBezTo>
                    <a:pt x="97" y="10"/>
                    <a:pt x="109" y="9"/>
                    <a:pt x="118" y="9"/>
                  </a:cubicBezTo>
                  <a:lnTo>
                    <a:pt x="118" y="9"/>
                  </a:lnTo>
                  <a:cubicBezTo>
                    <a:pt x="123" y="9"/>
                    <a:pt x="128" y="10"/>
                    <a:pt x="131" y="12"/>
                  </a:cubicBezTo>
                  <a:cubicBezTo>
                    <a:pt x="137" y="9"/>
                    <a:pt x="134" y="8"/>
                    <a:pt x="127" y="8"/>
                  </a:cubicBezTo>
                  <a:close/>
                  <a:moveTo>
                    <a:pt x="12" y="0"/>
                  </a:moveTo>
                  <a:cubicBezTo>
                    <a:pt x="0" y="12"/>
                    <a:pt x="72" y="12"/>
                    <a:pt x="12" y="12"/>
                  </a:cubicBezTo>
                  <a:cubicBezTo>
                    <a:pt x="20" y="14"/>
                    <a:pt x="28" y="15"/>
                    <a:pt x="38" y="15"/>
                  </a:cubicBezTo>
                  <a:cubicBezTo>
                    <a:pt x="53" y="15"/>
                    <a:pt x="70" y="13"/>
                    <a:pt x="86" y="11"/>
                  </a:cubicBezTo>
                  <a:lnTo>
                    <a:pt x="86" y="11"/>
                  </a:lnTo>
                  <a:cubicBezTo>
                    <a:pt x="80" y="11"/>
                    <a:pt x="75" y="11"/>
                    <a:pt x="69" y="11"/>
                  </a:cubicBezTo>
                  <a:cubicBezTo>
                    <a:pt x="52" y="11"/>
                    <a:pt x="39" y="9"/>
                    <a:pt x="48" y="0"/>
                  </a:cubicBezTo>
                  <a:lnTo>
                    <a:pt x="48" y="0"/>
                  </a:lnTo>
                  <a:cubicBezTo>
                    <a:pt x="40" y="4"/>
                    <a:pt x="35" y="5"/>
                    <a:pt x="31" y="5"/>
                  </a:cubicBezTo>
                  <a:cubicBezTo>
                    <a:pt x="23" y="5"/>
                    <a:pt x="20"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3"/>
            <p:cNvSpPr/>
            <p:nvPr/>
          </p:nvSpPr>
          <p:spPr>
            <a:xfrm>
              <a:off x="5521800" y="2173025"/>
              <a:ext cx="1525" cy="325"/>
            </a:xfrm>
            <a:custGeom>
              <a:rect b="b" l="l" r="r" t="t"/>
              <a:pathLst>
                <a:path extrusionOk="0" h="13" w="61">
                  <a:moveTo>
                    <a:pt x="37" y="0"/>
                  </a:moveTo>
                  <a:cubicBezTo>
                    <a:pt x="1" y="0"/>
                    <a:pt x="1" y="12"/>
                    <a:pt x="25" y="12"/>
                  </a:cubicBezTo>
                  <a:cubicBezTo>
                    <a:pt x="25" y="12"/>
                    <a:pt x="60" y="0"/>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3"/>
            <p:cNvSpPr/>
            <p:nvPr/>
          </p:nvSpPr>
          <p:spPr>
            <a:xfrm>
              <a:off x="5520625" y="2173900"/>
              <a:ext cx="325" cy="325"/>
            </a:xfrm>
            <a:custGeom>
              <a:rect b="b" l="l" r="r" t="t"/>
              <a:pathLst>
                <a:path extrusionOk="0" h="13" w="13">
                  <a:moveTo>
                    <a:pt x="12" y="1"/>
                  </a:moveTo>
                  <a:lnTo>
                    <a:pt x="0" y="13"/>
                  </a:lnTo>
                  <a:lnTo>
                    <a:pt x="12" y="13"/>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3"/>
            <p:cNvSpPr/>
            <p:nvPr/>
          </p:nvSpPr>
          <p:spPr>
            <a:xfrm>
              <a:off x="5520025" y="2174500"/>
              <a:ext cx="925" cy="25"/>
            </a:xfrm>
            <a:custGeom>
              <a:rect b="b" l="l" r="r" t="t"/>
              <a:pathLst>
                <a:path extrusionOk="0" h="1" w="37">
                  <a:moveTo>
                    <a:pt x="36" y="1"/>
                  </a:moveTo>
                  <a:lnTo>
                    <a:pt x="0" y="1"/>
                  </a:lnTo>
                  <a:cubicBezTo>
                    <a:pt x="12" y="1"/>
                    <a:pt x="12" y="1"/>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3"/>
            <p:cNvSpPr/>
            <p:nvPr/>
          </p:nvSpPr>
          <p:spPr>
            <a:xfrm>
              <a:off x="5519600" y="2174800"/>
              <a:ext cx="1700" cy="325"/>
            </a:xfrm>
            <a:custGeom>
              <a:rect b="b" l="l" r="r" t="t"/>
              <a:pathLst>
                <a:path extrusionOk="0" h="13" w="68">
                  <a:moveTo>
                    <a:pt x="53" y="1"/>
                  </a:moveTo>
                  <a:cubicBezTo>
                    <a:pt x="46" y="8"/>
                    <a:pt x="35" y="11"/>
                    <a:pt x="24" y="12"/>
                  </a:cubicBezTo>
                  <a:lnTo>
                    <a:pt x="24" y="12"/>
                  </a:lnTo>
                  <a:cubicBezTo>
                    <a:pt x="43" y="11"/>
                    <a:pt x="67" y="8"/>
                    <a:pt x="53" y="1"/>
                  </a:cubicBezTo>
                  <a:close/>
                  <a:moveTo>
                    <a:pt x="24" y="12"/>
                  </a:moveTo>
                  <a:cubicBezTo>
                    <a:pt x="11" y="12"/>
                    <a:pt x="1" y="12"/>
                    <a:pt x="6" y="12"/>
                  </a:cubicBezTo>
                  <a:cubicBezTo>
                    <a:pt x="10" y="12"/>
                    <a:pt x="17" y="12"/>
                    <a:pt x="24"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3"/>
            <p:cNvSpPr/>
            <p:nvPr/>
          </p:nvSpPr>
          <p:spPr>
            <a:xfrm>
              <a:off x="5522400" y="2175850"/>
              <a:ext cx="625" cy="175"/>
            </a:xfrm>
            <a:custGeom>
              <a:rect b="b" l="l" r="r" t="t"/>
              <a:pathLst>
                <a:path extrusionOk="0" h="7" w="25">
                  <a:moveTo>
                    <a:pt x="12" y="1"/>
                  </a:moveTo>
                  <a:cubicBezTo>
                    <a:pt x="9" y="1"/>
                    <a:pt x="5" y="2"/>
                    <a:pt x="1" y="6"/>
                  </a:cubicBezTo>
                  <a:lnTo>
                    <a:pt x="24" y="6"/>
                  </a:lnTo>
                  <a:cubicBezTo>
                    <a:pt x="24" y="6"/>
                    <a:pt x="19"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3"/>
            <p:cNvSpPr/>
            <p:nvPr/>
          </p:nvSpPr>
          <p:spPr>
            <a:xfrm>
              <a:off x="5527475" y="2175100"/>
              <a:ext cx="1200" cy="325"/>
            </a:xfrm>
            <a:custGeom>
              <a:rect b="b" l="l" r="r" t="t"/>
              <a:pathLst>
                <a:path extrusionOk="0" h="13" w="48">
                  <a:moveTo>
                    <a:pt x="12" y="0"/>
                  </a:moveTo>
                  <a:cubicBezTo>
                    <a:pt x="0" y="0"/>
                    <a:pt x="0" y="0"/>
                    <a:pt x="0" y="12"/>
                  </a:cubicBezTo>
                  <a:cubicBezTo>
                    <a:pt x="48" y="0"/>
                    <a:pt x="0"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3"/>
            <p:cNvSpPr/>
            <p:nvPr/>
          </p:nvSpPr>
          <p:spPr>
            <a:xfrm>
              <a:off x="5520625" y="2176300"/>
              <a:ext cx="625" cy="25"/>
            </a:xfrm>
            <a:custGeom>
              <a:rect b="b" l="l" r="r" t="t"/>
              <a:pathLst>
                <a:path extrusionOk="0" h="1" w="25">
                  <a:moveTo>
                    <a:pt x="24" y="0"/>
                  </a:moveTo>
                  <a:cubicBezTo>
                    <a:pt x="12" y="0"/>
                    <a:pt x="24" y="0"/>
                    <a:pt x="24" y="0"/>
                  </a:cubicBezTo>
                  <a:cubicBezTo>
                    <a:pt x="0" y="0"/>
                    <a:pt x="0"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13"/>
            <p:cNvSpPr/>
            <p:nvPr/>
          </p:nvSpPr>
          <p:spPr>
            <a:xfrm>
              <a:off x="5520150" y="2176300"/>
              <a:ext cx="3175" cy="600"/>
            </a:xfrm>
            <a:custGeom>
              <a:rect b="b" l="l" r="r" t="t"/>
              <a:pathLst>
                <a:path extrusionOk="0" h="24" w="127">
                  <a:moveTo>
                    <a:pt x="44" y="7"/>
                  </a:moveTo>
                  <a:cubicBezTo>
                    <a:pt x="24" y="8"/>
                    <a:pt x="0" y="12"/>
                    <a:pt x="7" y="12"/>
                  </a:cubicBezTo>
                  <a:lnTo>
                    <a:pt x="44" y="7"/>
                  </a:lnTo>
                  <a:close/>
                  <a:moveTo>
                    <a:pt x="91" y="0"/>
                  </a:moveTo>
                  <a:lnTo>
                    <a:pt x="44" y="7"/>
                  </a:lnTo>
                  <a:lnTo>
                    <a:pt x="44" y="7"/>
                  </a:lnTo>
                  <a:cubicBezTo>
                    <a:pt x="45" y="7"/>
                    <a:pt x="47" y="7"/>
                    <a:pt x="49" y="7"/>
                  </a:cubicBezTo>
                  <a:cubicBezTo>
                    <a:pt x="59" y="7"/>
                    <a:pt x="67" y="8"/>
                    <a:pt x="67" y="12"/>
                  </a:cubicBezTo>
                  <a:lnTo>
                    <a:pt x="31" y="12"/>
                  </a:lnTo>
                  <a:cubicBezTo>
                    <a:pt x="7" y="24"/>
                    <a:pt x="7" y="24"/>
                    <a:pt x="31" y="24"/>
                  </a:cubicBezTo>
                  <a:cubicBezTo>
                    <a:pt x="55" y="24"/>
                    <a:pt x="103" y="12"/>
                    <a:pt x="126" y="12"/>
                  </a:cubicBezTo>
                  <a:cubicBezTo>
                    <a:pt x="114" y="12"/>
                    <a:pt x="31" y="12"/>
                    <a:pt x="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3"/>
            <p:cNvSpPr/>
            <p:nvPr/>
          </p:nvSpPr>
          <p:spPr>
            <a:xfrm>
              <a:off x="5524775" y="2175700"/>
              <a:ext cx="2425" cy="325"/>
            </a:xfrm>
            <a:custGeom>
              <a:rect b="b" l="l" r="r" t="t"/>
              <a:pathLst>
                <a:path extrusionOk="0" h="13" w="97">
                  <a:moveTo>
                    <a:pt x="25" y="0"/>
                  </a:moveTo>
                  <a:lnTo>
                    <a:pt x="1" y="12"/>
                  </a:lnTo>
                  <a:cubicBezTo>
                    <a:pt x="9" y="8"/>
                    <a:pt x="15" y="7"/>
                    <a:pt x="21" y="7"/>
                  </a:cubicBezTo>
                  <a:cubicBezTo>
                    <a:pt x="33" y="7"/>
                    <a:pt x="41" y="12"/>
                    <a:pt x="49" y="12"/>
                  </a:cubicBezTo>
                  <a:cubicBezTo>
                    <a:pt x="96" y="0"/>
                    <a:pt x="37" y="0"/>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3"/>
            <p:cNvSpPr/>
            <p:nvPr/>
          </p:nvSpPr>
          <p:spPr>
            <a:xfrm>
              <a:off x="5522700" y="2177475"/>
              <a:ext cx="625" cy="325"/>
            </a:xfrm>
            <a:custGeom>
              <a:rect b="b" l="l" r="r" t="t"/>
              <a:pathLst>
                <a:path extrusionOk="0" h="13" w="25">
                  <a:moveTo>
                    <a:pt x="1" y="1"/>
                  </a:moveTo>
                  <a:lnTo>
                    <a:pt x="12"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3"/>
            <p:cNvSpPr/>
            <p:nvPr/>
          </p:nvSpPr>
          <p:spPr>
            <a:xfrm>
              <a:off x="5521800" y="2177775"/>
              <a:ext cx="925" cy="25"/>
            </a:xfrm>
            <a:custGeom>
              <a:rect b="b" l="l" r="r" t="t"/>
              <a:pathLst>
                <a:path extrusionOk="0" h="1" w="37">
                  <a:moveTo>
                    <a:pt x="25" y="1"/>
                  </a:moveTo>
                  <a:lnTo>
                    <a:pt x="1" y="1"/>
                  </a:lnTo>
                  <a:lnTo>
                    <a:pt x="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13"/>
            <p:cNvSpPr/>
            <p:nvPr/>
          </p:nvSpPr>
          <p:spPr>
            <a:xfrm>
              <a:off x="5521500" y="2177775"/>
              <a:ext cx="325" cy="325"/>
            </a:xfrm>
            <a:custGeom>
              <a:rect b="b" l="l" r="r" t="t"/>
              <a:pathLst>
                <a:path extrusionOk="0" h="13" w="13">
                  <a:moveTo>
                    <a:pt x="13" y="13"/>
                  </a:moveTo>
                  <a:lnTo>
                    <a:pt x="13" y="1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3"/>
            <p:cNvSpPr/>
            <p:nvPr/>
          </p:nvSpPr>
          <p:spPr>
            <a:xfrm>
              <a:off x="5521800" y="2178250"/>
              <a:ext cx="600" cy="150"/>
            </a:xfrm>
            <a:custGeom>
              <a:rect b="b" l="l" r="r" t="t"/>
              <a:pathLst>
                <a:path extrusionOk="0" h="6" w="24">
                  <a:moveTo>
                    <a:pt x="20" y="0"/>
                  </a:moveTo>
                  <a:cubicBezTo>
                    <a:pt x="18" y="0"/>
                    <a:pt x="13" y="1"/>
                    <a:pt x="1" y="5"/>
                  </a:cubicBezTo>
                  <a:lnTo>
                    <a:pt x="13" y="5"/>
                  </a:lnTo>
                  <a:cubicBezTo>
                    <a:pt x="13" y="5"/>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13"/>
            <p:cNvSpPr/>
            <p:nvPr/>
          </p:nvSpPr>
          <p:spPr>
            <a:xfrm>
              <a:off x="5536400" y="2178075"/>
              <a:ext cx="1200" cy="325"/>
            </a:xfrm>
            <a:custGeom>
              <a:rect b="b" l="l" r="r" t="t"/>
              <a:pathLst>
                <a:path extrusionOk="0" h="13" w="48">
                  <a:moveTo>
                    <a:pt x="48" y="1"/>
                  </a:moveTo>
                  <a:cubicBezTo>
                    <a:pt x="24" y="1"/>
                    <a:pt x="12" y="12"/>
                    <a:pt x="0" y="12"/>
                  </a:cubicBezTo>
                  <a:lnTo>
                    <a:pt x="36" y="12"/>
                  </a:lnTo>
                  <a:cubicBezTo>
                    <a:pt x="36" y="12"/>
                    <a:pt x="36" y="1"/>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13"/>
            <p:cNvSpPr/>
            <p:nvPr/>
          </p:nvSpPr>
          <p:spPr>
            <a:xfrm>
              <a:off x="5535500" y="2178375"/>
              <a:ext cx="1675" cy="325"/>
            </a:xfrm>
            <a:custGeom>
              <a:rect b="b" l="l" r="r" t="t"/>
              <a:pathLst>
                <a:path extrusionOk="0" h="13" w="67">
                  <a:moveTo>
                    <a:pt x="24" y="0"/>
                  </a:moveTo>
                  <a:cubicBezTo>
                    <a:pt x="1" y="0"/>
                    <a:pt x="36" y="0"/>
                    <a:pt x="24" y="12"/>
                  </a:cubicBezTo>
                  <a:lnTo>
                    <a:pt x="60" y="12"/>
                  </a:lnTo>
                  <a:cubicBezTo>
                    <a:pt x="66" y="6"/>
                    <a:pt x="57" y="6"/>
                    <a:pt x="47" y="6"/>
                  </a:cubicBezTo>
                  <a:cubicBezTo>
                    <a:pt x="36" y="6"/>
                    <a:pt x="24" y="6"/>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13"/>
            <p:cNvSpPr/>
            <p:nvPr/>
          </p:nvSpPr>
          <p:spPr>
            <a:xfrm>
              <a:off x="5534025" y="2181950"/>
              <a:ext cx="2100" cy="625"/>
            </a:xfrm>
            <a:custGeom>
              <a:rect b="b" l="l" r="r" t="t"/>
              <a:pathLst>
                <a:path extrusionOk="0" h="25" w="84">
                  <a:moveTo>
                    <a:pt x="48" y="0"/>
                  </a:moveTo>
                  <a:cubicBezTo>
                    <a:pt x="36" y="6"/>
                    <a:pt x="30" y="9"/>
                    <a:pt x="24" y="9"/>
                  </a:cubicBezTo>
                  <a:cubicBezTo>
                    <a:pt x="18" y="9"/>
                    <a:pt x="12" y="6"/>
                    <a:pt x="0" y="0"/>
                  </a:cubicBezTo>
                  <a:lnTo>
                    <a:pt x="0" y="0"/>
                  </a:lnTo>
                  <a:cubicBezTo>
                    <a:pt x="24" y="12"/>
                    <a:pt x="12" y="12"/>
                    <a:pt x="24" y="24"/>
                  </a:cubicBezTo>
                  <a:lnTo>
                    <a:pt x="71" y="24"/>
                  </a:lnTo>
                  <a:lnTo>
                    <a:pt x="48" y="12"/>
                  </a:lnTo>
                  <a:lnTo>
                    <a:pt x="71" y="12"/>
                  </a:lnTo>
                  <a:cubicBezTo>
                    <a:pt x="83" y="6"/>
                    <a:pt x="74" y="6"/>
                    <a:pt x="64" y="6"/>
                  </a:cubicBezTo>
                  <a:cubicBezTo>
                    <a:pt x="54" y="6"/>
                    <a:pt x="42" y="6"/>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13"/>
            <p:cNvSpPr/>
            <p:nvPr/>
          </p:nvSpPr>
          <p:spPr>
            <a:xfrm>
              <a:off x="5564675" y="2174500"/>
              <a:ext cx="25" cy="325"/>
            </a:xfrm>
            <a:custGeom>
              <a:rect b="b" l="l" r="r" t="t"/>
              <a:pathLst>
                <a:path extrusionOk="0" h="13" w="1">
                  <a:moveTo>
                    <a:pt x="0" y="13"/>
                  </a:moveTo>
                  <a:cubicBezTo>
                    <a:pt x="0" y="13"/>
                    <a:pt x="0" y="13"/>
                    <a:pt x="0" y="1"/>
                  </a:cubicBezTo>
                  <a:lnTo>
                    <a:pt x="0" y="1"/>
                  </a:lnTo>
                  <a:lnTo>
                    <a:pt x="0" y="1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13"/>
            <p:cNvSpPr/>
            <p:nvPr/>
          </p:nvSpPr>
          <p:spPr>
            <a:xfrm>
              <a:off x="5540550" y="2156225"/>
              <a:ext cx="1225" cy="1350"/>
            </a:xfrm>
            <a:custGeom>
              <a:rect b="b" l="l" r="r" t="t"/>
              <a:pathLst>
                <a:path extrusionOk="0" h="54" w="49">
                  <a:moveTo>
                    <a:pt x="28" y="0"/>
                  </a:moveTo>
                  <a:cubicBezTo>
                    <a:pt x="23" y="0"/>
                    <a:pt x="21" y="5"/>
                    <a:pt x="13" y="5"/>
                  </a:cubicBezTo>
                  <a:lnTo>
                    <a:pt x="1" y="53"/>
                  </a:lnTo>
                  <a:cubicBezTo>
                    <a:pt x="25" y="41"/>
                    <a:pt x="1" y="41"/>
                    <a:pt x="13" y="17"/>
                  </a:cubicBezTo>
                  <a:lnTo>
                    <a:pt x="13" y="17"/>
                  </a:lnTo>
                  <a:cubicBezTo>
                    <a:pt x="25" y="17"/>
                    <a:pt x="25" y="41"/>
                    <a:pt x="25" y="41"/>
                  </a:cubicBezTo>
                  <a:cubicBezTo>
                    <a:pt x="49" y="5"/>
                    <a:pt x="1" y="29"/>
                    <a:pt x="37" y="5"/>
                  </a:cubicBezTo>
                  <a:cubicBezTo>
                    <a:pt x="33" y="1"/>
                    <a:pt x="30" y="0"/>
                    <a:pt x="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13"/>
            <p:cNvSpPr/>
            <p:nvPr/>
          </p:nvSpPr>
          <p:spPr>
            <a:xfrm>
              <a:off x="5562875" y="2170925"/>
              <a:ext cx="1525" cy="2700"/>
            </a:xfrm>
            <a:custGeom>
              <a:rect b="b" l="l" r="r" t="t"/>
              <a:pathLst>
                <a:path extrusionOk="0" h="108" w="61">
                  <a:moveTo>
                    <a:pt x="60" y="1"/>
                  </a:moveTo>
                  <a:cubicBezTo>
                    <a:pt x="38" y="34"/>
                    <a:pt x="26" y="78"/>
                    <a:pt x="5" y="103"/>
                  </a:cubicBezTo>
                  <a:lnTo>
                    <a:pt x="5" y="103"/>
                  </a:lnTo>
                  <a:cubicBezTo>
                    <a:pt x="5" y="103"/>
                    <a:pt x="4" y="103"/>
                    <a:pt x="4" y="103"/>
                  </a:cubicBezTo>
                  <a:cubicBezTo>
                    <a:pt x="2" y="103"/>
                    <a:pt x="1" y="104"/>
                    <a:pt x="1" y="108"/>
                  </a:cubicBezTo>
                  <a:cubicBezTo>
                    <a:pt x="2" y="106"/>
                    <a:pt x="4" y="105"/>
                    <a:pt x="5" y="103"/>
                  </a:cubicBezTo>
                  <a:lnTo>
                    <a:pt x="5" y="103"/>
                  </a:lnTo>
                  <a:cubicBezTo>
                    <a:pt x="9" y="104"/>
                    <a:pt x="13" y="108"/>
                    <a:pt x="13" y="108"/>
                  </a:cubicBezTo>
                  <a:cubicBezTo>
                    <a:pt x="13" y="84"/>
                    <a:pt x="37" y="60"/>
                    <a:pt x="49" y="37"/>
                  </a:cubicBezTo>
                  <a:lnTo>
                    <a:pt x="49" y="48"/>
                  </a:lnTo>
                  <a:cubicBezTo>
                    <a:pt x="60" y="25"/>
                    <a:pt x="60" y="25"/>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13"/>
            <p:cNvSpPr/>
            <p:nvPr/>
          </p:nvSpPr>
          <p:spPr>
            <a:xfrm>
              <a:off x="5562875" y="2173600"/>
              <a:ext cx="325" cy="625"/>
            </a:xfrm>
            <a:custGeom>
              <a:rect b="b" l="l" r="r" t="t"/>
              <a:pathLst>
                <a:path extrusionOk="0" h="25" w="13">
                  <a:moveTo>
                    <a:pt x="13" y="1"/>
                  </a:moveTo>
                  <a:cubicBezTo>
                    <a:pt x="1" y="13"/>
                    <a:pt x="1" y="13"/>
                    <a:pt x="1" y="13"/>
                  </a:cubicBezTo>
                  <a:cubicBezTo>
                    <a:pt x="1" y="13"/>
                    <a:pt x="1" y="25"/>
                    <a:pt x="1" y="25"/>
                  </a:cubicBezTo>
                  <a:cubicBezTo>
                    <a:pt x="13" y="13"/>
                    <a:pt x="13" y="13"/>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13"/>
            <p:cNvSpPr/>
            <p:nvPr/>
          </p:nvSpPr>
          <p:spPr>
            <a:xfrm>
              <a:off x="5545025" y="2159025"/>
              <a:ext cx="325" cy="325"/>
            </a:xfrm>
            <a:custGeom>
              <a:rect b="b" l="l" r="r" t="t"/>
              <a:pathLst>
                <a:path extrusionOk="0" h="13" w="13">
                  <a:moveTo>
                    <a:pt x="1" y="1"/>
                  </a:moveTo>
                  <a:lnTo>
                    <a:pt x="12" y="12"/>
                  </a:lnTo>
                  <a:cubicBezTo>
                    <a:pt x="12" y="1"/>
                    <a:pt x="12"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13"/>
            <p:cNvSpPr/>
            <p:nvPr/>
          </p:nvSpPr>
          <p:spPr>
            <a:xfrm>
              <a:off x="5566450" y="2174500"/>
              <a:ext cx="325" cy="325"/>
            </a:xfrm>
            <a:custGeom>
              <a:rect b="b" l="l" r="r" t="t"/>
              <a:pathLst>
                <a:path extrusionOk="0" h="13" w="13">
                  <a:moveTo>
                    <a:pt x="1" y="1"/>
                  </a:moveTo>
                  <a:cubicBezTo>
                    <a:pt x="1" y="1"/>
                    <a:pt x="13" y="13"/>
                    <a:pt x="13" y="13"/>
                  </a:cubicBezTo>
                  <a:cubicBezTo>
                    <a:pt x="13" y="13"/>
                    <a:pt x="13" y="13"/>
                    <a:pt x="13" y="1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13"/>
            <p:cNvSpPr/>
            <p:nvPr/>
          </p:nvSpPr>
          <p:spPr>
            <a:xfrm>
              <a:off x="5551275" y="2178375"/>
              <a:ext cx="725" cy="750"/>
            </a:xfrm>
            <a:custGeom>
              <a:rect b="b" l="l" r="r" t="t"/>
              <a:pathLst>
                <a:path extrusionOk="0" h="30" w="29">
                  <a:moveTo>
                    <a:pt x="28" y="10"/>
                  </a:moveTo>
                  <a:cubicBezTo>
                    <a:pt x="28" y="10"/>
                    <a:pt x="27" y="11"/>
                    <a:pt x="24" y="14"/>
                  </a:cubicBezTo>
                  <a:lnTo>
                    <a:pt x="24" y="14"/>
                  </a:lnTo>
                  <a:cubicBezTo>
                    <a:pt x="27" y="12"/>
                    <a:pt x="29" y="10"/>
                    <a:pt x="28" y="10"/>
                  </a:cubicBezTo>
                  <a:close/>
                  <a:moveTo>
                    <a:pt x="12" y="0"/>
                  </a:moveTo>
                  <a:lnTo>
                    <a:pt x="1" y="24"/>
                  </a:lnTo>
                  <a:cubicBezTo>
                    <a:pt x="1" y="28"/>
                    <a:pt x="2" y="30"/>
                    <a:pt x="4" y="30"/>
                  </a:cubicBezTo>
                  <a:cubicBezTo>
                    <a:pt x="7" y="30"/>
                    <a:pt x="12" y="24"/>
                    <a:pt x="12" y="24"/>
                  </a:cubicBezTo>
                  <a:cubicBezTo>
                    <a:pt x="18" y="19"/>
                    <a:pt x="21" y="16"/>
                    <a:pt x="24" y="14"/>
                  </a:cubicBezTo>
                  <a:lnTo>
                    <a:pt x="24" y="14"/>
                  </a:lnTo>
                  <a:cubicBezTo>
                    <a:pt x="22" y="14"/>
                    <a:pt x="21" y="15"/>
                    <a:pt x="20" y="15"/>
                  </a:cubicBezTo>
                  <a:cubicBezTo>
                    <a:pt x="16" y="15"/>
                    <a:pt x="12" y="12"/>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13"/>
            <p:cNvSpPr/>
            <p:nvPr/>
          </p:nvSpPr>
          <p:spPr>
            <a:xfrm>
              <a:off x="5540850" y="2156350"/>
              <a:ext cx="25" cy="25"/>
            </a:xfrm>
            <a:custGeom>
              <a:rect b="b" l="l" r="r" t="t"/>
              <a:pathLst>
                <a:path extrusionOk="0" h="1" w="1">
                  <a:moveTo>
                    <a:pt x="1" y="0"/>
                  </a:move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13"/>
            <p:cNvSpPr/>
            <p:nvPr/>
          </p:nvSpPr>
          <p:spPr>
            <a:xfrm>
              <a:off x="5564075" y="2174625"/>
              <a:ext cx="625" cy="500"/>
            </a:xfrm>
            <a:custGeom>
              <a:rect b="b" l="l" r="r" t="t"/>
              <a:pathLst>
                <a:path extrusionOk="0" h="20" w="25">
                  <a:moveTo>
                    <a:pt x="5" y="1"/>
                  </a:moveTo>
                  <a:cubicBezTo>
                    <a:pt x="5" y="1"/>
                    <a:pt x="3" y="3"/>
                    <a:pt x="1" y="8"/>
                  </a:cubicBezTo>
                  <a:lnTo>
                    <a:pt x="10" y="12"/>
                  </a:lnTo>
                  <a:lnTo>
                    <a:pt x="10" y="12"/>
                  </a:lnTo>
                  <a:cubicBezTo>
                    <a:pt x="7" y="8"/>
                    <a:pt x="7" y="1"/>
                    <a:pt x="5" y="1"/>
                  </a:cubicBezTo>
                  <a:close/>
                  <a:moveTo>
                    <a:pt x="24" y="8"/>
                  </a:moveTo>
                  <a:cubicBezTo>
                    <a:pt x="20" y="12"/>
                    <a:pt x="17" y="14"/>
                    <a:pt x="14" y="14"/>
                  </a:cubicBezTo>
                  <a:lnTo>
                    <a:pt x="14" y="14"/>
                  </a:lnTo>
                  <a:lnTo>
                    <a:pt x="10" y="12"/>
                  </a:lnTo>
                  <a:lnTo>
                    <a:pt x="10" y="12"/>
                  </a:lnTo>
                  <a:cubicBezTo>
                    <a:pt x="11" y="14"/>
                    <a:pt x="12" y="14"/>
                    <a:pt x="13" y="14"/>
                  </a:cubicBezTo>
                  <a:cubicBezTo>
                    <a:pt x="14" y="14"/>
                    <a:pt x="14" y="14"/>
                    <a:pt x="14" y="14"/>
                  </a:cubicBezTo>
                  <a:lnTo>
                    <a:pt x="14" y="14"/>
                  </a:lnTo>
                  <a:lnTo>
                    <a:pt x="24" y="19"/>
                  </a:lnTo>
                  <a:lnTo>
                    <a:pt x="24" y="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13"/>
            <p:cNvSpPr/>
            <p:nvPr/>
          </p:nvSpPr>
          <p:spPr>
            <a:xfrm>
              <a:off x="5284275" y="2152475"/>
              <a:ext cx="327450" cy="249875"/>
            </a:xfrm>
            <a:custGeom>
              <a:rect b="b" l="l" r="r" t="t"/>
              <a:pathLst>
                <a:path extrusionOk="0" h="9995" w="13098">
                  <a:moveTo>
                    <a:pt x="9680" y="1"/>
                  </a:moveTo>
                  <a:cubicBezTo>
                    <a:pt x="9671" y="1"/>
                    <a:pt x="9648" y="1"/>
                    <a:pt x="9628" y="6"/>
                  </a:cubicBezTo>
                  <a:lnTo>
                    <a:pt x="9628" y="6"/>
                  </a:lnTo>
                  <a:cubicBezTo>
                    <a:pt x="9652" y="6"/>
                    <a:pt x="9688" y="1"/>
                    <a:pt x="9680" y="1"/>
                  </a:cubicBezTo>
                  <a:close/>
                  <a:moveTo>
                    <a:pt x="9609" y="13"/>
                  </a:moveTo>
                  <a:cubicBezTo>
                    <a:pt x="9601" y="13"/>
                    <a:pt x="9603" y="13"/>
                    <a:pt x="9609" y="13"/>
                  </a:cubicBezTo>
                  <a:lnTo>
                    <a:pt x="9609" y="13"/>
                  </a:lnTo>
                  <a:cubicBezTo>
                    <a:pt x="9609" y="13"/>
                    <a:pt x="9609" y="13"/>
                    <a:pt x="9609" y="13"/>
                  </a:cubicBezTo>
                  <a:close/>
                  <a:moveTo>
                    <a:pt x="9609" y="1"/>
                  </a:moveTo>
                  <a:lnTo>
                    <a:pt x="9609" y="1"/>
                  </a:lnTo>
                  <a:cubicBezTo>
                    <a:pt x="9597" y="13"/>
                    <a:pt x="9573" y="13"/>
                    <a:pt x="9549" y="13"/>
                  </a:cubicBezTo>
                  <a:cubicBezTo>
                    <a:pt x="9549" y="13"/>
                    <a:pt x="9538" y="24"/>
                    <a:pt x="9561" y="24"/>
                  </a:cubicBezTo>
                  <a:lnTo>
                    <a:pt x="9573" y="13"/>
                  </a:lnTo>
                  <a:lnTo>
                    <a:pt x="9609" y="13"/>
                  </a:lnTo>
                  <a:cubicBezTo>
                    <a:pt x="9615" y="10"/>
                    <a:pt x="9621" y="8"/>
                    <a:pt x="9628" y="6"/>
                  </a:cubicBezTo>
                  <a:lnTo>
                    <a:pt x="9628" y="6"/>
                  </a:lnTo>
                  <a:cubicBezTo>
                    <a:pt x="9627" y="6"/>
                    <a:pt x="9626" y="6"/>
                    <a:pt x="9625" y="6"/>
                  </a:cubicBezTo>
                  <a:cubicBezTo>
                    <a:pt x="9613" y="6"/>
                    <a:pt x="9605" y="5"/>
                    <a:pt x="9609" y="1"/>
                  </a:cubicBezTo>
                  <a:close/>
                  <a:moveTo>
                    <a:pt x="9692" y="9"/>
                  </a:moveTo>
                  <a:cubicBezTo>
                    <a:pt x="9683" y="9"/>
                    <a:pt x="9672" y="10"/>
                    <a:pt x="9657" y="13"/>
                  </a:cubicBezTo>
                  <a:lnTo>
                    <a:pt x="9657" y="24"/>
                  </a:lnTo>
                  <a:cubicBezTo>
                    <a:pt x="9649" y="17"/>
                    <a:pt x="9621" y="14"/>
                    <a:pt x="9609" y="13"/>
                  </a:cubicBezTo>
                  <a:lnTo>
                    <a:pt x="9609" y="13"/>
                  </a:lnTo>
                  <a:cubicBezTo>
                    <a:pt x="9608" y="24"/>
                    <a:pt x="9573" y="24"/>
                    <a:pt x="9561" y="24"/>
                  </a:cubicBezTo>
                  <a:cubicBezTo>
                    <a:pt x="9559" y="27"/>
                    <a:pt x="9561" y="28"/>
                    <a:pt x="9565" y="28"/>
                  </a:cubicBezTo>
                  <a:cubicBezTo>
                    <a:pt x="9577" y="28"/>
                    <a:pt x="9608" y="21"/>
                    <a:pt x="9623" y="21"/>
                  </a:cubicBezTo>
                  <a:cubicBezTo>
                    <a:pt x="9629" y="21"/>
                    <a:pt x="9633" y="22"/>
                    <a:pt x="9633" y="24"/>
                  </a:cubicBezTo>
                  <a:lnTo>
                    <a:pt x="9621" y="24"/>
                  </a:lnTo>
                  <a:cubicBezTo>
                    <a:pt x="9645" y="36"/>
                    <a:pt x="9645" y="36"/>
                    <a:pt x="9692" y="36"/>
                  </a:cubicBezTo>
                  <a:cubicBezTo>
                    <a:pt x="9700" y="32"/>
                    <a:pt x="9708" y="31"/>
                    <a:pt x="9716" y="31"/>
                  </a:cubicBezTo>
                  <a:cubicBezTo>
                    <a:pt x="9732" y="31"/>
                    <a:pt x="9748" y="36"/>
                    <a:pt x="9764" y="36"/>
                  </a:cubicBezTo>
                  <a:cubicBezTo>
                    <a:pt x="9776" y="30"/>
                    <a:pt x="9761" y="30"/>
                    <a:pt x="9750" y="30"/>
                  </a:cubicBezTo>
                  <a:cubicBezTo>
                    <a:pt x="9740" y="30"/>
                    <a:pt x="9734" y="30"/>
                    <a:pt x="9764" y="24"/>
                  </a:cubicBezTo>
                  <a:lnTo>
                    <a:pt x="9788" y="13"/>
                  </a:lnTo>
                  <a:lnTo>
                    <a:pt x="9788" y="13"/>
                  </a:lnTo>
                  <a:cubicBezTo>
                    <a:pt x="9773" y="15"/>
                    <a:pt x="9761" y="16"/>
                    <a:pt x="9752" y="16"/>
                  </a:cubicBezTo>
                  <a:cubicBezTo>
                    <a:pt x="9727" y="16"/>
                    <a:pt x="9718" y="9"/>
                    <a:pt x="9692" y="9"/>
                  </a:cubicBezTo>
                  <a:close/>
                  <a:moveTo>
                    <a:pt x="9692" y="36"/>
                  </a:moveTo>
                  <a:cubicBezTo>
                    <a:pt x="9645" y="36"/>
                    <a:pt x="9704" y="36"/>
                    <a:pt x="9680" y="48"/>
                  </a:cubicBezTo>
                  <a:lnTo>
                    <a:pt x="9728" y="36"/>
                  </a:lnTo>
                  <a:close/>
                  <a:moveTo>
                    <a:pt x="9823" y="84"/>
                  </a:moveTo>
                  <a:cubicBezTo>
                    <a:pt x="9817" y="84"/>
                    <a:pt x="9812" y="84"/>
                    <a:pt x="9807" y="85"/>
                  </a:cubicBezTo>
                  <a:lnTo>
                    <a:pt x="9807" y="85"/>
                  </a:lnTo>
                  <a:cubicBezTo>
                    <a:pt x="9795" y="88"/>
                    <a:pt x="9793" y="89"/>
                    <a:pt x="9796" y="89"/>
                  </a:cubicBezTo>
                  <a:cubicBezTo>
                    <a:pt x="9802" y="89"/>
                    <a:pt x="9831" y="84"/>
                    <a:pt x="9823" y="84"/>
                  </a:cubicBezTo>
                  <a:close/>
                  <a:moveTo>
                    <a:pt x="9728" y="84"/>
                  </a:moveTo>
                  <a:cubicBezTo>
                    <a:pt x="9716" y="90"/>
                    <a:pt x="9695" y="90"/>
                    <a:pt x="9672" y="90"/>
                  </a:cubicBezTo>
                  <a:cubicBezTo>
                    <a:pt x="9648" y="90"/>
                    <a:pt x="9621" y="90"/>
                    <a:pt x="9597" y="96"/>
                  </a:cubicBezTo>
                  <a:lnTo>
                    <a:pt x="9597" y="85"/>
                  </a:lnTo>
                  <a:lnTo>
                    <a:pt x="9597" y="85"/>
                  </a:lnTo>
                  <a:cubicBezTo>
                    <a:pt x="9617" y="87"/>
                    <a:pt x="9634" y="89"/>
                    <a:pt x="9650" y="89"/>
                  </a:cubicBezTo>
                  <a:cubicBezTo>
                    <a:pt x="9663" y="89"/>
                    <a:pt x="9676" y="88"/>
                    <a:pt x="9692" y="84"/>
                  </a:cubicBezTo>
                  <a:close/>
                  <a:moveTo>
                    <a:pt x="9990" y="132"/>
                  </a:moveTo>
                  <a:cubicBezTo>
                    <a:pt x="9988" y="134"/>
                    <a:pt x="9986" y="137"/>
                    <a:pt x="9984" y="140"/>
                  </a:cubicBezTo>
                  <a:lnTo>
                    <a:pt x="9984" y="140"/>
                  </a:lnTo>
                  <a:cubicBezTo>
                    <a:pt x="9986" y="137"/>
                    <a:pt x="9988" y="135"/>
                    <a:pt x="9990" y="132"/>
                  </a:cubicBezTo>
                  <a:close/>
                  <a:moveTo>
                    <a:pt x="9657" y="137"/>
                  </a:moveTo>
                  <a:cubicBezTo>
                    <a:pt x="9657" y="139"/>
                    <a:pt x="9657" y="141"/>
                    <a:pt x="9657" y="143"/>
                  </a:cubicBezTo>
                  <a:lnTo>
                    <a:pt x="9645" y="143"/>
                  </a:lnTo>
                  <a:cubicBezTo>
                    <a:pt x="9647" y="141"/>
                    <a:pt x="9651" y="139"/>
                    <a:pt x="9657" y="137"/>
                  </a:cubicBezTo>
                  <a:close/>
                  <a:moveTo>
                    <a:pt x="9752" y="155"/>
                  </a:moveTo>
                  <a:cubicBezTo>
                    <a:pt x="9752" y="155"/>
                    <a:pt x="9752" y="155"/>
                    <a:pt x="9752" y="167"/>
                  </a:cubicBezTo>
                  <a:cubicBezTo>
                    <a:pt x="9740" y="167"/>
                    <a:pt x="9740" y="167"/>
                    <a:pt x="9740" y="155"/>
                  </a:cubicBezTo>
                  <a:close/>
                  <a:moveTo>
                    <a:pt x="9800" y="143"/>
                  </a:moveTo>
                  <a:cubicBezTo>
                    <a:pt x="9800" y="143"/>
                    <a:pt x="9788" y="143"/>
                    <a:pt x="9788" y="155"/>
                  </a:cubicBezTo>
                  <a:cubicBezTo>
                    <a:pt x="9788" y="155"/>
                    <a:pt x="9788" y="155"/>
                    <a:pt x="9788" y="167"/>
                  </a:cubicBezTo>
                  <a:lnTo>
                    <a:pt x="9776" y="167"/>
                  </a:lnTo>
                  <a:cubicBezTo>
                    <a:pt x="9776" y="155"/>
                    <a:pt x="9776" y="155"/>
                    <a:pt x="9776" y="155"/>
                  </a:cubicBezTo>
                  <a:cubicBezTo>
                    <a:pt x="9776" y="143"/>
                    <a:pt x="9788" y="143"/>
                    <a:pt x="9800" y="143"/>
                  </a:cubicBezTo>
                  <a:close/>
                  <a:moveTo>
                    <a:pt x="9859" y="179"/>
                  </a:moveTo>
                  <a:cubicBezTo>
                    <a:pt x="9847" y="191"/>
                    <a:pt x="9847" y="191"/>
                    <a:pt x="9835" y="203"/>
                  </a:cubicBezTo>
                  <a:cubicBezTo>
                    <a:pt x="9835" y="203"/>
                    <a:pt x="9835" y="191"/>
                    <a:pt x="9835" y="191"/>
                  </a:cubicBezTo>
                  <a:lnTo>
                    <a:pt x="9847" y="191"/>
                  </a:lnTo>
                  <a:cubicBezTo>
                    <a:pt x="9847" y="179"/>
                    <a:pt x="9847" y="179"/>
                    <a:pt x="9859" y="179"/>
                  </a:cubicBezTo>
                  <a:close/>
                  <a:moveTo>
                    <a:pt x="9514" y="288"/>
                  </a:moveTo>
                  <a:cubicBezTo>
                    <a:pt x="9507" y="290"/>
                    <a:pt x="9501" y="293"/>
                    <a:pt x="9490" y="298"/>
                  </a:cubicBezTo>
                  <a:cubicBezTo>
                    <a:pt x="9500" y="295"/>
                    <a:pt x="9508" y="291"/>
                    <a:pt x="9514" y="288"/>
                  </a:cubicBezTo>
                  <a:close/>
                  <a:moveTo>
                    <a:pt x="9573" y="286"/>
                  </a:moveTo>
                  <a:cubicBezTo>
                    <a:pt x="9573" y="286"/>
                    <a:pt x="9549" y="286"/>
                    <a:pt x="9538" y="298"/>
                  </a:cubicBezTo>
                  <a:cubicBezTo>
                    <a:pt x="9557" y="289"/>
                    <a:pt x="9560" y="287"/>
                    <a:pt x="9573" y="286"/>
                  </a:cubicBezTo>
                  <a:lnTo>
                    <a:pt x="9573" y="286"/>
                  </a:lnTo>
                  <a:cubicBezTo>
                    <a:pt x="9573" y="286"/>
                    <a:pt x="9573" y="286"/>
                    <a:pt x="9573" y="286"/>
                  </a:cubicBezTo>
                  <a:close/>
                  <a:moveTo>
                    <a:pt x="11193" y="608"/>
                  </a:moveTo>
                  <a:cubicBezTo>
                    <a:pt x="11193" y="627"/>
                    <a:pt x="11185" y="661"/>
                    <a:pt x="11170" y="680"/>
                  </a:cubicBezTo>
                  <a:lnTo>
                    <a:pt x="11170" y="680"/>
                  </a:lnTo>
                  <a:cubicBezTo>
                    <a:pt x="11170" y="680"/>
                    <a:pt x="11169" y="679"/>
                    <a:pt x="11169" y="679"/>
                  </a:cubicBezTo>
                  <a:lnTo>
                    <a:pt x="11169" y="679"/>
                  </a:lnTo>
                  <a:lnTo>
                    <a:pt x="11169" y="681"/>
                  </a:lnTo>
                  <a:lnTo>
                    <a:pt x="11169" y="681"/>
                  </a:lnTo>
                  <a:cubicBezTo>
                    <a:pt x="11170" y="680"/>
                    <a:pt x="11170" y="680"/>
                    <a:pt x="11170" y="680"/>
                  </a:cubicBezTo>
                  <a:lnTo>
                    <a:pt x="11170" y="680"/>
                  </a:lnTo>
                  <a:cubicBezTo>
                    <a:pt x="11172" y="680"/>
                    <a:pt x="11174" y="681"/>
                    <a:pt x="11176" y="681"/>
                  </a:cubicBezTo>
                  <a:cubicBezTo>
                    <a:pt x="11205" y="681"/>
                    <a:pt x="11206" y="620"/>
                    <a:pt x="11228" y="620"/>
                  </a:cubicBezTo>
                  <a:cubicBezTo>
                    <a:pt x="11228" y="615"/>
                    <a:pt x="11227" y="614"/>
                    <a:pt x="11225" y="614"/>
                  </a:cubicBezTo>
                  <a:cubicBezTo>
                    <a:pt x="11220" y="614"/>
                    <a:pt x="11208" y="627"/>
                    <a:pt x="11200" y="627"/>
                  </a:cubicBezTo>
                  <a:cubicBezTo>
                    <a:pt x="11196" y="627"/>
                    <a:pt x="11193" y="622"/>
                    <a:pt x="11193" y="608"/>
                  </a:cubicBezTo>
                  <a:close/>
                  <a:moveTo>
                    <a:pt x="9526" y="727"/>
                  </a:moveTo>
                  <a:cubicBezTo>
                    <a:pt x="9526" y="727"/>
                    <a:pt x="9371" y="751"/>
                    <a:pt x="9407" y="751"/>
                  </a:cubicBezTo>
                  <a:lnTo>
                    <a:pt x="9549" y="727"/>
                  </a:lnTo>
                  <a:close/>
                  <a:moveTo>
                    <a:pt x="10335" y="751"/>
                  </a:moveTo>
                  <a:lnTo>
                    <a:pt x="10311" y="763"/>
                  </a:lnTo>
                  <a:lnTo>
                    <a:pt x="10335" y="763"/>
                  </a:lnTo>
                  <a:cubicBezTo>
                    <a:pt x="10335" y="759"/>
                    <a:pt x="10335" y="756"/>
                    <a:pt x="10335" y="754"/>
                  </a:cubicBezTo>
                  <a:cubicBezTo>
                    <a:pt x="10335" y="754"/>
                    <a:pt x="10335" y="753"/>
                    <a:pt x="10335" y="751"/>
                  </a:cubicBezTo>
                  <a:close/>
                  <a:moveTo>
                    <a:pt x="11443" y="751"/>
                  </a:moveTo>
                  <a:cubicBezTo>
                    <a:pt x="11437" y="751"/>
                    <a:pt x="11426" y="767"/>
                    <a:pt x="11416" y="779"/>
                  </a:cubicBezTo>
                  <a:lnTo>
                    <a:pt x="11416" y="779"/>
                  </a:lnTo>
                  <a:cubicBezTo>
                    <a:pt x="11424" y="773"/>
                    <a:pt x="11433" y="764"/>
                    <a:pt x="11443" y="751"/>
                  </a:cubicBezTo>
                  <a:close/>
                  <a:moveTo>
                    <a:pt x="11443" y="834"/>
                  </a:moveTo>
                  <a:cubicBezTo>
                    <a:pt x="11433" y="839"/>
                    <a:pt x="11427" y="846"/>
                    <a:pt x="11425" y="851"/>
                  </a:cubicBezTo>
                  <a:lnTo>
                    <a:pt x="11425" y="851"/>
                  </a:lnTo>
                  <a:cubicBezTo>
                    <a:pt x="11431" y="848"/>
                    <a:pt x="11437" y="843"/>
                    <a:pt x="11443" y="834"/>
                  </a:cubicBezTo>
                  <a:close/>
                  <a:moveTo>
                    <a:pt x="9728" y="894"/>
                  </a:moveTo>
                  <a:cubicBezTo>
                    <a:pt x="9726" y="894"/>
                    <a:pt x="9724" y="894"/>
                    <a:pt x="9722" y="894"/>
                  </a:cubicBezTo>
                  <a:lnTo>
                    <a:pt x="9722" y="894"/>
                  </a:lnTo>
                  <a:cubicBezTo>
                    <a:pt x="9717" y="895"/>
                    <a:pt x="9712" y="897"/>
                    <a:pt x="9715" y="897"/>
                  </a:cubicBezTo>
                  <a:cubicBezTo>
                    <a:pt x="9718" y="897"/>
                    <a:pt x="9725" y="896"/>
                    <a:pt x="9740" y="894"/>
                  </a:cubicBezTo>
                  <a:close/>
                  <a:moveTo>
                    <a:pt x="9538" y="870"/>
                  </a:moveTo>
                  <a:cubicBezTo>
                    <a:pt x="9454" y="882"/>
                    <a:pt x="9549" y="882"/>
                    <a:pt x="9514" y="882"/>
                  </a:cubicBezTo>
                  <a:cubicBezTo>
                    <a:pt x="9514" y="894"/>
                    <a:pt x="9514" y="894"/>
                    <a:pt x="9514" y="894"/>
                  </a:cubicBezTo>
                  <a:cubicBezTo>
                    <a:pt x="9502" y="882"/>
                    <a:pt x="9478" y="882"/>
                    <a:pt x="9442" y="882"/>
                  </a:cubicBezTo>
                  <a:cubicBezTo>
                    <a:pt x="9442" y="888"/>
                    <a:pt x="9463" y="888"/>
                    <a:pt x="9480" y="888"/>
                  </a:cubicBezTo>
                  <a:cubicBezTo>
                    <a:pt x="9496" y="888"/>
                    <a:pt x="9508" y="888"/>
                    <a:pt x="9490" y="894"/>
                  </a:cubicBezTo>
                  <a:cubicBezTo>
                    <a:pt x="9514" y="894"/>
                    <a:pt x="9442" y="905"/>
                    <a:pt x="9442" y="917"/>
                  </a:cubicBezTo>
                  <a:cubicBezTo>
                    <a:pt x="9466" y="917"/>
                    <a:pt x="9506" y="912"/>
                    <a:pt x="9526" y="912"/>
                  </a:cubicBezTo>
                  <a:cubicBezTo>
                    <a:pt x="9536" y="912"/>
                    <a:pt x="9542" y="913"/>
                    <a:pt x="9538" y="917"/>
                  </a:cubicBezTo>
                  <a:lnTo>
                    <a:pt x="9478" y="917"/>
                  </a:lnTo>
                  <a:cubicBezTo>
                    <a:pt x="9478" y="923"/>
                    <a:pt x="9496" y="923"/>
                    <a:pt x="9514" y="923"/>
                  </a:cubicBezTo>
                  <a:cubicBezTo>
                    <a:pt x="9532" y="923"/>
                    <a:pt x="9549" y="923"/>
                    <a:pt x="9549" y="929"/>
                  </a:cubicBezTo>
                  <a:cubicBezTo>
                    <a:pt x="9561" y="917"/>
                    <a:pt x="9597" y="917"/>
                    <a:pt x="9609" y="917"/>
                  </a:cubicBezTo>
                  <a:cubicBezTo>
                    <a:pt x="9633" y="917"/>
                    <a:pt x="9633" y="917"/>
                    <a:pt x="9621" y="929"/>
                  </a:cubicBezTo>
                  <a:lnTo>
                    <a:pt x="9657" y="929"/>
                  </a:lnTo>
                  <a:cubicBezTo>
                    <a:pt x="9692" y="917"/>
                    <a:pt x="9621" y="917"/>
                    <a:pt x="9668" y="905"/>
                  </a:cubicBezTo>
                  <a:lnTo>
                    <a:pt x="9668" y="905"/>
                  </a:lnTo>
                  <a:lnTo>
                    <a:pt x="9621" y="917"/>
                  </a:lnTo>
                  <a:cubicBezTo>
                    <a:pt x="9626" y="912"/>
                    <a:pt x="9639" y="907"/>
                    <a:pt x="9653" y="902"/>
                  </a:cubicBezTo>
                  <a:lnTo>
                    <a:pt x="9653" y="902"/>
                  </a:lnTo>
                  <a:cubicBezTo>
                    <a:pt x="9640" y="904"/>
                    <a:pt x="9625" y="905"/>
                    <a:pt x="9609" y="905"/>
                  </a:cubicBezTo>
                  <a:cubicBezTo>
                    <a:pt x="9633" y="894"/>
                    <a:pt x="9621" y="894"/>
                    <a:pt x="9633" y="894"/>
                  </a:cubicBezTo>
                  <a:cubicBezTo>
                    <a:pt x="9597" y="882"/>
                    <a:pt x="9526" y="882"/>
                    <a:pt x="9538" y="870"/>
                  </a:cubicBezTo>
                  <a:close/>
                  <a:moveTo>
                    <a:pt x="9692" y="917"/>
                  </a:moveTo>
                  <a:lnTo>
                    <a:pt x="9692" y="917"/>
                  </a:lnTo>
                  <a:cubicBezTo>
                    <a:pt x="9657" y="929"/>
                    <a:pt x="9704" y="929"/>
                    <a:pt x="9704" y="929"/>
                  </a:cubicBezTo>
                  <a:lnTo>
                    <a:pt x="9692" y="917"/>
                  </a:lnTo>
                  <a:close/>
                  <a:moveTo>
                    <a:pt x="9764" y="929"/>
                  </a:moveTo>
                  <a:lnTo>
                    <a:pt x="9764" y="929"/>
                  </a:lnTo>
                  <a:cubicBezTo>
                    <a:pt x="9785" y="940"/>
                    <a:pt x="9741" y="950"/>
                    <a:pt x="9706" y="953"/>
                  </a:cubicBezTo>
                  <a:lnTo>
                    <a:pt x="9706" y="953"/>
                  </a:lnTo>
                  <a:lnTo>
                    <a:pt x="9740" y="941"/>
                  </a:lnTo>
                  <a:lnTo>
                    <a:pt x="9716" y="941"/>
                  </a:lnTo>
                  <a:cubicBezTo>
                    <a:pt x="9716" y="941"/>
                    <a:pt x="9740" y="941"/>
                    <a:pt x="9764" y="929"/>
                  </a:cubicBezTo>
                  <a:close/>
                  <a:moveTo>
                    <a:pt x="10663" y="985"/>
                  </a:moveTo>
                  <a:cubicBezTo>
                    <a:pt x="10661" y="986"/>
                    <a:pt x="10659" y="987"/>
                    <a:pt x="10657" y="989"/>
                  </a:cubicBezTo>
                  <a:cubicBezTo>
                    <a:pt x="10659" y="988"/>
                    <a:pt x="10661" y="986"/>
                    <a:pt x="10663" y="985"/>
                  </a:cubicBezTo>
                  <a:close/>
                  <a:moveTo>
                    <a:pt x="9524" y="984"/>
                  </a:moveTo>
                  <a:cubicBezTo>
                    <a:pt x="9533" y="984"/>
                    <a:pt x="9543" y="985"/>
                    <a:pt x="9549" y="989"/>
                  </a:cubicBezTo>
                  <a:lnTo>
                    <a:pt x="9526" y="989"/>
                  </a:lnTo>
                  <a:cubicBezTo>
                    <a:pt x="9514" y="995"/>
                    <a:pt x="9499" y="995"/>
                    <a:pt x="9484" y="995"/>
                  </a:cubicBezTo>
                  <a:cubicBezTo>
                    <a:pt x="9478" y="995"/>
                    <a:pt x="9473" y="995"/>
                    <a:pt x="9467" y="995"/>
                  </a:cubicBezTo>
                  <a:lnTo>
                    <a:pt x="9467" y="995"/>
                  </a:lnTo>
                  <a:cubicBezTo>
                    <a:pt x="9484" y="989"/>
                    <a:pt x="9505" y="984"/>
                    <a:pt x="9524" y="984"/>
                  </a:cubicBezTo>
                  <a:close/>
                  <a:moveTo>
                    <a:pt x="9585" y="1036"/>
                  </a:moveTo>
                  <a:lnTo>
                    <a:pt x="9585" y="1036"/>
                  </a:lnTo>
                  <a:cubicBezTo>
                    <a:pt x="9585" y="1036"/>
                    <a:pt x="9585" y="1037"/>
                    <a:pt x="9585" y="1037"/>
                  </a:cubicBezTo>
                  <a:lnTo>
                    <a:pt x="9585" y="1037"/>
                  </a:lnTo>
                  <a:cubicBezTo>
                    <a:pt x="9585" y="1037"/>
                    <a:pt x="9585" y="1037"/>
                    <a:pt x="9585" y="1037"/>
                  </a:cubicBezTo>
                  <a:lnTo>
                    <a:pt x="9585" y="1037"/>
                  </a:lnTo>
                  <a:cubicBezTo>
                    <a:pt x="9585" y="1037"/>
                    <a:pt x="9585" y="1036"/>
                    <a:pt x="9585" y="1036"/>
                  </a:cubicBezTo>
                  <a:close/>
                  <a:moveTo>
                    <a:pt x="9585" y="1037"/>
                  </a:moveTo>
                  <a:cubicBezTo>
                    <a:pt x="9565" y="1037"/>
                    <a:pt x="9530" y="1039"/>
                    <a:pt x="9502" y="1048"/>
                  </a:cubicBezTo>
                  <a:cubicBezTo>
                    <a:pt x="9514" y="1048"/>
                    <a:pt x="9561" y="1048"/>
                    <a:pt x="9585" y="1037"/>
                  </a:cubicBezTo>
                  <a:close/>
                  <a:moveTo>
                    <a:pt x="10133" y="1057"/>
                  </a:moveTo>
                  <a:cubicBezTo>
                    <a:pt x="10127" y="1057"/>
                    <a:pt x="10115" y="1059"/>
                    <a:pt x="10103" y="1060"/>
                  </a:cubicBezTo>
                  <a:lnTo>
                    <a:pt x="10133" y="1060"/>
                  </a:lnTo>
                  <a:cubicBezTo>
                    <a:pt x="10138" y="1058"/>
                    <a:pt x="10137" y="1057"/>
                    <a:pt x="10133" y="1057"/>
                  </a:cubicBezTo>
                  <a:close/>
                  <a:moveTo>
                    <a:pt x="10097" y="1060"/>
                  </a:moveTo>
                  <a:cubicBezTo>
                    <a:pt x="10097" y="1061"/>
                    <a:pt x="10097" y="1061"/>
                    <a:pt x="10096" y="1061"/>
                  </a:cubicBezTo>
                  <a:lnTo>
                    <a:pt x="10096" y="1061"/>
                  </a:lnTo>
                  <a:cubicBezTo>
                    <a:pt x="10099" y="1061"/>
                    <a:pt x="10101" y="1061"/>
                    <a:pt x="10103" y="1060"/>
                  </a:cubicBezTo>
                  <a:close/>
                  <a:moveTo>
                    <a:pt x="10736" y="1058"/>
                  </a:moveTo>
                  <a:cubicBezTo>
                    <a:pt x="10733" y="1059"/>
                    <a:pt x="10731" y="1059"/>
                    <a:pt x="10728" y="1060"/>
                  </a:cubicBezTo>
                  <a:cubicBezTo>
                    <a:pt x="10728" y="1064"/>
                    <a:pt x="10726" y="1069"/>
                    <a:pt x="10724" y="1074"/>
                  </a:cubicBezTo>
                  <a:lnTo>
                    <a:pt x="10724" y="1074"/>
                  </a:lnTo>
                  <a:lnTo>
                    <a:pt x="10736" y="1058"/>
                  </a:lnTo>
                  <a:close/>
                  <a:moveTo>
                    <a:pt x="10724" y="1074"/>
                  </a:moveTo>
                  <a:lnTo>
                    <a:pt x="10716" y="1084"/>
                  </a:lnTo>
                  <a:cubicBezTo>
                    <a:pt x="10713" y="1090"/>
                    <a:pt x="10713" y="1092"/>
                    <a:pt x="10713" y="1092"/>
                  </a:cubicBezTo>
                  <a:cubicBezTo>
                    <a:pt x="10714" y="1092"/>
                    <a:pt x="10720" y="1083"/>
                    <a:pt x="10724" y="1074"/>
                  </a:cubicBezTo>
                  <a:close/>
                  <a:moveTo>
                    <a:pt x="9585" y="1084"/>
                  </a:moveTo>
                  <a:cubicBezTo>
                    <a:pt x="9621" y="1084"/>
                    <a:pt x="9597" y="1096"/>
                    <a:pt x="9585" y="1096"/>
                  </a:cubicBezTo>
                  <a:cubicBezTo>
                    <a:pt x="9585" y="1096"/>
                    <a:pt x="9563" y="1096"/>
                    <a:pt x="9572" y="1085"/>
                  </a:cubicBezTo>
                  <a:lnTo>
                    <a:pt x="9572" y="1085"/>
                  </a:lnTo>
                  <a:cubicBezTo>
                    <a:pt x="9576" y="1085"/>
                    <a:pt x="9580" y="1084"/>
                    <a:pt x="9585" y="1084"/>
                  </a:cubicBezTo>
                  <a:close/>
                  <a:moveTo>
                    <a:pt x="10097" y="1167"/>
                  </a:moveTo>
                  <a:lnTo>
                    <a:pt x="10062" y="1179"/>
                  </a:lnTo>
                  <a:lnTo>
                    <a:pt x="10062" y="1179"/>
                  </a:lnTo>
                  <a:cubicBezTo>
                    <a:pt x="10062" y="1179"/>
                    <a:pt x="10062" y="1179"/>
                    <a:pt x="10062" y="1179"/>
                  </a:cubicBezTo>
                  <a:lnTo>
                    <a:pt x="10062" y="1179"/>
                  </a:lnTo>
                  <a:lnTo>
                    <a:pt x="10061" y="1179"/>
                  </a:lnTo>
                  <a:lnTo>
                    <a:pt x="10061" y="1179"/>
                  </a:lnTo>
                  <a:lnTo>
                    <a:pt x="10062" y="1179"/>
                  </a:lnTo>
                  <a:lnTo>
                    <a:pt x="10062" y="1179"/>
                  </a:lnTo>
                  <a:cubicBezTo>
                    <a:pt x="10065" y="1179"/>
                    <a:pt x="10069" y="1179"/>
                    <a:pt x="10073" y="1179"/>
                  </a:cubicBezTo>
                  <a:lnTo>
                    <a:pt x="10097" y="1167"/>
                  </a:lnTo>
                  <a:close/>
                  <a:moveTo>
                    <a:pt x="10966" y="1191"/>
                  </a:moveTo>
                  <a:lnTo>
                    <a:pt x="10966" y="1203"/>
                  </a:lnTo>
                  <a:cubicBezTo>
                    <a:pt x="10967" y="1199"/>
                    <a:pt x="10967" y="1195"/>
                    <a:pt x="10967" y="1192"/>
                  </a:cubicBezTo>
                  <a:lnTo>
                    <a:pt x="10967" y="1192"/>
                  </a:lnTo>
                  <a:cubicBezTo>
                    <a:pt x="10967" y="1192"/>
                    <a:pt x="10967" y="1191"/>
                    <a:pt x="10966" y="1191"/>
                  </a:cubicBezTo>
                  <a:close/>
                  <a:moveTo>
                    <a:pt x="9371" y="1441"/>
                  </a:moveTo>
                  <a:cubicBezTo>
                    <a:pt x="9359" y="1441"/>
                    <a:pt x="9359" y="1453"/>
                    <a:pt x="9359" y="1465"/>
                  </a:cubicBezTo>
                  <a:lnTo>
                    <a:pt x="9371" y="1441"/>
                  </a:lnTo>
                  <a:close/>
                  <a:moveTo>
                    <a:pt x="9657" y="1477"/>
                  </a:moveTo>
                  <a:cubicBezTo>
                    <a:pt x="9657" y="1477"/>
                    <a:pt x="9645" y="1489"/>
                    <a:pt x="9645" y="1489"/>
                  </a:cubicBezTo>
                  <a:cubicBezTo>
                    <a:pt x="9645" y="1489"/>
                    <a:pt x="9645" y="1477"/>
                    <a:pt x="9645" y="1477"/>
                  </a:cubicBezTo>
                  <a:close/>
                  <a:moveTo>
                    <a:pt x="9502" y="1417"/>
                  </a:moveTo>
                  <a:cubicBezTo>
                    <a:pt x="9502" y="1417"/>
                    <a:pt x="9490" y="1429"/>
                    <a:pt x="9490" y="1441"/>
                  </a:cubicBezTo>
                  <a:lnTo>
                    <a:pt x="9494" y="1445"/>
                  </a:lnTo>
                  <a:lnTo>
                    <a:pt x="9494" y="1445"/>
                  </a:lnTo>
                  <a:cubicBezTo>
                    <a:pt x="9494" y="1445"/>
                    <a:pt x="9493" y="1445"/>
                    <a:pt x="9493" y="1445"/>
                  </a:cubicBezTo>
                  <a:cubicBezTo>
                    <a:pt x="9485" y="1445"/>
                    <a:pt x="9478" y="1465"/>
                    <a:pt x="9478" y="1465"/>
                  </a:cubicBezTo>
                  <a:cubicBezTo>
                    <a:pt x="9478" y="1477"/>
                    <a:pt x="9478" y="1477"/>
                    <a:pt x="9478" y="1489"/>
                  </a:cubicBezTo>
                  <a:lnTo>
                    <a:pt x="9502" y="1489"/>
                  </a:lnTo>
                  <a:cubicBezTo>
                    <a:pt x="9504" y="1491"/>
                    <a:pt x="9505" y="1491"/>
                    <a:pt x="9506" y="1491"/>
                  </a:cubicBezTo>
                  <a:cubicBezTo>
                    <a:pt x="9514" y="1491"/>
                    <a:pt x="9515" y="1463"/>
                    <a:pt x="9526" y="1453"/>
                  </a:cubicBezTo>
                  <a:cubicBezTo>
                    <a:pt x="9514" y="1441"/>
                    <a:pt x="9514" y="1429"/>
                    <a:pt x="9502" y="1417"/>
                  </a:cubicBezTo>
                  <a:close/>
                  <a:moveTo>
                    <a:pt x="9633" y="1477"/>
                  </a:moveTo>
                  <a:cubicBezTo>
                    <a:pt x="9633" y="1489"/>
                    <a:pt x="9633" y="1489"/>
                    <a:pt x="9633" y="1489"/>
                  </a:cubicBezTo>
                  <a:lnTo>
                    <a:pt x="9621" y="1489"/>
                  </a:lnTo>
                  <a:cubicBezTo>
                    <a:pt x="9621" y="1489"/>
                    <a:pt x="9633" y="1489"/>
                    <a:pt x="9633" y="1501"/>
                  </a:cubicBezTo>
                  <a:cubicBezTo>
                    <a:pt x="9633" y="1513"/>
                    <a:pt x="9633" y="1513"/>
                    <a:pt x="9621" y="1513"/>
                  </a:cubicBezTo>
                  <a:cubicBezTo>
                    <a:pt x="9621" y="1501"/>
                    <a:pt x="9621" y="1501"/>
                    <a:pt x="9621" y="1489"/>
                  </a:cubicBezTo>
                  <a:cubicBezTo>
                    <a:pt x="9621" y="1489"/>
                    <a:pt x="9621" y="1477"/>
                    <a:pt x="9621" y="1477"/>
                  </a:cubicBezTo>
                  <a:close/>
                  <a:moveTo>
                    <a:pt x="9657" y="1501"/>
                  </a:moveTo>
                  <a:cubicBezTo>
                    <a:pt x="9657" y="1513"/>
                    <a:pt x="9657" y="1513"/>
                    <a:pt x="9645" y="1513"/>
                  </a:cubicBezTo>
                  <a:cubicBezTo>
                    <a:pt x="9657" y="1513"/>
                    <a:pt x="9657" y="1501"/>
                    <a:pt x="9645" y="1501"/>
                  </a:cubicBezTo>
                  <a:close/>
                  <a:moveTo>
                    <a:pt x="8907" y="1549"/>
                  </a:moveTo>
                  <a:cubicBezTo>
                    <a:pt x="8915" y="1557"/>
                    <a:pt x="8911" y="1560"/>
                    <a:pt x="8913" y="1575"/>
                  </a:cubicBezTo>
                  <a:lnTo>
                    <a:pt x="8913" y="1575"/>
                  </a:lnTo>
                  <a:cubicBezTo>
                    <a:pt x="8918" y="1566"/>
                    <a:pt x="8916" y="1558"/>
                    <a:pt x="8907" y="1549"/>
                  </a:cubicBezTo>
                  <a:close/>
                  <a:moveTo>
                    <a:pt x="12477" y="1608"/>
                  </a:moveTo>
                  <a:lnTo>
                    <a:pt x="12477" y="1608"/>
                  </a:lnTo>
                  <a:cubicBezTo>
                    <a:pt x="12467" y="1615"/>
                    <a:pt x="12458" y="1620"/>
                    <a:pt x="12455" y="1620"/>
                  </a:cubicBezTo>
                  <a:cubicBezTo>
                    <a:pt x="12466" y="1608"/>
                    <a:pt x="12466" y="1608"/>
                    <a:pt x="12477" y="1608"/>
                  </a:cubicBezTo>
                  <a:close/>
                  <a:moveTo>
                    <a:pt x="9586" y="1660"/>
                  </a:moveTo>
                  <a:cubicBezTo>
                    <a:pt x="9589" y="1665"/>
                    <a:pt x="9593" y="1667"/>
                    <a:pt x="9597" y="1667"/>
                  </a:cubicBezTo>
                  <a:cubicBezTo>
                    <a:pt x="9597" y="1667"/>
                    <a:pt x="9592" y="1662"/>
                    <a:pt x="9586" y="1660"/>
                  </a:cubicBezTo>
                  <a:close/>
                  <a:moveTo>
                    <a:pt x="12571" y="1661"/>
                  </a:moveTo>
                  <a:lnTo>
                    <a:pt x="12571" y="1661"/>
                  </a:lnTo>
                  <a:cubicBezTo>
                    <a:pt x="12568" y="1665"/>
                    <a:pt x="12566" y="1667"/>
                    <a:pt x="12562" y="1667"/>
                  </a:cubicBezTo>
                  <a:cubicBezTo>
                    <a:pt x="12568" y="1667"/>
                    <a:pt x="12571" y="1664"/>
                    <a:pt x="12571" y="1661"/>
                  </a:cubicBezTo>
                  <a:close/>
                  <a:moveTo>
                    <a:pt x="12086" y="1787"/>
                  </a:moveTo>
                  <a:cubicBezTo>
                    <a:pt x="12088" y="1794"/>
                    <a:pt x="12089" y="1798"/>
                    <a:pt x="12089" y="1801"/>
                  </a:cubicBezTo>
                  <a:lnTo>
                    <a:pt x="12089" y="1801"/>
                  </a:lnTo>
                  <a:cubicBezTo>
                    <a:pt x="12095" y="1798"/>
                    <a:pt x="12102" y="1794"/>
                    <a:pt x="12109" y="1787"/>
                  </a:cubicBezTo>
                  <a:close/>
                  <a:moveTo>
                    <a:pt x="12089" y="1801"/>
                  </a:moveTo>
                  <a:cubicBezTo>
                    <a:pt x="12085" y="1802"/>
                    <a:pt x="12082" y="1803"/>
                    <a:pt x="12080" y="1804"/>
                  </a:cubicBezTo>
                  <a:lnTo>
                    <a:pt x="12080" y="1804"/>
                  </a:lnTo>
                  <a:cubicBezTo>
                    <a:pt x="12085" y="1804"/>
                    <a:pt x="12088" y="1804"/>
                    <a:pt x="12089" y="1801"/>
                  </a:cubicBezTo>
                  <a:close/>
                  <a:moveTo>
                    <a:pt x="12871" y="1894"/>
                  </a:moveTo>
                  <a:cubicBezTo>
                    <a:pt x="12865" y="1894"/>
                    <a:pt x="12862" y="1897"/>
                    <a:pt x="12859" y="1900"/>
                  </a:cubicBezTo>
                  <a:lnTo>
                    <a:pt x="12871" y="1894"/>
                  </a:lnTo>
                  <a:close/>
                  <a:moveTo>
                    <a:pt x="12859" y="1900"/>
                  </a:moveTo>
                  <a:lnTo>
                    <a:pt x="12848" y="1906"/>
                  </a:lnTo>
                  <a:cubicBezTo>
                    <a:pt x="12853" y="1906"/>
                    <a:pt x="12856" y="1903"/>
                    <a:pt x="12859" y="1900"/>
                  </a:cubicBezTo>
                  <a:close/>
                  <a:moveTo>
                    <a:pt x="8692" y="1882"/>
                  </a:moveTo>
                  <a:cubicBezTo>
                    <a:pt x="8723" y="1892"/>
                    <a:pt x="8710" y="1928"/>
                    <a:pt x="8728" y="1953"/>
                  </a:cubicBezTo>
                  <a:lnTo>
                    <a:pt x="8728" y="1953"/>
                  </a:lnTo>
                  <a:cubicBezTo>
                    <a:pt x="8692" y="1953"/>
                    <a:pt x="8692" y="1929"/>
                    <a:pt x="8657" y="1906"/>
                  </a:cubicBezTo>
                  <a:cubicBezTo>
                    <a:pt x="8652" y="1893"/>
                    <a:pt x="8653" y="1889"/>
                    <a:pt x="8655" y="1889"/>
                  </a:cubicBezTo>
                  <a:lnTo>
                    <a:pt x="8655" y="1889"/>
                  </a:lnTo>
                  <a:cubicBezTo>
                    <a:pt x="8659" y="1889"/>
                    <a:pt x="8667" y="1896"/>
                    <a:pt x="8674" y="1896"/>
                  </a:cubicBezTo>
                  <a:cubicBezTo>
                    <a:pt x="8676" y="1896"/>
                    <a:pt x="8678" y="1896"/>
                    <a:pt x="8680" y="1894"/>
                  </a:cubicBezTo>
                  <a:cubicBezTo>
                    <a:pt x="8680" y="1894"/>
                    <a:pt x="8680" y="1894"/>
                    <a:pt x="8680" y="1906"/>
                  </a:cubicBezTo>
                  <a:lnTo>
                    <a:pt x="8692" y="1882"/>
                  </a:lnTo>
                  <a:close/>
                  <a:moveTo>
                    <a:pt x="8766" y="1947"/>
                  </a:moveTo>
                  <a:cubicBezTo>
                    <a:pt x="8766" y="1947"/>
                    <a:pt x="8766" y="1948"/>
                    <a:pt x="8765" y="1948"/>
                  </a:cubicBezTo>
                  <a:lnTo>
                    <a:pt x="8765" y="1948"/>
                  </a:lnTo>
                  <a:cubicBezTo>
                    <a:pt x="8767" y="1950"/>
                    <a:pt x="8770" y="1953"/>
                    <a:pt x="8776" y="1953"/>
                  </a:cubicBezTo>
                  <a:cubicBezTo>
                    <a:pt x="8771" y="1949"/>
                    <a:pt x="8768" y="1947"/>
                    <a:pt x="8766" y="1947"/>
                  </a:cubicBezTo>
                  <a:close/>
                  <a:moveTo>
                    <a:pt x="12725" y="2134"/>
                  </a:moveTo>
                  <a:cubicBezTo>
                    <a:pt x="12718" y="2134"/>
                    <a:pt x="12706" y="2154"/>
                    <a:pt x="12698" y="2164"/>
                  </a:cubicBezTo>
                  <a:lnTo>
                    <a:pt x="12698" y="2164"/>
                  </a:lnTo>
                  <a:lnTo>
                    <a:pt x="12728" y="2144"/>
                  </a:lnTo>
                  <a:cubicBezTo>
                    <a:pt x="12728" y="2136"/>
                    <a:pt x="12727" y="2134"/>
                    <a:pt x="12725" y="2134"/>
                  </a:cubicBezTo>
                  <a:close/>
                  <a:moveTo>
                    <a:pt x="7121" y="2168"/>
                  </a:moveTo>
                  <a:lnTo>
                    <a:pt x="7121" y="2168"/>
                  </a:lnTo>
                  <a:cubicBezTo>
                    <a:pt x="7122" y="2170"/>
                    <a:pt x="7123" y="2173"/>
                    <a:pt x="7125" y="2175"/>
                  </a:cubicBezTo>
                  <a:lnTo>
                    <a:pt x="7125" y="2175"/>
                  </a:lnTo>
                  <a:cubicBezTo>
                    <a:pt x="7124" y="2173"/>
                    <a:pt x="7122" y="2170"/>
                    <a:pt x="7121" y="2168"/>
                  </a:cubicBezTo>
                  <a:close/>
                  <a:moveTo>
                    <a:pt x="12754" y="2169"/>
                  </a:moveTo>
                  <a:cubicBezTo>
                    <a:pt x="12752" y="2169"/>
                    <a:pt x="12748" y="2172"/>
                    <a:pt x="12740" y="2179"/>
                  </a:cubicBezTo>
                  <a:cubicBezTo>
                    <a:pt x="12748" y="2179"/>
                    <a:pt x="12756" y="2169"/>
                    <a:pt x="12754" y="2169"/>
                  </a:cubicBezTo>
                  <a:close/>
                  <a:moveTo>
                    <a:pt x="12955" y="2037"/>
                  </a:moveTo>
                  <a:lnTo>
                    <a:pt x="12955" y="2037"/>
                  </a:lnTo>
                  <a:cubicBezTo>
                    <a:pt x="12919" y="2084"/>
                    <a:pt x="12871" y="2072"/>
                    <a:pt x="12848" y="2120"/>
                  </a:cubicBezTo>
                  <a:lnTo>
                    <a:pt x="12800" y="2144"/>
                  </a:lnTo>
                  <a:cubicBezTo>
                    <a:pt x="12788" y="2168"/>
                    <a:pt x="12776" y="2168"/>
                    <a:pt x="12776" y="2179"/>
                  </a:cubicBezTo>
                  <a:cubicBezTo>
                    <a:pt x="12781" y="2175"/>
                    <a:pt x="12788" y="2172"/>
                    <a:pt x="12794" y="2172"/>
                  </a:cubicBezTo>
                  <a:cubicBezTo>
                    <a:pt x="12802" y="2172"/>
                    <a:pt x="12807" y="2177"/>
                    <a:pt x="12800" y="2191"/>
                  </a:cubicBezTo>
                  <a:cubicBezTo>
                    <a:pt x="12808" y="2179"/>
                    <a:pt x="12812" y="2175"/>
                    <a:pt x="12814" y="2175"/>
                  </a:cubicBezTo>
                  <a:lnTo>
                    <a:pt x="12814" y="2175"/>
                  </a:lnTo>
                  <a:cubicBezTo>
                    <a:pt x="12817" y="2175"/>
                    <a:pt x="12812" y="2191"/>
                    <a:pt x="12812" y="2191"/>
                  </a:cubicBezTo>
                  <a:cubicBezTo>
                    <a:pt x="12812" y="2191"/>
                    <a:pt x="12824" y="2156"/>
                    <a:pt x="12848" y="2144"/>
                  </a:cubicBezTo>
                  <a:cubicBezTo>
                    <a:pt x="12853" y="2138"/>
                    <a:pt x="12859" y="2135"/>
                    <a:pt x="12864" y="2135"/>
                  </a:cubicBezTo>
                  <a:cubicBezTo>
                    <a:pt x="12868" y="2135"/>
                    <a:pt x="12871" y="2138"/>
                    <a:pt x="12871" y="2144"/>
                  </a:cubicBezTo>
                  <a:lnTo>
                    <a:pt x="12883" y="2120"/>
                  </a:lnTo>
                  <a:cubicBezTo>
                    <a:pt x="12890" y="2114"/>
                    <a:pt x="12893" y="2111"/>
                    <a:pt x="12895" y="2111"/>
                  </a:cubicBezTo>
                  <a:lnTo>
                    <a:pt x="12895" y="2111"/>
                  </a:lnTo>
                  <a:cubicBezTo>
                    <a:pt x="12904" y="2111"/>
                    <a:pt x="12876" y="2168"/>
                    <a:pt x="12895" y="2168"/>
                  </a:cubicBezTo>
                  <a:cubicBezTo>
                    <a:pt x="12871" y="2179"/>
                    <a:pt x="12871" y="2168"/>
                    <a:pt x="12848" y="2191"/>
                  </a:cubicBezTo>
                  <a:cubicBezTo>
                    <a:pt x="12871" y="2179"/>
                    <a:pt x="12895" y="2168"/>
                    <a:pt x="12919" y="2168"/>
                  </a:cubicBezTo>
                  <a:lnTo>
                    <a:pt x="12919" y="2168"/>
                  </a:lnTo>
                  <a:lnTo>
                    <a:pt x="12919" y="2168"/>
                  </a:lnTo>
                  <a:cubicBezTo>
                    <a:pt x="12938" y="2145"/>
                    <a:pt x="12949" y="2137"/>
                    <a:pt x="12955" y="2137"/>
                  </a:cubicBezTo>
                  <a:cubicBezTo>
                    <a:pt x="12968" y="2137"/>
                    <a:pt x="12960" y="2174"/>
                    <a:pt x="12976" y="2174"/>
                  </a:cubicBezTo>
                  <a:cubicBezTo>
                    <a:pt x="12979" y="2174"/>
                    <a:pt x="12984" y="2172"/>
                    <a:pt x="12990" y="2168"/>
                  </a:cubicBezTo>
                  <a:cubicBezTo>
                    <a:pt x="12990" y="2144"/>
                    <a:pt x="13026" y="2132"/>
                    <a:pt x="13050" y="2108"/>
                  </a:cubicBezTo>
                  <a:lnTo>
                    <a:pt x="13050" y="2108"/>
                  </a:lnTo>
                  <a:lnTo>
                    <a:pt x="12990" y="2120"/>
                  </a:lnTo>
                  <a:cubicBezTo>
                    <a:pt x="12999" y="2111"/>
                    <a:pt x="13014" y="2083"/>
                    <a:pt x="13008" y="2083"/>
                  </a:cubicBezTo>
                  <a:lnTo>
                    <a:pt x="13008" y="2083"/>
                  </a:lnTo>
                  <a:cubicBezTo>
                    <a:pt x="13005" y="2083"/>
                    <a:pt x="13000" y="2087"/>
                    <a:pt x="12990" y="2096"/>
                  </a:cubicBezTo>
                  <a:cubicBezTo>
                    <a:pt x="12981" y="2096"/>
                    <a:pt x="12966" y="2116"/>
                    <a:pt x="12959" y="2116"/>
                  </a:cubicBezTo>
                  <a:cubicBezTo>
                    <a:pt x="12956" y="2116"/>
                    <a:pt x="12955" y="2114"/>
                    <a:pt x="12955" y="2108"/>
                  </a:cubicBezTo>
                  <a:cubicBezTo>
                    <a:pt x="12955" y="2108"/>
                    <a:pt x="12967" y="2096"/>
                    <a:pt x="12978" y="2084"/>
                  </a:cubicBezTo>
                  <a:cubicBezTo>
                    <a:pt x="12976" y="2082"/>
                    <a:pt x="12974" y="2081"/>
                    <a:pt x="12972" y="2081"/>
                  </a:cubicBezTo>
                  <a:cubicBezTo>
                    <a:pt x="12962" y="2081"/>
                    <a:pt x="12952" y="2098"/>
                    <a:pt x="12943" y="2108"/>
                  </a:cubicBezTo>
                  <a:cubicBezTo>
                    <a:pt x="12943" y="2084"/>
                    <a:pt x="12967" y="2072"/>
                    <a:pt x="12967" y="2060"/>
                  </a:cubicBezTo>
                  <a:lnTo>
                    <a:pt x="12967" y="2060"/>
                  </a:lnTo>
                  <a:cubicBezTo>
                    <a:pt x="12959" y="2065"/>
                    <a:pt x="12955" y="2067"/>
                    <a:pt x="12953" y="2067"/>
                  </a:cubicBezTo>
                  <a:cubicBezTo>
                    <a:pt x="12943" y="2067"/>
                    <a:pt x="12964" y="2037"/>
                    <a:pt x="12955" y="2037"/>
                  </a:cubicBezTo>
                  <a:close/>
                  <a:moveTo>
                    <a:pt x="12931" y="2203"/>
                  </a:moveTo>
                  <a:cubicBezTo>
                    <a:pt x="12931" y="2215"/>
                    <a:pt x="12919" y="2215"/>
                    <a:pt x="12907" y="2227"/>
                  </a:cubicBezTo>
                  <a:lnTo>
                    <a:pt x="12907" y="2215"/>
                  </a:lnTo>
                  <a:lnTo>
                    <a:pt x="12895" y="2215"/>
                  </a:lnTo>
                  <a:cubicBezTo>
                    <a:pt x="12898" y="2212"/>
                    <a:pt x="12900" y="2212"/>
                    <a:pt x="12902" y="2212"/>
                  </a:cubicBezTo>
                  <a:cubicBezTo>
                    <a:pt x="12905" y="2212"/>
                    <a:pt x="12908" y="2214"/>
                    <a:pt x="12912" y="2214"/>
                  </a:cubicBezTo>
                  <a:cubicBezTo>
                    <a:pt x="12917" y="2214"/>
                    <a:pt x="12922" y="2212"/>
                    <a:pt x="12931" y="2203"/>
                  </a:cubicBezTo>
                  <a:close/>
                  <a:moveTo>
                    <a:pt x="13049" y="2204"/>
                  </a:moveTo>
                  <a:cubicBezTo>
                    <a:pt x="13040" y="2209"/>
                    <a:pt x="13028" y="2220"/>
                    <a:pt x="13016" y="2229"/>
                  </a:cubicBezTo>
                  <a:lnTo>
                    <a:pt x="13016" y="2229"/>
                  </a:lnTo>
                  <a:cubicBezTo>
                    <a:pt x="13030" y="2224"/>
                    <a:pt x="13042" y="2218"/>
                    <a:pt x="13049" y="2204"/>
                  </a:cubicBezTo>
                  <a:close/>
                  <a:moveTo>
                    <a:pt x="13016" y="2229"/>
                  </a:moveTo>
                  <a:lnTo>
                    <a:pt x="13016" y="2229"/>
                  </a:lnTo>
                  <a:cubicBezTo>
                    <a:pt x="13008" y="2232"/>
                    <a:pt x="12999" y="2235"/>
                    <a:pt x="12990" y="2239"/>
                  </a:cubicBezTo>
                  <a:cubicBezTo>
                    <a:pt x="12991" y="2240"/>
                    <a:pt x="12993" y="2241"/>
                    <a:pt x="12995" y="2241"/>
                  </a:cubicBezTo>
                  <a:cubicBezTo>
                    <a:pt x="13000" y="2241"/>
                    <a:pt x="13008" y="2235"/>
                    <a:pt x="13016" y="2229"/>
                  </a:cubicBezTo>
                  <a:close/>
                  <a:moveTo>
                    <a:pt x="8302" y="2249"/>
                  </a:moveTo>
                  <a:cubicBezTo>
                    <a:pt x="8301" y="2253"/>
                    <a:pt x="8300" y="2257"/>
                    <a:pt x="8299" y="2263"/>
                  </a:cubicBezTo>
                  <a:cubicBezTo>
                    <a:pt x="8303" y="2259"/>
                    <a:pt x="8303" y="2254"/>
                    <a:pt x="8302" y="2249"/>
                  </a:cubicBezTo>
                  <a:close/>
                  <a:moveTo>
                    <a:pt x="6746" y="2297"/>
                  </a:moveTo>
                  <a:cubicBezTo>
                    <a:pt x="6736" y="2297"/>
                    <a:pt x="6752" y="2328"/>
                    <a:pt x="6740" y="2328"/>
                  </a:cubicBezTo>
                  <a:cubicBezTo>
                    <a:pt x="6738" y="2328"/>
                    <a:pt x="6734" y="2326"/>
                    <a:pt x="6728" y="2322"/>
                  </a:cubicBezTo>
                  <a:lnTo>
                    <a:pt x="6728" y="2322"/>
                  </a:lnTo>
                  <a:cubicBezTo>
                    <a:pt x="6737" y="2342"/>
                    <a:pt x="6771" y="2361"/>
                    <a:pt x="6777" y="2381"/>
                  </a:cubicBezTo>
                  <a:lnTo>
                    <a:pt x="6777" y="2381"/>
                  </a:lnTo>
                  <a:cubicBezTo>
                    <a:pt x="6809" y="2357"/>
                    <a:pt x="6740" y="2322"/>
                    <a:pt x="6752" y="2299"/>
                  </a:cubicBezTo>
                  <a:cubicBezTo>
                    <a:pt x="6749" y="2297"/>
                    <a:pt x="6748" y="2297"/>
                    <a:pt x="6746" y="2297"/>
                  </a:cubicBezTo>
                  <a:close/>
                  <a:moveTo>
                    <a:pt x="6777" y="2381"/>
                  </a:moveTo>
                  <a:cubicBezTo>
                    <a:pt x="6776" y="2381"/>
                    <a:pt x="6776" y="2382"/>
                    <a:pt x="6775" y="2382"/>
                  </a:cubicBezTo>
                  <a:lnTo>
                    <a:pt x="6777" y="2382"/>
                  </a:lnTo>
                  <a:cubicBezTo>
                    <a:pt x="6777" y="2382"/>
                    <a:pt x="6777" y="2381"/>
                    <a:pt x="6777" y="2381"/>
                  </a:cubicBezTo>
                  <a:close/>
                  <a:moveTo>
                    <a:pt x="12856" y="2534"/>
                  </a:moveTo>
                  <a:cubicBezTo>
                    <a:pt x="12857" y="2535"/>
                    <a:pt x="12858" y="2536"/>
                    <a:pt x="12859" y="2537"/>
                  </a:cubicBezTo>
                  <a:cubicBezTo>
                    <a:pt x="12859" y="2536"/>
                    <a:pt x="12858" y="2535"/>
                    <a:pt x="12856" y="2534"/>
                  </a:cubicBezTo>
                  <a:close/>
                  <a:moveTo>
                    <a:pt x="12214" y="2692"/>
                  </a:moveTo>
                  <a:cubicBezTo>
                    <a:pt x="12215" y="2696"/>
                    <a:pt x="12216" y="2699"/>
                    <a:pt x="12216" y="2703"/>
                  </a:cubicBezTo>
                  <a:cubicBezTo>
                    <a:pt x="12216" y="2696"/>
                    <a:pt x="12216" y="2693"/>
                    <a:pt x="12214" y="2692"/>
                  </a:cubicBezTo>
                  <a:close/>
                  <a:moveTo>
                    <a:pt x="12205" y="2691"/>
                  </a:moveTo>
                  <a:cubicBezTo>
                    <a:pt x="12205" y="2703"/>
                    <a:pt x="12205" y="2703"/>
                    <a:pt x="12193" y="2715"/>
                  </a:cubicBezTo>
                  <a:cubicBezTo>
                    <a:pt x="12209" y="2715"/>
                    <a:pt x="12203" y="2710"/>
                    <a:pt x="12205" y="2710"/>
                  </a:cubicBezTo>
                  <a:lnTo>
                    <a:pt x="12205" y="2710"/>
                  </a:lnTo>
                  <a:cubicBezTo>
                    <a:pt x="12206" y="2710"/>
                    <a:pt x="12209" y="2711"/>
                    <a:pt x="12216" y="2715"/>
                  </a:cubicBezTo>
                  <a:lnTo>
                    <a:pt x="12205" y="2691"/>
                  </a:lnTo>
                  <a:close/>
                  <a:moveTo>
                    <a:pt x="12086" y="2727"/>
                  </a:moveTo>
                  <a:cubicBezTo>
                    <a:pt x="12086" y="2732"/>
                    <a:pt x="12088" y="2735"/>
                    <a:pt x="12090" y="2737"/>
                  </a:cubicBezTo>
                  <a:lnTo>
                    <a:pt x="12090" y="2737"/>
                  </a:lnTo>
                  <a:lnTo>
                    <a:pt x="12086" y="2727"/>
                  </a:lnTo>
                  <a:close/>
                  <a:moveTo>
                    <a:pt x="11943" y="2965"/>
                  </a:moveTo>
                  <a:cubicBezTo>
                    <a:pt x="11944" y="2968"/>
                    <a:pt x="11946" y="2971"/>
                    <a:pt x="11948" y="2974"/>
                  </a:cubicBezTo>
                  <a:lnTo>
                    <a:pt x="11948" y="2974"/>
                  </a:lnTo>
                  <a:cubicBezTo>
                    <a:pt x="11947" y="2972"/>
                    <a:pt x="11945" y="2969"/>
                    <a:pt x="11943" y="2965"/>
                  </a:cubicBezTo>
                  <a:close/>
                  <a:moveTo>
                    <a:pt x="11840" y="2998"/>
                  </a:moveTo>
                  <a:lnTo>
                    <a:pt x="11840" y="2998"/>
                  </a:lnTo>
                  <a:cubicBezTo>
                    <a:pt x="11836" y="2998"/>
                    <a:pt x="11862" y="3015"/>
                    <a:pt x="11871" y="3025"/>
                  </a:cubicBezTo>
                  <a:lnTo>
                    <a:pt x="11847" y="3001"/>
                  </a:lnTo>
                  <a:cubicBezTo>
                    <a:pt x="11843" y="2999"/>
                    <a:pt x="11840" y="2998"/>
                    <a:pt x="11840" y="2998"/>
                  </a:cubicBezTo>
                  <a:close/>
                  <a:moveTo>
                    <a:pt x="12380" y="3259"/>
                  </a:moveTo>
                  <a:cubicBezTo>
                    <a:pt x="12381" y="3260"/>
                    <a:pt x="12382" y="3262"/>
                    <a:pt x="12383" y="3263"/>
                  </a:cubicBezTo>
                  <a:cubicBezTo>
                    <a:pt x="12382" y="3262"/>
                    <a:pt x="12381" y="3260"/>
                    <a:pt x="12380" y="3259"/>
                  </a:cubicBezTo>
                  <a:close/>
                  <a:moveTo>
                    <a:pt x="6299" y="3287"/>
                  </a:moveTo>
                  <a:lnTo>
                    <a:pt x="6299" y="3322"/>
                  </a:lnTo>
                  <a:cubicBezTo>
                    <a:pt x="6299" y="3311"/>
                    <a:pt x="6299" y="3311"/>
                    <a:pt x="6311" y="3299"/>
                  </a:cubicBezTo>
                  <a:cubicBezTo>
                    <a:pt x="6308" y="3296"/>
                    <a:pt x="6307" y="3295"/>
                    <a:pt x="6306" y="3295"/>
                  </a:cubicBezTo>
                  <a:cubicBezTo>
                    <a:pt x="6305" y="3295"/>
                    <a:pt x="6305" y="3298"/>
                    <a:pt x="6305" y="3298"/>
                  </a:cubicBezTo>
                  <a:cubicBezTo>
                    <a:pt x="6305" y="3298"/>
                    <a:pt x="6303" y="3296"/>
                    <a:pt x="6299" y="3287"/>
                  </a:cubicBezTo>
                  <a:close/>
                  <a:moveTo>
                    <a:pt x="12231" y="3477"/>
                  </a:moveTo>
                  <a:cubicBezTo>
                    <a:pt x="12231" y="3477"/>
                    <a:pt x="12230" y="3477"/>
                    <a:pt x="12228" y="3477"/>
                  </a:cubicBezTo>
                  <a:cubicBezTo>
                    <a:pt x="12232" y="3481"/>
                    <a:pt x="12235" y="3483"/>
                    <a:pt x="12239" y="3485"/>
                  </a:cubicBezTo>
                  <a:lnTo>
                    <a:pt x="12239" y="3485"/>
                  </a:lnTo>
                  <a:cubicBezTo>
                    <a:pt x="12236" y="3482"/>
                    <a:pt x="12234" y="3479"/>
                    <a:pt x="12231" y="3477"/>
                  </a:cubicBezTo>
                  <a:close/>
                  <a:moveTo>
                    <a:pt x="5466" y="3513"/>
                  </a:moveTo>
                  <a:cubicBezTo>
                    <a:pt x="5467" y="3516"/>
                    <a:pt x="5469" y="3518"/>
                    <a:pt x="5470" y="3521"/>
                  </a:cubicBezTo>
                  <a:lnTo>
                    <a:pt x="5470" y="3521"/>
                  </a:lnTo>
                  <a:cubicBezTo>
                    <a:pt x="5469" y="3518"/>
                    <a:pt x="5467" y="3516"/>
                    <a:pt x="5466" y="3513"/>
                  </a:cubicBezTo>
                  <a:close/>
                  <a:moveTo>
                    <a:pt x="12239" y="3485"/>
                  </a:moveTo>
                  <a:lnTo>
                    <a:pt x="12239" y="3485"/>
                  </a:lnTo>
                  <a:cubicBezTo>
                    <a:pt x="12250" y="3500"/>
                    <a:pt x="12261" y="3517"/>
                    <a:pt x="12276" y="3525"/>
                  </a:cubicBezTo>
                  <a:lnTo>
                    <a:pt x="12264" y="3501"/>
                  </a:lnTo>
                  <a:cubicBezTo>
                    <a:pt x="12256" y="3493"/>
                    <a:pt x="12247" y="3490"/>
                    <a:pt x="12239" y="3485"/>
                  </a:cubicBezTo>
                  <a:close/>
                  <a:moveTo>
                    <a:pt x="5466" y="3763"/>
                  </a:moveTo>
                  <a:cubicBezTo>
                    <a:pt x="5478" y="3763"/>
                    <a:pt x="5478" y="3775"/>
                    <a:pt x="5466" y="3787"/>
                  </a:cubicBezTo>
                  <a:lnTo>
                    <a:pt x="5454" y="3787"/>
                  </a:lnTo>
                  <a:cubicBezTo>
                    <a:pt x="5454" y="3775"/>
                    <a:pt x="5454" y="3763"/>
                    <a:pt x="5466" y="3763"/>
                  </a:cubicBezTo>
                  <a:close/>
                  <a:moveTo>
                    <a:pt x="5692" y="3787"/>
                  </a:moveTo>
                  <a:cubicBezTo>
                    <a:pt x="5692" y="3799"/>
                    <a:pt x="5704" y="3811"/>
                    <a:pt x="5716" y="3811"/>
                  </a:cubicBezTo>
                  <a:lnTo>
                    <a:pt x="5680" y="3811"/>
                  </a:lnTo>
                  <a:cubicBezTo>
                    <a:pt x="5680" y="3811"/>
                    <a:pt x="5692" y="3811"/>
                    <a:pt x="5692" y="3787"/>
                  </a:cubicBezTo>
                  <a:close/>
                  <a:moveTo>
                    <a:pt x="5811" y="3787"/>
                  </a:moveTo>
                  <a:cubicBezTo>
                    <a:pt x="5823" y="3787"/>
                    <a:pt x="5835" y="3787"/>
                    <a:pt x="5823" y="3799"/>
                  </a:cubicBezTo>
                  <a:cubicBezTo>
                    <a:pt x="5799" y="3811"/>
                    <a:pt x="5775" y="3811"/>
                    <a:pt x="5739" y="3811"/>
                  </a:cubicBezTo>
                  <a:cubicBezTo>
                    <a:pt x="5739" y="3799"/>
                    <a:pt x="5739" y="3799"/>
                    <a:pt x="5739" y="3787"/>
                  </a:cubicBezTo>
                  <a:cubicBezTo>
                    <a:pt x="5753" y="3794"/>
                    <a:pt x="5775" y="3801"/>
                    <a:pt x="5791" y="3801"/>
                  </a:cubicBezTo>
                  <a:cubicBezTo>
                    <a:pt x="5802" y="3801"/>
                    <a:pt x="5811" y="3797"/>
                    <a:pt x="5811" y="3787"/>
                  </a:cubicBezTo>
                  <a:close/>
                  <a:moveTo>
                    <a:pt x="5430" y="3811"/>
                  </a:moveTo>
                  <a:cubicBezTo>
                    <a:pt x="5430" y="3823"/>
                    <a:pt x="5430" y="3823"/>
                    <a:pt x="5430" y="3823"/>
                  </a:cubicBezTo>
                  <a:lnTo>
                    <a:pt x="5418" y="3823"/>
                  </a:lnTo>
                  <a:cubicBezTo>
                    <a:pt x="5418" y="3811"/>
                    <a:pt x="5430" y="3811"/>
                    <a:pt x="5430" y="3811"/>
                  </a:cubicBezTo>
                  <a:close/>
                  <a:moveTo>
                    <a:pt x="10550" y="3834"/>
                  </a:moveTo>
                  <a:cubicBezTo>
                    <a:pt x="10550" y="3834"/>
                    <a:pt x="10550" y="3834"/>
                    <a:pt x="10550" y="3834"/>
                  </a:cubicBezTo>
                  <a:cubicBezTo>
                    <a:pt x="10550" y="3834"/>
                    <a:pt x="10550" y="3834"/>
                    <a:pt x="10550" y="3834"/>
                  </a:cubicBezTo>
                  <a:close/>
                  <a:moveTo>
                    <a:pt x="10655" y="3868"/>
                  </a:moveTo>
                  <a:lnTo>
                    <a:pt x="10655" y="3868"/>
                  </a:lnTo>
                  <a:cubicBezTo>
                    <a:pt x="10657" y="3881"/>
                    <a:pt x="10664" y="3903"/>
                    <a:pt x="10668" y="3917"/>
                  </a:cubicBezTo>
                  <a:lnTo>
                    <a:pt x="10668" y="3917"/>
                  </a:lnTo>
                  <a:cubicBezTo>
                    <a:pt x="10668" y="3902"/>
                    <a:pt x="10666" y="3879"/>
                    <a:pt x="10657" y="3870"/>
                  </a:cubicBezTo>
                  <a:cubicBezTo>
                    <a:pt x="10656" y="3869"/>
                    <a:pt x="10655" y="3869"/>
                    <a:pt x="10655" y="3868"/>
                  </a:cubicBezTo>
                  <a:close/>
                  <a:moveTo>
                    <a:pt x="10204" y="3906"/>
                  </a:moveTo>
                  <a:cubicBezTo>
                    <a:pt x="10209" y="3915"/>
                    <a:pt x="10212" y="3921"/>
                    <a:pt x="10214" y="3926"/>
                  </a:cubicBezTo>
                  <a:lnTo>
                    <a:pt x="10214" y="3926"/>
                  </a:lnTo>
                  <a:cubicBezTo>
                    <a:pt x="10213" y="3919"/>
                    <a:pt x="10210" y="3911"/>
                    <a:pt x="10204" y="3906"/>
                  </a:cubicBezTo>
                  <a:close/>
                  <a:moveTo>
                    <a:pt x="10668" y="3917"/>
                  </a:moveTo>
                  <a:cubicBezTo>
                    <a:pt x="10669" y="3922"/>
                    <a:pt x="10669" y="3927"/>
                    <a:pt x="10669" y="3930"/>
                  </a:cubicBezTo>
                  <a:cubicBezTo>
                    <a:pt x="10669" y="3930"/>
                    <a:pt x="10670" y="3931"/>
                    <a:pt x="10670" y="3931"/>
                  </a:cubicBezTo>
                  <a:cubicBezTo>
                    <a:pt x="10672" y="3931"/>
                    <a:pt x="10671" y="3925"/>
                    <a:pt x="10668" y="3917"/>
                  </a:cubicBezTo>
                  <a:close/>
                  <a:moveTo>
                    <a:pt x="10131" y="3942"/>
                  </a:moveTo>
                  <a:cubicBezTo>
                    <a:pt x="10132" y="3949"/>
                    <a:pt x="10133" y="3953"/>
                    <a:pt x="10133" y="3953"/>
                  </a:cubicBezTo>
                  <a:cubicBezTo>
                    <a:pt x="10124" y="3944"/>
                    <a:pt x="10129" y="3942"/>
                    <a:pt x="10131" y="3942"/>
                  </a:cubicBezTo>
                  <a:close/>
                  <a:moveTo>
                    <a:pt x="10597" y="3897"/>
                  </a:moveTo>
                  <a:cubicBezTo>
                    <a:pt x="10600" y="3897"/>
                    <a:pt x="10609" y="3908"/>
                    <a:pt x="10615" y="3908"/>
                  </a:cubicBezTo>
                  <a:cubicBezTo>
                    <a:pt x="10616" y="3908"/>
                    <a:pt x="10616" y="3908"/>
                    <a:pt x="10616" y="3908"/>
                  </a:cubicBezTo>
                  <a:lnTo>
                    <a:pt x="10616" y="3908"/>
                  </a:lnTo>
                  <a:cubicBezTo>
                    <a:pt x="10615" y="3918"/>
                    <a:pt x="10616" y="3932"/>
                    <a:pt x="10621" y="3953"/>
                  </a:cubicBezTo>
                  <a:cubicBezTo>
                    <a:pt x="10617" y="3939"/>
                    <a:pt x="10616" y="3934"/>
                    <a:pt x="10615" y="3934"/>
                  </a:cubicBezTo>
                  <a:lnTo>
                    <a:pt x="10615" y="3934"/>
                  </a:lnTo>
                  <a:cubicBezTo>
                    <a:pt x="10615" y="3934"/>
                    <a:pt x="10616" y="3947"/>
                    <a:pt x="10614" y="3947"/>
                  </a:cubicBezTo>
                  <a:cubicBezTo>
                    <a:pt x="10613" y="3947"/>
                    <a:pt x="10611" y="3946"/>
                    <a:pt x="10609" y="3942"/>
                  </a:cubicBezTo>
                  <a:cubicBezTo>
                    <a:pt x="10596" y="3906"/>
                    <a:pt x="10594" y="3897"/>
                    <a:pt x="10597" y="3897"/>
                  </a:cubicBezTo>
                  <a:close/>
                  <a:moveTo>
                    <a:pt x="11157" y="3953"/>
                  </a:moveTo>
                  <a:cubicBezTo>
                    <a:pt x="11157" y="3956"/>
                    <a:pt x="11159" y="3959"/>
                    <a:pt x="11162" y="3962"/>
                  </a:cubicBezTo>
                  <a:lnTo>
                    <a:pt x="11162" y="3962"/>
                  </a:lnTo>
                  <a:cubicBezTo>
                    <a:pt x="11161" y="3960"/>
                    <a:pt x="11159" y="3957"/>
                    <a:pt x="11157" y="3953"/>
                  </a:cubicBezTo>
                  <a:close/>
                  <a:moveTo>
                    <a:pt x="9737" y="4015"/>
                  </a:moveTo>
                  <a:lnTo>
                    <a:pt x="9737" y="4015"/>
                  </a:lnTo>
                  <a:cubicBezTo>
                    <a:pt x="9736" y="4015"/>
                    <a:pt x="9737" y="4018"/>
                    <a:pt x="9740" y="4025"/>
                  </a:cubicBezTo>
                  <a:cubicBezTo>
                    <a:pt x="9739" y="4021"/>
                    <a:pt x="9738" y="4018"/>
                    <a:pt x="9737" y="4015"/>
                  </a:cubicBezTo>
                  <a:close/>
                  <a:moveTo>
                    <a:pt x="10675" y="4033"/>
                  </a:moveTo>
                  <a:cubicBezTo>
                    <a:pt x="10673" y="4033"/>
                    <a:pt x="10672" y="4035"/>
                    <a:pt x="10671" y="4037"/>
                  </a:cubicBezTo>
                  <a:lnTo>
                    <a:pt x="10681" y="4037"/>
                  </a:lnTo>
                  <a:cubicBezTo>
                    <a:pt x="10678" y="4034"/>
                    <a:pt x="10676" y="4033"/>
                    <a:pt x="10675" y="4033"/>
                  </a:cubicBezTo>
                  <a:close/>
                  <a:moveTo>
                    <a:pt x="10632" y="3797"/>
                  </a:moveTo>
                  <a:cubicBezTo>
                    <a:pt x="10627" y="3797"/>
                    <a:pt x="10626" y="3801"/>
                    <a:pt x="10633" y="3823"/>
                  </a:cubicBezTo>
                  <a:cubicBezTo>
                    <a:pt x="10645" y="3846"/>
                    <a:pt x="10633" y="3858"/>
                    <a:pt x="10645" y="3858"/>
                  </a:cubicBezTo>
                  <a:cubicBezTo>
                    <a:pt x="10643" y="3860"/>
                    <a:pt x="10642" y="3861"/>
                    <a:pt x="10640" y="3861"/>
                  </a:cubicBezTo>
                  <a:cubicBezTo>
                    <a:pt x="10630" y="3861"/>
                    <a:pt x="10621" y="3833"/>
                    <a:pt x="10621" y="3823"/>
                  </a:cubicBezTo>
                  <a:cubicBezTo>
                    <a:pt x="10619" y="3822"/>
                    <a:pt x="10618" y="3821"/>
                    <a:pt x="10617" y="3821"/>
                  </a:cubicBezTo>
                  <a:lnTo>
                    <a:pt x="10617" y="3821"/>
                  </a:lnTo>
                  <a:cubicBezTo>
                    <a:pt x="10603" y="3821"/>
                    <a:pt x="10644" y="3894"/>
                    <a:pt x="10633" y="3894"/>
                  </a:cubicBezTo>
                  <a:lnTo>
                    <a:pt x="10621" y="3882"/>
                  </a:lnTo>
                  <a:cubicBezTo>
                    <a:pt x="10621" y="3885"/>
                    <a:pt x="10620" y="3888"/>
                    <a:pt x="10619" y="3892"/>
                  </a:cubicBezTo>
                  <a:lnTo>
                    <a:pt x="10619" y="3892"/>
                  </a:lnTo>
                  <a:cubicBezTo>
                    <a:pt x="10598" y="3868"/>
                    <a:pt x="10609" y="3834"/>
                    <a:pt x="10597" y="3811"/>
                  </a:cubicBezTo>
                  <a:lnTo>
                    <a:pt x="10597" y="3870"/>
                  </a:lnTo>
                  <a:cubicBezTo>
                    <a:pt x="10589" y="3862"/>
                    <a:pt x="10574" y="3828"/>
                    <a:pt x="10571" y="3828"/>
                  </a:cubicBezTo>
                  <a:lnTo>
                    <a:pt x="10571" y="3828"/>
                  </a:lnTo>
                  <a:cubicBezTo>
                    <a:pt x="10570" y="3828"/>
                    <a:pt x="10570" y="3833"/>
                    <a:pt x="10573" y="3846"/>
                  </a:cubicBezTo>
                  <a:cubicBezTo>
                    <a:pt x="10573" y="3857"/>
                    <a:pt x="10582" y="3884"/>
                    <a:pt x="10577" y="3884"/>
                  </a:cubicBezTo>
                  <a:cubicBezTo>
                    <a:pt x="10576" y="3884"/>
                    <a:pt x="10575" y="3884"/>
                    <a:pt x="10573" y="3882"/>
                  </a:cubicBezTo>
                  <a:cubicBezTo>
                    <a:pt x="10573" y="3882"/>
                    <a:pt x="10562" y="3858"/>
                    <a:pt x="10562" y="3858"/>
                  </a:cubicBezTo>
                  <a:cubicBezTo>
                    <a:pt x="10560" y="3857"/>
                    <a:pt x="10559" y="3856"/>
                    <a:pt x="10558" y="3856"/>
                  </a:cubicBezTo>
                  <a:lnTo>
                    <a:pt x="10558" y="3856"/>
                  </a:lnTo>
                  <a:cubicBezTo>
                    <a:pt x="10553" y="3856"/>
                    <a:pt x="10561" y="3884"/>
                    <a:pt x="10562" y="3894"/>
                  </a:cubicBezTo>
                  <a:lnTo>
                    <a:pt x="10562" y="3894"/>
                  </a:lnTo>
                  <a:cubicBezTo>
                    <a:pt x="10561" y="3882"/>
                    <a:pt x="10550" y="3846"/>
                    <a:pt x="10550" y="3834"/>
                  </a:cubicBezTo>
                  <a:cubicBezTo>
                    <a:pt x="10550" y="3850"/>
                    <a:pt x="10547" y="3856"/>
                    <a:pt x="10543" y="3856"/>
                  </a:cubicBezTo>
                  <a:cubicBezTo>
                    <a:pt x="10536" y="3856"/>
                    <a:pt x="10526" y="3834"/>
                    <a:pt x="10526" y="3834"/>
                  </a:cubicBezTo>
                  <a:lnTo>
                    <a:pt x="10526" y="3834"/>
                  </a:lnTo>
                  <a:cubicBezTo>
                    <a:pt x="10550" y="3894"/>
                    <a:pt x="10526" y="3930"/>
                    <a:pt x="10562" y="3965"/>
                  </a:cubicBezTo>
                  <a:lnTo>
                    <a:pt x="10550" y="4013"/>
                  </a:lnTo>
                  <a:cubicBezTo>
                    <a:pt x="10562" y="4049"/>
                    <a:pt x="10562" y="4049"/>
                    <a:pt x="10573" y="4061"/>
                  </a:cubicBezTo>
                  <a:cubicBezTo>
                    <a:pt x="10573" y="4052"/>
                    <a:pt x="10573" y="4039"/>
                    <a:pt x="10577" y="4039"/>
                  </a:cubicBezTo>
                  <a:cubicBezTo>
                    <a:pt x="10579" y="4039"/>
                    <a:pt x="10582" y="4041"/>
                    <a:pt x="10585" y="4049"/>
                  </a:cubicBezTo>
                  <a:cubicBezTo>
                    <a:pt x="10580" y="4033"/>
                    <a:pt x="10579" y="4029"/>
                    <a:pt x="10581" y="4029"/>
                  </a:cubicBezTo>
                  <a:lnTo>
                    <a:pt x="10581" y="4029"/>
                  </a:lnTo>
                  <a:cubicBezTo>
                    <a:pt x="10584" y="4029"/>
                    <a:pt x="10590" y="4037"/>
                    <a:pt x="10597" y="4037"/>
                  </a:cubicBezTo>
                  <a:lnTo>
                    <a:pt x="10597" y="4037"/>
                  </a:lnTo>
                  <a:cubicBezTo>
                    <a:pt x="10585" y="4037"/>
                    <a:pt x="10573" y="4013"/>
                    <a:pt x="10562" y="3977"/>
                  </a:cubicBezTo>
                  <a:cubicBezTo>
                    <a:pt x="10562" y="3965"/>
                    <a:pt x="10562" y="3965"/>
                    <a:pt x="10573" y="3965"/>
                  </a:cubicBezTo>
                  <a:lnTo>
                    <a:pt x="10562" y="3953"/>
                  </a:lnTo>
                  <a:cubicBezTo>
                    <a:pt x="10558" y="3938"/>
                    <a:pt x="10559" y="3932"/>
                    <a:pt x="10561" y="3932"/>
                  </a:cubicBezTo>
                  <a:lnTo>
                    <a:pt x="10561" y="3932"/>
                  </a:lnTo>
                  <a:cubicBezTo>
                    <a:pt x="10566" y="3932"/>
                    <a:pt x="10582" y="3967"/>
                    <a:pt x="10585" y="3967"/>
                  </a:cubicBezTo>
                  <a:cubicBezTo>
                    <a:pt x="10585" y="3967"/>
                    <a:pt x="10585" y="3966"/>
                    <a:pt x="10585" y="3965"/>
                  </a:cubicBezTo>
                  <a:cubicBezTo>
                    <a:pt x="10597" y="3977"/>
                    <a:pt x="10585" y="3977"/>
                    <a:pt x="10597" y="4013"/>
                  </a:cubicBezTo>
                  <a:cubicBezTo>
                    <a:pt x="10597" y="3989"/>
                    <a:pt x="10597" y="3965"/>
                    <a:pt x="10597" y="3942"/>
                  </a:cubicBezTo>
                  <a:lnTo>
                    <a:pt x="10621" y="3989"/>
                  </a:lnTo>
                  <a:cubicBezTo>
                    <a:pt x="10621" y="3965"/>
                    <a:pt x="10633" y="3989"/>
                    <a:pt x="10621" y="3953"/>
                  </a:cubicBezTo>
                  <a:lnTo>
                    <a:pt x="10621" y="3953"/>
                  </a:lnTo>
                  <a:cubicBezTo>
                    <a:pt x="10645" y="3977"/>
                    <a:pt x="10633" y="4001"/>
                    <a:pt x="10633" y="4025"/>
                  </a:cubicBezTo>
                  <a:cubicBezTo>
                    <a:pt x="10636" y="4028"/>
                    <a:pt x="10638" y="4029"/>
                    <a:pt x="10639" y="4029"/>
                  </a:cubicBezTo>
                  <a:cubicBezTo>
                    <a:pt x="10646" y="4029"/>
                    <a:pt x="10636" y="3998"/>
                    <a:pt x="10642" y="3998"/>
                  </a:cubicBezTo>
                  <a:lnTo>
                    <a:pt x="10642" y="3998"/>
                  </a:lnTo>
                  <a:cubicBezTo>
                    <a:pt x="10644" y="3998"/>
                    <a:pt x="10649" y="4002"/>
                    <a:pt x="10657" y="4013"/>
                  </a:cubicBezTo>
                  <a:lnTo>
                    <a:pt x="10669" y="4049"/>
                  </a:lnTo>
                  <a:cubicBezTo>
                    <a:pt x="10669" y="4049"/>
                    <a:pt x="10669" y="4041"/>
                    <a:pt x="10671" y="4037"/>
                  </a:cubicBezTo>
                  <a:lnTo>
                    <a:pt x="10669" y="4037"/>
                  </a:lnTo>
                  <a:cubicBezTo>
                    <a:pt x="10645" y="3965"/>
                    <a:pt x="10669" y="3977"/>
                    <a:pt x="10645" y="3918"/>
                  </a:cubicBezTo>
                  <a:lnTo>
                    <a:pt x="10645" y="3906"/>
                  </a:lnTo>
                  <a:cubicBezTo>
                    <a:pt x="10645" y="3896"/>
                    <a:pt x="10637" y="3864"/>
                    <a:pt x="10647" y="3864"/>
                  </a:cubicBezTo>
                  <a:cubicBezTo>
                    <a:pt x="10648" y="3864"/>
                    <a:pt x="10651" y="3865"/>
                    <a:pt x="10655" y="3868"/>
                  </a:cubicBezTo>
                  <a:lnTo>
                    <a:pt x="10655" y="3868"/>
                  </a:lnTo>
                  <a:cubicBezTo>
                    <a:pt x="10654" y="3862"/>
                    <a:pt x="10654" y="3858"/>
                    <a:pt x="10657" y="3858"/>
                  </a:cubicBezTo>
                  <a:cubicBezTo>
                    <a:pt x="10657" y="3846"/>
                    <a:pt x="10645" y="3823"/>
                    <a:pt x="10645" y="3799"/>
                  </a:cubicBezTo>
                  <a:cubicBezTo>
                    <a:pt x="10640" y="3799"/>
                    <a:pt x="10635" y="3797"/>
                    <a:pt x="10632" y="3797"/>
                  </a:cubicBezTo>
                  <a:close/>
                  <a:moveTo>
                    <a:pt x="10454" y="4061"/>
                  </a:moveTo>
                  <a:cubicBezTo>
                    <a:pt x="10448" y="4067"/>
                    <a:pt x="10445" y="4070"/>
                    <a:pt x="10444" y="4070"/>
                  </a:cubicBezTo>
                  <a:cubicBezTo>
                    <a:pt x="10442" y="4070"/>
                    <a:pt x="10442" y="4067"/>
                    <a:pt x="10442" y="4061"/>
                  </a:cubicBezTo>
                  <a:close/>
                  <a:moveTo>
                    <a:pt x="10526" y="4073"/>
                  </a:moveTo>
                  <a:cubicBezTo>
                    <a:pt x="10522" y="4073"/>
                    <a:pt x="10523" y="4073"/>
                    <a:pt x="10525" y="4073"/>
                  </a:cubicBezTo>
                  <a:lnTo>
                    <a:pt x="10525" y="4073"/>
                  </a:lnTo>
                  <a:cubicBezTo>
                    <a:pt x="10526" y="4073"/>
                    <a:pt x="10526" y="4073"/>
                    <a:pt x="10526" y="4073"/>
                  </a:cubicBezTo>
                  <a:close/>
                  <a:moveTo>
                    <a:pt x="10490" y="4073"/>
                  </a:moveTo>
                  <a:cubicBezTo>
                    <a:pt x="10478" y="4073"/>
                    <a:pt x="10478" y="4073"/>
                    <a:pt x="10478" y="4084"/>
                  </a:cubicBezTo>
                  <a:cubicBezTo>
                    <a:pt x="10478" y="4084"/>
                    <a:pt x="10478" y="4084"/>
                    <a:pt x="10490" y="4073"/>
                  </a:cubicBezTo>
                  <a:close/>
                  <a:moveTo>
                    <a:pt x="10493" y="4068"/>
                  </a:moveTo>
                  <a:cubicBezTo>
                    <a:pt x="10491" y="4068"/>
                    <a:pt x="10490" y="4069"/>
                    <a:pt x="10490" y="4073"/>
                  </a:cubicBezTo>
                  <a:lnTo>
                    <a:pt x="10502" y="4084"/>
                  </a:lnTo>
                  <a:cubicBezTo>
                    <a:pt x="10502" y="4076"/>
                    <a:pt x="10496" y="4068"/>
                    <a:pt x="10493" y="4068"/>
                  </a:cubicBezTo>
                  <a:close/>
                  <a:moveTo>
                    <a:pt x="10538" y="4073"/>
                  </a:moveTo>
                  <a:cubicBezTo>
                    <a:pt x="10532" y="4073"/>
                    <a:pt x="10529" y="4073"/>
                    <a:pt x="10529" y="4074"/>
                  </a:cubicBezTo>
                  <a:cubicBezTo>
                    <a:pt x="10528" y="4074"/>
                    <a:pt x="10526" y="4073"/>
                    <a:pt x="10525" y="4073"/>
                  </a:cubicBezTo>
                  <a:lnTo>
                    <a:pt x="10525" y="4073"/>
                  </a:lnTo>
                  <a:cubicBezTo>
                    <a:pt x="10523" y="4075"/>
                    <a:pt x="10513" y="4084"/>
                    <a:pt x="10502" y="4084"/>
                  </a:cubicBezTo>
                  <a:lnTo>
                    <a:pt x="10514" y="4084"/>
                  </a:lnTo>
                  <a:cubicBezTo>
                    <a:pt x="10525" y="4081"/>
                    <a:pt x="10529" y="4078"/>
                    <a:pt x="10530" y="4076"/>
                  </a:cubicBezTo>
                  <a:lnTo>
                    <a:pt x="10530" y="4076"/>
                  </a:lnTo>
                  <a:cubicBezTo>
                    <a:pt x="10531" y="4078"/>
                    <a:pt x="10534" y="4081"/>
                    <a:pt x="10538" y="4084"/>
                  </a:cubicBezTo>
                  <a:lnTo>
                    <a:pt x="10538" y="4073"/>
                  </a:lnTo>
                  <a:close/>
                  <a:moveTo>
                    <a:pt x="10550" y="4073"/>
                  </a:moveTo>
                  <a:cubicBezTo>
                    <a:pt x="10550" y="4084"/>
                    <a:pt x="10538" y="4084"/>
                    <a:pt x="10538" y="4084"/>
                  </a:cubicBezTo>
                  <a:cubicBezTo>
                    <a:pt x="10550" y="4084"/>
                    <a:pt x="10562" y="4084"/>
                    <a:pt x="10550" y="4073"/>
                  </a:cubicBezTo>
                  <a:close/>
                  <a:moveTo>
                    <a:pt x="10502" y="4084"/>
                  </a:moveTo>
                  <a:cubicBezTo>
                    <a:pt x="10502" y="4084"/>
                    <a:pt x="10502" y="4096"/>
                    <a:pt x="10502" y="4096"/>
                  </a:cubicBezTo>
                  <a:lnTo>
                    <a:pt x="10514" y="4096"/>
                  </a:lnTo>
                  <a:cubicBezTo>
                    <a:pt x="10526" y="4096"/>
                    <a:pt x="10526" y="4084"/>
                    <a:pt x="10538" y="4084"/>
                  </a:cubicBezTo>
                  <a:lnTo>
                    <a:pt x="10514" y="4084"/>
                  </a:lnTo>
                  <a:cubicBezTo>
                    <a:pt x="10514" y="4088"/>
                    <a:pt x="10513" y="4090"/>
                    <a:pt x="10511" y="4090"/>
                  </a:cubicBezTo>
                  <a:cubicBezTo>
                    <a:pt x="10507" y="4090"/>
                    <a:pt x="10502" y="4084"/>
                    <a:pt x="10502" y="4084"/>
                  </a:cubicBezTo>
                  <a:close/>
                  <a:moveTo>
                    <a:pt x="10478" y="4096"/>
                  </a:moveTo>
                  <a:cubicBezTo>
                    <a:pt x="10478" y="4102"/>
                    <a:pt x="10478" y="4105"/>
                    <a:pt x="10480" y="4108"/>
                  </a:cubicBezTo>
                  <a:lnTo>
                    <a:pt x="10480" y="4108"/>
                  </a:lnTo>
                  <a:cubicBezTo>
                    <a:pt x="10479" y="4108"/>
                    <a:pt x="10479" y="4108"/>
                    <a:pt x="10478" y="4108"/>
                  </a:cubicBezTo>
                  <a:cubicBezTo>
                    <a:pt x="10478" y="4108"/>
                    <a:pt x="10478" y="4120"/>
                    <a:pt x="10466" y="4120"/>
                  </a:cubicBezTo>
                  <a:lnTo>
                    <a:pt x="10478" y="4120"/>
                  </a:lnTo>
                  <a:cubicBezTo>
                    <a:pt x="10478" y="4120"/>
                    <a:pt x="10482" y="4116"/>
                    <a:pt x="10483" y="4113"/>
                  </a:cubicBezTo>
                  <a:lnTo>
                    <a:pt x="10483" y="4113"/>
                  </a:lnTo>
                  <a:cubicBezTo>
                    <a:pt x="10485" y="4115"/>
                    <a:pt x="10487" y="4117"/>
                    <a:pt x="10490" y="4120"/>
                  </a:cubicBezTo>
                  <a:cubicBezTo>
                    <a:pt x="10490" y="4132"/>
                    <a:pt x="10478" y="4132"/>
                    <a:pt x="10466" y="4132"/>
                  </a:cubicBezTo>
                  <a:lnTo>
                    <a:pt x="10502" y="4132"/>
                  </a:lnTo>
                  <a:cubicBezTo>
                    <a:pt x="10514" y="4120"/>
                    <a:pt x="10526" y="4120"/>
                    <a:pt x="10538" y="4120"/>
                  </a:cubicBezTo>
                  <a:lnTo>
                    <a:pt x="10514" y="4120"/>
                  </a:lnTo>
                  <a:lnTo>
                    <a:pt x="10502" y="4096"/>
                  </a:lnTo>
                  <a:lnTo>
                    <a:pt x="10502" y="4096"/>
                  </a:lnTo>
                  <a:cubicBezTo>
                    <a:pt x="10502" y="4108"/>
                    <a:pt x="10514" y="4120"/>
                    <a:pt x="10514" y="4120"/>
                  </a:cubicBezTo>
                  <a:lnTo>
                    <a:pt x="10502" y="4120"/>
                  </a:lnTo>
                  <a:lnTo>
                    <a:pt x="10502" y="4108"/>
                  </a:lnTo>
                  <a:cubicBezTo>
                    <a:pt x="10490" y="4108"/>
                    <a:pt x="10490" y="4108"/>
                    <a:pt x="10478" y="4096"/>
                  </a:cubicBezTo>
                  <a:close/>
                  <a:moveTo>
                    <a:pt x="10538" y="4084"/>
                  </a:moveTo>
                  <a:cubicBezTo>
                    <a:pt x="10538" y="4096"/>
                    <a:pt x="10538" y="4108"/>
                    <a:pt x="10538" y="4120"/>
                  </a:cubicBezTo>
                  <a:lnTo>
                    <a:pt x="10550" y="4120"/>
                  </a:lnTo>
                  <a:cubicBezTo>
                    <a:pt x="10538" y="4120"/>
                    <a:pt x="10526" y="4132"/>
                    <a:pt x="10514" y="4132"/>
                  </a:cubicBezTo>
                  <a:lnTo>
                    <a:pt x="10550" y="4132"/>
                  </a:lnTo>
                  <a:cubicBezTo>
                    <a:pt x="10562" y="4144"/>
                    <a:pt x="10562" y="4156"/>
                    <a:pt x="10573" y="4156"/>
                  </a:cubicBezTo>
                  <a:cubicBezTo>
                    <a:pt x="10562" y="4144"/>
                    <a:pt x="10562" y="4132"/>
                    <a:pt x="10562" y="4120"/>
                  </a:cubicBezTo>
                  <a:lnTo>
                    <a:pt x="10562" y="4120"/>
                  </a:lnTo>
                  <a:cubicBezTo>
                    <a:pt x="10567" y="4126"/>
                    <a:pt x="10570" y="4129"/>
                    <a:pt x="10572" y="4129"/>
                  </a:cubicBezTo>
                  <a:cubicBezTo>
                    <a:pt x="10573" y="4129"/>
                    <a:pt x="10573" y="4126"/>
                    <a:pt x="10573" y="4120"/>
                  </a:cubicBezTo>
                  <a:cubicBezTo>
                    <a:pt x="10565" y="4112"/>
                    <a:pt x="10557" y="4098"/>
                    <a:pt x="10557" y="4098"/>
                  </a:cubicBezTo>
                  <a:lnTo>
                    <a:pt x="10557" y="4098"/>
                  </a:lnTo>
                  <a:cubicBezTo>
                    <a:pt x="10556" y="4098"/>
                    <a:pt x="10558" y="4101"/>
                    <a:pt x="10562" y="4108"/>
                  </a:cubicBezTo>
                  <a:lnTo>
                    <a:pt x="10550" y="4108"/>
                  </a:lnTo>
                  <a:lnTo>
                    <a:pt x="10538" y="4084"/>
                  </a:lnTo>
                  <a:close/>
                  <a:moveTo>
                    <a:pt x="10252" y="4192"/>
                  </a:moveTo>
                  <a:cubicBezTo>
                    <a:pt x="10252" y="4192"/>
                    <a:pt x="10252" y="4204"/>
                    <a:pt x="10252" y="4204"/>
                  </a:cubicBezTo>
                  <a:lnTo>
                    <a:pt x="10240" y="4204"/>
                  </a:lnTo>
                  <a:cubicBezTo>
                    <a:pt x="10252" y="4204"/>
                    <a:pt x="10252" y="4204"/>
                    <a:pt x="10252" y="4215"/>
                  </a:cubicBezTo>
                  <a:lnTo>
                    <a:pt x="10240" y="4215"/>
                  </a:lnTo>
                  <a:cubicBezTo>
                    <a:pt x="10240" y="4215"/>
                    <a:pt x="10240" y="4215"/>
                    <a:pt x="10240" y="4204"/>
                  </a:cubicBezTo>
                  <a:cubicBezTo>
                    <a:pt x="10252" y="4204"/>
                    <a:pt x="10252" y="4192"/>
                    <a:pt x="10240" y="4192"/>
                  </a:cubicBezTo>
                  <a:close/>
                  <a:moveTo>
                    <a:pt x="9347" y="4215"/>
                  </a:moveTo>
                  <a:lnTo>
                    <a:pt x="9347" y="4215"/>
                  </a:lnTo>
                  <a:cubicBezTo>
                    <a:pt x="9349" y="4219"/>
                    <a:pt x="9351" y="4222"/>
                    <a:pt x="9353" y="4225"/>
                  </a:cubicBezTo>
                  <a:lnTo>
                    <a:pt x="9353" y="4225"/>
                  </a:lnTo>
                  <a:cubicBezTo>
                    <a:pt x="9351" y="4222"/>
                    <a:pt x="9349" y="4219"/>
                    <a:pt x="9347" y="4215"/>
                  </a:cubicBezTo>
                  <a:close/>
                  <a:moveTo>
                    <a:pt x="11038" y="4168"/>
                  </a:moveTo>
                  <a:cubicBezTo>
                    <a:pt x="11014" y="4168"/>
                    <a:pt x="10978" y="4168"/>
                    <a:pt x="10990" y="4192"/>
                  </a:cubicBezTo>
                  <a:lnTo>
                    <a:pt x="11050" y="4227"/>
                  </a:lnTo>
                  <a:cubicBezTo>
                    <a:pt x="11062" y="4215"/>
                    <a:pt x="11026" y="4180"/>
                    <a:pt x="11038" y="4168"/>
                  </a:cubicBezTo>
                  <a:close/>
                  <a:moveTo>
                    <a:pt x="10526" y="4227"/>
                  </a:moveTo>
                  <a:lnTo>
                    <a:pt x="10502" y="4239"/>
                  </a:lnTo>
                  <a:lnTo>
                    <a:pt x="10514" y="4239"/>
                  </a:lnTo>
                  <a:cubicBezTo>
                    <a:pt x="10502" y="4239"/>
                    <a:pt x="10514" y="4239"/>
                    <a:pt x="10502" y="4251"/>
                  </a:cubicBezTo>
                  <a:lnTo>
                    <a:pt x="10538" y="4251"/>
                  </a:lnTo>
                  <a:cubicBezTo>
                    <a:pt x="10562" y="4239"/>
                    <a:pt x="10538" y="4227"/>
                    <a:pt x="10526" y="4227"/>
                  </a:cubicBezTo>
                  <a:close/>
                  <a:moveTo>
                    <a:pt x="10145" y="4263"/>
                  </a:moveTo>
                  <a:cubicBezTo>
                    <a:pt x="10145" y="4264"/>
                    <a:pt x="10145" y="4265"/>
                    <a:pt x="10145" y="4266"/>
                  </a:cubicBezTo>
                  <a:lnTo>
                    <a:pt x="10145" y="4266"/>
                  </a:lnTo>
                  <a:cubicBezTo>
                    <a:pt x="10145" y="4265"/>
                    <a:pt x="10145" y="4264"/>
                    <a:pt x="10145" y="4263"/>
                  </a:cubicBezTo>
                  <a:close/>
                  <a:moveTo>
                    <a:pt x="10252" y="4263"/>
                  </a:moveTo>
                  <a:cubicBezTo>
                    <a:pt x="10240" y="4263"/>
                    <a:pt x="10240" y="4275"/>
                    <a:pt x="10228" y="4275"/>
                  </a:cubicBezTo>
                  <a:cubicBezTo>
                    <a:pt x="10228" y="4275"/>
                    <a:pt x="10240" y="4263"/>
                    <a:pt x="10240" y="4263"/>
                  </a:cubicBezTo>
                  <a:close/>
                  <a:moveTo>
                    <a:pt x="10204" y="4263"/>
                  </a:moveTo>
                  <a:cubicBezTo>
                    <a:pt x="10204" y="4275"/>
                    <a:pt x="10216" y="4275"/>
                    <a:pt x="10216" y="4275"/>
                  </a:cubicBezTo>
                  <a:cubicBezTo>
                    <a:pt x="10216" y="4275"/>
                    <a:pt x="10204" y="4287"/>
                    <a:pt x="10204" y="4287"/>
                  </a:cubicBezTo>
                  <a:cubicBezTo>
                    <a:pt x="10204" y="4275"/>
                    <a:pt x="10192" y="4275"/>
                    <a:pt x="10192" y="4263"/>
                  </a:cubicBezTo>
                  <a:lnTo>
                    <a:pt x="10192" y="4263"/>
                  </a:lnTo>
                  <a:cubicBezTo>
                    <a:pt x="10192" y="4263"/>
                    <a:pt x="10204" y="4275"/>
                    <a:pt x="10204" y="4275"/>
                  </a:cubicBezTo>
                  <a:cubicBezTo>
                    <a:pt x="10204" y="4275"/>
                    <a:pt x="10204" y="4263"/>
                    <a:pt x="10204" y="4263"/>
                  </a:cubicBezTo>
                  <a:close/>
                  <a:moveTo>
                    <a:pt x="10238" y="4285"/>
                  </a:moveTo>
                  <a:lnTo>
                    <a:pt x="10238" y="4285"/>
                  </a:lnTo>
                  <a:cubicBezTo>
                    <a:pt x="10235" y="4285"/>
                    <a:pt x="10231" y="4286"/>
                    <a:pt x="10228" y="4287"/>
                  </a:cubicBezTo>
                  <a:lnTo>
                    <a:pt x="10240" y="4287"/>
                  </a:lnTo>
                  <a:cubicBezTo>
                    <a:pt x="10239" y="4286"/>
                    <a:pt x="10238" y="4285"/>
                    <a:pt x="10238" y="4285"/>
                  </a:cubicBezTo>
                  <a:close/>
                  <a:moveTo>
                    <a:pt x="10216" y="4287"/>
                  </a:moveTo>
                  <a:cubicBezTo>
                    <a:pt x="10228" y="4299"/>
                    <a:pt x="10228" y="4299"/>
                    <a:pt x="10228" y="4299"/>
                  </a:cubicBezTo>
                  <a:lnTo>
                    <a:pt x="10216" y="4299"/>
                  </a:lnTo>
                  <a:cubicBezTo>
                    <a:pt x="10216" y="4299"/>
                    <a:pt x="10216" y="4287"/>
                    <a:pt x="10216" y="4287"/>
                  </a:cubicBezTo>
                  <a:close/>
                  <a:moveTo>
                    <a:pt x="10274" y="4278"/>
                  </a:moveTo>
                  <a:cubicBezTo>
                    <a:pt x="10282" y="4278"/>
                    <a:pt x="10282" y="4281"/>
                    <a:pt x="10276" y="4287"/>
                  </a:cubicBezTo>
                  <a:lnTo>
                    <a:pt x="10264" y="4287"/>
                  </a:lnTo>
                  <a:cubicBezTo>
                    <a:pt x="10252" y="4287"/>
                    <a:pt x="10240" y="4299"/>
                    <a:pt x="10228" y="4299"/>
                  </a:cubicBezTo>
                  <a:cubicBezTo>
                    <a:pt x="10228" y="4299"/>
                    <a:pt x="10228" y="4299"/>
                    <a:pt x="10228" y="4287"/>
                  </a:cubicBezTo>
                  <a:cubicBezTo>
                    <a:pt x="10228" y="4281"/>
                    <a:pt x="10228" y="4278"/>
                    <a:pt x="10230" y="4278"/>
                  </a:cubicBezTo>
                  <a:cubicBezTo>
                    <a:pt x="10231" y="4278"/>
                    <a:pt x="10233" y="4280"/>
                    <a:pt x="10238" y="4285"/>
                  </a:cubicBezTo>
                  <a:lnTo>
                    <a:pt x="10238" y="4285"/>
                  </a:lnTo>
                  <a:cubicBezTo>
                    <a:pt x="10256" y="4280"/>
                    <a:pt x="10268" y="4278"/>
                    <a:pt x="10274" y="4278"/>
                  </a:cubicBezTo>
                  <a:close/>
                  <a:moveTo>
                    <a:pt x="10133" y="4227"/>
                  </a:moveTo>
                  <a:cubicBezTo>
                    <a:pt x="10145" y="4227"/>
                    <a:pt x="10145" y="4239"/>
                    <a:pt x="10145" y="4239"/>
                  </a:cubicBezTo>
                  <a:cubicBezTo>
                    <a:pt x="10145" y="4239"/>
                    <a:pt x="10145" y="4251"/>
                    <a:pt x="10145" y="4251"/>
                  </a:cubicBezTo>
                  <a:cubicBezTo>
                    <a:pt x="10157" y="4251"/>
                    <a:pt x="10157" y="4251"/>
                    <a:pt x="10157" y="4263"/>
                  </a:cubicBezTo>
                  <a:lnTo>
                    <a:pt x="10181" y="4263"/>
                  </a:lnTo>
                  <a:cubicBezTo>
                    <a:pt x="10181" y="4275"/>
                    <a:pt x="10192" y="4287"/>
                    <a:pt x="10192" y="4287"/>
                  </a:cubicBezTo>
                  <a:cubicBezTo>
                    <a:pt x="10192" y="4299"/>
                    <a:pt x="10192" y="4299"/>
                    <a:pt x="10192" y="4299"/>
                  </a:cubicBezTo>
                  <a:cubicBezTo>
                    <a:pt x="10181" y="4299"/>
                    <a:pt x="10157" y="4311"/>
                    <a:pt x="10169" y="4311"/>
                  </a:cubicBezTo>
                  <a:cubicBezTo>
                    <a:pt x="10180" y="4311"/>
                    <a:pt x="10192" y="4299"/>
                    <a:pt x="10192" y="4299"/>
                  </a:cubicBezTo>
                  <a:lnTo>
                    <a:pt x="10192" y="4299"/>
                  </a:lnTo>
                  <a:cubicBezTo>
                    <a:pt x="10192" y="4299"/>
                    <a:pt x="10181" y="4311"/>
                    <a:pt x="10181" y="4311"/>
                  </a:cubicBezTo>
                  <a:cubicBezTo>
                    <a:pt x="10169" y="4317"/>
                    <a:pt x="10160" y="4317"/>
                    <a:pt x="10152" y="4317"/>
                  </a:cubicBezTo>
                  <a:cubicBezTo>
                    <a:pt x="10145" y="4317"/>
                    <a:pt x="10139" y="4317"/>
                    <a:pt x="10133" y="4323"/>
                  </a:cubicBezTo>
                  <a:cubicBezTo>
                    <a:pt x="10133" y="4288"/>
                    <a:pt x="10144" y="4310"/>
                    <a:pt x="10145" y="4266"/>
                  </a:cubicBezTo>
                  <a:lnTo>
                    <a:pt x="10145" y="4266"/>
                  </a:lnTo>
                  <a:cubicBezTo>
                    <a:pt x="10145" y="4266"/>
                    <a:pt x="10145" y="4266"/>
                    <a:pt x="10145" y="4266"/>
                  </a:cubicBezTo>
                  <a:cubicBezTo>
                    <a:pt x="10144" y="4266"/>
                    <a:pt x="10143" y="4247"/>
                    <a:pt x="10133" y="4227"/>
                  </a:cubicBezTo>
                  <a:close/>
                  <a:moveTo>
                    <a:pt x="11050" y="4227"/>
                  </a:moveTo>
                  <a:lnTo>
                    <a:pt x="11050" y="4227"/>
                  </a:lnTo>
                  <a:cubicBezTo>
                    <a:pt x="11038" y="4239"/>
                    <a:pt x="11073" y="4263"/>
                    <a:pt x="11062" y="4275"/>
                  </a:cubicBezTo>
                  <a:cubicBezTo>
                    <a:pt x="11055" y="4261"/>
                    <a:pt x="11044" y="4255"/>
                    <a:pt x="11036" y="4255"/>
                  </a:cubicBezTo>
                  <a:cubicBezTo>
                    <a:pt x="11030" y="4255"/>
                    <a:pt x="11026" y="4258"/>
                    <a:pt x="11026" y="4263"/>
                  </a:cubicBezTo>
                  <a:cubicBezTo>
                    <a:pt x="11034" y="4263"/>
                    <a:pt x="11036" y="4258"/>
                    <a:pt x="11041" y="4258"/>
                  </a:cubicBezTo>
                  <a:cubicBezTo>
                    <a:pt x="11043" y="4258"/>
                    <a:pt x="11046" y="4259"/>
                    <a:pt x="11050" y="4263"/>
                  </a:cubicBezTo>
                  <a:cubicBezTo>
                    <a:pt x="11038" y="4275"/>
                    <a:pt x="11073" y="4311"/>
                    <a:pt x="11073" y="4334"/>
                  </a:cubicBezTo>
                  <a:cubicBezTo>
                    <a:pt x="11081" y="4331"/>
                    <a:pt x="11089" y="4329"/>
                    <a:pt x="11097" y="4329"/>
                  </a:cubicBezTo>
                  <a:cubicBezTo>
                    <a:pt x="11113" y="4329"/>
                    <a:pt x="11129" y="4334"/>
                    <a:pt x="11145" y="4334"/>
                  </a:cubicBezTo>
                  <a:cubicBezTo>
                    <a:pt x="11121" y="4334"/>
                    <a:pt x="11109" y="4311"/>
                    <a:pt x="11085" y="4299"/>
                  </a:cubicBezTo>
                  <a:cubicBezTo>
                    <a:pt x="11062" y="4275"/>
                    <a:pt x="11157" y="4287"/>
                    <a:pt x="11050" y="4227"/>
                  </a:cubicBezTo>
                  <a:close/>
                  <a:moveTo>
                    <a:pt x="10232" y="4335"/>
                  </a:moveTo>
                  <a:cubicBezTo>
                    <a:pt x="10242" y="4336"/>
                    <a:pt x="10252" y="4339"/>
                    <a:pt x="10252" y="4346"/>
                  </a:cubicBezTo>
                  <a:cubicBezTo>
                    <a:pt x="10231" y="4346"/>
                    <a:pt x="10238" y="4337"/>
                    <a:pt x="10232" y="4335"/>
                  </a:cubicBezTo>
                  <a:close/>
                  <a:moveTo>
                    <a:pt x="10740" y="4323"/>
                  </a:moveTo>
                  <a:lnTo>
                    <a:pt x="10669" y="4334"/>
                  </a:lnTo>
                  <a:cubicBezTo>
                    <a:pt x="10669" y="4346"/>
                    <a:pt x="10716" y="4346"/>
                    <a:pt x="10716" y="4346"/>
                  </a:cubicBezTo>
                  <a:cubicBezTo>
                    <a:pt x="10728" y="4334"/>
                    <a:pt x="10764" y="4323"/>
                    <a:pt x="10740" y="4323"/>
                  </a:cubicBezTo>
                  <a:close/>
                  <a:moveTo>
                    <a:pt x="10216" y="4334"/>
                  </a:moveTo>
                  <a:cubicBezTo>
                    <a:pt x="10220" y="4334"/>
                    <a:pt x="10224" y="4334"/>
                    <a:pt x="10228" y="4335"/>
                  </a:cubicBezTo>
                  <a:lnTo>
                    <a:pt x="10228" y="4335"/>
                  </a:lnTo>
                  <a:cubicBezTo>
                    <a:pt x="10228" y="4347"/>
                    <a:pt x="10216" y="4358"/>
                    <a:pt x="10216" y="4358"/>
                  </a:cubicBezTo>
                  <a:cubicBezTo>
                    <a:pt x="10216" y="4346"/>
                    <a:pt x="10216" y="4346"/>
                    <a:pt x="10216" y="4334"/>
                  </a:cubicBezTo>
                  <a:close/>
                  <a:moveTo>
                    <a:pt x="10669" y="4358"/>
                  </a:moveTo>
                  <a:cubicBezTo>
                    <a:pt x="10654" y="4366"/>
                    <a:pt x="10627" y="4368"/>
                    <a:pt x="10610" y="4369"/>
                  </a:cubicBezTo>
                  <a:lnTo>
                    <a:pt x="10610" y="4369"/>
                  </a:lnTo>
                  <a:cubicBezTo>
                    <a:pt x="10618" y="4361"/>
                    <a:pt x="10622" y="4359"/>
                    <a:pt x="10626" y="4359"/>
                  </a:cubicBezTo>
                  <a:cubicBezTo>
                    <a:pt x="10630" y="4359"/>
                    <a:pt x="10634" y="4362"/>
                    <a:pt x="10644" y="4362"/>
                  </a:cubicBezTo>
                  <a:cubicBezTo>
                    <a:pt x="10650" y="4362"/>
                    <a:pt x="10658" y="4361"/>
                    <a:pt x="10669" y="4358"/>
                  </a:cubicBezTo>
                  <a:close/>
                  <a:moveTo>
                    <a:pt x="10204" y="4334"/>
                  </a:moveTo>
                  <a:cubicBezTo>
                    <a:pt x="10204" y="4346"/>
                    <a:pt x="10204" y="4358"/>
                    <a:pt x="10216" y="4370"/>
                  </a:cubicBezTo>
                  <a:cubicBezTo>
                    <a:pt x="10216" y="4370"/>
                    <a:pt x="10204" y="4370"/>
                    <a:pt x="10204" y="4382"/>
                  </a:cubicBezTo>
                  <a:cubicBezTo>
                    <a:pt x="10204" y="4370"/>
                    <a:pt x="10192" y="4346"/>
                    <a:pt x="10204" y="4334"/>
                  </a:cubicBezTo>
                  <a:close/>
                  <a:moveTo>
                    <a:pt x="10670" y="4377"/>
                  </a:moveTo>
                  <a:cubicBezTo>
                    <a:pt x="10666" y="4377"/>
                    <a:pt x="10645" y="4382"/>
                    <a:pt x="10645" y="4382"/>
                  </a:cubicBezTo>
                  <a:lnTo>
                    <a:pt x="10657" y="4382"/>
                  </a:lnTo>
                  <a:cubicBezTo>
                    <a:pt x="10669" y="4378"/>
                    <a:pt x="10671" y="4377"/>
                    <a:pt x="10670" y="4377"/>
                  </a:cubicBezTo>
                  <a:close/>
                  <a:moveTo>
                    <a:pt x="10157" y="4323"/>
                  </a:moveTo>
                  <a:lnTo>
                    <a:pt x="10145" y="4334"/>
                  </a:lnTo>
                  <a:cubicBezTo>
                    <a:pt x="10169" y="4346"/>
                    <a:pt x="10145" y="4346"/>
                    <a:pt x="10169" y="4394"/>
                  </a:cubicBezTo>
                  <a:cubicBezTo>
                    <a:pt x="10149" y="4375"/>
                    <a:pt x="10146" y="4331"/>
                    <a:pt x="10138" y="4323"/>
                  </a:cubicBezTo>
                  <a:close/>
                  <a:moveTo>
                    <a:pt x="10181" y="4323"/>
                  </a:moveTo>
                  <a:cubicBezTo>
                    <a:pt x="10181" y="4323"/>
                    <a:pt x="10181" y="4323"/>
                    <a:pt x="10181" y="4334"/>
                  </a:cubicBezTo>
                  <a:cubicBezTo>
                    <a:pt x="10181" y="4346"/>
                    <a:pt x="10181" y="4358"/>
                    <a:pt x="10192" y="4382"/>
                  </a:cubicBezTo>
                  <a:cubicBezTo>
                    <a:pt x="10192" y="4394"/>
                    <a:pt x="10181" y="4394"/>
                    <a:pt x="10181" y="4394"/>
                  </a:cubicBezTo>
                  <a:cubicBezTo>
                    <a:pt x="10181" y="4394"/>
                    <a:pt x="10181" y="4394"/>
                    <a:pt x="10181" y="4382"/>
                  </a:cubicBezTo>
                  <a:cubicBezTo>
                    <a:pt x="10157" y="4358"/>
                    <a:pt x="10169" y="4346"/>
                    <a:pt x="10157" y="4323"/>
                  </a:cubicBezTo>
                  <a:close/>
                  <a:moveTo>
                    <a:pt x="9073" y="4383"/>
                  </a:moveTo>
                  <a:cubicBezTo>
                    <a:pt x="9080" y="4396"/>
                    <a:pt x="9084" y="4406"/>
                    <a:pt x="9073" y="4406"/>
                  </a:cubicBezTo>
                  <a:cubicBezTo>
                    <a:pt x="9073" y="4394"/>
                    <a:pt x="9073" y="4394"/>
                    <a:pt x="9073" y="4383"/>
                  </a:cubicBezTo>
                  <a:close/>
                  <a:moveTo>
                    <a:pt x="10049" y="4518"/>
                  </a:moveTo>
                  <a:cubicBezTo>
                    <a:pt x="10049" y="4520"/>
                    <a:pt x="10049" y="4522"/>
                    <a:pt x="10050" y="4525"/>
                  </a:cubicBezTo>
                  <a:cubicBezTo>
                    <a:pt x="10050" y="4523"/>
                    <a:pt x="10049" y="4521"/>
                    <a:pt x="10049" y="4518"/>
                  </a:cubicBezTo>
                  <a:close/>
                  <a:moveTo>
                    <a:pt x="10994" y="4499"/>
                  </a:moveTo>
                  <a:cubicBezTo>
                    <a:pt x="10978" y="4499"/>
                    <a:pt x="10980" y="4528"/>
                    <a:pt x="10990" y="4549"/>
                  </a:cubicBezTo>
                  <a:lnTo>
                    <a:pt x="11002" y="4549"/>
                  </a:lnTo>
                  <a:cubicBezTo>
                    <a:pt x="11014" y="4537"/>
                    <a:pt x="11014" y="4525"/>
                    <a:pt x="11038" y="4525"/>
                  </a:cubicBezTo>
                  <a:cubicBezTo>
                    <a:pt x="11026" y="4513"/>
                    <a:pt x="11014" y="4513"/>
                    <a:pt x="11002" y="4501"/>
                  </a:cubicBezTo>
                  <a:cubicBezTo>
                    <a:pt x="10999" y="4500"/>
                    <a:pt x="10996" y="4499"/>
                    <a:pt x="10994" y="4499"/>
                  </a:cubicBezTo>
                  <a:close/>
                  <a:moveTo>
                    <a:pt x="8489" y="4584"/>
                  </a:moveTo>
                  <a:cubicBezTo>
                    <a:pt x="8496" y="4588"/>
                    <a:pt x="8502" y="4591"/>
                    <a:pt x="8509" y="4593"/>
                  </a:cubicBezTo>
                  <a:lnTo>
                    <a:pt x="8509" y="4593"/>
                  </a:lnTo>
                  <a:cubicBezTo>
                    <a:pt x="8502" y="4590"/>
                    <a:pt x="8496" y="4587"/>
                    <a:pt x="8489" y="4584"/>
                  </a:cubicBezTo>
                  <a:close/>
                  <a:moveTo>
                    <a:pt x="11312" y="4573"/>
                  </a:moveTo>
                  <a:cubicBezTo>
                    <a:pt x="11321" y="4582"/>
                    <a:pt x="11316" y="4591"/>
                    <a:pt x="11313" y="4594"/>
                  </a:cubicBezTo>
                  <a:lnTo>
                    <a:pt x="11313" y="4594"/>
                  </a:lnTo>
                  <a:cubicBezTo>
                    <a:pt x="11310" y="4586"/>
                    <a:pt x="11309" y="4578"/>
                    <a:pt x="11312" y="4573"/>
                  </a:cubicBezTo>
                  <a:close/>
                  <a:moveTo>
                    <a:pt x="4066" y="4593"/>
                  </a:moveTo>
                  <a:lnTo>
                    <a:pt x="4061" y="4596"/>
                  </a:lnTo>
                  <a:cubicBezTo>
                    <a:pt x="4065" y="4596"/>
                    <a:pt x="4066" y="4595"/>
                    <a:pt x="4066" y="4593"/>
                  </a:cubicBezTo>
                  <a:close/>
                  <a:moveTo>
                    <a:pt x="8597" y="4620"/>
                  </a:moveTo>
                  <a:cubicBezTo>
                    <a:pt x="8597" y="4632"/>
                    <a:pt x="8609" y="4632"/>
                    <a:pt x="8609" y="4632"/>
                  </a:cubicBezTo>
                  <a:cubicBezTo>
                    <a:pt x="8609" y="4632"/>
                    <a:pt x="8609" y="4632"/>
                    <a:pt x="8597" y="4620"/>
                  </a:cubicBezTo>
                  <a:close/>
                  <a:moveTo>
                    <a:pt x="8592" y="4631"/>
                  </a:moveTo>
                  <a:lnTo>
                    <a:pt x="8609" y="4656"/>
                  </a:lnTo>
                  <a:cubicBezTo>
                    <a:pt x="8609" y="4637"/>
                    <a:pt x="8601" y="4641"/>
                    <a:pt x="8592" y="4631"/>
                  </a:cubicBezTo>
                  <a:close/>
                  <a:moveTo>
                    <a:pt x="11338" y="4656"/>
                  </a:moveTo>
                  <a:lnTo>
                    <a:pt x="11338" y="4656"/>
                  </a:lnTo>
                  <a:cubicBezTo>
                    <a:pt x="11337" y="4656"/>
                    <a:pt x="11336" y="4656"/>
                    <a:pt x="11335" y="4656"/>
                  </a:cubicBezTo>
                  <a:cubicBezTo>
                    <a:pt x="11339" y="4658"/>
                    <a:pt x="11340" y="4658"/>
                    <a:pt x="11341" y="4658"/>
                  </a:cubicBezTo>
                  <a:cubicBezTo>
                    <a:pt x="11341" y="4658"/>
                    <a:pt x="11340" y="4657"/>
                    <a:pt x="11338" y="4656"/>
                  </a:cubicBezTo>
                  <a:close/>
                  <a:moveTo>
                    <a:pt x="8609" y="4620"/>
                  </a:moveTo>
                  <a:cubicBezTo>
                    <a:pt x="8621" y="4656"/>
                    <a:pt x="8633" y="4692"/>
                    <a:pt x="8621" y="4692"/>
                  </a:cubicBezTo>
                  <a:lnTo>
                    <a:pt x="8609" y="4692"/>
                  </a:lnTo>
                  <a:cubicBezTo>
                    <a:pt x="8573" y="4632"/>
                    <a:pt x="8609" y="4668"/>
                    <a:pt x="8585" y="4620"/>
                  </a:cubicBezTo>
                  <a:lnTo>
                    <a:pt x="8585" y="4620"/>
                  </a:lnTo>
                  <a:cubicBezTo>
                    <a:pt x="8587" y="4625"/>
                    <a:pt x="8590" y="4628"/>
                    <a:pt x="8592" y="4631"/>
                  </a:cubicBezTo>
                  <a:lnTo>
                    <a:pt x="8592" y="4631"/>
                  </a:lnTo>
                  <a:lnTo>
                    <a:pt x="8585" y="4620"/>
                  </a:lnTo>
                  <a:lnTo>
                    <a:pt x="8585" y="4620"/>
                  </a:lnTo>
                  <a:cubicBezTo>
                    <a:pt x="8585" y="4620"/>
                    <a:pt x="8585" y="4620"/>
                    <a:pt x="8585" y="4620"/>
                  </a:cubicBezTo>
                  <a:lnTo>
                    <a:pt x="8585" y="4620"/>
                  </a:lnTo>
                  <a:cubicBezTo>
                    <a:pt x="8585" y="4629"/>
                    <a:pt x="8585" y="4637"/>
                    <a:pt x="8581" y="4637"/>
                  </a:cubicBezTo>
                  <a:cubicBezTo>
                    <a:pt x="8579" y="4637"/>
                    <a:pt x="8577" y="4636"/>
                    <a:pt x="8573" y="4632"/>
                  </a:cubicBezTo>
                  <a:cubicBezTo>
                    <a:pt x="8561" y="4620"/>
                    <a:pt x="8561" y="4620"/>
                    <a:pt x="8561" y="4620"/>
                  </a:cubicBezTo>
                  <a:close/>
                  <a:moveTo>
                    <a:pt x="10258" y="4710"/>
                  </a:moveTo>
                  <a:lnTo>
                    <a:pt x="10258" y="4710"/>
                  </a:lnTo>
                  <a:cubicBezTo>
                    <a:pt x="10259" y="4710"/>
                    <a:pt x="10256" y="4715"/>
                    <a:pt x="10264" y="4715"/>
                  </a:cubicBezTo>
                  <a:cubicBezTo>
                    <a:pt x="10240" y="4715"/>
                    <a:pt x="10204" y="4727"/>
                    <a:pt x="10204" y="4727"/>
                  </a:cubicBezTo>
                  <a:cubicBezTo>
                    <a:pt x="10192" y="4731"/>
                    <a:pt x="10186" y="4733"/>
                    <a:pt x="10182" y="4733"/>
                  </a:cubicBezTo>
                  <a:cubicBezTo>
                    <a:pt x="10175" y="4733"/>
                    <a:pt x="10181" y="4727"/>
                    <a:pt x="10181" y="4727"/>
                  </a:cubicBezTo>
                  <a:lnTo>
                    <a:pt x="10181" y="4727"/>
                  </a:lnTo>
                  <a:lnTo>
                    <a:pt x="10252" y="4715"/>
                  </a:lnTo>
                  <a:cubicBezTo>
                    <a:pt x="10256" y="4712"/>
                    <a:pt x="10257" y="4710"/>
                    <a:pt x="10258" y="4710"/>
                  </a:cubicBezTo>
                  <a:close/>
                  <a:moveTo>
                    <a:pt x="10788" y="4692"/>
                  </a:moveTo>
                  <a:lnTo>
                    <a:pt x="10788" y="4692"/>
                  </a:lnTo>
                  <a:cubicBezTo>
                    <a:pt x="10800" y="4715"/>
                    <a:pt x="10812" y="4715"/>
                    <a:pt x="10847" y="4739"/>
                  </a:cubicBezTo>
                  <a:lnTo>
                    <a:pt x="10835" y="4715"/>
                  </a:lnTo>
                  <a:lnTo>
                    <a:pt x="10788" y="4692"/>
                  </a:lnTo>
                  <a:close/>
                  <a:moveTo>
                    <a:pt x="8097" y="4442"/>
                  </a:moveTo>
                  <a:cubicBezTo>
                    <a:pt x="8109" y="4477"/>
                    <a:pt x="8156" y="4501"/>
                    <a:pt x="8204" y="4537"/>
                  </a:cubicBezTo>
                  <a:cubicBezTo>
                    <a:pt x="8276" y="4561"/>
                    <a:pt x="8335" y="4573"/>
                    <a:pt x="8406" y="4596"/>
                  </a:cubicBezTo>
                  <a:cubicBezTo>
                    <a:pt x="8466" y="4620"/>
                    <a:pt x="8537" y="4656"/>
                    <a:pt x="8585" y="4715"/>
                  </a:cubicBezTo>
                  <a:lnTo>
                    <a:pt x="8573" y="4715"/>
                  </a:lnTo>
                  <a:cubicBezTo>
                    <a:pt x="8585" y="4715"/>
                    <a:pt x="8597" y="4727"/>
                    <a:pt x="8621" y="4751"/>
                  </a:cubicBezTo>
                  <a:cubicBezTo>
                    <a:pt x="8609" y="4751"/>
                    <a:pt x="8609" y="4763"/>
                    <a:pt x="8609" y="4763"/>
                  </a:cubicBezTo>
                  <a:cubicBezTo>
                    <a:pt x="8597" y="4751"/>
                    <a:pt x="8585" y="4739"/>
                    <a:pt x="8561" y="4727"/>
                  </a:cubicBezTo>
                  <a:cubicBezTo>
                    <a:pt x="8549" y="4715"/>
                    <a:pt x="8537" y="4692"/>
                    <a:pt x="8526" y="4680"/>
                  </a:cubicBezTo>
                  <a:cubicBezTo>
                    <a:pt x="8526" y="4680"/>
                    <a:pt x="8526" y="4692"/>
                    <a:pt x="8526" y="4704"/>
                  </a:cubicBezTo>
                  <a:cubicBezTo>
                    <a:pt x="8514" y="4692"/>
                    <a:pt x="8490" y="4680"/>
                    <a:pt x="8478" y="4680"/>
                  </a:cubicBezTo>
                  <a:lnTo>
                    <a:pt x="8478" y="4715"/>
                  </a:lnTo>
                  <a:cubicBezTo>
                    <a:pt x="8406" y="4680"/>
                    <a:pt x="8311" y="4632"/>
                    <a:pt x="8252" y="4585"/>
                  </a:cubicBezTo>
                  <a:cubicBezTo>
                    <a:pt x="8210" y="4559"/>
                    <a:pt x="8187" y="4553"/>
                    <a:pt x="8166" y="4553"/>
                  </a:cubicBezTo>
                  <a:cubicBezTo>
                    <a:pt x="8150" y="4553"/>
                    <a:pt x="8135" y="4556"/>
                    <a:pt x="8115" y="4556"/>
                  </a:cubicBezTo>
                  <a:cubicBezTo>
                    <a:pt x="8101" y="4556"/>
                    <a:pt x="8084" y="4554"/>
                    <a:pt x="8061" y="4549"/>
                  </a:cubicBezTo>
                  <a:cubicBezTo>
                    <a:pt x="8037" y="4501"/>
                    <a:pt x="8061" y="4465"/>
                    <a:pt x="8097" y="4442"/>
                  </a:cubicBezTo>
                  <a:close/>
                  <a:moveTo>
                    <a:pt x="10133" y="4775"/>
                  </a:moveTo>
                  <a:lnTo>
                    <a:pt x="10121" y="4787"/>
                  </a:lnTo>
                  <a:cubicBezTo>
                    <a:pt x="10131" y="4782"/>
                    <a:pt x="10142" y="4779"/>
                    <a:pt x="10152" y="4777"/>
                  </a:cubicBezTo>
                  <a:lnTo>
                    <a:pt x="10152" y="4777"/>
                  </a:lnTo>
                  <a:cubicBezTo>
                    <a:pt x="10154" y="4779"/>
                    <a:pt x="10149" y="4780"/>
                    <a:pt x="10149" y="4780"/>
                  </a:cubicBezTo>
                  <a:cubicBezTo>
                    <a:pt x="10149" y="4780"/>
                    <a:pt x="10152" y="4779"/>
                    <a:pt x="10166" y="4776"/>
                  </a:cubicBezTo>
                  <a:lnTo>
                    <a:pt x="10166" y="4776"/>
                  </a:lnTo>
                  <a:cubicBezTo>
                    <a:pt x="10162" y="4776"/>
                    <a:pt x="10157" y="4776"/>
                    <a:pt x="10152" y="4777"/>
                  </a:cubicBezTo>
                  <a:lnTo>
                    <a:pt x="10152" y="4777"/>
                  </a:lnTo>
                  <a:cubicBezTo>
                    <a:pt x="10151" y="4776"/>
                    <a:pt x="10146" y="4775"/>
                    <a:pt x="10133" y="4775"/>
                  </a:cubicBezTo>
                  <a:close/>
                  <a:moveTo>
                    <a:pt x="9273" y="4828"/>
                  </a:moveTo>
                  <a:lnTo>
                    <a:pt x="9273" y="4828"/>
                  </a:lnTo>
                  <a:cubicBezTo>
                    <a:pt x="9272" y="4832"/>
                    <a:pt x="9273" y="4838"/>
                    <a:pt x="9276" y="4846"/>
                  </a:cubicBezTo>
                  <a:cubicBezTo>
                    <a:pt x="9276" y="4841"/>
                    <a:pt x="9274" y="4835"/>
                    <a:pt x="9273" y="4828"/>
                  </a:cubicBezTo>
                  <a:close/>
                  <a:moveTo>
                    <a:pt x="10407" y="4858"/>
                  </a:moveTo>
                  <a:cubicBezTo>
                    <a:pt x="10400" y="4858"/>
                    <a:pt x="10401" y="4858"/>
                    <a:pt x="10403" y="4860"/>
                  </a:cubicBezTo>
                  <a:lnTo>
                    <a:pt x="10403" y="4860"/>
                  </a:lnTo>
                  <a:cubicBezTo>
                    <a:pt x="10410" y="4859"/>
                    <a:pt x="10417" y="4859"/>
                    <a:pt x="10424" y="4858"/>
                  </a:cubicBezTo>
                  <a:lnTo>
                    <a:pt x="10424" y="4858"/>
                  </a:lnTo>
                  <a:cubicBezTo>
                    <a:pt x="10424" y="4858"/>
                    <a:pt x="10424" y="4858"/>
                    <a:pt x="10425" y="4858"/>
                  </a:cubicBezTo>
                  <a:close/>
                  <a:moveTo>
                    <a:pt x="9347" y="4846"/>
                  </a:moveTo>
                  <a:lnTo>
                    <a:pt x="9359" y="4870"/>
                  </a:lnTo>
                  <a:cubicBezTo>
                    <a:pt x="9361" y="4872"/>
                    <a:pt x="9362" y="4873"/>
                    <a:pt x="9362" y="4873"/>
                  </a:cubicBezTo>
                  <a:cubicBezTo>
                    <a:pt x="9365" y="4873"/>
                    <a:pt x="9347" y="4847"/>
                    <a:pt x="9347" y="4846"/>
                  </a:cubicBezTo>
                  <a:close/>
                  <a:moveTo>
                    <a:pt x="10395" y="4882"/>
                  </a:moveTo>
                  <a:cubicBezTo>
                    <a:pt x="10379" y="4890"/>
                    <a:pt x="10394" y="4893"/>
                    <a:pt x="10406" y="4894"/>
                  </a:cubicBezTo>
                  <a:lnTo>
                    <a:pt x="10406" y="4894"/>
                  </a:lnTo>
                  <a:lnTo>
                    <a:pt x="10395" y="4882"/>
                  </a:lnTo>
                  <a:close/>
                  <a:moveTo>
                    <a:pt x="10241" y="4892"/>
                  </a:moveTo>
                  <a:lnTo>
                    <a:pt x="10241" y="4892"/>
                  </a:lnTo>
                  <a:cubicBezTo>
                    <a:pt x="10237" y="4893"/>
                    <a:pt x="10233" y="4893"/>
                    <a:pt x="10228" y="4894"/>
                  </a:cubicBezTo>
                  <a:lnTo>
                    <a:pt x="10240" y="4894"/>
                  </a:lnTo>
                  <a:cubicBezTo>
                    <a:pt x="10241" y="4893"/>
                    <a:pt x="10241" y="4893"/>
                    <a:pt x="10241" y="4892"/>
                  </a:cubicBezTo>
                  <a:close/>
                  <a:moveTo>
                    <a:pt x="10240" y="4846"/>
                  </a:moveTo>
                  <a:cubicBezTo>
                    <a:pt x="10198" y="4852"/>
                    <a:pt x="10201" y="4852"/>
                    <a:pt x="10212" y="4852"/>
                  </a:cubicBezTo>
                  <a:cubicBezTo>
                    <a:pt x="10222" y="4852"/>
                    <a:pt x="10240" y="4852"/>
                    <a:pt x="10228" y="4858"/>
                  </a:cubicBezTo>
                  <a:lnTo>
                    <a:pt x="10145" y="4858"/>
                  </a:lnTo>
                  <a:cubicBezTo>
                    <a:pt x="10151" y="4864"/>
                    <a:pt x="10172" y="4864"/>
                    <a:pt x="10186" y="4864"/>
                  </a:cubicBezTo>
                  <a:cubicBezTo>
                    <a:pt x="10201" y="4864"/>
                    <a:pt x="10210" y="4864"/>
                    <a:pt x="10192" y="4870"/>
                  </a:cubicBezTo>
                  <a:cubicBezTo>
                    <a:pt x="10216" y="4870"/>
                    <a:pt x="10157" y="4882"/>
                    <a:pt x="10145" y="4894"/>
                  </a:cubicBezTo>
                  <a:cubicBezTo>
                    <a:pt x="10163" y="4888"/>
                    <a:pt x="10189" y="4885"/>
                    <a:pt x="10210" y="4885"/>
                  </a:cubicBezTo>
                  <a:cubicBezTo>
                    <a:pt x="10228" y="4885"/>
                    <a:pt x="10242" y="4887"/>
                    <a:pt x="10241" y="4892"/>
                  </a:cubicBezTo>
                  <a:lnTo>
                    <a:pt x="10241" y="4892"/>
                  </a:lnTo>
                  <a:cubicBezTo>
                    <a:pt x="10247" y="4891"/>
                    <a:pt x="10252" y="4891"/>
                    <a:pt x="10256" y="4891"/>
                  </a:cubicBezTo>
                  <a:cubicBezTo>
                    <a:pt x="10261" y="4891"/>
                    <a:pt x="10264" y="4892"/>
                    <a:pt x="10264" y="4894"/>
                  </a:cubicBezTo>
                  <a:cubicBezTo>
                    <a:pt x="10264" y="4894"/>
                    <a:pt x="10311" y="4894"/>
                    <a:pt x="10311" y="4882"/>
                  </a:cubicBezTo>
                  <a:cubicBezTo>
                    <a:pt x="10335" y="4882"/>
                    <a:pt x="10347" y="4894"/>
                    <a:pt x="10323" y="4894"/>
                  </a:cubicBezTo>
                  <a:lnTo>
                    <a:pt x="10359" y="4894"/>
                  </a:lnTo>
                  <a:cubicBezTo>
                    <a:pt x="10377" y="4888"/>
                    <a:pt x="10368" y="4888"/>
                    <a:pt x="10361" y="4888"/>
                  </a:cubicBezTo>
                  <a:cubicBezTo>
                    <a:pt x="10353" y="4888"/>
                    <a:pt x="10347" y="4888"/>
                    <a:pt x="10371" y="4882"/>
                  </a:cubicBezTo>
                  <a:lnTo>
                    <a:pt x="10323" y="4882"/>
                  </a:lnTo>
                  <a:cubicBezTo>
                    <a:pt x="10335" y="4870"/>
                    <a:pt x="10383" y="4870"/>
                    <a:pt x="10407" y="4870"/>
                  </a:cubicBezTo>
                  <a:cubicBezTo>
                    <a:pt x="10407" y="4865"/>
                    <a:pt x="10404" y="4862"/>
                    <a:pt x="10403" y="4860"/>
                  </a:cubicBezTo>
                  <a:lnTo>
                    <a:pt x="10403" y="4860"/>
                  </a:lnTo>
                  <a:cubicBezTo>
                    <a:pt x="10378" y="4864"/>
                    <a:pt x="10353" y="4870"/>
                    <a:pt x="10328" y="4870"/>
                  </a:cubicBezTo>
                  <a:lnTo>
                    <a:pt x="10328" y="4870"/>
                  </a:lnTo>
                  <a:cubicBezTo>
                    <a:pt x="10332" y="4870"/>
                    <a:pt x="10325" y="4868"/>
                    <a:pt x="10335" y="4858"/>
                  </a:cubicBezTo>
                  <a:cubicBezTo>
                    <a:pt x="10300" y="4858"/>
                    <a:pt x="10228" y="4858"/>
                    <a:pt x="10240" y="4846"/>
                  </a:cubicBezTo>
                  <a:close/>
                  <a:moveTo>
                    <a:pt x="10192" y="4894"/>
                  </a:moveTo>
                  <a:cubicBezTo>
                    <a:pt x="10192" y="4897"/>
                    <a:pt x="10196" y="4898"/>
                    <a:pt x="10201" y="4898"/>
                  </a:cubicBezTo>
                  <a:cubicBezTo>
                    <a:pt x="10208" y="4898"/>
                    <a:pt x="10218" y="4896"/>
                    <a:pt x="10228" y="4894"/>
                  </a:cubicBezTo>
                  <a:close/>
                  <a:moveTo>
                    <a:pt x="10466" y="4894"/>
                  </a:moveTo>
                  <a:cubicBezTo>
                    <a:pt x="10487" y="4905"/>
                    <a:pt x="10443" y="4915"/>
                    <a:pt x="10408" y="4917"/>
                  </a:cubicBezTo>
                  <a:lnTo>
                    <a:pt x="10408" y="4917"/>
                  </a:lnTo>
                  <a:lnTo>
                    <a:pt x="10442" y="4906"/>
                  </a:lnTo>
                  <a:lnTo>
                    <a:pt x="10419" y="4906"/>
                  </a:lnTo>
                  <a:cubicBezTo>
                    <a:pt x="10419" y="4906"/>
                    <a:pt x="10442" y="4894"/>
                    <a:pt x="10466" y="4894"/>
                  </a:cubicBezTo>
                  <a:close/>
                  <a:moveTo>
                    <a:pt x="9038" y="4918"/>
                  </a:moveTo>
                  <a:cubicBezTo>
                    <a:pt x="9038" y="4924"/>
                    <a:pt x="9035" y="4924"/>
                    <a:pt x="9035" y="4924"/>
                  </a:cubicBezTo>
                  <a:cubicBezTo>
                    <a:pt x="9035" y="4924"/>
                    <a:pt x="9035" y="4924"/>
                    <a:pt x="9038" y="4925"/>
                  </a:cubicBezTo>
                  <a:lnTo>
                    <a:pt x="9038" y="4918"/>
                  </a:lnTo>
                  <a:close/>
                  <a:moveTo>
                    <a:pt x="9038" y="4925"/>
                  </a:moveTo>
                  <a:lnTo>
                    <a:pt x="9038" y="4942"/>
                  </a:lnTo>
                  <a:cubicBezTo>
                    <a:pt x="9038" y="4930"/>
                    <a:pt x="9038" y="4930"/>
                    <a:pt x="9049" y="4930"/>
                  </a:cubicBezTo>
                  <a:cubicBezTo>
                    <a:pt x="9043" y="4927"/>
                    <a:pt x="9040" y="4925"/>
                    <a:pt x="9038" y="4925"/>
                  </a:cubicBezTo>
                  <a:close/>
                  <a:moveTo>
                    <a:pt x="10816" y="4948"/>
                  </a:moveTo>
                  <a:cubicBezTo>
                    <a:pt x="10809" y="4948"/>
                    <a:pt x="10788" y="4954"/>
                    <a:pt x="10788" y="4954"/>
                  </a:cubicBezTo>
                  <a:lnTo>
                    <a:pt x="10812" y="4954"/>
                  </a:lnTo>
                  <a:cubicBezTo>
                    <a:pt x="10819" y="4950"/>
                    <a:pt x="10819" y="4948"/>
                    <a:pt x="10816" y="4948"/>
                  </a:cubicBezTo>
                  <a:close/>
                  <a:moveTo>
                    <a:pt x="9124" y="4954"/>
                  </a:moveTo>
                  <a:cubicBezTo>
                    <a:pt x="9126" y="4957"/>
                    <a:pt x="9128" y="4961"/>
                    <a:pt x="9133" y="4966"/>
                  </a:cubicBezTo>
                  <a:cubicBezTo>
                    <a:pt x="9133" y="4955"/>
                    <a:pt x="9133" y="4954"/>
                    <a:pt x="9124" y="4954"/>
                  </a:cubicBezTo>
                  <a:close/>
                  <a:moveTo>
                    <a:pt x="11062" y="4942"/>
                  </a:moveTo>
                  <a:lnTo>
                    <a:pt x="11073" y="4966"/>
                  </a:lnTo>
                  <a:cubicBezTo>
                    <a:pt x="11073" y="4954"/>
                    <a:pt x="11073" y="4942"/>
                    <a:pt x="11062" y="4942"/>
                  </a:cubicBezTo>
                  <a:close/>
                  <a:moveTo>
                    <a:pt x="10216" y="4966"/>
                  </a:moveTo>
                  <a:cubicBezTo>
                    <a:pt x="10214" y="4966"/>
                    <a:pt x="10211" y="4966"/>
                    <a:pt x="10209" y="4966"/>
                  </a:cubicBezTo>
                  <a:lnTo>
                    <a:pt x="10209" y="4966"/>
                  </a:lnTo>
                  <a:cubicBezTo>
                    <a:pt x="10212" y="4966"/>
                    <a:pt x="10214" y="4966"/>
                    <a:pt x="10216" y="4966"/>
                  </a:cubicBezTo>
                  <a:lnTo>
                    <a:pt x="10216" y="4966"/>
                  </a:lnTo>
                  <a:cubicBezTo>
                    <a:pt x="10216" y="4966"/>
                    <a:pt x="10216" y="4966"/>
                    <a:pt x="10216" y="4966"/>
                  </a:cubicBezTo>
                  <a:close/>
                  <a:moveTo>
                    <a:pt x="10209" y="4966"/>
                  </a:moveTo>
                  <a:cubicBezTo>
                    <a:pt x="10189" y="4967"/>
                    <a:pt x="10173" y="4969"/>
                    <a:pt x="10157" y="4977"/>
                  </a:cubicBezTo>
                  <a:lnTo>
                    <a:pt x="10169" y="4977"/>
                  </a:lnTo>
                  <a:cubicBezTo>
                    <a:pt x="10190" y="4977"/>
                    <a:pt x="10192" y="4968"/>
                    <a:pt x="10209" y="4966"/>
                  </a:cubicBezTo>
                  <a:close/>
                  <a:moveTo>
                    <a:pt x="10800" y="4966"/>
                  </a:moveTo>
                  <a:cubicBezTo>
                    <a:pt x="10812" y="4977"/>
                    <a:pt x="10812" y="4977"/>
                    <a:pt x="10812" y="4977"/>
                  </a:cubicBezTo>
                  <a:cubicBezTo>
                    <a:pt x="10812" y="4977"/>
                    <a:pt x="10812" y="4966"/>
                    <a:pt x="10812" y="4966"/>
                  </a:cubicBezTo>
                  <a:close/>
                  <a:moveTo>
                    <a:pt x="10812" y="4977"/>
                  </a:moveTo>
                  <a:cubicBezTo>
                    <a:pt x="10812" y="4989"/>
                    <a:pt x="10812" y="4989"/>
                    <a:pt x="10812" y="4989"/>
                  </a:cubicBezTo>
                  <a:lnTo>
                    <a:pt x="10823" y="4989"/>
                  </a:lnTo>
                  <a:cubicBezTo>
                    <a:pt x="10823" y="4989"/>
                    <a:pt x="10823" y="4977"/>
                    <a:pt x="10812" y="4977"/>
                  </a:cubicBezTo>
                  <a:close/>
                  <a:moveTo>
                    <a:pt x="10822" y="4930"/>
                  </a:moveTo>
                  <a:cubicBezTo>
                    <a:pt x="10831" y="4931"/>
                    <a:pt x="10839" y="4933"/>
                    <a:pt x="10847" y="4942"/>
                  </a:cubicBezTo>
                  <a:cubicBezTo>
                    <a:pt x="10847" y="4954"/>
                    <a:pt x="10859" y="4966"/>
                    <a:pt x="10847" y="4977"/>
                  </a:cubicBezTo>
                  <a:lnTo>
                    <a:pt x="10859" y="4977"/>
                  </a:lnTo>
                  <a:cubicBezTo>
                    <a:pt x="10870" y="4988"/>
                    <a:pt x="10871" y="4991"/>
                    <a:pt x="10867" y="4991"/>
                  </a:cubicBezTo>
                  <a:cubicBezTo>
                    <a:pt x="10862" y="4991"/>
                    <a:pt x="10843" y="4982"/>
                    <a:pt x="10832" y="4982"/>
                  </a:cubicBezTo>
                  <a:cubicBezTo>
                    <a:pt x="10827" y="4982"/>
                    <a:pt x="10823" y="4984"/>
                    <a:pt x="10823" y="4989"/>
                  </a:cubicBezTo>
                  <a:cubicBezTo>
                    <a:pt x="10823" y="5001"/>
                    <a:pt x="10823" y="5001"/>
                    <a:pt x="10823" y="5001"/>
                  </a:cubicBezTo>
                  <a:lnTo>
                    <a:pt x="10812" y="5001"/>
                  </a:lnTo>
                  <a:lnTo>
                    <a:pt x="10776" y="4989"/>
                  </a:lnTo>
                  <a:lnTo>
                    <a:pt x="10776" y="4989"/>
                  </a:lnTo>
                  <a:cubicBezTo>
                    <a:pt x="10776" y="5001"/>
                    <a:pt x="10788" y="5001"/>
                    <a:pt x="10788" y="5001"/>
                  </a:cubicBezTo>
                  <a:lnTo>
                    <a:pt x="10764" y="5001"/>
                  </a:lnTo>
                  <a:cubicBezTo>
                    <a:pt x="10764" y="5001"/>
                    <a:pt x="10764" y="5001"/>
                    <a:pt x="10764" y="4989"/>
                  </a:cubicBezTo>
                  <a:cubicBezTo>
                    <a:pt x="10764" y="4989"/>
                    <a:pt x="10752" y="4989"/>
                    <a:pt x="10752" y="4977"/>
                  </a:cubicBezTo>
                  <a:lnTo>
                    <a:pt x="10776" y="4977"/>
                  </a:lnTo>
                  <a:lnTo>
                    <a:pt x="10776" y="4966"/>
                  </a:lnTo>
                  <a:cubicBezTo>
                    <a:pt x="10740" y="4966"/>
                    <a:pt x="10740" y="4966"/>
                    <a:pt x="10764" y="4954"/>
                  </a:cubicBezTo>
                  <a:lnTo>
                    <a:pt x="10788" y="4954"/>
                  </a:lnTo>
                  <a:cubicBezTo>
                    <a:pt x="10752" y="4954"/>
                    <a:pt x="10787" y="4942"/>
                    <a:pt x="10822" y="4930"/>
                  </a:cubicBezTo>
                  <a:close/>
                  <a:moveTo>
                    <a:pt x="10752" y="4989"/>
                  </a:moveTo>
                  <a:cubicBezTo>
                    <a:pt x="10752" y="4998"/>
                    <a:pt x="10752" y="5006"/>
                    <a:pt x="10744" y="5006"/>
                  </a:cubicBezTo>
                  <a:cubicBezTo>
                    <a:pt x="10740" y="5006"/>
                    <a:pt x="10735" y="5005"/>
                    <a:pt x="10728" y="5001"/>
                  </a:cubicBezTo>
                  <a:lnTo>
                    <a:pt x="10716" y="5001"/>
                  </a:lnTo>
                  <a:cubicBezTo>
                    <a:pt x="10728" y="5001"/>
                    <a:pt x="10740" y="5001"/>
                    <a:pt x="10752" y="4989"/>
                  </a:cubicBezTo>
                  <a:close/>
                  <a:moveTo>
                    <a:pt x="10217" y="5013"/>
                  </a:moveTo>
                  <a:cubicBezTo>
                    <a:pt x="10216" y="5013"/>
                    <a:pt x="10216" y="5013"/>
                    <a:pt x="10216" y="5013"/>
                  </a:cubicBezTo>
                  <a:cubicBezTo>
                    <a:pt x="10216" y="5013"/>
                    <a:pt x="10217" y="5013"/>
                    <a:pt x="10217" y="5013"/>
                  </a:cubicBezTo>
                  <a:close/>
                  <a:moveTo>
                    <a:pt x="10713" y="5004"/>
                  </a:moveTo>
                  <a:lnTo>
                    <a:pt x="10713" y="5004"/>
                  </a:lnTo>
                  <a:cubicBezTo>
                    <a:pt x="10715" y="5005"/>
                    <a:pt x="10716" y="5007"/>
                    <a:pt x="10717" y="5008"/>
                  </a:cubicBezTo>
                  <a:lnTo>
                    <a:pt x="10717" y="5008"/>
                  </a:lnTo>
                  <a:cubicBezTo>
                    <a:pt x="10715" y="5009"/>
                    <a:pt x="10710" y="5010"/>
                    <a:pt x="10704" y="5013"/>
                  </a:cubicBezTo>
                  <a:cubicBezTo>
                    <a:pt x="10683" y="5013"/>
                    <a:pt x="10701" y="5013"/>
                    <a:pt x="10713" y="5004"/>
                  </a:cubicBezTo>
                  <a:close/>
                  <a:moveTo>
                    <a:pt x="10719" y="5010"/>
                  </a:moveTo>
                  <a:cubicBezTo>
                    <a:pt x="10722" y="5012"/>
                    <a:pt x="10724" y="5013"/>
                    <a:pt x="10728" y="5013"/>
                  </a:cubicBezTo>
                  <a:cubicBezTo>
                    <a:pt x="10716" y="5013"/>
                    <a:pt x="10704" y="5025"/>
                    <a:pt x="10681" y="5025"/>
                  </a:cubicBezTo>
                  <a:cubicBezTo>
                    <a:pt x="10705" y="5019"/>
                    <a:pt x="10717" y="5013"/>
                    <a:pt x="10719" y="5010"/>
                  </a:cubicBezTo>
                  <a:close/>
                  <a:moveTo>
                    <a:pt x="10300" y="5049"/>
                  </a:moveTo>
                  <a:cubicBezTo>
                    <a:pt x="10323" y="5049"/>
                    <a:pt x="10300" y="5061"/>
                    <a:pt x="10300" y="5061"/>
                  </a:cubicBezTo>
                  <a:cubicBezTo>
                    <a:pt x="10288" y="5061"/>
                    <a:pt x="10276" y="5061"/>
                    <a:pt x="10287" y="5050"/>
                  </a:cubicBezTo>
                  <a:lnTo>
                    <a:pt x="10287" y="5050"/>
                  </a:lnTo>
                  <a:cubicBezTo>
                    <a:pt x="10291" y="5049"/>
                    <a:pt x="10295" y="5049"/>
                    <a:pt x="10300" y="5049"/>
                  </a:cubicBezTo>
                  <a:close/>
                  <a:moveTo>
                    <a:pt x="9049" y="5064"/>
                  </a:moveTo>
                  <a:lnTo>
                    <a:pt x="9049" y="5064"/>
                  </a:lnTo>
                  <a:cubicBezTo>
                    <a:pt x="9070" y="5085"/>
                    <a:pt x="9098" y="5115"/>
                    <a:pt x="9109" y="5120"/>
                  </a:cubicBezTo>
                  <a:cubicBezTo>
                    <a:pt x="9098" y="5098"/>
                    <a:pt x="9074" y="5081"/>
                    <a:pt x="9049" y="5064"/>
                  </a:cubicBezTo>
                  <a:close/>
                  <a:moveTo>
                    <a:pt x="10716" y="5120"/>
                  </a:moveTo>
                  <a:cubicBezTo>
                    <a:pt x="10732" y="5120"/>
                    <a:pt x="10740" y="5122"/>
                    <a:pt x="10745" y="5123"/>
                  </a:cubicBezTo>
                  <a:lnTo>
                    <a:pt x="10745" y="5123"/>
                  </a:lnTo>
                  <a:cubicBezTo>
                    <a:pt x="10718" y="5132"/>
                    <a:pt x="10726" y="5132"/>
                    <a:pt x="10704" y="5132"/>
                  </a:cubicBezTo>
                  <a:cubicBezTo>
                    <a:pt x="10708" y="5132"/>
                    <a:pt x="10711" y="5132"/>
                    <a:pt x="10713" y="5133"/>
                  </a:cubicBezTo>
                  <a:lnTo>
                    <a:pt x="10713" y="5133"/>
                  </a:lnTo>
                  <a:cubicBezTo>
                    <a:pt x="10703" y="5135"/>
                    <a:pt x="10697" y="5136"/>
                    <a:pt x="10693" y="5136"/>
                  </a:cubicBezTo>
                  <a:cubicBezTo>
                    <a:pt x="10678" y="5136"/>
                    <a:pt x="10716" y="5120"/>
                    <a:pt x="10716" y="5120"/>
                  </a:cubicBezTo>
                  <a:close/>
                  <a:moveTo>
                    <a:pt x="10329" y="5440"/>
                  </a:moveTo>
                  <a:lnTo>
                    <a:pt x="10329" y="5440"/>
                  </a:lnTo>
                  <a:cubicBezTo>
                    <a:pt x="10324" y="5440"/>
                    <a:pt x="10318" y="5441"/>
                    <a:pt x="10311" y="5442"/>
                  </a:cubicBezTo>
                  <a:cubicBezTo>
                    <a:pt x="10318" y="5442"/>
                    <a:pt x="10324" y="5441"/>
                    <a:pt x="10329" y="5440"/>
                  </a:cubicBezTo>
                  <a:close/>
                  <a:moveTo>
                    <a:pt x="10359" y="5454"/>
                  </a:moveTo>
                  <a:cubicBezTo>
                    <a:pt x="10359" y="5454"/>
                    <a:pt x="10335" y="5466"/>
                    <a:pt x="10323" y="5466"/>
                  </a:cubicBezTo>
                  <a:lnTo>
                    <a:pt x="10371" y="5466"/>
                  </a:lnTo>
                  <a:cubicBezTo>
                    <a:pt x="10371" y="5454"/>
                    <a:pt x="10395" y="5454"/>
                    <a:pt x="10359" y="5454"/>
                  </a:cubicBezTo>
                  <a:close/>
                  <a:moveTo>
                    <a:pt x="870" y="6168"/>
                  </a:moveTo>
                  <a:cubicBezTo>
                    <a:pt x="870" y="6171"/>
                    <a:pt x="870" y="6173"/>
                    <a:pt x="871" y="6175"/>
                  </a:cubicBezTo>
                  <a:lnTo>
                    <a:pt x="871" y="6175"/>
                  </a:lnTo>
                  <a:cubicBezTo>
                    <a:pt x="871" y="6173"/>
                    <a:pt x="870" y="6170"/>
                    <a:pt x="870" y="6168"/>
                  </a:cubicBezTo>
                  <a:close/>
                  <a:moveTo>
                    <a:pt x="96" y="7549"/>
                  </a:moveTo>
                  <a:cubicBezTo>
                    <a:pt x="93" y="7552"/>
                    <a:pt x="91" y="7555"/>
                    <a:pt x="89" y="7558"/>
                  </a:cubicBezTo>
                  <a:lnTo>
                    <a:pt x="89" y="7558"/>
                  </a:lnTo>
                  <a:cubicBezTo>
                    <a:pt x="91" y="7555"/>
                    <a:pt x="94" y="7552"/>
                    <a:pt x="96" y="7549"/>
                  </a:cubicBezTo>
                  <a:close/>
                  <a:moveTo>
                    <a:pt x="9502" y="8335"/>
                  </a:moveTo>
                  <a:lnTo>
                    <a:pt x="9502" y="8335"/>
                  </a:lnTo>
                  <a:cubicBezTo>
                    <a:pt x="9501" y="8340"/>
                    <a:pt x="9500" y="8345"/>
                    <a:pt x="9500" y="8350"/>
                  </a:cubicBezTo>
                  <a:lnTo>
                    <a:pt x="9500" y="8350"/>
                  </a:lnTo>
                  <a:cubicBezTo>
                    <a:pt x="9501" y="8346"/>
                    <a:pt x="9502" y="8340"/>
                    <a:pt x="9502" y="8335"/>
                  </a:cubicBezTo>
                  <a:close/>
                  <a:moveTo>
                    <a:pt x="8668" y="8573"/>
                  </a:moveTo>
                  <a:cubicBezTo>
                    <a:pt x="8667" y="8576"/>
                    <a:pt x="8667" y="8578"/>
                    <a:pt x="8667" y="8580"/>
                  </a:cubicBezTo>
                  <a:lnTo>
                    <a:pt x="8667" y="8580"/>
                  </a:lnTo>
                  <a:cubicBezTo>
                    <a:pt x="8667" y="8578"/>
                    <a:pt x="8668" y="8576"/>
                    <a:pt x="8668" y="8573"/>
                  </a:cubicBezTo>
                  <a:close/>
                  <a:moveTo>
                    <a:pt x="5287" y="9156"/>
                  </a:moveTo>
                  <a:lnTo>
                    <a:pt x="5287" y="9168"/>
                  </a:lnTo>
                  <a:cubicBezTo>
                    <a:pt x="5263" y="9168"/>
                    <a:pt x="5239" y="9156"/>
                    <a:pt x="5287" y="9156"/>
                  </a:cubicBezTo>
                  <a:close/>
                  <a:moveTo>
                    <a:pt x="5466" y="9264"/>
                  </a:moveTo>
                  <a:lnTo>
                    <a:pt x="5478" y="9270"/>
                  </a:lnTo>
                  <a:cubicBezTo>
                    <a:pt x="5475" y="9267"/>
                    <a:pt x="5472" y="9264"/>
                    <a:pt x="5466" y="9264"/>
                  </a:cubicBezTo>
                  <a:close/>
                  <a:moveTo>
                    <a:pt x="5478" y="9270"/>
                  </a:moveTo>
                  <a:cubicBezTo>
                    <a:pt x="5481" y="9273"/>
                    <a:pt x="5483" y="9276"/>
                    <a:pt x="5489" y="9276"/>
                  </a:cubicBezTo>
                  <a:lnTo>
                    <a:pt x="5478" y="9270"/>
                  </a:lnTo>
                  <a:close/>
                  <a:moveTo>
                    <a:pt x="5775" y="9478"/>
                  </a:moveTo>
                  <a:cubicBezTo>
                    <a:pt x="5777" y="9479"/>
                    <a:pt x="5780" y="9480"/>
                    <a:pt x="5782" y="9481"/>
                  </a:cubicBezTo>
                  <a:lnTo>
                    <a:pt x="5782" y="9481"/>
                  </a:lnTo>
                  <a:cubicBezTo>
                    <a:pt x="5784" y="9481"/>
                    <a:pt x="5781" y="9478"/>
                    <a:pt x="5775" y="9478"/>
                  </a:cubicBezTo>
                  <a:close/>
                  <a:moveTo>
                    <a:pt x="5918" y="9502"/>
                  </a:moveTo>
                  <a:lnTo>
                    <a:pt x="5918" y="9502"/>
                  </a:lnTo>
                  <a:cubicBezTo>
                    <a:pt x="6001" y="9549"/>
                    <a:pt x="6061" y="9549"/>
                    <a:pt x="6132" y="9585"/>
                  </a:cubicBezTo>
                  <a:cubicBezTo>
                    <a:pt x="6120" y="9573"/>
                    <a:pt x="6132" y="9561"/>
                    <a:pt x="6120" y="9549"/>
                  </a:cubicBezTo>
                  <a:lnTo>
                    <a:pt x="6120" y="9549"/>
                  </a:lnTo>
                  <a:cubicBezTo>
                    <a:pt x="6156" y="9561"/>
                    <a:pt x="6192" y="9573"/>
                    <a:pt x="6192" y="9609"/>
                  </a:cubicBezTo>
                  <a:cubicBezTo>
                    <a:pt x="6184" y="9615"/>
                    <a:pt x="6174" y="9618"/>
                    <a:pt x="6162" y="9618"/>
                  </a:cubicBezTo>
                  <a:cubicBezTo>
                    <a:pt x="6097" y="9618"/>
                    <a:pt x="5988" y="9532"/>
                    <a:pt x="5976" y="9532"/>
                  </a:cubicBezTo>
                  <a:lnTo>
                    <a:pt x="5976" y="9532"/>
                  </a:lnTo>
                  <a:cubicBezTo>
                    <a:pt x="5975" y="9532"/>
                    <a:pt x="5975" y="9534"/>
                    <a:pt x="5978" y="9537"/>
                  </a:cubicBezTo>
                  <a:cubicBezTo>
                    <a:pt x="5882" y="9537"/>
                    <a:pt x="5918" y="9514"/>
                    <a:pt x="5918" y="9502"/>
                  </a:cubicBezTo>
                  <a:close/>
                  <a:moveTo>
                    <a:pt x="6430" y="9990"/>
                  </a:moveTo>
                  <a:cubicBezTo>
                    <a:pt x="6430" y="9991"/>
                    <a:pt x="6430" y="9991"/>
                    <a:pt x="6430" y="9991"/>
                  </a:cubicBezTo>
                  <a:cubicBezTo>
                    <a:pt x="6430" y="9991"/>
                    <a:pt x="6431" y="9991"/>
                    <a:pt x="6431" y="9990"/>
                  </a:cubicBezTo>
                  <a:lnTo>
                    <a:pt x="6431" y="9990"/>
                  </a:lnTo>
                  <a:cubicBezTo>
                    <a:pt x="6431" y="9990"/>
                    <a:pt x="6430" y="9990"/>
                    <a:pt x="6430" y="9990"/>
                  </a:cubicBezTo>
                  <a:close/>
                  <a:moveTo>
                    <a:pt x="9549" y="36"/>
                  </a:moveTo>
                  <a:lnTo>
                    <a:pt x="9597" y="48"/>
                  </a:lnTo>
                  <a:cubicBezTo>
                    <a:pt x="9585" y="48"/>
                    <a:pt x="9538" y="60"/>
                    <a:pt x="9573" y="60"/>
                  </a:cubicBezTo>
                  <a:lnTo>
                    <a:pt x="9585" y="60"/>
                  </a:lnTo>
                  <a:cubicBezTo>
                    <a:pt x="9579" y="66"/>
                    <a:pt x="9585" y="66"/>
                    <a:pt x="9594" y="66"/>
                  </a:cubicBezTo>
                  <a:cubicBezTo>
                    <a:pt x="9603" y="66"/>
                    <a:pt x="9615" y="66"/>
                    <a:pt x="9621" y="72"/>
                  </a:cubicBezTo>
                  <a:lnTo>
                    <a:pt x="9561" y="72"/>
                  </a:lnTo>
                  <a:cubicBezTo>
                    <a:pt x="9609" y="72"/>
                    <a:pt x="9549" y="84"/>
                    <a:pt x="9561" y="84"/>
                  </a:cubicBezTo>
                  <a:cubicBezTo>
                    <a:pt x="9572" y="84"/>
                    <a:pt x="9582" y="84"/>
                    <a:pt x="9591" y="85"/>
                  </a:cubicBezTo>
                  <a:lnTo>
                    <a:pt x="9591" y="85"/>
                  </a:lnTo>
                  <a:cubicBezTo>
                    <a:pt x="9533" y="96"/>
                    <a:pt x="9654" y="97"/>
                    <a:pt x="9573" y="120"/>
                  </a:cubicBezTo>
                  <a:cubicBezTo>
                    <a:pt x="9561" y="120"/>
                    <a:pt x="9573" y="120"/>
                    <a:pt x="9538" y="132"/>
                  </a:cubicBezTo>
                  <a:lnTo>
                    <a:pt x="9609" y="120"/>
                  </a:lnTo>
                  <a:lnTo>
                    <a:pt x="9609" y="120"/>
                  </a:lnTo>
                  <a:cubicBezTo>
                    <a:pt x="9597" y="132"/>
                    <a:pt x="9561" y="132"/>
                    <a:pt x="9549" y="132"/>
                  </a:cubicBezTo>
                  <a:cubicBezTo>
                    <a:pt x="9549" y="132"/>
                    <a:pt x="9549" y="143"/>
                    <a:pt x="9549" y="143"/>
                  </a:cubicBezTo>
                  <a:lnTo>
                    <a:pt x="9514" y="143"/>
                  </a:lnTo>
                  <a:cubicBezTo>
                    <a:pt x="9538" y="143"/>
                    <a:pt x="9538" y="155"/>
                    <a:pt x="9538" y="155"/>
                  </a:cubicBezTo>
                  <a:cubicBezTo>
                    <a:pt x="9549" y="155"/>
                    <a:pt x="9585" y="143"/>
                    <a:pt x="9609" y="143"/>
                  </a:cubicBezTo>
                  <a:cubicBezTo>
                    <a:pt x="9585" y="155"/>
                    <a:pt x="9597" y="167"/>
                    <a:pt x="9549" y="179"/>
                  </a:cubicBezTo>
                  <a:lnTo>
                    <a:pt x="9502" y="179"/>
                  </a:lnTo>
                  <a:cubicBezTo>
                    <a:pt x="9496" y="185"/>
                    <a:pt x="9502" y="188"/>
                    <a:pt x="9512" y="188"/>
                  </a:cubicBezTo>
                  <a:cubicBezTo>
                    <a:pt x="9523" y="188"/>
                    <a:pt x="9538" y="185"/>
                    <a:pt x="9549" y="179"/>
                  </a:cubicBezTo>
                  <a:lnTo>
                    <a:pt x="9549" y="179"/>
                  </a:lnTo>
                  <a:cubicBezTo>
                    <a:pt x="9538" y="191"/>
                    <a:pt x="9526" y="191"/>
                    <a:pt x="9514" y="191"/>
                  </a:cubicBezTo>
                  <a:lnTo>
                    <a:pt x="9502" y="191"/>
                  </a:lnTo>
                  <a:cubicBezTo>
                    <a:pt x="9561" y="191"/>
                    <a:pt x="9538" y="203"/>
                    <a:pt x="9561" y="203"/>
                  </a:cubicBezTo>
                  <a:cubicBezTo>
                    <a:pt x="9561" y="203"/>
                    <a:pt x="9561" y="203"/>
                    <a:pt x="9561" y="191"/>
                  </a:cubicBezTo>
                  <a:cubicBezTo>
                    <a:pt x="9597" y="191"/>
                    <a:pt x="9633" y="191"/>
                    <a:pt x="9609" y="203"/>
                  </a:cubicBezTo>
                  <a:cubicBezTo>
                    <a:pt x="9601" y="201"/>
                    <a:pt x="9594" y="200"/>
                    <a:pt x="9588" y="200"/>
                  </a:cubicBezTo>
                  <a:cubicBezTo>
                    <a:pt x="9570" y="200"/>
                    <a:pt x="9556" y="206"/>
                    <a:pt x="9547" y="206"/>
                  </a:cubicBezTo>
                  <a:cubicBezTo>
                    <a:pt x="9543" y="206"/>
                    <a:pt x="9540" y="206"/>
                    <a:pt x="9538" y="203"/>
                  </a:cubicBezTo>
                  <a:cubicBezTo>
                    <a:pt x="9508" y="209"/>
                    <a:pt x="9520" y="209"/>
                    <a:pt x="9536" y="209"/>
                  </a:cubicBezTo>
                  <a:cubicBezTo>
                    <a:pt x="9552" y="209"/>
                    <a:pt x="9573" y="209"/>
                    <a:pt x="9561" y="215"/>
                  </a:cubicBezTo>
                  <a:lnTo>
                    <a:pt x="9538" y="215"/>
                  </a:lnTo>
                  <a:cubicBezTo>
                    <a:pt x="9526" y="219"/>
                    <a:pt x="9519" y="220"/>
                    <a:pt x="9515" y="220"/>
                  </a:cubicBezTo>
                  <a:cubicBezTo>
                    <a:pt x="9507" y="220"/>
                    <a:pt x="9510" y="215"/>
                    <a:pt x="9502" y="215"/>
                  </a:cubicBezTo>
                  <a:lnTo>
                    <a:pt x="9514" y="215"/>
                  </a:lnTo>
                  <a:cubicBezTo>
                    <a:pt x="9478" y="215"/>
                    <a:pt x="9502" y="203"/>
                    <a:pt x="9454" y="203"/>
                  </a:cubicBezTo>
                  <a:lnTo>
                    <a:pt x="9430" y="227"/>
                  </a:lnTo>
                  <a:cubicBezTo>
                    <a:pt x="9478" y="239"/>
                    <a:pt x="9430" y="263"/>
                    <a:pt x="9514" y="274"/>
                  </a:cubicBezTo>
                  <a:lnTo>
                    <a:pt x="9561" y="274"/>
                  </a:lnTo>
                  <a:cubicBezTo>
                    <a:pt x="9536" y="274"/>
                    <a:pt x="9529" y="280"/>
                    <a:pt x="9514" y="288"/>
                  </a:cubicBezTo>
                  <a:lnTo>
                    <a:pt x="9514" y="288"/>
                  </a:lnTo>
                  <a:cubicBezTo>
                    <a:pt x="9522" y="286"/>
                    <a:pt x="9530" y="286"/>
                    <a:pt x="9549" y="286"/>
                  </a:cubicBezTo>
                  <a:cubicBezTo>
                    <a:pt x="9573" y="286"/>
                    <a:pt x="9587" y="281"/>
                    <a:pt x="9589" y="281"/>
                  </a:cubicBezTo>
                  <a:lnTo>
                    <a:pt x="9589" y="281"/>
                  </a:lnTo>
                  <a:cubicBezTo>
                    <a:pt x="9590" y="281"/>
                    <a:pt x="9589" y="282"/>
                    <a:pt x="9585" y="286"/>
                  </a:cubicBezTo>
                  <a:cubicBezTo>
                    <a:pt x="9580" y="286"/>
                    <a:pt x="9576" y="286"/>
                    <a:pt x="9573" y="286"/>
                  </a:cubicBezTo>
                  <a:lnTo>
                    <a:pt x="9573" y="286"/>
                  </a:lnTo>
                  <a:cubicBezTo>
                    <a:pt x="9561" y="298"/>
                    <a:pt x="9549" y="298"/>
                    <a:pt x="9526" y="310"/>
                  </a:cubicBezTo>
                  <a:cubicBezTo>
                    <a:pt x="9514" y="310"/>
                    <a:pt x="9525" y="298"/>
                    <a:pt x="9537" y="298"/>
                  </a:cubicBezTo>
                  <a:lnTo>
                    <a:pt x="9537" y="298"/>
                  </a:lnTo>
                  <a:cubicBezTo>
                    <a:pt x="9525" y="298"/>
                    <a:pt x="9514" y="310"/>
                    <a:pt x="9490" y="310"/>
                  </a:cubicBezTo>
                  <a:cubicBezTo>
                    <a:pt x="9478" y="316"/>
                    <a:pt x="9469" y="316"/>
                    <a:pt x="9462" y="316"/>
                  </a:cubicBezTo>
                  <a:cubicBezTo>
                    <a:pt x="9454" y="316"/>
                    <a:pt x="9448" y="316"/>
                    <a:pt x="9442" y="322"/>
                  </a:cubicBezTo>
                  <a:cubicBezTo>
                    <a:pt x="9466" y="322"/>
                    <a:pt x="9526" y="322"/>
                    <a:pt x="9549" y="334"/>
                  </a:cubicBezTo>
                  <a:lnTo>
                    <a:pt x="9490" y="334"/>
                  </a:lnTo>
                  <a:cubicBezTo>
                    <a:pt x="9466" y="346"/>
                    <a:pt x="9561" y="346"/>
                    <a:pt x="9561" y="346"/>
                  </a:cubicBezTo>
                  <a:lnTo>
                    <a:pt x="9538" y="346"/>
                  </a:lnTo>
                  <a:cubicBezTo>
                    <a:pt x="9526" y="370"/>
                    <a:pt x="9526" y="382"/>
                    <a:pt x="9466" y="417"/>
                  </a:cubicBezTo>
                  <a:lnTo>
                    <a:pt x="9526" y="417"/>
                  </a:lnTo>
                  <a:lnTo>
                    <a:pt x="9490" y="429"/>
                  </a:lnTo>
                  <a:cubicBezTo>
                    <a:pt x="9454" y="453"/>
                    <a:pt x="9490" y="465"/>
                    <a:pt x="9514" y="477"/>
                  </a:cubicBezTo>
                  <a:cubicBezTo>
                    <a:pt x="9526" y="489"/>
                    <a:pt x="9478" y="489"/>
                    <a:pt x="9454" y="501"/>
                  </a:cubicBezTo>
                  <a:cubicBezTo>
                    <a:pt x="9454" y="507"/>
                    <a:pt x="9472" y="507"/>
                    <a:pt x="9491" y="507"/>
                  </a:cubicBezTo>
                  <a:cubicBezTo>
                    <a:pt x="9511" y="507"/>
                    <a:pt x="9532" y="507"/>
                    <a:pt x="9538" y="513"/>
                  </a:cubicBezTo>
                  <a:cubicBezTo>
                    <a:pt x="9514" y="524"/>
                    <a:pt x="9466" y="524"/>
                    <a:pt x="9466" y="524"/>
                  </a:cubicBezTo>
                  <a:lnTo>
                    <a:pt x="9478" y="524"/>
                  </a:lnTo>
                  <a:cubicBezTo>
                    <a:pt x="9454" y="536"/>
                    <a:pt x="9478" y="536"/>
                    <a:pt x="9466" y="548"/>
                  </a:cubicBezTo>
                  <a:cubicBezTo>
                    <a:pt x="9466" y="560"/>
                    <a:pt x="9514" y="560"/>
                    <a:pt x="9585" y="572"/>
                  </a:cubicBezTo>
                  <a:lnTo>
                    <a:pt x="9466" y="572"/>
                  </a:lnTo>
                  <a:cubicBezTo>
                    <a:pt x="9490" y="572"/>
                    <a:pt x="9502" y="584"/>
                    <a:pt x="9454" y="584"/>
                  </a:cubicBezTo>
                  <a:cubicBezTo>
                    <a:pt x="9454" y="596"/>
                    <a:pt x="9454" y="596"/>
                    <a:pt x="9490" y="596"/>
                  </a:cubicBezTo>
                  <a:lnTo>
                    <a:pt x="9514" y="596"/>
                  </a:lnTo>
                  <a:cubicBezTo>
                    <a:pt x="9502" y="596"/>
                    <a:pt x="9526" y="608"/>
                    <a:pt x="9466" y="608"/>
                  </a:cubicBezTo>
                  <a:cubicBezTo>
                    <a:pt x="9478" y="644"/>
                    <a:pt x="9466" y="667"/>
                    <a:pt x="9478" y="703"/>
                  </a:cubicBezTo>
                  <a:cubicBezTo>
                    <a:pt x="9502" y="703"/>
                    <a:pt x="9490" y="691"/>
                    <a:pt x="9502" y="691"/>
                  </a:cubicBezTo>
                  <a:cubicBezTo>
                    <a:pt x="9549" y="703"/>
                    <a:pt x="9490" y="703"/>
                    <a:pt x="9514" y="703"/>
                  </a:cubicBezTo>
                  <a:lnTo>
                    <a:pt x="9490" y="703"/>
                  </a:lnTo>
                  <a:cubicBezTo>
                    <a:pt x="9490" y="715"/>
                    <a:pt x="9538" y="715"/>
                    <a:pt x="9573" y="727"/>
                  </a:cubicBezTo>
                  <a:lnTo>
                    <a:pt x="9549" y="727"/>
                  </a:lnTo>
                  <a:cubicBezTo>
                    <a:pt x="9561" y="727"/>
                    <a:pt x="9561" y="739"/>
                    <a:pt x="9561" y="739"/>
                  </a:cubicBezTo>
                  <a:cubicBezTo>
                    <a:pt x="9538" y="739"/>
                    <a:pt x="9502" y="751"/>
                    <a:pt x="9502" y="751"/>
                  </a:cubicBezTo>
                  <a:cubicBezTo>
                    <a:pt x="9490" y="755"/>
                    <a:pt x="9483" y="756"/>
                    <a:pt x="9480" y="756"/>
                  </a:cubicBezTo>
                  <a:cubicBezTo>
                    <a:pt x="9473" y="756"/>
                    <a:pt x="9478" y="751"/>
                    <a:pt x="9478" y="751"/>
                  </a:cubicBezTo>
                  <a:cubicBezTo>
                    <a:pt x="9419" y="751"/>
                    <a:pt x="9442" y="763"/>
                    <a:pt x="9383" y="763"/>
                  </a:cubicBezTo>
                  <a:cubicBezTo>
                    <a:pt x="9387" y="767"/>
                    <a:pt x="9392" y="768"/>
                    <a:pt x="9398" y="768"/>
                  </a:cubicBezTo>
                  <a:cubicBezTo>
                    <a:pt x="9411" y="768"/>
                    <a:pt x="9426" y="763"/>
                    <a:pt x="9442" y="763"/>
                  </a:cubicBezTo>
                  <a:cubicBezTo>
                    <a:pt x="9466" y="763"/>
                    <a:pt x="9514" y="763"/>
                    <a:pt x="9478" y="775"/>
                  </a:cubicBezTo>
                  <a:lnTo>
                    <a:pt x="9538" y="775"/>
                  </a:lnTo>
                  <a:cubicBezTo>
                    <a:pt x="9490" y="775"/>
                    <a:pt x="9526" y="775"/>
                    <a:pt x="9514" y="786"/>
                  </a:cubicBezTo>
                  <a:lnTo>
                    <a:pt x="9490" y="786"/>
                  </a:lnTo>
                  <a:cubicBezTo>
                    <a:pt x="9490" y="786"/>
                    <a:pt x="9478" y="798"/>
                    <a:pt x="9466" y="798"/>
                  </a:cubicBezTo>
                  <a:lnTo>
                    <a:pt x="9430" y="798"/>
                  </a:lnTo>
                  <a:lnTo>
                    <a:pt x="9419" y="810"/>
                  </a:lnTo>
                  <a:cubicBezTo>
                    <a:pt x="9442" y="798"/>
                    <a:pt x="9466" y="798"/>
                    <a:pt x="9490" y="798"/>
                  </a:cubicBezTo>
                  <a:cubicBezTo>
                    <a:pt x="9538" y="798"/>
                    <a:pt x="9573" y="798"/>
                    <a:pt x="9573" y="810"/>
                  </a:cubicBezTo>
                  <a:cubicBezTo>
                    <a:pt x="9557" y="814"/>
                    <a:pt x="9548" y="816"/>
                    <a:pt x="9541" y="816"/>
                  </a:cubicBezTo>
                  <a:cubicBezTo>
                    <a:pt x="9527" y="816"/>
                    <a:pt x="9522" y="810"/>
                    <a:pt x="9490" y="810"/>
                  </a:cubicBezTo>
                  <a:cubicBezTo>
                    <a:pt x="9478" y="816"/>
                    <a:pt x="9508" y="816"/>
                    <a:pt x="9541" y="816"/>
                  </a:cubicBezTo>
                  <a:cubicBezTo>
                    <a:pt x="9573" y="816"/>
                    <a:pt x="9609" y="816"/>
                    <a:pt x="9609" y="822"/>
                  </a:cubicBezTo>
                  <a:cubicBezTo>
                    <a:pt x="9585" y="834"/>
                    <a:pt x="9633" y="834"/>
                    <a:pt x="9633" y="834"/>
                  </a:cubicBezTo>
                  <a:cubicBezTo>
                    <a:pt x="9609" y="834"/>
                    <a:pt x="9597" y="846"/>
                    <a:pt x="9573" y="858"/>
                  </a:cubicBezTo>
                  <a:lnTo>
                    <a:pt x="9514" y="858"/>
                  </a:lnTo>
                  <a:cubicBezTo>
                    <a:pt x="9561" y="858"/>
                    <a:pt x="9561" y="870"/>
                    <a:pt x="9573" y="870"/>
                  </a:cubicBezTo>
                  <a:lnTo>
                    <a:pt x="9609" y="870"/>
                  </a:lnTo>
                  <a:cubicBezTo>
                    <a:pt x="9621" y="870"/>
                    <a:pt x="9645" y="882"/>
                    <a:pt x="9645" y="882"/>
                  </a:cubicBezTo>
                  <a:cubicBezTo>
                    <a:pt x="9651" y="888"/>
                    <a:pt x="9660" y="888"/>
                    <a:pt x="9673" y="888"/>
                  </a:cubicBezTo>
                  <a:cubicBezTo>
                    <a:pt x="9684" y="888"/>
                    <a:pt x="9699" y="888"/>
                    <a:pt x="9718" y="891"/>
                  </a:cubicBezTo>
                  <a:lnTo>
                    <a:pt x="9718" y="891"/>
                  </a:lnTo>
                  <a:cubicBezTo>
                    <a:pt x="9724" y="890"/>
                    <a:pt x="9727" y="890"/>
                    <a:pt x="9729" y="890"/>
                  </a:cubicBezTo>
                  <a:cubicBezTo>
                    <a:pt x="9732" y="890"/>
                    <a:pt x="9729" y="891"/>
                    <a:pt x="9725" y="893"/>
                  </a:cubicBezTo>
                  <a:lnTo>
                    <a:pt x="9725" y="893"/>
                  </a:lnTo>
                  <a:cubicBezTo>
                    <a:pt x="9722" y="892"/>
                    <a:pt x="9720" y="892"/>
                    <a:pt x="9718" y="891"/>
                  </a:cubicBezTo>
                  <a:lnTo>
                    <a:pt x="9718" y="891"/>
                  </a:lnTo>
                  <a:cubicBezTo>
                    <a:pt x="9715" y="892"/>
                    <a:pt x="9710" y="893"/>
                    <a:pt x="9704" y="894"/>
                  </a:cubicBezTo>
                  <a:cubicBezTo>
                    <a:pt x="9691" y="894"/>
                    <a:pt x="9671" y="897"/>
                    <a:pt x="9653" y="902"/>
                  </a:cubicBezTo>
                  <a:lnTo>
                    <a:pt x="9653" y="902"/>
                  </a:lnTo>
                  <a:cubicBezTo>
                    <a:pt x="9678" y="899"/>
                    <a:pt x="9700" y="894"/>
                    <a:pt x="9722" y="894"/>
                  </a:cubicBezTo>
                  <a:lnTo>
                    <a:pt x="9722" y="894"/>
                  </a:lnTo>
                  <a:cubicBezTo>
                    <a:pt x="9723" y="893"/>
                    <a:pt x="9724" y="893"/>
                    <a:pt x="9725" y="893"/>
                  </a:cubicBezTo>
                  <a:lnTo>
                    <a:pt x="9725" y="893"/>
                  </a:lnTo>
                  <a:cubicBezTo>
                    <a:pt x="9726" y="893"/>
                    <a:pt x="9727" y="893"/>
                    <a:pt x="9728" y="894"/>
                  </a:cubicBezTo>
                  <a:cubicBezTo>
                    <a:pt x="9746" y="890"/>
                    <a:pt x="9757" y="889"/>
                    <a:pt x="9764" y="889"/>
                  </a:cubicBezTo>
                  <a:cubicBezTo>
                    <a:pt x="9782" y="889"/>
                    <a:pt x="9776" y="897"/>
                    <a:pt x="9776" y="905"/>
                  </a:cubicBezTo>
                  <a:cubicBezTo>
                    <a:pt x="9752" y="917"/>
                    <a:pt x="9740" y="917"/>
                    <a:pt x="9704" y="929"/>
                  </a:cubicBezTo>
                  <a:cubicBezTo>
                    <a:pt x="9704" y="929"/>
                    <a:pt x="9704" y="929"/>
                    <a:pt x="9692" y="941"/>
                  </a:cubicBezTo>
                  <a:cubicBezTo>
                    <a:pt x="9692" y="941"/>
                    <a:pt x="9716" y="941"/>
                    <a:pt x="9705" y="953"/>
                  </a:cubicBezTo>
                  <a:lnTo>
                    <a:pt x="9705" y="953"/>
                  </a:lnTo>
                  <a:cubicBezTo>
                    <a:pt x="9700" y="953"/>
                    <a:pt x="9696" y="953"/>
                    <a:pt x="9692" y="953"/>
                  </a:cubicBezTo>
                  <a:cubicBezTo>
                    <a:pt x="9678" y="957"/>
                    <a:pt x="9673" y="958"/>
                    <a:pt x="9671" y="958"/>
                  </a:cubicBezTo>
                  <a:cubicBezTo>
                    <a:pt x="9668" y="958"/>
                    <a:pt x="9689" y="950"/>
                    <a:pt x="9680" y="941"/>
                  </a:cubicBezTo>
                  <a:lnTo>
                    <a:pt x="9680" y="941"/>
                  </a:lnTo>
                  <a:cubicBezTo>
                    <a:pt x="9621" y="953"/>
                    <a:pt x="9669" y="953"/>
                    <a:pt x="9633" y="965"/>
                  </a:cubicBezTo>
                  <a:cubicBezTo>
                    <a:pt x="9601" y="965"/>
                    <a:pt x="9612" y="960"/>
                    <a:pt x="9608" y="960"/>
                  </a:cubicBezTo>
                  <a:lnTo>
                    <a:pt x="9608" y="960"/>
                  </a:lnTo>
                  <a:cubicBezTo>
                    <a:pt x="9606" y="960"/>
                    <a:pt x="9601" y="961"/>
                    <a:pt x="9585" y="965"/>
                  </a:cubicBezTo>
                  <a:cubicBezTo>
                    <a:pt x="9573" y="965"/>
                    <a:pt x="9621" y="965"/>
                    <a:pt x="9609" y="977"/>
                  </a:cubicBezTo>
                  <a:cubicBezTo>
                    <a:pt x="9585" y="977"/>
                    <a:pt x="9577" y="972"/>
                    <a:pt x="9564" y="972"/>
                  </a:cubicBezTo>
                  <a:cubicBezTo>
                    <a:pt x="9557" y="972"/>
                    <a:pt x="9549" y="973"/>
                    <a:pt x="9538" y="977"/>
                  </a:cubicBezTo>
                  <a:lnTo>
                    <a:pt x="9526" y="977"/>
                  </a:lnTo>
                  <a:cubicBezTo>
                    <a:pt x="9526" y="975"/>
                    <a:pt x="9523" y="974"/>
                    <a:pt x="9518" y="974"/>
                  </a:cubicBezTo>
                  <a:cubicBezTo>
                    <a:pt x="9499" y="974"/>
                    <a:pt x="9452" y="989"/>
                    <a:pt x="9442" y="989"/>
                  </a:cubicBezTo>
                  <a:cubicBezTo>
                    <a:pt x="9423" y="989"/>
                    <a:pt x="9467" y="989"/>
                    <a:pt x="9464" y="995"/>
                  </a:cubicBezTo>
                  <a:lnTo>
                    <a:pt x="9464" y="995"/>
                  </a:lnTo>
                  <a:cubicBezTo>
                    <a:pt x="9456" y="996"/>
                    <a:pt x="9449" y="997"/>
                    <a:pt x="9442" y="1001"/>
                  </a:cubicBezTo>
                  <a:lnTo>
                    <a:pt x="9454" y="1001"/>
                  </a:lnTo>
                  <a:cubicBezTo>
                    <a:pt x="9457" y="999"/>
                    <a:pt x="9460" y="998"/>
                    <a:pt x="9463" y="997"/>
                  </a:cubicBezTo>
                  <a:lnTo>
                    <a:pt x="9463" y="997"/>
                  </a:lnTo>
                  <a:cubicBezTo>
                    <a:pt x="9462" y="998"/>
                    <a:pt x="9459" y="999"/>
                    <a:pt x="9454" y="1001"/>
                  </a:cubicBezTo>
                  <a:lnTo>
                    <a:pt x="9609" y="1001"/>
                  </a:lnTo>
                  <a:cubicBezTo>
                    <a:pt x="9597" y="1001"/>
                    <a:pt x="9597" y="1001"/>
                    <a:pt x="9585" y="1013"/>
                  </a:cubicBezTo>
                  <a:cubicBezTo>
                    <a:pt x="9633" y="1013"/>
                    <a:pt x="9633" y="1025"/>
                    <a:pt x="9680" y="1025"/>
                  </a:cubicBezTo>
                  <a:cubicBezTo>
                    <a:pt x="9645" y="1025"/>
                    <a:pt x="9621" y="1036"/>
                    <a:pt x="9597" y="1036"/>
                  </a:cubicBezTo>
                  <a:cubicBezTo>
                    <a:pt x="9595" y="1036"/>
                    <a:pt x="9590" y="1036"/>
                    <a:pt x="9585" y="1037"/>
                  </a:cubicBezTo>
                  <a:lnTo>
                    <a:pt x="9585" y="1037"/>
                  </a:lnTo>
                  <a:cubicBezTo>
                    <a:pt x="9573" y="1042"/>
                    <a:pt x="9582" y="1042"/>
                    <a:pt x="9590" y="1042"/>
                  </a:cubicBezTo>
                  <a:cubicBezTo>
                    <a:pt x="9597" y="1042"/>
                    <a:pt x="9603" y="1042"/>
                    <a:pt x="9585" y="1048"/>
                  </a:cubicBezTo>
                  <a:cubicBezTo>
                    <a:pt x="9573" y="1054"/>
                    <a:pt x="9558" y="1054"/>
                    <a:pt x="9545" y="1054"/>
                  </a:cubicBezTo>
                  <a:cubicBezTo>
                    <a:pt x="9532" y="1054"/>
                    <a:pt x="9520" y="1054"/>
                    <a:pt x="9514" y="1060"/>
                  </a:cubicBezTo>
                  <a:cubicBezTo>
                    <a:pt x="9514" y="1060"/>
                    <a:pt x="9540" y="1055"/>
                    <a:pt x="9554" y="1055"/>
                  </a:cubicBezTo>
                  <a:cubicBezTo>
                    <a:pt x="9561" y="1055"/>
                    <a:pt x="9565" y="1056"/>
                    <a:pt x="9561" y="1060"/>
                  </a:cubicBezTo>
                  <a:lnTo>
                    <a:pt x="9549" y="1060"/>
                  </a:lnTo>
                  <a:cubicBezTo>
                    <a:pt x="9538" y="1072"/>
                    <a:pt x="9561" y="1072"/>
                    <a:pt x="9585" y="1072"/>
                  </a:cubicBezTo>
                  <a:cubicBezTo>
                    <a:pt x="9514" y="1084"/>
                    <a:pt x="9597" y="1084"/>
                    <a:pt x="9526" y="1084"/>
                  </a:cubicBezTo>
                  <a:cubicBezTo>
                    <a:pt x="9534" y="1088"/>
                    <a:pt x="9540" y="1089"/>
                    <a:pt x="9546" y="1089"/>
                  </a:cubicBezTo>
                  <a:cubicBezTo>
                    <a:pt x="9549" y="1089"/>
                    <a:pt x="9552" y="1089"/>
                    <a:pt x="9555" y="1089"/>
                  </a:cubicBezTo>
                  <a:lnTo>
                    <a:pt x="9555" y="1089"/>
                  </a:lnTo>
                  <a:lnTo>
                    <a:pt x="9526" y="1096"/>
                  </a:lnTo>
                  <a:cubicBezTo>
                    <a:pt x="9517" y="1105"/>
                    <a:pt x="9529" y="1107"/>
                    <a:pt x="9546" y="1107"/>
                  </a:cubicBezTo>
                  <a:cubicBezTo>
                    <a:pt x="9565" y="1107"/>
                    <a:pt x="9590" y="1104"/>
                    <a:pt x="9599" y="1104"/>
                  </a:cubicBezTo>
                  <a:cubicBezTo>
                    <a:pt x="9605" y="1104"/>
                    <a:pt x="9605" y="1105"/>
                    <a:pt x="9597" y="1108"/>
                  </a:cubicBezTo>
                  <a:lnTo>
                    <a:pt x="9526" y="1108"/>
                  </a:lnTo>
                  <a:cubicBezTo>
                    <a:pt x="9538" y="1108"/>
                    <a:pt x="9526" y="1120"/>
                    <a:pt x="9561" y="1120"/>
                  </a:cubicBezTo>
                  <a:cubicBezTo>
                    <a:pt x="9561" y="1120"/>
                    <a:pt x="9549" y="1120"/>
                    <a:pt x="9538" y="1132"/>
                  </a:cubicBezTo>
                  <a:lnTo>
                    <a:pt x="9609" y="1132"/>
                  </a:lnTo>
                  <a:cubicBezTo>
                    <a:pt x="9597" y="1144"/>
                    <a:pt x="9573" y="1144"/>
                    <a:pt x="9549" y="1156"/>
                  </a:cubicBezTo>
                  <a:cubicBezTo>
                    <a:pt x="9585" y="1167"/>
                    <a:pt x="9526" y="1179"/>
                    <a:pt x="9561" y="1191"/>
                  </a:cubicBezTo>
                  <a:lnTo>
                    <a:pt x="9573" y="1191"/>
                  </a:lnTo>
                  <a:cubicBezTo>
                    <a:pt x="9571" y="1194"/>
                    <a:pt x="9572" y="1195"/>
                    <a:pt x="9575" y="1195"/>
                  </a:cubicBezTo>
                  <a:cubicBezTo>
                    <a:pt x="9585" y="1195"/>
                    <a:pt x="9611" y="1188"/>
                    <a:pt x="9625" y="1188"/>
                  </a:cubicBezTo>
                  <a:cubicBezTo>
                    <a:pt x="9630" y="1188"/>
                    <a:pt x="9633" y="1189"/>
                    <a:pt x="9633" y="1191"/>
                  </a:cubicBezTo>
                  <a:cubicBezTo>
                    <a:pt x="9573" y="1191"/>
                    <a:pt x="9585" y="1203"/>
                    <a:pt x="9561" y="1215"/>
                  </a:cubicBezTo>
                  <a:cubicBezTo>
                    <a:pt x="9538" y="1227"/>
                    <a:pt x="9609" y="1227"/>
                    <a:pt x="9573" y="1251"/>
                  </a:cubicBezTo>
                  <a:lnTo>
                    <a:pt x="9538" y="1251"/>
                  </a:lnTo>
                  <a:cubicBezTo>
                    <a:pt x="9526" y="1263"/>
                    <a:pt x="9538" y="1263"/>
                    <a:pt x="9538" y="1275"/>
                  </a:cubicBezTo>
                  <a:lnTo>
                    <a:pt x="9526" y="1275"/>
                  </a:lnTo>
                  <a:cubicBezTo>
                    <a:pt x="9478" y="1298"/>
                    <a:pt x="9538" y="1298"/>
                    <a:pt x="9561" y="1310"/>
                  </a:cubicBezTo>
                  <a:cubicBezTo>
                    <a:pt x="9549" y="1310"/>
                    <a:pt x="9526" y="1322"/>
                    <a:pt x="9514" y="1322"/>
                  </a:cubicBezTo>
                  <a:cubicBezTo>
                    <a:pt x="9502" y="1322"/>
                    <a:pt x="9502" y="1334"/>
                    <a:pt x="9549" y="1334"/>
                  </a:cubicBezTo>
                  <a:cubicBezTo>
                    <a:pt x="9502" y="1358"/>
                    <a:pt x="9573" y="1346"/>
                    <a:pt x="9514" y="1358"/>
                  </a:cubicBezTo>
                  <a:lnTo>
                    <a:pt x="9502" y="1358"/>
                  </a:lnTo>
                  <a:cubicBezTo>
                    <a:pt x="9490" y="1370"/>
                    <a:pt x="9490" y="1370"/>
                    <a:pt x="9490" y="1382"/>
                  </a:cubicBezTo>
                  <a:cubicBezTo>
                    <a:pt x="9526" y="1382"/>
                    <a:pt x="9597" y="1382"/>
                    <a:pt x="9585" y="1394"/>
                  </a:cubicBezTo>
                  <a:cubicBezTo>
                    <a:pt x="9557" y="1398"/>
                    <a:pt x="9546" y="1399"/>
                    <a:pt x="9540" y="1399"/>
                  </a:cubicBezTo>
                  <a:cubicBezTo>
                    <a:pt x="9528" y="1399"/>
                    <a:pt x="9542" y="1394"/>
                    <a:pt x="9502" y="1394"/>
                  </a:cubicBezTo>
                  <a:cubicBezTo>
                    <a:pt x="9514" y="1406"/>
                    <a:pt x="9526" y="1406"/>
                    <a:pt x="9514" y="1406"/>
                  </a:cubicBezTo>
                  <a:lnTo>
                    <a:pt x="9466" y="1406"/>
                  </a:lnTo>
                  <a:cubicBezTo>
                    <a:pt x="9454" y="1417"/>
                    <a:pt x="9478" y="1417"/>
                    <a:pt x="9502" y="1417"/>
                  </a:cubicBezTo>
                  <a:lnTo>
                    <a:pt x="9538" y="1417"/>
                  </a:lnTo>
                  <a:cubicBezTo>
                    <a:pt x="9549" y="1417"/>
                    <a:pt x="9561" y="1406"/>
                    <a:pt x="9561" y="1406"/>
                  </a:cubicBezTo>
                  <a:cubicBezTo>
                    <a:pt x="9609" y="1406"/>
                    <a:pt x="9561" y="1417"/>
                    <a:pt x="9585" y="1429"/>
                  </a:cubicBezTo>
                  <a:cubicBezTo>
                    <a:pt x="9585" y="1429"/>
                    <a:pt x="9597" y="1417"/>
                    <a:pt x="9633" y="1417"/>
                  </a:cubicBezTo>
                  <a:cubicBezTo>
                    <a:pt x="9629" y="1421"/>
                    <a:pt x="9634" y="1423"/>
                    <a:pt x="9644" y="1423"/>
                  </a:cubicBezTo>
                  <a:cubicBezTo>
                    <a:pt x="9665" y="1423"/>
                    <a:pt x="9704" y="1417"/>
                    <a:pt x="9728" y="1417"/>
                  </a:cubicBezTo>
                  <a:cubicBezTo>
                    <a:pt x="9710" y="1429"/>
                    <a:pt x="9692" y="1432"/>
                    <a:pt x="9673" y="1432"/>
                  </a:cubicBezTo>
                  <a:cubicBezTo>
                    <a:pt x="9654" y="1432"/>
                    <a:pt x="9633" y="1429"/>
                    <a:pt x="9609" y="1429"/>
                  </a:cubicBezTo>
                  <a:cubicBezTo>
                    <a:pt x="9585" y="1429"/>
                    <a:pt x="9549" y="1441"/>
                    <a:pt x="9526" y="1441"/>
                  </a:cubicBezTo>
                  <a:cubicBezTo>
                    <a:pt x="9526" y="1441"/>
                    <a:pt x="9526" y="1441"/>
                    <a:pt x="9526" y="1453"/>
                  </a:cubicBezTo>
                  <a:lnTo>
                    <a:pt x="9573" y="1453"/>
                  </a:lnTo>
                  <a:lnTo>
                    <a:pt x="9561" y="1465"/>
                  </a:lnTo>
                  <a:lnTo>
                    <a:pt x="9573" y="1465"/>
                  </a:lnTo>
                  <a:cubicBezTo>
                    <a:pt x="9585" y="1525"/>
                    <a:pt x="9526" y="1548"/>
                    <a:pt x="9573" y="1596"/>
                  </a:cubicBezTo>
                  <a:lnTo>
                    <a:pt x="9538" y="1644"/>
                  </a:lnTo>
                  <a:cubicBezTo>
                    <a:pt x="9549" y="1679"/>
                    <a:pt x="9538" y="1679"/>
                    <a:pt x="9549" y="1703"/>
                  </a:cubicBezTo>
                  <a:cubicBezTo>
                    <a:pt x="9549" y="1686"/>
                    <a:pt x="9555" y="1670"/>
                    <a:pt x="9563" y="1670"/>
                  </a:cubicBezTo>
                  <a:cubicBezTo>
                    <a:pt x="9566" y="1670"/>
                    <a:pt x="9570" y="1672"/>
                    <a:pt x="9573" y="1679"/>
                  </a:cubicBezTo>
                  <a:cubicBezTo>
                    <a:pt x="9573" y="1664"/>
                    <a:pt x="9578" y="1660"/>
                    <a:pt x="9583" y="1660"/>
                  </a:cubicBezTo>
                  <a:cubicBezTo>
                    <a:pt x="9584" y="1660"/>
                    <a:pt x="9585" y="1660"/>
                    <a:pt x="9586" y="1660"/>
                  </a:cubicBezTo>
                  <a:lnTo>
                    <a:pt x="9586" y="1660"/>
                  </a:lnTo>
                  <a:cubicBezTo>
                    <a:pt x="9579" y="1651"/>
                    <a:pt x="9573" y="1632"/>
                    <a:pt x="9573" y="1608"/>
                  </a:cubicBezTo>
                  <a:cubicBezTo>
                    <a:pt x="9582" y="1600"/>
                    <a:pt x="9584" y="1591"/>
                    <a:pt x="9593" y="1591"/>
                  </a:cubicBezTo>
                  <a:cubicBezTo>
                    <a:pt x="9597" y="1591"/>
                    <a:pt x="9602" y="1593"/>
                    <a:pt x="9609" y="1596"/>
                  </a:cubicBezTo>
                  <a:lnTo>
                    <a:pt x="9585" y="1572"/>
                  </a:lnTo>
                  <a:cubicBezTo>
                    <a:pt x="9588" y="1561"/>
                    <a:pt x="9591" y="1557"/>
                    <a:pt x="9595" y="1557"/>
                  </a:cubicBezTo>
                  <a:cubicBezTo>
                    <a:pt x="9606" y="1557"/>
                    <a:pt x="9620" y="1589"/>
                    <a:pt x="9635" y="1589"/>
                  </a:cubicBezTo>
                  <a:cubicBezTo>
                    <a:pt x="9639" y="1589"/>
                    <a:pt x="9642" y="1587"/>
                    <a:pt x="9645" y="1584"/>
                  </a:cubicBezTo>
                  <a:lnTo>
                    <a:pt x="9645" y="1584"/>
                  </a:lnTo>
                  <a:cubicBezTo>
                    <a:pt x="9633" y="1608"/>
                    <a:pt x="9633" y="1608"/>
                    <a:pt x="9621" y="1644"/>
                  </a:cubicBezTo>
                  <a:cubicBezTo>
                    <a:pt x="9633" y="1620"/>
                    <a:pt x="9645" y="1596"/>
                    <a:pt x="9669" y="1572"/>
                  </a:cubicBezTo>
                  <a:cubicBezTo>
                    <a:pt x="9669" y="1560"/>
                    <a:pt x="9669" y="1560"/>
                    <a:pt x="9669" y="1548"/>
                  </a:cubicBezTo>
                  <a:cubicBezTo>
                    <a:pt x="9669" y="1548"/>
                    <a:pt x="9669" y="1548"/>
                    <a:pt x="9669" y="1537"/>
                  </a:cubicBezTo>
                  <a:cubicBezTo>
                    <a:pt x="9680" y="1525"/>
                    <a:pt x="9680" y="1525"/>
                    <a:pt x="9692" y="1525"/>
                  </a:cubicBezTo>
                  <a:cubicBezTo>
                    <a:pt x="9692" y="1537"/>
                    <a:pt x="9680" y="1537"/>
                    <a:pt x="9669" y="1537"/>
                  </a:cubicBezTo>
                  <a:lnTo>
                    <a:pt x="9728" y="1537"/>
                  </a:lnTo>
                  <a:cubicBezTo>
                    <a:pt x="9716" y="1537"/>
                    <a:pt x="9704" y="1537"/>
                    <a:pt x="9704" y="1548"/>
                  </a:cubicBezTo>
                  <a:lnTo>
                    <a:pt x="9716" y="1548"/>
                  </a:lnTo>
                  <a:cubicBezTo>
                    <a:pt x="9716" y="1548"/>
                    <a:pt x="9704" y="1548"/>
                    <a:pt x="9680" y="1560"/>
                  </a:cubicBezTo>
                  <a:lnTo>
                    <a:pt x="9716" y="1560"/>
                  </a:lnTo>
                  <a:cubicBezTo>
                    <a:pt x="9716" y="1560"/>
                    <a:pt x="9716" y="1572"/>
                    <a:pt x="9716" y="1572"/>
                  </a:cubicBezTo>
                  <a:cubicBezTo>
                    <a:pt x="9714" y="1567"/>
                    <a:pt x="9711" y="1565"/>
                    <a:pt x="9709" y="1565"/>
                  </a:cubicBezTo>
                  <a:cubicBezTo>
                    <a:pt x="9701" y="1565"/>
                    <a:pt x="9693" y="1579"/>
                    <a:pt x="9682" y="1579"/>
                  </a:cubicBezTo>
                  <a:cubicBezTo>
                    <a:pt x="9678" y="1579"/>
                    <a:pt x="9674" y="1577"/>
                    <a:pt x="9669" y="1572"/>
                  </a:cubicBezTo>
                  <a:lnTo>
                    <a:pt x="9669" y="1572"/>
                  </a:lnTo>
                  <a:lnTo>
                    <a:pt x="9692" y="1620"/>
                  </a:lnTo>
                  <a:cubicBezTo>
                    <a:pt x="9692" y="1596"/>
                    <a:pt x="9716" y="1620"/>
                    <a:pt x="9704" y="1584"/>
                  </a:cubicBezTo>
                  <a:lnTo>
                    <a:pt x="9704" y="1584"/>
                  </a:lnTo>
                  <a:cubicBezTo>
                    <a:pt x="9728" y="1608"/>
                    <a:pt x="9692" y="1632"/>
                    <a:pt x="9692" y="1656"/>
                  </a:cubicBezTo>
                  <a:cubicBezTo>
                    <a:pt x="9697" y="1659"/>
                    <a:pt x="9701" y="1660"/>
                    <a:pt x="9704" y="1660"/>
                  </a:cubicBezTo>
                  <a:cubicBezTo>
                    <a:pt x="9720" y="1660"/>
                    <a:pt x="9721" y="1629"/>
                    <a:pt x="9728" y="1629"/>
                  </a:cubicBezTo>
                  <a:cubicBezTo>
                    <a:pt x="9731" y="1629"/>
                    <a:pt x="9735" y="1633"/>
                    <a:pt x="9740" y="1644"/>
                  </a:cubicBezTo>
                  <a:lnTo>
                    <a:pt x="9740" y="1679"/>
                  </a:lnTo>
                  <a:cubicBezTo>
                    <a:pt x="9744" y="1679"/>
                    <a:pt x="9748" y="1678"/>
                    <a:pt x="9752" y="1677"/>
                  </a:cubicBezTo>
                  <a:lnTo>
                    <a:pt x="9752" y="1677"/>
                  </a:lnTo>
                  <a:cubicBezTo>
                    <a:pt x="9752" y="1677"/>
                    <a:pt x="9752" y="1678"/>
                    <a:pt x="9752" y="1679"/>
                  </a:cubicBezTo>
                  <a:cubicBezTo>
                    <a:pt x="9758" y="1679"/>
                    <a:pt x="9761" y="1676"/>
                    <a:pt x="9762" y="1675"/>
                  </a:cubicBezTo>
                  <a:lnTo>
                    <a:pt x="9762" y="1675"/>
                  </a:lnTo>
                  <a:cubicBezTo>
                    <a:pt x="9763" y="1676"/>
                    <a:pt x="9764" y="1677"/>
                    <a:pt x="9764" y="1679"/>
                  </a:cubicBezTo>
                  <a:cubicBezTo>
                    <a:pt x="9764" y="1675"/>
                    <a:pt x="9764" y="1674"/>
                    <a:pt x="9763" y="1674"/>
                  </a:cubicBezTo>
                  <a:cubicBezTo>
                    <a:pt x="9763" y="1674"/>
                    <a:pt x="9763" y="1674"/>
                    <a:pt x="9762" y="1675"/>
                  </a:cubicBezTo>
                  <a:lnTo>
                    <a:pt x="9762" y="1675"/>
                  </a:lnTo>
                  <a:cubicBezTo>
                    <a:pt x="9762" y="1674"/>
                    <a:pt x="9761" y="1674"/>
                    <a:pt x="9760" y="1674"/>
                  </a:cubicBezTo>
                  <a:cubicBezTo>
                    <a:pt x="9758" y="1674"/>
                    <a:pt x="9755" y="1675"/>
                    <a:pt x="9752" y="1677"/>
                  </a:cubicBezTo>
                  <a:lnTo>
                    <a:pt x="9752" y="1677"/>
                  </a:lnTo>
                  <a:cubicBezTo>
                    <a:pt x="9753" y="1620"/>
                    <a:pt x="9776" y="1619"/>
                    <a:pt x="9788" y="1584"/>
                  </a:cubicBezTo>
                  <a:cubicBezTo>
                    <a:pt x="9811" y="1584"/>
                    <a:pt x="9847" y="1572"/>
                    <a:pt x="9895" y="1572"/>
                  </a:cubicBezTo>
                  <a:lnTo>
                    <a:pt x="9871" y="1572"/>
                  </a:lnTo>
                  <a:cubicBezTo>
                    <a:pt x="9954" y="1548"/>
                    <a:pt x="9966" y="1525"/>
                    <a:pt x="9990" y="1501"/>
                  </a:cubicBezTo>
                  <a:cubicBezTo>
                    <a:pt x="9930" y="1501"/>
                    <a:pt x="10014" y="1489"/>
                    <a:pt x="9978" y="1477"/>
                  </a:cubicBezTo>
                  <a:cubicBezTo>
                    <a:pt x="9907" y="1477"/>
                    <a:pt x="9954" y="1477"/>
                    <a:pt x="9942" y="1465"/>
                  </a:cubicBezTo>
                  <a:lnTo>
                    <a:pt x="9942" y="1465"/>
                  </a:lnTo>
                  <a:cubicBezTo>
                    <a:pt x="9946" y="1469"/>
                    <a:pt x="9952" y="1470"/>
                    <a:pt x="9960" y="1470"/>
                  </a:cubicBezTo>
                  <a:cubicBezTo>
                    <a:pt x="9978" y="1470"/>
                    <a:pt x="10002" y="1462"/>
                    <a:pt x="10002" y="1453"/>
                  </a:cubicBezTo>
                  <a:lnTo>
                    <a:pt x="9978" y="1453"/>
                  </a:lnTo>
                  <a:cubicBezTo>
                    <a:pt x="10002" y="1453"/>
                    <a:pt x="10050" y="1429"/>
                    <a:pt x="10002" y="1429"/>
                  </a:cubicBezTo>
                  <a:cubicBezTo>
                    <a:pt x="10010" y="1425"/>
                    <a:pt x="10015" y="1424"/>
                    <a:pt x="10019" y="1424"/>
                  </a:cubicBezTo>
                  <a:cubicBezTo>
                    <a:pt x="10027" y="1424"/>
                    <a:pt x="10030" y="1429"/>
                    <a:pt x="10038" y="1429"/>
                  </a:cubicBezTo>
                  <a:cubicBezTo>
                    <a:pt x="10055" y="1423"/>
                    <a:pt x="10050" y="1423"/>
                    <a:pt x="10042" y="1423"/>
                  </a:cubicBezTo>
                  <a:cubicBezTo>
                    <a:pt x="10035" y="1423"/>
                    <a:pt x="10026" y="1423"/>
                    <a:pt x="10038" y="1417"/>
                  </a:cubicBezTo>
                  <a:lnTo>
                    <a:pt x="10050" y="1417"/>
                  </a:lnTo>
                  <a:cubicBezTo>
                    <a:pt x="10038" y="1417"/>
                    <a:pt x="10061" y="1406"/>
                    <a:pt x="10073" y="1394"/>
                  </a:cubicBezTo>
                  <a:lnTo>
                    <a:pt x="10073" y="1394"/>
                  </a:lnTo>
                  <a:cubicBezTo>
                    <a:pt x="10052" y="1397"/>
                    <a:pt x="10041" y="1399"/>
                    <a:pt x="10034" y="1399"/>
                  </a:cubicBezTo>
                  <a:cubicBezTo>
                    <a:pt x="10018" y="1399"/>
                    <a:pt x="10031" y="1390"/>
                    <a:pt x="10014" y="1382"/>
                  </a:cubicBezTo>
                  <a:cubicBezTo>
                    <a:pt x="10038" y="1382"/>
                    <a:pt x="10038" y="1382"/>
                    <a:pt x="10050" y="1370"/>
                  </a:cubicBezTo>
                  <a:lnTo>
                    <a:pt x="10002" y="1370"/>
                  </a:lnTo>
                  <a:cubicBezTo>
                    <a:pt x="9954" y="1370"/>
                    <a:pt x="10038" y="1370"/>
                    <a:pt x="10014" y="1358"/>
                  </a:cubicBezTo>
                  <a:lnTo>
                    <a:pt x="10002" y="1358"/>
                  </a:lnTo>
                  <a:cubicBezTo>
                    <a:pt x="9978" y="1358"/>
                    <a:pt x="10014" y="1346"/>
                    <a:pt x="10050" y="1334"/>
                  </a:cubicBezTo>
                  <a:cubicBezTo>
                    <a:pt x="9919" y="1310"/>
                    <a:pt x="10121" y="1251"/>
                    <a:pt x="10073" y="1215"/>
                  </a:cubicBezTo>
                  <a:lnTo>
                    <a:pt x="10014" y="1215"/>
                  </a:lnTo>
                  <a:cubicBezTo>
                    <a:pt x="10002" y="1215"/>
                    <a:pt x="10002" y="1215"/>
                    <a:pt x="9990" y="1227"/>
                  </a:cubicBezTo>
                  <a:lnTo>
                    <a:pt x="9978" y="1227"/>
                  </a:lnTo>
                  <a:cubicBezTo>
                    <a:pt x="9978" y="1221"/>
                    <a:pt x="9972" y="1221"/>
                    <a:pt x="9968" y="1221"/>
                  </a:cubicBezTo>
                  <a:cubicBezTo>
                    <a:pt x="9963" y="1221"/>
                    <a:pt x="9960" y="1221"/>
                    <a:pt x="9966" y="1215"/>
                  </a:cubicBezTo>
                  <a:lnTo>
                    <a:pt x="9978" y="1215"/>
                  </a:lnTo>
                  <a:lnTo>
                    <a:pt x="10002" y="1191"/>
                  </a:lnTo>
                  <a:cubicBezTo>
                    <a:pt x="9942" y="1191"/>
                    <a:pt x="10002" y="1179"/>
                    <a:pt x="10014" y="1179"/>
                  </a:cubicBezTo>
                  <a:cubicBezTo>
                    <a:pt x="10026" y="1175"/>
                    <a:pt x="10031" y="1174"/>
                    <a:pt x="10035" y="1174"/>
                  </a:cubicBezTo>
                  <a:cubicBezTo>
                    <a:pt x="10041" y="1174"/>
                    <a:pt x="10041" y="1178"/>
                    <a:pt x="10062" y="1179"/>
                  </a:cubicBezTo>
                  <a:lnTo>
                    <a:pt x="10062" y="1179"/>
                  </a:lnTo>
                  <a:lnTo>
                    <a:pt x="10073" y="1167"/>
                  </a:lnTo>
                  <a:lnTo>
                    <a:pt x="10061" y="1167"/>
                  </a:lnTo>
                  <a:cubicBezTo>
                    <a:pt x="10097" y="1156"/>
                    <a:pt x="10073" y="1156"/>
                    <a:pt x="10109" y="1156"/>
                  </a:cubicBezTo>
                  <a:cubicBezTo>
                    <a:pt x="10133" y="1132"/>
                    <a:pt x="10050" y="1144"/>
                    <a:pt x="10109" y="1120"/>
                  </a:cubicBezTo>
                  <a:lnTo>
                    <a:pt x="10050" y="1120"/>
                  </a:lnTo>
                  <a:cubicBezTo>
                    <a:pt x="10061" y="1108"/>
                    <a:pt x="10073" y="1108"/>
                    <a:pt x="10085" y="1108"/>
                  </a:cubicBezTo>
                  <a:lnTo>
                    <a:pt x="10061" y="1108"/>
                  </a:lnTo>
                  <a:cubicBezTo>
                    <a:pt x="10133" y="1096"/>
                    <a:pt x="10085" y="1096"/>
                    <a:pt x="10109" y="1072"/>
                  </a:cubicBezTo>
                  <a:lnTo>
                    <a:pt x="10121" y="1072"/>
                  </a:lnTo>
                  <a:cubicBezTo>
                    <a:pt x="10109" y="1072"/>
                    <a:pt x="10087" y="1072"/>
                    <a:pt x="10096" y="1061"/>
                  </a:cubicBezTo>
                  <a:lnTo>
                    <a:pt x="10096" y="1061"/>
                  </a:lnTo>
                  <a:cubicBezTo>
                    <a:pt x="10087" y="1063"/>
                    <a:pt x="10078" y="1064"/>
                    <a:pt x="10073" y="1064"/>
                  </a:cubicBezTo>
                  <a:cubicBezTo>
                    <a:pt x="10069" y="1064"/>
                    <a:pt x="10068" y="1063"/>
                    <a:pt x="10073" y="1060"/>
                  </a:cubicBezTo>
                  <a:cubicBezTo>
                    <a:pt x="10038" y="1060"/>
                    <a:pt x="10014" y="1072"/>
                    <a:pt x="9978" y="1072"/>
                  </a:cubicBezTo>
                  <a:cubicBezTo>
                    <a:pt x="10014" y="1072"/>
                    <a:pt x="10014" y="1060"/>
                    <a:pt x="9990" y="1060"/>
                  </a:cubicBezTo>
                  <a:lnTo>
                    <a:pt x="10002" y="1060"/>
                  </a:lnTo>
                  <a:lnTo>
                    <a:pt x="9978" y="1048"/>
                  </a:lnTo>
                  <a:lnTo>
                    <a:pt x="10050" y="1048"/>
                  </a:lnTo>
                  <a:cubicBezTo>
                    <a:pt x="10002" y="1048"/>
                    <a:pt x="10038" y="1036"/>
                    <a:pt x="10050" y="1025"/>
                  </a:cubicBezTo>
                  <a:lnTo>
                    <a:pt x="10073" y="1025"/>
                  </a:lnTo>
                  <a:cubicBezTo>
                    <a:pt x="10038" y="1025"/>
                    <a:pt x="10038" y="1013"/>
                    <a:pt x="10050" y="1001"/>
                  </a:cubicBezTo>
                  <a:lnTo>
                    <a:pt x="10073" y="1001"/>
                  </a:lnTo>
                  <a:cubicBezTo>
                    <a:pt x="10050" y="1001"/>
                    <a:pt x="10085" y="989"/>
                    <a:pt x="10109" y="989"/>
                  </a:cubicBezTo>
                  <a:cubicBezTo>
                    <a:pt x="10061" y="977"/>
                    <a:pt x="10192" y="953"/>
                    <a:pt x="10121" y="953"/>
                  </a:cubicBezTo>
                  <a:lnTo>
                    <a:pt x="10145" y="941"/>
                  </a:lnTo>
                  <a:cubicBezTo>
                    <a:pt x="10085" y="941"/>
                    <a:pt x="10169" y="917"/>
                    <a:pt x="10073" y="917"/>
                  </a:cubicBezTo>
                  <a:cubicBezTo>
                    <a:pt x="10120" y="904"/>
                    <a:pt x="10116" y="900"/>
                    <a:pt x="10099" y="900"/>
                  </a:cubicBezTo>
                  <a:cubicBezTo>
                    <a:pt x="10085" y="900"/>
                    <a:pt x="10064" y="902"/>
                    <a:pt x="10054" y="902"/>
                  </a:cubicBezTo>
                  <a:cubicBezTo>
                    <a:pt x="10044" y="902"/>
                    <a:pt x="10045" y="901"/>
                    <a:pt x="10073" y="894"/>
                  </a:cubicBezTo>
                  <a:lnTo>
                    <a:pt x="10061" y="894"/>
                  </a:lnTo>
                  <a:cubicBezTo>
                    <a:pt x="10073" y="846"/>
                    <a:pt x="10121" y="786"/>
                    <a:pt x="10061" y="739"/>
                  </a:cubicBezTo>
                  <a:lnTo>
                    <a:pt x="10085" y="739"/>
                  </a:lnTo>
                  <a:cubicBezTo>
                    <a:pt x="10097" y="715"/>
                    <a:pt x="10097" y="679"/>
                    <a:pt x="10085" y="655"/>
                  </a:cubicBezTo>
                  <a:cubicBezTo>
                    <a:pt x="10089" y="655"/>
                    <a:pt x="10093" y="655"/>
                    <a:pt x="10097" y="655"/>
                  </a:cubicBezTo>
                  <a:cubicBezTo>
                    <a:pt x="10192" y="655"/>
                    <a:pt x="10184" y="799"/>
                    <a:pt x="10288" y="822"/>
                  </a:cubicBezTo>
                  <a:cubicBezTo>
                    <a:pt x="10300" y="798"/>
                    <a:pt x="10300" y="786"/>
                    <a:pt x="10311" y="763"/>
                  </a:cubicBezTo>
                  <a:cubicBezTo>
                    <a:pt x="10323" y="751"/>
                    <a:pt x="10323" y="751"/>
                    <a:pt x="10323" y="739"/>
                  </a:cubicBezTo>
                  <a:lnTo>
                    <a:pt x="10323" y="739"/>
                  </a:lnTo>
                  <a:cubicBezTo>
                    <a:pt x="10311" y="751"/>
                    <a:pt x="10300" y="751"/>
                    <a:pt x="10300" y="751"/>
                  </a:cubicBezTo>
                  <a:cubicBezTo>
                    <a:pt x="10309" y="741"/>
                    <a:pt x="10326" y="708"/>
                    <a:pt x="10339" y="708"/>
                  </a:cubicBezTo>
                  <a:cubicBezTo>
                    <a:pt x="10342" y="708"/>
                    <a:pt x="10345" y="710"/>
                    <a:pt x="10347" y="715"/>
                  </a:cubicBezTo>
                  <a:cubicBezTo>
                    <a:pt x="10335" y="727"/>
                    <a:pt x="10335" y="727"/>
                    <a:pt x="10335" y="727"/>
                  </a:cubicBezTo>
                  <a:cubicBezTo>
                    <a:pt x="10338" y="729"/>
                    <a:pt x="10340" y="730"/>
                    <a:pt x="10341" y="730"/>
                  </a:cubicBezTo>
                  <a:cubicBezTo>
                    <a:pt x="10346" y="730"/>
                    <a:pt x="10348" y="723"/>
                    <a:pt x="10353" y="723"/>
                  </a:cubicBezTo>
                  <a:cubicBezTo>
                    <a:pt x="10355" y="723"/>
                    <a:pt x="10357" y="724"/>
                    <a:pt x="10359" y="727"/>
                  </a:cubicBezTo>
                  <a:cubicBezTo>
                    <a:pt x="10359" y="739"/>
                    <a:pt x="10359" y="727"/>
                    <a:pt x="10359" y="751"/>
                  </a:cubicBezTo>
                  <a:lnTo>
                    <a:pt x="10371" y="786"/>
                  </a:lnTo>
                  <a:cubicBezTo>
                    <a:pt x="10384" y="773"/>
                    <a:pt x="10393" y="768"/>
                    <a:pt x="10398" y="768"/>
                  </a:cubicBezTo>
                  <a:cubicBezTo>
                    <a:pt x="10413" y="768"/>
                    <a:pt x="10407" y="802"/>
                    <a:pt x="10407" y="810"/>
                  </a:cubicBezTo>
                  <a:cubicBezTo>
                    <a:pt x="10395" y="828"/>
                    <a:pt x="10389" y="828"/>
                    <a:pt x="10383" y="828"/>
                  </a:cubicBezTo>
                  <a:cubicBezTo>
                    <a:pt x="10377" y="828"/>
                    <a:pt x="10371" y="828"/>
                    <a:pt x="10359" y="846"/>
                  </a:cubicBezTo>
                  <a:lnTo>
                    <a:pt x="10359" y="882"/>
                  </a:lnTo>
                  <a:lnTo>
                    <a:pt x="10371" y="846"/>
                  </a:lnTo>
                  <a:lnTo>
                    <a:pt x="10383" y="870"/>
                  </a:lnTo>
                  <a:cubicBezTo>
                    <a:pt x="10383" y="861"/>
                    <a:pt x="10389" y="853"/>
                    <a:pt x="10392" y="853"/>
                  </a:cubicBezTo>
                  <a:cubicBezTo>
                    <a:pt x="10394" y="853"/>
                    <a:pt x="10395" y="854"/>
                    <a:pt x="10395" y="858"/>
                  </a:cubicBezTo>
                  <a:cubicBezTo>
                    <a:pt x="10395" y="870"/>
                    <a:pt x="10395" y="870"/>
                    <a:pt x="10383" y="882"/>
                  </a:cubicBezTo>
                  <a:lnTo>
                    <a:pt x="10383" y="882"/>
                  </a:lnTo>
                  <a:lnTo>
                    <a:pt x="10407" y="858"/>
                  </a:lnTo>
                  <a:lnTo>
                    <a:pt x="10407" y="858"/>
                  </a:lnTo>
                  <a:cubicBezTo>
                    <a:pt x="10383" y="894"/>
                    <a:pt x="10407" y="882"/>
                    <a:pt x="10395" y="917"/>
                  </a:cubicBezTo>
                  <a:cubicBezTo>
                    <a:pt x="10400" y="925"/>
                    <a:pt x="10407" y="928"/>
                    <a:pt x="10414" y="928"/>
                  </a:cubicBezTo>
                  <a:cubicBezTo>
                    <a:pt x="10426" y="928"/>
                    <a:pt x="10440" y="920"/>
                    <a:pt x="10450" y="920"/>
                  </a:cubicBezTo>
                  <a:cubicBezTo>
                    <a:pt x="10460" y="920"/>
                    <a:pt x="10466" y="927"/>
                    <a:pt x="10466" y="953"/>
                  </a:cubicBezTo>
                  <a:cubicBezTo>
                    <a:pt x="10466" y="933"/>
                    <a:pt x="10493" y="903"/>
                    <a:pt x="10508" y="903"/>
                  </a:cubicBezTo>
                  <a:cubicBezTo>
                    <a:pt x="10510" y="903"/>
                    <a:pt x="10512" y="904"/>
                    <a:pt x="10514" y="905"/>
                  </a:cubicBezTo>
                  <a:cubicBezTo>
                    <a:pt x="10514" y="917"/>
                    <a:pt x="10514" y="929"/>
                    <a:pt x="10502" y="941"/>
                  </a:cubicBezTo>
                  <a:lnTo>
                    <a:pt x="10526" y="929"/>
                  </a:lnTo>
                  <a:lnTo>
                    <a:pt x="10526" y="929"/>
                  </a:lnTo>
                  <a:cubicBezTo>
                    <a:pt x="10502" y="1001"/>
                    <a:pt x="10538" y="965"/>
                    <a:pt x="10550" y="1001"/>
                  </a:cubicBezTo>
                  <a:lnTo>
                    <a:pt x="10550" y="1013"/>
                  </a:lnTo>
                  <a:cubicBezTo>
                    <a:pt x="10558" y="1004"/>
                    <a:pt x="10566" y="996"/>
                    <a:pt x="10575" y="996"/>
                  </a:cubicBezTo>
                  <a:cubicBezTo>
                    <a:pt x="10578" y="996"/>
                    <a:pt x="10582" y="997"/>
                    <a:pt x="10585" y="1001"/>
                  </a:cubicBezTo>
                  <a:lnTo>
                    <a:pt x="10573" y="1036"/>
                  </a:lnTo>
                  <a:cubicBezTo>
                    <a:pt x="10573" y="1039"/>
                    <a:pt x="10574" y="1040"/>
                    <a:pt x="10575" y="1040"/>
                  </a:cubicBezTo>
                  <a:cubicBezTo>
                    <a:pt x="10582" y="1040"/>
                    <a:pt x="10608" y="993"/>
                    <a:pt x="10618" y="993"/>
                  </a:cubicBezTo>
                  <a:cubicBezTo>
                    <a:pt x="10620" y="993"/>
                    <a:pt x="10621" y="995"/>
                    <a:pt x="10621" y="1001"/>
                  </a:cubicBezTo>
                  <a:cubicBezTo>
                    <a:pt x="10645" y="965"/>
                    <a:pt x="10645" y="941"/>
                    <a:pt x="10657" y="906"/>
                  </a:cubicBezTo>
                  <a:lnTo>
                    <a:pt x="10657" y="906"/>
                  </a:lnTo>
                  <a:cubicBezTo>
                    <a:pt x="10649" y="929"/>
                    <a:pt x="10651" y="942"/>
                    <a:pt x="10657" y="942"/>
                  </a:cubicBezTo>
                  <a:cubicBezTo>
                    <a:pt x="10660" y="942"/>
                    <a:pt x="10664" y="938"/>
                    <a:pt x="10669" y="929"/>
                  </a:cubicBezTo>
                  <a:cubicBezTo>
                    <a:pt x="10676" y="926"/>
                    <a:pt x="10680" y="924"/>
                    <a:pt x="10681" y="924"/>
                  </a:cubicBezTo>
                  <a:lnTo>
                    <a:pt x="10681" y="924"/>
                  </a:lnTo>
                  <a:cubicBezTo>
                    <a:pt x="10686" y="924"/>
                    <a:pt x="10677" y="933"/>
                    <a:pt x="10669" y="941"/>
                  </a:cubicBezTo>
                  <a:lnTo>
                    <a:pt x="10692" y="929"/>
                  </a:lnTo>
                  <a:lnTo>
                    <a:pt x="10692" y="929"/>
                  </a:lnTo>
                  <a:cubicBezTo>
                    <a:pt x="10703" y="929"/>
                    <a:pt x="10684" y="969"/>
                    <a:pt x="10663" y="985"/>
                  </a:cubicBezTo>
                  <a:lnTo>
                    <a:pt x="10663" y="985"/>
                  </a:lnTo>
                  <a:cubicBezTo>
                    <a:pt x="10671" y="980"/>
                    <a:pt x="10677" y="979"/>
                    <a:pt x="10681" y="979"/>
                  </a:cubicBezTo>
                  <a:cubicBezTo>
                    <a:pt x="10694" y="979"/>
                    <a:pt x="10696" y="993"/>
                    <a:pt x="10704" y="1001"/>
                  </a:cubicBezTo>
                  <a:lnTo>
                    <a:pt x="10681" y="1025"/>
                  </a:lnTo>
                  <a:lnTo>
                    <a:pt x="10704" y="1036"/>
                  </a:lnTo>
                  <a:cubicBezTo>
                    <a:pt x="10716" y="1025"/>
                    <a:pt x="10725" y="1019"/>
                    <a:pt x="10733" y="1019"/>
                  </a:cubicBezTo>
                  <a:cubicBezTo>
                    <a:pt x="10740" y="1019"/>
                    <a:pt x="10746" y="1025"/>
                    <a:pt x="10752" y="1036"/>
                  </a:cubicBezTo>
                  <a:lnTo>
                    <a:pt x="10736" y="1058"/>
                  </a:lnTo>
                  <a:lnTo>
                    <a:pt x="10736" y="1058"/>
                  </a:lnTo>
                  <a:cubicBezTo>
                    <a:pt x="10737" y="1058"/>
                    <a:pt x="10739" y="1058"/>
                    <a:pt x="10740" y="1058"/>
                  </a:cubicBezTo>
                  <a:cubicBezTo>
                    <a:pt x="10761" y="1058"/>
                    <a:pt x="10750" y="1087"/>
                    <a:pt x="10740" y="1108"/>
                  </a:cubicBezTo>
                  <a:cubicBezTo>
                    <a:pt x="10746" y="1104"/>
                    <a:pt x="10750" y="1102"/>
                    <a:pt x="10753" y="1102"/>
                  </a:cubicBezTo>
                  <a:cubicBezTo>
                    <a:pt x="10775" y="1102"/>
                    <a:pt x="10766" y="1170"/>
                    <a:pt x="10788" y="1170"/>
                  </a:cubicBezTo>
                  <a:cubicBezTo>
                    <a:pt x="10794" y="1170"/>
                    <a:pt x="10801" y="1166"/>
                    <a:pt x="10812" y="1156"/>
                  </a:cubicBezTo>
                  <a:lnTo>
                    <a:pt x="10812" y="1156"/>
                  </a:lnTo>
                  <a:lnTo>
                    <a:pt x="10800" y="1179"/>
                  </a:lnTo>
                  <a:cubicBezTo>
                    <a:pt x="10810" y="1173"/>
                    <a:pt x="10818" y="1171"/>
                    <a:pt x="10824" y="1171"/>
                  </a:cubicBezTo>
                  <a:cubicBezTo>
                    <a:pt x="10846" y="1171"/>
                    <a:pt x="10853" y="1195"/>
                    <a:pt x="10870" y="1195"/>
                  </a:cubicBezTo>
                  <a:cubicBezTo>
                    <a:pt x="10878" y="1195"/>
                    <a:pt x="10890" y="1188"/>
                    <a:pt x="10907" y="1167"/>
                  </a:cubicBezTo>
                  <a:lnTo>
                    <a:pt x="10907" y="1167"/>
                  </a:lnTo>
                  <a:cubicBezTo>
                    <a:pt x="10904" y="1198"/>
                    <a:pt x="10907" y="1208"/>
                    <a:pt x="10913" y="1208"/>
                  </a:cubicBezTo>
                  <a:cubicBezTo>
                    <a:pt x="10926" y="1208"/>
                    <a:pt x="10950" y="1169"/>
                    <a:pt x="10961" y="1169"/>
                  </a:cubicBezTo>
                  <a:cubicBezTo>
                    <a:pt x="10966" y="1169"/>
                    <a:pt x="10968" y="1175"/>
                    <a:pt x="10967" y="1192"/>
                  </a:cubicBezTo>
                  <a:lnTo>
                    <a:pt x="10967" y="1192"/>
                  </a:lnTo>
                  <a:cubicBezTo>
                    <a:pt x="11062" y="1263"/>
                    <a:pt x="11145" y="1370"/>
                    <a:pt x="11276" y="1382"/>
                  </a:cubicBezTo>
                  <a:lnTo>
                    <a:pt x="11264" y="1406"/>
                  </a:lnTo>
                  <a:cubicBezTo>
                    <a:pt x="11395" y="1525"/>
                    <a:pt x="11562" y="1572"/>
                    <a:pt x="11705" y="1691"/>
                  </a:cubicBezTo>
                  <a:cubicBezTo>
                    <a:pt x="11728" y="1679"/>
                    <a:pt x="11752" y="1632"/>
                    <a:pt x="11776" y="1620"/>
                  </a:cubicBezTo>
                  <a:cubicBezTo>
                    <a:pt x="11776" y="1620"/>
                    <a:pt x="11788" y="1632"/>
                    <a:pt x="11776" y="1656"/>
                  </a:cubicBezTo>
                  <a:cubicBezTo>
                    <a:pt x="11752" y="1656"/>
                    <a:pt x="11752" y="1679"/>
                    <a:pt x="11740" y="1691"/>
                  </a:cubicBezTo>
                  <a:cubicBezTo>
                    <a:pt x="11758" y="1700"/>
                    <a:pt x="11763" y="1723"/>
                    <a:pt x="11779" y="1723"/>
                  </a:cubicBezTo>
                  <a:cubicBezTo>
                    <a:pt x="11785" y="1723"/>
                    <a:pt x="11791" y="1721"/>
                    <a:pt x="11800" y="1715"/>
                  </a:cubicBezTo>
                  <a:lnTo>
                    <a:pt x="11800" y="1679"/>
                  </a:lnTo>
                  <a:cubicBezTo>
                    <a:pt x="11812" y="1679"/>
                    <a:pt x="11824" y="1691"/>
                    <a:pt x="11824" y="1691"/>
                  </a:cubicBezTo>
                  <a:cubicBezTo>
                    <a:pt x="11812" y="1703"/>
                    <a:pt x="11800" y="1739"/>
                    <a:pt x="11788" y="1751"/>
                  </a:cubicBezTo>
                  <a:cubicBezTo>
                    <a:pt x="11806" y="1738"/>
                    <a:pt x="11816" y="1733"/>
                    <a:pt x="11822" y="1733"/>
                  </a:cubicBezTo>
                  <a:cubicBezTo>
                    <a:pt x="11840" y="1733"/>
                    <a:pt x="11804" y="1787"/>
                    <a:pt x="11829" y="1787"/>
                  </a:cubicBezTo>
                  <a:cubicBezTo>
                    <a:pt x="11831" y="1787"/>
                    <a:pt x="11833" y="1787"/>
                    <a:pt x="11835" y="1787"/>
                  </a:cubicBezTo>
                  <a:cubicBezTo>
                    <a:pt x="11883" y="1727"/>
                    <a:pt x="11955" y="1691"/>
                    <a:pt x="12002" y="1667"/>
                  </a:cubicBezTo>
                  <a:lnTo>
                    <a:pt x="12002" y="1691"/>
                  </a:lnTo>
                  <a:cubicBezTo>
                    <a:pt x="12001" y="1690"/>
                    <a:pt x="12000" y="1690"/>
                    <a:pt x="11999" y="1690"/>
                  </a:cubicBezTo>
                  <a:cubicBezTo>
                    <a:pt x="11989" y="1690"/>
                    <a:pt x="11979" y="1729"/>
                    <a:pt x="11961" y="1729"/>
                  </a:cubicBezTo>
                  <a:cubicBezTo>
                    <a:pt x="11959" y="1729"/>
                    <a:pt x="11957" y="1728"/>
                    <a:pt x="11955" y="1727"/>
                  </a:cubicBezTo>
                  <a:lnTo>
                    <a:pt x="11955" y="1727"/>
                  </a:lnTo>
                  <a:cubicBezTo>
                    <a:pt x="11966" y="1751"/>
                    <a:pt x="11990" y="1739"/>
                    <a:pt x="12002" y="1751"/>
                  </a:cubicBezTo>
                  <a:cubicBezTo>
                    <a:pt x="12014" y="1739"/>
                    <a:pt x="12026" y="1715"/>
                    <a:pt x="12038" y="1715"/>
                  </a:cubicBezTo>
                  <a:lnTo>
                    <a:pt x="12038" y="1715"/>
                  </a:lnTo>
                  <a:cubicBezTo>
                    <a:pt x="12038" y="1727"/>
                    <a:pt x="12014" y="1763"/>
                    <a:pt x="12026" y="1775"/>
                  </a:cubicBezTo>
                  <a:lnTo>
                    <a:pt x="12002" y="1787"/>
                  </a:lnTo>
                  <a:cubicBezTo>
                    <a:pt x="11998" y="1794"/>
                    <a:pt x="12000" y="1797"/>
                    <a:pt x="12003" y="1797"/>
                  </a:cubicBezTo>
                  <a:cubicBezTo>
                    <a:pt x="12010" y="1797"/>
                    <a:pt x="12026" y="1787"/>
                    <a:pt x="12026" y="1787"/>
                  </a:cubicBezTo>
                  <a:lnTo>
                    <a:pt x="12026" y="1787"/>
                  </a:lnTo>
                  <a:cubicBezTo>
                    <a:pt x="12014" y="1810"/>
                    <a:pt x="12026" y="1822"/>
                    <a:pt x="12002" y="1858"/>
                  </a:cubicBezTo>
                  <a:cubicBezTo>
                    <a:pt x="12038" y="1834"/>
                    <a:pt x="12038" y="1846"/>
                    <a:pt x="12062" y="1834"/>
                  </a:cubicBezTo>
                  <a:cubicBezTo>
                    <a:pt x="12062" y="1814"/>
                    <a:pt x="12069" y="1809"/>
                    <a:pt x="12080" y="1804"/>
                  </a:cubicBezTo>
                  <a:lnTo>
                    <a:pt x="12080" y="1804"/>
                  </a:lnTo>
                  <a:cubicBezTo>
                    <a:pt x="12080" y="1804"/>
                    <a:pt x="12080" y="1804"/>
                    <a:pt x="12080" y="1804"/>
                  </a:cubicBezTo>
                  <a:cubicBezTo>
                    <a:pt x="12071" y="1804"/>
                    <a:pt x="12056" y="1804"/>
                    <a:pt x="12038" y="1822"/>
                  </a:cubicBezTo>
                  <a:cubicBezTo>
                    <a:pt x="12038" y="1798"/>
                    <a:pt x="12109" y="1763"/>
                    <a:pt x="12086" y="1763"/>
                  </a:cubicBezTo>
                  <a:cubicBezTo>
                    <a:pt x="12093" y="1760"/>
                    <a:pt x="12098" y="1759"/>
                    <a:pt x="12103" y="1759"/>
                  </a:cubicBezTo>
                  <a:cubicBezTo>
                    <a:pt x="12115" y="1759"/>
                    <a:pt x="12118" y="1766"/>
                    <a:pt x="12134" y="1766"/>
                  </a:cubicBezTo>
                  <a:cubicBezTo>
                    <a:pt x="12139" y="1766"/>
                    <a:pt x="12147" y="1765"/>
                    <a:pt x="12157" y="1763"/>
                  </a:cubicBezTo>
                  <a:cubicBezTo>
                    <a:pt x="12145" y="1751"/>
                    <a:pt x="12181" y="1727"/>
                    <a:pt x="12181" y="1715"/>
                  </a:cubicBezTo>
                  <a:lnTo>
                    <a:pt x="12181" y="1715"/>
                  </a:lnTo>
                  <a:cubicBezTo>
                    <a:pt x="12205" y="1727"/>
                    <a:pt x="12181" y="1727"/>
                    <a:pt x="12169" y="1763"/>
                  </a:cubicBezTo>
                  <a:cubicBezTo>
                    <a:pt x="12177" y="1771"/>
                    <a:pt x="12168" y="1785"/>
                    <a:pt x="12174" y="1785"/>
                  </a:cubicBezTo>
                  <a:cubicBezTo>
                    <a:pt x="12176" y="1785"/>
                    <a:pt x="12182" y="1782"/>
                    <a:pt x="12193" y="1775"/>
                  </a:cubicBezTo>
                  <a:lnTo>
                    <a:pt x="12193" y="1775"/>
                  </a:lnTo>
                  <a:cubicBezTo>
                    <a:pt x="12205" y="1798"/>
                    <a:pt x="12169" y="1798"/>
                    <a:pt x="12169" y="1822"/>
                  </a:cubicBezTo>
                  <a:cubicBezTo>
                    <a:pt x="12165" y="1825"/>
                    <a:pt x="12161" y="1826"/>
                    <a:pt x="12158" y="1826"/>
                  </a:cubicBezTo>
                  <a:cubicBezTo>
                    <a:pt x="12145" y="1826"/>
                    <a:pt x="12140" y="1806"/>
                    <a:pt x="12129" y="1806"/>
                  </a:cubicBezTo>
                  <a:cubicBezTo>
                    <a:pt x="12120" y="1806"/>
                    <a:pt x="12108" y="1817"/>
                    <a:pt x="12086" y="1858"/>
                  </a:cubicBezTo>
                  <a:cubicBezTo>
                    <a:pt x="12084" y="1856"/>
                    <a:pt x="12082" y="1856"/>
                    <a:pt x="12079" y="1856"/>
                  </a:cubicBezTo>
                  <a:cubicBezTo>
                    <a:pt x="12066" y="1856"/>
                    <a:pt x="12045" y="1872"/>
                    <a:pt x="12033" y="1872"/>
                  </a:cubicBezTo>
                  <a:cubicBezTo>
                    <a:pt x="12030" y="1872"/>
                    <a:pt x="12028" y="1872"/>
                    <a:pt x="12026" y="1870"/>
                  </a:cubicBezTo>
                  <a:lnTo>
                    <a:pt x="12026" y="1870"/>
                  </a:lnTo>
                  <a:cubicBezTo>
                    <a:pt x="12026" y="1890"/>
                    <a:pt x="12026" y="1920"/>
                    <a:pt x="12041" y="1920"/>
                  </a:cubicBezTo>
                  <a:cubicBezTo>
                    <a:pt x="12044" y="1920"/>
                    <a:pt x="12047" y="1919"/>
                    <a:pt x="12050" y="1918"/>
                  </a:cubicBezTo>
                  <a:lnTo>
                    <a:pt x="12086" y="1870"/>
                  </a:lnTo>
                  <a:cubicBezTo>
                    <a:pt x="12096" y="1870"/>
                    <a:pt x="12123" y="1844"/>
                    <a:pt x="12131" y="1844"/>
                  </a:cubicBezTo>
                  <a:cubicBezTo>
                    <a:pt x="12132" y="1844"/>
                    <a:pt x="12133" y="1844"/>
                    <a:pt x="12133" y="1846"/>
                  </a:cubicBezTo>
                  <a:cubicBezTo>
                    <a:pt x="12121" y="1858"/>
                    <a:pt x="12109" y="1882"/>
                    <a:pt x="12121" y="1882"/>
                  </a:cubicBezTo>
                  <a:cubicBezTo>
                    <a:pt x="12121" y="1882"/>
                    <a:pt x="12121" y="1882"/>
                    <a:pt x="12121" y="1870"/>
                  </a:cubicBezTo>
                  <a:cubicBezTo>
                    <a:pt x="12142" y="1870"/>
                    <a:pt x="12162" y="1844"/>
                    <a:pt x="12182" y="1844"/>
                  </a:cubicBezTo>
                  <a:cubicBezTo>
                    <a:pt x="12186" y="1844"/>
                    <a:pt x="12189" y="1844"/>
                    <a:pt x="12193" y="1846"/>
                  </a:cubicBezTo>
                  <a:cubicBezTo>
                    <a:pt x="12193" y="1822"/>
                    <a:pt x="12205" y="1798"/>
                    <a:pt x="12205" y="1763"/>
                  </a:cubicBezTo>
                  <a:cubicBezTo>
                    <a:pt x="12212" y="1751"/>
                    <a:pt x="12216" y="1747"/>
                    <a:pt x="12218" y="1747"/>
                  </a:cubicBezTo>
                  <a:cubicBezTo>
                    <a:pt x="12223" y="1747"/>
                    <a:pt x="12220" y="1767"/>
                    <a:pt x="12228" y="1775"/>
                  </a:cubicBezTo>
                  <a:cubicBezTo>
                    <a:pt x="12216" y="1775"/>
                    <a:pt x="12216" y="1775"/>
                    <a:pt x="12216" y="1787"/>
                  </a:cubicBezTo>
                  <a:lnTo>
                    <a:pt x="12240" y="1775"/>
                  </a:lnTo>
                  <a:lnTo>
                    <a:pt x="12240" y="1775"/>
                  </a:lnTo>
                  <a:cubicBezTo>
                    <a:pt x="12240" y="1798"/>
                    <a:pt x="12193" y="1822"/>
                    <a:pt x="12193" y="1846"/>
                  </a:cubicBezTo>
                  <a:cubicBezTo>
                    <a:pt x="12188" y="1864"/>
                    <a:pt x="12192" y="1868"/>
                    <a:pt x="12198" y="1868"/>
                  </a:cubicBezTo>
                  <a:cubicBezTo>
                    <a:pt x="12204" y="1868"/>
                    <a:pt x="12213" y="1863"/>
                    <a:pt x="12217" y="1863"/>
                  </a:cubicBezTo>
                  <a:lnTo>
                    <a:pt x="12217" y="1863"/>
                  </a:lnTo>
                  <a:cubicBezTo>
                    <a:pt x="12219" y="1863"/>
                    <a:pt x="12219" y="1864"/>
                    <a:pt x="12216" y="1870"/>
                  </a:cubicBezTo>
                  <a:cubicBezTo>
                    <a:pt x="12216" y="1870"/>
                    <a:pt x="12228" y="1858"/>
                    <a:pt x="12228" y="1858"/>
                  </a:cubicBezTo>
                  <a:cubicBezTo>
                    <a:pt x="12234" y="1858"/>
                    <a:pt x="12240" y="1861"/>
                    <a:pt x="12248" y="1861"/>
                  </a:cubicBezTo>
                  <a:cubicBezTo>
                    <a:pt x="12255" y="1861"/>
                    <a:pt x="12264" y="1858"/>
                    <a:pt x="12276" y="1846"/>
                  </a:cubicBezTo>
                  <a:lnTo>
                    <a:pt x="12276" y="1846"/>
                  </a:lnTo>
                  <a:cubicBezTo>
                    <a:pt x="12272" y="1850"/>
                    <a:pt x="12272" y="1851"/>
                    <a:pt x="12274" y="1851"/>
                  </a:cubicBezTo>
                  <a:cubicBezTo>
                    <a:pt x="12279" y="1851"/>
                    <a:pt x="12292" y="1846"/>
                    <a:pt x="12300" y="1846"/>
                  </a:cubicBezTo>
                  <a:cubicBezTo>
                    <a:pt x="12306" y="1840"/>
                    <a:pt x="12320" y="1829"/>
                    <a:pt x="12327" y="1829"/>
                  </a:cubicBezTo>
                  <a:cubicBezTo>
                    <a:pt x="12333" y="1829"/>
                    <a:pt x="12334" y="1836"/>
                    <a:pt x="12324" y="1858"/>
                  </a:cubicBezTo>
                  <a:cubicBezTo>
                    <a:pt x="12324" y="1870"/>
                    <a:pt x="12324" y="1894"/>
                    <a:pt x="12312" y="1906"/>
                  </a:cubicBezTo>
                  <a:lnTo>
                    <a:pt x="12324" y="1929"/>
                  </a:lnTo>
                  <a:lnTo>
                    <a:pt x="12300" y="1965"/>
                  </a:lnTo>
                  <a:cubicBezTo>
                    <a:pt x="12304" y="1967"/>
                    <a:pt x="12308" y="1968"/>
                    <a:pt x="12312" y="1968"/>
                  </a:cubicBezTo>
                  <a:cubicBezTo>
                    <a:pt x="12329" y="1968"/>
                    <a:pt x="12342" y="1947"/>
                    <a:pt x="12371" y="1918"/>
                  </a:cubicBezTo>
                  <a:cubicBezTo>
                    <a:pt x="12371" y="1940"/>
                    <a:pt x="12386" y="1948"/>
                    <a:pt x="12399" y="1948"/>
                  </a:cubicBezTo>
                  <a:cubicBezTo>
                    <a:pt x="12407" y="1948"/>
                    <a:pt x="12415" y="1946"/>
                    <a:pt x="12419" y="1941"/>
                  </a:cubicBezTo>
                  <a:cubicBezTo>
                    <a:pt x="12419" y="1918"/>
                    <a:pt x="12395" y="1918"/>
                    <a:pt x="12395" y="1894"/>
                  </a:cubicBezTo>
                  <a:cubicBezTo>
                    <a:pt x="12395" y="1906"/>
                    <a:pt x="12383" y="1918"/>
                    <a:pt x="12383" y="1929"/>
                  </a:cubicBezTo>
                  <a:cubicBezTo>
                    <a:pt x="12371" y="1918"/>
                    <a:pt x="12383" y="1906"/>
                    <a:pt x="12395" y="1882"/>
                  </a:cubicBezTo>
                  <a:cubicBezTo>
                    <a:pt x="12401" y="1876"/>
                    <a:pt x="12405" y="1874"/>
                    <a:pt x="12408" y="1874"/>
                  </a:cubicBezTo>
                  <a:cubicBezTo>
                    <a:pt x="12422" y="1874"/>
                    <a:pt x="12412" y="1921"/>
                    <a:pt x="12416" y="1921"/>
                  </a:cubicBezTo>
                  <a:cubicBezTo>
                    <a:pt x="12417" y="1921"/>
                    <a:pt x="12418" y="1920"/>
                    <a:pt x="12419" y="1918"/>
                  </a:cubicBezTo>
                  <a:cubicBezTo>
                    <a:pt x="12426" y="1915"/>
                    <a:pt x="12430" y="1914"/>
                    <a:pt x="12433" y="1914"/>
                  </a:cubicBezTo>
                  <a:cubicBezTo>
                    <a:pt x="12446" y="1914"/>
                    <a:pt x="12429" y="1932"/>
                    <a:pt x="12419" y="1941"/>
                  </a:cubicBezTo>
                  <a:cubicBezTo>
                    <a:pt x="12419" y="1941"/>
                    <a:pt x="12419" y="1941"/>
                    <a:pt x="12431" y="1953"/>
                  </a:cubicBezTo>
                  <a:lnTo>
                    <a:pt x="12431" y="1929"/>
                  </a:lnTo>
                  <a:cubicBezTo>
                    <a:pt x="12433" y="1932"/>
                    <a:pt x="12436" y="1933"/>
                    <a:pt x="12438" y="1933"/>
                  </a:cubicBezTo>
                  <a:cubicBezTo>
                    <a:pt x="12445" y="1933"/>
                    <a:pt x="12452" y="1926"/>
                    <a:pt x="12459" y="1926"/>
                  </a:cubicBezTo>
                  <a:cubicBezTo>
                    <a:pt x="12461" y="1926"/>
                    <a:pt x="12464" y="1927"/>
                    <a:pt x="12467" y="1929"/>
                  </a:cubicBezTo>
                  <a:lnTo>
                    <a:pt x="12455" y="1941"/>
                  </a:lnTo>
                  <a:cubicBezTo>
                    <a:pt x="12450" y="1959"/>
                    <a:pt x="12454" y="1964"/>
                    <a:pt x="12460" y="1964"/>
                  </a:cubicBezTo>
                  <a:cubicBezTo>
                    <a:pt x="12467" y="1964"/>
                    <a:pt x="12478" y="1958"/>
                    <a:pt x="12484" y="1958"/>
                  </a:cubicBezTo>
                  <a:cubicBezTo>
                    <a:pt x="12488" y="1958"/>
                    <a:pt x="12490" y="1960"/>
                    <a:pt x="12490" y="1965"/>
                  </a:cubicBezTo>
                  <a:cubicBezTo>
                    <a:pt x="12490" y="1974"/>
                    <a:pt x="12469" y="2012"/>
                    <a:pt x="12470" y="2012"/>
                  </a:cubicBezTo>
                  <a:cubicBezTo>
                    <a:pt x="12471" y="2012"/>
                    <a:pt x="12473" y="2009"/>
                    <a:pt x="12478" y="2001"/>
                  </a:cubicBezTo>
                  <a:cubicBezTo>
                    <a:pt x="12478" y="2005"/>
                    <a:pt x="12480" y="2006"/>
                    <a:pt x="12482" y="2006"/>
                  </a:cubicBezTo>
                  <a:cubicBezTo>
                    <a:pt x="12485" y="2006"/>
                    <a:pt x="12490" y="2001"/>
                    <a:pt x="12490" y="2001"/>
                  </a:cubicBezTo>
                  <a:lnTo>
                    <a:pt x="12502" y="2013"/>
                  </a:lnTo>
                  <a:cubicBezTo>
                    <a:pt x="12490" y="2001"/>
                    <a:pt x="12490" y="2001"/>
                    <a:pt x="12502" y="2001"/>
                  </a:cubicBezTo>
                  <a:cubicBezTo>
                    <a:pt x="12502" y="1992"/>
                    <a:pt x="12508" y="1984"/>
                    <a:pt x="12512" y="1984"/>
                  </a:cubicBezTo>
                  <a:cubicBezTo>
                    <a:pt x="12513" y="1984"/>
                    <a:pt x="12514" y="1985"/>
                    <a:pt x="12514" y="1989"/>
                  </a:cubicBezTo>
                  <a:lnTo>
                    <a:pt x="12526" y="2001"/>
                  </a:lnTo>
                  <a:cubicBezTo>
                    <a:pt x="12526" y="2013"/>
                    <a:pt x="12538" y="2013"/>
                    <a:pt x="12538" y="2013"/>
                  </a:cubicBezTo>
                  <a:cubicBezTo>
                    <a:pt x="12544" y="2007"/>
                    <a:pt x="12550" y="2004"/>
                    <a:pt x="12551" y="2004"/>
                  </a:cubicBezTo>
                  <a:lnTo>
                    <a:pt x="12551" y="2004"/>
                  </a:lnTo>
                  <a:cubicBezTo>
                    <a:pt x="12553" y="2004"/>
                    <a:pt x="12550" y="2007"/>
                    <a:pt x="12538" y="2013"/>
                  </a:cubicBezTo>
                  <a:lnTo>
                    <a:pt x="12526" y="2025"/>
                  </a:lnTo>
                  <a:cubicBezTo>
                    <a:pt x="12538" y="2025"/>
                    <a:pt x="12538" y="2037"/>
                    <a:pt x="12526" y="2037"/>
                  </a:cubicBezTo>
                  <a:cubicBezTo>
                    <a:pt x="12521" y="2066"/>
                    <a:pt x="12531" y="2071"/>
                    <a:pt x="12542" y="2071"/>
                  </a:cubicBezTo>
                  <a:cubicBezTo>
                    <a:pt x="12548" y="2071"/>
                    <a:pt x="12555" y="2070"/>
                    <a:pt x="12561" y="2070"/>
                  </a:cubicBezTo>
                  <a:cubicBezTo>
                    <a:pt x="12571" y="2070"/>
                    <a:pt x="12578" y="2074"/>
                    <a:pt x="12574" y="2096"/>
                  </a:cubicBezTo>
                  <a:cubicBezTo>
                    <a:pt x="12597" y="2084"/>
                    <a:pt x="12597" y="2060"/>
                    <a:pt x="12597" y="2048"/>
                  </a:cubicBezTo>
                  <a:cubicBezTo>
                    <a:pt x="12621" y="2037"/>
                    <a:pt x="12645" y="2025"/>
                    <a:pt x="12657" y="2013"/>
                  </a:cubicBezTo>
                  <a:lnTo>
                    <a:pt x="12657" y="2013"/>
                  </a:lnTo>
                  <a:cubicBezTo>
                    <a:pt x="12645" y="2060"/>
                    <a:pt x="12657" y="2108"/>
                    <a:pt x="12609" y="2156"/>
                  </a:cubicBezTo>
                  <a:cubicBezTo>
                    <a:pt x="12611" y="2160"/>
                    <a:pt x="12613" y="2161"/>
                    <a:pt x="12615" y="2161"/>
                  </a:cubicBezTo>
                  <a:cubicBezTo>
                    <a:pt x="12625" y="2161"/>
                    <a:pt x="12635" y="2118"/>
                    <a:pt x="12645" y="2108"/>
                  </a:cubicBezTo>
                  <a:lnTo>
                    <a:pt x="12645" y="2120"/>
                  </a:lnTo>
                  <a:cubicBezTo>
                    <a:pt x="12645" y="2108"/>
                    <a:pt x="12657" y="2084"/>
                    <a:pt x="12669" y="2060"/>
                  </a:cubicBezTo>
                  <a:cubicBezTo>
                    <a:pt x="12683" y="2046"/>
                    <a:pt x="12693" y="2041"/>
                    <a:pt x="12699" y="2041"/>
                  </a:cubicBezTo>
                  <a:cubicBezTo>
                    <a:pt x="12703" y="2041"/>
                    <a:pt x="12705" y="2044"/>
                    <a:pt x="12705" y="2048"/>
                  </a:cubicBezTo>
                  <a:lnTo>
                    <a:pt x="12681" y="2084"/>
                  </a:lnTo>
                  <a:cubicBezTo>
                    <a:pt x="12705" y="2084"/>
                    <a:pt x="12740" y="2025"/>
                    <a:pt x="12788" y="2001"/>
                  </a:cubicBezTo>
                  <a:lnTo>
                    <a:pt x="12788" y="2001"/>
                  </a:lnTo>
                  <a:cubicBezTo>
                    <a:pt x="12788" y="2025"/>
                    <a:pt x="12752" y="2048"/>
                    <a:pt x="12728" y="2084"/>
                  </a:cubicBezTo>
                  <a:lnTo>
                    <a:pt x="12752" y="2084"/>
                  </a:lnTo>
                  <a:lnTo>
                    <a:pt x="12728" y="2120"/>
                  </a:lnTo>
                  <a:cubicBezTo>
                    <a:pt x="12736" y="2120"/>
                    <a:pt x="12750" y="2109"/>
                    <a:pt x="12758" y="2109"/>
                  </a:cubicBezTo>
                  <a:cubicBezTo>
                    <a:pt x="12762" y="2109"/>
                    <a:pt x="12764" y="2112"/>
                    <a:pt x="12764" y="2120"/>
                  </a:cubicBezTo>
                  <a:cubicBezTo>
                    <a:pt x="12740" y="2132"/>
                    <a:pt x="12764" y="2156"/>
                    <a:pt x="12728" y="2179"/>
                  </a:cubicBezTo>
                  <a:lnTo>
                    <a:pt x="12705" y="2179"/>
                  </a:lnTo>
                  <a:cubicBezTo>
                    <a:pt x="12705" y="2168"/>
                    <a:pt x="12705" y="2168"/>
                    <a:pt x="12695" y="2168"/>
                  </a:cubicBezTo>
                  <a:lnTo>
                    <a:pt x="12695" y="2168"/>
                  </a:lnTo>
                  <a:cubicBezTo>
                    <a:pt x="12694" y="2168"/>
                    <a:pt x="12694" y="2169"/>
                    <a:pt x="12693" y="2169"/>
                  </a:cubicBezTo>
                  <a:cubicBezTo>
                    <a:pt x="12693" y="2169"/>
                    <a:pt x="12693" y="2168"/>
                    <a:pt x="12693" y="2168"/>
                  </a:cubicBezTo>
                  <a:lnTo>
                    <a:pt x="12693" y="2168"/>
                  </a:lnTo>
                  <a:cubicBezTo>
                    <a:pt x="12694" y="2168"/>
                    <a:pt x="12694" y="2168"/>
                    <a:pt x="12695" y="2168"/>
                  </a:cubicBezTo>
                  <a:lnTo>
                    <a:pt x="12695" y="2168"/>
                  </a:lnTo>
                  <a:cubicBezTo>
                    <a:pt x="12696" y="2167"/>
                    <a:pt x="12697" y="2165"/>
                    <a:pt x="12698" y="2164"/>
                  </a:cubicBezTo>
                  <a:lnTo>
                    <a:pt x="12698" y="2164"/>
                  </a:lnTo>
                  <a:lnTo>
                    <a:pt x="12693" y="2168"/>
                  </a:lnTo>
                  <a:cubicBezTo>
                    <a:pt x="12693" y="2168"/>
                    <a:pt x="12681" y="2179"/>
                    <a:pt x="12681" y="2179"/>
                  </a:cubicBezTo>
                  <a:cubicBezTo>
                    <a:pt x="12657" y="2179"/>
                    <a:pt x="12633" y="2191"/>
                    <a:pt x="12609" y="2203"/>
                  </a:cubicBezTo>
                  <a:cubicBezTo>
                    <a:pt x="12645" y="2263"/>
                    <a:pt x="12562" y="2227"/>
                    <a:pt x="12586" y="2275"/>
                  </a:cubicBezTo>
                  <a:cubicBezTo>
                    <a:pt x="12633" y="2310"/>
                    <a:pt x="12586" y="2287"/>
                    <a:pt x="12586" y="2310"/>
                  </a:cubicBezTo>
                  <a:cubicBezTo>
                    <a:pt x="12586" y="2287"/>
                    <a:pt x="12550" y="2275"/>
                    <a:pt x="12538" y="2275"/>
                  </a:cubicBezTo>
                  <a:lnTo>
                    <a:pt x="12538" y="2275"/>
                  </a:lnTo>
                  <a:cubicBezTo>
                    <a:pt x="12550" y="2287"/>
                    <a:pt x="12550" y="2299"/>
                    <a:pt x="12550" y="2310"/>
                  </a:cubicBezTo>
                  <a:cubicBezTo>
                    <a:pt x="12538" y="2304"/>
                    <a:pt x="12517" y="2299"/>
                    <a:pt x="12504" y="2299"/>
                  </a:cubicBezTo>
                  <a:cubicBezTo>
                    <a:pt x="12490" y="2299"/>
                    <a:pt x="12484" y="2304"/>
                    <a:pt x="12502" y="2322"/>
                  </a:cubicBezTo>
                  <a:cubicBezTo>
                    <a:pt x="12467" y="2322"/>
                    <a:pt x="12478" y="2310"/>
                    <a:pt x="12467" y="2299"/>
                  </a:cubicBezTo>
                  <a:cubicBezTo>
                    <a:pt x="12463" y="2297"/>
                    <a:pt x="12461" y="2296"/>
                    <a:pt x="12460" y="2296"/>
                  </a:cubicBezTo>
                  <a:lnTo>
                    <a:pt x="12460" y="2296"/>
                  </a:lnTo>
                  <a:cubicBezTo>
                    <a:pt x="12456" y="2296"/>
                    <a:pt x="12477" y="2313"/>
                    <a:pt x="12473" y="2313"/>
                  </a:cubicBezTo>
                  <a:cubicBezTo>
                    <a:pt x="12472" y="2313"/>
                    <a:pt x="12470" y="2312"/>
                    <a:pt x="12467" y="2310"/>
                  </a:cubicBezTo>
                  <a:lnTo>
                    <a:pt x="12455" y="2310"/>
                  </a:lnTo>
                  <a:cubicBezTo>
                    <a:pt x="12443" y="2322"/>
                    <a:pt x="12431" y="2322"/>
                    <a:pt x="12407" y="2334"/>
                  </a:cubicBezTo>
                  <a:cubicBezTo>
                    <a:pt x="12467" y="2382"/>
                    <a:pt x="12419" y="2370"/>
                    <a:pt x="12431" y="2394"/>
                  </a:cubicBezTo>
                  <a:cubicBezTo>
                    <a:pt x="12419" y="2382"/>
                    <a:pt x="12407" y="2382"/>
                    <a:pt x="12383" y="2382"/>
                  </a:cubicBezTo>
                  <a:lnTo>
                    <a:pt x="12419" y="2418"/>
                  </a:lnTo>
                  <a:cubicBezTo>
                    <a:pt x="12433" y="2431"/>
                    <a:pt x="12430" y="2435"/>
                    <a:pt x="12423" y="2435"/>
                  </a:cubicBezTo>
                  <a:cubicBezTo>
                    <a:pt x="12417" y="2435"/>
                    <a:pt x="12408" y="2432"/>
                    <a:pt x="12402" y="2432"/>
                  </a:cubicBezTo>
                  <a:cubicBezTo>
                    <a:pt x="12395" y="2432"/>
                    <a:pt x="12392" y="2434"/>
                    <a:pt x="12395" y="2441"/>
                  </a:cubicBezTo>
                  <a:lnTo>
                    <a:pt x="12407" y="2453"/>
                  </a:lnTo>
                  <a:cubicBezTo>
                    <a:pt x="12413" y="2459"/>
                    <a:pt x="12404" y="2462"/>
                    <a:pt x="12389" y="2462"/>
                  </a:cubicBezTo>
                  <a:cubicBezTo>
                    <a:pt x="12374" y="2462"/>
                    <a:pt x="12353" y="2459"/>
                    <a:pt x="12336" y="2453"/>
                  </a:cubicBezTo>
                  <a:lnTo>
                    <a:pt x="12336" y="2453"/>
                  </a:lnTo>
                  <a:cubicBezTo>
                    <a:pt x="12383" y="2620"/>
                    <a:pt x="12181" y="2549"/>
                    <a:pt x="12157" y="2656"/>
                  </a:cubicBezTo>
                  <a:cubicBezTo>
                    <a:pt x="12169" y="2668"/>
                    <a:pt x="12181" y="2668"/>
                    <a:pt x="12205" y="2691"/>
                  </a:cubicBezTo>
                  <a:cubicBezTo>
                    <a:pt x="12209" y="2691"/>
                    <a:pt x="12212" y="2691"/>
                    <a:pt x="12214" y="2692"/>
                  </a:cubicBezTo>
                  <a:lnTo>
                    <a:pt x="12214" y="2692"/>
                  </a:lnTo>
                  <a:cubicBezTo>
                    <a:pt x="12211" y="2685"/>
                    <a:pt x="12208" y="2680"/>
                    <a:pt x="12216" y="2680"/>
                  </a:cubicBezTo>
                  <a:cubicBezTo>
                    <a:pt x="12228" y="2691"/>
                    <a:pt x="12264" y="2727"/>
                    <a:pt x="12240" y="2727"/>
                  </a:cubicBezTo>
                  <a:cubicBezTo>
                    <a:pt x="12240" y="2715"/>
                    <a:pt x="12240" y="2715"/>
                    <a:pt x="12240" y="2715"/>
                  </a:cubicBezTo>
                  <a:cubicBezTo>
                    <a:pt x="12228" y="2715"/>
                    <a:pt x="12240" y="2727"/>
                    <a:pt x="12228" y="2727"/>
                  </a:cubicBezTo>
                  <a:cubicBezTo>
                    <a:pt x="12222" y="2733"/>
                    <a:pt x="12222" y="2736"/>
                    <a:pt x="12222" y="2736"/>
                  </a:cubicBezTo>
                  <a:cubicBezTo>
                    <a:pt x="12222" y="2736"/>
                    <a:pt x="12222" y="2733"/>
                    <a:pt x="12216" y="2727"/>
                  </a:cubicBezTo>
                  <a:lnTo>
                    <a:pt x="12169" y="2739"/>
                  </a:lnTo>
                  <a:cubicBezTo>
                    <a:pt x="12193" y="2763"/>
                    <a:pt x="12190" y="2769"/>
                    <a:pt x="12179" y="2769"/>
                  </a:cubicBezTo>
                  <a:cubicBezTo>
                    <a:pt x="12169" y="2769"/>
                    <a:pt x="12151" y="2763"/>
                    <a:pt x="12145" y="2763"/>
                  </a:cubicBezTo>
                  <a:cubicBezTo>
                    <a:pt x="12109" y="2739"/>
                    <a:pt x="12145" y="2739"/>
                    <a:pt x="12109" y="2715"/>
                  </a:cubicBezTo>
                  <a:lnTo>
                    <a:pt x="12086" y="2703"/>
                  </a:lnTo>
                  <a:lnTo>
                    <a:pt x="12109" y="2727"/>
                  </a:lnTo>
                  <a:lnTo>
                    <a:pt x="12086" y="2727"/>
                  </a:lnTo>
                  <a:lnTo>
                    <a:pt x="12086" y="2727"/>
                  </a:lnTo>
                  <a:lnTo>
                    <a:pt x="12086" y="2727"/>
                  </a:lnTo>
                  <a:cubicBezTo>
                    <a:pt x="12086" y="2727"/>
                    <a:pt x="12086" y="2727"/>
                    <a:pt x="12086" y="2727"/>
                  </a:cubicBezTo>
                  <a:lnTo>
                    <a:pt x="12086" y="2727"/>
                  </a:lnTo>
                  <a:cubicBezTo>
                    <a:pt x="12090" y="2731"/>
                    <a:pt x="12094" y="2736"/>
                    <a:pt x="12097" y="2739"/>
                  </a:cubicBezTo>
                  <a:cubicBezTo>
                    <a:pt x="12097" y="2739"/>
                    <a:pt x="12094" y="2739"/>
                    <a:pt x="12090" y="2737"/>
                  </a:cubicBezTo>
                  <a:lnTo>
                    <a:pt x="12090" y="2737"/>
                  </a:lnTo>
                  <a:lnTo>
                    <a:pt x="12097" y="2751"/>
                  </a:lnTo>
                  <a:cubicBezTo>
                    <a:pt x="12080" y="2739"/>
                    <a:pt x="12074" y="2739"/>
                    <a:pt x="12069" y="2739"/>
                  </a:cubicBezTo>
                  <a:cubicBezTo>
                    <a:pt x="12065" y="2739"/>
                    <a:pt x="12062" y="2739"/>
                    <a:pt x="12050" y="2727"/>
                  </a:cubicBezTo>
                  <a:lnTo>
                    <a:pt x="12050" y="2727"/>
                  </a:lnTo>
                  <a:cubicBezTo>
                    <a:pt x="12007" y="2748"/>
                    <a:pt x="12050" y="2789"/>
                    <a:pt x="12018" y="2789"/>
                  </a:cubicBezTo>
                  <a:cubicBezTo>
                    <a:pt x="12014" y="2789"/>
                    <a:pt x="12009" y="2788"/>
                    <a:pt x="12002" y="2787"/>
                  </a:cubicBezTo>
                  <a:lnTo>
                    <a:pt x="12002" y="2787"/>
                  </a:lnTo>
                  <a:cubicBezTo>
                    <a:pt x="12014" y="2799"/>
                    <a:pt x="12050" y="2834"/>
                    <a:pt x="12038" y="2846"/>
                  </a:cubicBezTo>
                  <a:cubicBezTo>
                    <a:pt x="12026" y="2846"/>
                    <a:pt x="12014" y="2834"/>
                    <a:pt x="12002" y="2822"/>
                  </a:cubicBezTo>
                  <a:lnTo>
                    <a:pt x="12002" y="2822"/>
                  </a:lnTo>
                  <a:lnTo>
                    <a:pt x="12014" y="2846"/>
                  </a:lnTo>
                  <a:cubicBezTo>
                    <a:pt x="12000" y="2840"/>
                    <a:pt x="11990" y="2838"/>
                    <a:pt x="11984" y="2838"/>
                  </a:cubicBezTo>
                  <a:cubicBezTo>
                    <a:pt x="11963" y="2838"/>
                    <a:pt x="11970" y="2861"/>
                    <a:pt x="11943" y="2870"/>
                  </a:cubicBezTo>
                  <a:lnTo>
                    <a:pt x="11931" y="2858"/>
                  </a:lnTo>
                  <a:lnTo>
                    <a:pt x="11931" y="2858"/>
                  </a:lnTo>
                  <a:cubicBezTo>
                    <a:pt x="11943" y="2870"/>
                    <a:pt x="11955" y="2894"/>
                    <a:pt x="11943" y="2894"/>
                  </a:cubicBezTo>
                  <a:lnTo>
                    <a:pt x="11907" y="2870"/>
                  </a:lnTo>
                  <a:lnTo>
                    <a:pt x="11907" y="2870"/>
                  </a:lnTo>
                  <a:cubicBezTo>
                    <a:pt x="11883" y="2870"/>
                    <a:pt x="11966" y="2930"/>
                    <a:pt x="11943" y="2930"/>
                  </a:cubicBezTo>
                  <a:cubicBezTo>
                    <a:pt x="11978" y="2953"/>
                    <a:pt x="12002" y="2953"/>
                    <a:pt x="12026" y="2977"/>
                  </a:cubicBezTo>
                  <a:cubicBezTo>
                    <a:pt x="12011" y="2967"/>
                    <a:pt x="12000" y="2963"/>
                    <a:pt x="11994" y="2963"/>
                  </a:cubicBezTo>
                  <a:cubicBezTo>
                    <a:pt x="11987" y="2963"/>
                    <a:pt x="11988" y="2970"/>
                    <a:pt x="12002" y="2977"/>
                  </a:cubicBezTo>
                  <a:cubicBezTo>
                    <a:pt x="12002" y="2989"/>
                    <a:pt x="12002" y="2992"/>
                    <a:pt x="12001" y="2992"/>
                  </a:cubicBezTo>
                  <a:cubicBezTo>
                    <a:pt x="11999" y="2992"/>
                    <a:pt x="11996" y="2989"/>
                    <a:pt x="11990" y="2989"/>
                  </a:cubicBezTo>
                  <a:lnTo>
                    <a:pt x="12002" y="3013"/>
                  </a:lnTo>
                  <a:cubicBezTo>
                    <a:pt x="12001" y="3015"/>
                    <a:pt x="11998" y="3015"/>
                    <a:pt x="11996" y="3015"/>
                  </a:cubicBezTo>
                  <a:cubicBezTo>
                    <a:pt x="11983" y="3015"/>
                    <a:pt x="11961" y="2994"/>
                    <a:pt x="11948" y="2974"/>
                  </a:cubicBezTo>
                  <a:lnTo>
                    <a:pt x="11948" y="2974"/>
                  </a:lnTo>
                  <a:cubicBezTo>
                    <a:pt x="11960" y="2999"/>
                    <a:pt x="11930" y="2990"/>
                    <a:pt x="11919" y="3001"/>
                  </a:cubicBezTo>
                  <a:lnTo>
                    <a:pt x="11907" y="2989"/>
                  </a:lnTo>
                  <a:lnTo>
                    <a:pt x="11895" y="3001"/>
                  </a:lnTo>
                  <a:cubicBezTo>
                    <a:pt x="11919" y="3025"/>
                    <a:pt x="11907" y="3037"/>
                    <a:pt x="11883" y="3037"/>
                  </a:cubicBezTo>
                  <a:lnTo>
                    <a:pt x="11871" y="3025"/>
                  </a:lnTo>
                  <a:lnTo>
                    <a:pt x="11871" y="3025"/>
                  </a:lnTo>
                  <a:cubicBezTo>
                    <a:pt x="11876" y="3035"/>
                    <a:pt x="11873" y="3039"/>
                    <a:pt x="11864" y="3039"/>
                  </a:cubicBezTo>
                  <a:cubicBezTo>
                    <a:pt x="11853" y="3039"/>
                    <a:pt x="11832" y="3032"/>
                    <a:pt x="11812" y="3025"/>
                  </a:cubicBezTo>
                  <a:lnTo>
                    <a:pt x="11812" y="3025"/>
                  </a:lnTo>
                  <a:cubicBezTo>
                    <a:pt x="11826" y="3044"/>
                    <a:pt x="11814" y="3046"/>
                    <a:pt x="11797" y="3046"/>
                  </a:cubicBezTo>
                  <a:cubicBezTo>
                    <a:pt x="11792" y="3046"/>
                    <a:pt x="11788" y="3046"/>
                    <a:pt x="11783" y="3046"/>
                  </a:cubicBezTo>
                  <a:cubicBezTo>
                    <a:pt x="11761" y="3046"/>
                    <a:pt x="11740" y="3049"/>
                    <a:pt x="11764" y="3084"/>
                  </a:cubicBezTo>
                  <a:lnTo>
                    <a:pt x="11740" y="3061"/>
                  </a:lnTo>
                  <a:lnTo>
                    <a:pt x="11740" y="3061"/>
                  </a:lnTo>
                  <a:cubicBezTo>
                    <a:pt x="11776" y="3132"/>
                    <a:pt x="11681" y="3096"/>
                    <a:pt x="11740" y="3168"/>
                  </a:cubicBezTo>
                  <a:cubicBezTo>
                    <a:pt x="11729" y="3165"/>
                    <a:pt x="11721" y="3164"/>
                    <a:pt x="11716" y="3164"/>
                  </a:cubicBezTo>
                  <a:cubicBezTo>
                    <a:pt x="11675" y="3164"/>
                    <a:pt x="11763" y="3223"/>
                    <a:pt x="11742" y="3223"/>
                  </a:cubicBezTo>
                  <a:cubicBezTo>
                    <a:pt x="11738" y="3223"/>
                    <a:pt x="11730" y="3220"/>
                    <a:pt x="11716" y="3215"/>
                  </a:cubicBezTo>
                  <a:lnTo>
                    <a:pt x="11716" y="3215"/>
                  </a:lnTo>
                  <a:lnTo>
                    <a:pt x="11728" y="3227"/>
                  </a:lnTo>
                  <a:cubicBezTo>
                    <a:pt x="11645" y="3311"/>
                    <a:pt x="11538" y="3370"/>
                    <a:pt x="11514" y="3489"/>
                  </a:cubicBezTo>
                  <a:lnTo>
                    <a:pt x="11502" y="3477"/>
                  </a:lnTo>
                  <a:cubicBezTo>
                    <a:pt x="11371" y="3584"/>
                    <a:pt x="11324" y="3751"/>
                    <a:pt x="11216" y="3870"/>
                  </a:cubicBezTo>
                  <a:cubicBezTo>
                    <a:pt x="11216" y="3894"/>
                    <a:pt x="11264" y="3918"/>
                    <a:pt x="11276" y="3942"/>
                  </a:cubicBezTo>
                  <a:cubicBezTo>
                    <a:pt x="11276" y="3942"/>
                    <a:pt x="11271" y="3947"/>
                    <a:pt x="11260" y="3947"/>
                  </a:cubicBezTo>
                  <a:cubicBezTo>
                    <a:pt x="11255" y="3947"/>
                    <a:pt x="11248" y="3946"/>
                    <a:pt x="11240" y="3942"/>
                  </a:cubicBezTo>
                  <a:cubicBezTo>
                    <a:pt x="11240" y="3930"/>
                    <a:pt x="11216" y="3918"/>
                    <a:pt x="11204" y="3906"/>
                  </a:cubicBezTo>
                  <a:cubicBezTo>
                    <a:pt x="11204" y="3930"/>
                    <a:pt x="11157" y="3930"/>
                    <a:pt x="11181" y="3953"/>
                  </a:cubicBezTo>
                  <a:lnTo>
                    <a:pt x="11216" y="3965"/>
                  </a:lnTo>
                  <a:cubicBezTo>
                    <a:pt x="11228" y="3977"/>
                    <a:pt x="11216" y="3989"/>
                    <a:pt x="11204" y="3989"/>
                  </a:cubicBezTo>
                  <a:cubicBezTo>
                    <a:pt x="11195" y="3980"/>
                    <a:pt x="11173" y="3971"/>
                    <a:pt x="11162" y="3962"/>
                  </a:cubicBezTo>
                  <a:lnTo>
                    <a:pt x="11162" y="3962"/>
                  </a:lnTo>
                  <a:cubicBezTo>
                    <a:pt x="11175" y="3983"/>
                    <a:pt x="11171" y="3987"/>
                    <a:pt x="11162" y="3987"/>
                  </a:cubicBezTo>
                  <a:cubicBezTo>
                    <a:pt x="11154" y="3987"/>
                    <a:pt x="11142" y="3983"/>
                    <a:pt x="11132" y="3983"/>
                  </a:cubicBezTo>
                  <a:cubicBezTo>
                    <a:pt x="11123" y="3983"/>
                    <a:pt x="11118" y="3987"/>
                    <a:pt x="11121" y="4001"/>
                  </a:cubicBezTo>
                  <a:cubicBezTo>
                    <a:pt x="11181" y="4049"/>
                    <a:pt x="11204" y="4108"/>
                    <a:pt x="11240" y="4156"/>
                  </a:cubicBezTo>
                  <a:lnTo>
                    <a:pt x="11216" y="4156"/>
                  </a:lnTo>
                  <a:cubicBezTo>
                    <a:pt x="11216" y="4144"/>
                    <a:pt x="11169" y="4132"/>
                    <a:pt x="11181" y="4108"/>
                  </a:cubicBezTo>
                  <a:lnTo>
                    <a:pt x="11181" y="4108"/>
                  </a:lnTo>
                  <a:cubicBezTo>
                    <a:pt x="11157" y="4120"/>
                    <a:pt x="11169" y="4144"/>
                    <a:pt x="11157" y="4156"/>
                  </a:cubicBezTo>
                  <a:cubicBezTo>
                    <a:pt x="11169" y="4156"/>
                    <a:pt x="11193" y="4180"/>
                    <a:pt x="11193" y="4192"/>
                  </a:cubicBezTo>
                  <a:cubicBezTo>
                    <a:pt x="11183" y="4192"/>
                    <a:pt x="11158" y="4176"/>
                    <a:pt x="11143" y="4176"/>
                  </a:cubicBezTo>
                  <a:cubicBezTo>
                    <a:pt x="11139" y="4176"/>
                    <a:pt x="11135" y="4177"/>
                    <a:pt x="11133" y="4180"/>
                  </a:cubicBezTo>
                  <a:lnTo>
                    <a:pt x="11121" y="4156"/>
                  </a:lnTo>
                  <a:cubicBezTo>
                    <a:pt x="11117" y="4154"/>
                    <a:pt x="11114" y="4153"/>
                    <a:pt x="11112" y="4153"/>
                  </a:cubicBezTo>
                  <a:lnTo>
                    <a:pt x="11112" y="4153"/>
                  </a:lnTo>
                  <a:cubicBezTo>
                    <a:pt x="11106" y="4153"/>
                    <a:pt x="11121" y="4170"/>
                    <a:pt x="11121" y="4180"/>
                  </a:cubicBezTo>
                  <a:cubicBezTo>
                    <a:pt x="11097" y="4168"/>
                    <a:pt x="11085" y="4168"/>
                    <a:pt x="11050" y="4156"/>
                  </a:cubicBezTo>
                  <a:lnTo>
                    <a:pt x="11050" y="4156"/>
                  </a:lnTo>
                  <a:cubicBezTo>
                    <a:pt x="11085" y="4192"/>
                    <a:pt x="11062" y="4180"/>
                    <a:pt x="11073" y="4204"/>
                  </a:cubicBezTo>
                  <a:cubicBezTo>
                    <a:pt x="11109" y="4215"/>
                    <a:pt x="11097" y="4239"/>
                    <a:pt x="11121" y="4251"/>
                  </a:cubicBezTo>
                  <a:lnTo>
                    <a:pt x="11121" y="4227"/>
                  </a:lnTo>
                  <a:cubicBezTo>
                    <a:pt x="11117" y="4229"/>
                    <a:pt x="11114" y="4230"/>
                    <a:pt x="11112" y="4230"/>
                  </a:cubicBezTo>
                  <a:cubicBezTo>
                    <a:pt x="11104" y="4230"/>
                    <a:pt x="11115" y="4209"/>
                    <a:pt x="11085" y="4180"/>
                  </a:cubicBezTo>
                  <a:lnTo>
                    <a:pt x="11085" y="4180"/>
                  </a:lnTo>
                  <a:cubicBezTo>
                    <a:pt x="11105" y="4190"/>
                    <a:pt x="11134" y="4233"/>
                    <a:pt x="11142" y="4233"/>
                  </a:cubicBezTo>
                  <a:cubicBezTo>
                    <a:pt x="11144" y="4233"/>
                    <a:pt x="11145" y="4231"/>
                    <a:pt x="11145" y="4227"/>
                  </a:cubicBezTo>
                  <a:lnTo>
                    <a:pt x="11145" y="4227"/>
                  </a:lnTo>
                  <a:cubicBezTo>
                    <a:pt x="11157" y="4263"/>
                    <a:pt x="11133" y="4251"/>
                    <a:pt x="11157" y="4299"/>
                  </a:cubicBezTo>
                  <a:cubicBezTo>
                    <a:pt x="11157" y="4297"/>
                    <a:pt x="11157" y="4296"/>
                    <a:pt x="11158" y="4296"/>
                  </a:cubicBezTo>
                  <a:cubicBezTo>
                    <a:pt x="11164" y="4296"/>
                    <a:pt x="11184" y="4323"/>
                    <a:pt x="11204" y="4323"/>
                  </a:cubicBezTo>
                  <a:cubicBezTo>
                    <a:pt x="11201" y="4330"/>
                    <a:pt x="11197" y="4333"/>
                    <a:pt x="11193" y="4333"/>
                  </a:cubicBezTo>
                  <a:cubicBezTo>
                    <a:pt x="11183" y="4333"/>
                    <a:pt x="11170" y="4319"/>
                    <a:pt x="11145" y="4311"/>
                  </a:cubicBezTo>
                  <a:cubicBezTo>
                    <a:pt x="11145" y="4314"/>
                    <a:pt x="11143" y="4314"/>
                    <a:pt x="11142" y="4314"/>
                  </a:cubicBezTo>
                  <a:cubicBezTo>
                    <a:pt x="11140" y="4314"/>
                    <a:pt x="11137" y="4314"/>
                    <a:pt x="11136" y="4314"/>
                  </a:cubicBezTo>
                  <a:cubicBezTo>
                    <a:pt x="11133" y="4314"/>
                    <a:pt x="11133" y="4317"/>
                    <a:pt x="11145" y="4334"/>
                  </a:cubicBezTo>
                  <a:cubicBezTo>
                    <a:pt x="11166" y="4356"/>
                    <a:pt x="11162" y="4360"/>
                    <a:pt x="11155" y="4360"/>
                  </a:cubicBezTo>
                  <a:cubicBezTo>
                    <a:pt x="11151" y="4360"/>
                    <a:pt x="11145" y="4358"/>
                    <a:pt x="11145" y="4358"/>
                  </a:cubicBezTo>
                  <a:lnTo>
                    <a:pt x="11133" y="4358"/>
                  </a:lnTo>
                  <a:lnTo>
                    <a:pt x="11145" y="4370"/>
                  </a:lnTo>
                  <a:cubicBezTo>
                    <a:pt x="11142" y="4372"/>
                    <a:pt x="11140" y="4372"/>
                    <a:pt x="11137" y="4372"/>
                  </a:cubicBezTo>
                  <a:cubicBezTo>
                    <a:pt x="11116" y="4372"/>
                    <a:pt x="11093" y="4334"/>
                    <a:pt x="11062" y="4334"/>
                  </a:cubicBezTo>
                  <a:cubicBezTo>
                    <a:pt x="11056" y="4333"/>
                    <a:pt x="11053" y="4332"/>
                    <a:pt x="11051" y="4332"/>
                  </a:cubicBezTo>
                  <a:cubicBezTo>
                    <a:pt x="11038" y="4332"/>
                    <a:pt x="11070" y="4358"/>
                    <a:pt x="11050" y="4358"/>
                  </a:cubicBezTo>
                  <a:lnTo>
                    <a:pt x="11062" y="4358"/>
                  </a:lnTo>
                  <a:cubicBezTo>
                    <a:pt x="11062" y="4370"/>
                    <a:pt x="11050" y="4382"/>
                    <a:pt x="11073" y="4406"/>
                  </a:cubicBezTo>
                  <a:cubicBezTo>
                    <a:pt x="11071" y="4404"/>
                    <a:pt x="11070" y="4403"/>
                    <a:pt x="11069" y="4403"/>
                  </a:cubicBezTo>
                  <a:lnTo>
                    <a:pt x="11069" y="4403"/>
                  </a:lnTo>
                  <a:cubicBezTo>
                    <a:pt x="11066" y="4403"/>
                    <a:pt x="11076" y="4420"/>
                    <a:pt x="11085" y="4430"/>
                  </a:cubicBezTo>
                  <a:cubicBezTo>
                    <a:pt x="11085" y="4439"/>
                    <a:pt x="11099" y="4462"/>
                    <a:pt x="11085" y="4462"/>
                  </a:cubicBezTo>
                  <a:cubicBezTo>
                    <a:pt x="11080" y="4462"/>
                    <a:pt x="11073" y="4459"/>
                    <a:pt x="11062" y="4454"/>
                  </a:cubicBezTo>
                  <a:cubicBezTo>
                    <a:pt x="11050" y="4454"/>
                    <a:pt x="11026" y="4454"/>
                    <a:pt x="11014" y="4442"/>
                  </a:cubicBezTo>
                  <a:lnTo>
                    <a:pt x="10990" y="4454"/>
                  </a:lnTo>
                  <a:lnTo>
                    <a:pt x="10954" y="4418"/>
                  </a:lnTo>
                  <a:lnTo>
                    <a:pt x="10954" y="4418"/>
                  </a:lnTo>
                  <a:cubicBezTo>
                    <a:pt x="10954" y="4442"/>
                    <a:pt x="10978" y="4465"/>
                    <a:pt x="11002" y="4501"/>
                  </a:cubicBezTo>
                  <a:cubicBezTo>
                    <a:pt x="11014" y="4501"/>
                    <a:pt x="11026" y="4501"/>
                    <a:pt x="11050" y="4513"/>
                  </a:cubicBezTo>
                  <a:cubicBezTo>
                    <a:pt x="11085" y="4549"/>
                    <a:pt x="10990" y="4537"/>
                    <a:pt x="11026" y="4549"/>
                  </a:cubicBezTo>
                  <a:cubicBezTo>
                    <a:pt x="11026" y="4557"/>
                    <a:pt x="11025" y="4559"/>
                    <a:pt x="11022" y="4559"/>
                  </a:cubicBezTo>
                  <a:cubicBezTo>
                    <a:pt x="11018" y="4559"/>
                    <a:pt x="11010" y="4549"/>
                    <a:pt x="11002" y="4549"/>
                  </a:cubicBezTo>
                  <a:lnTo>
                    <a:pt x="11002" y="4549"/>
                  </a:lnTo>
                  <a:cubicBezTo>
                    <a:pt x="10990" y="4561"/>
                    <a:pt x="11014" y="4573"/>
                    <a:pt x="11014" y="4585"/>
                  </a:cubicBezTo>
                  <a:lnTo>
                    <a:pt x="10990" y="4585"/>
                  </a:lnTo>
                  <a:cubicBezTo>
                    <a:pt x="10981" y="4580"/>
                    <a:pt x="10975" y="4578"/>
                    <a:pt x="10973" y="4578"/>
                  </a:cubicBezTo>
                  <a:cubicBezTo>
                    <a:pt x="10963" y="4578"/>
                    <a:pt x="10997" y="4608"/>
                    <a:pt x="10978" y="4608"/>
                  </a:cubicBezTo>
                  <a:cubicBezTo>
                    <a:pt x="10969" y="4608"/>
                    <a:pt x="10934" y="4588"/>
                    <a:pt x="10926" y="4588"/>
                  </a:cubicBezTo>
                  <a:lnTo>
                    <a:pt x="10926" y="4588"/>
                  </a:lnTo>
                  <a:cubicBezTo>
                    <a:pt x="10924" y="4588"/>
                    <a:pt x="10925" y="4590"/>
                    <a:pt x="10931" y="4596"/>
                  </a:cubicBezTo>
                  <a:cubicBezTo>
                    <a:pt x="10931" y="4596"/>
                    <a:pt x="10931" y="4608"/>
                    <a:pt x="10943" y="4608"/>
                  </a:cubicBezTo>
                  <a:cubicBezTo>
                    <a:pt x="10954" y="4620"/>
                    <a:pt x="10966" y="4632"/>
                    <a:pt x="10954" y="4632"/>
                  </a:cubicBezTo>
                  <a:lnTo>
                    <a:pt x="10943" y="4644"/>
                  </a:lnTo>
                  <a:cubicBezTo>
                    <a:pt x="10931" y="4644"/>
                    <a:pt x="10931" y="4644"/>
                    <a:pt x="10931" y="4656"/>
                  </a:cubicBezTo>
                  <a:lnTo>
                    <a:pt x="10919" y="4644"/>
                  </a:lnTo>
                  <a:cubicBezTo>
                    <a:pt x="10919" y="4648"/>
                    <a:pt x="10917" y="4649"/>
                    <a:pt x="10916" y="4649"/>
                  </a:cubicBezTo>
                  <a:cubicBezTo>
                    <a:pt x="10912" y="4649"/>
                    <a:pt x="10907" y="4644"/>
                    <a:pt x="10907" y="4644"/>
                  </a:cubicBezTo>
                  <a:cubicBezTo>
                    <a:pt x="10900" y="4643"/>
                    <a:pt x="10895" y="4642"/>
                    <a:pt x="10891" y="4642"/>
                  </a:cubicBezTo>
                  <a:cubicBezTo>
                    <a:pt x="10852" y="4642"/>
                    <a:pt x="10891" y="4681"/>
                    <a:pt x="10861" y="4681"/>
                  </a:cubicBezTo>
                  <a:cubicBezTo>
                    <a:pt x="10857" y="4681"/>
                    <a:pt x="10853" y="4681"/>
                    <a:pt x="10847" y="4680"/>
                  </a:cubicBezTo>
                  <a:lnTo>
                    <a:pt x="10847" y="4680"/>
                  </a:lnTo>
                  <a:cubicBezTo>
                    <a:pt x="10871" y="4704"/>
                    <a:pt x="10883" y="4704"/>
                    <a:pt x="10907" y="4715"/>
                  </a:cubicBezTo>
                  <a:cubicBezTo>
                    <a:pt x="10919" y="4727"/>
                    <a:pt x="10931" y="4751"/>
                    <a:pt x="10943" y="4775"/>
                  </a:cubicBezTo>
                  <a:cubicBezTo>
                    <a:pt x="10895" y="4751"/>
                    <a:pt x="10847" y="4763"/>
                    <a:pt x="10800" y="4727"/>
                  </a:cubicBezTo>
                  <a:lnTo>
                    <a:pt x="10800" y="4727"/>
                  </a:lnTo>
                  <a:cubicBezTo>
                    <a:pt x="10788" y="4739"/>
                    <a:pt x="10835" y="4739"/>
                    <a:pt x="10847" y="4763"/>
                  </a:cubicBezTo>
                  <a:cubicBezTo>
                    <a:pt x="10847" y="4763"/>
                    <a:pt x="10871" y="4763"/>
                    <a:pt x="10895" y="4775"/>
                  </a:cubicBezTo>
                  <a:cubicBezTo>
                    <a:pt x="10919" y="4799"/>
                    <a:pt x="10919" y="4811"/>
                    <a:pt x="10907" y="4811"/>
                  </a:cubicBezTo>
                  <a:lnTo>
                    <a:pt x="10871" y="4787"/>
                  </a:lnTo>
                  <a:lnTo>
                    <a:pt x="10871" y="4787"/>
                  </a:lnTo>
                  <a:cubicBezTo>
                    <a:pt x="10871" y="4811"/>
                    <a:pt x="10931" y="4846"/>
                    <a:pt x="10966" y="4882"/>
                  </a:cubicBezTo>
                  <a:cubicBezTo>
                    <a:pt x="10943" y="4882"/>
                    <a:pt x="10919" y="4858"/>
                    <a:pt x="10871" y="4835"/>
                  </a:cubicBezTo>
                  <a:lnTo>
                    <a:pt x="10871" y="4846"/>
                  </a:lnTo>
                  <a:lnTo>
                    <a:pt x="10847" y="4835"/>
                  </a:lnTo>
                  <a:lnTo>
                    <a:pt x="10847" y="4835"/>
                  </a:lnTo>
                  <a:cubicBezTo>
                    <a:pt x="10847" y="4846"/>
                    <a:pt x="10871" y="4870"/>
                    <a:pt x="10859" y="4870"/>
                  </a:cubicBezTo>
                  <a:cubicBezTo>
                    <a:pt x="10835" y="4846"/>
                    <a:pt x="10812" y="4870"/>
                    <a:pt x="10788" y="4835"/>
                  </a:cubicBezTo>
                  <a:cubicBezTo>
                    <a:pt x="10776" y="4835"/>
                    <a:pt x="10788" y="4846"/>
                    <a:pt x="10800" y="4858"/>
                  </a:cubicBezTo>
                  <a:cubicBezTo>
                    <a:pt x="10804" y="4862"/>
                    <a:pt x="10806" y="4864"/>
                    <a:pt x="10808" y="4864"/>
                  </a:cubicBezTo>
                  <a:cubicBezTo>
                    <a:pt x="10813" y="4864"/>
                    <a:pt x="10816" y="4858"/>
                    <a:pt x="10823" y="4858"/>
                  </a:cubicBezTo>
                  <a:cubicBezTo>
                    <a:pt x="10847" y="4882"/>
                    <a:pt x="10847" y="4882"/>
                    <a:pt x="10835" y="4894"/>
                  </a:cubicBezTo>
                  <a:cubicBezTo>
                    <a:pt x="10816" y="4884"/>
                    <a:pt x="10851" y="4867"/>
                    <a:pt x="10821" y="4867"/>
                  </a:cubicBezTo>
                  <a:cubicBezTo>
                    <a:pt x="10815" y="4867"/>
                    <a:pt x="10805" y="4868"/>
                    <a:pt x="10791" y="4870"/>
                  </a:cubicBezTo>
                  <a:lnTo>
                    <a:pt x="10791" y="4870"/>
                  </a:lnTo>
                  <a:cubicBezTo>
                    <a:pt x="10794" y="4869"/>
                    <a:pt x="10800" y="4866"/>
                    <a:pt x="10800" y="4858"/>
                  </a:cubicBezTo>
                  <a:lnTo>
                    <a:pt x="10788" y="4858"/>
                  </a:lnTo>
                  <a:cubicBezTo>
                    <a:pt x="10764" y="4858"/>
                    <a:pt x="10728" y="4858"/>
                    <a:pt x="10776" y="4846"/>
                  </a:cubicBezTo>
                  <a:lnTo>
                    <a:pt x="10764" y="4846"/>
                  </a:lnTo>
                  <a:cubicBezTo>
                    <a:pt x="10764" y="4835"/>
                    <a:pt x="10764" y="4835"/>
                    <a:pt x="10776" y="4823"/>
                  </a:cubicBezTo>
                  <a:cubicBezTo>
                    <a:pt x="10784" y="4823"/>
                    <a:pt x="10792" y="4828"/>
                    <a:pt x="10793" y="4828"/>
                  </a:cubicBezTo>
                  <a:cubicBezTo>
                    <a:pt x="10793" y="4828"/>
                    <a:pt x="10792" y="4827"/>
                    <a:pt x="10788" y="4823"/>
                  </a:cubicBezTo>
                  <a:cubicBezTo>
                    <a:pt x="10776" y="4811"/>
                    <a:pt x="10776" y="4811"/>
                    <a:pt x="10776" y="4811"/>
                  </a:cubicBezTo>
                  <a:lnTo>
                    <a:pt x="10800" y="4811"/>
                  </a:lnTo>
                  <a:lnTo>
                    <a:pt x="10823" y="4835"/>
                  </a:lnTo>
                  <a:cubicBezTo>
                    <a:pt x="10847" y="4835"/>
                    <a:pt x="10788" y="4811"/>
                    <a:pt x="10800" y="4799"/>
                  </a:cubicBezTo>
                  <a:lnTo>
                    <a:pt x="10788" y="4799"/>
                  </a:lnTo>
                  <a:cubicBezTo>
                    <a:pt x="10800" y="4763"/>
                    <a:pt x="10812" y="4727"/>
                    <a:pt x="10764" y="4704"/>
                  </a:cubicBezTo>
                  <a:lnTo>
                    <a:pt x="10788" y="4704"/>
                  </a:lnTo>
                  <a:cubicBezTo>
                    <a:pt x="10788" y="4704"/>
                    <a:pt x="10788" y="4704"/>
                    <a:pt x="10788" y="4692"/>
                  </a:cubicBezTo>
                  <a:cubicBezTo>
                    <a:pt x="10812" y="4620"/>
                    <a:pt x="10764" y="4561"/>
                    <a:pt x="10764" y="4489"/>
                  </a:cubicBezTo>
                  <a:cubicBezTo>
                    <a:pt x="10748" y="4489"/>
                    <a:pt x="10722" y="4495"/>
                    <a:pt x="10699" y="4495"/>
                  </a:cubicBezTo>
                  <a:cubicBezTo>
                    <a:pt x="10687" y="4495"/>
                    <a:pt x="10677" y="4493"/>
                    <a:pt x="10669" y="4489"/>
                  </a:cubicBezTo>
                  <a:cubicBezTo>
                    <a:pt x="10669" y="4489"/>
                    <a:pt x="10669" y="4489"/>
                    <a:pt x="10692" y="4477"/>
                  </a:cubicBezTo>
                  <a:cubicBezTo>
                    <a:pt x="10700" y="4481"/>
                    <a:pt x="10708" y="4483"/>
                    <a:pt x="10715" y="4483"/>
                  </a:cubicBezTo>
                  <a:cubicBezTo>
                    <a:pt x="10730" y="4483"/>
                    <a:pt x="10740" y="4477"/>
                    <a:pt x="10740" y="4477"/>
                  </a:cubicBezTo>
                  <a:cubicBezTo>
                    <a:pt x="10740" y="4477"/>
                    <a:pt x="10776" y="4454"/>
                    <a:pt x="10740" y="4454"/>
                  </a:cubicBezTo>
                  <a:lnTo>
                    <a:pt x="10704" y="4465"/>
                  </a:lnTo>
                  <a:cubicBezTo>
                    <a:pt x="10692" y="4465"/>
                    <a:pt x="10692" y="4465"/>
                    <a:pt x="10692" y="4454"/>
                  </a:cubicBezTo>
                  <a:cubicBezTo>
                    <a:pt x="10716" y="4454"/>
                    <a:pt x="10752" y="4442"/>
                    <a:pt x="10764" y="4442"/>
                  </a:cubicBezTo>
                  <a:cubicBezTo>
                    <a:pt x="10669" y="4442"/>
                    <a:pt x="10800" y="4430"/>
                    <a:pt x="10764" y="4418"/>
                  </a:cubicBezTo>
                  <a:lnTo>
                    <a:pt x="10764" y="4418"/>
                  </a:lnTo>
                  <a:cubicBezTo>
                    <a:pt x="10728" y="4424"/>
                    <a:pt x="10692" y="4427"/>
                    <a:pt x="10660" y="4427"/>
                  </a:cubicBezTo>
                  <a:cubicBezTo>
                    <a:pt x="10627" y="4427"/>
                    <a:pt x="10597" y="4424"/>
                    <a:pt x="10573" y="4418"/>
                  </a:cubicBezTo>
                  <a:lnTo>
                    <a:pt x="10585" y="4418"/>
                  </a:lnTo>
                  <a:cubicBezTo>
                    <a:pt x="10585" y="4418"/>
                    <a:pt x="10612" y="4413"/>
                    <a:pt x="10629" y="4413"/>
                  </a:cubicBezTo>
                  <a:cubicBezTo>
                    <a:pt x="10638" y="4413"/>
                    <a:pt x="10645" y="4414"/>
                    <a:pt x="10645" y="4418"/>
                  </a:cubicBezTo>
                  <a:cubicBezTo>
                    <a:pt x="10657" y="4406"/>
                    <a:pt x="10633" y="4406"/>
                    <a:pt x="10633" y="4394"/>
                  </a:cubicBezTo>
                  <a:cubicBezTo>
                    <a:pt x="10625" y="4394"/>
                    <a:pt x="10612" y="4399"/>
                    <a:pt x="10600" y="4399"/>
                  </a:cubicBezTo>
                  <a:cubicBezTo>
                    <a:pt x="10595" y="4399"/>
                    <a:pt x="10589" y="4398"/>
                    <a:pt x="10585" y="4394"/>
                  </a:cubicBezTo>
                  <a:cubicBezTo>
                    <a:pt x="10597" y="4394"/>
                    <a:pt x="10633" y="4382"/>
                    <a:pt x="10633" y="4382"/>
                  </a:cubicBezTo>
                  <a:lnTo>
                    <a:pt x="10645" y="4382"/>
                  </a:lnTo>
                  <a:cubicBezTo>
                    <a:pt x="10681" y="4370"/>
                    <a:pt x="10681" y="4358"/>
                    <a:pt x="10716" y="4358"/>
                  </a:cubicBezTo>
                  <a:cubicBezTo>
                    <a:pt x="10669" y="4358"/>
                    <a:pt x="10692" y="4346"/>
                    <a:pt x="10669" y="4346"/>
                  </a:cubicBezTo>
                  <a:cubicBezTo>
                    <a:pt x="10633" y="4358"/>
                    <a:pt x="10621" y="4358"/>
                    <a:pt x="10597" y="4358"/>
                  </a:cubicBezTo>
                  <a:lnTo>
                    <a:pt x="10608" y="4370"/>
                  </a:lnTo>
                  <a:lnTo>
                    <a:pt x="10608" y="4370"/>
                  </a:lnTo>
                  <a:cubicBezTo>
                    <a:pt x="10601" y="4370"/>
                    <a:pt x="10596" y="4370"/>
                    <a:pt x="10596" y="4370"/>
                  </a:cubicBezTo>
                  <a:lnTo>
                    <a:pt x="10596" y="4370"/>
                  </a:lnTo>
                  <a:cubicBezTo>
                    <a:pt x="10562" y="4370"/>
                    <a:pt x="10585" y="4358"/>
                    <a:pt x="10550" y="4358"/>
                  </a:cubicBezTo>
                  <a:cubicBezTo>
                    <a:pt x="10550" y="4358"/>
                    <a:pt x="10514" y="4358"/>
                    <a:pt x="10490" y="4370"/>
                  </a:cubicBezTo>
                  <a:cubicBezTo>
                    <a:pt x="10490" y="4358"/>
                    <a:pt x="10514" y="4358"/>
                    <a:pt x="10550" y="4358"/>
                  </a:cubicBezTo>
                  <a:cubicBezTo>
                    <a:pt x="10538" y="4346"/>
                    <a:pt x="10573" y="4346"/>
                    <a:pt x="10538" y="4346"/>
                  </a:cubicBezTo>
                  <a:cubicBezTo>
                    <a:pt x="10550" y="4334"/>
                    <a:pt x="10573" y="4334"/>
                    <a:pt x="10597" y="4334"/>
                  </a:cubicBezTo>
                  <a:cubicBezTo>
                    <a:pt x="10603" y="4333"/>
                    <a:pt x="10605" y="4332"/>
                    <a:pt x="10606" y="4332"/>
                  </a:cubicBezTo>
                  <a:lnTo>
                    <a:pt x="10606" y="4332"/>
                  </a:lnTo>
                  <a:cubicBezTo>
                    <a:pt x="10611" y="4332"/>
                    <a:pt x="10590" y="4343"/>
                    <a:pt x="10611" y="4343"/>
                  </a:cubicBezTo>
                  <a:cubicBezTo>
                    <a:pt x="10620" y="4343"/>
                    <a:pt x="10638" y="4341"/>
                    <a:pt x="10669" y="4334"/>
                  </a:cubicBezTo>
                  <a:lnTo>
                    <a:pt x="10633" y="4334"/>
                  </a:lnTo>
                  <a:cubicBezTo>
                    <a:pt x="10645" y="4334"/>
                    <a:pt x="10681" y="4323"/>
                    <a:pt x="10669" y="4323"/>
                  </a:cubicBezTo>
                  <a:lnTo>
                    <a:pt x="10585" y="4323"/>
                  </a:lnTo>
                  <a:cubicBezTo>
                    <a:pt x="10573" y="4323"/>
                    <a:pt x="10550" y="4334"/>
                    <a:pt x="10526" y="4346"/>
                  </a:cubicBezTo>
                  <a:cubicBezTo>
                    <a:pt x="10478" y="4346"/>
                    <a:pt x="10514" y="4334"/>
                    <a:pt x="10514" y="4334"/>
                  </a:cubicBezTo>
                  <a:lnTo>
                    <a:pt x="10502" y="4334"/>
                  </a:lnTo>
                  <a:cubicBezTo>
                    <a:pt x="10526" y="4323"/>
                    <a:pt x="10573" y="4323"/>
                    <a:pt x="10597" y="4311"/>
                  </a:cubicBezTo>
                  <a:cubicBezTo>
                    <a:pt x="10615" y="4305"/>
                    <a:pt x="10609" y="4305"/>
                    <a:pt x="10602" y="4305"/>
                  </a:cubicBezTo>
                  <a:cubicBezTo>
                    <a:pt x="10594" y="4305"/>
                    <a:pt x="10585" y="4305"/>
                    <a:pt x="10597" y="4299"/>
                  </a:cubicBezTo>
                  <a:cubicBezTo>
                    <a:pt x="10585" y="4299"/>
                    <a:pt x="10585" y="4311"/>
                    <a:pt x="10585" y="4311"/>
                  </a:cubicBezTo>
                  <a:cubicBezTo>
                    <a:pt x="10585" y="4311"/>
                    <a:pt x="10585" y="4299"/>
                    <a:pt x="10585" y="4299"/>
                  </a:cubicBezTo>
                  <a:lnTo>
                    <a:pt x="10526" y="4299"/>
                  </a:lnTo>
                  <a:cubicBezTo>
                    <a:pt x="10514" y="4299"/>
                    <a:pt x="10466" y="4299"/>
                    <a:pt x="10526" y="4287"/>
                  </a:cubicBezTo>
                  <a:cubicBezTo>
                    <a:pt x="10526" y="4275"/>
                    <a:pt x="10550" y="4275"/>
                    <a:pt x="10562" y="4263"/>
                  </a:cubicBezTo>
                  <a:lnTo>
                    <a:pt x="10573" y="4251"/>
                  </a:lnTo>
                  <a:lnTo>
                    <a:pt x="10621" y="4251"/>
                  </a:lnTo>
                  <a:cubicBezTo>
                    <a:pt x="10617" y="4247"/>
                    <a:pt x="10612" y="4246"/>
                    <a:pt x="10605" y="4246"/>
                  </a:cubicBezTo>
                  <a:cubicBezTo>
                    <a:pt x="10591" y="4246"/>
                    <a:pt x="10569" y="4251"/>
                    <a:pt x="10538" y="4251"/>
                  </a:cubicBezTo>
                  <a:cubicBezTo>
                    <a:pt x="10538" y="4251"/>
                    <a:pt x="10526" y="4251"/>
                    <a:pt x="10490" y="4263"/>
                  </a:cubicBezTo>
                  <a:cubicBezTo>
                    <a:pt x="10442" y="4263"/>
                    <a:pt x="10526" y="4239"/>
                    <a:pt x="10502" y="4239"/>
                  </a:cubicBezTo>
                  <a:cubicBezTo>
                    <a:pt x="10502" y="4227"/>
                    <a:pt x="10478" y="4227"/>
                    <a:pt x="10478" y="4227"/>
                  </a:cubicBezTo>
                  <a:lnTo>
                    <a:pt x="10502" y="4227"/>
                  </a:lnTo>
                  <a:cubicBezTo>
                    <a:pt x="10550" y="4215"/>
                    <a:pt x="10478" y="4215"/>
                    <a:pt x="10490" y="4215"/>
                  </a:cubicBezTo>
                  <a:cubicBezTo>
                    <a:pt x="10502" y="4204"/>
                    <a:pt x="10562" y="4192"/>
                    <a:pt x="10526" y="4192"/>
                  </a:cubicBezTo>
                  <a:lnTo>
                    <a:pt x="10514" y="4192"/>
                  </a:lnTo>
                  <a:cubicBezTo>
                    <a:pt x="10506" y="4192"/>
                    <a:pt x="10498" y="4197"/>
                    <a:pt x="10494" y="4197"/>
                  </a:cubicBezTo>
                  <a:cubicBezTo>
                    <a:pt x="10491" y="4197"/>
                    <a:pt x="10490" y="4196"/>
                    <a:pt x="10490" y="4192"/>
                  </a:cubicBezTo>
                  <a:lnTo>
                    <a:pt x="10502" y="4192"/>
                  </a:lnTo>
                  <a:cubicBezTo>
                    <a:pt x="10502" y="4192"/>
                    <a:pt x="10502" y="4180"/>
                    <a:pt x="10502" y="4180"/>
                  </a:cubicBezTo>
                  <a:lnTo>
                    <a:pt x="10514" y="4192"/>
                  </a:lnTo>
                  <a:cubicBezTo>
                    <a:pt x="10514" y="4192"/>
                    <a:pt x="10514" y="4180"/>
                    <a:pt x="10514" y="4180"/>
                  </a:cubicBezTo>
                  <a:cubicBezTo>
                    <a:pt x="10514" y="4180"/>
                    <a:pt x="10526" y="4168"/>
                    <a:pt x="10526" y="4168"/>
                  </a:cubicBezTo>
                  <a:cubicBezTo>
                    <a:pt x="10585" y="4156"/>
                    <a:pt x="10490" y="4168"/>
                    <a:pt x="10550" y="4144"/>
                  </a:cubicBezTo>
                  <a:lnTo>
                    <a:pt x="10502" y="4144"/>
                  </a:lnTo>
                  <a:cubicBezTo>
                    <a:pt x="10502" y="4144"/>
                    <a:pt x="10502" y="4144"/>
                    <a:pt x="10502" y="4156"/>
                  </a:cubicBezTo>
                  <a:cubicBezTo>
                    <a:pt x="10502" y="4144"/>
                    <a:pt x="10490" y="4144"/>
                    <a:pt x="10490" y="4144"/>
                  </a:cubicBezTo>
                  <a:lnTo>
                    <a:pt x="10490" y="4156"/>
                  </a:lnTo>
                  <a:lnTo>
                    <a:pt x="10466" y="4156"/>
                  </a:lnTo>
                  <a:cubicBezTo>
                    <a:pt x="10466" y="4156"/>
                    <a:pt x="10466" y="4144"/>
                    <a:pt x="10454" y="4144"/>
                  </a:cubicBezTo>
                  <a:lnTo>
                    <a:pt x="10466" y="4144"/>
                  </a:lnTo>
                  <a:cubicBezTo>
                    <a:pt x="10466" y="4144"/>
                    <a:pt x="10466" y="4144"/>
                    <a:pt x="10466" y="4132"/>
                  </a:cubicBezTo>
                  <a:lnTo>
                    <a:pt x="10454" y="4132"/>
                  </a:lnTo>
                  <a:lnTo>
                    <a:pt x="10466" y="4120"/>
                  </a:lnTo>
                  <a:lnTo>
                    <a:pt x="10454" y="4120"/>
                  </a:lnTo>
                  <a:cubicBezTo>
                    <a:pt x="10454" y="4120"/>
                    <a:pt x="10442" y="4120"/>
                    <a:pt x="10442" y="4108"/>
                  </a:cubicBezTo>
                  <a:cubicBezTo>
                    <a:pt x="10442" y="4096"/>
                    <a:pt x="10442" y="4096"/>
                    <a:pt x="10442" y="4096"/>
                  </a:cubicBezTo>
                  <a:cubicBezTo>
                    <a:pt x="10454" y="4096"/>
                    <a:pt x="10454" y="4084"/>
                    <a:pt x="10466" y="4084"/>
                  </a:cubicBezTo>
                  <a:lnTo>
                    <a:pt x="10442" y="4084"/>
                  </a:lnTo>
                  <a:cubicBezTo>
                    <a:pt x="10442" y="4084"/>
                    <a:pt x="10442" y="4084"/>
                    <a:pt x="10442" y="4073"/>
                  </a:cubicBezTo>
                  <a:lnTo>
                    <a:pt x="10454" y="4073"/>
                  </a:lnTo>
                  <a:cubicBezTo>
                    <a:pt x="10466" y="4073"/>
                    <a:pt x="10466" y="4084"/>
                    <a:pt x="10466" y="4084"/>
                  </a:cubicBezTo>
                  <a:lnTo>
                    <a:pt x="10478" y="4096"/>
                  </a:lnTo>
                  <a:cubicBezTo>
                    <a:pt x="10478" y="4096"/>
                    <a:pt x="10478" y="4084"/>
                    <a:pt x="10478" y="4084"/>
                  </a:cubicBezTo>
                  <a:cubicBezTo>
                    <a:pt x="10478" y="4073"/>
                    <a:pt x="10466" y="4073"/>
                    <a:pt x="10466" y="4073"/>
                  </a:cubicBezTo>
                  <a:cubicBezTo>
                    <a:pt x="10466" y="4061"/>
                    <a:pt x="10466" y="4061"/>
                    <a:pt x="10466" y="4049"/>
                  </a:cubicBezTo>
                  <a:cubicBezTo>
                    <a:pt x="10466" y="4040"/>
                    <a:pt x="10466" y="4032"/>
                    <a:pt x="10470" y="4032"/>
                  </a:cubicBezTo>
                  <a:cubicBezTo>
                    <a:pt x="10472" y="4032"/>
                    <a:pt x="10475" y="4033"/>
                    <a:pt x="10478" y="4037"/>
                  </a:cubicBezTo>
                  <a:lnTo>
                    <a:pt x="10478" y="4049"/>
                  </a:lnTo>
                  <a:lnTo>
                    <a:pt x="10490" y="4073"/>
                  </a:lnTo>
                  <a:cubicBezTo>
                    <a:pt x="10490" y="4049"/>
                    <a:pt x="10466" y="3989"/>
                    <a:pt x="10466" y="3942"/>
                  </a:cubicBezTo>
                  <a:lnTo>
                    <a:pt x="10466" y="3942"/>
                  </a:lnTo>
                  <a:cubicBezTo>
                    <a:pt x="10478" y="3965"/>
                    <a:pt x="10490" y="4001"/>
                    <a:pt x="10502" y="4037"/>
                  </a:cubicBezTo>
                  <a:lnTo>
                    <a:pt x="10514" y="4025"/>
                  </a:lnTo>
                  <a:lnTo>
                    <a:pt x="10526" y="4061"/>
                  </a:lnTo>
                  <a:cubicBezTo>
                    <a:pt x="10526" y="4050"/>
                    <a:pt x="10517" y="4023"/>
                    <a:pt x="10522" y="4023"/>
                  </a:cubicBezTo>
                  <a:lnTo>
                    <a:pt x="10522" y="4023"/>
                  </a:lnTo>
                  <a:cubicBezTo>
                    <a:pt x="10523" y="4023"/>
                    <a:pt x="10524" y="4023"/>
                    <a:pt x="10526" y="4025"/>
                  </a:cubicBezTo>
                  <a:cubicBezTo>
                    <a:pt x="10538" y="4061"/>
                    <a:pt x="10550" y="4049"/>
                    <a:pt x="10562" y="4096"/>
                  </a:cubicBezTo>
                  <a:cubicBezTo>
                    <a:pt x="10563" y="4097"/>
                    <a:pt x="10563" y="4098"/>
                    <a:pt x="10564" y="4098"/>
                  </a:cubicBezTo>
                  <a:cubicBezTo>
                    <a:pt x="10566" y="4098"/>
                    <a:pt x="10564" y="4089"/>
                    <a:pt x="10562" y="4081"/>
                  </a:cubicBezTo>
                  <a:lnTo>
                    <a:pt x="10562" y="4081"/>
                  </a:lnTo>
                  <a:cubicBezTo>
                    <a:pt x="10562" y="4066"/>
                    <a:pt x="10561" y="4064"/>
                    <a:pt x="10560" y="4064"/>
                  </a:cubicBezTo>
                  <a:cubicBezTo>
                    <a:pt x="10559" y="4064"/>
                    <a:pt x="10558" y="4064"/>
                    <a:pt x="10556" y="4064"/>
                  </a:cubicBezTo>
                  <a:cubicBezTo>
                    <a:pt x="10555" y="4064"/>
                    <a:pt x="10553" y="4064"/>
                    <a:pt x="10550" y="4061"/>
                  </a:cubicBezTo>
                  <a:cubicBezTo>
                    <a:pt x="10526" y="4013"/>
                    <a:pt x="10550" y="4037"/>
                    <a:pt x="10550" y="4013"/>
                  </a:cubicBezTo>
                  <a:cubicBezTo>
                    <a:pt x="10538" y="3989"/>
                    <a:pt x="10538" y="3930"/>
                    <a:pt x="10514" y="3882"/>
                  </a:cubicBezTo>
                  <a:lnTo>
                    <a:pt x="10526" y="3882"/>
                  </a:lnTo>
                  <a:cubicBezTo>
                    <a:pt x="10520" y="3865"/>
                    <a:pt x="10517" y="3860"/>
                    <a:pt x="10514" y="3860"/>
                  </a:cubicBezTo>
                  <a:cubicBezTo>
                    <a:pt x="10508" y="3860"/>
                    <a:pt x="10508" y="3887"/>
                    <a:pt x="10503" y="3887"/>
                  </a:cubicBezTo>
                  <a:cubicBezTo>
                    <a:pt x="10500" y="3887"/>
                    <a:pt x="10496" y="3880"/>
                    <a:pt x="10490" y="3858"/>
                  </a:cubicBezTo>
                  <a:cubicBezTo>
                    <a:pt x="10485" y="3858"/>
                    <a:pt x="10482" y="3860"/>
                    <a:pt x="10479" y="3860"/>
                  </a:cubicBezTo>
                  <a:cubicBezTo>
                    <a:pt x="10474" y="3860"/>
                    <a:pt x="10469" y="3856"/>
                    <a:pt x="10454" y="3834"/>
                  </a:cubicBezTo>
                  <a:lnTo>
                    <a:pt x="10454" y="3834"/>
                  </a:lnTo>
                  <a:lnTo>
                    <a:pt x="10478" y="3906"/>
                  </a:lnTo>
                  <a:cubicBezTo>
                    <a:pt x="10466" y="3894"/>
                    <a:pt x="10454" y="3858"/>
                    <a:pt x="10454" y="3846"/>
                  </a:cubicBezTo>
                  <a:lnTo>
                    <a:pt x="10442" y="3846"/>
                  </a:lnTo>
                  <a:cubicBezTo>
                    <a:pt x="10442" y="3834"/>
                    <a:pt x="10431" y="3834"/>
                    <a:pt x="10442" y="3823"/>
                  </a:cubicBezTo>
                  <a:cubicBezTo>
                    <a:pt x="10432" y="3812"/>
                    <a:pt x="10427" y="3809"/>
                    <a:pt x="10424" y="3809"/>
                  </a:cubicBezTo>
                  <a:lnTo>
                    <a:pt x="10424" y="3809"/>
                  </a:lnTo>
                  <a:cubicBezTo>
                    <a:pt x="10421" y="3809"/>
                    <a:pt x="10424" y="3816"/>
                    <a:pt x="10431" y="3823"/>
                  </a:cubicBezTo>
                  <a:cubicBezTo>
                    <a:pt x="10431" y="3846"/>
                    <a:pt x="10431" y="3846"/>
                    <a:pt x="10419" y="3846"/>
                  </a:cubicBezTo>
                  <a:cubicBezTo>
                    <a:pt x="10419" y="3858"/>
                    <a:pt x="10442" y="3894"/>
                    <a:pt x="10442" y="3906"/>
                  </a:cubicBezTo>
                  <a:cubicBezTo>
                    <a:pt x="10419" y="3894"/>
                    <a:pt x="10419" y="3906"/>
                    <a:pt x="10383" y="3858"/>
                  </a:cubicBezTo>
                  <a:cubicBezTo>
                    <a:pt x="10383" y="3846"/>
                    <a:pt x="10371" y="3823"/>
                    <a:pt x="10371" y="3823"/>
                  </a:cubicBezTo>
                  <a:cubicBezTo>
                    <a:pt x="10369" y="3821"/>
                    <a:pt x="10368" y="3820"/>
                    <a:pt x="10367" y="3820"/>
                  </a:cubicBezTo>
                  <a:lnTo>
                    <a:pt x="10367" y="3820"/>
                  </a:lnTo>
                  <a:cubicBezTo>
                    <a:pt x="10362" y="3820"/>
                    <a:pt x="10373" y="3850"/>
                    <a:pt x="10383" y="3870"/>
                  </a:cubicBezTo>
                  <a:cubicBezTo>
                    <a:pt x="10383" y="3870"/>
                    <a:pt x="10383" y="3870"/>
                    <a:pt x="10371" y="3882"/>
                  </a:cubicBezTo>
                  <a:cubicBezTo>
                    <a:pt x="10371" y="3858"/>
                    <a:pt x="10359" y="3846"/>
                    <a:pt x="10359" y="3846"/>
                  </a:cubicBezTo>
                  <a:cubicBezTo>
                    <a:pt x="10359" y="3834"/>
                    <a:pt x="10347" y="3834"/>
                    <a:pt x="10347" y="3834"/>
                  </a:cubicBezTo>
                  <a:lnTo>
                    <a:pt x="10347" y="3834"/>
                  </a:lnTo>
                  <a:cubicBezTo>
                    <a:pt x="10359" y="3882"/>
                    <a:pt x="10347" y="3858"/>
                    <a:pt x="10347" y="3882"/>
                  </a:cubicBezTo>
                  <a:cubicBezTo>
                    <a:pt x="10353" y="3888"/>
                    <a:pt x="10356" y="3891"/>
                    <a:pt x="10358" y="3891"/>
                  </a:cubicBezTo>
                  <a:cubicBezTo>
                    <a:pt x="10359" y="3891"/>
                    <a:pt x="10359" y="3888"/>
                    <a:pt x="10359" y="3882"/>
                  </a:cubicBezTo>
                  <a:cubicBezTo>
                    <a:pt x="10368" y="3909"/>
                    <a:pt x="10370" y="3942"/>
                    <a:pt x="10366" y="3942"/>
                  </a:cubicBezTo>
                  <a:cubicBezTo>
                    <a:pt x="10364" y="3942"/>
                    <a:pt x="10362" y="3939"/>
                    <a:pt x="10359" y="3930"/>
                  </a:cubicBezTo>
                  <a:cubicBezTo>
                    <a:pt x="10359" y="3906"/>
                    <a:pt x="10335" y="3882"/>
                    <a:pt x="10347" y="3870"/>
                  </a:cubicBezTo>
                  <a:cubicBezTo>
                    <a:pt x="10339" y="3857"/>
                    <a:pt x="10335" y="3852"/>
                    <a:pt x="10334" y="3852"/>
                  </a:cubicBezTo>
                  <a:lnTo>
                    <a:pt x="10334" y="3852"/>
                  </a:lnTo>
                  <a:cubicBezTo>
                    <a:pt x="10330" y="3852"/>
                    <a:pt x="10348" y="3897"/>
                    <a:pt x="10341" y="3897"/>
                  </a:cubicBezTo>
                  <a:cubicBezTo>
                    <a:pt x="10339" y="3897"/>
                    <a:pt x="10338" y="3896"/>
                    <a:pt x="10335" y="3894"/>
                  </a:cubicBezTo>
                  <a:lnTo>
                    <a:pt x="10323" y="3870"/>
                  </a:lnTo>
                  <a:cubicBezTo>
                    <a:pt x="10312" y="3836"/>
                    <a:pt x="10322" y="3856"/>
                    <a:pt x="10313" y="3837"/>
                  </a:cubicBezTo>
                  <a:lnTo>
                    <a:pt x="10313" y="3837"/>
                  </a:lnTo>
                  <a:cubicBezTo>
                    <a:pt x="10318" y="3822"/>
                    <a:pt x="10335" y="3817"/>
                    <a:pt x="10335" y="3787"/>
                  </a:cubicBezTo>
                  <a:lnTo>
                    <a:pt x="10300" y="3775"/>
                  </a:lnTo>
                  <a:cubicBezTo>
                    <a:pt x="10288" y="3823"/>
                    <a:pt x="10228" y="3787"/>
                    <a:pt x="10240" y="3882"/>
                  </a:cubicBezTo>
                  <a:cubicBezTo>
                    <a:pt x="10240" y="3882"/>
                    <a:pt x="10240" y="3882"/>
                    <a:pt x="10240" y="3906"/>
                  </a:cubicBezTo>
                  <a:lnTo>
                    <a:pt x="10240" y="3918"/>
                  </a:lnTo>
                  <a:cubicBezTo>
                    <a:pt x="10228" y="3894"/>
                    <a:pt x="10216" y="3894"/>
                    <a:pt x="10192" y="3870"/>
                  </a:cubicBezTo>
                  <a:lnTo>
                    <a:pt x="10192" y="3870"/>
                  </a:lnTo>
                  <a:cubicBezTo>
                    <a:pt x="10204" y="3882"/>
                    <a:pt x="10204" y="3882"/>
                    <a:pt x="10216" y="3906"/>
                  </a:cubicBezTo>
                  <a:cubicBezTo>
                    <a:pt x="10225" y="3942"/>
                    <a:pt x="10234" y="3958"/>
                    <a:pt x="10233" y="3958"/>
                  </a:cubicBezTo>
                  <a:cubicBezTo>
                    <a:pt x="10232" y="3958"/>
                    <a:pt x="10231" y="3956"/>
                    <a:pt x="10228" y="3953"/>
                  </a:cubicBezTo>
                  <a:cubicBezTo>
                    <a:pt x="10221" y="3939"/>
                    <a:pt x="10218" y="3933"/>
                    <a:pt x="10214" y="3926"/>
                  </a:cubicBezTo>
                  <a:lnTo>
                    <a:pt x="10214" y="3926"/>
                  </a:lnTo>
                  <a:cubicBezTo>
                    <a:pt x="10216" y="3934"/>
                    <a:pt x="10216" y="3942"/>
                    <a:pt x="10216" y="3942"/>
                  </a:cubicBezTo>
                  <a:cubicBezTo>
                    <a:pt x="10204" y="3930"/>
                    <a:pt x="10192" y="3930"/>
                    <a:pt x="10181" y="3906"/>
                  </a:cubicBezTo>
                  <a:cubicBezTo>
                    <a:pt x="10181" y="3902"/>
                    <a:pt x="10182" y="3901"/>
                    <a:pt x="10184" y="3901"/>
                  </a:cubicBezTo>
                  <a:cubicBezTo>
                    <a:pt x="10187" y="3901"/>
                    <a:pt x="10192" y="3906"/>
                    <a:pt x="10192" y="3906"/>
                  </a:cubicBezTo>
                  <a:cubicBezTo>
                    <a:pt x="10192" y="3894"/>
                    <a:pt x="10181" y="3882"/>
                    <a:pt x="10169" y="3870"/>
                  </a:cubicBezTo>
                  <a:cubicBezTo>
                    <a:pt x="10157" y="3858"/>
                    <a:pt x="10157" y="3834"/>
                    <a:pt x="10157" y="3823"/>
                  </a:cubicBezTo>
                  <a:cubicBezTo>
                    <a:pt x="10145" y="3846"/>
                    <a:pt x="10157" y="3906"/>
                    <a:pt x="10157" y="3930"/>
                  </a:cubicBezTo>
                  <a:cubicBezTo>
                    <a:pt x="10149" y="3922"/>
                    <a:pt x="10135" y="3892"/>
                    <a:pt x="10131" y="3881"/>
                  </a:cubicBezTo>
                  <a:lnTo>
                    <a:pt x="10131" y="3881"/>
                  </a:lnTo>
                  <a:cubicBezTo>
                    <a:pt x="10132" y="3881"/>
                    <a:pt x="10132" y="3881"/>
                    <a:pt x="10133" y="3882"/>
                  </a:cubicBezTo>
                  <a:cubicBezTo>
                    <a:pt x="10131" y="3878"/>
                    <a:pt x="10130" y="3876"/>
                    <a:pt x="10130" y="3876"/>
                  </a:cubicBezTo>
                  <a:lnTo>
                    <a:pt x="10130" y="3876"/>
                  </a:lnTo>
                  <a:cubicBezTo>
                    <a:pt x="10129" y="3876"/>
                    <a:pt x="10130" y="3878"/>
                    <a:pt x="10131" y="3881"/>
                  </a:cubicBezTo>
                  <a:lnTo>
                    <a:pt x="10131" y="3881"/>
                  </a:lnTo>
                  <a:cubicBezTo>
                    <a:pt x="10131" y="3881"/>
                    <a:pt x="10131" y="3881"/>
                    <a:pt x="10131" y="3881"/>
                  </a:cubicBezTo>
                  <a:lnTo>
                    <a:pt x="10131" y="3881"/>
                  </a:lnTo>
                  <a:cubicBezTo>
                    <a:pt x="10125" y="3881"/>
                    <a:pt x="10129" y="3920"/>
                    <a:pt x="10131" y="3941"/>
                  </a:cubicBezTo>
                  <a:lnTo>
                    <a:pt x="10131" y="3941"/>
                  </a:lnTo>
                  <a:cubicBezTo>
                    <a:pt x="10085" y="3930"/>
                    <a:pt x="10061" y="3941"/>
                    <a:pt x="10002" y="3894"/>
                  </a:cubicBezTo>
                  <a:lnTo>
                    <a:pt x="10002" y="3894"/>
                  </a:lnTo>
                  <a:lnTo>
                    <a:pt x="10026" y="3965"/>
                  </a:lnTo>
                  <a:lnTo>
                    <a:pt x="10002" y="3930"/>
                  </a:lnTo>
                  <a:cubicBezTo>
                    <a:pt x="9993" y="3925"/>
                    <a:pt x="9985" y="3923"/>
                    <a:pt x="9978" y="3923"/>
                  </a:cubicBezTo>
                  <a:cubicBezTo>
                    <a:pt x="9949" y="3923"/>
                    <a:pt x="9938" y="3958"/>
                    <a:pt x="9919" y="3977"/>
                  </a:cubicBezTo>
                  <a:cubicBezTo>
                    <a:pt x="9917" y="3979"/>
                    <a:pt x="9916" y="3979"/>
                    <a:pt x="9915" y="3979"/>
                  </a:cubicBezTo>
                  <a:cubicBezTo>
                    <a:pt x="9904" y="3979"/>
                    <a:pt x="9893" y="3940"/>
                    <a:pt x="9883" y="3930"/>
                  </a:cubicBezTo>
                  <a:cubicBezTo>
                    <a:pt x="9859" y="3930"/>
                    <a:pt x="9883" y="4001"/>
                    <a:pt x="9871" y="4025"/>
                  </a:cubicBezTo>
                  <a:cubicBezTo>
                    <a:pt x="9859" y="4001"/>
                    <a:pt x="9847" y="3953"/>
                    <a:pt x="9835" y="3953"/>
                  </a:cubicBezTo>
                  <a:lnTo>
                    <a:pt x="9835" y="3953"/>
                  </a:lnTo>
                  <a:cubicBezTo>
                    <a:pt x="9835" y="3973"/>
                    <a:pt x="9843" y="3992"/>
                    <a:pt x="9840" y="3992"/>
                  </a:cubicBezTo>
                  <a:cubicBezTo>
                    <a:pt x="9839" y="3992"/>
                    <a:pt x="9837" y="3991"/>
                    <a:pt x="9835" y="3989"/>
                  </a:cubicBezTo>
                  <a:lnTo>
                    <a:pt x="9835" y="3977"/>
                  </a:lnTo>
                  <a:cubicBezTo>
                    <a:pt x="9831" y="3968"/>
                    <a:pt x="9828" y="3966"/>
                    <a:pt x="9826" y="3966"/>
                  </a:cubicBezTo>
                  <a:cubicBezTo>
                    <a:pt x="9823" y="3966"/>
                    <a:pt x="9821" y="3969"/>
                    <a:pt x="9818" y="3969"/>
                  </a:cubicBezTo>
                  <a:cubicBezTo>
                    <a:pt x="9816" y="3969"/>
                    <a:pt x="9814" y="3968"/>
                    <a:pt x="9811" y="3965"/>
                  </a:cubicBezTo>
                  <a:cubicBezTo>
                    <a:pt x="9788" y="3977"/>
                    <a:pt x="9788" y="4025"/>
                    <a:pt x="9811" y="4096"/>
                  </a:cubicBezTo>
                  <a:cubicBezTo>
                    <a:pt x="9788" y="4096"/>
                    <a:pt x="9776" y="4037"/>
                    <a:pt x="9776" y="4025"/>
                  </a:cubicBezTo>
                  <a:lnTo>
                    <a:pt x="9776" y="4025"/>
                  </a:lnTo>
                  <a:cubicBezTo>
                    <a:pt x="9778" y="4027"/>
                    <a:pt x="9779" y="4028"/>
                    <a:pt x="9780" y="4028"/>
                  </a:cubicBezTo>
                  <a:cubicBezTo>
                    <a:pt x="9783" y="4028"/>
                    <a:pt x="9774" y="4009"/>
                    <a:pt x="9764" y="3989"/>
                  </a:cubicBezTo>
                  <a:cubicBezTo>
                    <a:pt x="9764" y="4001"/>
                    <a:pt x="9764" y="4010"/>
                    <a:pt x="9761" y="4010"/>
                  </a:cubicBezTo>
                  <a:cubicBezTo>
                    <a:pt x="9758" y="4010"/>
                    <a:pt x="9752" y="4001"/>
                    <a:pt x="9740" y="3977"/>
                  </a:cubicBezTo>
                  <a:cubicBezTo>
                    <a:pt x="9740" y="3988"/>
                    <a:pt x="9730" y="3989"/>
                    <a:pt x="9737" y="4015"/>
                  </a:cubicBezTo>
                  <a:lnTo>
                    <a:pt x="9737" y="4015"/>
                  </a:lnTo>
                  <a:cubicBezTo>
                    <a:pt x="9737" y="4015"/>
                    <a:pt x="9737" y="4015"/>
                    <a:pt x="9737" y="4015"/>
                  </a:cubicBezTo>
                  <a:lnTo>
                    <a:pt x="9737" y="4015"/>
                  </a:lnTo>
                  <a:cubicBezTo>
                    <a:pt x="9740" y="4015"/>
                    <a:pt x="9752" y="4032"/>
                    <a:pt x="9752" y="4049"/>
                  </a:cubicBezTo>
                  <a:cubicBezTo>
                    <a:pt x="9748" y="4045"/>
                    <a:pt x="9744" y="4045"/>
                    <a:pt x="9740" y="4045"/>
                  </a:cubicBezTo>
                  <a:lnTo>
                    <a:pt x="9740" y="4045"/>
                  </a:lnTo>
                  <a:cubicBezTo>
                    <a:pt x="9731" y="4045"/>
                    <a:pt x="9720" y="4045"/>
                    <a:pt x="9704" y="4013"/>
                  </a:cubicBezTo>
                  <a:cubicBezTo>
                    <a:pt x="9669" y="4037"/>
                    <a:pt x="9621" y="4049"/>
                    <a:pt x="9573" y="4073"/>
                  </a:cubicBezTo>
                  <a:cubicBezTo>
                    <a:pt x="9585" y="4096"/>
                    <a:pt x="9585" y="4084"/>
                    <a:pt x="9597" y="4096"/>
                  </a:cubicBezTo>
                  <a:cubicBezTo>
                    <a:pt x="9597" y="4107"/>
                    <a:pt x="9595" y="4111"/>
                    <a:pt x="9592" y="4111"/>
                  </a:cubicBezTo>
                  <a:cubicBezTo>
                    <a:pt x="9589" y="4111"/>
                    <a:pt x="9584" y="4106"/>
                    <a:pt x="9583" y="4106"/>
                  </a:cubicBezTo>
                  <a:lnTo>
                    <a:pt x="9583" y="4106"/>
                  </a:lnTo>
                  <a:cubicBezTo>
                    <a:pt x="9581" y="4106"/>
                    <a:pt x="9581" y="4109"/>
                    <a:pt x="9585" y="4120"/>
                  </a:cubicBezTo>
                  <a:lnTo>
                    <a:pt x="9573" y="4084"/>
                  </a:lnTo>
                  <a:cubicBezTo>
                    <a:pt x="9561" y="4096"/>
                    <a:pt x="9573" y="4144"/>
                    <a:pt x="9573" y="4180"/>
                  </a:cubicBezTo>
                  <a:cubicBezTo>
                    <a:pt x="9561" y="4144"/>
                    <a:pt x="9549" y="4156"/>
                    <a:pt x="9549" y="4132"/>
                  </a:cubicBezTo>
                  <a:cubicBezTo>
                    <a:pt x="9549" y="4133"/>
                    <a:pt x="9549" y="4133"/>
                    <a:pt x="9549" y="4133"/>
                  </a:cubicBezTo>
                  <a:cubicBezTo>
                    <a:pt x="9543" y="4133"/>
                    <a:pt x="9479" y="4034"/>
                    <a:pt x="9477" y="4034"/>
                  </a:cubicBezTo>
                  <a:lnTo>
                    <a:pt x="9477" y="4034"/>
                  </a:lnTo>
                  <a:cubicBezTo>
                    <a:pt x="9477" y="4034"/>
                    <a:pt x="9477" y="4035"/>
                    <a:pt x="9478" y="4037"/>
                  </a:cubicBezTo>
                  <a:lnTo>
                    <a:pt x="9549" y="4168"/>
                  </a:lnTo>
                  <a:cubicBezTo>
                    <a:pt x="9555" y="4174"/>
                    <a:pt x="9555" y="4174"/>
                    <a:pt x="9554" y="4174"/>
                  </a:cubicBezTo>
                  <a:cubicBezTo>
                    <a:pt x="9552" y="4174"/>
                    <a:pt x="9549" y="4174"/>
                    <a:pt x="9549" y="4180"/>
                  </a:cubicBezTo>
                  <a:cubicBezTo>
                    <a:pt x="9538" y="4156"/>
                    <a:pt x="9514" y="4132"/>
                    <a:pt x="9502" y="4132"/>
                  </a:cubicBezTo>
                  <a:cubicBezTo>
                    <a:pt x="9490" y="4108"/>
                    <a:pt x="9502" y="4108"/>
                    <a:pt x="9502" y="4108"/>
                  </a:cubicBezTo>
                  <a:cubicBezTo>
                    <a:pt x="9478" y="4049"/>
                    <a:pt x="9466" y="4073"/>
                    <a:pt x="9454" y="4025"/>
                  </a:cubicBezTo>
                  <a:lnTo>
                    <a:pt x="9454" y="4025"/>
                  </a:lnTo>
                  <a:cubicBezTo>
                    <a:pt x="9442" y="4037"/>
                    <a:pt x="9466" y="4049"/>
                    <a:pt x="9478" y="4073"/>
                  </a:cubicBezTo>
                  <a:lnTo>
                    <a:pt x="9454" y="4073"/>
                  </a:lnTo>
                  <a:lnTo>
                    <a:pt x="9478" y="4084"/>
                  </a:lnTo>
                  <a:cubicBezTo>
                    <a:pt x="9478" y="4094"/>
                    <a:pt x="9486" y="4127"/>
                    <a:pt x="9476" y="4127"/>
                  </a:cubicBezTo>
                  <a:cubicBezTo>
                    <a:pt x="9474" y="4127"/>
                    <a:pt x="9471" y="4125"/>
                    <a:pt x="9466" y="4120"/>
                  </a:cubicBezTo>
                  <a:lnTo>
                    <a:pt x="9466" y="4120"/>
                  </a:lnTo>
                  <a:lnTo>
                    <a:pt x="9490" y="4180"/>
                  </a:lnTo>
                  <a:cubicBezTo>
                    <a:pt x="9482" y="4163"/>
                    <a:pt x="9478" y="4158"/>
                    <a:pt x="9476" y="4158"/>
                  </a:cubicBezTo>
                  <a:cubicBezTo>
                    <a:pt x="9472" y="4158"/>
                    <a:pt x="9473" y="4170"/>
                    <a:pt x="9469" y="4170"/>
                  </a:cubicBezTo>
                  <a:cubicBezTo>
                    <a:pt x="9469" y="4170"/>
                    <a:pt x="9468" y="4169"/>
                    <a:pt x="9466" y="4168"/>
                  </a:cubicBezTo>
                  <a:lnTo>
                    <a:pt x="9454" y="4144"/>
                  </a:lnTo>
                  <a:cubicBezTo>
                    <a:pt x="9442" y="4144"/>
                    <a:pt x="9442" y="4132"/>
                    <a:pt x="9430" y="4120"/>
                  </a:cubicBezTo>
                  <a:cubicBezTo>
                    <a:pt x="9423" y="4109"/>
                    <a:pt x="9421" y="4106"/>
                    <a:pt x="9422" y="4106"/>
                  </a:cubicBezTo>
                  <a:lnTo>
                    <a:pt x="9422" y="4106"/>
                  </a:lnTo>
                  <a:cubicBezTo>
                    <a:pt x="9423" y="4106"/>
                    <a:pt x="9426" y="4111"/>
                    <a:pt x="9427" y="4111"/>
                  </a:cubicBezTo>
                  <a:cubicBezTo>
                    <a:pt x="9428" y="4111"/>
                    <a:pt x="9426" y="4107"/>
                    <a:pt x="9419" y="4096"/>
                  </a:cubicBezTo>
                  <a:lnTo>
                    <a:pt x="9407" y="4084"/>
                  </a:lnTo>
                  <a:lnTo>
                    <a:pt x="9407" y="4084"/>
                  </a:lnTo>
                  <a:cubicBezTo>
                    <a:pt x="9419" y="4108"/>
                    <a:pt x="9419" y="4132"/>
                    <a:pt x="9442" y="4144"/>
                  </a:cubicBezTo>
                  <a:cubicBezTo>
                    <a:pt x="9454" y="4192"/>
                    <a:pt x="9466" y="4227"/>
                    <a:pt x="9454" y="4239"/>
                  </a:cubicBezTo>
                  <a:cubicBezTo>
                    <a:pt x="9419" y="4204"/>
                    <a:pt x="9442" y="4192"/>
                    <a:pt x="9419" y="4156"/>
                  </a:cubicBezTo>
                  <a:cubicBezTo>
                    <a:pt x="9417" y="4155"/>
                    <a:pt x="9416" y="4155"/>
                    <a:pt x="9414" y="4155"/>
                  </a:cubicBezTo>
                  <a:cubicBezTo>
                    <a:pt x="9389" y="4155"/>
                    <a:pt x="9453" y="4275"/>
                    <a:pt x="9430" y="4275"/>
                  </a:cubicBezTo>
                  <a:cubicBezTo>
                    <a:pt x="9429" y="4273"/>
                    <a:pt x="9428" y="4273"/>
                    <a:pt x="9427" y="4273"/>
                  </a:cubicBezTo>
                  <a:lnTo>
                    <a:pt x="9427" y="4273"/>
                  </a:lnTo>
                  <a:cubicBezTo>
                    <a:pt x="9421" y="4273"/>
                    <a:pt x="9429" y="4300"/>
                    <a:pt x="9419" y="4311"/>
                  </a:cubicBezTo>
                  <a:cubicBezTo>
                    <a:pt x="9407" y="4287"/>
                    <a:pt x="9395" y="4287"/>
                    <a:pt x="9383" y="4263"/>
                  </a:cubicBezTo>
                  <a:lnTo>
                    <a:pt x="9371" y="4239"/>
                  </a:lnTo>
                  <a:cubicBezTo>
                    <a:pt x="9371" y="4239"/>
                    <a:pt x="9362" y="4239"/>
                    <a:pt x="9353" y="4225"/>
                  </a:cubicBezTo>
                  <a:lnTo>
                    <a:pt x="9353" y="4225"/>
                  </a:lnTo>
                  <a:cubicBezTo>
                    <a:pt x="9367" y="4253"/>
                    <a:pt x="9347" y="4265"/>
                    <a:pt x="9347" y="4287"/>
                  </a:cubicBezTo>
                  <a:lnTo>
                    <a:pt x="9371" y="4311"/>
                  </a:lnTo>
                  <a:cubicBezTo>
                    <a:pt x="9371" y="4330"/>
                    <a:pt x="9371" y="4350"/>
                    <a:pt x="9364" y="4350"/>
                  </a:cubicBezTo>
                  <a:cubicBezTo>
                    <a:pt x="9363" y="4350"/>
                    <a:pt x="9361" y="4349"/>
                    <a:pt x="9359" y="4346"/>
                  </a:cubicBezTo>
                  <a:lnTo>
                    <a:pt x="9359" y="4346"/>
                  </a:lnTo>
                  <a:cubicBezTo>
                    <a:pt x="9347" y="4370"/>
                    <a:pt x="9371" y="4394"/>
                    <a:pt x="9383" y="4430"/>
                  </a:cubicBezTo>
                  <a:cubicBezTo>
                    <a:pt x="9359" y="4406"/>
                    <a:pt x="9335" y="4370"/>
                    <a:pt x="9323" y="4334"/>
                  </a:cubicBezTo>
                  <a:lnTo>
                    <a:pt x="9323" y="4334"/>
                  </a:lnTo>
                  <a:cubicBezTo>
                    <a:pt x="9329" y="4346"/>
                    <a:pt x="9332" y="4349"/>
                    <a:pt x="9335" y="4349"/>
                  </a:cubicBezTo>
                  <a:cubicBezTo>
                    <a:pt x="9338" y="4349"/>
                    <a:pt x="9341" y="4346"/>
                    <a:pt x="9347" y="4346"/>
                  </a:cubicBezTo>
                  <a:cubicBezTo>
                    <a:pt x="9347" y="4313"/>
                    <a:pt x="9327" y="4250"/>
                    <a:pt x="9342" y="4250"/>
                  </a:cubicBezTo>
                  <a:cubicBezTo>
                    <a:pt x="9344" y="4250"/>
                    <a:pt x="9345" y="4250"/>
                    <a:pt x="9347" y="4251"/>
                  </a:cubicBezTo>
                  <a:cubicBezTo>
                    <a:pt x="9332" y="4225"/>
                    <a:pt x="9325" y="4216"/>
                    <a:pt x="9322" y="4216"/>
                  </a:cubicBezTo>
                  <a:lnTo>
                    <a:pt x="9322" y="4216"/>
                  </a:lnTo>
                  <a:cubicBezTo>
                    <a:pt x="9317" y="4216"/>
                    <a:pt x="9324" y="4243"/>
                    <a:pt x="9317" y="4243"/>
                  </a:cubicBezTo>
                  <a:cubicBezTo>
                    <a:pt x="9316" y="4243"/>
                    <a:pt x="9314" y="4242"/>
                    <a:pt x="9311" y="4239"/>
                  </a:cubicBezTo>
                  <a:cubicBezTo>
                    <a:pt x="9311" y="4227"/>
                    <a:pt x="9311" y="4227"/>
                    <a:pt x="9311" y="4227"/>
                  </a:cubicBezTo>
                  <a:cubicBezTo>
                    <a:pt x="9311" y="4215"/>
                    <a:pt x="9311" y="4204"/>
                    <a:pt x="9288" y="4156"/>
                  </a:cubicBezTo>
                  <a:lnTo>
                    <a:pt x="9288" y="4156"/>
                  </a:lnTo>
                  <a:cubicBezTo>
                    <a:pt x="9288" y="4166"/>
                    <a:pt x="9314" y="4220"/>
                    <a:pt x="9306" y="4220"/>
                  </a:cubicBezTo>
                  <a:cubicBezTo>
                    <a:pt x="9305" y="4220"/>
                    <a:pt x="9303" y="4219"/>
                    <a:pt x="9299" y="4215"/>
                  </a:cubicBezTo>
                  <a:cubicBezTo>
                    <a:pt x="9299" y="4219"/>
                    <a:pt x="9298" y="4221"/>
                    <a:pt x="9297" y="4221"/>
                  </a:cubicBezTo>
                  <a:cubicBezTo>
                    <a:pt x="9288" y="4221"/>
                    <a:pt x="9262" y="4180"/>
                    <a:pt x="9252" y="4180"/>
                  </a:cubicBezTo>
                  <a:lnTo>
                    <a:pt x="9252" y="4180"/>
                  </a:lnTo>
                  <a:cubicBezTo>
                    <a:pt x="9264" y="4215"/>
                    <a:pt x="9299" y="4275"/>
                    <a:pt x="9276" y="4275"/>
                  </a:cubicBezTo>
                  <a:lnTo>
                    <a:pt x="9264" y="4227"/>
                  </a:lnTo>
                  <a:lnTo>
                    <a:pt x="9264" y="4227"/>
                  </a:lnTo>
                  <a:cubicBezTo>
                    <a:pt x="9240" y="4227"/>
                    <a:pt x="9288" y="4287"/>
                    <a:pt x="9276" y="4299"/>
                  </a:cubicBezTo>
                  <a:cubicBezTo>
                    <a:pt x="9276" y="4299"/>
                    <a:pt x="9285" y="4336"/>
                    <a:pt x="9295" y="4336"/>
                  </a:cubicBezTo>
                  <a:cubicBezTo>
                    <a:pt x="9297" y="4336"/>
                    <a:pt x="9298" y="4336"/>
                    <a:pt x="9299" y="4334"/>
                  </a:cubicBezTo>
                  <a:lnTo>
                    <a:pt x="9299" y="4334"/>
                  </a:lnTo>
                  <a:cubicBezTo>
                    <a:pt x="9311" y="4358"/>
                    <a:pt x="9299" y="4370"/>
                    <a:pt x="9288" y="4370"/>
                  </a:cubicBezTo>
                  <a:cubicBezTo>
                    <a:pt x="9288" y="4370"/>
                    <a:pt x="9299" y="4382"/>
                    <a:pt x="9299" y="4394"/>
                  </a:cubicBezTo>
                  <a:cubicBezTo>
                    <a:pt x="9306" y="4398"/>
                    <a:pt x="9310" y="4400"/>
                    <a:pt x="9312" y="4400"/>
                  </a:cubicBezTo>
                  <a:cubicBezTo>
                    <a:pt x="9321" y="4400"/>
                    <a:pt x="9314" y="4382"/>
                    <a:pt x="9320" y="4382"/>
                  </a:cubicBezTo>
                  <a:lnTo>
                    <a:pt x="9320" y="4382"/>
                  </a:lnTo>
                  <a:cubicBezTo>
                    <a:pt x="9322" y="4382"/>
                    <a:pt x="9326" y="4385"/>
                    <a:pt x="9335" y="4394"/>
                  </a:cubicBezTo>
                  <a:lnTo>
                    <a:pt x="9311" y="4346"/>
                  </a:lnTo>
                  <a:lnTo>
                    <a:pt x="9311" y="4346"/>
                  </a:lnTo>
                  <a:cubicBezTo>
                    <a:pt x="9323" y="4358"/>
                    <a:pt x="9347" y="4394"/>
                    <a:pt x="9359" y="4418"/>
                  </a:cubicBezTo>
                  <a:cubicBezTo>
                    <a:pt x="9373" y="4435"/>
                    <a:pt x="9377" y="4441"/>
                    <a:pt x="9376" y="4441"/>
                  </a:cubicBezTo>
                  <a:cubicBezTo>
                    <a:pt x="9375" y="4441"/>
                    <a:pt x="9365" y="4431"/>
                    <a:pt x="9361" y="4431"/>
                  </a:cubicBezTo>
                  <a:lnTo>
                    <a:pt x="9361" y="4431"/>
                  </a:lnTo>
                  <a:cubicBezTo>
                    <a:pt x="9359" y="4431"/>
                    <a:pt x="9360" y="4436"/>
                    <a:pt x="9371" y="4454"/>
                  </a:cubicBezTo>
                  <a:lnTo>
                    <a:pt x="9371" y="4442"/>
                  </a:lnTo>
                  <a:cubicBezTo>
                    <a:pt x="9407" y="4489"/>
                    <a:pt x="9383" y="4489"/>
                    <a:pt x="9371" y="4489"/>
                  </a:cubicBezTo>
                  <a:cubicBezTo>
                    <a:pt x="9359" y="4477"/>
                    <a:pt x="9347" y="4477"/>
                    <a:pt x="9323" y="4442"/>
                  </a:cubicBezTo>
                  <a:lnTo>
                    <a:pt x="9323" y="4418"/>
                  </a:lnTo>
                  <a:cubicBezTo>
                    <a:pt x="9319" y="4413"/>
                    <a:pt x="9316" y="4411"/>
                    <a:pt x="9314" y="4411"/>
                  </a:cubicBezTo>
                  <a:lnTo>
                    <a:pt x="9314" y="4411"/>
                  </a:lnTo>
                  <a:cubicBezTo>
                    <a:pt x="9307" y="4411"/>
                    <a:pt x="9321" y="4444"/>
                    <a:pt x="9311" y="4454"/>
                  </a:cubicBezTo>
                  <a:cubicBezTo>
                    <a:pt x="9311" y="4442"/>
                    <a:pt x="9311" y="4442"/>
                    <a:pt x="9311" y="4442"/>
                  </a:cubicBezTo>
                  <a:lnTo>
                    <a:pt x="9299" y="4442"/>
                  </a:lnTo>
                  <a:cubicBezTo>
                    <a:pt x="9299" y="4442"/>
                    <a:pt x="9299" y="4457"/>
                    <a:pt x="9293" y="4457"/>
                  </a:cubicBezTo>
                  <a:cubicBezTo>
                    <a:pt x="9292" y="4457"/>
                    <a:pt x="9290" y="4456"/>
                    <a:pt x="9288" y="4454"/>
                  </a:cubicBezTo>
                  <a:lnTo>
                    <a:pt x="9288" y="4454"/>
                  </a:lnTo>
                  <a:lnTo>
                    <a:pt x="9299" y="4477"/>
                  </a:lnTo>
                  <a:lnTo>
                    <a:pt x="9299" y="4465"/>
                  </a:lnTo>
                  <a:cubicBezTo>
                    <a:pt x="9299" y="4465"/>
                    <a:pt x="9323" y="4477"/>
                    <a:pt x="9323" y="4501"/>
                  </a:cubicBezTo>
                  <a:cubicBezTo>
                    <a:pt x="9323" y="4506"/>
                    <a:pt x="9322" y="4508"/>
                    <a:pt x="9320" y="4508"/>
                  </a:cubicBezTo>
                  <a:cubicBezTo>
                    <a:pt x="9310" y="4508"/>
                    <a:pt x="9285" y="4473"/>
                    <a:pt x="9276" y="4454"/>
                  </a:cubicBezTo>
                  <a:cubicBezTo>
                    <a:pt x="9265" y="4433"/>
                    <a:pt x="9266" y="4428"/>
                    <a:pt x="9270" y="4428"/>
                  </a:cubicBezTo>
                  <a:cubicBezTo>
                    <a:pt x="9274" y="4428"/>
                    <a:pt x="9282" y="4432"/>
                    <a:pt x="9285" y="4432"/>
                  </a:cubicBezTo>
                  <a:cubicBezTo>
                    <a:pt x="9287" y="4432"/>
                    <a:pt x="9288" y="4432"/>
                    <a:pt x="9288" y="4430"/>
                  </a:cubicBezTo>
                  <a:cubicBezTo>
                    <a:pt x="9274" y="4412"/>
                    <a:pt x="9268" y="4408"/>
                    <a:pt x="9263" y="4408"/>
                  </a:cubicBezTo>
                  <a:cubicBezTo>
                    <a:pt x="9258" y="4408"/>
                    <a:pt x="9256" y="4413"/>
                    <a:pt x="9252" y="4413"/>
                  </a:cubicBezTo>
                  <a:cubicBezTo>
                    <a:pt x="9249" y="4413"/>
                    <a:pt x="9245" y="4411"/>
                    <a:pt x="9240" y="4406"/>
                  </a:cubicBezTo>
                  <a:cubicBezTo>
                    <a:pt x="9216" y="4358"/>
                    <a:pt x="9252" y="4394"/>
                    <a:pt x="9228" y="4358"/>
                  </a:cubicBezTo>
                  <a:cubicBezTo>
                    <a:pt x="9226" y="4357"/>
                    <a:pt x="9225" y="4356"/>
                    <a:pt x="9224" y="4356"/>
                  </a:cubicBezTo>
                  <a:lnTo>
                    <a:pt x="9224" y="4356"/>
                  </a:lnTo>
                  <a:cubicBezTo>
                    <a:pt x="9219" y="4356"/>
                    <a:pt x="9226" y="4382"/>
                    <a:pt x="9216" y="4382"/>
                  </a:cubicBezTo>
                  <a:cubicBezTo>
                    <a:pt x="9204" y="4358"/>
                    <a:pt x="9216" y="4346"/>
                    <a:pt x="9192" y="4323"/>
                  </a:cubicBezTo>
                  <a:lnTo>
                    <a:pt x="9180" y="4311"/>
                  </a:lnTo>
                  <a:cubicBezTo>
                    <a:pt x="9192" y="4299"/>
                    <a:pt x="9145" y="4251"/>
                    <a:pt x="9145" y="4227"/>
                  </a:cubicBezTo>
                  <a:cubicBezTo>
                    <a:pt x="9144" y="4226"/>
                    <a:pt x="9143" y="4226"/>
                    <a:pt x="9142" y="4226"/>
                  </a:cubicBezTo>
                  <a:lnTo>
                    <a:pt x="9142" y="4226"/>
                  </a:lnTo>
                  <a:cubicBezTo>
                    <a:pt x="9138" y="4226"/>
                    <a:pt x="9149" y="4257"/>
                    <a:pt x="9141" y="4257"/>
                  </a:cubicBezTo>
                  <a:cubicBezTo>
                    <a:pt x="9139" y="4257"/>
                    <a:pt x="9137" y="4255"/>
                    <a:pt x="9133" y="4251"/>
                  </a:cubicBezTo>
                  <a:lnTo>
                    <a:pt x="9133" y="4251"/>
                  </a:lnTo>
                  <a:cubicBezTo>
                    <a:pt x="9145" y="4275"/>
                    <a:pt x="9180" y="4299"/>
                    <a:pt x="9180" y="4323"/>
                  </a:cubicBezTo>
                  <a:lnTo>
                    <a:pt x="9168" y="4323"/>
                  </a:lnTo>
                  <a:cubicBezTo>
                    <a:pt x="9145" y="4299"/>
                    <a:pt x="9145" y="4263"/>
                    <a:pt x="9121" y="4251"/>
                  </a:cubicBezTo>
                  <a:lnTo>
                    <a:pt x="9121" y="4263"/>
                  </a:lnTo>
                  <a:cubicBezTo>
                    <a:pt x="9133" y="4287"/>
                    <a:pt x="9145" y="4287"/>
                    <a:pt x="9157" y="4311"/>
                  </a:cubicBezTo>
                  <a:cubicBezTo>
                    <a:pt x="9155" y="4310"/>
                    <a:pt x="9153" y="4309"/>
                    <a:pt x="9152" y="4309"/>
                  </a:cubicBezTo>
                  <a:lnTo>
                    <a:pt x="9152" y="4309"/>
                  </a:lnTo>
                  <a:cubicBezTo>
                    <a:pt x="9140" y="4309"/>
                    <a:pt x="9180" y="4372"/>
                    <a:pt x="9180" y="4394"/>
                  </a:cubicBezTo>
                  <a:cubicBezTo>
                    <a:pt x="9180" y="4394"/>
                    <a:pt x="9168" y="4394"/>
                    <a:pt x="9157" y="4382"/>
                  </a:cubicBezTo>
                  <a:lnTo>
                    <a:pt x="9157" y="4382"/>
                  </a:lnTo>
                  <a:cubicBezTo>
                    <a:pt x="9168" y="4430"/>
                    <a:pt x="9157" y="4442"/>
                    <a:pt x="9168" y="4489"/>
                  </a:cubicBezTo>
                  <a:cubicBezTo>
                    <a:pt x="9157" y="4454"/>
                    <a:pt x="9145" y="4442"/>
                    <a:pt x="9121" y="4418"/>
                  </a:cubicBezTo>
                  <a:cubicBezTo>
                    <a:pt x="9133" y="4406"/>
                    <a:pt x="9097" y="4358"/>
                    <a:pt x="9085" y="4334"/>
                  </a:cubicBezTo>
                  <a:lnTo>
                    <a:pt x="9085" y="4334"/>
                  </a:lnTo>
                  <a:cubicBezTo>
                    <a:pt x="9073" y="4346"/>
                    <a:pt x="9109" y="4394"/>
                    <a:pt x="9121" y="4406"/>
                  </a:cubicBezTo>
                  <a:cubicBezTo>
                    <a:pt x="9118" y="4405"/>
                    <a:pt x="9116" y="4404"/>
                    <a:pt x="9115" y="4404"/>
                  </a:cubicBezTo>
                  <a:cubicBezTo>
                    <a:pt x="9107" y="4404"/>
                    <a:pt x="9119" y="4425"/>
                    <a:pt x="9111" y="4425"/>
                  </a:cubicBezTo>
                  <a:cubicBezTo>
                    <a:pt x="9109" y="4425"/>
                    <a:pt x="9104" y="4423"/>
                    <a:pt x="9097" y="4418"/>
                  </a:cubicBezTo>
                  <a:cubicBezTo>
                    <a:pt x="9085" y="4406"/>
                    <a:pt x="9073" y="4370"/>
                    <a:pt x="9061" y="4346"/>
                  </a:cubicBezTo>
                  <a:lnTo>
                    <a:pt x="9061" y="4346"/>
                  </a:lnTo>
                  <a:cubicBezTo>
                    <a:pt x="9055" y="4353"/>
                    <a:pt x="9065" y="4368"/>
                    <a:pt x="9073" y="4382"/>
                  </a:cubicBezTo>
                  <a:lnTo>
                    <a:pt x="9073" y="4382"/>
                  </a:lnTo>
                  <a:cubicBezTo>
                    <a:pt x="9061" y="4383"/>
                    <a:pt x="9062" y="4406"/>
                    <a:pt x="9073" y="4430"/>
                  </a:cubicBezTo>
                  <a:cubicBezTo>
                    <a:pt x="9061" y="4410"/>
                    <a:pt x="9056" y="4405"/>
                    <a:pt x="9053" y="4405"/>
                  </a:cubicBezTo>
                  <a:cubicBezTo>
                    <a:pt x="9049" y="4405"/>
                    <a:pt x="9049" y="4412"/>
                    <a:pt x="9044" y="4412"/>
                  </a:cubicBezTo>
                  <a:cubicBezTo>
                    <a:pt x="9041" y="4412"/>
                    <a:pt x="9036" y="4408"/>
                    <a:pt x="9026" y="4394"/>
                  </a:cubicBezTo>
                  <a:lnTo>
                    <a:pt x="9026" y="4394"/>
                  </a:lnTo>
                  <a:cubicBezTo>
                    <a:pt x="9026" y="4418"/>
                    <a:pt x="9049" y="4418"/>
                    <a:pt x="9061" y="4442"/>
                  </a:cubicBezTo>
                  <a:cubicBezTo>
                    <a:pt x="9067" y="4454"/>
                    <a:pt x="9064" y="4457"/>
                    <a:pt x="9058" y="4457"/>
                  </a:cubicBezTo>
                  <a:cubicBezTo>
                    <a:pt x="9052" y="4457"/>
                    <a:pt x="9043" y="4454"/>
                    <a:pt x="9038" y="4454"/>
                  </a:cubicBezTo>
                  <a:cubicBezTo>
                    <a:pt x="9038" y="4442"/>
                    <a:pt x="9038" y="4430"/>
                    <a:pt x="9038" y="4430"/>
                  </a:cubicBezTo>
                  <a:lnTo>
                    <a:pt x="9014" y="4394"/>
                  </a:lnTo>
                  <a:cubicBezTo>
                    <a:pt x="9012" y="4393"/>
                    <a:pt x="9010" y="4393"/>
                    <a:pt x="9009" y="4393"/>
                  </a:cubicBezTo>
                  <a:cubicBezTo>
                    <a:pt x="8989" y="4393"/>
                    <a:pt x="9045" y="4469"/>
                    <a:pt x="9033" y="4469"/>
                  </a:cubicBezTo>
                  <a:cubicBezTo>
                    <a:pt x="9032" y="4469"/>
                    <a:pt x="9029" y="4468"/>
                    <a:pt x="9026" y="4465"/>
                  </a:cubicBezTo>
                  <a:cubicBezTo>
                    <a:pt x="9014" y="4442"/>
                    <a:pt x="9002" y="4442"/>
                    <a:pt x="8990" y="4406"/>
                  </a:cubicBezTo>
                  <a:lnTo>
                    <a:pt x="8990" y="4406"/>
                  </a:lnTo>
                  <a:cubicBezTo>
                    <a:pt x="8990" y="4418"/>
                    <a:pt x="8978" y="4418"/>
                    <a:pt x="9002" y="4442"/>
                  </a:cubicBezTo>
                  <a:cubicBezTo>
                    <a:pt x="8990" y="4442"/>
                    <a:pt x="8990" y="4442"/>
                    <a:pt x="8978" y="4430"/>
                  </a:cubicBezTo>
                  <a:lnTo>
                    <a:pt x="8978" y="4430"/>
                  </a:lnTo>
                  <a:cubicBezTo>
                    <a:pt x="8978" y="4454"/>
                    <a:pt x="8978" y="4465"/>
                    <a:pt x="8990" y="4501"/>
                  </a:cubicBezTo>
                  <a:cubicBezTo>
                    <a:pt x="8978" y="4501"/>
                    <a:pt x="8954" y="4477"/>
                    <a:pt x="8942" y="4465"/>
                  </a:cubicBezTo>
                  <a:cubicBezTo>
                    <a:pt x="8942" y="4483"/>
                    <a:pt x="8930" y="4483"/>
                    <a:pt x="8918" y="4483"/>
                  </a:cubicBezTo>
                  <a:cubicBezTo>
                    <a:pt x="8907" y="4483"/>
                    <a:pt x="8895" y="4483"/>
                    <a:pt x="8895" y="4501"/>
                  </a:cubicBezTo>
                  <a:lnTo>
                    <a:pt x="8895" y="4513"/>
                  </a:lnTo>
                  <a:cubicBezTo>
                    <a:pt x="8871" y="4513"/>
                    <a:pt x="8942" y="4561"/>
                    <a:pt x="8918" y="4561"/>
                  </a:cubicBezTo>
                  <a:cubicBezTo>
                    <a:pt x="8895" y="4513"/>
                    <a:pt x="8895" y="4537"/>
                    <a:pt x="8871" y="4513"/>
                  </a:cubicBezTo>
                  <a:cubicBezTo>
                    <a:pt x="8868" y="4512"/>
                    <a:pt x="8866" y="4512"/>
                    <a:pt x="8864" y="4512"/>
                  </a:cubicBezTo>
                  <a:cubicBezTo>
                    <a:pt x="8841" y="4512"/>
                    <a:pt x="8853" y="4562"/>
                    <a:pt x="8830" y="4562"/>
                  </a:cubicBezTo>
                  <a:cubicBezTo>
                    <a:pt x="8828" y="4562"/>
                    <a:pt x="8826" y="4562"/>
                    <a:pt x="8823" y="4561"/>
                  </a:cubicBezTo>
                  <a:cubicBezTo>
                    <a:pt x="8811" y="4549"/>
                    <a:pt x="8799" y="4537"/>
                    <a:pt x="8811" y="4525"/>
                  </a:cubicBezTo>
                  <a:cubicBezTo>
                    <a:pt x="8787" y="4525"/>
                    <a:pt x="8776" y="4537"/>
                    <a:pt x="8764" y="4549"/>
                  </a:cubicBezTo>
                  <a:lnTo>
                    <a:pt x="8764" y="4537"/>
                  </a:lnTo>
                  <a:cubicBezTo>
                    <a:pt x="8756" y="4533"/>
                    <a:pt x="8750" y="4531"/>
                    <a:pt x="8745" y="4531"/>
                  </a:cubicBezTo>
                  <a:cubicBezTo>
                    <a:pt x="8719" y="4531"/>
                    <a:pt x="8726" y="4576"/>
                    <a:pt x="8716" y="4596"/>
                  </a:cubicBezTo>
                  <a:cubicBezTo>
                    <a:pt x="8716" y="4596"/>
                    <a:pt x="8704" y="4573"/>
                    <a:pt x="8704" y="4573"/>
                  </a:cubicBezTo>
                  <a:cubicBezTo>
                    <a:pt x="8699" y="4570"/>
                    <a:pt x="8693" y="4568"/>
                    <a:pt x="8688" y="4568"/>
                  </a:cubicBezTo>
                  <a:cubicBezTo>
                    <a:pt x="8672" y="4568"/>
                    <a:pt x="8662" y="4584"/>
                    <a:pt x="8680" y="4620"/>
                  </a:cubicBezTo>
                  <a:cubicBezTo>
                    <a:pt x="8670" y="4610"/>
                    <a:pt x="8666" y="4606"/>
                    <a:pt x="8666" y="4606"/>
                  </a:cubicBezTo>
                  <a:lnTo>
                    <a:pt x="8666" y="4606"/>
                  </a:lnTo>
                  <a:cubicBezTo>
                    <a:pt x="8665" y="4606"/>
                    <a:pt x="8671" y="4615"/>
                    <a:pt x="8664" y="4615"/>
                  </a:cubicBezTo>
                  <a:cubicBezTo>
                    <a:pt x="8661" y="4615"/>
                    <a:pt x="8655" y="4614"/>
                    <a:pt x="8645" y="4608"/>
                  </a:cubicBezTo>
                  <a:cubicBezTo>
                    <a:pt x="8633" y="4596"/>
                    <a:pt x="8633" y="4596"/>
                    <a:pt x="8633" y="4596"/>
                  </a:cubicBezTo>
                  <a:cubicBezTo>
                    <a:pt x="8629" y="4592"/>
                    <a:pt x="8625" y="4591"/>
                    <a:pt x="8621" y="4591"/>
                  </a:cubicBezTo>
                  <a:cubicBezTo>
                    <a:pt x="8614" y="4591"/>
                    <a:pt x="8609" y="4596"/>
                    <a:pt x="8609" y="4596"/>
                  </a:cubicBezTo>
                  <a:cubicBezTo>
                    <a:pt x="8609" y="4596"/>
                    <a:pt x="8609" y="4596"/>
                    <a:pt x="8609" y="4608"/>
                  </a:cubicBezTo>
                  <a:cubicBezTo>
                    <a:pt x="8585" y="4596"/>
                    <a:pt x="8561" y="4596"/>
                    <a:pt x="8549" y="4596"/>
                  </a:cubicBezTo>
                  <a:cubicBezTo>
                    <a:pt x="8534" y="4596"/>
                    <a:pt x="8521" y="4596"/>
                    <a:pt x="8509" y="4593"/>
                  </a:cubicBezTo>
                  <a:lnTo>
                    <a:pt x="8509" y="4593"/>
                  </a:lnTo>
                  <a:cubicBezTo>
                    <a:pt x="8521" y="4598"/>
                    <a:pt x="8534" y="4603"/>
                    <a:pt x="8549" y="4608"/>
                  </a:cubicBezTo>
                  <a:cubicBezTo>
                    <a:pt x="8559" y="4628"/>
                    <a:pt x="8561" y="4649"/>
                    <a:pt x="8568" y="4654"/>
                  </a:cubicBezTo>
                  <a:lnTo>
                    <a:pt x="8568" y="4654"/>
                  </a:lnTo>
                  <a:cubicBezTo>
                    <a:pt x="8532" y="4642"/>
                    <a:pt x="8477" y="4619"/>
                    <a:pt x="8466" y="4585"/>
                  </a:cubicBezTo>
                  <a:lnTo>
                    <a:pt x="8478" y="4585"/>
                  </a:lnTo>
                  <a:cubicBezTo>
                    <a:pt x="8466" y="4585"/>
                    <a:pt x="8466" y="4585"/>
                    <a:pt x="8466" y="4573"/>
                  </a:cubicBezTo>
                  <a:lnTo>
                    <a:pt x="8466" y="4573"/>
                  </a:lnTo>
                  <a:cubicBezTo>
                    <a:pt x="8474" y="4576"/>
                    <a:pt x="8481" y="4580"/>
                    <a:pt x="8489" y="4584"/>
                  </a:cubicBezTo>
                  <a:lnTo>
                    <a:pt x="8489" y="4584"/>
                  </a:lnTo>
                  <a:cubicBezTo>
                    <a:pt x="8479" y="4577"/>
                    <a:pt x="8467" y="4566"/>
                    <a:pt x="8454" y="4549"/>
                  </a:cubicBezTo>
                  <a:cubicBezTo>
                    <a:pt x="8383" y="4513"/>
                    <a:pt x="8359" y="4418"/>
                    <a:pt x="8323" y="4382"/>
                  </a:cubicBezTo>
                  <a:cubicBezTo>
                    <a:pt x="8285" y="4382"/>
                    <a:pt x="8257" y="4396"/>
                    <a:pt x="8223" y="4396"/>
                  </a:cubicBezTo>
                  <a:cubicBezTo>
                    <a:pt x="8193" y="4396"/>
                    <a:pt x="8159" y="4385"/>
                    <a:pt x="8109" y="4346"/>
                  </a:cubicBezTo>
                  <a:lnTo>
                    <a:pt x="8180" y="4334"/>
                  </a:lnTo>
                  <a:cubicBezTo>
                    <a:pt x="8143" y="4314"/>
                    <a:pt x="8120" y="4308"/>
                    <a:pt x="8102" y="4308"/>
                  </a:cubicBezTo>
                  <a:cubicBezTo>
                    <a:pt x="8077" y="4308"/>
                    <a:pt x="8064" y="4320"/>
                    <a:pt x="8042" y="4320"/>
                  </a:cubicBezTo>
                  <a:cubicBezTo>
                    <a:pt x="8026" y="4320"/>
                    <a:pt x="8003" y="4313"/>
                    <a:pt x="7966" y="4287"/>
                  </a:cubicBezTo>
                  <a:lnTo>
                    <a:pt x="7966" y="4287"/>
                  </a:lnTo>
                  <a:cubicBezTo>
                    <a:pt x="8002" y="4323"/>
                    <a:pt x="7895" y="4311"/>
                    <a:pt x="7978" y="4358"/>
                  </a:cubicBezTo>
                  <a:cubicBezTo>
                    <a:pt x="7930" y="4358"/>
                    <a:pt x="7835" y="4311"/>
                    <a:pt x="7775" y="4263"/>
                  </a:cubicBezTo>
                  <a:cubicBezTo>
                    <a:pt x="7752" y="4263"/>
                    <a:pt x="7764" y="4275"/>
                    <a:pt x="7752" y="4299"/>
                  </a:cubicBezTo>
                  <a:cubicBezTo>
                    <a:pt x="7811" y="4358"/>
                    <a:pt x="7883" y="4323"/>
                    <a:pt x="7918" y="4406"/>
                  </a:cubicBezTo>
                  <a:lnTo>
                    <a:pt x="8002" y="4382"/>
                  </a:lnTo>
                  <a:lnTo>
                    <a:pt x="8002" y="4382"/>
                  </a:lnTo>
                  <a:cubicBezTo>
                    <a:pt x="8049" y="4442"/>
                    <a:pt x="8037" y="4477"/>
                    <a:pt x="7990" y="4477"/>
                  </a:cubicBezTo>
                  <a:cubicBezTo>
                    <a:pt x="8002" y="4489"/>
                    <a:pt x="8025" y="4489"/>
                    <a:pt x="8037" y="4501"/>
                  </a:cubicBezTo>
                  <a:cubicBezTo>
                    <a:pt x="8030" y="4519"/>
                    <a:pt x="8022" y="4526"/>
                    <a:pt x="8014" y="4526"/>
                  </a:cubicBezTo>
                  <a:cubicBezTo>
                    <a:pt x="7990" y="4526"/>
                    <a:pt x="7966" y="4468"/>
                    <a:pt x="7937" y="4468"/>
                  </a:cubicBezTo>
                  <a:cubicBezTo>
                    <a:pt x="7931" y="4468"/>
                    <a:pt x="7925" y="4471"/>
                    <a:pt x="7918" y="4477"/>
                  </a:cubicBezTo>
                  <a:lnTo>
                    <a:pt x="7966" y="4501"/>
                  </a:lnTo>
                  <a:cubicBezTo>
                    <a:pt x="7963" y="4516"/>
                    <a:pt x="7953" y="4522"/>
                    <a:pt x="7940" y="4522"/>
                  </a:cubicBezTo>
                  <a:cubicBezTo>
                    <a:pt x="7898" y="4522"/>
                    <a:pt x="7820" y="4468"/>
                    <a:pt x="7775" y="4442"/>
                  </a:cubicBezTo>
                  <a:cubicBezTo>
                    <a:pt x="7716" y="4382"/>
                    <a:pt x="7656" y="4346"/>
                    <a:pt x="7668" y="4311"/>
                  </a:cubicBezTo>
                  <a:lnTo>
                    <a:pt x="7668" y="4311"/>
                  </a:lnTo>
                  <a:lnTo>
                    <a:pt x="7764" y="4346"/>
                  </a:lnTo>
                  <a:cubicBezTo>
                    <a:pt x="7728" y="4287"/>
                    <a:pt x="7633" y="4299"/>
                    <a:pt x="7585" y="4275"/>
                  </a:cubicBezTo>
                  <a:cubicBezTo>
                    <a:pt x="7585" y="4263"/>
                    <a:pt x="7573" y="4263"/>
                    <a:pt x="7573" y="4251"/>
                  </a:cubicBezTo>
                  <a:cubicBezTo>
                    <a:pt x="7573" y="4263"/>
                    <a:pt x="7573" y="4263"/>
                    <a:pt x="7573" y="4263"/>
                  </a:cubicBezTo>
                  <a:cubicBezTo>
                    <a:pt x="7561" y="4263"/>
                    <a:pt x="7549" y="4251"/>
                    <a:pt x="7549" y="4239"/>
                  </a:cubicBezTo>
                  <a:cubicBezTo>
                    <a:pt x="7502" y="4215"/>
                    <a:pt x="7418" y="4204"/>
                    <a:pt x="7371" y="4180"/>
                  </a:cubicBezTo>
                  <a:lnTo>
                    <a:pt x="7371" y="4215"/>
                  </a:lnTo>
                  <a:lnTo>
                    <a:pt x="7383" y="4204"/>
                  </a:lnTo>
                  <a:cubicBezTo>
                    <a:pt x="7418" y="4215"/>
                    <a:pt x="7478" y="4263"/>
                    <a:pt x="7430" y="4275"/>
                  </a:cubicBezTo>
                  <a:cubicBezTo>
                    <a:pt x="7323" y="4251"/>
                    <a:pt x="7323" y="4180"/>
                    <a:pt x="7311" y="4144"/>
                  </a:cubicBezTo>
                  <a:cubicBezTo>
                    <a:pt x="7317" y="4138"/>
                    <a:pt x="7324" y="4135"/>
                    <a:pt x="7332" y="4135"/>
                  </a:cubicBezTo>
                  <a:cubicBezTo>
                    <a:pt x="7368" y="4135"/>
                    <a:pt x="7417" y="4192"/>
                    <a:pt x="7466" y="4192"/>
                  </a:cubicBezTo>
                  <a:cubicBezTo>
                    <a:pt x="7454" y="4132"/>
                    <a:pt x="7371" y="4144"/>
                    <a:pt x="7263" y="4073"/>
                  </a:cubicBezTo>
                  <a:cubicBezTo>
                    <a:pt x="7277" y="4066"/>
                    <a:pt x="7289" y="4063"/>
                    <a:pt x="7302" y="4063"/>
                  </a:cubicBezTo>
                  <a:cubicBezTo>
                    <a:pt x="7344" y="4063"/>
                    <a:pt x="7382" y="4094"/>
                    <a:pt x="7415" y="4094"/>
                  </a:cubicBezTo>
                  <a:cubicBezTo>
                    <a:pt x="7424" y="4094"/>
                    <a:pt x="7433" y="4091"/>
                    <a:pt x="7442" y="4084"/>
                  </a:cubicBezTo>
                  <a:cubicBezTo>
                    <a:pt x="7347" y="4037"/>
                    <a:pt x="7311" y="4061"/>
                    <a:pt x="7228" y="4025"/>
                  </a:cubicBezTo>
                  <a:cubicBezTo>
                    <a:pt x="7234" y="4013"/>
                    <a:pt x="7261" y="4013"/>
                    <a:pt x="7287" y="4013"/>
                  </a:cubicBezTo>
                  <a:cubicBezTo>
                    <a:pt x="7314" y="4013"/>
                    <a:pt x="7341" y="4013"/>
                    <a:pt x="7347" y="4001"/>
                  </a:cubicBezTo>
                  <a:cubicBezTo>
                    <a:pt x="7323" y="3989"/>
                    <a:pt x="7299" y="3977"/>
                    <a:pt x="7287" y="3965"/>
                  </a:cubicBezTo>
                  <a:lnTo>
                    <a:pt x="7287" y="3965"/>
                  </a:lnTo>
                  <a:cubicBezTo>
                    <a:pt x="7312" y="3973"/>
                    <a:pt x="7328" y="3976"/>
                    <a:pt x="7339" y="3976"/>
                  </a:cubicBezTo>
                  <a:cubicBezTo>
                    <a:pt x="7389" y="3976"/>
                    <a:pt x="7322" y="3912"/>
                    <a:pt x="7370" y="3912"/>
                  </a:cubicBezTo>
                  <a:cubicBezTo>
                    <a:pt x="7379" y="3912"/>
                    <a:pt x="7390" y="3913"/>
                    <a:pt x="7406" y="3918"/>
                  </a:cubicBezTo>
                  <a:cubicBezTo>
                    <a:pt x="7389" y="3901"/>
                    <a:pt x="7372" y="3897"/>
                    <a:pt x="7354" y="3897"/>
                  </a:cubicBezTo>
                  <a:cubicBezTo>
                    <a:pt x="7342" y="3897"/>
                    <a:pt x="7330" y="3899"/>
                    <a:pt x="7317" y="3899"/>
                  </a:cubicBezTo>
                  <a:cubicBezTo>
                    <a:pt x="7294" y="3899"/>
                    <a:pt x="7269" y="3894"/>
                    <a:pt x="7240" y="3870"/>
                  </a:cubicBezTo>
                  <a:lnTo>
                    <a:pt x="7240" y="3870"/>
                  </a:lnTo>
                  <a:cubicBezTo>
                    <a:pt x="7252" y="3906"/>
                    <a:pt x="7311" y="3965"/>
                    <a:pt x="7228" y="3965"/>
                  </a:cubicBezTo>
                  <a:lnTo>
                    <a:pt x="7144" y="3918"/>
                  </a:lnTo>
                  <a:cubicBezTo>
                    <a:pt x="7109" y="3882"/>
                    <a:pt x="7252" y="3894"/>
                    <a:pt x="7192" y="3846"/>
                  </a:cubicBezTo>
                  <a:lnTo>
                    <a:pt x="7097" y="3846"/>
                  </a:lnTo>
                  <a:cubicBezTo>
                    <a:pt x="7097" y="3858"/>
                    <a:pt x="7144" y="3882"/>
                    <a:pt x="7109" y="3894"/>
                  </a:cubicBezTo>
                  <a:cubicBezTo>
                    <a:pt x="7099" y="3887"/>
                    <a:pt x="7089" y="3884"/>
                    <a:pt x="7079" y="3884"/>
                  </a:cubicBezTo>
                  <a:cubicBezTo>
                    <a:pt x="7037" y="3884"/>
                    <a:pt x="6987" y="3932"/>
                    <a:pt x="6930" y="3942"/>
                  </a:cubicBezTo>
                  <a:cubicBezTo>
                    <a:pt x="6882" y="3930"/>
                    <a:pt x="6847" y="3918"/>
                    <a:pt x="6835" y="3894"/>
                  </a:cubicBezTo>
                  <a:cubicBezTo>
                    <a:pt x="6693" y="3918"/>
                    <a:pt x="6540" y="3894"/>
                    <a:pt x="6421" y="3929"/>
                  </a:cubicBezTo>
                  <a:lnTo>
                    <a:pt x="6421" y="3929"/>
                  </a:lnTo>
                  <a:cubicBezTo>
                    <a:pt x="6499" y="3905"/>
                    <a:pt x="6418" y="3870"/>
                    <a:pt x="6382" y="3834"/>
                  </a:cubicBezTo>
                  <a:cubicBezTo>
                    <a:pt x="6466" y="3834"/>
                    <a:pt x="6478" y="3787"/>
                    <a:pt x="6478" y="3751"/>
                  </a:cubicBezTo>
                  <a:cubicBezTo>
                    <a:pt x="6418" y="3751"/>
                    <a:pt x="6371" y="3799"/>
                    <a:pt x="6406" y="3823"/>
                  </a:cubicBezTo>
                  <a:cubicBezTo>
                    <a:pt x="6389" y="3818"/>
                    <a:pt x="6376" y="3817"/>
                    <a:pt x="6365" y="3817"/>
                  </a:cubicBezTo>
                  <a:cubicBezTo>
                    <a:pt x="6334" y="3817"/>
                    <a:pt x="6324" y="3830"/>
                    <a:pt x="6304" y="3830"/>
                  </a:cubicBezTo>
                  <a:cubicBezTo>
                    <a:pt x="6292" y="3830"/>
                    <a:pt x="6277" y="3825"/>
                    <a:pt x="6251" y="3811"/>
                  </a:cubicBezTo>
                  <a:cubicBezTo>
                    <a:pt x="6204" y="3787"/>
                    <a:pt x="6287" y="3763"/>
                    <a:pt x="6263" y="3739"/>
                  </a:cubicBezTo>
                  <a:cubicBezTo>
                    <a:pt x="6256" y="3738"/>
                    <a:pt x="6250" y="3738"/>
                    <a:pt x="6244" y="3738"/>
                  </a:cubicBezTo>
                  <a:cubicBezTo>
                    <a:pt x="6184" y="3738"/>
                    <a:pt x="6222" y="3788"/>
                    <a:pt x="6145" y="3788"/>
                  </a:cubicBezTo>
                  <a:cubicBezTo>
                    <a:pt x="6138" y="3788"/>
                    <a:pt x="6130" y="3788"/>
                    <a:pt x="6120" y="3787"/>
                  </a:cubicBezTo>
                  <a:cubicBezTo>
                    <a:pt x="6132" y="3775"/>
                    <a:pt x="6144" y="3775"/>
                    <a:pt x="6132" y="3763"/>
                  </a:cubicBezTo>
                  <a:cubicBezTo>
                    <a:pt x="6121" y="3761"/>
                    <a:pt x="6111" y="3760"/>
                    <a:pt x="6100" y="3760"/>
                  </a:cubicBezTo>
                  <a:cubicBezTo>
                    <a:pt x="6052" y="3760"/>
                    <a:pt x="6009" y="3779"/>
                    <a:pt x="5990" y="3799"/>
                  </a:cubicBezTo>
                  <a:cubicBezTo>
                    <a:pt x="5954" y="3763"/>
                    <a:pt x="5906" y="3763"/>
                    <a:pt x="5870" y="3763"/>
                  </a:cubicBezTo>
                  <a:cubicBezTo>
                    <a:pt x="5882" y="3763"/>
                    <a:pt x="5906" y="3751"/>
                    <a:pt x="5918" y="3751"/>
                  </a:cubicBezTo>
                  <a:cubicBezTo>
                    <a:pt x="5870" y="3692"/>
                    <a:pt x="5918" y="3703"/>
                    <a:pt x="5906" y="3680"/>
                  </a:cubicBezTo>
                  <a:lnTo>
                    <a:pt x="5906" y="3680"/>
                  </a:lnTo>
                  <a:cubicBezTo>
                    <a:pt x="5912" y="3686"/>
                    <a:pt x="5921" y="3686"/>
                    <a:pt x="5930" y="3686"/>
                  </a:cubicBezTo>
                  <a:cubicBezTo>
                    <a:pt x="5939" y="3686"/>
                    <a:pt x="5948" y="3686"/>
                    <a:pt x="5954" y="3692"/>
                  </a:cubicBezTo>
                  <a:lnTo>
                    <a:pt x="5930" y="3644"/>
                  </a:lnTo>
                  <a:cubicBezTo>
                    <a:pt x="5920" y="3625"/>
                    <a:pt x="5924" y="3621"/>
                    <a:pt x="5932" y="3621"/>
                  </a:cubicBezTo>
                  <a:cubicBezTo>
                    <a:pt x="5938" y="3621"/>
                    <a:pt x="5945" y="3623"/>
                    <a:pt x="5951" y="3623"/>
                  </a:cubicBezTo>
                  <a:cubicBezTo>
                    <a:pt x="5959" y="3623"/>
                    <a:pt x="5966" y="3620"/>
                    <a:pt x="5966" y="3608"/>
                  </a:cubicBezTo>
                  <a:lnTo>
                    <a:pt x="5954" y="3608"/>
                  </a:lnTo>
                  <a:cubicBezTo>
                    <a:pt x="5954" y="3594"/>
                    <a:pt x="5974" y="3588"/>
                    <a:pt x="5998" y="3588"/>
                  </a:cubicBezTo>
                  <a:cubicBezTo>
                    <a:pt x="6015" y="3588"/>
                    <a:pt x="6034" y="3591"/>
                    <a:pt x="6049" y="3596"/>
                  </a:cubicBezTo>
                  <a:cubicBezTo>
                    <a:pt x="6049" y="3406"/>
                    <a:pt x="6251" y="3489"/>
                    <a:pt x="6335" y="3370"/>
                  </a:cubicBezTo>
                  <a:cubicBezTo>
                    <a:pt x="6335" y="3346"/>
                    <a:pt x="6311" y="3346"/>
                    <a:pt x="6299" y="3322"/>
                  </a:cubicBezTo>
                  <a:cubicBezTo>
                    <a:pt x="6287" y="3322"/>
                    <a:pt x="6287" y="3311"/>
                    <a:pt x="6287" y="3311"/>
                  </a:cubicBezTo>
                  <a:cubicBezTo>
                    <a:pt x="6287" y="3322"/>
                    <a:pt x="6287" y="3334"/>
                    <a:pt x="6275" y="3334"/>
                  </a:cubicBezTo>
                  <a:cubicBezTo>
                    <a:pt x="6275" y="3311"/>
                    <a:pt x="6240" y="3275"/>
                    <a:pt x="6275" y="3275"/>
                  </a:cubicBezTo>
                  <a:cubicBezTo>
                    <a:pt x="6275" y="3287"/>
                    <a:pt x="6275" y="3287"/>
                    <a:pt x="6275" y="3299"/>
                  </a:cubicBezTo>
                  <a:cubicBezTo>
                    <a:pt x="6285" y="3289"/>
                    <a:pt x="6279" y="3272"/>
                    <a:pt x="6283" y="3272"/>
                  </a:cubicBezTo>
                  <a:lnTo>
                    <a:pt x="6283" y="3272"/>
                  </a:lnTo>
                  <a:cubicBezTo>
                    <a:pt x="6283" y="3272"/>
                    <a:pt x="6285" y="3273"/>
                    <a:pt x="6287" y="3275"/>
                  </a:cubicBezTo>
                  <a:cubicBezTo>
                    <a:pt x="6303" y="3275"/>
                    <a:pt x="6298" y="3270"/>
                    <a:pt x="6300" y="3270"/>
                  </a:cubicBezTo>
                  <a:lnTo>
                    <a:pt x="6300" y="3270"/>
                  </a:lnTo>
                  <a:cubicBezTo>
                    <a:pt x="6300" y="3270"/>
                    <a:pt x="6303" y="3271"/>
                    <a:pt x="6311" y="3275"/>
                  </a:cubicBezTo>
                  <a:lnTo>
                    <a:pt x="6359" y="3263"/>
                  </a:lnTo>
                  <a:cubicBezTo>
                    <a:pt x="6348" y="3236"/>
                    <a:pt x="6354" y="3228"/>
                    <a:pt x="6364" y="3228"/>
                  </a:cubicBezTo>
                  <a:cubicBezTo>
                    <a:pt x="6377" y="3228"/>
                    <a:pt x="6394" y="3239"/>
                    <a:pt x="6394" y="3239"/>
                  </a:cubicBezTo>
                  <a:cubicBezTo>
                    <a:pt x="6430" y="3275"/>
                    <a:pt x="6382" y="3263"/>
                    <a:pt x="6406" y="3299"/>
                  </a:cubicBezTo>
                  <a:lnTo>
                    <a:pt x="6442" y="3322"/>
                  </a:lnTo>
                  <a:lnTo>
                    <a:pt x="6418" y="3287"/>
                  </a:lnTo>
                  <a:lnTo>
                    <a:pt x="6442" y="3287"/>
                  </a:lnTo>
                  <a:cubicBezTo>
                    <a:pt x="6442" y="3278"/>
                    <a:pt x="6436" y="3270"/>
                    <a:pt x="6437" y="3270"/>
                  </a:cubicBezTo>
                  <a:lnTo>
                    <a:pt x="6437" y="3270"/>
                  </a:lnTo>
                  <a:cubicBezTo>
                    <a:pt x="6437" y="3270"/>
                    <a:pt x="6438" y="3271"/>
                    <a:pt x="6442" y="3275"/>
                  </a:cubicBezTo>
                  <a:cubicBezTo>
                    <a:pt x="6442" y="3275"/>
                    <a:pt x="6454" y="3275"/>
                    <a:pt x="6454" y="3287"/>
                  </a:cubicBezTo>
                  <a:lnTo>
                    <a:pt x="6454" y="3263"/>
                  </a:lnTo>
                  <a:cubicBezTo>
                    <a:pt x="6460" y="3275"/>
                    <a:pt x="6463" y="3275"/>
                    <a:pt x="6469" y="3275"/>
                  </a:cubicBezTo>
                  <a:cubicBezTo>
                    <a:pt x="6475" y="3275"/>
                    <a:pt x="6484" y="3275"/>
                    <a:pt x="6501" y="3287"/>
                  </a:cubicBezTo>
                  <a:cubicBezTo>
                    <a:pt x="6542" y="3277"/>
                    <a:pt x="6522" y="3222"/>
                    <a:pt x="6560" y="3222"/>
                  </a:cubicBezTo>
                  <a:cubicBezTo>
                    <a:pt x="6567" y="3222"/>
                    <a:pt x="6575" y="3224"/>
                    <a:pt x="6585" y="3227"/>
                  </a:cubicBezTo>
                  <a:cubicBezTo>
                    <a:pt x="6561" y="3215"/>
                    <a:pt x="6549" y="3168"/>
                    <a:pt x="6561" y="3156"/>
                  </a:cubicBezTo>
                  <a:lnTo>
                    <a:pt x="6561" y="3156"/>
                  </a:lnTo>
                  <a:cubicBezTo>
                    <a:pt x="6573" y="3168"/>
                    <a:pt x="6585" y="3168"/>
                    <a:pt x="6597" y="3191"/>
                  </a:cubicBezTo>
                  <a:lnTo>
                    <a:pt x="6597" y="3156"/>
                  </a:lnTo>
                  <a:cubicBezTo>
                    <a:pt x="6610" y="3166"/>
                    <a:pt x="6619" y="3169"/>
                    <a:pt x="6627" y="3169"/>
                  </a:cubicBezTo>
                  <a:cubicBezTo>
                    <a:pt x="6647" y="3169"/>
                    <a:pt x="6654" y="3144"/>
                    <a:pt x="6680" y="3144"/>
                  </a:cubicBezTo>
                  <a:lnTo>
                    <a:pt x="6692" y="3168"/>
                  </a:lnTo>
                  <a:cubicBezTo>
                    <a:pt x="6680" y="3132"/>
                    <a:pt x="6680" y="3120"/>
                    <a:pt x="6704" y="3108"/>
                  </a:cubicBezTo>
                  <a:lnTo>
                    <a:pt x="6728" y="3144"/>
                  </a:lnTo>
                  <a:cubicBezTo>
                    <a:pt x="6752" y="3144"/>
                    <a:pt x="6692" y="3072"/>
                    <a:pt x="6728" y="3072"/>
                  </a:cubicBezTo>
                  <a:cubicBezTo>
                    <a:pt x="6692" y="3037"/>
                    <a:pt x="6668" y="3037"/>
                    <a:pt x="6644" y="3001"/>
                  </a:cubicBezTo>
                  <a:lnTo>
                    <a:pt x="6644" y="3001"/>
                  </a:lnTo>
                  <a:cubicBezTo>
                    <a:pt x="6660" y="3017"/>
                    <a:pt x="6674" y="3024"/>
                    <a:pt x="6682" y="3024"/>
                  </a:cubicBezTo>
                  <a:cubicBezTo>
                    <a:pt x="6692" y="3024"/>
                    <a:pt x="6693" y="3014"/>
                    <a:pt x="6680" y="3001"/>
                  </a:cubicBezTo>
                  <a:cubicBezTo>
                    <a:pt x="6685" y="2991"/>
                    <a:pt x="6688" y="2987"/>
                    <a:pt x="6691" y="2987"/>
                  </a:cubicBezTo>
                  <a:cubicBezTo>
                    <a:pt x="6694" y="2987"/>
                    <a:pt x="6697" y="2994"/>
                    <a:pt x="6704" y="3001"/>
                  </a:cubicBezTo>
                  <a:lnTo>
                    <a:pt x="6692" y="2965"/>
                  </a:lnTo>
                  <a:cubicBezTo>
                    <a:pt x="6716" y="2965"/>
                    <a:pt x="6728" y="3013"/>
                    <a:pt x="6740" y="3037"/>
                  </a:cubicBezTo>
                  <a:cubicBezTo>
                    <a:pt x="6732" y="3005"/>
                    <a:pt x="6745" y="3000"/>
                    <a:pt x="6758" y="3000"/>
                  </a:cubicBezTo>
                  <a:cubicBezTo>
                    <a:pt x="6765" y="3000"/>
                    <a:pt x="6771" y="3001"/>
                    <a:pt x="6775" y="3001"/>
                  </a:cubicBezTo>
                  <a:lnTo>
                    <a:pt x="6787" y="3013"/>
                  </a:lnTo>
                  <a:lnTo>
                    <a:pt x="6811" y="3013"/>
                  </a:lnTo>
                  <a:cubicBezTo>
                    <a:pt x="6801" y="2983"/>
                    <a:pt x="6816" y="2962"/>
                    <a:pt x="6834" y="2962"/>
                  </a:cubicBezTo>
                  <a:cubicBezTo>
                    <a:pt x="6838" y="2962"/>
                    <a:pt x="6843" y="2963"/>
                    <a:pt x="6847" y="2965"/>
                  </a:cubicBezTo>
                  <a:lnTo>
                    <a:pt x="6871" y="3013"/>
                  </a:lnTo>
                  <a:cubicBezTo>
                    <a:pt x="6874" y="3015"/>
                    <a:pt x="6876" y="3015"/>
                    <a:pt x="6877" y="3015"/>
                  </a:cubicBezTo>
                  <a:cubicBezTo>
                    <a:pt x="6885" y="3015"/>
                    <a:pt x="6859" y="2987"/>
                    <a:pt x="6859" y="2977"/>
                  </a:cubicBezTo>
                  <a:cubicBezTo>
                    <a:pt x="6859" y="2970"/>
                    <a:pt x="6861" y="2967"/>
                    <a:pt x="6865" y="2967"/>
                  </a:cubicBezTo>
                  <a:cubicBezTo>
                    <a:pt x="6875" y="2967"/>
                    <a:pt x="6894" y="2981"/>
                    <a:pt x="6918" y="2989"/>
                  </a:cubicBezTo>
                  <a:cubicBezTo>
                    <a:pt x="6915" y="2973"/>
                    <a:pt x="6921" y="2968"/>
                    <a:pt x="6932" y="2968"/>
                  </a:cubicBezTo>
                  <a:cubicBezTo>
                    <a:pt x="6947" y="2968"/>
                    <a:pt x="6970" y="2978"/>
                    <a:pt x="6987" y="2978"/>
                  </a:cubicBezTo>
                  <a:cubicBezTo>
                    <a:pt x="7001" y="2978"/>
                    <a:pt x="7010" y="2970"/>
                    <a:pt x="7002" y="2941"/>
                  </a:cubicBezTo>
                  <a:lnTo>
                    <a:pt x="7002" y="2941"/>
                  </a:lnTo>
                  <a:lnTo>
                    <a:pt x="7025" y="2965"/>
                  </a:lnTo>
                  <a:cubicBezTo>
                    <a:pt x="7013" y="2882"/>
                    <a:pt x="7109" y="2941"/>
                    <a:pt x="7085" y="2846"/>
                  </a:cubicBezTo>
                  <a:lnTo>
                    <a:pt x="7085" y="2846"/>
                  </a:lnTo>
                  <a:cubicBezTo>
                    <a:pt x="7102" y="2855"/>
                    <a:pt x="7113" y="2859"/>
                    <a:pt x="7119" y="2859"/>
                  </a:cubicBezTo>
                  <a:cubicBezTo>
                    <a:pt x="7150" y="2859"/>
                    <a:pt x="7102" y="2786"/>
                    <a:pt x="7127" y="2786"/>
                  </a:cubicBezTo>
                  <a:cubicBezTo>
                    <a:pt x="7132" y="2786"/>
                    <a:pt x="7141" y="2789"/>
                    <a:pt x="7156" y="2799"/>
                  </a:cubicBezTo>
                  <a:lnTo>
                    <a:pt x="7144" y="2787"/>
                  </a:lnTo>
                  <a:cubicBezTo>
                    <a:pt x="7287" y="2715"/>
                    <a:pt x="7454" y="2691"/>
                    <a:pt x="7549" y="2572"/>
                  </a:cubicBezTo>
                  <a:lnTo>
                    <a:pt x="7561" y="2596"/>
                  </a:lnTo>
                  <a:cubicBezTo>
                    <a:pt x="7668" y="2549"/>
                    <a:pt x="7764" y="2501"/>
                    <a:pt x="7871" y="2453"/>
                  </a:cubicBezTo>
                  <a:cubicBezTo>
                    <a:pt x="7966" y="2394"/>
                    <a:pt x="8073" y="2346"/>
                    <a:pt x="8180" y="2310"/>
                  </a:cubicBezTo>
                  <a:cubicBezTo>
                    <a:pt x="8192" y="2287"/>
                    <a:pt x="8156" y="2239"/>
                    <a:pt x="8168" y="2215"/>
                  </a:cubicBezTo>
                  <a:cubicBezTo>
                    <a:pt x="8168" y="2215"/>
                    <a:pt x="8174" y="2212"/>
                    <a:pt x="8182" y="2212"/>
                  </a:cubicBezTo>
                  <a:cubicBezTo>
                    <a:pt x="8189" y="2212"/>
                    <a:pt x="8198" y="2215"/>
                    <a:pt x="8204" y="2227"/>
                  </a:cubicBezTo>
                  <a:cubicBezTo>
                    <a:pt x="8192" y="2251"/>
                    <a:pt x="8204" y="2263"/>
                    <a:pt x="8204" y="2275"/>
                  </a:cubicBezTo>
                  <a:cubicBezTo>
                    <a:pt x="8212" y="2271"/>
                    <a:pt x="8223" y="2271"/>
                    <a:pt x="8233" y="2271"/>
                  </a:cubicBezTo>
                  <a:lnTo>
                    <a:pt x="8233" y="2271"/>
                  </a:lnTo>
                  <a:cubicBezTo>
                    <a:pt x="8254" y="2271"/>
                    <a:pt x="8276" y="2271"/>
                    <a:pt x="8276" y="2239"/>
                  </a:cubicBezTo>
                  <a:lnTo>
                    <a:pt x="8252" y="2215"/>
                  </a:lnTo>
                  <a:cubicBezTo>
                    <a:pt x="8252" y="2203"/>
                    <a:pt x="8276" y="2203"/>
                    <a:pt x="8276" y="2203"/>
                  </a:cubicBezTo>
                  <a:cubicBezTo>
                    <a:pt x="8284" y="2220"/>
                    <a:pt x="8298" y="2236"/>
                    <a:pt x="8302" y="2249"/>
                  </a:cubicBezTo>
                  <a:lnTo>
                    <a:pt x="8302" y="2249"/>
                  </a:lnTo>
                  <a:cubicBezTo>
                    <a:pt x="8305" y="2231"/>
                    <a:pt x="8310" y="2225"/>
                    <a:pt x="8316" y="2225"/>
                  </a:cubicBezTo>
                  <a:cubicBezTo>
                    <a:pt x="8329" y="2225"/>
                    <a:pt x="8346" y="2251"/>
                    <a:pt x="8364" y="2251"/>
                  </a:cubicBezTo>
                  <a:cubicBezTo>
                    <a:pt x="8370" y="2251"/>
                    <a:pt x="8376" y="2248"/>
                    <a:pt x="8383" y="2239"/>
                  </a:cubicBezTo>
                  <a:cubicBezTo>
                    <a:pt x="8359" y="2168"/>
                    <a:pt x="8383" y="2096"/>
                    <a:pt x="8395" y="2025"/>
                  </a:cubicBezTo>
                  <a:lnTo>
                    <a:pt x="8418" y="2037"/>
                  </a:lnTo>
                  <a:cubicBezTo>
                    <a:pt x="8395" y="2048"/>
                    <a:pt x="8442" y="2096"/>
                    <a:pt x="8418" y="2096"/>
                  </a:cubicBezTo>
                  <a:cubicBezTo>
                    <a:pt x="8422" y="2098"/>
                    <a:pt x="8425" y="2099"/>
                    <a:pt x="8428" y="2099"/>
                  </a:cubicBezTo>
                  <a:cubicBezTo>
                    <a:pt x="8446" y="2099"/>
                    <a:pt x="8458" y="2072"/>
                    <a:pt x="8478" y="2072"/>
                  </a:cubicBezTo>
                  <a:cubicBezTo>
                    <a:pt x="8466" y="2060"/>
                    <a:pt x="8466" y="2037"/>
                    <a:pt x="8466" y="2025"/>
                  </a:cubicBezTo>
                  <a:lnTo>
                    <a:pt x="8466" y="2025"/>
                  </a:lnTo>
                  <a:cubicBezTo>
                    <a:pt x="8486" y="2035"/>
                    <a:pt x="8498" y="2063"/>
                    <a:pt x="8509" y="2063"/>
                  </a:cubicBezTo>
                  <a:cubicBezTo>
                    <a:pt x="8510" y="2063"/>
                    <a:pt x="8512" y="2062"/>
                    <a:pt x="8514" y="2060"/>
                  </a:cubicBezTo>
                  <a:lnTo>
                    <a:pt x="8514" y="2060"/>
                  </a:lnTo>
                  <a:lnTo>
                    <a:pt x="8502" y="2096"/>
                  </a:lnTo>
                  <a:cubicBezTo>
                    <a:pt x="8506" y="2101"/>
                    <a:pt x="8510" y="2103"/>
                    <a:pt x="8513" y="2103"/>
                  </a:cubicBezTo>
                  <a:cubicBezTo>
                    <a:pt x="8526" y="2103"/>
                    <a:pt x="8528" y="2072"/>
                    <a:pt x="8537" y="2072"/>
                  </a:cubicBezTo>
                  <a:cubicBezTo>
                    <a:pt x="8549" y="2096"/>
                    <a:pt x="8573" y="2096"/>
                    <a:pt x="8573" y="2132"/>
                  </a:cubicBezTo>
                  <a:cubicBezTo>
                    <a:pt x="8585" y="2084"/>
                    <a:pt x="8597" y="2108"/>
                    <a:pt x="8609" y="2072"/>
                  </a:cubicBezTo>
                  <a:cubicBezTo>
                    <a:pt x="8573" y="2048"/>
                    <a:pt x="8609" y="2037"/>
                    <a:pt x="8597" y="2013"/>
                  </a:cubicBezTo>
                  <a:lnTo>
                    <a:pt x="8597" y="2013"/>
                  </a:lnTo>
                  <a:lnTo>
                    <a:pt x="8573" y="2025"/>
                  </a:lnTo>
                  <a:cubicBezTo>
                    <a:pt x="8621" y="2037"/>
                    <a:pt x="8561" y="2037"/>
                    <a:pt x="8585" y="2084"/>
                  </a:cubicBezTo>
                  <a:cubicBezTo>
                    <a:pt x="8564" y="2074"/>
                    <a:pt x="8571" y="2009"/>
                    <a:pt x="8557" y="2009"/>
                  </a:cubicBezTo>
                  <a:cubicBezTo>
                    <a:pt x="8555" y="2009"/>
                    <a:pt x="8552" y="2010"/>
                    <a:pt x="8549" y="2013"/>
                  </a:cubicBezTo>
                  <a:cubicBezTo>
                    <a:pt x="8573" y="1977"/>
                    <a:pt x="8597" y="2001"/>
                    <a:pt x="8621" y="1941"/>
                  </a:cubicBezTo>
                  <a:lnTo>
                    <a:pt x="8621" y="1941"/>
                  </a:lnTo>
                  <a:cubicBezTo>
                    <a:pt x="8618" y="1943"/>
                    <a:pt x="8616" y="1943"/>
                    <a:pt x="8614" y="1943"/>
                  </a:cubicBezTo>
                  <a:cubicBezTo>
                    <a:pt x="8599" y="1943"/>
                    <a:pt x="8608" y="1904"/>
                    <a:pt x="8597" y="1894"/>
                  </a:cubicBezTo>
                  <a:cubicBezTo>
                    <a:pt x="8601" y="1892"/>
                    <a:pt x="8604" y="1891"/>
                    <a:pt x="8607" y="1891"/>
                  </a:cubicBezTo>
                  <a:cubicBezTo>
                    <a:pt x="8617" y="1891"/>
                    <a:pt x="8611" y="1912"/>
                    <a:pt x="8621" y="1941"/>
                  </a:cubicBezTo>
                  <a:cubicBezTo>
                    <a:pt x="8625" y="1939"/>
                    <a:pt x="8628" y="1939"/>
                    <a:pt x="8631" y="1939"/>
                  </a:cubicBezTo>
                  <a:cubicBezTo>
                    <a:pt x="8639" y="1939"/>
                    <a:pt x="8646" y="1943"/>
                    <a:pt x="8650" y="1943"/>
                  </a:cubicBezTo>
                  <a:cubicBezTo>
                    <a:pt x="8654" y="1943"/>
                    <a:pt x="8657" y="1938"/>
                    <a:pt x="8657" y="1918"/>
                  </a:cubicBezTo>
                  <a:cubicBezTo>
                    <a:pt x="8680" y="1929"/>
                    <a:pt x="8668" y="1965"/>
                    <a:pt x="8680" y="1977"/>
                  </a:cubicBezTo>
                  <a:cubicBezTo>
                    <a:pt x="8680" y="2013"/>
                    <a:pt x="8597" y="1953"/>
                    <a:pt x="8645" y="2060"/>
                  </a:cubicBezTo>
                  <a:cubicBezTo>
                    <a:pt x="8633" y="2072"/>
                    <a:pt x="8633" y="2120"/>
                    <a:pt x="8609" y="2120"/>
                  </a:cubicBezTo>
                  <a:cubicBezTo>
                    <a:pt x="8625" y="2128"/>
                    <a:pt x="8647" y="2142"/>
                    <a:pt x="8663" y="2142"/>
                  </a:cubicBezTo>
                  <a:cubicBezTo>
                    <a:pt x="8671" y="2142"/>
                    <a:pt x="8677" y="2139"/>
                    <a:pt x="8680" y="2132"/>
                  </a:cubicBezTo>
                  <a:lnTo>
                    <a:pt x="8657" y="2060"/>
                  </a:lnTo>
                  <a:cubicBezTo>
                    <a:pt x="8668" y="2060"/>
                    <a:pt x="8657" y="2013"/>
                    <a:pt x="8668" y="2013"/>
                  </a:cubicBezTo>
                  <a:cubicBezTo>
                    <a:pt x="8668" y="2032"/>
                    <a:pt x="8684" y="2052"/>
                    <a:pt x="8697" y="2052"/>
                  </a:cubicBezTo>
                  <a:cubicBezTo>
                    <a:pt x="8699" y="2052"/>
                    <a:pt x="8702" y="2051"/>
                    <a:pt x="8704" y="2048"/>
                  </a:cubicBezTo>
                  <a:cubicBezTo>
                    <a:pt x="8692" y="2048"/>
                    <a:pt x="8692" y="2048"/>
                    <a:pt x="8692" y="2037"/>
                  </a:cubicBezTo>
                  <a:cubicBezTo>
                    <a:pt x="8716" y="2025"/>
                    <a:pt x="8704" y="1977"/>
                    <a:pt x="8728" y="1953"/>
                  </a:cubicBezTo>
                  <a:lnTo>
                    <a:pt x="8728" y="1953"/>
                  </a:lnTo>
                  <a:cubicBezTo>
                    <a:pt x="8731" y="1958"/>
                    <a:pt x="8735" y="1962"/>
                    <a:pt x="8740" y="1965"/>
                  </a:cubicBezTo>
                  <a:cubicBezTo>
                    <a:pt x="8744" y="1969"/>
                    <a:pt x="8747" y="1971"/>
                    <a:pt x="8749" y="1971"/>
                  </a:cubicBezTo>
                  <a:cubicBezTo>
                    <a:pt x="8758" y="1971"/>
                    <a:pt x="8757" y="1949"/>
                    <a:pt x="8765" y="1948"/>
                  </a:cubicBezTo>
                  <a:lnTo>
                    <a:pt x="8765" y="1948"/>
                  </a:lnTo>
                  <a:cubicBezTo>
                    <a:pt x="8764" y="1944"/>
                    <a:pt x="8764" y="1941"/>
                    <a:pt x="8764" y="1941"/>
                  </a:cubicBezTo>
                  <a:lnTo>
                    <a:pt x="8776" y="1941"/>
                  </a:lnTo>
                  <a:cubicBezTo>
                    <a:pt x="8787" y="1929"/>
                    <a:pt x="8799" y="1929"/>
                    <a:pt x="8799" y="1894"/>
                  </a:cubicBezTo>
                  <a:cubicBezTo>
                    <a:pt x="8799" y="1896"/>
                    <a:pt x="8800" y="1897"/>
                    <a:pt x="8801" y="1897"/>
                  </a:cubicBezTo>
                  <a:cubicBezTo>
                    <a:pt x="8803" y="1897"/>
                    <a:pt x="8811" y="1880"/>
                    <a:pt x="8811" y="1870"/>
                  </a:cubicBezTo>
                  <a:cubicBezTo>
                    <a:pt x="8811" y="1862"/>
                    <a:pt x="8816" y="1841"/>
                    <a:pt x="8826" y="1841"/>
                  </a:cubicBezTo>
                  <a:cubicBezTo>
                    <a:pt x="8831" y="1841"/>
                    <a:pt x="8838" y="1848"/>
                    <a:pt x="8847" y="1870"/>
                  </a:cubicBezTo>
                  <a:cubicBezTo>
                    <a:pt x="8871" y="1870"/>
                    <a:pt x="8883" y="1882"/>
                    <a:pt x="8883" y="1906"/>
                  </a:cubicBezTo>
                  <a:lnTo>
                    <a:pt x="8918" y="1906"/>
                  </a:lnTo>
                  <a:lnTo>
                    <a:pt x="8930" y="1953"/>
                  </a:lnTo>
                  <a:cubicBezTo>
                    <a:pt x="8954" y="1929"/>
                    <a:pt x="8942" y="1906"/>
                    <a:pt x="8954" y="1858"/>
                  </a:cubicBezTo>
                  <a:cubicBezTo>
                    <a:pt x="8960" y="1864"/>
                    <a:pt x="8965" y="1866"/>
                    <a:pt x="8971" y="1866"/>
                  </a:cubicBezTo>
                  <a:cubicBezTo>
                    <a:pt x="8988" y="1866"/>
                    <a:pt x="9005" y="1841"/>
                    <a:pt x="9014" y="1822"/>
                  </a:cubicBezTo>
                  <a:cubicBezTo>
                    <a:pt x="9006" y="1820"/>
                    <a:pt x="9000" y="1819"/>
                    <a:pt x="8995" y="1819"/>
                  </a:cubicBezTo>
                  <a:cubicBezTo>
                    <a:pt x="8982" y="1819"/>
                    <a:pt x="8976" y="1826"/>
                    <a:pt x="8967" y="1826"/>
                  </a:cubicBezTo>
                  <a:cubicBezTo>
                    <a:pt x="8963" y="1826"/>
                    <a:pt x="8959" y="1825"/>
                    <a:pt x="8954" y="1822"/>
                  </a:cubicBezTo>
                  <a:lnTo>
                    <a:pt x="8954" y="1822"/>
                  </a:lnTo>
                  <a:cubicBezTo>
                    <a:pt x="8954" y="1834"/>
                    <a:pt x="8954" y="1846"/>
                    <a:pt x="8966" y="1858"/>
                  </a:cubicBezTo>
                  <a:cubicBezTo>
                    <a:pt x="8954" y="1858"/>
                    <a:pt x="8942" y="1846"/>
                    <a:pt x="8930" y="1822"/>
                  </a:cubicBezTo>
                  <a:cubicBezTo>
                    <a:pt x="8930" y="1804"/>
                    <a:pt x="8937" y="1798"/>
                    <a:pt x="8946" y="1798"/>
                  </a:cubicBezTo>
                  <a:cubicBezTo>
                    <a:pt x="8962" y="1798"/>
                    <a:pt x="8985" y="1815"/>
                    <a:pt x="8990" y="1815"/>
                  </a:cubicBezTo>
                  <a:cubicBezTo>
                    <a:pt x="8992" y="1815"/>
                    <a:pt x="8992" y="1814"/>
                    <a:pt x="8990" y="1810"/>
                  </a:cubicBezTo>
                  <a:cubicBezTo>
                    <a:pt x="8994" y="1803"/>
                    <a:pt x="8996" y="1800"/>
                    <a:pt x="8998" y="1800"/>
                  </a:cubicBezTo>
                  <a:cubicBezTo>
                    <a:pt x="9003" y="1800"/>
                    <a:pt x="9005" y="1814"/>
                    <a:pt x="9014" y="1822"/>
                  </a:cubicBezTo>
                  <a:cubicBezTo>
                    <a:pt x="9014" y="1826"/>
                    <a:pt x="9014" y="1828"/>
                    <a:pt x="9014" y="1828"/>
                  </a:cubicBezTo>
                  <a:cubicBezTo>
                    <a:pt x="9015" y="1828"/>
                    <a:pt x="9018" y="1822"/>
                    <a:pt x="9026" y="1822"/>
                  </a:cubicBezTo>
                  <a:lnTo>
                    <a:pt x="9014" y="1810"/>
                  </a:lnTo>
                  <a:cubicBezTo>
                    <a:pt x="9026" y="1810"/>
                    <a:pt x="9026" y="1787"/>
                    <a:pt x="9038" y="1775"/>
                  </a:cubicBezTo>
                  <a:cubicBezTo>
                    <a:pt x="9049" y="1775"/>
                    <a:pt x="9049" y="1775"/>
                    <a:pt x="9049" y="1787"/>
                  </a:cubicBezTo>
                  <a:lnTo>
                    <a:pt x="9038" y="1787"/>
                  </a:lnTo>
                  <a:lnTo>
                    <a:pt x="9049" y="1798"/>
                  </a:lnTo>
                  <a:cubicBezTo>
                    <a:pt x="9055" y="1809"/>
                    <a:pt x="9059" y="1813"/>
                    <a:pt x="9062" y="1813"/>
                  </a:cubicBezTo>
                  <a:cubicBezTo>
                    <a:pt x="9073" y="1813"/>
                    <a:pt x="9078" y="1773"/>
                    <a:pt x="9092" y="1773"/>
                  </a:cubicBezTo>
                  <a:cubicBezTo>
                    <a:pt x="9094" y="1773"/>
                    <a:pt x="9095" y="1774"/>
                    <a:pt x="9097" y="1775"/>
                  </a:cubicBezTo>
                  <a:cubicBezTo>
                    <a:pt x="9085" y="1787"/>
                    <a:pt x="9085" y="1787"/>
                    <a:pt x="9085" y="1787"/>
                  </a:cubicBezTo>
                  <a:cubicBezTo>
                    <a:pt x="9094" y="1795"/>
                    <a:pt x="9115" y="1829"/>
                    <a:pt x="9121" y="1829"/>
                  </a:cubicBezTo>
                  <a:cubicBezTo>
                    <a:pt x="9124" y="1829"/>
                    <a:pt x="9124" y="1824"/>
                    <a:pt x="9121" y="1810"/>
                  </a:cubicBezTo>
                  <a:lnTo>
                    <a:pt x="9121" y="1810"/>
                  </a:lnTo>
                  <a:cubicBezTo>
                    <a:pt x="9124" y="1814"/>
                    <a:pt x="9127" y="1815"/>
                    <a:pt x="9129" y="1815"/>
                  </a:cubicBezTo>
                  <a:cubicBezTo>
                    <a:pt x="9133" y="1815"/>
                    <a:pt x="9133" y="1807"/>
                    <a:pt x="9133" y="1798"/>
                  </a:cubicBezTo>
                  <a:cubicBezTo>
                    <a:pt x="9133" y="1787"/>
                    <a:pt x="9133" y="1775"/>
                    <a:pt x="9133" y="1775"/>
                  </a:cubicBezTo>
                  <a:lnTo>
                    <a:pt x="9168" y="1787"/>
                  </a:lnTo>
                  <a:cubicBezTo>
                    <a:pt x="9168" y="1787"/>
                    <a:pt x="9180" y="1775"/>
                    <a:pt x="9180" y="1775"/>
                  </a:cubicBezTo>
                  <a:lnTo>
                    <a:pt x="9192" y="1787"/>
                  </a:lnTo>
                  <a:cubicBezTo>
                    <a:pt x="9192" y="1787"/>
                    <a:pt x="9204" y="1798"/>
                    <a:pt x="9204" y="1798"/>
                  </a:cubicBezTo>
                  <a:cubicBezTo>
                    <a:pt x="9216" y="1814"/>
                    <a:pt x="9225" y="1819"/>
                    <a:pt x="9231" y="1819"/>
                  </a:cubicBezTo>
                  <a:cubicBezTo>
                    <a:pt x="9244" y="1819"/>
                    <a:pt x="9249" y="1796"/>
                    <a:pt x="9264" y="1796"/>
                  </a:cubicBezTo>
                  <a:cubicBezTo>
                    <a:pt x="9270" y="1796"/>
                    <a:pt x="9277" y="1800"/>
                    <a:pt x="9288" y="1810"/>
                  </a:cubicBezTo>
                  <a:cubicBezTo>
                    <a:pt x="9288" y="1775"/>
                    <a:pt x="9276" y="1763"/>
                    <a:pt x="9276" y="1751"/>
                  </a:cubicBezTo>
                  <a:cubicBezTo>
                    <a:pt x="9276" y="1727"/>
                    <a:pt x="9288" y="1691"/>
                    <a:pt x="9299" y="1679"/>
                  </a:cubicBezTo>
                  <a:cubicBezTo>
                    <a:pt x="9323" y="1715"/>
                    <a:pt x="9371" y="1739"/>
                    <a:pt x="9383" y="1810"/>
                  </a:cubicBezTo>
                  <a:cubicBezTo>
                    <a:pt x="9407" y="1810"/>
                    <a:pt x="9359" y="1775"/>
                    <a:pt x="9371" y="1751"/>
                  </a:cubicBezTo>
                  <a:lnTo>
                    <a:pt x="9383" y="1751"/>
                  </a:lnTo>
                  <a:cubicBezTo>
                    <a:pt x="9371" y="1739"/>
                    <a:pt x="9359" y="1727"/>
                    <a:pt x="9347" y="1703"/>
                  </a:cubicBezTo>
                  <a:cubicBezTo>
                    <a:pt x="9338" y="1676"/>
                    <a:pt x="9349" y="1663"/>
                    <a:pt x="9360" y="1663"/>
                  </a:cubicBezTo>
                  <a:cubicBezTo>
                    <a:pt x="9364" y="1663"/>
                    <a:pt x="9368" y="1665"/>
                    <a:pt x="9371" y="1667"/>
                  </a:cubicBezTo>
                  <a:lnTo>
                    <a:pt x="9371" y="1715"/>
                  </a:lnTo>
                  <a:cubicBezTo>
                    <a:pt x="9395" y="1691"/>
                    <a:pt x="9383" y="1620"/>
                    <a:pt x="9395" y="1572"/>
                  </a:cubicBezTo>
                  <a:cubicBezTo>
                    <a:pt x="9419" y="1584"/>
                    <a:pt x="9407" y="1632"/>
                    <a:pt x="9419" y="1667"/>
                  </a:cubicBezTo>
                  <a:lnTo>
                    <a:pt x="9442" y="1656"/>
                  </a:lnTo>
                  <a:lnTo>
                    <a:pt x="9454" y="1691"/>
                  </a:lnTo>
                  <a:cubicBezTo>
                    <a:pt x="9464" y="1681"/>
                    <a:pt x="9466" y="1653"/>
                    <a:pt x="9474" y="1653"/>
                  </a:cubicBezTo>
                  <a:cubicBezTo>
                    <a:pt x="9475" y="1653"/>
                    <a:pt x="9476" y="1654"/>
                    <a:pt x="9478" y="1656"/>
                  </a:cubicBezTo>
                  <a:cubicBezTo>
                    <a:pt x="9478" y="1691"/>
                    <a:pt x="9526" y="1691"/>
                    <a:pt x="9502" y="1739"/>
                  </a:cubicBezTo>
                  <a:cubicBezTo>
                    <a:pt x="9519" y="1739"/>
                    <a:pt x="9518" y="1709"/>
                    <a:pt x="9520" y="1709"/>
                  </a:cubicBezTo>
                  <a:cubicBezTo>
                    <a:pt x="9521" y="1709"/>
                    <a:pt x="9522" y="1713"/>
                    <a:pt x="9526" y="1727"/>
                  </a:cubicBezTo>
                  <a:cubicBezTo>
                    <a:pt x="9526" y="1679"/>
                    <a:pt x="9514" y="1703"/>
                    <a:pt x="9502" y="1691"/>
                  </a:cubicBezTo>
                  <a:cubicBezTo>
                    <a:pt x="9490" y="1644"/>
                    <a:pt x="9526" y="1667"/>
                    <a:pt x="9538" y="1644"/>
                  </a:cubicBezTo>
                  <a:cubicBezTo>
                    <a:pt x="9526" y="1620"/>
                    <a:pt x="9549" y="1560"/>
                    <a:pt x="9538" y="1513"/>
                  </a:cubicBezTo>
                  <a:lnTo>
                    <a:pt x="9561" y="1513"/>
                  </a:lnTo>
                  <a:cubicBezTo>
                    <a:pt x="9558" y="1491"/>
                    <a:pt x="9554" y="1484"/>
                    <a:pt x="9548" y="1484"/>
                  </a:cubicBezTo>
                  <a:cubicBezTo>
                    <a:pt x="9536" y="1484"/>
                    <a:pt x="9520" y="1511"/>
                    <a:pt x="9503" y="1511"/>
                  </a:cubicBezTo>
                  <a:cubicBezTo>
                    <a:pt x="9495" y="1511"/>
                    <a:pt x="9486" y="1505"/>
                    <a:pt x="9478" y="1489"/>
                  </a:cubicBezTo>
                  <a:cubicBezTo>
                    <a:pt x="9466" y="1489"/>
                    <a:pt x="9466" y="1489"/>
                    <a:pt x="9442" y="1465"/>
                  </a:cubicBezTo>
                  <a:lnTo>
                    <a:pt x="9442" y="1465"/>
                  </a:lnTo>
                  <a:lnTo>
                    <a:pt x="9454" y="1525"/>
                  </a:lnTo>
                  <a:cubicBezTo>
                    <a:pt x="9430" y="1513"/>
                    <a:pt x="9430" y="1477"/>
                    <a:pt x="9419" y="1465"/>
                  </a:cubicBezTo>
                  <a:cubicBezTo>
                    <a:pt x="9419" y="1469"/>
                    <a:pt x="9417" y="1470"/>
                    <a:pt x="9415" y="1470"/>
                  </a:cubicBezTo>
                  <a:cubicBezTo>
                    <a:pt x="9411" y="1470"/>
                    <a:pt x="9403" y="1465"/>
                    <a:pt x="9395" y="1465"/>
                  </a:cubicBezTo>
                  <a:cubicBezTo>
                    <a:pt x="9395" y="1465"/>
                    <a:pt x="9395" y="1453"/>
                    <a:pt x="9407" y="1441"/>
                  </a:cubicBezTo>
                  <a:cubicBezTo>
                    <a:pt x="9397" y="1427"/>
                    <a:pt x="9392" y="1422"/>
                    <a:pt x="9388" y="1422"/>
                  </a:cubicBezTo>
                  <a:cubicBezTo>
                    <a:pt x="9383" y="1422"/>
                    <a:pt x="9383" y="1434"/>
                    <a:pt x="9383" y="1441"/>
                  </a:cubicBezTo>
                  <a:cubicBezTo>
                    <a:pt x="9383" y="1465"/>
                    <a:pt x="9371" y="1465"/>
                    <a:pt x="9359" y="1465"/>
                  </a:cubicBezTo>
                  <a:lnTo>
                    <a:pt x="9347" y="1465"/>
                  </a:lnTo>
                  <a:cubicBezTo>
                    <a:pt x="9359" y="1477"/>
                    <a:pt x="9371" y="1525"/>
                    <a:pt x="9383" y="1537"/>
                  </a:cubicBezTo>
                  <a:cubicBezTo>
                    <a:pt x="9347" y="1513"/>
                    <a:pt x="9323" y="1537"/>
                    <a:pt x="9288" y="1489"/>
                  </a:cubicBezTo>
                  <a:cubicBezTo>
                    <a:pt x="9276" y="1465"/>
                    <a:pt x="9288" y="1441"/>
                    <a:pt x="9288" y="1441"/>
                  </a:cubicBezTo>
                  <a:cubicBezTo>
                    <a:pt x="9284" y="1440"/>
                    <a:pt x="9281" y="1439"/>
                    <a:pt x="9279" y="1439"/>
                  </a:cubicBezTo>
                  <a:cubicBezTo>
                    <a:pt x="9264" y="1439"/>
                    <a:pt x="9264" y="1468"/>
                    <a:pt x="9264" y="1489"/>
                  </a:cubicBezTo>
                  <a:cubicBezTo>
                    <a:pt x="9264" y="1501"/>
                    <a:pt x="9264" y="1501"/>
                    <a:pt x="9252" y="1501"/>
                  </a:cubicBezTo>
                  <a:cubicBezTo>
                    <a:pt x="9252" y="1489"/>
                    <a:pt x="9240" y="1465"/>
                    <a:pt x="9240" y="1465"/>
                  </a:cubicBezTo>
                  <a:cubicBezTo>
                    <a:pt x="9240" y="1465"/>
                    <a:pt x="9228" y="1453"/>
                    <a:pt x="9228" y="1453"/>
                  </a:cubicBezTo>
                  <a:cubicBezTo>
                    <a:pt x="9228" y="1501"/>
                    <a:pt x="9204" y="1489"/>
                    <a:pt x="9192" y="1513"/>
                  </a:cubicBezTo>
                  <a:lnTo>
                    <a:pt x="9216" y="1513"/>
                  </a:lnTo>
                  <a:cubicBezTo>
                    <a:pt x="9216" y="1540"/>
                    <a:pt x="9216" y="1568"/>
                    <a:pt x="9211" y="1568"/>
                  </a:cubicBezTo>
                  <a:cubicBezTo>
                    <a:pt x="9209" y="1568"/>
                    <a:pt x="9207" y="1566"/>
                    <a:pt x="9204" y="1560"/>
                  </a:cubicBezTo>
                  <a:cubicBezTo>
                    <a:pt x="9216" y="1525"/>
                    <a:pt x="9168" y="1513"/>
                    <a:pt x="9192" y="1489"/>
                  </a:cubicBezTo>
                  <a:cubicBezTo>
                    <a:pt x="9184" y="1476"/>
                    <a:pt x="9180" y="1471"/>
                    <a:pt x="9178" y="1471"/>
                  </a:cubicBezTo>
                  <a:lnTo>
                    <a:pt x="9178" y="1471"/>
                  </a:lnTo>
                  <a:cubicBezTo>
                    <a:pt x="9170" y="1471"/>
                    <a:pt x="9185" y="1526"/>
                    <a:pt x="9172" y="1526"/>
                  </a:cubicBezTo>
                  <a:cubicBezTo>
                    <a:pt x="9171" y="1526"/>
                    <a:pt x="9170" y="1525"/>
                    <a:pt x="9168" y="1525"/>
                  </a:cubicBezTo>
                  <a:lnTo>
                    <a:pt x="9145" y="1501"/>
                  </a:lnTo>
                  <a:cubicBezTo>
                    <a:pt x="9133" y="1465"/>
                    <a:pt x="9168" y="1477"/>
                    <a:pt x="9157" y="1465"/>
                  </a:cubicBezTo>
                  <a:lnTo>
                    <a:pt x="9145" y="1465"/>
                  </a:lnTo>
                  <a:cubicBezTo>
                    <a:pt x="9157" y="1441"/>
                    <a:pt x="9192" y="1453"/>
                    <a:pt x="9216" y="1406"/>
                  </a:cubicBezTo>
                  <a:lnTo>
                    <a:pt x="9157" y="1394"/>
                  </a:lnTo>
                  <a:cubicBezTo>
                    <a:pt x="9109" y="1453"/>
                    <a:pt x="9014" y="1417"/>
                    <a:pt x="8978" y="1513"/>
                  </a:cubicBezTo>
                  <a:cubicBezTo>
                    <a:pt x="8978" y="1513"/>
                    <a:pt x="8978" y="1513"/>
                    <a:pt x="8978" y="1537"/>
                  </a:cubicBezTo>
                  <a:lnTo>
                    <a:pt x="8978" y="1548"/>
                  </a:lnTo>
                  <a:cubicBezTo>
                    <a:pt x="8954" y="1525"/>
                    <a:pt x="8930" y="1525"/>
                    <a:pt x="8907" y="1501"/>
                  </a:cubicBezTo>
                  <a:lnTo>
                    <a:pt x="8907" y="1501"/>
                  </a:lnTo>
                  <a:cubicBezTo>
                    <a:pt x="8918" y="1525"/>
                    <a:pt x="8918" y="1525"/>
                    <a:pt x="8930" y="1548"/>
                  </a:cubicBezTo>
                  <a:cubicBezTo>
                    <a:pt x="8942" y="1584"/>
                    <a:pt x="8942" y="1596"/>
                    <a:pt x="8918" y="1596"/>
                  </a:cubicBezTo>
                  <a:cubicBezTo>
                    <a:pt x="8915" y="1587"/>
                    <a:pt x="8914" y="1580"/>
                    <a:pt x="8913" y="1575"/>
                  </a:cubicBezTo>
                  <a:lnTo>
                    <a:pt x="8913" y="1575"/>
                  </a:lnTo>
                  <a:cubicBezTo>
                    <a:pt x="8912" y="1578"/>
                    <a:pt x="8910" y="1581"/>
                    <a:pt x="8907" y="1584"/>
                  </a:cubicBezTo>
                  <a:cubicBezTo>
                    <a:pt x="8895" y="1572"/>
                    <a:pt x="8871" y="1572"/>
                    <a:pt x="8871" y="1537"/>
                  </a:cubicBezTo>
                  <a:lnTo>
                    <a:pt x="8871" y="1537"/>
                  </a:lnTo>
                  <a:cubicBezTo>
                    <a:pt x="8871" y="1537"/>
                    <a:pt x="8871" y="1537"/>
                    <a:pt x="8883" y="1548"/>
                  </a:cubicBezTo>
                  <a:cubicBezTo>
                    <a:pt x="8883" y="1537"/>
                    <a:pt x="8859" y="1525"/>
                    <a:pt x="8859" y="1501"/>
                  </a:cubicBezTo>
                  <a:lnTo>
                    <a:pt x="8847" y="1513"/>
                  </a:lnTo>
                  <a:cubicBezTo>
                    <a:pt x="8835" y="1489"/>
                    <a:pt x="8847" y="1477"/>
                    <a:pt x="8835" y="1465"/>
                  </a:cubicBezTo>
                  <a:cubicBezTo>
                    <a:pt x="8811" y="1489"/>
                    <a:pt x="8811" y="1548"/>
                    <a:pt x="8787" y="1584"/>
                  </a:cubicBezTo>
                  <a:cubicBezTo>
                    <a:pt x="8787" y="1564"/>
                    <a:pt x="8779" y="1519"/>
                    <a:pt x="8776" y="1519"/>
                  </a:cubicBezTo>
                  <a:cubicBezTo>
                    <a:pt x="8776" y="1519"/>
                    <a:pt x="8776" y="1521"/>
                    <a:pt x="8776" y="1525"/>
                  </a:cubicBezTo>
                  <a:cubicBezTo>
                    <a:pt x="8774" y="1524"/>
                    <a:pt x="8773" y="1523"/>
                    <a:pt x="8771" y="1523"/>
                  </a:cubicBezTo>
                  <a:cubicBezTo>
                    <a:pt x="8752" y="1523"/>
                    <a:pt x="8750" y="1597"/>
                    <a:pt x="8728" y="1608"/>
                  </a:cubicBezTo>
                  <a:cubicBezTo>
                    <a:pt x="8728" y="1596"/>
                    <a:pt x="8740" y="1596"/>
                    <a:pt x="8740" y="1584"/>
                  </a:cubicBezTo>
                  <a:cubicBezTo>
                    <a:pt x="8707" y="1584"/>
                    <a:pt x="8677" y="1586"/>
                    <a:pt x="8648" y="1586"/>
                  </a:cubicBezTo>
                  <a:cubicBezTo>
                    <a:pt x="8605" y="1586"/>
                    <a:pt x="8564" y="1582"/>
                    <a:pt x="8514" y="1560"/>
                  </a:cubicBezTo>
                  <a:lnTo>
                    <a:pt x="8514" y="1632"/>
                  </a:lnTo>
                  <a:lnTo>
                    <a:pt x="8490" y="1596"/>
                  </a:lnTo>
                  <a:cubicBezTo>
                    <a:pt x="8482" y="1595"/>
                    <a:pt x="8475" y="1594"/>
                    <a:pt x="8468" y="1594"/>
                  </a:cubicBezTo>
                  <a:cubicBezTo>
                    <a:pt x="8398" y="1594"/>
                    <a:pt x="8354" y="1647"/>
                    <a:pt x="8299" y="1679"/>
                  </a:cubicBezTo>
                  <a:cubicBezTo>
                    <a:pt x="8297" y="1681"/>
                    <a:pt x="8294" y="1681"/>
                    <a:pt x="8292" y="1681"/>
                  </a:cubicBezTo>
                  <a:cubicBezTo>
                    <a:pt x="8275" y="1681"/>
                    <a:pt x="8273" y="1642"/>
                    <a:pt x="8252" y="1632"/>
                  </a:cubicBezTo>
                  <a:cubicBezTo>
                    <a:pt x="8204" y="1644"/>
                    <a:pt x="8216" y="1703"/>
                    <a:pt x="8180" y="1739"/>
                  </a:cubicBezTo>
                  <a:cubicBezTo>
                    <a:pt x="8180" y="1715"/>
                    <a:pt x="8180" y="1667"/>
                    <a:pt x="8156" y="1667"/>
                  </a:cubicBezTo>
                  <a:cubicBezTo>
                    <a:pt x="8156" y="1687"/>
                    <a:pt x="8164" y="1706"/>
                    <a:pt x="8154" y="1706"/>
                  </a:cubicBezTo>
                  <a:cubicBezTo>
                    <a:pt x="8152" y="1706"/>
                    <a:pt x="8149" y="1705"/>
                    <a:pt x="8145" y="1703"/>
                  </a:cubicBezTo>
                  <a:lnTo>
                    <a:pt x="8145" y="1691"/>
                  </a:lnTo>
                  <a:cubicBezTo>
                    <a:pt x="8141" y="1683"/>
                    <a:pt x="8138" y="1681"/>
                    <a:pt x="8135" y="1681"/>
                  </a:cubicBezTo>
                  <a:cubicBezTo>
                    <a:pt x="8129" y="1681"/>
                    <a:pt x="8121" y="1691"/>
                    <a:pt x="8097" y="1691"/>
                  </a:cubicBezTo>
                  <a:cubicBezTo>
                    <a:pt x="8061" y="1703"/>
                    <a:pt x="8037" y="1763"/>
                    <a:pt x="8037" y="1846"/>
                  </a:cubicBezTo>
                  <a:cubicBezTo>
                    <a:pt x="8002" y="1846"/>
                    <a:pt x="8014" y="1775"/>
                    <a:pt x="8002" y="1763"/>
                  </a:cubicBezTo>
                  <a:lnTo>
                    <a:pt x="8002" y="1763"/>
                  </a:lnTo>
                  <a:cubicBezTo>
                    <a:pt x="8008" y="1765"/>
                    <a:pt x="8013" y="1766"/>
                    <a:pt x="8016" y="1766"/>
                  </a:cubicBezTo>
                  <a:cubicBezTo>
                    <a:pt x="8029" y="1766"/>
                    <a:pt x="8014" y="1746"/>
                    <a:pt x="8014" y="1727"/>
                  </a:cubicBezTo>
                  <a:cubicBezTo>
                    <a:pt x="8007" y="1740"/>
                    <a:pt x="8001" y="1750"/>
                    <a:pt x="7992" y="1750"/>
                  </a:cubicBezTo>
                  <a:cubicBezTo>
                    <a:pt x="7985" y="1750"/>
                    <a:pt x="7977" y="1743"/>
                    <a:pt x="7966" y="1727"/>
                  </a:cubicBezTo>
                  <a:cubicBezTo>
                    <a:pt x="7954" y="1739"/>
                    <a:pt x="7942" y="1739"/>
                    <a:pt x="7930" y="1775"/>
                  </a:cubicBezTo>
                  <a:cubicBezTo>
                    <a:pt x="7934" y="1768"/>
                    <a:pt x="7937" y="1765"/>
                    <a:pt x="7940" y="1765"/>
                  </a:cubicBezTo>
                  <a:cubicBezTo>
                    <a:pt x="7948" y="1765"/>
                    <a:pt x="7954" y="1782"/>
                    <a:pt x="7954" y="1798"/>
                  </a:cubicBezTo>
                  <a:cubicBezTo>
                    <a:pt x="7950" y="1796"/>
                    <a:pt x="7946" y="1796"/>
                    <a:pt x="7942" y="1796"/>
                  </a:cubicBezTo>
                  <a:cubicBezTo>
                    <a:pt x="7934" y="1796"/>
                    <a:pt x="7926" y="1798"/>
                    <a:pt x="7918" y="1798"/>
                  </a:cubicBezTo>
                  <a:cubicBezTo>
                    <a:pt x="7906" y="1798"/>
                    <a:pt x="7895" y="1792"/>
                    <a:pt x="7883" y="1763"/>
                  </a:cubicBezTo>
                  <a:cubicBezTo>
                    <a:pt x="7799" y="1810"/>
                    <a:pt x="7704" y="1846"/>
                    <a:pt x="7621" y="1894"/>
                  </a:cubicBezTo>
                  <a:cubicBezTo>
                    <a:pt x="7615" y="1906"/>
                    <a:pt x="7618" y="1906"/>
                    <a:pt x="7622" y="1906"/>
                  </a:cubicBezTo>
                  <a:cubicBezTo>
                    <a:pt x="7627" y="1906"/>
                    <a:pt x="7633" y="1906"/>
                    <a:pt x="7633" y="1918"/>
                  </a:cubicBezTo>
                  <a:cubicBezTo>
                    <a:pt x="7629" y="1933"/>
                    <a:pt x="7625" y="1937"/>
                    <a:pt x="7621" y="1937"/>
                  </a:cubicBezTo>
                  <a:cubicBezTo>
                    <a:pt x="7616" y="1937"/>
                    <a:pt x="7611" y="1929"/>
                    <a:pt x="7606" y="1929"/>
                  </a:cubicBezTo>
                  <a:cubicBezTo>
                    <a:pt x="7603" y="1929"/>
                    <a:pt x="7600" y="1932"/>
                    <a:pt x="7597" y="1941"/>
                  </a:cubicBezTo>
                  <a:lnTo>
                    <a:pt x="7597" y="1906"/>
                  </a:lnTo>
                  <a:cubicBezTo>
                    <a:pt x="7573" y="1918"/>
                    <a:pt x="7561" y="1989"/>
                    <a:pt x="7549" y="2025"/>
                  </a:cubicBezTo>
                  <a:cubicBezTo>
                    <a:pt x="7537" y="1989"/>
                    <a:pt x="7525" y="2001"/>
                    <a:pt x="7537" y="1977"/>
                  </a:cubicBezTo>
                  <a:lnTo>
                    <a:pt x="7537" y="1977"/>
                  </a:lnTo>
                  <a:cubicBezTo>
                    <a:pt x="7537" y="1978"/>
                    <a:pt x="7536" y="1978"/>
                    <a:pt x="7535" y="1978"/>
                  </a:cubicBezTo>
                  <a:cubicBezTo>
                    <a:pt x="7520" y="1978"/>
                    <a:pt x="7460" y="1888"/>
                    <a:pt x="7445" y="1888"/>
                  </a:cubicBezTo>
                  <a:cubicBezTo>
                    <a:pt x="7443" y="1888"/>
                    <a:pt x="7442" y="1889"/>
                    <a:pt x="7442" y="1894"/>
                  </a:cubicBezTo>
                  <a:lnTo>
                    <a:pt x="7525" y="2013"/>
                  </a:lnTo>
                  <a:cubicBezTo>
                    <a:pt x="7525" y="2025"/>
                    <a:pt x="7502" y="2025"/>
                    <a:pt x="7514" y="2037"/>
                  </a:cubicBezTo>
                  <a:cubicBezTo>
                    <a:pt x="7490" y="2013"/>
                    <a:pt x="7466" y="1989"/>
                    <a:pt x="7454" y="1989"/>
                  </a:cubicBezTo>
                  <a:cubicBezTo>
                    <a:pt x="7430" y="1965"/>
                    <a:pt x="7454" y="1965"/>
                    <a:pt x="7466" y="1953"/>
                  </a:cubicBezTo>
                  <a:cubicBezTo>
                    <a:pt x="7442" y="1906"/>
                    <a:pt x="7418" y="1941"/>
                    <a:pt x="7406" y="1882"/>
                  </a:cubicBezTo>
                  <a:lnTo>
                    <a:pt x="7406" y="1882"/>
                  </a:lnTo>
                  <a:cubicBezTo>
                    <a:pt x="7383" y="1906"/>
                    <a:pt x="7418" y="1906"/>
                    <a:pt x="7418" y="1929"/>
                  </a:cubicBezTo>
                  <a:lnTo>
                    <a:pt x="7394" y="1929"/>
                  </a:lnTo>
                  <a:lnTo>
                    <a:pt x="7418" y="1941"/>
                  </a:lnTo>
                  <a:cubicBezTo>
                    <a:pt x="7409" y="1961"/>
                    <a:pt x="7422" y="1995"/>
                    <a:pt x="7403" y="1995"/>
                  </a:cubicBezTo>
                  <a:cubicBezTo>
                    <a:pt x="7398" y="1995"/>
                    <a:pt x="7392" y="1993"/>
                    <a:pt x="7383" y="1989"/>
                  </a:cubicBezTo>
                  <a:lnTo>
                    <a:pt x="7383" y="1989"/>
                  </a:lnTo>
                  <a:lnTo>
                    <a:pt x="7394" y="2060"/>
                  </a:lnTo>
                  <a:cubicBezTo>
                    <a:pt x="7386" y="2044"/>
                    <a:pt x="7381" y="2039"/>
                    <a:pt x="7377" y="2039"/>
                  </a:cubicBezTo>
                  <a:cubicBezTo>
                    <a:pt x="7371" y="2039"/>
                    <a:pt x="7368" y="2050"/>
                    <a:pt x="7363" y="2050"/>
                  </a:cubicBezTo>
                  <a:cubicBezTo>
                    <a:pt x="7361" y="2050"/>
                    <a:pt x="7360" y="2050"/>
                    <a:pt x="7359" y="2048"/>
                  </a:cubicBezTo>
                  <a:lnTo>
                    <a:pt x="7347" y="2025"/>
                  </a:lnTo>
                  <a:cubicBezTo>
                    <a:pt x="7343" y="2028"/>
                    <a:pt x="7340" y="2030"/>
                    <a:pt x="7336" y="2030"/>
                  </a:cubicBezTo>
                  <a:cubicBezTo>
                    <a:pt x="7328" y="2030"/>
                    <a:pt x="7320" y="2021"/>
                    <a:pt x="7311" y="2013"/>
                  </a:cubicBezTo>
                  <a:cubicBezTo>
                    <a:pt x="7305" y="1995"/>
                    <a:pt x="7308" y="1995"/>
                    <a:pt x="7311" y="1995"/>
                  </a:cubicBezTo>
                  <a:cubicBezTo>
                    <a:pt x="7314" y="1995"/>
                    <a:pt x="7317" y="1995"/>
                    <a:pt x="7311" y="1977"/>
                  </a:cubicBezTo>
                  <a:lnTo>
                    <a:pt x="7287" y="1977"/>
                  </a:lnTo>
                  <a:cubicBezTo>
                    <a:pt x="7299" y="2001"/>
                    <a:pt x="7299" y="2025"/>
                    <a:pt x="7323" y="2037"/>
                  </a:cubicBezTo>
                  <a:cubicBezTo>
                    <a:pt x="7323" y="2084"/>
                    <a:pt x="7335" y="2132"/>
                    <a:pt x="7299" y="2144"/>
                  </a:cubicBezTo>
                  <a:cubicBezTo>
                    <a:pt x="7263" y="2108"/>
                    <a:pt x="7299" y="2096"/>
                    <a:pt x="7275" y="2060"/>
                  </a:cubicBezTo>
                  <a:lnTo>
                    <a:pt x="7275" y="2060"/>
                  </a:lnTo>
                  <a:cubicBezTo>
                    <a:pt x="7228" y="2072"/>
                    <a:pt x="7287" y="2191"/>
                    <a:pt x="7252" y="2203"/>
                  </a:cubicBezTo>
                  <a:cubicBezTo>
                    <a:pt x="7216" y="2203"/>
                    <a:pt x="7240" y="2239"/>
                    <a:pt x="7216" y="2263"/>
                  </a:cubicBezTo>
                  <a:cubicBezTo>
                    <a:pt x="7204" y="2227"/>
                    <a:pt x="7180" y="2239"/>
                    <a:pt x="7156" y="2215"/>
                  </a:cubicBezTo>
                  <a:lnTo>
                    <a:pt x="7156" y="2179"/>
                  </a:lnTo>
                  <a:cubicBezTo>
                    <a:pt x="7151" y="2184"/>
                    <a:pt x="7146" y="2187"/>
                    <a:pt x="7142" y="2187"/>
                  </a:cubicBezTo>
                  <a:cubicBezTo>
                    <a:pt x="7136" y="2187"/>
                    <a:pt x="7130" y="2184"/>
                    <a:pt x="7125" y="2175"/>
                  </a:cubicBezTo>
                  <a:lnTo>
                    <a:pt x="7125" y="2175"/>
                  </a:lnTo>
                  <a:cubicBezTo>
                    <a:pt x="7139" y="2207"/>
                    <a:pt x="7108" y="2229"/>
                    <a:pt x="7097" y="2251"/>
                  </a:cubicBezTo>
                  <a:lnTo>
                    <a:pt x="7121" y="2287"/>
                  </a:lnTo>
                  <a:cubicBezTo>
                    <a:pt x="7109" y="2299"/>
                    <a:pt x="7097" y="2334"/>
                    <a:pt x="7073" y="2334"/>
                  </a:cubicBezTo>
                  <a:cubicBezTo>
                    <a:pt x="7061" y="2358"/>
                    <a:pt x="7085" y="2382"/>
                    <a:pt x="7085" y="2429"/>
                  </a:cubicBezTo>
                  <a:cubicBezTo>
                    <a:pt x="7061" y="2406"/>
                    <a:pt x="7037" y="2370"/>
                    <a:pt x="7025" y="2334"/>
                  </a:cubicBezTo>
                  <a:lnTo>
                    <a:pt x="7025" y="2334"/>
                  </a:lnTo>
                  <a:cubicBezTo>
                    <a:pt x="7029" y="2338"/>
                    <a:pt x="7032" y="2340"/>
                    <a:pt x="7035" y="2340"/>
                  </a:cubicBezTo>
                  <a:cubicBezTo>
                    <a:pt x="7040" y="2340"/>
                    <a:pt x="7045" y="2334"/>
                    <a:pt x="7061" y="2334"/>
                  </a:cubicBezTo>
                  <a:cubicBezTo>
                    <a:pt x="7073" y="2287"/>
                    <a:pt x="7061" y="2215"/>
                    <a:pt x="7097" y="2203"/>
                  </a:cubicBezTo>
                  <a:cubicBezTo>
                    <a:pt x="7090" y="2180"/>
                    <a:pt x="7086" y="2171"/>
                    <a:pt x="7083" y="2171"/>
                  </a:cubicBezTo>
                  <a:cubicBezTo>
                    <a:pt x="7076" y="2171"/>
                    <a:pt x="7075" y="2216"/>
                    <a:pt x="7055" y="2216"/>
                  </a:cubicBezTo>
                  <a:cubicBezTo>
                    <a:pt x="7053" y="2216"/>
                    <a:pt x="7051" y="2216"/>
                    <a:pt x="7049" y="2215"/>
                  </a:cubicBezTo>
                  <a:cubicBezTo>
                    <a:pt x="7049" y="2203"/>
                    <a:pt x="7049" y="2203"/>
                    <a:pt x="7049" y="2203"/>
                  </a:cubicBezTo>
                  <a:cubicBezTo>
                    <a:pt x="7049" y="2191"/>
                    <a:pt x="7061" y="2168"/>
                    <a:pt x="7037" y="2120"/>
                  </a:cubicBezTo>
                  <a:lnTo>
                    <a:pt x="7037" y="2120"/>
                  </a:lnTo>
                  <a:cubicBezTo>
                    <a:pt x="7026" y="2142"/>
                    <a:pt x="7065" y="2193"/>
                    <a:pt x="7036" y="2193"/>
                  </a:cubicBezTo>
                  <a:cubicBezTo>
                    <a:pt x="7033" y="2193"/>
                    <a:pt x="7030" y="2192"/>
                    <a:pt x="7025" y="2191"/>
                  </a:cubicBezTo>
                  <a:cubicBezTo>
                    <a:pt x="7025" y="2196"/>
                    <a:pt x="7023" y="2198"/>
                    <a:pt x="7020" y="2198"/>
                  </a:cubicBezTo>
                  <a:cubicBezTo>
                    <a:pt x="7008" y="2198"/>
                    <a:pt x="6975" y="2168"/>
                    <a:pt x="6966" y="2168"/>
                  </a:cubicBezTo>
                  <a:lnTo>
                    <a:pt x="6966" y="2168"/>
                  </a:lnTo>
                  <a:cubicBezTo>
                    <a:pt x="6966" y="2203"/>
                    <a:pt x="7002" y="2263"/>
                    <a:pt x="6966" y="2275"/>
                  </a:cubicBezTo>
                  <a:lnTo>
                    <a:pt x="6954" y="2227"/>
                  </a:lnTo>
                  <a:lnTo>
                    <a:pt x="6954" y="2227"/>
                  </a:lnTo>
                  <a:cubicBezTo>
                    <a:pt x="6930" y="2239"/>
                    <a:pt x="6978" y="2299"/>
                    <a:pt x="6954" y="2310"/>
                  </a:cubicBezTo>
                  <a:cubicBezTo>
                    <a:pt x="6964" y="2310"/>
                    <a:pt x="6966" y="2348"/>
                    <a:pt x="6983" y="2348"/>
                  </a:cubicBezTo>
                  <a:cubicBezTo>
                    <a:pt x="6985" y="2348"/>
                    <a:pt x="6987" y="2347"/>
                    <a:pt x="6990" y="2346"/>
                  </a:cubicBezTo>
                  <a:lnTo>
                    <a:pt x="6990" y="2346"/>
                  </a:lnTo>
                  <a:cubicBezTo>
                    <a:pt x="6990" y="2370"/>
                    <a:pt x="6978" y="2394"/>
                    <a:pt x="6954" y="2394"/>
                  </a:cubicBezTo>
                  <a:cubicBezTo>
                    <a:pt x="6954" y="2394"/>
                    <a:pt x="6954" y="2406"/>
                    <a:pt x="6966" y="2418"/>
                  </a:cubicBezTo>
                  <a:cubicBezTo>
                    <a:pt x="6971" y="2421"/>
                    <a:pt x="6975" y="2423"/>
                    <a:pt x="6978" y="2423"/>
                  </a:cubicBezTo>
                  <a:cubicBezTo>
                    <a:pt x="6991" y="2423"/>
                    <a:pt x="6987" y="2395"/>
                    <a:pt x="6998" y="2395"/>
                  </a:cubicBezTo>
                  <a:cubicBezTo>
                    <a:pt x="7001" y="2395"/>
                    <a:pt x="7006" y="2398"/>
                    <a:pt x="7013" y="2406"/>
                  </a:cubicBezTo>
                  <a:lnTo>
                    <a:pt x="7002" y="2358"/>
                  </a:lnTo>
                  <a:cubicBezTo>
                    <a:pt x="7025" y="2358"/>
                    <a:pt x="7049" y="2394"/>
                    <a:pt x="7049" y="2418"/>
                  </a:cubicBezTo>
                  <a:cubicBezTo>
                    <a:pt x="7049" y="2418"/>
                    <a:pt x="7049" y="2412"/>
                    <a:pt x="7053" y="2412"/>
                  </a:cubicBezTo>
                  <a:cubicBezTo>
                    <a:pt x="7054" y="2412"/>
                    <a:pt x="7057" y="2414"/>
                    <a:pt x="7061" y="2418"/>
                  </a:cubicBezTo>
                  <a:cubicBezTo>
                    <a:pt x="7078" y="2438"/>
                    <a:pt x="7078" y="2443"/>
                    <a:pt x="7074" y="2443"/>
                  </a:cubicBezTo>
                  <a:cubicBezTo>
                    <a:pt x="7070" y="2443"/>
                    <a:pt x="7062" y="2440"/>
                    <a:pt x="7057" y="2440"/>
                  </a:cubicBezTo>
                  <a:cubicBezTo>
                    <a:pt x="7051" y="2440"/>
                    <a:pt x="7049" y="2444"/>
                    <a:pt x="7061" y="2465"/>
                  </a:cubicBezTo>
                  <a:lnTo>
                    <a:pt x="7061" y="2453"/>
                  </a:lnTo>
                  <a:lnTo>
                    <a:pt x="7061" y="2453"/>
                  </a:lnTo>
                  <a:cubicBezTo>
                    <a:pt x="7097" y="2489"/>
                    <a:pt x="7061" y="2501"/>
                    <a:pt x="7049" y="2513"/>
                  </a:cubicBezTo>
                  <a:cubicBezTo>
                    <a:pt x="7025" y="2501"/>
                    <a:pt x="7002" y="2501"/>
                    <a:pt x="6978" y="2477"/>
                  </a:cubicBezTo>
                  <a:lnTo>
                    <a:pt x="6990" y="2441"/>
                  </a:lnTo>
                  <a:cubicBezTo>
                    <a:pt x="6987" y="2440"/>
                    <a:pt x="6985" y="2439"/>
                    <a:pt x="6983" y="2439"/>
                  </a:cubicBezTo>
                  <a:cubicBezTo>
                    <a:pt x="6968" y="2439"/>
                    <a:pt x="6976" y="2478"/>
                    <a:pt x="6966" y="2489"/>
                  </a:cubicBezTo>
                  <a:cubicBezTo>
                    <a:pt x="6954" y="2477"/>
                    <a:pt x="6954" y="2477"/>
                    <a:pt x="6954" y="2477"/>
                  </a:cubicBezTo>
                  <a:cubicBezTo>
                    <a:pt x="6954" y="2477"/>
                    <a:pt x="6954" y="2477"/>
                    <a:pt x="6954" y="2489"/>
                  </a:cubicBezTo>
                  <a:cubicBezTo>
                    <a:pt x="6954" y="2489"/>
                    <a:pt x="6954" y="2477"/>
                    <a:pt x="6942" y="2477"/>
                  </a:cubicBezTo>
                  <a:cubicBezTo>
                    <a:pt x="6930" y="2477"/>
                    <a:pt x="6930" y="2513"/>
                    <a:pt x="6906" y="2513"/>
                  </a:cubicBezTo>
                  <a:lnTo>
                    <a:pt x="6930" y="2537"/>
                  </a:lnTo>
                  <a:lnTo>
                    <a:pt x="6918" y="2513"/>
                  </a:lnTo>
                  <a:cubicBezTo>
                    <a:pt x="6930" y="2513"/>
                    <a:pt x="6954" y="2525"/>
                    <a:pt x="6966" y="2549"/>
                  </a:cubicBezTo>
                  <a:cubicBezTo>
                    <a:pt x="6963" y="2557"/>
                    <a:pt x="6959" y="2560"/>
                    <a:pt x="6953" y="2560"/>
                  </a:cubicBezTo>
                  <a:cubicBezTo>
                    <a:pt x="6934" y="2560"/>
                    <a:pt x="6904" y="2522"/>
                    <a:pt x="6894" y="2513"/>
                  </a:cubicBezTo>
                  <a:cubicBezTo>
                    <a:pt x="6879" y="2481"/>
                    <a:pt x="6894" y="2481"/>
                    <a:pt x="6907" y="2481"/>
                  </a:cubicBezTo>
                  <a:lnTo>
                    <a:pt x="6907" y="2481"/>
                  </a:lnTo>
                  <a:cubicBezTo>
                    <a:pt x="6913" y="2481"/>
                    <a:pt x="6918" y="2481"/>
                    <a:pt x="6918" y="2477"/>
                  </a:cubicBezTo>
                  <a:cubicBezTo>
                    <a:pt x="6906" y="2460"/>
                    <a:pt x="6899" y="2455"/>
                    <a:pt x="6894" y="2455"/>
                  </a:cubicBezTo>
                  <a:cubicBezTo>
                    <a:pt x="6885" y="2455"/>
                    <a:pt x="6880" y="2467"/>
                    <a:pt x="6861" y="2467"/>
                  </a:cubicBezTo>
                  <a:cubicBezTo>
                    <a:pt x="6857" y="2467"/>
                    <a:pt x="6852" y="2467"/>
                    <a:pt x="6847" y="2465"/>
                  </a:cubicBezTo>
                  <a:cubicBezTo>
                    <a:pt x="6823" y="2418"/>
                    <a:pt x="6871" y="2453"/>
                    <a:pt x="6847" y="2406"/>
                  </a:cubicBezTo>
                  <a:cubicBezTo>
                    <a:pt x="6823" y="2406"/>
                    <a:pt x="6847" y="2441"/>
                    <a:pt x="6811" y="2453"/>
                  </a:cubicBezTo>
                  <a:cubicBezTo>
                    <a:pt x="6799" y="2429"/>
                    <a:pt x="6823" y="2406"/>
                    <a:pt x="6799" y="2382"/>
                  </a:cubicBezTo>
                  <a:lnTo>
                    <a:pt x="6777" y="2382"/>
                  </a:lnTo>
                  <a:cubicBezTo>
                    <a:pt x="6778" y="2386"/>
                    <a:pt x="6777" y="2390"/>
                    <a:pt x="6775" y="2394"/>
                  </a:cubicBezTo>
                  <a:lnTo>
                    <a:pt x="6752" y="2394"/>
                  </a:lnTo>
                  <a:cubicBezTo>
                    <a:pt x="6728" y="2382"/>
                    <a:pt x="6740" y="2334"/>
                    <a:pt x="6716" y="2322"/>
                  </a:cubicBezTo>
                  <a:lnTo>
                    <a:pt x="6704" y="2358"/>
                  </a:lnTo>
                  <a:cubicBezTo>
                    <a:pt x="6716" y="2370"/>
                    <a:pt x="6728" y="2370"/>
                    <a:pt x="6740" y="2394"/>
                  </a:cubicBezTo>
                  <a:cubicBezTo>
                    <a:pt x="6738" y="2393"/>
                    <a:pt x="6736" y="2392"/>
                    <a:pt x="6735" y="2392"/>
                  </a:cubicBezTo>
                  <a:cubicBezTo>
                    <a:pt x="6721" y="2392"/>
                    <a:pt x="6752" y="2456"/>
                    <a:pt x="6752" y="2489"/>
                  </a:cubicBezTo>
                  <a:cubicBezTo>
                    <a:pt x="6740" y="2489"/>
                    <a:pt x="6728" y="2489"/>
                    <a:pt x="6716" y="2477"/>
                  </a:cubicBezTo>
                  <a:cubicBezTo>
                    <a:pt x="6716" y="2537"/>
                    <a:pt x="6692" y="2560"/>
                    <a:pt x="6692" y="2620"/>
                  </a:cubicBezTo>
                  <a:cubicBezTo>
                    <a:pt x="6692" y="2572"/>
                    <a:pt x="6656" y="2572"/>
                    <a:pt x="6632" y="2549"/>
                  </a:cubicBezTo>
                  <a:cubicBezTo>
                    <a:pt x="6644" y="2537"/>
                    <a:pt x="6621" y="2489"/>
                    <a:pt x="6597" y="2465"/>
                  </a:cubicBezTo>
                  <a:lnTo>
                    <a:pt x="6597" y="2465"/>
                  </a:lnTo>
                  <a:cubicBezTo>
                    <a:pt x="6585" y="2477"/>
                    <a:pt x="6609" y="2525"/>
                    <a:pt x="6632" y="2537"/>
                  </a:cubicBezTo>
                  <a:cubicBezTo>
                    <a:pt x="6602" y="2537"/>
                    <a:pt x="6624" y="2563"/>
                    <a:pt x="6608" y="2563"/>
                  </a:cubicBezTo>
                  <a:cubicBezTo>
                    <a:pt x="6605" y="2563"/>
                    <a:pt x="6602" y="2562"/>
                    <a:pt x="6597" y="2560"/>
                  </a:cubicBezTo>
                  <a:cubicBezTo>
                    <a:pt x="6585" y="2549"/>
                    <a:pt x="6573" y="2513"/>
                    <a:pt x="6561" y="2501"/>
                  </a:cubicBezTo>
                  <a:lnTo>
                    <a:pt x="6561" y="2501"/>
                  </a:lnTo>
                  <a:cubicBezTo>
                    <a:pt x="6537" y="2513"/>
                    <a:pt x="6597" y="2560"/>
                    <a:pt x="6561" y="2560"/>
                  </a:cubicBezTo>
                  <a:cubicBezTo>
                    <a:pt x="6561" y="2560"/>
                    <a:pt x="6561" y="2549"/>
                    <a:pt x="6549" y="2549"/>
                  </a:cubicBezTo>
                  <a:cubicBezTo>
                    <a:pt x="6537" y="2549"/>
                    <a:pt x="6537" y="2572"/>
                    <a:pt x="6549" y="2596"/>
                  </a:cubicBezTo>
                  <a:cubicBezTo>
                    <a:pt x="6537" y="2585"/>
                    <a:pt x="6529" y="2581"/>
                    <a:pt x="6523" y="2581"/>
                  </a:cubicBezTo>
                  <a:cubicBezTo>
                    <a:pt x="6512" y="2581"/>
                    <a:pt x="6507" y="2595"/>
                    <a:pt x="6499" y="2595"/>
                  </a:cubicBezTo>
                  <a:cubicBezTo>
                    <a:pt x="6494" y="2595"/>
                    <a:pt x="6488" y="2589"/>
                    <a:pt x="6478" y="2572"/>
                  </a:cubicBezTo>
                  <a:lnTo>
                    <a:pt x="6478" y="2572"/>
                  </a:lnTo>
                  <a:cubicBezTo>
                    <a:pt x="6466" y="2608"/>
                    <a:pt x="6513" y="2596"/>
                    <a:pt x="6513" y="2620"/>
                  </a:cubicBezTo>
                  <a:cubicBezTo>
                    <a:pt x="6521" y="2643"/>
                    <a:pt x="6509" y="2651"/>
                    <a:pt x="6497" y="2651"/>
                  </a:cubicBezTo>
                  <a:cubicBezTo>
                    <a:pt x="6490" y="2651"/>
                    <a:pt x="6482" y="2648"/>
                    <a:pt x="6478" y="2644"/>
                  </a:cubicBezTo>
                  <a:cubicBezTo>
                    <a:pt x="6478" y="2644"/>
                    <a:pt x="6478" y="2620"/>
                    <a:pt x="6490" y="2620"/>
                  </a:cubicBezTo>
                  <a:lnTo>
                    <a:pt x="6454" y="2596"/>
                  </a:lnTo>
                  <a:cubicBezTo>
                    <a:pt x="6398" y="2596"/>
                    <a:pt x="6479" y="2681"/>
                    <a:pt x="6449" y="2681"/>
                  </a:cubicBezTo>
                  <a:cubicBezTo>
                    <a:pt x="6447" y="2681"/>
                    <a:pt x="6445" y="2680"/>
                    <a:pt x="6442" y="2680"/>
                  </a:cubicBezTo>
                  <a:cubicBezTo>
                    <a:pt x="6442" y="2656"/>
                    <a:pt x="6418" y="2656"/>
                    <a:pt x="6406" y="2620"/>
                  </a:cubicBezTo>
                  <a:lnTo>
                    <a:pt x="6406" y="2620"/>
                  </a:lnTo>
                  <a:cubicBezTo>
                    <a:pt x="6406" y="2632"/>
                    <a:pt x="6382" y="2644"/>
                    <a:pt x="6418" y="2656"/>
                  </a:cubicBezTo>
                  <a:cubicBezTo>
                    <a:pt x="6406" y="2668"/>
                    <a:pt x="6382" y="2668"/>
                    <a:pt x="6371" y="2668"/>
                  </a:cubicBezTo>
                  <a:cubicBezTo>
                    <a:pt x="6371" y="2691"/>
                    <a:pt x="6371" y="2703"/>
                    <a:pt x="6382" y="2739"/>
                  </a:cubicBezTo>
                  <a:cubicBezTo>
                    <a:pt x="6378" y="2741"/>
                    <a:pt x="6372" y="2742"/>
                    <a:pt x="6367" y="2742"/>
                  </a:cubicBezTo>
                  <a:cubicBezTo>
                    <a:pt x="6345" y="2742"/>
                    <a:pt x="6321" y="2727"/>
                    <a:pt x="6311" y="2727"/>
                  </a:cubicBezTo>
                  <a:cubicBezTo>
                    <a:pt x="6287" y="2775"/>
                    <a:pt x="6228" y="2763"/>
                    <a:pt x="6204" y="2822"/>
                  </a:cubicBezTo>
                  <a:lnTo>
                    <a:pt x="6216" y="2822"/>
                  </a:lnTo>
                  <a:cubicBezTo>
                    <a:pt x="6180" y="2834"/>
                    <a:pt x="6263" y="2858"/>
                    <a:pt x="6228" y="2882"/>
                  </a:cubicBezTo>
                  <a:cubicBezTo>
                    <a:pt x="6216" y="2858"/>
                    <a:pt x="6207" y="2855"/>
                    <a:pt x="6196" y="2855"/>
                  </a:cubicBezTo>
                  <a:cubicBezTo>
                    <a:pt x="6193" y="2855"/>
                    <a:pt x="6189" y="2855"/>
                    <a:pt x="6185" y="2855"/>
                  </a:cubicBezTo>
                  <a:cubicBezTo>
                    <a:pt x="6177" y="2855"/>
                    <a:pt x="6168" y="2854"/>
                    <a:pt x="6156" y="2846"/>
                  </a:cubicBezTo>
                  <a:cubicBezTo>
                    <a:pt x="6109" y="2858"/>
                    <a:pt x="6120" y="2941"/>
                    <a:pt x="6061" y="2941"/>
                  </a:cubicBezTo>
                  <a:cubicBezTo>
                    <a:pt x="6061" y="2930"/>
                    <a:pt x="6049" y="2918"/>
                    <a:pt x="6061" y="2906"/>
                  </a:cubicBezTo>
                  <a:lnTo>
                    <a:pt x="6061" y="2906"/>
                  </a:lnTo>
                  <a:cubicBezTo>
                    <a:pt x="6013" y="2918"/>
                    <a:pt x="6001" y="2941"/>
                    <a:pt x="5978" y="2965"/>
                  </a:cubicBezTo>
                  <a:lnTo>
                    <a:pt x="5978" y="2953"/>
                  </a:lnTo>
                  <a:cubicBezTo>
                    <a:pt x="5906" y="2953"/>
                    <a:pt x="5906" y="3025"/>
                    <a:pt x="5882" y="3072"/>
                  </a:cubicBezTo>
                  <a:cubicBezTo>
                    <a:pt x="5882" y="3061"/>
                    <a:pt x="5870" y="3049"/>
                    <a:pt x="5859" y="3037"/>
                  </a:cubicBezTo>
                  <a:cubicBezTo>
                    <a:pt x="5835" y="3049"/>
                    <a:pt x="5799" y="3072"/>
                    <a:pt x="5823" y="3120"/>
                  </a:cubicBezTo>
                  <a:cubicBezTo>
                    <a:pt x="5814" y="3118"/>
                    <a:pt x="5808" y="3118"/>
                    <a:pt x="5804" y="3118"/>
                  </a:cubicBezTo>
                  <a:cubicBezTo>
                    <a:pt x="5782" y="3118"/>
                    <a:pt x="5802" y="3134"/>
                    <a:pt x="5775" y="3134"/>
                  </a:cubicBezTo>
                  <a:cubicBezTo>
                    <a:pt x="5769" y="3134"/>
                    <a:pt x="5762" y="3134"/>
                    <a:pt x="5751" y="3132"/>
                  </a:cubicBezTo>
                  <a:cubicBezTo>
                    <a:pt x="5751" y="3132"/>
                    <a:pt x="5751" y="3132"/>
                    <a:pt x="5751" y="3120"/>
                  </a:cubicBezTo>
                  <a:cubicBezTo>
                    <a:pt x="5728" y="3120"/>
                    <a:pt x="5716" y="3132"/>
                    <a:pt x="5704" y="3144"/>
                  </a:cubicBezTo>
                  <a:cubicBezTo>
                    <a:pt x="5692" y="3203"/>
                    <a:pt x="5739" y="3263"/>
                    <a:pt x="5692" y="3287"/>
                  </a:cubicBezTo>
                  <a:cubicBezTo>
                    <a:pt x="5632" y="3227"/>
                    <a:pt x="5692" y="3251"/>
                    <a:pt x="5656" y="3203"/>
                  </a:cubicBezTo>
                  <a:lnTo>
                    <a:pt x="5656" y="3203"/>
                  </a:lnTo>
                  <a:cubicBezTo>
                    <a:pt x="5656" y="3215"/>
                    <a:pt x="5656" y="3239"/>
                    <a:pt x="5632" y="3239"/>
                  </a:cubicBezTo>
                  <a:cubicBezTo>
                    <a:pt x="5620" y="3203"/>
                    <a:pt x="5620" y="3215"/>
                    <a:pt x="5609" y="3191"/>
                  </a:cubicBezTo>
                  <a:lnTo>
                    <a:pt x="5609" y="3191"/>
                  </a:lnTo>
                  <a:cubicBezTo>
                    <a:pt x="5586" y="3191"/>
                    <a:pt x="5627" y="3276"/>
                    <a:pt x="5632" y="3276"/>
                  </a:cubicBezTo>
                  <a:cubicBezTo>
                    <a:pt x="5632" y="3276"/>
                    <a:pt x="5632" y="3276"/>
                    <a:pt x="5632" y="3275"/>
                  </a:cubicBezTo>
                  <a:cubicBezTo>
                    <a:pt x="5644" y="3287"/>
                    <a:pt x="5644" y="3287"/>
                    <a:pt x="5656" y="3287"/>
                  </a:cubicBezTo>
                  <a:cubicBezTo>
                    <a:pt x="5680" y="3322"/>
                    <a:pt x="5620" y="3322"/>
                    <a:pt x="5620" y="3346"/>
                  </a:cubicBezTo>
                  <a:cubicBezTo>
                    <a:pt x="5620" y="3346"/>
                    <a:pt x="5626" y="3344"/>
                    <a:pt x="5634" y="3344"/>
                  </a:cubicBezTo>
                  <a:cubicBezTo>
                    <a:pt x="5645" y="3344"/>
                    <a:pt x="5661" y="3349"/>
                    <a:pt x="5668" y="3370"/>
                  </a:cubicBezTo>
                  <a:cubicBezTo>
                    <a:pt x="5644" y="3382"/>
                    <a:pt x="5692" y="3442"/>
                    <a:pt x="5692" y="3477"/>
                  </a:cubicBezTo>
                  <a:cubicBezTo>
                    <a:pt x="5644" y="3477"/>
                    <a:pt x="5656" y="3418"/>
                    <a:pt x="5620" y="3382"/>
                  </a:cubicBezTo>
                  <a:cubicBezTo>
                    <a:pt x="5597" y="3382"/>
                    <a:pt x="5561" y="3358"/>
                    <a:pt x="5549" y="3334"/>
                  </a:cubicBezTo>
                  <a:cubicBezTo>
                    <a:pt x="5525" y="3346"/>
                    <a:pt x="5549" y="3394"/>
                    <a:pt x="5537" y="3418"/>
                  </a:cubicBezTo>
                  <a:lnTo>
                    <a:pt x="5525" y="3406"/>
                  </a:lnTo>
                  <a:lnTo>
                    <a:pt x="5525" y="3406"/>
                  </a:lnTo>
                  <a:cubicBezTo>
                    <a:pt x="5513" y="3430"/>
                    <a:pt x="5537" y="3501"/>
                    <a:pt x="5489" y="3501"/>
                  </a:cubicBezTo>
                  <a:lnTo>
                    <a:pt x="5513" y="3513"/>
                  </a:lnTo>
                  <a:cubicBezTo>
                    <a:pt x="5525" y="3513"/>
                    <a:pt x="5501" y="3525"/>
                    <a:pt x="5525" y="3561"/>
                  </a:cubicBezTo>
                  <a:cubicBezTo>
                    <a:pt x="5504" y="3540"/>
                    <a:pt x="5483" y="3537"/>
                    <a:pt x="5470" y="3521"/>
                  </a:cubicBezTo>
                  <a:lnTo>
                    <a:pt x="5470" y="3521"/>
                  </a:lnTo>
                  <a:cubicBezTo>
                    <a:pt x="5509" y="3586"/>
                    <a:pt x="5455" y="3610"/>
                    <a:pt x="5501" y="3668"/>
                  </a:cubicBezTo>
                  <a:cubicBezTo>
                    <a:pt x="5478" y="3668"/>
                    <a:pt x="5454" y="3632"/>
                    <a:pt x="5442" y="3620"/>
                  </a:cubicBezTo>
                  <a:cubicBezTo>
                    <a:pt x="5466" y="3608"/>
                    <a:pt x="5478" y="3620"/>
                    <a:pt x="5466" y="3584"/>
                  </a:cubicBezTo>
                  <a:lnTo>
                    <a:pt x="5466" y="3584"/>
                  </a:lnTo>
                  <a:cubicBezTo>
                    <a:pt x="5460" y="3590"/>
                    <a:pt x="5451" y="3593"/>
                    <a:pt x="5442" y="3593"/>
                  </a:cubicBezTo>
                  <a:cubicBezTo>
                    <a:pt x="5433" y="3593"/>
                    <a:pt x="5424" y="3590"/>
                    <a:pt x="5418" y="3584"/>
                  </a:cubicBezTo>
                  <a:lnTo>
                    <a:pt x="5418" y="3584"/>
                  </a:lnTo>
                  <a:cubicBezTo>
                    <a:pt x="5442" y="3632"/>
                    <a:pt x="5430" y="3680"/>
                    <a:pt x="5466" y="3715"/>
                  </a:cubicBezTo>
                  <a:cubicBezTo>
                    <a:pt x="5430" y="3703"/>
                    <a:pt x="5418" y="3703"/>
                    <a:pt x="5382" y="3680"/>
                  </a:cubicBezTo>
                  <a:lnTo>
                    <a:pt x="5382" y="3680"/>
                  </a:lnTo>
                  <a:cubicBezTo>
                    <a:pt x="5382" y="3715"/>
                    <a:pt x="5442" y="3727"/>
                    <a:pt x="5466" y="3751"/>
                  </a:cubicBezTo>
                  <a:cubicBezTo>
                    <a:pt x="5454" y="3751"/>
                    <a:pt x="5442" y="3751"/>
                    <a:pt x="5430" y="3763"/>
                  </a:cubicBezTo>
                  <a:cubicBezTo>
                    <a:pt x="5430" y="3755"/>
                    <a:pt x="5424" y="3746"/>
                    <a:pt x="5416" y="3746"/>
                  </a:cubicBezTo>
                  <a:cubicBezTo>
                    <a:pt x="5413" y="3746"/>
                    <a:pt x="5410" y="3748"/>
                    <a:pt x="5406" y="3751"/>
                  </a:cubicBezTo>
                  <a:lnTo>
                    <a:pt x="5406" y="3739"/>
                  </a:lnTo>
                  <a:cubicBezTo>
                    <a:pt x="5389" y="3732"/>
                    <a:pt x="5378" y="3729"/>
                    <a:pt x="5373" y="3729"/>
                  </a:cubicBezTo>
                  <a:cubicBezTo>
                    <a:pt x="5361" y="3729"/>
                    <a:pt x="5377" y="3746"/>
                    <a:pt x="5394" y="3763"/>
                  </a:cubicBezTo>
                  <a:cubicBezTo>
                    <a:pt x="5382" y="3763"/>
                    <a:pt x="5370" y="3775"/>
                    <a:pt x="5370" y="3775"/>
                  </a:cubicBezTo>
                  <a:cubicBezTo>
                    <a:pt x="5358" y="3775"/>
                    <a:pt x="5358" y="3787"/>
                    <a:pt x="5370" y="3787"/>
                  </a:cubicBezTo>
                  <a:lnTo>
                    <a:pt x="5239" y="3787"/>
                  </a:lnTo>
                  <a:cubicBezTo>
                    <a:pt x="5180" y="3811"/>
                    <a:pt x="5120" y="3834"/>
                    <a:pt x="5097" y="3858"/>
                  </a:cubicBezTo>
                  <a:cubicBezTo>
                    <a:pt x="5078" y="3861"/>
                    <a:pt x="5061" y="3861"/>
                    <a:pt x="5045" y="3861"/>
                  </a:cubicBezTo>
                  <a:cubicBezTo>
                    <a:pt x="4975" y="3861"/>
                    <a:pt x="4921" y="3844"/>
                    <a:pt x="4882" y="3834"/>
                  </a:cubicBezTo>
                  <a:cubicBezTo>
                    <a:pt x="4704" y="3906"/>
                    <a:pt x="4525" y="3882"/>
                    <a:pt x="4335" y="3977"/>
                  </a:cubicBezTo>
                  <a:lnTo>
                    <a:pt x="4346" y="3977"/>
                  </a:lnTo>
                  <a:cubicBezTo>
                    <a:pt x="4204" y="4013"/>
                    <a:pt x="4430" y="4013"/>
                    <a:pt x="4275" y="4061"/>
                  </a:cubicBezTo>
                  <a:cubicBezTo>
                    <a:pt x="4280" y="4036"/>
                    <a:pt x="4265" y="4030"/>
                    <a:pt x="4242" y="4030"/>
                  </a:cubicBezTo>
                  <a:cubicBezTo>
                    <a:pt x="4215" y="4030"/>
                    <a:pt x="4176" y="4039"/>
                    <a:pt x="4143" y="4039"/>
                  </a:cubicBezTo>
                  <a:cubicBezTo>
                    <a:pt x="4135" y="4039"/>
                    <a:pt x="4127" y="4038"/>
                    <a:pt x="4120" y="4037"/>
                  </a:cubicBezTo>
                  <a:cubicBezTo>
                    <a:pt x="3918" y="4061"/>
                    <a:pt x="3811" y="4192"/>
                    <a:pt x="3620" y="4215"/>
                  </a:cubicBezTo>
                  <a:cubicBezTo>
                    <a:pt x="3620" y="4204"/>
                    <a:pt x="3620" y="4180"/>
                    <a:pt x="3656" y="4168"/>
                  </a:cubicBezTo>
                  <a:lnTo>
                    <a:pt x="3656" y="4168"/>
                  </a:lnTo>
                  <a:cubicBezTo>
                    <a:pt x="3525" y="4204"/>
                    <a:pt x="3418" y="4263"/>
                    <a:pt x="3299" y="4311"/>
                  </a:cubicBezTo>
                  <a:lnTo>
                    <a:pt x="3311" y="4299"/>
                  </a:lnTo>
                  <a:lnTo>
                    <a:pt x="3311" y="4299"/>
                  </a:lnTo>
                  <a:cubicBezTo>
                    <a:pt x="3108" y="4346"/>
                    <a:pt x="2965" y="4477"/>
                    <a:pt x="2787" y="4596"/>
                  </a:cubicBezTo>
                  <a:cubicBezTo>
                    <a:pt x="2799" y="4585"/>
                    <a:pt x="2787" y="4561"/>
                    <a:pt x="2799" y="4549"/>
                  </a:cubicBezTo>
                  <a:lnTo>
                    <a:pt x="2799" y="4549"/>
                  </a:lnTo>
                  <a:cubicBezTo>
                    <a:pt x="2703" y="4585"/>
                    <a:pt x="2549" y="4668"/>
                    <a:pt x="2513" y="4751"/>
                  </a:cubicBezTo>
                  <a:cubicBezTo>
                    <a:pt x="2382" y="4763"/>
                    <a:pt x="2453" y="4799"/>
                    <a:pt x="2287" y="4846"/>
                  </a:cubicBezTo>
                  <a:cubicBezTo>
                    <a:pt x="2275" y="4846"/>
                    <a:pt x="2299" y="4835"/>
                    <a:pt x="2299" y="4823"/>
                  </a:cubicBezTo>
                  <a:lnTo>
                    <a:pt x="2299" y="4823"/>
                  </a:lnTo>
                  <a:cubicBezTo>
                    <a:pt x="2227" y="4858"/>
                    <a:pt x="2180" y="4894"/>
                    <a:pt x="2120" y="4930"/>
                  </a:cubicBezTo>
                  <a:cubicBezTo>
                    <a:pt x="1989" y="5061"/>
                    <a:pt x="2001" y="5144"/>
                    <a:pt x="1822" y="5251"/>
                  </a:cubicBezTo>
                  <a:cubicBezTo>
                    <a:pt x="1763" y="5204"/>
                    <a:pt x="1918" y="5168"/>
                    <a:pt x="1882" y="5108"/>
                  </a:cubicBezTo>
                  <a:lnTo>
                    <a:pt x="1882" y="5108"/>
                  </a:lnTo>
                  <a:cubicBezTo>
                    <a:pt x="1858" y="5144"/>
                    <a:pt x="1834" y="5180"/>
                    <a:pt x="1775" y="5204"/>
                  </a:cubicBezTo>
                  <a:cubicBezTo>
                    <a:pt x="1787" y="5156"/>
                    <a:pt x="1775" y="5180"/>
                    <a:pt x="1775" y="5144"/>
                  </a:cubicBezTo>
                  <a:cubicBezTo>
                    <a:pt x="1729" y="5156"/>
                    <a:pt x="1694" y="5311"/>
                    <a:pt x="1691" y="5311"/>
                  </a:cubicBezTo>
                  <a:cubicBezTo>
                    <a:pt x="1691" y="5311"/>
                    <a:pt x="1691" y="5311"/>
                    <a:pt x="1691" y="5311"/>
                  </a:cubicBezTo>
                  <a:lnTo>
                    <a:pt x="1691" y="5311"/>
                  </a:lnTo>
                  <a:cubicBezTo>
                    <a:pt x="1691" y="5320"/>
                    <a:pt x="1695" y="5324"/>
                    <a:pt x="1700" y="5324"/>
                  </a:cubicBezTo>
                  <a:cubicBezTo>
                    <a:pt x="1710" y="5324"/>
                    <a:pt x="1724" y="5314"/>
                    <a:pt x="1739" y="5299"/>
                  </a:cubicBezTo>
                  <a:lnTo>
                    <a:pt x="1739" y="5299"/>
                  </a:lnTo>
                  <a:cubicBezTo>
                    <a:pt x="1739" y="5370"/>
                    <a:pt x="1584" y="5430"/>
                    <a:pt x="1525" y="5513"/>
                  </a:cubicBezTo>
                  <a:cubicBezTo>
                    <a:pt x="1541" y="5497"/>
                    <a:pt x="1591" y="5464"/>
                    <a:pt x="1617" y="5464"/>
                  </a:cubicBezTo>
                  <a:cubicBezTo>
                    <a:pt x="1629" y="5464"/>
                    <a:pt x="1636" y="5471"/>
                    <a:pt x="1632" y="5489"/>
                  </a:cubicBezTo>
                  <a:cubicBezTo>
                    <a:pt x="1525" y="5561"/>
                    <a:pt x="1537" y="5644"/>
                    <a:pt x="1501" y="5728"/>
                  </a:cubicBezTo>
                  <a:cubicBezTo>
                    <a:pt x="1483" y="5736"/>
                    <a:pt x="1471" y="5740"/>
                    <a:pt x="1463" y="5740"/>
                  </a:cubicBezTo>
                  <a:cubicBezTo>
                    <a:pt x="1417" y="5740"/>
                    <a:pt x="1506" y="5617"/>
                    <a:pt x="1465" y="5597"/>
                  </a:cubicBezTo>
                  <a:cubicBezTo>
                    <a:pt x="1441" y="5597"/>
                    <a:pt x="1370" y="5597"/>
                    <a:pt x="1394" y="5549"/>
                  </a:cubicBezTo>
                  <a:lnTo>
                    <a:pt x="1394" y="5549"/>
                  </a:lnTo>
                  <a:cubicBezTo>
                    <a:pt x="1298" y="5620"/>
                    <a:pt x="1275" y="5704"/>
                    <a:pt x="1215" y="5787"/>
                  </a:cubicBezTo>
                  <a:lnTo>
                    <a:pt x="1203" y="5775"/>
                  </a:lnTo>
                  <a:cubicBezTo>
                    <a:pt x="1120" y="5870"/>
                    <a:pt x="1060" y="6025"/>
                    <a:pt x="965" y="6097"/>
                  </a:cubicBezTo>
                  <a:lnTo>
                    <a:pt x="1025" y="6061"/>
                  </a:lnTo>
                  <a:lnTo>
                    <a:pt x="1025" y="6061"/>
                  </a:lnTo>
                  <a:cubicBezTo>
                    <a:pt x="1013" y="6085"/>
                    <a:pt x="965" y="6132"/>
                    <a:pt x="965" y="6180"/>
                  </a:cubicBezTo>
                  <a:cubicBezTo>
                    <a:pt x="960" y="6175"/>
                    <a:pt x="952" y="6173"/>
                    <a:pt x="944" y="6173"/>
                  </a:cubicBezTo>
                  <a:cubicBezTo>
                    <a:pt x="925" y="6173"/>
                    <a:pt x="901" y="6182"/>
                    <a:pt x="885" y="6182"/>
                  </a:cubicBezTo>
                  <a:cubicBezTo>
                    <a:pt x="879" y="6182"/>
                    <a:pt x="874" y="6180"/>
                    <a:pt x="871" y="6175"/>
                  </a:cubicBezTo>
                  <a:lnTo>
                    <a:pt x="871" y="6175"/>
                  </a:lnTo>
                  <a:cubicBezTo>
                    <a:pt x="885" y="6272"/>
                    <a:pt x="716" y="6444"/>
                    <a:pt x="739" y="6537"/>
                  </a:cubicBezTo>
                  <a:cubicBezTo>
                    <a:pt x="732" y="6539"/>
                    <a:pt x="727" y="6539"/>
                    <a:pt x="722" y="6539"/>
                  </a:cubicBezTo>
                  <a:cubicBezTo>
                    <a:pt x="691" y="6539"/>
                    <a:pt x="690" y="6510"/>
                    <a:pt x="679" y="6490"/>
                  </a:cubicBezTo>
                  <a:cubicBezTo>
                    <a:pt x="739" y="6430"/>
                    <a:pt x="775" y="6418"/>
                    <a:pt x="775" y="6359"/>
                  </a:cubicBezTo>
                  <a:lnTo>
                    <a:pt x="775" y="6359"/>
                  </a:lnTo>
                  <a:cubicBezTo>
                    <a:pt x="735" y="6408"/>
                    <a:pt x="695" y="6433"/>
                    <a:pt x="676" y="6433"/>
                  </a:cubicBezTo>
                  <a:cubicBezTo>
                    <a:pt x="672" y="6433"/>
                    <a:pt x="669" y="6432"/>
                    <a:pt x="667" y="6430"/>
                  </a:cubicBezTo>
                  <a:cubicBezTo>
                    <a:pt x="667" y="6513"/>
                    <a:pt x="584" y="6668"/>
                    <a:pt x="596" y="6716"/>
                  </a:cubicBezTo>
                  <a:cubicBezTo>
                    <a:pt x="565" y="6739"/>
                    <a:pt x="539" y="6757"/>
                    <a:pt x="518" y="6757"/>
                  </a:cubicBezTo>
                  <a:cubicBezTo>
                    <a:pt x="507" y="6757"/>
                    <a:pt x="497" y="6752"/>
                    <a:pt x="489" y="6740"/>
                  </a:cubicBezTo>
                  <a:lnTo>
                    <a:pt x="489" y="6740"/>
                  </a:lnTo>
                  <a:cubicBezTo>
                    <a:pt x="443" y="6822"/>
                    <a:pt x="467" y="6831"/>
                    <a:pt x="499" y="6831"/>
                  </a:cubicBezTo>
                  <a:cubicBezTo>
                    <a:pt x="508" y="6831"/>
                    <a:pt x="517" y="6830"/>
                    <a:pt x="526" y="6830"/>
                  </a:cubicBezTo>
                  <a:cubicBezTo>
                    <a:pt x="557" y="6830"/>
                    <a:pt x="576" y="6840"/>
                    <a:pt x="513" y="6930"/>
                  </a:cubicBezTo>
                  <a:cubicBezTo>
                    <a:pt x="497" y="6942"/>
                    <a:pt x="487" y="6947"/>
                    <a:pt x="480" y="6947"/>
                  </a:cubicBezTo>
                  <a:cubicBezTo>
                    <a:pt x="457" y="6947"/>
                    <a:pt x="480" y="6890"/>
                    <a:pt x="469" y="6890"/>
                  </a:cubicBezTo>
                  <a:lnTo>
                    <a:pt x="469" y="6890"/>
                  </a:lnTo>
                  <a:cubicBezTo>
                    <a:pt x="464" y="6890"/>
                    <a:pt x="453" y="6900"/>
                    <a:pt x="429" y="6930"/>
                  </a:cubicBezTo>
                  <a:lnTo>
                    <a:pt x="441" y="6894"/>
                  </a:lnTo>
                  <a:lnTo>
                    <a:pt x="441" y="6894"/>
                  </a:lnTo>
                  <a:cubicBezTo>
                    <a:pt x="286" y="6930"/>
                    <a:pt x="465" y="7013"/>
                    <a:pt x="394" y="7109"/>
                  </a:cubicBezTo>
                  <a:cubicBezTo>
                    <a:pt x="347" y="7099"/>
                    <a:pt x="380" y="7046"/>
                    <a:pt x="358" y="7046"/>
                  </a:cubicBezTo>
                  <a:cubicBezTo>
                    <a:pt x="351" y="7046"/>
                    <a:pt x="340" y="7051"/>
                    <a:pt x="322" y="7061"/>
                  </a:cubicBezTo>
                  <a:cubicBezTo>
                    <a:pt x="275" y="7168"/>
                    <a:pt x="322" y="7263"/>
                    <a:pt x="251" y="7347"/>
                  </a:cubicBezTo>
                  <a:lnTo>
                    <a:pt x="239" y="7323"/>
                  </a:lnTo>
                  <a:cubicBezTo>
                    <a:pt x="203" y="7382"/>
                    <a:pt x="120" y="7502"/>
                    <a:pt x="96" y="7573"/>
                  </a:cubicBezTo>
                  <a:cubicBezTo>
                    <a:pt x="87" y="7573"/>
                    <a:pt x="85" y="7566"/>
                    <a:pt x="89" y="7558"/>
                  </a:cubicBezTo>
                  <a:lnTo>
                    <a:pt x="89" y="7558"/>
                  </a:lnTo>
                  <a:cubicBezTo>
                    <a:pt x="17" y="7654"/>
                    <a:pt x="93" y="7611"/>
                    <a:pt x="1" y="7692"/>
                  </a:cubicBezTo>
                  <a:lnTo>
                    <a:pt x="13" y="7728"/>
                  </a:lnTo>
                  <a:cubicBezTo>
                    <a:pt x="60" y="7692"/>
                    <a:pt x="132" y="7609"/>
                    <a:pt x="132" y="7537"/>
                  </a:cubicBezTo>
                  <a:cubicBezTo>
                    <a:pt x="132" y="7552"/>
                    <a:pt x="137" y="7558"/>
                    <a:pt x="145" y="7558"/>
                  </a:cubicBezTo>
                  <a:cubicBezTo>
                    <a:pt x="170" y="7558"/>
                    <a:pt x="224" y="7510"/>
                    <a:pt x="260" y="7510"/>
                  </a:cubicBezTo>
                  <a:cubicBezTo>
                    <a:pt x="271" y="7510"/>
                    <a:pt x="280" y="7515"/>
                    <a:pt x="286" y="7525"/>
                  </a:cubicBezTo>
                  <a:lnTo>
                    <a:pt x="275" y="7502"/>
                  </a:lnTo>
                  <a:cubicBezTo>
                    <a:pt x="441" y="7394"/>
                    <a:pt x="560" y="7204"/>
                    <a:pt x="715" y="7037"/>
                  </a:cubicBezTo>
                  <a:cubicBezTo>
                    <a:pt x="751" y="6882"/>
                    <a:pt x="882" y="6847"/>
                    <a:pt x="929" y="6704"/>
                  </a:cubicBezTo>
                  <a:cubicBezTo>
                    <a:pt x="894" y="6644"/>
                    <a:pt x="941" y="6668"/>
                    <a:pt x="1013" y="6561"/>
                  </a:cubicBezTo>
                  <a:lnTo>
                    <a:pt x="1013" y="6561"/>
                  </a:lnTo>
                  <a:cubicBezTo>
                    <a:pt x="996" y="6589"/>
                    <a:pt x="1003" y="6598"/>
                    <a:pt x="1018" y="6598"/>
                  </a:cubicBezTo>
                  <a:cubicBezTo>
                    <a:pt x="1036" y="6598"/>
                    <a:pt x="1065" y="6586"/>
                    <a:pt x="1084" y="6573"/>
                  </a:cubicBezTo>
                  <a:cubicBezTo>
                    <a:pt x="1084" y="6537"/>
                    <a:pt x="1096" y="6513"/>
                    <a:pt x="1120" y="6490"/>
                  </a:cubicBezTo>
                  <a:cubicBezTo>
                    <a:pt x="1144" y="6478"/>
                    <a:pt x="1298" y="6394"/>
                    <a:pt x="1310" y="6311"/>
                  </a:cubicBezTo>
                  <a:cubicBezTo>
                    <a:pt x="1322" y="6304"/>
                    <a:pt x="1329" y="6301"/>
                    <a:pt x="1333" y="6301"/>
                  </a:cubicBezTo>
                  <a:cubicBezTo>
                    <a:pt x="1349" y="6301"/>
                    <a:pt x="1310" y="6351"/>
                    <a:pt x="1310" y="6370"/>
                  </a:cubicBezTo>
                  <a:cubicBezTo>
                    <a:pt x="1358" y="6370"/>
                    <a:pt x="1334" y="6299"/>
                    <a:pt x="1370" y="6299"/>
                  </a:cubicBezTo>
                  <a:cubicBezTo>
                    <a:pt x="1370" y="6299"/>
                    <a:pt x="1370" y="6299"/>
                    <a:pt x="1370" y="6311"/>
                  </a:cubicBezTo>
                  <a:cubicBezTo>
                    <a:pt x="1441" y="6216"/>
                    <a:pt x="1513" y="6180"/>
                    <a:pt x="1608" y="6097"/>
                  </a:cubicBezTo>
                  <a:cubicBezTo>
                    <a:pt x="1560" y="6049"/>
                    <a:pt x="1679" y="5989"/>
                    <a:pt x="1703" y="5942"/>
                  </a:cubicBezTo>
                  <a:cubicBezTo>
                    <a:pt x="1703" y="5946"/>
                    <a:pt x="1705" y="5947"/>
                    <a:pt x="1709" y="5947"/>
                  </a:cubicBezTo>
                  <a:cubicBezTo>
                    <a:pt x="1726" y="5947"/>
                    <a:pt x="1781" y="5904"/>
                    <a:pt x="1810" y="5894"/>
                  </a:cubicBezTo>
                  <a:lnTo>
                    <a:pt x="1822" y="5811"/>
                  </a:lnTo>
                  <a:cubicBezTo>
                    <a:pt x="1846" y="5739"/>
                    <a:pt x="1918" y="5775"/>
                    <a:pt x="1965" y="5704"/>
                  </a:cubicBezTo>
                  <a:lnTo>
                    <a:pt x="1941" y="5704"/>
                  </a:lnTo>
                  <a:cubicBezTo>
                    <a:pt x="1977" y="5644"/>
                    <a:pt x="2132" y="5573"/>
                    <a:pt x="2203" y="5561"/>
                  </a:cubicBezTo>
                  <a:cubicBezTo>
                    <a:pt x="2299" y="5454"/>
                    <a:pt x="2394" y="5358"/>
                    <a:pt x="2489" y="5299"/>
                  </a:cubicBezTo>
                  <a:cubicBezTo>
                    <a:pt x="2596" y="5227"/>
                    <a:pt x="2691" y="5180"/>
                    <a:pt x="2799" y="5132"/>
                  </a:cubicBezTo>
                  <a:cubicBezTo>
                    <a:pt x="2906" y="5085"/>
                    <a:pt x="3013" y="5037"/>
                    <a:pt x="3132" y="4989"/>
                  </a:cubicBezTo>
                  <a:cubicBezTo>
                    <a:pt x="3251" y="4942"/>
                    <a:pt x="3370" y="4894"/>
                    <a:pt x="3501" y="4823"/>
                  </a:cubicBezTo>
                  <a:cubicBezTo>
                    <a:pt x="3525" y="4787"/>
                    <a:pt x="3465" y="4799"/>
                    <a:pt x="3477" y="4763"/>
                  </a:cubicBezTo>
                  <a:cubicBezTo>
                    <a:pt x="3525" y="4727"/>
                    <a:pt x="3549" y="4715"/>
                    <a:pt x="3596" y="4704"/>
                  </a:cubicBezTo>
                  <a:cubicBezTo>
                    <a:pt x="3576" y="4704"/>
                    <a:pt x="3565" y="4705"/>
                    <a:pt x="3560" y="4706"/>
                  </a:cubicBezTo>
                  <a:lnTo>
                    <a:pt x="3560" y="4706"/>
                  </a:lnTo>
                  <a:cubicBezTo>
                    <a:pt x="3560" y="4706"/>
                    <a:pt x="3561" y="4705"/>
                    <a:pt x="3561" y="4704"/>
                  </a:cubicBezTo>
                  <a:lnTo>
                    <a:pt x="3561" y="4704"/>
                  </a:lnTo>
                  <a:cubicBezTo>
                    <a:pt x="3537" y="4715"/>
                    <a:pt x="3513" y="4727"/>
                    <a:pt x="3489" y="4751"/>
                  </a:cubicBezTo>
                  <a:cubicBezTo>
                    <a:pt x="3477" y="4751"/>
                    <a:pt x="3489" y="4739"/>
                    <a:pt x="3477" y="4739"/>
                  </a:cubicBezTo>
                  <a:cubicBezTo>
                    <a:pt x="3453" y="4751"/>
                    <a:pt x="3430" y="4787"/>
                    <a:pt x="3394" y="4799"/>
                  </a:cubicBezTo>
                  <a:cubicBezTo>
                    <a:pt x="3430" y="4751"/>
                    <a:pt x="3430" y="4704"/>
                    <a:pt x="3501" y="4692"/>
                  </a:cubicBezTo>
                  <a:lnTo>
                    <a:pt x="3501" y="4692"/>
                  </a:lnTo>
                  <a:cubicBezTo>
                    <a:pt x="3501" y="4704"/>
                    <a:pt x="3489" y="4704"/>
                    <a:pt x="3477" y="4715"/>
                  </a:cubicBezTo>
                  <a:cubicBezTo>
                    <a:pt x="3525" y="4692"/>
                    <a:pt x="3525" y="4668"/>
                    <a:pt x="3573" y="4668"/>
                  </a:cubicBezTo>
                  <a:cubicBezTo>
                    <a:pt x="3607" y="4661"/>
                    <a:pt x="3613" y="4654"/>
                    <a:pt x="3615" y="4654"/>
                  </a:cubicBezTo>
                  <a:lnTo>
                    <a:pt x="3615" y="4654"/>
                  </a:lnTo>
                  <a:cubicBezTo>
                    <a:pt x="3616" y="4654"/>
                    <a:pt x="3615" y="4658"/>
                    <a:pt x="3620" y="4668"/>
                  </a:cubicBezTo>
                  <a:lnTo>
                    <a:pt x="3799" y="4620"/>
                  </a:lnTo>
                  <a:cubicBezTo>
                    <a:pt x="3845" y="4555"/>
                    <a:pt x="3927" y="4548"/>
                    <a:pt x="3973" y="4548"/>
                  </a:cubicBezTo>
                  <a:cubicBezTo>
                    <a:pt x="3986" y="4548"/>
                    <a:pt x="3996" y="4549"/>
                    <a:pt x="4001" y="4549"/>
                  </a:cubicBezTo>
                  <a:cubicBezTo>
                    <a:pt x="4001" y="4596"/>
                    <a:pt x="3894" y="4596"/>
                    <a:pt x="3870" y="4656"/>
                  </a:cubicBezTo>
                  <a:lnTo>
                    <a:pt x="3942" y="4668"/>
                  </a:lnTo>
                  <a:lnTo>
                    <a:pt x="3942" y="4632"/>
                  </a:lnTo>
                  <a:lnTo>
                    <a:pt x="4025" y="4608"/>
                  </a:lnTo>
                  <a:lnTo>
                    <a:pt x="4025" y="4620"/>
                  </a:lnTo>
                  <a:cubicBezTo>
                    <a:pt x="4025" y="4596"/>
                    <a:pt x="4025" y="4585"/>
                    <a:pt x="4061" y="4585"/>
                  </a:cubicBezTo>
                  <a:cubicBezTo>
                    <a:pt x="4061" y="4585"/>
                    <a:pt x="4066" y="4590"/>
                    <a:pt x="4066" y="4593"/>
                  </a:cubicBezTo>
                  <a:lnTo>
                    <a:pt x="4066" y="4593"/>
                  </a:lnTo>
                  <a:lnTo>
                    <a:pt x="4120" y="4561"/>
                  </a:lnTo>
                  <a:lnTo>
                    <a:pt x="4120" y="4561"/>
                  </a:lnTo>
                  <a:cubicBezTo>
                    <a:pt x="4112" y="4577"/>
                    <a:pt x="4115" y="4581"/>
                    <a:pt x="4122" y="4581"/>
                  </a:cubicBezTo>
                  <a:cubicBezTo>
                    <a:pt x="4130" y="4581"/>
                    <a:pt x="4142" y="4577"/>
                    <a:pt x="4154" y="4577"/>
                  </a:cubicBezTo>
                  <a:cubicBezTo>
                    <a:pt x="4165" y="4577"/>
                    <a:pt x="4176" y="4581"/>
                    <a:pt x="4180" y="4596"/>
                  </a:cubicBezTo>
                  <a:cubicBezTo>
                    <a:pt x="4359" y="4563"/>
                    <a:pt x="4401" y="4476"/>
                    <a:pt x="4565" y="4476"/>
                  </a:cubicBezTo>
                  <a:cubicBezTo>
                    <a:pt x="4575" y="4476"/>
                    <a:pt x="4585" y="4477"/>
                    <a:pt x="4596" y="4477"/>
                  </a:cubicBezTo>
                  <a:cubicBezTo>
                    <a:pt x="4561" y="4465"/>
                    <a:pt x="4632" y="4394"/>
                    <a:pt x="4692" y="4394"/>
                  </a:cubicBezTo>
                  <a:cubicBezTo>
                    <a:pt x="4727" y="4394"/>
                    <a:pt x="4727" y="4406"/>
                    <a:pt x="4716" y="4418"/>
                  </a:cubicBezTo>
                  <a:cubicBezTo>
                    <a:pt x="4739" y="4406"/>
                    <a:pt x="4763" y="4394"/>
                    <a:pt x="4787" y="4382"/>
                  </a:cubicBezTo>
                  <a:cubicBezTo>
                    <a:pt x="4814" y="4396"/>
                    <a:pt x="4840" y="4401"/>
                    <a:pt x="4867" y="4401"/>
                  </a:cubicBezTo>
                  <a:cubicBezTo>
                    <a:pt x="4934" y="4401"/>
                    <a:pt x="5003" y="4370"/>
                    <a:pt x="5097" y="4370"/>
                  </a:cubicBezTo>
                  <a:lnTo>
                    <a:pt x="5097" y="4394"/>
                  </a:lnTo>
                  <a:cubicBezTo>
                    <a:pt x="5132" y="4370"/>
                    <a:pt x="5192" y="4334"/>
                    <a:pt x="5263" y="4334"/>
                  </a:cubicBezTo>
                  <a:lnTo>
                    <a:pt x="5251" y="4382"/>
                  </a:lnTo>
                  <a:cubicBezTo>
                    <a:pt x="5256" y="4383"/>
                    <a:pt x="5261" y="4383"/>
                    <a:pt x="5265" y="4383"/>
                  </a:cubicBezTo>
                  <a:cubicBezTo>
                    <a:pt x="5339" y="4383"/>
                    <a:pt x="5319" y="4298"/>
                    <a:pt x="5392" y="4298"/>
                  </a:cubicBezTo>
                  <a:cubicBezTo>
                    <a:pt x="5396" y="4298"/>
                    <a:pt x="5401" y="4298"/>
                    <a:pt x="5406" y="4299"/>
                  </a:cubicBezTo>
                  <a:cubicBezTo>
                    <a:pt x="5406" y="4263"/>
                    <a:pt x="5347" y="4251"/>
                    <a:pt x="5323" y="4215"/>
                  </a:cubicBezTo>
                  <a:lnTo>
                    <a:pt x="5323" y="4215"/>
                  </a:lnTo>
                  <a:cubicBezTo>
                    <a:pt x="5341" y="4233"/>
                    <a:pt x="5376" y="4242"/>
                    <a:pt x="5405" y="4242"/>
                  </a:cubicBezTo>
                  <a:cubicBezTo>
                    <a:pt x="5433" y="4242"/>
                    <a:pt x="5454" y="4233"/>
                    <a:pt x="5442" y="4215"/>
                  </a:cubicBezTo>
                  <a:cubicBezTo>
                    <a:pt x="5471" y="4208"/>
                    <a:pt x="5488" y="4205"/>
                    <a:pt x="5498" y="4205"/>
                  </a:cubicBezTo>
                  <a:cubicBezTo>
                    <a:pt x="5519" y="4205"/>
                    <a:pt x="5505" y="4219"/>
                    <a:pt x="5513" y="4227"/>
                  </a:cubicBezTo>
                  <a:lnTo>
                    <a:pt x="5573" y="4192"/>
                  </a:lnTo>
                  <a:cubicBezTo>
                    <a:pt x="5644" y="4192"/>
                    <a:pt x="5597" y="4251"/>
                    <a:pt x="5573" y="4275"/>
                  </a:cubicBezTo>
                  <a:cubicBezTo>
                    <a:pt x="5603" y="4251"/>
                    <a:pt x="5635" y="4245"/>
                    <a:pt x="5671" y="4245"/>
                  </a:cubicBezTo>
                  <a:cubicBezTo>
                    <a:pt x="5707" y="4245"/>
                    <a:pt x="5745" y="4251"/>
                    <a:pt x="5787" y="4251"/>
                  </a:cubicBezTo>
                  <a:lnTo>
                    <a:pt x="5751" y="4275"/>
                  </a:lnTo>
                  <a:cubicBezTo>
                    <a:pt x="5787" y="4275"/>
                    <a:pt x="5811" y="4275"/>
                    <a:pt x="5847" y="4287"/>
                  </a:cubicBezTo>
                  <a:cubicBezTo>
                    <a:pt x="5879" y="4267"/>
                    <a:pt x="5923" y="4258"/>
                    <a:pt x="5969" y="4258"/>
                  </a:cubicBezTo>
                  <a:cubicBezTo>
                    <a:pt x="6007" y="4258"/>
                    <a:pt x="6047" y="4264"/>
                    <a:pt x="6085" y="4275"/>
                  </a:cubicBezTo>
                  <a:lnTo>
                    <a:pt x="6025" y="4323"/>
                  </a:lnTo>
                  <a:cubicBezTo>
                    <a:pt x="6035" y="4327"/>
                    <a:pt x="6041" y="4329"/>
                    <a:pt x="6046" y="4329"/>
                  </a:cubicBezTo>
                  <a:cubicBezTo>
                    <a:pt x="6065" y="4329"/>
                    <a:pt x="6054" y="4299"/>
                    <a:pt x="6073" y="4299"/>
                  </a:cubicBezTo>
                  <a:cubicBezTo>
                    <a:pt x="6092" y="4293"/>
                    <a:pt x="6107" y="4291"/>
                    <a:pt x="6121" y="4291"/>
                  </a:cubicBezTo>
                  <a:cubicBezTo>
                    <a:pt x="6168" y="4291"/>
                    <a:pt x="6188" y="4319"/>
                    <a:pt x="6216" y="4346"/>
                  </a:cubicBezTo>
                  <a:cubicBezTo>
                    <a:pt x="6236" y="4340"/>
                    <a:pt x="6255" y="4338"/>
                    <a:pt x="6273" y="4338"/>
                  </a:cubicBezTo>
                  <a:cubicBezTo>
                    <a:pt x="6378" y="4338"/>
                    <a:pt x="6468" y="4419"/>
                    <a:pt x="6560" y="4419"/>
                  </a:cubicBezTo>
                  <a:cubicBezTo>
                    <a:pt x="6580" y="4419"/>
                    <a:pt x="6600" y="4415"/>
                    <a:pt x="6621" y="4406"/>
                  </a:cubicBezTo>
                  <a:lnTo>
                    <a:pt x="6621" y="4442"/>
                  </a:lnTo>
                  <a:cubicBezTo>
                    <a:pt x="6647" y="4435"/>
                    <a:pt x="6672" y="4432"/>
                    <a:pt x="6698" y="4432"/>
                  </a:cubicBezTo>
                  <a:cubicBezTo>
                    <a:pt x="6819" y="4432"/>
                    <a:pt x="6931" y="4499"/>
                    <a:pt x="7041" y="4499"/>
                  </a:cubicBezTo>
                  <a:cubicBezTo>
                    <a:pt x="7063" y="4499"/>
                    <a:pt x="7086" y="4496"/>
                    <a:pt x="7109" y="4489"/>
                  </a:cubicBezTo>
                  <a:cubicBezTo>
                    <a:pt x="7152" y="4540"/>
                    <a:pt x="7184" y="4554"/>
                    <a:pt x="7210" y="4554"/>
                  </a:cubicBezTo>
                  <a:cubicBezTo>
                    <a:pt x="7244" y="4554"/>
                    <a:pt x="7271" y="4531"/>
                    <a:pt x="7305" y="4531"/>
                  </a:cubicBezTo>
                  <a:cubicBezTo>
                    <a:pt x="7331" y="4531"/>
                    <a:pt x="7363" y="4546"/>
                    <a:pt x="7406" y="4596"/>
                  </a:cubicBezTo>
                  <a:lnTo>
                    <a:pt x="7406" y="4585"/>
                  </a:lnTo>
                  <a:cubicBezTo>
                    <a:pt x="7668" y="4704"/>
                    <a:pt x="7930" y="4882"/>
                    <a:pt x="8156" y="5073"/>
                  </a:cubicBezTo>
                  <a:cubicBezTo>
                    <a:pt x="8383" y="5275"/>
                    <a:pt x="8585" y="5489"/>
                    <a:pt x="8764" y="5704"/>
                  </a:cubicBezTo>
                  <a:lnTo>
                    <a:pt x="8740" y="5716"/>
                  </a:lnTo>
                  <a:cubicBezTo>
                    <a:pt x="8978" y="6085"/>
                    <a:pt x="9133" y="6490"/>
                    <a:pt x="9180" y="6906"/>
                  </a:cubicBezTo>
                  <a:cubicBezTo>
                    <a:pt x="9228" y="7323"/>
                    <a:pt x="9145" y="7752"/>
                    <a:pt x="8942" y="8144"/>
                  </a:cubicBezTo>
                  <a:cubicBezTo>
                    <a:pt x="8930" y="8216"/>
                    <a:pt x="8990" y="8204"/>
                    <a:pt x="8978" y="8275"/>
                  </a:cubicBezTo>
                  <a:cubicBezTo>
                    <a:pt x="8967" y="8297"/>
                    <a:pt x="8937" y="8348"/>
                    <a:pt x="8913" y="8348"/>
                  </a:cubicBezTo>
                  <a:cubicBezTo>
                    <a:pt x="8911" y="8348"/>
                    <a:pt x="8909" y="8348"/>
                    <a:pt x="8907" y="8347"/>
                  </a:cubicBezTo>
                  <a:cubicBezTo>
                    <a:pt x="8930" y="8287"/>
                    <a:pt x="8883" y="8311"/>
                    <a:pt x="8883" y="8287"/>
                  </a:cubicBezTo>
                  <a:cubicBezTo>
                    <a:pt x="8847" y="8371"/>
                    <a:pt x="8752" y="8454"/>
                    <a:pt x="8728" y="8549"/>
                  </a:cubicBezTo>
                  <a:lnTo>
                    <a:pt x="8799" y="8502"/>
                  </a:lnTo>
                  <a:lnTo>
                    <a:pt x="8799" y="8502"/>
                  </a:lnTo>
                  <a:cubicBezTo>
                    <a:pt x="8787" y="8549"/>
                    <a:pt x="8752" y="8585"/>
                    <a:pt x="8728" y="8609"/>
                  </a:cubicBezTo>
                  <a:cubicBezTo>
                    <a:pt x="8717" y="8588"/>
                    <a:pt x="8670" y="8595"/>
                    <a:pt x="8667" y="8580"/>
                  </a:cubicBezTo>
                  <a:lnTo>
                    <a:pt x="8667" y="8580"/>
                  </a:lnTo>
                  <a:cubicBezTo>
                    <a:pt x="8631" y="8761"/>
                    <a:pt x="8548" y="8658"/>
                    <a:pt x="8478" y="8787"/>
                  </a:cubicBezTo>
                  <a:cubicBezTo>
                    <a:pt x="8514" y="8859"/>
                    <a:pt x="8406" y="9037"/>
                    <a:pt x="8335" y="9168"/>
                  </a:cubicBezTo>
                  <a:cubicBezTo>
                    <a:pt x="8311" y="9180"/>
                    <a:pt x="8287" y="9180"/>
                    <a:pt x="8264" y="9192"/>
                  </a:cubicBezTo>
                  <a:cubicBezTo>
                    <a:pt x="8335" y="9145"/>
                    <a:pt x="8228" y="9145"/>
                    <a:pt x="8323" y="9085"/>
                  </a:cubicBezTo>
                  <a:lnTo>
                    <a:pt x="8323" y="9085"/>
                  </a:lnTo>
                  <a:cubicBezTo>
                    <a:pt x="8240" y="9121"/>
                    <a:pt x="8180" y="9192"/>
                    <a:pt x="8097" y="9240"/>
                  </a:cubicBezTo>
                  <a:cubicBezTo>
                    <a:pt x="8121" y="9240"/>
                    <a:pt x="8133" y="9264"/>
                    <a:pt x="8109" y="9287"/>
                  </a:cubicBezTo>
                  <a:cubicBezTo>
                    <a:pt x="8091" y="9295"/>
                    <a:pt x="8077" y="9296"/>
                    <a:pt x="8064" y="9296"/>
                  </a:cubicBezTo>
                  <a:cubicBezTo>
                    <a:pt x="8050" y="9296"/>
                    <a:pt x="8038" y="9294"/>
                    <a:pt x="8026" y="9294"/>
                  </a:cubicBezTo>
                  <a:cubicBezTo>
                    <a:pt x="8011" y="9294"/>
                    <a:pt x="7996" y="9297"/>
                    <a:pt x="7978" y="9311"/>
                  </a:cubicBezTo>
                  <a:lnTo>
                    <a:pt x="8014" y="9252"/>
                  </a:lnTo>
                  <a:cubicBezTo>
                    <a:pt x="7966" y="9252"/>
                    <a:pt x="7954" y="9299"/>
                    <a:pt x="7918" y="9323"/>
                  </a:cubicBezTo>
                  <a:cubicBezTo>
                    <a:pt x="7910" y="9315"/>
                    <a:pt x="7896" y="9314"/>
                    <a:pt x="7880" y="9314"/>
                  </a:cubicBezTo>
                  <a:cubicBezTo>
                    <a:pt x="7872" y="9314"/>
                    <a:pt x="7864" y="9314"/>
                    <a:pt x="7856" y="9314"/>
                  </a:cubicBezTo>
                  <a:cubicBezTo>
                    <a:pt x="7832" y="9314"/>
                    <a:pt x="7811" y="9311"/>
                    <a:pt x="7811" y="9287"/>
                  </a:cubicBezTo>
                  <a:cubicBezTo>
                    <a:pt x="7752" y="9371"/>
                    <a:pt x="7716" y="9347"/>
                    <a:pt x="7644" y="9407"/>
                  </a:cubicBezTo>
                  <a:cubicBezTo>
                    <a:pt x="7740" y="9407"/>
                    <a:pt x="7633" y="9454"/>
                    <a:pt x="7656" y="9478"/>
                  </a:cubicBezTo>
                  <a:lnTo>
                    <a:pt x="7752" y="9430"/>
                  </a:lnTo>
                  <a:lnTo>
                    <a:pt x="7752" y="9430"/>
                  </a:lnTo>
                  <a:cubicBezTo>
                    <a:pt x="7723" y="9435"/>
                    <a:pt x="7707" y="9437"/>
                    <a:pt x="7699" y="9437"/>
                  </a:cubicBezTo>
                  <a:cubicBezTo>
                    <a:pt x="7663" y="9437"/>
                    <a:pt x="7793" y="9398"/>
                    <a:pt x="7764" y="9359"/>
                  </a:cubicBezTo>
                  <a:cubicBezTo>
                    <a:pt x="7823" y="9359"/>
                    <a:pt x="7742" y="9442"/>
                    <a:pt x="7775" y="9442"/>
                  </a:cubicBezTo>
                  <a:cubicBezTo>
                    <a:pt x="7782" y="9442"/>
                    <a:pt x="7793" y="9438"/>
                    <a:pt x="7811" y="9430"/>
                  </a:cubicBezTo>
                  <a:lnTo>
                    <a:pt x="7811" y="9430"/>
                  </a:lnTo>
                  <a:cubicBezTo>
                    <a:pt x="7692" y="9502"/>
                    <a:pt x="7656" y="9490"/>
                    <a:pt x="7525" y="9573"/>
                  </a:cubicBezTo>
                  <a:cubicBezTo>
                    <a:pt x="7542" y="9566"/>
                    <a:pt x="7552" y="9563"/>
                    <a:pt x="7557" y="9563"/>
                  </a:cubicBezTo>
                  <a:cubicBezTo>
                    <a:pt x="7576" y="9563"/>
                    <a:pt x="7523" y="9609"/>
                    <a:pt x="7561" y="9609"/>
                  </a:cubicBezTo>
                  <a:cubicBezTo>
                    <a:pt x="7529" y="9620"/>
                    <a:pt x="7514" y="9624"/>
                    <a:pt x="7507" y="9624"/>
                  </a:cubicBezTo>
                  <a:cubicBezTo>
                    <a:pt x="7493" y="9624"/>
                    <a:pt x="7523" y="9602"/>
                    <a:pt x="7490" y="9585"/>
                  </a:cubicBezTo>
                  <a:cubicBezTo>
                    <a:pt x="7470" y="9589"/>
                    <a:pt x="7453" y="9589"/>
                    <a:pt x="7437" y="9589"/>
                  </a:cubicBezTo>
                  <a:lnTo>
                    <a:pt x="7437" y="9589"/>
                  </a:lnTo>
                  <a:cubicBezTo>
                    <a:pt x="7405" y="9589"/>
                    <a:pt x="7379" y="9589"/>
                    <a:pt x="7347" y="9621"/>
                  </a:cubicBezTo>
                  <a:cubicBezTo>
                    <a:pt x="7252" y="9621"/>
                    <a:pt x="7359" y="9573"/>
                    <a:pt x="7311" y="9561"/>
                  </a:cubicBezTo>
                  <a:cubicBezTo>
                    <a:pt x="7323" y="9549"/>
                    <a:pt x="7394" y="9537"/>
                    <a:pt x="7454" y="9526"/>
                  </a:cubicBezTo>
                  <a:cubicBezTo>
                    <a:pt x="7514" y="9514"/>
                    <a:pt x="7561" y="9490"/>
                    <a:pt x="7525" y="9442"/>
                  </a:cubicBezTo>
                  <a:cubicBezTo>
                    <a:pt x="7573" y="9430"/>
                    <a:pt x="7621" y="9371"/>
                    <a:pt x="7692" y="9347"/>
                  </a:cubicBezTo>
                  <a:cubicBezTo>
                    <a:pt x="7668" y="9347"/>
                    <a:pt x="7642" y="9346"/>
                    <a:pt x="7615" y="9346"/>
                  </a:cubicBezTo>
                  <a:cubicBezTo>
                    <a:pt x="7561" y="9346"/>
                    <a:pt x="7506" y="9351"/>
                    <a:pt x="7466" y="9383"/>
                  </a:cubicBezTo>
                  <a:lnTo>
                    <a:pt x="7478" y="9454"/>
                  </a:lnTo>
                  <a:cubicBezTo>
                    <a:pt x="7418" y="9466"/>
                    <a:pt x="7418" y="9514"/>
                    <a:pt x="7371" y="9514"/>
                  </a:cubicBezTo>
                  <a:cubicBezTo>
                    <a:pt x="7388" y="9496"/>
                    <a:pt x="7367" y="9485"/>
                    <a:pt x="7336" y="9485"/>
                  </a:cubicBezTo>
                  <a:cubicBezTo>
                    <a:pt x="7325" y="9485"/>
                    <a:pt x="7312" y="9487"/>
                    <a:pt x="7299" y="9490"/>
                  </a:cubicBezTo>
                  <a:cubicBezTo>
                    <a:pt x="7311" y="9490"/>
                    <a:pt x="7335" y="9490"/>
                    <a:pt x="7335" y="9502"/>
                  </a:cubicBezTo>
                  <a:cubicBezTo>
                    <a:pt x="7252" y="9526"/>
                    <a:pt x="7240" y="9561"/>
                    <a:pt x="7133" y="9597"/>
                  </a:cubicBezTo>
                  <a:cubicBezTo>
                    <a:pt x="7228" y="9597"/>
                    <a:pt x="7252" y="9621"/>
                    <a:pt x="7335" y="9633"/>
                  </a:cubicBezTo>
                  <a:cubicBezTo>
                    <a:pt x="7330" y="9653"/>
                    <a:pt x="7318" y="9658"/>
                    <a:pt x="7302" y="9658"/>
                  </a:cubicBezTo>
                  <a:cubicBezTo>
                    <a:pt x="7288" y="9658"/>
                    <a:pt x="7270" y="9654"/>
                    <a:pt x="7251" y="9654"/>
                  </a:cubicBezTo>
                  <a:cubicBezTo>
                    <a:pt x="7244" y="9654"/>
                    <a:pt x="7238" y="9654"/>
                    <a:pt x="7231" y="9656"/>
                  </a:cubicBezTo>
                  <a:lnTo>
                    <a:pt x="7231" y="9656"/>
                  </a:lnTo>
                  <a:cubicBezTo>
                    <a:pt x="7233" y="9655"/>
                    <a:pt x="7235" y="9652"/>
                    <a:pt x="7228" y="9645"/>
                  </a:cubicBezTo>
                  <a:lnTo>
                    <a:pt x="7180" y="9668"/>
                  </a:lnTo>
                  <a:cubicBezTo>
                    <a:pt x="7061" y="9668"/>
                    <a:pt x="7180" y="9609"/>
                    <a:pt x="7085" y="9597"/>
                  </a:cubicBezTo>
                  <a:cubicBezTo>
                    <a:pt x="7070" y="9588"/>
                    <a:pt x="7058" y="9585"/>
                    <a:pt x="7047" y="9585"/>
                  </a:cubicBezTo>
                  <a:cubicBezTo>
                    <a:pt x="7020" y="9585"/>
                    <a:pt x="7001" y="9603"/>
                    <a:pt x="6977" y="9603"/>
                  </a:cubicBezTo>
                  <a:cubicBezTo>
                    <a:pt x="6970" y="9603"/>
                    <a:pt x="6962" y="9601"/>
                    <a:pt x="6954" y="9597"/>
                  </a:cubicBezTo>
                  <a:lnTo>
                    <a:pt x="6954" y="9597"/>
                  </a:lnTo>
                  <a:cubicBezTo>
                    <a:pt x="6954" y="9609"/>
                    <a:pt x="6966" y="9609"/>
                    <a:pt x="6966" y="9609"/>
                  </a:cubicBezTo>
                  <a:lnTo>
                    <a:pt x="6942" y="9609"/>
                  </a:lnTo>
                  <a:cubicBezTo>
                    <a:pt x="6882" y="9621"/>
                    <a:pt x="6811" y="9609"/>
                    <a:pt x="6799" y="9645"/>
                  </a:cubicBezTo>
                  <a:cubicBezTo>
                    <a:pt x="6797" y="9642"/>
                    <a:pt x="6793" y="9641"/>
                    <a:pt x="6789" y="9641"/>
                  </a:cubicBezTo>
                  <a:cubicBezTo>
                    <a:pt x="6770" y="9641"/>
                    <a:pt x="6737" y="9659"/>
                    <a:pt x="6728" y="9668"/>
                  </a:cubicBezTo>
                  <a:cubicBezTo>
                    <a:pt x="6710" y="9674"/>
                    <a:pt x="6680" y="9683"/>
                    <a:pt x="6649" y="9683"/>
                  </a:cubicBezTo>
                  <a:cubicBezTo>
                    <a:pt x="6618" y="9683"/>
                    <a:pt x="6585" y="9674"/>
                    <a:pt x="6561" y="9645"/>
                  </a:cubicBezTo>
                  <a:cubicBezTo>
                    <a:pt x="6490" y="9633"/>
                    <a:pt x="6430" y="9609"/>
                    <a:pt x="6454" y="9585"/>
                  </a:cubicBezTo>
                  <a:lnTo>
                    <a:pt x="6335" y="9561"/>
                  </a:lnTo>
                  <a:lnTo>
                    <a:pt x="6359" y="9514"/>
                  </a:lnTo>
                  <a:cubicBezTo>
                    <a:pt x="6340" y="9512"/>
                    <a:pt x="6324" y="9511"/>
                    <a:pt x="6311" y="9511"/>
                  </a:cubicBezTo>
                  <a:cubicBezTo>
                    <a:pt x="6249" y="9511"/>
                    <a:pt x="6237" y="9532"/>
                    <a:pt x="6168" y="9561"/>
                  </a:cubicBezTo>
                  <a:cubicBezTo>
                    <a:pt x="6097" y="9514"/>
                    <a:pt x="5966" y="9490"/>
                    <a:pt x="5906" y="9490"/>
                  </a:cubicBezTo>
                  <a:cubicBezTo>
                    <a:pt x="5906" y="9478"/>
                    <a:pt x="5894" y="9478"/>
                    <a:pt x="5870" y="9466"/>
                  </a:cubicBezTo>
                  <a:lnTo>
                    <a:pt x="5870" y="9466"/>
                  </a:lnTo>
                  <a:lnTo>
                    <a:pt x="5906" y="9502"/>
                  </a:lnTo>
                  <a:cubicBezTo>
                    <a:pt x="5874" y="9488"/>
                    <a:pt x="5854" y="9485"/>
                    <a:pt x="5839" y="9485"/>
                  </a:cubicBezTo>
                  <a:cubicBezTo>
                    <a:pt x="5827" y="9485"/>
                    <a:pt x="5818" y="9487"/>
                    <a:pt x="5808" y="9487"/>
                  </a:cubicBezTo>
                  <a:cubicBezTo>
                    <a:pt x="5801" y="9487"/>
                    <a:pt x="5792" y="9486"/>
                    <a:pt x="5782" y="9481"/>
                  </a:cubicBezTo>
                  <a:lnTo>
                    <a:pt x="5782" y="9481"/>
                  </a:lnTo>
                  <a:cubicBezTo>
                    <a:pt x="5781" y="9481"/>
                    <a:pt x="5781" y="9481"/>
                    <a:pt x="5781" y="9481"/>
                  </a:cubicBezTo>
                  <a:cubicBezTo>
                    <a:pt x="5778" y="9481"/>
                    <a:pt x="5769" y="9478"/>
                    <a:pt x="5751" y="9466"/>
                  </a:cubicBezTo>
                  <a:cubicBezTo>
                    <a:pt x="5751" y="9466"/>
                    <a:pt x="5739" y="9454"/>
                    <a:pt x="5728" y="9454"/>
                  </a:cubicBezTo>
                  <a:cubicBezTo>
                    <a:pt x="5728" y="9451"/>
                    <a:pt x="5729" y="9449"/>
                    <a:pt x="5730" y="9449"/>
                  </a:cubicBezTo>
                  <a:cubicBezTo>
                    <a:pt x="5735" y="9449"/>
                    <a:pt x="5743" y="9458"/>
                    <a:pt x="5751" y="9466"/>
                  </a:cubicBezTo>
                  <a:lnTo>
                    <a:pt x="5751" y="9442"/>
                  </a:lnTo>
                  <a:cubicBezTo>
                    <a:pt x="5704" y="9371"/>
                    <a:pt x="5644" y="9418"/>
                    <a:pt x="5585" y="9371"/>
                  </a:cubicBezTo>
                  <a:lnTo>
                    <a:pt x="5585" y="9371"/>
                  </a:lnTo>
                  <a:cubicBezTo>
                    <a:pt x="5585" y="9371"/>
                    <a:pt x="5597" y="9371"/>
                    <a:pt x="5609" y="9383"/>
                  </a:cubicBezTo>
                  <a:cubicBezTo>
                    <a:pt x="5577" y="9351"/>
                    <a:pt x="5564" y="9283"/>
                    <a:pt x="5537" y="9283"/>
                  </a:cubicBezTo>
                  <a:cubicBezTo>
                    <a:pt x="5534" y="9283"/>
                    <a:pt x="5530" y="9285"/>
                    <a:pt x="5525" y="9287"/>
                  </a:cubicBezTo>
                  <a:cubicBezTo>
                    <a:pt x="5513" y="9276"/>
                    <a:pt x="5501" y="9276"/>
                    <a:pt x="5489" y="9276"/>
                  </a:cubicBezTo>
                  <a:cubicBezTo>
                    <a:pt x="5474" y="9276"/>
                    <a:pt x="5458" y="9281"/>
                    <a:pt x="5449" y="9281"/>
                  </a:cubicBezTo>
                  <a:cubicBezTo>
                    <a:pt x="5444" y="9281"/>
                    <a:pt x="5442" y="9280"/>
                    <a:pt x="5442" y="9276"/>
                  </a:cubicBezTo>
                  <a:cubicBezTo>
                    <a:pt x="5406" y="9252"/>
                    <a:pt x="5382" y="9228"/>
                    <a:pt x="5358" y="9204"/>
                  </a:cubicBezTo>
                  <a:cubicBezTo>
                    <a:pt x="5347" y="9192"/>
                    <a:pt x="5323" y="9180"/>
                    <a:pt x="5299" y="9168"/>
                  </a:cubicBezTo>
                  <a:lnTo>
                    <a:pt x="5287" y="9145"/>
                  </a:lnTo>
                  <a:cubicBezTo>
                    <a:pt x="5263" y="9133"/>
                    <a:pt x="5263" y="9121"/>
                    <a:pt x="5275" y="9121"/>
                  </a:cubicBezTo>
                  <a:cubicBezTo>
                    <a:pt x="5239" y="9049"/>
                    <a:pt x="5204" y="9026"/>
                    <a:pt x="5156" y="9002"/>
                  </a:cubicBezTo>
                  <a:cubicBezTo>
                    <a:pt x="5108" y="8966"/>
                    <a:pt x="5061" y="8942"/>
                    <a:pt x="5037" y="8871"/>
                  </a:cubicBezTo>
                  <a:cubicBezTo>
                    <a:pt x="4989" y="8871"/>
                    <a:pt x="5025" y="8918"/>
                    <a:pt x="5013" y="8942"/>
                  </a:cubicBezTo>
                  <a:cubicBezTo>
                    <a:pt x="4977" y="8942"/>
                    <a:pt x="4906" y="8895"/>
                    <a:pt x="4870" y="8871"/>
                  </a:cubicBezTo>
                  <a:cubicBezTo>
                    <a:pt x="4847" y="8787"/>
                    <a:pt x="4763" y="8609"/>
                    <a:pt x="4835" y="8597"/>
                  </a:cubicBezTo>
                  <a:cubicBezTo>
                    <a:pt x="4816" y="8573"/>
                    <a:pt x="4807" y="8564"/>
                    <a:pt x="4802" y="8564"/>
                  </a:cubicBezTo>
                  <a:cubicBezTo>
                    <a:pt x="4788" y="8564"/>
                    <a:pt x="4806" y="8623"/>
                    <a:pt x="4784" y="8623"/>
                  </a:cubicBezTo>
                  <a:cubicBezTo>
                    <a:pt x="4782" y="8623"/>
                    <a:pt x="4779" y="8623"/>
                    <a:pt x="4775" y="8621"/>
                  </a:cubicBezTo>
                  <a:lnTo>
                    <a:pt x="4763" y="8597"/>
                  </a:lnTo>
                  <a:lnTo>
                    <a:pt x="4763" y="8597"/>
                  </a:lnTo>
                  <a:cubicBezTo>
                    <a:pt x="4787" y="8645"/>
                    <a:pt x="4787" y="8680"/>
                    <a:pt x="4775" y="8716"/>
                  </a:cubicBezTo>
                  <a:cubicBezTo>
                    <a:pt x="4774" y="8719"/>
                    <a:pt x="4771" y="8720"/>
                    <a:pt x="4768" y="8720"/>
                  </a:cubicBezTo>
                  <a:cubicBezTo>
                    <a:pt x="4747" y="8720"/>
                    <a:pt x="4690" y="8652"/>
                    <a:pt x="4680" y="8621"/>
                  </a:cubicBezTo>
                  <a:lnTo>
                    <a:pt x="4727" y="8621"/>
                  </a:lnTo>
                  <a:cubicBezTo>
                    <a:pt x="4656" y="8537"/>
                    <a:pt x="4608" y="8585"/>
                    <a:pt x="4525" y="8549"/>
                  </a:cubicBezTo>
                  <a:cubicBezTo>
                    <a:pt x="4489" y="8466"/>
                    <a:pt x="4561" y="8490"/>
                    <a:pt x="4585" y="8454"/>
                  </a:cubicBezTo>
                  <a:lnTo>
                    <a:pt x="4537" y="8371"/>
                  </a:lnTo>
                  <a:lnTo>
                    <a:pt x="4561" y="8359"/>
                  </a:lnTo>
                  <a:cubicBezTo>
                    <a:pt x="4525" y="8311"/>
                    <a:pt x="4489" y="8311"/>
                    <a:pt x="4466" y="8228"/>
                  </a:cubicBezTo>
                  <a:lnTo>
                    <a:pt x="4466" y="8228"/>
                  </a:lnTo>
                  <a:cubicBezTo>
                    <a:pt x="4471" y="8231"/>
                    <a:pt x="4476" y="8233"/>
                    <a:pt x="4479" y="8233"/>
                  </a:cubicBezTo>
                  <a:cubicBezTo>
                    <a:pt x="4505" y="8233"/>
                    <a:pt x="4468" y="8143"/>
                    <a:pt x="4497" y="8143"/>
                  </a:cubicBezTo>
                  <a:cubicBezTo>
                    <a:pt x="4503" y="8143"/>
                    <a:pt x="4512" y="8147"/>
                    <a:pt x="4525" y="8156"/>
                  </a:cubicBezTo>
                  <a:cubicBezTo>
                    <a:pt x="4513" y="8109"/>
                    <a:pt x="4442" y="8121"/>
                    <a:pt x="4477" y="8085"/>
                  </a:cubicBezTo>
                  <a:cubicBezTo>
                    <a:pt x="4470" y="8081"/>
                    <a:pt x="4465" y="8079"/>
                    <a:pt x="4461" y="8079"/>
                  </a:cubicBezTo>
                  <a:cubicBezTo>
                    <a:pt x="4444" y="8079"/>
                    <a:pt x="4477" y="8126"/>
                    <a:pt x="4477" y="8156"/>
                  </a:cubicBezTo>
                  <a:cubicBezTo>
                    <a:pt x="4471" y="8161"/>
                    <a:pt x="4466" y="8163"/>
                    <a:pt x="4460" y="8163"/>
                  </a:cubicBezTo>
                  <a:cubicBezTo>
                    <a:pt x="4424" y="8163"/>
                    <a:pt x="4403" y="8066"/>
                    <a:pt x="4382" y="8014"/>
                  </a:cubicBezTo>
                  <a:cubicBezTo>
                    <a:pt x="4386" y="8012"/>
                    <a:pt x="4390" y="8011"/>
                    <a:pt x="4394" y="8011"/>
                  </a:cubicBezTo>
                  <a:cubicBezTo>
                    <a:pt x="4402" y="8011"/>
                    <a:pt x="4408" y="8014"/>
                    <a:pt x="4413" y="8014"/>
                  </a:cubicBezTo>
                  <a:cubicBezTo>
                    <a:pt x="4421" y="8014"/>
                    <a:pt x="4424" y="8008"/>
                    <a:pt x="4418" y="7978"/>
                  </a:cubicBezTo>
                  <a:cubicBezTo>
                    <a:pt x="4394" y="7966"/>
                    <a:pt x="4370" y="7930"/>
                    <a:pt x="4382" y="7894"/>
                  </a:cubicBezTo>
                  <a:cubicBezTo>
                    <a:pt x="4346" y="7894"/>
                    <a:pt x="4358" y="7823"/>
                    <a:pt x="4346" y="7787"/>
                  </a:cubicBezTo>
                  <a:cubicBezTo>
                    <a:pt x="4346" y="7818"/>
                    <a:pt x="4338" y="7875"/>
                    <a:pt x="4312" y="7875"/>
                  </a:cubicBezTo>
                  <a:cubicBezTo>
                    <a:pt x="4308" y="7875"/>
                    <a:pt x="4304" y="7874"/>
                    <a:pt x="4299" y="7871"/>
                  </a:cubicBezTo>
                  <a:cubicBezTo>
                    <a:pt x="4275" y="7847"/>
                    <a:pt x="4263" y="7823"/>
                    <a:pt x="4251" y="7740"/>
                  </a:cubicBezTo>
                  <a:lnTo>
                    <a:pt x="4251" y="7799"/>
                  </a:lnTo>
                  <a:cubicBezTo>
                    <a:pt x="4180" y="7740"/>
                    <a:pt x="4263" y="7680"/>
                    <a:pt x="4227" y="7597"/>
                  </a:cubicBezTo>
                  <a:lnTo>
                    <a:pt x="4227" y="7597"/>
                  </a:lnTo>
                  <a:cubicBezTo>
                    <a:pt x="4251" y="7633"/>
                    <a:pt x="4263" y="7656"/>
                    <a:pt x="4287" y="7680"/>
                  </a:cubicBezTo>
                  <a:cubicBezTo>
                    <a:pt x="4263" y="7644"/>
                    <a:pt x="4227" y="7561"/>
                    <a:pt x="4192" y="7502"/>
                  </a:cubicBezTo>
                  <a:lnTo>
                    <a:pt x="4239" y="7418"/>
                  </a:lnTo>
                  <a:cubicBezTo>
                    <a:pt x="4215" y="7406"/>
                    <a:pt x="4227" y="7335"/>
                    <a:pt x="4192" y="7335"/>
                  </a:cubicBezTo>
                  <a:cubicBezTo>
                    <a:pt x="4197" y="7314"/>
                    <a:pt x="4203" y="7306"/>
                    <a:pt x="4209" y="7306"/>
                  </a:cubicBezTo>
                  <a:cubicBezTo>
                    <a:pt x="4231" y="7306"/>
                    <a:pt x="4256" y="7409"/>
                    <a:pt x="4275" y="7418"/>
                  </a:cubicBezTo>
                  <a:cubicBezTo>
                    <a:pt x="4287" y="7299"/>
                    <a:pt x="4204" y="7323"/>
                    <a:pt x="4251" y="7204"/>
                  </a:cubicBezTo>
                  <a:lnTo>
                    <a:pt x="4251" y="7204"/>
                  </a:lnTo>
                  <a:lnTo>
                    <a:pt x="4287" y="7240"/>
                  </a:lnTo>
                  <a:cubicBezTo>
                    <a:pt x="4287" y="7204"/>
                    <a:pt x="4263" y="7132"/>
                    <a:pt x="4287" y="7132"/>
                  </a:cubicBezTo>
                  <a:lnTo>
                    <a:pt x="4287" y="7132"/>
                  </a:lnTo>
                  <a:cubicBezTo>
                    <a:pt x="4275" y="7132"/>
                    <a:pt x="4275" y="7144"/>
                    <a:pt x="4275" y="7168"/>
                  </a:cubicBezTo>
                  <a:cubicBezTo>
                    <a:pt x="4206" y="7145"/>
                    <a:pt x="4226" y="7001"/>
                    <a:pt x="4163" y="7001"/>
                  </a:cubicBezTo>
                  <a:cubicBezTo>
                    <a:pt x="4161" y="7001"/>
                    <a:pt x="4159" y="7001"/>
                    <a:pt x="4156" y="7001"/>
                  </a:cubicBezTo>
                  <a:lnTo>
                    <a:pt x="4144" y="7061"/>
                  </a:lnTo>
                  <a:cubicBezTo>
                    <a:pt x="4132" y="6978"/>
                    <a:pt x="4085" y="6918"/>
                    <a:pt x="4120" y="6859"/>
                  </a:cubicBezTo>
                  <a:cubicBezTo>
                    <a:pt x="4125" y="6848"/>
                    <a:pt x="4130" y="6844"/>
                    <a:pt x="4136" y="6844"/>
                  </a:cubicBezTo>
                  <a:cubicBezTo>
                    <a:pt x="4154" y="6844"/>
                    <a:pt x="4170" y="6899"/>
                    <a:pt x="4180" y="6918"/>
                  </a:cubicBezTo>
                  <a:cubicBezTo>
                    <a:pt x="4192" y="6847"/>
                    <a:pt x="4108" y="6847"/>
                    <a:pt x="4120" y="6763"/>
                  </a:cubicBezTo>
                  <a:lnTo>
                    <a:pt x="4120" y="6763"/>
                  </a:lnTo>
                  <a:cubicBezTo>
                    <a:pt x="4115" y="6785"/>
                    <a:pt x="4107" y="6795"/>
                    <a:pt x="4097" y="6795"/>
                  </a:cubicBezTo>
                  <a:cubicBezTo>
                    <a:pt x="4086" y="6795"/>
                    <a:pt x="4073" y="6782"/>
                    <a:pt x="4061" y="6763"/>
                  </a:cubicBezTo>
                  <a:cubicBezTo>
                    <a:pt x="4049" y="6820"/>
                    <a:pt x="4027" y="6919"/>
                    <a:pt x="4056" y="6919"/>
                  </a:cubicBezTo>
                  <a:cubicBezTo>
                    <a:pt x="4057" y="6919"/>
                    <a:pt x="4059" y="6919"/>
                    <a:pt x="4061" y="6918"/>
                  </a:cubicBezTo>
                  <a:cubicBezTo>
                    <a:pt x="4061" y="6906"/>
                    <a:pt x="4073" y="6906"/>
                    <a:pt x="4073" y="6894"/>
                  </a:cubicBezTo>
                  <a:cubicBezTo>
                    <a:pt x="4085" y="6906"/>
                    <a:pt x="4096" y="6930"/>
                    <a:pt x="4108" y="6942"/>
                  </a:cubicBezTo>
                  <a:cubicBezTo>
                    <a:pt x="4102" y="6984"/>
                    <a:pt x="4093" y="6993"/>
                    <a:pt x="4085" y="6993"/>
                  </a:cubicBezTo>
                  <a:cubicBezTo>
                    <a:pt x="4078" y="6993"/>
                    <a:pt x="4071" y="6988"/>
                    <a:pt x="4066" y="6988"/>
                  </a:cubicBezTo>
                  <a:cubicBezTo>
                    <a:pt x="4064" y="6988"/>
                    <a:pt x="4062" y="6988"/>
                    <a:pt x="4061" y="6990"/>
                  </a:cubicBezTo>
                  <a:cubicBezTo>
                    <a:pt x="4037" y="7121"/>
                    <a:pt x="4132" y="7001"/>
                    <a:pt x="4120" y="7121"/>
                  </a:cubicBezTo>
                  <a:lnTo>
                    <a:pt x="4108" y="7132"/>
                  </a:lnTo>
                  <a:cubicBezTo>
                    <a:pt x="4132" y="7192"/>
                    <a:pt x="4144" y="7275"/>
                    <a:pt x="4180" y="7287"/>
                  </a:cubicBezTo>
                  <a:cubicBezTo>
                    <a:pt x="4132" y="7335"/>
                    <a:pt x="4215" y="7406"/>
                    <a:pt x="4192" y="7466"/>
                  </a:cubicBezTo>
                  <a:cubicBezTo>
                    <a:pt x="4186" y="7467"/>
                    <a:pt x="4181" y="7468"/>
                    <a:pt x="4176" y="7468"/>
                  </a:cubicBezTo>
                  <a:cubicBezTo>
                    <a:pt x="4094" y="7468"/>
                    <a:pt x="4177" y="7272"/>
                    <a:pt x="4120" y="7216"/>
                  </a:cubicBezTo>
                  <a:lnTo>
                    <a:pt x="4120" y="7216"/>
                  </a:lnTo>
                  <a:cubicBezTo>
                    <a:pt x="4115" y="7230"/>
                    <a:pt x="4109" y="7235"/>
                    <a:pt x="4104" y="7235"/>
                  </a:cubicBezTo>
                  <a:cubicBezTo>
                    <a:pt x="4085" y="7235"/>
                    <a:pt x="4067" y="7175"/>
                    <a:pt x="4049" y="7156"/>
                  </a:cubicBezTo>
                  <a:lnTo>
                    <a:pt x="4049" y="7156"/>
                  </a:lnTo>
                  <a:cubicBezTo>
                    <a:pt x="4061" y="7216"/>
                    <a:pt x="4085" y="7287"/>
                    <a:pt x="4096" y="7347"/>
                  </a:cubicBezTo>
                  <a:cubicBezTo>
                    <a:pt x="4085" y="7359"/>
                    <a:pt x="4037" y="7418"/>
                    <a:pt x="4085" y="7454"/>
                  </a:cubicBezTo>
                  <a:lnTo>
                    <a:pt x="4085" y="7442"/>
                  </a:lnTo>
                  <a:cubicBezTo>
                    <a:pt x="4108" y="7513"/>
                    <a:pt x="4144" y="7490"/>
                    <a:pt x="4144" y="7549"/>
                  </a:cubicBezTo>
                  <a:cubicBezTo>
                    <a:pt x="4141" y="7553"/>
                    <a:pt x="4136" y="7554"/>
                    <a:pt x="4131" y="7554"/>
                  </a:cubicBezTo>
                  <a:cubicBezTo>
                    <a:pt x="4120" y="7554"/>
                    <a:pt x="4108" y="7546"/>
                    <a:pt x="4108" y="7537"/>
                  </a:cubicBezTo>
                  <a:lnTo>
                    <a:pt x="4108" y="7537"/>
                  </a:lnTo>
                  <a:cubicBezTo>
                    <a:pt x="4108" y="7597"/>
                    <a:pt x="4132" y="7585"/>
                    <a:pt x="4156" y="7621"/>
                  </a:cubicBezTo>
                  <a:cubicBezTo>
                    <a:pt x="4156" y="7638"/>
                    <a:pt x="4152" y="7643"/>
                    <a:pt x="4146" y="7643"/>
                  </a:cubicBezTo>
                  <a:cubicBezTo>
                    <a:pt x="4138" y="7643"/>
                    <a:pt x="4126" y="7634"/>
                    <a:pt x="4118" y="7634"/>
                  </a:cubicBezTo>
                  <a:cubicBezTo>
                    <a:pt x="4112" y="7634"/>
                    <a:pt x="4108" y="7639"/>
                    <a:pt x="4108" y="7656"/>
                  </a:cubicBezTo>
                  <a:cubicBezTo>
                    <a:pt x="4156" y="7716"/>
                    <a:pt x="4120" y="7763"/>
                    <a:pt x="4132" y="7823"/>
                  </a:cubicBezTo>
                  <a:cubicBezTo>
                    <a:pt x="4136" y="7820"/>
                    <a:pt x="4141" y="7819"/>
                    <a:pt x="4145" y="7819"/>
                  </a:cubicBezTo>
                  <a:cubicBezTo>
                    <a:pt x="4189" y="7819"/>
                    <a:pt x="4242" y="7934"/>
                    <a:pt x="4270" y="7934"/>
                  </a:cubicBezTo>
                  <a:cubicBezTo>
                    <a:pt x="4278" y="7934"/>
                    <a:pt x="4284" y="7923"/>
                    <a:pt x="4287" y="7894"/>
                  </a:cubicBezTo>
                  <a:cubicBezTo>
                    <a:pt x="4323" y="7930"/>
                    <a:pt x="4346" y="7966"/>
                    <a:pt x="4370" y="8014"/>
                  </a:cubicBezTo>
                  <a:cubicBezTo>
                    <a:pt x="4368" y="8022"/>
                    <a:pt x="4364" y="8025"/>
                    <a:pt x="4357" y="8025"/>
                  </a:cubicBezTo>
                  <a:cubicBezTo>
                    <a:pt x="4335" y="8025"/>
                    <a:pt x="4290" y="7985"/>
                    <a:pt x="4256" y="7985"/>
                  </a:cubicBezTo>
                  <a:cubicBezTo>
                    <a:pt x="4245" y="7985"/>
                    <a:pt x="4235" y="7989"/>
                    <a:pt x="4227" y="8002"/>
                  </a:cubicBezTo>
                  <a:cubicBezTo>
                    <a:pt x="4215" y="7966"/>
                    <a:pt x="4204" y="7930"/>
                    <a:pt x="4192" y="7883"/>
                  </a:cubicBezTo>
                  <a:lnTo>
                    <a:pt x="4192" y="7883"/>
                  </a:lnTo>
                  <a:cubicBezTo>
                    <a:pt x="4132" y="7930"/>
                    <a:pt x="4311" y="8097"/>
                    <a:pt x="4275" y="8204"/>
                  </a:cubicBezTo>
                  <a:cubicBezTo>
                    <a:pt x="4287" y="8264"/>
                    <a:pt x="4299" y="8240"/>
                    <a:pt x="4311" y="8359"/>
                  </a:cubicBezTo>
                  <a:lnTo>
                    <a:pt x="4358" y="8311"/>
                  </a:lnTo>
                  <a:lnTo>
                    <a:pt x="4358" y="8311"/>
                  </a:lnTo>
                  <a:cubicBezTo>
                    <a:pt x="4370" y="8383"/>
                    <a:pt x="4346" y="8406"/>
                    <a:pt x="4335" y="8418"/>
                  </a:cubicBezTo>
                  <a:cubicBezTo>
                    <a:pt x="4358" y="8454"/>
                    <a:pt x="4370" y="8478"/>
                    <a:pt x="4382" y="8514"/>
                  </a:cubicBezTo>
                  <a:cubicBezTo>
                    <a:pt x="4370" y="8502"/>
                    <a:pt x="4358" y="8502"/>
                    <a:pt x="4346" y="8478"/>
                  </a:cubicBezTo>
                  <a:lnTo>
                    <a:pt x="4346" y="8478"/>
                  </a:lnTo>
                  <a:cubicBezTo>
                    <a:pt x="4335" y="8537"/>
                    <a:pt x="4358" y="8549"/>
                    <a:pt x="4382" y="8549"/>
                  </a:cubicBezTo>
                  <a:cubicBezTo>
                    <a:pt x="4406" y="8561"/>
                    <a:pt x="4430" y="8597"/>
                    <a:pt x="4442" y="8633"/>
                  </a:cubicBezTo>
                  <a:lnTo>
                    <a:pt x="4406" y="8621"/>
                  </a:lnTo>
                  <a:lnTo>
                    <a:pt x="4406" y="8621"/>
                  </a:lnTo>
                  <a:cubicBezTo>
                    <a:pt x="4416" y="8630"/>
                    <a:pt x="4433" y="8648"/>
                    <a:pt x="4446" y="8648"/>
                  </a:cubicBezTo>
                  <a:cubicBezTo>
                    <a:pt x="4449" y="8648"/>
                    <a:pt x="4451" y="8647"/>
                    <a:pt x="4454" y="8645"/>
                  </a:cubicBezTo>
                  <a:cubicBezTo>
                    <a:pt x="4466" y="8668"/>
                    <a:pt x="4477" y="8680"/>
                    <a:pt x="4489" y="8680"/>
                  </a:cubicBezTo>
                  <a:cubicBezTo>
                    <a:pt x="4489" y="8668"/>
                    <a:pt x="4513" y="8633"/>
                    <a:pt x="4489" y="8573"/>
                  </a:cubicBezTo>
                  <a:lnTo>
                    <a:pt x="4489" y="8573"/>
                  </a:lnTo>
                  <a:cubicBezTo>
                    <a:pt x="4549" y="8704"/>
                    <a:pt x="4620" y="8787"/>
                    <a:pt x="4656" y="8918"/>
                  </a:cubicBezTo>
                  <a:cubicBezTo>
                    <a:pt x="4652" y="8920"/>
                    <a:pt x="4648" y="8921"/>
                    <a:pt x="4644" y="8921"/>
                  </a:cubicBezTo>
                  <a:cubicBezTo>
                    <a:pt x="4627" y="8921"/>
                    <a:pt x="4606" y="8910"/>
                    <a:pt x="4598" y="8910"/>
                  </a:cubicBezTo>
                  <a:cubicBezTo>
                    <a:pt x="4594" y="8910"/>
                    <a:pt x="4593" y="8912"/>
                    <a:pt x="4596" y="8918"/>
                  </a:cubicBezTo>
                  <a:cubicBezTo>
                    <a:pt x="4615" y="8956"/>
                    <a:pt x="4663" y="8985"/>
                    <a:pt x="4694" y="8985"/>
                  </a:cubicBezTo>
                  <a:cubicBezTo>
                    <a:pt x="4703" y="8985"/>
                    <a:pt x="4710" y="8983"/>
                    <a:pt x="4716" y="8978"/>
                  </a:cubicBezTo>
                  <a:cubicBezTo>
                    <a:pt x="4727" y="8990"/>
                    <a:pt x="4727" y="8990"/>
                    <a:pt x="4739" y="9002"/>
                  </a:cubicBezTo>
                  <a:cubicBezTo>
                    <a:pt x="4727" y="9014"/>
                    <a:pt x="4727" y="9037"/>
                    <a:pt x="4739" y="9061"/>
                  </a:cubicBezTo>
                  <a:cubicBezTo>
                    <a:pt x="4739" y="9073"/>
                    <a:pt x="4751" y="9085"/>
                    <a:pt x="4763" y="9109"/>
                  </a:cubicBezTo>
                  <a:cubicBezTo>
                    <a:pt x="4768" y="9106"/>
                    <a:pt x="4774" y="9105"/>
                    <a:pt x="4780" y="9105"/>
                  </a:cubicBezTo>
                  <a:cubicBezTo>
                    <a:pt x="4826" y="9105"/>
                    <a:pt x="4886" y="9180"/>
                    <a:pt x="4918" y="9180"/>
                  </a:cubicBezTo>
                  <a:cubicBezTo>
                    <a:pt x="4894" y="9156"/>
                    <a:pt x="4870" y="9133"/>
                    <a:pt x="4847" y="9121"/>
                  </a:cubicBezTo>
                  <a:cubicBezTo>
                    <a:pt x="4906" y="9121"/>
                    <a:pt x="4966" y="9121"/>
                    <a:pt x="4977" y="9168"/>
                  </a:cubicBezTo>
                  <a:cubicBezTo>
                    <a:pt x="4967" y="9164"/>
                    <a:pt x="4959" y="9163"/>
                    <a:pt x="4953" y="9163"/>
                  </a:cubicBezTo>
                  <a:cubicBezTo>
                    <a:pt x="4921" y="9163"/>
                    <a:pt x="4961" y="9219"/>
                    <a:pt x="4943" y="9219"/>
                  </a:cubicBezTo>
                  <a:cubicBezTo>
                    <a:pt x="4936" y="9219"/>
                    <a:pt x="4922" y="9212"/>
                    <a:pt x="4894" y="9192"/>
                  </a:cubicBezTo>
                  <a:lnTo>
                    <a:pt x="4894" y="9192"/>
                  </a:lnTo>
                  <a:cubicBezTo>
                    <a:pt x="4908" y="9239"/>
                    <a:pt x="4922" y="9249"/>
                    <a:pt x="4938" y="9249"/>
                  </a:cubicBezTo>
                  <a:cubicBezTo>
                    <a:pt x="4949" y="9249"/>
                    <a:pt x="4962" y="9243"/>
                    <a:pt x="4976" y="9243"/>
                  </a:cubicBezTo>
                  <a:cubicBezTo>
                    <a:pt x="4990" y="9243"/>
                    <a:pt x="5007" y="9250"/>
                    <a:pt x="5025" y="9276"/>
                  </a:cubicBezTo>
                  <a:lnTo>
                    <a:pt x="5061" y="9347"/>
                  </a:lnTo>
                  <a:cubicBezTo>
                    <a:pt x="5058" y="9350"/>
                    <a:pt x="5054" y="9351"/>
                    <a:pt x="5050" y="9351"/>
                  </a:cubicBezTo>
                  <a:cubicBezTo>
                    <a:pt x="5024" y="9351"/>
                    <a:pt x="4982" y="9307"/>
                    <a:pt x="4977" y="9307"/>
                  </a:cubicBezTo>
                  <a:lnTo>
                    <a:pt x="4977" y="9307"/>
                  </a:lnTo>
                  <a:cubicBezTo>
                    <a:pt x="4976" y="9307"/>
                    <a:pt x="4976" y="9308"/>
                    <a:pt x="4977" y="9311"/>
                  </a:cubicBezTo>
                  <a:lnTo>
                    <a:pt x="5013" y="9335"/>
                  </a:lnTo>
                  <a:cubicBezTo>
                    <a:pt x="4989" y="9335"/>
                    <a:pt x="4942" y="9299"/>
                    <a:pt x="4882" y="9252"/>
                  </a:cubicBezTo>
                  <a:cubicBezTo>
                    <a:pt x="4835" y="9216"/>
                    <a:pt x="4787" y="9168"/>
                    <a:pt x="4727" y="9145"/>
                  </a:cubicBezTo>
                  <a:lnTo>
                    <a:pt x="4727" y="9145"/>
                  </a:lnTo>
                  <a:cubicBezTo>
                    <a:pt x="4775" y="9204"/>
                    <a:pt x="4823" y="9264"/>
                    <a:pt x="4870" y="9311"/>
                  </a:cubicBezTo>
                  <a:cubicBezTo>
                    <a:pt x="5108" y="9478"/>
                    <a:pt x="5382" y="9704"/>
                    <a:pt x="5632" y="9716"/>
                  </a:cubicBezTo>
                  <a:cubicBezTo>
                    <a:pt x="5632" y="9716"/>
                    <a:pt x="5644" y="9704"/>
                    <a:pt x="5644" y="9692"/>
                  </a:cubicBezTo>
                  <a:lnTo>
                    <a:pt x="5656" y="9704"/>
                  </a:lnTo>
                  <a:lnTo>
                    <a:pt x="5704" y="9704"/>
                  </a:lnTo>
                  <a:cubicBezTo>
                    <a:pt x="5739" y="9752"/>
                    <a:pt x="5823" y="9799"/>
                    <a:pt x="5894" y="9847"/>
                  </a:cubicBezTo>
                  <a:cubicBezTo>
                    <a:pt x="5859" y="9811"/>
                    <a:pt x="5859" y="9811"/>
                    <a:pt x="5859" y="9776"/>
                  </a:cubicBezTo>
                  <a:cubicBezTo>
                    <a:pt x="5872" y="9763"/>
                    <a:pt x="5881" y="9753"/>
                    <a:pt x="5899" y="9753"/>
                  </a:cubicBezTo>
                  <a:cubicBezTo>
                    <a:pt x="5913" y="9753"/>
                    <a:pt x="5933" y="9759"/>
                    <a:pt x="5966" y="9776"/>
                  </a:cubicBezTo>
                  <a:cubicBezTo>
                    <a:pt x="5954" y="9799"/>
                    <a:pt x="5918" y="9788"/>
                    <a:pt x="5966" y="9823"/>
                  </a:cubicBezTo>
                  <a:cubicBezTo>
                    <a:pt x="5948" y="9806"/>
                    <a:pt x="5956" y="9795"/>
                    <a:pt x="5976" y="9795"/>
                  </a:cubicBezTo>
                  <a:cubicBezTo>
                    <a:pt x="5983" y="9795"/>
                    <a:pt x="5992" y="9796"/>
                    <a:pt x="6001" y="9799"/>
                  </a:cubicBezTo>
                  <a:cubicBezTo>
                    <a:pt x="6037" y="9823"/>
                    <a:pt x="6109" y="9847"/>
                    <a:pt x="6097" y="9871"/>
                  </a:cubicBezTo>
                  <a:cubicBezTo>
                    <a:pt x="6073" y="9871"/>
                    <a:pt x="6061" y="9859"/>
                    <a:pt x="6049" y="9859"/>
                  </a:cubicBezTo>
                  <a:cubicBezTo>
                    <a:pt x="6025" y="9859"/>
                    <a:pt x="6120" y="9895"/>
                    <a:pt x="6061" y="9907"/>
                  </a:cubicBezTo>
                  <a:lnTo>
                    <a:pt x="6144" y="9918"/>
                  </a:lnTo>
                  <a:cubicBezTo>
                    <a:pt x="6180" y="9954"/>
                    <a:pt x="6097" y="9942"/>
                    <a:pt x="6120" y="9966"/>
                  </a:cubicBezTo>
                  <a:cubicBezTo>
                    <a:pt x="6135" y="9967"/>
                    <a:pt x="6149" y="9968"/>
                    <a:pt x="6162" y="9968"/>
                  </a:cubicBezTo>
                  <a:cubicBezTo>
                    <a:pt x="6270" y="9968"/>
                    <a:pt x="6348" y="9930"/>
                    <a:pt x="6454" y="9930"/>
                  </a:cubicBezTo>
                  <a:cubicBezTo>
                    <a:pt x="6444" y="9940"/>
                    <a:pt x="6434" y="9982"/>
                    <a:pt x="6431" y="9990"/>
                  </a:cubicBezTo>
                  <a:lnTo>
                    <a:pt x="6431" y="9990"/>
                  </a:lnTo>
                  <a:cubicBezTo>
                    <a:pt x="6444" y="9993"/>
                    <a:pt x="6458" y="9995"/>
                    <a:pt x="6472" y="9995"/>
                  </a:cubicBezTo>
                  <a:cubicBezTo>
                    <a:pt x="6556" y="9995"/>
                    <a:pt x="6648" y="9942"/>
                    <a:pt x="6740" y="9942"/>
                  </a:cubicBezTo>
                  <a:cubicBezTo>
                    <a:pt x="6728" y="9954"/>
                    <a:pt x="6680" y="9954"/>
                    <a:pt x="6656" y="9954"/>
                  </a:cubicBezTo>
                  <a:cubicBezTo>
                    <a:pt x="6797" y="9976"/>
                    <a:pt x="6927" y="9983"/>
                    <a:pt x="7057" y="9983"/>
                  </a:cubicBezTo>
                  <a:cubicBezTo>
                    <a:pt x="7213" y="9983"/>
                    <a:pt x="7368" y="9973"/>
                    <a:pt x="7537" y="9966"/>
                  </a:cubicBezTo>
                  <a:lnTo>
                    <a:pt x="7597" y="9883"/>
                  </a:lnTo>
                  <a:lnTo>
                    <a:pt x="7692" y="9907"/>
                  </a:lnTo>
                  <a:cubicBezTo>
                    <a:pt x="8014" y="9847"/>
                    <a:pt x="8228" y="9704"/>
                    <a:pt x="8466" y="9514"/>
                  </a:cubicBezTo>
                  <a:cubicBezTo>
                    <a:pt x="8488" y="9495"/>
                    <a:pt x="8503" y="9489"/>
                    <a:pt x="8515" y="9489"/>
                  </a:cubicBezTo>
                  <a:cubicBezTo>
                    <a:pt x="8536" y="9489"/>
                    <a:pt x="8547" y="9507"/>
                    <a:pt x="8566" y="9507"/>
                  </a:cubicBezTo>
                  <a:cubicBezTo>
                    <a:pt x="8572" y="9507"/>
                    <a:pt x="8578" y="9505"/>
                    <a:pt x="8585" y="9502"/>
                  </a:cubicBezTo>
                  <a:cubicBezTo>
                    <a:pt x="8752" y="9383"/>
                    <a:pt x="8752" y="9287"/>
                    <a:pt x="8883" y="9145"/>
                  </a:cubicBezTo>
                  <a:lnTo>
                    <a:pt x="8883" y="9145"/>
                  </a:lnTo>
                  <a:cubicBezTo>
                    <a:pt x="8874" y="9170"/>
                    <a:pt x="8878" y="9215"/>
                    <a:pt x="8903" y="9215"/>
                  </a:cubicBezTo>
                  <a:cubicBezTo>
                    <a:pt x="8913" y="9215"/>
                    <a:pt x="8926" y="9209"/>
                    <a:pt x="8942" y="9192"/>
                  </a:cubicBezTo>
                  <a:cubicBezTo>
                    <a:pt x="8942" y="9168"/>
                    <a:pt x="8918" y="9145"/>
                    <a:pt x="8966" y="9109"/>
                  </a:cubicBezTo>
                  <a:lnTo>
                    <a:pt x="8966" y="9145"/>
                  </a:lnTo>
                  <a:cubicBezTo>
                    <a:pt x="9014" y="9121"/>
                    <a:pt x="9038" y="9073"/>
                    <a:pt x="9109" y="9002"/>
                  </a:cubicBezTo>
                  <a:cubicBezTo>
                    <a:pt x="9168" y="8930"/>
                    <a:pt x="9204" y="8847"/>
                    <a:pt x="9240" y="8764"/>
                  </a:cubicBezTo>
                  <a:cubicBezTo>
                    <a:pt x="9264" y="8692"/>
                    <a:pt x="9288" y="8609"/>
                    <a:pt x="9288" y="8525"/>
                  </a:cubicBezTo>
                  <a:cubicBezTo>
                    <a:pt x="9310" y="8490"/>
                    <a:pt x="9325" y="8477"/>
                    <a:pt x="9335" y="8477"/>
                  </a:cubicBezTo>
                  <a:cubicBezTo>
                    <a:pt x="9359" y="8477"/>
                    <a:pt x="9355" y="8551"/>
                    <a:pt x="9367" y="8551"/>
                  </a:cubicBezTo>
                  <a:cubicBezTo>
                    <a:pt x="9368" y="8551"/>
                    <a:pt x="9369" y="8551"/>
                    <a:pt x="9371" y="8549"/>
                  </a:cubicBezTo>
                  <a:lnTo>
                    <a:pt x="9371" y="8549"/>
                  </a:lnTo>
                  <a:cubicBezTo>
                    <a:pt x="9288" y="8633"/>
                    <a:pt x="9335" y="8621"/>
                    <a:pt x="9347" y="8656"/>
                  </a:cubicBezTo>
                  <a:cubicBezTo>
                    <a:pt x="9359" y="8597"/>
                    <a:pt x="9383" y="8525"/>
                    <a:pt x="9442" y="8525"/>
                  </a:cubicBezTo>
                  <a:cubicBezTo>
                    <a:pt x="9476" y="8459"/>
                    <a:pt x="9488" y="8423"/>
                    <a:pt x="9500" y="8350"/>
                  </a:cubicBezTo>
                  <a:lnTo>
                    <a:pt x="9500" y="8350"/>
                  </a:lnTo>
                  <a:cubicBezTo>
                    <a:pt x="9495" y="8364"/>
                    <a:pt x="9486" y="8374"/>
                    <a:pt x="9479" y="8374"/>
                  </a:cubicBezTo>
                  <a:cubicBezTo>
                    <a:pt x="9472" y="8374"/>
                    <a:pt x="9466" y="8366"/>
                    <a:pt x="9466" y="8347"/>
                  </a:cubicBezTo>
                  <a:cubicBezTo>
                    <a:pt x="9499" y="8302"/>
                    <a:pt x="9543" y="8154"/>
                    <a:pt x="9588" y="8154"/>
                  </a:cubicBezTo>
                  <a:cubicBezTo>
                    <a:pt x="9591" y="8154"/>
                    <a:pt x="9594" y="8155"/>
                    <a:pt x="9597" y="8156"/>
                  </a:cubicBezTo>
                  <a:cubicBezTo>
                    <a:pt x="9728" y="7787"/>
                    <a:pt x="9835" y="7347"/>
                    <a:pt x="9800" y="6906"/>
                  </a:cubicBezTo>
                  <a:cubicBezTo>
                    <a:pt x="9792" y="6894"/>
                    <a:pt x="9787" y="6889"/>
                    <a:pt x="9784" y="6889"/>
                  </a:cubicBezTo>
                  <a:cubicBezTo>
                    <a:pt x="9774" y="6889"/>
                    <a:pt x="9780" y="6937"/>
                    <a:pt x="9771" y="6937"/>
                  </a:cubicBezTo>
                  <a:cubicBezTo>
                    <a:pt x="9769" y="6937"/>
                    <a:pt x="9767" y="6935"/>
                    <a:pt x="9764" y="6930"/>
                  </a:cubicBezTo>
                  <a:cubicBezTo>
                    <a:pt x="9716" y="6823"/>
                    <a:pt x="9776" y="6847"/>
                    <a:pt x="9740" y="6763"/>
                  </a:cubicBezTo>
                  <a:lnTo>
                    <a:pt x="9740" y="6763"/>
                  </a:lnTo>
                  <a:lnTo>
                    <a:pt x="9776" y="6799"/>
                  </a:lnTo>
                  <a:cubicBezTo>
                    <a:pt x="9764" y="6668"/>
                    <a:pt x="9692" y="6549"/>
                    <a:pt x="9633" y="6442"/>
                  </a:cubicBezTo>
                  <a:lnTo>
                    <a:pt x="9633" y="6442"/>
                  </a:lnTo>
                  <a:cubicBezTo>
                    <a:pt x="9635" y="6443"/>
                    <a:pt x="9636" y="6443"/>
                    <a:pt x="9638" y="6443"/>
                  </a:cubicBezTo>
                  <a:cubicBezTo>
                    <a:pt x="9657" y="6443"/>
                    <a:pt x="9648" y="6398"/>
                    <a:pt x="9656" y="6398"/>
                  </a:cubicBezTo>
                  <a:lnTo>
                    <a:pt x="9656" y="6398"/>
                  </a:lnTo>
                  <a:cubicBezTo>
                    <a:pt x="9660" y="6398"/>
                    <a:pt x="9667" y="6406"/>
                    <a:pt x="9680" y="6430"/>
                  </a:cubicBezTo>
                  <a:cubicBezTo>
                    <a:pt x="9657" y="6382"/>
                    <a:pt x="9788" y="6263"/>
                    <a:pt x="9740" y="6228"/>
                  </a:cubicBezTo>
                  <a:lnTo>
                    <a:pt x="9740" y="6228"/>
                  </a:lnTo>
                  <a:lnTo>
                    <a:pt x="9621" y="6335"/>
                  </a:lnTo>
                  <a:cubicBezTo>
                    <a:pt x="9609" y="6335"/>
                    <a:pt x="9597" y="6263"/>
                    <a:pt x="9585" y="6263"/>
                  </a:cubicBezTo>
                  <a:cubicBezTo>
                    <a:pt x="9597" y="6216"/>
                    <a:pt x="9609" y="6144"/>
                    <a:pt x="9597" y="6109"/>
                  </a:cubicBezTo>
                  <a:cubicBezTo>
                    <a:pt x="9603" y="6103"/>
                    <a:pt x="9607" y="6101"/>
                    <a:pt x="9612" y="6101"/>
                  </a:cubicBezTo>
                  <a:cubicBezTo>
                    <a:pt x="9637" y="6101"/>
                    <a:pt x="9648" y="6175"/>
                    <a:pt x="9669" y="6216"/>
                  </a:cubicBezTo>
                  <a:cubicBezTo>
                    <a:pt x="9719" y="6206"/>
                    <a:pt x="9667" y="6084"/>
                    <a:pt x="9701" y="6084"/>
                  </a:cubicBezTo>
                  <a:cubicBezTo>
                    <a:pt x="9707" y="6084"/>
                    <a:pt x="9716" y="6088"/>
                    <a:pt x="9728" y="6097"/>
                  </a:cubicBezTo>
                  <a:cubicBezTo>
                    <a:pt x="9713" y="6063"/>
                    <a:pt x="9705" y="6053"/>
                    <a:pt x="9700" y="6053"/>
                  </a:cubicBezTo>
                  <a:cubicBezTo>
                    <a:pt x="9692" y="6053"/>
                    <a:pt x="9690" y="6077"/>
                    <a:pt x="9678" y="6077"/>
                  </a:cubicBezTo>
                  <a:cubicBezTo>
                    <a:pt x="9673" y="6077"/>
                    <a:pt x="9666" y="6073"/>
                    <a:pt x="9657" y="6061"/>
                  </a:cubicBezTo>
                  <a:lnTo>
                    <a:pt x="9633" y="5978"/>
                  </a:lnTo>
                  <a:lnTo>
                    <a:pt x="9645" y="6049"/>
                  </a:lnTo>
                  <a:cubicBezTo>
                    <a:pt x="9597" y="5978"/>
                    <a:pt x="9549" y="5978"/>
                    <a:pt x="9538" y="5870"/>
                  </a:cubicBezTo>
                  <a:lnTo>
                    <a:pt x="9430" y="5799"/>
                  </a:lnTo>
                  <a:cubicBezTo>
                    <a:pt x="9466" y="5775"/>
                    <a:pt x="9407" y="5728"/>
                    <a:pt x="9395" y="5680"/>
                  </a:cubicBezTo>
                  <a:lnTo>
                    <a:pt x="9395" y="5680"/>
                  </a:lnTo>
                  <a:lnTo>
                    <a:pt x="9430" y="5692"/>
                  </a:lnTo>
                  <a:cubicBezTo>
                    <a:pt x="9395" y="5632"/>
                    <a:pt x="9395" y="5608"/>
                    <a:pt x="9383" y="5561"/>
                  </a:cubicBezTo>
                  <a:lnTo>
                    <a:pt x="9383" y="5561"/>
                  </a:lnTo>
                  <a:cubicBezTo>
                    <a:pt x="9436" y="5571"/>
                    <a:pt x="9413" y="5610"/>
                    <a:pt x="9441" y="5610"/>
                  </a:cubicBezTo>
                  <a:cubicBezTo>
                    <a:pt x="9445" y="5610"/>
                    <a:pt x="9449" y="5610"/>
                    <a:pt x="9454" y="5608"/>
                  </a:cubicBezTo>
                  <a:lnTo>
                    <a:pt x="9419" y="5537"/>
                  </a:lnTo>
                  <a:cubicBezTo>
                    <a:pt x="9417" y="5539"/>
                    <a:pt x="9414" y="5540"/>
                    <a:pt x="9410" y="5540"/>
                  </a:cubicBezTo>
                  <a:cubicBezTo>
                    <a:pt x="9403" y="5540"/>
                    <a:pt x="9394" y="5537"/>
                    <a:pt x="9386" y="5537"/>
                  </a:cubicBezTo>
                  <a:cubicBezTo>
                    <a:pt x="9374" y="5537"/>
                    <a:pt x="9365" y="5543"/>
                    <a:pt x="9371" y="5573"/>
                  </a:cubicBezTo>
                  <a:cubicBezTo>
                    <a:pt x="9288" y="5537"/>
                    <a:pt x="9240" y="5525"/>
                    <a:pt x="9133" y="5382"/>
                  </a:cubicBezTo>
                  <a:cubicBezTo>
                    <a:pt x="9133" y="5357"/>
                    <a:pt x="9139" y="5348"/>
                    <a:pt x="9148" y="5348"/>
                  </a:cubicBezTo>
                  <a:cubicBezTo>
                    <a:pt x="9166" y="5348"/>
                    <a:pt x="9199" y="5385"/>
                    <a:pt x="9222" y="5385"/>
                  </a:cubicBezTo>
                  <a:cubicBezTo>
                    <a:pt x="9229" y="5385"/>
                    <a:pt x="9236" y="5381"/>
                    <a:pt x="9240" y="5370"/>
                  </a:cubicBezTo>
                  <a:cubicBezTo>
                    <a:pt x="9145" y="5204"/>
                    <a:pt x="9002" y="5263"/>
                    <a:pt x="8942" y="5180"/>
                  </a:cubicBezTo>
                  <a:cubicBezTo>
                    <a:pt x="8895" y="5108"/>
                    <a:pt x="8871" y="5096"/>
                    <a:pt x="8847" y="5073"/>
                  </a:cubicBezTo>
                  <a:lnTo>
                    <a:pt x="8835" y="5049"/>
                  </a:lnTo>
                  <a:cubicBezTo>
                    <a:pt x="8829" y="5040"/>
                    <a:pt x="8828" y="5037"/>
                    <a:pt x="8829" y="5037"/>
                  </a:cubicBezTo>
                  <a:lnTo>
                    <a:pt x="8829" y="5037"/>
                  </a:lnTo>
                  <a:cubicBezTo>
                    <a:pt x="8830" y="5037"/>
                    <a:pt x="8846" y="5055"/>
                    <a:pt x="8848" y="5055"/>
                  </a:cubicBezTo>
                  <a:cubicBezTo>
                    <a:pt x="8849" y="5055"/>
                    <a:pt x="8849" y="5053"/>
                    <a:pt x="8847" y="5049"/>
                  </a:cubicBezTo>
                  <a:lnTo>
                    <a:pt x="8847" y="5037"/>
                  </a:lnTo>
                  <a:cubicBezTo>
                    <a:pt x="8844" y="5030"/>
                    <a:pt x="8845" y="5027"/>
                    <a:pt x="8850" y="5027"/>
                  </a:cubicBezTo>
                  <a:cubicBezTo>
                    <a:pt x="8861" y="5027"/>
                    <a:pt x="8890" y="5044"/>
                    <a:pt x="8907" y="5061"/>
                  </a:cubicBezTo>
                  <a:cubicBezTo>
                    <a:pt x="8895" y="5025"/>
                    <a:pt x="8907" y="5013"/>
                    <a:pt x="8918" y="5001"/>
                  </a:cubicBezTo>
                  <a:cubicBezTo>
                    <a:pt x="8942" y="5001"/>
                    <a:pt x="8978" y="5001"/>
                    <a:pt x="9026" y="5073"/>
                  </a:cubicBezTo>
                  <a:cubicBezTo>
                    <a:pt x="9018" y="5055"/>
                    <a:pt x="9016" y="5046"/>
                    <a:pt x="9019" y="5044"/>
                  </a:cubicBezTo>
                  <a:lnTo>
                    <a:pt x="9019" y="5044"/>
                  </a:lnTo>
                  <a:cubicBezTo>
                    <a:pt x="9028" y="5051"/>
                    <a:pt x="9038" y="5057"/>
                    <a:pt x="9049" y="5064"/>
                  </a:cubicBezTo>
                  <a:lnTo>
                    <a:pt x="9049" y="5064"/>
                  </a:lnTo>
                  <a:cubicBezTo>
                    <a:pt x="9036" y="5052"/>
                    <a:pt x="9025" y="5043"/>
                    <a:pt x="9021" y="5043"/>
                  </a:cubicBezTo>
                  <a:lnTo>
                    <a:pt x="9021" y="5043"/>
                  </a:lnTo>
                  <a:cubicBezTo>
                    <a:pt x="9020" y="5043"/>
                    <a:pt x="9019" y="5043"/>
                    <a:pt x="9019" y="5044"/>
                  </a:cubicBezTo>
                  <a:lnTo>
                    <a:pt x="9019" y="5044"/>
                  </a:lnTo>
                  <a:cubicBezTo>
                    <a:pt x="9001" y="5031"/>
                    <a:pt x="8986" y="5018"/>
                    <a:pt x="8978" y="5001"/>
                  </a:cubicBezTo>
                  <a:lnTo>
                    <a:pt x="8978" y="5001"/>
                  </a:lnTo>
                  <a:cubicBezTo>
                    <a:pt x="8996" y="5007"/>
                    <a:pt x="9014" y="5013"/>
                    <a:pt x="9030" y="5013"/>
                  </a:cubicBezTo>
                  <a:cubicBezTo>
                    <a:pt x="9046" y="5013"/>
                    <a:pt x="9061" y="5007"/>
                    <a:pt x="9073" y="4989"/>
                  </a:cubicBezTo>
                  <a:cubicBezTo>
                    <a:pt x="9061" y="4977"/>
                    <a:pt x="9049" y="4966"/>
                    <a:pt x="9038" y="4942"/>
                  </a:cubicBezTo>
                  <a:cubicBezTo>
                    <a:pt x="9026" y="4930"/>
                    <a:pt x="9026" y="4930"/>
                    <a:pt x="9026" y="4918"/>
                  </a:cubicBezTo>
                  <a:cubicBezTo>
                    <a:pt x="9026" y="4930"/>
                    <a:pt x="9026" y="4942"/>
                    <a:pt x="9026" y="4942"/>
                  </a:cubicBezTo>
                  <a:cubicBezTo>
                    <a:pt x="9015" y="4931"/>
                    <a:pt x="8995" y="4892"/>
                    <a:pt x="9008" y="4892"/>
                  </a:cubicBezTo>
                  <a:cubicBezTo>
                    <a:pt x="9009" y="4892"/>
                    <a:pt x="9011" y="4893"/>
                    <a:pt x="9014" y="4894"/>
                  </a:cubicBezTo>
                  <a:cubicBezTo>
                    <a:pt x="9014" y="4906"/>
                    <a:pt x="9014" y="4906"/>
                    <a:pt x="9014" y="4906"/>
                  </a:cubicBezTo>
                  <a:cubicBezTo>
                    <a:pt x="9023" y="4906"/>
                    <a:pt x="9018" y="4891"/>
                    <a:pt x="9021" y="4891"/>
                  </a:cubicBezTo>
                  <a:lnTo>
                    <a:pt x="9021" y="4891"/>
                  </a:lnTo>
                  <a:cubicBezTo>
                    <a:pt x="9022" y="4891"/>
                    <a:pt x="9023" y="4892"/>
                    <a:pt x="9026" y="4894"/>
                  </a:cubicBezTo>
                  <a:cubicBezTo>
                    <a:pt x="9038" y="4894"/>
                    <a:pt x="9026" y="4894"/>
                    <a:pt x="9038" y="4906"/>
                  </a:cubicBezTo>
                  <a:lnTo>
                    <a:pt x="9073" y="4918"/>
                  </a:lnTo>
                  <a:cubicBezTo>
                    <a:pt x="9059" y="4895"/>
                    <a:pt x="9058" y="4888"/>
                    <a:pt x="9062" y="4888"/>
                  </a:cubicBezTo>
                  <a:lnTo>
                    <a:pt x="9062" y="4888"/>
                  </a:lnTo>
                  <a:cubicBezTo>
                    <a:pt x="9069" y="4888"/>
                    <a:pt x="9090" y="4906"/>
                    <a:pt x="9097" y="4906"/>
                  </a:cubicBezTo>
                  <a:cubicBezTo>
                    <a:pt x="9109" y="4942"/>
                    <a:pt x="9085" y="4918"/>
                    <a:pt x="9109" y="4966"/>
                  </a:cubicBezTo>
                  <a:lnTo>
                    <a:pt x="9133" y="4989"/>
                  </a:lnTo>
                  <a:lnTo>
                    <a:pt x="9109" y="4954"/>
                  </a:lnTo>
                  <a:lnTo>
                    <a:pt x="9121" y="4954"/>
                  </a:lnTo>
                  <a:cubicBezTo>
                    <a:pt x="9122" y="4954"/>
                    <a:pt x="9123" y="4954"/>
                    <a:pt x="9124" y="4954"/>
                  </a:cubicBezTo>
                  <a:lnTo>
                    <a:pt x="9124" y="4954"/>
                  </a:lnTo>
                  <a:cubicBezTo>
                    <a:pt x="9124" y="4954"/>
                    <a:pt x="9124" y="4954"/>
                    <a:pt x="9124" y="4954"/>
                  </a:cubicBezTo>
                  <a:lnTo>
                    <a:pt x="9133" y="4954"/>
                  </a:lnTo>
                  <a:lnTo>
                    <a:pt x="9133" y="4942"/>
                  </a:lnTo>
                  <a:cubicBezTo>
                    <a:pt x="9139" y="4960"/>
                    <a:pt x="9142" y="4960"/>
                    <a:pt x="9146" y="4960"/>
                  </a:cubicBezTo>
                  <a:cubicBezTo>
                    <a:pt x="9151" y="4960"/>
                    <a:pt x="9157" y="4960"/>
                    <a:pt x="9168" y="4977"/>
                  </a:cubicBezTo>
                  <a:cubicBezTo>
                    <a:pt x="9170" y="4978"/>
                    <a:pt x="9172" y="4979"/>
                    <a:pt x="9173" y="4979"/>
                  </a:cubicBezTo>
                  <a:cubicBezTo>
                    <a:pt x="9184" y="4979"/>
                    <a:pt x="9170" y="4944"/>
                    <a:pt x="9184" y="4944"/>
                  </a:cubicBezTo>
                  <a:cubicBezTo>
                    <a:pt x="9188" y="4944"/>
                    <a:pt x="9195" y="4946"/>
                    <a:pt x="9204" y="4954"/>
                  </a:cubicBezTo>
                  <a:cubicBezTo>
                    <a:pt x="9192" y="4942"/>
                    <a:pt x="9180" y="4894"/>
                    <a:pt x="9192" y="4894"/>
                  </a:cubicBezTo>
                  <a:lnTo>
                    <a:pt x="9192" y="4894"/>
                  </a:lnTo>
                  <a:cubicBezTo>
                    <a:pt x="9192" y="4906"/>
                    <a:pt x="9204" y="4906"/>
                    <a:pt x="9204" y="4930"/>
                  </a:cubicBezTo>
                  <a:lnTo>
                    <a:pt x="9204" y="4906"/>
                  </a:lnTo>
                  <a:cubicBezTo>
                    <a:pt x="9223" y="4925"/>
                    <a:pt x="9233" y="4931"/>
                    <a:pt x="9239" y="4931"/>
                  </a:cubicBezTo>
                  <a:cubicBezTo>
                    <a:pt x="9248" y="4931"/>
                    <a:pt x="9249" y="4918"/>
                    <a:pt x="9264" y="4918"/>
                  </a:cubicBezTo>
                  <a:lnTo>
                    <a:pt x="9276" y="4942"/>
                  </a:lnTo>
                  <a:cubicBezTo>
                    <a:pt x="9264" y="4918"/>
                    <a:pt x="9264" y="4894"/>
                    <a:pt x="9264" y="4894"/>
                  </a:cubicBezTo>
                  <a:lnTo>
                    <a:pt x="9264" y="4894"/>
                  </a:lnTo>
                  <a:lnTo>
                    <a:pt x="9288" y="4930"/>
                  </a:lnTo>
                  <a:cubicBezTo>
                    <a:pt x="9290" y="4932"/>
                    <a:pt x="9292" y="4934"/>
                    <a:pt x="9293" y="4934"/>
                  </a:cubicBezTo>
                  <a:cubicBezTo>
                    <a:pt x="9299" y="4934"/>
                    <a:pt x="9260" y="4869"/>
                    <a:pt x="9272" y="4869"/>
                  </a:cubicBezTo>
                  <a:lnTo>
                    <a:pt x="9272" y="4869"/>
                  </a:lnTo>
                  <a:cubicBezTo>
                    <a:pt x="9273" y="4869"/>
                    <a:pt x="9274" y="4870"/>
                    <a:pt x="9276" y="4870"/>
                  </a:cubicBezTo>
                  <a:cubicBezTo>
                    <a:pt x="9259" y="4853"/>
                    <a:pt x="9248" y="4836"/>
                    <a:pt x="9234" y="4820"/>
                  </a:cubicBezTo>
                  <a:lnTo>
                    <a:pt x="9234" y="4820"/>
                  </a:lnTo>
                  <a:cubicBezTo>
                    <a:pt x="9236" y="4821"/>
                    <a:pt x="9238" y="4821"/>
                    <a:pt x="9239" y="4821"/>
                  </a:cubicBezTo>
                  <a:cubicBezTo>
                    <a:pt x="9243" y="4821"/>
                    <a:pt x="9241" y="4812"/>
                    <a:pt x="9228" y="4799"/>
                  </a:cubicBezTo>
                  <a:cubicBezTo>
                    <a:pt x="9231" y="4795"/>
                    <a:pt x="9234" y="4794"/>
                    <a:pt x="9236" y="4794"/>
                  </a:cubicBezTo>
                  <a:cubicBezTo>
                    <a:pt x="9241" y="4794"/>
                    <a:pt x="9243" y="4802"/>
                    <a:pt x="9252" y="4811"/>
                  </a:cubicBezTo>
                  <a:lnTo>
                    <a:pt x="9240" y="4787"/>
                  </a:lnTo>
                  <a:cubicBezTo>
                    <a:pt x="9241" y="4786"/>
                    <a:pt x="9243" y="4785"/>
                    <a:pt x="9244" y="4785"/>
                  </a:cubicBezTo>
                  <a:cubicBezTo>
                    <a:pt x="9254" y="4785"/>
                    <a:pt x="9267" y="4808"/>
                    <a:pt x="9273" y="4828"/>
                  </a:cubicBezTo>
                  <a:lnTo>
                    <a:pt x="9273" y="4828"/>
                  </a:lnTo>
                  <a:cubicBezTo>
                    <a:pt x="9273" y="4824"/>
                    <a:pt x="9276" y="4823"/>
                    <a:pt x="9279" y="4823"/>
                  </a:cubicBezTo>
                  <a:cubicBezTo>
                    <a:pt x="9285" y="4823"/>
                    <a:pt x="9293" y="4829"/>
                    <a:pt x="9299" y="4835"/>
                  </a:cubicBezTo>
                  <a:lnTo>
                    <a:pt x="9311" y="4846"/>
                  </a:lnTo>
                  <a:lnTo>
                    <a:pt x="9323" y="4846"/>
                  </a:lnTo>
                  <a:cubicBezTo>
                    <a:pt x="9316" y="4824"/>
                    <a:pt x="9313" y="4816"/>
                    <a:pt x="9318" y="4816"/>
                  </a:cubicBezTo>
                  <a:cubicBezTo>
                    <a:pt x="9321" y="4816"/>
                    <a:pt x="9326" y="4818"/>
                    <a:pt x="9335" y="4823"/>
                  </a:cubicBezTo>
                  <a:lnTo>
                    <a:pt x="9347" y="4846"/>
                  </a:lnTo>
                  <a:cubicBezTo>
                    <a:pt x="9347" y="4836"/>
                    <a:pt x="9348" y="4831"/>
                    <a:pt x="9350" y="4831"/>
                  </a:cubicBezTo>
                  <a:cubicBezTo>
                    <a:pt x="9355" y="4831"/>
                    <a:pt x="9366" y="4854"/>
                    <a:pt x="9383" y="4870"/>
                  </a:cubicBezTo>
                  <a:cubicBezTo>
                    <a:pt x="9380" y="4856"/>
                    <a:pt x="9382" y="4851"/>
                    <a:pt x="9388" y="4851"/>
                  </a:cubicBezTo>
                  <a:cubicBezTo>
                    <a:pt x="9398" y="4851"/>
                    <a:pt x="9421" y="4872"/>
                    <a:pt x="9430" y="4872"/>
                  </a:cubicBezTo>
                  <a:cubicBezTo>
                    <a:pt x="9435" y="4872"/>
                    <a:pt x="9437" y="4866"/>
                    <a:pt x="9430" y="4846"/>
                  </a:cubicBezTo>
                  <a:lnTo>
                    <a:pt x="9430" y="4846"/>
                  </a:lnTo>
                  <a:lnTo>
                    <a:pt x="9442" y="4870"/>
                  </a:lnTo>
                  <a:cubicBezTo>
                    <a:pt x="9430" y="4799"/>
                    <a:pt x="9502" y="4870"/>
                    <a:pt x="9466" y="4787"/>
                  </a:cubicBezTo>
                  <a:lnTo>
                    <a:pt x="9466" y="4787"/>
                  </a:lnTo>
                  <a:cubicBezTo>
                    <a:pt x="9480" y="4803"/>
                    <a:pt x="9487" y="4810"/>
                    <a:pt x="9490" y="4810"/>
                  </a:cubicBezTo>
                  <a:cubicBezTo>
                    <a:pt x="9499" y="4810"/>
                    <a:pt x="9465" y="4746"/>
                    <a:pt x="9472" y="4746"/>
                  </a:cubicBezTo>
                  <a:lnTo>
                    <a:pt x="9472" y="4746"/>
                  </a:lnTo>
                  <a:cubicBezTo>
                    <a:pt x="9474" y="4746"/>
                    <a:pt x="9480" y="4751"/>
                    <a:pt x="9490" y="4763"/>
                  </a:cubicBezTo>
                  <a:lnTo>
                    <a:pt x="9490" y="4751"/>
                  </a:lnTo>
                  <a:cubicBezTo>
                    <a:pt x="9561" y="4727"/>
                    <a:pt x="9657" y="4739"/>
                    <a:pt x="9692" y="4668"/>
                  </a:cubicBezTo>
                  <a:lnTo>
                    <a:pt x="9704" y="4680"/>
                  </a:lnTo>
                  <a:cubicBezTo>
                    <a:pt x="9811" y="4668"/>
                    <a:pt x="9883" y="4573"/>
                    <a:pt x="9990" y="4549"/>
                  </a:cubicBezTo>
                  <a:cubicBezTo>
                    <a:pt x="9990" y="4525"/>
                    <a:pt x="9966" y="4477"/>
                    <a:pt x="9966" y="4454"/>
                  </a:cubicBezTo>
                  <a:cubicBezTo>
                    <a:pt x="9966" y="4454"/>
                    <a:pt x="9968" y="4452"/>
                    <a:pt x="9971" y="4452"/>
                  </a:cubicBezTo>
                  <a:cubicBezTo>
                    <a:pt x="9976" y="4452"/>
                    <a:pt x="9983" y="4456"/>
                    <a:pt x="9990" y="4477"/>
                  </a:cubicBezTo>
                  <a:cubicBezTo>
                    <a:pt x="9990" y="4489"/>
                    <a:pt x="10002" y="4513"/>
                    <a:pt x="10002" y="4525"/>
                  </a:cubicBezTo>
                  <a:cubicBezTo>
                    <a:pt x="10005" y="4522"/>
                    <a:pt x="10009" y="4521"/>
                    <a:pt x="10013" y="4521"/>
                  </a:cubicBezTo>
                  <a:cubicBezTo>
                    <a:pt x="10016" y="4521"/>
                    <a:pt x="10021" y="4522"/>
                    <a:pt x="10024" y="4522"/>
                  </a:cubicBezTo>
                  <a:cubicBezTo>
                    <a:pt x="10032" y="4522"/>
                    <a:pt x="10038" y="4519"/>
                    <a:pt x="10038" y="4501"/>
                  </a:cubicBezTo>
                  <a:lnTo>
                    <a:pt x="10014" y="4465"/>
                  </a:lnTo>
                  <a:cubicBezTo>
                    <a:pt x="10014" y="4461"/>
                    <a:pt x="10015" y="4460"/>
                    <a:pt x="10017" y="4460"/>
                  </a:cubicBezTo>
                  <a:cubicBezTo>
                    <a:pt x="10020" y="4460"/>
                    <a:pt x="10026" y="4465"/>
                    <a:pt x="10026" y="4465"/>
                  </a:cubicBezTo>
                  <a:cubicBezTo>
                    <a:pt x="10036" y="4475"/>
                    <a:pt x="10046" y="4503"/>
                    <a:pt x="10049" y="4518"/>
                  </a:cubicBezTo>
                  <a:lnTo>
                    <a:pt x="10049" y="4518"/>
                  </a:lnTo>
                  <a:cubicBezTo>
                    <a:pt x="10046" y="4495"/>
                    <a:pt x="10048" y="4487"/>
                    <a:pt x="10052" y="4487"/>
                  </a:cubicBezTo>
                  <a:cubicBezTo>
                    <a:pt x="10060" y="4487"/>
                    <a:pt x="10077" y="4520"/>
                    <a:pt x="10083" y="4520"/>
                  </a:cubicBezTo>
                  <a:cubicBezTo>
                    <a:pt x="10084" y="4520"/>
                    <a:pt x="10085" y="4518"/>
                    <a:pt x="10085" y="4513"/>
                  </a:cubicBezTo>
                  <a:cubicBezTo>
                    <a:pt x="10061" y="4442"/>
                    <a:pt x="10061" y="4370"/>
                    <a:pt x="10050" y="4311"/>
                  </a:cubicBezTo>
                  <a:lnTo>
                    <a:pt x="10050" y="4311"/>
                  </a:lnTo>
                  <a:lnTo>
                    <a:pt x="10061" y="4334"/>
                  </a:lnTo>
                  <a:cubicBezTo>
                    <a:pt x="10061" y="4334"/>
                    <a:pt x="10085" y="4382"/>
                    <a:pt x="10073" y="4382"/>
                  </a:cubicBezTo>
                  <a:cubicBezTo>
                    <a:pt x="10077" y="4384"/>
                    <a:pt x="10080" y="4385"/>
                    <a:pt x="10082" y="4385"/>
                  </a:cubicBezTo>
                  <a:cubicBezTo>
                    <a:pt x="10095" y="4385"/>
                    <a:pt x="10098" y="4368"/>
                    <a:pt x="10104" y="4368"/>
                  </a:cubicBezTo>
                  <a:cubicBezTo>
                    <a:pt x="10106" y="4368"/>
                    <a:pt x="10107" y="4368"/>
                    <a:pt x="10109" y="4370"/>
                  </a:cubicBezTo>
                  <a:cubicBezTo>
                    <a:pt x="10097" y="4358"/>
                    <a:pt x="10085" y="4334"/>
                    <a:pt x="10085" y="4323"/>
                  </a:cubicBezTo>
                  <a:lnTo>
                    <a:pt x="10085" y="4323"/>
                  </a:lnTo>
                  <a:cubicBezTo>
                    <a:pt x="10097" y="4323"/>
                    <a:pt x="10109" y="4358"/>
                    <a:pt x="10121" y="4358"/>
                  </a:cubicBezTo>
                  <a:lnTo>
                    <a:pt x="10121" y="4382"/>
                  </a:lnTo>
                  <a:cubicBezTo>
                    <a:pt x="10127" y="4388"/>
                    <a:pt x="10131" y="4390"/>
                    <a:pt x="10133" y="4390"/>
                  </a:cubicBezTo>
                  <a:cubicBezTo>
                    <a:pt x="10140" y="4390"/>
                    <a:pt x="10133" y="4370"/>
                    <a:pt x="10133" y="4370"/>
                  </a:cubicBezTo>
                  <a:lnTo>
                    <a:pt x="10133" y="4370"/>
                  </a:lnTo>
                  <a:cubicBezTo>
                    <a:pt x="10145" y="4382"/>
                    <a:pt x="10157" y="4394"/>
                    <a:pt x="10157" y="4406"/>
                  </a:cubicBezTo>
                  <a:cubicBezTo>
                    <a:pt x="10169" y="4418"/>
                    <a:pt x="10169" y="4418"/>
                    <a:pt x="10169" y="4430"/>
                  </a:cubicBezTo>
                  <a:cubicBezTo>
                    <a:pt x="10169" y="4418"/>
                    <a:pt x="10169" y="4418"/>
                    <a:pt x="10169" y="4406"/>
                  </a:cubicBezTo>
                  <a:lnTo>
                    <a:pt x="10192" y="4406"/>
                  </a:lnTo>
                  <a:cubicBezTo>
                    <a:pt x="10192" y="4406"/>
                    <a:pt x="10192" y="4418"/>
                    <a:pt x="10192" y="4418"/>
                  </a:cubicBezTo>
                  <a:lnTo>
                    <a:pt x="10181" y="4418"/>
                  </a:lnTo>
                  <a:cubicBezTo>
                    <a:pt x="10181" y="4418"/>
                    <a:pt x="10181" y="4430"/>
                    <a:pt x="10169" y="4430"/>
                  </a:cubicBezTo>
                  <a:cubicBezTo>
                    <a:pt x="10157" y="4442"/>
                    <a:pt x="10192" y="4454"/>
                    <a:pt x="10204" y="4465"/>
                  </a:cubicBezTo>
                  <a:cubicBezTo>
                    <a:pt x="10216" y="4477"/>
                    <a:pt x="10169" y="4477"/>
                    <a:pt x="10145" y="4489"/>
                  </a:cubicBezTo>
                  <a:cubicBezTo>
                    <a:pt x="10145" y="4495"/>
                    <a:pt x="10163" y="4495"/>
                    <a:pt x="10182" y="4495"/>
                  </a:cubicBezTo>
                  <a:cubicBezTo>
                    <a:pt x="10201" y="4495"/>
                    <a:pt x="10222" y="4495"/>
                    <a:pt x="10228" y="4501"/>
                  </a:cubicBezTo>
                  <a:cubicBezTo>
                    <a:pt x="10216" y="4501"/>
                    <a:pt x="10157" y="4513"/>
                    <a:pt x="10157" y="4513"/>
                  </a:cubicBezTo>
                  <a:lnTo>
                    <a:pt x="10169" y="4513"/>
                  </a:lnTo>
                  <a:cubicBezTo>
                    <a:pt x="10145" y="4525"/>
                    <a:pt x="10169" y="4525"/>
                    <a:pt x="10157" y="4537"/>
                  </a:cubicBezTo>
                  <a:cubicBezTo>
                    <a:pt x="10169" y="4549"/>
                    <a:pt x="10204" y="4549"/>
                    <a:pt x="10276" y="4549"/>
                  </a:cubicBezTo>
                  <a:cubicBezTo>
                    <a:pt x="10276" y="4561"/>
                    <a:pt x="10216" y="4561"/>
                    <a:pt x="10204" y="4561"/>
                  </a:cubicBezTo>
                  <a:cubicBezTo>
                    <a:pt x="10208" y="4557"/>
                    <a:pt x="10208" y="4555"/>
                    <a:pt x="10206" y="4555"/>
                  </a:cubicBezTo>
                  <a:cubicBezTo>
                    <a:pt x="10200" y="4555"/>
                    <a:pt x="10184" y="4561"/>
                    <a:pt x="10169" y="4561"/>
                  </a:cubicBezTo>
                  <a:cubicBezTo>
                    <a:pt x="10181" y="4561"/>
                    <a:pt x="10192" y="4561"/>
                    <a:pt x="10157" y="4573"/>
                  </a:cubicBezTo>
                  <a:cubicBezTo>
                    <a:pt x="10157" y="4585"/>
                    <a:pt x="10157" y="4585"/>
                    <a:pt x="10181" y="4585"/>
                  </a:cubicBezTo>
                  <a:cubicBezTo>
                    <a:pt x="10169" y="4585"/>
                    <a:pt x="10192" y="4573"/>
                    <a:pt x="10216" y="4573"/>
                  </a:cubicBezTo>
                  <a:cubicBezTo>
                    <a:pt x="10192" y="4585"/>
                    <a:pt x="10216" y="4596"/>
                    <a:pt x="10157" y="4596"/>
                  </a:cubicBezTo>
                  <a:cubicBezTo>
                    <a:pt x="10181" y="4620"/>
                    <a:pt x="10169" y="4656"/>
                    <a:pt x="10181" y="4680"/>
                  </a:cubicBezTo>
                  <a:lnTo>
                    <a:pt x="10216" y="4680"/>
                  </a:lnTo>
                  <a:lnTo>
                    <a:pt x="10192" y="4692"/>
                  </a:lnTo>
                  <a:cubicBezTo>
                    <a:pt x="10181" y="4692"/>
                    <a:pt x="10240" y="4692"/>
                    <a:pt x="10276" y="4704"/>
                  </a:cubicBezTo>
                  <a:cubicBezTo>
                    <a:pt x="10252" y="4704"/>
                    <a:pt x="10244" y="4709"/>
                    <a:pt x="10234" y="4709"/>
                  </a:cubicBezTo>
                  <a:cubicBezTo>
                    <a:pt x="10229" y="4709"/>
                    <a:pt x="10224" y="4708"/>
                    <a:pt x="10216" y="4704"/>
                  </a:cubicBezTo>
                  <a:lnTo>
                    <a:pt x="10216" y="4704"/>
                  </a:lnTo>
                  <a:cubicBezTo>
                    <a:pt x="10228" y="4715"/>
                    <a:pt x="10073" y="4739"/>
                    <a:pt x="10109" y="4739"/>
                  </a:cubicBezTo>
                  <a:lnTo>
                    <a:pt x="10181" y="4727"/>
                  </a:lnTo>
                  <a:lnTo>
                    <a:pt x="10181" y="4727"/>
                  </a:lnTo>
                  <a:cubicBezTo>
                    <a:pt x="10143" y="4735"/>
                    <a:pt x="10138" y="4743"/>
                    <a:pt x="10125" y="4747"/>
                  </a:cubicBezTo>
                  <a:lnTo>
                    <a:pt x="10125" y="4747"/>
                  </a:lnTo>
                  <a:lnTo>
                    <a:pt x="10133" y="4739"/>
                  </a:lnTo>
                  <a:cubicBezTo>
                    <a:pt x="10109" y="4739"/>
                    <a:pt x="10097" y="4751"/>
                    <a:pt x="10085" y="4751"/>
                  </a:cubicBezTo>
                  <a:cubicBezTo>
                    <a:pt x="10107" y="4751"/>
                    <a:pt x="10117" y="4750"/>
                    <a:pt x="10125" y="4747"/>
                  </a:cubicBezTo>
                  <a:lnTo>
                    <a:pt x="10125" y="4747"/>
                  </a:lnTo>
                  <a:lnTo>
                    <a:pt x="10121" y="4751"/>
                  </a:lnTo>
                  <a:lnTo>
                    <a:pt x="10145" y="4739"/>
                  </a:lnTo>
                  <a:cubicBezTo>
                    <a:pt x="10157" y="4745"/>
                    <a:pt x="10172" y="4745"/>
                    <a:pt x="10181" y="4745"/>
                  </a:cubicBezTo>
                  <a:cubicBezTo>
                    <a:pt x="10189" y="4745"/>
                    <a:pt x="10192" y="4745"/>
                    <a:pt x="10181" y="4751"/>
                  </a:cubicBezTo>
                  <a:lnTo>
                    <a:pt x="10240" y="4751"/>
                  </a:lnTo>
                  <a:cubicBezTo>
                    <a:pt x="10192" y="4763"/>
                    <a:pt x="10228" y="4763"/>
                    <a:pt x="10216" y="4763"/>
                  </a:cubicBezTo>
                  <a:lnTo>
                    <a:pt x="10192" y="4763"/>
                  </a:lnTo>
                  <a:cubicBezTo>
                    <a:pt x="10192" y="4775"/>
                    <a:pt x="10181" y="4775"/>
                    <a:pt x="10169" y="4775"/>
                  </a:cubicBezTo>
                  <a:cubicBezTo>
                    <a:pt x="10168" y="4775"/>
                    <a:pt x="10167" y="4775"/>
                    <a:pt x="10166" y="4776"/>
                  </a:cubicBezTo>
                  <a:lnTo>
                    <a:pt x="10166" y="4776"/>
                  </a:lnTo>
                  <a:cubicBezTo>
                    <a:pt x="10175" y="4775"/>
                    <a:pt x="10184" y="4775"/>
                    <a:pt x="10192" y="4775"/>
                  </a:cubicBezTo>
                  <a:cubicBezTo>
                    <a:pt x="10224" y="4775"/>
                    <a:pt x="10251" y="4770"/>
                    <a:pt x="10265" y="4770"/>
                  </a:cubicBezTo>
                  <a:cubicBezTo>
                    <a:pt x="10272" y="4770"/>
                    <a:pt x="10276" y="4771"/>
                    <a:pt x="10276" y="4775"/>
                  </a:cubicBezTo>
                  <a:cubicBezTo>
                    <a:pt x="10252" y="4787"/>
                    <a:pt x="10243" y="4790"/>
                    <a:pt x="10234" y="4790"/>
                  </a:cubicBezTo>
                  <a:cubicBezTo>
                    <a:pt x="10225" y="4790"/>
                    <a:pt x="10216" y="4787"/>
                    <a:pt x="10192" y="4787"/>
                  </a:cubicBezTo>
                  <a:cubicBezTo>
                    <a:pt x="10184" y="4796"/>
                    <a:pt x="10198" y="4798"/>
                    <a:pt x="10219" y="4798"/>
                  </a:cubicBezTo>
                  <a:cubicBezTo>
                    <a:pt x="10242" y="4798"/>
                    <a:pt x="10273" y="4795"/>
                    <a:pt x="10293" y="4795"/>
                  </a:cubicBezTo>
                  <a:cubicBezTo>
                    <a:pt x="10304" y="4795"/>
                    <a:pt x="10311" y="4796"/>
                    <a:pt x="10311" y="4799"/>
                  </a:cubicBezTo>
                  <a:cubicBezTo>
                    <a:pt x="10300" y="4805"/>
                    <a:pt x="10306" y="4805"/>
                    <a:pt x="10314" y="4805"/>
                  </a:cubicBezTo>
                  <a:cubicBezTo>
                    <a:pt x="10323" y="4805"/>
                    <a:pt x="10335" y="4805"/>
                    <a:pt x="10335" y="4811"/>
                  </a:cubicBezTo>
                  <a:cubicBezTo>
                    <a:pt x="10311" y="4811"/>
                    <a:pt x="10300" y="4823"/>
                    <a:pt x="10276" y="4823"/>
                  </a:cubicBezTo>
                  <a:lnTo>
                    <a:pt x="10240" y="4835"/>
                  </a:lnTo>
                  <a:lnTo>
                    <a:pt x="10216" y="4835"/>
                  </a:lnTo>
                  <a:cubicBezTo>
                    <a:pt x="10264" y="4835"/>
                    <a:pt x="10264" y="4846"/>
                    <a:pt x="10276" y="4846"/>
                  </a:cubicBezTo>
                  <a:lnTo>
                    <a:pt x="10311" y="4835"/>
                  </a:lnTo>
                  <a:cubicBezTo>
                    <a:pt x="10323" y="4846"/>
                    <a:pt x="10359" y="4846"/>
                    <a:pt x="10347" y="4858"/>
                  </a:cubicBezTo>
                  <a:lnTo>
                    <a:pt x="10407" y="4858"/>
                  </a:lnTo>
                  <a:cubicBezTo>
                    <a:pt x="10422" y="4856"/>
                    <a:pt x="10429" y="4855"/>
                    <a:pt x="10431" y="4855"/>
                  </a:cubicBezTo>
                  <a:cubicBezTo>
                    <a:pt x="10435" y="4855"/>
                    <a:pt x="10430" y="4857"/>
                    <a:pt x="10425" y="4858"/>
                  </a:cubicBezTo>
                  <a:lnTo>
                    <a:pt x="10431" y="4858"/>
                  </a:lnTo>
                  <a:cubicBezTo>
                    <a:pt x="10428" y="4858"/>
                    <a:pt x="10426" y="4858"/>
                    <a:pt x="10424" y="4858"/>
                  </a:cubicBezTo>
                  <a:lnTo>
                    <a:pt x="10424" y="4858"/>
                  </a:lnTo>
                  <a:cubicBezTo>
                    <a:pt x="10419" y="4860"/>
                    <a:pt x="10414" y="4862"/>
                    <a:pt x="10418" y="4862"/>
                  </a:cubicBezTo>
                  <a:cubicBezTo>
                    <a:pt x="10420" y="4862"/>
                    <a:pt x="10427" y="4861"/>
                    <a:pt x="10442" y="4858"/>
                  </a:cubicBezTo>
                  <a:cubicBezTo>
                    <a:pt x="10456" y="4855"/>
                    <a:pt x="10466" y="4853"/>
                    <a:pt x="10473" y="4853"/>
                  </a:cubicBezTo>
                  <a:cubicBezTo>
                    <a:pt x="10489" y="4853"/>
                    <a:pt x="10487" y="4862"/>
                    <a:pt x="10478" y="4870"/>
                  </a:cubicBezTo>
                  <a:cubicBezTo>
                    <a:pt x="10455" y="4882"/>
                    <a:pt x="10454" y="4882"/>
                    <a:pt x="10408" y="4894"/>
                  </a:cubicBezTo>
                  <a:lnTo>
                    <a:pt x="10408" y="4894"/>
                  </a:lnTo>
                  <a:cubicBezTo>
                    <a:pt x="10408" y="4894"/>
                    <a:pt x="10407" y="4894"/>
                    <a:pt x="10406" y="4894"/>
                  </a:cubicBezTo>
                  <a:lnTo>
                    <a:pt x="10406" y="4894"/>
                  </a:lnTo>
                  <a:lnTo>
                    <a:pt x="10407" y="4894"/>
                  </a:lnTo>
                  <a:cubicBezTo>
                    <a:pt x="10407" y="4894"/>
                    <a:pt x="10408" y="4894"/>
                    <a:pt x="10408" y="4894"/>
                  </a:cubicBezTo>
                  <a:lnTo>
                    <a:pt x="10408" y="4894"/>
                  </a:lnTo>
                  <a:cubicBezTo>
                    <a:pt x="10414" y="4894"/>
                    <a:pt x="10419" y="4894"/>
                    <a:pt x="10419" y="4894"/>
                  </a:cubicBezTo>
                  <a:lnTo>
                    <a:pt x="10407" y="4894"/>
                  </a:lnTo>
                  <a:cubicBezTo>
                    <a:pt x="10407" y="4894"/>
                    <a:pt x="10407" y="4906"/>
                    <a:pt x="10395" y="4906"/>
                  </a:cubicBezTo>
                  <a:cubicBezTo>
                    <a:pt x="10395" y="4906"/>
                    <a:pt x="10418" y="4906"/>
                    <a:pt x="10407" y="4917"/>
                  </a:cubicBezTo>
                  <a:lnTo>
                    <a:pt x="10407" y="4917"/>
                  </a:lnTo>
                  <a:cubicBezTo>
                    <a:pt x="10403" y="4918"/>
                    <a:pt x="10399" y="4918"/>
                    <a:pt x="10395" y="4918"/>
                  </a:cubicBezTo>
                  <a:cubicBezTo>
                    <a:pt x="10381" y="4921"/>
                    <a:pt x="10375" y="4923"/>
                    <a:pt x="10374" y="4923"/>
                  </a:cubicBezTo>
                  <a:cubicBezTo>
                    <a:pt x="10370" y="4923"/>
                    <a:pt x="10391" y="4914"/>
                    <a:pt x="10383" y="4906"/>
                  </a:cubicBezTo>
                  <a:lnTo>
                    <a:pt x="10383" y="4906"/>
                  </a:lnTo>
                  <a:cubicBezTo>
                    <a:pt x="10335" y="4918"/>
                    <a:pt x="10383" y="4918"/>
                    <a:pt x="10347" y="4930"/>
                  </a:cubicBezTo>
                  <a:cubicBezTo>
                    <a:pt x="10327" y="4934"/>
                    <a:pt x="10321" y="4935"/>
                    <a:pt x="10319" y="4935"/>
                  </a:cubicBezTo>
                  <a:cubicBezTo>
                    <a:pt x="10314" y="4935"/>
                    <a:pt x="10327" y="4930"/>
                    <a:pt x="10288" y="4930"/>
                  </a:cubicBezTo>
                  <a:cubicBezTo>
                    <a:pt x="10288" y="4936"/>
                    <a:pt x="10297" y="4936"/>
                    <a:pt x="10304" y="4936"/>
                  </a:cubicBezTo>
                  <a:cubicBezTo>
                    <a:pt x="10311" y="4936"/>
                    <a:pt x="10317" y="4936"/>
                    <a:pt x="10311" y="4942"/>
                  </a:cubicBezTo>
                  <a:lnTo>
                    <a:pt x="10252" y="4942"/>
                  </a:lnTo>
                  <a:lnTo>
                    <a:pt x="10228" y="4954"/>
                  </a:lnTo>
                  <a:cubicBezTo>
                    <a:pt x="10228" y="4951"/>
                    <a:pt x="10225" y="4950"/>
                    <a:pt x="10221" y="4950"/>
                  </a:cubicBezTo>
                  <a:cubicBezTo>
                    <a:pt x="10209" y="4950"/>
                    <a:pt x="10184" y="4957"/>
                    <a:pt x="10164" y="4957"/>
                  </a:cubicBezTo>
                  <a:cubicBezTo>
                    <a:pt x="10156" y="4957"/>
                    <a:pt x="10150" y="4956"/>
                    <a:pt x="10145" y="4954"/>
                  </a:cubicBezTo>
                  <a:lnTo>
                    <a:pt x="10145" y="4954"/>
                  </a:lnTo>
                  <a:cubicBezTo>
                    <a:pt x="10139" y="4960"/>
                    <a:pt x="10151" y="4960"/>
                    <a:pt x="10160" y="4960"/>
                  </a:cubicBezTo>
                  <a:cubicBezTo>
                    <a:pt x="10169" y="4960"/>
                    <a:pt x="10175" y="4960"/>
                    <a:pt x="10157" y="4966"/>
                  </a:cubicBezTo>
                  <a:cubicBezTo>
                    <a:pt x="10181" y="4966"/>
                    <a:pt x="10228" y="4954"/>
                    <a:pt x="10252" y="4954"/>
                  </a:cubicBezTo>
                  <a:lnTo>
                    <a:pt x="10240" y="4966"/>
                  </a:lnTo>
                  <a:cubicBezTo>
                    <a:pt x="10231" y="4966"/>
                    <a:pt x="10223" y="4966"/>
                    <a:pt x="10216" y="4966"/>
                  </a:cubicBezTo>
                  <a:lnTo>
                    <a:pt x="10216" y="4966"/>
                  </a:lnTo>
                  <a:cubicBezTo>
                    <a:pt x="10212" y="4970"/>
                    <a:pt x="10219" y="4971"/>
                    <a:pt x="10230" y="4971"/>
                  </a:cubicBezTo>
                  <a:cubicBezTo>
                    <a:pt x="10253" y="4971"/>
                    <a:pt x="10296" y="4966"/>
                    <a:pt x="10311" y="4966"/>
                  </a:cubicBezTo>
                  <a:cubicBezTo>
                    <a:pt x="10311" y="4966"/>
                    <a:pt x="10311" y="4966"/>
                    <a:pt x="10288" y="4977"/>
                  </a:cubicBezTo>
                  <a:cubicBezTo>
                    <a:pt x="10335" y="4977"/>
                    <a:pt x="10335" y="4989"/>
                    <a:pt x="10383" y="4989"/>
                  </a:cubicBezTo>
                  <a:cubicBezTo>
                    <a:pt x="10347" y="4989"/>
                    <a:pt x="10335" y="5001"/>
                    <a:pt x="10300" y="5001"/>
                  </a:cubicBezTo>
                  <a:cubicBezTo>
                    <a:pt x="10300" y="5001"/>
                    <a:pt x="10293" y="5003"/>
                    <a:pt x="10283" y="5004"/>
                  </a:cubicBezTo>
                  <a:lnTo>
                    <a:pt x="10283" y="5004"/>
                  </a:lnTo>
                  <a:cubicBezTo>
                    <a:pt x="10285" y="5003"/>
                    <a:pt x="10287" y="5002"/>
                    <a:pt x="10288" y="5001"/>
                  </a:cubicBezTo>
                  <a:lnTo>
                    <a:pt x="10288" y="5001"/>
                  </a:lnTo>
                  <a:cubicBezTo>
                    <a:pt x="10285" y="5003"/>
                    <a:pt x="10283" y="5004"/>
                    <a:pt x="10282" y="5004"/>
                  </a:cubicBezTo>
                  <a:lnTo>
                    <a:pt x="10282" y="5004"/>
                  </a:lnTo>
                  <a:cubicBezTo>
                    <a:pt x="10263" y="5008"/>
                    <a:pt x="10233" y="5013"/>
                    <a:pt x="10217" y="5013"/>
                  </a:cubicBezTo>
                  <a:lnTo>
                    <a:pt x="10217" y="5013"/>
                  </a:lnTo>
                  <a:cubicBezTo>
                    <a:pt x="10222" y="5013"/>
                    <a:pt x="10265" y="5013"/>
                    <a:pt x="10282" y="5005"/>
                  </a:cubicBezTo>
                  <a:lnTo>
                    <a:pt x="10282" y="5005"/>
                  </a:lnTo>
                  <a:cubicBezTo>
                    <a:pt x="10280" y="5007"/>
                    <a:pt x="10287" y="5007"/>
                    <a:pt x="10292" y="5007"/>
                  </a:cubicBezTo>
                  <a:cubicBezTo>
                    <a:pt x="10300" y="5007"/>
                    <a:pt x="10306" y="5007"/>
                    <a:pt x="10288" y="5013"/>
                  </a:cubicBezTo>
                  <a:cubicBezTo>
                    <a:pt x="10276" y="5025"/>
                    <a:pt x="10240" y="5025"/>
                    <a:pt x="10216" y="5025"/>
                  </a:cubicBezTo>
                  <a:cubicBezTo>
                    <a:pt x="10216" y="5028"/>
                    <a:pt x="10219" y="5028"/>
                    <a:pt x="10224" y="5028"/>
                  </a:cubicBezTo>
                  <a:cubicBezTo>
                    <a:pt x="10238" y="5028"/>
                    <a:pt x="10264" y="5022"/>
                    <a:pt x="10274" y="5022"/>
                  </a:cubicBezTo>
                  <a:cubicBezTo>
                    <a:pt x="10277" y="5022"/>
                    <a:pt x="10278" y="5023"/>
                    <a:pt x="10276" y="5025"/>
                  </a:cubicBezTo>
                  <a:lnTo>
                    <a:pt x="10252" y="5025"/>
                  </a:lnTo>
                  <a:cubicBezTo>
                    <a:pt x="10240" y="5037"/>
                    <a:pt x="10264" y="5037"/>
                    <a:pt x="10300" y="5037"/>
                  </a:cubicBezTo>
                  <a:cubicBezTo>
                    <a:pt x="10228" y="5049"/>
                    <a:pt x="10300" y="5049"/>
                    <a:pt x="10240" y="5049"/>
                  </a:cubicBezTo>
                  <a:cubicBezTo>
                    <a:pt x="10244" y="5053"/>
                    <a:pt x="10249" y="5054"/>
                    <a:pt x="10255" y="5054"/>
                  </a:cubicBezTo>
                  <a:cubicBezTo>
                    <a:pt x="10262" y="5054"/>
                    <a:pt x="10271" y="5052"/>
                    <a:pt x="10279" y="5051"/>
                  </a:cubicBezTo>
                  <a:lnTo>
                    <a:pt x="10279" y="5051"/>
                  </a:lnTo>
                  <a:lnTo>
                    <a:pt x="10240" y="5061"/>
                  </a:lnTo>
                  <a:cubicBezTo>
                    <a:pt x="10227" y="5070"/>
                    <a:pt x="10238" y="5072"/>
                    <a:pt x="10256" y="5072"/>
                  </a:cubicBezTo>
                  <a:cubicBezTo>
                    <a:pt x="10275" y="5072"/>
                    <a:pt x="10302" y="5069"/>
                    <a:pt x="10312" y="5069"/>
                  </a:cubicBezTo>
                  <a:cubicBezTo>
                    <a:pt x="10318" y="5069"/>
                    <a:pt x="10320" y="5070"/>
                    <a:pt x="10311" y="5073"/>
                  </a:cubicBezTo>
                  <a:lnTo>
                    <a:pt x="10240" y="5073"/>
                  </a:lnTo>
                  <a:cubicBezTo>
                    <a:pt x="10252" y="5073"/>
                    <a:pt x="10240" y="5085"/>
                    <a:pt x="10276" y="5085"/>
                  </a:cubicBezTo>
                  <a:cubicBezTo>
                    <a:pt x="10264" y="5085"/>
                    <a:pt x="10264" y="5085"/>
                    <a:pt x="10252" y="5096"/>
                  </a:cubicBezTo>
                  <a:lnTo>
                    <a:pt x="10311" y="5096"/>
                  </a:lnTo>
                  <a:cubicBezTo>
                    <a:pt x="10311" y="5096"/>
                    <a:pt x="10276" y="5108"/>
                    <a:pt x="10264" y="5120"/>
                  </a:cubicBezTo>
                  <a:cubicBezTo>
                    <a:pt x="10300" y="5120"/>
                    <a:pt x="10240" y="5144"/>
                    <a:pt x="10276" y="5156"/>
                  </a:cubicBezTo>
                  <a:cubicBezTo>
                    <a:pt x="10276" y="5158"/>
                    <a:pt x="10279" y="5159"/>
                    <a:pt x="10283" y="5159"/>
                  </a:cubicBezTo>
                  <a:cubicBezTo>
                    <a:pt x="10289" y="5159"/>
                    <a:pt x="10298" y="5158"/>
                    <a:pt x="10308" y="5155"/>
                  </a:cubicBezTo>
                  <a:lnTo>
                    <a:pt x="10308" y="5155"/>
                  </a:lnTo>
                  <a:cubicBezTo>
                    <a:pt x="10292" y="5163"/>
                    <a:pt x="10292" y="5168"/>
                    <a:pt x="10276" y="5168"/>
                  </a:cubicBezTo>
                  <a:cubicBezTo>
                    <a:pt x="10252" y="5192"/>
                    <a:pt x="10323" y="5192"/>
                    <a:pt x="10288" y="5204"/>
                  </a:cubicBezTo>
                  <a:cubicBezTo>
                    <a:pt x="10280" y="5204"/>
                    <a:pt x="10272" y="5209"/>
                    <a:pt x="10264" y="5209"/>
                  </a:cubicBezTo>
                  <a:cubicBezTo>
                    <a:pt x="10260" y="5209"/>
                    <a:pt x="10256" y="5208"/>
                    <a:pt x="10252" y="5204"/>
                  </a:cubicBezTo>
                  <a:cubicBezTo>
                    <a:pt x="10240" y="5216"/>
                    <a:pt x="10252" y="5227"/>
                    <a:pt x="10252" y="5239"/>
                  </a:cubicBezTo>
                  <a:lnTo>
                    <a:pt x="10240" y="5239"/>
                  </a:lnTo>
                  <a:cubicBezTo>
                    <a:pt x="10204" y="5251"/>
                    <a:pt x="10252" y="5263"/>
                    <a:pt x="10276" y="5275"/>
                  </a:cubicBezTo>
                  <a:lnTo>
                    <a:pt x="10240" y="5275"/>
                  </a:lnTo>
                  <a:cubicBezTo>
                    <a:pt x="10228" y="5287"/>
                    <a:pt x="10216" y="5299"/>
                    <a:pt x="10276" y="5299"/>
                  </a:cubicBezTo>
                  <a:cubicBezTo>
                    <a:pt x="10216" y="5311"/>
                    <a:pt x="10288" y="5299"/>
                    <a:pt x="10240" y="5323"/>
                  </a:cubicBezTo>
                  <a:lnTo>
                    <a:pt x="10228" y="5323"/>
                  </a:lnTo>
                  <a:cubicBezTo>
                    <a:pt x="10204" y="5323"/>
                    <a:pt x="10216" y="5335"/>
                    <a:pt x="10204" y="5335"/>
                  </a:cubicBezTo>
                  <a:cubicBezTo>
                    <a:pt x="10228" y="5341"/>
                    <a:pt x="10258" y="5341"/>
                    <a:pt x="10279" y="5341"/>
                  </a:cubicBezTo>
                  <a:cubicBezTo>
                    <a:pt x="10300" y="5341"/>
                    <a:pt x="10311" y="5341"/>
                    <a:pt x="10300" y="5347"/>
                  </a:cubicBezTo>
                  <a:cubicBezTo>
                    <a:pt x="10273" y="5355"/>
                    <a:pt x="10263" y="5358"/>
                    <a:pt x="10258" y="5358"/>
                  </a:cubicBezTo>
                  <a:cubicBezTo>
                    <a:pt x="10252" y="5358"/>
                    <a:pt x="10252" y="5355"/>
                    <a:pt x="10243" y="5355"/>
                  </a:cubicBezTo>
                  <a:cubicBezTo>
                    <a:pt x="10238" y="5355"/>
                    <a:pt x="10230" y="5356"/>
                    <a:pt x="10216" y="5358"/>
                  </a:cubicBezTo>
                  <a:lnTo>
                    <a:pt x="10228" y="5358"/>
                  </a:lnTo>
                  <a:cubicBezTo>
                    <a:pt x="10204" y="5370"/>
                    <a:pt x="10216" y="5370"/>
                    <a:pt x="10181" y="5370"/>
                  </a:cubicBezTo>
                  <a:lnTo>
                    <a:pt x="10264" y="5370"/>
                  </a:lnTo>
                  <a:cubicBezTo>
                    <a:pt x="10276" y="5370"/>
                    <a:pt x="10276" y="5358"/>
                    <a:pt x="10276" y="5358"/>
                  </a:cubicBezTo>
                  <a:cubicBezTo>
                    <a:pt x="10323" y="5358"/>
                    <a:pt x="10288" y="5370"/>
                    <a:pt x="10300" y="5382"/>
                  </a:cubicBezTo>
                  <a:cubicBezTo>
                    <a:pt x="10300" y="5382"/>
                    <a:pt x="10323" y="5370"/>
                    <a:pt x="10359" y="5358"/>
                  </a:cubicBezTo>
                  <a:lnTo>
                    <a:pt x="10359" y="5358"/>
                  </a:lnTo>
                  <a:cubicBezTo>
                    <a:pt x="10335" y="5370"/>
                    <a:pt x="10419" y="5370"/>
                    <a:pt x="10442" y="5370"/>
                  </a:cubicBezTo>
                  <a:cubicBezTo>
                    <a:pt x="10431" y="5376"/>
                    <a:pt x="10416" y="5376"/>
                    <a:pt x="10396" y="5376"/>
                  </a:cubicBezTo>
                  <a:cubicBezTo>
                    <a:pt x="10377" y="5376"/>
                    <a:pt x="10353" y="5376"/>
                    <a:pt x="10323" y="5382"/>
                  </a:cubicBezTo>
                  <a:cubicBezTo>
                    <a:pt x="10311" y="5382"/>
                    <a:pt x="10264" y="5394"/>
                    <a:pt x="10240" y="5394"/>
                  </a:cubicBezTo>
                  <a:cubicBezTo>
                    <a:pt x="10240" y="5406"/>
                    <a:pt x="10276" y="5406"/>
                    <a:pt x="10300" y="5406"/>
                  </a:cubicBezTo>
                  <a:lnTo>
                    <a:pt x="10276" y="5418"/>
                  </a:lnTo>
                  <a:cubicBezTo>
                    <a:pt x="10288" y="5418"/>
                    <a:pt x="10359" y="5418"/>
                    <a:pt x="10323" y="5430"/>
                  </a:cubicBezTo>
                  <a:lnTo>
                    <a:pt x="10383" y="5430"/>
                  </a:lnTo>
                  <a:cubicBezTo>
                    <a:pt x="10357" y="5430"/>
                    <a:pt x="10344" y="5436"/>
                    <a:pt x="10329" y="5440"/>
                  </a:cubicBezTo>
                  <a:lnTo>
                    <a:pt x="10329" y="5440"/>
                  </a:lnTo>
                  <a:cubicBezTo>
                    <a:pt x="10337" y="5439"/>
                    <a:pt x="10344" y="5438"/>
                    <a:pt x="10349" y="5438"/>
                  </a:cubicBezTo>
                  <a:cubicBezTo>
                    <a:pt x="10385" y="5438"/>
                    <a:pt x="10376" y="5454"/>
                    <a:pt x="10442" y="5454"/>
                  </a:cubicBezTo>
                  <a:cubicBezTo>
                    <a:pt x="10419" y="5454"/>
                    <a:pt x="10383" y="5454"/>
                    <a:pt x="10371" y="5466"/>
                  </a:cubicBezTo>
                  <a:lnTo>
                    <a:pt x="10442" y="5466"/>
                  </a:lnTo>
                  <a:cubicBezTo>
                    <a:pt x="10419" y="5477"/>
                    <a:pt x="10407" y="5477"/>
                    <a:pt x="10359" y="5489"/>
                  </a:cubicBezTo>
                  <a:cubicBezTo>
                    <a:pt x="10363" y="5491"/>
                    <a:pt x="10368" y="5491"/>
                    <a:pt x="10373" y="5491"/>
                  </a:cubicBezTo>
                  <a:cubicBezTo>
                    <a:pt x="10406" y="5491"/>
                    <a:pt x="10457" y="5471"/>
                    <a:pt x="10479" y="5471"/>
                  </a:cubicBezTo>
                  <a:cubicBezTo>
                    <a:pt x="10486" y="5471"/>
                    <a:pt x="10490" y="5473"/>
                    <a:pt x="10490" y="5477"/>
                  </a:cubicBezTo>
                  <a:cubicBezTo>
                    <a:pt x="10472" y="5483"/>
                    <a:pt x="10460" y="5483"/>
                    <a:pt x="10451" y="5483"/>
                  </a:cubicBezTo>
                  <a:cubicBezTo>
                    <a:pt x="10442" y="5483"/>
                    <a:pt x="10436" y="5483"/>
                    <a:pt x="10431" y="5489"/>
                  </a:cubicBezTo>
                  <a:lnTo>
                    <a:pt x="10419" y="5489"/>
                  </a:lnTo>
                  <a:cubicBezTo>
                    <a:pt x="10391" y="5496"/>
                    <a:pt x="10383" y="5498"/>
                    <a:pt x="10387" y="5498"/>
                  </a:cubicBezTo>
                  <a:cubicBezTo>
                    <a:pt x="10395" y="5498"/>
                    <a:pt x="10461" y="5487"/>
                    <a:pt x="10483" y="5487"/>
                  </a:cubicBezTo>
                  <a:cubicBezTo>
                    <a:pt x="10489" y="5487"/>
                    <a:pt x="10492" y="5488"/>
                    <a:pt x="10490" y="5489"/>
                  </a:cubicBezTo>
                  <a:cubicBezTo>
                    <a:pt x="10460" y="5495"/>
                    <a:pt x="10451" y="5495"/>
                    <a:pt x="10444" y="5495"/>
                  </a:cubicBezTo>
                  <a:cubicBezTo>
                    <a:pt x="10436" y="5495"/>
                    <a:pt x="10431" y="5495"/>
                    <a:pt x="10407" y="5501"/>
                  </a:cubicBezTo>
                  <a:cubicBezTo>
                    <a:pt x="10419" y="5507"/>
                    <a:pt x="10445" y="5507"/>
                    <a:pt x="10468" y="5507"/>
                  </a:cubicBezTo>
                  <a:cubicBezTo>
                    <a:pt x="10490" y="5507"/>
                    <a:pt x="10508" y="5507"/>
                    <a:pt x="10502" y="5513"/>
                  </a:cubicBezTo>
                  <a:lnTo>
                    <a:pt x="10466" y="5513"/>
                  </a:lnTo>
                  <a:cubicBezTo>
                    <a:pt x="10478" y="5513"/>
                    <a:pt x="10466" y="5525"/>
                    <a:pt x="10466" y="5537"/>
                  </a:cubicBezTo>
                  <a:lnTo>
                    <a:pt x="10454" y="5537"/>
                  </a:lnTo>
                  <a:cubicBezTo>
                    <a:pt x="10448" y="5543"/>
                    <a:pt x="10457" y="5543"/>
                    <a:pt x="10463" y="5543"/>
                  </a:cubicBezTo>
                  <a:cubicBezTo>
                    <a:pt x="10469" y="5543"/>
                    <a:pt x="10472" y="5543"/>
                    <a:pt x="10454" y="5549"/>
                  </a:cubicBezTo>
                  <a:lnTo>
                    <a:pt x="10478" y="5549"/>
                  </a:lnTo>
                  <a:cubicBezTo>
                    <a:pt x="10502" y="5537"/>
                    <a:pt x="10526" y="5525"/>
                    <a:pt x="10490" y="5525"/>
                  </a:cubicBezTo>
                  <a:cubicBezTo>
                    <a:pt x="10526" y="5525"/>
                    <a:pt x="10562" y="5501"/>
                    <a:pt x="10609" y="5501"/>
                  </a:cubicBezTo>
                  <a:lnTo>
                    <a:pt x="10597" y="5501"/>
                  </a:lnTo>
                  <a:cubicBezTo>
                    <a:pt x="10681" y="5477"/>
                    <a:pt x="10692" y="5454"/>
                    <a:pt x="10716" y="5442"/>
                  </a:cubicBezTo>
                  <a:cubicBezTo>
                    <a:pt x="10657" y="5442"/>
                    <a:pt x="10740" y="5418"/>
                    <a:pt x="10692" y="5406"/>
                  </a:cubicBezTo>
                  <a:lnTo>
                    <a:pt x="10692" y="5406"/>
                  </a:lnTo>
                  <a:cubicBezTo>
                    <a:pt x="10669" y="5410"/>
                    <a:pt x="10659" y="5411"/>
                    <a:pt x="10657" y="5411"/>
                  </a:cubicBezTo>
                  <a:cubicBezTo>
                    <a:pt x="10653" y="5411"/>
                    <a:pt x="10677" y="5406"/>
                    <a:pt x="10669" y="5406"/>
                  </a:cubicBezTo>
                  <a:cubicBezTo>
                    <a:pt x="10681" y="5406"/>
                    <a:pt x="10716" y="5394"/>
                    <a:pt x="10728" y="5394"/>
                  </a:cubicBezTo>
                  <a:lnTo>
                    <a:pt x="10692" y="5394"/>
                  </a:lnTo>
                  <a:cubicBezTo>
                    <a:pt x="10712" y="5384"/>
                    <a:pt x="10754" y="5367"/>
                    <a:pt x="10745" y="5367"/>
                  </a:cubicBezTo>
                  <a:cubicBezTo>
                    <a:pt x="10742" y="5367"/>
                    <a:pt x="10737" y="5368"/>
                    <a:pt x="10728" y="5370"/>
                  </a:cubicBezTo>
                  <a:cubicBezTo>
                    <a:pt x="10740" y="5358"/>
                    <a:pt x="10752" y="5358"/>
                    <a:pt x="10764" y="5358"/>
                  </a:cubicBezTo>
                  <a:cubicBezTo>
                    <a:pt x="10764" y="5347"/>
                    <a:pt x="10776" y="5335"/>
                    <a:pt x="10788" y="5335"/>
                  </a:cubicBezTo>
                  <a:cubicBezTo>
                    <a:pt x="10716" y="5335"/>
                    <a:pt x="10764" y="5323"/>
                    <a:pt x="10740" y="5323"/>
                  </a:cubicBezTo>
                  <a:cubicBezTo>
                    <a:pt x="10752" y="5323"/>
                    <a:pt x="10764" y="5311"/>
                    <a:pt x="10776" y="5311"/>
                  </a:cubicBezTo>
                  <a:lnTo>
                    <a:pt x="10716" y="5311"/>
                  </a:lnTo>
                  <a:cubicBezTo>
                    <a:pt x="10681" y="5311"/>
                    <a:pt x="10752" y="5299"/>
                    <a:pt x="10728" y="5299"/>
                  </a:cubicBezTo>
                  <a:lnTo>
                    <a:pt x="10716" y="5299"/>
                  </a:lnTo>
                  <a:cubicBezTo>
                    <a:pt x="10692" y="5299"/>
                    <a:pt x="10728" y="5287"/>
                    <a:pt x="10764" y="5275"/>
                  </a:cubicBezTo>
                  <a:cubicBezTo>
                    <a:pt x="10716" y="5263"/>
                    <a:pt x="10716" y="5251"/>
                    <a:pt x="10728" y="5227"/>
                  </a:cubicBezTo>
                  <a:lnTo>
                    <a:pt x="10728" y="5227"/>
                  </a:lnTo>
                  <a:cubicBezTo>
                    <a:pt x="10728" y="5233"/>
                    <a:pt x="10731" y="5236"/>
                    <a:pt x="10733" y="5236"/>
                  </a:cubicBezTo>
                  <a:cubicBezTo>
                    <a:pt x="10734" y="5236"/>
                    <a:pt x="10734" y="5233"/>
                    <a:pt x="10728" y="5227"/>
                  </a:cubicBezTo>
                  <a:lnTo>
                    <a:pt x="10728" y="5227"/>
                  </a:lnTo>
                  <a:cubicBezTo>
                    <a:pt x="10728" y="5227"/>
                    <a:pt x="10728" y="5227"/>
                    <a:pt x="10728" y="5227"/>
                  </a:cubicBezTo>
                  <a:cubicBezTo>
                    <a:pt x="10740" y="5216"/>
                    <a:pt x="10752" y="5216"/>
                    <a:pt x="10764" y="5204"/>
                  </a:cubicBezTo>
                  <a:cubicBezTo>
                    <a:pt x="10776" y="5192"/>
                    <a:pt x="10788" y="5180"/>
                    <a:pt x="10788" y="5168"/>
                  </a:cubicBezTo>
                  <a:cubicBezTo>
                    <a:pt x="10800" y="5180"/>
                    <a:pt x="10812" y="5192"/>
                    <a:pt x="10800" y="5192"/>
                  </a:cubicBezTo>
                  <a:cubicBezTo>
                    <a:pt x="10805" y="5197"/>
                    <a:pt x="10809" y="5199"/>
                    <a:pt x="10812" y="5199"/>
                  </a:cubicBezTo>
                  <a:cubicBezTo>
                    <a:pt x="10820" y="5199"/>
                    <a:pt x="10826" y="5190"/>
                    <a:pt x="10835" y="5190"/>
                  </a:cubicBezTo>
                  <a:cubicBezTo>
                    <a:pt x="10841" y="5190"/>
                    <a:pt x="10849" y="5193"/>
                    <a:pt x="10859" y="5204"/>
                  </a:cubicBezTo>
                  <a:cubicBezTo>
                    <a:pt x="10883" y="5192"/>
                    <a:pt x="10835" y="5180"/>
                    <a:pt x="10823" y="5168"/>
                  </a:cubicBezTo>
                  <a:lnTo>
                    <a:pt x="10823" y="5180"/>
                  </a:lnTo>
                  <a:cubicBezTo>
                    <a:pt x="10812" y="5180"/>
                    <a:pt x="10800" y="5168"/>
                    <a:pt x="10788" y="5156"/>
                  </a:cubicBezTo>
                  <a:cubicBezTo>
                    <a:pt x="10776" y="5144"/>
                    <a:pt x="10776" y="5144"/>
                    <a:pt x="10764" y="5144"/>
                  </a:cubicBezTo>
                  <a:cubicBezTo>
                    <a:pt x="10764" y="5144"/>
                    <a:pt x="10764" y="5156"/>
                    <a:pt x="10776" y="5156"/>
                  </a:cubicBezTo>
                  <a:cubicBezTo>
                    <a:pt x="10764" y="5156"/>
                    <a:pt x="10740" y="5156"/>
                    <a:pt x="10728" y="5168"/>
                  </a:cubicBezTo>
                  <a:cubicBezTo>
                    <a:pt x="10728" y="5168"/>
                    <a:pt x="10728" y="5168"/>
                    <a:pt x="10716" y="5156"/>
                  </a:cubicBezTo>
                  <a:lnTo>
                    <a:pt x="10704" y="5156"/>
                  </a:lnTo>
                  <a:lnTo>
                    <a:pt x="10716" y="5168"/>
                  </a:lnTo>
                  <a:cubicBezTo>
                    <a:pt x="10708" y="5168"/>
                    <a:pt x="10685" y="5173"/>
                    <a:pt x="10673" y="5173"/>
                  </a:cubicBezTo>
                  <a:cubicBezTo>
                    <a:pt x="10667" y="5173"/>
                    <a:pt x="10665" y="5172"/>
                    <a:pt x="10669" y="5168"/>
                  </a:cubicBezTo>
                  <a:lnTo>
                    <a:pt x="10692" y="5168"/>
                  </a:lnTo>
                  <a:cubicBezTo>
                    <a:pt x="10692" y="5168"/>
                    <a:pt x="10669" y="5168"/>
                    <a:pt x="10681" y="5156"/>
                  </a:cubicBezTo>
                  <a:lnTo>
                    <a:pt x="10692" y="5156"/>
                  </a:lnTo>
                  <a:lnTo>
                    <a:pt x="10715" y="5133"/>
                  </a:lnTo>
                  <a:lnTo>
                    <a:pt x="10715" y="5133"/>
                  </a:lnTo>
                  <a:cubicBezTo>
                    <a:pt x="10724" y="5137"/>
                    <a:pt x="10719" y="5144"/>
                    <a:pt x="10728" y="5144"/>
                  </a:cubicBezTo>
                  <a:lnTo>
                    <a:pt x="10776" y="5144"/>
                  </a:lnTo>
                  <a:lnTo>
                    <a:pt x="10752" y="5132"/>
                  </a:lnTo>
                  <a:lnTo>
                    <a:pt x="10776" y="5132"/>
                  </a:lnTo>
                  <a:cubicBezTo>
                    <a:pt x="10788" y="5126"/>
                    <a:pt x="10779" y="5126"/>
                    <a:pt x="10768" y="5126"/>
                  </a:cubicBezTo>
                  <a:cubicBezTo>
                    <a:pt x="10763" y="5126"/>
                    <a:pt x="10758" y="5126"/>
                    <a:pt x="10754" y="5126"/>
                  </a:cubicBezTo>
                  <a:lnTo>
                    <a:pt x="10754" y="5126"/>
                  </a:lnTo>
                  <a:cubicBezTo>
                    <a:pt x="10755" y="5126"/>
                    <a:pt x="10755" y="5126"/>
                    <a:pt x="10755" y="5126"/>
                  </a:cubicBezTo>
                  <a:cubicBezTo>
                    <a:pt x="10759" y="5126"/>
                    <a:pt x="10764" y="5124"/>
                    <a:pt x="10776" y="5120"/>
                  </a:cubicBezTo>
                  <a:lnTo>
                    <a:pt x="10788" y="5120"/>
                  </a:lnTo>
                  <a:lnTo>
                    <a:pt x="10788" y="5108"/>
                  </a:lnTo>
                  <a:lnTo>
                    <a:pt x="10776" y="5108"/>
                  </a:lnTo>
                  <a:cubicBezTo>
                    <a:pt x="10800" y="5108"/>
                    <a:pt x="10800" y="5096"/>
                    <a:pt x="10800" y="5096"/>
                  </a:cubicBezTo>
                  <a:cubicBezTo>
                    <a:pt x="10809" y="5116"/>
                    <a:pt x="10827" y="5135"/>
                    <a:pt x="10820" y="5135"/>
                  </a:cubicBezTo>
                  <a:cubicBezTo>
                    <a:pt x="10819" y="5135"/>
                    <a:pt x="10816" y="5134"/>
                    <a:pt x="10812" y="5132"/>
                  </a:cubicBezTo>
                  <a:cubicBezTo>
                    <a:pt x="10800" y="5132"/>
                    <a:pt x="10800" y="5132"/>
                    <a:pt x="10788" y="5121"/>
                  </a:cubicBezTo>
                  <a:lnTo>
                    <a:pt x="10788" y="5121"/>
                  </a:lnTo>
                  <a:cubicBezTo>
                    <a:pt x="10800" y="5132"/>
                    <a:pt x="10811" y="5144"/>
                    <a:pt x="10800" y="5144"/>
                  </a:cubicBezTo>
                  <a:cubicBezTo>
                    <a:pt x="10823" y="5144"/>
                    <a:pt x="10835" y="5168"/>
                    <a:pt x="10847" y="5180"/>
                  </a:cubicBezTo>
                  <a:cubicBezTo>
                    <a:pt x="10859" y="5180"/>
                    <a:pt x="10883" y="5168"/>
                    <a:pt x="10859" y="5156"/>
                  </a:cubicBezTo>
                  <a:lnTo>
                    <a:pt x="10847" y="5156"/>
                  </a:lnTo>
                  <a:cubicBezTo>
                    <a:pt x="10835" y="5144"/>
                    <a:pt x="10835" y="5132"/>
                    <a:pt x="10823" y="5120"/>
                  </a:cubicBezTo>
                  <a:lnTo>
                    <a:pt x="10823" y="5120"/>
                  </a:lnTo>
                  <a:cubicBezTo>
                    <a:pt x="10835" y="5120"/>
                    <a:pt x="10859" y="5144"/>
                    <a:pt x="10871" y="5144"/>
                  </a:cubicBezTo>
                  <a:cubicBezTo>
                    <a:pt x="10883" y="5132"/>
                    <a:pt x="10823" y="5108"/>
                    <a:pt x="10823" y="5096"/>
                  </a:cubicBezTo>
                  <a:cubicBezTo>
                    <a:pt x="10823" y="5096"/>
                    <a:pt x="10823" y="5096"/>
                    <a:pt x="10823" y="5085"/>
                  </a:cubicBezTo>
                  <a:lnTo>
                    <a:pt x="10835" y="5096"/>
                  </a:lnTo>
                  <a:cubicBezTo>
                    <a:pt x="10823" y="5085"/>
                    <a:pt x="10823" y="5073"/>
                    <a:pt x="10823" y="5061"/>
                  </a:cubicBezTo>
                  <a:cubicBezTo>
                    <a:pt x="10812" y="5061"/>
                    <a:pt x="10812" y="5049"/>
                    <a:pt x="10800" y="5037"/>
                  </a:cubicBezTo>
                  <a:lnTo>
                    <a:pt x="10812" y="5037"/>
                  </a:lnTo>
                  <a:cubicBezTo>
                    <a:pt x="10812" y="5037"/>
                    <a:pt x="10812" y="5037"/>
                    <a:pt x="10812" y="5025"/>
                  </a:cubicBezTo>
                  <a:lnTo>
                    <a:pt x="10823" y="5025"/>
                  </a:lnTo>
                  <a:cubicBezTo>
                    <a:pt x="10823" y="5025"/>
                    <a:pt x="10812" y="5025"/>
                    <a:pt x="10812" y="5013"/>
                  </a:cubicBezTo>
                  <a:lnTo>
                    <a:pt x="10823" y="5013"/>
                  </a:lnTo>
                  <a:cubicBezTo>
                    <a:pt x="10823" y="5013"/>
                    <a:pt x="10823" y="5013"/>
                    <a:pt x="10823" y="5025"/>
                  </a:cubicBezTo>
                  <a:cubicBezTo>
                    <a:pt x="10895" y="5073"/>
                    <a:pt x="10800" y="5037"/>
                    <a:pt x="10835" y="5073"/>
                  </a:cubicBezTo>
                  <a:cubicBezTo>
                    <a:pt x="10859" y="5085"/>
                    <a:pt x="10871" y="5108"/>
                    <a:pt x="10895" y="5132"/>
                  </a:cubicBezTo>
                  <a:lnTo>
                    <a:pt x="10871" y="5073"/>
                  </a:lnTo>
                  <a:lnTo>
                    <a:pt x="10871" y="5073"/>
                  </a:lnTo>
                  <a:cubicBezTo>
                    <a:pt x="10879" y="5081"/>
                    <a:pt x="10904" y="5095"/>
                    <a:pt x="10912" y="5095"/>
                  </a:cubicBezTo>
                  <a:cubicBezTo>
                    <a:pt x="10915" y="5095"/>
                    <a:pt x="10914" y="5092"/>
                    <a:pt x="10907" y="5085"/>
                  </a:cubicBezTo>
                  <a:lnTo>
                    <a:pt x="10895" y="5085"/>
                  </a:lnTo>
                  <a:cubicBezTo>
                    <a:pt x="10895" y="5061"/>
                    <a:pt x="10859" y="5037"/>
                    <a:pt x="10883" y="5037"/>
                  </a:cubicBezTo>
                  <a:cubicBezTo>
                    <a:pt x="10883" y="5049"/>
                    <a:pt x="10895" y="5061"/>
                    <a:pt x="10907" y="5061"/>
                  </a:cubicBezTo>
                  <a:cubicBezTo>
                    <a:pt x="10919" y="5061"/>
                    <a:pt x="10895" y="5037"/>
                    <a:pt x="10883" y="5025"/>
                  </a:cubicBezTo>
                  <a:lnTo>
                    <a:pt x="10883" y="5025"/>
                  </a:lnTo>
                  <a:cubicBezTo>
                    <a:pt x="10895" y="5025"/>
                    <a:pt x="10919" y="5061"/>
                    <a:pt x="10931" y="5061"/>
                  </a:cubicBezTo>
                  <a:cubicBezTo>
                    <a:pt x="10919" y="5043"/>
                    <a:pt x="10925" y="5040"/>
                    <a:pt x="10934" y="5040"/>
                  </a:cubicBezTo>
                  <a:cubicBezTo>
                    <a:pt x="10938" y="5040"/>
                    <a:pt x="10943" y="5041"/>
                    <a:pt x="10947" y="5041"/>
                  </a:cubicBezTo>
                  <a:cubicBezTo>
                    <a:pt x="10951" y="5041"/>
                    <a:pt x="10954" y="5040"/>
                    <a:pt x="10954" y="5037"/>
                  </a:cubicBezTo>
                  <a:cubicBezTo>
                    <a:pt x="10907" y="5013"/>
                    <a:pt x="10907" y="4966"/>
                    <a:pt x="10859" y="4954"/>
                  </a:cubicBezTo>
                  <a:lnTo>
                    <a:pt x="10835" y="4906"/>
                  </a:lnTo>
                  <a:lnTo>
                    <a:pt x="10835" y="4906"/>
                  </a:lnTo>
                  <a:cubicBezTo>
                    <a:pt x="10871" y="4930"/>
                    <a:pt x="10895" y="4966"/>
                    <a:pt x="10943" y="4989"/>
                  </a:cubicBezTo>
                  <a:lnTo>
                    <a:pt x="10931" y="5001"/>
                  </a:lnTo>
                  <a:cubicBezTo>
                    <a:pt x="10942" y="5010"/>
                    <a:pt x="10948" y="5014"/>
                    <a:pt x="10951" y="5014"/>
                  </a:cubicBezTo>
                  <a:cubicBezTo>
                    <a:pt x="10962" y="5014"/>
                    <a:pt x="10936" y="4970"/>
                    <a:pt x="10963" y="4970"/>
                  </a:cubicBezTo>
                  <a:cubicBezTo>
                    <a:pt x="10969" y="4970"/>
                    <a:pt x="10978" y="4972"/>
                    <a:pt x="10990" y="4977"/>
                  </a:cubicBezTo>
                  <a:cubicBezTo>
                    <a:pt x="10990" y="4977"/>
                    <a:pt x="10985" y="4972"/>
                    <a:pt x="10995" y="4972"/>
                  </a:cubicBezTo>
                  <a:cubicBezTo>
                    <a:pt x="11001" y="4972"/>
                    <a:pt x="11010" y="4973"/>
                    <a:pt x="11026" y="4977"/>
                  </a:cubicBezTo>
                  <a:lnTo>
                    <a:pt x="10966" y="4942"/>
                  </a:lnTo>
                  <a:cubicBezTo>
                    <a:pt x="10990" y="4942"/>
                    <a:pt x="11014" y="4966"/>
                    <a:pt x="11026" y="4966"/>
                  </a:cubicBezTo>
                  <a:cubicBezTo>
                    <a:pt x="11026" y="4954"/>
                    <a:pt x="11038" y="4954"/>
                    <a:pt x="11038" y="4954"/>
                  </a:cubicBezTo>
                  <a:cubicBezTo>
                    <a:pt x="11050" y="4966"/>
                    <a:pt x="11050" y="4966"/>
                    <a:pt x="11050" y="4977"/>
                  </a:cubicBezTo>
                  <a:cubicBezTo>
                    <a:pt x="11060" y="4981"/>
                    <a:pt x="11067" y="4982"/>
                    <a:pt x="11070" y="4982"/>
                  </a:cubicBezTo>
                  <a:cubicBezTo>
                    <a:pt x="11078" y="4982"/>
                    <a:pt x="11070" y="4974"/>
                    <a:pt x="11062" y="4966"/>
                  </a:cubicBezTo>
                  <a:cubicBezTo>
                    <a:pt x="11050" y="4954"/>
                    <a:pt x="11050" y="4942"/>
                    <a:pt x="11062" y="4942"/>
                  </a:cubicBezTo>
                  <a:cubicBezTo>
                    <a:pt x="11062" y="4942"/>
                    <a:pt x="11062" y="4930"/>
                    <a:pt x="11062" y="4930"/>
                  </a:cubicBezTo>
                  <a:cubicBezTo>
                    <a:pt x="11050" y="4930"/>
                    <a:pt x="11014" y="4906"/>
                    <a:pt x="11002" y="4906"/>
                  </a:cubicBezTo>
                  <a:cubicBezTo>
                    <a:pt x="11019" y="4898"/>
                    <a:pt x="11024" y="4889"/>
                    <a:pt x="11046" y="4889"/>
                  </a:cubicBezTo>
                  <a:cubicBezTo>
                    <a:pt x="11056" y="4889"/>
                    <a:pt x="11068" y="4891"/>
                    <a:pt x="11085" y="4894"/>
                  </a:cubicBezTo>
                  <a:cubicBezTo>
                    <a:pt x="11097" y="4906"/>
                    <a:pt x="11121" y="4918"/>
                    <a:pt x="11121" y="4918"/>
                  </a:cubicBezTo>
                  <a:cubicBezTo>
                    <a:pt x="11133" y="4918"/>
                    <a:pt x="11109" y="4894"/>
                    <a:pt x="11085" y="4882"/>
                  </a:cubicBezTo>
                  <a:cubicBezTo>
                    <a:pt x="11085" y="4870"/>
                    <a:pt x="11085" y="4870"/>
                    <a:pt x="11085" y="4870"/>
                  </a:cubicBezTo>
                  <a:cubicBezTo>
                    <a:pt x="11097" y="4882"/>
                    <a:pt x="11121" y="4882"/>
                    <a:pt x="11121" y="4882"/>
                  </a:cubicBezTo>
                  <a:cubicBezTo>
                    <a:pt x="11129" y="4882"/>
                    <a:pt x="11132" y="4887"/>
                    <a:pt x="11133" y="4887"/>
                  </a:cubicBezTo>
                  <a:cubicBezTo>
                    <a:pt x="11133" y="4887"/>
                    <a:pt x="11133" y="4886"/>
                    <a:pt x="11133" y="4882"/>
                  </a:cubicBezTo>
                  <a:cubicBezTo>
                    <a:pt x="11097" y="4858"/>
                    <a:pt x="11133" y="4858"/>
                    <a:pt x="11109" y="4835"/>
                  </a:cubicBezTo>
                  <a:lnTo>
                    <a:pt x="11109" y="4835"/>
                  </a:lnTo>
                  <a:cubicBezTo>
                    <a:pt x="11109" y="4835"/>
                    <a:pt x="11097" y="4846"/>
                    <a:pt x="11097" y="4846"/>
                  </a:cubicBezTo>
                  <a:cubicBezTo>
                    <a:pt x="11077" y="4826"/>
                    <a:pt x="11056" y="4796"/>
                    <a:pt x="11066" y="4796"/>
                  </a:cubicBezTo>
                  <a:cubicBezTo>
                    <a:pt x="11068" y="4796"/>
                    <a:pt x="11070" y="4797"/>
                    <a:pt x="11073" y="4799"/>
                  </a:cubicBezTo>
                  <a:cubicBezTo>
                    <a:pt x="11097" y="4835"/>
                    <a:pt x="11133" y="4823"/>
                    <a:pt x="11133" y="4846"/>
                  </a:cubicBezTo>
                  <a:cubicBezTo>
                    <a:pt x="11143" y="4850"/>
                    <a:pt x="11149" y="4852"/>
                    <a:pt x="11151" y="4852"/>
                  </a:cubicBezTo>
                  <a:cubicBezTo>
                    <a:pt x="11164" y="4852"/>
                    <a:pt x="11101" y="4811"/>
                    <a:pt x="11121" y="4811"/>
                  </a:cubicBezTo>
                  <a:lnTo>
                    <a:pt x="11121" y="4811"/>
                  </a:lnTo>
                  <a:lnTo>
                    <a:pt x="11145" y="4823"/>
                  </a:lnTo>
                  <a:cubicBezTo>
                    <a:pt x="11181" y="4846"/>
                    <a:pt x="11157" y="4846"/>
                    <a:pt x="11169" y="4846"/>
                  </a:cubicBezTo>
                  <a:cubicBezTo>
                    <a:pt x="11193" y="4870"/>
                    <a:pt x="11157" y="4882"/>
                    <a:pt x="11181" y="4918"/>
                  </a:cubicBezTo>
                  <a:lnTo>
                    <a:pt x="11216" y="4894"/>
                  </a:lnTo>
                  <a:cubicBezTo>
                    <a:pt x="11204" y="4835"/>
                    <a:pt x="11276" y="4823"/>
                    <a:pt x="11228" y="4739"/>
                  </a:cubicBezTo>
                  <a:lnTo>
                    <a:pt x="11228" y="4739"/>
                  </a:lnTo>
                  <a:cubicBezTo>
                    <a:pt x="11228" y="4751"/>
                    <a:pt x="11228" y="4751"/>
                    <a:pt x="11228" y="4751"/>
                  </a:cubicBezTo>
                  <a:cubicBezTo>
                    <a:pt x="11228" y="4739"/>
                    <a:pt x="11228" y="4739"/>
                    <a:pt x="11216" y="4727"/>
                  </a:cubicBezTo>
                  <a:lnTo>
                    <a:pt x="11216" y="4739"/>
                  </a:lnTo>
                  <a:lnTo>
                    <a:pt x="11204" y="4715"/>
                  </a:lnTo>
                  <a:lnTo>
                    <a:pt x="11204" y="4715"/>
                  </a:lnTo>
                  <a:cubicBezTo>
                    <a:pt x="11222" y="4721"/>
                    <a:pt x="11234" y="4721"/>
                    <a:pt x="11246" y="4721"/>
                  </a:cubicBezTo>
                  <a:cubicBezTo>
                    <a:pt x="11258" y="4721"/>
                    <a:pt x="11270" y="4721"/>
                    <a:pt x="11288" y="4727"/>
                  </a:cubicBezTo>
                  <a:cubicBezTo>
                    <a:pt x="11252" y="4715"/>
                    <a:pt x="11252" y="4715"/>
                    <a:pt x="11228" y="4704"/>
                  </a:cubicBezTo>
                  <a:cubicBezTo>
                    <a:pt x="11204" y="4680"/>
                    <a:pt x="11193" y="4668"/>
                    <a:pt x="11204" y="4668"/>
                  </a:cubicBezTo>
                  <a:lnTo>
                    <a:pt x="11204" y="4668"/>
                  </a:lnTo>
                  <a:cubicBezTo>
                    <a:pt x="11228" y="4680"/>
                    <a:pt x="11228" y="4692"/>
                    <a:pt x="11252" y="4692"/>
                  </a:cubicBezTo>
                  <a:cubicBezTo>
                    <a:pt x="11240" y="4692"/>
                    <a:pt x="11228" y="4668"/>
                    <a:pt x="11228" y="4668"/>
                  </a:cubicBezTo>
                  <a:lnTo>
                    <a:pt x="11228" y="4668"/>
                  </a:lnTo>
                  <a:cubicBezTo>
                    <a:pt x="11240" y="4668"/>
                    <a:pt x="11252" y="4668"/>
                    <a:pt x="11276" y="4680"/>
                  </a:cubicBezTo>
                  <a:cubicBezTo>
                    <a:pt x="11276" y="4684"/>
                    <a:pt x="11275" y="4685"/>
                    <a:pt x="11273" y="4685"/>
                  </a:cubicBezTo>
                  <a:cubicBezTo>
                    <a:pt x="11269" y="4685"/>
                    <a:pt x="11264" y="4680"/>
                    <a:pt x="11264" y="4680"/>
                  </a:cubicBezTo>
                  <a:lnTo>
                    <a:pt x="11264" y="4680"/>
                  </a:lnTo>
                  <a:cubicBezTo>
                    <a:pt x="11264" y="4692"/>
                    <a:pt x="11288" y="4680"/>
                    <a:pt x="11300" y="4704"/>
                  </a:cubicBezTo>
                  <a:lnTo>
                    <a:pt x="11300" y="4692"/>
                  </a:lnTo>
                  <a:cubicBezTo>
                    <a:pt x="11324" y="4704"/>
                    <a:pt x="11335" y="4715"/>
                    <a:pt x="11347" y="4727"/>
                  </a:cubicBezTo>
                  <a:cubicBezTo>
                    <a:pt x="11347" y="4692"/>
                    <a:pt x="11300" y="4644"/>
                    <a:pt x="11288" y="4620"/>
                  </a:cubicBezTo>
                  <a:lnTo>
                    <a:pt x="11288" y="4620"/>
                  </a:lnTo>
                  <a:cubicBezTo>
                    <a:pt x="11296" y="4629"/>
                    <a:pt x="11328" y="4648"/>
                    <a:pt x="11338" y="4656"/>
                  </a:cubicBezTo>
                  <a:lnTo>
                    <a:pt x="11338" y="4656"/>
                  </a:lnTo>
                  <a:cubicBezTo>
                    <a:pt x="11350" y="4652"/>
                    <a:pt x="11324" y="4621"/>
                    <a:pt x="11314" y="4595"/>
                  </a:cubicBezTo>
                  <a:lnTo>
                    <a:pt x="11314" y="4595"/>
                  </a:lnTo>
                  <a:cubicBezTo>
                    <a:pt x="11360" y="4572"/>
                    <a:pt x="11396" y="4537"/>
                    <a:pt x="11466" y="4537"/>
                  </a:cubicBezTo>
                  <a:lnTo>
                    <a:pt x="11419" y="4489"/>
                  </a:lnTo>
                  <a:lnTo>
                    <a:pt x="11466" y="4501"/>
                  </a:lnTo>
                  <a:cubicBezTo>
                    <a:pt x="11526" y="4477"/>
                    <a:pt x="11514" y="4430"/>
                    <a:pt x="11526" y="4382"/>
                  </a:cubicBezTo>
                  <a:cubicBezTo>
                    <a:pt x="11526" y="4376"/>
                    <a:pt x="11528" y="4374"/>
                    <a:pt x="11532" y="4374"/>
                  </a:cubicBezTo>
                  <a:cubicBezTo>
                    <a:pt x="11543" y="4374"/>
                    <a:pt x="11568" y="4394"/>
                    <a:pt x="11585" y="4394"/>
                  </a:cubicBezTo>
                  <a:cubicBezTo>
                    <a:pt x="11609" y="4382"/>
                    <a:pt x="11550" y="4334"/>
                    <a:pt x="11562" y="4299"/>
                  </a:cubicBezTo>
                  <a:lnTo>
                    <a:pt x="11562" y="4299"/>
                  </a:lnTo>
                  <a:cubicBezTo>
                    <a:pt x="11572" y="4309"/>
                    <a:pt x="11600" y="4337"/>
                    <a:pt x="11615" y="4337"/>
                  </a:cubicBezTo>
                  <a:cubicBezTo>
                    <a:pt x="11617" y="4337"/>
                    <a:pt x="11620" y="4336"/>
                    <a:pt x="11621" y="4334"/>
                  </a:cubicBezTo>
                  <a:cubicBezTo>
                    <a:pt x="11609" y="4323"/>
                    <a:pt x="11585" y="4311"/>
                    <a:pt x="11597" y="4311"/>
                  </a:cubicBezTo>
                  <a:lnTo>
                    <a:pt x="11609" y="4323"/>
                  </a:lnTo>
                  <a:cubicBezTo>
                    <a:pt x="11616" y="4325"/>
                    <a:pt x="11621" y="4326"/>
                    <a:pt x="11624" y="4326"/>
                  </a:cubicBezTo>
                  <a:cubicBezTo>
                    <a:pt x="11638" y="4326"/>
                    <a:pt x="11626" y="4308"/>
                    <a:pt x="11645" y="4299"/>
                  </a:cubicBezTo>
                  <a:cubicBezTo>
                    <a:pt x="11657" y="4275"/>
                    <a:pt x="11633" y="4239"/>
                    <a:pt x="11597" y="4180"/>
                  </a:cubicBezTo>
                  <a:cubicBezTo>
                    <a:pt x="11599" y="4176"/>
                    <a:pt x="11602" y="4174"/>
                    <a:pt x="11605" y="4174"/>
                  </a:cubicBezTo>
                  <a:cubicBezTo>
                    <a:pt x="11621" y="4174"/>
                    <a:pt x="11647" y="4215"/>
                    <a:pt x="11657" y="4215"/>
                  </a:cubicBezTo>
                  <a:cubicBezTo>
                    <a:pt x="11633" y="4215"/>
                    <a:pt x="11657" y="4239"/>
                    <a:pt x="11681" y="4251"/>
                  </a:cubicBezTo>
                  <a:cubicBezTo>
                    <a:pt x="11672" y="4243"/>
                    <a:pt x="11670" y="4229"/>
                    <a:pt x="11681" y="4229"/>
                  </a:cubicBezTo>
                  <a:cubicBezTo>
                    <a:pt x="11686" y="4229"/>
                    <a:pt x="11693" y="4232"/>
                    <a:pt x="11705" y="4239"/>
                  </a:cubicBezTo>
                  <a:cubicBezTo>
                    <a:pt x="11716" y="4227"/>
                    <a:pt x="11716" y="4227"/>
                    <a:pt x="11693" y="4192"/>
                  </a:cubicBezTo>
                  <a:lnTo>
                    <a:pt x="11693" y="4192"/>
                  </a:lnTo>
                  <a:cubicBezTo>
                    <a:pt x="11697" y="4201"/>
                    <a:pt x="11696" y="4205"/>
                    <a:pt x="11693" y="4205"/>
                  </a:cubicBezTo>
                  <a:cubicBezTo>
                    <a:pt x="11688" y="4205"/>
                    <a:pt x="11676" y="4194"/>
                    <a:pt x="11669" y="4180"/>
                  </a:cubicBezTo>
                  <a:cubicBezTo>
                    <a:pt x="11682" y="4180"/>
                    <a:pt x="11688" y="4172"/>
                    <a:pt x="11700" y="4172"/>
                  </a:cubicBezTo>
                  <a:cubicBezTo>
                    <a:pt x="11708" y="4172"/>
                    <a:pt x="11720" y="4176"/>
                    <a:pt x="11740" y="4192"/>
                  </a:cubicBezTo>
                  <a:cubicBezTo>
                    <a:pt x="11764" y="4132"/>
                    <a:pt x="11812" y="4084"/>
                    <a:pt x="11847" y="4025"/>
                  </a:cubicBezTo>
                  <a:cubicBezTo>
                    <a:pt x="11839" y="4016"/>
                    <a:pt x="11835" y="4014"/>
                    <a:pt x="11833" y="4014"/>
                  </a:cubicBezTo>
                  <a:cubicBezTo>
                    <a:pt x="11830" y="4014"/>
                    <a:pt x="11830" y="4017"/>
                    <a:pt x="11829" y="4017"/>
                  </a:cubicBezTo>
                  <a:cubicBezTo>
                    <a:pt x="11828" y="4017"/>
                    <a:pt x="11826" y="4016"/>
                    <a:pt x="11824" y="4013"/>
                  </a:cubicBezTo>
                  <a:cubicBezTo>
                    <a:pt x="11812" y="3995"/>
                    <a:pt x="11818" y="3995"/>
                    <a:pt x="11824" y="3995"/>
                  </a:cubicBezTo>
                  <a:cubicBezTo>
                    <a:pt x="11830" y="3995"/>
                    <a:pt x="11835" y="3995"/>
                    <a:pt x="11824" y="3977"/>
                  </a:cubicBezTo>
                  <a:lnTo>
                    <a:pt x="11824" y="3977"/>
                  </a:lnTo>
                  <a:lnTo>
                    <a:pt x="11847" y="4001"/>
                  </a:lnTo>
                  <a:cubicBezTo>
                    <a:pt x="11859" y="3989"/>
                    <a:pt x="11824" y="3942"/>
                    <a:pt x="11812" y="3906"/>
                  </a:cubicBezTo>
                  <a:lnTo>
                    <a:pt x="11812" y="3906"/>
                  </a:lnTo>
                  <a:cubicBezTo>
                    <a:pt x="11835" y="3930"/>
                    <a:pt x="11847" y="3918"/>
                    <a:pt x="11859" y="3942"/>
                  </a:cubicBezTo>
                  <a:cubicBezTo>
                    <a:pt x="11859" y="3941"/>
                    <a:pt x="11860" y="3940"/>
                    <a:pt x="11862" y="3940"/>
                  </a:cubicBezTo>
                  <a:cubicBezTo>
                    <a:pt x="11876" y="3940"/>
                    <a:pt x="11956" y="3982"/>
                    <a:pt x="11968" y="3982"/>
                  </a:cubicBezTo>
                  <a:cubicBezTo>
                    <a:pt x="11970" y="3982"/>
                    <a:pt x="11970" y="3981"/>
                    <a:pt x="11966" y="3977"/>
                  </a:cubicBezTo>
                  <a:lnTo>
                    <a:pt x="11847" y="3906"/>
                  </a:lnTo>
                  <a:cubicBezTo>
                    <a:pt x="11839" y="3906"/>
                    <a:pt x="11842" y="3900"/>
                    <a:pt x="11841" y="3896"/>
                  </a:cubicBezTo>
                  <a:lnTo>
                    <a:pt x="11841" y="3896"/>
                  </a:lnTo>
                  <a:cubicBezTo>
                    <a:pt x="11864" y="3906"/>
                    <a:pt x="11895" y="3906"/>
                    <a:pt x="11895" y="3906"/>
                  </a:cubicBezTo>
                  <a:cubicBezTo>
                    <a:pt x="11931" y="3930"/>
                    <a:pt x="11919" y="3930"/>
                    <a:pt x="11919" y="3942"/>
                  </a:cubicBezTo>
                  <a:cubicBezTo>
                    <a:pt x="11943" y="3959"/>
                    <a:pt x="11952" y="3959"/>
                    <a:pt x="11960" y="3959"/>
                  </a:cubicBezTo>
                  <a:cubicBezTo>
                    <a:pt x="11969" y="3959"/>
                    <a:pt x="11978" y="3959"/>
                    <a:pt x="12002" y="3977"/>
                  </a:cubicBezTo>
                  <a:cubicBezTo>
                    <a:pt x="12002" y="3965"/>
                    <a:pt x="11978" y="3965"/>
                    <a:pt x="11955" y="3942"/>
                  </a:cubicBezTo>
                  <a:cubicBezTo>
                    <a:pt x="11944" y="3921"/>
                    <a:pt x="11916" y="3892"/>
                    <a:pt x="11932" y="3892"/>
                  </a:cubicBezTo>
                  <a:cubicBezTo>
                    <a:pt x="11934" y="3892"/>
                    <a:pt x="11938" y="3892"/>
                    <a:pt x="11943" y="3894"/>
                  </a:cubicBezTo>
                  <a:lnTo>
                    <a:pt x="11907" y="3846"/>
                  </a:lnTo>
                  <a:lnTo>
                    <a:pt x="11907" y="3846"/>
                  </a:lnTo>
                  <a:cubicBezTo>
                    <a:pt x="11923" y="3854"/>
                    <a:pt x="11929" y="3857"/>
                    <a:pt x="11932" y="3857"/>
                  </a:cubicBezTo>
                  <a:cubicBezTo>
                    <a:pt x="11936" y="3857"/>
                    <a:pt x="11923" y="3846"/>
                    <a:pt x="11931" y="3846"/>
                  </a:cubicBezTo>
                  <a:lnTo>
                    <a:pt x="11931" y="3846"/>
                  </a:lnTo>
                  <a:lnTo>
                    <a:pt x="11955" y="3858"/>
                  </a:lnTo>
                  <a:lnTo>
                    <a:pt x="11990" y="3858"/>
                  </a:lnTo>
                  <a:cubicBezTo>
                    <a:pt x="12008" y="3870"/>
                    <a:pt x="12005" y="3870"/>
                    <a:pt x="12002" y="3870"/>
                  </a:cubicBezTo>
                  <a:cubicBezTo>
                    <a:pt x="11999" y="3870"/>
                    <a:pt x="11996" y="3870"/>
                    <a:pt x="12014" y="3882"/>
                  </a:cubicBezTo>
                  <a:lnTo>
                    <a:pt x="12026" y="3882"/>
                  </a:lnTo>
                  <a:cubicBezTo>
                    <a:pt x="12002" y="3870"/>
                    <a:pt x="11990" y="3846"/>
                    <a:pt x="11978" y="3846"/>
                  </a:cubicBezTo>
                  <a:cubicBezTo>
                    <a:pt x="11943" y="3811"/>
                    <a:pt x="11907" y="3775"/>
                    <a:pt x="11931" y="3763"/>
                  </a:cubicBezTo>
                  <a:lnTo>
                    <a:pt x="11931" y="3763"/>
                  </a:lnTo>
                  <a:cubicBezTo>
                    <a:pt x="11966" y="3775"/>
                    <a:pt x="11955" y="3799"/>
                    <a:pt x="11990" y="3811"/>
                  </a:cubicBezTo>
                  <a:cubicBezTo>
                    <a:pt x="12026" y="3799"/>
                    <a:pt x="11919" y="3715"/>
                    <a:pt x="11931" y="3703"/>
                  </a:cubicBezTo>
                  <a:cubicBezTo>
                    <a:pt x="11955" y="3703"/>
                    <a:pt x="11919" y="3680"/>
                    <a:pt x="11931" y="3656"/>
                  </a:cubicBezTo>
                  <a:lnTo>
                    <a:pt x="11931" y="3656"/>
                  </a:lnTo>
                  <a:cubicBezTo>
                    <a:pt x="11955" y="3680"/>
                    <a:pt x="11966" y="3668"/>
                    <a:pt x="11990" y="3680"/>
                  </a:cubicBezTo>
                  <a:lnTo>
                    <a:pt x="12014" y="3703"/>
                  </a:lnTo>
                  <a:cubicBezTo>
                    <a:pt x="12014" y="3697"/>
                    <a:pt x="12017" y="3695"/>
                    <a:pt x="12023" y="3695"/>
                  </a:cubicBezTo>
                  <a:cubicBezTo>
                    <a:pt x="12029" y="3695"/>
                    <a:pt x="12038" y="3697"/>
                    <a:pt x="12050" y="3703"/>
                  </a:cubicBezTo>
                  <a:cubicBezTo>
                    <a:pt x="12014" y="3680"/>
                    <a:pt x="12026" y="3656"/>
                    <a:pt x="12014" y="3632"/>
                  </a:cubicBezTo>
                  <a:lnTo>
                    <a:pt x="11990" y="3620"/>
                  </a:lnTo>
                  <a:cubicBezTo>
                    <a:pt x="11990" y="3596"/>
                    <a:pt x="11978" y="3572"/>
                    <a:pt x="11990" y="3572"/>
                  </a:cubicBezTo>
                  <a:cubicBezTo>
                    <a:pt x="11990" y="3549"/>
                    <a:pt x="11966" y="3537"/>
                    <a:pt x="11943" y="3501"/>
                  </a:cubicBezTo>
                  <a:lnTo>
                    <a:pt x="11943" y="3501"/>
                  </a:lnTo>
                  <a:cubicBezTo>
                    <a:pt x="11966" y="3513"/>
                    <a:pt x="12002" y="3537"/>
                    <a:pt x="12038" y="3561"/>
                  </a:cubicBezTo>
                  <a:cubicBezTo>
                    <a:pt x="12030" y="3557"/>
                    <a:pt x="12025" y="3555"/>
                    <a:pt x="12021" y="3555"/>
                  </a:cubicBezTo>
                  <a:cubicBezTo>
                    <a:pt x="12013" y="3555"/>
                    <a:pt x="12010" y="3561"/>
                    <a:pt x="12002" y="3561"/>
                  </a:cubicBezTo>
                  <a:cubicBezTo>
                    <a:pt x="12014" y="3596"/>
                    <a:pt x="12074" y="3656"/>
                    <a:pt x="12038" y="3668"/>
                  </a:cubicBezTo>
                  <a:cubicBezTo>
                    <a:pt x="12059" y="3685"/>
                    <a:pt x="12068" y="3691"/>
                    <a:pt x="12070" y="3691"/>
                  </a:cubicBezTo>
                  <a:cubicBezTo>
                    <a:pt x="12077" y="3691"/>
                    <a:pt x="12048" y="3656"/>
                    <a:pt x="12074" y="3656"/>
                  </a:cubicBezTo>
                  <a:cubicBezTo>
                    <a:pt x="12074" y="3668"/>
                    <a:pt x="12074" y="3668"/>
                    <a:pt x="12086" y="3668"/>
                  </a:cubicBezTo>
                  <a:cubicBezTo>
                    <a:pt x="12086" y="3680"/>
                    <a:pt x="12086" y="3703"/>
                    <a:pt x="12121" y="3727"/>
                  </a:cubicBezTo>
                  <a:cubicBezTo>
                    <a:pt x="12132" y="3707"/>
                    <a:pt x="12080" y="3677"/>
                    <a:pt x="12088" y="3677"/>
                  </a:cubicBezTo>
                  <a:lnTo>
                    <a:pt x="12088" y="3677"/>
                  </a:lnTo>
                  <a:cubicBezTo>
                    <a:pt x="12090" y="3677"/>
                    <a:pt x="12093" y="3678"/>
                    <a:pt x="12097" y="3680"/>
                  </a:cubicBezTo>
                  <a:cubicBezTo>
                    <a:pt x="12093" y="3668"/>
                    <a:pt x="12099" y="3664"/>
                    <a:pt x="12108" y="3664"/>
                  </a:cubicBezTo>
                  <a:cubicBezTo>
                    <a:pt x="12125" y="3664"/>
                    <a:pt x="12157" y="3680"/>
                    <a:pt x="12157" y="3680"/>
                  </a:cubicBezTo>
                  <a:cubicBezTo>
                    <a:pt x="12145" y="3656"/>
                    <a:pt x="12086" y="3608"/>
                    <a:pt x="12109" y="3596"/>
                  </a:cubicBezTo>
                  <a:lnTo>
                    <a:pt x="12109" y="3596"/>
                  </a:lnTo>
                  <a:lnTo>
                    <a:pt x="12145" y="3632"/>
                  </a:lnTo>
                  <a:cubicBezTo>
                    <a:pt x="12157" y="3620"/>
                    <a:pt x="12086" y="3584"/>
                    <a:pt x="12097" y="3572"/>
                  </a:cubicBezTo>
                  <a:cubicBezTo>
                    <a:pt x="12097" y="3572"/>
                    <a:pt x="12071" y="3546"/>
                    <a:pt x="12064" y="3546"/>
                  </a:cubicBezTo>
                  <a:cubicBezTo>
                    <a:pt x="12062" y="3546"/>
                    <a:pt x="12062" y="3547"/>
                    <a:pt x="12062" y="3549"/>
                  </a:cubicBezTo>
                  <a:cubicBezTo>
                    <a:pt x="12038" y="3525"/>
                    <a:pt x="12050" y="3513"/>
                    <a:pt x="12062" y="3501"/>
                  </a:cubicBezTo>
                  <a:cubicBezTo>
                    <a:pt x="12062" y="3501"/>
                    <a:pt x="12050" y="3501"/>
                    <a:pt x="12038" y="3489"/>
                  </a:cubicBezTo>
                  <a:cubicBezTo>
                    <a:pt x="12034" y="3488"/>
                    <a:pt x="12031" y="3487"/>
                    <a:pt x="12029" y="3487"/>
                  </a:cubicBezTo>
                  <a:cubicBezTo>
                    <a:pt x="12016" y="3487"/>
                    <a:pt x="12032" y="3508"/>
                    <a:pt x="12021" y="3508"/>
                  </a:cubicBezTo>
                  <a:cubicBezTo>
                    <a:pt x="12018" y="3508"/>
                    <a:pt x="12012" y="3506"/>
                    <a:pt x="12002" y="3501"/>
                  </a:cubicBezTo>
                  <a:lnTo>
                    <a:pt x="12002" y="3501"/>
                  </a:lnTo>
                  <a:lnTo>
                    <a:pt x="12038" y="3537"/>
                  </a:lnTo>
                  <a:cubicBezTo>
                    <a:pt x="12014" y="3537"/>
                    <a:pt x="11978" y="3513"/>
                    <a:pt x="11966" y="3501"/>
                  </a:cubicBezTo>
                  <a:cubicBezTo>
                    <a:pt x="11943" y="3489"/>
                    <a:pt x="11939" y="3486"/>
                    <a:pt x="11942" y="3486"/>
                  </a:cubicBezTo>
                  <a:cubicBezTo>
                    <a:pt x="11944" y="3486"/>
                    <a:pt x="11951" y="3488"/>
                    <a:pt x="11956" y="3488"/>
                  </a:cubicBezTo>
                  <a:cubicBezTo>
                    <a:pt x="11964" y="3488"/>
                    <a:pt x="11966" y="3484"/>
                    <a:pt x="11943" y="3465"/>
                  </a:cubicBezTo>
                  <a:lnTo>
                    <a:pt x="11943" y="3477"/>
                  </a:lnTo>
                  <a:cubicBezTo>
                    <a:pt x="11895" y="3453"/>
                    <a:pt x="11919" y="3430"/>
                    <a:pt x="11931" y="3430"/>
                  </a:cubicBezTo>
                  <a:cubicBezTo>
                    <a:pt x="11955" y="3430"/>
                    <a:pt x="11966" y="3430"/>
                    <a:pt x="12002" y="3442"/>
                  </a:cubicBezTo>
                  <a:lnTo>
                    <a:pt x="12002" y="3465"/>
                  </a:lnTo>
                  <a:cubicBezTo>
                    <a:pt x="12007" y="3467"/>
                    <a:pt x="12011" y="3468"/>
                    <a:pt x="12013" y="3468"/>
                  </a:cubicBezTo>
                  <a:cubicBezTo>
                    <a:pt x="12029" y="3468"/>
                    <a:pt x="12004" y="3440"/>
                    <a:pt x="12014" y="3430"/>
                  </a:cubicBezTo>
                  <a:lnTo>
                    <a:pt x="12014" y="3430"/>
                  </a:lnTo>
                  <a:cubicBezTo>
                    <a:pt x="12014" y="3430"/>
                    <a:pt x="12014" y="3430"/>
                    <a:pt x="12026" y="3442"/>
                  </a:cubicBezTo>
                  <a:cubicBezTo>
                    <a:pt x="12038" y="3430"/>
                    <a:pt x="12026" y="3406"/>
                    <a:pt x="12038" y="3406"/>
                  </a:cubicBezTo>
                  <a:lnTo>
                    <a:pt x="12014" y="3394"/>
                  </a:lnTo>
                  <a:lnTo>
                    <a:pt x="12026" y="3406"/>
                  </a:lnTo>
                  <a:cubicBezTo>
                    <a:pt x="12014" y="3406"/>
                    <a:pt x="11990" y="3406"/>
                    <a:pt x="11978" y="3382"/>
                  </a:cubicBezTo>
                  <a:cubicBezTo>
                    <a:pt x="11975" y="3376"/>
                    <a:pt x="11977" y="3374"/>
                    <a:pt x="11981" y="3374"/>
                  </a:cubicBezTo>
                  <a:cubicBezTo>
                    <a:pt x="11993" y="3374"/>
                    <a:pt x="12032" y="3397"/>
                    <a:pt x="12050" y="3406"/>
                  </a:cubicBezTo>
                  <a:cubicBezTo>
                    <a:pt x="12097" y="3442"/>
                    <a:pt x="12038" y="3418"/>
                    <a:pt x="12050" y="3442"/>
                  </a:cubicBezTo>
                  <a:cubicBezTo>
                    <a:pt x="12060" y="3446"/>
                    <a:pt x="12066" y="3448"/>
                    <a:pt x="12070" y="3448"/>
                  </a:cubicBezTo>
                  <a:cubicBezTo>
                    <a:pt x="12084" y="3448"/>
                    <a:pt x="12075" y="3428"/>
                    <a:pt x="12096" y="3428"/>
                  </a:cubicBezTo>
                  <a:cubicBezTo>
                    <a:pt x="12100" y="3428"/>
                    <a:pt x="12104" y="3428"/>
                    <a:pt x="12109" y="3430"/>
                  </a:cubicBezTo>
                  <a:cubicBezTo>
                    <a:pt x="12145" y="3465"/>
                    <a:pt x="12086" y="3442"/>
                    <a:pt x="12133" y="3477"/>
                  </a:cubicBezTo>
                  <a:cubicBezTo>
                    <a:pt x="12145" y="3465"/>
                    <a:pt x="12121" y="3442"/>
                    <a:pt x="12133" y="3442"/>
                  </a:cubicBezTo>
                  <a:lnTo>
                    <a:pt x="12133" y="3442"/>
                  </a:lnTo>
                  <a:cubicBezTo>
                    <a:pt x="12157" y="3453"/>
                    <a:pt x="12157" y="3465"/>
                    <a:pt x="12181" y="3489"/>
                  </a:cubicBezTo>
                  <a:lnTo>
                    <a:pt x="12205" y="3489"/>
                  </a:lnTo>
                  <a:cubicBezTo>
                    <a:pt x="12193" y="3513"/>
                    <a:pt x="12264" y="3525"/>
                    <a:pt x="12264" y="3549"/>
                  </a:cubicBezTo>
                  <a:cubicBezTo>
                    <a:pt x="12267" y="3550"/>
                    <a:pt x="12268" y="3551"/>
                    <a:pt x="12269" y="3551"/>
                  </a:cubicBezTo>
                  <a:cubicBezTo>
                    <a:pt x="12275" y="3551"/>
                    <a:pt x="12243" y="3523"/>
                    <a:pt x="12255" y="3523"/>
                  </a:cubicBezTo>
                  <a:cubicBezTo>
                    <a:pt x="12257" y="3523"/>
                    <a:pt x="12260" y="3524"/>
                    <a:pt x="12264" y="3525"/>
                  </a:cubicBezTo>
                  <a:cubicBezTo>
                    <a:pt x="12240" y="3513"/>
                    <a:pt x="12205" y="3489"/>
                    <a:pt x="12193" y="3477"/>
                  </a:cubicBezTo>
                  <a:lnTo>
                    <a:pt x="12216" y="3465"/>
                  </a:lnTo>
                  <a:cubicBezTo>
                    <a:pt x="12222" y="3468"/>
                    <a:pt x="12227" y="3472"/>
                    <a:pt x="12231" y="3477"/>
                  </a:cubicBezTo>
                  <a:lnTo>
                    <a:pt x="12231" y="3477"/>
                  </a:lnTo>
                  <a:cubicBezTo>
                    <a:pt x="12245" y="3472"/>
                    <a:pt x="12180" y="3428"/>
                    <a:pt x="12169" y="3406"/>
                  </a:cubicBezTo>
                  <a:cubicBezTo>
                    <a:pt x="12169" y="3400"/>
                    <a:pt x="12172" y="3397"/>
                    <a:pt x="12176" y="3397"/>
                  </a:cubicBezTo>
                  <a:cubicBezTo>
                    <a:pt x="12181" y="3397"/>
                    <a:pt x="12187" y="3400"/>
                    <a:pt x="12193" y="3406"/>
                  </a:cubicBezTo>
                  <a:cubicBezTo>
                    <a:pt x="12169" y="3358"/>
                    <a:pt x="12181" y="3334"/>
                    <a:pt x="12157" y="3287"/>
                  </a:cubicBezTo>
                  <a:lnTo>
                    <a:pt x="12157" y="3287"/>
                  </a:lnTo>
                  <a:cubicBezTo>
                    <a:pt x="12181" y="3322"/>
                    <a:pt x="12205" y="3322"/>
                    <a:pt x="12228" y="3334"/>
                  </a:cubicBezTo>
                  <a:cubicBezTo>
                    <a:pt x="12228" y="3346"/>
                    <a:pt x="12276" y="3382"/>
                    <a:pt x="12300" y="3394"/>
                  </a:cubicBezTo>
                  <a:cubicBezTo>
                    <a:pt x="12300" y="3382"/>
                    <a:pt x="12264" y="3346"/>
                    <a:pt x="12240" y="3346"/>
                  </a:cubicBezTo>
                  <a:cubicBezTo>
                    <a:pt x="12261" y="3346"/>
                    <a:pt x="12229" y="3320"/>
                    <a:pt x="12242" y="3320"/>
                  </a:cubicBezTo>
                  <a:cubicBezTo>
                    <a:pt x="12244" y="3320"/>
                    <a:pt x="12247" y="3321"/>
                    <a:pt x="12252" y="3322"/>
                  </a:cubicBezTo>
                  <a:cubicBezTo>
                    <a:pt x="12276" y="3322"/>
                    <a:pt x="12300" y="3358"/>
                    <a:pt x="12312" y="3370"/>
                  </a:cubicBezTo>
                  <a:cubicBezTo>
                    <a:pt x="12324" y="3358"/>
                    <a:pt x="12264" y="3322"/>
                    <a:pt x="12288" y="3322"/>
                  </a:cubicBezTo>
                  <a:cubicBezTo>
                    <a:pt x="12288" y="3322"/>
                    <a:pt x="12288" y="3322"/>
                    <a:pt x="12300" y="3334"/>
                  </a:cubicBezTo>
                  <a:cubicBezTo>
                    <a:pt x="12312" y="3334"/>
                    <a:pt x="12300" y="3311"/>
                    <a:pt x="12276" y="3287"/>
                  </a:cubicBezTo>
                  <a:lnTo>
                    <a:pt x="12276" y="3287"/>
                  </a:lnTo>
                  <a:cubicBezTo>
                    <a:pt x="12291" y="3296"/>
                    <a:pt x="12299" y="3299"/>
                    <a:pt x="12304" y="3299"/>
                  </a:cubicBezTo>
                  <a:cubicBezTo>
                    <a:pt x="12314" y="3299"/>
                    <a:pt x="12310" y="3287"/>
                    <a:pt x="12320" y="3287"/>
                  </a:cubicBezTo>
                  <a:cubicBezTo>
                    <a:pt x="12324" y="3287"/>
                    <a:pt x="12333" y="3290"/>
                    <a:pt x="12347" y="3299"/>
                  </a:cubicBezTo>
                  <a:cubicBezTo>
                    <a:pt x="12336" y="3275"/>
                    <a:pt x="12312" y="3287"/>
                    <a:pt x="12288" y="3263"/>
                  </a:cubicBezTo>
                  <a:cubicBezTo>
                    <a:pt x="12276" y="3239"/>
                    <a:pt x="12300" y="3239"/>
                    <a:pt x="12312" y="3239"/>
                  </a:cubicBezTo>
                  <a:cubicBezTo>
                    <a:pt x="12312" y="3251"/>
                    <a:pt x="12324" y="3263"/>
                    <a:pt x="12312" y="3263"/>
                  </a:cubicBezTo>
                  <a:lnTo>
                    <a:pt x="12359" y="3287"/>
                  </a:lnTo>
                  <a:cubicBezTo>
                    <a:pt x="12395" y="3275"/>
                    <a:pt x="12276" y="3203"/>
                    <a:pt x="12324" y="3203"/>
                  </a:cubicBezTo>
                  <a:cubicBezTo>
                    <a:pt x="12335" y="3238"/>
                    <a:pt x="12358" y="3228"/>
                    <a:pt x="12380" y="3259"/>
                  </a:cubicBezTo>
                  <a:lnTo>
                    <a:pt x="12380" y="3259"/>
                  </a:lnTo>
                  <a:cubicBezTo>
                    <a:pt x="12376" y="3248"/>
                    <a:pt x="12391" y="3238"/>
                    <a:pt x="12359" y="3227"/>
                  </a:cubicBezTo>
                  <a:cubicBezTo>
                    <a:pt x="12371" y="3215"/>
                    <a:pt x="12383" y="3215"/>
                    <a:pt x="12383" y="3215"/>
                  </a:cubicBezTo>
                  <a:cubicBezTo>
                    <a:pt x="12383" y="3203"/>
                    <a:pt x="12371" y="3180"/>
                    <a:pt x="12347" y="3168"/>
                  </a:cubicBezTo>
                  <a:cubicBezTo>
                    <a:pt x="12351" y="3164"/>
                    <a:pt x="12358" y="3162"/>
                    <a:pt x="12366" y="3162"/>
                  </a:cubicBezTo>
                  <a:cubicBezTo>
                    <a:pt x="12382" y="3162"/>
                    <a:pt x="12403" y="3168"/>
                    <a:pt x="12419" y="3168"/>
                  </a:cubicBezTo>
                  <a:cubicBezTo>
                    <a:pt x="12407" y="3120"/>
                    <a:pt x="12467" y="3132"/>
                    <a:pt x="12467" y="3084"/>
                  </a:cubicBezTo>
                  <a:lnTo>
                    <a:pt x="12455" y="3084"/>
                  </a:lnTo>
                  <a:cubicBezTo>
                    <a:pt x="12478" y="3072"/>
                    <a:pt x="12395" y="3061"/>
                    <a:pt x="12419" y="3037"/>
                  </a:cubicBezTo>
                  <a:lnTo>
                    <a:pt x="12419" y="3037"/>
                  </a:lnTo>
                  <a:cubicBezTo>
                    <a:pt x="12443" y="3055"/>
                    <a:pt x="12452" y="3058"/>
                    <a:pt x="12459" y="3058"/>
                  </a:cubicBezTo>
                  <a:cubicBezTo>
                    <a:pt x="12463" y="3058"/>
                    <a:pt x="12466" y="3057"/>
                    <a:pt x="12471" y="3057"/>
                  </a:cubicBezTo>
                  <a:cubicBezTo>
                    <a:pt x="12475" y="3057"/>
                    <a:pt x="12481" y="3058"/>
                    <a:pt x="12490" y="3061"/>
                  </a:cubicBezTo>
                  <a:cubicBezTo>
                    <a:pt x="12526" y="3049"/>
                    <a:pt x="12490" y="2989"/>
                    <a:pt x="12538" y="2989"/>
                  </a:cubicBezTo>
                  <a:cubicBezTo>
                    <a:pt x="12538" y="2989"/>
                    <a:pt x="12550" y="3001"/>
                    <a:pt x="12550" y="3013"/>
                  </a:cubicBezTo>
                  <a:cubicBezTo>
                    <a:pt x="12574" y="3001"/>
                    <a:pt x="12586" y="2977"/>
                    <a:pt x="12597" y="2965"/>
                  </a:cubicBezTo>
                  <a:cubicBezTo>
                    <a:pt x="12657" y="2965"/>
                    <a:pt x="12633" y="2918"/>
                    <a:pt x="12633" y="2882"/>
                  </a:cubicBezTo>
                  <a:cubicBezTo>
                    <a:pt x="12645" y="2882"/>
                    <a:pt x="12657" y="2894"/>
                    <a:pt x="12657" y="2906"/>
                  </a:cubicBezTo>
                  <a:cubicBezTo>
                    <a:pt x="12681" y="2894"/>
                    <a:pt x="12705" y="2882"/>
                    <a:pt x="12669" y="2834"/>
                  </a:cubicBezTo>
                  <a:lnTo>
                    <a:pt x="12669" y="2834"/>
                  </a:lnTo>
                  <a:cubicBezTo>
                    <a:pt x="12684" y="2840"/>
                    <a:pt x="12690" y="2842"/>
                    <a:pt x="12693" y="2842"/>
                  </a:cubicBezTo>
                  <a:cubicBezTo>
                    <a:pt x="12701" y="2842"/>
                    <a:pt x="12672" y="2822"/>
                    <a:pt x="12717" y="2822"/>
                  </a:cubicBezTo>
                  <a:cubicBezTo>
                    <a:pt x="12728" y="2834"/>
                    <a:pt x="12728" y="2834"/>
                    <a:pt x="12728" y="2834"/>
                  </a:cubicBezTo>
                  <a:cubicBezTo>
                    <a:pt x="12752" y="2834"/>
                    <a:pt x="12752" y="2822"/>
                    <a:pt x="12764" y="2822"/>
                  </a:cubicBezTo>
                  <a:cubicBezTo>
                    <a:pt x="12752" y="2775"/>
                    <a:pt x="12693" y="2727"/>
                    <a:pt x="12728" y="2715"/>
                  </a:cubicBezTo>
                  <a:lnTo>
                    <a:pt x="12728" y="2715"/>
                  </a:lnTo>
                  <a:cubicBezTo>
                    <a:pt x="12800" y="2751"/>
                    <a:pt x="12740" y="2739"/>
                    <a:pt x="12788" y="2775"/>
                  </a:cubicBezTo>
                  <a:cubicBezTo>
                    <a:pt x="12776" y="2763"/>
                    <a:pt x="12764" y="2751"/>
                    <a:pt x="12788" y="2751"/>
                  </a:cubicBezTo>
                  <a:cubicBezTo>
                    <a:pt x="12812" y="2775"/>
                    <a:pt x="12800" y="2763"/>
                    <a:pt x="12824" y="2787"/>
                  </a:cubicBezTo>
                  <a:cubicBezTo>
                    <a:pt x="12848" y="2787"/>
                    <a:pt x="12776" y="2715"/>
                    <a:pt x="12788" y="2715"/>
                  </a:cubicBezTo>
                  <a:cubicBezTo>
                    <a:pt x="12772" y="2715"/>
                    <a:pt x="12767" y="2710"/>
                    <a:pt x="12765" y="2710"/>
                  </a:cubicBezTo>
                  <a:cubicBezTo>
                    <a:pt x="12764" y="2710"/>
                    <a:pt x="12764" y="2711"/>
                    <a:pt x="12764" y="2715"/>
                  </a:cubicBezTo>
                  <a:cubicBezTo>
                    <a:pt x="12728" y="2680"/>
                    <a:pt x="12776" y="2680"/>
                    <a:pt x="12764" y="2656"/>
                  </a:cubicBezTo>
                  <a:lnTo>
                    <a:pt x="12764" y="2656"/>
                  </a:lnTo>
                  <a:cubicBezTo>
                    <a:pt x="12764" y="2661"/>
                    <a:pt x="12760" y="2664"/>
                    <a:pt x="12754" y="2664"/>
                  </a:cubicBezTo>
                  <a:cubicBezTo>
                    <a:pt x="12744" y="2664"/>
                    <a:pt x="12730" y="2658"/>
                    <a:pt x="12717" y="2644"/>
                  </a:cubicBezTo>
                  <a:cubicBezTo>
                    <a:pt x="12740" y="2632"/>
                    <a:pt x="12681" y="2584"/>
                    <a:pt x="12669" y="2560"/>
                  </a:cubicBezTo>
                  <a:cubicBezTo>
                    <a:pt x="12705" y="2560"/>
                    <a:pt x="12717" y="2608"/>
                    <a:pt x="12764" y="2632"/>
                  </a:cubicBezTo>
                  <a:cubicBezTo>
                    <a:pt x="12776" y="2644"/>
                    <a:pt x="12824" y="2656"/>
                    <a:pt x="12836" y="2680"/>
                  </a:cubicBezTo>
                  <a:cubicBezTo>
                    <a:pt x="12848" y="2668"/>
                    <a:pt x="12824" y="2632"/>
                    <a:pt x="12824" y="2608"/>
                  </a:cubicBezTo>
                  <a:lnTo>
                    <a:pt x="12824" y="2608"/>
                  </a:lnTo>
                  <a:lnTo>
                    <a:pt x="12836" y="2620"/>
                  </a:lnTo>
                  <a:cubicBezTo>
                    <a:pt x="12836" y="2596"/>
                    <a:pt x="12800" y="2549"/>
                    <a:pt x="12836" y="2549"/>
                  </a:cubicBezTo>
                  <a:lnTo>
                    <a:pt x="12812" y="2549"/>
                  </a:lnTo>
                  <a:cubicBezTo>
                    <a:pt x="12812" y="2539"/>
                    <a:pt x="12820" y="2529"/>
                    <a:pt x="12810" y="2513"/>
                  </a:cubicBezTo>
                  <a:lnTo>
                    <a:pt x="12810" y="2513"/>
                  </a:lnTo>
                  <a:cubicBezTo>
                    <a:pt x="12824" y="2524"/>
                    <a:pt x="12845" y="2527"/>
                    <a:pt x="12856" y="2534"/>
                  </a:cubicBezTo>
                  <a:lnTo>
                    <a:pt x="12856" y="2534"/>
                  </a:lnTo>
                  <a:cubicBezTo>
                    <a:pt x="12801" y="2488"/>
                    <a:pt x="12846" y="2464"/>
                    <a:pt x="12788" y="2418"/>
                  </a:cubicBezTo>
                  <a:cubicBezTo>
                    <a:pt x="12812" y="2418"/>
                    <a:pt x="12836" y="2441"/>
                    <a:pt x="12848" y="2453"/>
                  </a:cubicBezTo>
                  <a:cubicBezTo>
                    <a:pt x="12836" y="2465"/>
                    <a:pt x="12824" y="2453"/>
                    <a:pt x="12836" y="2489"/>
                  </a:cubicBezTo>
                  <a:cubicBezTo>
                    <a:pt x="12842" y="2483"/>
                    <a:pt x="12850" y="2480"/>
                    <a:pt x="12859" y="2480"/>
                  </a:cubicBezTo>
                  <a:cubicBezTo>
                    <a:pt x="12868" y="2480"/>
                    <a:pt x="12877" y="2483"/>
                    <a:pt x="12883" y="2489"/>
                  </a:cubicBezTo>
                  <a:cubicBezTo>
                    <a:pt x="12848" y="2453"/>
                    <a:pt x="12848" y="2418"/>
                    <a:pt x="12812" y="2382"/>
                  </a:cubicBezTo>
                  <a:lnTo>
                    <a:pt x="12812" y="2382"/>
                  </a:lnTo>
                  <a:cubicBezTo>
                    <a:pt x="12836" y="2394"/>
                    <a:pt x="12848" y="2394"/>
                    <a:pt x="12883" y="2418"/>
                  </a:cubicBezTo>
                  <a:cubicBezTo>
                    <a:pt x="12883" y="2370"/>
                    <a:pt x="12764" y="2358"/>
                    <a:pt x="12788" y="2322"/>
                  </a:cubicBezTo>
                  <a:lnTo>
                    <a:pt x="12788" y="2322"/>
                  </a:lnTo>
                  <a:cubicBezTo>
                    <a:pt x="12829" y="2333"/>
                    <a:pt x="12826" y="2360"/>
                    <a:pt x="12839" y="2360"/>
                  </a:cubicBezTo>
                  <a:cubicBezTo>
                    <a:pt x="12842" y="2360"/>
                    <a:pt x="12844" y="2360"/>
                    <a:pt x="12848" y="2358"/>
                  </a:cubicBezTo>
                  <a:lnTo>
                    <a:pt x="12859" y="2370"/>
                  </a:lnTo>
                  <a:cubicBezTo>
                    <a:pt x="12877" y="2379"/>
                    <a:pt x="12886" y="2382"/>
                    <a:pt x="12889" y="2382"/>
                  </a:cubicBezTo>
                  <a:cubicBezTo>
                    <a:pt x="12904" y="2382"/>
                    <a:pt x="12802" y="2308"/>
                    <a:pt x="12812" y="2299"/>
                  </a:cubicBezTo>
                  <a:lnTo>
                    <a:pt x="12812" y="2299"/>
                  </a:lnTo>
                  <a:cubicBezTo>
                    <a:pt x="12859" y="2334"/>
                    <a:pt x="12836" y="2334"/>
                    <a:pt x="12883" y="2346"/>
                  </a:cubicBezTo>
                  <a:cubicBezTo>
                    <a:pt x="12883" y="2322"/>
                    <a:pt x="12812" y="2263"/>
                    <a:pt x="12836" y="2263"/>
                  </a:cubicBezTo>
                  <a:lnTo>
                    <a:pt x="12836" y="2263"/>
                  </a:lnTo>
                  <a:lnTo>
                    <a:pt x="12859" y="2275"/>
                  </a:lnTo>
                  <a:cubicBezTo>
                    <a:pt x="12859" y="2263"/>
                    <a:pt x="12871" y="2263"/>
                    <a:pt x="12883" y="2251"/>
                  </a:cubicBezTo>
                  <a:cubicBezTo>
                    <a:pt x="12883" y="2251"/>
                    <a:pt x="12895" y="2251"/>
                    <a:pt x="12895" y="2239"/>
                  </a:cubicBezTo>
                  <a:cubicBezTo>
                    <a:pt x="12895" y="2251"/>
                    <a:pt x="12895" y="2251"/>
                    <a:pt x="12895" y="2251"/>
                  </a:cubicBezTo>
                  <a:lnTo>
                    <a:pt x="12907" y="2251"/>
                  </a:lnTo>
                  <a:cubicBezTo>
                    <a:pt x="12907" y="2251"/>
                    <a:pt x="12907" y="2251"/>
                    <a:pt x="12907" y="2263"/>
                  </a:cubicBezTo>
                  <a:lnTo>
                    <a:pt x="12871" y="2287"/>
                  </a:lnTo>
                  <a:cubicBezTo>
                    <a:pt x="12883" y="2287"/>
                    <a:pt x="12907" y="2287"/>
                    <a:pt x="12895" y="2299"/>
                  </a:cubicBezTo>
                  <a:cubicBezTo>
                    <a:pt x="12907" y="2287"/>
                    <a:pt x="12895" y="2287"/>
                    <a:pt x="12895" y="2287"/>
                  </a:cubicBezTo>
                  <a:cubicBezTo>
                    <a:pt x="12943" y="2239"/>
                    <a:pt x="12955" y="2275"/>
                    <a:pt x="13002" y="2215"/>
                  </a:cubicBezTo>
                  <a:lnTo>
                    <a:pt x="12990" y="2203"/>
                  </a:lnTo>
                  <a:cubicBezTo>
                    <a:pt x="13006" y="2203"/>
                    <a:pt x="13027" y="2187"/>
                    <a:pt x="13040" y="2187"/>
                  </a:cubicBezTo>
                  <a:cubicBezTo>
                    <a:pt x="13046" y="2187"/>
                    <a:pt x="13050" y="2191"/>
                    <a:pt x="13050" y="2203"/>
                  </a:cubicBezTo>
                  <a:cubicBezTo>
                    <a:pt x="13050" y="2204"/>
                    <a:pt x="13050" y="2204"/>
                    <a:pt x="13049" y="2204"/>
                  </a:cubicBezTo>
                  <a:lnTo>
                    <a:pt x="13049" y="2204"/>
                  </a:lnTo>
                  <a:cubicBezTo>
                    <a:pt x="13053" y="2203"/>
                    <a:pt x="13055" y="2202"/>
                    <a:pt x="13058" y="2202"/>
                  </a:cubicBezTo>
                  <a:cubicBezTo>
                    <a:pt x="13059" y="2202"/>
                    <a:pt x="13061" y="2202"/>
                    <a:pt x="13062" y="2203"/>
                  </a:cubicBezTo>
                  <a:cubicBezTo>
                    <a:pt x="13062" y="2191"/>
                    <a:pt x="13086" y="2168"/>
                    <a:pt x="13098" y="2156"/>
                  </a:cubicBezTo>
                  <a:cubicBezTo>
                    <a:pt x="13098" y="2156"/>
                    <a:pt x="13092" y="2140"/>
                    <a:pt x="13085" y="2140"/>
                  </a:cubicBezTo>
                  <a:cubicBezTo>
                    <a:pt x="13082" y="2140"/>
                    <a:pt x="13078" y="2144"/>
                    <a:pt x="13074" y="2156"/>
                  </a:cubicBezTo>
                  <a:cubicBezTo>
                    <a:pt x="13050" y="2179"/>
                    <a:pt x="13050" y="2179"/>
                    <a:pt x="13038" y="2179"/>
                  </a:cubicBezTo>
                  <a:cubicBezTo>
                    <a:pt x="13026" y="2168"/>
                    <a:pt x="13050" y="2156"/>
                    <a:pt x="13062" y="2144"/>
                  </a:cubicBezTo>
                  <a:cubicBezTo>
                    <a:pt x="13060" y="2140"/>
                    <a:pt x="13058" y="2139"/>
                    <a:pt x="13055" y="2139"/>
                  </a:cubicBezTo>
                  <a:cubicBezTo>
                    <a:pt x="13041" y="2139"/>
                    <a:pt x="13017" y="2181"/>
                    <a:pt x="13005" y="2181"/>
                  </a:cubicBezTo>
                  <a:cubicBezTo>
                    <a:pt x="13004" y="2181"/>
                    <a:pt x="13003" y="2180"/>
                    <a:pt x="13002" y="2179"/>
                  </a:cubicBezTo>
                  <a:lnTo>
                    <a:pt x="13002" y="2168"/>
                  </a:lnTo>
                  <a:cubicBezTo>
                    <a:pt x="12990" y="2179"/>
                    <a:pt x="12967" y="2168"/>
                    <a:pt x="12943" y="2203"/>
                  </a:cubicBezTo>
                  <a:cubicBezTo>
                    <a:pt x="12952" y="2184"/>
                    <a:pt x="12948" y="2180"/>
                    <a:pt x="12941" y="2180"/>
                  </a:cubicBezTo>
                  <a:cubicBezTo>
                    <a:pt x="12936" y="2180"/>
                    <a:pt x="12930" y="2182"/>
                    <a:pt x="12925" y="2182"/>
                  </a:cubicBezTo>
                  <a:cubicBezTo>
                    <a:pt x="12919" y="2182"/>
                    <a:pt x="12915" y="2179"/>
                    <a:pt x="12919" y="2168"/>
                  </a:cubicBezTo>
                  <a:lnTo>
                    <a:pt x="12919" y="2168"/>
                  </a:lnTo>
                  <a:lnTo>
                    <a:pt x="12895" y="2215"/>
                  </a:lnTo>
                  <a:cubicBezTo>
                    <a:pt x="12889" y="2212"/>
                    <a:pt x="12882" y="2210"/>
                    <a:pt x="12877" y="2210"/>
                  </a:cubicBezTo>
                  <a:cubicBezTo>
                    <a:pt x="12862" y="2210"/>
                    <a:pt x="12854" y="2222"/>
                    <a:pt x="12871" y="2239"/>
                  </a:cubicBezTo>
                  <a:cubicBezTo>
                    <a:pt x="12859" y="2227"/>
                    <a:pt x="12848" y="2215"/>
                    <a:pt x="12836" y="2215"/>
                  </a:cubicBezTo>
                  <a:cubicBezTo>
                    <a:pt x="12836" y="2203"/>
                    <a:pt x="12836" y="2203"/>
                    <a:pt x="12824" y="2203"/>
                  </a:cubicBezTo>
                  <a:cubicBezTo>
                    <a:pt x="12800" y="2203"/>
                    <a:pt x="12788" y="2191"/>
                    <a:pt x="12776" y="2179"/>
                  </a:cubicBezTo>
                  <a:lnTo>
                    <a:pt x="12764" y="2179"/>
                  </a:lnTo>
                  <a:lnTo>
                    <a:pt x="12776" y="2191"/>
                  </a:lnTo>
                  <a:cubicBezTo>
                    <a:pt x="12764" y="2179"/>
                    <a:pt x="12752" y="2179"/>
                    <a:pt x="12740" y="2179"/>
                  </a:cubicBezTo>
                  <a:cubicBezTo>
                    <a:pt x="12764" y="2156"/>
                    <a:pt x="12752" y="2168"/>
                    <a:pt x="12752" y="2156"/>
                  </a:cubicBezTo>
                  <a:cubicBezTo>
                    <a:pt x="12767" y="2137"/>
                    <a:pt x="12775" y="2131"/>
                    <a:pt x="12781" y="2131"/>
                  </a:cubicBezTo>
                  <a:cubicBezTo>
                    <a:pt x="12790" y="2131"/>
                    <a:pt x="12793" y="2144"/>
                    <a:pt x="12800" y="2144"/>
                  </a:cubicBezTo>
                  <a:cubicBezTo>
                    <a:pt x="12824" y="2108"/>
                    <a:pt x="12871" y="2084"/>
                    <a:pt x="12895" y="2048"/>
                  </a:cubicBezTo>
                  <a:lnTo>
                    <a:pt x="12919" y="2060"/>
                  </a:lnTo>
                  <a:cubicBezTo>
                    <a:pt x="12934" y="2036"/>
                    <a:pt x="12924" y="2034"/>
                    <a:pt x="12911" y="2034"/>
                  </a:cubicBezTo>
                  <a:cubicBezTo>
                    <a:pt x="12908" y="2034"/>
                    <a:pt x="12905" y="2034"/>
                    <a:pt x="12903" y="2034"/>
                  </a:cubicBezTo>
                  <a:cubicBezTo>
                    <a:pt x="12886" y="2034"/>
                    <a:pt x="12871" y="2031"/>
                    <a:pt x="12895" y="1989"/>
                  </a:cubicBezTo>
                  <a:cubicBezTo>
                    <a:pt x="12883" y="1989"/>
                    <a:pt x="12883" y="1989"/>
                    <a:pt x="12883" y="1953"/>
                  </a:cubicBezTo>
                  <a:lnTo>
                    <a:pt x="12848" y="2001"/>
                  </a:lnTo>
                  <a:cubicBezTo>
                    <a:pt x="12848" y="1989"/>
                    <a:pt x="12871" y="1953"/>
                    <a:pt x="12871" y="1953"/>
                  </a:cubicBezTo>
                  <a:cubicBezTo>
                    <a:pt x="12871" y="1941"/>
                    <a:pt x="12859" y="1941"/>
                    <a:pt x="12859" y="1941"/>
                  </a:cubicBezTo>
                  <a:cubicBezTo>
                    <a:pt x="12871" y="1929"/>
                    <a:pt x="12871" y="1918"/>
                    <a:pt x="12883" y="1918"/>
                  </a:cubicBezTo>
                  <a:cubicBezTo>
                    <a:pt x="12889" y="1906"/>
                    <a:pt x="12889" y="1900"/>
                    <a:pt x="12886" y="1900"/>
                  </a:cubicBezTo>
                  <a:lnTo>
                    <a:pt x="12886" y="1900"/>
                  </a:lnTo>
                  <a:cubicBezTo>
                    <a:pt x="12883" y="1900"/>
                    <a:pt x="12877" y="1906"/>
                    <a:pt x="12871" y="1918"/>
                  </a:cubicBezTo>
                  <a:cubicBezTo>
                    <a:pt x="12859" y="1918"/>
                    <a:pt x="12859" y="1918"/>
                    <a:pt x="12848" y="1906"/>
                  </a:cubicBezTo>
                  <a:lnTo>
                    <a:pt x="12836" y="1906"/>
                  </a:lnTo>
                  <a:cubicBezTo>
                    <a:pt x="12836" y="1918"/>
                    <a:pt x="12812" y="1953"/>
                    <a:pt x="12812" y="1977"/>
                  </a:cubicBezTo>
                  <a:cubicBezTo>
                    <a:pt x="12800" y="1929"/>
                    <a:pt x="12776" y="1929"/>
                    <a:pt x="12800" y="1882"/>
                  </a:cubicBezTo>
                  <a:cubicBezTo>
                    <a:pt x="12812" y="1858"/>
                    <a:pt x="12824" y="1846"/>
                    <a:pt x="12824" y="1846"/>
                  </a:cubicBezTo>
                  <a:cubicBezTo>
                    <a:pt x="12824" y="1843"/>
                    <a:pt x="12822" y="1841"/>
                    <a:pt x="12819" y="1841"/>
                  </a:cubicBezTo>
                  <a:cubicBezTo>
                    <a:pt x="12811" y="1841"/>
                    <a:pt x="12794" y="1852"/>
                    <a:pt x="12776" y="1870"/>
                  </a:cubicBezTo>
                  <a:cubicBezTo>
                    <a:pt x="12776" y="1858"/>
                    <a:pt x="12788" y="1846"/>
                    <a:pt x="12788" y="1834"/>
                  </a:cubicBezTo>
                  <a:cubicBezTo>
                    <a:pt x="12788" y="1834"/>
                    <a:pt x="12788" y="1822"/>
                    <a:pt x="12788" y="1822"/>
                  </a:cubicBezTo>
                  <a:cubicBezTo>
                    <a:pt x="12774" y="1836"/>
                    <a:pt x="12766" y="1839"/>
                    <a:pt x="12760" y="1839"/>
                  </a:cubicBezTo>
                  <a:cubicBezTo>
                    <a:pt x="12755" y="1839"/>
                    <a:pt x="12752" y="1837"/>
                    <a:pt x="12749" y="1837"/>
                  </a:cubicBezTo>
                  <a:cubicBezTo>
                    <a:pt x="12746" y="1837"/>
                    <a:pt x="12744" y="1839"/>
                    <a:pt x="12740" y="1846"/>
                  </a:cubicBezTo>
                  <a:cubicBezTo>
                    <a:pt x="12740" y="1846"/>
                    <a:pt x="12740" y="1858"/>
                    <a:pt x="12752" y="1858"/>
                  </a:cubicBezTo>
                  <a:cubicBezTo>
                    <a:pt x="12727" y="1875"/>
                    <a:pt x="12708" y="1892"/>
                    <a:pt x="12703" y="1892"/>
                  </a:cubicBezTo>
                  <a:cubicBezTo>
                    <a:pt x="12701" y="1892"/>
                    <a:pt x="12701" y="1889"/>
                    <a:pt x="12705" y="1882"/>
                  </a:cubicBezTo>
                  <a:cubicBezTo>
                    <a:pt x="12725" y="1861"/>
                    <a:pt x="12719" y="1832"/>
                    <a:pt x="12740" y="1832"/>
                  </a:cubicBezTo>
                  <a:cubicBezTo>
                    <a:pt x="12743" y="1832"/>
                    <a:pt x="12747" y="1833"/>
                    <a:pt x="12752" y="1834"/>
                  </a:cubicBezTo>
                  <a:cubicBezTo>
                    <a:pt x="12759" y="1814"/>
                    <a:pt x="12759" y="1807"/>
                    <a:pt x="12756" y="1807"/>
                  </a:cubicBezTo>
                  <a:lnTo>
                    <a:pt x="12756" y="1807"/>
                  </a:lnTo>
                  <a:cubicBezTo>
                    <a:pt x="12749" y="1807"/>
                    <a:pt x="12726" y="1838"/>
                    <a:pt x="12719" y="1838"/>
                  </a:cubicBezTo>
                  <a:cubicBezTo>
                    <a:pt x="12717" y="1838"/>
                    <a:pt x="12717" y="1837"/>
                    <a:pt x="12717" y="1834"/>
                  </a:cubicBezTo>
                  <a:lnTo>
                    <a:pt x="12717" y="1798"/>
                  </a:lnTo>
                  <a:cubicBezTo>
                    <a:pt x="12725" y="1790"/>
                    <a:pt x="12731" y="1787"/>
                    <a:pt x="12735" y="1787"/>
                  </a:cubicBezTo>
                  <a:cubicBezTo>
                    <a:pt x="12739" y="1787"/>
                    <a:pt x="12742" y="1790"/>
                    <a:pt x="12746" y="1790"/>
                  </a:cubicBezTo>
                  <a:cubicBezTo>
                    <a:pt x="12747" y="1790"/>
                    <a:pt x="12750" y="1789"/>
                    <a:pt x="12752" y="1787"/>
                  </a:cubicBezTo>
                  <a:lnTo>
                    <a:pt x="12740" y="1787"/>
                  </a:lnTo>
                  <a:cubicBezTo>
                    <a:pt x="12747" y="1780"/>
                    <a:pt x="12753" y="1778"/>
                    <a:pt x="12758" y="1778"/>
                  </a:cubicBezTo>
                  <a:cubicBezTo>
                    <a:pt x="12768" y="1778"/>
                    <a:pt x="12777" y="1783"/>
                    <a:pt x="12791" y="1783"/>
                  </a:cubicBezTo>
                  <a:cubicBezTo>
                    <a:pt x="12800" y="1783"/>
                    <a:pt x="12811" y="1781"/>
                    <a:pt x="12824" y="1775"/>
                  </a:cubicBezTo>
                  <a:lnTo>
                    <a:pt x="12800" y="1739"/>
                  </a:lnTo>
                  <a:cubicBezTo>
                    <a:pt x="12796" y="1740"/>
                    <a:pt x="12792" y="1740"/>
                    <a:pt x="12788" y="1740"/>
                  </a:cubicBezTo>
                  <a:cubicBezTo>
                    <a:pt x="12747" y="1740"/>
                    <a:pt x="12722" y="1694"/>
                    <a:pt x="12673" y="1694"/>
                  </a:cubicBezTo>
                  <a:cubicBezTo>
                    <a:pt x="12661" y="1694"/>
                    <a:pt x="12648" y="1697"/>
                    <a:pt x="12633" y="1703"/>
                  </a:cubicBezTo>
                  <a:cubicBezTo>
                    <a:pt x="12633" y="1715"/>
                    <a:pt x="12633" y="1715"/>
                    <a:pt x="12621" y="1727"/>
                  </a:cubicBezTo>
                  <a:lnTo>
                    <a:pt x="12621" y="1715"/>
                  </a:lnTo>
                  <a:lnTo>
                    <a:pt x="12597" y="1739"/>
                  </a:lnTo>
                  <a:cubicBezTo>
                    <a:pt x="12621" y="1703"/>
                    <a:pt x="12609" y="1691"/>
                    <a:pt x="12609" y="1656"/>
                  </a:cubicBezTo>
                  <a:lnTo>
                    <a:pt x="12609" y="1656"/>
                  </a:lnTo>
                  <a:cubicBezTo>
                    <a:pt x="12609" y="1679"/>
                    <a:pt x="12609" y="1679"/>
                    <a:pt x="12586" y="1703"/>
                  </a:cubicBezTo>
                  <a:cubicBezTo>
                    <a:pt x="12570" y="1726"/>
                    <a:pt x="12560" y="1739"/>
                    <a:pt x="12554" y="1739"/>
                  </a:cubicBezTo>
                  <a:cubicBezTo>
                    <a:pt x="12551" y="1739"/>
                    <a:pt x="12550" y="1735"/>
                    <a:pt x="12550" y="1727"/>
                  </a:cubicBezTo>
                  <a:cubicBezTo>
                    <a:pt x="12562" y="1703"/>
                    <a:pt x="12574" y="1715"/>
                    <a:pt x="12574" y="1691"/>
                  </a:cubicBezTo>
                  <a:lnTo>
                    <a:pt x="12574" y="1691"/>
                  </a:lnTo>
                  <a:cubicBezTo>
                    <a:pt x="12574" y="1703"/>
                    <a:pt x="12562" y="1715"/>
                    <a:pt x="12550" y="1715"/>
                  </a:cubicBezTo>
                  <a:cubicBezTo>
                    <a:pt x="12562" y="1691"/>
                    <a:pt x="12550" y="1679"/>
                    <a:pt x="12562" y="1656"/>
                  </a:cubicBezTo>
                  <a:cubicBezTo>
                    <a:pt x="12568" y="1656"/>
                    <a:pt x="12571" y="1658"/>
                    <a:pt x="12571" y="1661"/>
                  </a:cubicBezTo>
                  <a:lnTo>
                    <a:pt x="12571" y="1661"/>
                  </a:lnTo>
                  <a:cubicBezTo>
                    <a:pt x="12576" y="1653"/>
                    <a:pt x="12581" y="1640"/>
                    <a:pt x="12597" y="1632"/>
                  </a:cubicBezTo>
                  <a:lnTo>
                    <a:pt x="12574" y="1632"/>
                  </a:lnTo>
                  <a:cubicBezTo>
                    <a:pt x="12586" y="1608"/>
                    <a:pt x="12597" y="1608"/>
                    <a:pt x="12609" y="1584"/>
                  </a:cubicBezTo>
                  <a:cubicBezTo>
                    <a:pt x="12574" y="1584"/>
                    <a:pt x="12526" y="1632"/>
                    <a:pt x="12502" y="1632"/>
                  </a:cubicBezTo>
                  <a:cubicBezTo>
                    <a:pt x="12513" y="1621"/>
                    <a:pt x="12542" y="1582"/>
                    <a:pt x="12540" y="1582"/>
                  </a:cubicBezTo>
                  <a:lnTo>
                    <a:pt x="12540" y="1582"/>
                  </a:lnTo>
                  <a:cubicBezTo>
                    <a:pt x="12540" y="1582"/>
                    <a:pt x="12539" y="1583"/>
                    <a:pt x="12538" y="1584"/>
                  </a:cubicBezTo>
                  <a:cubicBezTo>
                    <a:pt x="12538" y="1580"/>
                    <a:pt x="12536" y="1579"/>
                    <a:pt x="12533" y="1579"/>
                  </a:cubicBezTo>
                  <a:cubicBezTo>
                    <a:pt x="12522" y="1579"/>
                    <a:pt x="12497" y="1595"/>
                    <a:pt x="12478" y="1608"/>
                  </a:cubicBezTo>
                  <a:lnTo>
                    <a:pt x="12478" y="1608"/>
                  </a:lnTo>
                  <a:cubicBezTo>
                    <a:pt x="12442" y="1560"/>
                    <a:pt x="12407" y="1524"/>
                    <a:pt x="12395" y="1453"/>
                  </a:cubicBezTo>
                  <a:lnTo>
                    <a:pt x="12347" y="1489"/>
                  </a:lnTo>
                  <a:lnTo>
                    <a:pt x="12359" y="1453"/>
                  </a:lnTo>
                  <a:cubicBezTo>
                    <a:pt x="12336" y="1382"/>
                    <a:pt x="12276" y="1394"/>
                    <a:pt x="12228" y="1382"/>
                  </a:cubicBezTo>
                  <a:cubicBezTo>
                    <a:pt x="12205" y="1370"/>
                    <a:pt x="12240" y="1334"/>
                    <a:pt x="12240" y="1322"/>
                  </a:cubicBezTo>
                  <a:cubicBezTo>
                    <a:pt x="12235" y="1314"/>
                    <a:pt x="12228" y="1311"/>
                    <a:pt x="12220" y="1311"/>
                  </a:cubicBezTo>
                  <a:cubicBezTo>
                    <a:pt x="12198" y="1311"/>
                    <a:pt x="12169" y="1336"/>
                    <a:pt x="12143" y="1336"/>
                  </a:cubicBezTo>
                  <a:cubicBezTo>
                    <a:pt x="12140" y="1336"/>
                    <a:pt x="12136" y="1335"/>
                    <a:pt x="12133" y="1334"/>
                  </a:cubicBezTo>
                  <a:cubicBezTo>
                    <a:pt x="12145" y="1322"/>
                    <a:pt x="12181" y="1286"/>
                    <a:pt x="12181" y="1275"/>
                  </a:cubicBezTo>
                  <a:lnTo>
                    <a:pt x="12181" y="1275"/>
                  </a:lnTo>
                  <a:cubicBezTo>
                    <a:pt x="12161" y="1284"/>
                    <a:pt x="12150" y="1302"/>
                    <a:pt x="12146" y="1302"/>
                  </a:cubicBezTo>
                  <a:cubicBezTo>
                    <a:pt x="12145" y="1302"/>
                    <a:pt x="12145" y="1301"/>
                    <a:pt x="12145" y="1298"/>
                  </a:cubicBezTo>
                  <a:lnTo>
                    <a:pt x="12157" y="1286"/>
                  </a:lnTo>
                  <a:cubicBezTo>
                    <a:pt x="12169" y="1251"/>
                    <a:pt x="12145" y="1275"/>
                    <a:pt x="12133" y="1251"/>
                  </a:cubicBezTo>
                  <a:cubicBezTo>
                    <a:pt x="12128" y="1248"/>
                    <a:pt x="12121" y="1246"/>
                    <a:pt x="12112" y="1246"/>
                  </a:cubicBezTo>
                  <a:cubicBezTo>
                    <a:pt x="12086" y="1246"/>
                    <a:pt x="12048" y="1262"/>
                    <a:pt x="12002" y="1298"/>
                  </a:cubicBezTo>
                  <a:cubicBezTo>
                    <a:pt x="11978" y="1275"/>
                    <a:pt x="12038" y="1239"/>
                    <a:pt x="12038" y="1227"/>
                  </a:cubicBezTo>
                  <a:cubicBezTo>
                    <a:pt x="12042" y="1238"/>
                    <a:pt x="12045" y="1242"/>
                    <a:pt x="12049" y="1242"/>
                  </a:cubicBezTo>
                  <a:cubicBezTo>
                    <a:pt x="12057" y="1242"/>
                    <a:pt x="12065" y="1223"/>
                    <a:pt x="12074" y="1215"/>
                  </a:cubicBezTo>
                  <a:lnTo>
                    <a:pt x="12074" y="1215"/>
                  </a:lnTo>
                  <a:cubicBezTo>
                    <a:pt x="12070" y="1219"/>
                    <a:pt x="12064" y="1222"/>
                    <a:pt x="12060" y="1222"/>
                  </a:cubicBezTo>
                  <a:cubicBezTo>
                    <a:pt x="12051" y="1222"/>
                    <a:pt x="12046" y="1211"/>
                    <a:pt x="12062" y="1179"/>
                  </a:cubicBezTo>
                  <a:cubicBezTo>
                    <a:pt x="12056" y="1179"/>
                    <a:pt x="12050" y="1176"/>
                    <a:pt x="12042" y="1176"/>
                  </a:cubicBezTo>
                  <a:cubicBezTo>
                    <a:pt x="12035" y="1176"/>
                    <a:pt x="12026" y="1179"/>
                    <a:pt x="12014" y="1191"/>
                  </a:cubicBezTo>
                  <a:lnTo>
                    <a:pt x="12014" y="1191"/>
                  </a:lnTo>
                  <a:cubicBezTo>
                    <a:pt x="12016" y="1189"/>
                    <a:pt x="12018" y="1188"/>
                    <a:pt x="12020" y="1188"/>
                  </a:cubicBezTo>
                  <a:lnTo>
                    <a:pt x="12020" y="1188"/>
                  </a:lnTo>
                  <a:cubicBezTo>
                    <a:pt x="12025" y="1188"/>
                    <a:pt x="12021" y="1205"/>
                    <a:pt x="12002" y="1215"/>
                  </a:cubicBezTo>
                  <a:cubicBezTo>
                    <a:pt x="12002" y="1203"/>
                    <a:pt x="11966" y="1191"/>
                    <a:pt x="12002" y="1156"/>
                  </a:cubicBezTo>
                  <a:cubicBezTo>
                    <a:pt x="11931" y="1120"/>
                    <a:pt x="11871" y="1072"/>
                    <a:pt x="11812" y="1036"/>
                  </a:cubicBezTo>
                  <a:cubicBezTo>
                    <a:pt x="11788" y="1048"/>
                    <a:pt x="11812" y="1048"/>
                    <a:pt x="11800" y="1060"/>
                  </a:cubicBezTo>
                  <a:cubicBezTo>
                    <a:pt x="11792" y="1065"/>
                    <a:pt x="11788" y="1067"/>
                    <a:pt x="11785" y="1067"/>
                  </a:cubicBezTo>
                  <a:cubicBezTo>
                    <a:pt x="11778" y="1067"/>
                    <a:pt x="11785" y="1053"/>
                    <a:pt x="11778" y="1053"/>
                  </a:cubicBezTo>
                  <a:cubicBezTo>
                    <a:pt x="11776" y="1053"/>
                    <a:pt x="11772" y="1055"/>
                    <a:pt x="11764" y="1060"/>
                  </a:cubicBezTo>
                  <a:lnTo>
                    <a:pt x="11788" y="1036"/>
                  </a:lnTo>
                  <a:cubicBezTo>
                    <a:pt x="11785" y="1031"/>
                    <a:pt x="11780" y="1028"/>
                    <a:pt x="11774" y="1028"/>
                  </a:cubicBezTo>
                  <a:cubicBezTo>
                    <a:pt x="11754" y="1028"/>
                    <a:pt x="11720" y="1051"/>
                    <a:pt x="11693" y="1060"/>
                  </a:cubicBezTo>
                  <a:cubicBezTo>
                    <a:pt x="11716" y="1036"/>
                    <a:pt x="11693" y="1036"/>
                    <a:pt x="11716" y="1025"/>
                  </a:cubicBezTo>
                  <a:cubicBezTo>
                    <a:pt x="11705" y="1025"/>
                    <a:pt x="11765" y="903"/>
                    <a:pt x="11756" y="903"/>
                  </a:cubicBezTo>
                  <a:lnTo>
                    <a:pt x="11756" y="903"/>
                  </a:lnTo>
                  <a:cubicBezTo>
                    <a:pt x="11755" y="903"/>
                    <a:pt x="11754" y="904"/>
                    <a:pt x="11752" y="905"/>
                  </a:cubicBezTo>
                  <a:lnTo>
                    <a:pt x="11681" y="1036"/>
                  </a:lnTo>
                  <a:cubicBezTo>
                    <a:pt x="11681" y="1042"/>
                    <a:pt x="11678" y="1042"/>
                    <a:pt x="11675" y="1042"/>
                  </a:cubicBezTo>
                  <a:cubicBezTo>
                    <a:pt x="11672" y="1042"/>
                    <a:pt x="11669" y="1042"/>
                    <a:pt x="11669" y="1048"/>
                  </a:cubicBezTo>
                  <a:cubicBezTo>
                    <a:pt x="11669" y="1013"/>
                    <a:pt x="11681" y="977"/>
                    <a:pt x="11681" y="977"/>
                  </a:cubicBezTo>
                  <a:cubicBezTo>
                    <a:pt x="11687" y="959"/>
                    <a:pt x="11693" y="953"/>
                    <a:pt x="11697" y="953"/>
                  </a:cubicBezTo>
                  <a:cubicBezTo>
                    <a:pt x="11702" y="953"/>
                    <a:pt x="11705" y="959"/>
                    <a:pt x="11705" y="965"/>
                  </a:cubicBezTo>
                  <a:cubicBezTo>
                    <a:pt x="11740" y="917"/>
                    <a:pt x="11705" y="917"/>
                    <a:pt x="11740" y="870"/>
                  </a:cubicBezTo>
                  <a:lnTo>
                    <a:pt x="11740" y="870"/>
                  </a:lnTo>
                  <a:cubicBezTo>
                    <a:pt x="11728" y="870"/>
                    <a:pt x="11728" y="905"/>
                    <a:pt x="11705" y="917"/>
                  </a:cubicBezTo>
                  <a:cubicBezTo>
                    <a:pt x="11688" y="926"/>
                    <a:pt x="11672" y="945"/>
                    <a:pt x="11663" y="945"/>
                  </a:cubicBezTo>
                  <a:cubicBezTo>
                    <a:pt x="11659" y="945"/>
                    <a:pt x="11657" y="941"/>
                    <a:pt x="11657" y="929"/>
                  </a:cubicBezTo>
                  <a:lnTo>
                    <a:pt x="11609" y="965"/>
                  </a:lnTo>
                  <a:cubicBezTo>
                    <a:pt x="11621" y="947"/>
                    <a:pt x="11618" y="944"/>
                    <a:pt x="11612" y="944"/>
                  </a:cubicBezTo>
                  <a:cubicBezTo>
                    <a:pt x="11609" y="944"/>
                    <a:pt x="11606" y="945"/>
                    <a:pt x="11603" y="945"/>
                  </a:cubicBezTo>
                  <a:cubicBezTo>
                    <a:pt x="11600" y="945"/>
                    <a:pt x="11597" y="944"/>
                    <a:pt x="11597" y="941"/>
                  </a:cubicBezTo>
                  <a:lnTo>
                    <a:pt x="11621" y="917"/>
                  </a:lnTo>
                  <a:cubicBezTo>
                    <a:pt x="11609" y="917"/>
                    <a:pt x="11609" y="905"/>
                    <a:pt x="11609" y="882"/>
                  </a:cubicBezTo>
                  <a:cubicBezTo>
                    <a:pt x="11616" y="871"/>
                    <a:pt x="11620" y="868"/>
                    <a:pt x="11623" y="868"/>
                  </a:cubicBezTo>
                  <a:cubicBezTo>
                    <a:pt x="11626" y="868"/>
                    <a:pt x="11626" y="877"/>
                    <a:pt x="11628" y="877"/>
                  </a:cubicBezTo>
                  <a:cubicBezTo>
                    <a:pt x="11629" y="877"/>
                    <a:pt x="11630" y="875"/>
                    <a:pt x="11633" y="870"/>
                  </a:cubicBezTo>
                  <a:lnTo>
                    <a:pt x="11633" y="846"/>
                  </a:lnTo>
                  <a:cubicBezTo>
                    <a:pt x="11621" y="870"/>
                    <a:pt x="11597" y="882"/>
                    <a:pt x="11597" y="905"/>
                  </a:cubicBezTo>
                  <a:cubicBezTo>
                    <a:pt x="11570" y="933"/>
                    <a:pt x="11549" y="961"/>
                    <a:pt x="11530" y="961"/>
                  </a:cubicBezTo>
                  <a:cubicBezTo>
                    <a:pt x="11525" y="961"/>
                    <a:pt x="11519" y="958"/>
                    <a:pt x="11514" y="953"/>
                  </a:cubicBezTo>
                  <a:cubicBezTo>
                    <a:pt x="11526" y="905"/>
                    <a:pt x="11550" y="929"/>
                    <a:pt x="11562" y="882"/>
                  </a:cubicBezTo>
                  <a:cubicBezTo>
                    <a:pt x="11560" y="877"/>
                    <a:pt x="11557" y="875"/>
                    <a:pt x="11554" y="875"/>
                  </a:cubicBezTo>
                  <a:cubicBezTo>
                    <a:pt x="11530" y="875"/>
                    <a:pt x="11472" y="954"/>
                    <a:pt x="11457" y="954"/>
                  </a:cubicBezTo>
                  <a:cubicBezTo>
                    <a:pt x="11456" y="954"/>
                    <a:pt x="11455" y="954"/>
                    <a:pt x="11454" y="953"/>
                  </a:cubicBezTo>
                  <a:cubicBezTo>
                    <a:pt x="11451" y="943"/>
                    <a:pt x="11447" y="940"/>
                    <a:pt x="11442" y="940"/>
                  </a:cubicBezTo>
                  <a:cubicBezTo>
                    <a:pt x="11431" y="940"/>
                    <a:pt x="11417" y="955"/>
                    <a:pt x="11403" y="955"/>
                  </a:cubicBezTo>
                  <a:cubicBezTo>
                    <a:pt x="11400" y="955"/>
                    <a:pt x="11398" y="954"/>
                    <a:pt x="11395" y="953"/>
                  </a:cubicBezTo>
                  <a:cubicBezTo>
                    <a:pt x="11419" y="929"/>
                    <a:pt x="11395" y="917"/>
                    <a:pt x="11407" y="882"/>
                  </a:cubicBezTo>
                  <a:lnTo>
                    <a:pt x="11431" y="858"/>
                  </a:lnTo>
                  <a:lnTo>
                    <a:pt x="11431" y="858"/>
                  </a:lnTo>
                  <a:cubicBezTo>
                    <a:pt x="11428" y="860"/>
                    <a:pt x="11427" y="861"/>
                    <a:pt x="11425" y="861"/>
                  </a:cubicBezTo>
                  <a:cubicBezTo>
                    <a:pt x="11422" y="861"/>
                    <a:pt x="11422" y="857"/>
                    <a:pt x="11425" y="851"/>
                  </a:cubicBezTo>
                  <a:lnTo>
                    <a:pt x="11425" y="851"/>
                  </a:lnTo>
                  <a:cubicBezTo>
                    <a:pt x="11418" y="854"/>
                    <a:pt x="11412" y="855"/>
                    <a:pt x="11405" y="855"/>
                  </a:cubicBezTo>
                  <a:cubicBezTo>
                    <a:pt x="11399" y="855"/>
                    <a:pt x="11392" y="854"/>
                    <a:pt x="11384" y="854"/>
                  </a:cubicBezTo>
                  <a:cubicBezTo>
                    <a:pt x="11376" y="854"/>
                    <a:pt x="11368" y="855"/>
                    <a:pt x="11359" y="858"/>
                  </a:cubicBezTo>
                  <a:lnTo>
                    <a:pt x="11347" y="894"/>
                  </a:lnTo>
                  <a:cubicBezTo>
                    <a:pt x="11339" y="894"/>
                    <a:pt x="11321" y="899"/>
                    <a:pt x="11309" y="899"/>
                  </a:cubicBezTo>
                  <a:cubicBezTo>
                    <a:pt x="11304" y="899"/>
                    <a:pt x="11300" y="898"/>
                    <a:pt x="11300" y="894"/>
                  </a:cubicBezTo>
                  <a:cubicBezTo>
                    <a:pt x="11276" y="894"/>
                    <a:pt x="11264" y="917"/>
                    <a:pt x="11228" y="953"/>
                  </a:cubicBezTo>
                  <a:cubicBezTo>
                    <a:pt x="11228" y="917"/>
                    <a:pt x="11252" y="882"/>
                    <a:pt x="11276" y="846"/>
                  </a:cubicBezTo>
                  <a:cubicBezTo>
                    <a:pt x="11276" y="870"/>
                    <a:pt x="11288" y="858"/>
                    <a:pt x="11288" y="882"/>
                  </a:cubicBezTo>
                  <a:cubicBezTo>
                    <a:pt x="11317" y="862"/>
                    <a:pt x="11361" y="828"/>
                    <a:pt x="11383" y="828"/>
                  </a:cubicBezTo>
                  <a:cubicBezTo>
                    <a:pt x="11389" y="828"/>
                    <a:pt x="11393" y="829"/>
                    <a:pt x="11395" y="834"/>
                  </a:cubicBezTo>
                  <a:cubicBezTo>
                    <a:pt x="11417" y="808"/>
                    <a:pt x="11421" y="801"/>
                    <a:pt x="11418" y="801"/>
                  </a:cubicBezTo>
                  <a:lnTo>
                    <a:pt x="11418" y="801"/>
                  </a:lnTo>
                  <a:cubicBezTo>
                    <a:pt x="11414" y="801"/>
                    <a:pt x="11401" y="809"/>
                    <a:pt x="11392" y="809"/>
                  </a:cubicBezTo>
                  <a:cubicBezTo>
                    <a:pt x="11387" y="809"/>
                    <a:pt x="11383" y="806"/>
                    <a:pt x="11383" y="798"/>
                  </a:cubicBezTo>
                  <a:cubicBezTo>
                    <a:pt x="11387" y="795"/>
                    <a:pt x="11392" y="792"/>
                    <a:pt x="11398" y="789"/>
                  </a:cubicBezTo>
                  <a:lnTo>
                    <a:pt x="11398" y="789"/>
                  </a:lnTo>
                  <a:cubicBezTo>
                    <a:pt x="11398" y="790"/>
                    <a:pt x="11399" y="791"/>
                    <a:pt x="11401" y="791"/>
                  </a:cubicBezTo>
                  <a:cubicBezTo>
                    <a:pt x="11405" y="791"/>
                    <a:pt x="11410" y="786"/>
                    <a:pt x="11416" y="779"/>
                  </a:cubicBezTo>
                  <a:lnTo>
                    <a:pt x="11416" y="779"/>
                  </a:lnTo>
                  <a:cubicBezTo>
                    <a:pt x="11409" y="783"/>
                    <a:pt x="11403" y="786"/>
                    <a:pt x="11398" y="789"/>
                  </a:cubicBezTo>
                  <a:lnTo>
                    <a:pt x="11398" y="789"/>
                  </a:lnTo>
                  <a:cubicBezTo>
                    <a:pt x="11396" y="787"/>
                    <a:pt x="11395" y="782"/>
                    <a:pt x="11395" y="775"/>
                  </a:cubicBezTo>
                  <a:cubicBezTo>
                    <a:pt x="11393" y="775"/>
                    <a:pt x="11392" y="776"/>
                    <a:pt x="11390" y="776"/>
                  </a:cubicBezTo>
                  <a:cubicBezTo>
                    <a:pt x="11375" y="776"/>
                    <a:pt x="11394" y="715"/>
                    <a:pt x="11383" y="715"/>
                  </a:cubicBezTo>
                  <a:lnTo>
                    <a:pt x="11383" y="715"/>
                  </a:lnTo>
                  <a:cubicBezTo>
                    <a:pt x="11363" y="735"/>
                    <a:pt x="11335" y="780"/>
                    <a:pt x="11319" y="780"/>
                  </a:cubicBezTo>
                  <a:cubicBezTo>
                    <a:pt x="11316" y="780"/>
                    <a:pt x="11314" y="778"/>
                    <a:pt x="11312" y="775"/>
                  </a:cubicBezTo>
                  <a:lnTo>
                    <a:pt x="11347" y="739"/>
                  </a:lnTo>
                  <a:cubicBezTo>
                    <a:pt x="11344" y="735"/>
                    <a:pt x="11340" y="734"/>
                    <a:pt x="11337" y="734"/>
                  </a:cubicBezTo>
                  <a:cubicBezTo>
                    <a:pt x="11318" y="734"/>
                    <a:pt x="11300" y="776"/>
                    <a:pt x="11281" y="776"/>
                  </a:cubicBezTo>
                  <a:cubicBezTo>
                    <a:pt x="11280" y="776"/>
                    <a:pt x="11278" y="775"/>
                    <a:pt x="11276" y="775"/>
                  </a:cubicBezTo>
                  <a:cubicBezTo>
                    <a:pt x="11276" y="786"/>
                    <a:pt x="11240" y="822"/>
                    <a:pt x="11264" y="822"/>
                  </a:cubicBezTo>
                  <a:cubicBezTo>
                    <a:pt x="11252" y="834"/>
                    <a:pt x="11240" y="840"/>
                    <a:pt x="11231" y="840"/>
                  </a:cubicBezTo>
                  <a:cubicBezTo>
                    <a:pt x="11222" y="840"/>
                    <a:pt x="11216" y="834"/>
                    <a:pt x="11216" y="822"/>
                  </a:cubicBezTo>
                  <a:cubicBezTo>
                    <a:pt x="11204" y="822"/>
                    <a:pt x="11204" y="834"/>
                    <a:pt x="11193" y="846"/>
                  </a:cubicBezTo>
                  <a:cubicBezTo>
                    <a:pt x="11193" y="862"/>
                    <a:pt x="11198" y="866"/>
                    <a:pt x="11204" y="866"/>
                  </a:cubicBezTo>
                  <a:cubicBezTo>
                    <a:pt x="11210" y="866"/>
                    <a:pt x="11217" y="862"/>
                    <a:pt x="11221" y="862"/>
                  </a:cubicBezTo>
                  <a:cubicBezTo>
                    <a:pt x="11224" y="862"/>
                    <a:pt x="11224" y="866"/>
                    <a:pt x="11216" y="882"/>
                  </a:cubicBezTo>
                  <a:lnTo>
                    <a:pt x="11252" y="846"/>
                  </a:lnTo>
                  <a:lnTo>
                    <a:pt x="11252" y="846"/>
                  </a:lnTo>
                  <a:cubicBezTo>
                    <a:pt x="11264" y="870"/>
                    <a:pt x="11240" y="905"/>
                    <a:pt x="11228" y="917"/>
                  </a:cubicBezTo>
                  <a:cubicBezTo>
                    <a:pt x="11218" y="938"/>
                    <a:pt x="11213" y="945"/>
                    <a:pt x="11212" y="945"/>
                  </a:cubicBezTo>
                  <a:cubicBezTo>
                    <a:pt x="11209" y="945"/>
                    <a:pt x="11213" y="927"/>
                    <a:pt x="11207" y="927"/>
                  </a:cubicBezTo>
                  <a:cubicBezTo>
                    <a:pt x="11205" y="927"/>
                    <a:pt x="11200" y="931"/>
                    <a:pt x="11193" y="941"/>
                  </a:cubicBezTo>
                  <a:lnTo>
                    <a:pt x="11204" y="941"/>
                  </a:lnTo>
                  <a:cubicBezTo>
                    <a:pt x="11191" y="968"/>
                    <a:pt x="11178" y="976"/>
                    <a:pt x="11169" y="976"/>
                  </a:cubicBezTo>
                  <a:cubicBezTo>
                    <a:pt x="11162" y="976"/>
                    <a:pt x="11157" y="970"/>
                    <a:pt x="11157" y="965"/>
                  </a:cubicBezTo>
                  <a:cubicBezTo>
                    <a:pt x="11157" y="941"/>
                    <a:pt x="11145" y="917"/>
                    <a:pt x="11157" y="894"/>
                  </a:cubicBezTo>
                  <a:lnTo>
                    <a:pt x="11193" y="882"/>
                  </a:lnTo>
                  <a:cubicBezTo>
                    <a:pt x="11193" y="875"/>
                    <a:pt x="11190" y="873"/>
                    <a:pt x="11186" y="873"/>
                  </a:cubicBezTo>
                  <a:cubicBezTo>
                    <a:pt x="11178" y="873"/>
                    <a:pt x="11162" y="884"/>
                    <a:pt x="11152" y="884"/>
                  </a:cubicBezTo>
                  <a:cubicBezTo>
                    <a:pt x="11149" y="884"/>
                    <a:pt x="11147" y="883"/>
                    <a:pt x="11145" y="882"/>
                  </a:cubicBezTo>
                  <a:cubicBezTo>
                    <a:pt x="11145" y="882"/>
                    <a:pt x="11145" y="870"/>
                    <a:pt x="11145" y="858"/>
                  </a:cubicBezTo>
                  <a:cubicBezTo>
                    <a:pt x="11145" y="858"/>
                    <a:pt x="11134" y="863"/>
                    <a:pt x="11124" y="863"/>
                  </a:cubicBezTo>
                  <a:cubicBezTo>
                    <a:pt x="11118" y="863"/>
                    <a:pt x="11113" y="862"/>
                    <a:pt x="11109" y="858"/>
                  </a:cubicBezTo>
                  <a:lnTo>
                    <a:pt x="11097" y="882"/>
                  </a:lnTo>
                  <a:lnTo>
                    <a:pt x="11109" y="870"/>
                  </a:lnTo>
                  <a:lnTo>
                    <a:pt x="11109" y="870"/>
                  </a:lnTo>
                  <a:cubicBezTo>
                    <a:pt x="11121" y="870"/>
                    <a:pt x="11121" y="894"/>
                    <a:pt x="11097" y="917"/>
                  </a:cubicBezTo>
                  <a:cubicBezTo>
                    <a:pt x="11095" y="918"/>
                    <a:pt x="11093" y="919"/>
                    <a:pt x="11092" y="919"/>
                  </a:cubicBezTo>
                  <a:cubicBezTo>
                    <a:pt x="11078" y="919"/>
                    <a:pt x="11098" y="867"/>
                    <a:pt x="11109" y="834"/>
                  </a:cubicBezTo>
                  <a:cubicBezTo>
                    <a:pt x="11116" y="824"/>
                    <a:pt x="11120" y="821"/>
                    <a:pt x="11122" y="821"/>
                  </a:cubicBezTo>
                  <a:cubicBezTo>
                    <a:pt x="11128" y="821"/>
                    <a:pt x="11128" y="836"/>
                    <a:pt x="11138" y="836"/>
                  </a:cubicBezTo>
                  <a:cubicBezTo>
                    <a:pt x="11140" y="836"/>
                    <a:pt x="11142" y="835"/>
                    <a:pt x="11145" y="834"/>
                  </a:cubicBezTo>
                  <a:cubicBezTo>
                    <a:pt x="11157" y="786"/>
                    <a:pt x="11121" y="822"/>
                    <a:pt x="11121" y="786"/>
                  </a:cubicBezTo>
                  <a:cubicBezTo>
                    <a:pt x="11133" y="771"/>
                    <a:pt x="11140" y="767"/>
                    <a:pt x="11144" y="767"/>
                  </a:cubicBezTo>
                  <a:cubicBezTo>
                    <a:pt x="11148" y="767"/>
                    <a:pt x="11151" y="771"/>
                    <a:pt x="11154" y="771"/>
                  </a:cubicBezTo>
                  <a:cubicBezTo>
                    <a:pt x="11157" y="771"/>
                    <a:pt x="11161" y="767"/>
                    <a:pt x="11169" y="751"/>
                  </a:cubicBezTo>
                  <a:cubicBezTo>
                    <a:pt x="11167" y="749"/>
                    <a:pt x="11165" y="748"/>
                    <a:pt x="11163" y="748"/>
                  </a:cubicBezTo>
                  <a:cubicBezTo>
                    <a:pt x="11156" y="748"/>
                    <a:pt x="11149" y="759"/>
                    <a:pt x="11142" y="759"/>
                  </a:cubicBezTo>
                  <a:cubicBezTo>
                    <a:pt x="11139" y="759"/>
                    <a:pt x="11136" y="757"/>
                    <a:pt x="11133" y="751"/>
                  </a:cubicBezTo>
                  <a:cubicBezTo>
                    <a:pt x="11145" y="727"/>
                    <a:pt x="11157" y="727"/>
                    <a:pt x="11181" y="703"/>
                  </a:cubicBezTo>
                  <a:lnTo>
                    <a:pt x="11169" y="681"/>
                  </a:lnTo>
                  <a:lnTo>
                    <a:pt x="11169" y="681"/>
                  </a:lnTo>
                  <a:cubicBezTo>
                    <a:pt x="11166" y="685"/>
                    <a:pt x="11161" y="689"/>
                    <a:pt x="11157" y="691"/>
                  </a:cubicBezTo>
                  <a:lnTo>
                    <a:pt x="11145" y="667"/>
                  </a:lnTo>
                  <a:cubicBezTo>
                    <a:pt x="11157" y="644"/>
                    <a:pt x="11193" y="632"/>
                    <a:pt x="11193" y="596"/>
                  </a:cubicBezTo>
                  <a:lnTo>
                    <a:pt x="11193" y="596"/>
                  </a:lnTo>
                  <a:lnTo>
                    <a:pt x="11169" y="608"/>
                  </a:lnTo>
                  <a:cubicBezTo>
                    <a:pt x="11157" y="620"/>
                    <a:pt x="11169" y="632"/>
                    <a:pt x="11145" y="655"/>
                  </a:cubicBezTo>
                  <a:cubicBezTo>
                    <a:pt x="11145" y="652"/>
                    <a:pt x="11144" y="651"/>
                    <a:pt x="11143" y="651"/>
                  </a:cubicBezTo>
                  <a:cubicBezTo>
                    <a:pt x="11135" y="651"/>
                    <a:pt x="11106" y="705"/>
                    <a:pt x="11085" y="715"/>
                  </a:cubicBezTo>
                  <a:cubicBezTo>
                    <a:pt x="11073" y="715"/>
                    <a:pt x="11073" y="703"/>
                    <a:pt x="11073" y="691"/>
                  </a:cubicBezTo>
                  <a:cubicBezTo>
                    <a:pt x="11038" y="727"/>
                    <a:pt x="11014" y="703"/>
                    <a:pt x="10966" y="739"/>
                  </a:cubicBezTo>
                  <a:cubicBezTo>
                    <a:pt x="10990" y="715"/>
                    <a:pt x="10990" y="691"/>
                    <a:pt x="11002" y="655"/>
                  </a:cubicBezTo>
                  <a:cubicBezTo>
                    <a:pt x="11003" y="657"/>
                    <a:pt x="11005" y="657"/>
                    <a:pt x="11006" y="657"/>
                  </a:cubicBezTo>
                  <a:cubicBezTo>
                    <a:pt x="11019" y="657"/>
                    <a:pt x="11039" y="616"/>
                    <a:pt x="11050" y="584"/>
                  </a:cubicBezTo>
                  <a:lnTo>
                    <a:pt x="11050" y="584"/>
                  </a:lnTo>
                  <a:cubicBezTo>
                    <a:pt x="11038" y="584"/>
                    <a:pt x="11014" y="632"/>
                    <a:pt x="11014" y="644"/>
                  </a:cubicBezTo>
                  <a:cubicBezTo>
                    <a:pt x="11012" y="639"/>
                    <a:pt x="11009" y="638"/>
                    <a:pt x="11007" y="638"/>
                  </a:cubicBezTo>
                  <a:cubicBezTo>
                    <a:pt x="10999" y="638"/>
                    <a:pt x="10990" y="651"/>
                    <a:pt x="10984" y="651"/>
                  </a:cubicBezTo>
                  <a:cubicBezTo>
                    <a:pt x="10980" y="651"/>
                    <a:pt x="10978" y="646"/>
                    <a:pt x="10978" y="632"/>
                  </a:cubicBezTo>
                  <a:cubicBezTo>
                    <a:pt x="10978" y="620"/>
                    <a:pt x="11014" y="596"/>
                    <a:pt x="11014" y="572"/>
                  </a:cubicBezTo>
                  <a:cubicBezTo>
                    <a:pt x="11013" y="571"/>
                    <a:pt x="11012" y="571"/>
                    <a:pt x="11011" y="571"/>
                  </a:cubicBezTo>
                  <a:cubicBezTo>
                    <a:pt x="11002" y="571"/>
                    <a:pt x="10992" y="613"/>
                    <a:pt x="10976" y="613"/>
                  </a:cubicBezTo>
                  <a:cubicBezTo>
                    <a:pt x="10973" y="613"/>
                    <a:pt x="10970" y="611"/>
                    <a:pt x="10966" y="608"/>
                  </a:cubicBezTo>
                  <a:cubicBezTo>
                    <a:pt x="10978" y="608"/>
                    <a:pt x="10978" y="596"/>
                    <a:pt x="10978" y="596"/>
                  </a:cubicBezTo>
                  <a:cubicBezTo>
                    <a:pt x="10978" y="589"/>
                    <a:pt x="10976" y="586"/>
                    <a:pt x="10973" y="586"/>
                  </a:cubicBezTo>
                  <a:cubicBezTo>
                    <a:pt x="10965" y="586"/>
                    <a:pt x="10951" y="603"/>
                    <a:pt x="10943" y="620"/>
                  </a:cubicBezTo>
                  <a:cubicBezTo>
                    <a:pt x="10966" y="548"/>
                    <a:pt x="10907" y="608"/>
                    <a:pt x="10943" y="548"/>
                  </a:cubicBezTo>
                  <a:cubicBezTo>
                    <a:pt x="10907" y="548"/>
                    <a:pt x="10931" y="584"/>
                    <a:pt x="10919" y="608"/>
                  </a:cubicBezTo>
                  <a:cubicBezTo>
                    <a:pt x="10914" y="610"/>
                    <a:pt x="10910" y="611"/>
                    <a:pt x="10906" y="611"/>
                  </a:cubicBezTo>
                  <a:cubicBezTo>
                    <a:pt x="10891" y="611"/>
                    <a:pt x="10883" y="594"/>
                    <a:pt x="10883" y="584"/>
                  </a:cubicBezTo>
                  <a:cubicBezTo>
                    <a:pt x="10891" y="584"/>
                    <a:pt x="10899" y="579"/>
                    <a:pt x="10903" y="579"/>
                  </a:cubicBezTo>
                  <a:cubicBezTo>
                    <a:pt x="10905" y="579"/>
                    <a:pt x="10907" y="580"/>
                    <a:pt x="10907" y="584"/>
                  </a:cubicBezTo>
                  <a:lnTo>
                    <a:pt x="10919" y="536"/>
                  </a:lnTo>
                  <a:cubicBezTo>
                    <a:pt x="10917" y="529"/>
                    <a:pt x="10914" y="526"/>
                    <a:pt x="10911" y="526"/>
                  </a:cubicBezTo>
                  <a:cubicBezTo>
                    <a:pt x="10896" y="526"/>
                    <a:pt x="10870" y="583"/>
                    <a:pt x="10855" y="583"/>
                  </a:cubicBezTo>
                  <a:cubicBezTo>
                    <a:pt x="10852" y="583"/>
                    <a:pt x="10849" y="580"/>
                    <a:pt x="10847" y="572"/>
                  </a:cubicBezTo>
                  <a:cubicBezTo>
                    <a:pt x="10871" y="560"/>
                    <a:pt x="10859" y="536"/>
                    <a:pt x="10883" y="513"/>
                  </a:cubicBezTo>
                  <a:lnTo>
                    <a:pt x="10883" y="513"/>
                  </a:lnTo>
                  <a:cubicBezTo>
                    <a:pt x="10880" y="516"/>
                    <a:pt x="10877" y="516"/>
                    <a:pt x="10874" y="516"/>
                  </a:cubicBezTo>
                  <a:cubicBezTo>
                    <a:pt x="10871" y="516"/>
                    <a:pt x="10869" y="516"/>
                    <a:pt x="10867" y="516"/>
                  </a:cubicBezTo>
                  <a:cubicBezTo>
                    <a:pt x="10862" y="516"/>
                    <a:pt x="10859" y="519"/>
                    <a:pt x="10859" y="536"/>
                  </a:cubicBezTo>
                  <a:cubicBezTo>
                    <a:pt x="10847" y="536"/>
                    <a:pt x="10847" y="524"/>
                    <a:pt x="10847" y="513"/>
                  </a:cubicBezTo>
                  <a:cubicBezTo>
                    <a:pt x="10823" y="524"/>
                    <a:pt x="10812" y="524"/>
                    <a:pt x="10788" y="548"/>
                  </a:cubicBezTo>
                  <a:cubicBezTo>
                    <a:pt x="10776" y="536"/>
                    <a:pt x="10776" y="501"/>
                    <a:pt x="10776" y="489"/>
                  </a:cubicBezTo>
                  <a:cubicBezTo>
                    <a:pt x="10773" y="490"/>
                    <a:pt x="10770" y="490"/>
                    <a:pt x="10768" y="490"/>
                  </a:cubicBezTo>
                  <a:cubicBezTo>
                    <a:pt x="10743" y="490"/>
                    <a:pt x="10729" y="448"/>
                    <a:pt x="10699" y="448"/>
                  </a:cubicBezTo>
                  <a:cubicBezTo>
                    <a:pt x="10694" y="448"/>
                    <a:pt x="10687" y="450"/>
                    <a:pt x="10681" y="453"/>
                  </a:cubicBezTo>
                  <a:cubicBezTo>
                    <a:pt x="10678" y="450"/>
                    <a:pt x="10675" y="449"/>
                    <a:pt x="10673" y="449"/>
                  </a:cubicBezTo>
                  <a:cubicBezTo>
                    <a:pt x="10660" y="449"/>
                    <a:pt x="10665" y="502"/>
                    <a:pt x="10649" y="502"/>
                  </a:cubicBezTo>
                  <a:cubicBezTo>
                    <a:pt x="10648" y="502"/>
                    <a:pt x="10646" y="501"/>
                    <a:pt x="10645" y="501"/>
                  </a:cubicBezTo>
                  <a:cubicBezTo>
                    <a:pt x="10669" y="453"/>
                    <a:pt x="10645" y="453"/>
                    <a:pt x="10645" y="429"/>
                  </a:cubicBezTo>
                  <a:cubicBezTo>
                    <a:pt x="10636" y="412"/>
                    <a:pt x="10625" y="409"/>
                    <a:pt x="10613" y="409"/>
                  </a:cubicBezTo>
                  <a:cubicBezTo>
                    <a:pt x="10605" y="409"/>
                    <a:pt x="10597" y="410"/>
                    <a:pt x="10590" y="410"/>
                  </a:cubicBezTo>
                  <a:cubicBezTo>
                    <a:pt x="10577" y="410"/>
                    <a:pt x="10566" y="406"/>
                    <a:pt x="10562" y="382"/>
                  </a:cubicBezTo>
                  <a:cubicBezTo>
                    <a:pt x="10562" y="382"/>
                    <a:pt x="10573" y="370"/>
                    <a:pt x="10573" y="370"/>
                  </a:cubicBezTo>
                  <a:cubicBezTo>
                    <a:pt x="10562" y="334"/>
                    <a:pt x="10538" y="346"/>
                    <a:pt x="10514" y="322"/>
                  </a:cubicBezTo>
                  <a:lnTo>
                    <a:pt x="10526" y="322"/>
                  </a:lnTo>
                  <a:cubicBezTo>
                    <a:pt x="10515" y="295"/>
                    <a:pt x="10499" y="288"/>
                    <a:pt x="10482" y="288"/>
                  </a:cubicBezTo>
                  <a:cubicBezTo>
                    <a:pt x="10461" y="288"/>
                    <a:pt x="10438" y="298"/>
                    <a:pt x="10419" y="298"/>
                  </a:cubicBezTo>
                  <a:cubicBezTo>
                    <a:pt x="10419" y="286"/>
                    <a:pt x="10431" y="274"/>
                    <a:pt x="10431" y="263"/>
                  </a:cubicBezTo>
                  <a:cubicBezTo>
                    <a:pt x="10424" y="256"/>
                    <a:pt x="10414" y="246"/>
                    <a:pt x="10400" y="246"/>
                  </a:cubicBezTo>
                  <a:cubicBezTo>
                    <a:pt x="10389" y="246"/>
                    <a:pt x="10375" y="253"/>
                    <a:pt x="10359" y="274"/>
                  </a:cubicBezTo>
                  <a:cubicBezTo>
                    <a:pt x="10359" y="245"/>
                    <a:pt x="10357" y="240"/>
                    <a:pt x="10354" y="240"/>
                  </a:cubicBezTo>
                  <a:cubicBezTo>
                    <a:pt x="10352" y="240"/>
                    <a:pt x="10350" y="241"/>
                    <a:pt x="10348" y="241"/>
                  </a:cubicBezTo>
                  <a:cubicBezTo>
                    <a:pt x="10344" y="241"/>
                    <a:pt x="10340" y="237"/>
                    <a:pt x="10335" y="215"/>
                  </a:cubicBezTo>
                  <a:cubicBezTo>
                    <a:pt x="10335" y="209"/>
                    <a:pt x="10338" y="209"/>
                    <a:pt x="10341" y="209"/>
                  </a:cubicBezTo>
                  <a:cubicBezTo>
                    <a:pt x="10344" y="209"/>
                    <a:pt x="10347" y="209"/>
                    <a:pt x="10347" y="203"/>
                  </a:cubicBezTo>
                  <a:cubicBezTo>
                    <a:pt x="10335" y="179"/>
                    <a:pt x="10323" y="191"/>
                    <a:pt x="10311" y="179"/>
                  </a:cubicBezTo>
                  <a:cubicBezTo>
                    <a:pt x="10283" y="189"/>
                    <a:pt x="10254" y="237"/>
                    <a:pt x="10232" y="237"/>
                  </a:cubicBezTo>
                  <a:cubicBezTo>
                    <a:pt x="10226" y="237"/>
                    <a:pt x="10221" y="234"/>
                    <a:pt x="10216" y="227"/>
                  </a:cubicBezTo>
                  <a:cubicBezTo>
                    <a:pt x="10240" y="155"/>
                    <a:pt x="10240" y="215"/>
                    <a:pt x="10264" y="155"/>
                  </a:cubicBezTo>
                  <a:lnTo>
                    <a:pt x="10264" y="155"/>
                  </a:lnTo>
                  <a:cubicBezTo>
                    <a:pt x="10257" y="162"/>
                    <a:pt x="10250" y="169"/>
                    <a:pt x="10246" y="169"/>
                  </a:cubicBezTo>
                  <a:cubicBezTo>
                    <a:pt x="10242" y="169"/>
                    <a:pt x="10240" y="165"/>
                    <a:pt x="10240" y="155"/>
                  </a:cubicBezTo>
                  <a:cubicBezTo>
                    <a:pt x="10252" y="132"/>
                    <a:pt x="10252" y="143"/>
                    <a:pt x="10264" y="120"/>
                  </a:cubicBezTo>
                  <a:cubicBezTo>
                    <a:pt x="10264" y="117"/>
                    <a:pt x="10263" y="115"/>
                    <a:pt x="10261" y="115"/>
                  </a:cubicBezTo>
                  <a:cubicBezTo>
                    <a:pt x="10251" y="115"/>
                    <a:pt x="10211" y="168"/>
                    <a:pt x="10205" y="168"/>
                  </a:cubicBezTo>
                  <a:cubicBezTo>
                    <a:pt x="10205" y="168"/>
                    <a:pt x="10204" y="168"/>
                    <a:pt x="10204" y="167"/>
                  </a:cubicBezTo>
                  <a:cubicBezTo>
                    <a:pt x="10192" y="191"/>
                    <a:pt x="10192" y="191"/>
                    <a:pt x="10204" y="191"/>
                  </a:cubicBezTo>
                  <a:cubicBezTo>
                    <a:pt x="10197" y="205"/>
                    <a:pt x="10191" y="210"/>
                    <a:pt x="10186" y="210"/>
                  </a:cubicBezTo>
                  <a:cubicBezTo>
                    <a:pt x="10174" y="210"/>
                    <a:pt x="10165" y="189"/>
                    <a:pt x="10151" y="189"/>
                  </a:cubicBezTo>
                  <a:cubicBezTo>
                    <a:pt x="10149" y="189"/>
                    <a:pt x="10147" y="190"/>
                    <a:pt x="10145" y="191"/>
                  </a:cubicBezTo>
                  <a:cubicBezTo>
                    <a:pt x="10145" y="203"/>
                    <a:pt x="10157" y="215"/>
                    <a:pt x="10145" y="251"/>
                  </a:cubicBezTo>
                  <a:cubicBezTo>
                    <a:pt x="10141" y="247"/>
                    <a:pt x="10137" y="245"/>
                    <a:pt x="10132" y="245"/>
                  </a:cubicBezTo>
                  <a:cubicBezTo>
                    <a:pt x="10110" y="245"/>
                    <a:pt x="10081" y="290"/>
                    <a:pt x="10061" y="310"/>
                  </a:cubicBezTo>
                  <a:cubicBezTo>
                    <a:pt x="10050" y="274"/>
                    <a:pt x="10097" y="263"/>
                    <a:pt x="10121" y="203"/>
                  </a:cubicBezTo>
                  <a:cubicBezTo>
                    <a:pt x="10121" y="191"/>
                    <a:pt x="10133" y="143"/>
                    <a:pt x="10145" y="132"/>
                  </a:cubicBezTo>
                  <a:cubicBezTo>
                    <a:pt x="10142" y="126"/>
                    <a:pt x="10138" y="124"/>
                    <a:pt x="10133" y="124"/>
                  </a:cubicBezTo>
                  <a:cubicBezTo>
                    <a:pt x="10116" y="124"/>
                    <a:pt x="10091" y="146"/>
                    <a:pt x="10073" y="155"/>
                  </a:cubicBezTo>
                  <a:lnTo>
                    <a:pt x="10085" y="143"/>
                  </a:lnTo>
                  <a:cubicBezTo>
                    <a:pt x="10083" y="142"/>
                    <a:pt x="10081" y="142"/>
                    <a:pt x="10078" y="142"/>
                  </a:cubicBezTo>
                  <a:cubicBezTo>
                    <a:pt x="10059" y="142"/>
                    <a:pt x="10033" y="167"/>
                    <a:pt x="10016" y="167"/>
                  </a:cubicBezTo>
                  <a:cubicBezTo>
                    <a:pt x="10010" y="167"/>
                    <a:pt x="10005" y="164"/>
                    <a:pt x="10002" y="155"/>
                  </a:cubicBezTo>
                  <a:lnTo>
                    <a:pt x="10002" y="167"/>
                  </a:lnTo>
                  <a:cubicBezTo>
                    <a:pt x="10002" y="179"/>
                    <a:pt x="9990" y="167"/>
                    <a:pt x="9966" y="191"/>
                  </a:cubicBezTo>
                  <a:cubicBezTo>
                    <a:pt x="9976" y="172"/>
                    <a:pt x="9978" y="153"/>
                    <a:pt x="9984" y="140"/>
                  </a:cubicBezTo>
                  <a:lnTo>
                    <a:pt x="9984" y="140"/>
                  </a:lnTo>
                  <a:cubicBezTo>
                    <a:pt x="9940" y="199"/>
                    <a:pt x="9917" y="158"/>
                    <a:pt x="9871" y="215"/>
                  </a:cubicBezTo>
                  <a:cubicBezTo>
                    <a:pt x="9871" y="203"/>
                    <a:pt x="9895" y="167"/>
                    <a:pt x="9907" y="155"/>
                  </a:cubicBezTo>
                  <a:cubicBezTo>
                    <a:pt x="9914" y="162"/>
                    <a:pt x="9916" y="169"/>
                    <a:pt x="9920" y="169"/>
                  </a:cubicBezTo>
                  <a:cubicBezTo>
                    <a:pt x="9923" y="169"/>
                    <a:pt x="9925" y="165"/>
                    <a:pt x="9930" y="155"/>
                  </a:cubicBezTo>
                  <a:cubicBezTo>
                    <a:pt x="9919" y="155"/>
                    <a:pt x="9919" y="132"/>
                    <a:pt x="9930" y="108"/>
                  </a:cubicBezTo>
                  <a:lnTo>
                    <a:pt x="9930" y="108"/>
                  </a:lnTo>
                  <a:cubicBezTo>
                    <a:pt x="9907" y="143"/>
                    <a:pt x="9883" y="155"/>
                    <a:pt x="9859" y="167"/>
                  </a:cubicBezTo>
                  <a:cubicBezTo>
                    <a:pt x="9847" y="167"/>
                    <a:pt x="9823" y="167"/>
                    <a:pt x="9859" y="155"/>
                  </a:cubicBezTo>
                  <a:lnTo>
                    <a:pt x="9847" y="155"/>
                  </a:lnTo>
                  <a:cubicBezTo>
                    <a:pt x="9847" y="143"/>
                    <a:pt x="9847" y="143"/>
                    <a:pt x="9847" y="143"/>
                  </a:cubicBezTo>
                  <a:lnTo>
                    <a:pt x="9907" y="132"/>
                  </a:lnTo>
                  <a:lnTo>
                    <a:pt x="9871" y="132"/>
                  </a:lnTo>
                  <a:cubicBezTo>
                    <a:pt x="9877" y="126"/>
                    <a:pt x="9877" y="123"/>
                    <a:pt x="9872" y="123"/>
                  </a:cubicBezTo>
                  <a:cubicBezTo>
                    <a:pt x="9868" y="123"/>
                    <a:pt x="9859" y="126"/>
                    <a:pt x="9847" y="132"/>
                  </a:cubicBezTo>
                  <a:lnTo>
                    <a:pt x="9835" y="132"/>
                  </a:lnTo>
                  <a:cubicBezTo>
                    <a:pt x="9835" y="132"/>
                    <a:pt x="9835" y="132"/>
                    <a:pt x="9835" y="143"/>
                  </a:cubicBezTo>
                  <a:cubicBezTo>
                    <a:pt x="9835" y="143"/>
                    <a:pt x="9823" y="143"/>
                    <a:pt x="9823" y="155"/>
                  </a:cubicBezTo>
                  <a:cubicBezTo>
                    <a:pt x="9811" y="167"/>
                    <a:pt x="9811" y="167"/>
                    <a:pt x="9800" y="167"/>
                  </a:cubicBezTo>
                  <a:cubicBezTo>
                    <a:pt x="9811" y="155"/>
                    <a:pt x="9811" y="155"/>
                    <a:pt x="9811" y="155"/>
                  </a:cubicBezTo>
                  <a:cubicBezTo>
                    <a:pt x="9811" y="143"/>
                    <a:pt x="9811" y="143"/>
                    <a:pt x="9811" y="143"/>
                  </a:cubicBezTo>
                  <a:cubicBezTo>
                    <a:pt x="9823" y="132"/>
                    <a:pt x="9823" y="132"/>
                    <a:pt x="9835" y="132"/>
                  </a:cubicBezTo>
                  <a:lnTo>
                    <a:pt x="9811" y="132"/>
                  </a:lnTo>
                  <a:cubicBezTo>
                    <a:pt x="9811" y="128"/>
                    <a:pt x="9810" y="126"/>
                    <a:pt x="9808" y="126"/>
                  </a:cubicBezTo>
                  <a:cubicBezTo>
                    <a:pt x="9805" y="126"/>
                    <a:pt x="9800" y="132"/>
                    <a:pt x="9800" y="132"/>
                  </a:cubicBezTo>
                  <a:cubicBezTo>
                    <a:pt x="9788" y="143"/>
                    <a:pt x="9788" y="143"/>
                    <a:pt x="9776" y="143"/>
                  </a:cubicBezTo>
                  <a:lnTo>
                    <a:pt x="9728" y="143"/>
                  </a:lnTo>
                  <a:lnTo>
                    <a:pt x="9776" y="132"/>
                  </a:lnTo>
                  <a:lnTo>
                    <a:pt x="9685" y="132"/>
                  </a:lnTo>
                  <a:cubicBezTo>
                    <a:pt x="9704" y="129"/>
                    <a:pt x="9728" y="126"/>
                    <a:pt x="9752" y="120"/>
                  </a:cubicBezTo>
                  <a:lnTo>
                    <a:pt x="9740" y="120"/>
                  </a:lnTo>
                  <a:lnTo>
                    <a:pt x="9776" y="108"/>
                  </a:lnTo>
                  <a:lnTo>
                    <a:pt x="9740" y="108"/>
                  </a:lnTo>
                  <a:cubicBezTo>
                    <a:pt x="9771" y="108"/>
                    <a:pt x="9775" y="90"/>
                    <a:pt x="9807" y="85"/>
                  </a:cubicBezTo>
                  <a:lnTo>
                    <a:pt x="9807" y="85"/>
                  </a:lnTo>
                  <a:cubicBezTo>
                    <a:pt x="9808" y="85"/>
                    <a:pt x="9810" y="84"/>
                    <a:pt x="9811" y="84"/>
                  </a:cubicBezTo>
                  <a:cubicBezTo>
                    <a:pt x="9776" y="84"/>
                    <a:pt x="9788" y="84"/>
                    <a:pt x="9776" y="96"/>
                  </a:cubicBezTo>
                  <a:cubicBezTo>
                    <a:pt x="9728" y="96"/>
                    <a:pt x="9752" y="84"/>
                    <a:pt x="9740" y="84"/>
                  </a:cubicBezTo>
                  <a:cubicBezTo>
                    <a:pt x="9764" y="84"/>
                    <a:pt x="9776" y="84"/>
                    <a:pt x="9788" y="72"/>
                  </a:cubicBezTo>
                  <a:lnTo>
                    <a:pt x="9788" y="72"/>
                  </a:lnTo>
                  <a:cubicBezTo>
                    <a:pt x="9780" y="76"/>
                    <a:pt x="9773" y="77"/>
                    <a:pt x="9769" y="77"/>
                  </a:cubicBezTo>
                  <a:cubicBezTo>
                    <a:pt x="9760" y="77"/>
                    <a:pt x="9760" y="72"/>
                    <a:pt x="9776" y="72"/>
                  </a:cubicBezTo>
                  <a:cubicBezTo>
                    <a:pt x="9740" y="72"/>
                    <a:pt x="9763" y="72"/>
                    <a:pt x="9764" y="60"/>
                  </a:cubicBezTo>
                  <a:lnTo>
                    <a:pt x="9764" y="60"/>
                  </a:lnTo>
                  <a:cubicBezTo>
                    <a:pt x="9763" y="72"/>
                    <a:pt x="9740" y="72"/>
                    <a:pt x="9704" y="72"/>
                  </a:cubicBezTo>
                  <a:lnTo>
                    <a:pt x="9669" y="72"/>
                  </a:lnTo>
                  <a:cubicBezTo>
                    <a:pt x="9621" y="72"/>
                    <a:pt x="9704" y="60"/>
                    <a:pt x="9692" y="60"/>
                  </a:cubicBezTo>
                  <a:lnTo>
                    <a:pt x="9740" y="60"/>
                  </a:lnTo>
                  <a:cubicBezTo>
                    <a:pt x="9728" y="60"/>
                    <a:pt x="9692" y="48"/>
                    <a:pt x="9680" y="48"/>
                  </a:cubicBezTo>
                  <a:cubicBezTo>
                    <a:pt x="9659" y="51"/>
                    <a:pt x="9646" y="52"/>
                    <a:pt x="9639" y="52"/>
                  </a:cubicBezTo>
                  <a:cubicBezTo>
                    <a:pt x="9610" y="52"/>
                    <a:pt x="9671" y="36"/>
                    <a:pt x="9633" y="3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3"/>
            <p:cNvSpPr/>
            <p:nvPr/>
          </p:nvSpPr>
          <p:spPr>
            <a:xfrm>
              <a:off x="5575100" y="2174200"/>
              <a:ext cx="600" cy="1225"/>
            </a:xfrm>
            <a:custGeom>
              <a:rect b="b" l="l" r="r" t="t"/>
              <a:pathLst>
                <a:path extrusionOk="0" h="49" w="24">
                  <a:moveTo>
                    <a:pt x="24" y="1"/>
                  </a:moveTo>
                  <a:lnTo>
                    <a:pt x="0" y="48"/>
                  </a:lnTo>
                  <a:lnTo>
                    <a:pt x="12" y="2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3"/>
            <p:cNvSpPr/>
            <p:nvPr/>
          </p:nvSpPr>
          <p:spPr>
            <a:xfrm>
              <a:off x="5574800" y="2173025"/>
              <a:ext cx="25" cy="325"/>
            </a:xfrm>
            <a:custGeom>
              <a:rect b="b" l="l" r="r" t="t"/>
              <a:pathLst>
                <a:path extrusionOk="0" h="13" w="1">
                  <a:moveTo>
                    <a:pt x="0" y="0"/>
                  </a:moveTo>
                  <a:cubicBezTo>
                    <a:pt x="0" y="0"/>
                    <a:pt x="0" y="0"/>
                    <a:pt x="0" y="12"/>
                  </a:cubicBezTo>
                  <a:cubicBezTo>
                    <a:pt x="0" y="12"/>
                    <a:pt x="0" y="12"/>
                    <a:pt x="0"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13"/>
            <p:cNvSpPr/>
            <p:nvPr/>
          </p:nvSpPr>
          <p:spPr>
            <a:xfrm>
              <a:off x="5573600" y="2172725"/>
              <a:ext cx="925" cy="1500"/>
            </a:xfrm>
            <a:custGeom>
              <a:rect b="b" l="l" r="r" t="t"/>
              <a:pathLst>
                <a:path extrusionOk="0" h="60" w="37">
                  <a:moveTo>
                    <a:pt x="36" y="0"/>
                  </a:moveTo>
                  <a:lnTo>
                    <a:pt x="12" y="12"/>
                  </a:lnTo>
                  <a:lnTo>
                    <a:pt x="1" y="60"/>
                  </a:lnTo>
                  <a:cubicBezTo>
                    <a:pt x="24" y="48"/>
                    <a:pt x="1" y="36"/>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3"/>
            <p:cNvSpPr/>
            <p:nvPr/>
          </p:nvSpPr>
          <p:spPr>
            <a:xfrm>
              <a:off x="5570025" y="2172425"/>
              <a:ext cx="3000" cy="2375"/>
            </a:xfrm>
            <a:custGeom>
              <a:rect b="b" l="l" r="r" t="t"/>
              <a:pathLst>
                <a:path extrusionOk="0" h="95" w="120">
                  <a:moveTo>
                    <a:pt x="84" y="0"/>
                  </a:moveTo>
                  <a:lnTo>
                    <a:pt x="84" y="0"/>
                  </a:lnTo>
                  <a:cubicBezTo>
                    <a:pt x="36" y="12"/>
                    <a:pt x="48" y="84"/>
                    <a:pt x="1" y="84"/>
                  </a:cubicBezTo>
                  <a:cubicBezTo>
                    <a:pt x="3" y="91"/>
                    <a:pt x="6" y="94"/>
                    <a:pt x="10" y="94"/>
                  </a:cubicBezTo>
                  <a:cubicBezTo>
                    <a:pt x="26" y="94"/>
                    <a:pt x="58" y="37"/>
                    <a:pt x="75" y="37"/>
                  </a:cubicBezTo>
                  <a:cubicBezTo>
                    <a:pt x="79" y="37"/>
                    <a:pt x="82" y="40"/>
                    <a:pt x="84" y="48"/>
                  </a:cubicBezTo>
                  <a:cubicBezTo>
                    <a:pt x="84" y="16"/>
                    <a:pt x="95" y="16"/>
                    <a:pt x="105" y="16"/>
                  </a:cubicBezTo>
                  <a:lnTo>
                    <a:pt x="105" y="16"/>
                  </a:lnTo>
                  <a:cubicBezTo>
                    <a:pt x="110" y="16"/>
                    <a:pt x="116" y="16"/>
                    <a:pt x="120" y="12"/>
                  </a:cubicBezTo>
                  <a:cubicBezTo>
                    <a:pt x="118" y="11"/>
                    <a:pt x="116" y="10"/>
                    <a:pt x="114" y="10"/>
                  </a:cubicBezTo>
                  <a:cubicBezTo>
                    <a:pt x="104" y="10"/>
                    <a:pt x="88" y="22"/>
                    <a:pt x="81" y="22"/>
                  </a:cubicBezTo>
                  <a:cubicBezTo>
                    <a:pt x="76" y="22"/>
                    <a:pt x="76" y="17"/>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13"/>
            <p:cNvSpPr/>
            <p:nvPr/>
          </p:nvSpPr>
          <p:spPr>
            <a:xfrm>
              <a:off x="5571450" y="2174300"/>
              <a:ext cx="575" cy="725"/>
            </a:xfrm>
            <a:custGeom>
              <a:rect b="b" l="l" r="r" t="t"/>
              <a:pathLst>
                <a:path extrusionOk="0" h="29" w="23">
                  <a:moveTo>
                    <a:pt x="16" y="1"/>
                  </a:moveTo>
                  <a:cubicBezTo>
                    <a:pt x="13" y="1"/>
                    <a:pt x="8" y="4"/>
                    <a:pt x="3" y="9"/>
                  </a:cubicBezTo>
                  <a:cubicBezTo>
                    <a:pt x="12" y="9"/>
                    <a:pt x="1" y="29"/>
                    <a:pt x="5" y="29"/>
                  </a:cubicBezTo>
                  <a:cubicBezTo>
                    <a:pt x="6" y="29"/>
                    <a:pt x="9" y="27"/>
                    <a:pt x="15" y="21"/>
                  </a:cubicBezTo>
                  <a:cubicBezTo>
                    <a:pt x="22" y="7"/>
                    <a:pt x="21" y="1"/>
                    <a:pt x="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13"/>
            <p:cNvSpPr/>
            <p:nvPr/>
          </p:nvSpPr>
          <p:spPr>
            <a:xfrm>
              <a:off x="5570925" y="2171825"/>
              <a:ext cx="325" cy="625"/>
            </a:xfrm>
            <a:custGeom>
              <a:rect b="b" l="l" r="r" t="t"/>
              <a:pathLst>
                <a:path extrusionOk="0" h="25" w="13">
                  <a:moveTo>
                    <a:pt x="12" y="1"/>
                  </a:moveTo>
                  <a:lnTo>
                    <a:pt x="0" y="24"/>
                  </a:lnTo>
                  <a:lnTo>
                    <a:pt x="12" y="24"/>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13"/>
            <p:cNvSpPr/>
            <p:nvPr/>
          </p:nvSpPr>
          <p:spPr>
            <a:xfrm>
              <a:off x="5570325" y="2171225"/>
              <a:ext cx="925" cy="625"/>
            </a:xfrm>
            <a:custGeom>
              <a:rect b="b" l="l" r="r" t="t"/>
              <a:pathLst>
                <a:path extrusionOk="0" h="25" w="37">
                  <a:moveTo>
                    <a:pt x="36" y="1"/>
                  </a:moveTo>
                  <a:lnTo>
                    <a:pt x="29" y="5"/>
                  </a:lnTo>
                  <a:lnTo>
                    <a:pt x="29" y="5"/>
                  </a:lnTo>
                  <a:cubicBezTo>
                    <a:pt x="32" y="5"/>
                    <a:pt x="34" y="3"/>
                    <a:pt x="36" y="1"/>
                  </a:cubicBezTo>
                  <a:close/>
                  <a:moveTo>
                    <a:pt x="29" y="5"/>
                  </a:moveTo>
                  <a:lnTo>
                    <a:pt x="29" y="5"/>
                  </a:lnTo>
                  <a:cubicBezTo>
                    <a:pt x="20" y="9"/>
                    <a:pt x="10" y="5"/>
                    <a:pt x="1" y="25"/>
                  </a:cubicBezTo>
                  <a:lnTo>
                    <a:pt x="29" y="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3"/>
            <p:cNvSpPr/>
            <p:nvPr/>
          </p:nvSpPr>
          <p:spPr>
            <a:xfrm>
              <a:off x="5568775" y="2170225"/>
              <a:ext cx="975" cy="1075"/>
            </a:xfrm>
            <a:custGeom>
              <a:rect b="b" l="l" r="r" t="t"/>
              <a:pathLst>
                <a:path extrusionOk="0" h="43" w="39">
                  <a:moveTo>
                    <a:pt x="36" y="0"/>
                  </a:moveTo>
                  <a:cubicBezTo>
                    <a:pt x="27" y="0"/>
                    <a:pt x="0" y="42"/>
                    <a:pt x="11" y="42"/>
                  </a:cubicBezTo>
                  <a:cubicBezTo>
                    <a:pt x="12" y="42"/>
                    <a:pt x="13" y="42"/>
                    <a:pt x="15" y="41"/>
                  </a:cubicBezTo>
                  <a:cubicBezTo>
                    <a:pt x="27" y="29"/>
                    <a:pt x="27" y="5"/>
                    <a:pt x="39" y="5"/>
                  </a:cubicBezTo>
                  <a:cubicBezTo>
                    <a:pt x="39" y="2"/>
                    <a:pt x="38" y="0"/>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13"/>
            <p:cNvSpPr/>
            <p:nvPr/>
          </p:nvSpPr>
          <p:spPr>
            <a:xfrm>
              <a:off x="5565575" y="2170925"/>
              <a:ext cx="600" cy="450"/>
            </a:xfrm>
            <a:custGeom>
              <a:rect b="b" l="l" r="r" t="t"/>
              <a:pathLst>
                <a:path extrusionOk="0" h="18" w="24">
                  <a:moveTo>
                    <a:pt x="0" y="1"/>
                  </a:moveTo>
                  <a:lnTo>
                    <a:pt x="0" y="13"/>
                  </a:lnTo>
                  <a:cubicBezTo>
                    <a:pt x="0" y="16"/>
                    <a:pt x="1" y="18"/>
                    <a:pt x="3" y="18"/>
                  </a:cubicBezTo>
                  <a:cubicBezTo>
                    <a:pt x="7" y="18"/>
                    <a:pt x="15" y="9"/>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13"/>
            <p:cNvSpPr/>
            <p:nvPr/>
          </p:nvSpPr>
          <p:spPr>
            <a:xfrm>
              <a:off x="5563250" y="2175400"/>
              <a:ext cx="550" cy="625"/>
            </a:xfrm>
            <a:custGeom>
              <a:rect b="b" l="l" r="r" t="t"/>
              <a:pathLst>
                <a:path extrusionOk="0" h="25" w="22">
                  <a:moveTo>
                    <a:pt x="10" y="0"/>
                  </a:moveTo>
                  <a:cubicBezTo>
                    <a:pt x="1" y="18"/>
                    <a:pt x="0" y="23"/>
                    <a:pt x="3" y="23"/>
                  </a:cubicBezTo>
                  <a:cubicBezTo>
                    <a:pt x="6" y="23"/>
                    <a:pt x="13" y="17"/>
                    <a:pt x="17" y="17"/>
                  </a:cubicBezTo>
                  <a:cubicBezTo>
                    <a:pt x="20" y="17"/>
                    <a:pt x="22" y="19"/>
                    <a:pt x="22" y="24"/>
                  </a:cubicBezTo>
                  <a:cubicBezTo>
                    <a:pt x="22" y="12"/>
                    <a:pt x="22" y="0"/>
                    <a:pt x="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13"/>
            <p:cNvSpPr/>
            <p:nvPr/>
          </p:nvSpPr>
          <p:spPr>
            <a:xfrm>
              <a:off x="5565875" y="2169300"/>
              <a:ext cx="600" cy="475"/>
            </a:xfrm>
            <a:custGeom>
              <a:rect b="b" l="l" r="r" t="t"/>
              <a:pathLst>
                <a:path extrusionOk="0" h="19" w="24">
                  <a:moveTo>
                    <a:pt x="16" y="0"/>
                  </a:moveTo>
                  <a:cubicBezTo>
                    <a:pt x="12" y="0"/>
                    <a:pt x="6" y="6"/>
                    <a:pt x="0" y="18"/>
                  </a:cubicBezTo>
                  <a:lnTo>
                    <a:pt x="0" y="18"/>
                  </a:lnTo>
                  <a:cubicBezTo>
                    <a:pt x="4" y="10"/>
                    <a:pt x="7" y="8"/>
                    <a:pt x="9" y="8"/>
                  </a:cubicBezTo>
                  <a:cubicBezTo>
                    <a:pt x="13" y="8"/>
                    <a:pt x="16" y="18"/>
                    <a:pt x="24" y="18"/>
                  </a:cubicBezTo>
                  <a:cubicBezTo>
                    <a:pt x="24" y="6"/>
                    <a:pt x="21" y="0"/>
                    <a:pt x="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13"/>
            <p:cNvSpPr/>
            <p:nvPr/>
          </p:nvSpPr>
          <p:spPr>
            <a:xfrm>
              <a:off x="5563475" y="2168225"/>
              <a:ext cx="2700" cy="2425"/>
            </a:xfrm>
            <a:custGeom>
              <a:rect b="b" l="l" r="r" t="t"/>
              <a:pathLst>
                <a:path extrusionOk="0" h="97" w="108">
                  <a:moveTo>
                    <a:pt x="70" y="1"/>
                  </a:moveTo>
                  <a:cubicBezTo>
                    <a:pt x="65" y="1"/>
                    <a:pt x="57" y="4"/>
                    <a:pt x="48" y="14"/>
                  </a:cubicBezTo>
                  <a:cubicBezTo>
                    <a:pt x="36" y="25"/>
                    <a:pt x="25" y="85"/>
                    <a:pt x="1" y="97"/>
                  </a:cubicBezTo>
                  <a:cubicBezTo>
                    <a:pt x="18" y="97"/>
                    <a:pt x="52" y="61"/>
                    <a:pt x="63" y="61"/>
                  </a:cubicBezTo>
                  <a:cubicBezTo>
                    <a:pt x="67" y="61"/>
                    <a:pt x="67" y="67"/>
                    <a:pt x="60" y="85"/>
                  </a:cubicBezTo>
                  <a:lnTo>
                    <a:pt x="108" y="25"/>
                  </a:lnTo>
                  <a:cubicBezTo>
                    <a:pt x="108" y="21"/>
                    <a:pt x="107" y="20"/>
                    <a:pt x="105" y="20"/>
                  </a:cubicBezTo>
                  <a:cubicBezTo>
                    <a:pt x="97" y="20"/>
                    <a:pt x="70" y="61"/>
                    <a:pt x="60" y="61"/>
                  </a:cubicBezTo>
                  <a:cubicBezTo>
                    <a:pt x="72" y="37"/>
                    <a:pt x="84" y="37"/>
                    <a:pt x="84" y="25"/>
                  </a:cubicBezTo>
                  <a:cubicBezTo>
                    <a:pt x="84" y="11"/>
                    <a:pt x="80" y="1"/>
                    <a:pt x="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13"/>
            <p:cNvSpPr/>
            <p:nvPr/>
          </p:nvSpPr>
          <p:spPr>
            <a:xfrm>
              <a:off x="5563275" y="2172725"/>
              <a:ext cx="825" cy="1450"/>
            </a:xfrm>
            <a:custGeom>
              <a:rect b="b" l="l" r="r" t="t"/>
              <a:pathLst>
                <a:path extrusionOk="0" h="58" w="33">
                  <a:moveTo>
                    <a:pt x="33" y="0"/>
                  </a:moveTo>
                  <a:cubicBezTo>
                    <a:pt x="33" y="24"/>
                    <a:pt x="21" y="24"/>
                    <a:pt x="9" y="36"/>
                  </a:cubicBezTo>
                  <a:cubicBezTo>
                    <a:pt x="1" y="52"/>
                    <a:pt x="1" y="57"/>
                    <a:pt x="4" y="57"/>
                  </a:cubicBezTo>
                  <a:cubicBezTo>
                    <a:pt x="11" y="57"/>
                    <a:pt x="33" y="36"/>
                    <a:pt x="33" y="36"/>
                  </a:cubicBezTo>
                  <a:lnTo>
                    <a:pt x="3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3"/>
            <p:cNvSpPr/>
            <p:nvPr/>
          </p:nvSpPr>
          <p:spPr>
            <a:xfrm>
              <a:off x="5561700" y="2169150"/>
              <a:ext cx="625" cy="25"/>
            </a:xfrm>
            <a:custGeom>
              <a:rect b="b" l="l" r="r" t="t"/>
              <a:pathLst>
                <a:path extrusionOk="0" h="1" w="25">
                  <a:moveTo>
                    <a:pt x="0" y="0"/>
                  </a:moveTo>
                  <a:lnTo>
                    <a:pt x="2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13"/>
            <p:cNvSpPr/>
            <p:nvPr/>
          </p:nvSpPr>
          <p:spPr>
            <a:xfrm>
              <a:off x="5561700" y="2168250"/>
              <a:ext cx="625" cy="325"/>
            </a:xfrm>
            <a:custGeom>
              <a:rect b="b" l="l" r="r" t="t"/>
              <a:pathLst>
                <a:path extrusionOk="0" h="13" w="25">
                  <a:moveTo>
                    <a:pt x="24" y="1"/>
                  </a:moveTo>
                  <a:lnTo>
                    <a:pt x="0" y="13"/>
                  </a:lnTo>
                  <a:lnTo>
                    <a:pt x="12"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13"/>
            <p:cNvSpPr/>
            <p:nvPr/>
          </p:nvSpPr>
          <p:spPr>
            <a:xfrm>
              <a:off x="5561700" y="2167650"/>
              <a:ext cx="625" cy="325"/>
            </a:xfrm>
            <a:custGeom>
              <a:rect b="b" l="l" r="r" t="t"/>
              <a:pathLst>
                <a:path extrusionOk="0" h="13" w="25">
                  <a:moveTo>
                    <a:pt x="0" y="1"/>
                  </a:moveTo>
                  <a:lnTo>
                    <a:pt x="12"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13"/>
            <p:cNvSpPr/>
            <p:nvPr/>
          </p:nvSpPr>
          <p:spPr>
            <a:xfrm>
              <a:off x="5560800" y="2167075"/>
              <a:ext cx="325" cy="725"/>
            </a:xfrm>
            <a:custGeom>
              <a:rect b="b" l="l" r="r" t="t"/>
              <a:pathLst>
                <a:path extrusionOk="0" h="29" w="13">
                  <a:moveTo>
                    <a:pt x="12" y="12"/>
                  </a:moveTo>
                  <a:cubicBezTo>
                    <a:pt x="12" y="14"/>
                    <a:pt x="11" y="15"/>
                    <a:pt x="11" y="17"/>
                  </a:cubicBezTo>
                  <a:lnTo>
                    <a:pt x="11" y="17"/>
                  </a:lnTo>
                  <a:cubicBezTo>
                    <a:pt x="12" y="16"/>
                    <a:pt x="12" y="15"/>
                    <a:pt x="12" y="12"/>
                  </a:cubicBezTo>
                  <a:close/>
                  <a:moveTo>
                    <a:pt x="1" y="0"/>
                  </a:moveTo>
                  <a:lnTo>
                    <a:pt x="1" y="24"/>
                  </a:lnTo>
                  <a:cubicBezTo>
                    <a:pt x="1" y="22"/>
                    <a:pt x="1" y="21"/>
                    <a:pt x="1" y="21"/>
                  </a:cubicBezTo>
                  <a:cubicBezTo>
                    <a:pt x="1" y="21"/>
                    <a:pt x="1" y="28"/>
                    <a:pt x="4" y="28"/>
                  </a:cubicBezTo>
                  <a:cubicBezTo>
                    <a:pt x="5" y="28"/>
                    <a:pt x="8" y="26"/>
                    <a:pt x="11" y="17"/>
                  </a:cubicBezTo>
                  <a:lnTo>
                    <a:pt x="11" y="17"/>
                  </a:lnTo>
                  <a:cubicBezTo>
                    <a:pt x="11" y="17"/>
                    <a:pt x="10" y="17"/>
                    <a:pt x="10" y="17"/>
                  </a:cubicBezTo>
                  <a:cubicBezTo>
                    <a:pt x="7" y="17"/>
                    <a:pt x="1" y="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3"/>
            <p:cNvSpPr/>
            <p:nvPr/>
          </p:nvSpPr>
          <p:spPr>
            <a:xfrm>
              <a:off x="5550075" y="2178075"/>
              <a:ext cx="625" cy="1225"/>
            </a:xfrm>
            <a:custGeom>
              <a:rect b="b" l="l" r="r" t="t"/>
              <a:pathLst>
                <a:path extrusionOk="0" h="49" w="25">
                  <a:moveTo>
                    <a:pt x="25" y="1"/>
                  </a:moveTo>
                  <a:lnTo>
                    <a:pt x="1" y="36"/>
                  </a:lnTo>
                  <a:cubicBezTo>
                    <a:pt x="13" y="36"/>
                    <a:pt x="13" y="36"/>
                    <a:pt x="13" y="48"/>
                  </a:cubicBezTo>
                  <a:cubicBezTo>
                    <a:pt x="25" y="36"/>
                    <a:pt x="25" y="24"/>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13"/>
            <p:cNvSpPr/>
            <p:nvPr/>
          </p:nvSpPr>
          <p:spPr>
            <a:xfrm>
              <a:off x="5549500" y="2177700"/>
              <a:ext cx="1500" cy="750"/>
            </a:xfrm>
            <a:custGeom>
              <a:rect b="b" l="l" r="r" t="t"/>
              <a:pathLst>
                <a:path extrusionOk="0" h="30" w="60">
                  <a:moveTo>
                    <a:pt x="57" y="0"/>
                  </a:moveTo>
                  <a:cubicBezTo>
                    <a:pt x="52" y="0"/>
                    <a:pt x="42" y="7"/>
                    <a:pt x="33" y="7"/>
                  </a:cubicBezTo>
                  <a:cubicBezTo>
                    <a:pt x="30" y="7"/>
                    <a:pt x="26" y="6"/>
                    <a:pt x="24" y="4"/>
                  </a:cubicBezTo>
                  <a:lnTo>
                    <a:pt x="24" y="4"/>
                  </a:lnTo>
                  <a:lnTo>
                    <a:pt x="0" y="27"/>
                  </a:lnTo>
                  <a:cubicBezTo>
                    <a:pt x="2" y="29"/>
                    <a:pt x="4" y="30"/>
                    <a:pt x="6" y="30"/>
                  </a:cubicBezTo>
                  <a:cubicBezTo>
                    <a:pt x="19" y="30"/>
                    <a:pt x="39" y="4"/>
                    <a:pt x="60" y="4"/>
                  </a:cubicBezTo>
                  <a:cubicBezTo>
                    <a:pt x="60" y="1"/>
                    <a:pt x="59" y="0"/>
                    <a:pt x="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13"/>
            <p:cNvSpPr/>
            <p:nvPr/>
          </p:nvSpPr>
          <p:spPr>
            <a:xfrm>
              <a:off x="5542350" y="2172125"/>
              <a:ext cx="2100" cy="1350"/>
            </a:xfrm>
            <a:custGeom>
              <a:rect b="b" l="l" r="r" t="t"/>
              <a:pathLst>
                <a:path extrusionOk="0" h="54" w="84">
                  <a:moveTo>
                    <a:pt x="24" y="0"/>
                  </a:moveTo>
                  <a:cubicBezTo>
                    <a:pt x="24" y="12"/>
                    <a:pt x="0" y="36"/>
                    <a:pt x="0" y="36"/>
                  </a:cubicBezTo>
                  <a:lnTo>
                    <a:pt x="36" y="24"/>
                  </a:lnTo>
                  <a:lnTo>
                    <a:pt x="24" y="48"/>
                  </a:lnTo>
                  <a:cubicBezTo>
                    <a:pt x="24" y="52"/>
                    <a:pt x="25" y="54"/>
                    <a:pt x="26" y="54"/>
                  </a:cubicBezTo>
                  <a:cubicBezTo>
                    <a:pt x="31" y="54"/>
                    <a:pt x="42" y="30"/>
                    <a:pt x="46" y="30"/>
                  </a:cubicBezTo>
                  <a:cubicBezTo>
                    <a:pt x="47" y="30"/>
                    <a:pt x="48" y="32"/>
                    <a:pt x="48" y="36"/>
                  </a:cubicBezTo>
                  <a:cubicBezTo>
                    <a:pt x="72" y="12"/>
                    <a:pt x="60" y="12"/>
                    <a:pt x="84" y="0"/>
                  </a:cubicBezTo>
                  <a:lnTo>
                    <a:pt x="84" y="0"/>
                  </a:lnTo>
                  <a:cubicBezTo>
                    <a:pt x="76" y="4"/>
                    <a:pt x="69" y="6"/>
                    <a:pt x="63" y="6"/>
                  </a:cubicBezTo>
                  <a:cubicBezTo>
                    <a:pt x="51" y="6"/>
                    <a:pt x="40"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13"/>
            <p:cNvSpPr/>
            <p:nvPr/>
          </p:nvSpPr>
          <p:spPr>
            <a:xfrm>
              <a:off x="5553350" y="2282250"/>
              <a:ext cx="1500" cy="1300"/>
            </a:xfrm>
            <a:custGeom>
              <a:rect b="b" l="l" r="r" t="t"/>
              <a:pathLst>
                <a:path extrusionOk="0" h="52" w="60">
                  <a:moveTo>
                    <a:pt x="25" y="1"/>
                  </a:moveTo>
                  <a:cubicBezTo>
                    <a:pt x="37" y="25"/>
                    <a:pt x="1" y="13"/>
                    <a:pt x="37" y="48"/>
                  </a:cubicBezTo>
                  <a:cubicBezTo>
                    <a:pt x="41" y="50"/>
                    <a:pt x="44" y="51"/>
                    <a:pt x="47" y="51"/>
                  </a:cubicBezTo>
                  <a:cubicBezTo>
                    <a:pt x="59" y="51"/>
                    <a:pt x="54" y="30"/>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13"/>
            <p:cNvSpPr/>
            <p:nvPr/>
          </p:nvSpPr>
          <p:spPr>
            <a:xfrm>
              <a:off x="5560350" y="2261200"/>
              <a:ext cx="175" cy="250"/>
            </a:xfrm>
            <a:custGeom>
              <a:rect b="b" l="l" r="r" t="t"/>
              <a:pathLst>
                <a:path extrusionOk="0" h="10" w="7">
                  <a:moveTo>
                    <a:pt x="2" y="0"/>
                  </a:moveTo>
                  <a:cubicBezTo>
                    <a:pt x="1" y="0"/>
                    <a:pt x="1" y="3"/>
                    <a:pt x="7" y="9"/>
                  </a:cubicBezTo>
                  <a:cubicBezTo>
                    <a:pt x="7" y="3"/>
                    <a:pt x="4" y="0"/>
                    <a:pt x="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13"/>
            <p:cNvSpPr/>
            <p:nvPr/>
          </p:nvSpPr>
          <p:spPr>
            <a:xfrm>
              <a:off x="5562600" y="2256050"/>
              <a:ext cx="600" cy="325"/>
            </a:xfrm>
            <a:custGeom>
              <a:rect b="b" l="l" r="r" t="t"/>
              <a:pathLst>
                <a:path extrusionOk="0" h="13" w="24">
                  <a:moveTo>
                    <a:pt x="0" y="1"/>
                  </a:moveTo>
                  <a:lnTo>
                    <a:pt x="0" y="13"/>
                  </a:lnTo>
                  <a:lnTo>
                    <a:pt x="24" y="13"/>
                  </a:lnTo>
                  <a:cubicBezTo>
                    <a:pt x="12" y="13"/>
                    <a:pt x="12"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13"/>
            <p:cNvSpPr/>
            <p:nvPr/>
          </p:nvSpPr>
          <p:spPr>
            <a:xfrm>
              <a:off x="5558725" y="2278100"/>
              <a:ext cx="325" cy="300"/>
            </a:xfrm>
            <a:custGeom>
              <a:rect b="b" l="l" r="r" t="t"/>
              <a:pathLst>
                <a:path extrusionOk="0" h="12" w="13">
                  <a:moveTo>
                    <a:pt x="12" y="0"/>
                  </a:moveTo>
                  <a:cubicBezTo>
                    <a:pt x="0" y="0"/>
                    <a:pt x="0" y="0"/>
                    <a:pt x="12" y="12"/>
                  </a:cubicBezTo>
                  <a:cubicBezTo>
                    <a:pt x="12" y="12"/>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13"/>
            <p:cNvSpPr/>
            <p:nvPr/>
          </p:nvSpPr>
          <p:spPr>
            <a:xfrm>
              <a:off x="5559900" y="2276600"/>
              <a:ext cx="300" cy="150"/>
            </a:xfrm>
            <a:custGeom>
              <a:rect b="b" l="l" r="r" t="t"/>
              <a:pathLst>
                <a:path extrusionOk="0" h="6" w="12">
                  <a:moveTo>
                    <a:pt x="1" y="1"/>
                  </a:moveTo>
                  <a:cubicBezTo>
                    <a:pt x="5" y="4"/>
                    <a:pt x="7" y="6"/>
                    <a:pt x="9" y="6"/>
                  </a:cubicBezTo>
                  <a:cubicBezTo>
                    <a:pt x="11" y="6"/>
                    <a:pt x="9"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13"/>
            <p:cNvSpPr/>
            <p:nvPr/>
          </p:nvSpPr>
          <p:spPr>
            <a:xfrm>
              <a:off x="5560800" y="2275700"/>
              <a:ext cx="325" cy="25"/>
            </a:xfrm>
            <a:custGeom>
              <a:rect b="b" l="l" r="r" t="t"/>
              <a:pathLst>
                <a:path extrusionOk="0" h="1" w="13">
                  <a:moveTo>
                    <a:pt x="1" y="1"/>
                  </a:moveTo>
                  <a:cubicBezTo>
                    <a:pt x="1" y="1"/>
                    <a:pt x="1" y="1"/>
                    <a:pt x="1" y="1"/>
                  </a:cubicBezTo>
                  <a:cubicBezTo>
                    <a:pt x="1" y="1"/>
                    <a:pt x="12"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13"/>
            <p:cNvSpPr/>
            <p:nvPr/>
          </p:nvSpPr>
          <p:spPr>
            <a:xfrm>
              <a:off x="5558125" y="2276900"/>
              <a:ext cx="2250" cy="1750"/>
            </a:xfrm>
            <a:custGeom>
              <a:rect b="b" l="l" r="r" t="t"/>
              <a:pathLst>
                <a:path extrusionOk="0" h="70" w="90">
                  <a:moveTo>
                    <a:pt x="36" y="0"/>
                  </a:moveTo>
                  <a:cubicBezTo>
                    <a:pt x="24" y="12"/>
                    <a:pt x="24" y="12"/>
                    <a:pt x="24" y="12"/>
                  </a:cubicBezTo>
                  <a:cubicBezTo>
                    <a:pt x="0" y="12"/>
                    <a:pt x="24" y="36"/>
                    <a:pt x="36" y="48"/>
                  </a:cubicBezTo>
                  <a:cubicBezTo>
                    <a:pt x="50" y="55"/>
                    <a:pt x="75" y="70"/>
                    <a:pt x="83" y="70"/>
                  </a:cubicBezTo>
                  <a:cubicBezTo>
                    <a:pt x="89" y="70"/>
                    <a:pt x="85" y="61"/>
                    <a:pt x="60" y="36"/>
                  </a:cubicBezTo>
                  <a:lnTo>
                    <a:pt x="58" y="36"/>
                  </a:lnTo>
                  <a:cubicBezTo>
                    <a:pt x="56" y="31"/>
                    <a:pt x="48" y="19"/>
                    <a:pt x="48" y="12"/>
                  </a:cubicBezTo>
                  <a:cubicBezTo>
                    <a:pt x="48" y="12"/>
                    <a:pt x="36" y="12"/>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13"/>
            <p:cNvSpPr/>
            <p:nvPr/>
          </p:nvSpPr>
          <p:spPr>
            <a:xfrm>
              <a:off x="5556625" y="2268575"/>
              <a:ext cx="325" cy="25"/>
            </a:xfrm>
            <a:custGeom>
              <a:rect b="b" l="l" r="r" t="t"/>
              <a:pathLst>
                <a:path extrusionOk="0" h="1" w="13">
                  <a:moveTo>
                    <a:pt x="13" y="0"/>
                  </a:moveTo>
                  <a:cubicBezTo>
                    <a:pt x="13" y="0"/>
                    <a:pt x="13" y="0"/>
                    <a:pt x="13" y="0"/>
                  </a:cubicBezTo>
                  <a:cubicBezTo>
                    <a:pt x="1" y="0"/>
                    <a:pt x="1"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13"/>
            <p:cNvSpPr/>
            <p:nvPr/>
          </p:nvSpPr>
          <p:spPr>
            <a:xfrm>
              <a:off x="5556925" y="2281950"/>
              <a:ext cx="925" cy="325"/>
            </a:xfrm>
            <a:custGeom>
              <a:rect b="b" l="l" r="r" t="t"/>
              <a:pathLst>
                <a:path extrusionOk="0" h="13" w="37">
                  <a:moveTo>
                    <a:pt x="1" y="1"/>
                  </a:moveTo>
                  <a:cubicBezTo>
                    <a:pt x="1" y="1"/>
                    <a:pt x="25" y="13"/>
                    <a:pt x="37" y="13"/>
                  </a:cubicBez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13"/>
            <p:cNvSpPr/>
            <p:nvPr/>
          </p:nvSpPr>
          <p:spPr>
            <a:xfrm>
              <a:off x="5561100" y="2279275"/>
              <a:ext cx="925" cy="475"/>
            </a:xfrm>
            <a:custGeom>
              <a:rect b="b" l="l" r="r" t="t"/>
              <a:pathLst>
                <a:path extrusionOk="0" h="19" w="37">
                  <a:moveTo>
                    <a:pt x="0" y="1"/>
                  </a:moveTo>
                  <a:cubicBezTo>
                    <a:pt x="6" y="13"/>
                    <a:pt x="18" y="19"/>
                    <a:pt x="26" y="19"/>
                  </a:cubicBezTo>
                  <a:cubicBezTo>
                    <a:pt x="33" y="19"/>
                    <a:pt x="36" y="13"/>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13"/>
            <p:cNvSpPr/>
            <p:nvPr/>
          </p:nvSpPr>
          <p:spPr>
            <a:xfrm>
              <a:off x="5561700" y="2277800"/>
              <a:ext cx="1500" cy="900"/>
            </a:xfrm>
            <a:custGeom>
              <a:rect b="b" l="l" r="r" t="t"/>
              <a:pathLst>
                <a:path extrusionOk="0" h="36" w="60">
                  <a:moveTo>
                    <a:pt x="24" y="0"/>
                  </a:moveTo>
                  <a:cubicBezTo>
                    <a:pt x="36" y="12"/>
                    <a:pt x="0" y="0"/>
                    <a:pt x="36" y="36"/>
                  </a:cubicBezTo>
                  <a:cubicBezTo>
                    <a:pt x="0" y="0"/>
                    <a:pt x="60" y="24"/>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13"/>
            <p:cNvSpPr/>
            <p:nvPr/>
          </p:nvSpPr>
          <p:spPr>
            <a:xfrm>
              <a:off x="5560800" y="2275100"/>
              <a:ext cx="2400" cy="1525"/>
            </a:xfrm>
            <a:custGeom>
              <a:rect b="b" l="l" r="r" t="t"/>
              <a:pathLst>
                <a:path extrusionOk="0" h="61" w="96">
                  <a:moveTo>
                    <a:pt x="1" y="1"/>
                  </a:moveTo>
                  <a:cubicBezTo>
                    <a:pt x="1" y="6"/>
                    <a:pt x="3" y="9"/>
                    <a:pt x="6" y="11"/>
                  </a:cubicBezTo>
                  <a:lnTo>
                    <a:pt x="6" y="11"/>
                  </a:lnTo>
                  <a:cubicBezTo>
                    <a:pt x="4" y="8"/>
                    <a:pt x="3" y="5"/>
                    <a:pt x="1" y="1"/>
                  </a:cubicBezTo>
                  <a:close/>
                  <a:moveTo>
                    <a:pt x="12" y="1"/>
                  </a:moveTo>
                  <a:cubicBezTo>
                    <a:pt x="36" y="13"/>
                    <a:pt x="36" y="25"/>
                    <a:pt x="24" y="25"/>
                  </a:cubicBezTo>
                  <a:cubicBezTo>
                    <a:pt x="17" y="18"/>
                    <a:pt x="10" y="15"/>
                    <a:pt x="6" y="11"/>
                  </a:cubicBezTo>
                  <a:lnTo>
                    <a:pt x="6" y="11"/>
                  </a:lnTo>
                  <a:cubicBezTo>
                    <a:pt x="12" y="25"/>
                    <a:pt x="12" y="27"/>
                    <a:pt x="12" y="37"/>
                  </a:cubicBezTo>
                  <a:cubicBezTo>
                    <a:pt x="36" y="49"/>
                    <a:pt x="60" y="37"/>
                    <a:pt x="96" y="61"/>
                  </a:cubicBezTo>
                  <a:cubicBezTo>
                    <a:pt x="72" y="37"/>
                    <a:pt x="48" y="13"/>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3"/>
            <p:cNvSpPr/>
            <p:nvPr/>
          </p:nvSpPr>
          <p:spPr>
            <a:xfrm>
              <a:off x="5562875" y="2275100"/>
              <a:ext cx="1225" cy="1525"/>
            </a:xfrm>
            <a:custGeom>
              <a:rect b="b" l="l" r="r" t="t"/>
              <a:pathLst>
                <a:path extrusionOk="0" h="61" w="49">
                  <a:moveTo>
                    <a:pt x="13" y="1"/>
                  </a:moveTo>
                  <a:cubicBezTo>
                    <a:pt x="25" y="25"/>
                    <a:pt x="1" y="37"/>
                    <a:pt x="37" y="61"/>
                  </a:cubicBezTo>
                  <a:cubicBezTo>
                    <a:pt x="49" y="49"/>
                    <a:pt x="37" y="25"/>
                    <a:pt x="25" y="13"/>
                  </a:cubicBez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13"/>
            <p:cNvSpPr/>
            <p:nvPr/>
          </p:nvSpPr>
          <p:spPr>
            <a:xfrm>
              <a:off x="5554975" y="2271850"/>
              <a:ext cx="1175" cy="825"/>
            </a:xfrm>
            <a:custGeom>
              <a:rect b="b" l="l" r="r" t="t"/>
              <a:pathLst>
                <a:path extrusionOk="0" h="33" w="47">
                  <a:moveTo>
                    <a:pt x="7" y="0"/>
                  </a:moveTo>
                  <a:cubicBezTo>
                    <a:pt x="1" y="0"/>
                    <a:pt x="5" y="0"/>
                    <a:pt x="10" y="2"/>
                  </a:cubicBezTo>
                  <a:lnTo>
                    <a:pt x="10" y="2"/>
                  </a:lnTo>
                  <a:lnTo>
                    <a:pt x="7" y="0"/>
                  </a:lnTo>
                  <a:close/>
                  <a:moveTo>
                    <a:pt x="10" y="2"/>
                  </a:moveTo>
                  <a:lnTo>
                    <a:pt x="17" y="7"/>
                  </a:lnTo>
                  <a:lnTo>
                    <a:pt x="17" y="7"/>
                  </a:lnTo>
                  <a:cubicBezTo>
                    <a:pt x="16" y="5"/>
                    <a:pt x="13" y="3"/>
                    <a:pt x="10" y="2"/>
                  </a:cubicBezTo>
                  <a:close/>
                  <a:moveTo>
                    <a:pt x="17" y="7"/>
                  </a:moveTo>
                  <a:cubicBezTo>
                    <a:pt x="19" y="8"/>
                    <a:pt x="19" y="10"/>
                    <a:pt x="19" y="12"/>
                  </a:cubicBezTo>
                  <a:cubicBezTo>
                    <a:pt x="19" y="12"/>
                    <a:pt x="7" y="12"/>
                    <a:pt x="19" y="24"/>
                  </a:cubicBezTo>
                  <a:cubicBezTo>
                    <a:pt x="19" y="22"/>
                    <a:pt x="20" y="21"/>
                    <a:pt x="21" y="21"/>
                  </a:cubicBezTo>
                  <a:cubicBezTo>
                    <a:pt x="27" y="21"/>
                    <a:pt x="40" y="32"/>
                    <a:pt x="44" y="32"/>
                  </a:cubicBezTo>
                  <a:cubicBezTo>
                    <a:pt x="46" y="32"/>
                    <a:pt x="46" y="30"/>
                    <a:pt x="43" y="24"/>
                  </a:cubicBezTo>
                  <a:lnTo>
                    <a:pt x="17" y="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13"/>
            <p:cNvSpPr/>
            <p:nvPr/>
          </p:nvSpPr>
          <p:spPr>
            <a:xfrm>
              <a:off x="5555450" y="2269750"/>
              <a:ext cx="1200" cy="1525"/>
            </a:xfrm>
            <a:custGeom>
              <a:rect b="b" l="l" r="r" t="t"/>
              <a:pathLst>
                <a:path extrusionOk="0" h="61" w="48">
                  <a:moveTo>
                    <a:pt x="0" y="1"/>
                  </a:moveTo>
                  <a:lnTo>
                    <a:pt x="0" y="1"/>
                  </a:lnTo>
                  <a:cubicBezTo>
                    <a:pt x="12" y="24"/>
                    <a:pt x="12" y="24"/>
                    <a:pt x="36" y="48"/>
                  </a:cubicBezTo>
                  <a:lnTo>
                    <a:pt x="48" y="60"/>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3"/>
            <p:cNvSpPr/>
            <p:nvPr/>
          </p:nvSpPr>
          <p:spPr>
            <a:xfrm>
              <a:off x="5566150" y="2269825"/>
              <a:ext cx="1225" cy="475"/>
            </a:xfrm>
            <a:custGeom>
              <a:rect b="b" l="l" r="r" t="t"/>
              <a:pathLst>
                <a:path extrusionOk="0" h="19" w="49">
                  <a:moveTo>
                    <a:pt x="7" y="1"/>
                  </a:moveTo>
                  <a:cubicBezTo>
                    <a:pt x="1" y="1"/>
                    <a:pt x="1" y="4"/>
                    <a:pt x="13" y="10"/>
                  </a:cubicBezTo>
                  <a:cubicBezTo>
                    <a:pt x="19" y="16"/>
                    <a:pt x="31" y="18"/>
                    <a:pt x="38" y="18"/>
                  </a:cubicBezTo>
                  <a:cubicBezTo>
                    <a:pt x="46" y="18"/>
                    <a:pt x="49" y="16"/>
                    <a:pt x="37" y="10"/>
                  </a:cubicBezTo>
                  <a:cubicBezTo>
                    <a:pt x="25" y="4"/>
                    <a:pt x="13" y="1"/>
                    <a:pt x="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13"/>
            <p:cNvSpPr/>
            <p:nvPr/>
          </p:nvSpPr>
          <p:spPr>
            <a:xfrm>
              <a:off x="5557225" y="2264400"/>
              <a:ext cx="1225" cy="1200"/>
            </a:xfrm>
            <a:custGeom>
              <a:rect b="b" l="l" r="r" t="t"/>
              <a:pathLst>
                <a:path extrusionOk="0" h="48" w="49">
                  <a:moveTo>
                    <a:pt x="25" y="0"/>
                  </a:moveTo>
                  <a:cubicBezTo>
                    <a:pt x="25" y="12"/>
                    <a:pt x="1" y="36"/>
                    <a:pt x="25" y="48"/>
                  </a:cubicBezTo>
                  <a:cubicBezTo>
                    <a:pt x="48" y="48"/>
                    <a:pt x="36" y="12"/>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3"/>
            <p:cNvSpPr/>
            <p:nvPr/>
          </p:nvSpPr>
          <p:spPr>
            <a:xfrm>
              <a:off x="5560575" y="2254875"/>
              <a:ext cx="850" cy="1200"/>
            </a:xfrm>
            <a:custGeom>
              <a:rect b="b" l="l" r="r" t="t"/>
              <a:pathLst>
                <a:path extrusionOk="0" h="48" w="34">
                  <a:moveTo>
                    <a:pt x="10" y="0"/>
                  </a:moveTo>
                  <a:lnTo>
                    <a:pt x="10" y="0"/>
                  </a:lnTo>
                  <a:cubicBezTo>
                    <a:pt x="10" y="0"/>
                    <a:pt x="1" y="0"/>
                    <a:pt x="13" y="8"/>
                  </a:cubicBezTo>
                  <a:lnTo>
                    <a:pt x="13" y="8"/>
                  </a:lnTo>
                  <a:cubicBezTo>
                    <a:pt x="12" y="5"/>
                    <a:pt x="11" y="3"/>
                    <a:pt x="10" y="0"/>
                  </a:cubicBezTo>
                  <a:close/>
                  <a:moveTo>
                    <a:pt x="13" y="8"/>
                  </a:moveTo>
                  <a:cubicBezTo>
                    <a:pt x="14" y="10"/>
                    <a:pt x="15" y="12"/>
                    <a:pt x="16" y="15"/>
                  </a:cubicBezTo>
                  <a:lnTo>
                    <a:pt x="16" y="15"/>
                  </a:lnTo>
                  <a:cubicBezTo>
                    <a:pt x="17" y="13"/>
                    <a:pt x="19" y="12"/>
                    <a:pt x="21" y="12"/>
                  </a:cubicBezTo>
                  <a:cubicBezTo>
                    <a:pt x="18" y="10"/>
                    <a:pt x="15" y="9"/>
                    <a:pt x="13" y="8"/>
                  </a:cubicBezTo>
                  <a:close/>
                  <a:moveTo>
                    <a:pt x="16" y="15"/>
                  </a:moveTo>
                  <a:lnTo>
                    <a:pt x="16" y="15"/>
                  </a:lnTo>
                  <a:cubicBezTo>
                    <a:pt x="10" y="21"/>
                    <a:pt x="14" y="38"/>
                    <a:pt x="33" y="48"/>
                  </a:cubicBezTo>
                  <a:cubicBezTo>
                    <a:pt x="24" y="39"/>
                    <a:pt x="22" y="29"/>
                    <a:pt x="16" y="1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3"/>
            <p:cNvSpPr/>
            <p:nvPr/>
          </p:nvSpPr>
          <p:spPr>
            <a:xfrm>
              <a:off x="5562600" y="2253675"/>
              <a:ext cx="600" cy="625"/>
            </a:xfrm>
            <a:custGeom>
              <a:rect b="b" l="l" r="r" t="t"/>
              <a:pathLst>
                <a:path extrusionOk="0" h="25" w="24">
                  <a:moveTo>
                    <a:pt x="0" y="1"/>
                  </a:moveTo>
                  <a:cubicBezTo>
                    <a:pt x="0" y="13"/>
                    <a:pt x="0" y="13"/>
                    <a:pt x="12" y="25"/>
                  </a:cubicBezTo>
                  <a:cubicBezTo>
                    <a:pt x="24" y="25"/>
                    <a:pt x="12"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13"/>
            <p:cNvSpPr/>
            <p:nvPr/>
          </p:nvSpPr>
          <p:spPr>
            <a:xfrm>
              <a:off x="5549200" y="2259925"/>
              <a:ext cx="25" cy="25"/>
            </a:xfrm>
            <a:custGeom>
              <a:rect b="b" l="l" r="r" t="t"/>
              <a:pathLst>
                <a:path extrusionOk="0" h="1" w="1">
                  <a:moveTo>
                    <a:pt x="0" y="1"/>
                  </a:moveTo>
                  <a:cubicBezTo>
                    <a:pt x="0" y="1"/>
                    <a:pt x="0" y="1"/>
                    <a:pt x="0" y="1"/>
                  </a:cubicBezTo>
                  <a:cubicBezTo>
                    <a:pt x="0" y="1"/>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13"/>
            <p:cNvSpPr/>
            <p:nvPr/>
          </p:nvSpPr>
          <p:spPr>
            <a:xfrm>
              <a:off x="5550075" y="2262325"/>
              <a:ext cx="625" cy="25"/>
            </a:xfrm>
            <a:custGeom>
              <a:rect b="b" l="l" r="r" t="t"/>
              <a:pathLst>
                <a:path extrusionOk="0" h="1" w="25">
                  <a:moveTo>
                    <a:pt x="13" y="0"/>
                  </a:moveTo>
                  <a:cubicBezTo>
                    <a:pt x="13" y="0"/>
                    <a:pt x="13" y="0"/>
                    <a:pt x="1" y="0"/>
                  </a:cubicBezTo>
                  <a:cubicBezTo>
                    <a:pt x="13" y="0"/>
                    <a:pt x="13" y="0"/>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3"/>
            <p:cNvSpPr/>
            <p:nvPr/>
          </p:nvSpPr>
          <p:spPr>
            <a:xfrm>
              <a:off x="5543825" y="2274225"/>
              <a:ext cx="325" cy="325"/>
            </a:xfrm>
            <a:custGeom>
              <a:rect b="b" l="l" r="r" t="t"/>
              <a:pathLst>
                <a:path extrusionOk="0" h="13" w="13">
                  <a:moveTo>
                    <a:pt x="13" y="0"/>
                  </a:moveTo>
                  <a:cubicBezTo>
                    <a:pt x="13" y="12"/>
                    <a:pt x="1" y="12"/>
                    <a:pt x="1" y="12"/>
                  </a:cubicBezTo>
                  <a:lnTo>
                    <a:pt x="13" y="12"/>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13"/>
            <p:cNvSpPr/>
            <p:nvPr/>
          </p:nvSpPr>
          <p:spPr>
            <a:xfrm>
              <a:off x="5547400" y="2256650"/>
              <a:ext cx="25" cy="325"/>
            </a:xfrm>
            <a:custGeom>
              <a:rect b="b" l="l" r="r" t="t"/>
              <a:pathLst>
                <a:path extrusionOk="0" h="13" w="1">
                  <a:moveTo>
                    <a:pt x="1" y="1"/>
                  </a:moveTo>
                  <a:cubicBezTo>
                    <a:pt x="1" y="13"/>
                    <a:pt x="1" y="13"/>
                    <a:pt x="1" y="13"/>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13"/>
            <p:cNvSpPr/>
            <p:nvPr/>
          </p:nvSpPr>
          <p:spPr>
            <a:xfrm>
              <a:off x="5547100" y="2259625"/>
              <a:ext cx="325" cy="25"/>
            </a:xfrm>
            <a:custGeom>
              <a:rect b="b" l="l" r="r" t="t"/>
              <a:pathLst>
                <a:path extrusionOk="0" h="1" w="13">
                  <a:moveTo>
                    <a:pt x="13" y="1"/>
                  </a:moveTo>
                  <a:cubicBezTo>
                    <a:pt x="13" y="1"/>
                    <a:pt x="13" y="1"/>
                    <a:pt x="13" y="1"/>
                  </a:cubicBezTo>
                  <a:cubicBezTo>
                    <a:pt x="13" y="1"/>
                    <a:pt x="1"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13"/>
            <p:cNvSpPr/>
            <p:nvPr/>
          </p:nvSpPr>
          <p:spPr>
            <a:xfrm>
              <a:off x="5539375" y="2286125"/>
              <a:ext cx="1500" cy="325"/>
            </a:xfrm>
            <a:custGeom>
              <a:rect b="b" l="l" r="r" t="t"/>
              <a:pathLst>
                <a:path extrusionOk="0" h="13" w="60">
                  <a:moveTo>
                    <a:pt x="48" y="1"/>
                  </a:moveTo>
                  <a:cubicBezTo>
                    <a:pt x="45" y="1"/>
                    <a:pt x="43" y="1"/>
                    <a:pt x="40" y="1"/>
                  </a:cubicBezTo>
                  <a:lnTo>
                    <a:pt x="40" y="1"/>
                  </a:lnTo>
                  <a:cubicBezTo>
                    <a:pt x="42" y="1"/>
                    <a:pt x="45" y="1"/>
                    <a:pt x="48" y="1"/>
                  </a:cubicBezTo>
                  <a:close/>
                  <a:moveTo>
                    <a:pt x="60" y="1"/>
                  </a:moveTo>
                  <a:cubicBezTo>
                    <a:pt x="40" y="1"/>
                    <a:pt x="45" y="1"/>
                    <a:pt x="34" y="7"/>
                  </a:cubicBezTo>
                  <a:lnTo>
                    <a:pt x="34" y="7"/>
                  </a:lnTo>
                  <a:lnTo>
                    <a:pt x="60" y="1"/>
                  </a:lnTo>
                  <a:close/>
                  <a:moveTo>
                    <a:pt x="23" y="10"/>
                  </a:moveTo>
                  <a:lnTo>
                    <a:pt x="14" y="12"/>
                  </a:lnTo>
                  <a:lnTo>
                    <a:pt x="14" y="12"/>
                  </a:lnTo>
                  <a:cubicBezTo>
                    <a:pt x="19" y="11"/>
                    <a:pt x="21" y="11"/>
                    <a:pt x="23" y="10"/>
                  </a:cubicBezTo>
                  <a:close/>
                  <a:moveTo>
                    <a:pt x="14" y="12"/>
                  </a:moveTo>
                  <a:cubicBezTo>
                    <a:pt x="11" y="12"/>
                    <a:pt x="6" y="12"/>
                    <a:pt x="0" y="12"/>
                  </a:cubicBezTo>
                  <a:lnTo>
                    <a:pt x="12" y="12"/>
                  </a:lnTo>
                  <a:lnTo>
                    <a:pt x="14" y="12"/>
                  </a:lnTo>
                  <a:close/>
                  <a:moveTo>
                    <a:pt x="40" y="1"/>
                  </a:moveTo>
                  <a:cubicBezTo>
                    <a:pt x="17" y="2"/>
                    <a:pt x="27" y="7"/>
                    <a:pt x="23" y="10"/>
                  </a:cubicBezTo>
                  <a:lnTo>
                    <a:pt x="23" y="10"/>
                  </a:lnTo>
                  <a:lnTo>
                    <a:pt x="24" y="9"/>
                  </a:lnTo>
                  <a:lnTo>
                    <a:pt x="24" y="9"/>
                  </a:lnTo>
                  <a:cubicBezTo>
                    <a:pt x="24" y="10"/>
                    <a:pt x="24" y="11"/>
                    <a:pt x="24" y="12"/>
                  </a:cubicBezTo>
                  <a:cubicBezTo>
                    <a:pt x="29" y="10"/>
                    <a:pt x="32" y="8"/>
                    <a:pt x="34" y="7"/>
                  </a:cubicBezTo>
                  <a:lnTo>
                    <a:pt x="34" y="7"/>
                  </a:lnTo>
                  <a:lnTo>
                    <a:pt x="24" y="9"/>
                  </a:lnTo>
                  <a:lnTo>
                    <a:pt x="24" y="9"/>
                  </a:lnTo>
                  <a:cubicBezTo>
                    <a:pt x="26" y="3"/>
                    <a:pt x="32" y="1"/>
                    <a:pt x="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13"/>
            <p:cNvSpPr/>
            <p:nvPr/>
          </p:nvSpPr>
          <p:spPr>
            <a:xfrm>
              <a:off x="5541150" y="2275100"/>
              <a:ext cx="2700" cy="625"/>
            </a:xfrm>
            <a:custGeom>
              <a:rect b="b" l="l" r="r" t="t"/>
              <a:pathLst>
                <a:path extrusionOk="0" h="25" w="108">
                  <a:moveTo>
                    <a:pt x="108" y="1"/>
                  </a:moveTo>
                  <a:cubicBezTo>
                    <a:pt x="85" y="1"/>
                    <a:pt x="56" y="6"/>
                    <a:pt x="33" y="13"/>
                  </a:cubicBezTo>
                  <a:lnTo>
                    <a:pt x="33" y="13"/>
                  </a:lnTo>
                  <a:cubicBezTo>
                    <a:pt x="56" y="13"/>
                    <a:pt x="87" y="12"/>
                    <a:pt x="108" y="1"/>
                  </a:cubicBezTo>
                  <a:close/>
                  <a:moveTo>
                    <a:pt x="33" y="13"/>
                  </a:moveTo>
                  <a:cubicBezTo>
                    <a:pt x="30" y="13"/>
                    <a:pt x="27" y="13"/>
                    <a:pt x="25" y="13"/>
                  </a:cubicBezTo>
                  <a:lnTo>
                    <a:pt x="33" y="13"/>
                  </a:lnTo>
                  <a:cubicBezTo>
                    <a:pt x="33" y="13"/>
                    <a:pt x="33" y="13"/>
                    <a:pt x="33" y="13"/>
                  </a:cubicBezTo>
                  <a:close/>
                  <a:moveTo>
                    <a:pt x="33" y="13"/>
                  </a:moveTo>
                  <a:cubicBezTo>
                    <a:pt x="33" y="13"/>
                    <a:pt x="33" y="13"/>
                    <a:pt x="33" y="13"/>
                  </a:cubicBezTo>
                  <a:lnTo>
                    <a:pt x="33" y="13"/>
                  </a:lnTo>
                  <a:cubicBezTo>
                    <a:pt x="34" y="13"/>
                    <a:pt x="35" y="13"/>
                    <a:pt x="36" y="13"/>
                  </a:cubicBezTo>
                  <a:close/>
                  <a:moveTo>
                    <a:pt x="33" y="13"/>
                  </a:moveTo>
                  <a:cubicBezTo>
                    <a:pt x="11" y="13"/>
                    <a:pt x="1" y="14"/>
                    <a:pt x="1" y="25"/>
                  </a:cubicBezTo>
                  <a:cubicBezTo>
                    <a:pt x="9" y="21"/>
                    <a:pt x="20" y="17"/>
                    <a:pt x="33" y="1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13"/>
            <p:cNvSpPr/>
            <p:nvPr/>
          </p:nvSpPr>
          <p:spPr>
            <a:xfrm>
              <a:off x="5543825" y="2275100"/>
              <a:ext cx="625" cy="25"/>
            </a:xfrm>
            <a:custGeom>
              <a:rect b="b" l="l" r="r" t="t"/>
              <a:pathLst>
                <a:path extrusionOk="0" h="1" w="25">
                  <a:moveTo>
                    <a:pt x="1" y="1"/>
                  </a:moveTo>
                  <a:cubicBezTo>
                    <a:pt x="1" y="1"/>
                    <a:pt x="1" y="1"/>
                    <a:pt x="1" y="1"/>
                  </a:cubicBezTo>
                  <a:cubicBezTo>
                    <a:pt x="13" y="1"/>
                    <a:pt x="13" y="1"/>
                    <a:pt x="13" y="1"/>
                  </a:cubicBezTo>
                  <a:cubicBezTo>
                    <a:pt x="13" y="1"/>
                    <a:pt x="25" y="1"/>
                    <a:pt x="25" y="1"/>
                  </a:cubicBezTo>
                  <a:cubicBezTo>
                    <a:pt x="13" y="1"/>
                    <a:pt x="13"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3"/>
            <p:cNvSpPr/>
            <p:nvPr/>
          </p:nvSpPr>
          <p:spPr>
            <a:xfrm>
              <a:off x="5540275" y="2284350"/>
              <a:ext cx="25" cy="25"/>
            </a:xfrm>
            <a:custGeom>
              <a:rect b="b" l="l" r="r" t="t"/>
              <a:pathLst>
                <a:path extrusionOk="0" h="1" w="1">
                  <a:moveTo>
                    <a:pt x="0" y="0"/>
                  </a:moveTo>
                  <a:cubicBezTo>
                    <a:pt x="0" y="0"/>
                    <a:pt x="0" y="0"/>
                    <a:pt x="0" y="0"/>
                  </a:cubicBezTo>
                  <a:cubicBezTo>
                    <a:pt x="0"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3"/>
            <p:cNvSpPr/>
            <p:nvPr/>
          </p:nvSpPr>
          <p:spPr>
            <a:xfrm>
              <a:off x="5542650" y="2273925"/>
              <a:ext cx="325" cy="25"/>
            </a:xfrm>
            <a:custGeom>
              <a:rect b="b" l="l" r="r" t="t"/>
              <a:pathLst>
                <a:path extrusionOk="0" h="1" w="13">
                  <a:moveTo>
                    <a:pt x="0" y="0"/>
                  </a:moveTo>
                  <a:cubicBezTo>
                    <a:pt x="12" y="0"/>
                    <a:pt x="12" y="0"/>
                    <a:pt x="12" y="0"/>
                  </a:cubicBezTo>
                  <a:cubicBezTo>
                    <a:pt x="12"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3"/>
            <p:cNvSpPr/>
            <p:nvPr/>
          </p:nvSpPr>
          <p:spPr>
            <a:xfrm>
              <a:off x="5539675" y="2286425"/>
              <a:ext cx="25" cy="25"/>
            </a:xfrm>
            <a:custGeom>
              <a:rect b="b" l="l" r="r" t="t"/>
              <a:pathLst>
                <a:path extrusionOk="0" h="1" w="1">
                  <a:moveTo>
                    <a:pt x="0" y="0"/>
                  </a:moveTo>
                  <a:cubicBezTo>
                    <a:pt x="0" y="0"/>
                    <a:pt x="0" y="0"/>
                    <a:pt x="0" y="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3"/>
            <p:cNvSpPr/>
            <p:nvPr/>
          </p:nvSpPr>
          <p:spPr>
            <a:xfrm>
              <a:off x="5543550" y="2274225"/>
              <a:ext cx="1200" cy="325"/>
            </a:xfrm>
            <a:custGeom>
              <a:rect b="b" l="l" r="r" t="t"/>
              <a:pathLst>
                <a:path extrusionOk="0" h="13" w="48">
                  <a:moveTo>
                    <a:pt x="24" y="0"/>
                  </a:moveTo>
                  <a:cubicBezTo>
                    <a:pt x="48" y="0"/>
                    <a:pt x="0" y="12"/>
                    <a:pt x="36" y="12"/>
                  </a:cubicBezTo>
                  <a:lnTo>
                    <a:pt x="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13"/>
            <p:cNvSpPr/>
            <p:nvPr/>
          </p:nvSpPr>
          <p:spPr>
            <a:xfrm>
              <a:off x="5548000" y="2257850"/>
              <a:ext cx="1225" cy="325"/>
            </a:xfrm>
            <a:custGeom>
              <a:rect b="b" l="l" r="r" t="t"/>
              <a:pathLst>
                <a:path extrusionOk="0" h="13" w="49">
                  <a:moveTo>
                    <a:pt x="24" y="0"/>
                  </a:moveTo>
                  <a:cubicBezTo>
                    <a:pt x="1" y="12"/>
                    <a:pt x="36" y="12"/>
                    <a:pt x="48" y="12"/>
                  </a:cubicBezTo>
                  <a:cubicBezTo>
                    <a:pt x="36" y="12"/>
                    <a:pt x="48"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13"/>
            <p:cNvSpPr/>
            <p:nvPr/>
          </p:nvSpPr>
          <p:spPr>
            <a:xfrm>
              <a:off x="5551575" y="2261725"/>
              <a:ext cx="1500" cy="325"/>
            </a:xfrm>
            <a:custGeom>
              <a:rect b="b" l="l" r="r" t="t"/>
              <a:pathLst>
                <a:path extrusionOk="0" h="13" w="60">
                  <a:moveTo>
                    <a:pt x="0" y="0"/>
                  </a:moveTo>
                  <a:cubicBezTo>
                    <a:pt x="12" y="0"/>
                    <a:pt x="24" y="0"/>
                    <a:pt x="48" y="12"/>
                  </a:cubicBezTo>
                  <a:cubicBezTo>
                    <a:pt x="48" y="0"/>
                    <a:pt x="60" y="0"/>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13"/>
            <p:cNvSpPr/>
            <p:nvPr/>
          </p:nvSpPr>
          <p:spPr>
            <a:xfrm>
              <a:off x="5551575" y="2262775"/>
              <a:ext cx="925" cy="150"/>
            </a:xfrm>
            <a:custGeom>
              <a:rect b="b" l="l" r="r" t="t"/>
              <a:pathLst>
                <a:path extrusionOk="0" h="6" w="37">
                  <a:moveTo>
                    <a:pt x="15" y="1"/>
                  </a:moveTo>
                  <a:cubicBezTo>
                    <a:pt x="12" y="1"/>
                    <a:pt x="8" y="2"/>
                    <a:pt x="0" y="6"/>
                  </a:cubicBezTo>
                  <a:lnTo>
                    <a:pt x="36" y="6"/>
                  </a:lnTo>
                  <a:cubicBezTo>
                    <a:pt x="20" y="6"/>
                    <a:pt x="20" y="1"/>
                    <a:pt x="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3"/>
            <p:cNvSpPr/>
            <p:nvPr/>
          </p:nvSpPr>
          <p:spPr>
            <a:xfrm>
              <a:off x="5537875" y="2271400"/>
              <a:ext cx="625" cy="175"/>
            </a:xfrm>
            <a:custGeom>
              <a:rect b="b" l="l" r="r" t="t"/>
              <a:pathLst>
                <a:path extrusionOk="0" h="7" w="25">
                  <a:moveTo>
                    <a:pt x="18" y="1"/>
                  </a:moveTo>
                  <a:cubicBezTo>
                    <a:pt x="11" y="1"/>
                    <a:pt x="1" y="6"/>
                    <a:pt x="1" y="6"/>
                  </a:cubicBezTo>
                  <a:lnTo>
                    <a:pt x="25" y="6"/>
                  </a:lnTo>
                  <a:cubicBezTo>
                    <a:pt x="25" y="2"/>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3"/>
            <p:cNvSpPr/>
            <p:nvPr/>
          </p:nvSpPr>
          <p:spPr>
            <a:xfrm>
              <a:off x="5537575" y="2271550"/>
              <a:ext cx="1225" cy="300"/>
            </a:xfrm>
            <a:custGeom>
              <a:rect b="b" l="l" r="r" t="t"/>
              <a:pathLst>
                <a:path extrusionOk="0" h="12" w="49">
                  <a:moveTo>
                    <a:pt x="25" y="0"/>
                  </a:moveTo>
                  <a:lnTo>
                    <a:pt x="1" y="12"/>
                  </a:lnTo>
                  <a:lnTo>
                    <a:pt x="4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3"/>
            <p:cNvSpPr/>
            <p:nvPr/>
          </p:nvSpPr>
          <p:spPr>
            <a:xfrm>
              <a:off x="5537000" y="2272425"/>
              <a:ext cx="600" cy="25"/>
            </a:xfrm>
            <a:custGeom>
              <a:rect b="b" l="l" r="r" t="t"/>
              <a:pathLst>
                <a:path extrusionOk="0" h="1" w="24">
                  <a:moveTo>
                    <a:pt x="12" y="1"/>
                  </a:moveTo>
                  <a:cubicBezTo>
                    <a:pt x="12" y="1"/>
                    <a:pt x="12" y="1"/>
                    <a:pt x="24" y="1"/>
                  </a:cubicBezTo>
                  <a:lnTo>
                    <a:pt x="0" y="1"/>
                  </a:lnTo>
                  <a:cubicBezTo>
                    <a:pt x="0" y="1"/>
                    <a:pt x="12"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3"/>
            <p:cNvSpPr/>
            <p:nvPr/>
          </p:nvSpPr>
          <p:spPr>
            <a:xfrm>
              <a:off x="5536700" y="2272125"/>
              <a:ext cx="2100" cy="325"/>
            </a:xfrm>
            <a:custGeom>
              <a:rect b="b" l="l" r="r" t="t"/>
              <a:pathLst>
                <a:path extrusionOk="0" h="13" w="84">
                  <a:moveTo>
                    <a:pt x="84" y="1"/>
                  </a:moveTo>
                  <a:cubicBezTo>
                    <a:pt x="60" y="1"/>
                    <a:pt x="60" y="13"/>
                    <a:pt x="0" y="13"/>
                  </a:cubicBezTo>
                  <a:lnTo>
                    <a:pt x="36" y="13"/>
                  </a:lnTo>
                  <a:lnTo>
                    <a:pt x="8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3"/>
            <p:cNvSpPr/>
            <p:nvPr/>
          </p:nvSpPr>
          <p:spPr>
            <a:xfrm>
              <a:off x="5537825" y="2272950"/>
              <a:ext cx="3250" cy="400"/>
            </a:xfrm>
            <a:custGeom>
              <a:rect b="b" l="l" r="r" t="t"/>
              <a:pathLst>
                <a:path extrusionOk="0" h="16" w="130">
                  <a:moveTo>
                    <a:pt x="3" y="4"/>
                  </a:moveTo>
                  <a:cubicBezTo>
                    <a:pt x="0" y="4"/>
                    <a:pt x="2" y="4"/>
                    <a:pt x="5" y="4"/>
                  </a:cubicBezTo>
                  <a:lnTo>
                    <a:pt x="5" y="4"/>
                  </a:lnTo>
                  <a:cubicBezTo>
                    <a:pt x="4" y="4"/>
                    <a:pt x="4" y="4"/>
                    <a:pt x="3" y="4"/>
                  </a:cubicBezTo>
                  <a:close/>
                  <a:moveTo>
                    <a:pt x="124" y="0"/>
                  </a:moveTo>
                  <a:cubicBezTo>
                    <a:pt x="121" y="0"/>
                    <a:pt x="117" y="0"/>
                    <a:pt x="112" y="1"/>
                  </a:cubicBezTo>
                  <a:lnTo>
                    <a:pt x="112" y="1"/>
                  </a:lnTo>
                  <a:cubicBezTo>
                    <a:pt x="110" y="0"/>
                    <a:pt x="107" y="0"/>
                    <a:pt x="104" y="0"/>
                  </a:cubicBezTo>
                  <a:cubicBezTo>
                    <a:pt x="92" y="0"/>
                    <a:pt x="78" y="3"/>
                    <a:pt x="64" y="6"/>
                  </a:cubicBezTo>
                  <a:lnTo>
                    <a:pt x="64" y="6"/>
                  </a:lnTo>
                  <a:cubicBezTo>
                    <a:pt x="79" y="5"/>
                    <a:pt x="99" y="2"/>
                    <a:pt x="112" y="1"/>
                  </a:cubicBezTo>
                  <a:lnTo>
                    <a:pt x="112" y="1"/>
                  </a:lnTo>
                  <a:cubicBezTo>
                    <a:pt x="116" y="1"/>
                    <a:pt x="119" y="2"/>
                    <a:pt x="122" y="4"/>
                  </a:cubicBezTo>
                  <a:cubicBezTo>
                    <a:pt x="129" y="1"/>
                    <a:pt x="129" y="0"/>
                    <a:pt x="124" y="0"/>
                  </a:cubicBezTo>
                  <a:close/>
                  <a:moveTo>
                    <a:pt x="50" y="4"/>
                  </a:moveTo>
                  <a:cubicBezTo>
                    <a:pt x="42" y="6"/>
                    <a:pt x="36" y="8"/>
                    <a:pt x="31" y="8"/>
                  </a:cubicBezTo>
                  <a:lnTo>
                    <a:pt x="31" y="8"/>
                  </a:lnTo>
                  <a:cubicBezTo>
                    <a:pt x="31" y="5"/>
                    <a:pt x="13" y="4"/>
                    <a:pt x="5" y="4"/>
                  </a:cubicBezTo>
                  <a:lnTo>
                    <a:pt x="5" y="4"/>
                  </a:lnTo>
                  <a:cubicBezTo>
                    <a:pt x="11" y="5"/>
                    <a:pt x="14" y="9"/>
                    <a:pt x="25" y="9"/>
                  </a:cubicBezTo>
                  <a:cubicBezTo>
                    <a:pt x="27" y="9"/>
                    <a:pt x="29" y="9"/>
                    <a:pt x="31" y="8"/>
                  </a:cubicBezTo>
                  <a:lnTo>
                    <a:pt x="31" y="8"/>
                  </a:lnTo>
                  <a:cubicBezTo>
                    <a:pt x="31" y="10"/>
                    <a:pt x="27" y="12"/>
                    <a:pt x="15" y="16"/>
                  </a:cubicBezTo>
                  <a:cubicBezTo>
                    <a:pt x="26" y="16"/>
                    <a:pt x="45" y="10"/>
                    <a:pt x="64" y="6"/>
                  </a:cubicBezTo>
                  <a:lnTo>
                    <a:pt x="64" y="6"/>
                  </a:lnTo>
                  <a:cubicBezTo>
                    <a:pt x="58" y="7"/>
                    <a:pt x="52" y="7"/>
                    <a:pt x="48" y="7"/>
                  </a:cubicBezTo>
                  <a:cubicBezTo>
                    <a:pt x="43" y="7"/>
                    <a:pt x="43" y="6"/>
                    <a:pt x="50" y="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3"/>
            <p:cNvSpPr/>
            <p:nvPr/>
          </p:nvSpPr>
          <p:spPr>
            <a:xfrm>
              <a:off x="5539675" y="2272425"/>
              <a:ext cx="1500" cy="325"/>
            </a:xfrm>
            <a:custGeom>
              <a:rect b="b" l="l" r="r" t="t"/>
              <a:pathLst>
                <a:path extrusionOk="0" h="13" w="60">
                  <a:moveTo>
                    <a:pt x="24" y="1"/>
                  </a:moveTo>
                  <a:cubicBezTo>
                    <a:pt x="0" y="13"/>
                    <a:pt x="0" y="13"/>
                    <a:pt x="12" y="13"/>
                  </a:cubicBezTo>
                  <a:cubicBezTo>
                    <a:pt x="12" y="13"/>
                    <a:pt x="60" y="1"/>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3"/>
            <p:cNvSpPr/>
            <p:nvPr/>
          </p:nvSpPr>
          <p:spPr>
            <a:xfrm>
              <a:off x="5538175" y="2273325"/>
              <a:ext cx="625" cy="325"/>
            </a:xfrm>
            <a:custGeom>
              <a:rect b="b" l="l" r="r" t="t"/>
              <a:pathLst>
                <a:path extrusionOk="0" h="13" w="25">
                  <a:moveTo>
                    <a:pt x="25" y="1"/>
                  </a:moveTo>
                  <a:lnTo>
                    <a:pt x="1" y="12"/>
                  </a:lnTo>
                  <a:lnTo>
                    <a:pt x="13" y="12"/>
                  </a:lnTo>
                  <a:lnTo>
                    <a:pt x="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3"/>
            <p:cNvSpPr/>
            <p:nvPr/>
          </p:nvSpPr>
          <p:spPr>
            <a:xfrm>
              <a:off x="5537575" y="2273925"/>
              <a:ext cx="925" cy="25"/>
            </a:xfrm>
            <a:custGeom>
              <a:rect b="b" l="l" r="r" t="t"/>
              <a:pathLst>
                <a:path extrusionOk="0" h="1" w="37">
                  <a:moveTo>
                    <a:pt x="37" y="0"/>
                  </a:moveTo>
                  <a:lnTo>
                    <a:pt x="1" y="0"/>
                  </a:lnTo>
                  <a:cubicBezTo>
                    <a:pt x="13" y="0"/>
                    <a:pt x="13" y="0"/>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13"/>
            <p:cNvSpPr/>
            <p:nvPr/>
          </p:nvSpPr>
          <p:spPr>
            <a:xfrm>
              <a:off x="5537375" y="2274225"/>
              <a:ext cx="1525" cy="325"/>
            </a:xfrm>
            <a:custGeom>
              <a:rect b="b" l="l" r="r" t="t"/>
              <a:pathLst>
                <a:path extrusionOk="0" h="13" w="61">
                  <a:moveTo>
                    <a:pt x="57" y="0"/>
                  </a:moveTo>
                  <a:lnTo>
                    <a:pt x="49" y="8"/>
                  </a:lnTo>
                  <a:lnTo>
                    <a:pt x="49" y="8"/>
                  </a:lnTo>
                  <a:cubicBezTo>
                    <a:pt x="56" y="6"/>
                    <a:pt x="60" y="4"/>
                    <a:pt x="57" y="0"/>
                  </a:cubicBezTo>
                  <a:close/>
                  <a:moveTo>
                    <a:pt x="49" y="8"/>
                  </a:moveTo>
                  <a:cubicBezTo>
                    <a:pt x="32" y="12"/>
                    <a:pt x="1" y="12"/>
                    <a:pt x="9" y="12"/>
                  </a:cubicBezTo>
                  <a:lnTo>
                    <a:pt x="45" y="12"/>
                  </a:lnTo>
                  <a:lnTo>
                    <a:pt x="49" y="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3"/>
            <p:cNvSpPr/>
            <p:nvPr/>
          </p:nvSpPr>
          <p:spPr>
            <a:xfrm>
              <a:off x="5539975" y="2275100"/>
              <a:ext cx="600" cy="325"/>
            </a:xfrm>
            <a:custGeom>
              <a:rect b="b" l="l" r="r" t="t"/>
              <a:pathLst>
                <a:path extrusionOk="0" h="13" w="24">
                  <a:moveTo>
                    <a:pt x="0" y="1"/>
                  </a:moveTo>
                  <a:lnTo>
                    <a:pt x="24"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3"/>
            <p:cNvSpPr/>
            <p:nvPr/>
          </p:nvSpPr>
          <p:spPr>
            <a:xfrm>
              <a:off x="5545075" y="2274225"/>
              <a:ext cx="1000" cy="325"/>
            </a:xfrm>
            <a:custGeom>
              <a:rect b="b" l="l" r="r" t="t"/>
              <a:pathLst>
                <a:path extrusionOk="0" h="13" w="40">
                  <a:moveTo>
                    <a:pt x="10" y="0"/>
                  </a:moveTo>
                  <a:cubicBezTo>
                    <a:pt x="8" y="0"/>
                    <a:pt x="8" y="0"/>
                    <a:pt x="9" y="0"/>
                  </a:cubicBezTo>
                  <a:lnTo>
                    <a:pt x="9" y="0"/>
                  </a:lnTo>
                  <a:cubicBezTo>
                    <a:pt x="10" y="0"/>
                    <a:pt x="10" y="0"/>
                    <a:pt x="10" y="0"/>
                  </a:cubicBezTo>
                  <a:close/>
                  <a:moveTo>
                    <a:pt x="9" y="0"/>
                  </a:moveTo>
                  <a:cubicBezTo>
                    <a:pt x="7" y="1"/>
                    <a:pt x="1" y="3"/>
                    <a:pt x="10" y="12"/>
                  </a:cubicBezTo>
                  <a:cubicBezTo>
                    <a:pt x="39" y="3"/>
                    <a:pt x="14" y="1"/>
                    <a:pt x="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13"/>
            <p:cNvSpPr/>
            <p:nvPr/>
          </p:nvSpPr>
          <p:spPr>
            <a:xfrm>
              <a:off x="5538175" y="2275400"/>
              <a:ext cx="925" cy="325"/>
            </a:xfrm>
            <a:custGeom>
              <a:rect b="b" l="l" r="r" t="t"/>
              <a:pathLst>
                <a:path extrusionOk="0" h="13" w="37">
                  <a:moveTo>
                    <a:pt x="25" y="1"/>
                  </a:moveTo>
                  <a:lnTo>
                    <a:pt x="25" y="1"/>
                  </a:lnTo>
                  <a:cubicBezTo>
                    <a:pt x="1" y="13"/>
                    <a:pt x="13" y="13"/>
                    <a:pt x="36" y="13"/>
                  </a:cubicBezTo>
                  <a:cubicBezTo>
                    <a:pt x="13" y="13"/>
                    <a:pt x="25" y="13"/>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13"/>
            <p:cNvSpPr/>
            <p:nvPr/>
          </p:nvSpPr>
          <p:spPr>
            <a:xfrm>
              <a:off x="5537875" y="2275700"/>
              <a:ext cx="3300" cy="625"/>
            </a:xfrm>
            <a:custGeom>
              <a:rect b="b" l="l" r="r" t="t"/>
              <a:pathLst>
                <a:path extrusionOk="0" h="25" w="132">
                  <a:moveTo>
                    <a:pt x="50" y="7"/>
                  </a:moveTo>
                  <a:cubicBezTo>
                    <a:pt x="33" y="8"/>
                    <a:pt x="5" y="13"/>
                    <a:pt x="13" y="13"/>
                  </a:cubicBezTo>
                  <a:lnTo>
                    <a:pt x="50" y="7"/>
                  </a:lnTo>
                  <a:close/>
                  <a:moveTo>
                    <a:pt x="96" y="1"/>
                  </a:moveTo>
                  <a:lnTo>
                    <a:pt x="50" y="7"/>
                  </a:lnTo>
                  <a:lnTo>
                    <a:pt x="50" y="7"/>
                  </a:lnTo>
                  <a:cubicBezTo>
                    <a:pt x="50" y="7"/>
                    <a:pt x="50" y="7"/>
                    <a:pt x="51" y="7"/>
                  </a:cubicBezTo>
                  <a:cubicBezTo>
                    <a:pt x="59" y="7"/>
                    <a:pt x="64" y="9"/>
                    <a:pt x="60" y="13"/>
                  </a:cubicBezTo>
                  <a:lnTo>
                    <a:pt x="25" y="13"/>
                  </a:lnTo>
                  <a:cubicBezTo>
                    <a:pt x="1" y="25"/>
                    <a:pt x="13" y="25"/>
                    <a:pt x="37" y="25"/>
                  </a:cubicBezTo>
                  <a:cubicBezTo>
                    <a:pt x="60" y="25"/>
                    <a:pt x="108" y="13"/>
                    <a:pt x="132" y="13"/>
                  </a:cubicBezTo>
                  <a:cubicBezTo>
                    <a:pt x="120" y="7"/>
                    <a:pt x="93" y="7"/>
                    <a:pt x="78" y="7"/>
                  </a:cubicBezTo>
                  <a:cubicBezTo>
                    <a:pt x="63" y="7"/>
                    <a:pt x="60" y="7"/>
                    <a:pt x="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13"/>
            <p:cNvSpPr/>
            <p:nvPr/>
          </p:nvSpPr>
          <p:spPr>
            <a:xfrm>
              <a:off x="5542650" y="2274825"/>
              <a:ext cx="1650" cy="300"/>
            </a:xfrm>
            <a:custGeom>
              <a:rect b="b" l="l" r="r" t="t"/>
              <a:pathLst>
                <a:path extrusionOk="0" h="12" w="66">
                  <a:moveTo>
                    <a:pt x="24" y="0"/>
                  </a:moveTo>
                  <a:lnTo>
                    <a:pt x="0" y="12"/>
                  </a:lnTo>
                  <a:lnTo>
                    <a:pt x="36" y="12"/>
                  </a:lnTo>
                  <a:cubicBezTo>
                    <a:pt x="66" y="6"/>
                    <a:pt x="63" y="6"/>
                    <a:pt x="52" y="6"/>
                  </a:cubicBezTo>
                  <a:cubicBezTo>
                    <a:pt x="42" y="6"/>
                    <a:pt x="24" y="6"/>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13"/>
            <p:cNvSpPr/>
            <p:nvPr/>
          </p:nvSpPr>
          <p:spPr>
            <a:xfrm>
              <a:off x="5540550" y="2276900"/>
              <a:ext cx="325" cy="25"/>
            </a:xfrm>
            <a:custGeom>
              <a:rect b="b" l="l" r="r" t="t"/>
              <a:pathLst>
                <a:path extrusionOk="0" h="1" w="13">
                  <a:moveTo>
                    <a:pt x="1" y="0"/>
                  </a:moveTo>
                  <a:lnTo>
                    <a:pt x="13" y="0"/>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13"/>
            <p:cNvSpPr/>
            <p:nvPr/>
          </p:nvSpPr>
          <p:spPr>
            <a:xfrm>
              <a:off x="5539675" y="2276900"/>
              <a:ext cx="900" cy="325"/>
            </a:xfrm>
            <a:custGeom>
              <a:rect b="b" l="l" r="r" t="t"/>
              <a:pathLst>
                <a:path extrusionOk="0" h="13" w="36">
                  <a:moveTo>
                    <a:pt x="12" y="0"/>
                  </a:moveTo>
                  <a:lnTo>
                    <a:pt x="0" y="12"/>
                  </a:lnTo>
                  <a:lnTo>
                    <a:pt x="36" y="1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13"/>
            <p:cNvSpPr/>
            <p:nvPr/>
          </p:nvSpPr>
          <p:spPr>
            <a:xfrm>
              <a:off x="5539375" y="2277200"/>
              <a:ext cx="325" cy="25"/>
            </a:xfrm>
            <a:custGeom>
              <a:rect b="b" l="l" r="r" t="t"/>
              <a:pathLst>
                <a:path extrusionOk="0" h="1" w="13">
                  <a:moveTo>
                    <a:pt x="12" y="0"/>
                  </a:moveTo>
                  <a:lnTo>
                    <a:pt x="12"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13"/>
            <p:cNvSpPr/>
            <p:nvPr/>
          </p:nvSpPr>
          <p:spPr>
            <a:xfrm>
              <a:off x="5539375" y="2277500"/>
              <a:ext cx="1200" cy="325"/>
            </a:xfrm>
            <a:custGeom>
              <a:rect b="b" l="l" r="r" t="t"/>
              <a:pathLst>
                <a:path extrusionOk="0" h="13" w="48">
                  <a:moveTo>
                    <a:pt x="12" y="0"/>
                  </a:moveTo>
                  <a:cubicBezTo>
                    <a:pt x="24" y="0"/>
                    <a:pt x="24" y="12"/>
                    <a:pt x="0" y="12"/>
                  </a:cubicBezTo>
                  <a:lnTo>
                    <a:pt x="24" y="12"/>
                  </a:lnTo>
                  <a:cubicBezTo>
                    <a:pt x="24" y="0"/>
                    <a:pt x="48"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13"/>
            <p:cNvSpPr/>
            <p:nvPr/>
          </p:nvSpPr>
          <p:spPr>
            <a:xfrm>
              <a:off x="5545325" y="2290300"/>
              <a:ext cx="925" cy="150"/>
            </a:xfrm>
            <a:custGeom>
              <a:rect b="b" l="l" r="r" t="t"/>
              <a:pathLst>
                <a:path extrusionOk="0" h="6" w="37">
                  <a:moveTo>
                    <a:pt x="0" y="0"/>
                  </a:moveTo>
                  <a:cubicBezTo>
                    <a:pt x="4" y="4"/>
                    <a:pt x="10" y="5"/>
                    <a:pt x="15" y="5"/>
                  </a:cubicBezTo>
                  <a:cubicBezTo>
                    <a:pt x="26" y="5"/>
                    <a:pt x="36" y="0"/>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13"/>
            <p:cNvSpPr/>
            <p:nvPr/>
          </p:nvSpPr>
          <p:spPr>
            <a:xfrm>
              <a:off x="5552775" y="2248025"/>
              <a:ext cx="25" cy="925"/>
            </a:xfrm>
            <a:custGeom>
              <a:rect b="b" l="l" r="r" t="t"/>
              <a:pathLst>
                <a:path extrusionOk="0" h="37" w="1">
                  <a:moveTo>
                    <a:pt x="0" y="36"/>
                  </a:moveTo>
                  <a:lnTo>
                    <a:pt x="0" y="36"/>
                  </a:lnTo>
                  <a:cubicBezTo>
                    <a:pt x="0" y="1"/>
                    <a:pt x="0" y="24"/>
                    <a:pt x="0" y="3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13"/>
            <p:cNvSpPr/>
            <p:nvPr/>
          </p:nvSpPr>
          <p:spPr>
            <a:xfrm>
              <a:off x="5551300" y="2247150"/>
              <a:ext cx="900" cy="1500"/>
            </a:xfrm>
            <a:custGeom>
              <a:rect b="b" l="l" r="r" t="t"/>
              <a:pathLst>
                <a:path extrusionOk="0" h="60" w="36">
                  <a:moveTo>
                    <a:pt x="8" y="0"/>
                  </a:moveTo>
                  <a:cubicBezTo>
                    <a:pt x="1" y="0"/>
                    <a:pt x="3" y="19"/>
                    <a:pt x="11" y="59"/>
                  </a:cubicBezTo>
                  <a:cubicBezTo>
                    <a:pt x="11" y="24"/>
                    <a:pt x="35" y="59"/>
                    <a:pt x="23" y="12"/>
                  </a:cubicBezTo>
                  <a:cubicBezTo>
                    <a:pt x="16" y="4"/>
                    <a:pt x="11"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13"/>
            <p:cNvSpPr/>
            <p:nvPr/>
          </p:nvSpPr>
          <p:spPr>
            <a:xfrm>
              <a:off x="5551875" y="2248625"/>
              <a:ext cx="325" cy="925"/>
            </a:xfrm>
            <a:custGeom>
              <a:rect b="b" l="l" r="r" t="t"/>
              <a:pathLst>
                <a:path extrusionOk="0" h="37" w="13">
                  <a:moveTo>
                    <a:pt x="0" y="0"/>
                  </a:moveTo>
                  <a:lnTo>
                    <a:pt x="0" y="36"/>
                  </a:lnTo>
                  <a:lnTo>
                    <a:pt x="12" y="2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13"/>
            <p:cNvSpPr/>
            <p:nvPr/>
          </p:nvSpPr>
          <p:spPr>
            <a:xfrm>
              <a:off x="5552175" y="2249525"/>
              <a:ext cx="325" cy="600"/>
            </a:xfrm>
            <a:custGeom>
              <a:rect b="b" l="l" r="r" t="t"/>
              <a:pathLst>
                <a:path extrusionOk="0" h="24" w="13">
                  <a:moveTo>
                    <a:pt x="0" y="0"/>
                  </a:moveTo>
                  <a:lnTo>
                    <a:pt x="0" y="24"/>
                  </a:lnTo>
                  <a:lnTo>
                    <a:pt x="12" y="1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13"/>
            <p:cNvSpPr/>
            <p:nvPr/>
          </p:nvSpPr>
          <p:spPr>
            <a:xfrm>
              <a:off x="5550250" y="2247075"/>
              <a:ext cx="1350" cy="2750"/>
            </a:xfrm>
            <a:custGeom>
              <a:rect b="b" l="l" r="r" t="t"/>
              <a:pathLst>
                <a:path extrusionOk="0" h="110" w="54">
                  <a:moveTo>
                    <a:pt x="3" y="0"/>
                  </a:moveTo>
                  <a:cubicBezTo>
                    <a:pt x="0" y="0"/>
                    <a:pt x="18" y="30"/>
                    <a:pt x="18" y="50"/>
                  </a:cubicBezTo>
                  <a:lnTo>
                    <a:pt x="18" y="39"/>
                  </a:lnTo>
                  <a:cubicBezTo>
                    <a:pt x="42" y="74"/>
                    <a:pt x="30" y="86"/>
                    <a:pt x="42" y="110"/>
                  </a:cubicBezTo>
                  <a:cubicBezTo>
                    <a:pt x="53" y="110"/>
                    <a:pt x="30" y="39"/>
                    <a:pt x="42" y="39"/>
                  </a:cubicBezTo>
                  <a:cubicBezTo>
                    <a:pt x="38" y="31"/>
                    <a:pt x="34" y="29"/>
                    <a:pt x="30" y="29"/>
                  </a:cubicBezTo>
                  <a:cubicBezTo>
                    <a:pt x="28" y="29"/>
                    <a:pt x="26" y="30"/>
                    <a:pt x="24" y="30"/>
                  </a:cubicBezTo>
                  <a:cubicBezTo>
                    <a:pt x="18" y="30"/>
                    <a:pt x="12" y="27"/>
                    <a:pt x="6" y="3"/>
                  </a:cubicBezTo>
                  <a:cubicBezTo>
                    <a:pt x="4" y="1"/>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13"/>
            <p:cNvSpPr/>
            <p:nvPr/>
          </p:nvSpPr>
          <p:spPr>
            <a:xfrm>
              <a:off x="5537000" y="2261725"/>
              <a:ext cx="300" cy="325"/>
            </a:xfrm>
            <a:custGeom>
              <a:rect b="b" l="l" r="r" t="t"/>
              <a:pathLst>
                <a:path extrusionOk="0" h="13" w="12">
                  <a:moveTo>
                    <a:pt x="0" y="0"/>
                  </a:moveTo>
                  <a:cubicBezTo>
                    <a:pt x="0" y="12"/>
                    <a:pt x="0" y="12"/>
                    <a:pt x="12" y="12"/>
                  </a:cubicBezTo>
                  <a:cubicBezTo>
                    <a:pt x="0"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13"/>
            <p:cNvSpPr/>
            <p:nvPr/>
          </p:nvSpPr>
          <p:spPr>
            <a:xfrm>
              <a:off x="5517650" y="2262325"/>
              <a:ext cx="25" cy="300"/>
            </a:xfrm>
            <a:custGeom>
              <a:rect b="b" l="l" r="r" t="t"/>
              <a:pathLst>
                <a:path extrusionOk="0" h="12" w="1">
                  <a:moveTo>
                    <a:pt x="0" y="12"/>
                  </a:moveTo>
                  <a:cubicBezTo>
                    <a:pt x="0" y="12"/>
                    <a:pt x="0" y="12"/>
                    <a:pt x="0" y="0"/>
                  </a:cubicBezTo>
                  <a:lnTo>
                    <a:pt x="0" y="0"/>
                  </a:lnTo>
                  <a:lnTo>
                    <a:pt x="0" y="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13"/>
            <p:cNvSpPr/>
            <p:nvPr/>
          </p:nvSpPr>
          <p:spPr>
            <a:xfrm>
              <a:off x="5546525" y="2248025"/>
              <a:ext cx="300" cy="325"/>
            </a:xfrm>
            <a:custGeom>
              <a:rect b="b" l="l" r="r" t="t"/>
              <a:pathLst>
                <a:path extrusionOk="0" h="13" w="12">
                  <a:moveTo>
                    <a:pt x="12" y="1"/>
                  </a:moveTo>
                  <a:cubicBezTo>
                    <a:pt x="0" y="1"/>
                    <a:pt x="0" y="1"/>
                    <a:pt x="0" y="12"/>
                  </a:cubicBezTo>
                  <a:cubicBezTo>
                    <a:pt x="12" y="12"/>
                    <a:pt x="12" y="12"/>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13"/>
            <p:cNvSpPr/>
            <p:nvPr/>
          </p:nvSpPr>
          <p:spPr>
            <a:xfrm>
              <a:off x="5545325" y="2248325"/>
              <a:ext cx="325" cy="325"/>
            </a:xfrm>
            <a:custGeom>
              <a:rect b="b" l="l" r="r" t="t"/>
              <a:pathLst>
                <a:path extrusionOk="0" h="13" w="13">
                  <a:moveTo>
                    <a:pt x="12" y="12"/>
                  </a:moveTo>
                  <a:lnTo>
                    <a:pt x="12" y="12"/>
                  </a:lnTo>
                  <a:cubicBezTo>
                    <a:pt x="0" y="0"/>
                    <a:pt x="0" y="0"/>
                    <a:pt x="12"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3"/>
            <p:cNvSpPr/>
            <p:nvPr/>
          </p:nvSpPr>
          <p:spPr>
            <a:xfrm>
              <a:off x="5544425" y="2248625"/>
              <a:ext cx="325" cy="25"/>
            </a:xfrm>
            <a:custGeom>
              <a:rect b="b" l="l" r="r" t="t"/>
              <a:pathLst>
                <a:path extrusionOk="0" h="1" w="13">
                  <a:moveTo>
                    <a:pt x="13" y="0"/>
                  </a:moveTo>
                  <a:lnTo>
                    <a:pt x="13" y="0"/>
                  </a:lnTo>
                  <a:cubicBezTo>
                    <a:pt x="13" y="0"/>
                    <a:pt x="1"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13"/>
            <p:cNvSpPr/>
            <p:nvPr/>
          </p:nvSpPr>
          <p:spPr>
            <a:xfrm>
              <a:off x="5546075" y="2247175"/>
              <a:ext cx="675" cy="2125"/>
            </a:xfrm>
            <a:custGeom>
              <a:rect b="b" l="l" r="r" t="t"/>
              <a:pathLst>
                <a:path extrusionOk="0" h="85" w="27">
                  <a:moveTo>
                    <a:pt x="1" y="0"/>
                  </a:moveTo>
                  <a:lnTo>
                    <a:pt x="1" y="0"/>
                  </a:lnTo>
                  <a:cubicBezTo>
                    <a:pt x="1" y="0"/>
                    <a:pt x="2" y="9"/>
                    <a:pt x="6" y="35"/>
                  </a:cubicBezTo>
                  <a:cubicBezTo>
                    <a:pt x="6" y="41"/>
                    <a:pt x="6" y="58"/>
                    <a:pt x="6" y="58"/>
                  </a:cubicBezTo>
                  <a:cubicBezTo>
                    <a:pt x="6" y="58"/>
                    <a:pt x="6" y="70"/>
                    <a:pt x="6" y="70"/>
                  </a:cubicBezTo>
                  <a:cubicBezTo>
                    <a:pt x="18" y="70"/>
                    <a:pt x="18" y="70"/>
                    <a:pt x="18" y="82"/>
                  </a:cubicBezTo>
                  <a:cubicBezTo>
                    <a:pt x="20" y="84"/>
                    <a:pt x="21" y="85"/>
                    <a:pt x="22" y="85"/>
                  </a:cubicBezTo>
                  <a:cubicBezTo>
                    <a:pt x="27" y="85"/>
                    <a:pt x="18" y="57"/>
                    <a:pt x="18" y="46"/>
                  </a:cubicBezTo>
                  <a:cubicBezTo>
                    <a:pt x="10" y="31"/>
                    <a:pt x="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13"/>
            <p:cNvSpPr/>
            <p:nvPr/>
          </p:nvSpPr>
          <p:spPr>
            <a:xfrm>
              <a:off x="5514975" y="2260525"/>
              <a:ext cx="1500" cy="2700"/>
            </a:xfrm>
            <a:custGeom>
              <a:rect b="b" l="l" r="r" t="t"/>
              <a:pathLst>
                <a:path extrusionOk="0" h="108" w="60">
                  <a:moveTo>
                    <a:pt x="0" y="1"/>
                  </a:moveTo>
                  <a:cubicBezTo>
                    <a:pt x="10" y="29"/>
                    <a:pt x="34" y="58"/>
                    <a:pt x="50" y="86"/>
                  </a:cubicBezTo>
                  <a:lnTo>
                    <a:pt x="50" y="86"/>
                  </a:lnTo>
                  <a:cubicBezTo>
                    <a:pt x="41" y="65"/>
                    <a:pt x="32" y="42"/>
                    <a:pt x="24" y="24"/>
                  </a:cubicBezTo>
                  <a:lnTo>
                    <a:pt x="24" y="36"/>
                  </a:lnTo>
                  <a:cubicBezTo>
                    <a:pt x="12" y="12"/>
                    <a:pt x="12" y="12"/>
                    <a:pt x="0" y="1"/>
                  </a:cubicBezTo>
                  <a:close/>
                  <a:moveTo>
                    <a:pt x="50" y="86"/>
                  </a:moveTo>
                  <a:lnTo>
                    <a:pt x="50" y="86"/>
                  </a:lnTo>
                  <a:cubicBezTo>
                    <a:pt x="53" y="94"/>
                    <a:pt x="56" y="101"/>
                    <a:pt x="60" y="108"/>
                  </a:cubicBezTo>
                  <a:cubicBezTo>
                    <a:pt x="57" y="101"/>
                    <a:pt x="54" y="93"/>
                    <a:pt x="50" y="8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3"/>
            <p:cNvSpPr/>
            <p:nvPr/>
          </p:nvSpPr>
          <p:spPr>
            <a:xfrm>
              <a:off x="5516450" y="2263200"/>
              <a:ext cx="625" cy="325"/>
            </a:xfrm>
            <a:custGeom>
              <a:rect b="b" l="l" r="r" t="t"/>
              <a:pathLst>
                <a:path extrusionOk="0" h="13" w="25">
                  <a:moveTo>
                    <a:pt x="1" y="1"/>
                  </a:moveTo>
                  <a:cubicBezTo>
                    <a:pt x="7" y="1"/>
                    <a:pt x="10" y="1"/>
                    <a:pt x="13" y="2"/>
                  </a:cubicBezTo>
                  <a:lnTo>
                    <a:pt x="13" y="2"/>
                  </a:lnTo>
                  <a:cubicBezTo>
                    <a:pt x="12" y="1"/>
                    <a:pt x="12" y="1"/>
                    <a:pt x="12" y="1"/>
                  </a:cubicBezTo>
                  <a:close/>
                  <a:moveTo>
                    <a:pt x="13" y="2"/>
                  </a:moveTo>
                  <a:cubicBezTo>
                    <a:pt x="13" y="6"/>
                    <a:pt x="15" y="13"/>
                    <a:pt x="24" y="13"/>
                  </a:cubicBezTo>
                  <a:cubicBezTo>
                    <a:pt x="18" y="7"/>
                    <a:pt x="16" y="4"/>
                    <a:pt x="13" y="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13"/>
            <p:cNvSpPr/>
            <p:nvPr/>
          </p:nvSpPr>
          <p:spPr>
            <a:xfrm>
              <a:off x="5501875" y="2266475"/>
              <a:ext cx="25" cy="325"/>
            </a:xfrm>
            <a:custGeom>
              <a:rect b="b" l="l" r="r" t="t"/>
              <a:pathLst>
                <a:path extrusionOk="0" h="13" w="1">
                  <a:moveTo>
                    <a:pt x="0" y="13"/>
                  </a:moveTo>
                  <a:lnTo>
                    <a:pt x="0" y="13"/>
                  </a:lnTo>
                  <a:cubicBezTo>
                    <a:pt x="0" y="1"/>
                    <a:pt x="0" y="1"/>
                    <a:pt x="0" y="1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13"/>
            <p:cNvSpPr/>
            <p:nvPr/>
          </p:nvSpPr>
          <p:spPr>
            <a:xfrm>
              <a:off x="5517950" y="2261125"/>
              <a:ext cx="300" cy="25"/>
            </a:xfrm>
            <a:custGeom>
              <a:rect b="b" l="l" r="r" t="t"/>
              <a:pathLst>
                <a:path extrusionOk="0" h="1" w="12">
                  <a:moveTo>
                    <a:pt x="0" y="0"/>
                  </a:moveTo>
                  <a:cubicBezTo>
                    <a:pt x="0" y="0"/>
                    <a:pt x="12" y="0"/>
                    <a:pt x="12" y="0"/>
                  </a:cubicBezTo>
                  <a:cubicBezTo>
                    <a:pt x="12"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3"/>
            <p:cNvSpPr/>
            <p:nvPr/>
          </p:nvSpPr>
          <p:spPr>
            <a:xfrm>
              <a:off x="5517350" y="2273625"/>
              <a:ext cx="625" cy="750"/>
            </a:xfrm>
            <a:custGeom>
              <a:rect b="b" l="l" r="r" t="t"/>
              <a:pathLst>
                <a:path extrusionOk="0" h="30" w="25">
                  <a:moveTo>
                    <a:pt x="0" y="0"/>
                  </a:moveTo>
                  <a:lnTo>
                    <a:pt x="12" y="24"/>
                  </a:lnTo>
                  <a:cubicBezTo>
                    <a:pt x="12" y="28"/>
                    <a:pt x="12" y="30"/>
                    <a:pt x="13" y="30"/>
                  </a:cubicBezTo>
                  <a:cubicBezTo>
                    <a:pt x="13" y="30"/>
                    <a:pt x="16" y="24"/>
                    <a:pt x="24" y="24"/>
                  </a:cubicBezTo>
                  <a:cubicBezTo>
                    <a:pt x="11" y="7"/>
                    <a:pt x="7" y="2"/>
                    <a:pt x="7" y="2"/>
                  </a:cubicBezTo>
                  <a:lnTo>
                    <a:pt x="7" y="2"/>
                  </a:lnTo>
                  <a:cubicBezTo>
                    <a:pt x="7" y="2"/>
                    <a:pt x="10" y="8"/>
                    <a:pt x="9" y="8"/>
                  </a:cubicBezTo>
                  <a:cubicBezTo>
                    <a:pt x="8" y="8"/>
                    <a:pt x="6" y="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13"/>
            <p:cNvSpPr/>
            <p:nvPr/>
          </p:nvSpPr>
          <p:spPr>
            <a:xfrm>
              <a:off x="5517525" y="2262600"/>
              <a:ext cx="450" cy="625"/>
            </a:xfrm>
            <a:custGeom>
              <a:rect b="b" l="l" r="r" t="t"/>
              <a:pathLst>
                <a:path extrusionOk="0" h="25" w="18">
                  <a:moveTo>
                    <a:pt x="5" y="1"/>
                  </a:moveTo>
                  <a:lnTo>
                    <a:pt x="5" y="1"/>
                  </a:lnTo>
                  <a:cubicBezTo>
                    <a:pt x="9" y="8"/>
                    <a:pt x="9" y="10"/>
                    <a:pt x="8" y="10"/>
                  </a:cubicBezTo>
                  <a:cubicBezTo>
                    <a:pt x="7" y="10"/>
                    <a:pt x="5" y="8"/>
                    <a:pt x="3" y="8"/>
                  </a:cubicBezTo>
                  <a:lnTo>
                    <a:pt x="3" y="8"/>
                  </a:lnTo>
                  <a:cubicBezTo>
                    <a:pt x="1" y="8"/>
                    <a:pt x="1" y="11"/>
                    <a:pt x="5" y="25"/>
                  </a:cubicBezTo>
                  <a:lnTo>
                    <a:pt x="17" y="13"/>
                  </a:lnTo>
                  <a:lnTo>
                    <a:pt x="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13"/>
            <p:cNvSpPr/>
            <p:nvPr/>
          </p:nvSpPr>
          <p:spPr>
            <a:xfrm>
              <a:off x="5550975" y="2251000"/>
              <a:ext cx="925" cy="2100"/>
            </a:xfrm>
            <a:custGeom>
              <a:rect b="b" l="l" r="r" t="t"/>
              <a:pathLst>
                <a:path extrusionOk="0" h="84" w="37">
                  <a:moveTo>
                    <a:pt x="13" y="1"/>
                  </a:moveTo>
                  <a:cubicBezTo>
                    <a:pt x="24" y="36"/>
                    <a:pt x="13" y="13"/>
                    <a:pt x="1" y="36"/>
                  </a:cubicBezTo>
                  <a:lnTo>
                    <a:pt x="24" y="60"/>
                  </a:lnTo>
                  <a:lnTo>
                    <a:pt x="24" y="72"/>
                  </a:lnTo>
                  <a:lnTo>
                    <a:pt x="36" y="84"/>
                  </a:lnTo>
                  <a:cubicBezTo>
                    <a:pt x="36" y="60"/>
                    <a:pt x="24" y="36"/>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13"/>
            <p:cNvSpPr/>
            <p:nvPr/>
          </p:nvSpPr>
          <p:spPr>
            <a:xfrm>
              <a:off x="5549200" y="2245950"/>
              <a:ext cx="325" cy="900"/>
            </a:xfrm>
            <a:custGeom>
              <a:rect b="b" l="l" r="r" t="t"/>
              <a:pathLst>
                <a:path extrusionOk="0" h="36" w="13">
                  <a:moveTo>
                    <a:pt x="0" y="0"/>
                  </a:moveTo>
                  <a:lnTo>
                    <a:pt x="0" y="24"/>
                  </a:lnTo>
                  <a:lnTo>
                    <a:pt x="12" y="36"/>
                  </a:lnTo>
                  <a:cubicBezTo>
                    <a:pt x="12" y="24"/>
                    <a:pt x="0"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13"/>
            <p:cNvSpPr/>
            <p:nvPr/>
          </p:nvSpPr>
          <p:spPr>
            <a:xfrm>
              <a:off x="5545225" y="2245200"/>
              <a:ext cx="425" cy="775"/>
            </a:xfrm>
            <a:custGeom>
              <a:rect b="b" l="l" r="r" t="t"/>
              <a:pathLst>
                <a:path extrusionOk="0" h="31" w="17">
                  <a:moveTo>
                    <a:pt x="3" y="0"/>
                  </a:moveTo>
                  <a:lnTo>
                    <a:pt x="3" y="0"/>
                  </a:lnTo>
                  <a:cubicBezTo>
                    <a:pt x="1" y="0"/>
                    <a:pt x="0" y="5"/>
                    <a:pt x="4" y="18"/>
                  </a:cubicBezTo>
                  <a:lnTo>
                    <a:pt x="16" y="30"/>
                  </a:lnTo>
                  <a:cubicBezTo>
                    <a:pt x="16" y="15"/>
                    <a:pt x="7"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13"/>
            <p:cNvSpPr/>
            <p:nvPr/>
          </p:nvSpPr>
          <p:spPr>
            <a:xfrm>
              <a:off x="5549200" y="2253200"/>
              <a:ext cx="325" cy="800"/>
            </a:xfrm>
            <a:custGeom>
              <a:rect b="b" l="l" r="r" t="t"/>
              <a:pathLst>
                <a:path extrusionOk="0" h="32" w="13">
                  <a:moveTo>
                    <a:pt x="3" y="0"/>
                  </a:moveTo>
                  <a:cubicBezTo>
                    <a:pt x="0" y="0"/>
                    <a:pt x="0" y="6"/>
                    <a:pt x="0" y="20"/>
                  </a:cubicBezTo>
                  <a:cubicBezTo>
                    <a:pt x="0" y="17"/>
                    <a:pt x="1" y="16"/>
                    <a:pt x="1" y="16"/>
                  </a:cubicBezTo>
                  <a:cubicBezTo>
                    <a:pt x="5" y="16"/>
                    <a:pt x="12" y="32"/>
                    <a:pt x="12" y="32"/>
                  </a:cubicBezTo>
                  <a:lnTo>
                    <a:pt x="12" y="8"/>
                  </a:lnTo>
                  <a:cubicBezTo>
                    <a:pt x="7" y="3"/>
                    <a:pt x="4"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13"/>
            <p:cNvSpPr/>
            <p:nvPr/>
          </p:nvSpPr>
          <p:spPr>
            <a:xfrm>
              <a:off x="5544325" y="2245650"/>
              <a:ext cx="575" cy="625"/>
            </a:xfrm>
            <a:custGeom>
              <a:rect b="b" l="l" r="r" t="t"/>
              <a:pathLst>
                <a:path extrusionOk="0" h="25" w="23">
                  <a:moveTo>
                    <a:pt x="17" y="0"/>
                  </a:moveTo>
                  <a:lnTo>
                    <a:pt x="17" y="0"/>
                  </a:lnTo>
                  <a:cubicBezTo>
                    <a:pt x="17" y="15"/>
                    <a:pt x="14" y="20"/>
                    <a:pt x="11" y="20"/>
                  </a:cubicBezTo>
                  <a:cubicBezTo>
                    <a:pt x="7" y="20"/>
                    <a:pt x="3" y="12"/>
                    <a:pt x="2" y="12"/>
                  </a:cubicBezTo>
                  <a:lnTo>
                    <a:pt x="2" y="12"/>
                  </a:lnTo>
                  <a:cubicBezTo>
                    <a:pt x="1" y="12"/>
                    <a:pt x="2" y="15"/>
                    <a:pt x="5" y="24"/>
                  </a:cubicBezTo>
                  <a:cubicBezTo>
                    <a:pt x="5" y="21"/>
                    <a:pt x="6" y="20"/>
                    <a:pt x="8" y="20"/>
                  </a:cubicBezTo>
                  <a:cubicBezTo>
                    <a:pt x="10" y="20"/>
                    <a:pt x="13" y="21"/>
                    <a:pt x="15" y="21"/>
                  </a:cubicBezTo>
                  <a:cubicBezTo>
                    <a:pt x="20" y="21"/>
                    <a:pt x="23" y="18"/>
                    <a:pt x="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13"/>
            <p:cNvSpPr/>
            <p:nvPr/>
          </p:nvSpPr>
          <p:spPr>
            <a:xfrm>
              <a:off x="5543550" y="2246525"/>
              <a:ext cx="900" cy="2725"/>
            </a:xfrm>
            <a:custGeom>
              <a:rect b="b" l="l" r="r" t="t"/>
              <a:pathLst>
                <a:path extrusionOk="0" h="109" w="36">
                  <a:moveTo>
                    <a:pt x="0" y="1"/>
                  </a:moveTo>
                  <a:cubicBezTo>
                    <a:pt x="0" y="37"/>
                    <a:pt x="12" y="72"/>
                    <a:pt x="24" y="96"/>
                  </a:cubicBezTo>
                  <a:cubicBezTo>
                    <a:pt x="12" y="72"/>
                    <a:pt x="24" y="72"/>
                    <a:pt x="24" y="72"/>
                  </a:cubicBezTo>
                  <a:cubicBezTo>
                    <a:pt x="36" y="84"/>
                    <a:pt x="36" y="96"/>
                    <a:pt x="36" y="108"/>
                  </a:cubicBezTo>
                  <a:cubicBezTo>
                    <a:pt x="36" y="84"/>
                    <a:pt x="36" y="84"/>
                    <a:pt x="36" y="72"/>
                  </a:cubicBezTo>
                  <a:cubicBezTo>
                    <a:pt x="24" y="49"/>
                    <a:pt x="12"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13"/>
            <p:cNvSpPr/>
            <p:nvPr/>
          </p:nvSpPr>
          <p:spPr>
            <a:xfrm>
              <a:off x="5542650" y="2245950"/>
              <a:ext cx="625" cy="1800"/>
            </a:xfrm>
            <a:custGeom>
              <a:rect b="b" l="l" r="r" t="t"/>
              <a:pathLst>
                <a:path extrusionOk="0" h="72" w="25">
                  <a:moveTo>
                    <a:pt x="12" y="0"/>
                  </a:moveTo>
                  <a:cubicBezTo>
                    <a:pt x="0" y="12"/>
                    <a:pt x="0" y="36"/>
                    <a:pt x="0" y="60"/>
                  </a:cubicBezTo>
                  <a:lnTo>
                    <a:pt x="12" y="72"/>
                  </a:lnTo>
                  <a:cubicBezTo>
                    <a:pt x="12" y="36"/>
                    <a:pt x="24" y="48"/>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13"/>
            <p:cNvSpPr/>
            <p:nvPr/>
          </p:nvSpPr>
          <p:spPr>
            <a:xfrm>
              <a:off x="5538400" y="2248825"/>
              <a:ext cx="400" cy="725"/>
            </a:xfrm>
            <a:custGeom>
              <a:rect b="b" l="l" r="r" t="t"/>
              <a:pathLst>
                <a:path extrusionOk="0" h="29" w="16">
                  <a:moveTo>
                    <a:pt x="0" y="1"/>
                  </a:moveTo>
                  <a:cubicBezTo>
                    <a:pt x="0" y="1"/>
                    <a:pt x="2" y="4"/>
                    <a:pt x="5" y="7"/>
                  </a:cubicBezTo>
                  <a:lnTo>
                    <a:pt x="5" y="7"/>
                  </a:lnTo>
                  <a:cubicBezTo>
                    <a:pt x="5" y="6"/>
                    <a:pt x="4" y="5"/>
                    <a:pt x="4" y="4"/>
                  </a:cubicBezTo>
                  <a:cubicBezTo>
                    <a:pt x="1" y="2"/>
                    <a:pt x="0" y="1"/>
                    <a:pt x="0" y="1"/>
                  </a:cubicBezTo>
                  <a:close/>
                  <a:moveTo>
                    <a:pt x="5" y="7"/>
                  </a:moveTo>
                  <a:cubicBezTo>
                    <a:pt x="9" y="15"/>
                    <a:pt x="13" y="22"/>
                    <a:pt x="16" y="28"/>
                  </a:cubicBezTo>
                  <a:cubicBezTo>
                    <a:pt x="16" y="22"/>
                    <a:pt x="10" y="13"/>
                    <a:pt x="5" y="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13"/>
            <p:cNvSpPr/>
            <p:nvPr/>
          </p:nvSpPr>
          <p:spPr>
            <a:xfrm>
              <a:off x="5537875" y="2262900"/>
              <a:ext cx="475" cy="1300"/>
            </a:xfrm>
            <a:custGeom>
              <a:rect b="b" l="l" r="r" t="t"/>
              <a:pathLst>
                <a:path extrusionOk="0" h="52" w="19">
                  <a:moveTo>
                    <a:pt x="13" y="1"/>
                  </a:moveTo>
                  <a:cubicBezTo>
                    <a:pt x="13" y="13"/>
                    <a:pt x="1" y="25"/>
                    <a:pt x="13" y="48"/>
                  </a:cubicBezTo>
                  <a:cubicBezTo>
                    <a:pt x="13" y="48"/>
                    <a:pt x="16" y="51"/>
                    <a:pt x="17" y="51"/>
                  </a:cubicBezTo>
                  <a:cubicBezTo>
                    <a:pt x="19" y="51"/>
                    <a:pt x="19" y="48"/>
                    <a:pt x="13" y="37"/>
                  </a:cubicBezTo>
                  <a:cubicBezTo>
                    <a:pt x="13" y="37"/>
                    <a:pt x="13" y="25"/>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13"/>
            <p:cNvSpPr/>
            <p:nvPr/>
          </p:nvSpPr>
          <p:spPr>
            <a:xfrm>
              <a:off x="5536400" y="2263425"/>
              <a:ext cx="325" cy="700"/>
            </a:xfrm>
            <a:custGeom>
              <a:rect b="b" l="l" r="r" t="t"/>
              <a:pathLst>
                <a:path extrusionOk="0" h="28" w="13">
                  <a:moveTo>
                    <a:pt x="0" y="0"/>
                  </a:moveTo>
                  <a:cubicBezTo>
                    <a:pt x="0" y="0"/>
                    <a:pt x="0" y="1"/>
                    <a:pt x="0" y="4"/>
                  </a:cubicBezTo>
                  <a:cubicBezTo>
                    <a:pt x="1" y="4"/>
                    <a:pt x="1" y="4"/>
                    <a:pt x="1" y="5"/>
                  </a:cubicBezTo>
                  <a:lnTo>
                    <a:pt x="1" y="5"/>
                  </a:lnTo>
                  <a:cubicBezTo>
                    <a:pt x="1" y="2"/>
                    <a:pt x="0" y="0"/>
                    <a:pt x="0" y="0"/>
                  </a:cubicBezTo>
                  <a:close/>
                  <a:moveTo>
                    <a:pt x="1" y="5"/>
                  </a:moveTo>
                  <a:cubicBezTo>
                    <a:pt x="3" y="10"/>
                    <a:pt x="6" y="21"/>
                    <a:pt x="12" y="27"/>
                  </a:cubicBezTo>
                  <a:cubicBezTo>
                    <a:pt x="12" y="16"/>
                    <a:pt x="12" y="16"/>
                    <a:pt x="1" y="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3"/>
            <p:cNvSpPr/>
            <p:nvPr/>
          </p:nvSpPr>
          <p:spPr>
            <a:xfrm>
              <a:off x="5520350" y="2254450"/>
              <a:ext cx="600" cy="750"/>
            </a:xfrm>
            <a:custGeom>
              <a:rect b="b" l="l" r="r" t="t"/>
              <a:pathLst>
                <a:path extrusionOk="0" h="30" w="24">
                  <a:moveTo>
                    <a:pt x="4" y="1"/>
                  </a:moveTo>
                  <a:lnTo>
                    <a:pt x="4" y="1"/>
                  </a:lnTo>
                  <a:cubicBezTo>
                    <a:pt x="0" y="1"/>
                    <a:pt x="3" y="12"/>
                    <a:pt x="11" y="29"/>
                  </a:cubicBezTo>
                  <a:cubicBezTo>
                    <a:pt x="23" y="29"/>
                    <a:pt x="11" y="17"/>
                    <a:pt x="11" y="5"/>
                  </a:cubicBezTo>
                  <a:cubicBezTo>
                    <a:pt x="8" y="2"/>
                    <a:pt x="6" y="1"/>
                    <a:pt x="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13"/>
            <p:cNvSpPr/>
            <p:nvPr/>
          </p:nvSpPr>
          <p:spPr>
            <a:xfrm>
              <a:off x="5520025" y="2254575"/>
              <a:ext cx="625" cy="925"/>
            </a:xfrm>
            <a:custGeom>
              <a:rect b="b" l="l" r="r" t="t"/>
              <a:pathLst>
                <a:path extrusionOk="0" h="37" w="25">
                  <a:moveTo>
                    <a:pt x="0" y="0"/>
                  </a:moveTo>
                  <a:lnTo>
                    <a:pt x="12" y="24"/>
                  </a:lnTo>
                  <a:lnTo>
                    <a:pt x="24" y="3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13"/>
            <p:cNvSpPr/>
            <p:nvPr/>
          </p:nvSpPr>
          <p:spPr>
            <a:xfrm>
              <a:off x="5519125" y="2254275"/>
              <a:ext cx="25" cy="625"/>
            </a:xfrm>
            <a:custGeom>
              <a:rect b="b" l="l" r="r" t="t"/>
              <a:pathLst>
                <a:path extrusionOk="0" h="25" w="1">
                  <a:moveTo>
                    <a:pt x="1" y="1"/>
                  </a:moveTo>
                  <a:cubicBezTo>
                    <a:pt x="1" y="12"/>
                    <a:pt x="1" y="12"/>
                    <a:pt x="1" y="12"/>
                  </a:cubicBezTo>
                  <a:cubicBezTo>
                    <a:pt x="1" y="12"/>
                    <a:pt x="1" y="12"/>
                    <a:pt x="1" y="2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3"/>
            <p:cNvSpPr/>
            <p:nvPr/>
          </p:nvSpPr>
          <p:spPr>
            <a:xfrm>
              <a:off x="5518525" y="2254275"/>
              <a:ext cx="925" cy="1800"/>
            </a:xfrm>
            <a:custGeom>
              <a:rect b="b" l="l" r="r" t="t"/>
              <a:pathLst>
                <a:path extrusionOk="0" h="72" w="37">
                  <a:moveTo>
                    <a:pt x="1" y="1"/>
                  </a:moveTo>
                  <a:lnTo>
                    <a:pt x="13" y="24"/>
                  </a:lnTo>
                  <a:lnTo>
                    <a:pt x="37" y="72"/>
                  </a:lnTo>
                  <a:cubicBezTo>
                    <a:pt x="37" y="48"/>
                    <a:pt x="25" y="4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3"/>
            <p:cNvSpPr/>
            <p:nvPr/>
          </p:nvSpPr>
          <p:spPr>
            <a:xfrm>
              <a:off x="5517650" y="2255725"/>
              <a:ext cx="1850" cy="3075"/>
            </a:xfrm>
            <a:custGeom>
              <a:rect b="b" l="l" r="r" t="t"/>
              <a:pathLst>
                <a:path extrusionOk="0" h="123" w="74">
                  <a:moveTo>
                    <a:pt x="22" y="1"/>
                  </a:moveTo>
                  <a:cubicBezTo>
                    <a:pt x="17" y="1"/>
                    <a:pt x="26" y="31"/>
                    <a:pt x="22" y="31"/>
                  </a:cubicBezTo>
                  <a:cubicBezTo>
                    <a:pt x="21" y="31"/>
                    <a:pt x="18" y="26"/>
                    <a:pt x="12" y="14"/>
                  </a:cubicBezTo>
                  <a:lnTo>
                    <a:pt x="12" y="14"/>
                  </a:lnTo>
                  <a:cubicBezTo>
                    <a:pt x="0" y="50"/>
                    <a:pt x="60" y="97"/>
                    <a:pt x="48" y="121"/>
                  </a:cubicBezTo>
                  <a:cubicBezTo>
                    <a:pt x="50" y="122"/>
                    <a:pt x="51" y="122"/>
                    <a:pt x="52" y="122"/>
                  </a:cubicBezTo>
                  <a:cubicBezTo>
                    <a:pt x="74" y="122"/>
                    <a:pt x="10" y="37"/>
                    <a:pt x="31" y="37"/>
                  </a:cubicBezTo>
                  <a:cubicBezTo>
                    <a:pt x="32" y="37"/>
                    <a:pt x="34" y="37"/>
                    <a:pt x="36" y="38"/>
                  </a:cubicBezTo>
                  <a:cubicBezTo>
                    <a:pt x="12" y="14"/>
                    <a:pt x="36" y="14"/>
                    <a:pt x="24" y="2"/>
                  </a:cubicBezTo>
                  <a:cubicBezTo>
                    <a:pt x="23" y="1"/>
                    <a:pt x="22" y="1"/>
                    <a:pt x="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3"/>
            <p:cNvSpPr/>
            <p:nvPr/>
          </p:nvSpPr>
          <p:spPr>
            <a:xfrm>
              <a:off x="5519125" y="2257200"/>
              <a:ext cx="425" cy="775"/>
            </a:xfrm>
            <a:custGeom>
              <a:rect b="b" l="l" r="r" t="t"/>
              <a:pathLst>
                <a:path extrusionOk="0" h="31" w="17">
                  <a:moveTo>
                    <a:pt x="3" y="1"/>
                  </a:moveTo>
                  <a:cubicBezTo>
                    <a:pt x="1" y="1"/>
                    <a:pt x="1" y="8"/>
                    <a:pt x="1" y="15"/>
                  </a:cubicBezTo>
                  <a:cubicBezTo>
                    <a:pt x="1" y="15"/>
                    <a:pt x="11" y="30"/>
                    <a:pt x="15" y="30"/>
                  </a:cubicBezTo>
                  <a:cubicBezTo>
                    <a:pt x="17" y="30"/>
                    <a:pt x="17" y="26"/>
                    <a:pt x="13" y="15"/>
                  </a:cubicBezTo>
                  <a:cubicBezTo>
                    <a:pt x="8" y="4"/>
                    <a:pt x="5" y="1"/>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13"/>
            <p:cNvSpPr/>
            <p:nvPr/>
          </p:nvSpPr>
          <p:spPr>
            <a:xfrm>
              <a:off x="5517350" y="2256350"/>
              <a:ext cx="325" cy="325"/>
            </a:xfrm>
            <a:custGeom>
              <a:rect b="b" l="l" r="r" t="t"/>
              <a:pathLst>
                <a:path extrusionOk="0" h="13" w="13">
                  <a:moveTo>
                    <a:pt x="0" y="1"/>
                  </a:moveTo>
                  <a:lnTo>
                    <a:pt x="0" y="13"/>
                  </a:lnTo>
                  <a:lnTo>
                    <a:pt x="12" y="1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13"/>
            <p:cNvSpPr/>
            <p:nvPr/>
          </p:nvSpPr>
          <p:spPr>
            <a:xfrm>
              <a:off x="5516750" y="2256050"/>
              <a:ext cx="325" cy="625"/>
            </a:xfrm>
            <a:custGeom>
              <a:rect b="b" l="l" r="r" t="t"/>
              <a:pathLst>
                <a:path extrusionOk="0" h="25" w="13">
                  <a:moveTo>
                    <a:pt x="0" y="1"/>
                  </a:moveTo>
                  <a:cubicBezTo>
                    <a:pt x="0" y="13"/>
                    <a:pt x="0" y="13"/>
                    <a:pt x="12" y="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13"/>
            <p:cNvSpPr/>
            <p:nvPr/>
          </p:nvSpPr>
          <p:spPr>
            <a:xfrm>
              <a:off x="5515750" y="2256325"/>
              <a:ext cx="725" cy="1075"/>
            </a:xfrm>
            <a:custGeom>
              <a:rect b="b" l="l" r="r" t="t"/>
              <a:pathLst>
                <a:path extrusionOk="0" h="43" w="29">
                  <a:moveTo>
                    <a:pt x="3" y="1"/>
                  </a:moveTo>
                  <a:cubicBezTo>
                    <a:pt x="1" y="1"/>
                    <a:pt x="1" y="3"/>
                    <a:pt x="2" y="6"/>
                  </a:cubicBezTo>
                  <a:lnTo>
                    <a:pt x="2" y="6"/>
                  </a:lnTo>
                  <a:cubicBezTo>
                    <a:pt x="2" y="5"/>
                    <a:pt x="3" y="3"/>
                    <a:pt x="5" y="2"/>
                  </a:cubicBezTo>
                  <a:cubicBezTo>
                    <a:pt x="4" y="1"/>
                    <a:pt x="3" y="1"/>
                    <a:pt x="3" y="1"/>
                  </a:cubicBezTo>
                  <a:close/>
                  <a:moveTo>
                    <a:pt x="2" y="6"/>
                  </a:moveTo>
                  <a:cubicBezTo>
                    <a:pt x="0" y="10"/>
                    <a:pt x="2" y="15"/>
                    <a:pt x="5" y="19"/>
                  </a:cubicBezTo>
                  <a:lnTo>
                    <a:pt x="5" y="19"/>
                  </a:lnTo>
                  <a:cubicBezTo>
                    <a:pt x="4" y="14"/>
                    <a:pt x="2" y="10"/>
                    <a:pt x="2" y="6"/>
                  </a:cubicBezTo>
                  <a:close/>
                  <a:moveTo>
                    <a:pt x="5" y="19"/>
                  </a:moveTo>
                  <a:cubicBezTo>
                    <a:pt x="10" y="30"/>
                    <a:pt x="17" y="42"/>
                    <a:pt x="23" y="42"/>
                  </a:cubicBezTo>
                  <a:cubicBezTo>
                    <a:pt x="25" y="42"/>
                    <a:pt x="27" y="41"/>
                    <a:pt x="29" y="38"/>
                  </a:cubicBezTo>
                  <a:lnTo>
                    <a:pt x="17" y="38"/>
                  </a:lnTo>
                  <a:cubicBezTo>
                    <a:pt x="17" y="31"/>
                    <a:pt x="10" y="25"/>
                    <a:pt x="5" y="19"/>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3"/>
            <p:cNvSpPr/>
            <p:nvPr/>
          </p:nvSpPr>
          <p:spPr>
            <a:xfrm>
              <a:off x="5515250" y="2259325"/>
              <a:ext cx="325" cy="625"/>
            </a:xfrm>
            <a:custGeom>
              <a:rect b="b" l="l" r="r" t="t"/>
              <a:pathLst>
                <a:path extrusionOk="0" h="25" w="13">
                  <a:moveTo>
                    <a:pt x="1" y="1"/>
                  </a:moveTo>
                  <a:lnTo>
                    <a:pt x="1" y="25"/>
                  </a:lnTo>
                  <a:lnTo>
                    <a:pt x="13" y="25"/>
                  </a:lnTo>
                  <a:cubicBezTo>
                    <a:pt x="13" y="25"/>
                    <a:pt x="13" y="1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13"/>
            <p:cNvSpPr/>
            <p:nvPr/>
          </p:nvSpPr>
          <p:spPr>
            <a:xfrm>
              <a:off x="5517950" y="2263800"/>
              <a:ext cx="300" cy="425"/>
            </a:xfrm>
            <a:custGeom>
              <a:rect b="b" l="l" r="r" t="t"/>
              <a:pathLst>
                <a:path extrusionOk="0" h="17" w="12">
                  <a:moveTo>
                    <a:pt x="0" y="1"/>
                  </a:moveTo>
                  <a:cubicBezTo>
                    <a:pt x="8" y="12"/>
                    <a:pt x="11" y="16"/>
                    <a:pt x="11" y="16"/>
                  </a:cubicBezTo>
                  <a:cubicBezTo>
                    <a:pt x="12" y="16"/>
                    <a:pt x="4"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3"/>
            <p:cNvSpPr/>
            <p:nvPr/>
          </p:nvSpPr>
          <p:spPr>
            <a:xfrm>
              <a:off x="5514125" y="2258125"/>
              <a:ext cx="575" cy="625"/>
            </a:xfrm>
            <a:custGeom>
              <a:rect b="b" l="l" r="r" t="t"/>
              <a:pathLst>
                <a:path extrusionOk="0" h="25" w="23">
                  <a:moveTo>
                    <a:pt x="5" y="0"/>
                  </a:moveTo>
                  <a:cubicBezTo>
                    <a:pt x="0" y="0"/>
                    <a:pt x="3" y="10"/>
                    <a:pt x="10" y="25"/>
                  </a:cubicBezTo>
                  <a:lnTo>
                    <a:pt x="10" y="25"/>
                  </a:lnTo>
                  <a:cubicBezTo>
                    <a:pt x="4" y="13"/>
                    <a:pt x="4" y="10"/>
                    <a:pt x="7" y="10"/>
                  </a:cubicBezTo>
                  <a:cubicBezTo>
                    <a:pt x="10" y="10"/>
                    <a:pt x="16" y="13"/>
                    <a:pt x="22" y="13"/>
                  </a:cubicBezTo>
                  <a:cubicBezTo>
                    <a:pt x="13" y="4"/>
                    <a:pt x="7" y="0"/>
                    <a:pt x="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13"/>
            <p:cNvSpPr/>
            <p:nvPr/>
          </p:nvSpPr>
          <p:spPr>
            <a:xfrm>
              <a:off x="5513175" y="2257850"/>
              <a:ext cx="1525" cy="3000"/>
            </a:xfrm>
            <a:custGeom>
              <a:rect b="b" l="l" r="r" t="t"/>
              <a:pathLst>
                <a:path extrusionOk="0" h="120" w="61">
                  <a:moveTo>
                    <a:pt x="24" y="0"/>
                  </a:moveTo>
                  <a:cubicBezTo>
                    <a:pt x="12" y="0"/>
                    <a:pt x="48" y="60"/>
                    <a:pt x="36" y="60"/>
                  </a:cubicBezTo>
                  <a:cubicBezTo>
                    <a:pt x="24" y="48"/>
                    <a:pt x="24" y="36"/>
                    <a:pt x="24" y="24"/>
                  </a:cubicBezTo>
                  <a:cubicBezTo>
                    <a:pt x="15" y="19"/>
                    <a:pt x="9" y="16"/>
                    <a:pt x="5" y="16"/>
                  </a:cubicBezTo>
                  <a:cubicBezTo>
                    <a:pt x="1" y="16"/>
                    <a:pt x="1" y="22"/>
                    <a:pt x="1" y="36"/>
                  </a:cubicBezTo>
                  <a:cubicBezTo>
                    <a:pt x="12" y="60"/>
                    <a:pt x="48" y="108"/>
                    <a:pt x="60" y="119"/>
                  </a:cubicBezTo>
                  <a:cubicBezTo>
                    <a:pt x="60" y="111"/>
                    <a:pt x="40" y="63"/>
                    <a:pt x="45" y="63"/>
                  </a:cubicBezTo>
                  <a:lnTo>
                    <a:pt x="45" y="63"/>
                  </a:lnTo>
                  <a:cubicBezTo>
                    <a:pt x="46" y="63"/>
                    <a:pt x="51" y="68"/>
                    <a:pt x="60" y="84"/>
                  </a:cubicBezTo>
                  <a:lnTo>
                    <a:pt x="2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3"/>
            <p:cNvSpPr/>
            <p:nvPr/>
          </p:nvSpPr>
          <p:spPr>
            <a:xfrm>
              <a:off x="5516150" y="2261725"/>
              <a:ext cx="925" cy="1375"/>
            </a:xfrm>
            <a:custGeom>
              <a:rect b="b" l="l" r="r" t="t"/>
              <a:pathLst>
                <a:path extrusionOk="0" h="55" w="37">
                  <a:moveTo>
                    <a:pt x="1" y="0"/>
                  </a:moveTo>
                  <a:lnTo>
                    <a:pt x="1" y="0"/>
                  </a:lnTo>
                  <a:cubicBezTo>
                    <a:pt x="13" y="24"/>
                    <a:pt x="13" y="24"/>
                    <a:pt x="13" y="36"/>
                  </a:cubicBezTo>
                  <a:cubicBezTo>
                    <a:pt x="23" y="50"/>
                    <a:pt x="28" y="54"/>
                    <a:pt x="31" y="54"/>
                  </a:cubicBezTo>
                  <a:cubicBezTo>
                    <a:pt x="37" y="54"/>
                    <a:pt x="24" y="24"/>
                    <a:pt x="24" y="2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13"/>
            <p:cNvSpPr/>
            <p:nvPr/>
          </p:nvSpPr>
          <p:spPr>
            <a:xfrm>
              <a:off x="5512875" y="2260825"/>
              <a:ext cx="325" cy="625"/>
            </a:xfrm>
            <a:custGeom>
              <a:rect b="b" l="l" r="r" t="t"/>
              <a:pathLst>
                <a:path extrusionOk="0" h="25" w="13">
                  <a:moveTo>
                    <a:pt x="13" y="0"/>
                  </a:moveTo>
                  <a:lnTo>
                    <a:pt x="1" y="24"/>
                  </a:lnTo>
                  <a:lnTo>
                    <a:pt x="13" y="24"/>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13"/>
            <p:cNvSpPr/>
            <p:nvPr/>
          </p:nvSpPr>
          <p:spPr>
            <a:xfrm>
              <a:off x="5512575" y="2260225"/>
              <a:ext cx="25" cy="925"/>
            </a:xfrm>
            <a:custGeom>
              <a:rect b="b" l="l" r="r" t="t"/>
              <a:pathLst>
                <a:path extrusionOk="0" h="37" w="1">
                  <a:moveTo>
                    <a:pt x="1" y="13"/>
                  </a:moveTo>
                  <a:lnTo>
                    <a:pt x="1" y="1"/>
                  </a:lnTo>
                  <a:lnTo>
                    <a:pt x="1" y="3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13"/>
            <p:cNvSpPr/>
            <p:nvPr/>
          </p:nvSpPr>
          <p:spPr>
            <a:xfrm>
              <a:off x="5511975" y="2259925"/>
              <a:ext cx="325" cy="625"/>
            </a:xfrm>
            <a:custGeom>
              <a:rect b="b" l="l" r="r" t="t"/>
              <a:pathLst>
                <a:path extrusionOk="0" h="25" w="13">
                  <a:moveTo>
                    <a:pt x="13" y="1"/>
                  </a:moveTo>
                  <a:lnTo>
                    <a:pt x="1" y="25"/>
                  </a:lnTo>
                  <a:lnTo>
                    <a:pt x="13" y="25"/>
                  </a:ln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13"/>
            <p:cNvSpPr/>
            <p:nvPr/>
          </p:nvSpPr>
          <p:spPr>
            <a:xfrm>
              <a:off x="5511400" y="2260525"/>
              <a:ext cx="600" cy="625"/>
            </a:xfrm>
            <a:custGeom>
              <a:rect b="b" l="l" r="r" t="t"/>
              <a:pathLst>
                <a:path extrusionOk="0" h="25" w="24">
                  <a:moveTo>
                    <a:pt x="12" y="1"/>
                  </a:moveTo>
                  <a:cubicBezTo>
                    <a:pt x="12" y="7"/>
                    <a:pt x="12" y="10"/>
                    <a:pt x="11" y="10"/>
                  </a:cubicBezTo>
                  <a:cubicBezTo>
                    <a:pt x="9" y="10"/>
                    <a:pt x="6" y="7"/>
                    <a:pt x="0" y="1"/>
                  </a:cubicBezTo>
                  <a:lnTo>
                    <a:pt x="0" y="1"/>
                  </a:lnTo>
                  <a:lnTo>
                    <a:pt x="12" y="24"/>
                  </a:lnTo>
                  <a:cubicBezTo>
                    <a:pt x="12" y="21"/>
                    <a:pt x="14" y="21"/>
                    <a:pt x="15" y="21"/>
                  </a:cubicBezTo>
                  <a:cubicBezTo>
                    <a:pt x="17" y="21"/>
                    <a:pt x="19" y="21"/>
                    <a:pt x="21" y="21"/>
                  </a:cubicBezTo>
                  <a:cubicBezTo>
                    <a:pt x="24" y="21"/>
                    <a:pt x="24" y="18"/>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13"/>
            <p:cNvSpPr/>
            <p:nvPr/>
          </p:nvSpPr>
          <p:spPr>
            <a:xfrm>
              <a:off x="5517050" y="2274225"/>
              <a:ext cx="625" cy="900"/>
            </a:xfrm>
            <a:custGeom>
              <a:rect b="b" l="l" r="r" t="t"/>
              <a:pathLst>
                <a:path extrusionOk="0" h="36" w="25">
                  <a:moveTo>
                    <a:pt x="0" y="0"/>
                  </a:moveTo>
                  <a:lnTo>
                    <a:pt x="12" y="36"/>
                  </a:lnTo>
                  <a:lnTo>
                    <a:pt x="24" y="36"/>
                  </a:lnTo>
                  <a:cubicBezTo>
                    <a:pt x="12" y="24"/>
                    <a:pt x="12"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13"/>
            <p:cNvSpPr/>
            <p:nvPr/>
          </p:nvSpPr>
          <p:spPr>
            <a:xfrm>
              <a:off x="5516450" y="2273850"/>
              <a:ext cx="625" cy="1275"/>
            </a:xfrm>
            <a:custGeom>
              <a:rect b="b" l="l" r="r" t="t"/>
              <a:pathLst>
                <a:path extrusionOk="0" h="51" w="25">
                  <a:moveTo>
                    <a:pt x="1" y="3"/>
                  </a:moveTo>
                  <a:lnTo>
                    <a:pt x="1" y="15"/>
                  </a:lnTo>
                  <a:cubicBezTo>
                    <a:pt x="2" y="17"/>
                    <a:pt x="3" y="18"/>
                    <a:pt x="4" y="18"/>
                  </a:cubicBezTo>
                  <a:lnTo>
                    <a:pt x="4" y="18"/>
                  </a:lnTo>
                  <a:lnTo>
                    <a:pt x="1" y="3"/>
                  </a:lnTo>
                  <a:close/>
                  <a:moveTo>
                    <a:pt x="9" y="1"/>
                  </a:moveTo>
                  <a:cubicBezTo>
                    <a:pt x="4" y="1"/>
                    <a:pt x="9" y="18"/>
                    <a:pt x="4" y="18"/>
                  </a:cubicBezTo>
                  <a:cubicBezTo>
                    <a:pt x="4" y="18"/>
                    <a:pt x="4" y="18"/>
                    <a:pt x="4" y="18"/>
                  </a:cubicBezTo>
                  <a:lnTo>
                    <a:pt x="4" y="18"/>
                  </a:lnTo>
                  <a:lnTo>
                    <a:pt x="12" y="51"/>
                  </a:lnTo>
                  <a:cubicBezTo>
                    <a:pt x="24" y="51"/>
                    <a:pt x="12" y="15"/>
                    <a:pt x="12" y="3"/>
                  </a:cubicBezTo>
                  <a:cubicBezTo>
                    <a:pt x="11" y="2"/>
                    <a:pt x="9"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13"/>
            <p:cNvSpPr/>
            <p:nvPr/>
          </p:nvSpPr>
          <p:spPr>
            <a:xfrm>
              <a:off x="5510800" y="2274825"/>
              <a:ext cx="1300" cy="1850"/>
            </a:xfrm>
            <a:custGeom>
              <a:rect b="b" l="l" r="r" t="t"/>
              <a:pathLst>
                <a:path extrusionOk="0" h="74" w="52">
                  <a:moveTo>
                    <a:pt x="12" y="0"/>
                  </a:moveTo>
                  <a:cubicBezTo>
                    <a:pt x="12" y="24"/>
                    <a:pt x="0" y="24"/>
                    <a:pt x="0" y="36"/>
                  </a:cubicBezTo>
                  <a:cubicBezTo>
                    <a:pt x="11" y="46"/>
                    <a:pt x="21" y="74"/>
                    <a:pt x="23" y="74"/>
                  </a:cubicBezTo>
                  <a:cubicBezTo>
                    <a:pt x="24" y="74"/>
                    <a:pt x="24" y="73"/>
                    <a:pt x="24" y="72"/>
                  </a:cubicBezTo>
                  <a:lnTo>
                    <a:pt x="24" y="48"/>
                  </a:lnTo>
                  <a:lnTo>
                    <a:pt x="36" y="72"/>
                  </a:lnTo>
                  <a:cubicBezTo>
                    <a:pt x="39" y="73"/>
                    <a:pt x="41" y="73"/>
                    <a:pt x="42" y="73"/>
                  </a:cubicBezTo>
                  <a:cubicBezTo>
                    <a:pt x="51" y="73"/>
                    <a:pt x="32" y="46"/>
                    <a:pt x="34" y="46"/>
                  </a:cubicBezTo>
                  <a:lnTo>
                    <a:pt x="34" y="46"/>
                  </a:lnTo>
                  <a:cubicBezTo>
                    <a:pt x="34" y="46"/>
                    <a:pt x="35" y="46"/>
                    <a:pt x="36" y="48"/>
                  </a:cubicBezTo>
                  <a:cubicBezTo>
                    <a:pt x="24" y="24"/>
                    <a:pt x="24" y="24"/>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8" name="Google Shape;2128;p13"/>
          <p:cNvGrpSpPr/>
          <p:nvPr/>
        </p:nvGrpSpPr>
        <p:grpSpPr>
          <a:xfrm rot="4479167">
            <a:off x="4435909" y="2205690"/>
            <a:ext cx="441183" cy="376876"/>
            <a:chOff x="5284275" y="2151275"/>
            <a:chExt cx="327450" cy="251075"/>
          </a:xfrm>
        </p:grpSpPr>
        <p:sp>
          <p:nvSpPr>
            <p:cNvPr id="2129" name="Google Shape;2129;p13"/>
            <p:cNvSpPr/>
            <p:nvPr/>
          </p:nvSpPr>
          <p:spPr>
            <a:xfrm>
              <a:off x="5472850" y="2346025"/>
              <a:ext cx="175" cy="250"/>
            </a:xfrm>
            <a:custGeom>
              <a:rect b="b" l="l" r="r" t="t"/>
              <a:pathLst>
                <a:path extrusionOk="0" h="10" w="7">
                  <a:moveTo>
                    <a:pt x="2" y="1"/>
                  </a:moveTo>
                  <a:cubicBezTo>
                    <a:pt x="0" y="1"/>
                    <a:pt x="0" y="4"/>
                    <a:pt x="6" y="10"/>
                  </a:cubicBezTo>
                  <a:cubicBezTo>
                    <a:pt x="6" y="4"/>
                    <a:pt x="3" y="1"/>
                    <a:pt x="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13"/>
            <p:cNvSpPr/>
            <p:nvPr/>
          </p:nvSpPr>
          <p:spPr>
            <a:xfrm>
              <a:off x="5472700" y="2333150"/>
              <a:ext cx="325" cy="625"/>
            </a:xfrm>
            <a:custGeom>
              <a:rect b="b" l="l" r="r" t="t"/>
              <a:pathLst>
                <a:path extrusionOk="0" h="25" w="13">
                  <a:moveTo>
                    <a:pt x="12" y="1"/>
                  </a:moveTo>
                  <a:cubicBezTo>
                    <a:pt x="12" y="1"/>
                    <a:pt x="12" y="1"/>
                    <a:pt x="0" y="13"/>
                  </a:cubicBezTo>
                  <a:lnTo>
                    <a:pt x="12" y="25"/>
                  </a:lnTo>
                  <a:cubicBezTo>
                    <a:pt x="12" y="13"/>
                    <a:pt x="12"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13"/>
            <p:cNvSpPr/>
            <p:nvPr/>
          </p:nvSpPr>
          <p:spPr>
            <a:xfrm>
              <a:off x="5467350" y="2352800"/>
              <a:ext cx="900" cy="150"/>
            </a:xfrm>
            <a:custGeom>
              <a:rect b="b" l="l" r="r" t="t"/>
              <a:pathLst>
                <a:path extrusionOk="0" h="6" w="36">
                  <a:moveTo>
                    <a:pt x="0" y="1"/>
                  </a:moveTo>
                  <a:cubicBezTo>
                    <a:pt x="8" y="1"/>
                    <a:pt x="16" y="6"/>
                    <a:pt x="24" y="6"/>
                  </a:cubicBezTo>
                  <a:cubicBezTo>
                    <a:pt x="28" y="6"/>
                    <a:pt x="32" y="4"/>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13"/>
            <p:cNvSpPr/>
            <p:nvPr/>
          </p:nvSpPr>
          <p:spPr>
            <a:xfrm>
              <a:off x="5405725" y="2295050"/>
              <a:ext cx="25" cy="625"/>
            </a:xfrm>
            <a:custGeom>
              <a:rect b="b" l="l" r="r" t="t"/>
              <a:pathLst>
                <a:path extrusionOk="0" h="25" w="1">
                  <a:moveTo>
                    <a:pt x="0" y="25"/>
                  </a:moveTo>
                  <a:cubicBezTo>
                    <a:pt x="0" y="13"/>
                    <a:pt x="0" y="13"/>
                    <a:pt x="0" y="1"/>
                  </a:cubicBezTo>
                  <a:cubicBezTo>
                    <a:pt x="0" y="1"/>
                    <a:pt x="0" y="1"/>
                    <a:pt x="0" y="1"/>
                  </a:cubicBezTo>
                  <a:lnTo>
                    <a:pt x="0"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13"/>
            <p:cNvSpPr/>
            <p:nvPr/>
          </p:nvSpPr>
          <p:spPr>
            <a:xfrm>
              <a:off x="5460800" y="2322150"/>
              <a:ext cx="600" cy="325"/>
            </a:xfrm>
            <a:custGeom>
              <a:rect b="b" l="l" r="r" t="t"/>
              <a:pathLst>
                <a:path extrusionOk="0" h="13" w="24">
                  <a:moveTo>
                    <a:pt x="0" y="0"/>
                  </a:moveTo>
                  <a:cubicBezTo>
                    <a:pt x="8" y="8"/>
                    <a:pt x="15" y="10"/>
                    <a:pt x="20" y="11"/>
                  </a:cubicBezTo>
                  <a:lnTo>
                    <a:pt x="20" y="11"/>
                  </a:lnTo>
                  <a:cubicBezTo>
                    <a:pt x="12" y="9"/>
                    <a:pt x="10" y="0"/>
                    <a:pt x="0" y="0"/>
                  </a:cubicBezTo>
                  <a:close/>
                  <a:moveTo>
                    <a:pt x="20" y="11"/>
                  </a:moveTo>
                  <a:cubicBezTo>
                    <a:pt x="21" y="12"/>
                    <a:pt x="22" y="12"/>
                    <a:pt x="24" y="12"/>
                  </a:cubicBezTo>
                  <a:cubicBezTo>
                    <a:pt x="24" y="12"/>
                    <a:pt x="22" y="12"/>
                    <a:pt x="20" y="1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13"/>
            <p:cNvSpPr/>
            <p:nvPr/>
          </p:nvSpPr>
          <p:spPr>
            <a:xfrm>
              <a:off x="5444425" y="2330775"/>
              <a:ext cx="625" cy="925"/>
            </a:xfrm>
            <a:custGeom>
              <a:rect b="b" l="l" r="r" t="t"/>
              <a:pathLst>
                <a:path extrusionOk="0" h="37" w="25">
                  <a:moveTo>
                    <a:pt x="12" y="0"/>
                  </a:moveTo>
                  <a:cubicBezTo>
                    <a:pt x="0" y="12"/>
                    <a:pt x="0" y="24"/>
                    <a:pt x="12" y="36"/>
                  </a:cubicBezTo>
                  <a:cubicBezTo>
                    <a:pt x="12" y="24"/>
                    <a:pt x="24" y="12"/>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13"/>
            <p:cNvSpPr/>
            <p:nvPr/>
          </p:nvSpPr>
          <p:spPr>
            <a:xfrm>
              <a:off x="5444425" y="2337625"/>
              <a:ext cx="325" cy="250"/>
            </a:xfrm>
            <a:custGeom>
              <a:rect b="b" l="l" r="r" t="t"/>
              <a:pathLst>
                <a:path extrusionOk="0" h="10" w="13">
                  <a:moveTo>
                    <a:pt x="0" y="0"/>
                  </a:moveTo>
                  <a:cubicBezTo>
                    <a:pt x="0" y="6"/>
                    <a:pt x="0" y="9"/>
                    <a:pt x="2" y="9"/>
                  </a:cubicBezTo>
                  <a:cubicBezTo>
                    <a:pt x="3" y="9"/>
                    <a:pt x="6" y="6"/>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13"/>
            <p:cNvSpPr/>
            <p:nvPr/>
          </p:nvSpPr>
          <p:spPr>
            <a:xfrm>
              <a:off x="5445300" y="2342375"/>
              <a:ext cx="25" cy="25"/>
            </a:xfrm>
            <a:custGeom>
              <a:rect b="b" l="l" r="r" t="t"/>
              <a:pathLst>
                <a:path extrusionOk="0" h="1" w="1">
                  <a:moveTo>
                    <a:pt x="1" y="1"/>
                  </a:moveTo>
                  <a:lnTo>
                    <a:pt x="1" y="1"/>
                  </a:ln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13"/>
            <p:cNvSpPr/>
            <p:nvPr/>
          </p:nvSpPr>
          <p:spPr>
            <a:xfrm>
              <a:off x="5442325" y="2331675"/>
              <a:ext cx="3600" cy="3000"/>
            </a:xfrm>
            <a:custGeom>
              <a:rect b="b" l="l" r="r" t="t"/>
              <a:pathLst>
                <a:path extrusionOk="0" h="120" w="144">
                  <a:moveTo>
                    <a:pt x="96" y="0"/>
                  </a:moveTo>
                  <a:cubicBezTo>
                    <a:pt x="72" y="12"/>
                    <a:pt x="1" y="24"/>
                    <a:pt x="72" y="60"/>
                  </a:cubicBezTo>
                  <a:lnTo>
                    <a:pt x="84" y="48"/>
                  </a:lnTo>
                  <a:lnTo>
                    <a:pt x="84" y="48"/>
                  </a:lnTo>
                  <a:cubicBezTo>
                    <a:pt x="60" y="72"/>
                    <a:pt x="96" y="95"/>
                    <a:pt x="96" y="119"/>
                  </a:cubicBezTo>
                  <a:cubicBezTo>
                    <a:pt x="108" y="119"/>
                    <a:pt x="108" y="107"/>
                    <a:pt x="108" y="107"/>
                  </a:cubicBezTo>
                  <a:cubicBezTo>
                    <a:pt x="120" y="95"/>
                    <a:pt x="120" y="84"/>
                    <a:pt x="120" y="60"/>
                  </a:cubicBezTo>
                  <a:cubicBezTo>
                    <a:pt x="144" y="36"/>
                    <a:pt x="108" y="24"/>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13"/>
            <p:cNvSpPr/>
            <p:nvPr/>
          </p:nvSpPr>
          <p:spPr>
            <a:xfrm>
              <a:off x="5457525" y="2348500"/>
              <a:ext cx="225" cy="150"/>
            </a:xfrm>
            <a:custGeom>
              <a:rect b="b" l="l" r="r" t="t"/>
              <a:pathLst>
                <a:path extrusionOk="0" h="6" w="9">
                  <a:moveTo>
                    <a:pt x="3" y="1"/>
                  </a:moveTo>
                  <a:cubicBezTo>
                    <a:pt x="1" y="1"/>
                    <a:pt x="0" y="2"/>
                    <a:pt x="0" y="6"/>
                  </a:cubicBezTo>
                  <a:cubicBezTo>
                    <a:pt x="8" y="6"/>
                    <a:pt x="5"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13"/>
            <p:cNvSpPr/>
            <p:nvPr/>
          </p:nvSpPr>
          <p:spPr>
            <a:xfrm>
              <a:off x="5321200" y="2315900"/>
              <a:ext cx="1575" cy="1500"/>
            </a:xfrm>
            <a:custGeom>
              <a:rect b="b" l="l" r="r" t="t"/>
              <a:pathLst>
                <a:path extrusionOk="0" h="60" w="63">
                  <a:moveTo>
                    <a:pt x="24" y="0"/>
                  </a:moveTo>
                  <a:cubicBezTo>
                    <a:pt x="12" y="12"/>
                    <a:pt x="0" y="24"/>
                    <a:pt x="0" y="36"/>
                  </a:cubicBezTo>
                  <a:lnTo>
                    <a:pt x="36" y="60"/>
                  </a:lnTo>
                  <a:cubicBezTo>
                    <a:pt x="48" y="48"/>
                    <a:pt x="42" y="48"/>
                    <a:pt x="33" y="48"/>
                  </a:cubicBezTo>
                  <a:cubicBezTo>
                    <a:pt x="24" y="48"/>
                    <a:pt x="12" y="48"/>
                    <a:pt x="12" y="36"/>
                  </a:cubicBezTo>
                  <a:cubicBezTo>
                    <a:pt x="16" y="32"/>
                    <a:pt x="21" y="31"/>
                    <a:pt x="27" y="31"/>
                  </a:cubicBezTo>
                  <a:cubicBezTo>
                    <a:pt x="38" y="31"/>
                    <a:pt x="52" y="36"/>
                    <a:pt x="60" y="36"/>
                  </a:cubicBezTo>
                  <a:cubicBezTo>
                    <a:pt x="63" y="20"/>
                    <a:pt x="60" y="15"/>
                    <a:pt x="55" y="15"/>
                  </a:cubicBezTo>
                  <a:cubicBezTo>
                    <a:pt x="46" y="15"/>
                    <a:pt x="31" y="28"/>
                    <a:pt x="23" y="28"/>
                  </a:cubicBezTo>
                  <a:cubicBezTo>
                    <a:pt x="18" y="28"/>
                    <a:pt x="17" y="22"/>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13"/>
            <p:cNvSpPr/>
            <p:nvPr/>
          </p:nvSpPr>
          <p:spPr>
            <a:xfrm>
              <a:off x="5399175" y="2292675"/>
              <a:ext cx="1500" cy="2700"/>
            </a:xfrm>
            <a:custGeom>
              <a:rect b="b" l="l" r="r" t="t"/>
              <a:pathLst>
                <a:path extrusionOk="0" h="108" w="60">
                  <a:moveTo>
                    <a:pt x="24" y="0"/>
                  </a:moveTo>
                  <a:cubicBezTo>
                    <a:pt x="0" y="24"/>
                    <a:pt x="48" y="72"/>
                    <a:pt x="0" y="108"/>
                  </a:cubicBezTo>
                  <a:lnTo>
                    <a:pt x="36" y="108"/>
                  </a:lnTo>
                  <a:cubicBezTo>
                    <a:pt x="12" y="84"/>
                    <a:pt x="36" y="60"/>
                    <a:pt x="48" y="24"/>
                  </a:cubicBezTo>
                  <a:lnTo>
                    <a:pt x="60" y="36"/>
                  </a:lnTo>
                  <a:cubicBezTo>
                    <a:pt x="48" y="12"/>
                    <a:pt x="48"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13"/>
            <p:cNvSpPr/>
            <p:nvPr/>
          </p:nvSpPr>
          <p:spPr>
            <a:xfrm>
              <a:off x="5400075" y="2295350"/>
              <a:ext cx="600" cy="625"/>
            </a:xfrm>
            <a:custGeom>
              <a:rect b="b" l="l" r="r" t="t"/>
              <a:pathLst>
                <a:path extrusionOk="0" h="25" w="24">
                  <a:moveTo>
                    <a:pt x="0" y="1"/>
                  </a:moveTo>
                  <a:lnTo>
                    <a:pt x="0" y="13"/>
                  </a:lnTo>
                  <a:cubicBezTo>
                    <a:pt x="0" y="13"/>
                    <a:pt x="0" y="13"/>
                    <a:pt x="12" y="24"/>
                  </a:cubicBezTo>
                  <a:lnTo>
                    <a:pt x="24" y="24"/>
                  </a:lnTo>
                  <a:cubicBezTo>
                    <a:pt x="24" y="13"/>
                    <a:pt x="12" y="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13"/>
            <p:cNvSpPr/>
            <p:nvPr/>
          </p:nvSpPr>
          <p:spPr>
            <a:xfrm>
              <a:off x="5334275" y="2310100"/>
              <a:ext cx="625" cy="150"/>
            </a:xfrm>
            <a:custGeom>
              <a:rect b="b" l="l" r="r" t="t"/>
              <a:pathLst>
                <a:path extrusionOk="0" h="6" w="25">
                  <a:moveTo>
                    <a:pt x="13" y="1"/>
                  </a:moveTo>
                  <a:cubicBezTo>
                    <a:pt x="6" y="1"/>
                    <a:pt x="1" y="6"/>
                    <a:pt x="1" y="6"/>
                  </a:cubicBezTo>
                  <a:lnTo>
                    <a:pt x="25" y="6"/>
                  </a:lnTo>
                  <a:cubicBezTo>
                    <a:pt x="21" y="2"/>
                    <a:pt x="17"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13"/>
            <p:cNvSpPr/>
            <p:nvPr/>
          </p:nvSpPr>
          <p:spPr>
            <a:xfrm>
              <a:off x="5471500" y="2311800"/>
              <a:ext cx="925" cy="250"/>
            </a:xfrm>
            <a:custGeom>
              <a:rect b="b" l="l" r="r" t="t"/>
              <a:pathLst>
                <a:path extrusionOk="0" h="10" w="37">
                  <a:moveTo>
                    <a:pt x="19" y="0"/>
                  </a:moveTo>
                  <a:cubicBezTo>
                    <a:pt x="13" y="0"/>
                    <a:pt x="7" y="3"/>
                    <a:pt x="1" y="9"/>
                  </a:cubicBezTo>
                  <a:lnTo>
                    <a:pt x="36" y="9"/>
                  </a:lnTo>
                  <a:cubicBezTo>
                    <a:pt x="30" y="3"/>
                    <a:pt x="25" y="0"/>
                    <a:pt x="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3"/>
            <p:cNvSpPr/>
            <p:nvPr/>
          </p:nvSpPr>
          <p:spPr>
            <a:xfrm>
              <a:off x="5410475" y="2294450"/>
              <a:ext cx="925" cy="25"/>
            </a:xfrm>
            <a:custGeom>
              <a:rect b="b" l="l" r="r" t="t"/>
              <a:pathLst>
                <a:path extrusionOk="0" h="1" w="37">
                  <a:moveTo>
                    <a:pt x="1" y="1"/>
                  </a:moveTo>
                  <a:cubicBezTo>
                    <a:pt x="13" y="1"/>
                    <a:pt x="13" y="1"/>
                    <a:pt x="25" y="1"/>
                  </a:cubicBezTo>
                  <a:cubicBezTo>
                    <a:pt x="25" y="1"/>
                    <a:pt x="25" y="1"/>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13"/>
            <p:cNvSpPr/>
            <p:nvPr/>
          </p:nvSpPr>
          <p:spPr>
            <a:xfrm>
              <a:off x="5378350" y="2308075"/>
              <a:ext cx="1500" cy="1075"/>
            </a:xfrm>
            <a:custGeom>
              <a:rect b="b" l="l" r="r" t="t"/>
              <a:pathLst>
                <a:path extrusionOk="0" h="43" w="60">
                  <a:moveTo>
                    <a:pt x="55" y="0"/>
                  </a:moveTo>
                  <a:cubicBezTo>
                    <a:pt x="49" y="0"/>
                    <a:pt x="39" y="17"/>
                    <a:pt x="22" y="17"/>
                  </a:cubicBezTo>
                  <a:cubicBezTo>
                    <a:pt x="19" y="17"/>
                    <a:pt x="15" y="17"/>
                    <a:pt x="12" y="15"/>
                  </a:cubicBezTo>
                  <a:lnTo>
                    <a:pt x="0" y="39"/>
                  </a:lnTo>
                  <a:cubicBezTo>
                    <a:pt x="5" y="42"/>
                    <a:pt x="9" y="43"/>
                    <a:pt x="13" y="43"/>
                  </a:cubicBezTo>
                  <a:cubicBezTo>
                    <a:pt x="29" y="43"/>
                    <a:pt x="41" y="27"/>
                    <a:pt x="60" y="27"/>
                  </a:cubicBezTo>
                  <a:cubicBezTo>
                    <a:pt x="60" y="7"/>
                    <a:pt x="58" y="0"/>
                    <a:pt x="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13"/>
            <p:cNvSpPr/>
            <p:nvPr/>
          </p:nvSpPr>
          <p:spPr>
            <a:xfrm>
              <a:off x="5320900" y="2316775"/>
              <a:ext cx="325" cy="25"/>
            </a:xfrm>
            <a:custGeom>
              <a:rect b="b" l="l" r="r" t="t"/>
              <a:pathLst>
                <a:path extrusionOk="0" h="1" w="13">
                  <a:moveTo>
                    <a:pt x="0" y="1"/>
                  </a:moveTo>
                  <a:lnTo>
                    <a:pt x="0" y="1"/>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13"/>
            <p:cNvSpPr/>
            <p:nvPr/>
          </p:nvSpPr>
          <p:spPr>
            <a:xfrm>
              <a:off x="5403925" y="2295600"/>
              <a:ext cx="2725" cy="375"/>
            </a:xfrm>
            <a:custGeom>
              <a:rect b="b" l="l" r="r" t="t"/>
              <a:pathLst>
                <a:path extrusionOk="0" h="15" w="109">
                  <a:moveTo>
                    <a:pt x="19" y="1"/>
                  </a:moveTo>
                  <a:cubicBezTo>
                    <a:pt x="11" y="1"/>
                    <a:pt x="4" y="4"/>
                    <a:pt x="1" y="14"/>
                  </a:cubicBezTo>
                  <a:lnTo>
                    <a:pt x="108" y="14"/>
                  </a:lnTo>
                  <a:lnTo>
                    <a:pt x="72" y="3"/>
                  </a:lnTo>
                  <a:cubicBezTo>
                    <a:pt x="70" y="8"/>
                    <a:pt x="66" y="9"/>
                    <a:pt x="60" y="9"/>
                  </a:cubicBezTo>
                  <a:cubicBezTo>
                    <a:pt x="49" y="9"/>
                    <a:pt x="32" y="1"/>
                    <a:pt x="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13"/>
            <p:cNvSpPr/>
            <p:nvPr/>
          </p:nvSpPr>
          <p:spPr>
            <a:xfrm>
              <a:off x="5287850" y="2289400"/>
              <a:ext cx="198275" cy="72050"/>
            </a:xfrm>
            <a:custGeom>
              <a:rect b="b" l="l" r="r" t="t"/>
              <a:pathLst>
                <a:path extrusionOk="0" h="2882" w="7931">
                  <a:moveTo>
                    <a:pt x="2672" y="1078"/>
                  </a:moveTo>
                  <a:lnTo>
                    <a:pt x="2668" y="1084"/>
                  </a:lnTo>
                  <a:cubicBezTo>
                    <a:pt x="2674" y="1084"/>
                    <a:pt x="2673" y="1081"/>
                    <a:pt x="2672" y="1078"/>
                  </a:cubicBezTo>
                  <a:close/>
                  <a:moveTo>
                    <a:pt x="6597" y="1132"/>
                  </a:moveTo>
                  <a:cubicBezTo>
                    <a:pt x="6597" y="1132"/>
                    <a:pt x="6597" y="1132"/>
                    <a:pt x="6597" y="1132"/>
                  </a:cubicBezTo>
                  <a:cubicBezTo>
                    <a:pt x="6597" y="1132"/>
                    <a:pt x="6597" y="1132"/>
                    <a:pt x="6597" y="1132"/>
                  </a:cubicBezTo>
                  <a:close/>
                  <a:moveTo>
                    <a:pt x="2370" y="1108"/>
                  </a:moveTo>
                  <a:lnTo>
                    <a:pt x="2334" y="1155"/>
                  </a:lnTo>
                  <a:cubicBezTo>
                    <a:pt x="2358" y="1132"/>
                    <a:pt x="2370" y="1132"/>
                    <a:pt x="2394" y="1120"/>
                  </a:cubicBezTo>
                  <a:cubicBezTo>
                    <a:pt x="2388" y="1117"/>
                    <a:pt x="2385" y="1116"/>
                    <a:pt x="2382" y="1116"/>
                  </a:cubicBezTo>
                  <a:cubicBezTo>
                    <a:pt x="2378" y="1116"/>
                    <a:pt x="2377" y="1119"/>
                    <a:pt x="2376" y="1119"/>
                  </a:cubicBezTo>
                  <a:cubicBezTo>
                    <a:pt x="2375" y="1119"/>
                    <a:pt x="2374" y="1117"/>
                    <a:pt x="2370" y="1108"/>
                  </a:cubicBezTo>
                  <a:close/>
                  <a:moveTo>
                    <a:pt x="703" y="1596"/>
                  </a:moveTo>
                  <a:lnTo>
                    <a:pt x="703" y="1596"/>
                  </a:lnTo>
                  <a:cubicBezTo>
                    <a:pt x="703" y="1599"/>
                    <a:pt x="704" y="1601"/>
                    <a:pt x="705" y="1603"/>
                  </a:cubicBezTo>
                  <a:lnTo>
                    <a:pt x="705" y="1603"/>
                  </a:lnTo>
                  <a:cubicBezTo>
                    <a:pt x="704" y="1601"/>
                    <a:pt x="704" y="1598"/>
                    <a:pt x="703" y="1596"/>
                  </a:cubicBezTo>
                  <a:close/>
                  <a:moveTo>
                    <a:pt x="6585" y="2072"/>
                  </a:moveTo>
                  <a:cubicBezTo>
                    <a:pt x="6585" y="2072"/>
                    <a:pt x="6585" y="2072"/>
                    <a:pt x="6585" y="2072"/>
                  </a:cubicBezTo>
                  <a:lnTo>
                    <a:pt x="6585" y="2072"/>
                  </a:lnTo>
                  <a:close/>
                  <a:moveTo>
                    <a:pt x="7084" y="2535"/>
                  </a:moveTo>
                  <a:lnTo>
                    <a:pt x="7084" y="2535"/>
                  </a:lnTo>
                  <a:cubicBezTo>
                    <a:pt x="7084" y="2536"/>
                    <a:pt x="7084" y="2536"/>
                    <a:pt x="7084" y="2537"/>
                  </a:cubicBezTo>
                  <a:lnTo>
                    <a:pt x="7084" y="2537"/>
                  </a:lnTo>
                  <a:cubicBezTo>
                    <a:pt x="7084" y="2537"/>
                    <a:pt x="7084" y="2537"/>
                    <a:pt x="7085" y="2537"/>
                  </a:cubicBezTo>
                  <a:lnTo>
                    <a:pt x="7084" y="2535"/>
                  </a:lnTo>
                  <a:close/>
                  <a:moveTo>
                    <a:pt x="7001" y="2537"/>
                  </a:moveTo>
                  <a:lnTo>
                    <a:pt x="7001" y="2548"/>
                  </a:lnTo>
                  <a:lnTo>
                    <a:pt x="7013" y="2548"/>
                  </a:lnTo>
                  <a:cubicBezTo>
                    <a:pt x="7013" y="2548"/>
                    <a:pt x="7013" y="2548"/>
                    <a:pt x="7001" y="2537"/>
                  </a:cubicBezTo>
                  <a:close/>
                  <a:moveTo>
                    <a:pt x="6537" y="1084"/>
                  </a:moveTo>
                  <a:cubicBezTo>
                    <a:pt x="6549" y="1084"/>
                    <a:pt x="6573" y="1096"/>
                    <a:pt x="6585" y="1108"/>
                  </a:cubicBezTo>
                  <a:cubicBezTo>
                    <a:pt x="6585" y="1120"/>
                    <a:pt x="6597" y="1132"/>
                    <a:pt x="6597" y="1132"/>
                  </a:cubicBezTo>
                  <a:cubicBezTo>
                    <a:pt x="6597" y="1132"/>
                    <a:pt x="6597" y="1120"/>
                    <a:pt x="6597" y="1108"/>
                  </a:cubicBezTo>
                  <a:cubicBezTo>
                    <a:pt x="6609" y="1120"/>
                    <a:pt x="6620" y="1132"/>
                    <a:pt x="6632" y="1132"/>
                  </a:cubicBezTo>
                  <a:cubicBezTo>
                    <a:pt x="6620" y="1155"/>
                    <a:pt x="6609" y="1167"/>
                    <a:pt x="6609" y="1203"/>
                  </a:cubicBezTo>
                  <a:lnTo>
                    <a:pt x="6656" y="1167"/>
                  </a:lnTo>
                  <a:lnTo>
                    <a:pt x="6656" y="1179"/>
                  </a:lnTo>
                  <a:lnTo>
                    <a:pt x="6692" y="1167"/>
                  </a:lnTo>
                  <a:cubicBezTo>
                    <a:pt x="6751" y="1203"/>
                    <a:pt x="6811" y="1239"/>
                    <a:pt x="6870" y="1286"/>
                  </a:cubicBezTo>
                  <a:cubicBezTo>
                    <a:pt x="6875" y="1287"/>
                    <a:pt x="6879" y="1288"/>
                    <a:pt x="6882" y="1288"/>
                  </a:cubicBezTo>
                  <a:cubicBezTo>
                    <a:pt x="6915" y="1288"/>
                    <a:pt x="6921" y="1249"/>
                    <a:pt x="6954" y="1249"/>
                  </a:cubicBezTo>
                  <a:cubicBezTo>
                    <a:pt x="6957" y="1249"/>
                    <a:pt x="6961" y="1250"/>
                    <a:pt x="6966" y="1251"/>
                  </a:cubicBezTo>
                  <a:cubicBezTo>
                    <a:pt x="6978" y="1263"/>
                    <a:pt x="7013" y="1274"/>
                    <a:pt x="6990" y="1298"/>
                  </a:cubicBezTo>
                  <a:cubicBezTo>
                    <a:pt x="6986" y="1297"/>
                    <a:pt x="6983" y="1296"/>
                    <a:pt x="6980" y="1296"/>
                  </a:cubicBezTo>
                  <a:cubicBezTo>
                    <a:pt x="6962" y="1296"/>
                    <a:pt x="6952" y="1322"/>
                    <a:pt x="6942" y="1322"/>
                  </a:cubicBezTo>
                  <a:cubicBezTo>
                    <a:pt x="6990" y="1358"/>
                    <a:pt x="7013" y="1417"/>
                    <a:pt x="7073" y="1429"/>
                  </a:cubicBezTo>
                  <a:lnTo>
                    <a:pt x="7073" y="1370"/>
                  </a:lnTo>
                  <a:cubicBezTo>
                    <a:pt x="7085" y="1382"/>
                    <a:pt x="7109" y="1405"/>
                    <a:pt x="7120" y="1417"/>
                  </a:cubicBezTo>
                  <a:cubicBezTo>
                    <a:pt x="7097" y="1429"/>
                    <a:pt x="7085" y="1465"/>
                    <a:pt x="7073" y="1465"/>
                  </a:cubicBezTo>
                  <a:cubicBezTo>
                    <a:pt x="7204" y="1465"/>
                    <a:pt x="7097" y="1536"/>
                    <a:pt x="7168" y="1572"/>
                  </a:cubicBezTo>
                  <a:cubicBezTo>
                    <a:pt x="7186" y="1563"/>
                    <a:pt x="7207" y="1559"/>
                    <a:pt x="7229" y="1559"/>
                  </a:cubicBezTo>
                  <a:cubicBezTo>
                    <a:pt x="7292" y="1559"/>
                    <a:pt x="7365" y="1590"/>
                    <a:pt x="7418" y="1608"/>
                  </a:cubicBezTo>
                  <a:cubicBezTo>
                    <a:pt x="7430" y="1632"/>
                    <a:pt x="7430" y="1644"/>
                    <a:pt x="7418" y="1655"/>
                  </a:cubicBezTo>
                  <a:cubicBezTo>
                    <a:pt x="7415" y="1642"/>
                    <a:pt x="7410" y="1638"/>
                    <a:pt x="7404" y="1638"/>
                  </a:cubicBezTo>
                  <a:cubicBezTo>
                    <a:pt x="7394" y="1638"/>
                    <a:pt x="7381" y="1649"/>
                    <a:pt x="7368" y="1649"/>
                  </a:cubicBezTo>
                  <a:cubicBezTo>
                    <a:pt x="7361" y="1649"/>
                    <a:pt x="7353" y="1645"/>
                    <a:pt x="7347" y="1632"/>
                  </a:cubicBezTo>
                  <a:lnTo>
                    <a:pt x="7347" y="1632"/>
                  </a:lnTo>
                  <a:cubicBezTo>
                    <a:pt x="7359" y="1679"/>
                    <a:pt x="7406" y="1703"/>
                    <a:pt x="7406" y="1751"/>
                  </a:cubicBezTo>
                  <a:cubicBezTo>
                    <a:pt x="7413" y="1737"/>
                    <a:pt x="7424" y="1731"/>
                    <a:pt x="7437" y="1731"/>
                  </a:cubicBezTo>
                  <a:cubicBezTo>
                    <a:pt x="7446" y="1731"/>
                    <a:pt x="7456" y="1734"/>
                    <a:pt x="7466" y="1739"/>
                  </a:cubicBezTo>
                  <a:cubicBezTo>
                    <a:pt x="7466" y="1763"/>
                    <a:pt x="7430" y="1786"/>
                    <a:pt x="7430" y="1810"/>
                  </a:cubicBezTo>
                  <a:cubicBezTo>
                    <a:pt x="7418" y="1798"/>
                    <a:pt x="7406" y="1798"/>
                    <a:pt x="7394" y="1786"/>
                  </a:cubicBezTo>
                  <a:lnTo>
                    <a:pt x="7394" y="1786"/>
                  </a:lnTo>
                  <a:cubicBezTo>
                    <a:pt x="7382" y="1822"/>
                    <a:pt x="7418" y="1822"/>
                    <a:pt x="7430" y="1834"/>
                  </a:cubicBezTo>
                  <a:cubicBezTo>
                    <a:pt x="7406" y="1858"/>
                    <a:pt x="7406" y="1882"/>
                    <a:pt x="7371" y="1882"/>
                  </a:cubicBezTo>
                  <a:cubicBezTo>
                    <a:pt x="7418" y="1905"/>
                    <a:pt x="7394" y="1929"/>
                    <a:pt x="7418" y="1965"/>
                  </a:cubicBezTo>
                  <a:cubicBezTo>
                    <a:pt x="7430" y="1949"/>
                    <a:pt x="7439" y="1944"/>
                    <a:pt x="7447" y="1944"/>
                  </a:cubicBezTo>
                  <a:cubicBezTo>
                    <a:pt x="7463" y="1944"/>
                    <a:pt x="7474" y="1965"/>
                    <a:pt x="7490" y="1965"/>
                  </a:cubicBezTo>
                  <a:cubicBezTo>
                    <a:pt x="7478" y="1953"/>
                    <a:pt x="7478" y="1929"/>
                    <a:pt x="7466" y="1917"/>
                  </a:cubicBezTo>
                  <a:cubicBezTo>
                    <a:pt x="7462" y="1937"/>
                    <a:pt x="7461" y="1944"/>
                    <a:pt x="7459" y="1944"/>
                  </a:cubicBezTo>
                  <a:cubicBezTo>
                    <a:pt x="7455" y="1944"/>
                    <a:pt x="7450" y="1904"/>
                    <a:pt x="7416" y="1904"/>
                  </a:cubicBezTo>
                  <a:cubicBezTo>
                    <a:pt x="7413" y="1904"/>
                    <a:pt x="7410" y="1905"/>
                    <a:pt x="7406" y="1905"/>
                  </a:cubicBezTo>
                  <a:cubicBezTo>
                    <a:pt x="7411" y="1898"/>
                    <a:pt x="7419" y="1895"/>
                    <a:pt x="7427" y="1895"/>
                  </a:cubicBezTo>
                  <a:cubicBezTo>
                    <a:pt x="7447" y="1895"/>
                    <a:pt x="7472" y="1911"/>
                    <a:pt x="7484" y="1911"/>
                  </a:cubicBezTo>
                  <a:cubicBezTo>
                    <a:pt x="7490" y="1911"/>
                    <a:pt x="7493" y="1906"/>
                    <a:pt x="7490" y="1894"/>
                  </a:cubicBezTo>
                  <a:lnTo>
                    <a:pt x="7490" y="1894"/>
                  </a:lnTo>
                  <a:cubicBezTo>
                    <a:pt x="7525" y="1953"/>
                    <a:pt x="7501" y="1965"/>
                    <a:pt x="7537" y="2036"/>
                  </a:cubicBezTo>
                  <a:cubicBezTo>
                    <a:pt x="7537" y="2022"/>
                    <a:pt x="7541" y="2017"/>
                    <a:pt x="7546" y="2017"/>
                  </a:cubicBezTo>
                  <a:cubicBezTo>
                    <a:pt x="7555" y="2017"/>
                    <a:pt x="7569" y="2030"/>
                    <a:pt x="7583" y="2030"/>
                  </a:cubicBezTo>
                  <a:cubicBezTo>
                    <a:pt x="7588" y="2030"/>
                    <a:pt x="7592" y="2029"/>
                    <a:pt x="7597" y="2025"/>
                  </a:cubicBezTo>
                  <a:lnTo>
                    <a:pt x="7597" y="2025"/>
                  </a:lnTo>
                  <a:cubicBezTo>
                    <a:pt x="7592" y="2049"/>
                    <a:pt x="7587" y="2055"/>
                    <a:pt x="7581" y="2055"/>
                  </a:cubicBezTo>
                  <a:cubicBezTo>
                    <a:pt x="7573" y="2055"/>
                    <a:pt x="7563" y="2046"/>
                    <a:pt x="7549" y="2046"/>
                  </a:cubicBezTo>
                  <a:cubicBezTo>
                    <a:pt x="7545" y="2046"/>
                    <a:pt x="7541" y="2047"/>
                    <a:pt x="7537" y="2048"/>
                  </a:cubicBezTo>
                  <a:cubicBezTo>
                    <a:pt x="7537" y="2084"/>
                    <a:pt x="7501" y="2084"/>
                    <a:pt x="7537" y="2120"/>
                  </a:cubicBezTo>
                  <a:cubicBezTo>
                    <a:pt x="7527" y="2134"/>
                    <a:pt x="7519" y="2139"/>
                    <a:pt x="7513" y="2139"/>
                  </a:cubicBezTo>
                  <a:cubicBezTo>
                    <a:pt x="7500" y="2139"/>
                    <a:pt x="7493" y="2118"/>
                    <a:pt x="7475" y="2118"/>
                  </a:cubicBezTo>
                  <a:cubicBezTo>
                    <a:pt x="7472" y="2118"/>
                    <a:pt x="7469" y="2119"/>
                    <a:pt x="7466" y="2120"/>
                  </a:cubicBezTo>
                  <a:cubicBezTo>
                    <a:pt x="7443" y="2109"/>
                    <a:pt x="7528" y="2012"/>
                    <a:pt x="7435" y="2012"/>
                  </a:cubicBezTo>
                  <a:cubicBezTo>
                    <a:pt x="7430" y="2012"/>
                    <a:pt x="7424" y="2012"/>
                    <a:pt x="7418" y="2013"/>
                  </a:cubicBezTo>
                  <a:cubicBezTo>
                    <a:pt x="7418" y="1989"/>
                    <a:pt x="7371" y="1965"/>
                    <a:pt x="7371" y="1941"/>
                  </a:cubicBezTo>
                  <a:cubicBezTo>
                    <a:pt x="7359" y="1965"/>
                    <a:pt x="7323" y="1989"/>
                    <a:pt x="7347" y="2025"/>
                  </a:cubicBezTo>
                  <a:lnTo>
                    <a:pt x="7406" y="2025"/>
                  </a:lnTo>
                  <a:cubicBezTo>
                    <a:pt x="7406" y="2048"/>
                    <a:pt x="7454" y="2072"/>
                    <a:pt x="7442" y="2084"/>
                  </a:cubicBezTo>
                  <a:cubicBezTo>
                    <a:pt x="7439" y="2081"/>
                    <a:pt x="7434" y="2079"/>
                    <a:pt x="7428" y="2079"/>
                  </a:cubicBezTo>
                  <a:cubicBezTo>
                    <a:pt x="7413" y="2079"/>
                    <a:pt x="7394" y="2090"/>
                    <a:pt x="7394" y="2108"/>
                  </a:cubicBezTo>
                  <a:cubicBezTo>
                    <a:pt x="7406" y="2096"/>
                    <a:pt x="7406" y="2096"/>
                    <a:pt x="7418" y="2096"/>
                  </a:cubicBezTo>
                  <a:cubicBezTo>
                    <a:pt x="7418" y="2132"/>
                    <a:pt x="7454" y="2156"/>
                    <a:pt x="7454" y="2203"/>
                  </a:cubicBezTo>
                  <a:cubicBezTo>
                    <a:pt x="7478" y="2167"/>
                    <a:pt x="7501" y="2167"/>
                    <a:pt x="7537" y="2132"/>
                  </a:cubicBezTo>
                  <a:cubicBezTo>
                    <a:pt x="7585" y="2156"/>
                    <a:pt x="7537" y="2167"/>
                    <a:pt x="7537" y="2191"/>
                  </a:cubicBezTo>
                  <a:cubicBezTo>
                    <a:pt x="7525" y="2179"/>
                    <a:pt x="7537" y="2179"/>
                    <a:pt x="7525" y="2179"/>
                  </a:cubicBezTo>
                  <a:cubicBezTo>
                    <a:pt x="7525" y="2191"/>
                    <a:pt x="7525" y="2203"/>
                    <a:pt x="7537" y="2215"/>
                  </a:cubicBezTo>
                  <a:cubicBezTo>
                    <a:pt x="7525" y="2227"/>
                    <a:pt x="7515" y="2232"/>
                    <a:pt x="7506" y="2232"/>
                  </a:cubicBezTo>
                  <a:cubicBezTo>
                    <a:pt x="7486" y="2232"/>
                    <a:pt x="7472" y="2210"/>
                    <a:pt x="7449" y="2210"/>
                  </a:cubicBezTo>
                  <a:cubicBezTo>
                    <a:pt x="7444" y="2210"/>
                    <a:pt x="7437" y="2211"/>
                    <a:pt x="7430" y="2215"/>
                  </a:cubicBezTo>
                  <a:cubicBezTo>
                    <a:pt x="7394" y="2227"/>
                    <a:pt x="7442" y="2263"/>
                    <a:pt x="7406" y="2275"/>
                  </a:cubicBezTo>
                  <a:lnTo>
                    <a:pt x="7418" y="2275"/>
                  </a:lnTo>
                  <a:lnTo>
                    <a:pt x="7418" y="2286"/>
                  </a:lnTo>
                  <a:cubicBezTo>
                    <a:pt x="7406" y="2310"/>
                    <a:pt x="7394" y="2322"/>
                    <a:pt x="7406" y="2358"/>
                  </a:cubicBezTo>
                  <a:cubicBezTo>
                    <a:pt x="7404" y="2356"/>
                    <a:pt x="7403" y="2355"/>
                    <a:pt x="7402" y="2355"/>
                  </a:cubicBezTo>
                  <a:lnTo>
                    <a:pt x="7402" y="2355"/>
                  </a:lnTo>
                  <a:cubicBezTo>
                    <a:pt x="7398" y="2355"/>
                    <a:pt x="7406" y="2374"/>
                    <a:pt x="7406" y="2394"/>
                  </a:cubicBezTo>
                  <a:cubicBezTo>
                    <a:pt x="7406" y="2404"/>
                    <a:pt x="7406" y="2447"/>
                    <a:pt x="7371" y="2447"/>
                  </a:cubicBezTo>
                  <a:cubicBezTo>
                    <a:pt x="7365" y="2447"/>
                    <a:pt x="7356" y="2445"/>
                    <a:pt x="7347" y="2441"/>
                  </a:cubicBezTo>
                  <a:cubicBezTo>
                    <a:pt x="7337" y="2446"/>
                    <a:pt x="7325" y="2449"/>
                    <a:pt x="7314" y="2449"/>
                  </a:cubicBezTo>
                  <a:cubicBezTo>
                    <a:pt x="7299" y="2449"/>
                    <a:pt x="7287" y="2443"/>
                    <a:pt x="7287" y="2429"/>
                  </a:cubicBezTo>
                  <a:cubicBezTo>
                    <a:pt x="7275" y="2441"/>
                    <a:pt x="7251" y="2441"/>
                    <a:pt x="7240" y="2441"/>
                  </a:cubicBezTo>
                  <a:lnTo>
                    <a:pt x="7228" y="2394"/>
                  </a:lnTo>
                  <a:cubicBezTo>
                    <a:pt x="7192" y="2417"/>
                    <a:pt x="7204" y="2453"/>
                    <a:pt x="7192" y="2501"/>
                  </a:cubicBezTo>
                  <a:cubicBezTo>
                    <a:pt x="7181" y="2493"/>
                    <a:pt x="7169" y="2491"/>
                    <a:pt x="7156" y="2491"/>
                  </a:cubicBezTo>
                  <a:cubicBezTo>
                    <a:pt x="7129" y="2491"/>
                    <a:pt x="7101" y="2504"/>
                    <a:pt x="7085" y="2513"/>
                  </a:cubicBezTo>
                  <a:lnTo>
                    <a:pt x="7061" y="2513"/>
                  </a:lnTo>
                  <a:lnTo>
                    <a:pt x="7084" y="2535"/>
                  </a:lnTo>
                  <a:lnTo>
                    <a:pt x="7084" y="2535"/>
                  </a:lnTo>
                  <a:cubicBezTo>
                    <a:pt x="7084" y="2531"/>
                    <a:pt x="7085" y="2527"/>
                    <a:pt x="7085" y="2525"/>
                  </a:cubicBezTo>
                  <a:lnTo>
                    <a:pt x="7085" y="2525"/>
                  </a:lnTo>
                  <a:cubicBezTo>
                    <a:pt x="7103" y="2531"/>
                    <a:pt x="7118" y="2531"/>
                    <a:pt x="7132" y="2531"/>
                  </a:cubicBezTo>
                  <a:cubicBezTo>
                    <a:pt x="7147" y="2531"/>
                    <a:pt x="7162" y="2531"/>
                    <a:pt x="7180" y="2537"/>
                  </a:cubicBezTo>
                  <a:cubicBezTo>
                    <a:pt x="7180" y="2525"/>
                    <a:pt x="7168" y="2513"/>
                    <a:pt x="7168" y="2501"/>
                  </a:cubicBezTo>
                  <a:lnTo>
                    <a:pt x="7168" y="2501"/>
                  </a:lnTo>
                  <a:cubicBezTo>
                    <a:pt x="7180" y="2501"/>
                    <a:pt x="7204" y="2513"/>
                    <a:pt x="7216" y="2537"/>
                  </a:cubicBezTo>
                  <a:cubicBezTo>
                    <a:pt x="7216" y="2560"/>
                    <a:pt x="7180" y="2560"/>
                    <a:pt x="7156" y="2560"/>
                  </a:cubicBezTo>
                  <a:cubicBezTo>
                    <a:pt x="7131" y="2552"/>
                    <a:pt x="7118" y="2543"/>
                    <a:pt x="7116" y="2543"/>
                  </a:cubicBezTo>
                  <a:lnTo>
                    <a:pt x="7116" y="2543"/>
                  </a:lnTo>
                  <a:cubicBezTo>
                    <a:pt x="7116" y="2543"/>
                    <a:pt x="7117" y="2545"/>
                    <a:pt x="7120" y="2548"/>
                  </a:cubicBezTo>
                  <a:cubicBezTo>
                    <a:pt x="7109" y="2554"/>
                    <a:pt x="7101" y="2556"/>
                    <a:pt x="7095" y="2556"/>
                  </a:cubicBezTo>
                  <a:cubicBezTo>
                    <a:pt x="7084" y="2556"/>
                    <a:pt x="7083" y="2546"/>
                    <a:pt x="7084" y="2537"/>
                  </a:cubicBezTo>
                  <a:lnTo>
                    <a:pt x="7084" y="2537"/>
                  </a:lnTo>
                  <a:cubicBezTo>
                    <a:pt x="7047" y="2537"/>
                    <a:pt x="7039" y="2552"/>
                    <a:pt x="7025" y="2552"/>
                  </a:cubicBezTo>
                  <a:cubicBezTo>
                    <a:pt x="7022" y="2552"/>
                    <a:pt x="7018" y="2551"/>
                    <a:pt x="7013" y="2548"/>
                  </a:cubicBezTo>
                  <a:lnTo>
                    <a:pt x="7013" y="2548"/>
                  </a:lnTo>
                  <a:cubicBezTo>
                    <a:pt x="7019" y="2554"/>
                    <a:pt x="7022" y="2557"/>
                    <a:pt x="7021" y="2557"/>
                  </a:cubicBezTo>
                  <a:cubicBezTo>
                    <a:pt x="7019" y="2557"/>
                    <a:pt x="7013" y="2554"/>
                    <a:pt x="7001" y="2548"/>
                  </a:cubicBezTo>
                  <a:cubicBezTo>
                    <a:pt x="7001" y="2548"/>
                    <a:pt x="7001" y="2548"/>
                    <a:pt x="6990" y="2537"/>
                  </a:cubicBezTo>
                  <a:lnTo>
                    <a:pt x="7001" y="2537"/>
                  </a:lnTo>
                  <a:lnTo>
                    <a:pt x="7001" y="2525"/>
                  </a:lnTo>
                  <a:cubicBezTo>
                    <a:pt x="6998" y="2510"/>
                    <a:pt x="6992" y="2506"/>
                    <a:pt x="6985" y="2506"/>
                  </a:cubicBezTo>
                  <a:cubicBezTo>
                    <a:pt x="6972" y="2506"/>
                    <a:pt x="6955" y="2519"/>
                    <a:pt x="6937" y="2519"/>
                  </a:cubicBezTo>
                  <a:cubicBezTo>
                    <a:pt x="6931" y="2519"/>
                    <a:pt x="6924" y="2517"/>
                    <a:pt x="6918" y="2513"/>
                  </a:cubicBezTo>
                  <a:lnTo>
                    <a:pt x="6930" y="2513"/>
                  </a:lnTo>
                  <a:cubicBezTo>
                    <a:pt x="6920" y="2493"/>
                    <a:pt x="6926" y="2443"/>
                    <a:pt x="6916" y="2443"/>
                  </a:cubicBezTo>
                  <a:cubicBezTo>
                    <a:pt x="6914" y="2443"/>
                    <a:pt x="6911" y="2446"/>
                    <a:pt x="6906" y="2453"/>
                  </a:cubicBezTo>
                  <a:cubicBezTo>
                    <a:pt x="6906" y="2449"/>
                    <a:pt x="6905" y="2448"/>
                    <a:pt x="6903" y="2448"/>
                  </a:cubicBezTo>
                  <a:cubicBezTo>
                    <a:pt x="6898" y="2448"/>
                    <a:pt x="6890" y="2453"/>
                    <a:pt x="6882" y="2453"/>
                  </a:cubicBezTo>
                  <a:cubicBezTo>
                    <a:pt x="6875" y="2460"/>
                    <a:pt x="6864" y="2463"/>
                    <a:pt x="6858" y="2464"/>
                  </a:cubicBezTo>
                  <a:lnTo>
                    <a:pt x="6858" y="2464"/>
                  </a:lnTo>
                  <a:cubicBezTo>
                    <a:pt x="6846" y="2441"/>
                    <a:pt x="6823" y="2441"/>
                    <a:pt x="6811" y="2417"/>
                  </a:cubicBezTo>
                  <a:cubicBezTo>
                    <a:pt x="6811" y="2417"/>
                    <a:pt x="6799" y="2406"/>
                    <a:pt x="6787" y="2406"/>
                  </a:cubicBezTo>
                  <a:cubicBezTo>
                    <a:pt x="6763" y="2406"/>
                    <a:pt x="6751" y="2406"/>
                    <a:pt x="6787" y="2394"/>
                  </a:cubicBezTo>
                  <a:lnTo>
                    <a:pt x="6787" y="2382"/>
                  </a:lnTo>
                  <a:cubicBezTo>
                    <a:pt x="6775" y="2382"/>
                    <a:pt x="6787" y="2370"/>
                    <a:pt x="6787" y="2370"/>
                  </a:cubicBezTo>
                  <a:cubicBezTo>
                    <a:pt x="6787" y="2275"/>
                    <a:pt x="6692" y="2310"/>
                    <a:pt x="6704" y="2227"/>
                  </a:cubicBezTo>
                  <a:cubicBezTo>
                    <a:pt x="6668" y="2227"/>
                    <a:pt x="6668" y="2263"/>
                    <a:pt x="6656" y="2275"/>
                  </a:cubicBezTo>
                  <a:cubicBezTo>
                    <a:pt x="6632" y="2275"/>
                    <a:pt x="6585" y="2251"/>
                    <a:pt x="6561" y="2239"/>
                  </a:cubicBezTo>
                  <a:cubicBezTo>
                    <a:pt x="6573" y="2191"/>
                    <a:pt x="6573" y="2084"/>
                    <a:pt x="6644" y="2072"/>
                  </a:cubicBezTo>
                  <a:cubicBezTo>
                    <a:pt x="6641" y="2061"/>
                    <a:pt x="6638" y="2057"/>
                    <a:pt x="6634" y="2057"/>
                  </a:cubicBezTo>
                  <a:cubicBezTo>
                    <a:pt x="6624" y="2057"/>
                    <a:pt x="6609" y="2088"/>
                    <a:pt x="6594" y="2088"/>
                  </a:cubicBezTo>
                  <a:cubicBezTo>
                    <a:pt x="6591" y="2088"/>
                    <a:pt x="6588" y="2087"/>
                    <a:pt x="6585" y="2084"/>
                  </a:cubicBezTo>
                  <a:lnTo>
                    <a:pt x="6585" y="2072"/>
                  </a:lnTo>
                  <a:cubicBezTo>
                    <a:pt x="6585" y="2096"/>
                    <a:pt x="6573" y="2120"/>
                    <a:pt x="6549" y="2144"/>
                  </a:cubicBezTo>
                  <a:cubicBezTo>
                    <a:pt x="6545" y="2147"/>
                    <a:pt x="6541" y="2149"/>
                    <a:pt x="6537" y="2149"/>
                  </a:cubicBezTo>
                  <a:cubicBezTo>
                    <a:pt x="6514" y="2149"/>
                    <a:pt x="6489" y="2106"/>
                    <a:pt x="6489" y="2096"/>
                  </a:cubicBezTo>
                  <a:lnTo>
                    <a:pt x="6549" y="2084"/>
                  </a:lnTo>
                  <a:cubicBezTo>
                    <a:pt x="6513" y="2036"/>
                    <a:pt x="6442" y="2072"/>
                    <a:pt x="6382" y="2036"/>
                  </a:cubicBezTo>
                  <a:cubicBezTo>
                    <a:pt x="6394" y="1989"/>
                    <a:pt x="6442" y="2001"/>
                    <a:pt x="6478" y="1989"/>
                  </a:cubicBezTo>
                  <a:lnTo>
                    <a:pt x="6466" y="1941"/>
                  </a:lnTo>
                  <a:lnTo>
                    <a:pt x="6501" y="1941"/>
                  </a:lnTo>
                  <a:cubicBezTo>
                    <a:pt x="6489" y="1905"/>
                    <a:pt x="6454" y="1905"/>
                    <a:pt x="6466" y="1858"/>
                  </a:cubicBezTo>
                  <a:lnTo>
                    <a:pt x="6466" y="1858"/>
                  </a:lnTo>
                  <a:cubicBezTo>
                    <a:pt x="6470" y="1861"/>
                    <a:pt x="6473" y="1862"/>
                    <a:pt x="6477" y="1862"/>
                  </a:cubicBezTo>
                  <a:cubicBezTo>
                    <a:pt x="6496" y="1862"/>
                    <a:pt x="6503" y="1820"/>
                    <a:pt x="6525" y="1820"/>
                  </a:cubicBezTo>
                  <a:cubicBezTo>
                    <a:pt x="6531" y="1820"/>
                    <a:pt x="6539" y="1824"/>
                    <a:pt x="6549" y="1834"/>
                  </a:cubicBezTo>
                  <a:cubicBezTo>
                    <a:pt x="6561" y="1810"/>
                    <a:pt x="6489" y="1798"/>
                    <a:pt x="6537" y="1786"/>
                  </a:cubicBezTo>
                  <a:cubicBezTo>
                    <a:pt x="6532" y="1785"/>
                    <a:pt x="6528" y="1784"/>
                    <a:pt x="6525" y="1784"/>
                  </a:cubicBezTo>
                  <a:cubicBezTo>
                    <a:pt x="6504" y="1784"/>
                    <a:pt x="6512" y="1812"/>
                    <a:pt x="6501" y="1822"/>
                  </a:cubicBezTo>
                  <a:cubicBezTo>
                    <a:pt x="6498" y="1823"/>
                    <a:pt x="6495" y="1823"/>
                    <a:pt x="6492" y="1823"/>
                  </a:cubicBezTo>
                  <a:cubicBezTo>
                    <a:pt x="6457" y="1823"/>
                    <a:pt x="6477" y="1761"/>
                    <a:pt x="6466" y="1739"/>
                  </a:cubicBezTo>
                  <a:cubicBezTo>
                    <a:pt x="6478" y="1739"/>
                    <a:pt x="6486" y="1742"/>
                    <a:pt x="6494" y="1742"/>
                  </a:cubicBezTo>
                  <a:cubicBezTo>
                    <a:pt x="6501" y="1742"/>
                    <a:pt x="6507" y="1739"/>
                    <a:pt x="6513" y="1727"/>
                  </a:cubicBezTo>
                  <a:cubicBezTo>
                    <a:pt x="6501" y="1715"/>
                    <a:pt x="6478" y="1691"/>
                    <a:pt x="6513" y="1667"/>
                  </a:cubicBezTo>
                  <a:cubicBezTo>
                    <a:pt x="6478" y="1667"/>
                    <a:pt x="6513" y="1632"/>
                    <a:pt x="6513" y="1608"/>
                  </a:cubicBezTo>
                  <a:lnTo>
                    <a:pt x="6513" y="1608"/>
                  </a:lnTo>
                  <a:cubicBezTo>
                    <a:pt x="6504" y="1626"/>
                    <a:pt x="6488" y="1651"/>
                    <a:pt x="6465" y="1651"/>
                  </a:cubicBezTo>
                  <a:cubicBezTo>
                    <a:pt x="6458" y="1651"/>
                    <a:pt x="6450" y="1649"/>
                    <a:pt x="6442" y="1644"/>
                  </a:cubicBezTo>
                  <a:cubicBezTo>
                    <a:pt x="6430" y="1620"/>
                    <a:pt x="6430" y="1608"/>
                    <a:pt x="6442" y="1560"/>
                  </a:cubicBezTo>
                  <a:lnTo>
                    <a:pt x="6442" y="1560"/>
                  </a:lnTo>
                  <a:lnTo>
                    <a:pt x="6418" y="1596"/>
                  </a:lnTo>
                  <a:cubicBezTo>
                    <a:pt x="6382" y="1548"/>
                    <a:pt x="6466" y="1536"/>
                    <a:pt x="6466" y="1489"/>
                  </a:cubicBezTo>
                  <a:cubicBezTo>
                    <a:pt x="6478" y="1513"/>
                    <a:pt x="6478" y="1524"/>
                    <a:pt x="6501" y="1548"/>
                  </a:cubicBezTo>
                  <a:cubicBezTo>
                    <a:pt x="6489" y="1524"/>
                    <a:pt x="6478" y="1477"/>
                    <a:pt x="6466" y="1429"/>
                  </a:cubicBezTo>
                  <a:lnTo>
                    <a:pt x="6537" y="1405"/>
                  </a:lnTo>
                  <a:cubicBezTo>
                    <a:pt x="6513" y="1394"/>
                    <a:pt x="6549" y="1358"/>
                    <a:pt x="6513" y="1346"/>
                  </a:cubicBezTo>
                  <a:cubicBezTo>
                    <a:pt x="6521" y="1340"/>
                    <a:pt x="6526" y="1338"/>
                    <a:pt x="6531" y="1338"/>
                  </a:cubicBezTo>
                  <a:cubicBezTo>
                    <a:pt x="6555" y="1338"/>
                    <a:pt x="6541" y="1407"/>
                    <a:pt x="6561" y="1417"/>
                  </a:cubicBezTo>
                  <a:cubicBezTo>
                    <a:pt x="6609" y="1370"/>
                    <a:pt x="6525" y="1346"/>
                    <a:pt x="6597" y="1310"/>
                  </a:cubicBezTo>
                  <a:lnTo>
                    <a:pt x="6597" y="1310"/>
                  </a:lnTo>
                  <a:lnTo>
                    <a:pt x="6620" y="1334"/>
                  </a:lnTo>
                  <a:cubicBezTo>
                    <a:pt x="6632" y="1322"/>
                    <a:pt x="6632" y="1274"/>
                    <a:pt x="6644" y="1274"/>
                  </a:cubicBezTo>
                  <a:lnTo>
                    <a:pt x="6644" y="1274"/>
                  </a:lnTo>
                  <a:cubicBezTo>
                    <a:pt x="6632" y="1274"/>
                    <a:pt x="6632" y="1286"/>
                    <a:pt x="6632" y="1298"/>
                  </a:cubicBezTo>
                  <a:cubicBezTo>
                    <a:pt x="6573" y="1263"/>
                    <a:pt x="6620" y="1191"/>
                    <a:pt x="6549" y="1167"/>
                  </a:cubicBezTo>
                  <a:lnTo>
                    <a:pt x="6537" y="1191"/>
                  </a:lnTo>
                  <a:cubicBezTo>
                    <a:pt x="6537" y="1155"/>
                    <a:pt x="6513" y="1108"/>
                    <a:pt x="6537" y="1084"/>
                  </a:cubicBezTo>
                  <a:close/>
                  <a:moveTo>
                    <a:pt x="7621" y="2560"/>
                  </a:moveTo>
                  <a:cubicBezTo>
                    <a:pt x="7632" y="2583"/>
                    <a:pt x="7612" y="2594"/>
                    <a:pt x="7599" y="2606"/>
                  </a:cubicBezTo>
                  <a:lnTo>
                    <a:pt x="7599" y="2606"/>
                  </a:lnTo>
                  <a:cubicBezTo>
                    <a:pt x="7605" y="2588"/>
                    <a:pt x="7612" y="2572"/>
                    <a:pt x="7621" y="2560"/>
                  </a:cubicBezTo>
                  <a:close/>
                  <a:moveTo>
                    <a:pt x="7515" y="2750"/>
                  </a:moveTo>
                  <a:lnTo>
                    <a:pt x="7515" y="2750"/>
                  </a:lnTo>
                  <a:cubicBezTo>
                    <a:pt x="7514" y="2750"/>
                    <a:pt x="7514" y="2751"/>
                    <a:pt x="7513" y="2751"/>
                  </a:cubicBezTo>
                  <a:cubicBezTo>
                    <a:pt x="7515" y="2752"/>
                    <a:pt x="7515" y="2753"/>
                    <a:pt x="7516" y="2753"/>
                  </a:cubicBezTo>
                  <a:cubicBezTo>
                    <a:pt x="7516" y="2753"/>
                    <a:pt x="7516" y="2752"/>
                    <a:pt x="7515" y="2750"/>
                  </a:cubicBezTo>
                  <a:close/>
                  <a:moveTo>
                    <a:pt x="7162" y="2818"/>
                  </a:moveTo>
                  <a:cubicBezTo>
                    <a:pt x="7163" y="2819"/>
                    <a:pt x="7165" y="2821"/>
                    <a:pt x="7168" y="2822"/>
                  </a:cubicBezTo>
                  <a:cubicBezTo>
                    <a:pt x="7166" y="2821"/>
                    <a:pt x="7163" y="2819"/>
                    <a:pt x="7162" y="2818"/>
                  </a:cubicBezTo>
                  <a:close/>
                  <a:moveTo>
                    <a:pt x="4906" y="0"/>
                  </a:moveTo>
                  <a:cubicBezTo>
                    <a:pt x="4873" y="33"/>
                    <a:pt x="4870" y="97"/>
                    <a:pt x="4804" y="97"/>
                  </a:cubicBezTo>
                  <a:cubicBezTo>
                    <a:pt x="4799" y="97"/>
                    <a:pt x="4793" y="97"/>
                    <a:pt x="4787" y="96"/>
                  </a:cubicBezTo>
                  <a:lnTo>
                    <a:pt x="4823" y="48"/>
                  </a:lnTo>
                  <a:cubicBezTo>
                    <a:pt x="4817" y="47"/>
                    <a:pt x="4812" y="47"/>
                    <a:pt x="4808" y="47"/>
                  </a:cubicBezTo>
                  <a:cubicBezTo>
                    <a:pt x="4745" y="47"/>
                    <a:pt x="4781" y="120"/>
                    <a:pt x="4704" y="120"/>
                  </a:cubicBezTo>
                  <a:cubicBezTo>
                    <a:pt x="4739" y="120"/>
                    <a:pt x="4680" y="167"/>
                    <a:pt x="4739" y="167"/>
                  </a:cubicBezTo>
                  <a:cubicBezTo>
                    <a:pt x="4717" y="182"/>
                    <a:pt x="4691" y="192"/>
                    <a:pt x="4662" y="192"/>
                  </a:cubicBezTo>
                  <a:cubicBezTo>
                    <a:pt x="4645" y="192"/>
                    <a:pt x="4626" y="188"/>
                    <a:pt x="4608" y="179"/>
                  </a:cubicBezTo>
                  <a:cubicBezTo>
                    <a:pt x="4596" y="191"/>
                    <a:pt x="4608" y="203"/>
                    <a:pt x="4608" y="215"/>
                  </a:cubicBezTo>
                  <a:cubicBezTo>
                    <a:pt x="4619" y="222"/>
                    <a:pt x="4628" y="225"/>
                    <a:pt x="4636" y="225"/>
                  </a:cubicBezTo>
                  <a:cubicBezTo>
                    <a:pt x="4656" y="225"/>
                    <a:pt x="4672" y="210"/>
                    <a:pt x="4689" y="210"/>
                  </a:cubicBezTo>
                  <a:cubicBezTo>
                    <a:pt x="4697" y="210"/>
                    <a:pt x="4706" y="214"/>
                    <a:pt x="4715" y="227"/>
                  </a:cubicBezTo>
                  <a:lnTo>
                    <a:pt x="4751" y="179"/>
                  </a:lnTo>
                  <a:cubicBezTo>
                    <a:pt x="4799" y="191"/>
                    <a:pt x="4799" y="239"/>
                    <a:pt x="4775" y="262"/>
                  </a:cubicBezTo>
                  <a:cubicBezTo>
                    <a:pt x="4783" y="262"/>
                    <a:pt x="4791" y="257"/>
                    <a:pt x="4795" y="257"/>
                  </a:cubicBezTo>
                  <a:cubicBezTo>
                    <a:pt x="4797" y="257"/>
                    <a:pt x="4799" y="258"/>
                    <a:pt x="4799" y="262"/>
                  </a:cubicBezTo>
                  <a:cubicBezTo>
                    <a:pt x="4802" y="286"/>
                    <a:pt x="4800" y="293"/>
                    <a:pt x="4794" y="293"/>
                  </a:cubicBezTo>
                  <a:cubicBezTo>
                    <a:pt x="4786" y="293"/>
                    <a:pt x="4769" y="274"/>
                    <a:pt x="4756" y="274"/>
                  </a:cubicBezTo>
                  <a:cubicBezTo>
                    <a:pt x="4748" y="274"/>
                    <a:pt x="4742" y="280"/>
                    <a:pt x="4739" y="298"/>
                  </a:cubicBezTo>
                  <a:lnTo>
                    <a:pt x="4763" y="298"/>
                  </a:lnTo>
                  <a:cubicBezTo>
                    <a:pt x="4771" y="330"/>
                    <a:pt x="4742" y="340"/>
                    <a:pt x="4707" y="340"/>
                  </a:cubicBezTo>
                  <a:cubicBezTo>
                    <a:pt x="4690" y="340"/>
                    <a:pt x="4672" y="338"/>
                    <a:pt x="4656" y="334"/>
                  </a:cubicBezTo>
                  <a:cubicBezTo>
                    <a:pt x="4620" y="310"/>
                    <a:pt x="4573" y="310"/>
                    <a:pt x="4573" y="274"/>
                  </a:cubicBezTo>
                  <a:lnTo>
                    <a:pt x="4632" y="251"/>
                  </a:lnTo>
                  <a:cubicBezTo>
                    <a:pt x="4625" y="246"/>
                    <a:pt x="4618" y="244"/>
                    <a:pt x="4611" y="244"/>
                  </a:cubicBezTo>
                  <a:cubicBezTo>
                    <a:pt x="4582" y="244"/>
                    <a:pt x="4553" y="274"/>
                    <a:pt x="4525" y="274"/>
                  </a:cubicBezTo>
                  <a:cubicBezTo>
                    <a:pt x="4525" y="262"/>
                    <a:pt x="4513" y="262"/>
                    <a:pt x="4513" y="262"/>
                  </a:cubicBezTo>
                  <a:cubicBezTo>
                    <a:pt x="4513" y="262"/>
                    <a:pt x="4513" y="274"/>
                    <a:pt x="4513" y="274"/>
                  </a:cubicBezTo>
                  <a:cubicBezTo>
                    <a:pt x="4513" y="274"/>
                    <a:pt x="4501" y="262"/>
                    <a:pt x="4501" y="262"/>
                  </a:cubicBezTo>
                  <a:cubicBezTo>
                    <a:pt x="4473" y="262"/>
                    <a:pt x="4436" y="278"/>
                    <a:pt x="4411" y="278"/>
                  </a:cubicBezTo>
                  <a:cubicBezTo>
                    <a:pt x="4404" y="278"/>
                    <a:pt x="4399" y="277"/>
                    <a:pt x="4394" y="274"/>
                  </a:cubicBezTo>
                  <a:lnTo>
                    <a:pt x="4394" y="274"/>
                  </a:lnTo>
                  <a:lnTo>
                    <a:pt x="4406" y="310"/>
                  </a:lnTo>
                  <a:lnTo>
                    <a:pt x="4406" y="286"/>
                  </a:lnTo>
                  <a:cubicBezTo>
                    <a:pt x="4430" y="286"/>
                    <a:pt x="4465" y="310"/>
                    <a:pt x="4453" y="334"/>
                  </a:cubicBezTo>
                  <a:cubicBezTo>
                    <a:pt x="4444" y="338"/>
                    <a:pt x="4435" y="339"/>
                    <a:pt x="4427" y="339"/>
                  </a:cubicBezTo>
                  <a:cubicBezTo>
                    <a:pt x="4387" y="339"/>
                    <a:pt x="4368" y="294"/>
                    <a:pt x="4358" y="274"/>
                  </a:cubicBezTo>
                  <a:cubicBezTo>
                    <a:pt x="4363" y="248"/>
                    <a:pt x="4375" y="243"/>
                    <a:pt x="4389" y="243"/>
                  </a:cubicBezTo>
                  <a:cubicBezTo>
                    <a:pt x="4400" y="243"/>
                    <a:pt x="4411" y="246"/>
                    <a:pt x="4421" y="246"/>
                  </a:cubicBezTo>
                  <a:cubicBezTo>
                    <a:pt x="4429" y="246"/>
                    <a:pt x="4436" y="244"/>
                    <a:pt x="4442" y="239"/>
                  </a:cubicBezTo>
                  <a:cubicBezTo>
                    <a:pt x="4433" y="221"/>
                    <a:pt x="4422" y="216"/>
                    <a:pt x="4409" y="216"/>
                  </a:cubicBezTo>
                  <a:cubicBezTo>
                    <a:pt x="4395" y="216"/>
                    <a:pt x="4377" y="222"/>
                    <a:pt x="4354" y="222"/>
                  </a:cubicBezTo>
                  <a:cubicBezTo>
                    <a:pt x="4341" y="222"/>
                    <a:pt x="4327" y="220"/>
                    <a:pt x="4311" y="215"/>
                  </a:cubicBezTo>
                  <a:cubicBezTo>
                    <a:pt x="4323" y="185"/>
                    <a:pt x="4343" y="185"/>
                    <a:pt x="4363" y="185"/>
                  </a:cubicBezTo>
                  <a:cubicBezTo>
                    <a:pt x="4382" y="185"/>
                    <a:pt x="4400" y="185"/>
                    <a:pt x="4406" y="155"/>
                  </a:cubicBezTo>
                  <a:cubicBezTo>
                    <a:pt x="4355" y="155"/>
                    <a:pt x="4339" y="181"/>
                    <a:pt x="4305" y="181"/>
                  </a:cubicBezTo>
                  <a:cubicBezTo>
                    <a:pt x="4300" y="181"/>
                    <a:pt x="4294" y="181"/>
                    <a:pt x="4287" y="179"/>
                  </a:cubicBezTo>
                  <a:cubicBezTo>
                    <a:pt x="4287" y="155"/>
                    <a:pt x="4334" y="143"/>
                    <a:pt x="4334" y="120"/>
                  </a:cubicBezTo>
                  <a:lnTo>
                    <a:pt x="4299" y="108"/>
                  </a:lnTo>
                  <a:cubicBezTo>
                    <a:pt x="4382" y="96"/>
                    <a:pt x="4275" y="36"/>
                    <a:pt x="4346" y="12"/>
                  </a:cubicBezTo>
                  <a:cubicBezTo>
                    <a:pt x="4341" y="9"/>
                    <a:pt x="4336" y="7"/>
                    <a:pt x="4332" y="7"/>
                  </a:cubicBezTo>
                  <a:cubicBezTo>
                    <a:pt x="4311" y="7"/>
                    <a:pt x="4297" y="41"/>
                    <a:pt x="4270" y="41"/>
                  </a:cubicBezTo>
                  <a:cubicBezTo>
                    <a:pt x="4264" y="41"/>
                    <a:pt x="4258" y="40"/>
                    <a:pt x="4251" y="36"/>
                  </a:cubicBezTo>
                  <a:lnTo>
                    <a:pt x="4251" y="36"/>
                  </a:lnTo>
                  <a:cubicBezTo>
                    <a:pt x="4263" y="60"/>
                    <a:pt x="4311" y="96"/>
                    <a:pt x="4263" y="120"/>
                  </a:cubicBezTo>
                  <a:lnTo>
                    <a:pt x="4215" y="108"/>
                  </a:lnTo>
                  <a:cubicBezTo>
                    <a:pt x="4192" y="84"/>
                    <a:pt x="4263" y="48"/>
                    <a:pt x="4227" y="24"/>
                  </a:cubicBezTo>
                  <a:lnTo>
                    <a:pt x="4227" y="24"/>
                  </a:lnTo>
                  <a:lnTo>
                    <a:pt x="4168" y="48"/>
                  </a:lnTo>
                  <a:cubicBezTo>
                    <a:pt x="4180" y="72"/>
                    <a:pt x="4203" y="72"/>
                    <a:pt x="4192" y="96"/>
                  </a:cubicBezTo>
                  <a:cubicBezTo>
                    <a:pt x="4189" y="95"/>
                    <a:pt x="4187" y="95"/>
                    <a:pt x="4185" y="95"/>
                  </a:cubicBezTo>
                  <a:cubicBezTo>
                    <a:pt x="4154" y="95"/>
                    <a:pt x="4142" y="170"/>
                    <a:pt x="4120" y="203"/>
                  </a:cubicBezTo>
                  <a:cubicBezTo>
                    <a:pt x="4084" y="203"/>
                    <a:pt x="4072" y="203"/>
                    <a:pt x="4049" y="179"/>
                  </a:cubicBezTo>
                  <a:cubicBezTo>
                    <a:pt x="3989" y="239"/>
                    <a:pt x="3906" y="262"/>
                    <a:pt x="3846" y="310"/>
                  </a:cubicBezTo>
                  <a:cubicBezTo>
                    <a:pt x="3882" y="274"/>
                    <a:pt x="3834" y="262"/>
                    <a:pt x="3811" y="239"/>
                  </a:cubicBezTo>
                  <a:cubicBezTo>
                    <a:pt x="3858" y="227"/>
                    <a:pt x="3846" y="167"/>
                    <a:pt x="3834" y="131"/>
                  </a:cubicBezTo>
                  <a:lnTo>
                    <a:pt x="3834" y="131"/>
                  </a:lnTo>
                  <a:cubicBezTo>
                    <a:pt x="3811" y="143"/>
                    <a:pt x="3799" y="203"/>
                    <a:pt x="3811" y="215"/>
                  </a:cubicBezTo>
                  <a:cubicBezTo>
                    <a:pt x="3806" y="214"/>
                    <a:pt x="3802" y="213"/>
                    <a:pt x="3799" y="213"/>
                  </a:cubicBezTo>
                  <a:cubicBezTo>
                    <a:pt x="3773" y="213"/>
                    <a:pt x="3778" y="244"/>
                    <a:pt x="3758" y="244"/>
                  </a:cubicBezTo>
                  <a:cubicBezTo>
                    <a:pt x="3753" y="244"/>
                    <a:pt x="3747" y="243"/>
                    <a:pt x="3739" y="239"/>
                  </a:cubicBezTo>
                  <a:cubicBezTo>
                    <a:pt x="3703" y="227"/>
                    <a:pt x="3739" y="179"/>
                    <a:pt x="3727" y="167"/>
                  </a:cubicBezTo>
                  <a:lnTo>
                    <a:pt x="3727" y="167"/>
                  </a:lnTo>
                  <a:cubicBezTo>
                    <a:pt x="3668" y="179"/>
                    <a:pt x="3727" y="227"/>
                    <a:pt x="3668" y="227"/>
                  </a:cubicBezTo>
                  <a:cubicBezTo>
                    <a:pt x="3668" y="227"/>
                    <a:pt x="3668" y="227"/>
                    <a:pt x="3668" y="215"/>
                  </a:cubicBezTo>
                  <a:cubicBezTo>
                    <a:pt x="3632" y="215"/>
                    <a:pt x="3596" y="239"/>
                    <a:pt x="3596" y="262"/>
                  </a:cubicBezTo>
                  <a:cubicBezTo>
                    <a:pt x="3584" y="247"/>
                    <a:pt x="3571" y="242"/>
                    <a:pt x="3559" y="242"/>
                  </a:cubicBezTo>
                  <a:cubicBezTo>
                    <a:pt x="3539" y="242"/>
                    <a:pt x="3522" y="255"/>
                    <a:pt x="3509" y="255"/>
                  </a:cubicBezTo>
                  <a:cubicBezTo>
                    <a:pt x="3500" y="255"/>
                    <a:pt x="3493" y="248"/>
                    <a:pt x="3489" y="227"/>
                  </a:cubicBezTo>
                  <a:lnTo>
                    <a:pt x="3489" y="227"/>
                  </a:lnTo>
                  <a:cubicBezTo>
                    <a:pt x="3418" y="274"/>
                    <a:pt x="3513" y="262"/>
                    <a:pt x="3501" y="286"/>
                  </a:cubicBezTo>
                  <a:cubicBezTo>
                    <a:pt x="3486" y="309"/>
                    <a:pt x="3456" y="317"/>
                    <a:pt x="3431" y="317"/>
                  </a:cubicBezTo>
                  <a:cubicBezTo>
                    <a:pt x="3416" y="317"/>
                    <a:pt x="3403" y="314"/>
                    <a:pt x="3394" y="310"/>
                  </a:cubicBezTo>
                  <a:cubicBezTo>
                    <a:pt x="3418" y="310"/>
                    <a:pt x="3430" y="286"/>
                    <a:pt x="3441" y="286"/>
                  </a:cubicBezTo>
                  <a:lnTo>
                    <a:pt x="3418" y="251"/>
                  </a:lnTo>
                  <a:cubicBezTo>
                    <a:pt x="3413" y="250"/>
                    <a:pt x="3409" y="250"/>
                    <a:pt x="3405" y="250"/>
                  </a:cubicBezTo>
                  <a:cubicBezTo>
                    <a:pt x="3320" y="250"/>
                    <a:pt x="3372" y="358"/>
                    <a:pt x="3298" y="358"/>
                  </a:cubicBezTo>
                  <a:cubicBezTo>
                    <a:pt x="3295" y="358"/>
                    <a:pt x="3291" y="358"/>
                    <a:pt x="3287" y="358"/>
                  </a:cubicBezTo>
                  <a:cubicBezTo>
                    <a:pt x="3322" y="322"/>
                    <a:pt x="3287" y="322"/>
                    <a:pt x="3299" y="274"/>
                  </a:cubicBezTo>
                  <a:lnTo>
                    <a:pt x="3299" y="274"/>
                  </a:lnTo>
                  <a:cubicBezTo>
                    <a:pt x="3287" y="298"/>
                    <a:pt x="3215" y="298"/>
                    <a:pt x="3275" y="322"/>
                  </a:cubicBezTo>
                  <a:cubicBezTo>
                    <a:pt x="3239" y="334"/>
                    <a:pt x="3203" y="334"/>
                    <a:pt x="3180" y="334"/>
                  </a:cubicBezTo>
                  <a:cubicBezTo>
                    <a:pt x="3156" y="358"/>
                    <a:pt x="3132" y="381"/>
                    <a:pt x="3120" y="417"/>
                  </a:cubicBezTo>
                  <a:cubicBezTo>
                    <a:pt x="3072" y="417"/>
                    <a:pt x="3025" y="405"/>
                    <a:pt x="3001" y="393"/>
                  </a:cubicBezTo>
                  <a:cubicBezTo>
                    <a:pt x="2906" y="453"/>
                    <a:pt x="2799" y="441"/>
                    <a:pt x="2703" y="512"/>
                  </a:cubicBezTo>
                  <a:lnTo>
                    <a:pt x="2715" y="512"/>
                  </a:lnTo>
                  <a:cubicBezTo>
                    <a:pt x="2632" y="536"/>
                    <a:pt x="2775" y="560"/>
                    <a:pt x="2691" y="584"/>
                  </a:cubicBezTo>
                  <a:cubicBezTo>
                    <a:pt x="2686" y="558"/>
                    <a:pt x="2672" y="552"/>
                    <a:pt x="2654" y="552"/>
                  </a:cubicBezTo>
                  <a:cubicBezTo>
                    <a:pt x="2641" y="552"/>
                    <a:pt x="2627" y="555"/>
                    <a:pt x="2613" y="555"/>
                  </a:cubicBezTo>
                  <a:cubicBezTo>
                    <a:pt x="2602" y="555"/>
                    <a:pt x="2593" y="554"/>
                    <a:pt x="2584" y="548"/>
                  </a:cubicBezTo>
                  <a:cubicBezTo>
                    <a:pt x="2477" y="572"/>
                    <a:pt x="2429" y="667"/>
                    <a:pt x="2322" y="667"/>
                  </a:cubicBezTo>
                  <a:cubicBezTo>
                    <a:pt x="2322" y="667"/>
                    <a:pt x="2322" y="643"/>
                    <a:pt x="2334" y="632"/>
                  </a:cubicBezTo>
                  <a:lnTo>
                    <a:pt x="2334" y="632"/>
                  </a:lnTo>
                  <a:cubicBezTo>
                    <a:pt x="2251" y="655"/>
                    <a:pt x="2203" y="691"/>
                    <a:pt x="2144" y="715"/>
                  </a:cubicBezTo>
                  <a:lnTo>
                    <a:pt x="2144" y="703"/>
                  </a:lnTo>
                  <a:cubicBezTo>
                    <a:pt x="2025" y="715"/>
                    <a:pt x="1953" y="810"/>
                    <a:pt x="1858" y="882"/>
                  </a:cubicBezTo>
                  <a:cubicBezTo>
                    <a:pt x="1858" y="870"/>
                    <a:pt x="1858" y="846"/>
                    <a:pt x="1858" y="834"/>
                  </a:cubicBezTo>
                  <a:cubicBezTo>
                    <a:pt x="1798" y="858"/>
                    <a:pt x="1715" y="893"/>
                    <a:pt x="1703" y="953"/>
                  </a:cubicBezTo>
                  <a:cubicBezTo>
                    <a:pt x="1694" y="952"/>
                    <a:pt x="1686" y="951"/>
                    <a:pt x="1680" y="951"/>
                  </a:cubicBezTo>
                  <a:cubicBezTo>
                    <a:pt x="1629" y="951"/>
                    <a:pt x="1657" y="989"/>
                    <a:pt x="1572" y="989"/>
                  </a:cubicBezTo>
                  <a:cubicBezTo>
                    <a:pt x="1560" y="977"/>
                    <a:pt x="1572" y="977"/>
                    <a:pt x="1572" y="965"/>
                  </a:cubicBezTo>
                  <a:lnTo>
                    <a:pt x="1572" y="965"/>
                  </a:lnTo>
                  <a:cubicBezTo>
                    <a:pt x="1525" y="977"/>
                    <a:pt x="1501" y="1001"/>
                    <a:pt x="1465" y="1013"/>
                  </a:cubicBezTo>
                  <a:cubicBezTo>
                    <a:pt x="1394" y="1096"/>
                    <a:pt x="1417" y="1167"/>
                    <a:pt x="1310" y="1203"/>
                  </a:cubicBezTo>
                  <a:cubicBezTo>
                    <a:pt x="1263" y="1143"/>
                    <a:pt x="1358" y="1155"/>
                    <a:pt x="1322" y="1096"/>
                  </a:cubicBezTo>
                  <a:lnTo>
                    <a:pt x="1322" y="1096"/>
                  </a:lnTo>
                  <a:cubicBezTo>
                    <a:pt x="1310" y="1120"/>
                    <a:pt x="1310" y="1143"/>
                    <a:pt x="1275" y="1143"/>
                  </a:cubicBezTo>
                  <a:cubicBezTo>
                    <a:pt x="1275" y="1108"/>
                    <a:pt x="1263" y="1132"/>
                    <a:pt x="1263" y="1096"/>
                  </a:cubicBezTo>
                  <a:cubicBezTo>
                    <a:pt x="1227" y="1096"/>
                    <a:pt x="1227" y="1215"/>
                    <a:pt x="1215" y="1215"/>
                  </a:cubicBezTo>
                  <a:cubicBezTo>
                    <a:pt x="1221" y="1221"/>
                    <a:pt x="1227" y="1224"/>
                    <a:pt x="1233" y="1224"/>
                  </a:cubicBezTo>
                  <a:cubicBezTo>
                    <a:pt x="1239" y="1224"/>
                    <a:pt x="1245" y="1221"/>
                    <a:pt x="1251" y="1215"/>
                  </a:cubicBezTo>
                  <a:lnTo>
                    <a:pt x="1251" y="1215"/>
                  </a:lnTo>
                  <a:cubicBezTo>
                    <a:pt x="1251" y="1263"/>
                    <a:pt x="1167" y="1274"/>
                    <a:pt x="1132" y="1322"/>
                  </a:cubicBezTo>
                  <a:cubicBezTo>
                    <a:pt x="1138" y="1316"/>
                    <a:pt x="1152" y="1310"/>
                    <a:pt x="1167" y="1310"/>
                  </a:cubicBezTo>
                  <a:cubicBezTo>
                    <a:pt x="1182" y="1310"/>
                    <a:pt x="1197" y="1316"/>
                    <a:pt x="1203" y="1334"/>
                  </a:cubicBezTo>
                  <a:cubicBezTo>
                    <a:pt x="1132" y="1358"/>
                    <a:pt x="1144" y="1441"/>
                    <a:pt x="1120" y="1489"/>
                  </a:cubicBezTo>
                  <a:cubicBezTo>
                    <a:pt x="1116" y="1489"/>
                    <a:pt x="1112" y="1490"/>
                    <a:pt x="1109" y="1490"/>
                  </a:cubicBezTo>
                  <a:cubicBezTo>
                    <a:pt x="1058" y="1490"/>
                    <a:pt x="1129" y="1403"/>
                    <a:pt x="1084" y="1370"/>
                  </a:cubicBezTo>
                  <a:cubicBezTo>
                    <a:pt x="1072" y="1358"/>
                    <a:pt x="1024" y="1334"/>
                    <a:pt x="1036" y="1310"/>
                  </a:cubicBezTo>
                  <a:lnTo>
                    <a:pt x="1036" y="1310"/>
                  </a:lnTo>
                  <a:cubicBezTo>
                    <a:pt x="977" y="1334"/>
                    <a:pt x="965" y="1394"/>
                    <a:pt x="929" y="1429"/>
                  </a:cubicBezTo>
                  <a:lnTo>
                    <a:pt x="917" y="1417"/>
                  </a:lnTo>
                  <a:cubicBezTo>
                    <a:pt x="858" y="1465"/>
                    <a:pt x="834" y="1560"/>
                    <a:pt x="763" y="1572"/>
                  </a:cubicBezTo>
                  <a:lnTo>
                    <a:pt x="798" y="1572"/>
                  </a:lnTo>
                  <a:cubicBezTo>
                    <a:pt x="798" y="1584"/>
                    <a:pt x="763" y="1596"/>
                    <a:pt x="763" y="1632"/>
                  </a:cubicBezTo>
                  <a:cubicBezTo>
                    <a:pt x="752" y="1621"/>
                    <a:pt x="713" y="1620"/>
                    <a:pt x="705" y="1603"/>
                  </a:cubicBezTo>
                  <a:lnTo>
                    <a:pt x="705" y="1603"/>
                  </a:lnTo>
                  <a:cubicBezTo>
                    <a:pt x="719" y="1682"/>
                    <a:pt x="596" y="1729"/>
                    <a:pt x="608" y="1810"/>
                  </a:cubicBezTo>
                  <a:cubicBezTo>
                    <a:pt x="572" y="1810"/>
                    <a:pt x="572" y="1775"/>
                    <a:pt x="560" y="1751"/>
                  </a:cubicBezTo>
                  <a:cubicBezTo>
                    <a:pt x="608" y="1739"/>
                    <a:pt x="632" y="1739"/>
                    <a:pt x="632" y="1703"/>
                  </a:cubicBezTo>
                  <a:lnTo>
                    <a:pt x="632" y="1703"/>
                  </a:lnTo>
                  <a:cubicBezTo>
                    <a:pt x="616" y="1713"/>
                    <a:pt x="601" y="1717"/>
                    <a:pt x="589" y="1717"/>
                  </a:cubicBezTo>
                  <a:cubicBezTo>
                    <a:pt x="572" y="1717"/>
                    <a:pt x="560" y="1710"/>
                    <a:pt x="560" y="1703"/>
                  </a:cubicBezTo>
                  <a:cubicBezTo>
                    <a:pt x="560" y="1763"/>
                    <a:pt x="489" y="1834"/>
                    <a:pt x="501" y="1894"/>
                  </a:cubicBezTo>
                  <a:cubicBezTo>
                    <a:pt x="465" y="1882"/>
                    <a:pt x="441" y="1894"/>
                    <a:pt x="417" y="1846"/>
                  </a:cubicBezTo>
                  <a:lnTo>
                    <a:pt x="417" y="1846"/>
                  </a:lnTo>
                  <a:cubicBezTo>
                    <a:pt x="334" y="1941"/>
                    <a:pt x="548" y="1917"/>
                    <a:pt x="441" y="2001"/>
                  </a:cubicBezTo>
                  <a:cubicBezTo>
                    <a:pt x="372" y="2001"/>
                    <a:pt x="425" y="1944"/>
                    <a:pt x="399" y="1944"/>
                  </a:cubicBezTo>
                  <a:cubicBezTo>
                    <a:pt x="393" y="1944"/>
                    <a:pt x="384" y="1947"/>
                    <a:pt x="370" y="1953"/>
                  </a:cubicBezTo>
                  <a:lnTo>
                    <a:pt x="382" y="1941"/>
                  </a:lnTo>
                  <a:cubicBezTo>
                    <a:pt x="365" y="1934"/>
                    <a:pt x="355" y="1931"/>
                    <a:pt x="347" y="1931"/>
                  </a:cubicBezTo>
                  <a:cubicBezTo>
                    <a:pt x="306" y="1931"/>
                    <a:pt x="385" y="2032"/>
                    <a:pt x="334" y="2072"/>
                  </a:cubicBezTo>
                  <a:cubicBezTo>
                    <a:pt x="298" y="2025"/>
                    <a:pt x="346" y="2001"/>
                    <a:pt x="286" y="2001"/>
                  </a:cubicBezTo>
                  <a:cubicBezTo>
                    <a:pt x="239" y="2048"/>
                    <a:pt x="274" y="2132"/>
                    <a:pt x="215" y="2156"/>
                  </a:cubicBezTo>
                  <a:lnTo>
                    <a:pt x="203" y="2132"/>
                  </a:lnTo>
                  <a:cubicBezTo>
                    <a:pt x="179" y="2156"/>
                    <a:pt x="108" y="2191"/>
                    <a:pt x="72" y="2227"/>
                  </a:cubicBezTo>
                  <a:cubicBezTo>
                    <a:pt x="72" y="2215"/>
                    <a:pt x="72" y="2215"/>
                    <a:pt x="72" y="2203"/>
                  </a:cubicBezTo>
                  <a:cubicBezTo>
                    <a:pt x="1" y="2227"/>
                    <a:pt x="72" y="2251"/>
                    <a:pt x="1" y="2251"/>
                  </a:cubicBezTo>
                  <a:lnTo>
                    <a:pt x="1" y="2286"/>
                  </a:lnTo>
                  <a:cubicBezTo>
                    <a:pt x="36" y="2286"/>
                    <a:pt x="96" y="2275"/>
                    <a:pt x="108" y="2215"/>
                  </a:cubicBezTo>
                  <a:lnTo>
                    <a:pt x="108" y="2215"/>
                  </a:lnTo>
                  <a:cubicBezTo>
                    <a:pt x="96" y="2275"/>
                    <a:pt x="203" y="2251"/>
                    <a:pt x="215" y="2298"/>
                  </a:cubicBezTo>
                  <a:lnTo>
                    <a:pt x="215" y="2275"/>
                  </a:lnTo>
                  <a:cubicBezTo>
                    <a:pt x="225" y="2275"/>
                    <a:pt x="234" y="2276"/>
                    <a:pt x="244" y="2276"/>
                  </a:cubicBezTo>
                  <a:cubicBezTo>
                    <a:pt x="362" y="2276"/>
                    <a:pt x="463" y="2211"/>
                    <a:pt x="584" y="2167"/>
                  </a:cubicBezTo>
                  <a:cubicBezTo>
                    <a:pt x="608" y="2072"/>
                    <a:pt x="703" y="2108"/>
                    <a:pt x="751" y="2025"/>
                  </a:cubicBezTo>
                  <a:cubicBezTo>
                    <a:pt x="727" y="1965"/>
                    <a:pt x="751" y="2013"/>
                    <a:pt x="810" y="1953"/>
                  </a:cubicBezTo>
                  <a:lnTo>
                    <a:pt x="810" y="1953"/>
                  </a:lnTo>
                  <a:cubicBezTo>
                    <a:pt x="786" y="1989"/>
                    <a:pt x="834" y="2001"/>
                    <a:pt x="858" y="2001"/>
                  </a:cubicBezTo>
                  <a:cubicBezTo>
                    <a:pt x="858" y="1977"/>
                    <a:pt x="870" y="1953"/>
                    <a:pt x="882" y="1941"/>
                  </a:cubicBezTo>
                  <a:cubicBezTo>
                    <a:pt x="889" y="1945"/>
                    <a:pt x="904" y="1947"/>
                    <a:pt x="922" y="1947"/>
                  </a:cubicBezTo>
                  <a:cubicBezTo>
                    <a:pt x="963" y="1947"/>
                    <a:pt x="1016" y="1935"/>
                    <a:pt x="1024" y="1894"/>
                  </a:cubicBezTo>
                  <a:cubicBezTo>
                    <a:pt x="1031" y="1892"/>
                    <a:pt x="1036" y="1891"/>
                    <a:pt x="1039" y="1891"/>
                  </a:cubicBezTo>
                  <a:cubicBezTo>
                    <a:pt x="1060" y="1891"/>
                    <a:pt x="1024" y="1919"/>
                    <a:pt x="1024" y="1929"/>
                  </a:cubicBezTo>
                  <a:cubicBezTo>
                    <a:pt x="1030" y="1933"/>
                    <a:pt x="1035" y="1935"/>
                    <a:pt x="1038" y="1935"/>
                  </a:cubicBezTo>
                  <a:cubicBezTo>
                    <a:pt x="1054" y="1935"/>
                    <a:pt x="1040" y="1894"/>
                    <a:pt x="1060" y="1894"/>
                  </a:cubicBezTo>
                  <a:cubicBezTo>
                    <a:pt x="1060" y="1894"/>
                    <a:pt x="1060" y="1905"/>
                    <a:pt x="1060" y="1905"/>
                  </a:cubicBezTo>
                  <a:cubicBezTo>
                    <a:pt x="1120" y="1870"/>
                    <a:pt x="1167" y="1858"/>
                    <a:pt x="1227" y="1834"/>
                  </a:cubicBezTo>
                  <a:cubicBezTo>
                    <a:pt x="1191" y="1775"/>
                    <a:pt x="1275" y="1775"/>
                    <a:pt x="1286" y="1739"/>
                  </a:cubicBezTo>
                  <a:cubicBezTo>
                    <a:pt x="1286" y="1747"/>
                    <a:pt x="1292" y="1749"/>
                    <a:pt x="1300" y="1749"/>
                  </a:cubicBezTo>
                  <a:cubicBezTo>
                    <a:pt x="1316" y="1749"/>
                    <a:pt x="1342" y="1739"/>
                    <a:pt x="1358" y="1739"/>
                  </a:cubicBezTo>
                  <a:lnTo>
                    <a:pt x="1358" y="1667"/>
                  </a:lnTo>
                  <a:cubicBezTo>
                    <a:pt x="1364" y="1644"/>
                    <a:pt x="1379" y="1644"/>
                    <a:pt x="1397" y="1644"/>
                  </a:cubicBezTo>
                  <a:cubicBezTo>
                    <a:pt x="1414" y="1644"/>
                    <a:pt x="1435" y="1644"/>
                    <a:pt x="1453" y="1620"/>
                  </a:cubicBezTo>
                  <a:lnTo>
                    <a:pt x="1429" y="1620"/>
                  </a:lnTo>
                  <a:cubicBezTo>
                    <a:pt x="1447" y="1593"/>
                    <a:pt x="1505" y="1580"/>
                    <a:pt x="1558" y="1580"/>
                  </a:cubicBezTo>
                  <a:cubicBezTo>
                    <a:pt x="1576" y="1580"/>
                    <a:pt x="1593" y="1581"/>
                    <a:pt x="1608" y="1584"/>
                  </a:cubicBezTo>
                  <a:cubicBezTo>
                    <a:pt x="1822" y="1298"/>
                    <a:pt x="2072" y="1394"/>
                    <a:pt x="2358" y="1215"/>
                  </a:cubicBezTo>
                  <a:cubicBezTo>
                    <a:pt x="2370" y="1179"/>
                    <a:pt x="2334" y="1191"/>
                    <a:pt x="2334" y="1155"/>
                  </a:cubicBezTo>
                  <a:cubicBezTo>
                    <a:pt x="2334" y="1143"/>
                    <a:pt x="2334" y="1143"/>
                    <a:pt x="2334" y="1132"/>
                  </a:cubicBezTo>
                  <a:cubicBezTo>
                    <a:pt x="2322" y="1143"/>
                    <a:pt x="2310" y="1167"/>
                    <a:pt x="2287" y="1179"/>
                  </a:cubicBezTo>
                  <a:cubicBezTo>
                    <a:pt x="2310" y="1143"/>
                    <a:pt x="2287" y="1096"/>
                    <a:pt x="2334" y="1096"/>
                  </a:cubicBezTo>
                  <a:cubicBezTo>
                    <a:pt x="2334" y="1108"/>
                    <a:pt x="2334" y="1108"/>
                    <a:pt x="2322" y="1120"/>
                  </a:cubicBezTo>
                  <a:cubicBezTo>
                    <a:pt x="2358" y="1108"/>
                    <a:pt x="2346" y="1084"/>
                    <a:pt x="2382" y="1084"/>
                  </a:cubicBezTo>
                  <a:cubicBezTo>
                    <a:pt x="2398" y="1084"/>
                    <a:pt x="2398" y="1079"/>
                    <a:pt x="2399" y="1079"/>
                  </a:cubicBezTo>
                  <a:cubicBezTo>
                    <a:pt x="2400" y="1079"/>
                    <a:pt x="2402" y="1080"/>
                    <a:pt x="2406" y="1084"/>
                  </a:cubicBezTo>
                  <a:lnTo>
                    <a:pt x="2513" y="1072"/>
                  </a:lnTo>
                  <a:cubicBezTo>
                    <a:pt x="2520" y="1029"/>
                    <a:pt x="2553" y="1021"/>
                    <a:pt x="2580" y="1021"/>
                  </a:cubicBezTo>
                  <a:cubicBezTo>
                    <a:pt x="2599" y="1021"/>
                    <a:pt x="2615" y="1024"/>
                    <a:pt x="2620" y="1024"/>
                  </a:cubicBezTo>
                  <a:cubicBezTo>
                    <a:pt x="2632" y="1072"/>
                    <a:pt x="2572" y="1060"/>
                    <a:pt x="2560" y="1108"/>
                  </a:cubicBezTo>
                  <a:lnTo>
                    <a:pt x="2608" y="1132"/>
                  </a:lnTo>
                  <a:lnTo>
                    <a:pt x="2608" y="1132"/>
                  </a:lnTo>
                  <a:lnTo>
                    <a:pt x="2596" y="1096"/>
                  </a:lnTo>
                  <a:lnTo>
                    <a:pt x="2644" y="1084"/>
                  </a:lnTo>
                  <a:lnTo>
                    <a:pt x="2644" y="1096"/>
                  </a:lnTo>
                  <a:cubicBezTo>
                    <a:pt x="2644" y="1078"/>
                    <a:pt x="2644" y="1067"/>
                    <a:pt x="2653" y="1067"/>
                  </a:cubicBezTo>
                  <a:cubicBezTo>
                    <a:pt x="2656" y="1067"/>
                    <a:pt x="2661" y="1069"/>
                    <a:pt x="2668" y="1072"/>
                  </a:cubicBezTo>
                  <a:cubicBezTo>
                    <a:pt x="2668" y="1072"/>
                    <a:pt x="2670" y="1075"/>
                    <a:pt x="2672" y="1078"/>
                  </a:cubicBezTo>
                  <a:lnTo>
                    <a:pt x="2672" y="1078"/>
                  </a:lnTo>
                  <a:lnTo>
                    <a:pt x="2691" y="1048"/>
                  </a:lnTo>
                  <a:cubicBezTo>
                    <a:pt x="2691" y="1072"/>
                    <a:pt x="2700" y="1072"/>
                    <a:pt x="2711" y="1072"/>
                  </a:cubicBezTo>
                  <a:cubicBezTo>
                    <a:pt x="2721" y="1072"/>
                    <a:pt x="2733" y="1072"/>
                    <a:pt x="2739" y="1096"/>
                  </a:cubicBezTo>
                  <a:cubicBezTo>
                    <a:pt x="2849" y="1063"/>
                    <a:pt x="2857" y="999"/>
                    <a:pt x="2943" y="999"/>
                  </a:cubicBezTo>
                  <a:cubicBezTo>
                    <a:pt x="2950" y="999"/>
                    <a:pt x="2957" y="1000"/>
                    <a:pt x="2965" y="1001"/>
                  </a:cubicBezTo>
                  <a:cubicBezTo>
                    <a:pt x="2941" y="989"/>
                    <a:pt x="2977" y="929"/>
                    <a:pt x="3001" y="917"/>
                  </a:cubicBezTo>
                  <a:cubicBezTo>
                    <a:pt x="3025" y="929"/>
                    <a:pt x="3037" y="929"/>
                    <a:pt x="3025" y="953"/>
                  </a:cubicBezTo>
                  <a:lnTo>
                    <a:pt x="3060" y="917"/>
                  </a:lnTo>
                  <a:cubicBezTo>
                    <a:pt x="3081" y="931"/>
                    <a:pt x="3097" y="936"/>
                    <a:pt x="3113" y="936"/>
                  </a:cubicBezTo>
                  <a:cubicBezTo>
                    <a:pt x="3150" y="936"/>
                    <a:pt x="3180" y="905"/>
                    <a:pt x="3239" y="905"/>
                  </a:cubicBezTo>
                  <a:lnTo>
                    <a:pt x="3239" y="929"/>
                  </a:lnTo>
                  <a:cubicBezTo>
                    <a:pt x="3263" y="893"/>
                    <a:pt x="3275" y="870"/>
                    <a:pt x="3322" y="870"/>
                  </a:cubicBezTo>
                  <a:lnTo>
                    <a:pt x="3322" y="905"/>
                  </a:lnTo>
                  <a:cubicBezTo>
                    <a:pt x="3326" y="906"/>
                    <a:pt x="3328" y="906"/>
                    <a:pt x="3331" y="906"/>
                  </a:cubicBezTo>
                  <a:cubicBezTo>
                    <a:pt x="3375" y="906"/>
                    <a:pt x="3342" y="821"/>
                    <a:pt x="3385" y="821"/>
                  </a:cubicBezTo>
                  <a:cubicBezTo>
                    <a:pt x="3388" y="821"/>
                    <a:pt x="3391" y="821"/>
                    <a:pt x="3394" y="822"/>
                  </a:cubicBezTo>
                  <a:cubicBezTo>
                    <a:pt x="3382" y="786"/>
                    <a:pt x="3346" y="774"/>
                    <a:pt x="3334" y="739"/>
                  </a:cubicBezTo>
                  <a:lnTo>
                    <a:pt x="3334" y="739"/>
                  </a:lnTo>
                  <a:cubicBezTo>
                    <a:pt x="3345" y="755"/>
                    <a:pt x="3363" y="761"/>
                    <a:pt x="3377" y="761"/>
                  </a:cubicBezTo>
                  <a:cubicBezTo>
                    <a:pt x="3395" y="761"/>
                    <a:pt x="3407" y="752"/>
                    <a:pt x="3394" y="739"/>
                  </a:cubicBezTo>
                  <a:cubicBezTo>
                    <a:pt x="3413" y="725"/>
                    <a:pt x="3422" y="720"/>
                    <a:pt x="3427" y="720"/>
                  </a:cubicBezTo>
                  <a:cubicBezTo>
                    <a:pt x="3436" y="720"/>
                    <a:pt x="3434" y="731"/>
                    <a:pt x="3441" y="739"/>
                  </a:cubicBezTo>
                  <a:lnTo>
                    <a:pt x="3465" y="703"/>
                  </a:lnTo>
                  <a:cubicBezTo>
                    <a:pt x="3468" y="702"/>
                    <a:pt x="3471" y="701"/>
                    <a:pt x="3474" y="701"/>
                  </a:cubicBezTo>
                  <a:cubicBezTo>
                    <a:pt x="3499" y="701"/>
                    <a:pt x="3488" y="753"/>
                    <a:pt x="3477" y="774"/>
                  </a:cubicBezTo>
                  <a:cubicBezTo>
                    <a:pt x="3493" y="743"/>
                    <a:pt x="3519" y="743"/>
                    <a:pt x="3549" y="743"/>
                  </a:cubicBezTo>
                  <a:cubicBezTo>
                    <a:pt x="3564" y="743"/>
                    <a:pt x="3580" y="743"/>
                    <a:pt x="3596" y="739"/>
                  </a:cubicBezTo>
                  <a:lnTo>
                    <a:pt x="3596" y="739"/>
                  </a:lnTo>
                  <a:lnTo>
                    <a:pt x="3584" y="762"/>
                  </a:lnTo>
                  <a:lnTo>
                    <a:pt x="3632" y="762"/>
                  </a:lnTo>
                  <a:cubicBezTo>
                    <a:pt x="3650" y="726"/>
                    <a:pt x="3682" y="711"/>
                    <a:pt x="3718" y="711"/>
                  </a:cubicBezTo>
                  <a:cubicBezTo>
                    <a:pt x="3729" y="711"/>
                    <a:pt x="3740" y="712"/>
                    <a:pt x="3751" y="715"/>
                  </a:cubicBezTo>
                  <a:lnTo>
                    <a:pt x="3739" y="774"/>
                  </a:lnTo>
                  <a:cubicBezTo>
                    <a:pt x="3744" y="776"/>
                    <a:pt x="3748" y="777"/>
                    <a:pt x="3751" y="777"/>
                  </a:cubicBezTo>
                  <a:cubicBezTo>
                    <a:pt x="3769" y="777"/>
                    <a:pt x="3751" y="749"/>
                    <a:pt x="3751" y="739"/>
                  </a:cubicBezTo>
                  <a:cubicBezTo>
                    <a:pt x="3765" y="728"/>
                    <a:pt x="3777" y="724"/>
                    <a:pt x="3786" y="724"/>
                  </a:cubicBezTo>
                  <a:cubicBezTo>
                    <a:pt x="3808" y="724"/>
                    <a:pt x="3821" y="746"/>
                    <a:pt x="3846" y="762"/>
                  </a:cubicBezTo>
                  <a:cubicBezTo>
                    <a:pt x="3863" y="746"/>
                    <a:pt x="3881" y="740"/>
                    <a:pt x="3900" y="740"/>
                  </a:cubicBezTo>
                  <a:cubicBezTo>
                    <a:pt x="3937" y="740"/>
                    <a:pt x="3977" y="763"/>
                    <a:pt x="4013" y="763"/>
                  </a:cubicBezTo>
                  <a:cubicBezTo>
                    <a:pt x="4035" y="763"/>
                    <a:pt x="4055" y="754"/>
                    <a:pt x="4072" y="727"/>
                  </a:cubicBezTo>
                  <a:lnTo>
                    <a:pt x="4084" y="751"/>
                  </a:lnTo>
                  <a:cubicBezTo>
                    <a:pt x="4168" y="679"/>
                    <a:pt x="4287" y="762"/>
                    <a:pt x="4346" y="655"/>
                  </a:cubicBezTo>
                  <a:cubicBezTo>
                    <a:pt x="4371" y="678"/>
                    <a:pt x="4389" y="686"/>
                    <a:pt x="4402" y="686"/>
                  </a:cubicBezTo>
                  <a:cubicBezTo>
                    <a:pt x="4440" y="686"/>
                    <a:pt x="4442" y="618"/>
                    <a:pt x="4478" y="618"/>
                  </a:cubicBezTo>
                  <a:cubicBezTo>
                    <a:pt x="4490" y="618"/>
                    <a:pt x="4504" y="625"/>
                    <a:pt x="4525" y="643"/>
                  </a:cubicBezTo>
                  <a:lnTo>
                    <a:pt x="4513" y="632"/>
                  </a:lnTo>
                  <a:cubicBezTo>
                    <a:pt x="4536" y="631"/>
                    <a:pt x="4559" y="630"/>
                    <a:pt x="4582" y="630"/>
                  </a:cubicBezTo>
                  <a:cubicBezTo>
                    <a:pt x="4906" y="630"/>
                    <a:pt x="5236" y="703"/>
                    <a:pt x="5525" y="703"/>
                  </a:cubicBezTo>
                  <a:lnTo>
                    <a:pt x="5525" y="727"/>
                  </a:lnTo>
                  <a:cubicBezTo>
                    <a:pt x="5858" y="810"/>
                    <a:pt x="6180" y="905"/>
                    <a:pt x="6478" y="1048"/>
                  </a:cubicBezTo>
                  <a:cubicBezTo>
                    <a:pt x="6466" y="1072"/>
                    <a:pt x="6466" y="1084"/>
                    <a:pt x="6489" y="1084"/>
                  </a:cubicBezTo>
                  <a:lnTo>
                    <a:pt x="6501" y="1072"/>
                  </a:lnTo>
                  <a:cubicBezTo>
                    <a:pt x="6513" y="1084"/>
                    <a:pt x="6513" y="1108"/>
                    <a:pt x="6513" y="1120"/>
                  </a:cubicBezTo>
                  <a:cubicBezTo>
                    <a:pt x="6509" y="1132"/>
                    <a:pt x="6504" y="1136"/>
                    <a:pt x="6498" y="1136"/>
                  </a:cubicBezTo>
                  <a:cubicBezTo>
                    <a:pt x="6487" y="1136"/>
                    <a:pt x="6474" y="1120"/>
                    <a:pt x="6466" y="1120"/>
                  </a:cubicBezTo>
                  <a:lnTo>
                    <a:pt x="6466" y="1120"/>
                  </a:lnTo>
                  <a:cubicBezTo>
                    <a:pt x="6430" y="1179"/>
                    <a:pt x="6525" y="1155"/>
                    <a:pt x="6501" y="1215"/>
                  </a:cubicBezTo>
                  <a:lnTo>
                    <a:pt x="6489" y="1215"/>
                  </a:lnTo>
                  <a:cubicBezTo>
                    <a:pt x="6489" y="1251"/>
                    <a:pt x="6478" y="1298"/>
                    <a:pt x="6513" y="1322"/>
                  </a:cubicBezTo>
                  <a:cubicBezTo>
                    <a:pt x="6466" y="1334"/>
                    <a:pt x="6513" y="1394"/>
                    <a:pt x="6478" y="1405"/>
                  </a:cubicBezTo>
                  <a:cubicBezTo>
                    <a:pt x="6370" y="1382"/>
                    <a:pt x="6513" y="1310"/>
                    <a:pt x="6478" y="1263"/>
                  </a:cubicBezTo>
                  <a:lnTo>
                    <a:pt x="6478" y="1263"/>
                  </a:lnTo>
                  <a:cubicBezTo>
                    <a:pt x="6472" y="1266"/>
                    <a:pt x="6467" y="1268"/>
                    <a:pt x="6462" y="1268"/>
                  </a:cubicBezTo>
                  <a:cubicBezTo>
                    <a:pt x="6438" y="1268"/>
                    <a:pt x="6428" y="1223"/>
                    <a:pt x="6418" y="1203"/>
                  </a:cubicBezTo>
                  <a:lnTo>
                    <a:pt x="6418" y="1203"/>
                  </a:lnTo>
                  <a:cubicBezTo>
                    <a:pt x="6418" y="1239"/>
                    <a:pt x="6418" y="1274"/>
                    <a:pt x="6430" y="1322"/>
                  </a:cubicBezTo>
                  <a:cubicBezTo>
                    <a:pt x="6406" y="1322"/>
                    <a:pt x="6347" y="1334"/>
                    <a:pt x="6382" y="1370"/>
                  </a:cubicBezTo>
                  <a:lnTo>
                    <a:pt x="6382" y="1358"/>
                  </a:lnTo>
                  <a:cubicBezTo>
                    <a:pt x="6382" y="1405"/>
                    <a:pt x="6430" y="1405"/>
                    <a:pt x="6406" y="1429"/>
                  </a:cubicBezTo>
                  <a:cubicBezTo>
                    <a:pt x="6404" y="1432"/>
                    <a:pt x="6401" y="1433"/>
                    <a:pt x="6399" y="1433"/>
                  </a:cubicBezTo>
                  <a:cubicBezTo>
                    <a:pt x="6389" y="1433"/>
                    <a:pt x="6380" y="1417"/>
                    <a:pt x="6370" y="1417"/>
                  </a:cubicBezTo>
                  <a:lnTo>
                    <a:pt x="6370" y="1417"/>
                  </a:lnTo>
                  <a:cubicBezTo>
                    <a:pt x="6358" y="1453"/>
                    <a:pt x="6394" y="1453"/>
                    <a:pt x="6394" y="1477"/>
                  </a:cubicBezTo>
                  <a:cubicBezTo>
                    <a:pt x="6389" y="1482"/>
                    <a:pt x="6385" y="1484"/>
                    <a:pt x="6380" y="1484"/>
                  </a:cubicBezTo>
                  <a:cubicBezTo>
                    <a:pt x="6369" y="1484"/>
                    <a:pt x="6360" y="1470"/>
                    <a:pt x="6348" y="1470"/>
                  </a:cubicBezTo>
                  <a:cubicBezTo>
                    <a:pt x="6344" y="1470"/>
                    <a:pt x="6340" y="1472"/>
                    <a:pt x="6335" y="1477"/>
                  </a:cubicBezTo>
                  <a:cubicBezTo>
                    <a:pt x="6370" y="1524"/>
                    <a:pt x="6311" y="1536"/>
                    <a:pt x="6311" y="1572"/>
                  </a:cubicBezTo>
                  <a:cubicBezTo>
                    <a:pt x="6313" y="1572"/>
                    <a:pt x="6315" y="1571"/>
                    <a:pt x="6317" y="1571"/>
                  </a:cubicBezTo>
                  <a:cubicBezTo>
                    <a:pt x="6361" y="1571"/>
                    <a:pt x="6370" y="1669"/>
                    <a:pt x="6405" y="1669"/>
                  </a:cubicBezTo>
                  <a:cubicBezTo>
                    <a:pt x="6412" y="1669"/>
                    <a:pt x="6420" y="1665"/>
                    <a:pt x="6430" y="1655"/>
                  </a:cubicBezTo>
                  <a:cubicBezTo>
                    <a:pt x="6442" y="1679"/>
                    <a:pt x="6454" y="1703"/>
                    <a:pt x="6466" y="1727"/>
                  </a:cubicBezTo>
                  <a:cubicBezTo>
                    <a:pt x="6461" y="1730"/>
                    <a:pt x="6456" y="1731"/>
                    <a:pt x="6452" y="1731"/>
                  </a:cubicBezTo>
                  <a:cubicBezTo>
                    <a:pt x="6420" y="1731"/>
                    <a:pt x="6383" y="1678"/>
                    <a:pt x="6344" y="1678"/>
                  </a:cubicBezTo>
                  <a:cubicBezTo>
                    <a:pt x="6341" y="1678"/>
                    <a:pt x="6338" y="1678"/>
                    <a:pt x="6335" y="1679"/>
                  </a:cubicBezTo>
                  <a:cubicBezTo>
                    <a:pt x="6335" y="1667"/>
                    <a:pt x="6335" y="1644"/>
                    <a:pt x="6347" y="1620"/>
                  </a:cubicBezTo>
                  <a:cubicBezTo>
                    <a:pt x="6263" y="1620"/>
                    <a:pt x="6370" y="1763"/>
                    <a:pt x="6287" y="1798"/>
                  </a:cubicBezTo>
                  <a:cubicBezTo>
                    <a:pt x="6287" y="1834"/>
                    <a:pt x="6299" y="1822"/>
                    <a:pt x="6263" y="1894"/>
                  </a:cubicBezTo>
                  <a:lnTo>
                    <a:pt x="6335" y="1882"/>
                  </a:lnTo>
                  <a:lnTo>
                    <a:pt x="6335" y="1882"/>
                  </a:lnTo>
                  <a:cubicBezTo>
                    <a:pt x="6311" y="1917"/>
                    <a:pt x="6287" y="1929"/>
                    <a:pt x="6275" y="1929"/>
                  </a:cubicBezTo>
                  <a:cubicBezTo>
                    <a:pt x="6275" y="1953"/>
                    <a:pt x="6275" y="1977"/>
                    <a:pt x="6275" y="2001"/>
                  </a:cubicBezTo>
                  <a:cubicBezTo>
                    <a:pt x="6263" y="1989"/>
                    <a:pt x="6263" y="1989"/>
                    <a:pt x="6251" y="1977"/>
                  </a:cubicBezTo>
                  <a:cubicBezTo>
                    <a:pt x="6216" y="2013"/>
                    <a:pt x="6239" y="2013"/>
                    <a:pt x="6251" y="2025"/>
                  </a:cubicBezTo>
                  <a:cubicBezTo>
                    <a:pt x="6275" y="2036"/>
                    <a:pt x="6275" y="2060"/>
                    <a:pt x="6287" y="2084"/>
                  </a:cubicBezTo>
                  <a:lnTo>
                    <a:pt x="6251" y="2072"/>
                  </a:lnTo>
                  <a:lnTo>
                    <a:pt x="6251" y="2072"/>
                  </a:lnTo>
                  <a:cubicBezTo>
                    <a:pt x="6263" y="2084"/>
                    <a:pt x="6275" y="2096"/>
                    <a:pt x="6287" y="2096"/>
                  </a:cubicBezTo>
                  <a:cubicBezTo>
                    <a:pt x="6287" y="2108"/>
                    <a:pt x="6287" y="2108"/>
                    <a:pt x="6299" y="2120"/>
                  </a:cubicBezTo>
                  <a:cubicBezTo>
                    <a:pt x="6311" y="2108"/>
                    <a:pt x="6347" y="2084"/>
                    <a:pt x="6347" y="2048"/>
                  </a:cubicBezTo>
                  <a:cubicBezTo>
                    <a:pt x="6347" y="2144"/>
                    <a:pt x="6382" y="2191"/>
                    <a:pt x="6370" y="2286"/>
                  </a:cubicBezTo>
                  <a:cubicBezTo>
                    <a:pt x="6347" y="2286"/>
                    <a:pt x="6311" y="2275"/>
                    <a:pt x="6311" y="2275"/>
                  </a:cubicBezTo>
                  <a:lnTo>
                    <a:pt x="6311" y="2275"/>
                  </a:lnTo>
                  <a:cubicBezTo>
                    <a:pt x="6320" y="2309"/>
                    <a:pt x="6347" y="2332"/>
                    <a:pt x="6371" y="2332"/>
                  </a:cubicBezTo>
                  <a:cubicBezTo>
                    <a:pt x="6380" y="2332"/>
                    <a:pt x="6388" y="2329"/>
                    <a:pt x="6394" y="2322"/>
                  </a:cubicBezTo>
                  <a:cubicBezTo>
                    <a:pt x="6406" y="2334"/>
                    <a:pt x="6406" y="2334"/>
                    <a:pt x="6406" y="2334"/>
                  </a:cubicBezTo>
                  <a:cubicBezTo>
                    <a:pt x="6394" y="2358"/>
                    <a:pt x="6382" y="2370"/>
                    <a:pt x="6394" y="2394"/>
                  </a:cubicBezTo>
                  <a:cubicBezTo>
                    <a:pt x="6394" y="2394"/>
                    <a:pt x="6394" y="2406"/>
                    <a:pt x="6394" y="2417"/>
                  </a:cubicBezTo>
                  <a:cubicBezTo>
                    <a:pt x="6401" y="2414"/>
                    <a:pt x="6407" y="2413"/>
                    <a:pt x="6413" y="2413"/>
                  </a:cubicBezTo>
                  <a:cubicBezTo>
                    <a:pt x="6449" y="2413"/>
                    <a:pt x="6469" y="2465"/>
                    <a:pt x="6489" y="2465"/>
                  </a:cubicBezTo>
                  <a:cubicBezTo>
                    <a:pt x="6489" y="2453"/>
                    <a:pt x="6478" y="2441"/>
                    <a:pt x="6466" y="2417"/>
                  </a:cubicBezTo>
                  <a:lnTo>
                    <a:pt x="6466" y="2417"/>
                  </a:lnTo>
                  <a:cubicBezTo>
                    <a:pt x="6513" y="2429"/>
                    <a:pt x="6561" y="2417"/>
                    <a:pt x="6549" y="2453"/>
                  </a:cubicBezTo>
                  <a:cubicBezTo>
                    <a:pt x="6543" y="2451"/>
                    <a:pt x="6538" y="2450"/>
                    <a:pt x="6534" y="2450"/>
                  </a:cubicBezTo>
                  <a:cubicBezTo>
                    <a:pt x="6509" y="2450"/>
                    <a:pt x="6526" y="2495"/>
                    <a:pt x="6509" y="2495"/>
                  </a:cubicBezTo>
                  <a:cubicBezTo>
                    <a:pt x="6503" y="2495"/>
                    <a:pt x="6493" y="2490"/>
                    <a:pt x="6478" y="2477"/>
                  </a:cubicBezTo>
                  <a:lnTo>
                    <a:pt x="6478" y="2477"/>
                  </a:lnTo>
                  <a:cubicBezTo>
                    <a:pt x="6473" y="2510"/>
                    <a:pt x="6481" y="2517"/>
                    <a:pt x="6494" y="2517"/>
                  </a:cubicBezTo>
                  <a:cubicBezTo>
                    <a:pt x="6504" y="2517"/>
                    <a:pt x="6516" y="2513"/>
                    <a:pt x="6528" y="2513"/>
                  </a:cubicBezTo>
                  <a:cubicBezTo>
                    <a:pt x="6541" y="2513"/>
                    <a:pt x="6553" y="2518"/>
                    <a:pt x="6561" y="2537"/>
                  </a:cubicBezTo>
                  <a:lnTo>
                    <a:pt x="6573" y="2584"/>
                  </a:lnTo>
                  <a:cubicBezTo>
                    <a:pt x="6569" y="2585"/>
                    <a:pt x="6565" y="2586"/>
                    <a:pt x="6561" y="2586"/>
                  </a:cubicBezTo>
                  <a:cubicBezTo>
                    <a:pt x="6533" y="2586"/>
                    <a:pt x="6509" y="2558"/>
                    <a:pt x="6503" y="2558"/>
                  </a:cubicBezTo>
                  <a:cubicBezTo>
                    <a:pt x="6502" y="2558"/>
                    <a:pt x="6501" y="2559"/>
                    <a:pt x="6501" y="2560"/>
                  </a:cubicBezTo>
                  <a:lnTo>
                    <a:pt x="6525" y="2584"/>
                  </a:lnTo>
                  <a:cubicBezTo>
                    <a:pt x="6489" y="2584"/>
                    <a:pt x="6430" y="2477"/>
                    <a:pt x="6358" y="2453"/>
                  </a:cubicBezTo>
                  <a:lnTo>
                    <a:pt x="6358" y="2453"/>
                  </a:lnTo>
                  <a:cubicBezTo>
                    <a:pt x="6370" y="2489"/>
                    <a:pt x="6394" y="2537"/>
                    <a:pt x="6418" y="2572"/>
                  </a:cubicBezTo>
                  <a:cubicBezTo>
                    <a:pt x="6501" y="2632"/>
                    <a:pt x="6573" y="2703"/>
                    <a:pt x="6656" y="2751"/>
                  </a:cubicBezTo>
                  <a:cubicBezTo>
                    <a:pt x="6736" y="2800"/>
                    <a:pt x="6815" y="2825"/>
                    <a:pt x="6894" y="2825"/>
                  </a:cubicBezTo>
                  <a:cubicBezTo>
                    <a:pt x="6910" y="2825"/>
                    <a:pt x="6926" y="2824"/>
                    <a:pt x="6942" y="2822"/>
                  </a:cubicBezTo>
                  <a:lnTo>
                    <a:pt x="6930" y="2810"/>
                  </a:lnTo>
                  <a:cubicBezTo>
                    <a:pt x="6930" y="2810"/>
                    <a:pt x="6942" y="2810"/>
                    <a:pt x="6942" y="2798"/>
                  </a:cubicBezTo>
                  <a:lnTo>
                    <a:pt x="6954" y="2798"/>
                  </a:lnTo>
                  <a:lnTo>
                    <a:pt x="6990" y="2787"/>
                  </a:lnTo>
                  <a:cubicBezTo>
                    <a:pt x="7013" y="2822"/>
                    <a:pt x="7073" y="2846"/>
                    <a:pt x="7144" y="2870"/>
                  </a:cubicBezTo>
                  <a:cubicBezTo>
                    <a:pt x="7097" y="2846"/>
                    <a:pt x="7097" y="2846"/>
                    <a:pt x="7097" y="2810"/>
                  </a:cubicBezTo>
                  <a:cubicBezTo>
                    <a:pt x="7106" y="2784"/>
                    <a:pt x="7108" y="2770"/>
                    <a:pt x="7128" y="2770"/>
                  </a:cubicBezTo>
                  <a:cubicBezTo>
                    <a:pt x="7135" y="2770"/>
                    <a:pt x="7144" y="2772"/>
                    <a:pt x="7156" y="2775"/>
                  </a:cubicBezTo>
                  <a:cubicBezTo>
                    <a:pt x="7167" y="2797"/>
                    <a:pt x="7137" y="2798"/>
                    <a:pt x="7162" y="2818"/>
                  </a:cubicBezTo>
                  <a:lnTo>
                    <a:pt x="7162" y="2818"/>
                  </a:lnTo>
                  <a:cubicBezTo>
                    <a:pt x="7150" y="2805"/>
                    <a:pt x="7171" y="2785"/>
                    <a:pt x="7192" y="2775"/>
                  </a:cubicBezTo>
                  <a:cubicBezTo>
                    <a:pt x="7216" y="2798"/>
                    <a:pt x="7263" y="2787"/>
                    <a:pt x="7275" y="2810"/>
                  </a:cubicBezTo>
                  <a:cubicBezTo>
                    <a:pt x="7271" y="2814"/>
                    <a:pt x="7267" y="2816"/>
                    <a:pt x="7263" y="2816"/>
                  </a:cubicBezTo>
                  <a:cubicBezTo>
                    <a:pt x="7255" y="2816"/>
                    <a:pt x="7247" y="2810"/>
                    <a:pt x="7240" y="2810"/>
                  </a:cubicBezTo>
                  <a:cubicBezTo>
                    <a:pt x="7228" y="2822"/>
                    <a:pt x="7299" y="2822"/>
                    <a:pt x="7263" y="2858"/>
                  </a:cubicBezTo>
                  <a:cubicBezTo>
                    <a:pt x="7275" y="2846"/>
                    <a:pt x="7299" y="2846"/>
                    <a:pt x="7311" y="2834"/>
                  </a:cubicBezTo>
                  <a:cubicBezTo>
                    <a:pt x="7359" y="2846"/>
                    <a:pt x="7311" y="2882"/>
                    <a:pt x="7323" y="2882"/>
                  </a:cubicBezTo>
                  <a:cubicBezTo>
                    <a:pt x="7418" y="2834"/>
                    <a:pt x="7430" y="2763"/>
                    <a:pt x="7490" y="2703"/>
                  </a:cubicBezTo>
                  <a:cubicBezTo>
                    <a:pt x="7490" y="2712"/>
                    <a:pt x="7510" y="2742"/>
                    <a:pt x="7515" y="2750"/>
                  </a:cubicBezTo>
                  <a:lnTo>
                    <a:pt x="7515" y="2750"/>
                  </a:lnTo>
                  <a:cubicBezTo>
                    <a:pt x="7567" y="2732"/>
                    <a:pt x="7581" y="2660"/>
                    <a:pt x="7599" y="2606"/>
                  </a:cubicBezTo>
                  <a:lnTo>
                    <a:pt x="7599" y="2606"/>
                  </a:lnTo>
                  <a:cubicBezTo>
                    <a:pt x="7764" y="2475"/>
                    <a:pt x="7823" y="2309"/>
                    <a:pt x="7918" y="2132"/>
                  </a:cubicBezTo>
                  <a:cubicBezTo>
                    <a:pt x="7894" y="2108"/>
                    <a:pt x="7882" y="2084"/>
                    <a:pt x="7859" y="2072"/>
                  </a:cubicBezTo>
                  <a:lnTo>
                    <a:pt x="7906" y="2025"/>
                  </a:lnTo>
                  <a:cubicBezTo>
                    <a:pt x="7930" y="1917"/>
                    <a:pt x="7918" y="1822"/>
                    <a:pt x="7894" y="1727"/>
                  </a:cubicBezTo>
                  <a:cubicBezTo>
                    <a:pt x="7859" y="1644"/>
                    <a:pt x="7823" y="1572"/>
                    <a:pt x="7775" y="1489"/>
                  </a:cubicBezTo>
                  <a:cubicBezTo>
                    <a:pt x="7740" y="1441"/>
                    <a:pt x="7787" y="1441"/>
                    <a:pt x="7799" y="1405"/>
                  </a:cubicBezTo>
                  <a:cubicBezTo>
                    <a:pt x="7740" y="1286"/>
                    <a:pt x="7656" y="1298"/>
                    <a:pt x="7573" y="1227"/>
                  </a:cubicBezTo>
                  <a:cubicBezTo>
                    <a:pt x="7597" y="1227"/>
                    <a:pt x="7656" y="1215"/>
                    <a:pt x="7632" y="1167"/>
                  </a:cubicBezTo>
                  <a:lnTo>
                    <a:pt x="7632" y="1167"/>
                  </a:lnTo>
                  <a:cubicBezTo>
                    <a:pt x="7621" y="1173"/>
                    <a:pt x="7609" y="1179"/>
                    <a:pt x="7598" y="1179"/>
                  </a:cubicBezTo>
                  <a:cubicBezTo>
                    <a:pt x="7588" y="1179"/>
                    <a:pt x="7579" y="1173"/>
                    <a:pt x="7573" y="1155"/>
                  </a:cubicBezTo>
                  <a:lnTo>
                    <a:pt x="7597" y="1155"/>
                  </a:lnTo>
                  <a:cubicBezTo>
                    <a:pt x="7597" y="1120"/>
                    <a:pt x="7561" y="1108"/>
                    <a:pt x="7525" y="1060"/>
                  </a:cubicBezTo>
                  <a:cubicBezTo>
                    <a:pt x="7454" y="989"/>
                    <a:pt x="7347" y="953"/>
                    <a:pt x="7240" y="953"/>
                  </a:cubicBezTo>
                  <a:cubicBezTo>
                    <a:pt x="7180" y="905"/>
                    <a:pt x="7287" y="905"/>
                    <a:pt x="7287" y="893"/>
                  </a:cubicBezTo>
                  <a:cubicBezTo>
                    <a:pt x="7301" y="916"/>
                    <a:pt x="7309" y="923"/>
                    <a:pt x="7316" y="923"/>
                  </a:cubicBezTo>
                  <a:cubicBezTo>
                    <a:pt x="7326" y="923"/>
                    <a:pt x="7332" y="905"/>
                    <a:pt x="7347" y="905"/>
                  </a:cubicBezTo>
                  <a:cubicBezTo>
                    <a:pt x="7311" y="893"/>
                    <a:pt x="7275" y="882"/>
                    <a:pt x="7287" y="834"/>
                  </a:cubicBezTo>
                  <a:cubicBezTo>
                    <a:pt x="7251" y="810"/>
                    <a:pt x="7228" y="786"/>
                    <a:pt x="7180" y="786"/>
                  </a:cubicBezTo>
                  <a:cubicBezTo>
                    <a:pt x="7204" y="786"/>
                    <a:pt x="7204" y="822"/>
                    <a:pt x="7180" y="822"/>
                  </a:cubicBezTo>
                  <a:cubicBezTo>
                    <a:pt x="7156" y="786"/>
                    <a:pt x="7073" y="751"/>
                    <a:pt x="7097" y="715"/>
                  </a:cubicBezTo>
                  <a:cubicBezTo>
                    <a:pt x="6918" y="596"/>
                    <a:pt x="6704" y="477"/>
                    <a:pt x="6489" y="381"/>
                  </a:cubicBezTo>
                  <a:lnTo>
                    <a:pt x="6489" y="381"/>
                  </a:lnTo>
                  <a:cubicBezTo>
                    <a:pt x="6442" y="393"/>
                    <a:pt x="6513" y="405"/>
                    <a:pt x="6489" y="417"/>
                  </a:cubicBezTo>
                  <a:cubicBezTo>
                    <a:pt x="6481" y="419"/>
                    <a:pt x="6475" y="419"/>
                    <a:pt x="6469" y="419"/>
                  </a:cubicBezTo>
                  <a:cubicBezTo>
                    <a:pt x="6430" y="419"/>
                    <a:pt x="6442" y="391"/>
                    <a:pt x="6411" y="391"/>
                  </a:cubicBezTo>
                  <a:cubicBezTo>
                    <a:pt x="6406" y="391"/>
                    <a:pt x="6401" y="392"/>
                    <a:pt x="6394" y="393"/>
                  </a:cubicBezTo>
                  <a:lnTo>
                    <a:pt x="6430" y="370"/>
                  </a:lnTo>
                  <a:cubicBezTo>
                    <a:pt x="6411" y="362"/>
                    <a:pt x="6391" y="359"/>
                    <a:pt x="6369" y="359"/>
                  </a:cubicBezTo>
                  <a:cubicBezTo>
                    <a:pt x="6320" y="359"/>
                    <a:pt x="6265" y="373"/>
                    <a:pt x="6216" y="381"/>
                  </a:cubicBezTo>
                  <a:cubicBezTo>
                    <a:pt x="6228" y="346"/>
                    <a:pt x="6168" y="334"/>
                    <a:pt x="6228" y="334"/>
                  </a:cubicBezTo>
                  <a:cubicBezTo>
                    <a:pt x="6194" y="323"/>
                    <a:pt x="6202" y="188"/>
                    <a:pt x="6175" y="188"/>
                  </a:cubicBezTo>
                  <a:cubicBezTo>
                    <a:pt x="6173" y="188"/>
                    <a:pt x="6171" y="189"/>
                    <a:pt x="6168" y="191"/>
                  </a:cubicBezTo>
                  <a:lnTo>
                    <a:pt x="6168" y="334"/>
                  </a:lnTo>
                  <a:cubicBezTo>
                    <a:pt x="6162" y="340"/>
                    <a:pt x="6150" y="340"/>
                    <a:pt x="6140" y="340"/>
                  </a:cubicBezTo>
                  <a:cubicBezTo>
                    <a:pt x="6129" y="340"/>
                    <a:pt x="6120" y="340"/>
                    <a:pt x="6120" y="346"/>
                  </a:cubicBezTo>
                  <a:cubicBezTo>
                    <a:pt x="6097" y="310"/>
                    <a:pt x="6085" y="262"/>
                    <a:pt x="6061" y="262"/>
                  </a:cubicBezTo>
                  <a:cubicBezTo>
                    <a:pt x="6061" y="241"/>
                    <a:pt x="6071" y="234"/>
                    <a:pt x="6084" y="234"/>
                  </a:cubicBezTo>
                  <a:cubicBezTo>
                    <a:pt x="6099" y="234"/>
                    <a:pt x="6119" y="244"/>
                    <a:pt x="6132" y="251"/>
                  </a:cubicBezTo>
                  <a:cubicBezTo>
                    <a:pt x="6156" y="191"/>
                    <a:pt x="6061" y="179"/>
                    <a:pt x="6108" y="143"/>
                  </a:cubicBezTo>
                  <a:cubicBezTo>
                    <a:pt x="6102" y="142"/>
                    <a:pt x="6097" y="141"/>
                    <a:pt x="6093" y="141"/>
                  </a:cubicBezTo>
                  <a:cubicBezTo>
                    <a:pt x="6061" y="141"/>
                    <a:pt x="6105" y="180"/>
                    <a:pt x="6073" y="191"/>
                  </a:cubicBezTo>
                  <a:lnTo>
                    <a:pt x="6025" y="167"/>
                  </a:lnTo>
                  <a:lnTo>
                    <a:pt x="6061" y="191"/>
                  </a:lnTo>
                  <a:cubicBezTo>
                    <a:pt x="6031" y="198"/>
                    <a:pt x="6011" y="215"/>
                    <a:pt x="5988" y="215"/>
                  </a:cubicBezTo>
                  <a:cubicBezTo>
                    <a:pt x="5974" y="215"/>
                    <a:pt x="5960" y="209"/>
                    <a:pt x="5942" y="191"/>
                  </a:cubicBezTo>
                  <a:lnTo>
                    <a:pt x="5870" y="239"/>
                  </a:lnTo>
                  <a:cubicBezTo>
                    <a:pt x="5878" y="207"/>
                    <a:pt x="5860" y="207"/>
                    <a:pt x="5839" y="207"/>
                  </a:cubicBezTo>
                  <a:cubicBezTo>
                    <a:pt x="5829" y="207"/>
                    <a:pt x="5819" y="207"/>
                    <a:pt x="5811" y="203"/>
                  </a:cubicBezTo>
                  <a:lnTo>
                    <a:pt x="5835" y="179"/>
                  </a:lnTo>
                  <a:cubicBezTo>
                    <a:pt x="5799" y="167"/>
                    <a:pt x="5775" y="155"/>
                    <a:pt x="5763" y="131"/>
                  </a:cubicBezTo>
                  <a:cubicBezTo>
                    <a:pt x="5769" y="123"/>
                    <a:pt x="5774" y="120"/>
                    <a:pt x="5777" y="120"/>
                  </a:cubicBezTo>
                  <a:cubicBezTo>
                    <a:pt x="5785" y="120"/>
                    <a:pt x="5789" y="131"/>
                    <a:pt x="5797" y="131"/>
                  </a:cubicBezTo>
                  <a:cubicBezTo>
                    <a:pt x="5800" y="131"/>
                    <a:pt x="5805" y="128"/>
                    <a:pt x="5811" y="120"/>
                  </a:cubicBezTo>
                  <a:lnTo>
                    <a:pt x="5775" y="96"/>
                  </a:lnTo>
                  <a:cubicBezTo>
                    <a:pt x="5763" y="120"/>
                    <a:pt x="5739" y="131"/>
                    <a:pt x="5763" y="155"/>
                  </a:cubicBezTo>
                  <a:cubicBezTo>
                    <a:pt x="5726" y="192"/>
                    <a:pt x="5696" y="222"/>
                    <a:pt x="5639" y="222"/>
                  </a:cubicBezTo>
                  <a:cubicBezTo>
                    <a:pt x="5623" y="222"/>
                    <a:pt x="5605" y="220"/>
                    <a:pt x="5585" y="215"/>
                  </a:cubicBezTo>
                  <a:cubicBezTo>
                    <a:pt x="5549" y="155"/>
                    <a:pt x="5644" y="179"/>
                    <a:pt x="5632" y="131"/>
                  </a:cubicBezTo>
                  <a:cubicBezTo>
                    <a:pt x="5622" y="127"/>
                    <a:pt x="5611" y="126"/>
                    <a:pt x="5602" y="126"/>
                  </a:cubicBezTo>
                  <a:cubicBezTo>
                    <a:pt x="5533" y="126"/>
                    <a:pt x="5490" y="217"/>
                    <a:pt x="5443" y="217"/>
                  </a:cubicBezTo>
                  <a:cubicBezTo>
                    <a:pt x="5439" y="217"/>
                    <a:pt x="5434" y="217"/>
                    <a:pt x="5430" y="215"/>
                  </a:cubicBezTo>
                  <a:cubicBezTo>
                    <a:pt x="5415" y="210"/>
                    <a:pt x="5403" y="208"/>
                    <a:pt x="5394" y="208"/>
                  </a:cubicBezTo>
                  <a:cubicBezTo>
                    <a:pt x="5361" y="208"/>
                    <a:pt x="5348" y="229"/>
                    <a:pt x="5309" y="229"/>
                  </a:cubicBezTo>
                  <a:cubicBezTo>
                    <a:pt x="5302" y="229"/>
                    <a:pt x="5295" y="228"/>
                    <a:pt x="5287" y="227"/>
                  </a:cubicBezTo>
                  <a:cubicBezTo>
                    <a:pt x="5311" y="203"/>
                    <a:pt x="5239" y="191"/>
                    <a:pt x="5227" y="155"/>
                  </a:cubicBezTo>
                  <a:lnTo>
                    <a:pt x="5251" y="131"/>
                  </a:lnTo>
                  <a:cubicBezTo>
                    <a:pt x="5227" y="131"/>
                    <a:pt x="5215" y="120"/>
                    <a:pt x="5215" y="96"/>
                  </a:cubicBezTo>
                  <a:cubicBezTo>
                    <a:pt x="5215" y="143"/>
                    <a:pt x="5120" y="131"/>
                    <a:pt x="5061" y="143"/>
                  </a:cubicBezTo>
                  <a:lnTo>
                    <a:pt x="5073" y="191"/>
                  </a:lnTo>
                  <a:cubicBezTo>
                    <a:pt x="5035" y="191"/>
                    <a:pt x="4989" y="206"/>
                    <a:pt x="4954" y="206"/>
                  </a:cubicBezTo>
                  <a:cubicBezTo>
                    <a:pt x="4945" y="206"/>
                    <a:pt x="4937" y="205"/>
                    <a:pt x="4930" y="203"/>
                  </a:cubicBezTo>
                  <a:cubicBezTo>
                    <a:pt x="4858" y="215"/>
                    <a:pt x="4882" y="251"/>
                    <a:pt x="4823" y="286"/>
                  </a:cubicBezTo>
                  <a:cubicBezTo>
                    <a:pt x="4799" y="251"/>
                    <a:pt x="4799" y="215"/>
                    <a:pt x="4811" y="179"/>
                  </a:cubicBezTo>
                  <a:lnTo>
                    <a:pt x="4811" y="179"/>
                  </a:lnTo>
                  <a:cubicBezTo>
                    <a:pt x="4823" y="185"/>
                    <a:pt x="4834" y="185"/>
                    <a:pt x="4846" y="185"/>
                  </a:cubicBezTo>
                  <a:cubicBezTo>
                    <a:pt x="4858" y="185"/>
                    <a:pt x="4870" y="185"/>
                    <a:pt x="4882" y="191"/>
                  </a:cubicBezTo>
                  <a:cubicBezTo>
                    <a:pt x="4951" y="171"/>
                    <a:pt x="5012" y="111"/>
                    <a:pt x="5078" y="111"/>
                  </a:cubicBezTo>
                  <a:cubicBezTo>
                    <a:pt x="5092" y="111"/>
                    <a:pt x="5106" y="113"/>
                    <a:pt x="5120" y="120"/>
                  </a:cubicBezTo>
                  <a:cubicBezTo>
                    <a:pt x="5133" y="85"/>
                    <a:pt x="5129" y="76"/>
                    <a:pt x="5117" y="76"/>
                  </a:cubicBezTo>
                  <a:cubicBezTo>
                    <a:pt x="5101" y="76"/>
                    <a:pt x="5072" y="92"/>
                    <a:pt x="5048" y="92"/>
                  </a:cubicBezTo>
                  <a:cubicBezTo>
                    <a:pt x="5039" y="92"/>
                    <a:pt x="5031" y="90"/>
                    <a:pt x="5025" y="84"/>
                  </a:cubicBezTo>
                  <a:lnTo>
                    <a:pt x="5037" y="84"/>
                  </a:lnTo>
                  <a:cubicBezTo>
                    <a:pt x="5025" y="84"/>
                    <a:pt x="5025" y="84"/>
                    <a:pt x="5025" y="72"/>
                  </a:cubicBezTo>
                  <a:cubicBezTo>
                    <a:pt x="5049" y="72"/>
                    <a:pt x="5096" y="60"/>
                    <a:pt x="5108" y="12"/>
                  </a:cubicBezTo>
                  <a:cubicBezTo>
                    <a:pt x="5069" y="12"/>
                    <a:pt x="5070" y="69"/>
                    <a:pt x="5039" y="69"/>
                  </a:cubicBezTo>
                  <a:cubicBezTo>
                    <a:pt x="5032" y="69"/>
                    <a:pt x="5024" y="66"/>
                    <a:pt x="5013" y="60"/>
                  </a:cubicBezTo>
                  <a:cubicBezTo>
                    <a:pt x="5006" y="63"/>
                    <a:pt x="5000" y="65"/>
                    <a:pt x="4994" y="65"/>
                  </a:cubicBezTo>
                  <a:cubicBezTo>
                    <a:pt x="4956" y="65"/>
                    <a:pt x="4926" y="11"/>
                    <a:pt x="4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13"/>
            <p:cNvSpPr/>
            <p:nvPr/>
          </p:nvSpPr>
          <p:spPr>
            <a:xfrm>
              <a:off x="5447400" y="2316775"/>
              <a:ext cx="1200" cy="625"/>
            </a:xfrm>
            <a:custGeom>
              <a:rect b="b" l="l" r="r" t="t"/>
              <a:pathLst>
                <a:path extrusionOk="0" h="25" w="48">
                  <a:moveTo>
                    <a:pt x="48" y="1"/>
                  </a:moveTo>
                  <a:cubicBezTo>
                    <a:pt x="36" y="1"/>
                    <a:pt x="12" y="1"/>
                    <a:pt x="0" y="13"/>
                  </a:cubicBezTo>
                  <a:lnTo>
                    <a:pt x="24" y="25"/>
                  </a:lnTo>
                  <a:lnTo>
                    <a:pt x="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13"/>
            <p:cNvSpPr/>
            <p:nvPr/>
          </p:nvSpPr>
          <p:spPr>
            <a:xfrm>
              <a:off x="5440675" y="2331550"/>
              <a:ext cx="1375" cy="1625"/>
            </a:xfrm>
            <a:custGeom>
              <a:rect b="b" l="l" r="r" t="t"/>
              <a:pathLst>
                <a:path extrusionOk="0" h="65" w="55">
                  <a:moveTo>
                    <a:pt x="48" y="0"/>
                  </a:moveTo>
                  <a:cubicBezTo>
                    <a:pt x="31" y="0"/>
                    <a:pt x="0" y="54"/>
                    <a:pt x="31" y="65"/>
                  </a:cubicBezTo>
                  <a:lnTo>
                    <a:pt x="55" y="5"/>
                  </a:lnTo>
                  <a:cubicBezTo>
                    <a:pt x="53" y="2"/>
                    <a:pt x="51" y="0"/>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13"/>
            <p:cNvSpPr/>
            <p:nvPr/>
          </p:nvSpPr>
          <p:spPr>
            <a:xfrm>
              <a:off x="5450675" y="2327800"/>
              <a:ext cx="900" cy="1500"/>
            </a:xfrm>
            <a:custGeom>
              <a:rect b="b" l="l" r="r" t="t"/>
              <a:pathLst>
                <a:path extrusionOk="0" h="60" w="36">
                  <a:moveTo>
                    <a:pt x="24" y="0"/>
                  </a:moveTo>
                  <a:cubicBezTo>
                    <a:pt x="0" y="24"/>
                    <a:pt x="0" y="48"/>
                    <a:pt x="24" y="60"/>
                  </a:cubicBezTo>
                  <a:cubicBezTo>
                    <a:pt x="19" y="46"/>
                    <a:pt x="20" y="43"/>
                    <a:pt x="23" y="43"/>
                  </a:cubicBezTo>
                  <a:lnTo>
                    <a:pt x="23" y="43"/>
                  </a:lnTo>
                  <a:cubicBezTo>
                    <a:pt x="25" y="43"/>
                    <a:pt x="28" y="45"/>
                    <a:pt x="31" y="45"/>
                  </a:cubicBezTo>
                  <a:cubicBezTo>
                    <a:pt x="34" y="45"/>
                    <a:pt x="36" y="43"/>
                    <a:pt x="36" y="36"/>
                  </a:cubicBezTo>
                  <a:lnTo>
                    <a:pt x="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13"/>
            <p:cNvSpPr/>
            <p:nvPr/>
          </p:nvSpPr>
          <p:spPr>
            <a:xfrm>
              <a:off x="5441150" y="2337325"/>
              <a:ext cx="1500" cy="2100"/>
            </a:xfrm>
            <a:custGeom>
              <a:rect b="b" l="l" r="r" t="t"/>
              <a:pathLst>
                <a:path extrusionOk="0" h="84" w="60">
                  <a:moveTo>
                    <a:pt x="12" y="0"/>
                  </a:moveTo>
                  <a:cubicBezTo>
                    <a:pt x="60" y="24"/>
                    <a:pt x="0" y="72"/>
                    <a:pt x="48" y="84"/>
                  </a:cubicBezTo>
                  <a:cubicBezTo>
                    <a:pt x="24" y="60"/>
                    <a:pt x="60"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13"/>
            <p:cNvSpPr/>
            <p:nvPr/>
          </p:nvSpPr>
          <p:spPr>
            <a:xfrm>
              <a:off x="5450975" y="2334350"/>
              <a:ext cx="1800" cy="1500"/>
            </a:xfrm>
            <a:custGeom>
              <a:rect b="b" l="l" r="r" t="t"/>
              <a:pathLst>
                <a:path extrusionOk="0" h="60" w="72">
                  <a:moveTo>
                    <a:pt x="36" y="0"/>
                  </a:moveTo>
                  <a:cubicBezTo>
                    <a:pt x="36" y="24"/>
                    <a:pt x="0" y="60"/>
                    <a:pt x="24" y="60"/>
                  </a:cubicBezTo>
                  <a:cubicBezTo>
                    <a:pt x="72" y="48"/>
                    <a:pt x="36" y="24"/>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13"/>
            <p:cNvSpPr/>
            <p:nvPr/>
          </p:nvSpPr>
          <p:spPr>
            <a:xfrm>
              <a:off x="5443825" y="2342375"/>
              <a:ext cx="2700" cy="3275"/>
            </a:xfrm>
            <a:custGeom>
              <a:rect b="b" l="l" r="r" t="t"/>
              <a:pathLst>
                <a:path extrusionOk="0" h="131" w="108">
                  <a:moveTo>
                    <a:pt x="86" y="63"/>
                  </a:moveTo>
                  <a:cubicBezTo>
                    <a:pt x="89" y="66"/>
                    <a:pt x="92" y="69"/>
                    <a:pt x="96" y="72"/>
                  </a:cubicBezTo>
                  <a:cubicBezTo>
                    <a:pt x="96" y="67"/>
                    <a:pt x="92" y="65"/>
                    <a:pt x="86" y="63"/>
                  </a:cubicBezTo>
                  <a:close/>
                  <a:moveTo>
                    <a:pt x="36" y="1"/>
                  </a:moveTo>
                  <a:cubicBezTo>
                    <a:pt x="24" y="48"/>
                    <a:pt x="36" y="108"/>
                    <a:pt x="0" y="108"/>
                  </a:cubicBezTo>
                  <a:cubicBezTo>
                    <a:pt x="20" y="121"/>
                    <a:pt x="47" y="130"/>
                    <a:pt x="69" y="130"/>
                  </a:cubicBezTo>
                  <a:cubicBezTo>
                    <a:pt x="87" y="130"/>
                    <a:pt x="102" y="124"/>
                    <a:pt x="108" y="108"/>
                  </a:cubicBezTo>
                  <a:cubicBezTo>
                    <a:pt x="72" y="108"/>
                    <a:pt x="60" y="84"/>
                    <a:pt x="60" y="60"/>
                  </a:cubicBezTo>
                  <a:cubicBezTo>
                    <a:pt x="67" y="60"/>
                    <a:pt x="78" y="60"/>
                    <a:pt x="86" y="63"/>
                  </a:cubicBezTo>
                  <a:lnTo>
                    <a:pt x="86" y="63"/>
                  </a:lnTo>
                  <a:cubicBezTo>
                    <a:pt x="60" y="36"/>
                    <a:pt x="58" y="33"/>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13"/>
            <p:cNvSpPr/>
            <p:nvPr/>
          </p:nvSpPr>
          <p:spPr>
            <a:xfrm>
              <a:off x="5450525" y="2335825"/>
              <a:ext cx="2250" cy="1825"/>
            </a:xfrm>
            <a:custGeom>
              <a:rect b="b" l="l" r="r" t="t"/>
              <a:pathLst>
                <a:path extrusionOk="0" h="73" w="90">
                  <a:moveTo>
                    <a:pt x="90" y="1"/>
                  </a:moveTo>
                  <a:lnTo>
                    <a:pt x="90" y="1"/>
                  </a:lnTo>
                  <a:cubicBezTo>
                    <a:pt x="66" y="13"/>
                    <a:pt x="42" y="25"/>
                    <a:pt x="42" y="48"/>
                  </a:cubicBezTo>
                  <a:lnTo>
                    <a:pt x="6" y="48"/>
                  </a:lnTo>
                  <a:cubicBezTo>
                    <a:pt x="1" y="54"/>
                    <a:pt x="0" y="56"/>
                    <a:pt x="3" y="56"/>
                  </a:cubicBezTo>
                  <a:cubicBezTo>
                    <a:pt x="7" y="56"/>
                    <a:pt x="21" y="50"/>
                    <a:pt x="33" y="50"/>
                  </a:cubicBezTo>
                  <a:cubicBezTo>
                    <a:pt x="44" y="50"/>
                    <a:pt x="54" y="55"/>
                    <a:pt x="54" y="72"/>
                  </a:cubicBezTo>
                  <a:cubicBezTo>
                    <a:pt x="66" y="48"/>
                    <a:pt x="90" y="37"/>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13"/>
            <p:cNvSpPr/>
            <p:nvPr/>
          </p:nvSpPr>
          <p:spPr>
            <a:xfrm>
              <a:off x="5443825" y="2346850"/>
              <a:ext cx="3000" cy="3000"/>
            </a:xfrm>
            <a:custGeom>
              <a:rect b="b" l="l" r="r" t="t"/>
              <a:pathLst>
                <a:path extrusionOk="0" h="120" w="120">
                  <a:moveTo>
                    <a:pt x="0" y="0"/>
                  </a:moveTo>
                  <a:cubicBezTo>
                    <a:pt x="24" y="60"/>
                    <a:pt x="84" y="108"/>
                    <a:pt x="108" y="119"/>
                  </a:cubicBezTo>
                  <a:lnTo>
                    <a:pt x="119" y="96"/>
                  </a:lnTo>
                  <a:cubicBezTo>
                    <a:pt x="72" y="72"/>
                    <a:pt x="48"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13"/>
            <p:cNvSpPr/>
            <p:nvPr/>
          </p:nvSpPr>
          <p:spPr>
            <a:xfrm>
              <a:off x="5450375" y="2339700"/>
              <a:ext cx="1800" cy="925"/>
            </a:xfrm>
            <a:custGeom>
              <a:rect b="b" l="l" r="r" t="t"/>
              <a:pathLst>
                <a:path extrusionOk="0" h="37" w="72">
                  <a:moveTo>
                    <a:pt x="36" y="1"/>
                  </a:moveTo>
                  <a:cubicBezTo>
                    <a:pt x="48" y="24"/>
                    <a:pt x="0" y="13"/>
                    <a:pt x="24" y="36"/>
                  </a:cubicBezTo>
                  <a:lnTo>
                    <a:pt x="72" y="24"/>
                  </a:lnTo>
                  <a:cubicBezTo>
                    <a:pt x="72" y="14"/>
                    <a:pt x="70" y="11"/>
                    <a:pt x="67" y="11"/>
                  </a:cubicBezTo>
                  <a:cubicBezTo>
                    <a:pt x="61" y="11"/>
                    <a:pt x="49" y="26"/>
                    <a:pt x="41" y="26"/>
                  </a:cubicBezTo>
                  <a:cubicBezTo>
                    <a:pt x="39" y="26"/>
                    <a:pt x="37" y="26"/>
                    <a:pt x="36" y="24"/>
                  </a:cubicBezTo>
                  <a:cubicBezTo>
                    <a:pt x="48" y="13"/>
                    <a:pt x="48"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13"/>
            <p:cNvSpPr/>
            <p:nvPr/>
          </p:nvSpPr>
          <p:spPr>
            <a:xfrm>
              <a:off x="5453050" y="2341750"/>
              <a:ext cx="1800" cy="1550"/>
            </a:xfrm>
            <a:custGeom>
              <a:rect b="b" l="l" r="r" t="t"/>
              <a:pathLst>
                <a:path extrusionOk="0" h="62" w="72">
                  <a:moveTo>
                    <a:pt x="52" y="1"/>
                  </a:moveTo>
                  <a:cubicBezTo>
                    <a:pt x="38" y="1"/>
                    <a:pt x="36" y="29"/>
                    <a:pt x="1" y="38"/>
                  </a:cubicBezTo>
                  <a:cubicBezTo>
                    <a:pt x="12" y="50"/>
                    <a:pt x="24" y="50"/>
                    <a:pt x="36" y="62"/>
                  </a:cubicBezTo>
                  <a:cubicBezTo>
                    <a:pt x="48" y="50"/>
                    <a:pt x="60" y="26"/>
                    <a:pt x="72" y="14"/>
                  </a:cubicBezTo>
                  <a:cubicBezTo>
                    <a:pt x="63" y="4"/>
                    <a:pt x="56" y="1"/>
                    <a:pt x="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13"/>
            <p:cNvSpPr/>
            <p:nvPr/>
          </p:nvSpPr>
          <p:spPr>
            <a:xfrm>
              <a:off x="5452750" y="2344175"/>
              <a:ext cx="2400" cy="625"/>
            </a:xfrm>
            <a:custGeom>
              <a:rect b="b" l="l" r="r" t="t"/>
              <a:pathLst>
                <a:path extrusionOk="0" h="25" w="96">
                  <a:moveTo>
                    <a:pt x="1" y="0"/>
                  </a:moveTo>
                  <a:lnTo>
                    <a:pt x="1" y="12"/>
                  </a:lnTo>
                  <a:cubicBezTo>
                    <a:pt x="36" y="12"/>
                    <a:pt x="60" y="24"/>
                    <a:pt x="96" y="24"/>
                  </a:cubicBezTo>
                  <a:cubicBezTo>
                    <a:pt x="48" y="12"/>
                    <a:pt x="48"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13"/>
            <p:cNvSpPr/>
            <p:nvPr/>
          </p:nvSpPr>
          <p:spPr>
            <a:xfrm>
              <a:off x="5468350" y="2360125"/>
              <a:ext cx="1500" cy="850"/>
            </a:xfrm>
            <a:custGeom>
              <a:rect b="b" l="l" r="r" t="t"/>
              <a:pathLst>
                <a:path extrusionOk="0" h="34" w="60">
                  <a:moveTo>
                    <a:pt x="4" y="0"/>
                  </a:moveTo>
                  <a:cubicBezTo>
                    <a:pt x="1" y="0"/>
                    <a:pt x="1" y="2"/>
                    <a:pt x="8" y="5"/>
                  </a:cubicBezTo>
                  <a:cubicBezTo>
                    <a:pt x="8" y="23"/>
                    <a:pt x="52" y="34"/>
                    <a:pt x="58" y="34"/>
                  </a:cubicBezTo>
                  <a:cubicBezTo>
                    <a:pt x="59" y="34"/>
                    <a:pt x="56" y="32"/>
                    <a:pt x="43" y="29"/>
                  </a:cubicBezTo>
                  <a:cubicBezTo>
                    <a:pt x="43" y="12"/>
                    <a:pt x="11" y="0"/>
                    <a:pt x="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13"/>
            <p:cNvSpPr/>
            <p:nvPr/>
          </p:nvSpPr>
          <p:spPr>
            <a:xfrm>
              <a:off x="5464350" y="2350425"/>
              <a:ext cx="1825" cy="825"/>
            </a:xfrm>
            <a:custGeom>
              <a:rect b="b" l="l" r="r" t="t"/>
              <a:pathLst>
                <a:path extrusionOk="0" h="33" w="73">
                  <a:moveTo>
                    <a:pt x="72" y="0"/>
                  </a:moveTo>
                  <a:lnTo>
                    <a:pt x="72" y="0"/>
                  </a:lnTo>
                  <a:cubicBezTo>
                    <a:pt x="60" y="12"/>
                    <a:pt x="13" y="0"/>
                    <a:pt x="1" y="24"/>
                  </a:cubicBezTo>
                  <a:cubicBezTo>
                    <a:pt x="7" y="30"/>
                    <a:pt x="13" y="33"/>
                    <a:pt x="19" y="33"/>
                  </a:cubicBezTo>
                  <a:cubicBezTo>
                    <a:pt x="25" y="33"/>
                    <a:pt x="31" y="30"/>
                    <a:pt x="37" y="24"/>
                  </a:cubicBezTo>
                  <a:cubicBezTo>
                    <a:pt x="60" y="24"/>
                    <a:pt x="72" y="12"/>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13"/>
            <p:cNvSpPr/>
            <p:nvPr/>
          </p:nvSpPr>
          <p:spPr>
            <a:xfrm>
              <a:off x="5470600" y="2334050"/>
              <a:ext cx="1525" cy="1225"/>
            </a:xfrm>
            <a:custGeom>
              <a:rect b="b" l="l" r="r" t="t"/>
              <a:pathLst>
                <a:path extrusionOk="0" h="49" w="61">
                  <a:moveTo>
                    <a:pt x="1" y="0"/>
                  </a:moveTo>
                  <a:lnTo>
                    <a:pt x="1" y="0"/>
                  </a:lnTo>
                  <a:cubicBezTo>
                    <a:pt x="9" y="9"/>
                    <a:pt x="6" y="17"/>
                    <a:pt x="12" y="17"/>
                  </a:cubicBezTo>
                  <a:cubicBezTo>
                    <a:pt x="14" y="17"/>
                    <a:pt x="18" y="16"/>
                    <a:pt x="25" y="12"/>
                  </a:cubicBezTo>
                  <a:cubicBezTo>
                    <a:pt x="25" y="36"/>
                    <a:pt x="37" y="48"/>
                    <a:pt x="61" y="48"/>
                  </a:cubicBezTo>
                  <a:cubicBezTo>
                    <a:pt x="49" y="36"/>
                    <a:pt x="37"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13"/>
            <p:cNvSpPr/>
            <p:nvPr/>
          </p:nvSpPr>
          <p:spPr>
            <a:xfrm>
              <a:off x="5469125" y="2329650"/>
              <a:ext cx="925" cy="400"/>
            </a:xfrm>
            <a:custGeom>
              <a:rect b="b" l="l" r="r" t="t"/>
              <a:pathLst>
                <a:path extrusionOk="0" h="16" w="37">
                  <a:moveTo>
                    <a:pt x="18" y="1"/>
                  </a:moveTo>
                  <a:cubicBezTo>
                    <a:pt x="9" y="1"/>
                    <a:pt x="0" y="4"/>
                    <a:pt x="0" y="10"/>
                  </a:cubicBezTo>
                  <a:cubicBezTo>
                    <a:pt x="8" y="10"/>
                    <a:pt x="11" y="15"/>
                    <a:pt x="19" y="15"/>
                  </a:cubicBezTo>
                  <a:cubicBezTo>
                    <a:pt x="23" y="15"/>
                    <a:pt x="28" y="14"/>
                    <a:pt x="36" y="10"/>
                  </a:cubicBezTo>
                  <a:cubicBezTo>
                    <a:pt x="36" y="4"/>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13"/>
            <p:cNvSpPr/>
            <p:nvPr/>
          </p:nvSpPr>
          <p:spPr>
            <a:xfrm>
              <a:off x="5435775" y="2293100"/>
              <a:ext cx="925" cy="800"/>
            </a:xfrm>
            <a:custGeom>
              <a:rect b="b" l="l" r="r" t="t"/>
              <a:pathLst>
                <a:path extrusionOk="0" h="32" w="37">
                  <a:moveTo>
                    <a:pt x="15" y="0"/>
                  </a:moveTo>
                  <a:cubicBezTo>
                    <a:pt x="6" y="0"/>
                    <a:pt x="1" y="8"/>
                    <a:pt x="1" y="31"/>
                  </a:cubicBezTo>
                  <a:cubicBezTo>
                    <a:pt x="25" y="31"/>
                    <a:pt x="13" y="7"/>
                    <a:pt x="37" y="7"/>
                  </a:cubicBezTo>
                  <a:cubicBezTo>
                    <a:pt x="28" y="3"/>
                    <a:pt x="21"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13"/>
            <p:cNvSpPr/>
            <p:nvPr/>
          </p:nvSpPr>
          <p:spPr>
            <a:xfrm>
              <a:off x="5434300" y="2292675"/>
              <a:ext cx="325" cy="925"/>
            </a:xfrm>
            <a:custGeom>
              <a:rect b="b" l="l" r="r" t="t"/>
              <a:pathLst>
                <a:path extrusionOk="0" h="37" w="13">
                  <a:moveTo>
                    <a:pt x="0" y="0"/>
                  </a:moveTo>
                  <a:lnTo>
                    <a:pt x="12" y="36"/>
                  </a:lnTo>
                  <a:lnTo>
                    <a:pt x="12" y="2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13"/>
            <p:cNvSpPr/>
            <p:nvPr/>
          </p:nvSpPr>
          <p:spPr>
            <a:xfrm>
              <a:off x="5429825" y="2291175"/>
              <a:ext cx="625" cy="325"/>
            </a:xfrm>
            <a:custGeom>
              <a:rect b="b" l="l" r="r" t="t"/>
              <a:pathLst>
                <a:path extrusionOk="0" h="13" w="25">
                  <a:moveTo>
                    <a:pt x="25" y="1"/>
                  </a:moveTo>
                  <a:lnTo>
                    <a:pt x="25" y="1"/>
                  </a:lnTo>
                  <a:cubicBezTo>
                    <a:pt x="13" y="1"/>
                    <a:pt x="1" y="13"/>
                    <a:pt x="13" y="13"/>
                  </a:cubicBezTo>
                  <a:cubicBezTo>
                    <a:pt x="13" y="13"/>
                    <a:pt x="13"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13"/>
            <p:cNvSpPr/>
            <p:nvPr/>
          </p:nvSpPr>
          <p:spPr>
            <a:xfrm>
              <a:off x="5430425" y="2291175"/>
              <a:ext cx="625" cy="325"/>
            </a:xfrm>
            <a:custGeom>
              <a:rect b="b" l="l" r="r" t="t"/>
              <a:pathLst>
                <a:path extrusionOk="0" h="13" w="25">
                  <a:moveTo>
                    <a:pt x="1" y="1"/>
                  </a:moveTo>
                  <a:cubicBezTo>
                    <a:pt x="13" y="1"/>
                    <a:pt x="13" y="1"/>
                    <a:pt x="13" y="13"/>
                  </a:cubicBez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13"/>
            <p:cNvSpPr/>
            <p:nvPr/>
          </p:nvSpPr>
          <p:spPr>
            <a:xfrm>
              <a:off x="5428350" y="2290600"/>
              <a:ext cx="2100" cy="1800"/>
            </a:xfrm>
            <a:custGeom>
              <a:rect b="b" l="l" r="r" t="t"/>
              <a:pathLst>
                <a:path extrusionOk="0" h="72" w="84">
                  <a:moveTo>
                    <a:pt x="48" y="0"/>
                  </a:moveTo>
                  <a:lnTo>
                    <a:pt x="12" y="24"/>
                  </a:lnTo>
                  <a:lnTo>
                    <a:pt x="36" y="72"/>
                  </a:lnTo>
                  <a:cubicBezTo>
                    <a:pt x="84" y="60"/>
                    <a:pt x="0" y="36"/>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13"/>
            <p:cNvSpPr/>
            <p:nvPr/>
          </p:nvSpPr>
          <p:spPr>
            <a:xfrm>
              <a:off x="5419725" y="2290600"/>
              <a:ext cx="5375" cy="2850"/>
            </a:xfrm>
            <a:custGeom>
              <a:rect b="b" l="l" r="r" t="t"/>
              <a:pathLst>
                <a:path extrusionOk="0" h="114" w="215">
                  <a:moveTo>
                    <a:pt x="107" y="0"/>
                  </a:moveTo>
                  <a:lnTo>
                    <a:pt x="107" y="0"/>
                  </a:lnTo>
                  <a:cubicBezTo>
                    <a:pt x="0" y="12"/>
                    <a:pt x="119" y="95"/>
                    <a:pt x="0" y="107"/>
                  </a:cubicBezTo>
                  <a:cubicBezTo>
                    <a:pt x="12" y="111"/>
                    <a:pt x="22" y="113"/>
                    <a:pt x="31" y="113"/>
                  </a:cubicBezTo>
                  <a:cubicBezTo>
                    <a:pt x="87" y="113"/>
                    <a:pt x="78" y="38"/>
                    <a:pt x="129" y="38"/>
                  </a:cubicBezTo>
                  <a:cubicBezTo>
                    <a:pt x="139" y="38"/>
                    <a:pt x="151" y="41"/>
                    <a:pt x="167" y="48"/>
                  </a:cubicBezTo>
                  <a:cubicBezTo>
                    <a:pt x="135" y="16"/>
                    <a:pt x="161" y="16"/>
                    <a:pt x="186" y="16"/>
                  </a:cubicBezTo>
                  <a:lnTo>
                    <a:pt x="186" y="16"/>
                  </a:lnTo>
                  <a:cubicBezTo>
                    <a:pt x="198" y="16"/>
                    <a:pt x="210" y="16"/>
                    <a:pt x="214" y="12"/>
                  </a:cubicBezTo>
                  <a:cubicBezTo>
                    <a:pt x="209" y="8"/>
                    <a:pt x="203" y="7"/>
                    <a:pt x="197" y="7"/>
                  </a:cubicBezTo>
                  <a:cubicBezTo>
                    <a:pt x="174" y="7"/>
                    <a:pt x="148" y="24"/>
                    <a:pt x="130" y="24"/>
                  </a:cubicBezTo>
                  <a:cubicBezTo>
                    <a:pt x="119" y="24"/>
                    <a:pt x="111" y="19"/>
                    <a:pt x="1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13"/>
            <p:cNvSpPr/>
            <p:nvPr/>
          </p:nvSpPr>
          <p:spPr>
            <a:xfrm>
              <a:off x="5423875" y="2292650"/>
              <a:ext cx="1400" cy="850"/>
            </a:xfrm>
            <a:custGeom>
              <a:rect b="b" l="l" r="r" t="t"/>
              <a:pathLst>
                <a:path extrusionOk="0" h="34" w="56">
                  <a:moveTo>
                    <a:pt x="25" y="0"/>
                  </a:moveTo>
                  <a:cubicBezTo>
                    <a:pt x="15" y="0"/>
                    <a:pt x="5" y="4"/>
                    <a:pt x="1" y="13"/>
                  </a:cubicBezTo>
                  <a:cubicBezTo>
                    <a:pt x="10" y="13"/>
                    <a:pt x="25" y="33"/>
                    <a:pt x="38" y="33"/>
                  </a:cubicBezTo>
                  <a:cubicBezTo>
                    <a:pt x="42" y="33"/>
                    <a:pt x="45" y="31"/>
                    <a:pt x="48" y="25"/>
                  </a:cubicBezTo>
                  <a:cubicBezTo>
                    <a:pt x="56" y="11"/>
                    <a:pt x="40" y="0"/>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13"/>
            <p:cNvSpPr/>
            <p:nvPr/>
          </p:nvSpPr>
          <p:spPr>
            <a:xfrm>
              <a:off x="5418825" y="2290300"/>
              <a:ext cx="1200" cy="600"/>
            </a:xfrm>
            <a:custGeom>
              <a:rect b="b" l="l" r="r" t="t"/>
              <a:pathLst>
                <a:path extrusionOk="0" h="24" w="48">
                  <a:moveTo>
                    <a:pt x="12" y="0"/>
                  </a:moveTo>
                  <a:lnTo>
                    <a:pt x="0" y="12"/>
                  </a:lnTo>
                  <a:lnTo>
                    <a:pt x="48" y="24"/>
                  </a:ln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13"/>
            <p:cNvSpPr/>
            <p:nvPr/>
          </p:nvSpPr>
          <p:spPr>
            <a:xfrm>
              <a:off x="5416550" y="2289700"/>
              <a:ext cx="1100" cy="625"/>
            </a:xfrm>
            <a:custGeom>
              <a:rect b="b" l="l" r="r" t="t"/>
              <a:pathLst>
                <a:path extrusionOk="0" h="25" w="44">
                  <a:moveTo>
                    <a:pt x="44" y="0"/>
                  </a:moveTo>
                  <a:lnTo>
                    <a:pt x="39" y="5"/>
                  </a:lnTo>
                  <a:lnTo>
                    <a:pt x="39" y="5"/>
                  </a:lnTo>
                  <a:cubicBezTo>
                    <a:pt x="42" y="4"/>
                    <a:pt x="44" y="3"/>
                    <a:pt x="44" y="0"/>
                  </a:cubicBezTo>
                  <a:close/>
                  <a:moveTo>
                    <a:pt x="39" y="5"/>
                  </a:moveTo>
                  <a:lnTo>
                    <a:pt x="39" y="5"/>
                  </a:lnTo>
                  <a:cubicBezTo>
                    <a:pt x="27" y="9"/>
                    <a:pt x="1" y="5"/>
                    <a:pt x="20" y="24"/>
                  </a:cubicBezTo>
                  <a:lnTo>
                    <a:pt x="39" y="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13"/>
            <p:cNvSpPr/>
            <p:nvPr/>
          </p:nvSpPr>
          <p:spPr>
            <a:xfrm>
              <a:off x="5411575" y="2289075"/>
              <a:ext cx="1325" cy="1275"/>
            </a:xfrm>
            <a:custGeom>
              <a:rect b="b" l="l" r="r" t="t"/>
              <a:pathLst>
                <a:path extrusionOk="0" h="51" w="53">
                  <a:moveTo>
                    <a:pt x="44" y="0"/>
                  </a:moveTo>
                  <a:cubicBezTo>
                    <a:pt x="16" y="0"/>
                    <a:pt x="0" y="51"/>
                    <a:pt x="40" y="51"/>
                  </a:cubicBezTo>
                  <a:cubicBezTo>
                    <a:pt x="43" y="51"/>
                    <a:pt x="48" y="50"/>
                    <a:pt x="52" y="49"/>
                  </a:cubicBezTo>
                  <a:lnTo>
                    <a:pt x="40" y="49"/>
                  </a:lnTo>
                  <a:cubicBezTo>
                    <a:pt x="40" y="37"/>
                    <a:pt x="5" y="2"/>
                    <a:pt x="52" y="2"/>
                  </a:cubicBezTo>
                  <a:cubicBezTo>
                    <a:pt x="49" y="1"/>
                    <a:pt x="47" y="0"/>
                    <a:pt x="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13"/>
            <p:cNvSpPr/>
            <p:nvPr/>
          </p:nvSpPr>
          <p:spPr>
            <a:xfrm>
              <a:off x="5402750" y="2291475"/>
              <a:ext cx="1500" cy="625"/>
            </a:xfrm>
            <a:custGeom>
              <a:rect b="b" l="l" r="r" t="t"/>
              <a:pathLst>
                <a:path extrusionOk="0" h="25" w="60">
                  <a:moveTo>
                    <a:pt x="48" y="1"/>
                  </a:moveTo>
                  <a:lnTo>
                    <a:pt x="0" y="13"/>
                  </a:lnTo>
                  <a:lnTo>
                    <a:pt x="12" y="25"/>
                  </a:lnTo>
                  <a:cubicBezTo>
                    <a:pt x="36" y="25"/>
                    <a:pt x="60" y="13"/>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13"/>
            <p:cNvSpPr/>
            <p:nvPr/>
          </p:nvSpPr>
          <p:spPr>
            <a:xfrm>
              <a:off x="5403350" y="2296550"/>
              <a:ext cx="2100" cy="550"/>
            </a:xfrm>
            <a:custGeom>
              <a:rect b="b" l="l" r="r" t="t"/>
              <a:pathLst>
                <a:path extrusionOk="0" h="22" w="84">
                  <a:moveTo>
                    <a:pt x="0" y="0"/>
                  </a:moveTo>
                  <a:cubicBezTo>
                    <a:pt x="8" y="17"/>
                    <a:pt x="17" y="22"/>
                    <a:pt x="26" y="22"/>
                  </a:cubicBezTo>
                  <a:cubicBezTo>
                    <a:pt x="37" y="22"/>
                    <a:pt x="50" y="13"/>
                    <a:pt x="65" y="11"/>
                  </a:cubicBezTo>
                  <a:lnTo>
                    <a:pt x="65" y="11"/>
                  </a:lnTo>
                  <a:cubicBezTo>
                    <a:pt x="70" y="12"/>
                    <a:pt x="76" y="12"/>
                    <a:pt x="84" y="12"/>
                  </a:cubicBezTo>
                  <a:cubicBezTo>
                    <a:pt x="79" y="11"/>
                    <a:pt x="75" y="10"/>
                    <a:pt x="71" y="10"/>
                  </a:cubicBezTo>
                  <a:cubicBezTo>
                    <a:pt x="69" y="10"/>
                    <a:pt x="67" y="10"/>
                    <a:pt x="65" y="11"/>
                  </a:cubicBezTo>
                  <a:lnTo>
                    <a:pt x="65" y="11"/>
                  </a:lnTo>
                  <a:cubicBezTo>
                    <a:pt x="46" y="8"/>
                    <a:pt x="37"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3"/>
            <p:cNvSpPr/>
            <p:nvPr/>
          </p:nvSpPr>
          <p:spPr>
            <a:xfrm>
              <a:off x="5401550" y="2289975"/>
              <a:ext cx="1225" cy="650"/>
            </a:xfrm>
            <a:custGeom>
              <a:rect b="b" l="l" r="r" t="t"/>
              <a:pathLst>
                <a:path extrusionOk="0" h="26" w="49">
                  <a:moveTo>
                    <a:pt x="28" y="0"/>
                  </a:moveTo>
                  <a:cubicBezTo>
                    <a:pt x="14" y="0"/>
                    <a:pt x="1" y="10"/>
                    <a:pt x="1" y="25"/>
                  </a:cubicBezTo>
                  <a:cubicBezTo>
                    <a:pt x="7" y="13"/>
                    <a:pt x="16" y="10"/>
                    <a:pt x="25" y="10"/>
                  </a:cubicBezTo>
                  <a:cubicBezTo>
                    <a:pt x="33" y="10"/>
                    <a:pt x="42" y="13"/>
                    <a:pt x="48" y="13"/>
                  </a:cubicBezTo>
                  <a:cubicBezTo>
                    <a:pt x="44" y="4"/>
                    <a:pt x="36" y="0"/>
                    <a:pt x="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3"/>
            <p:cNvSpPr/>
            <p:nvPr/>
          </p:nvSpPr>
          <p:spPr>
            <a:xfrm>
              <a:off x="5396500" y="2289675"/>
              <a:ext cx="4475" cy="3325"/>
            </a:xfrm>
            <a:custGeom>
              <a:rect b="b" l="l" r="r" t="t"/>
              <a:pathLst>
                <a:path extrusionOk="0" h="133" w="179">
                  <a:moveTo>
                    <a:pt x="169" y="0"/>
                  </a:moveTo>
                  <a:cubicBezTo>
                    <a:pt x="135" y="0"/>
                    <a:pt x="140" y="55"/>
                    <a:pt x="112" y="60"/>
                  </a:cubicBezTo>
                  <a:lnTo>
                    <a:pt x="112" y="60"/>
                  </a:lnTo>
                  <a:cubicBezTo>
                    <a:pt x="110" y="60"/>
                    <a:pt x="108" y="59"/>
                    <a:pt x="106" y="59"/>
                  </a:cubicBezTo>
                  <a:lnTo>
                    <a:pt x="106" y="59"/>
                  </a:lnTo>
                  <a:cubicBezTo>
                    <a:pt x="107" y="59"/>
                    <a:pt x="107" y="60"/>
                    <a:pt x="107" y="61"/>
                  </a:cubicBezTo>
                  <a:cubicBezTo>
                    <a:pt x="109" y="61"/>
                    <a:pt x="111" y="61"/>
                    <a:pt x="112" y="60"/>
                  </a:cubicBezTo>
                  <a:lnTo>
                    <a:pt x="112" y="60"/>
                  </a:lnTo>
                  <a:cubicBezTo>
                    <a:pt x="118" y="64"/>
                    <a:pt x="125" y="71"/>
                    <a:pt x="131" y="85"/>
                  </a:cubicBezTo>
                  <a:lnTo>
                    <a:pt x="179" y="1"/>
                  </a:lnTo>
                  <a:cubicBezTo>
                    <a:pt x="175" y="0"/>
                    <a:pt x="172" y="0"/>
                    <a:pt x="169" y="0"/>
                  </a:cubicBezTo>
                  <a:close/>
                  <a:moveTo>
                    <a:pt x="57" y="6"/>
                  </a:moveTo>
                  <a:cubicBezTo>
                    <a:pt x="35" y="6"/>
                    <a:pt x="15" y="14"/>
                    <a:pt x="0" y="37"/>
                  </a:cubicBezTo>
                  <a:cubicBezTo>
                    <a:pt x="12" y="49"/>
                    <a:pt x="24" y="109"/>
                    <a:pt x="12" y="132"/>
                  </a:cubicBezTo>
                  <a:cubicBezTo>
                    <a:pt x="56" y="115"/>
                    <a:pt x="81" y="59"/>
                    <a:pt x="105" y="59"/>
                  </a:cubicBezTo>
                  <a:cubicBezTo>
                    <a:pt x="105" y="59"/>
                    <a:pt x="106" y="59"/>
                    <a:pt x="106" y="59"/>
                  </a:cubicBezTo>
                  <a:lnTo>
                    <a:pt x="106" y="59"/>
                  </a:lnTo>
                  <a:cubicBezTo>
                    <a:pt x="96" y="36"/>
                    <a:pt x="107" y="25"/>
                    <a:pt x="96" y="13"/>
                  </a:cubicBezTo>
                  <a:cubicBezTo>
                    <a:pt x="82" y="9"/>
                    <a:pt x="69" y="6"/>
                    <a:pt x="57" y="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13"/>
            <p:cNvSpPr/>
            <p:nvPr/>
          </p:nvSpPr>
          <p:spPr>
            <a:xfrm>
              <a:off x="5400950" y="2294150"/>
              <a:ext cx="1525" cy="1525"/>
            </a:xfrm>
            <a:custGeom>
              <a:rect b="b" l="l" r="r" t="t"/>
              <a:pathLst>
                <a:path extrusionOk="0" h="61" w="61">
                  <a:moveTo>
                    <a:pt x="25" y="1"/>
                  </a:moveTo>
                  <a:cubicBezTo>
                    <a:pt x="37" y="25"/>
                    <a:pt x="13" y="25"/>
                    <a:pt x="1" y="37"/>
                  </a:cubicBezTo>
                  <a:cubicBezTo>
                    <a:pt x="4" y="54"/>
                    <a:pt x="10" y="60"/>
                    <a:pt x="16" y="60"/>
                  </a:cubicBezTo>
                  <a:cubicBezTo>
                    <a:pt x="32" y="60"/>
                    <a:pt x="52" y="25"/>
                    <a:pt x="60" y="25"/>
                  </a:cubicBezTo>
                  <a:lnTo>
                    <a:pt x="2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13"/>
            <p:cNvSpPr/>
            <p:nvPr/>
          </p:nvSpPr>
          <p:spPr>
            <a:xfrm>
              <a:off x="5389350" y="2292675"/>
              <a:ext cx="1525" cy="625"/>
            </a:xfrm>
            <a:custGeom>
              <a:rect b="b" l="l" r="r" t="t"/>
              <a:pathLst>
                <a:path extrusionOk="0" h="25" w="61">
                  <a:moveTo>
                    <a:pt x="60" y="0"/>
                  </a:moveTo>
                  <a:lnTo>
                    <a:pt x="1" y="24"/>
                  </a:lnTo>
                  <a:lnTo>
                    <a:pt x="24" y="24"/>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3"/>
            <p:cNvSpPr/>
            <p:nvPr/>
          </p:nvSpPr>
          <p:spPr>
            <a:xfrm>
              <a:off x="5388450" y="2292075"/>
              <a:ext cx="1225" cy="925"/>
            </a:xfrm>
            <a:custGeom>
              <a:rect b="b" l="l" r="r" t="t"/>
              <a:pathLst>
                <a:path extrusionOk="0" h="37" w="49">
                  <a:moveTo>
                    <a:pt x="48" y="1"/>
                  </a:moveTo>
                  <a:cubicBezTo>
                    <a:pt x="37" y="13"/>
                    <a:pt x="13" y="24"/>
                    <a:pt x="1" y="36"/>
                  </a:cubicBezTo>
                  <a:cubicBezTo>
                    <a:pt x="25" y="24"/>
                    <a:pt x="37" y="24"/>
                    <a:pt x="48" y="13"/>
                  </a:cubicBezTo>
                  <a:lnTo>
                    <a:pt x="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13"/>
            <p:cNvSpPr/>
            <p:nvPr/>
          </p:nvSpPr>
          <p:spPr>
            <a:xfrm>
              <a:off x="5387875" y="2291775"/>
              <a:ext cx="1200" cy="325"/>
            </a:xfrm>
            <a:custGeom>
              <a:rect b="b" l="l" r="r" t="t"/>
              <a:pathLst>
                <a:path extrusionOk="0" h="13" w="48">
                  <a:moveTo>
                    <a:pt x="48" y="1"/>
                  </a:moveTo>
                  <a:lnTo>
                    <a:pt x="0" y="13"/>
                  </a:lnTo>
                  <a:lnTo>
                    <a:pt x="12" y="13"/>
                  </a:lnTo>
                  <a:lnTo>
                    <a:pt x="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13"/>
            <p:cNvSpPr/>
            <p:nvPr/>
          </p:nvSpPr>
          <p:spPr>
            <a:xfrm>
              <a:off x="5384300" y="2292375"/>
              <a:ext cx="1625" cy="625"/>
            </a:xfrm>
            <a:custGeom>
              <a:rect b="b" l="l" r="r" t="t"/>
              <a:pathLst>
                <a:path extrusionOk="0" h="25" w="65">
                  <a:moveTo>
                    <a:pt x="0" y="1"/>
                  </a:moveTo>
                  <a:lnTo>
                    <a:pt x="12" y="24"/>
                  </a:lnTo>
                  <a:cubicBezTo>
                    <a:pt x="17" y="22"/>
                    <a:pt x="23" y="21"/>
                    <a:pt x="29" y="21"/>
                  </a:cubicBezTo>
                  <a:cubicBezTo>
                    <a:pt x="40" y="21"/>
                    <a:pt x="50" y="24"/>
                    <a:pt x="56" y="24"/>
                  </a:cubicBezTo>
                  <a:cubicBezTo>
                    <a:pt x="62" y="24"/>
                    <a:pt x="64" y="21"/>
                    <a:pt x="60" y="12"/>
                  </a:cubicBezTo>
                  <a:lnTo>
                    <a:pt x="60" y="12"/>
                  </a:lnTo>
                  <a:cubicBezTo>
                    <a:pt x="55" y="17"/>
                    <a:pt x="46" y="20"/>
                    <a:pt x="36" y="20"/>
                  </a:cubicBezTo>
                  <a:cubicBezTo>
                    <a:pt x="22" y="20"/>
                    <a:pt x="7" y="1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3"/>
            <p:cNvSpPr/>
            <p:nvPr/>
          </p:nvSpPr>
          <p:spPr>
            <a:xfrm>
              <a:off x="5376250" y="2309350"/>
              <a:ext cx="625" cy="900"/>
            </a:xfrm>
            <a:custGeom>
              <a:rect b="b" l="l" r="r" t="t"/>
              <a:pathLst>
                <a:path extrusionOk="0" h="36" w="25">
                  <a:moveTo>
                    <a:pt x="1" y="0"/>
                  </a:moveTo>
                  <a:lnTo>
                    <a:pt x="1" y="36"/>
                  </a:lnTo>
                  <a:lnTo>
                    <a:pt x="13" y="36"/>
                  </a:lnTo>
                  <a:cubicBezTo>
                    <a:pt x="25" y="24"/>
                    <a:pt x="13"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13"/>
            <p:cNvSpPr/>
            <p:nvPr/>
          </p:nvSpPr>
          <p:spPr>
            <a:xfrm>
              <a:off x="5373575" y="2308975"/>
              <a:ext cx="2400" cy="1575"/>
            </a:xfrm>
            <a:custGeom>
              <a:rect b="b" l="l" r="r" t="t"/>
              <a:pathLst>
                <a:path extrusionOk="0" h="63" w="96">
                  <a:moveTo>
                    <a:pt x="86" y="1"/>
                  </a:moveTo>
                  <a:cubicBezTo>
                    <a:pt x="68" y="1"/>
                    <a:pt x="55" y="27"/>
                    <a:pt x="24" y="27"/>
                  </a:cubicBezTo>
                  <a:lnTo>
                    <a:pt x="36" y="3"/>
                  </a:lnTo>
                  <a:lnTo>
                    <a:pt x="1" y="63"/>
                  </a:lnTo>
                  <a:cubicBezTo>
                    <a:pt x="60" y="63"/>
                    <a:pt x="48" y="15"/>
                    <a:pt x="96" y="3"/>
                  </a:cubicBezTo>
                  <a:cubicBezTo>
                    <a:pt x="92" y="2"/>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3"/>
            <p:cNvSpPr/>
            <p:nvPr/>
          </p:nvSpPr>
          <p:spPr>
            <a:xfrm>
              <a:off x="5349075" y="2315000"/>
              <a:ext cx="3100" cy="3175"/>
            </a:xfrm>
            <a:custGeom>
              <a:rect b="b" l="l" r="r" t="t"/>
              <a:pathLst>
                <a:path extrusionOk="0" h="127" w="124">
                  <a:moveTo>
                    <a:pt x="123" y="0"/>
                  </a:moveTo>
                  <a:lnTo>
                    <a:pt x="123" y="0"/>
                  </a:lnTo>
                  <a:cubicBezTo>
                    <a:pt x="88" y="36"/>
                    <a:pt x="52" y="48"/>
                    <a:pt x="4" y="84"/>
                  </a:cubicBezTo>
                  <a:cubicBezTo>
                    <a:pt x="14" y="93"/>
                    <a:pt x="0" y="126"/>
                    <a:pt x="1" y="126"/>
                  </a:cubicBezTo>
                  <a:cubicBezTo>
                    <a:pt x="1" y="126"/>
                    <a:pt x="2" y="124"/>
                    <a:pt x="4" y="119"/>
                  </a:cubicBezTo>
                  <a:lnTo>
                    <a:pt x="52" y="84"/>
                  </a:lnTo>
                  <a:lnTo>
                    <a:pt x="52" y="108"/>
                  </a:lnTo>
                  <a:cubicBezTo>
                    <a:pt x="111" y="108"/>
                    <a:pt x="64" y="60"/>
                    <a:pt x="111" y="60"/>
                  </a:cubicBezTo>
                  <a:cubicBezTo>
                    <a:pt x="111" y="24"/>
                    <a:pt x="99" y="36"/>
                    <a:pt x="1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13"/>
            <p:cNvSpPr/>
            <p:nvPr/>
          </p:nvSpPr>
          <p:spPr>
            <a:xfrm>
              <a:off x="5292625" y="2341775"/>
              <a:ext cx="1200" cy="625"/>
            </a:xfrm>
            <a:custGeom>
              <a:rect b="b" l="l" r="r" t="t"/>
              <a:pathLst>
                <a:path extrusionOk="0" h="25" w="48">
                  <a:moveTo>
                    <a:pt x="12" y="1"/>
                  </a:moveTo>
                  <a:cubicBezTo>
                    <a:pt x="0" y="19"/>
                    <a:pt x="9" y="22"/>
                    <a:pt x="21" y="22"/>
                  </a:cubicBezTo>
                  <a:cubicBezTo>
                    <a:pt x="27" y="22"/>
                    <a:pt x="34" y="21"/>
                    <a:pt x="39" y="21"/>
                  </a:cubicBezTo>
                  <a:cubicBezTo>
                    <a:pt x="41" y="21"/>
                    <a:pt x="43" y="21"/>
                    <a:pt x="44" y="22"/>
                  </a:cubicBezTo>
                  <a:lnTo>
                    <a:pt x="44" y="22"/>
                  </a:lnTo>
                  <a:cubicBezTo>
                    <a:pt x="34" y="11"/>
                    <a:pt x="23" y="1"/>
                    <a:pt x="12" y="1"/>
                  </a:cubicBezTo>
                  <a:close/>
                  <a:moveTo>
                    <a:pt x="44" y="22"/>
                  </a:moveTo>
                  <a:cubicBezTo>
                    <a:pt x="46" y="23"/>
                    <a:pt x="47" y="24"/>
                    <a:pt x="48" y="25"/>
                  </a:cubicBezTo>
                  <a:cubicBezTo>
                    <a:pt x="48" y="23"/>
                    <a:pt x="46" y="22"/>
                    <a:pt x="44" y="2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13"/>
            <p:cNvSpPr/>
            <p:nvPr/>
          </p:nvSpPr>
          <p:spPr>
            <a:xfrm>
              <a:off x="5387275" y="2308750"/>
              <a:ext cx="2400" cy="5975"/>
            </a:xfrm>
            <a:custGeom>
              <a:rect b="b" l="l" r="r" t="t"/>
              <a:pathLst>
                <a:path extrusionOk="0" h="239" w="96">
                  <a:moveTo>
                    <a:pt x="72" y="0"/>
                  </a:moveTo>
                  <a:lnTo>
                    <a:pt x="72" y="0"/>
                  </a:lnTo>
                  <a:cubicBezTo>
                    <a:pt x="12" y="72"/>
                    <a:pt x="0" y="203"/>
                    <a:pt x="48" y="239"/>
                  </a:cubicBezTo>
                  <a:cubicBezTo>
                    <a:pt x="36" y="143"/>
                    <a:pt x="95" y="72"/>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13"/>
            <p:cNvSpPr/>
            <p:nvPr/>
          </p:nvSpPr>
          <p:spPr>
            <a:xfrm>
              <a:off x="5389350" y="2311425"/>
              <a:ext cx="625" cy="2100"/>
            </a:xfrm>
            <a:custGeom>
              <a:rect b="b" l="l" r="r" t="t"/>
              <a:pathLst>
                <a:path extrusionOk="0" h="84" w="25">
                  <a:moveTo>
                    <a:pt x="1" y="1"/>
                  </a:moveTo>
                  <a:lnTo>
                    <a:pt x="24" y="84"/>
                  </a:lnTo>
                  <a:lnTo>
                    <a:pt x="24" y="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13"/>
            <p:cNvSpPr/>
            <p:nvPr/>
          </p:nvSpPr>
          <p:spPr>
            <a:xfrm>
              <a:off x="5390550" y="2310825"/>
              <a:ext cx="325" cy="3000"/>
            </a:xfrm>
            <a:custGeom>
              <a:rect b="b" l="l" r="r" t="t"/>
              <a:pathLst>
                <a:path extrusionOk="0" h="120" w="13">
                  <a:moveTo>
                    <a:pt x="12" y="1"/>
                  </a:moveTo>
                  <a:lnTo>
                    <a:pt x="0" y="13"/>
                  </a:lnTo>
                  <a:lnTo>
                    <a:pt x="0" y="120"/>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13"/>
            <p:cNvSpPr/>
            <p:nvPr/>
          </p:nvSpPr>
          <p:spPr>
            <a:xfrm>
              <a:off x="5385400" y="2315300"/>
              <a:ext cx="3675" cy="5975"/>
            </a:xfrm>
            <a:custGeom>
              <a:rect b="b" l="l" r="r" t="t"/>
              <a:pathLst>
                <a:path extrusionOk="0" h="239" w="147">
                  <a:moveTo>
                    <a:pt x="99" y="0"/>
                  </a:moveTo>
                  <a:cubicBezTo>
                    <a:pt x="65" y="0"/>
                    <a:pt x="63" y="169"/>
                    <a:pt x="24" y="169"/>
                  </a:cubicBezTo>
                  <a:cubicBezTo>
                    <a:pt x="21" y="169"/>
                    <a:pt x="18" y="168"/>
                    <a:pt x="16" y="167"/>
                  </a:cubicBezTo>
                  <a:cubicBezTo>
                    <a:pt x="1" y="212"/>
                    <a:pt x="3" y="221"/>
                    <a:pt x="11" y="221"/>
                  </a:cubicBezTo>
                  <a:cubicBezTo>
                    <a:pt x="16" y="221"/>
                    <a:pt x="25" y="217"/>
                    <a:pt x="33" y="217"/>
                  </a:cubicBezTo>
                  <a:cubicBezTo>
                    <a:pt x="41" y="217"/>
                    <a:pt x="48" y="221"/>
                    <a:pt x="51" y="238"/>
                  </a:cubicBezTo>
                  <a:cubicBezTo>
                    <a:pt x="51" y="203"/>
                    <a:pt x="51" y="179"/>
                    <a:pt x="51" y="155"/>
                  </a:cubicBezTo>
                  <a:cubicBezTo>
                    <a:pt x="65" y="139"/>
                    <a:pt x="74" y="133"/>
                    <a:pt x="82" y="133"/>
                  </a:cubicBezTo>
                  <a:cubicBezTo>
                    <a:pt x="102" y="133"/>
                    <a:pt x="104" y="178"/>
                    <a:pt x="114" y="178"/>
                  </a:cubicBezTo>
                  <a:cubicBezTo>
                    <a:pt x="116" y="178"/>
                    <a:pt x="119" y="175"/>
                    <a:pt x="123" y="167"/>
                  </a:cubicBezTo>
                  <a:cubicBezTo>
                    <a:pt x="147" y="72"/>
                    <a:pt x="63" y="119"/>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13"/>
            <p:cNvSpPr/>
            <p:nvPr/>
          </p:nvSpPr>
          <p:spPr>
            <a:xfrm>
              <a:off x="5457825" y="2392250"/>
              <a:ext cx="300" cy="175"/>
            </a:xfrm>
            <a:custGeom>
              <a:rect b="b" l="l" r="r" t="t"/>
              <a:pathLst>
                <a:path extrusionOk="0" h="7" w="12">
                  <a:moveTo>
                    <a:pt x="3" y="1"/>
                  </a:moveTo>
                  <a:cubicBezTo>
                    <a:pt x="1" y="1"/>
                    <a:pt x="0" y="2"/>
                    <a:pt x="0" y="6"/>
                  </a:cubicBezTo>
                  <a:lnTo>
                    <a:pt x="12" y="6"/>
                  </a:lnTo>
                  <a:cubicBezTo>
                    <a:pt x="12" y="6"/>
                    <a:pt x="7"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3"/>
            <p:cNvSpPr/>
            <p:nvPr/>
          </p:nvSpPr>
          <p:spPr>
            <a:xfrm>
              <a:off x="5485500" y="2383150"/>
              <a:ext cx="1200" cy="625"/>
            </a:xfrm>
            <a:custGeom>
              <a:rect b="b" l="l" r="r" t="t"/>
              <a:pathLst>
                <a:path extrusionOk="0" h="25" w="48">
                  <a:moveTo>
                    <a:pt x="24" y="1"/>
                  </a:moveTo>
                  <a:lnTo>
                    <a:pt x="0" y="25"/>
                  </a:lnTo>
                  <a:cubicBezTo>
                    <a:pt x="24" y="25"/>
                    <a:pt x="36" y="13"/>
                    <a:pt x="48" y="13"/>
                  </a:cubicBezTo>
                  <a:cubicBezTo>
                    <a:pt x="48" y="13"/>
                    <a:pt x="3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13"/>
            <p:cNvSpPr/>
            <p:nvPr/>
          </p:nvSpPr>
          <p:spPr>
            <a:xfrm>
              <a:off x="5437575" y="2392100"/>
              <a:ext cx="1200" cy="600"/>
            </a:xfrm>
            <a:custGeom>
              <a:rect b="b" l="l" r="r" t="t"/>
              <a:pathLst>
                <a:path extrusionOk="0" h="24" w="48">
                  <a:moveTo>
                    <a:pt x="0" y="0"/>
                  </a:moveTo>
                  <a:cubicBezTo>
                    <a:pt x="12" y="12"/>
                    <a:pt x="24" y="24"/>
                    <a:pt x="48" y="24"/>
                  </a:cubicBezTo>
                  <a:cubicBezTo>
                    <a:pt x="36" y="12"/>
                    <a:pt x="12"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13"/>
            <p:cNvSpPr/>
            <p:nvPr/>
          </p:nvSpPr>
          <p:spPr>
            <a:xfrm>
              <a:off x="5481625" y="2262600"/>
              <a:ext cx="625" cy="325"/>
            </a:xfrm>
            <a:custGeom>
              <a:rect b="b" l="l" r="r" t="t"/>
              <a:pathLst>
                <a:path extrusionOk="0" h="13" w="25">
                  <a:moveTo>
                    <a:pt x="1" y="1"/>
                  </a:moveTo>
                  <a:lnTo>
                    <a:pt x="12" y="13"/>
                  </a:lnTo>
                  <a:cubicBezTo>
                    <a:pt x="12" y="1"/>
                    <a:pt x="24"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13"/>
            <p:cNvSpPr/>
            <p:nvPr/>
          </p:nvSpPr>
          <p:spPr>
            <a:xfrm>
              <a:off x="5506625" y="2358450"/>
              <a:ext cx="325" cy="1225"/>
            </a:xfrm>
            <a:custGeom>
              <a:rect b="b" l="l" r="r" t="t"/>
              <a:pathLst>
                <a:path extrusionOk="0" h="49" w="13">
                  <a:moveTo>
                    <a:pt x="13" y="1"/>
                  </a:moveTo>
                  <a:lnTo>
                    <a:pt x="13" y="1"/>
                  </a:lnTo>
                  <a:cubicBezTo>
                    <a:pt x="1" y="25"/>
                    <a:pt x="1" y="36"/>
                    <a:pt x="1" y="48"/>
                  </a:cubicBezTo>
                  <a:cubicBezTo>
                    <a:pt x="1" y="36"/>
                    <a:pt x="13" y="13"/>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13"/>
            <p:cNvSpPr/>
            <p:nvPr/>
          </p:nvSpPr>
          <p:spPr>
            <a:xfrm>
              <a:off x="5388150" y="2351900"/>
              <a:ext cx="625" cy="1225"/>
            </a:xfrm>
            <a:custGeom>
              <a:rect b="b" l="l" r="r" t="t"/>
              <a:pathLst>
                <a:path extrusionOk="0" h="49" w="25">
                  <a:moveTo>
                    <a:pt x="1" y="1"/>
                  </a:moveTo>
                  <a:cubicBezTo>
                    <a:pt x="1" y="25"/>
                    <a:pt x="13" y="37"/>
                    <a:pt x="25" y="48"/>
                  </a:cubicBezTo>
                  <a:cubicBezTo>
                    <a:pt x="25" y="37"/>
                    <a:pt x="25" y="2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13"/>
            <p:cNvSpPr/>
            <p:nvPr/>
          </p:nvSpPr>
          <p:spPr>
            <a:xfrm>
              <a:off x="5392625" y="2362925"/>
              <a:ext cx="325" cy="25"/>
            </a:xfrm>
            <a:custGeom>
              <a:rect b="b" l="l" r="r" t="t"/>
              <a:pathLst>
                <a:path extrusionOk="0" h="1" w="13">
                  <a:moveTo>
                    <a:pt x="12" y="0"/>
                  </a:moveTo>
                  <a:lnTo>
                    <a:pt x="1" y="0"/>
                  </a:lnTo>
                  <a:cubicBezTo>
                    <a:pt x="1" y="0"/>
                    <a:pt x="1"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13"/>
            <p:cNvSpPr/>
            <p:nvPr/>
          </p:nvSpPr>
          <p:spPr>
            <a:xfrm>
              <a:off x="5396500" y="2369775"/>
              <a:ext cx="25" cy="25"/>
            </a:xfrm>
            <a:custGeom>
              <a:rect b="b" l="l" r="r" t="t"/>
              <a:pathLst>
                <a:path extrusionOk="0" h="1" w="1">
                  <a:moveTo>
                    <a:pt x="0" y="0"/>
                  </a:moveTo>
                  <a:lnTo>
                    <a:pt x="0" y="0"/>
                  </a:ln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13"/>
            <p:cNvSpPr/>
            <p:nvPr/>
          </p:nvSpPr>
          <p:spPr>
            <a:xfrm>
              <a:off x="5386975" y="2353100"/>
              <a:ext cx="4175" cy="4775"/>
            </a:xfrm>
            <a:custGeom>
              <a:rect b="b" l="l" r="r" t="t"/>
              <a:pathLst>
                <a:path extrusionOk="0" h="191" w="167">
                  <a:moveTo>
                    <a:pt x="72" y="0"/>
                  </a:moveTo>
                  <a:lnTo>
                    <a:pt x="72" y="0"/>
                  </a:lnTo>
                  <a:cubicBezTo>
                    <a:pt x="60" y="48"/>
                    <a:pt x="0" y="84"/>
                    <a:pt x="96" y="108"/>
                  </a:cubicBezTo>
                  <a:lnTo>
                    <a:pt x="96" y="96"/>
                  </a:lnTo>
                  <a:cubicBezTo>
                    <a:pt x="96" y="131"/>
                    <a:pt x="131" y="167"/>
                    <a:pt x="155" y="191"/>
                  </a:cubicBezTo>
                  <a:cubicBezTo>
                    <a:pt x="155" y="191"/>
                    <a:pt x="155" y="179"/>
                    <a:pt x="167" y="179"/>
                  </a:cubicBezTo>
                  <a:cubicBezTo>
                    <a:pt x="155" y="155"/>
                    <a:pt x="143" y="131"/>
                    <a:pt x="143" y="96"/>
                  </a:cubicBezTo>
                  <a:cubicBezTo>
                    <a:pt x="143" y="60"/>
                    <a:pt x="96" y="36"/>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13"/>
            <p:cNvSpPr/>
            <p:nvPr/>
          </p:nvSpPr>
          <p:spPr>
            <a:xfrm>
              <a:off x="5457225" y="2392550"/>
              <a:ext cx="600" cy="150"/>
            </a:xfrm>
            <a:custGeom>
              <a:rect b="b" l="l" r="r" t="t"/>
              <a:pathLst>
                <a:path extrusionOk="0" h="6" w="24">
                  <a:moveTo>
                    <a:pt x="11" y="1"/>
                  </a:moveTo>
                  <a:cubicBezTo>
                    <a:pt x="3" y="1"/>
                    <a:pt x="0" y="6"/>
                    <a:pt x="24" y="6"/>
                  </a:cubicBezTo>
                  <a:cubicBezTo>
                    <a:pt x="20" y="2"/>
                    <a:pt x="15" y="1"/>
                    <a:pt x="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13"/>
            <p:cNvSpPr/>
            <p:nvPr/>
          </p:nvSpPr>
          <p:spPr>
            <a:xfrm>
              <a:off x="5416150" y="2380475"/>
              <a:ext cx="325" cy="25"/>
            </a:xfrm>
            <a:custGeom>
              <a:rect b="b" l="l" r="r" t="t"/>
              <a:pathLst>
                <a:path extrusionOk="0" h="1" w="13">
                  <a:moveTo>
                    <a:pt x="0" y="1"/>
                  </a:moveTo>
                  <a:lnTo>
                    <a:pt x="0" y="1"/>
                  </a:lnTo>
                  <a:cubicBezTo>
                    <a:pt x="12"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13"/>
            <p:cNvSpPr/>
            <p:nvPr/>
          </p:nvSpPr>
          <p:spPr>
            <a:xfrm>
              <a:off x="5449175" y="2393875"/>
              <a:ext cx="925" cy="25"/>
            </a:xfrm>
            <a:custGeom>
              <a:rect b="b" l="l" r="r" t="t"/>
              <a:pathLst>
                <a:path extrusionOk="0" h="1" w="37">
                  <a:moveTo>
                    <a:pt x="36" y="1"/>
                  </a:moveTo>
                  <a:lnTo>
                    <a:pt x="1" y="1"/>
                  </a:lnTo>
                  <a:cubicBezTo>
                    <a:pt x="13" y="1"/>
                    <a:pt x="2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3"/>
            <p:cNvSpPr/>
            <p:nvPr/>
          </p:nvSpPr>
          <p:spPr>
            <a:xfrm>
              <a:off x="5331300" y="2278500"/>
              <a:ext cx="2825" cy="2000"/>
            </a:xfrm>
            <a:custGeom>
              <a:rect b="b" l="l" r="r" t="t"/>
              <a:pathLst>
                <a:path extrusionOk="0" h="80" w="113">
                  <a:moveTo>
                    <a:pt x="106" y="0"/>
                  </a:moveTo>
                  <a:cubicBezTo>
                    <a:pt x="93" y="0"/>
                    <a:pt x="52" y="40"/>
                    <a:pt x="41" y="40"/>
                  </a:cubicBezTo>
                  <a:cubicBezTo>
                    <a:pt x="36" y="40"/>
                    <a:pt x="37" y="32"/>
                    <a:pt x="48" y="8"/>
                  </a:cubicBezTo>
                  <a:lnTo>
                    <a:pt x="48" y="8"/>
                  </a:lnTo>
                  <a:cubicBezTo>
                    <a:pt x="25" y="32"/>
                    <a:pt x="13" y="55"/>
                    <a:pt x="1" y="67"/>
                  </a:cubicBezTo>
                  <a:lnTo>
                    <a:pt x="60" y="79"/>
                  </a:lnTo>
                  <a:cubicBezTo>
                    <a:pt x="72" y="64"/>
                    <a:pt x="72" y="60"/>
                    <a:pt x="68" y="60"/>
                  </a:cubicBezTo>
                  <a:cubicBezTo>
                    <a:pt x="63" y="60"/>
                    <a:pt x="49" y="68"/>
                    <a:pt x="41" y="68"/>
                  </a:cubicBezTo>
                  <a:cubicBezTo>
                    <a:pt x="36" y="68"/>
                    <a:pt x="33" y="65"/>
                    <a:pt x="37" y="55"/>
                  </a:cubicBezTo>
                  <a:cubicBezTo>
                    <a:pt x="60" y="32"/>
                    <a:pt x="84" y="44"/>
                    <a:pt x="108" y="20"/>
                  </a:cubicBezTo>
                  <a:cubicBezTo>
                    <a:pt x="113" y="5"/>
                    <a:pt x="111" y="0"/>
                    <a:pt x="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13"/>
            <p:cNvSpPr/>
            <p:nvPr/>
          </p:nvSpPr>
          <p:spPr>
            <a:xfrm>
              <a:off x="5471500" y="2255175"/>
              <a:ext cx="3300" cy="2700"/>
            </a:xfrm>
            <a:custGeom>
              <a:rect b="b" l="l" r="r" t="t"/>
              <a:pathLst>
                <a:path extrusionOk="0" h="108" w="132">
                  <a:moveTo>
                    <a:pt x="84" y="0"/>
                  </a:moveTo>
                  <a:cubicBezTo>
                    <a:pt x="36" y="12"/>
                    <a:pt x="84" y="84"/>
                    <a:pt x="1" y="84"/>
                  </a:cubicBezTo>
                  <a:cubicBezTo>
                    <a:pt x="13" y="96"/>
                    <a:pt x="36" y="96"/>
                    <a:pt x="48" y="107"/>
                  </a:cubicBezTo>
                  <a:cubicBezTo>
                    <a:pt x="36" y="72"/>
                    <a:pt x="72" y="60"/>
                    <a:pt x="108" y="48"/>
                  </a:cubicBezTo>
                  <a:lnTo>
                    <a:pt x="120" y="60"/>
                  </a:lnTo>
                  <a:cubicBezTo>
                    <a:pt x="120" y="36"/>
                    <a:pt x="132" y="36"/>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13"/>
            <p:cNvSpPr/>
            <p:nvPr/>
          </p:nvSpPr>
          <p:spPr>
            <a:xfrm>
              <a:off x="5472700" y="2257850"/>
              <a:ext cx="925" cy="925"/>
            </a:xfrm>
            <a:custGeom>
              <a:rect b="b" l="l" r="r" t="t"/>
              <a:pathLst>
                <a:path extrusionOk="0" h="37" w="37">
                  <a:moveTo>
                    <a:pt x="0" y="0"/>
                  </a:moveTo>
                  <a:cubicBezTo>
                    <a:pt x="0" y="12"/>
                    <a:pt x="0" y="12"/>
                    <a:pt x="0" y="12"/>
                  </a:cubicBezTo>
                  <a:cubicBezTo>
                    <a:pt x="0" y="12"/>
                    <a:pt x="0" y="24"/>
                    <a:pt x="12" y="24"/>
                  </a:cubicBezTo>
                  <a:cubicBezTo>
                    <a:pt x="24" y="24"/>
                    <a:pt x="24" y="36"/>
                    <a:pt x="36" y="36"/>
                  </a:cubicBezTo>
                  <a:cubicBezTo>
                    <a:pt x="24" y="24"/>
                    <a:pt x="12"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13"/>
            <p:cNvSpPr/>
            <p:nvPr/>
          </p:nvSpPr>
          <p:spPr>
            <a:xfrm>
              <a:off x="5354225" y="2265875"/>
              <a:ext cx="925" cy="325"/>
            </a:xfrm>
            <a:custGeom>
              <a:rect b="b" l="l" r="r" t="t"/>
              <a:pathLst>
                <a:path extrusionOk="0" h="13" w="37">
                  <a:moveTo>
                    <a:pt x="36" y="1"/>
                  </a:moveTo>
                  <a:cubicBezTo>
                    <a:pt x="13" y="1"/>
                    <a:pt x="1" y="1"/>
                    <a:pt x="1" y="13"/>
                  </a:cubicBezTo>
                  <a:cubicBezTo>
                    <a:pt x="13" y="1"/>
                    <a:pt x="24"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13"/>
            <p:cNvSpPr/>
            <p:nvPr/>
          </p:nvSpPr>
          <p:spPr>
            <a:xfrm>
              <a:off x="5517650" y="2368875"/>
              <a:ext cx="325" cy="1225"/>
            </a:xfrm>
            <a:custGeom>
              <a:rect b="b" l="l" r="r" t="t"/>
              <a:pathLst>
                <a:path extrusionOk="0" h="49" w="13">
                  <a:moveTo>
                    <a:pt x="12" y="0"/>
                  </a:moveTo>
                  <a:cubicBezTo>
                    <a:pt x="12" y="24"/>
                    <a:pt x="0" y="36"/>
                    <a:pt x="0" y="48"/>
                  </a:cubicBezTo>
                  <a:cubicBezTo>
                    <a:pt x="12" y="24"/>
                    <a:pt x="12" y="12"/>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13"/>
            <p:cNvSpPr/>
            <p:nvPr/>
          </p:nvSpPr>
          <p:spPr>
            <a:xfrm>
              <a:off x="5489950" y="2266175"/>
              <a:ext cx="1225" cy="1225"/>
            </a:xfrm>
            <a:custGeom>
              <a:rect b="b" l="l" r="r" t="t"/>
              <a:pathLst>
                <a:path extrusionOk="0" h="49" w="49">
                  <a:moveTo>
                    <a:pt x="1" y="1"/>
                  </a:moveTo>
                  <a:lnTo>
                    <a:pt x="1" y="1"/>
                  </a:lnTo>
                  <a:cubicBezTo>
                    <a:pt x="13" y="13"/>
                    <a:pt x="13" y="25"/>
                    <a:pt x="25" y="37"/>
                  </a:cubicBezTo>
                  <a:cubicBezTo>
                    <a:pt x="37" y="37"/>
                    <a:pt x="37" y="37"/>
                    <a:pt x="49" y="48"/>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13"/>
            <p:cNvSpPr/>
            <p:nvPr/>
          </p:nvSpPr>
          <p:spPr>
            <a:xfrm>
              <a:off x="5429525" y="2259550"/>
              <a:ext cx="2925" cy="825"/>
            </a:xfrm>
            <a:custGeom>
              <a:rect b="b" l="l" r="r" t="t"/>
              <a:pathLst>
                <a:path extrusionOk="0" h="33" w="117">
                  <a:moveTo>
                    <a:pt x="109" y="0"/>
                  </a:moveTo>
                  <a:cubicBezTo>
                    <a:pt x="101" y="0"/>
                    <a:pt x="83" y="10"/>
                    <a:pt x="62" y="10"/>
                  </a:cubicBezTo>
                  <a:cubicBezTo>
                    <a:pt x="54" y="10"/>
                    <a:pt x="45" y="8"/>
                    <a:pt x="37" y="4"/>
                  </a:cubicBezTo>
                  <a:lnTo>
                    <a:pt x="1" y="28"/>
                  </a:lnTo>
                  <a:cubicBezTo>
                    <a:pt x="13" y="32"/>
                    <a:pt x="25" y="33"/>
                    <a:pt x="37" y="33"/>
                  </a:cubicBezTo>
                  <a:cubicBezTo>
                    <a:pt x="60" y="33"/>
                    <a:pt x="84" y="28"/>
                    <a:pt x="108" y="28"/>
                  </a:cubicBezTo>
                  <a:cubicBezTo>
                    <a:pt x="117" y="6"/>
                    <a:pt x="11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13"/>
            <p:cNvSpPr/>
            <p:nvPr/>
          </p:nvSpPr>
          <p:spPr>
            <a:xfrm>
              <a:off x="5331300" y="2280175"/>
              <a:ext cx="25" cy="25"/>
            </a:xfrm>
            <a:custGeom>
              <a:rect b="b" l="l" r="r" t="t"/>
              <a:pathLst>
                <a:path extrusionOk="0" h="1" w="1">
                  <a:moveTo>
                    <a:pt x="1" y="0"/>
                  </a:moveTo>
                  <a:cubicBezTo>
                    <a:pt x="1" y="0"/>
                    <a:pt x="1" y="0"/>
                    <a:pt x="1" y="0"/>
                  </a:cubicBez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13"/>
            <p:cNvSpPr/>
            <p:nvPr/>
          </p:nvSpPr>
          <p:spPr>
            <a:xfrm>
              <a:off x="5478950" y="2261375"/>
              <a:ext cx="3900" cy="2450"/>
            </a:xfrm>
            <a:custGeom>
              <a:rect b="b" l="l" r="r" t="t"/>
              <a:pathLst>
                <a:path extrusionOk="0" h="98" w="156">
                  <a:moveTo>
                    <a:pt x="9" y="1"/>
                  </a:moveTo>
                  <a:cubicBezTo>
                    <a:pt x="6" y="1"/>
                    <a:pt x="3" y="1"/>
                    <a:pt x="0" y="2"/>
                  </a:cubicBezTo>
                  <a:cubicBezTo>
                    <a:pt x="60" y="38"/>
                    <a:pt x="108" y="62"/>
                    <a:pt x="155" y="98"/>
                  </a:cubicBezTo>
                  <a:lnTo>
                    <a:pt x="119" y="62"/>
                  </a:lnTo>
                  <a:cubicBezTo>
                    <a:pt x="86" y="62"/>
                    <a:pt x="4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13"/>
            <p:cNvSpPr/>
            <p:nvPr/>
          </p:nvSpPr>
          <p:spPr>
            <a:xfrm>
              <a:off x="5389350" y="2321850"/>
              <a:ext cx="2100" cy="6275"/>
            </a:xfrm>
            <a:custGeom>
              <a:rect b="b" l="l" r="r" t="t"/>
              <a:pathLst>
                <a:path extrusionOk="0" h="251" w="84">
                  <a:moveTo>
                    <a:pt x="1" y="0"/>
                  </a:moveTo>
                  <a:lnTo>
                    <a:pt x="1" y="0"/>
                  </a:lnTo>
                  <a:cubicBezTo>
                    <a:pt x="24" y="84"/>
                    <a:pt x="1" y="131"/>
                    <a:pt x="12" y="250"/>
                  </a:cubicBezTo>
                  <a:lnTo>
                    <a:pt x="48" y="155"/>
                  </a:lnTo>
                  <a:lnTo>
                    <a:pt x="60" y="179"/>
                  </a:lnTo>
                  <a:cubicBezTo>
                    <a:pt x="60" y="167"/>
                    <a:pt x="72" y="143"/>
                    <a:pt x="84" y="131"/>
                  </a:cubicBezTo>
                  <a:cubicBezTo>
                    <a:pt x="72" y="36"/>
                    <a:pt x="36" y="2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13"/>
            <p:cNvSpPr/>
            <p:nvPr/>
          </p:nvSpPr>
          <p:spPr>
            <a:xfrm>
              <a:off x="5383700" y="2326600"/>
              <a:ext cx="925" cy="1525"/>
            </a:xfrm>
            <a:custGeom>
              <a:rect b="b" l="l" r="r" t="t"/>
              <a:pathLst>
                <a:path extrusionOk="0" h="61" w="37">
                  <a:moveTo>
                    <a:pt x="36" y="1"/>
                  </a:moveTo>
                  <a:cubicBezTo>
                    <a:pt x="24" y="13"/>
                    <a:pt x="0" y="36"/>
                    <a:pt x="0" y="48"/>
                  </a:cubicBezTo>
                  <a:lnTo>
                    <a:pt x="24" y="60"/>
                  </a:lnTo>
                  <a:lnTo>
                    <a:pt x="3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13"/>
            <p:cNvSpPr/>
            <p:nvPr/>
          </p:nvSpPr>
          <p:spPr>
            <a:xfrm>
              <a:off x="5385825" y="2354525"/>
              <a:ext cx="1175" cy="2775"/>
            </a:xfrm>
            <a:custGeom>
              <a:rect b="b" l="l" r="r" t="t"/>
              <a:pathLst>
                <a:path extrusionOk="0" h="111" w="47">
                  <a:moveTo>
                    <a:pt x="26" y="0"/>
                  </a:moveTo>
                  <a:cubicBezTo>
                    <a:pt x="1" y="0"/>
                    <a:pt x="14" y="110"/>
                    <a:pt x="46" y="110"/>
                  </a:cubicBezTo>
                  <a:lnTo>
                    <a:pt x="34" y="3"/>
                  </a:lnTo>
                  <a:cubicBezTo>
                    <a:pt x="31" y="1"/>
                    <a:pt x="29" y="0"/>
                    <a:pt x="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13"/>
            <p:cNvSpPr/>
            <p:nvPr/>
          </p:nvSpPr>
          <p:spPr>
            <a:xfrm>
              <a:off x="5392025" y="2343575"/>
              <a:ext cx="1225" cy="2400"/>
            </a:xfrm>
            <a:custGeom>
              <a:rect b="b" l="l" r="r" t="t"/>
              <a:pathLst>
                <a:path extrusionOk="0" h="96" w="49">
                  <a:moveTo>
                    <a:pt x="13" y="0"/>
                  </a:moveTo>
                  <a:lnTo>
                    <a:pt x="13" y="0"/>
                  </a:lnTo>
                  <a:cubicBezTo>
                    <a:pt x="1" y="36"/>
                    <a:pt x="13" y="96"/>
                    <a:pt x="36" y="96"/>
                  </a:cubicBezTo>
                  <a:cubicBezTo>
                    <a:pt x="13" y="48"/>
                    <a:pt x="48" y="84"/>
                    <a:pt x="36" y="36"/>
                  </a:cubicBez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13"/>
            <p:cNvSpPr/>
            <p:nvPr/>
          </p:nvSpPr>
          <p:spPr>
            <a:xfrm>
              <a:off x="5389650" y="2363500"/>
              <a:ext cx="1800" cy="2425"/>
            </a:xfrm>
            <a:custGeom>
              <a:rect b="b" l="l" r="r" t="t"/>
              <a:pathLst>
                <a:path extrusionOk="0" h="97" w="72">
                  <a:moveTo>
                    <a:pt x="7" y="0"/>
                  </a:moveTo>
                  <a:cubicBezTo>
                    <a:pt x="5" y="0"/>
                    <a:pt x="3" y="0"/>
                    <a:pt x="0" y="1"/>
                  </a:cubicBezTo>
                  <a:cubicBezTo>
                    <a:pt x="48" y="13"/>
                    <a:pt x="24" y="96"/>
                    <a:pt x="72" y="96"/>
                  </a:cubicBezTo>
                  <a:cubicBezTo>
                    <a:pt x="49" y="85"/>
                    <a:pt x="38" y="0"/>
                    <a:pt x="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13"/>
            <p:cNvSpPr/>
            <p:nvPr/>
          </p:nvSpPr>
          <p:spPr>
            <a:xfrm>
              <a:off x="5397100" y="2354575"/>
              <a:ext cx="1750" cy="3000"/>
            </a:xfrm>
            <a:custGeom>
              <a:rect b="b" l="l" r="r" t="t"/>
              <a:pathLst>
                <a:path extrusionOk="0" h="120" w="70">
                  <a:moveTo>
                    <a:pt x="0" y="1"/>
                  </a:moveTo>
                  <a:cubicBezTo>
                    <a:pt x="2" y="4"/>
                    <a:pt x="3" y="7"/>
                    <a:pt x="5" y="10"/>
                  </a:cubicBezTo>
                  <a:lnTo>
                    <a:pt x="5" y="10"/>
                  </a:lnTo>
                  <a:cubicBezTo>
                    <a:pt x="4" y="7"/>
                    <a:pt x="2" y="4"/>
                    <a:pt x="0" y="1"/>
                  </a:cubicBezTo>
                  <a:close/>
                  <a:moveTo>
                    <a:pt x="5" y="10"/>
                  </a:moveTo>
                  <a:cubicBezTo>
                    <a:pt x="22" y="49"/>
                    <a:pt x="15" y="120"/>
                    <a:pt x="48" y="120"/>
                  </a:cubicBezTo>
                  <a:cubicBezTo>
                    <a:pt x="70" y="87"/>
                    <a:pt x="30" y="53"/>
                    <a:pt x="5" y="1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13"/>
            <p:cNvSpPr/>
            <p:nvPr/>
          </p:nvSpPr>
          <p:spPr>
            <a:xfrm>
              <a:off x="5395900" y="2369775"/>
              <a:ext cx="3450" cy="4525"/>
            </a:xfrm>
            <a:custGeom>
              <a:rect b="b" l="l" r="r" t="t"/>
              <a:pathLst>
                <a:path extrusionOk="0" h="181" w="138">
                  <a:moveTo>
                    <a:pt x="103" y="92"/>
                  </a:moveTo>
                  <a:cubicBezTo>
                    <a:pt x="104" y="93"/>
                    <a:pt x="106" y="94"/>
                    <a:pt x="108" y="95"/>
                  </a:cubicBezTo>
                  <a:cubicBezTo>
                    <a:pt x="106" y="94"/>
                    <a:pt x="105" y="93"/>
                    <a:pt x="103" y="92"/>
                  </a:cubicBezTo>
                  <a:close/>
                  <a:moveTo>
                    <a:pt x="1" y="0"/>
                  </a:moveTo>
                  <a:lnTo>
                    <a:pt x="1" y="0"/>
                  </a:lnTo>
                  <a:cubicBezTo>
                    <a:pt x="12" y="60"/>
                    <a:pt x="60" y="143"/>
                    <a:pt x="24" y="155"/>
                  </a:cubicBezTo>
                  <a:cubicBezTo>
                    <a:pt x="50" y="168"/>
                    <a:pt x="82" y="180"/>
                    <a:pt x="105" y="180"/>
                  </a:cubicBezTo>
                  <a:cubicBezTo>
                    <a:pt x="125" y="180"/>
                    <a:pt x="137" y="171"/>
                    <a:pt x="131" y="143"/>
                  </a:cubicBezTo>
                  <a:lnTo>
                    <a:pt x="131" y="143"/>
                  </a:lnTo>
                  <a:cubicBezTo>
                    <a:pt x="127" y="145"/>
                    <a:pt x="122" y="145"/>
                    <a:pt x="119" y="145"/>
                  </a:cubicBezTo>
                  <a:cubicBezTo>
                    <a:pt x="92" y="145"/>
                    <a:pt x="81" y="113"/>
                    <a:pt x="60" y="72"/>
                  </a:cubicBezTo>
                  <a:lnTo>
                    <a:pt x="60" y="72"/>
                  </a:lnTo>
                  <a:cubicBezTo>
                    <a:pt x="71" y="82"/>
                    <a:pt x="90" y="83"/>
                    <a:pt x="103" y="92"/>
                  </a:cubicBezTo>
                  <a:lnTo>
                    <a:pt x="103" y="92"/>
                  </a:lnTo>
                  <a:cubicBezTo>
                    <a:pt x="48" y="48"/>
                    <a:pt x="47" y="4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13"/>
            <p:cNvSpPr/>
            <p:nvPr/>
          </p:nvSpPr>
          <p:spPr>
            <a:xfrm>
              <a:off x="5397975" y="2357275"/>
              <a:ext cx="1825" cy="3300"/>
            </a:xfrm>
            <a:custGeom>
              <a:rect b="b" l="l" r="r" t="t"/>
              <a:pathLst>
                <a:path extrusionOk="0" h="132" w="73">
                  <a:moveTo>
                    <a:pt x="48" y="0"/>
                  </a:moveTo>
                  <a:cubicBezTo>
                    <a:pt x="37" y="12"/>
                    <a:pt x="13" y="47"/>
                    <a:pt x="47" y="105"/>
                  </a:cubicBezTo>
                  <a:lnTo>
                    <a:pt x="47" y="105"/>
                  </a:lnTo>
                  <a:cubicBezTo>
                    <a:pt x="47" y="105"/>
                    <a:pt x="46" y="105"/>
                    <a:pt x="45" y="105"/>
                  </a:cubicBezTo>
                  <a:cubicBezTo>
                    <a:pt x="44" y="105"/>
                    <a:pt x="43" y="105"/>
                    <a:pt x="42" y="106"/>
                  </a:cubicBezTo>
                  <a:lnTo>
                    <a:pt x="42" y="106"/>
                  </a:lnTo>
                  <a:lnTo>
                    <a:pt x="1" y="95"/>
                  </a:lnTo>
                  <a:lnTo>
                    <a:pt x="1" y="95"/>
                  </a:lnTo>
                  <a:cubicBezTo>
                    <a:pt x="4" y="115"/>
                    <a:pt x="8" y="121"/>
                    <a:pt x="13" y="121"/>
                  </a:cubicBezTo>
                  <a:cubicBezTo>
                    <a:pt x="21" y="121"/>
                    <a:pt x="30" y="108"/>
                    <a:pt x="42" y="106"/>
                  </a:cubicBezTo>
                  <a:lnTo>
                    <a:pt x="42" y="106"/>
                  </a:lnTo>
                  <a:lnTo>
                    <a:pt x="48" y="107"/>
                  </a:lnTo>
                  <a:cubicBezTo>
                    <a:pt x="48" y="107"/>
                    <a:pt x="48" y="106"/>
                    <a:pt x="47" y="105"/>
                  </a:cubicBezTo>
                  <a:lnTo>
                    <a:pt x="47" y="105"/>
                  </a:lnTo>
                  <a:cubicBezTo>
                    <a:pt x="55" y="106"/>
                    <a:pt x="63" y="113"/>
                    <a:pt x="72" y="131"/>
                  </a:cubicBezTo>
                  <a:cubicBezTo>
                    <a:pt x="60" y="83"/>
                    <a:pt x="72" y="48"/>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13"/>
            <p:cNvSpPr/>
            <p:nvPr/>
          </p:nvSpPr>
          <p:spPr>
            <a:xfrm>
              <a:off x="5397400" y="2376025"/>
              <a:ext cx="4775" cy="4175"/>
            </a:xfrm>
            <a:custGeom>
              <a:rect b="b" l="l" r="r" t="t"/>
              <a:pathLst>
                <a:path extrusionOk="0" h="167" w="191">
                  <a:moveTo>
                    <a:pt x="0" y="0"/>
                  </a:moveTo>
                  <a:lnTo>
                    <a:pt x="0" y="0"/>
                  </a:lnTo>
                  <a:cubicBezTo>
                    <a:pt x="48" y="72"/>
                    <a:pt x="143" y="143"/>
                    <a:pt x="191" y="167"/>
                  </a:cubicBezTo>
                  <a:lnTo>
                    <a:pt x="179" y="131"/>
                  </a:lnTo>
                  <a:cubicBezTo>
                    <a:pt x="107" y="95"/>
                    <a:pt x="60"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13"/>
            <p:cNvSpPr/>
            <p:nvPr/>
          </p:nvSpPr>
          <p:spPr>
            <a:xfrm>
              <a:off x="5400075" y="2364400"/>
              <a:ext cx="2400" cy="1825"/>
            </a:xfrm>
            <a:custGeom>
              <a:rect b="b" l="l" r="r" t="t"/>
              <a:pathLst>
                <a:path extrusionOk="0" h="73" w="96">
                  <a:moveTo>
                    <a:pt x="24" y="1"/>
                  </a:moveTo>
                  <a:lnTo>
                    <a:pt x="24" y="1"/>
                  </a:lnTo>
                  <a:cubicBezTo>
                    <a:pt x="72" y="60"/>
                    <a:pt x="0" y="25"/>
                    <a:pt x="48" y="72"/>
                  </a:cubicBezTo>
                  <a:lnTo>
                    <a:pt x="95" y="60"/>
                  </a:lnTo>
                  <a:cubicBezTo>
                    <a:pt x="85" y="42"/>
                    <a:pt x="79" y="36"/>
                    <a:pt x="76" y="36"/>
                  </a:cubicBezTo>
                  <a:cubicBezTo>
                    <a:pt x="71" y="36"/>
                    <a:pt x="75" y="62"/>
                    <a:pt x="65" y="62"/>
                  </a:cubicBezTo>
                  <a:cubicBezTo>
                    <a:pt x="63" y="62"/>
                    <a:pt x="62" y="61"/>
                    <a:pt x="60" y="60"/>
                  </a:cubicBezTo>
                  <a:cubicBezTo>
                    <a:pt x="48" y="37"/>
                    <a:pt x="48" y="13"/>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13"/>
            <p:cNvSpPr/>
            <p:nvPr/>
          </p:nvSpPr>
          <p:spPr>
            <a:xfrm>
              <a:off x="5405425" y="2368450"/>
              <a:ext cx="1800" cy="2825"/>
            </a:xfrm>
            <a:custGeom>
              <a:rect b="b" l="l" r="r" t="t"/>
              <a:pathLst>
                <a:path extrusionOk="0" h="113" w="72">
                  <a:moveTo>
                    <a:pt x="32" y="1"/>
                  </a:moveTo>
                  <a:cubicBezTo>
                    <a:pt x="15" y="1"/>
                    <a:pt x="26" y="45"/>
                    <a:pt x="1" y="53"/>
                  </a:cubicBezTo>
                  <a:cubicBezTo>
                    <a:pt x="24" y="77"/>
                    <a:pt x="36" y="89"/>
                    <a:pt x="60" y="113"/>
                  </a:cubicBezTo>
                  <a:cubicBezTo>
                    <a:pt x="60" y="77"/>
                    <a:pt x="60" y="53"/>
                    <a:pt x="72" y="29"/>
                  </a:cubicBezTo>
                  <a:cubicBezTo>
                    <a:pt x="51" y="8"/>
                    <a:pt x="39"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13"/>
            <p:cNvSpPr/>
            <p:nvPr/>
          </p:nvSpPr>
          <p:spPr>
            <a:xfrm>
              <a:off x="5406325" y="2372450"/>
              <a:ext cx="3300" cy="1500"/>
            </a:xfrm>
            <a:custGeom>
              <a:rect b="b" l="l" r="r" t="t"/>
              <a:pathLst>
                <a:path extrusionOk="0" h="60" w="132">
                  <a:moveTo>
                    <a:pt x="0" y="0"/>
                  </a:moveTo>
                  <a:lnTo>
                    <a:pt x="0" y="12"/>
                  </a:lnTo>
                  <a:cubicBezTo>
                    <a:pt x="48" y="24"/>
                    <a:pt x="84" y="36"/>
                    <a:pt x="131" y="60"/>
                  </a:cubicBezTo>
                  <a:cubicBezTo>
                    <a:pt x="60" y="24"/>
                    <a:pt x="60"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13"/>
            <p:cNvSpPr/>
            <p:nvPr/>
          </p:nvSpPr>
          <p:spPr>
            <a:xfrm>
              <a:off x="5434750" y="2399200"/>
              <a:ext cx="1500" cy="1275"/>
            </a:xfrm>
            <a:custGeom>
              <a:rect b="b" l="l" r="r" t="t"/>
              <a:pathLst>
                <a:path extrusionOk="0" h="51" w="60">
                  <a:moveTo>
                    <a:pt x="16" y="1"/>
                  </a:moveTo>
                  <a:cubicBezTo>
                    <a:pt x="12" y="1"/>
                    <a:pt x="12" y="4"/>
                    <a:pt x="18" y="14"/>
                  </a:cubicBezTo>
                  <a:cubicBezTo>
                    <a:pt x="1" y="23"/>
                    <a:pt x="48" y="51"/>
                    <a:pt x="55" y="51"/>
                  </a:cubicBezTo>
                  <a:cubicBezTo>
                    <a:pt x="57" y="51"/>
                    <a:pt x="55" y="47"/>
                    <a:pt x="42" y="38"/>
                  </a:cubicBezTo>
                  <a:cubicBezTo>
                    <a:pt x="59" y="29"/>
                    <a:pt x="25" y="1"/>
                    <a:pt x="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13"/>
            <p:cNvSpPr/>
            <p:nvPr/>
          </p:nvSpPr>
          <p:spPr>
            <a:xfrm>
              <a:off x="5431625" y="2387875"/>
              <a:ext cx="4775" cy="1275"/>
            </a:xfrm>
            <a:custGeom>
              <a:rect b="b" l="l" r="r" t="t"/>
              <a:pathLst>
                <a:path extrusionOk="0" h="51" w="191">
                  <a:moveTo>
                    <a:pt x="13" y="1"/>
                  </a:moveTo>
                  <a:cubicBezTo>
                    <a:pt x="5" y="1"/>
                    <a:pt x="0" y="4"/>
                    <a:pt x="0" y="14"/>
                  </a:cubicBezTo>
                  <a:cubicBezTo>
                    <a:pt x="24" y="38"/>
                    <a:pt x="143" y="50"/>
                    <a:pt x="191" y="50"/>
                  </a:cubicBezTo>
                  <a:cubicBezTo>
                    <a:pt x="155" y="50"/>
                    <a:pt x="107" y="26"/>
                    <a:pt x="72" y="14"/>
                  </a:cubicBezTo>
                  <a:cubicBezTo>
                    <a:pt x="44" y="7"/>
                    <a:pt x="25"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13"/>
            <p:cNvSpPr/>
            <p:nvPr/>
          </p:nvSpPr>
          <p:spPr>
            <a:xfrm>
              <a:off x="5482525" y="2381375"/>
              <a:ext cx="2700" cy="2700"/>
            </a:xfrm>
            <a:custGeom>
              <a:rect b="b" l="l" r="r" t="t"/>
              <a:pathLst>
                <a:path extrusionOk="0" h="108" w="108">
                  <a:moveTo>
                    <a:pt x="107" y="0"/>
                  </a:moveTo>
                  <a:cubicBezTo>
                    <a:pt x="95" y="12"/>
                    <a:pt x="60" y="12"/>
                    <a:pt x="72" y="36"/>
                  </a:cubicBezTo>
                  <a:cubicBezTo>
                    <a:pt x="48" y="36"/>
                    <a:pt x="0" y="84"/>
                    <a:pt x="0" y="108"/>
                  </a:cubicBezTo>
                  <a:cubicBezTo>
                    <a:pt x="36" y="72"/>
                    <a:pt x="72" y="48"/>
                    <a:pt x="1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13"/>
            <p:cNvSpPr/>
            <p:nvPr/>
          </p:nvSpPr>
          <p:spPr>
            <a:xfrm>
              <a:off x="5492650" y="2375725"/>
              <a:ext cx="1800" cy="1500"/>
            </a:xfrm>
            <a:custGeom>
              <a:rect b="b" l="l" r="r" t="t"/>
              <a:pathLst>
                <a:path extrusionOk="0" h="60" w="72">
                  <a:moveTo>
                    <a:pt x="48" y="0"/>
                  </a:moveTo>
                  <a:cubicBezTo>
                    <a:pt x="36" y="36"/>
                    <a:pt x="0" y="48"/>
                    <a:pt x="24" y="60"/>
                  </a:cubicBezTo>
                  <a:cubicBezTo>
                    <a:pt x="48" y="60"/>
                    <a:pt x="71" y="0"/>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13"/>
            <p:cNvSpPr/>
            <p:nvPr/>
          </p:nvSpPr>
          <p:spPr>
            <a:xfrm>
              <a:off x="5522400" y="2297600"/>
              <a:ext cx="1525" cy="1650"/>
            </a:xfrm>
            <a:custGeom>
              <a:rect b="b" l="l" r="r" t="t"/>
              <a:pathLst>
                <a:path extrusionOk="0" h="66" w="61">
                  <a:moveTo>
                    <a:pt x="21" y="1"/>
                  </a:moveTo>
                  <a:cubicBezTo>
                    <a:pt x="15" y="1"/>
                    <a:pt x="8" y="6"/>
                    <a:pt x="1" y="18"/>
                  </a:cubicBezTo>
                  <a:cubicBezTo>
                    <a:pt x="24" y="65"/>
                    <a:pt x="24" y="30"/>
                    <a:pt x="60" y="65"/>
                  </a:cubicBezTo>
                  <a:cubicBezTo>
                    <a:pt x="44" y="25"/>
                    <a:pt x="33" y="1"/>
                    <a:pt x="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13"/>
            <p:cNvSpPr/>
            <p:nvPr/>
          </p:nvSpPr>
          <p:spPr>
            <a:xfrm>
              <a:off x="5521500" y="2295050"/>
              <a:ext cx="325" cy="1525"/>
            </a:xfrm>
            <a:custGeom>
              <a:rect b="b" l="l" r="r" t="t"/>
              <a:pathLst>
                <a:path extrusionOk="0" h="61" w="13">
                  <a:moveTo>
                    <a:pt x="13" y="1"/>
                  </a:moveTo>
                  <a:lnTo>
                    <a:pt x="1" y="60"/>
                  </a:lnTo>
                  <a:lnTo>
                    <a:pt x="13" y="36"/>
                  </a:ln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13"/>
            <p:cNvSpPr/>
            <p:nvPr/>
          </p:nvSpPr>
          <p:spPr>
            <a:xfrm>
              <a:off x="5517650" y="2287500"/>
              <a:ext cx="600" cy="425"/>
            </a:xfrm>
            <a:custGeom>
              <a:rect b="b" l="l" r="r" t="t"/>
              <a:pathLst>
                <a:path extrusionOk="0" h="17" w="24">
                  <a:moveTo>
                    <a:pt x="3" y="0"/>
                  </a:moveTo>
                  <a:cubicBezTo>
                    <a:pt x="1" y="0"/>
                    <a:pt x="0" y="2"/>
                    <a:pt x="0" y="5"/>
                  </a:cubicBezTo>
                  <a:cubicBezTo>
                    <a:pt x="12" y="5"/>
                    <a:pt x="12" y="17"/>
                    <a:pt x="24" y="17"/>
                  </a:cubicBezTo>
                  <a:cubicBezTo>
                    <a:pt x="16" y="9"/>
                    <a:pt x="7"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13"/>
            <p:cNvSpPr/>
            <p:nvPr/>
          </p:nvSpPr>
          <p:spPr>
            <a:xfrm>
              <a:off x="5518525" y="2288225"/>
              <a:ext cx="625" cy="600"/>
            </a:xfrm>
            <a:custGeom>
              <a:rect b="b" l="l" r="r" t="t"/>
              <a:pathLst>
                <a:path extrusionOk="0" h="24" w="25">
                  <a:moveTo>
                    <a:pt x="1" y="0"/>
                  </a:moveTo>
                  <a:cubicBezTo>
                    <a:pt x="1" y="12"/>
                    <a:pt x="13" y="12"/>
                    <a:pt x="1" y="24"/>
                  </a:cubicBezTo>
                  <a:lnTo>
                    <a:pt x="25" y="24"/>
                  </a:lnTo>
                  <a:cubicBezTo>
                    <a:pt x="13" y="12"/>
                    <a:pt x="1"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13"/>
            <p:cNvSpPr/>
            <p:nvPr/>
          </p:nvSpPr>
          <p:spPr>
            <a:xfrm>
              <a:off x="5516150" y="2285225"/>
              <a:ext cx="1525" cy="2375"/>
            </a:xfrm>
            <a:custGeom>
              <a:rect b="b" l="l" r="r" t="t"/>
              <a:pathLst>
                <a:path extrusionOk="0" h="95" w="61">
                  <a:moveTo>
                    <a:pt x="1" y="1"/>
                  </a:moveTo>
                  <a:lnTo>
                    <a:pt x="1" y="84"/>
                  </a:lnTo>
                  <a:cubicBezTo>
                    <a:pt x="10" y="92"/>
                    <a:pt x="16" y="95"/>
                    <a:pt x="19" y="95"/>
                  </a:cubicBezTo>
                  <a:cubicBezTo>
                    <a:pt x="35" y="95"/>
                    <a:pt x="3" y="30"/>
                    <a:pt x="36" y="30"/>
                  </a:cubicBezTo>
                  <a:cubicBezTo>
                    <a:pt x="42" y="30"/>
                    <a:pt x="50" y="32"/>
                    <a:pt x="60" y="37"/>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13"/>
            <p:cNvSpPr/>
            <p:nvPr/>
          </p:nvSpPr>
          <p:spPr>
            <a:xfrm>
              <a:off x="5509300" y="2280475"/>
              <a:ext cx="2125" cy="2100"/>
            </a:xfrm>
            <a:custGeom>
              <a:rect b="b" l="l" r="r" t="t"/>
              <a:pathLst>
                <a:path extrusionOk="0" h="84" w="85">
                  <a:moveTo>
                    <a:pt x="1" y="0"/>
                  </a:moveTo>
                  <a:lnTo>
                    <a:pt x="1" y="0"/>
                  </a:lnTo>
                  <a:cubicBezTo>
                    <a:pt x="25" y="24"/>
                    <a:pt x="13" y="84"/>
                    <a:pt x="60" y="84"/>
                  </a:cubicBezTo>
                  <a:cubicBezTo>
                    <a:pt x="84" y="84"/>
                    <a:pt x="37"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13"/>
            <p:cNvSpPr/>
            <p:nvPr/>
          </p:nvSpPr>
          <p:spPr>
            <a:xfrm>
              <a:off x="5494075" y="2263725"/>
              <a:ext cx="2150" cy="1600"/>
            </a:xfrm>
            <a:custGeom>
              <a:rect b="b" l="l" r="r" t="t"/>
              <a:pathLst>
                <a:path extrusionOk="0" h="64" w="86">
                  <a:moveTo>
                    <a:pt x="49" y="1"/>
                  </a:moveTo>
                  <a:cubicBezTo>
                    <a:pt x="22" y="1"/>
                    <a:pt x="0" y="22"/>
                    <a:pt x="39" y="50"/>
                  </a:cubicBezTo>
                  <a:lnTo>
                    <a:pt x="39" y="50"/>
                  </a:lnTo>
                  <a:cubicBezTo>
                    <a:pt x="46" y="39"/>
                    <a:pt x="36" y="4"/>
                    <a:pt x="57" y="4"/>
                  </a:cubicBezTo>
                  <a:cubicBezTo>
                    <a:pt x="63" y="4"/>
                    <a:pt x="72" y="7"/>
                    <a:pt x="86" y="15"/>
                  </a:cubicBezTo>
                  <a:cubicBezTo>
                    <a:pt x="76" y="5"/>
                    <a:pt x="62" y="1"/>
                    <a:pt x="49" y="1"/>
                  </a:cubicBezTo>
                  <a:close/>
                  <a:moveTo>
                    <a:pt x="39" y="50"/>
                  </a:moveTo>
                  <a:cubicBezTo>
                    <a:pt x="39" y="50"/>
                    <a:pt x="39" y="51"/>
                    <a:pt x="38" y="51"/>
                  </a:cubicBezTo>
                  <a:lnTo>
                    <a:pt x="62" y="63"/>
                  </a:lnTo>
                  <a:cubicBezTo>
                    <a:pt x="53" y="59"/>
                    <a:pt x="45" y="54"/>
                    <a:pt x="39" y="5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13"/>
            <p:cNvSpPr/>
            <p:nvPr/>
          </p:nvSpPr>
          <p:spPr>
            <a:xfrm>
              <a:off x="5478950" y="2256950"/>
              <a:ext cx="2400" cy="1050"/>
            </a:xfrm>
            <a:custGeom>
              <a:rect b="b" l="l" r="r" t="t"/>
              <a:pathLst>
                <a:path extrusionOk="0" h="42" w="96">
                  <a:moveTo>
                    <a:pt x="0" y="1"/>
                  </a:moveTo>
                  <a:lnTo>
                    <a:pt x="12" y="25"/>
                  </a:lnTo>
                  <a:cubicBezTo>
                    <a:pt x="38" y="33"/>
                    <a:pt x="69" y="41"/>
                    <a:pt x="85" y="41"/>
                  </a:cubicBezTo>
                  <a:cubicBezTo>
                    <a:pt x="92" y="41"/>
                    <a:pt x="96" y="40"/>
                    <a:pt x="96" y="36"/>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13"/>
            <p:cNvSpPr/>
            <p:nvPr/>
          </p:nvSpPr>
          <p:spPr>
            <a:xfrm>
              <a:off x="5477750" y="2261725"/>
              <a:ext cx="3000" cy="2100"/>
            </a:xfrm>
            <a:custGeom>
              <a:rect b="b" l="l" r="r" t="t"/>
              <a:pathLst>
                <a:path extrusionOk="0" h="84" w="120">
                  <a:moveTo>
                    <a:pt x="1" y="0"/>
                  </a:moveTo>
                  <a:cubicBezTo>
                    <a:pt x="1" y="60"/>
                    <a:pt x="72" y="36"/>
                    <a:pt x="120" y="84"/>
                  </a:cubicBezTo>
                  <a:cubicBezTo>
                    <a:pt x="72" y="36"/>
                    <a:pt x="72" y="3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13"/>
            <p:cNvSpPr/>
            <p:nvPr/>
          </p:nvSpPr>
          <p:spPr>
            <a:xfrm>
              <a:off x="5477450" y="2254500"/>
              <a:ext cx="2350" cy="1300"/>
            </a:xfrm>
            <a:custGeom>
              <a:rect b="b" l="l" r="r" t="t"/>
              <a:pathLst>
                <a:path extrusionOk="0" h="52" w="94">
                  <a:moveTo>
                    <a:pt x="17" y="0"/>
                  </a:moveTo>
                  <a:cubicBezTo>
                    <a:pt x="11" y="0"/>
                    <a:pt x="5" y="1"/>
                    <a:pt x="1" y="3"/>
                  </a:cubicBezTo>
                  <a:cubicBezTo>
                    <a:pt x="37" y="3"/>
                    <a:pt x="72" y="27"/>
                    <a:pt x="84" y="51"/>
                  </a:cubicBezTo>
                  <a:cubicBezTo>
                    <a:pt x="94" y="22"/>
                    <a:pt x="47" y="0"/>
                    <a:pt x="1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3"/>
            <p:cNvSpPr/>
            <p:nvPr/>
          </p:nvSpPr>
          <p:spPr>
            <a:xfrm>
              <a:off x="5468825" y="2250925"/>
              <a:ext cx="8350" cy="3675"/>
            </a:xfrm>
            <a:custGeom>
              <a:rect b="b" l="l" r="r" t="t"/>
              <a:pathLst>
                <a:path extrusionOk="0" h="147" w="334">
                  <a:moveTo>
                    <a:pt x="39" y="1"/>
                  </a:moveTo>
                  <a:cubicBezTo>
                    <a:pt x="29" y="1"/>
                    <a:pt x="21" y="2"/>
                    <a:pt x="12" y="4"/>
                  </a:cubicBezTo>
                  <a:cubicBezTo>
                    <a:pt x="24" y="27"/>
                    <a:pt x="36" y="87"/>
                    <a:pt x="1" y="99"/>
                  </a:cubicBezTo>
                  <a:cubicBezTo>
                    <a:pt x="21" y="103"/>
                    <a:pt x="41" y="105"/>
                    <a:pt x="60" y="105"/>
                  </a:cubicBezTo>
                  <a:cubicBezTo>
                    <a:pt x="94" y="105"/>
                    <a:pt x="124" y="100"/>
                    <a:pt x="148" y="100"/>
                  </a:cubicBezTo>
                  <a:cubicBezTo>
                    <a:pt x="181" y="100"/>
                    <a:pt x="204" y="108"/>
                    <a:pt x="215" y="146"/>
                  </a:cubicBezTo>
                  <a:lnTo>
                    <a:pt x="334" y="111"/>
                  </a:lnTo>
                  <a:cubicBezTo>
                    <a:pt x="312" y="98"/>
                    <a:pt x="295" y="94"/>
                    <a:pt x="282" y="94"/>
                  </a:cubicBezTo>
                  <a:cubicBezTo>
                    <a:pt x="257" y="94"/>
                    <a:pt x="244" y="109"/>
                    <a:pt x="223" y="109"/>
                  </a:cubicBezTo>
                  <a:cubicBezTo>
                    <a:pt x="214" y="109"/>
                    <a:pt x="204" y="107"/>
                    <a:pt x="191" y="99"/>
                  </a:cubicBezTo>
                  <a:cubicBezTo>
                    <a:pt x="167" y="75"/>
                    <a:pt x="215" y="87"/>
                    <a:pt x="191" y="63"/>
                  </a:cubicBezTo>
                  <a:cubicBezTo>
                    <a:pt x="142" y="24"/>
                    <a:pt x="84" y="1"/>
                    <a:pt x="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3"/>
            <p:cNvSpPr/>
            <p:nvPr/>
          </p:nvSpPr>
          <p:spPr>
            <a:xfrm>
              <a:off x="5474175" y="2258150"/>
              <a:ext cx="3000" cy="1200"/>
            </a:xfrm>
            <a:custGeom>
              <a:rect b="b" l="l" r="r" t="t"/>
              <a:pathLst>
                <a:path extrusionOk="0" h="48" w="120">
                  <a:moveTo>
                    <a:pt x="84" y="0"/>
                  </a:moveTo>
                  <a:cubicBezTo>
                    <a:pt x="84" y="10"/>
                    <a:pt x="76" y="14"/>
                    <a:pt x="63" y="14"/>
                  </a:cubicBezTo>
                  <a:cubicBezTo>
                    <a:pt x="46" y="14"/>
                    <a:pt x="21" y="7"/>
                    <a:pt x="1" y="0"/>
                  </a:cubicBezTo>
                  <a:lnTo>
                    <a:pt x="1" y="0"/>
                  </a:lnTo>
                  <a:cubicBezTo>
                    <a:pt x="1" y="40"/>
                    <a:pt x="31" y="47"/>
                    <a:pt x="61" y="47"/>
                  </a:cubicBezTo>
                  <a:cubicBezTo>
                    <a:pt x="76" y="47"/>
                    <a:pt x="90" y="45"/>
                    <a:pt x="102" y="45"/>
                  </a:cubicBezTo>
                  <a:cubicBezTo>
                    <a:pt x="109" y="45"/>
                    <a:pt x="116" y="46"/>
                    <a:pt x="120" y="48"/>
                  </a:cubicBezTo>
                  <a:cubicBezTo>
                    <a:pt x="108" y="24"/>
                    <a:pt x="96" y="12"/>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13"/>
            <p:cNvSpPr/>
            <p:nvPr/>
          </p:nvSpPr>
          <p:spPr>
            <a:xfrm>
              <a:off x="5455425" y="2249225"/>
              <a:ext cx="3300" cy="325"/>
            </a:xfrm>
            <a:custGeom>
              <a:rect b="b" l="l" r="r" t="t"/>
              <a:pathLst>
                <a:path extrusionOk="0" h="13" w="132">
                  <a:moveTo>
                    <a:pt x="1" y="0"/>
                  </a:moveTo>
                  <a:lnTo>
                    <a:pt x="48" y="12"/>
                  </a:lnTo>
                  <a:lnTo>
                    <a:pt x="132" y="12"/>
                  </a:lnTo>
                  <a:cubicBezTo>
                    <a:pt x="84" y="12"/>
                    <a:pt x="48"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13"/>
            <p:cNvSpPr/>
            <p:nvPr/>
          </p:nvSpPr>
          <p:spPr>
            <a:xfrm>
              <a:off x="5454250" y="2248325"/>
              <a:ext cx="2700" cy="325"/>
            </a:xfrm>
            <a:custGeom>
              <a:rect b="b" l="l" r="r" t="t"/>
              <a:pathLst>
                <a:path extrusionOk="0" h="13" w="108">
                  <a:moveTo>
                    <a:pt x="107" y="0"/>
                  </a:moveTo>
                  <a:cubicBezTo>
                    <a:pt x="72" y="0"/>
                    <a:pt x="36" y="12"/>
                    <a:pt x="0" y="12"/>
                  </a:cubicBezTo>
                  <a:lnTo>
                    <a:pt x="107" y="12"/>
                  </a:lnTo>
                  <a:lnTo>
                    <a:pt x="10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13"/>
            <p:cNvSpPr/>
            <p:nvPr/>
          </p:nvSpPr>
          <p:spPr>
            <a:xfrm>
              <a:off x="5453650" y="2247725"/>
              <a:ext cx="2400" cy="25"/>
            </a:xfrm>
            <a:custGeom>
              <a:rect b="b" l="l" r="r" t="t"/>
              <a:pathLst>
                <a:path extrusionOk="0" h="1" w="96">
                  <a:moveTo>
                    <a:pt x="0" y="1"/>
                  </a:moveTo>
                  <a:lnTo>
                    <a:pt x="12" y="1"/>
                  </a:lnTo>
                  <a:lnTo>
                    <a:pt x="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13"/>
            <p:cNvSpPr/>
            <p:nvPr/>
          </p:nvSpPr>
          <p:spPr>
            <a:xfrm>
              <a:off x="5447100" y="2246250"/>
              <a:ext cx="3000" cy="1000"/>
            </a:xfrm>
            <a:custGeom>
              <a:rect b="b" l="l" r="r" t="t"/>
              <a:pathLst>
                <a:path extrusionOk="0" h="40" w="120">
                  <a:moveTo>
                    <a:pt x="0" y="0"/>
                  </a:moveTo>
                  <a:lnTo>
                    <a:pt x="24" y="24"/>
                  </a:lnTo>
                  <a:cubicBezTo>
                    <a:pt x="48" y="24"/>
                    <a:pt x="82" y="40"/>
                    <a:pt x="103" y="40"/>
                  </a:cubicBezTo>
                  <a:cubicBezTo>
                    <a:pt x="113" y="40"/>
                    <a:pt x="119" y="36"/>
                    <a:pt x="119" y="24"/>
                  </a:cubicBezTo>
                  <a:lnTo>
                    <a:pt x="119" y="24"/>
                  </a:lnTo>
                  <a:cubicBezTo>
                    <a:pt x="110" y="27"/>
                    <a:pt x="99" y="29"/>
                    <a:pt x="87" y="29"/>
                  </a:cubicBezTo>
                  <a:cubicBezTo>
                    <a:pt x="54" y="29"/>
                    <a:pt x="1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3"/>
            <p:cNvSpPr/>
            <p:nvPr/>
          </p:nvSpPr>
          <p:spPr>
            <a:xfrm>
              <a:off x="5425375" y="2259925"/>
              <a:ext cx="1200" cy="1225"/>
            </a:xfrm>
            <a:custGeom>
              <a:rect b="b" l="l" r="r" t="t"/>
              <a:pathLst>
                <a:path extrusionOk="0" h="49" w="48">
                  <a:moveTo>
                    <a:pt x="3" y="42"/>
                  </a:moveTo>
                  <a:cubicBezTo>
                    <a:pt x="1" y="44"/>
                    <a:pt x="0" y="46"/>
                    <a:pt x="0" y="48"/>
                  </a:cubicBezTo>
                  <a:lnTo>
                    <a:pt x="3" y="42"/>
                  </a:lnTo>
                  <a:close/>
                  <a:moveTo>
                    <a:pt x="24" y="1"/>
                  </a:moveTo>
                  <a:lnTo>
                    <a:pt x="3" y="42"/>
                  </a:lnTo>
                  <a:lnTo>
                    <a:pt x="3" y="42"/>
                  </a:lnTo>
                  <a:cubicBezTo>
                    <a:pt x="6" y="40"/>
                    <a:pt x="9" y="39"/>
                    <a:pt x="14" y="39"/>
                  </a:cubicBezTo>
                  <a:cubicBezTo>
                    <a:pt x="21" y="39"/>
                    <a:pt x="30" y="42"/>
                    <a:pt x="36" y="48"/>
                  </a:cubicBezTo>
                  <a:cubicBezTo>
                    <a:pt x="48" y="25"/>
                    <a:pt x="36" y="13"/>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3"/>
            <p:cNvSpPr/>
            <p:nvPr/>
          </p:nvSpPr>
          <p:spPr>
            <a:xfrm>
              <a:off x="5420600" y="2259575"/>
              <a:ext cx="4800" cy="1275"/>
            </a:xfrm>
            <a:custGeom>
              <a:rect b="b" l="l" r="r" t="t"/>
              <a:pathLst>
                <a:path extrusionOk="0" h="51" w="192">
                  <a:moveTo>
                    <a:pt x="84" y="3"/>
                  </a:moveTo>
                  <a:lnTo>
                    <a:pt x="60" y="15"/>
                  </a:lnTo>
                  <a:cubicBezTo>
                    <a:pt x="61" y="15"/>
                    <a:pt x="62" y="15"/>
                    <a:pt x="62" y="15"/>
                  </a:cubicBezTo>
                  <a:lnTo>
                    <a:pt x="62" y="15"/>
                  </a:lnTo>
                  <a:lnTo>
                    <a:pt x="84" y="3"/>
                  </a:lnTo>
                  <a:close/>
                  <a:moveTo>
                    <a:pt x="175" y="0"/>
                  </a:moveTo>
                  <a:cubicBezTo>
                    <a:pt x="147" y="0"/>
                    <a:pt x="115" y="17"/>
                    <a:pt x="81" y="17"/>
                  </a:cubicBezTo>
                  <a:cubicBezTo>
                    <a:pt x="75" y="17"/>
                    <a:pt x="69" y="17"/>
                    <a:pt x="62" y="15"/>
                  </a:cubicBezTo>
                  <a:lnTo>
                    <a:pt x="62" y="15"/>
                  </a:lnTo>
                  <a:lnTo>
                    <a:pt x="1" y="50"/>
                  </a:lnTo>
                  <a:cubicBezTo>
                    <a:pt x="96" y="50"/>
                    <a:pt x="108" y="15"/>
                    <a:pt x="191" y="3"/>
                  </a:cubicBezTo>
                  <a:cubicBezTo>
                    <a:pt x="186" y="1"/>
                    <a:pt x="181" y="0"/>
                    <a:pt x="1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3"/>
            <p:cNvSpPr/>
            <p:nvPr/>
          </p:nvSpPr>
          <p:spPr>
            <a:xfrm>
              <a:off x="5375850" y="2266475"/>
              <a:ext cx="6375" cy="4225"/>
            </a:xfrm>
            <a:custGeom>
              <a:rect b="b" l="l" r="r" t="t"/>
              <a:pathLst>
                <a:path extrusionOk="0" h="169" w="255">
                  <a:moveTo>
                    <a:pt x="255" y="1"/>
                  </a:moveTo>
                  <a:lnTo>
                    <a:pt x="255" y="1"/>
                  </a:lnTo>
                  <a:cubicBezTo>
                    <a:pt x="183" y="48"/>
                    <a:pt x="112" y="72"/>
                    <a:pt x="17" y="108"/>
                  </a:cubicBezTo>
                  <a:cubicBezTo>
                    <a:pt x="38" y="119"/>
                    <a:pt x="1" y="169"/>
                    <a:pt x="12" y="169"/>
                  </a:cubicBezTo>
                  <a:cubicBezTo>
                    <a:pt x="13" y="169"/>
                    <a:pt x="15" y="168"/>
                    <a:pt x="17" y="167"/>
                  </a:cubicBezTo>
                  <a:lnTo>
                    <a:pt x="112" y="96"/>
                  </a:lnTo>
                  <a:lnTo>
                    <a:pt x="112" y="132"/>
                  </a:lnTo>
                  <a:cubicBezTo>
                    <a:pt x="183" y="120"/>
                    <a:pt x="136" y="72"/>
                    <a:pt x="219" y="60"/>
                  </a:cubicBezTo>
                  <a:cubicBezTo>
                    <a:pt x="219" y="25"/>
                    <a:pt x="207" y="36"/>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13"/>
            <p:cNvSpPr/>
            <p:nvPr/>
          </p:nvSpPr>
          <p:spPr>
            <a:xfrm>
              <a:off x="5290825" y="2334350"/>
              <a:ext cx="325" cy="25"/>
            </a:xfrm>
            <a:custGeom>
              <a:rect b="b" l="l" r="r" t="t"/>
              <a:pathLst>
                <a:path extrusionOk="0" h="1" w="13">
                  <a:moveTo>
                    <a:pt x="1" y="0"/>
                  </a:moveTo>
                  <a:cubicBezTo>
                    <a:pt x="13" y="0"/>
                    <a:pt x="13" y="0"/>
                    <a:pt x="13" y="0"/>
                  </a:cubicBezTo>
                  <a:cubicBezTo>
                    <a:pt x="13" y="0"/>
                    <a:pt x="13"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3"/>
            <p:cNvSpPr/>
            <p:nvPr/>
          </p:nvSpPr>
          <p:spPr>
            <a:xfrm>
              <a:off x="5289725" y="2334125"/>
              <a:ext cx="1125" cy="975"/>
            </a:xfrm>
            <a:custGeom>
              <a:rect b="b" l="l" r="r" t="t"/>
              <a:pathLst>
                <a:path extrusionOk="0" h="39" w="45">
                  <a:moveTo>
                    <a:pt x="31" y="0"/>
                  </a:moveTo>
                  <a:cubicBezTo>
                    <a:pt x="24" y="0"/>
                    <a:pt x="15" y="3"/>
                    <a:pt x="9" y="9"/>
                  </a:cubicBezTo>
                  <a:cubicBezTo>
                    <a:pt x="0" y="31"/>
                    <a:pt x="3" y="39"/>
                    <a:pt x="9" y="39"/>
                  </a:cubicBezTo>
                  <a:cubicBezTo>
                    <a:pt x="21" y="39"/>
                    <a:pt x="45" y="17"/>
                    <a:pt x="45" y="9"/>
                  </a:cubicBezTo>
                  <a:cubicBezTo>
                    <a:pt x="45" y="3"/>
                    <a:pt x="39"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3"/>
            <p:cNvSpPr/>
            <p:nvPr/>
          </p:nvSpPr>
          <p:spPr>
            <a:xfrm>
              <a:off x="5534025" y="2189500"/>
              <a:ext cx="450" cy="500"/>
            </a:xfrm>
            <a:custGeom>
              <a:rect b="b" l="l" r="r" t="t"/>
              <a:pathLst>
                <a:path extrusionOk="0" h="20" w="18">
                  <a:moveTo>
                    <a:pt x="16" y="1"/>
                  </a:moveTo>
                  <a:cubicBezTo>
                    <a:pt x="14" y="1"/>
                    <a:pt x="7" y="13"/>
                    <a:pt x="0" y="20"/>
                  </a:cubicBezTo>
                  <a:lnTo>
                    <a:pt x="12" y="20"/>
                  </a:lnTo>
                  <a:cubicBezTo>
                    <a:pt x="17" y="6"/>
                    <a:pt x="18" y="1"/>
                    <a:pt x="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13"/>
            <p:cNvSpPr/>
            <p:nvPr/>
          </p:nvSpPr>
          <p:spPr>
            <a:xfrm>
              <a:off x="5533725" y="2189675"/>
              <a:ext cx="300" cy="325"/>
            </a:xfrm>
            <a:custGeom>
              <a:rect b="b" l="l" r="r" t="t"/>
              <a:pathLst>
                <a:path extrusionOk="0" h="13" w="12">
                  <a:moveTo>
                    <a:pt x="0" y="1"/>
                  </a:moveTo>
                  <a:cubicBezTo>
                    <a:pt x="0" y="13"/>
                    <a:pt x="12" y="13"/>
                    <a:pt x="12" y="1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3"/>
            <p:cNvSpPr/>
            <p:nvPr/>
          </p:nvSpPr>
          <p:spPr>
            <a:xfrm>
              <a:off x="5503650" y="2201300"/>
              <a:ext cx="25" cy="325"/>
            </a:xfrm>
            <a:custGeom>
              <a:rect b="b" l="l" r="r" t="t"/>
              <a:pathLst>
                <a:path extrusionOk="0" h="13" w="1">
                  <a:moveTo>
                    <a:pt x="1" y="0"/>
                  </a:moveTo>
                  <a:cubicBezTo>
                    <a:pt x="1" y="0"/>
                    <a:pt x="1" y="0"/>
                    <a:pt x="1" y="0"/>
                  </a:cubicBezTo>
                  <a:cubicBezTo>
                    <a:pt x="1" y="0"/>
                    <a:pt x="1"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3"/>
            <p:cNvSpPr/>
            <p:nvPr/>
          </p:nvSpPr>
          <p:spPr>
            <a:xfrm>
              <a:off x="5496200" y="2204275"/>
              <a:ext cx="325" cy="325"/>
            </a:xfrm>
            <a:custGeom>
              <a:rect b="b" l="l" r="r" t="t"/>
              <a:pathLst>
                <a:path extrusionOk="0" h="13" w="13">
                  <a:moveTo>
                    <a:pt x="1" y="0"/>
                  </a:moveTo>
                  <a:cubicBezTo>
                    <a:pt x="1" y="12"/>
                    <a:pt x="13" y="12"/>
                    <a:pt x="13" y="12"/>
                  </a:cubicBezTo>
                  <a:cubicBezTo>
                    <a:pt x="13" y="12"/>
                    <a:pt x="13"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3"/>
            <p:cNvSpPr/>
            <p:nvPr/>
          </p:nvSpPr>
          <p:spPr>
            <a:xfrm>
              <a:off x="5507525" y="2197725"/>
              <a:ext cx="625" cy="325"/>
            </a:xfrm>
            <a:custGeom>
              <a:rect b="b" l="l" r="r" t="t"/>
              <a:pathLst>
                <a:path extrusionOk="0" h="13" w="25">
                  <a:moveTo>
                    <a:pt x="0" y="0"/>
                  </a:moveTo>
                  <a:cubicBezTo>
                    <a:pt x="12" y="12"/>
                    <a:pt x="12" y="12"/>
                    <a:pt x="24" y="12"/>
                  </a:cubicBezTo>
                  <a:cubicBezTo>
                    <a:pt x="12" y="0"/>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3"/>
            <p:cNvSpPr/>
            <p:nvPr/>
          </p:nvSpPr>
          <p:spPr>
            <a:xfrm>
              <a:off x="5459600" y="2212600"/>
              <a:ext cx="325" cy="325"/>
            </a:xfrm>
            <a:custGeom>
              <a:rect b="b" l="l" r="r" t="t"/>
              <a:pathLst>
                <a:path extrusionOk="0" h="13" w="13">
                  <a:moveTo>
                    <a:pt x="12" y="13"/>
                  </a:moveTo>
                  <a:cubicBezTo>
                    <a:pt x="12" y="13"/>
                    <a:pt x="12" y="13"/>
                    <a:pt x="0" y="1"/>
                  </a:cubicBezTo>
                  <a:lnTo>
                    <a:pt x="0" y="1"/>
                  </a:lnTo>
                  <a:lnTo>
                    <a:pt x="12" y="1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3"/>
            <p:cNvSpPr/>
            <p:nvPr/>
          </p:nvSpPr>
          <p:spPr>
            <a:xfrm>
              <a:off x="5519725" y="2189100"/>
              <a:ext cx="25" cy="25"/>
            </a:xfrm>
            <a:custGeom>
              <a:rect b="b" l="l" r="r" t="t"/>
              <a:pathLst>
                <a:path extrusionOk="0" h="1" w="1">
                  <a:moveTo>
                    <a:pt x="1" y="0"/>
                  </a:moveTo>
                  <a:lnTo>
                    <a:pt x="1" y="0"/>
                  </a:ln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13"/>
            <p:cNvSpPr/>
            <p:nvPr/>
          </p:nvSpPr>
          <p:spPr>
            <a:xfrm>
              <a:off x="5517950" y="2189100"/>
              <a:ext cx="25" cy="300"/>
            </a:xfrm>
            <a:custGeom>
              <a:rect b="b" l="l" r="r" t="t"/>
              <a:pathLst>
                <a:path extrusionOk="0" h="12" w="1">
                  <a:moveTo>
                    <a:pt x="0" y="12"/>
                  </a:moveTo>
                  <a:cubicBezTo>
                    <a:pt x="0" y="12"/>
                    <a:pt x="0" y="12"/>
                    <a:pt x="0" y="12"/>
                  </a:cubicBezTo>
                  <a:cubicBezTo>
                    <a:pt x="0" y="0"/>
                    <a:pt x="0" y="0"/>
                    <a:pt x="0"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13"/>
            <p:cNvSpPr/>
            <p:nvPr/>
          </p:nvSpPr>
          <p:spPr>
            <a:xfrm>
              <a:off x="5514075" y="2197425"/>
              <a:ext cx="325" cy="250"/>
            </a:xfrm>
            <a:custGeom>
              <a:rect b="b" l="l" r="r" t="t"/>
              <a:pathLst>
                <a:path extrusionOk="0" h="10" w="13">
                  <a:moveTo>
                    <a:pt x="0" y="0"/>
                  </a:moveTo>
                  <a:cubicBezTo>
                    <a:pt x="6" y="6"/>
                    <a:pt x="9" y="9"/>
                    <a:pt x="11" y="9"/>
                  </a:cubicBezTo>
                  <a:cubicBezTo>
                    <a:pt x="12" y="9"/>
                    <a:pt x="12" y="6"/>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3"/>
            <p:cNvSpPr/>
            <p:nvPr/>
          </p:nvSpPr>
          <p:spPr>
            <a:xfrm>
              <a:off x="5505150" y="2198900"/>
              <a:ext cx="25" cy="325"/>
            </a:xfrm>
            <a:custGeom>
              <a:rect b="b" l="l" r="r" t="t"/>
              <a:pathLst>
                <a:path extrusionOk="0" h="13" w="1">
                  <a:moveTo>
                    <a:pt x="0" y="13"/>
                  </a:moveTo>
                  <a:cubicBezTo>
                    <a:pt x="0" y="13"/>
                    <a:pt x="0" y="13"/>
                    <a:pt x="0" y="13"/>
                  </a:cubicBezTo>
                  <a:cubicBezTo>
                    <a:pt x="0" y="13"/>
                    <a:pt x="0" y="1"/>
                    <a:pt x="0" y="1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3"/>
            <p:cNvSpPr/>
            <p:nvPr/>
          </p:nvSpPr>
          <p:spPr>
            <a:xfrm>
              <a:off x="5425675" y="2231950"/>
              <a:ext cx="900" cy="1225"/>
            </a:xfrm>
            <a:custGeom>
              <a:rect b="b" l="l" r="r" t="t"/>
              <a:pathLst>
                <a:path extrusionOk="0" h="49" w="36">
                  <a:moveTo>
                    <a:pt x="0" y="1"/>
                  </a:moveTo>
                  <a:cubicBezTo>
                    <a:pt x="0" y="1"/>
                    <a:pt x="0" y="12"/>
                    <a:pt x="0" y="24"/>
                  </a:cubicBezTo>
                  <a:lnTo>
                    <a:pt x="36" y="48"/>
                  </a:lnTo>
                  <a:cubicBezTo>
                    <a:pt x="36" y="36"/>
                    <a:pt x="33" y="36"/>
                    <a:pt x="28" y="36"/>
                  </a:cubicBezTo>
                  <a:cubicBezTo>
                    <a:pt x="24" y="36"/>
                    <a:pt x="18" y="36"/>
                    <a:pt x="12" y="24"/>
                  </a:cubicBezTo>
                  <a:cubicBezTo>
                    <a:pt x="12" y="20"/>
                    <a:pt x="13" y="19"/>
                    <a:pt x="16" y="19"/>
                  </a:cubicBezTo>
                  <a:cubicBezTo>
                    <a:pt x="20" y="19"/>
                    <a:pt x="28" y="24"/>
                    <a:pt x="36" y="24"/>
                  </a:cubicBezTo>
                  <a:cubicBezTo>
                    <a:pt x="29" y="11"/>
                    <a:pt x="25" y="7"/>
                    <a:pt x="21" y="7"/>
                  </a:cubicBezTo>
                  <a:cubicBezTo>
                    <a:pt x="15" y="7"/>
                    <a:pt x="12" y="18"/>
                    <a:pt x="8" y="18"/>
                  </a:cubicBezTo>
                  <a:cubicBezTo>
                    <a:pt x="6" y="18"/>
                    <a:pt x="3" y="1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3"/>
            <p:cNvSpPr/>
            <p:nvPr/>
          </p:nvSpPr>
          <p:spPr>
            <a:xfrm>
              <a:off x="5456025" y="2211700"/>
              <a:ext cx="1525" cy="2425"/>
            </a:xfrm>
            <a:custGeom>
              <a:rect b="b" l="l" r="r" t="t"/>
              <a:pathLst>
                <a:path extrusionOk="0" h="97" w="61">
                  <a:moveTo>
                    <a:pt x="1" y="1"/>
                  </a:moveTo>
                  <a:cubicBezTo>
                    <a:pt x="1" y="37"/>
                    <a:pt x="48" y="60"/>
                    <a:pt x="48" y="96"/>
                  </a:cubicBezTo>
                  <a:lnTo>
                    <a:pt x="60" y="96"/>
                  </a:lnTo>
                  <a:cubicBezTo>
                    <a:pt x="36" y="72"/>
                    <a:pt x="36" y="49"/>
                    <a:pt x="24" y="25"/>
                  </a:cubicBezTo>
                  <a:cubicBezTo>
                    <a:pt x="12" y="13"/>
                    <a:pt x="1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13"/>
            <p:cNvSpPr/>
            <p:nvPr/>
          </p:nvSpPr>
          <p:spPr>
            <a:xfrm>
              <a:off x="5457525" y="2214100"/>
              <a:ext cx="600" cy="325"/>
            </a:xfrm>
            <a:custGeom>
              <a:rect b="b" l="l" r="r" t="t"/>
              <a:pathLst>
                <a:path extrusionOk="0" h="13" w="24">
                  <a:moveTo>
                    <a:pt x="0" y="0"/>
                  </a:moveTo>
                  <a:cubicBezTo>
                    <a:pt x="12" y="0"/>
                    <a:pt x="12" y="12"/>
                    <a:pt x="12" y="12"/>
                  </a:cubicBezTo>
                  <a:lnTo>
                    <a:pt x="24" y="12"/>
                  </a:lnTo>
                  <a:cubicBezTo>
                    <a:pt x="12" y="0"/>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13"/>
            <p:cNvSpPr/>
            <p:nvPr/>
          </p:nvSpPr>
          <p:spPr>
            <a:xfrm>
              <a:off x="5430725" y="2228375"/>
              <a:ext cx="325" cy="25"/>
            </a:xfrm>
            <a:custGeom>
              <a:rect b="b" l="l" r="r" t="t"/>
              <a:pathLst>
                <a:path extrusionOk="0" h="1" w="13">
                  <a:moveTo>
                    <a:pt x="1" y="1"/>
                  </a:moveTo>
                  <a:cubicBezTo>
                    <a:pt x="12" y="1"/>
                    <a:pt x="12" y="1"/>
                    <a:pt x="12" y="1"/>
                  </a:cubicBez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13"/>
            <p:cNvSpPr/>
            <p:nvPr/>
          </p:nvSpPr>
          <p:spPr>
            <a:xfrm>
              <a:off x="5461075" y="2210825"/>
              <a:ext cx="325" cy="25"/>
            </a:xfrm>
            <a:custGeom>
              <a:rect b="b" l="l" r="r" t="t"/>
              <a:pathLst>
                <a:path extrusionOk="0" h="1" w="13">
                  <a:moveTo>
                    <a:pt x="1" y="0"/>
                  </a:moveTo>
                  <a:cubicBezTo>
                    <a:pt x="1" y="0"/>
                    <a:pt x="1" y="0"/>
                    <a:pt x="13" y="0"/>
                  </a:cubicBezTo>
                  <a:cubicBezTo>
                    <a:pt x="13" y="0"/>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13"/>
            <p:cNvSpPr/>
            <p:nvPr/>
          </p:nvSpPr>
          <p:spPr>
            <a:xfrm>
              <a:off x="5454550" y="2227550"/>
              <a:ext cx="600" cy="850"/>
            </a:xfrm>
            <a:custGeom>
              <a:rect b="b" l="l" r="r" t="t"/>
              <a:pathLst>
                <a:path extrusionOk="0" h="34" w="24">
                  <a:moveTo>
                    <a:pt x="12" y="0"/>
                  </a:moveTo>
                  <a:cubicBezTo>
                    <a:pt x="11" y="0"/>
                    <a:pt x="14" y="12"/>
                    <a:pt x="7" y="12"/>
                  </a:cubicBezTo>
                  <a:cubicBezTo>
                    <a:pt x="5" y="12"/>
                    <a:pt x="3" y="11"/>
                    <a:pt x="0" y="10"/>
                  </a:cubicBezTo>
                  <a:lnTo>
                    <a:pt x="0" y="10"/>
                  </a:lnTo>
                  <a:lnTo>
                    <a:pt x="12" y="34"/>
                  </a:lnTo>
                  <a:cubicBezTo>
                    <a:pt x="24" y="34"/>
                    <a:pt x="24" y="22"/>
                    <a:pt x="24" y="22"/>
                  </a:cubicBezTo>
                  <a:cubicBezTo>
                    <a:pt x="16" y="5"/>
                    <a:pt x="13"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13"/>
            <p:cNvSpPr/>
            <p:nvPr/>
          </p:nvSpPr>
          <p:spPr>
            <a:xfrm>
              <a:off x="5425375" y="2232550"/>
              <a:ext cx="325" cy="25"/>
            </a:xfrm>
            <a:custGeom>
              <a:rect b="b" l="l" r="r" t="t"/>
              <a:pathLst>
                <a:path extrusionOk="0" h="1" w="13">
                  <a:moveTo>
                    <a:pt x="0" y="0"/>
                  </a:moveTo>
                  <a:lnTo>
                    <a:pt x="12" y="0"/>
                  </a:ln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3"/>
            <p:cNvSpPr/>
            <p:nvPr/>
          </p:nvSpPr>
          <p:spPr>
            <a:xfrm>
              <a:off x="5459150" y="2212900"/>
              <a:ext cx="1075" cy="625"/>
            </a:xfrm>
            <a:custGeom>
              <a:rect b="b" l="l" r="r" t="t"/>
              <a:pathLst>
                <a:path extrusionOk="0" h="25" w="43">
                  <a:moveTo>
                    <a:pt x="30" y="1"/>
                  </a:moveTo>
                  <a:cubicBezTo>
                    <a:pt x="36" y="12"/>
                    <a:pt x="27" y="12"/>
                    <a:pt x="18" y="12"/>
                  </a:cubicBezTo>
                  <a:cubicBezTo>
                    <a:pt x="10" y="12"/>
                    <a:pt x="1" y="12"/>
                    <a:pt x="7" y="24"/>
                  </a:cubicBezTo>
                  <a:lnTo>
                    <a:pt x="42" y="12"/>
                  </a:lnTo>
                  <a:lnTo>
                    <a:pt x="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13"/>
            <p:cNvSpPr/>
            <p:nvPr/>
          </p:nvSpPr>
          <p:spPr>
            <a:xfrm>
              <a:off x="5528950" y="2191775"/>
              <a:ext cx="1525" cy="2400"/>
            </a:xfrm>
            <a:custGeom>
              <a:rect b="b" l="l" r="r" t="t"/>
              <a:pathLst>
                <a:path extrusionOk="0" h="96" w="61">
                  <a:moveTo>
                    <a:pt x="60" y="0"/>
                  </a:moveTo>
                  <a:cubicBezTo>
                    <a:pt x="36" y="36"/>
                    <a:pt x="24" y="24"/>
                    <a:pt x="1" y="36"/>
                  </a:cubicBezTo>
                  <a:lnTo>
                    <a:pt x="24" y="72"/>
                  </a:lnTo>
                  <a:lnTo>
                    <a:pt x="24" y="84"/>
                  </a:lnTo>
                  <a:lnTo>
                    <a:pt x="36" y="95"/>
                  </a:lnTo>
                  <a:cubicBezTo>
                    <a:pt x="60" y="72"/>
                    <a:pt x="60" y="36"/>
                    <a:pt x="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13"/>
            <p:cNvSpPr/>
            <p:nvPr/>
          </p:nvSpPr>
          <p:spPr>
            <a:xfrm>
              <a:off x="5521225" y="2185575"/>
              <a:ext cx="600" cy="850"/>
            </a:xfrm>
            <a:custGeom>
              <a:rect b="b" l="l" r="r" t="t"/>
              <a:pathLst>
                <a:path extrusionOk="0" h="34" w="24">
                  <a:moveTo>
                    <a:pt x="5" y="0"/>
                  </a:moveTo>
                  <a:cubicBezTo>
                    <a:pt x="2" y="0"/>
                    <a:pt x="0" y="3"/>
                    <a:pt x="0" y="10"/>
                  </a:cubicBezTo>
                  <a:lnTo>
                    <a:pt x="24" y="34"/>
                  </a:lnTo>
                  <a:cubicBezTo>
                    <a:pt x="24" y="17"/>
                    <a:pt x="12" y="0"/>
                    <a:pt x="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13"/>
            <p:cNvSpPr/>
            <p:nvPr/>
          </p:nvSpPr>
          <p:spPr>
            <a:xfrm>
              <a:off x="5524500" y="2193975"/>
              <a:ext cx="600" cy="1100"/>
            </a:xfrm>
            <a:custGeom>
              <a:rect b="b" l="l" r="r" t="t"/>
              <a:pathLst>
                <a:path extrusionOk="0" h="44" w="24">
                  <a:moveTo>
                    <a:pt x="11" y="0"/>
                  </a:moveTo>
                  <a:cubicBezTo>
                    <a:pt x="5" y="0"/>
                    <a:pt x="0" y="9"/>
                    <a:pt x="0" y="31"/>
                  </a:cubicBezTo>
                  <a:cubicBezTo>
                    <a:pt x="3" y="25"/>
                    <a:pt x="5" y="23"/>
                    <a:pt x="7" y="23"/>
                  </a:cubicBezTo>
                  <a:cubicBezTo>
                    <a:pt x="13" y="23"/>
                    <a:pt x="15" y="43"/>
                    <a:pt x="24" y="43"/>
                  </a:cubicBezTo>
                  <a:lnTo>
                    <a:pt x="24" y="7"/>
                  </a:lnTo>
                  <a:cubicBezTo>
                    <a:pt x="19" y="3"/>
                    <a:pt x="15" y="0"/>
                    <a:pt x="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13"/>
            <p:cNvSpPr/>
            <p:nvPr/>
          </p:nvSpPr>
          <p:spPr>
            <a:xfrm>
              <a:off x="5518825" y="2186125"/>
              <a:ext cx="775" cy="600"/>
            </a:xfrm>
            <a:custGeom>
              <a:rect b="b" l="l" r="r" t="t"/>
              <a:pathLst>
                <a:path extrusionOk="0" h="24" w="31">
                  <a:moveTo>
                    <a:pt x="25" y="0"/>
                  </a:moveTo>
                  <a:cubicBezTo>
                    <a:pt x="25" y="9"/>
                    <a:pt x="23" y="12"/>
                    <a:pt x="21" y="12"/>
                  </a:cubicBezTo>
                  <a:cubicBezTo>
                    <a:pt x="17" y="12"/>
                    <a:pt x="11" y="4"/>
                    <a:pt x="6" y="4"/>
                  </a:cubicBezTo>
                  <a:cubicBezTo>
                    <a:pt x="3" y="4"/>
                    <a:pt x="1" y="9"/>
                    <a:pt x="1" y="24"/>
                  </a:cubicBezTo>
                  <a:cubicBezTo>
                    <a:pt x="4" y="21"/>
                    <a:pt x="7" y="20"/>
                    <a:pt x="11" y="20"/>
                  </a:cubicBezTo>
                  <a:cubicBezTo>
                    <a:pt x="15" y="20"/>
                    <a:pt x="19" y="21"/>
                    <a:pt x="22" y="21"/>
                  </a:cubicBezTo>
                  <a:cubicBezTo>
                    <a:pt x="28" y="21"/>
                    <a:pt x="31" y="18"/>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13"/>
            <p:cNvSpPr/>
            <p:nvPr/>
          </p:nvSpPr>
          <p:spPr>
            <a:xfrm>
              <a:off x="5521500" y="2195900"/>
              <a:ext cx="925" cy="750"/>
            </a:xfrm>
            <a:custGeom>
              <a:rect b="b" l="l" r="r" t="t"/>
              <a:pathLst>
                <a:path extrusionOk="0" h="30" w="37">
                  <a:moveTo>
                    <a:pt x="6" y="0"/>
                  </a:moveTo>
                  <a:cubicBezTo>
                    <a:pt x="3" y="0"/>
                    <a:pt x="1" y="4"/>
                    <a:pt x="1" y="14"/>
                  </a:cubicBezTo>
                  <a:cubicBezTo>
                    <a:pt x="5" y="26"/>
                    <a:pt x="9" y="30"/>
                    <a:pt x="13" y="30"/>
                  </a:cubicBezTo>
                  <a:cubicBezTo>
                    <a:pt x="19" y="30"/>
                    <a:pt x="25" y="20"/>
                    <a:pt x="31" y="16"/>
                  </a:cubicBezTo>
                  <a:lnTo>
                    <a:pt x="31" y="16"/>
                  </a:lnTo>
                  <a:cubicBezTo>
                    <a:pt x="32" y="16"/>
                    <a:pt x="32" y="16"/>
                    <a:pt x="32" y="16"/>
                  </a:cubicBezTo>
                  <a:cubicBezTo>
                    <a:pt x="34" y="16"/>
                    <a:pt x="35" y="15"/>
                    <a:pt x="37" y="14"/>
                  </a:cubicBezTo>
                  <a:lnTo>
                    <a:pt x="37" y="14"/>
                  </a:lnTo>
                  <a:cubicBezTo>
                    <a:pt x="35" y="14"/>
                    <a:pt x="33" y="15"/>
                    <a:pt x="31" y="16"/>
                  </a:cubicBezTo>
                  <a:lnTo>
                    <a:pt x="31" y="16"/>
                  </a:lnTo>
                  <a:cubicBezTo>
                    <a:pt x="23" y="15"/>
                    <a:pt x="12" y="0"/>
                    <a:pt x="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13"/>
            <p:cNvSpPr/>
            <p:nvPr/>
          </p:nvSpPr>
          <p:spPr>
            <a:xfrm>
              <a:off x="5516450" y="2187000"/>
              <a:ext cx="1525" cy="2700"/>
            </a:xfrm>
            <a:custGeom>
              <a:rect b="b" l="l" r="r" t="t"/>
              <a:pathLst>
                <a:path extrusionOk="0" h="108" w="61">
                  <a:moveTo>
                    <a:pt x="12" y="1"/>
                  </a:moveTo>
                  <a:cubicBezTo>
                    <a:pt x="12" y="36"/>
                    <a:pt x="1" y="72"/>
                    <a:pt x="24" y="108"/>
                  </a:cubicBezTo>
                  <a:cubicBezTo>
                    <a:pt x="12" y="72"/>
                    <a:pt x="24" y="72"/>
                    <a:pt x="36" y="72"/>
                  </a:cubicBezTo>
                  <a:cubicBezTo>
                    <a:pt x="36" y="84"/>
                    <a:pt x="36" y="96"/>
                    <a:pt x="36" y="108"/>
                  </a:cubicBezTo>
                  <a:cubicBezTo>
                    <a:pt x="48" y="84"/>
                    <a:pt x="48" y="84"/>
                    <a:pt x="60" y="72"/>
                  </a:cubicBezTo>
                  <a:cubicBezTo>
                    <a:pt x="48" y="48"/>
                    <a:pt x="24" y="36"/>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13"/>
            <p:cNvSpPr/>
            <p:nvPr/>
          </p:nvSpPr>
          <p:spPr>
            <a:xfrm>
              <a:off x="5520800" y="2194925"/>
              <a:ext cx="1025" cy="2275"/>
            </a:xfrm>
            <a:custGeom>
              <a:rect b="b" l="l" r="r" t="t"/>
              <a:pathLst>
                <a:path extrusionOk="0" h="91" w="41">
                  <a:moveTo>
                    <a:pt x="2" y="0"/>
                  </a:moveTo>
                  <a:lnTo>
                    <a:pt x="2" y="0"/>
                  </a:lnTo>
                  <a:cubicBezTo>
                    <a:pt x="1" y="0"/>
                    <a:pt x="3" y="9"/>
                    <a:pt x="5" y="20"/>
                  </a:cubicBezTo>
                  <a:lnTo>
                    <a:pt x="5" y="20"/>
                  </a:lnTo>
                  <a:lnTo>
                    <a:pt x="5" y="5"/>
                  </a:lnTo>
                  <a:cubicBezTo>
                    <a:pt x="3" y="2"/>
                    <a:pt x="2" y="0"/>
                    <a:pt x="2" y="0"/>
                  </a:cubicBezTo>
                  <a:close/>
                  <a:moveTo>
                    <a:pt x="5" y="20"/>
                  </a:moveTo>
                  <a:lnTo>
                    <a:pt x="5" y="53"/>
                  </a:lnTo>
                  <a:cubicBezTo>
                    <a:pt x="6" y="52"/>
                    <a:pt x="7" y="51"/>
                    <a:pt x="8" y="51"/>
                  </a:cubicBezTo>
                  <a:lnTo>
                    <a:pt x="8" y="51"/>
                  </a:lnTo>
                  <a:cubicBezTo>
                    <a:pt x="7" y="52"/>
                    <a:pt x="6" y="53"/>
                    <a:pt x="5" y="53"/>
                  </a:cubicBezTo>
                  <a:cubicBezTo>
                    <a:pt x="15" y="63"/>
                    <a:pt x="26" y="91"/>
                    <a:pt x="36" y="91"/>
                  </a:cubicBezTo>
                  <a:cubicBezTo>
                    <a:pt x="38" y="91"/>
                    <a:pt x="39" y="90"/>
                    <a:pt x="41" y="89"/>
                  </a:cubicBezTo>
                  <a:cubicBezTo>
                    <a:pt x="31" y="69"/>
                    <a:pt x="21" y="50"/>
                    <a:pt x="12" y="50"/>
                  </a:cubicBezTo>
                  <a:cubicBezTo>
                    <a:pt x="10" y="50"/>
                    <a:pt x="9" y="50"/>
                    <a:pt x="8" y="51"/>
                  </a:cubicBezTo>
                  <a:lnTo>
                    <a:pt x="8" y="51"/>
                  </a:lnTo>
                  <a:cubicBezTo>
                    <a:pt x="10" y="46"/>
                    <a:pt x="8" y="32"/>
                    <a:pt x="5" y="2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13"/>
            <p:cNvSpPr/>
            <p:nvPr/>
          </p:nvSpPr>
          <p:spPr>
            <a:xfrm>
              <a:off x="5514975" y="2186400"/>
              <a:ext cx="1200" cy="1825"/>
            </a:xfrm>
            <a:custGeom>
              <a:rect b="b" l="l" r="r" t="t"/>
              <a:pathLst>
                <a:path extrusionOk="0" h="73" w="48">
                  <a:moveTo>
                    <a:pt x="48" y="1"/>
                  </a:moveTo>
                  <a:cubicBezTo>
                    <a:pt x="24" y="13"/>
                    <a:pt x="0" y="37"/>
                    <a:pt x="0" y="60"/>
                  </a:cubicBezTo>
                  <a:lnTo>
                    <a:pt x="12" y="72"/>
                  </a:lnTo>
                  <a:cubicBezTo>
                    <a:pt x="24" y="37"/>
                    <a:pt x="48" y="49"/>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13"/>
            <p:cNvSpPr/>
            <p:nvPr/>
          </p:nvSpPr>
          <p:spPr>
            <a:xfrm>
              <a:off x="5519125" y="2194875"/>
              <a:ext cx="625" cy="1375"/>
            </a:xfrm>
            <a:custGeom>
              <a:rect b="b" l="l" r="r" t="t"/>
              <a:pathLst>
                <a:path extrusionOk="0" h="55" w="25">
                  <a:moveTo>
                    <a:pt x="6" y="0"/>
                  </a:moveTo>
                  <a:cubicBezTo>
                    <a:pt x="5" y="0"/>
                    <a:pt x="3" y="2"/>
                    <a:pt x="1" y="7"/>
                  </a:cubicBezTo>
                  <a:lnTo>
                    <a:pt x="1" y="55"/>
                  </a:lnTo>
                  <a:cubicBezTo>
                    <a:pt x="25" y="55"/>
                    <a:pt x="1" y="31"/>
                    <a:pt x="1" y="19"/>
                  </a:cubicBezTo>
                  <a:lnTo>
                    <a:pt x="1" y="19"/>
                  </a:lnTo>
                  <a:cubicBezTo>
                    <a:pt x="7" y="25"/>
                    <a:pt x="10" y="28"/>
                    <a:pt x="13" y="28"/>
                  </a:cubicBezTo>
                  <a:cubicBezTo>
                    <a:pt x="16" y="28"/>
                    <a:pt x="19" y="25"/>
                    <a:pt x="25" y="19"/>
                  </a:cubicBezTo>
                  <a:lnTo>
                    <a:pt x="25" y="19"/>
                  </a:lnTo>
                  <a:cubicBezTo>
                    <a:pt x="22" y="20"/>
                    <a:pt x="20" y="21"/>
                    <a:pt x="18" y="21"/>
                  </a:cubicBezTo>
                  <a:cubicBezTo>
                    <a:pt x="6" y="21"/>
                    <a:pt x="9" y="0"/>
                    <a:pt x="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13"/>
            <p:cNvSpPr/>
            <p:nvPr/>
          </p:nvSpPr>
          <p:spPr>
            <a:xfrm>
              <a:off x="5517650" y="2196525"/>
              <a:ext cx="1200" cy="1825"/>
            </a:xfrm>
            <a:custGeom>
              <a:rect b="b" l="l" r="r" t="t"/>
              <a:pathLst>
                <a:path extrusionOk="0" h="73" w="48">
                  <a:moveTo>
                    <a:pt x="12" y="1"/>
                  </a:moveTo>
                  <a:lnTo>
                    <a:pt x="0" y="25"/>
                  </a:lnTo>
                  <a:lnTo>
                    <a:pt x="24" y="72"/>
                  </a:lnTo>
                  <a:cubicBezTo>
                    <a:pt x="48" y="48"/>
                    <a:pt x="24" y="48"/>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13"/>
            <p:cNvSpPr/>
            <p:nvPr/>
          </p:nvSpPr>
          <p:spPr>
            <a:xfrm>
              <a:off x="5516750" y="2195650"/>
              <a:ext cx="625" cy="2100"/>
            </a:xfrm>
            <a:custGeom>
              <a:rect b="b" l="l" r="r" t="t"/>
              <a:pathLst>
                <a:path extrusionOk="0" h="84" w="25">
                  <a:moveTo>
                    <a:pt x="12" y="0"/>
                  </a:moveTo>
                  <a:lnTo>
                    <a:pt x="0" y="83"/>
                  </a:lnTo>
                  <a:cubicBezTo>
                    <a:pt x="12" y="48"/>
                    <a:pt x="12" y="48"/>
                    <a:pt x="24" y="12"/>
                  </a:cubicBez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13"/>
            <p:cNvSpPr/>
            <p:nvPr/>
          </p:nvSpPr>
          <p:spPr>
            <a:xfrm>
              <a:off x="5505825" y="2189875"/>
              <a:ext cx="625" cy="975"/>
            </a:xfrm>
            <a:custGeom>
              <a:rect b="b" l="l" r="r" t="t"/>
              <a:pathLst>
                <a:path extrusionOk="0" h="39" w="25">
                  <a:moveTo>
                    <a:pt x="1" y="0"/>
                  </a:moveTo>
                  <a:lnTo>
                    <a:pt x="1" y="0"/>
                  </a:lnTo>
                  <a:cubicBezTo>
                    <a:pt x="0" y="0"/>
                    <a:pt x="2" y="1"/>
                    <a:pt x="6" y="3"/>
                  </a:cubicBezTo>
                  <a:lnTo>
                    <a:pt x="6" y="3"/>
                  </a:lnTo>
                  <a:cubicBezTo>
                    <a:pt x="3" y="1"/>
                    <a:pt x="1" y="0"/>
                    <a:pt x="1" y="0"/>
                  </a:cubicBezTo>
                  <a:close/>
                  <a:moveTo>
                    <a:pt x="6" y="3"/>
                  </a:moveTo>
                  <a:cubicBezTo>
                    <a:pt x="7" y="4"/>
                    <a:pt x="8" y="5"/>
                    <a:pt x="9" y="6"/>
                  </a:cubicBezTo>
                  <a:lnTo>
                    <a:pt x="9" y="6"/>
                  </a:lnTo>
                  <a:cubicBezTo>
                    <a:pt x="9" y="5"/>
                    <a:pt x="9" y="5"/>
                    <a:pt x="9" y="5"/>
                  </a:cubicBezTo>
                  <a:cubicBezTo>
                    <a:pt x="8" y="4"/>
                    <a:pt x="7" y="4"/>
                    <a:pt x="6" y="3"/>
                  </a:cubicBezTo>
                  <a:close/>
                  <a:moveTo>
                    <a:pt x="9" y="6"/>
                  </a:moveTo>
                  <a:lnTo>
                    <a:pt x="9" y="6"/>
                  </a:lnTo>
                  <a:cubicBezTo>
                    <a:pt x="9" y="22"/>
                    <a:pt x="21" y="38"/>
                    <a:pt x="23" y="38"/>
                  </a:cubicBezTo>
                  <a:cubicBezTo>
                    <a:pt x="25" y="38"/>
                    <a:pt x="24" y="36"/>
                    <a:pt x="21" y="29"/>
                  </a:cubicBezTo>
                  <a:cubicBezTo>
                    <a:pt x="21" y="19"/>
                    <a:pt x="14" y="11"/>
                    <a:pt x="9" y="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3"/>
            <p:cNvSpPr/>
            <p:nvPr/>
          </p:nvSpPr>
          <p:spPr>
            <a:xfrm>
              <a:off x="5509000" y="2199150"/>
              <a:ext cx="1525" cy="1275"/>
            </a:xfrm>
            <a:custGeom>
              <a:rect b="b" l="l" r="r" t="t"/>
              <a:pathLst>
                <a:path extrusionOk="0" h="51" w="61">
                  <a:moveTo>
                    <a:pt x="43" y="1"/>
                  </a:moveTo>
                  <a:cubicBezTo>
                    <a:pt x="30" y="1"/>
                    <a:pt x="11" y="30"/>
                    <a:pt x="1" y="51"/>
                  </a:cubicBezTo>
                  <a:cubicBezTo>
                    <a:pt x="13" y="27"/>
                    <a:pt x="60" y="27"/>
                    <a:pt x="49" y="3"/>
                  </a:cubicBezTo>
                  <a:cubicBezTo>
                    <a:pt x="47" y="1"/>
                    <a:pt x="45" y="1"/>
                    <a:pt x="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13"/>
            <p:cNvSpPr/>
            <p:nvPr/>
          </p:nvSpPr>
          <p:spPr>
            <a:xfrm>
              <a:off x="5497100" y="2205450"/>
              <a:ext cx="875" cy="1525"/>
            </a:xfrm>
            <a:custGeom>
              <a:rect b="b" l="l" r="r" t="t"/>
              <a:pathLst>
                <a:path extrusionOk="0" h="61" w="35">
                  <a:moveTo>
                    <a:pt x="24" y="1"/>
                  </a:moveTo>
                  <a:cubicBezTo>
                    <a:pt x="24" y="25"/>
                    <a:pt x="13" y="25"/>
                    <a:pt x="1" y="60"/>
                  </a:cubicBezTo>
                  <a:cubicBezTo>
                    <a:pt x="13" y="49"/>
                    <a:pt x="24" y="60"/>
                    <a:pt x="13" y="37"/>
                  </a:cubicBezTo>
                  <a:lnTo>
                    <a:pt x="13" y="37"/>
                  </a:lnTo>
                  <a:cubicBezTo>
                    <a:pt x="15" y="39"/>
                    <a:pt x="17" y="40"/>
                    <a:pt x="19" y="40"/>
                  </a:cubicBezTo>
                  <a:cubicBezTo>
                    <a:pt x="28" y="40"/>
                    <a:pt x="34" y="20"/>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13"/>
            <p:cNvSpPr/>
            <p:nvPr/>
          </p:nvSpPr>
          <p:spPr>
            <a:xfrm>
              <a:off x="5494125" y="2206350"/>
              <a:ext cx="625" cy="925"/>
            </a:xfrm>
            <a:custGeom>
              <a:rect b="b" l="l" r="r" t="t"/>
              <a:pathLst>
                <a:path extrusionOk="0" h="37" w="25">
                  <a:moveTo>
                    <a:pt x="12" y="1"/>
                  </a:moveTo>
                  <a:cubicBezTo>
                    <a:pt x="12" y="1"/>
                    <a:pt x="1" y="24"/>
                    <a:pt x="12" y="36"/>
                  </a:cubicBezTo>
                  <a:cubicBezTo>
                    <a:pt x="12" y="24"/>
                    <a:pt x="24" y="24"/>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13"/>
            <p:cNvSpPr/>
            <p:nvPr/>
          </p:nvSpPr>
          <p:spPr>
            <a:xfrm>
              <a:off x="5468225" y="2201300"/>
              <a:ext cx="625" cy="900"/>
            </a:xfrm>
            <a:custGeom>
              <a:rect b="b" l="l" r="r" t="t"/>
              <a:pathLst>
                <a:path extrusionOk="0" h="36" w="25">
                  <a:moveTo>
                    <a:pt x="13" y="0"/>
                  </a:moveTo>
                  <a:cubicBezTo>
                    <a:pt x="1" y="0"/>
                    <a:pt x="1" y="12"/>
                    <a:pt x="13" y="36"/>
                  </a:cubicBezTo>
                  <a:cubicBezTo>
                    <a:pt x="25" y="24"/>
                    <a:pt x="13"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13"/>
            <p:cNvSpPr/>
            <p:nvPr/>
          </p:nvSpPr>
          <p:spPr>
            <a:xfrm>
              <a:off x="5467625" y="2201900"/>
              <a:ext cx="625" cy="600"/>
            </a:xfrm>
            <a:custGeom>
              <a:rect b="b" l="l" r="r" t="t"/>
              <a:pathLst>
                <a:path extrusionOk="0" h="24" w="25">
                  <a:moveTo>
                    <a:pt x="13" y="12"/>
                  </a:moveTo>
                  <a:lnTo>
                    <a:pt x="1" y="0"/>
                  </a:lnTo>
                  <a:lnTo>
                    <a:pt x="25" y="2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13"/>
            <p:cNvSpPr/>
            <p:nvPr/>
          </p:nvSpPr>
          <p:spPr>
            <a:xfrm>
              <a:off x="5465550" y="2202175"/>
              <a:ext cx="325" cy="325"/>
            </a:xfrm>
            <a:custGeom>
              <a:rect b="b" l="l" r="r" t="t"/>
              <a:pathLst>
                <a:path extrusionOk="0" h="13" w="13">
                  <a:moveTo>
                    <a:pt x="12" y="1"/>
                  </a:moveTo>
                  <a:cubicBezTo>
                    <a:pt x="1" y="1"/>
                    <a:pt x="1" y="13"/>
                    <a:pt x="12" y="13"/>
                  </a:cubicBezTo>
                  <a:cubicBezTo>
                    <a:pt x="12" y="13"/>
                    <a:pt x="12"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3"/>
            <p:cNvSpPr/>
            <p:nvPr/>
          </p:nvSpPr>
          <p:spPr>
            <a:xfrm>
              <a:off x="5465850" y="2201900"/>
              <a:ext cx="325" cy="300"/>
            </a:xfrm>
            <a:custGeom>
              <a:rect b="b" l="l" r="r" t="t"/>
              <a:pathLst>
                <a:path extrusionOk="0" h="12" w="13">
                  <a:moveTo>
                    <a:pt x="0" y="0"/>
                  </a:moveTo>
                  <a:cubicBezTo>
                    <a:pt x="0" y="0"/>
                    <a:pt x="0" y="0"/>
                    <a:pt x="0" y="12"/>
                  </a:cubicBezTo>
                  <a:cubicBezTo>
                    <a:pt x="0" y="8"/>
                    <a:pt x="0" y="7"/>
                    <a:pt x="1" y="7"/>
                  </a:cubicBezTo>
                  <a:cubicBezTo>
                    <a:pt x="2" y="7"/>
                    <a:pt x="4" y="12"/>
                    <a:pt x="12" y="12"/>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13"/>
            <p:cNvSpPr/>
            <p:nvPr/>
          </p:nvSpPr>
          <p:spPr>
            <a:xfrm>
              <a:off x="5465250" y="2201900"/>
              <a:ext cx="925" cy="1800"/>
            </a:xfrm>
            <a:custGeom>
              <a:rect b="b" l="l" r="r" t="t"/>
              <a:pathLst>
                <a:path extrusionOk="0" h="72" w="37">
                  <a:moveTo>
                    <a:pt x="1" y="0"/>
                  </a:moveTo>
                  <a:lnTo>
                    <a:pt x="1" y="36"/>
                  </a:lnTo>
                  <a:lnTo>
                    <a:pt x="36" y="71"/>
                  </a:lnTo>
                  <a:cubicBezTo>
                    <a:pt x="36" y="36"/>
                    <a:pt x="1" y="6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13"/>
            <p:cNvSpPr/>
            <p:nvPr/>
          </p:nvSpPr>
          <p:spPr>
            <a:xfrm>
              <a:off x="5462275" y="2203675"/>
              <a:ext cx="2700" cy="3900"/>
            </a:xfrm>
            <a:custGeom>
              <a:rect b="b" l="l" r="r" t="t"/>
              <a:pathLst>
                <a:path extrusionOk="0" h="156" w="108">
                  <a:moveTo>
                    <a:pt x="72" y="0"/>
                  </a:moveTo>
                  <a:cubicBezTo>
                    <a:pt x="54" y="0"/>
                    <a:pt x="56" y="41"/>
                    <a:pt x="49" y="41"/>
                  </a:cubicBezTo>
                  <a:cubicBezTo>
                    <a:pt x="46" y="41"/>
                    <a:pt x="42" y="36"/>
                    <a:pt x="36" y="24"/>
                  </a:cubicBezTo>
                  <a:lnTo>
                    <a:pt x="36" y="24"/>
                  </a:lnTo>
                  <a:cubicBezTo>
                    <a:pt x="1" y="84"/>
                    <a:pt x="84" y="108"/>
                    <a:pt x="48" y="155"/>
                  </a:cubicBezTo>
                  <a:cubicBezTo>
                    <a:pt x="108" y="155"/>
                    <a:pt x="24" y="48"/>
                    <a:pt x="72" y="48"/>
                  </a:cubicBezTo>
                  <a:cubicBezTo>
                    <a:pt x="36" y="24"/>
                    <a:pt x="72" y="24"/>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13"/>
            <p:cNvSpPr/>
            <p:nvPr/>
          </p:nvSpPr>
          <p:spPr>
            <a:xfrm>
              <a:off x="5464650" y="2205300"/>
              <a:ext cx="725" cy="750"/>
            </a:xfrm>
            <a:custGeom>
              <a:rect b="b" l="l" r="r" t="t"/>
              <a:pathLst>
                <a:path extrusionOk="0" h="30" w="29">
                  <a:moveTo>
                    <a:pt x="8" y="1"/>
                  </a:moveTo>
                  <a:cubicBezTo>
                    <a:pt x="4" y="1"/>
                    <a:pt x="1" y="7"/>
                    <a:pt x="1" y="19"/>
                  </a:cubicBezTo>
                  <a:cubicBezTo>
                    <a:pt x="9" y="19"/>
                    <a:pt x="22" y="29"/>
                    <a:pt x="26" y="29"/>
                  </a:cubicBezTo>
                  <a:cubicBezTo>
                    <a:pt x="29" y="29"/>
                    <a:pt x="29" y="27"/>
                    <a:pt x="25" y="19"/>
                  </a:cubicBezTo>
                  <a:cubicBezTo>
                    <a:pt x="19" y="7"/>
                    <a:pt x="13" y="1"/>
                    <a:pt x="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13"/>
            <p:cNvSpPr/>
            <p:nvPr/>
          </p:nvSpPr>
          <p:spPr>
            <a:xfrm>
              <a:off x="5461975" y="2205175"/>
              <a:ext cx="325" cy="300"/>
            </a:xfrm>
            <a:custGeom>
              <a:rect b="b" l="l" r="r" t="t"/>
              <a:pathLst>
                <a:path extrusionOk="0" h="12" w="13">
                  <a:moveTo>
                    <a:pt x="1" y="0"/>
                  </a:moveTo>
                  <a:lnTo>
                    <a:pt x="1" y="12"/>
                  </a:lnTo>
                  <a:lnTo>
                    <a:pt x="13" y="1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3"/>
            <p:cNvSpPr/>
            <p:nvPr/>
          </p:nvSpPr>
          <p:spPr>
            <a:xfrm>
              <a:off x="5460500" y="2204875"/>
              <a:ext cx="600" cy="900"/>
            </a:xfrm>
            <a:custGeom>
              <a:rect b="b" l="l" r="r" t="t"/>
              <a:pathLst>
                <a:path extrusionOk="0" h="36" w="24">
                  <a:moveTo>
                    <a:pt x="24" y="0"/>
                  </a:moveTo>
                  <a:cubicBezTo>
                    <a:pt x="24" y="12"/>
                    <a:pt x="0" y="24"/>
                    <a:pt x="24" y="36"/>
                  </a:cubicBezTo>
                  <a:lnTo>
                    <a:pt x="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13"/>
            <p:cNvSpPr/>
            <p:nvPr/>
          </p:nvSpPr>
          <p:spPr>
            <a:xfrm>
              <a:off x="5458925" y="2205750"/>
              <a:ext cx="700" cy="1350"/>
            </a:xfrm>
            <a:custGeom>
              <a:rect b="b" l="l" r="r" t="t"/>
              <a:pathLst>
                <a:path extrusionOk="0" h="54" w="28">
                  <a:moveTo>
                    <a:pt x="4" y="1"/>
                  </a:moveTo>
                  <a:lnTo>
                    <a:pt x="4" y="1"/>
                  </a:lnTo>
                  <a:cubicBezTo>
                    <a:pt x="1" y="1"/>
                    <a:pt x="0" y="4"/>
                    <a:pt x="0" y="8"/>
                  </a:cubicBezTo>
                  <a:lnTo>
                    <a:pt x="0" y="8"/>
                  </a:lnTo>
                  <a:cubicBezTo>
                    <a:pt x="1" y="5"/>
                    <a:pt x="1" y="3"/>
                    <a:pt x="4" y="1"/>
                  </a:cubicBezTo>
                  <a:close/>
                  <a:moveTo>
                    <a:pt x="0" y="8"/>
                  </a:moveTo>
                  <a:lnTo>
                    <a:pt x="0" y="8"/>
                  </a:lnTo>
                  <a:cubicBezTo>
                    <a:pt x="0" y="9"/>
                    <a:pt x="0" y="10"/>
                    <a:pt x="1" y="12"/>
                  </a:cubicBezTo>
                  <a:lnTo>
                    <a:pt x="1" y="12"/>
                  </a:lnTo>
                  <a:cubicBezTo>
                    <a:pt x="1" y="10"/>
                    <a:pt x="0" y="9"/>
                    <a:pt x="0" y="8"/>
                  </a:cubicBezTo>
                  <a:close/>
                  <a:moveTo>
                    <a:pt x="1" y="12"/>
                  </a:moveTo>
                  <a:cubicBezTo>
                    <a:pt x="2" y="27"/>
                    <a:pt x="13" y="53"/>
                    <a:pt x="22" y="53"/>
                  </a:cubicBezTo>
                  <a:cubicBezTo>
                    <a:pt x="24" y="53"/>
                    <a:pt x="26" y="52"/>
                    <a:pt x="27" y="48"/>
                  </a:cubicBezTo>
                  <a:cubicBezTo>
                    <a:pt x="19" y="40"/>
                    <a:pt x="3" y="24"/>
                    <a:pt x="1"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13"/>
            <p:cNvSpPr/>
            <p:nvPr/>
          </p:nvSpPr>
          <p:spPr>
            <a:xfrm>
              <a:off x="5456625" y="2209925"/>
              <a:ext cx="625" cy="625"/>
            </a:xfrm>
            <a:custGeom>
              <a:rect b="b" l="l" r="r" t="t"/>
              <a:pathLst>
                <a:path extrusionOk="0" h="25" w="25">
                  <a:moveTo>
                    <a:pt x="12" y="1"/>
                  </a:moveTo>
                  <a:lnTo>
                    <a:pt x="0" y="24"/>
                  </a:lnTo>
                  <a:lnTo>
                    <a:pt x="12" y="24"/>
                  </a:lnTo>
                  <a:cubicBezTo>
                    <a:pt x="24" y="24"/>
                    <a:pt x="24" y="12"/>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13"/>
            <p:cNvSpPr/>
            <p:nvPr/>
          </p:nvSpPr>
          <p:spPr>
            <a:xfrm>
              <a:off x="5459600" y="2214100"/>
              <a:ext cx="925" cy="650"/>
            </a:xfrm>
            <a:custGeom>
              <a:rect b="b" l="l" r="r" t="t"/>
              <a:pathLst>
                <a:path extrusionOk="0" h="26" w="37">
                  <a:moveTo>
                    <a:pt x="36" y="0"/>
                  </a:moveTo>
                  <a:cubicBezTo>
                    <a:pt x="32" y="0"/>
                    <a:pt x="28" y="2"/>
                    <a:pt x="26" y="4"/>
                  </a:cubicBezTo>
                  <a:lnTo>
                    <a:pt x="26" y="4"/>
                  </a:lnTo>
                  <a:cubicBezTo>
                    <a:pt x="29" y="4"/>
                    <a:pt x="32" y="2"/>
                    <a:pt x="36" y="0"/>
                  </a:cubicBezTo>
                  <a:close/>
                  <a:moveTo>
                    <a:pt x="26" y="4"/>
                  </a:moveTo>
                  <a:cubicBezTo>
                    <a:pt x="20" y="6"/>
                    <a:pt x="17" y="6"/>
                    <a:pt x="14" y="6"/>
                  </a:cubicBezTo>
                  <a:cubicBezTo>
                    <a:pt x="9" y="6"/>
                    <a:pt x="6" y="6"/>
                    <a:pt x="0" y="12"/>
                  </a:cubicBezTo>
                  <a:cubicBezTo>
                    <a:pt x="7" y="22"/>
                    <a:pt x="11" y="25"/>
                    <a:pt x="13" y="25"/>
                  </a:cubicBezTo>
                  <a:cubicBezTo>
                    <a:pt x="19" y="25"/>
                    <a:pt x="19" y="12"/>
                    <a:pt x="26" y="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3"/>
            <p:cNvSpPr/>
            <p:nvPr/>
          </p:nvSpPr>
          <p:spPr>
            <a:xfrm>
              <a:off x="5455425" y="2209000"/>
              <a:ext cx="625" cy="650"/>
            </a:xfrm>
            <a:custGeom>
              <a:rect b="b" l="l" r="r" t="t"/>
              <a:pathLst>
                <a:path extrusionOk="0" h="26" w="25">
                  <a:moveTo>
                    <a:pt x="6" y="1"/>
                  </a:moveTo>
                  <a:cubicBezTo>
                    <a:pt x="1" y="1"/>
                    <a:pt x="1" y="11"/>
                    <a:pt x="1" y="26"/>
                  </a:cubicBezTo>
                  <a:cubicBezTo>
                    <a:pt x="1" y="14"/>
                    <a:pt x="4" y="11"/>
                    <a:pt x="8" y="11"/>
                  </a:cubicBezTo>
                  <a:cubicBezTo>
                    <a:pt x="13" y="11"/>
                    <a:pt x="19" y="14"/>
                    <a:pt x="25" y="14"/>
                  </a:cubicBezTo>
                  <a:cubicBezTo>
                    <a:pt x="15" y="5"/>
                    <a:pt x="10" y="1"/>
                    <a:pt x="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13"/>
            <p:cNvSpPr/>
            <p:nvPr/>
          </p:nvSpPr>
          <p:spPr>
            <a:xfrm>
              <a:off x="5453425" y="2209025"/>
              <a:ext cx="2025" cy="3300"/>
            </a:xfrm>
            <a:custGeom>
              <a:rect b="b" l="l" r="r" t="t"/>
              <a:pathLst>
                <a:path extrusionOk="0" h="132" w="81">
                  <a:moveTo>
                    <a:pt x="57" y="1"/>
                  </a:moveTo>
                  <a:cubicBezTo>
                    <a:pt x="35" y="1"/>
                    <a:pt x="75" y="43"/>
                    <a:pt x="61" y="58"/>
                  </a:cubicBezTo>
                  <a:lnTo>
                    <a:pt x="61" y="58"/>
                  </a:lnTo>
                  <a:cubicBezTo>
                    <a:pt x="64" y="58"/>
                    <a:pt x="71" y="62"/>
                    <a:pt x="81" y="72"/>
                  </a:cubicBezTo>
                  <a:lnTo>
                    <a:pt x="57" y="1"/>
                  </a:lnTo>
                  <a:close/>
                  <a:moveTo>
                    <a:pt x="18" y="20"/>
                  </a:moveTo>
                  <a:cubicBezTo>
                    <a:pt x="5" y="20"/>
                    <a:pt x="0" y="34"/>
                    <a:pt x="9" y="60"/>
                  </a:cubicBezTo>
                  <a:cubicBezTo>
                    <a:pt x="21" y="72"/>
                    <a:pt x="57" y="108"/>
                    <a:pt x="57" y="132"/>
                  </a:cubicBezTo>
                  <a:cubicBezTo>
                    <a:pt x="65" y="115"/>
                    <a:pt x="51" y="70"/>
                    <a:pt x="57" y="60"/>
                  </a:cubicBezTo>
                  <a:lnTo>
                    <a:pt x="57" y="60"/>
                  </a:lnTo>
                  <a:cubicBezTo>
                    <a:pt x="57" y="60"/>
                    <a:pt x="57" y="60"/>
                    <a:pt x="57" y="60"/>
                  </a:cubicBezTo>
                  <a:cubicBezTo>
                    <a:pt x="58" y="60"/>
                    <a:pt x="60" y="59"/>
                    <a:pt x="61" y="58"/>
                  </a:cubicBezTo>
                  <a:lnTo>
                    <a:pt x="61" y="58"/>
                  </a:lnTo>
                  <a:cubicBezTo>
                    <a:pt x="60" y="58"/>
                    <a:pt x="60" y="58"/>
                    <a:pt x="60" y="58"/>
                  </a:cubicBezTo>
                  <a:cubicBezTo>
                    <a:pt x="59" y="58"/>
                    <a:pt x="57" y="59"/>
                    <a:pt x="57" y="60"/>
                  </a:cubicBezTo>
                  <a:lnTo>
                    <a:pt x="57" y="60"/>
                  </a:lnTo>
                  <a:cubicBezTo>
                    <a:pt x="45" y="48"/>
                    <a:pt x="45" y="36"/>
                    <a:pt x="33" y="25"/>
                  </a:cubicBezTo>
                  <a:cubicBezTo>
                    <a:pt x="27" y="22"/>
                    <a:pt x="22" y="20"/>
                    <a:pt x="18" y="2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13"/>
            <p:cNvSpPr/>
            <p:nvPr/>
          </p:nvSpPr>
          <p:spPr>
            <a:xfrm>
              <a:off x="5457525" y="2212600"/>
              <a:ext cx="925" cy="1375"/>
            </a:xfrm>
            <a:custGeom>
              <a:rect b="b" l="l" r="r" t="t"/>
              <a:pathLst>
                <a:path extrusionOk="0" h="55" w="37">
                  <a:moveTo>
                    <a:pt x="0" y="1"/>
                  </a:moveTo>
                  <a:cubicBezTo>
                    <a:pt x="12" y="24"/>
                    <a:pt x="12" y="24"/>
                    <a:pt x="12" y="36"/>
                  </a:cubicBezTo>
                  <a:cubicBezTo>
                    <a:pt x="22" y="50"/>
                    <a:pt x="27" y="55"/>
                    <a:pt x="30" y="55"/>
                  </a:cubicBezTo>
                  <a:cubicBezTo>
                    <a:pt x="36" y="55"/>
                    <a:pt x="24" y="21"/>
                    <a:pt x="24" y="1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13"/>
            <p:cNvSpPr/>
            <p:nvPr/>
          </p:nvSpPr>
          <p:spPr>
            <a:xfrm>
              <a:off x="5451850" y="2213200"/>
              <a:ext cx="625" cy="625"/>
            </a:xfrm>
            <a:custGeom>
              <a:rect b="b" l="l" r="r" t="t"/>
              <a:pathLst>
                <a:path extrusionOk="0" h="25" w="25">
                  <a:moveTo>
                    <a:pt x="25" y="0"/>
                  </a:moveTo>
                  <a:lnTo>
                    <a:pt x="1" y="24"/>
                  </a:lnTo>
                  <a:lnTo>
                    <a:pt x="13" y="24"/>
                  </a:lnTo>
                  <a:lnTo>
                    <a:pt x="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13"/>
            <p:cNvSpPr/>
            <p:nvPr/>
          </p:nvSpPr>
          <p:spPr>
            <a:xfrm>
              <a:off x="5451275" y="2212600"/>
              <a:ext cx="300" cy="1225"/>
            </a:xfrm>
            <a:custGeom>
              <a:rect b="b" l="l" r="r" t="t"/>
              <a:pathLst>
                <a:path extrusionOk="0" h="49" w="12">
                  <a:moveTo>
                    <a:pt x="12" y="1"/>
                  </a:moveTo>
                  <a:lnTo>
                    <a:pt x="0" y="48"/>
                  </a:lnTo>
                  <a:lnTo>
                    <a:pt x="12" y="13"/>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13"/>
            <p:cNvSpPr/>
            <p:nvPr/>
          </p:nvSpPr>
          <p:spPr>
            <a:xfrm>
              <a:off x="5450675" y="2212600"/>
              <a:ext cx="325" cy="625"/>
            </a:xfrm>
            <a:custGeom>
              <a:rect b="b" l="l" r="r" t="t"/>
              <a:pathLst>
                <a:path extrusionOk="0" h="25" w="13">
                  <a:moveTo>
                    <a:pt x="12" y="1"/>
                  </a:moveTo>
                  <a:lnTo>
                    <a:pt x="0" y="24"/>
                  </a:lnTo>
                  <a:lnTo>
                    <a:pt x="12" y="24"/>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13"/>
            <p:cNvSpPr/>
            <p:nvPr/>
          </p:nvSpPr>
          <p:spPr>
            <a:xfrm>
              <a:off x="5449175" y="2213500"/>
              <a:ext cx="1275" cy="675"/>
            </a:xfrm>
            <a:custGeom>
              <a:rect b="b" l="l" r="r" t="t"/>
              <a:pathLst>
                <a:path extrusionOk="0" h="27" w="51">
                  <a:moveTo>
                    <a:pt x="36" y="0"/>
                  </a:moveTo>
                  <a:cubicBezTo>
                    <a:pt x="36" y="14"/>
                    <a:pt x="32" y="20"/>
                    <a:pt x="24" y="20"/>
                  </a:cubicBezTo>
                  <a:cubicBezTo>
                    <a:pt x="18" y="20"/>
                    <a:pt x="11" y="17"/>
                    <a:pt x="1" y="12"/>
                  </a:cubicBezTo>
                  <a:lnTo>
                    <a:pt x="1" y="12"/>
                  </a:lnTo>
                  <a:lnTo>
                    <a:pt x="25" y="24"/>
                  </a:lnTo>
                  <a:cubicBezTo>
                    <a:pt x="25" y="24"/>
                    <a:pt x="30" y="26"/>
                    <a:pt x="36" y="26"/>
                  </a:cubicBezTo>
                  <a:cubicBezTo>
                    <a:pt x="44" y="26"/>
                    <a:pt x="51" y="22"/>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13"/>
            <p:cNvSpPr/>
            <p:nvPr/>
          </p:nvSpPr>
          <p:spPr>
            <a:xfrm>
              <a:off x="5453650" y="2228675"/>
              <a:ext cx="925" cy="925"/>
            </a:xfrm>
            <a:custGeom>
              <a:rect b="b" l="l" r="r" t="t"/>
              <a:pathLst>
                <a:path extrusionOk="0" h="37" w="37">
                  <a:moveTo>
                    <a:pt x="0" y="1"/>
                  </a:moveTo>
                  <a:lnTo>
                    <a:pt x="24" y="36"/>
                  </a:lnTo>
                  <a:cubicBezTo>
                    <a:pt x="24" y="36"/>
                    <a:pt x="24" y="31"/>
                    <a:pt x="28" y="31"/>
                  </a:cubicBezTo>
                  <a:cubicBezTo>
                    <a:pt x="29" y="31"/>
                    <a:pt x="32" y="32"/>
                    <a:pt x="36" y="36"/>
                  </a:cubicBezTo>
                  <a:cubicBezTo>
                    <a:pt x="24" y="13"/>
                    <a:pt x="1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13"/>
            <p:cNvSpPr/>
            <p:nvPr/>
          </p:nvSpPr>
          <p:spPr>
            <a:xfrm>
              <a:off x="5452750" y="2228325"/>
              <a:ext cx="925" cy="1575"/>
            </a:xfrm>
            <a:custGeom>
              <a:rect b="b" l="l" r="r" t="t"/>
              <a:pathLst>
                <a:path extrusionOk="0" h="63" w="37">
                  <a:moveTo>
                    <a:pt x="21" y="0"/>
                  </a:moveTo>
                  <a:lnTo>
                    <a:pt x="21" y="0"/>
                  </a:lnTo>
                  <a:cubicBezTo>
                    <a:pt x="15" y="0"/>
                    <a:pt x="23" y="27"/>
                    <a:pt x="13" y="27"/>
                  </a:cubicBezTo>
                  <a:lnTo>
                    <a:pt x="1" y="15"/>
                  </a:lnTo>
                  <a:lnTo>
                    <a:pt x="13" y="62"/>
                  </a:lnTo>
                  <a:cubicBezTo>
                    <a:pt x="36" y="50"/>
                    <a:pt x="13" y="27"/>
                    <a:pt x="24" y="3"/>
                  </a:cubicBezTo>
                  <a:cubicBezTo>
                    <a:pt x="23" y="1"/>
                    <a:pt x="21" y="0"/>
                    <a:pt x="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13"/>
            <p:cNvSpPr/>
            <p:nvPr/>
          </p:nvSpPr>
          <p:spPr>
            <a:xfrm>
              <a:off x="5442625" y="2233450"/>
              <a:ext cx="1650" cy="2150"/>
            </a:xfrm>
            <a:custGeom>
              <a:rect b="b" l="l" r="r" t="t"/>
              <a:pathLst>
                <a:path extrusionOk="0" h="86" w="66">
                  <a:moveTo>
                    <a:pt x="37" y="0"/>
                  </a:moveTo>
                  <a:cubicBezTo>
                    <a:pt x="37" y="24"/>
                    <a:pt x="13" y="36"/>
                    <a:pt x="1" y="48"/>
                  </a:cubicBezTo>
                  <a:cubicBezTo>
                    <a:pt x="21" y="58"/>
                    <a:pt x="24" y="86"/>
                    <a:pt x="25" y="86"/>
                  </a:cubicBezTo>
                  <a:cubicBezTo>
                    <a:pt x="25" y="86"/>
                    <a:pt x="25" y="85"/>
                    <a:pt x="25" y="83"/>
                  </a:cubicBezTo>
                  <a:lnTo>
                    <a:pt x="37" y="60"/>
                  </a:lnTo>
                  <a:lnTo>
                    <a:pt x="48" y="72"/>
                  </a:lnTo>
                  <a:cubicBezTo>
                    <a:pt x="51" y="73"/>
                    <a:pt x="53" y="73"/>
                    <a:pt x="54" y="73"/>
                  </a:cubicBezTo>
                  <a:cubicBezTo>
                    <a:pt x="65" y="73"/>
                    <a:pt x="39" y="36"/>
                    <a:pt x="60" y="36"/>
                  </a:cubicBezTo>
                  <a:cubicBezTo>
                    <a:pt x="37" y="12"/>
                    <a:pt x="37" y="24"/>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13"/>
            <p:cNvSpPr/>
            <p:nvPr/>
          </p:nvSpPr>
          <p:spPr>
            <a:xfrm>
              <a:off x="5524200" y="2151275"/>
              <a:ext cx="900" cy="25"/>
            </a:xfrm>
            <a:custGeom>
              <a:rect b="b" l="l" r="r" t="t"/>
              <a:pathLst>
                <a:path extrusionOk="0" h="1" w="36">
                  <a:moveTo>
                    <a:pt x="36" y="1"/>
                  </a:moveTo>
                  <a:cubicBezTo>
                    <a:pt x="0" y="1"/>
                    <a:pt x="24"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13"/>
            <p:cNvSpPr/>
            <p:nvPr/>
          </p:nvSpPr>
          <p:spPr>
            <a:xfrm>
              <a:off x="5524775" y="2151275"/>
              <a:ext cx="25" cy="25"/>
            </a:xfrm>
            <a:custGeom>
              <a:rect b="b" l="l" r="r" t="t"/>
              <a:pathLst>
                <a:path extrusionOk="0" h="1" w="1">
                  <a:moveTo>
                    <a:pt x="1" y="1"/>
                  </a:moveTo>
                  <a:lnTo>
                    <a:pt x="1" y="1"/>
                  </a:ln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3"/>
            <p:cNvSpPr/>
            <p:nvPr/>
          </p:nvSpPr>
          <p:spPr>
            <a:xfrm>
              <a:off x="5522875" y="2151575"/>
              <a:ext cx="1625" cy="450"/>
            </a:xfrm>
            <a:custGeom>
              <a:rect b="b" l="l" r="r" t="t"/>
              <a:pathLst>
                <a:path extrusionOk="0" h="18" w="65">
                  <a:moveTo>
                    <a:pt x="17" y="1"/>
                  </a:moveTo>
                  <a:cubicBezTo>
                    <a:pt x="1" y="9"/>
                    <a:pt x="2" y="18"/>
                    <a:pt x="20" y="18"/>
                  </a:cubicBezTo>
                  <a:cubicBezTo>
                    <a:pt x="28" y="18"/>
                    <a:pt x="39" y="16"/>
                    <a:pt x="53" y="13"/>
                  </a:cubicBezTo>
                  <a:cubicBezTo>
                    <a:pt x="29" y="13"/>
                    <a:pt x="65" y="1"/>
                    <a:pt x="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13"/>
            <p:cNvSpPr/>
            <p:nvPr/>
          </p:nvSpPr>
          <p:spPr>
            <a:xfrm>
              <a:off x="5524500" y="2151575"/>
              <a:ext cx="900" cy="325"/>
            </a:xfrm>
            <a:custGeom>
              <a:rect b="b" l="l" r="r" t="t"/>
              <a:pathLst>
                <a:path extrusionOk="0" h="13" w="36">
                  <a:moveTo>
                    <a:pt x="24" y="1"/>
                  </a:moveTo>
                  <a:lnTo>
                    <a:pt x="0" y="13"/>
                  </a:lnTo>
                  <a:lnTo>
                    <a:pt x="36"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13"/>
            <p:cNvSpPr/>
            <p:nvPr/>
          </p:nvSpPr>
          <p:spPr>
            <a:xfrm>
              <a:off x="5525375" y="2151575"/>
              <a:ext cx="625" cy="25"/>
            </a:xfrm>
            <a:custGeom>
              <a:rect b="b" l="l" r="r" t="t"/>
              <a:pathLst>
                <a:path extrusionOk="0" h="1" w="25">
                  <a:moveTo>
                    <a:pt x="13" y="1"/>
                  </a:moveTo>
                  <a:lnTo>
                    <a:pt x="1" y="1"/>
                  </a:lnTo>
                  <a:lnTo>
                    <a:pt x="2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3"/>
            <p:cNvSpPr/>
            <p:nvPr/>
          </p:nvSpPr>
          <p:spPr>
            <a:xfrm>
              <a:off x="5522500" y="2152175"/>
              <a:ext cx="2900" cy="450"/>
            </a:xfrm>
            <a:custGeom>
              <a:rect b="b" l="l" r="r" t="t"/>
              <a:pathLst>
                <a:path extrusionOk="0" h="18" w="116">
                  <a:moveTo>
                    <a:pt x="56" y="1"/>
                  </a:moveTo>
                  <a:cubicBezTo>
                    <a:pt x="20" y="1"/>
                    <a:pt x="56" y="13"/>
                    <a:pt x="9" y="13"/>
                  </a:cubicBezTo>
                  <a:cubicBezTo>
                    <a:pt x="1" y="17"/>
                    <a:pt x="1" y="18"/>
                    <a:pt x="5" y="18"/>
                  </a:cubicBezTo>
                  <a:cubicBezTo>
                    <a:pt x="14" y="18"/>
                    <a:pt x="40" y="13"/>
                    <a:pt x="56" y="13"/>
                  </a:cubicBezTo>
                  <a:lnTo>
                    <a:pt x="44" y="13"/>
                  </a:lnTo>
                  <a:cubicBezTo>
                    <a:pt x="62" y="7"/>
                    <a:pt x="74" y="7"/>
                    <a:pt x="84" y="7"/>
                  </a:cubicBezTo>
                  <a:cubicBezTo>
                    <a:pt x="95" y="7"/>
                    <a:pt x="104" y="7"/>
                    <a:pt x="116" y="1"/>
                  </a:cubicBezTo>
                  <a:lnTo>
                    <a:pt x="116" y="1"/>
                  </a:lnTo>
                  <a:cubicBezTo>
                    <a:pt x="116" y="1"/>
                    <a:pt x="84" y="6"/>
                    <a:pt x="66" y="6"/>
                  </a:cubicBezTo>
                  <a:cubicBezTo>
                    <a:pt x="58" y="6"/>
                    <a:pt x="52" y="5"/>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13"/>
            <p:cNvSpPr/>
            <p:nvPr/>
          </p:nvSpPr>
          <p:spPr>
            <a:xfrm>
              <a:off x="5525975" y="2175100"/>
              <a:ext cx="625" cy="25"/>
            </a:xfrm>
            <a:custGeom>
              <a:rect b="b" l="l" r="r" t="t"/>
              <a:pathLst>
                <a:path extrusionOk="0" h="1" w="25">
                  <a:moveTo>
                    <a:pt x="24" y="0"/>
                  </a:moveTo>
                  <a:cubicBezTo>
                    <a:pt x="12" y="0"/>
                    <a:pt x="12" y="0"/>
                    <a:pt x="1" y="0"/>
                  </a:cubicBezTo>
                  <a:cubicBezTo>
                    <a:pt x="1" y="0"/>
                    <a:pt x="1" y="0"/>
                    <a:pt x="1" y="0"/>
                  </a:cubicBez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13"/>
            <p:cNvSpPr/>
            <p:nvPr/>
          </p:nvSpPr>
          <p:spPr>
            <a:xfrm>
              <a:off x="5522400" y="2154850"/>
              <a:ext cx="625" cy="325"/>
            </a:xfrm>
            <a:custGeom>
              <a:rect b="b" l="l" r="r" t="t"/>
              <a:pathLst>
                <a:path extrusionOk="0" h="13" w="25">
                  <a:moveTo>
                    <a:pt x="13" y="1"/>
                  </a:moveTo>
                  <a:cubicBezTo>
                    <a:pt x="1" y="13"/>
                    <a:pt x="13" y="13"/>
                    <a:pt x="13" y="13"/>
                  </a:cubicBezTo>
                  <a:cubicBezTo>
                    <a:pt x="24" y="13"/>
                    <a:pt x="24"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13"/>
            <p:cNvSpPr/>
            <p:nvPr/>
          </p:nvSpPr>
          <p:spPr>
            <a:xfrm>
              <a:off x="5522700" y="2155750"/>
              <a:ext cx="325" cy="25"/>
            </a:xfrm>
            <a:custGeom>
              <a:rect b="b" l="l" r="r" t="t"/>
              <a:pathLst>
                <a:path extrusionOk="0" h="1" w="13">
                  <a:moveTo>
                    <a:pt x="12" y="1"/>
                  </a:moveTo>
                  <a:cubicBezTo>
                    <a:pt x="12" y="1"/>
                    <a:pt x="12" y="1"/>
                    <a:pt x="12" y="1"/>
                  </a:cubicBezTo>
                  <a:cubicBezTo>
                    <a:pt x="1" y="1"/>
                    <a:pt x="1"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13"/>
            <p:cNvSpPr/>
            <p:nvPr/>
          </p:nvSpPr>
          <p:spPr>
            <a:xfrm>
              <a:off x="5522700" y="2156350"/>
              <a:ext cx="25" cy="25"/>
            </a:xfrm>
            <a:custGeom>
              <a:rect b="b" l="l" r="r" t="t"/>
              <a:pathLst>
                <a:path extrusionOk="0" h="1" w="1">
                  <a:moveTo>
                    <a:pt x="1" y="0"/>
                  </a:moveTo>
                  <a:cubicBezTo>
                    <a:pt x="1" y="0"/>
                    <a:pt x="1" y="0"/>
                    <a:pt x="1" y="0"/>
                  </a:cubicBez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13"/>
            <p:cNvSpPr/>
            <p:nvPr/>
          </p:nvSpPr>
          <p:spPr>
            <a:xfrm>
              <a:off x="5521600" y="2155150"/>
              <a:ext cx="2025" cy="325"/>
            </a:xfrm>
            <a:custGeom>
              <a:rect b="b" l="l" r="r" t="t"/>
              <a:pathLst>
                <a:path extrusionOk="0" h="13" w="81">
                  <a:moveTo>
                    <a:pt x="33" y="1"/>
                  </a:moveTo>
                  <a:cubicBezTo>
                    <a:pt x="9" y="5"/>
                    <a:pt x="1" y="6"/>
                    <a:pt x="1" y="6"/>
                  </a:cubicBezTo>
                  <a:cubicBezTo>
                    <a:pt x="2" y="6"/>
                    <a:pt x="37" y="1"/>
                    <a:pt x="45" y="1"/>
                  </a:cubicBezTo>
                  <a:close/>
                  <a:moveTo>
                    <a:pt x="45" y="1"/>
                  </a:moveTo>
                  <a:cubicBezTo>
                    <a:pt x="33" y="13"/>
                    <a:pt x="56" y="13"/>
                    <a:pt x="56" y="13"/>
                  </a:cubicBezTo>
                  <a:lnTo>
                    <a:pt x="80" y="13"/>
                  </a:lnTo>
                  <a:cubicBezTo>
                    <a:pt x="80" y="1"/>
                    <a:pt x="80" y="1"/>
                    <a:pt x="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3"/>
            <p:cNvSpPr/>
            <p:nvPr/>
          </p:nvSpPr>
          <p:spPr>
            <a:xfrm>
              <a:off x="5530150" y="2157250"/>
              <a:ext cx="325" cy="25"/>
            </a:xfrm>
            <a:custGeom>
              <a:rect b="b" l="l" r="r" t="t"/>
              <a:pathLst>
                <a:path extrusionOk="0" h="1" w="13">
                  <a:moveTo>
                    <a:pt x="12" y="0"/>
                  </a:moveTo>
                  <a:cubicBezTo>
                    <a:pt x="12" y="0"/>
                    <a:pt x="0" y="0"/>
                    <a:pt x="0" y="0"/>
                  </a:cubicBezTo>
                  <a:cubicBezTo>
                    <a:pt x="12" y="0"/>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13"/>
            <p:cNvSpPr/>
            <p:nvPr/>
          </p:nvSpPr>
          <p:spPr>
            <a:xfrm>
              <a:off x="5521225" y="2187000"/>
              <a:ext cx="1200" cy="325"/>
            </a:xfrm>
            <a:custGeom>
              <a:rect b="b" l="l" r="r" t="t"/>
              <a:pathLst>
                <a:path extrusionOk="0" h="13" w="48">
                  <a:moveTo>
                    <a:pt x="48" y="1"/>
                  </a:moveTo>
                  <a:cubicBezTo>
                    <a:pt x="0" y="13"/>
                    <a:pt x="48" y="13"/>
                    <a:pt x="0" y="13"/>
                  </a:cubicBezTo>
                  <a:lnTo>
                    <a:pt x="36" y="13"/>
                  </a:lnTo>
                  <a:cubicBezTo>
                    <a:pt x="24" y="13"/>
                    <a:pt x="48" y="13"/>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3"/>
            <p:cNvSpPr/>
            <p:nvPr/>
          </p:nvSpPr>
          <p:spPr>
            <a:xfrm>
              <a:off x="5523300" y="2176000"/>
              <a:ext cx="3000" cy="325"/>
            </a:xfrm>
            <a:custGeom>
              <a:rect b="b" l="l" r="r" t="t"/>
              <a:pathLst>
                <a:path extrusionOk="0" h="13" w="120">
                  <a:moveTo>
                    <a:pt x="36" y="0"/>
                  </a:moveTo>
                  <a:cubicBezTo>
                    <a:pt x="17" y="10"/>
                    <a:pt x="13" y="12"/>
                    <a:pt x="7" y="12"/>
                  </a:cubicBezTo>
                  <a:lnTo>
                    <a:pt x="7" y="12"/>
                  </a:lnTo>
                  <a:cubicBezTo>
                    <a:pt x="42" y="11"/>
                    <a:pt x="86" y="0"/>
                    <a:pt x="119" y="0"/>
                  </a:cubicBezTo>
                  <a:close/>
                  <a:moveTo>
                    <a:pt x="7" y="12"/>
                  </a:moveTo>
                  <a:cubicBezTo>
                    <a:pt x="5" y="12"/>
                    <a:pt x="2" y="12"/>
                    <a:pt x="0" y="12"/>
                  </a:cubicBezTo>
                  <a:cubicBezTo>
                    <a:pt x="3" y="12"/>
                    <a:pt x="5" y="12"/>
                    <a:pt x="7"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3"/>
            <p:cNvSpPr/>
            <p:nvPr/>
          </p:nvSpPr>
          <p:spPr>
            <a:xfrm>
              <a:off x="5526275" y="2175700"/>
              <a:ext cx="325" cy="325"/>
            </a:xfrm>
            <a:custGeom>
              <a:rect b="b" l="l" r="r" t="t"/>
              <a:pathLst>
                <a:path extrusionOk="0" h="13" w="13">
                  <a:moveTo>
                    <a:pt x="12" y="0"/>
                  </a:moveTo>
                  <a:cubicBezTo>
                    <a:pt x="12" y="12"/>
                    <a:pt x="0" y="12"/>
                    <a:pt x="0" y="12"/>
                  </a:cubicBezTo>
                  <a:lnTo>
                    <a:pt x="12" y="12"/>
                  </a:lnTo>
                  <a:cubicBezTo>
                    <a:pt x="12" y="12"/>
                    <a:pt x="12" y="12"/>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3"/>
            <p:cNvSpPr/>
            <p:nvPr/>
          </p:nvSpPr>
          <p:spPr>
            <a:xfrm>
              <a:off x="5522100" y="2185225"/>
              <a:ext cx="325" cy="325"/>
            </a:xfrm>
            <a:custGeom>
              <a:rect b="b" l="l" r="r" t="t"/>
              <a:pathLst>
                <a:path extrusionOk="0" h="13" w="13">
                  <a:moveTo>
                    <a:pt x="13" y="0"/>
                  </a:moveTo>
                  <a:cubicBezTo>
                    <a:pt x="1" y="12"/>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3"/>
            <p:cNvSpPr/>
            <p:nvPr/>
          </p:nvSpPr>
          <p:spPr>
            <a:xfrm>
              <a:off x="5525075" y="2174500"/>
              <a:ext cx="325" cy="325"/>
            </a:xfrm>
            <a:custGeom>
              <a:rect b="b" l="l" r="r" t="t"/>
              <a:pathLst>
                <a:path extrusionOk="0" h="13" w="13">
                  <a:moveTo>
                    <a:pt x="13" y="1"/>
                  </a:moveTo>
                  <a:cubicBezTo>
                    <a:pt x="13" y="1"/>
                    <a:pt x="1" y="1"/>
                    <a:pt x="1" y="13"/>
                  </a:cubicBez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3"/>
            <p:cNvSpPr/>
            <p:nvPr/>
          </p:nvSpPr>
          <p:spPr>
            <a:xfrm>
              <a:off x="5535200" y="2177775"/>
              <a:ext cx="1825" cy="325"/>
            </a:xfrm>
            <a:custGeom>
              <a:rect b="b" l="l" r="r" t="t"/>
              <a:pathLst>
                <a:path extrusionOk="0" h="13" w="73">
                  <a:moveTo>
                    <a:pt x="60" y="1"/>
                  </a:moveTo>
                  <a:cubicBezTo>
                    <a:pt x="1" y="1"/>
                    <a:pt x="60" y="1"/>
                    <a:pt x="36" y="13"/>
                  </a:cubicBezTo>
                  <a:lnTo>
                    <a:pt x="60" y="13"/>
                  </a:lnTo>
                  <a:cubicBezTo>
                    <a:pt x="72" y="1"/>
                    <a:pt x="60"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13"/>
            <p:cNvSpPr/>
            <p:nvPr/>
          </p:nvSpPr>
          <p:spPr>
            <a:xfrm>
              <a:off x="5521500" y="2187300"/>
              <a:ext cx="325" cy="25"/>
            </a:xfrm>
            <a:custGeom>
              <a:rect b="b" l="l" r="r" t="t"/>
              <a:pathLst>
                <a:path extrusionOk="0" h="1" w="13">
                  <a:moveTo>
                    <a:pt x="1" y="1"/>
                  </a:moveTo>
                  <a:cubicBezTo>
                    <a:pt x="1" y="1"/>
                    <a:pt x="13" y="1"/>
                    <a:pt x="13" y="1"/>
                  </a:cubicBezTo>
                  <a:cubicBezTo>
                    <a:pt x="13" y="1"/>
                    <a:pt x="13"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13"/>
            <p:cNvSpPr/>
            <p:nvPr/>
          </p:nvSpPr>
          <p:spPr>
            <a:xfrm>
              <a:off x="5525975" y="2175100"/>
              <a:ext cx="1225" cy="325"/>
            </a:xfrm>
            <a:custGeom>
              <a:rect b="b" l="l" r="r" t="t"/>
              <a:pathLst>
                <a:path extrusionOk="0" h="13" w="49">
                  <a:moveTo>
                    <a:pt x="24" y="0"/>
                  </a:moveTo>
                  <a:cubicBezTo>
                    <a:pt x="48" y="0"/>
                    <a:pt x="1" y="12"/>
                    <a:pt x="24" y="12"/>
                  </a:cubicBezTo>
                  <a:lnTo>
                    <a:pt x="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3"/>
            <p:cNvSpPr/>
            <p:nvPr/>
          </p:nvSpPr>
          <p:spPr>
            <a:xfrm>
              <a:off x="5526575" y="2152175"/>
              <a:ext cx="2400" cy="625"/>
            </a:xfrm>
            <a:custGeom>
              <a:rect b="b" l="l" r="r" t="t"/>
              <a:pathLst>
                <a:path extrusionOk="0" h="25" w="96">
                  <a:moveTo>
                    <a:pt x="0" y="1"/>
                  </a:moveTo>
                  <a:cubicBezTo>
                    <a:pt x="36" y="1"/>
                    <a:pt x="24" y="13"/>
                    <a:pt x="36" y="25"/>
                  </a:cubicBezTo>
                  <a:lnTo>
                    <a:pt x="60" y="13"/>
                  </a:lnTo>
                  <a:lnTo>
                    <a:pt x="72" y="13"/>
                  </a:lnTo>
                  <a:lnTo>
                    <a:pt x="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13"/>
            <p:cNvSpPr/>
            <p:nvPr/>
          </p:nvSpPr>
          <p:spPr>
            <a:xfrm>
              <a:off x="5521225" y="2153075"/>
              <a:ext cx="900" cy="325"/>
            </a:xfrm>
            <a:custGeom>
              <a:rect b="b" l="l" r="r" t="t"/>
              <a:pathLst>
                <a:path extrusionOk="0" h="13" w="36">
                  <a:moveTo>
                    <a:pt x="36" y="0"/>
                  </a:moveTo>
                  <a:cubicBezTo>
                    <a:pt x="36" y="0"/>
                    <a:pt x="12" y="12"/>
                    <a:pt x="0" y="12"/>
                  </a:cubicBezTo>
                  <a:lnTo>
                    <a:pt x="24" y="12"/>
                  </a:lnTo>
                  <a:lnTo>
                    <a:pt x="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3"/>
            <p:cNvSpPr/>
            <p:nvPr/>
          </p:nvSpPr>
          <p:spPr>
            <a:xfrm>
              <a:off x="5519125" y="2155450"/>
              <a:ext cx="1225" cy="325"/>
            </a:xfrm>
            <a:custGeom>
              <a:rect b="b" l="l" r="r" t="t"/>
              <a:pathLst>
                <a:path extrusionOk="0" h="13" w="49">
                  <a:moveTo>
                    <a:pt x="48" y="1"/>
                  </a:moveTo>
                  <a:cubicBezTo>
                    <a:pt x="25" y="1"/>
                    <a:pt x="1" y="13"/>
                    <a:pt x="36" y="13"/>
                  </a:cubicBezTo>
                  <a:lnTo>
                    <a:pt x="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13"/>
            <p:cNvSpPr/>
            <p:nvPr/>
          </p:nvSpPr>
          <p:spPr>
            <a:xfrm>
              <a:off x="5528050" y="2153675"/>
              <a:ext cx="1225" cy="325"/>
            </a:xfrm>
            <a:custGeom>
              <a:rect b="b" l="l" r="r" t="t"/>
              <a:pathLst>
                <a:path extrusionOk="0" h="13" w="49">
                  <a:moveTo>
                    <a:pt x="25" y="0"/>
                  </a:moveTo>
                  <a:cubicBezTo>
                    <a:pt x="1" y="12"/>
                    <a:pt x="13" y="12"/>
                    <a:pt x="37" y="12"/>
                  </a:cubicBezTo>
                  <a:cubicBezTo>
                    <a:pt x="13" y="12"/>
                    <a:pt x="49" y="12"/>
                    <a:pt x="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13"/>
            <p:cNvSpPr/>
            <p:nvPr/>
          </p:nvSpPr>
          <p:spPr>
            <a:xfrm>
              <a:off x="5519425" y="2156050"/>
              <a:ext cx="1525" cy="325"/>
            </a:xfrm>
            <a:custGeom>
              <a:rect b="b" l="l" r="r" t="t"/>
              <a:pathLst>
                <a:path extrusionOk="0" h="13" w="61">
                  <a:moveTo>
                    <a:pt x="13" y="0"/>
                  </a:moveTo>
                  <a:cubicBezTo>
                    <a:pt x="60" y="0"/>
                    <a:pt x="1" y="12"/>
                    <a:pt x="36" y="12"/>
                  </a:cubicBezTo>
                  <a:cubicBezTo>
                    <a:pt x="24" y="12"/>
                    <a:pt x="60"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3"/>
            <p:cNvSpPr/>
            <p:nvPr/>
          </p:nvSpPr>
          <p:spPr>
            <a:xfrm>
              <a:off x="5529325" y="2154550"/>
              <a:ext cx="1475" cy="325"/>
            </a:xfrm>
            <a:custGeom>
              <a:rect b="b" l="l" r="r" t="t"/>
              <a:pathLst>
                <a:path extrusionOk="0" h="13" w="59">
                  <a:moveTo>
                    <a:pt x="45" y="1"/>
                  </a:moveTo>
                  <a:cubicBezTo>
                    <a:pt x="42" y="1"/>
                    <a:pt x="42" y="1"/>
                    <a:pt x="44" y="1"/>
                  </a:cubicBezTo>
                  <a:lnTo>
                    <a:pt x="44" y="1"/>
                  </a:lnTo>
                  <a:cubicBezTo>
                    <a:pt x="45" y="1"/>
                    <a:pt x="45" y="1"/>
                    <a:pt x="45" y="1"/>
                  </a:cubicBezTo>
                  <a:close/>
                  <a:moveTo>
                    <a:pt x="44" y="1"/>
                  </a:moveTo>
                  <a:lnTo>
                    <a:pt x="44" y="1"/>
                  </a:lnTo>
                  <a:cubicBezTo>
                    <a:pt x="37" y="3"/>
                    <a:pt x="1" y="13"/>
                    <a:pt x="33" y="13"/>
                  </a:cubicBezTo>
                  <a:cubicBezTo>
                    <a:pt x="58" y="4"/>
                    <a:pt x="48" y="2"/>
                    <a:pt x="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3"/>
            <p:cNvSpPr/>
            <p:nvPr/>
          </p:nvSpPr>
          <p:spPr>
            <a:xfrm>
              <a:off x="5520625" y="2156350"/>
              <a:ext cx="2700" cy="625"/>
            </a:xfrm>
            <a:custGeom>
              <a:rect b="b" l="l" r="r" t="t"/>
              <a:pathLst>
                <a:path extrusionOk="0" h="25" w="108">
                  <a:moveTo>
                    <a:pt x="72" y="0"/>
                  </a:moveTo>
                  <a:cubicBezTo>
                    <a:pt x="48" y="12"/>
                    <a:pt x="36" y="24"/>
                    <a:pt x="0" y="24"/>
                  </a:cubicBezTo>
                  <a:cubicBezTo>
                    <a:pt x="24" y="24"/>
                    <a:pt x="72" y="24"/>
                    <a:pt x="95" y="12"/>
                  </a:cubicBezTo>
                  <a:lnTo>
                    <a:pt x="107" y="12"/>
                  </a:lnTo>
                  <a:cubicBezTo>
                    <a:pt x="72" y="12"/>
                    <a:pt x="84" y="0"/>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13"/>
            <p:cNvSpPr/>
            <p:nvPr/>
          </p:nvSpPr>
          <p:spPr>
            <a:xfrm>
              <a:off x="5528675" y="2154550"/>
              <a:ext cx="2375" cy="625"/>
            </a:xfrm>
            <a:custGeom>
              <a:rect b="b" l="l" r="r" t="t"/>
              <a:pathLst>
                <a:path extrusionOk="0" h="25" w="95">
                  <a:moveTo>
                    <a:pt x="24" y="21"/>
                  </a:moveTo>
                  <a:cubicBezTo>
                    <a:pt x="10" y="22"/>
                    <a:pt x="0" y="25"/>
                    <a:pt x="12" y="25"/>
                  </a:cubicBezTo>
                  <a:lnTo>
                    <a:pt x="24" y="21"/>
                  </a:lnTo>
                  <a:close/>
                  <a:moveTo>
                    <a:pt x="95" y="1"/>
                  </a:moveTo>
                  <a:lnTo>
                    <a:pt x="95" y="1"/>
                  </a:lnTo>
                  <a:cubicBezTo>
                    <a:pt x="71" y="13"/>
                    <a:pt x="47" y="13"/>
                    <a:pt x="47" y="13"/>
                  </a:cubicBezTo>
                  <a:lnTo>
                    <a:pt x="24" y="21"/>
                  </a:lnTo>
                  <a:lnTo>
                    <a:pt x="24" y="21"/>
                  </a:lnTo>
                  <a:cubicBezTo>
                    <a:pt x="30" y="20"/>
                    <a:pt x="36" y="19"/>
                    <a:pt x="42" y="19"/>
                  </a:cubicBezTo>
                  <a:cubicBezTo>
                    <a:pt x="51" y="19"/>
                    <a:pt x="59" y="21"/>
                    <a:pt x="59" y="25"/>
                  </a:cubicBezTo>
                  <a:cubicBezTo>
                    <a:pt x="71" y="13"/>
                    <a:pt x="95" y="13"/>
                    <a:pt x="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13"/>
            <p:cNvSpPr/>
            <p:nvPr/>
          </p:nvSpPr>
          <p:spPr>
            <a:xfrm>
              <a:off x="5519725" y="2157100"/>
              <a:ext cx="1800" cy="475"/>
            </a:xfrm>
            <a:custGeom>
              <a:rect b="b" l="l" r="r" t="t"/>
              <a:pathLst>
                <a:path extrusionOk="0" h="19" w="72">
                  <a:moveTo>
                    <a:pt x="32" y="1"/>
                  </a:moveTo>
                  <a:cubicBezTo>
                    <a:pt x="26" y="1"/>
                    <a:pt x="16" y="2"/>
                    <a:pt x="1" y="6"/>
                  </a:cubicBezTo>
                  <a:cubicBezTo>
                    <a:pt x="12" y="6"/>
                    <a:pt x="24" y="18"/>
                    <a:pt x="48" y="18"/>
                  </a:cubicBezTo>
                  <a:lnTo>
                    <a:pt x="72" y="6"/>
                  </a:lnTo>
                  <a:cubicBezTo>
                    <a:pt x="48" y="6"/>
                    <a:pt x="45"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3"/>
            <p:cNvSpPr/>
            <p:nvPr/>
          </p:nvSpPr>
          <p:spPr>
            <a:xfrm>
              <a:off x="5528050" y="2155450"/>
              <a:ext cx="1825" cy="325"/>
            </a:xfrm>
            <a:custGeom>
              <a:rect b="b" l="l" r="r" t="t"/>
              <a:pathLst>
                <a:path extrusionOk="0" h="13" w="73">
                  <a:moveTo>
                    <a:pt x="49" y="1"/>
                  </a:moveTo>
                  <a:cubicBezTo>
                    <a:pt x="49" y="1"/>
                    <a:pt x="1" y="1"/>
                    <a:pt x="25" y="13"/>
                  </a:cubicBezTo>
                  <a:lnTo>
                    <a:pt x="7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13"/>
            <p:cNvSpPr/>
            <p:nvPr/>
          </p:nvSpPr>
          <p:spPr>
            <a:xfrm>
              <a:off x="5520925" y="2159925"/>
              <a:ext cx="1800" cy="325"/>
            </a:xfrm>
            <a:custGeom>
              <a:rect b="b" l="l" r="r" t="t"/>
              <a:pathLst>
                <a:path extrusionOk="0" h="13" w="72">
                  <a:moveTo>
                    <a:pt x="48" y="0"/>
                  </a:moveTo>
                  <a:cubicBezTo>
                    <a:pt x="24" y="0"/>
                    <a:pt x="0" y="12"/>
                    <a:pt x="24" y="12"/>
                  </a:cubicBezTo>
                  <a:cubicBezTo>
                    <a:pt x="36" y="12"/>
                    <a:pt x="72" y="0"/>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3"/>
            <p:cNvSpPr/>
            <p:nvPr/>
          </p:nvSpPr>
          <p:spPr>
            <a:xfrm>
              <a:off x="5520100" y="2171825"/>
              <a:ext cx="850" cy="250"/>
            </a:xfrm>
            <a:custGeom>
              <a:rect b="b" l="l" r="r" t="t"/>
              <a:pathLst>
                <a:path extrusionOk="0" h="10" w="34">
                  <a:moveTo>
                    <a:pt x="9" y="1"/>
                  </a:moveTo>
                  <a:cubicBezTo>
                    <a:pt x="3" y="6"/>
                    <a:pt x="0" y="9"/>
                    <a:pt x="3" y="9"/>
                  </a:cubicBezTo>
                  <a:cubicBezTo>
                    <a:pt x="6" y="9"/>
                    <a:pt x="15" y="6"/>
                    <a:pt x="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3"/>
            <p:cNvSpPr/>
            <p:nvPr/>
          </p:nvSpPr>
          <p:spPr>
            <a:xfrm>
              <a:off x="5520025" y="2172125"/>
              <a:ext cx="1225" cy="25"/>
            </a:xfrm>
            <a:custGeom>
              <a:rect b="b" l="l" r="r" t="t"/>
              <a:pathLst>
                <a:path extrusionOk="0" h="1" w="49">
                  <a:moveTo>
                    <a:pt x="48" y="0"/>
                  </a:moveTo>
                  <a:lnTo>
                    <a:pt x="2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13"/>
            <p:cNvSpPr/>
            <p:nvPr/>
          </p:nvSpPr>
          <p:spPr>
            <a:xfrm>
              <a:off x="5519425" y="2172725"/>
              <a:ext cx="625" cy="25"/>
            </a:xfrm>
            <a:custGeom>
              <a:rect b="b" l="l" r="r" t="t"/>
              <a:pathLst>
                <a:path extrusionOk="0" h="1" w="25">
                  <a:moveTo>
                    <a:pt x="24" y="0"/>
                  </a:moveTo>
                  <a:lnTo>
                    <a:pt x="1" y="0"/>
                  </a:lnTo>
                  <a:cubicBezTo>
                    <a:pt x="1" y="0"/>
                    <a:pt x="13" y="0"/>
                    <a:pt x="13" y="0"/>
                  </a:cubicBezTo>
                  <a:cubicBezTo>
                    <a:pt x="13" y="0"/>
                    <a:pt x="13"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3"/>
            <p:cNvSpPr/>
            <p:nvPr/>
          </p:nvSpPr>
          <p:spPr>
            <a:xfrm>
              <a:off x="5519125" y="2172725"/>
              <a:ext cx="2125" cy="325"/>
            </a:xfrm>
            <a:custGeom>
              <a:rect b="b" l="l" r="r" t="t"/>
              <a:pathLst>
                <a:path extrusionOk="0" h="13" w="85">
                  <a:moveTo>
                    <a:pt x="84" y="0"/>
                  </a:moveTo>
                  <a:cubicBezTo>
                    <a:pt x="60" y="0"/>
                    <a:pt x="60" y="12"/>
                    <a:pt x="1" y="12"/>
                  </a:cubicBezTo>
                  <a:lnTo>
                    <a:pt x="36" y="12"/>
                  </a:lnTo>
                  <a:lnTo>
                    <a:pt x="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13"/>
            <p:cNvSpPr/>
            <p:nvPr/>
          </p:nvSpPr>
          <p:spPr>
            <a:xfrm>
              <a:off x="5520025" y="2173325"/>
              <a:ext cx="3425" cy="400"/>
            </a:xfrm>
            <a:custGeom>
              <a:rect b="b" l="l" r="r" t="t"/>
              <a:pathLst>
                <a:path extrusionOk="0" h="16" w="137">
                  <a:moveTo>
                    <a:pt x="127" y="8"/>
                  </a:moveTo>
                  <a:cubicBezTo>
                    <a:pt x="125" y="8"/>
                    <a:pt x="121" y="9"/>
                    <a:pt x="118" y="9"/>
                  </a:cubicBezTo>
                  <a:lnTo>
                    <a:pt x="118" y="9"/>
                  </a:lnTo>
                  <a:cubicBezTo>
                    <a:pt x="116" y="9"/>
                    <a:pt x="114" y="9"/>
                    <a:pt x="112" y="9"/>
                  </a:cubicBezTo>
                  <a:cubicBezTo>
                    <a:pt x="104" y="9"/>
                    <a:pt x="95" y="9"/>
                    <a:pt x="86" y="11"/>
                  </a:cubicBezTo>
                  <a:lnTo>
                    <a:pt x="86" y="11"/>
                  </a:lnTo>
                  <a:cubicBezTo>
                    <a:pt x="97" y="10"/>
                    <a:pt x="109" y="9"/>
                    <a:pt x="118" y="9"/>
                  </a:cubicBezTo>
                  <a:lnTo>
                    <a:pt x="118" y="9"/>
                  </a:lnTo>
                  <a:cubicBezTo>
                    <a:pt x="123" y="9"/>
                    <a:pt x="128" y="10"/>
                    <a:pt x="131" y="12"/>
                  </a:cubicBezTo>
                  <a:cubicBezTo>
                    <a:pt x="137" y="9"/>
                    <a:pt x="134" y="8"/>
                    <a:pt x="127" y="8"/>
                  </a:cubicBezTo>
                  <a:close/>
                  <a:moveTo>
                    <a:pt x="12" y="0"/>
                  </a:moveTo>
                  <a:cubicBezTo>
                    <a:pt x="0" y="12"/>
                    <a:pt x="72" y="12"/>
                    <a:pt x="12" y="12"/>
                  </a:cubicBezTo>
                  <a:cubicBezTo>
                    <a:pt x="20" y="14"/>
                    <a:pt x="28" y="15"/>
                    <a:pt x="38" y="15"/>
                  </a:cubicBezTo>
                  <a:cubicBezTo>
                    <a:pt x="53" y="15"/>
                    <a:pt x="70" y="13"/>
                    <a:pt x="86" y="11"/>
                  </a:cubicBezTo>
                  <a:lnTo>
                    <a:pt x="86" y="11"/>
                  </a:lnTo>
                  <a:cubicBezTo>
                    <a:pt x="80" y="11"/>
                    <a:pt x="75" y="11"/>
                    <a:pt x="69" y="11"/>
                  </a:cubicBezTo>
                  <a:cubicBezTo>
                    <a:pt x="52" y="11"/>
                    <a:pt x="39" y="9"/>
                    <a:pt x="48" y="0"/>
                  </a:cubicBezTo>
                  <a:lnTo>
                    <a:pt x="48" y="0"/>
                  </a:lnTo>
                  <a:cubicBezTo>
                    <a:pt x="40" y="4"/>
                    <a:pt x="35" y="5"/>
                    <a:pt x="31" y="5"/>
                  </a:cubicBezTo>
                  <a:cubicBezTo>
                    <a:pt x="23" y="5"/>
                    <a:pt x="20"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13"/>
            <p:cNvSpPr/>
            <p:nvPr/>
          </p:nvSpPr>
          <p:spPr>
            <a:xfrm>
              <a:off x="5521800" y="2173025"/>
              <a:ext cx="1525" cy="325"/>
            </a:xfrm>
            <a:custGeom>
              <a:rect b="b" l="l" r="r" t="t"/>
              <a:pathLst>
                <a:path extrusionOk="0" h="13" w="61">
                  <a:moveTo>
                    <a:pt x="37" y="0"/>
                  </a:moveTo>
                  <a:cubicBezTo>
                    <a:pt x="1" y="0"/>
                    <a:pt x="1" y="12"/>
                    <a:pt x="25" y="12"/>
                  </a:cubicBezTo>
                  <a:cubicBezTo>
                    <a:pt x="25" y="12"/>
                    <a:pt x="60" y="0"/>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13"/>
            <p:cNvSpPr/>
            <p:nvPr/>
          </p:nvSpPr>
          <p:spPr>
            <a:xfrm>
              <a:off x="5520625" y="2173900"/>
              <a:ext cx="325" cy="325"/>
            </a:xfrm>
            <a:custGeom>
              <a:rect b="b" l="l" r="r" t="t"/>
              <a:pathLst>
                <a:path extrusionOk="0" h="13" w="13">
                  <a:moveTo>
                    <a:pt x="12" y="1"/>
                  </a:moveTo>
                  <a:lnTo>
                    <a:pt x="0" y="13"/>
                  </a:lnTo>
                  <a:lnTo>
                    <a:pt x="12" y="13"/>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13"/>
            <p:cNvSpPr/>
            <p:nvPr/>
          </p:nvSpPr>
          <p:spPr>
            <a:xfrm>
              <a:off x="5520025" y="2174500"/>
              <a:ext cx="925" cy="25"/>
            </a:xfrm>
            <a:custGeom>
              <a:rect b="b" l="l" r="r" t="t"/>
              <a:pathLst>
                <a:path extrusionOk="0" h="1" w="37">
                  <a:moveTo>
                    <a:pt x="36" y="1"/>
                  </a:moveTo>
                  <a:lnTo>
                    <a:pt x="0" y="1"/>
                  </a:lnTo>
                  <a:cubicBezTo>
                    <a:pt x="12" y="1"/>
                    <a:pt x="12"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13"/>
            <p:cNvSpPr/>
            <p:nvPr/>
          </p:nvSpPr>
          <p:spPr>
            <a:xfrm>
              <a:off x="5519600" y="2174800"/>
              <a:ext cx="1700" cy="325"/>
            </a:xfrm>
            <a:custGeom>
              <a:rect b="b" l="l" r="r" t="t"/>
              <a:pathLst>
                <a:path extrusionOk="0" h="13" w="68">
                  <a:moveTo>
                    <a:pt x="53" y="1"/>
                  </a:moveTo>
                  <a:cubicBezTo>
                    <a:pt x="46" y="8"/>
                    <a:pt x="35" y="11"/>
                    <a:pt x="24" y="12"/>
                  </a:cubicBezTo>
                  <a:lnTo>
                    <a:pt x="24" y="12"/>
                  </a:lnTo>
                  <a:cubicBezTo>
                    <a:pt x="43" y="11"/>
                    <a:pt x="67" y="8"/>
                    <a:pt x="53" y="1"/>
                  </a:cubicBezTo>
                  <a:close/>
                  <a:moveTo>
                    <a:pt x="24" y="12"/>
                  </a:moveTo>
                  <a:cubicBezTo>
                    <a:pt x="11" y="12"/>
                    <a:pt x="1" y="12"/>
                    <a:pt x="6" y="12"/>
                  </a:cubicBezTo>
                  <a:cubicBezTo>
                    <a:pt x="10" y="12"/>
                    <a:pt x="17" y="12"/>
                    <a:pt x="24"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13"/>
            <p:cNvSpPr/>
            <p:nvPr/>
          </p:nvSpPr>
          <p:spPr>
            <a:xfrm>
              <a:off x="5522400" y="2175850"/>
              <a:ext cx="625" cy="175"/>
            </a:xfrm>
            <a:custGeom>
              <a:rect b="b" l="l" r="r" t="t"/>
              <a:pathLst>
                <a:path extrusionOk="0" h="7" w="25">
                  <a:moveTo>
                    <a:pt x="12" y="1"/>
                  </a:moveTo>
                  <a:cubicBezTo>
                    <a:pt x="9" y="1"/>
                    <a:pt x="5" y="2"/>
                    <a:pt x="1" y="6"/>
                  </a:cubicBezTo>
                  <a:lnTo>
                    <a:pt x="24" y="6"/>
                  </a:lnTo>
                  <a:cubicBezTo>
                    <a:pt x="24" y="6"/>
                    <a:pt x="19"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13"/>
            <p:cNvSpPr/>
            <p:nvPr/>
          </p:nvSpPr>
          <p:spPr>
            <a:xfrm>
              <a:off x="5527475" y="2175100"/>
              <a:ext cx="1200" cy="325"/>
            </a:xfrm>
            <a:custGeom>
              <a:rect b="b" l="l" r="r" t="t"/>
              <a:pathLst>
                <a:path extrusionOk="0" h="13" w="48">
                  <a:moveTo>
                    <a:pt x="12" y="0"/>
                  </a:moveTo>
                  <a:cubicBezTo>
                    <a:pt x="0" y="0"/>
                    <a:pt x="0" y="0"/>
                    <a:pt x="0" y="12"/>
                  </a:cubicBezTo>
                  <a:cubicBezTo>
                    <a:pt x="48" y="0"/>
                    <a:pt x="0"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13"/>
            <p:cNvSpPr/>
            <p:nvPr/>
          </p:nvSpPr>
          <p:spPr>
            <a:xfrm>
              <a:off x="5520625" y="2176300"/>
              <a:ext cx="625" cy="25"/>
            </a:xfrm>
            <a:custGeom>
              <a:rect b="b" l="l" r="r" t="t"/>
              <a:pathLst>
                <a:path extrusionOk="0" h="1" w="25">
                  <a:moveTo>
                    <a:pt x="24" y="0"/>
                  </a:moveTo>
                  <a:cubicBezTo>
                    <a:pt x="12" y="0"/>
                    <a:pt x="24" y="0"/>
                    <a:pt x="24" y="0"/>
                  </a:cubicBezTo>
                  <a:cubicBezTo>
                    <a:pt x="0" y="0"/>
                    <a:pt x="0"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13"/>
            <p:cNvSpPr/>
            <p:nvPr/>
          </p:nvSpPr>
          <p:spPr>
            <a:xfrm>
              <a:off x="5520150" y="2176300"/>
              <a:ext cx="3175" cy="600"/>
            </a:xfrm>
            <a:custGeom>
              <a:rect b="b" l="l" r="r" t="t"/>
              <a:pathLst>
                <a:path extrusionOk="0" h="24" w="127">
                  <a:moveTo>
                    <a:pt x="44" y="7"/>
                  </a:moveTo>
                  <a:cubicBezTo>
                    <a:pt x="24" y="8"/>
                    <a:pt x="0" y="12"/>
                    <a:pt x="7" y="12"/>
                  </a:cubicBezTo>
                  <a:lnTo>
                    <a:pt x="44" y="7"/>
                  </a:lnTo>
                  <a:close/>
                  <a:moveTo>
                    <a:pt x="91" y="0"/>
                  </a:moveTo>
                  <a:lnTo>
                    <a:pt x="44" y="7"/>
                  </a:lnTo>
                  <a:lnTo>
                    <a:pt x="44" y="7"/>
                  </a:lnTo>
                  <a:cubicBezTo>
                    <a:pt x="45" y="7"/>
                    <a:pt x="47" y="7"/>
                    <a:pt x="49" y="7"/>
                  </a:cubicBezTo>
                  <a:cubicBezTo>
                    <a:pt x="59" y="7"/>
                    <a:pt x="67" y="8"/>
                    <a:pt x="67" y="12"/>
                  </a:cubicBezTo>
                  <a:lnTo>
                    <a:pt x="31" y="12"/>
                  </a:lnTo>
                  <a:cubicBezTo>
                    <a:pt x="7" y="24"/>
                    <a:pt x="7" y="24"/>
                    <a:pt x="31" y="24"/>
                  </a:cubicBezTo>
                  <a:cubicBezTo>
                    <a:pt x="55" y="24"/>
                    <a:pt x="103" y="12"/>
                    <a:pt x="126" y="12"/>
                  </a:cubicBezTo>
                  <a:cubicBezTo>
                    <a:pt x="114" y="12"/>
                    <a:pt x="31" y="12"/>
                    <a:pt x="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13"/>
            <p:cNvSpPr/>
            <p:nvPr/>
          </p:nvSpPr>
          <p:spPr>
            <a:xfrm>
              <a:off x="5524775" y="2175700"/>
              <a:ext cx="2425" cy="325"/>
            </a:xfrm>
            <a:custGeom>
              <a:rect b="b" l="l" r="r" t="t"/>
              <a:pathLst>
                <a:path extrusionOk="0" h="13" w="97">
                  <a:moveTo>
                    <a:pt x="25" y="0"/>
                  </a:moveTo>
                  <a:lnTo>
                    <a:pt x="1" y="12"/>
                  </a:lnTo>
                  <a:cubicBezTo>
                    <a:pt x="9" y="8"/>
                    <a:pt x="15" y="7"/>
                    <a:pt x="21" y="7"/>
                  </a:cubicBezTo>
                  <a:cubicBezTo>
                    <a:pt x="33" y="7"/>
                    <a:pt x="41" y="12"/>
                    <a:pt x="49" y="12"/>
                  </a:cubicBezTo>
                  <a:cubicBezTo>
                    <a:pt x="96" y="0"/>
                    <a:pt x="37" y="0"/>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13"/>
            <p:cNvSpPr/>
            <p:nvPr/>
          </p:nvSpPr>
          <p:spPr>
            <a:xfrm>
              <a:off x="5522700" y="2177475"/>
              <a:ext cx="625" cy="325"/>
            </a:xfrm>
            <a:custGeom>
              <a:rect b="b" l="l" r="r" t="t"/>
              <a:pathLst>
                <a:path extrusionOk="0" h="13" w="25">
                  <a:moveTo>
                    <a:pt x="1" y="1"/>
                  </a:moveTo>
                  <a:lnTo>
                    <a:pt x="12"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13"/>
            <p:cNvSpPr/>
            <p:nvPr/>
          </p:nvSpPr>
          <p:spPr>
            <a:xfrm>
              <a:off x="5521800" y="2177775"/>
              <a:ext cx="925" cy="25"/>
            </a:xfrm>
            <a:custGeom>
              <a:rect b="b" l="l" r="r" t="t"/>
              <a:pathLst>
                <a:path extrusionOk="0" h="1" w="37">
                  <a:moveTo>
                    <a:pt x="25" y="1"/>
                  </a:moveTo>
                  <a:lnTo>
                    <a:pt x="1" y="1"/>
                  </a:lnTo>
                  <a:lnTo>
                    <a:pt x="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13"/>
            <p:cNvSpPr/>
            <p:nvPr/>
          </p:nvSpPr>
          <p:spPr>
            <a:xfrm>
              <a:off x="5521500" y="2177775"/>
              <a:ext cx="325" cy="325"/>
            </a:xfrm>
            <a:custGeom>
              <a:rect b="b" l="l" r="r" t="t"/>
              <a:pathLst>
                <a:path extrusionOk="0" h="13" w="13">
                  <a:moveTo>
                    <a:pt x="13" y="13"/>
                  </a:moveTo>
                  <a:lnTo>
                    <a:pt x="13" y="1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13"/>
            <p:cNvSpPr/>
            <p:nvPr/>
          </p:nvSpPr>
          <p:spPr>
            <a:xfrm>
              <a:off x="5521800" y="2178250"/>
              <a:ext cx="600" cy="150"/>
            </a:xfrm>
            <a:custGeom>
              <a:rect b="b" l="l" r="r" t="t"/>
              <a:pathLst>
                <a:path extrusionOk="0" h="6" w="24">
                  <a:moveTo>
                    <a:pt x="20" y="0"/>
                  </a:moveTo>
                  <a:cubicBezTo>
                    <a:pt x="18" y="0"/>
                    <a:pt x="13" y="1"/>
                    <a:pt x="1" y="5"/>
                  </a:cubicBezTo>
                  <a:lnTo>
                    <a:pt x="13" y="5"/>
                  </a:lnTo>
                  <a:cubicBezTo>
                    <a:pt x="13" y="5"/>
                    <a:pt x="23"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3"/>
            <p:cNvSpPr/>
            <p:nvPr/>
          </p:nvSpPr>
          <p:spPr>
            <a:xfrm>
              <a:off x="5536400" y="2178075"/>
              <a:ext cx="1200" cy="325"/>
            </a:xfrm>
            <a:custGeom>
              <a:rect b="b" l="l" r="r" t="t"/>
              <a:pathLst>
                <a:path extrusionOk="0" h="13" w="48">
                  <a:moveTo>
                    <a:pt x="48" y="1"/>
                  </a:moveTo>
                  <a:cubicBezTo>
                    <a:pt x="24" y="1"/>
                    <a:pt x="12" y="12"/>
                    <a:pt x="0" y="12"/>
                  </a:cubicBezTo>
                  <a:lnTo>
                    <a:pt x="36" y="12"/>
                  </a:lnTo>
                  <a:cubicBezTo>
                    <a:pt x="36" y="12"/>
                    <a:pt x="36"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13"/>
            <p:cNvSpPr/>
            <p:nvPr/>
          </p:nvSpPr>
          <p:spPr>
            <a:xfrm>
              <a:off x="5535500" y="2178375"/>
              <a:ext cx="1675" cy="325"/>
            </a:xfrm>
            <a:custGeom>
              <a:rect b="b" l="l" r="r" t="t"/>
              <a:pathLst>
                <a:path extrusionOk="0" h="13" w="67">
                  <a:moveTo>
                    <a:pt x="24" y="0"/>
                  </a:moveTo>
                  <a:cubicBezTo>
                    <a:pt x="1" y="0"/>
                    <a:pt x="36" y="0"/>
                    <a:pt x="24" y="12"/>
                  </a:cubicBezTo>
                  <a:lnTo>
                    <a:pt x="60" y="12"/>
                  </a:lnTo>
                  <a:cubicBezTo>
                    <a:pt x="66" y="6"/>
                    <a:pt x="57" y="6"/>
                    <a:pt x="47" y="6"/>
                  </a:cubicBezTo>
                  <a:cubicBezTo>
                    <a:pt x="36" y="6"/>
                    <a:pt x="24" y="6"/>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13"/>
            <p:cNvSpPr/>
            <p:nvPr/>
          </p:nvSpPr>
          <p:spPr>
            <a:xfrm>
              <a:off x="5534025" y="2181950"/>
              <a:ext cx="2100" cy="625"/>
            </a:xfrm>
            <a:custGeom>
              <a:rect b="b" l="l" r="r" t="t"/>
              <a:pathLst>
                <a:path extrusionOk="0" h="25" w="84">
                  <a:moveTo>
                    <a:pt x="48" y="0"/>
                  </a:moveTo>
                  <a:cubicBezTo>
                    <a:pt x="36" y="6"/>
                    <a:pt x="30" y="9"/>
                    <a:pt x="24" y="9"/>
                  </a:cubicBezTo>
                  <a:cubicBezTo>
                    <a:pt x="18" y="9"/>
                    <a:pt x="12" y="6"/>
                    <a:pt x="0" y="0"/>
                  </a:cubicBezTo>
                  <a:lnTo>
                    <a:pt x="0" y="0"/>
                  </a:lnTo>
                  <a:cubicBezTo>
                    <a:pt x="24" y="12"/>
                    <a:pt x="12" y="12"/>
                    <a:pt x="24" y="24"/>
                  </a:cubicBezTo>
                  <a:lnTo>
                    <a:pt x="71" y="24"/>
                  </a:lnTo>
                  <a:lnTo>
                    <a:pt x="48" y="12"/>
                  </a:lnTo>
                  <a:lnTo>
                    <a:pt x="71" y="12"/>
                  </a:lnTo>
                  <a:cubicBezTo>
                    <a:pt x="83" y="6"/>
                    <a:pt x="74" y="6"/>
                    <a:pt x="64" y="6"/>
                  </a:cubicBezTo>
                  <a:cubicBezTo>
                    <a:pt x="54" y="6"/>
                    <a:pt x="42" y="6"/>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13"/>
            <p:cNvSpPr/>
            <p:nvPr/>
          </p:nvSpPr>
          <p:spPr>
            <a:xfrm>
              <a:off x="5564675" y="2174500"/>
              <a:ext cx="25" cy="325"/>
            </a:xfrm>
            <a:custGeom>
              <a:rect b="b" l="l" r="r" t="t"/>
              <a:pathLst>
                <a:path extrusionOk="0" h="13" w="1">
                  <a:moveTo>
                    <a:pt x="0" y="13"/>
                  </a:moveTo>
                  <a:cubicBezTo>
                    <a:pt x="0" y="13"/>
                    <a:pt x="0" y="13"/>
                    <a:pt x="0" y="1"/>
                  </a:cubicBezTo>
                  <a:lnTo>
                    <a:pt x="0" y="1"/>
                  </a:lnTo>
                  <a:lnTo>
                    <a:pt x="0" y="1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13"/>
            <p:cNvSpPr/>
            <p:nvPr/>
          </p:nvSpPr>
          <p:spPr>
            <a:xfrm>
              <a:off x="5540550" y="2156225"/>
              <a:ext cx="1225" cy="1350"/>
            </a:xfrm>
            <a:custGeom>
              <a:rect b="b" l="l" r="r" t="t"/>
              <a:pathLst>
                <a:path extrusionOk="0" h="54" w="49">
                  <a:moveTo>
                    <a:pt x="28" y="0"/>
                  </a:moveTo>
                  <a:cubicBezTo>
                    <a:pt x="23" y="0"/>
                    <a:pt x="21" y="5"/>
                    <a:pt x="13" y="5"/>
                  </a:cubicBezTo>
                  <a:lnTo>
                    <a:pt x="1" y="53"/>
                  </a:lnTo>
                  <a:cubicBezTo>
                    <a:pt x="25" y="41"/>
                    <a:pt x="1" y="41"/>
                    <a:pt x="13" y="17"/>
                  </a:cubicBezTo>
                  <a:lnTo>
                    <a:pt x="13" y="17"/>
                  </a:lnTo>
                  <a:cubicBezTo>
                    <a:pt x="25" y="17"/>
                    <a:pt x="25" y="41"/>
                    <a:pt x="25" y="41"/>
                  </a:cubicBezTo>
                  <a:cubicBezTo>
                    <a:pt x="49" y="5"/>
                    <a:pt x="1" y="29"/>
                    <a:pt x="37" y="5"/>
                  </a:cubicBezTo>
                  <a:cubicBezTo>
                    <a:pt x="33" y="1"/>
                    <a:pt x="30" y="0"/>
                    <a:pt x="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13"/>
            <p:cNvSpPr/>
            <p:nvPr/>
          </p:nvSpPr>
          <p:spPr>
            <a:xfrm>
              <a:off x="5562875" y="2170925"/>
              <a:ext cx="1525" cy="2700"/>
            </a:xfrm>
            <a:custGeom>
              <a:rect b="b" l="l" r="r" t="t"/>
              <a:pathLst>
                <a:path extrusionOk="0" h="108" w="61">
                  <a:moveTo>
                    <a:pt x="60" y="1"/>
                  </a:moveTo>
                  <a:cubicBezTo>
                    <a:pt x="38" y="34"/>
                    <a:pt x="26" y="78"/>
                    <a:pt x="5" y="103"/>
                  </a:cubicBezTo>
                  <a:lnTo>
                    <a:pt x="5" y="103"/>
                  </a:lnTo>
                  <a:cubicBezTo>
                    <a:pt x="5" y="103"/>
                    <a:pt x="4" y="103"/>
                    <a:pt x="4" y="103"/>
                  </a:cubicBezTo>
                  <a:cubicBezTo>
                    <a:pt x="2" y="103"/>
                    <a:pt x="1" y="104"/>
                    <a:pt x="1" y="108"/>
                  </a:cubicBezTo>
                  <a:cubicBezTo>
                    <a:pt x="2" y="106"/>
                    <a:pt x="4" y="105"/>
                    <a:pt x="5" y="103"/>
                  </a:cubicBezTo>
                  <a:lnTo>
                    <a:pt x="5" y="103"/>
                  </a:lnTo>
                  <a:cubicBezTo>
                    <a:pt x="9" y="104"/>
                    <a:pt x="13" y="108"/>
                    <a:pt x="13" y="108"/>
                  </a:cubicBezTo>
                  <a:cubicBezTo>
                    <a:pt x="13" y="84"/>
                    <a:pt x="37" y="60"/>
                    <a:pt x="49" y="37"/>
                  </a:cubicBezTo>
                  <a:lnTo>
                    <a:pt x="49" y="48"/>
                  </a:lnTo>
                  <a:cubicBezTo>
                    <a:pt x="60" y="25"/>
                    <a:pt x="60" y="25"/>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13"/>
            <p:cNvSpPr/>
            <p:nvPr/>
          </p:nvSpPr>
          <p:spPr>
            <a:xfrm>
              <a:off x="5562875" y="2173600"/>
              <a:ext cx="325" cy="625"/>
            </a:xfrm>
            <a:custGeom>
              <a:rect b="b" l="l" r="r" t="t"/>
              <a:pathLst>
                <a:path extrusionOk="0" h="25" w="13">
                  <a:moveTo>
                    <a:pt x="13" y="1"/>
                  </a:moveTo>
                  <a:cubicBezTo>
                    <a:pt x="1" y="13"/>
                    <a:pt x="1" y="13"/>
                    <a:pt x="1" y="13"/>
                  </a:cubicBezTo>
                  <a:cubicBezTo>
                    <a:pt x="1" y="13"/>
                    <a:pt x="1" y="25"/>
                    <a:pt x="1" y="25"/>
                  </a:cubicBezTo>
                  <a:cubicBezTo>
                    <a:pt x="13" y="13"/>
                    <a:pt x="13" y="13"/>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13"/>
            <p:cNvSpPr/>
            <p:nvPr/>
          </p:nvSpPr>
          <p:spPr>
            <a:xfrm>
              <a:off x="5545025" y="2159025"/>
              <a:ext cx="325" cy="325"/>
            </a:xfrm>
            <a:custGeom>
              <a:rect b="b" l="l" r="r" t="t"/>
              <a:pathLst>
                <a:path extrusionOk="0" h="13" w="13">
                  <a:moveTo>
                    <a:pt x="1" y="1"/>
                  </a:moveTo>
                  <a:lnTo>
                    <a:pt x="12" y="12"/>
                  </a:lnTo>
                  <a:cubicBezTo>
                    <a:pt x="12" y="1"/>
                    <a:pt x="1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13"/>
            <p:cNvSpPr/>
            <p:nvPr/>
          </p:nvSpPr>
          <p:spPr>
            <a:xfrm>
              <a:off x="5566450" y="2174500"/>
              <a:ext cx="325" cy="325"/>
            </a:xfrm>
            <a:custGeom>
              <a:rect b="b" l="l" r="r" t="t"/>
              <a:pathLst>
                <a:path extrusionOk="0" h="13" w="13">
                  <a:moveTo>
                    <a:pt x="1" y="1"/>
                  </a:moveTo>
                  <a:cubicBezTo>
                    <a:pt x="1" y="1"/>
                    <a:pt x="13" y="13"/>
                    <a:pt x="13" y="13"/>
                  </a:cubicBezTo>
                  <a:cubicBezTo>
                    <a:pt x="13" y="13"/>
                    <a:pt x="13" y="13"/>
                    <a:pt x="13" y="1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13"/>
            <p:cNvSpPr/>
            <p:nvPr/>
          </p:nvSpPr>
          <p:spPr>
            <a:xfrm>
              <a:off x="5551275" y="2178375"/>
              <a:ext cx="725" cy="750"/>
            </a:xfrm>
            <a:custGeom>
              <a:rect b="b" l="l" r="r" t="t"/>
              <a:pathLst>
                <a:path extrusionOk="0" h="30" w="29">
                  <a:moveTo>
                    <a:pt x="28" y="10"/>
                  </a:moveTo>
                  <a:cubicBezTo>
                    <a:pt x="28" y="10"/>
                    <a:pt x="27" y="11"/>
                    <a:pt x="24" y="14"/>
                  </a:cubicBezTo>
                  <a:lnTo>
                    <a:pt x="24" y="14"/>
                  </a:lnTo>
                  <a:cubicBezTo>
                    <a:pt x="27" y="12"/>
                    <a:pt x="29" y="10"/>
                    <a:pt x="28" y="10"/>
                  </a:cubicBezTo>
                  <a:close/>
                  <a:moveTo>
                    <a:pt x="12" y="0"/>
                  </a:moveTo>
                  <a:lnTo>
                    <a:pt x="1" y="24"/>
                  </a:lnTo>
                  <a:cubicBezTo>
                    <a:pt x="1" y="28"/>
                    <a:pt x="2" y="30"/>
                    <a:pt x="4" y="30"/>
                  </a:cubicBezTo>
                  <a:cubicBezTo>
                    <a:pt x="7" y="30"/>
                    <a:pt x="12" y="24"/>
                    <a:pt x="12" y="24"/>
                  </a:cubicBezTo>
                  <a:cubicBezTo>
                    <a:pt x="18" y="19"/>
                    <a:pt x="21" y="16"/>
                    <a:pt x="24" y="14"/>
                  </a:cubicBezTo>
                  <a:lnTo>
                    <a:pt x="24" y="14"/>
                  </a:lnTo>
                  <a:cubicBezTo>
                    <a:pt x="22" y="14"/>
                    <a:pt x="21" y="15"/>
                    <a:pt x="20" y="15"/>
                  </a:cubicBezTo>
                  <a:cubicBezTo>
                    <a:pt x="16" y="15"/>
                    <a:pt x="12" y="12"/>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3"/>
            <p:cNvSpPr/>
            <p:nvPr/>
          </p:nvSpPr>
          <p:spPr>
            <a:xfrm>
              <a:off x="5540850" y="2156350"/>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3"/>
            <p:cNvSpPr/>
            <p:nvPr/>
          </p:nvSpPr>
          <p:spPr>
            <a:xfrm>
              <a:off x="5564075" y="2174625"/>
              <a:ext cx="625" cy="500"/>
            </a:xfrm>
            <a:custGeom>
              <a:rect b="b" l="l" r="r" t="t"/>
              <a:pathLst>
                <a:path extrusionOk="0" h="20" w="25">
                  <a:moveTo>
                    <a:pt x="5" y="1"/>
                  </a:moveTo>
                  <a:cubicBezTo>
                    <a:pt x="5" y="1"/>
                    <a:pt x="3" y="3"/>
                    <a:pt x="1" y="8"/>
                  </a:cubicBezTo>
                  <a:lnTo>
                    <a:pt x="10" y="12"/>
                  </a:lnTo>
                  <a:lnTo>
                    <a:pt x="10" y="12"/>
                  </a:lnTo>
                  <a:cubicBezTo>
                    <a:pt x="7" y="8"/>
                    <a:pt x="7" y="1"/>
                    <a:pt x="5" y="1"/>
                  </a:cubicBezTo>
                  <a:close/>
                  <a:moveTo>
                    <a:pt x="24" y="8"/>
                  </a:moveTo>
                  <a:cubicBezTo>
                    <a:pt x="20" y="12"/>
                    <a:pt x="17" y="14"/>
                    <a:pt x="14" y="14"/>
                  </a:cubicBezTo>
                  <a:lnTo>
                    <a:pt x="14" y="14"/>
                  </a:lnTo>
                  <a:lnTo>
                    <a:pt x="10" y="12"/>
                  </a:lnTo>
                  <a:lnTo>
                    <a:pt x="10" y="12"/>
                  </a:lnTo>
                  <a:cubicBezTo>
                    <a:pt x="11" y="14"/>
                    <a:pt x="12" y="14"/>
                    <a:pt x="13" y="14"/>
                  </a:cubicBezTo>
                  <a:cubicBezTo>
                    <a:pt x="14" y="14"/>
                    <a:pt x="14" y="14"/>
                    <a:pt x="14" y="14"/>
                  </a:cubicBezTo>
                  <a:lnTo>
                    <a:pt x="14" y="14"/>
                  </a:lnTo>
                  <a:lnTo>
                    <a:pt x="24" y="19"/>
                  </a:lnTo>
                  <a:lnTo>
                    <a:pt x="24" y="8"/>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3"/>
            <p:cNvSpPr/>
            <p:nvPr/>
          </p:nvSpPr>
          <p:spPr>
            <a:xfrm>
              <a:off x="5284275" y="2152475"/>
              <a:ext cx="327450" cy="249875"/>
            </a:xfrm>
            <a:custGeom>
              <a:rect b="b" l="l" r="r" t="t"/>
              <a:pathLst>
                <a:path extrusionOk="0" h="9995" w="13098">
                  <a:moveTo>
                    <a:pt x="9680" y="1"/>
                  </a:moveTo>
                  <a:cubicBezTo>
                    <a:pt x="9671" y="1"/>
                    <a:pt x="9648" y="1"/>
                    <a:pt x="9628" y="6"/>
                  </a:cubicBezTo>
                  <a:lnTo>
                    <a:pt x="9628" y="6"/>
                  </a:lnTo>
                  <a:cubicBezTo>
                    <a:pt x="9652" y="6"/>
                    <a:pt x="9688" y="1"/>
                    <a:pt x="9680" y="1"/>
                  </a:cubicBezTo>
                  <a:close/>
                  <a:moveTo>
                    <a:pt x="9609" y="13"/>
                  </a:moveTo>
                  <a:cubicBezTo>
                    <a:pt x="9601" y="13"/>
                    <a:pt x="9603" y="13"/>
                    <a:pt x="9609" y="13"/>
                  </a:cubicBezTo>
                  <a:lnTo>
                    <a:pt x="9609" y="13"/>
                  </a:lnTo>
                  <a:cubicBezTo>
                    <a:pt x="9609" y="13"/>
                    <a:pt x="9609" y="13"/>
                    <a:pt x="9609" y="13"/>
                  </a:cubicBezTo>
                  <a:close/>
                  <a:moveTo>
                    <a:pt x="9609" y="1"/>
                  </a:moveTo>
                  <a:lnTo>
                    <a:pt x="9609" y="1"/>
                  </a:lnTo>
                  <a:cubicBezTo>
                    <a:pt x="9597" y="13"/>
                    <a:pt x="9573" y="13"/>
                    <a:pt x="9549" y="13"/>
                  </a:cubicBezTo>
                  <a:cubicBezTo>
                    <a:pt x="9549" y="13"/>
                    <a:pt x="9538" y="24"/>
                    <a:pt x="9561" y="24"/>
                  </a:cubicBezTo>
                  <a:lnTo>
                    <a:pt x="9573" y="13"/>
                  </a:lnTo>
                  <a:lnTo>
                    <a:pt x="9609" y="13"/>
                  </a:lnTo>
                  <a:cubicBezTo>
                    <a:pt x="9615" y="10"/>
                    <a:pt x="9621" y="8"/>
                    <a:pt x="9628" y="6"/>
                  </a:cubicBezTo>
                  <a:lnTo>
                    <a:pt x="9628" y="6"/>
                  </a:lnTo>
                  <a:cubicBezTo>
                    <a:pt x="9627" y="6"/>
                    <a:pt x="9626" y="6"/>
                    <a:pt x="9625" y="6"/>
                  </a:cubicBezTo>
                  <a:cubicBezTo>
                    <a:pt x="9613" y="6"/>
                    <a:pt x="9605" y="5"/>
                    <a:pt x="9609" y="1"/>
                  </a:cubicBezTo>
                  <a:close/>
                  <a:moveTo>
                    <a:pt x="9692" y="9"/>
                  </a:moveTo>
                  <a:cubicBezTo>
                    <a:pt x="9683" y="9"/>
                    <a:pt x="9672" y="10"/>
                    <a:pt x="9657" y="13"/>
                  </a:cubicBezTo>
                  <a:lnTo>
                    <a:pt x="9657" y="24"/>
                  </a:lnTo>
                  <a:cubicBezTo>
                    <a:pt x="9649" y="17"/>
                    <a:pt x="9621" y="14"/>
                    <a:pt x="9609" y="13"/>
                  </a:cubicBezTo>
                  <a:lnTo>
                    <a:pt x="9609" y="13"/>
                  </a:lnTo>
                  <a:cubicBezTo>
                    <a:pt x="9608" y="24"/>
                    <a:pt x="9573" y="24"/>
                    <a:pt x="9561" y="24"/>
                  </a:cubicBezTo>
                  <a:cubicBezTo>
                    <a:pt x="9559" y="27"/>
                    <a:pt x="9561" y="28"/>
                    <a:pt x="9565" y="28"/>
                  </a:cubicBezTo>
                  <a:cubicBezTo>
                    <a:pt x="9577" y="28"/>
                    <a:pt x="9608" y="21"/>
                    <a:pt x="9623" y="21"/>
                  </a:cubicBezTo>
                  <a:cubicBezTo>
                    <a:pt x="9629" y="21"/>
                    <a:pt x="9633" y="22"/>
                    <a:pt x="9633" y="24"/>
                  </a:cubicBezTo>
                  <a:lnTo>
                    <a:pt x="9621" y="24"/>
                  </a:lnTo>
                  <a:cubicBezTo>
                    <a:pt x="9645" y="36"/>
                    <a:pt x="9645" y="36"/>
                    <a:pt x="9692" y="36"/>
                  </a:cubicBezTo>
                  <a:cubicBezTo>
                    <a:pt x="9700" y="32"/>
                    <a:pt x="9708" y="31"/>
                    <a:pt x="9716" y="31"/>
                  </a:cubicBezTo>
                  <a:cubicBezTo>
                    <a:pt x="9732" y="31"/>
                    <a:pt x="9748" y="36"/>
                    <a:pt x="9764" y="36"/>
                  </a:cubicBezTo>
                  <a:cubicBezTo>
                    <a:pt x="9776" y="30"/>
                    <a:pt x="9761" y="30"/>
                    <a:pt x="9750" y="30"/>
                  </a:cubicBezTo>
                  <a:cubicBezTo>
                    <a:pt x="9740" y="30"/>
                    <a:pt x="9734" y="30"/>
                    <a:pt x="9764" y="24"/>
                  </a:cubicBezTo>
                  <a:lnTo>
                    <a:pt x="9788" y="13"/>
                  </a:lnTo>
                  <a:lnTo>
                    <a:pt x="9788" y="13"/>
                  </a:lnTo>
                  <a:cubicBezTo>
                    <a:pt x="9773" y="15"/>
                    <a:pt x="9761" y="16"/>
                    <a:pt x="9752" y="16"/>
                  </a:cubicBezTo>
                  <a:cubicBezTo>
                    <a:pt x="9727" y="16"/>
                    <a:pt x="9718" y="9"/>
                    <a:pt x="9692" y="9"/>
                  </a:cubicBezTo>
                  <a:close/>
                  <a:moveTo>
                    <a:pt x="9692" y="36"/>
                  </a:moveTo>
                  <a:cubicBezTo>
                    <a:pt x="9645" y="36"/>
                    <a:pt x="9704" y="36"/>
                    <a:pt x="9680" y="48"/>
                  </a:cubicBezTo>
                  <a:lnTo>
                    <a:pt x="9728" y="36"/>
                  </a:lnTo>
                  <a:close/>
                  <a:moveTo>
                    <a:pt x="9823" y="84"/>
                  </a:moveTo>
                  <a:cubicBezTo>
                    <a:pt x="9817" y="84"/>
                    <a:pt x="9812" y="84"/>
                    <a:pt x="9807" y="85"/>
                  </a:cubicBezTo>
                  <a:lnTo>
                    <a:pt x="9807" y="85"/>
                  </a:lnTo>
                  <a:cubicBezTo>
                    <a:pt x="9795" y="88"/>
                    <a:pt x="9793" y="89"/>
                    <a:pt x="9796" y="89"/>
                  </a:cubicBezTo>
                  <a:cubicBezTo>
                    <a:pt x="9802" y="89"/>
                    <a:pt x="9831" y="84"/>
                    <a:pt x="9823" y="84"/>
                  </a:cubicBezTo>
                  <a:close/>
                  <a:moveTo>
                    <a:pt x="9728" y="84"/>
                  </a:moveTo>
                  <a:cubicBezTo>
                    <a:pt x="9716" y="90"/>
                    <a:pt x="9695" y="90"/>
                    <a:pt x="9672" y="90"/>
                  </a:cubicBezTo>
                  <a:cubicBezTo>
                    <a:pt x="9648" y="90"/>
                    <a:pt x="9621" y="90"/>
                    <a:pt x="9597" y="96"/>
                  </a:cubicBezTo>
                  <a:lnTo>
                    <a:pt x="9597" y="85"/>
                  </a:lnTo>
                  <a:lnTo>
                    <a:pt x="9597" y="85"/>
                  </a:lnTo>
                  <a:cubicBezTo>
                    <a:pt x="9617" y="87"/>
                    <a:pt x="9634" y="89"/>
                    <a:pt x="9650" y="89"/>
                  </a:cubicBezTo>
                  <a:cubicBezTo>
                    <a:pt x="9663" y="89"/>
                    <a:pt x="9676" y="88"/>
                    <a:pt x="9692" y="84"/>
                  </a:cubicBezTo>
                  <a:close/>
                  <a:moveTo>
                    <a:pt x="9990" y="132"/>
                  </a:moveTo>
                  <a:cubicBezTo>
                    <a:pt x="9988" y="134"/>
                    <a:pt x="9986" y="137"/>
                    <a:pt x="9984" y="140"/>
                  </a:cubicBezTo>
                  <a:lnTo>
                    <a:pt x="9984" y="140"/>
                  </a:lnTo>
                  <a:cubicBezTo>
                    <a:pt x="9986" y="137"/>
                    <a:pt x="9988" y="135"/>
                    <a:pt x="9990" y="132"/>
                  </a:cubicBezTo>
                  <a:close/>
                  <a:moveTo>
                    <a:pt x="9657" y="137"/>
                  </a:moveTo>
                  <a:cubicBezTo>
                    <a:pt x="9657" y="139"/>
                    <a:pt x="9657" y="141"/>
                    <a:pt x="9657" y="143"/>
                  </a:cubicBezTo>
                  <a:lnTo>
                    <a:pt x="9645" y="143"/>
                  </a:lnTo>
                  <a:cubicBezTo>
                    <a:pt x="9647" y="141"/>
                    <a:pt x="9651" y="139"/>
                    <a:pt x="9657" y="137"/>
                  </a:cubicBezTo>
                  <a:close/>
                  <a:moveTo>
                    <a:pt x="9752" y="155"/>
                  </a:moveTo>
                  <a:cubicBezTo>
                    <a:pt x="9752" y="155"/>
                    <a:pt x="9752" y="155"/>
                    <a:pt x="9752" y="167"/>
                  </a:cubicBezTo>
                  <a:cubicBezTo>
                    <a:pt x="9740" y="167"/>
                    <a:pt x="9740" y="167"/>
                    <a:pt x="9740" y="155"/>
                  </a:cubicBezTo>
                  <a:close/>
                  <a:moveTo>
                    <a:pt x="9800" y="143"/>
                  </a:moveTo>
                  <a:cubicBezTo>
                    <a:pt x="9800" y="143"/>
                    <a:pt x="9788" y="143"/>
                    <a:pt x="9788" y="155"/>
                  </a:cubicBezTo>
                  <a:cubicBezTo>
                    <a:pt x="9788" y="155"/>
                    <a:pt x="9788" y="155"/>
                    <a:pt x="9788" y="167"/>
                  </a:cubicBezTo>
                  <a:lnTo>
                    <a:pt x="9776" y="167"/>
                  </a:lnTo>
                  <a:cubicBezTo>
                    <a:pt x="9776" y="155"/>
                    <a:pt x="9776" y="155"/>
                    <a:pt x="9776" y="155"/>
                  </a:cubicBezTo>
                  <a:cubicBezTo>
                    <a:pt x="9776" y="143"/>
                    <a:pt x="9788" y="143"/>
                    <a:pt x="9800" y="143"/>
                  </a:cubicBezTo>
                  <a:close/>
                  <a:moveTo>
                    <a:pt x="9859" y="179"/>
                  </a:moveTo>
                  <a:cubicBezTo>
                    <a:pt x="9847" y="191"/>
                    <a:pt x="9847" y="191"/>
                    <a:pt x="9835" y="203"/>
                  </a:cubicBezTo>
                  <a:cubicBezTo>
                    <a:pt x="9835" y="203"/>
                    <a:pt x="9835" y="191"/>
                    <a:pt x="9835" y="191"/>
                  </a:cubicBezTo>
                  <a:lnTo>
                    <a:pt x="9847" y="191"/>
                  </a:lnTo>
                  <a:cubicBezTo>
                    <a:pt x="9847" y="179"/>
                    <a:pt x="9847" y="179"/>
                    <a:pt x="9859" y="179"/>
                  </a:cubicBezTo>
                  <a:close/>
                  <a:moveTo>
                    <a:pt x="9514" y="288"/>
                  </a:moveTo>
                  <a:cubicBezTo>
                    <a:pt x="9507" y="290"/>
                    <a:pt x="9501" y="293"/>
                    <a:pt x="9490" y="298"/>
                  </a:cubicBezTo>
                  <a:cubicBezTo>
                    <a:pt x="9500" y="295"/>
                    <a:pt x="9508" y="291"/>
                    <a:pt x="9514" y="288"/>
                  </a:cubicBezTo>
                  <a:close/>
                  <a:moveTo>
                    <a:pt x="9573" y="286"/>
                  </a:moveTo>
                  <a:cubicBezTo>
                    <a:pt x="9573" y="286"/>
                    <a:pt x="9549" y="286"/>
                    <a:pt x="9538" y="298"/>
                  </a:cubicBezTo>
                  <a:cubicBezTo>
                    <a:pt x="9557" y="289"/>
                    <a:pt x="9560" y="287"/>
                    <a:pt x="9573" y="286"/>
                  </a:cubicBezTo>
                  <a:lnTo>
                    <a:pt x="9573" y="286"/>
                  </a:lnTo>
                  <a:cubicBezTo>
                    <a:pt x="9573" y="286"/>
                    <a:pt x="9573" y="286"/>
                    <a:pt x="9573" y="286"/>
                  </a:cubicBezTo>
                  <a:close/>
                  <a:moveTo>
                    <a:pt x="11193" y="608"/>
                  </a:moveTo>
                  <a:cubicBezTo>
                    <a:pt x="11193" y="627"/>
                    <a:pt x="11185" y="661"/>
                    <a:pt x="11170" y="680"/>
                  </a:cubicBezTo>
                  <a:lnTo>
                    <a:pt x="11170" y="680"/>
                  </a:lnTo>
                  <a:cubicBezTo>
                    <a:pt x="11170" y="680"/>
                    <a:pt x="11169" y="679"/>
                    <a:pt x="11169" y="679"/>
                  </a:cubicBezTo>
                  <a:lnTo>
                    <a:pt x="11169" y="679"/>
                  </a:lnTo>
                  <a:lnTo>
                    <a:pt x="11169" y="681"/>
                  </a:lnTo>
                  <a:lnTo>
                    <a:pt x="11169" y="681"/>
                  </a:lnTo>
                  <a:cubicBezTo>
                    <a:pt x="11170" y="680"/>
                    <a:pt x="11170" y="680"/>
                    <a:pt x="11170" y="680"/>
                  </a:cubicBezTo>
                  <a:lnTo>
                    <a:pt x="11170" y="680"/>
                  </a:lnTo>
                  <a:cubicBezTo>
                    <a:pt x="11172" y="680"/>
                    <a:pt x="11174" y="681"/>
                    <a:pt x="11176" y="681"/>
                  </a:cubicBezTo>
                  <a:cubicBezTo>
                    <a:pt x="11205" y="681"/>
                    <a:pt x="11206" y="620"/>
                    <a:pt x="11228" y="620"/>
                  </a:cubicBezTo>
                  <a:cubicBezTo>
                    <a:pt x="11228" y="615"/>
                    <a:pt x="11227" y="614"/>
                    <a:pt x="11225" y="614"/>
                  </a:cubicBezTo>
                  <a:cubicBezTo>
                    <a:pt x="11220" y="614"/>
                    <a:pt x="11208" y="627"/>
                    <a:pt x="11200" y="627"/>
                  </a:cubicBezTo>
                  <a:cubicBezTo>
                    <a:pt x="11196" y="627"/>
                    <a:pt x="11193" y="622"/>
                    <a:pt x="11193" y="608"/>
                  </a:cubicBezTo>
                  <a:close/>
                  <a:moveTo>
                    <a:pt x="9526" y="727"/>
                  </a:moveTo>
                  <a:cubicBezTo>
                    <a:pt x="9526" y="727"/>
                    <a:pt x="9371" y="751"/>
                    <a:pt x="9407" y="751"/>
                  </a:cubicBezTo>
                  <a:lnTo>
                    <a:pt x="9549" y="727"/>
                  </a:lnTo>
                  <a:close/>
                  <a:moveTo>
                    <a:pt x="10335" y="751"/>
                  </a:moveTo>
                  <a:lnTo>
                    <a:pt x="10311" y="763"/>
                  </a:lnTo>
                  <a:lnTo>
                    <a:pt x="10335" y="763"/>
                  </a:lnTo>
                  <a:cubicBezTo>
                    <a:pt x="10335" y="759"/>
                    <a:pt x="10335" y="756"/>
                    <a:pt x="10335" y="754"/>
                  </a:cubicBezTo>
                  <a:cubicBezTo>
                    <a:pt x="10335" y="754"/>
                    <a:pt x="10335" y="753"/>
                    <a:pt x="10335" y="751"/>
                  </a:cubicBezTo>
                  <a:close/>
                  <a:moveTo>
                    <a:pt x="11443" y="751"/>
                  </a:moveTo>
                  <a:cubicBezTo>
                    <a:pt x="11437" y="751"/>
                    <a:pt x="11426" y="767"/>
                    <a:pt x="11416" y="779"/>
                  </a:cubicBezTo>
                  <a:lnTo>
                    <a:pt x="11416" y="779"/>
                  </a:lnTo>
                  <a:cubicBezTo>
                    <a:pt x="11424" y="773"/>
                    <a:pt x="11433" y="764"/>
                    <a:pt x="11443" y="751"/>
                  </a:cubicBezTo>
                  <a:close/>
                  <a:moveTo>
                    <a:pt x="11443" y="834"/>
                  </a:moveTo>
                  <a:cubicBezTo>
                    <a:pt x="11433" y="839"/>
                    <a:pt x="11427" y="846"/>
                    <a:pt x="11425" y="851"/>
                  </a:cubicBezTo>
                  <a:lnTo>
                    <a:pt x="11425" y="851"/>
                  </a:lnTo>
                  <a:cubicBezTo>
                    <a:pt x="11431" y="848"/>
                    <a:pt x="11437" y="843"/>
                    <a:pt x="11443" y="834"/>
                  </a:cubicBezTo>
                  <a:close/>
                  <a:moveTo>
                    <a:pt x="9728" y="894"/>
                  </a:moveTo>
                  <a:cubicBezTo>
                    <a:pt x="9726" y="894"/>
                    <a:pt x="9724" y="894"/>
                    <a:pt x="9722" y="894"/>
                  </a:cubicBezTo>
                  <a:lnTo>
                    <a:pt x="9722" y="894"/>
                  </a:lnTo>
                  <a:cubicBezTo>
                    <a:pt x="9717" y="895"/>
                    <a:pt x="9712" y="897"/>
                    <a:pt x="9715" y="897"/>
                  </a:cubicBezTo>
                  <a:cubicBezTo>
                    <a:pt x="9718" y="897"/>
                    <a:pt x="9725" y="896"/>
                    <a:pt x="9740" y="894"/>
                  </a:cubicBezTo>
                  <a:close/>
                  <a:moveTo>
                    <a:pt x="9538" y="870"/>
                  </a:moveTo>
                  <a:cubicBezTo>
                    <a:pt x="9454" y="882"/>
                    <a:pt x="9549" y="882"/>
                    <a:pt x="9514" y="882"/>
                  </a:cubicBezTo>
                  <a:cubicBezTo>
                    <a:pt x="9514" y="894"/>
                    <a:pt x="9514" y="894"/>
                    <a:pt x="9514" y="894"/>
                  </a:cubicBezTo>
                  <a:cubicBezTo>
                    <a:pt x="9502" y="882"/>
                    <a:pt x="9478" y="882"/>
                    <a:pt x="9442" y="882"/>
                  </a:cubicBezTo>
                  <a:cubicBezTo>
                    <a:pt x="9442" y="888"/>
                    <a:pt x="9463" y="888"/>
                    <a:pt x="9480" y="888"/>
                  </a:cubicBezTo>
                  <a:cubicBezTo>
                    <a:pt x="9496" y="888"/>
                    <a:pt x="9508" y="888"/>
                    <a:pt x="9490" y="894"/>
                  </a:cubicBezTo>
                  <a:cubicBezTo>
                    <a:pt x="9514" y="894"/>
                    <a:pt x="9442" y="905"/>
                    <a:pt x="9442" y="917"/>
                  </a:cubicBezTo>
                  <a:cubicBezTo>
                    <a:pt x="9466" y="917"/>
                    <a:pt x="9506" y="912"/>
                    <a:pt x="9526" y="912"/>
                  </a:cubicBezTo>
                  <a:cubicBezTo>
                    <a:pt x="9536" y="912"/>
                    <a:pt x="9542" y="913"/>
                    <a:pt x="9538" y="917"/>
                  </a:cubicBezTo>
                  <a:lnTo>
                    <a:pt x="9478" y="917"/>
                  </a:lnTo>
                  <a:cubicBezTo>
                    <a:pt x="9478" y="923"/>
                    <a:pt x="9496" y="923"/>
                    <a:pt x="9514" y="923"/>
                  </a:cubicBezTo>
                  <a:cubicBezTo>
                    <a:pt x="9532" y="923"/>
                    <a:pt x="9549" y="923"/>
                    <a:pt x="9549" y="929"/>
                  </a:cubicBezTo>
                  <a:cubicBezTo>
                    <a:pt x="9561" y="917"/>
                    <a:pt x="9597" y="917"/>
                    <a:pt x="9609" y="917"/>
                  </a:cubicBezTo>
                  <a:cubicBezTo>
                    <a:pt x="9633" y="917"/>
                    <a:pt x="9633" y="917"/>
                    <a:pt x="9621" y="929"/>
                  </a:cubicBezTo>
                  <a:lnTo>
                    <a:pt x="9657" y="929"/>
                  </a:lnTo>
                  <a:cubicBezTo>
                    <a:pt x="9692" y="917"/>
                    <a:pt x="9621" y="917"/>
                    <a:pt x="9668" y="905"/>
                  </a:cubicBezTo>
                  <a:lnTo>
                    <a:pt x="9668" y="905"/>
                  </a:lnTo>
                  <a:lnTo>
                    <a:pt x="9621" y="917"/>
                  </a:lnTo>
                  <a:cubicBezTo>
                    <a:pt x="9626" y="912"/>
                    <a:pt x="9639" y="907"/>
                    <a:pt x="9653" y="902"/>
                  </a:cubicBezTo>
                  <a:lnTo>
                    <a:pt x="9653" y="902"/>
                  </a:lnTo>
                  <a:cubicBezTo>
                    <a:pt x="9640" y="904"/>
                    <a:pt x="9625" y="905"/>
                    <a:pt x="9609" y="905"/>
                  </a:cubicBezTo>
                  <a:cubicBezTo>
                    <a:pt x="9633" y="894"/>
                    <a:pt x="9621" y="894"/>
                    <a:pt x="9633" y="894"/>
                  </a:cubicBezTo>
                  <a:cubicBezTo>
                    <a:pt x="9597" y="882"/>
                    <a:pt x="9526" y="882"/>
                    <a:pt x="9538" y="870"/>
                  </a:cubicBezTo>
                  <a:close/>
                  <a:moveTo>
                    <a:pt x="9692" y="917"/>
                  </a:moveTo>
                  <a:lnTo>
                    <a:pt x="9692" y="917"/>
                  </a:lnTo>
                  <a:cubicBezTo>
                    <a:pt x="9657" y="929"/>
                    <a:pt x="9704" y="929"/>
                    <a:pt x="9704" y="929"/>
                  </a:cubicBezTo>
                  <a:lnTo>
                    <a:pt x="9692" y="917"/>
                  </a:lnTo>
                  <a:close/>
                  <a:moveTo>
                    <a:pt x="9764" y="929"/>
                  </a:moveTo>
                  <a:lnTo>
                    <a:pt x="9764" y="929"/>
                  </a:lnTo>
                  <a:cubicBezTo>
                    <a:pt x="9785" y="940"/>
                    <a:pt x="9741" y="950"/>
                    <a:pt x="9706" y="953"/>
                  </a:cubicBezTo>
                  <a:lnTo>
                    <a:pt x="9706" y="953"/>
                  </a:lnTo>
                  <a:lnTo>
                    <a:pt x="9740" y="941"/>
                  </a:lnTo>
                  <a:lnTo>
                    <a:pt x="9716" y="941"/>
                  </a:lnTo>
                  <a:cubicBezTo>
                    <a:pt x="9716" y="941"/>
                    <a:pt x="9740" y="941"/>
                    <a:pt x="9764" y="929"/>
                  </a:cubicBezTo>
                  <a:close/>
                  <a:moveTo>
                    <a:pt x="10663" y="985"/>
                  </a:moveTo>
                  <a:cubicBezTo>
                    <a:pt x="10661" y="986"/>
                    <a:pt x="10659" y="987"/>
                    <a:pt x="10657" y="989"/>
                  </a:cubicBezTo>
                  <a:cubicBezTo>
                    <a:pt x="10659" y="988"/>
                    <a:pt x="10661" y="986"/>
                    <a:pt x="10663" y="985"/>
                  </a:cubicBezTo>
                  <a:close/>
                  <a:moveTo>
                    <a:pt x="9524" y="984"/>
                  </a:moveTo>
                  <a:cubicBezTo>
                    <a:pt x="9533" y="984"/>
                    <a:pt x="9543" y="985"/>
                    <a:pt x="9549" y="989"/>
                  </a:cubicBezTo>
                  <a:lnTo>
                    <a:pt x="9526" y="989"/>
                  </a:lnTo>
                  <a:cubicBezTo>
                    <a:pt x="9514" y="995"/>
                    <a:pt x="9499" y="995"/>
                    <a:pt x="9484" y="995"/>
                  </a:cubicBezTo>
                  <a:cubicBezTo>
                    <a:pt x="9478" y="995"/>
                    <a:pt x="9473" y="995"/>
                    <a:pt x="9467" y="995"/>
                  </a:cubicBezTo>
                  <a:lnTo>
                    <a:pt x="9467" y="995"/>
                  </a:lnTo>
                  <a:cubicBezTo>
                    <a:pt x="9484" y="989"/>
                    <a:pt x="9505" y="984"/>
                    <a:pt x="9524" y="984"/>
                  </a:cubicBezTo>
                  <a:close/>
                  <a:moveTo>
                    <a:pt x="9585" y="1036"/>
                  </a:moveTo>
                  <a:lnTo>
                    <a:pt x="9585" y="1036"/>
                  </a:lnTo>
                  <a:cubicBezTo>
                    <a:pt x="9585" y="1036"/>
                    <a:pt x="9585" y="1037"/>
                    <a:pt x="9585" y="1037"/>
                  </a:cubicBezTo>
                  <a:lnTo>
                    <a:pt x="9585" y="1037"/>
                  </a:lnTo>
                  <a:cubicBezTo>
                    <a:pt x="9585" y="1037"/>
                    <a:pt x="9585" y="1037"/>
                    <a:pt x="9585" y="1037"/>
                  </a:cubicBezTo>
                  <a:lnTo>
                    <a:pt x="9585" y="1037"/>
                  </a:lnTo>
                  <a:cubicBezTo>
                    <a:pt x="9585" y="1037"/>
                    <a:pt x="9585" y="1036"/>
                    <a:pt x="9585" y="1036"/>
                  </a:cubicBezTo>
                  <a:close/>
                  <a:moveTo>
                    <a:pt x="9585" y="1037"/>
                  </a:moveTo>
                  <a:cubicBezTo>
                    <a:pt x="9565" y="1037"/>
                    <a:pt x="9530" y="1039"/>
                    <a:pt x="9502" y="1048"/>
                  </a:cubicBezTo>
                  <a:cubicBezTo>
                    <a:pt x="9514" y="1048"/>
                    <a:pt x="9561" y="1048"/>
                    <a:pt x="9585" y="1037"/>
                  </a:cubicBezTo>
                  <a:close/>
                  <a:moveTo>
                    <a:pt x="10133" y="1057"/>
                  </a:moveTo>
                  <a:cubicBezTo>
                    <a:pt x="10127" y="1057"/>
                    <a:pt x="10115" y="1059"/>
                    <a:pt x="10103" y="1060"/>
                  </a:cubicBezTo>
                  <a:lnTo>
                    <a:pt x="10133" y="1060"/>
                  </a:lnTo>
                  <a:cubicBezTo>
                    <a:pt x="10138" y="1058"/>
                    <a:pt x="10137" y="1057"/>
                    <a:pt x="10133" y="1057"/>
                  </a:cubicBezTo>
                  <a:close/>
                  <a:moveTo>
                    <a:pt x="10097" y="1060"/>
                  </a:moveTo>
                  <a:cubicBezTo>
                    <a:pt x="10097" y="1061"/>
                    <a:pt x="10097" y="1061"/>
                    <a:pt x="10096" y="1061"/>
                  </a:cubicBezTo>
                  <a:lnTo>
                    <a:pt x="10096" y="1061"/>
                  </a:lnTo>
                  <a:cubicBezTo>
                    <a:pt x="10099" y="1061"/>
                    <a:pt x="10101" y="1061"/>
                    <a:pt x="10103" y="1060"/>
                  </a:cubicBezTo>
                  <a:close/>
                  <a:moveTo>
                    <a:pt x="10736" y="1058"/>
                  </a:moveTo>
                  <a:cubicBezTo>
                    <a:pt x="10733" y="1059"/>
                    <a:pt x="10731" y="1059"/>
                    <a:pt x="10728" y="1060"/>
                  </a:cubicBezTo>
                  <a:cubicBezTo>
                    <a:pt x="10728" y="1064"/>
                    <a:pt x="10726" y="1069"/>
                    <a:pt x="10724" y="1074"/>
                  </a:cubicBezTo>
                  <a:lnTo>
                    <a:pt x="10724" y="1074"/>
                  </a:lnTo>
                  <a:lnTo>
                    <a:pt x="10736" y="1058"/>
                  </a:lnTo>
                  <a:close/>
                  <a:moveTo>
                    <a:pt x="10724" y="1074"/>
                  </a:moveTo>
                  <a:lnTo>
                    <a:pt x="10716" y="1084"/>
                  </a:lnTo>
                  <a:cubicBezTo>
                    <a:pt x="10713" y="1090"/>
                    <a:pt x="10713" y="1092"/>
                    <a:pt x="10713" y="1092"/>
                  </a:cubicBezTo>
                  <a:cubicBezTo>
                    <a:pt x="10714" y="1092"/>
                    <a:pt x="10720" y="1083"/>
                    <a:pt x="10724" y="1074"/>
                  </a:cubicBezTo>
                  <a:close/>
                  <a:moveTo>
                    <a:pt x="9585" y="1084"/>
                  </a:moveTo>
                  <a:cubicBezTo>
                    <a:pt x="9621" y="1084"/>
                    <a:pt x="9597" y="1096"/>
                    <a:pt x="9585" y="1096"/>
                  </a:cubicBezTo>
                  <a:cubicBezTo>
                    <a:pt x="9585" y="1096"/>
                    <a:pt x="9563" y="1096"/>
                    <a:pt x="9572" y="1085"/>
                  </a:cubicBezTo>
                  <a:lnTo>
                    <a:pt x="9572" y="1085"/>
                  </a:lnTo>
                  <a:cubicBezTo>
                    <a:pt x="9576" y="1085"/>
                    <a:pt x="9580" y="1084"/>
                    <a:pt x="9585" y="1084"/>
                  </a:cubicBezTo>
                  <a:close/>
                  <a:moveTo>
                    <a:pt x="10097" y="1167"/>
                  </a:moveTo>
                  <a:lnTo>
                    <a:pt x="10062" y="1179"/>
                  </a:lnTo>
                  <a:lnTo>
                    <a:pt x="10062" y="1179"/>
                  </a:lnTo>
                  <a:cubicBezTo>
                    <a:pt x="10062" y="1179"/>
                    <a:pt x="10062" y="1179"/>
                    <a:pt x="10062" y="1179"/>
                  </a:cubicBezTo>
                  <a:lnTo>
                    <a:pt x="10062" y="1179"/>
                  </a:lnTo>
                  <a:lnTo>
                    <a:pt x="10061" y="1179"/>
                  </a:lnTo>
                  <a:lnTo>
                    <a:pt x="10061" y="1179"/>
                  </a:lnTo>
                  <a:lnTo>
                    <a:pt x="10062" y="1179"/>
                  </a:lnTo>
                  <a:lnTo>
                    <a:pt x="10062" y="1179"/>
                  </a:lnTo>
                  <a:cubicBezTo>
                    <a:pt x="10065" y="1179"/>
                    <a:pt x="10069" y="1179"/>
                    <a:pt x="10073" y="1179"/>
                  </a:cubicBezTo>
                  <a:lnTo>
                    <a:pt x="10097" y="1167"/>
                  </a:lnTo>
                  <a:close/>
                  <a:moveTo>
                    <a:pt x="10966" y="1191"/>
                  </a:moveTo>
                  <a:lnTo>
                    <a:pt x="10966" y="1203"/>
                  </a:lnTo>
                  <a:cubicBezTo>
                    <a:pt x="10967" y="1199"/>
                    <a:pt x="10967" y="1195"/>
                    <a:pt x="10967" y="1192"/>
                  </a:cubicBezTo>
                  <a:lnTo>
                    <a:pt x="10967" y="1192"/>
                  </a:lnTo>
                  <a:cubicBezTo>
                    <a:pt x="10967" y="1192"/>
                    <a:pt x="10967" y="1191"/>
                    <a:pt x="10966" y="1191"/>
                  </a:cubicBezTo>
                  <a:close/>
                  <a:moveTo>
                    <a:pt x="9371" y="1441"/>
                  </a:moveTo>
                  <a:cubicBezTo>
                    <a:pt x="9359" y="1441"/>
                    <a:pt x="9359" y="1453"/>
                    <a:pt x="9359" y="1465"/>
                  </a:cubicBezTo>
                  <a:lnTo>
                    <a:pt x="9371" y="1441"/>
                  </a:lnTo>
                  <a:close/>
                  <a:moveTo>
                    <a:pt x="9657" y="1477"/>
                  </a:moveTo>
                  <a:cubicBezTo>
                    <a:pt x="9657" y="1477"/>
                    <a:pt x="9645" y="1489"/>
                    <a:pt x="9645" y="1489"/>
                  </a:cubicBezTo>
                  <a:cubicBezTo>
                    <a:pt x="9645" y="1489"/>
                    <a:pt x="9645" y="1477"/>
                    <a:pt x="9645" y="1477"/>
                  </a:cubicBezTo>
                  <a:close/>
                  <a:moveTo>
                    <a:pt x="9502" y="1417"/>
                  </a:moveTo>
                  <a:cubicBezTo>
                    <a:pt x="9502" y="1417"/>
                    <a:pt x="9490" y="1429"/>
                    <a:pt x="9490" y="1441"/>
                  </a:cubicBezTo>
                  <a:lnTo>
                    <a:pt x="9494" y="1445"/>
                  </a:lnTo>
                  <a:lnTo>
                    <a:pt x="9494" y="1445"/>
                  </a:lnTo>
                  <a:cubicBezTo>
                    <a:pt x="9494" y="1445"/>
                    <a:pt x="9493" y="1445"/>
                    <a:pt x="9493" y="1445"/>
                  </a:cubicBezTo>
                  <a:cubicBezTo>
                    <a:pt x="9485" y="1445"/>
                    <a:pt x="9478" y="1465"/>
                    <a:pt x="9478" y="1465"/>
                  </a:cubicBezTo>
                  <a:cubicBezTo>
                    <a:pt x="9478" y="1477"/>
                    <a:pt x="9478" y="1477"/>
                    <a:pt x="9478" y="1489"/>
                  </a:cubicBezTo>
                  <a:lnTo>
                    <a:pt x="9502" y="1489"/>
                  </a:lnTo>
                  <a:cubicBezTo>
                    <a:pt x="9504" y="1491"/>
                    <a:pt x="9505" y="1491"/>
                    <a:pt x="9506" y="1491"/>
                  </a:cubicBezTo>
                  <a:cubicBezTo>
                    <a:pt x="9514" y="1491"/>
                    <a:pt x="9515" y="1463"/>
                    <a:pt x="9526" y="1453"/>
                  </a:cubicBezTo>
                  <a:cubicBezTo>
                    <a:pt x="9514" y="1441"/>
                    <a:pt x="9514" y="1429"/>
                    <a:pt x="9502" y="1417"/>
                  </a:cubicBezTo>
                  <a:close/>
                  <a:moveTo>
                    <a:pt x="9633" y="1477"/>
                  </a:moveTo>
                  <a:cubicBezTo>
                    <a:pt x="9633" y="1489"/>
                    <a:pt x="9633" y="1489"/>
                    <a:pt x="9633" y="1489"/>
                  </a:cubicBezTo>
                  <a:lnTo>
                    <a:pt x="9621" y="1489"/>
                  </a:lnTo>
                  <a:cubicBezTo>
                    <a:pt x="9621" y="1489"/>
                    <a:pt x="9633" y="1489"/>
                    <a:pt x="9633" y="1501"/>
                  </a:cubicBezTo>
                  <a:cubicBezTo>
                    <a:pt x="9633" y="1513"/>
                    <a:pt x="9633" y="1513"/>
                    <a:pt x="9621" y="1513"/>
                  </a:cubicBezTo>
                  <a:cubicBezTo>
                    <a:pt x="9621" y="1501"/>
                    <a:pt x="9621" y="1501"/>
                    <a:pt x="9621" y="1489"/>
                  </a:cubicBezTo>
                  <a:cubicBezTo>
                    <a:pt x="9621" y="1489"/>
                    <a:pt x="9621" y="1477"/>
                    <a:pt x="9621" y="1477"/>
                  </a:cubicBezTo>
                  <a:close/>
                  <a:moveTo>
                    <a:pt x="9657" y="1501"/>
                  </a:moveTo>
                  <a:cubicBezTo>
                    <a:pt x="9657" y="1513"/>
                    <a:pt x="9657" y="1513"/>
                    <a:pt x="9645" y="1513"/>
                  </a:cubicBezTo>
                  <a:cubicBezTo>
                    <a:pt x="9657" y="1513"/>
                    <a:pt x="9657" y="1501"/>
                    <a:pt x="9645" y="1501"/>
                  </a:cubicBezTo>
                  <a:close/>
                  <a:moveTo>
                    <a:pt x="8907" y="1549"/>
                  </a:moveTo>
                  <a:cubicBezTo>
                    <a:pt x="8915" y="1557"/>
                    <a:pt x="8911" y="1560"/>
                    <a:pt x="8913" y="1575"/>
                  </a:cubicBezTo>
                  <a:lnTo>
                    <a:pt x="8913" y="1575"/>
                  </a:lnTo>
                  <a:cubicBezTo>
                    <a:pt x="8918" y="1566"/>
                    <a:pt x="8916" y="1558"/>
                    <a:pt x="8907" y="1549"/>
                  </a:cubicBezTo>
                  <a:close/>
                  <a:moveTo>
                    <a:pt x="12477" y="1608"/>
                  </a:moveTo>
                  <a:lnTo>
                    <a:pt x="12477" y="1608"/>
                  </a:lnTo>
                  <a:cubicBezTo>
                    <a:pt x="12467" y="1615"/>
                    <a:pt x="12458" y="1620"/>
                    <a:pt x="12455" y="1620"/>
                  </a:cubicBezTo>
                  <a:cubicBezTo>
                    <a:pt x="12466" y="1608"/>
                    <a:pt x="12466" y="1608"/>
                    <a:pt x="12477" y="1608"/>
                  </a:cubicBezTo>
                  <a:close/>
                  <a:moveTo>
                    <a:pt x="9586" y="1660"/>
                  </a:moveTo>
                  <a:cubicBezTo>
                    <a:pt x="9589" y="1665"/>
                    <a:pt x="9593" y="1667"/>
                    <a:pt x="9597" y="1667"/>
                  </a:cubicBezTo>
                  <a:cubicBezTo>
                    <a:pt x="9597" y="1667"/>
                    <a:pt x="9592" y="1662"/>
                    <a:pt x="9586" y="1660"/>
                  </a:cubicBezTo>
                  <a:close/>
                  <a:moveTo>
                    <a:pt x="12571" y="1661"/>
                  </a:moveTo>
                  <a:lnTo>
                    <a:pt x="12571" y="1661"/>
                  </a:lnTo>
                  <a:cubicBezTo>
                    <a:pt x="12568" y="1665"/>
                    <a:pt x="12566" y="1667"/>
                    <a:pt x="12562" y="1667"/>
                  </a:cubicBezTo>
                  <a:cubicBezTo>
                    <a:pt x="12568" y="1667"/>
                    <a:pt x="12571" y="1664"/>
                    <a:pt x="12571" y="1661"/>
                  </a:cubicBezTo>
                  <a:close/>
                  <a:moveTo>
                    <a:pt x="12086" y="1787"/>
                  </a:moveTo>
                  <a:cubicBezTo>
                    <a:pt x="12088" y="1794"/>
                    <a:pt x="12089" y="1798"/>
                    <a:pt x="12089" y="1801"/>
                  </a:cubicBezTo>
                  <a:lnTo>
                    <a:pt x="12089" y="1801"/>
                  </a:lnTo>
                  <a:cubicBezTo>
                    <a:pt x="12095" y="1798"/>
                    <a:pt x="12102" y="1794"/>
                    <a:pt x="12109" y="1787"/>
                  </a:cubicBezTo>
                  <a:close/>
                  <a:moveTo>
                    <a:pt x="12089" y="1801"/>
                  </a:moveTo>
                  <a:cubicBezTo>
                    <a:pt x="12085" y="1802"/>
                    <a:pt x="12082" y="1803"/>
                    <a:pt x="12080" y="1804"/>
                  </a:cubicBezTo>
                  <a:lnTo>
                    <a:pt x="12080" y="1804"/>
                  </a:lnTo>
                  <a:cubicBezTo>
                    <a:pt x="12085" y="1804"/>
                    <a:pt x="12088" y="1804"/>
                    <a:pt x="12089" y="1801"/>
                  </a:cubicBezTo>
                  <a:close/>
                  <a:moveTo>
                    <a:pt x="12871" y="1894"/>
                  </a:moveTo>
                  <a:cubicBezTo>
                    <a:pt x="12865" y="1894"/>
                    <a:pt x="12862" y="1897"/>
                    <a:pt x="12859" y="1900"/>
                  </a:cubicBezTo>
                  <a:lnTo>
                    <a:pt x="12871" y="1894"/>
                  </a:lnTo>
                  <a:close/>
                  <a:moveTo>
                    <a:pt x="12859" y="1900"/>
                  </a:moveTo>
                  <a:lnTo>
                    <a:pt x="12848" y="1906"/>
                  </a:lnTo>
                  <a:cubicBezTo>
                    <a:pt x="12853" y="1906"/>
                    <a:pt x="12856" y="1903"/>
                    <a:pt x="12859" y="1900"/>
                  </a:cubicBezTo>
                  <a:close/>
                  <a:moveTo>
                    <a:pt x="8692" y="1882"/>
                  </a:moveTo>
                  <a:cubicBezTo>
                    <a:pt x="8723" y="1892"/>
                    <a:pt x="8710" y="1928"/>
                    <a:pt x="8728" y="1953"/>
                  </a:cubicBezTo>
                  <a:lnTo>
                    <a:pt x="8728" y="1953"/>
                  </a:lnTo>
                  <a:cubicBezTo>
                    <a:pt x="8692" y="1953"/>
                    <a:pt x="8692" y="1929"/>
                    <a:pt x="8657" y="1906"/>
                  </a:cubicBezTo>
                  <a:cubicBezTo>
                    <a:pt x="8652" y="1893"/>
                    <a:pt x="8653" y="1889"/>
                    <a:pt x="8655" y="1889"/>
                  </a:cubicBezTo>
                  <a:lnTo>
                    <a:pt x="8655" y="1889"/>
                  </a:lnTo>
                  <a:cubicBezTo>
                    <a:pt x="8659" y="1889"/>
                    <a:pt x="8667" y="1896"/>
                    <a:pt x="8674" y="1896"/>
                  </a:cubicBezTo>
                  <a:cubicBezTo>
                    <a:pt x="8676" y="1896"/>
                    <a:pt x="8678" y="1896"/>
                    <a:pt x="8680" y="1894"/>
                  </a:cubicBezTo>
                  <a:cubicBezTo>
                    <a:pt x="8680" y="1894"/>
                    <a:pt x="8680" y="1894"/>
                    <a:pt x="8680" y="1906"/>
                  </a:cubicBezTo>
                  <a:lnTo>
                    <a:pt x="8692" y="1882"/>
                  </a:lnTo>
                  <a:close/>
                  <a:moveTo>
                    <a:pt x="8766" y="1947"/>
                  </a:moveTo>
                  <a:cubicBezTo>
                    <a:pt x="8766" y="1947"/>
                    <a:pt x="8766" y="1948"/>
                    <a:pt x="8765" y="1948"/>
                  </a:cubicBezTo>
                  <a:lnTo>
                    <a:pt x="8765" y="1948"/>
                  </a:lnTo>
                  <a:cubicBezTo>
                    <a:pt x="8767" y="1950"/>
                    <a:pt x="8770" y="1953"/>
                    <a:pt x="8776" y="1953"/>
                  </a:cubicBezTo>
                  <a:cubicBezTo>
                    <a:pt x="8771" y="1949"/>
                    <a:pt x="8768" y="1947"/>
                    <a:pt x="8766" y="1947"/>
                  </a:cubicBezTo>
                  <a:close/>
                  <a:moveTo>
                    <a:pt x="12725" y="2134"/>
                  </a:moveTo>
                  <a:cubicBezTo>
                    <a:pt x="12718" y="2134"/>
                    <a:pt x="12706" y="2154"/>
                    <a:pt x="12698" y="2164"/>
                  </a:cubicBezTo>
                  <a:lnTo>
                    <a:pt x="12698" y="2164"/>
                  </a:lnTo>
                  <a:lnTo>
                    <a:pt x="12728" y="2144"/>
                  </a:lnTo>
                  <a:cubicBezTo>
                    <a:pt x="12728" y="2136"/>
                    <a:pt x="12727" y="2134"/>
                    <a:pt x="12725" y="2134"/>
                  </a:cubicBezTo>
                  <a:close/>
                  <a:moveTo>
                    <a:pt x="7121" y="2168"/>
                  </a:moveTo>
                  <a:lnTo>
                    <a:pt x="7121" y="2168"/>
                  </a:lnTo>
                  <a:cubicBezTo>
                    <a:pt x="7122" y="2170"/>
                    <a:pt x="7123" y="2173"/>
                    <a:pt x="7125" y="2175"/>
                  </a:cubicBezTo>
                  <a:lnTo>
                    <a:pt x="7125" y="2175"/>
                  </a:lnTo>
                  <a:cubicBezTo>
                    <a:pt x="7124" y="2173"/>
                    <a:pt x="7122" y="2170"/>
                    <a:pt x="7121" y="2168"/>
                  </a:cubicBezTo>
                  <a:close/>
                  <a:moveTo>
                    <a:pt x="12754" y="2169"/>
                  </a:moveTo>
                  <a:cubicBezTo>
                    <a:pt x="12752" y="2169"/>
                    <a:pt x="12748" y="2172"/>
                    <a:pt x="12740" y="2179"/>
                  </a:cubicBezTo>
                  <a:cubicBezTo>
                    <a:pt x="12748" y="2179"/>
                    <a:pt x="12756" y="2169"/>
                    <a:pt x="12754" y="2169"/>
                  </a:cubicBezTo>
                  <a:close/>
                  <a:moveTo>
                    <a:pt x="12955" y="2037"/>
                  </a:moveTo>
                  <a:lnTo>
                    <a:pt x="12955" y="2037"/>
                  </a:lnTo>
                  <a:cubicBezTo>
                    <a:pt x="12919" y="2084"/>
                    <a:pt x="12871" y="2072"/>
                    <a:pt x="12848" y="2120"/>
                  </a:cubicBezTo>
                  <a:lnTo>
                    <a:pt x="12800" y="2144"/>
                  </a:lnTo>
                  <a:cubicBezTo>
                    <a:pt x="12788" y="2168"/>
                    <a:pt x="12776" y="2168"/>
                    <a:pt x="12776" y="2179"/>
                  </a:cubicBezTo>
                  <a:cubicBezTo>
                    <a:pt x="12781" y="2175"/>
                    <a:pt x="12788" y="2172"/>
                    <a:pt x="12794" y="2172"/>
                  </a:cubicBezTo>
                  <a:cubicBezTo>
                    <a:pt x="12802" y="2172"/>
                    <a:pt x="12807" y="2177"/>
                    <a:pt x="12800" y="2191"/>
                  </a:cubicBezTo>
                  <a:cubicBezTo>
                    <a:pt x="12808" y="2179"/>
                    <a:pt x="12812" y="2175"/>
                    <a:pt x="12814" y="2175"/>
                  </a:cubicBezTo>
                  <a:lnTo>
                    <a:pt x="12814" y="2175"/>
                  </a:lnTo>
                  <a:cubicBezTo>
                    <a:pt x="12817" y="2175"/>
                    <a:pt x="12812" y="2191"/>
                    <a:pt x="12812" y="2191"/>
                  </a:cubicBezTo>
                  <a:cubicBezTo>
                    <a:pt x="12812" y="2191"/>
                    <a:pt x="12824" y="2156"/>
                    <a:pt x="12848" y="2144"/>
                  </a:cubicBezTo>
                  <a:cubicBezTo>
                    <a:pt x="12853" y="2138"/>
                    <a:pt x="12859" y="2135"/>
                    <a:pt x="12864" y="2135"/>
                  </a:cubicBezTo>
                  <a:cubicBezTo>
                    <a:pt x="12868" y="2135"/>
                    <a:pt x="12871" y="2138"/>
                    <a:pt x="12871" y="2144"/>
                  </a:cubicBezTo>
                  <a:lnTo>
                    <a:pt x="12883" y="2120"/>
                  </a:lnTo>
                  <a:cubicBezTo>
                    <a:pt x="12890" y="2114"/>
                    <a:pt x="12893" y="2111"/>
                    <a:pt x="12895" y="2111"/>
                  </a:cubicBezTo>
                  <a:lnTo>
                    <a:pt x="12895" y="2111"/>
                  </a:lnTo>
                  <a:cubicBezTo>
                    <a:pt x="12904" y="2111"/>
                    <a:pt x="12876" y="2168"/>
                    <a:pt x="12895" y="2168"/>
                  </a:cubicBezTo>
                  <a:cubicBezTo>
                    <a:pt x="12871" y="2179"/>
                    <a:pt x="12871" y="2168"/>
                    <a:pt x="12848" y="2191"/>
                  </a:cubicBezTo>
                  <a:cubicBezTo>
                    <a:pt x="12871" y="2179"/>
                    <a:pt x="12895" y="2168"/>
                    <a:pt x="12919" y="2168"/>
                  </a:cubicBezTo>
                  <a:lnTo>
                    <a:pt x="12919" y="2168"/>
                  </a:lnTo>
                  <a:lnTo>
                    <a:pt x="12919" y="2168"/>
                  </a:lnTo>
                  <a:cubicBezTo>
                    <a:pt x="12938" y="2145"/>
                    <a:pt x="12949" y="2137"/>
                    <a:pt x="12955" y="2137"/>
                  </a:cubicBezTo>
                  <a:cubicBezTo>
                    <a:pt x="12968" y="2137"/>
                    <a:pt x="12960" y="2174"/>
                    <a:pt x="12976" y="2174"/>
                  </a:cubicBezTo>
                  <a:cubicBezTo>
                    <a:pt x="12979" y="2174"/>
                    <a:pt x="12984" y="2172"/>
                    <a:pt x="12990" y="2168"/>
                  </a:cubicBezTo>
                  <a:cubicBezTo>
                    <a:pt x="12990" y="2144"/>
                    <a:pt x="13026" y="2132"/>
                    <a:pt x="13050" y="2108"/>
                  </a:cubicBezTo>
                  <a:lnTo>
                    <a:pt x="13050" y="2108"/>
                  </a:lnTo>
                  <a:lnTo>
                    <a:pt x="12990" y="2120"/>
                  </a:lnTo>
                  <a:cubicBezTo>
                    <a:pt x="12999" y="2111"/>
                    <a:pt x="13014" y="2083"/>
                    <a:pt x="13008" y="2083"/>
                  </a:cubicBezTo>
                  <a:lnTo>
                    <a:pt x="13008" y="2083"/>
                  </a:lnTo>
                  <a:cubicBezTo>
                    <a:pt x="13005" y="2083"/>
                    <a:pt x="13000" y="2087"/>
                    <a:pt x="12990" y="2096"/>
                  </a:cubicBezTo>
                  <a:cubicBezTo>
                    <a:pt x="12981" y="2096"/>
                    <a:pt x="12966" y="2116"/>
                    <a:pt x="12959" y="2116"/>
                  </a:cubicBezTo>
                  <a:cubicBezTo>
                    <a:pt x="12956" y="2116"/>
                    <a:pt x="12955" y="2114"/>
                    <a:pt x="12955" y="2108"/>
                  </a:cubicBezTo>
                  <a:cubicBezTo>
                    <a:pt x="12955" y="2108"/>
                    <a:pt x="12967" y="2096"/>
                    <a:pt x="12978" y="2084"/>
                  </a:cubicBezTo>
                  <a:cubicBezTo>
                    <a:pt x="12976" y="2082"/>
                    <a:pt x="12974" y="2081"/>
                    <a:pt x="12972" y="2081"/>
                  </a:cubicBezTo>
                  <a:cubicBezTo>
                    <a:pt x="12962" y="2081"/>
                    <a:pt x="12952" y="2098"/>
                    <a:pt x="12943" y="2108"/>
                  </a:cubicBezTo>
                  <a:cubicBezTo>
                    <a:pt x="12943" y="2084"/>
                    <a:pt x="12967" y="2072"/>
                    <a:pt x="12967" y="2060"/>
                  </a:cubicBezTo>
                  <a:lnTo>
                    <a:pt x="12967" y="2060"/>
                  </a:lnTo>
                  <a:cubicBezTo>
                    <a:pt x="12959" y="2065"/>
                    <a:pt x="12955" y="2067"/>
                    <a:pt x="12953" y="2067"/>
                  </a:cubicBezTo>
                  <a:cubicBezTo>
                    <a:pt x="12943" y="2067"/>
                    <a:pt x="12964" y="2037"/>
                    <a:pt x="12955" y="2037"/>
                  </a:cubicBezTo>
                  <a:close/>
                  <a:moveTo>
                    <a:pt x="12931" y="2203"/>
                  </a:moveTo>
                  <a:cubicBezTo>
                    <a:pt x="12931" y="2215"/>
                    <a:pt x="12919" y="2215"/>
                    <a:pt x="12907" y="2227"/>
                  </a:cubicBezTo>
                  <a:lnTo>
                    <a:pt x="12907" y="2215"/>
                  </a:lnTo>
                  <a:lnTo>
                    <a:pt x="12895" y="2215"/>
                  </a:lnTo>
                  <a:cubicBezTo>
                    <a:pt x="12898" y="2212"/>
                    <a:pt x="12900" y="2212"/>
                    <a:pt x="12902" y="2212"/>
                  </a:cubicBezTo>
                  <a:cubicBezTo>
                    <a:pt x="12905" y="2212"/>
                    <a:pt x="12908" y="2214"/>
                    <a:pt x="12912" y="2214"/>
                  </a:cubicBezTo>
                  <a:cubicBezTo>
                    <a:pt x="12917" y="2214"/>
                    <a:pt x="12922" y="2212"/>
                    <a:pt x="12931" y="2203"/>
                  </a:cubicBezTo>
                  <a:close/>
                  <a:moveTo>
                    <a:pt x="13049" y="2204"/>
                  </a:moveTo>
                  <a:cubicBezTo>
                    <a:pt x="13040" y="2209"/>
                    <a:pt x="13028" y="2220"/>
                    <a:pt x="13016" y="2229"/>
                  </a:cubicBezTo>
                  <a:lnTo>
                    <a:pt x="13016" y="2229"/>
                  </a:lnTo>
                  <a:cubicBezTo>
                    <a:pt x="13030" y="2224"/>
                    <a:pt x="13042" y="2218"/>
                    <a:pt x="13049" y="2204"/>
                  </a:cubicBezTo>
                  <a:close/>
                  <a:moveTo>
                    <a:pt x="13016" y="2229"/>
                  </a:moveTo>
                  <a:lnTo>
                    <a:pt x="13016" y="2229"/>
                  </a:lnTo>
                  <a:cubicBezTo>
                    <a:pt x="13008" y="2232"/>
                    <a:pt x="12999" y="2235"/>
                    <a:pt x="12990" y="2239"/>
                  </a:cubicBezTo>
                  <a:cubicBezTo>
                    <a:pt x="12991" y="2240"/>
                    <a:pt x="12993" y="2241"/>
                    <a:pt x="12995" y="2241"/>
                  </a:cubicBezTo>
                  <a:cubicBezTo>
                    <a:pt x="13000" y="2241"/>
                    <a:pt x="13008" y="2235"/>
                    <a:pt x="13016" y="2229"/>
                  </a:cubicBezTo>
                  <a:close/>
                  <a:moveTo>
                    <a:pt x="8302" y="2249"/>
                  </a:moveTo>
                  <a:cubicBezTo>
                    <a:pt x="8301" y="2253"/>
                    <a:pt x="8300" y="2257"/>
                    <a:pt x="8299" y="2263"/>
                  </a:cubicBezTo>
                  <a:cubicBezTo>
                    <a:pt x="8303" y="2259"/>
                    <a:pt x="8303" y="2254"/>
                    <a:pt x="8302" y="2249"/>
                  </a:cubicBezTo>
                  <a:close/>
                  <a:moveTo>
                    <a:pt x="6746" y="2297"/>
                  </a:moveTo>
                  <a:cubicBezTo>
                    <a:pt x="6736" y="2297"/>
                    <a:pt x="6752" y="2328"/>
                    <a:pt x="6740" y="2328"/>
                  </a:cubicBezTo>
                  <a:cubicBezTo>
                    <a:pt x="6738" y="2328"/>
                    <a:pt x="6734" y="2326"/>
                    <a:pt x="6728" y="2322"/>
                  </a:cubicBezTo>
                  <a:lnTo>
                    <a:pt x="6728" y="2322"/>
                  </a:lnTo>
                  <a:cubicBezTo>
                    <a:pt x="6737" y="2342"/>
                    <a:pt x="6771" y="2361"/>
                    <a:pt x="6777" y="2381"/>
                  </a:cubicBezTo>
                  <a:lnTo>
                    <a:pt x="6777" y="2381"/>
                  </a:lnTo>
                  <a:cubicBezTo>
                    <a:pt x="6809" y="2357"/>
                    <a:pt x="6740" y="2322"/>
                    <a:pt x="6752" y="2299"/>
                  </a:cubicBezTo>
                  <a:cubicBezTo>
                    <a:pt x="6749" y="2297"/>
                    <a:pt x="6748" y="2297"/>
                    <a:pt x="6746" y="2297"/>
                  </a:cubicBezTo>
                  <a:close/>
                  <a:moveTo>
                    <a:pt x="6777" y="2381"/>
                  </a:moveTo>
                  <a:cubicBezTo>
                    <a:pt x="6776" y="2381"/>
                    <a:pt x="6776" y="2382"/>
                    <a:pt x="6775" y="2382"/>
                  </a:cubicBezTo>
                  <a:lnTo>
                    <a:pt x="6777" y="2382"/>
                  </a:lnTo>
                  <a:cubicBezTo>
                    <a:pt x="6777" y="2382"/>
                    <a:pt x="6777" y="2381"/>
                    <a:pt x="6777" y="2381"/>
                  </a:cubicBezTo>
                  <a:close/>
                  <a:moveTo>
                    <a:pt x="12856" y="2534"/>
                  </a:moveTo>
                  <a:cubicBezTo>
                    <a:pt x="12857" y="2535"/>
                    <a:pt x="12858" y="2536"/>
                    <a:pt x="12859" y="2537"/>
                  </a:cubicBezTo>
                  <a:cubicBezTo>
                    <a:pt x="12859" y="2536"/>
                    <a:pt x="12858" y="2535"/>
                    <a:pt x="12856" y="2534"/>
                  </a:cubicBezTo>
                  <a:close/>
                  <a:moveTo>
                    <a:pt x="12214" y="2692"/>
                  </a:moveTo>
                  <a:cubicBezTo>
                    <a:pt x="12215" y="2696"/>
                    <a:pt x="12216" y="2699"/>
                    <a:pt x="12216" y="2703"/>
                  </a:cubicBezTo>
                  <a:cubicBezTo>
                    <a:pt x="12216" y="2696"/>
                    <a:pt x="12216" y="2693"/>
                    <a:pt x="12214" y="2692"/>
                  </a:cubicBezTo>
                  <a:close/>
                  <a:moveTo>
                    <a:pt x="12205" y="2691"/>
                  </a:moveTo>
                  <a:cubicBezTo>
                    <a:pt x="12205" y="2703"/>
                    <a:pt x="12205" y="2703"/>
                    <a:pt x="12193" y="2715"/>
                  </a:cubicBezTo>
                  <a:cubicBezTo>
                    <a:pt x="12209" y="2715"/>
                    <a:pt x="12203" y="2710"/>
                    <a:pt x="12205" y="2710"/>
                  </a:cubicBezTo>
                  <a:lnTo>
                    <a:pt x="12205" y="2710"/>
                  </a:lnTo>
                  <a:cubicBezTo>
                    <a:pt x="12206" y="2710"/>
                    <a:pt x="12209" y="2711"/>
                    <a:pt x="12216" y="2715"/>
                  </a:cubicBezTo>
                  <a:lnTo>
                    <a:pt x="12205" y="2691"/>
                  </a:lnTo>
                  <a:close/>
                  <a:moveTo>
                    <a:pt x="12086" y="2727"/>
                  </a:moveTo>
                  <a:cubicBezTo>
                    <a:pt x="12086" y="2732"/>
                    <a:pt x="12088" y="2735"/>
                    <a:pt x="12090" y="2737"/>
                  </a:cubicBezTo>
                  <a:lnTo>
                    <a:pt x="12090" y="2737"/>
                  </a:lnTo>
                  <a:lnTo>
                    <a:pt x="12086" y="2727"/>
                  </a:lnTo>
                  <a:close/>
                  <a:moveTo>
                    <a:pt x="11943" y="2965"/>
                  </a:moveTo>
                  <a:cubicBezTo>
                    <a:pt x="11944" y="2968"/>
                    <a:pt x="11946" y="2971"/>
                    <a:pt x="11948" y="2974"/>
                  </a:cubicBezTo>
                  <a:lnTo>
                    <a:pt x="11948" y="2974"/>
                  </a:lnTo>
                  <a:cubicBezTo>
                    <a:pt x="11947" y="2972"/>
                    <a:pt x="11945" y="2969"/>
                    <a:pt x="11943" y="2965"/>
                  </a:cubicBezTo>
                  <a:close/>
                  <a:moveTo>
                    <a:pt x="11840" y="2998"/>
                  </a:moveTo>
                  <a:lnTo>
                    <a:pt x="11840" y="2998"/>
                  </a:lnTo>
                  <a:cubicBezTo>
                    <a:pt x="11836" y="2998"/>
                    <a:pt x="11862" y="3015"/>
                    <a:pt x="11871" y="3025"/>
                  </a:cubicBezTo>
                  <a:lnTo>
                    <a:pt x="11847" y="3001"/>
                  </a:lnTo>
                  <a:cubicBezTo>
                    <a:pt x="11843" y="2999"/>
                    <a:pt x="11840" y="2998"/>
                    <a:pt x="11840" y="2998"/>
                  </a:cubicBezTo>
                  <a:close/>
                  <a:moveTo>
                    <a:pt x="12380" y="3259"/>
                  </a:moveTo>
                  <a:cubicBezTo>
                    <a:pt x="12381" y="3260"/>
                    <a:pt x="12382" y="3262"/>
                    <a:pt x="12383" y="3263"/>
                  </a:cubicBezTo>
                  <a:cubicBezTo>
                    <a:pt x="12382" y="3262"/>
                    <a:pt x="12381" y="3260"/>
                    <a:pt x="12380" y="3259"/>
                  </a:cubicBezTo>
                  <a:close/>
                  <a:moveTo>
                    <a:pt x="6299" y="3287"/>
                  </a:moveTo>
                  <a:lnTo>
                    <a:pt x="6299" y="3322"/>
                  </a:lnTo>
                  <a:cubicBezTo>
                    <a:pt x="6299" y="3311"/>
                    <a:pt x="6299" y="3311"/>
                    <a:pt x="6311" y="3299"/>
                  </a:cubicBezTo>
                  <a:cubicBezTo>
                    <a:pt x="6308" y="3296"/>
                    <a:pt x="6307" y="3295"/>
                    <a:pt x="6306" y="3295"/>
                  </a:cubicBezTo>
                  <a:cubicBezTo>
                    <a:pt x="6305" y="3295"/>
                    <a:pt x="6305" y="3298"/>
                    <a:pt x="6305" y="3298"/>
                  </a:cubicBezTo>
                  <a:cubicBezTo>
                    <a:pt x="6305" y="3298"/>
                    <a:pt x="6303" y="3296"/>
                    <a:pt x="6299" y="3287"/>
                  </a:cubicBezTo>
                  <a:close/>
                  <a:moveTo>
                    <a:pt x="12231" y="3477"/>
                  </a:moveTo>
                  <a:cubicBezTo>
                    <a:pt x="12231" y="3477"/>
                    <a:pt x="12230" y="3477"/>
                    <a:pt x="12228" y="3477"/>
                  </a:cubicBezTo>
                  <a:cubicBezTo>
                    <a:pt x="12232" y="3481"/>
                    <a:pt x="12235" y="3483"/>
                    <a:pt x="12239" y="3485"/>
                  </a:cubicBezTo>
                  <a:lnTo>
                    <a:pt x="12239" y="3485"/>
                  </a:lnTo>
                  <a:cubicBezTo>
                    <a:pt x="12236" y="3482"/>
                    <a:pt x="12234" y="3479"/>
                    <a:pt x="12231" y="3477"/>
                  </a:cubicBezTo>
                  <a:close/>
                  <a:moveTo>
                    <a:pt x="5466" y="3513"/>
                  </a:moveTo>
                  <a:cubicBezTo>
                    <a:pt x="5467" y="3516"/>
                    <a:pt x="5469" y="3518"/>
                    <a:pt x="5470" y="3521"/>
                  </a:cubicBezTo>
                  <a:lnTo>
                    <a:pt x="5470" y="3521"/>
                  </a:lnTo>
                  <a:cubicBezTo>
                    <a:pt x="5469" y="3518"/>
                    <a:pt x="5467" y="3516"/>
                    <a:pt x="5466" y="3513"/>
                  </a:cubicBezTo>
                  <a:close/>
                  <a:moveTo>
                    <a:pt x="12239" y="3485"/>
                  </a:moveTo>
                  <a:lnTo>
                    <a:pt x="12239" y="3485"/>
                  </a:lnTo>
                  <a:cubicBezTo>
                    <a:pt x="12250" y="3500"/>
                    <a:pt x="12261" y="3517"/>
                    <a:pt x="12276" y="3525"/>
                  </a:cubicBezTo>
                  <a:lnTo>
                    <a:pt x="12264" y="3501"/>
                  </a:lnTo>
                  <a:cubicBezTo>
                    <a:pt x="12256" y="3493"/>
                    <a:pt x="12247" y="3490"/>
                    <a:pt x="12239" y="3485"/>
                  </a:cubicBezTo>
                  <a:close/>
                  <a:moveTo>
                    <a:pt x="5466" y="3763"/>
                  </a:moveTo>
                  <a:cubicBezTo>
                    <a:pt x="5478" y="3763"/>
                    <a:pt x="5478" y="3775"/>
                    <a:pt x="5466" y="3787"/>
                  </a:cubicBezTo>
                  <a:lnTo>
                    <a:pt x="5454" y="3787"/>
                  </a:lnTo>
                  <a:cubicBezTo>
                    <a:pt x="5454" y="3775"/>
                    <a:pt x="5454" y="3763"/>
                    <a:pt x="5466" y="3763"/>
                  </a:cubicBezTo>
                  <a:close/>
                  <a:moveTo>
                    <a:pt x="5692" y="3787"/>
                  </a:moveTo>
                  <a:cubicBezTo>
                    <a:pt x="5692" y="3799"/>
                    <a:pt x="5704" y="3811"/>
                    <a:pt x="5716" y="3811"/>
                  </a:cubicBezTo>
                  <a:lnTo>
                    <a:pt x="5680" y="3811"/>
                  </a:lnTo>
                  <a:cubicBezTo>
                    <a:pt x="5680" y="3811"/>
                    <a:pt x="5692" y="3811"/>
                    <a:pt x="5692" y="3787"/>
                  </a:cubicBezTo>
                  <a:close/>
                  <a:moveTo>
                    <a:pt x="5811" y="3787"/>
                  </a:moveTo>
                  <a:cubicBezTo>
                    <a:pt x="5823" y="3787"/>
                    <a:pt x="5835" y="3787"/>
                    <a:pt x="5823" y="3799"/>
                  </a:cubicBezTo>
                  <a:cubicBezTo>
                    <a:pt x="5799" y="3811"/>
                    <a:pt x="5775" y="3811"/>
                    <a:pt x="5739" y="3811"/>
                  </a:cubicBezTo>
                  <a:cubicBezTo>
                    <a:pt x="5739" y="3799"/>
                    <a:pt x="5739" y="3799"/>
                    <a:pt x="5739" y="3787"/>
                  </a:cubicBezTo>
                  <a:cubicBezTo>
                    <a:pt x="5753" y="3794"/>
                    <a:pt x="5775" y="3801"/>
                    <a:pt x="5791" y="3801"/>
                  </a:cubicBezTo>
                  <a:cubicBezTo>
                    <a:pt x="5802" y="3801"/>
                    <a:pt x="5811" y="3797"/>
                    <a:pt x="5811" y="3787"/>
                  </a:cubicBezTo>
                  <a:close/>
                  <a:moveTo>
                    <a:pt x="5430" y="3811"/>
                  </a:moveTo>
                  <a:cubicBezTo>
                    <a:pt x="5430" y="3823"/>
                    <a:pt x="5430" y="3823"/>
                    <a:pt x="5430" y="3823"/>
                  </a:cubicBezTo>
                  <a:lnTo>
                    <a:pt x="5418" y="3823"/>
                  </a:lnTo>
                  <a:cubicBezTo>
                    <a:pt x="5418" y="3811"/>
                    <a:pt x="5430" y="3811"/>
                    <a:pt x="5430" y="3811"/>
                  </a:cubicBezTo>
                  <a:close/>
                  <a:moveTo>
                    <a:pt x="10550" y="3834"/>
                  </a:moveTo>
                  <a:cubicBezTo>
                    <a:pt x="10550" y="3834"/>
                    <a:pt x="10550" y="3834"/>
                    <a:pt x="10550" y="3834"/>
                  </a:cubicBezTo>
                  <a:cubicBezTo>
                    <a:pt x="10550" y="3834"/>
                    <a:pt x="10550" y="3834"/>
                    <a:pt x="10550" y="3834"/>
                  </a:cubicBezTo>
                  <a:close/>
                  <a:moveTo>
                    <a:pt x="10655" y="3868"/>
                  </a:moveTo>
                  <a:lnTo>
                    <a:pt x="10655" y="3868"/>
                  </a:lnTo>
                  <a:cubicBezTo>
                    <a:pt x="10657" y="3881"/>
                    <a:pt x="10664" y="3903"/>
                    <a:pt x="10668" y="3917"/>
                  </a:cubicBezTo>
                  <a:lnTo>
                    <a:pt x="10668" y="3917"/>
                  </a:lnTo>
                  <a:cubicBezTo>
                    <a:pt x="10668" y="3902"/>
                    <a:pt x="10666" y="3879"/>
                    <a:pt x="10657" y="3870"/>
                  </a:cubicBezTo>
                  <a:cubicBezTo>
                    <a:pt x="10656" y="3869"/>
                    <a:pt x="10655" y="3869"/>
                    <a:pt x="10655" y="3868"/>
                  </a:cubicBezTo>
                  <a:close/>
                  <a:moveTo>
                    <a:pt x="10204" y="3906"/>
                  </a:moveTo>
                  <a:cubicBezTo>
                    <a:pt x="10209" y="3915"/>
                    <a:pt x="10212" y="3921"/>
                    <a:pt x="10214" y="3926"/>
                  </a:cubicBezTo>
                  <a:lnTo>
                    <a:pt x="10214" y="3926"/>
                  </a:lnTo>
                  <a:cubicBezTo>
                    <a:pt x="10213" y="3919"/>
                    <a:pt x="10210" y="3911"/>
                    <a:pt x="10204" y="3906"/>
                  </a:cubicBezTo>
                  <a:close/>
                  <a:moveTo>
                    <a:pt x="10668" y="3917"/>
                  </a:moveTo>
                  <a:cubicBezTo>
                    <a:pt x="10669" y="3922"/>
                    <a:pt x="10669" y="3927"/>
                    <a:pt x="10669" y="3930"/>
                  </a:cubicBezTo>
                  <a:cubicBezTo>
                    <a:pt x="10669" y="3930"/>
                    <a:pt x="10670" y="3931"/>
                    <a:pt x="10670" y="3931"/>
                  </a:cubicBezTo>
                  <a:cubicBezTo>
                    <a:pt x="10672" y="3931"/>
                    <a:pt x="10671" y="3925"/>
                    <a:pt x="10668" y="3917"/>
                  </a:cubicBezTo>
                  <a:close/>
                  <a:moveTo>
                    <a:pt x="10131" y="3942"/>
                  </a:moveTo>
                  <a:cubicBezTo>
                    <a:pt x="10132" y="3949"/>
                    <a:pt x="10133" y="3953"/>
                    <a:pt x="10133" y="3953"/>
                  </a:cubicBezTo>
                  <a:cubicBezTo>
                    <a:pt x="10124" y="3944"/>
                    <a:pt x="10129" y="3942"/>
                    <a:pt x="10131" y="3942"/>
                  </a:cubicBezTo>
                  <a:close/>
                  <a:moveTo>
                    <a:pt x="10597" y="3897"/>
                  </a:moveTo>
                  <a:cubicBezTo>
                    <a:pt x="10600" y="3897"/>
                    <a:pt x="10609" y="3908"/>
                    <a:pt x="10615" y="3908"/>
                  </a:cubicBezTo>
                  <a:cubicBezTo>
                    <a:pt x="10616" y="3908"/>
                    <a:pt x="10616" y="3908"/>
                    <a:pt x="10616" y="3908"/>
                  </a:cubicBezTo>
                  <a:lnTo>
                    <a:pt x="10616" y="3908"/>
                  </a:lnTo>
                  <a:cubicBezTo>
                    <a:pt x="10615" y="3918"/>
                    <a:pt x="10616" y="3932"/>
                    <a:pt x="10621" y="3953"/>
                  </a:cubicBezTo>
                  <a:cubicBezTo>
                    <a:pt x="10617" y="3939"/>
                    <a:pt x="10616" y="3934"/>
                    <a:pt x="10615" y="3934"/>
                  </a:cubicBezTo>
                  <a:lnTo>
                    <a:pt x="10615" y="3934"/>
                  </a:lnTo>
                  <a:cubicBezTo>
                    <a:pt x="10615" y="3934"/>
                    <a:pt x="10616" y="3947"/>
                    <a:pt x="10614" y="3947"/>
                  </a:cubicBezTo>
                  <a:cubicBezTo>
                    <a:pt x="10613" y="3947"/>
                    <a:pt x="10611" y="3946"/>
                    <a:pt x="10609" y="3942"/>
                  </a:cubicBezTo>
                  <a:cubicBezTo>
                    <a:pt x="10596" y="3906"/>
                    <a:pt x="10594" y="3897"/>
                    <a:pt x="10597" y="3897"/>
                  </a:cubicBezTo>
                  <a:close/>
                  <a:moveTo>
                    <a:pt x="11157" y="3953"/>
                  </a:moveTo>
                  <a:cubicBezTo>
                    <a:pt x="11157" y="3956"/>
                    <a:pt x="11159" y="3959"/>
                    <a:pt x="11162" y="3962"/>
                  </a:cubicBezTo>
                  <a:lnTo>
                    <a:pt x="11162" y="3962"/>
                  </a:lnTo>
                  <a:cubicBezTo>
                    <a:pt x="11161" y="3960"/>
                    <a:pt x="11159" y="3957"/>
                    <a:pt x="11157" y="3953"/>
                  </a:cubicBezTo>
                  <a:close/>
                  <a:moveTo>
                    <a:pt x="9737" y="4015"/>
                  </a:moveTo>
                  <a:lnTo>
                    <a:pt x="9737" y="4015"/>
                  </a:lnTo>
                  <a:cubicBezTo>
                    <a:pt x="9736" y="4015"/>
                    <a:pt x="9737" y="4018"/>
                    <a:pt x="9740" y="4025"/>
                  </a:cubicBezTo>
                  <a:cubicBezTo>
                    <a:pt x="9739" y="4021"/>
                    <a:pt x="9738" y="4018"/>
                    <a:pt x="9737" y="4015"/>
                  </a:cubicBezTo>
                  <a:close/>
                  <a:moveTo>
                    <a:pt x="10675" y="4033"/>
                  </a:moveTo>
                  <a:cubicBezTo>
                    <a:pt x="10673" y="4033"/>
                    <a:pt x="10672" y="4035"/>
                    <a:pt x="10671" y="4037"/>
                  </a:cubicBezTo>
                  <a:lnTo>
                    <a:pt x="10681" y="4037"/>
                  </a:lnTo>
                  <a:cubicBezTo>
                    <a:pt x="10678" y="4034"/>
                    <a:pt x="10676" y="4033"/>
                    <a:pt x="10675" y="4033"/>
                  </a:cubicBezTo>
                  <a:close/>
                  <a:moveTo>
                    <a:pt x="10632" y="3797"/>
                  </a:moveTo>
                  <a:cubicBezTo>
                    <a:pt x="10627" y="3797"/>
                    <a:pt x="10626" y="3801"/>
                    <a:pt x="10633" y="3823"/>
                  </a:cubicBezTo>
                  <a:cubicBezTo>
                    <a:pt x="10645" y="3846"/>
                    <a:pt x="10633" y="3858"/>
                    <a:pt x="10645" y="3858"/>
                  </a:cubicBezTo>
                  <a:cubicBezTo>
                    <a:pt x="10643" y="3860"/>
                    <a:pt x="10642" y="3861"/>
                    <a:pt x="10640" y="3861"/>
                  </a:cubicBezTo>
                  <a:cubicBezTo>
                    <a:pt x="10630" y="3861"/>
                    <a:pt x="10621" y="3833"/>
                    <a:pt x="10621" y="3823"/>
                  </a:cubicBezTo>
                  <a:cubicBezTo>
                    <a:pt x="10619" y="3822"/>
                    <a:pt x="10618" y="3821"/>
                    <a:pt x="10617" y="3821"/>
                  </a:cubicBezTo>
                  <a:lnTo>
                    <a:pt x="10617" y="3821"/>
                  </a:lnTo>
                  <a:cubicBezTo>
                    <a:pt x="10603" y="3821"/>
                    <a:pt x="10644" y="3894"/>
                    <a:pt x="10633" y="3894"/>
                  </a:cubicBezTo>
                  <a:lnTo>
                    <a:pt x="10621" y="3882"/>
                  </a:lnTo>
                  <a:cubicBezTo>
                    <a:pt x="10621" y="3885"/>
                    <a:pt x="10620" y="3888"/>
                    <a:pt x="10619" y="3892"/>
                  </a:cubicBezTo>
                  <a:lnTo>
                    <a:pt x="10619" y="3892"/>
                  </a:lnTo>
                  <a:cubicBezTo>
                    <a:pt x="10598" y="3868"/>
                    <a:pt x="10609" y="3834"/>
                    <a:pt x="10597" y="3811"/>
                  </a:cubicBezTo>
                  <a:lnTo>
                    <a:pt x="10597" y="3870"/>
                  </a:lnTo>
                  <a:cubicBezTo>
                    <a:pt x="10589" y="3862"/>
                    <a:pt x="10574" y="3828"/>
                    <a:pt x="10571" y="3828"/>
                  </a:cubicBezTo>
                  <a:lnTo>
                    <a:pt x="10571" y="3828"/>
                  </a:lnTo>
                  <a:cubicBezTo>
                    <a:pt x="10570" y="3828"/>
                    <a:pt x="10570" y="3833"/>
                    <a:pt x="10573" y="3846"/>
                  </a:cubicBezTo>
                  <a:cubicBezTo>
                    <a:pt x="10573" y="3857"/>
                    <a:pt x="10582" y="3884"/>
                    <a:pt x="10577" y="3884"/>
                  </a:cubicBezTo>
                  <a:cubicBezTo>
                    <a:pt x="10576" y="3884"/>
                    <a:pt x="10575" y="3884"/>
                    <a:pt x="10573" y="3882"/>
                  </a:cubicBezTo>
                  <a:cubicBezTo>
                    <a:pt x="10573" y="3882"/>
                    <a:pt x="10562" y="3858"/>
                    <a:pt x="10562" y="3858"/>
                  </a:cubicBezTo>
                  <a:cubicBezTo>
                    <a:pt x="10560" y="3857"/>
                    <a:pt x="10559" y="3856"/>
                    <a:pt x="10558" y="3856"/>
                  </a:cubicBezTo>
                  <a:lnTo>
                    <a:pt x="10558" y="3856"/>
                  </a:lnTo>
                  <a:cubicBezTo>
                    <a:pt x="10553" y="3856"/>
                    <a:pt x="10561" y="3884"/>
                    <a:pt x="10562" y="3894"/>
                  </a:cubicBezTo>
                  <a:lnTo>
                    <a:pt x="10562" y="3894"/>
                  </a:lnTo>
                  <a:cubicBezTo>
                    <a:pt x="10561" y="3882"/>
                    <a:pt x="10550" y="3846"/>
                    <a:pt x="10550" y="3834"/>
                  </a:cubicBezTo>
                  <a:cubicBezTo>
                    <a:pt x="10550" y="3850"/>
                    <a:pt x="10547" y="3856"/>
                    <a:pt x="10543" y="3856"/>
                  </a:cubicBezTo>
                  <a:cubicBezTo>
                    <a:pt x="10536" y="3856"/>
                    <a:pt x="10526" y="3834"/>
                    <a:pt x="10526" y="3834"/>
                  </a:cubicBezTo>
                  <a:lnTo>
                    <a:pt x="10526" y="3834"/>
                  </a:lnTo>
                  <a:cubicBezTo>
                    <a:pt x="10550" y="3894"/>
                    <a:pt x="10526" y="3930"/>
                    <a:pt x="10562" y="3965"/>
                  </a:cubicBezTo>
                  <a:lnTo>
                    <a:pt x="10550" y="4013"/>
                  </a:lnTo>
                  <a:cubicBezTo>
                    <a:pt x="10562" y="4049"/>
                    <a:pt x="10562" y="4049"/>
                    <a:pt x="10573" y="4061"/>
                  </a:cubicBezTo>
                  <a:cubicBezTo>
                    <a:pt x="10573" y="4052"/>
                    <a:pt x="10573" y="4039"/>
                    <a:pt x="10577" y="4039"/>
                  </a:cubicBezTo>
                  <a:cubicBezTo>
                    <a:pt x="10579" y="4039"/>
                    <a:pt x="10582" y="4041"/>
                    <a:pt x="10585" y="4049"/>
                  </a:cubicBezTo>
                  <a:cubicBezTo>
                    <a:pt x="10580" y="4033"/>
                    <a:pt x="10579" y="4029"/>
                    <a:pt x="10581" y="4029"/>
                  </a:cubicBezTo>
                  <a:lnTo>
                    <a:pt x="10581" y="4029"/>
                  </a:lnTo>
                  <a:cubicBezTo>
                    <a:pt x="10584" y="4029"/>
                    <a:pt x="10590" y="4037"/>
                    <a:pt x="10597" y="4037"/>
                  </a:cubicBezTo>
                  <a:lnTo>
                    <a:pt x="10597" y="4037"/>
                  </a:lnTo>
                  <a:cubicBezTo>
                    <a:pt x="10585" y="4037"/>
                    <a:pt x="10573" y="4013"/>
                    <a:pt x="10562" y="3977"/>
                  </a:cubicBezTo>
                  <a:cubicBezTo>
                    <a:pt x="10562" y="3965"/>
                    <a:pt x="10562" y="3965"/>
                    <a:pt x="10573" y="3965"/>
                  </a:cubicBezTo>
                  <a:lnTo>
                    <a:pt x="10562" y="3953"/>
                  </a:lnTo>
                  <a:cubicBezTo>
                    <a:pt x="10558" y="3938"/>
                    <a:pt x="10559" y="3932"/>
                    <a:pt x="10561" y="3932"/>
                  </a:cubicBezTo>
                  <a:lnTo>
                    <a:pt x="10561" y="3932"/>
                  </a:lnTo>
                  <a:cubicBezTo>
                    <a:pt x="10566" y="3932"/>
                    <a:pt x="10582" y="3967"/>
                    <a:pt x="10585" y="3967"/>
                  </a:cubicBezTo>
                  <a:cubicBezTo>
                    <a:pt x="10585" y="3967"/>
                    <a:pt x="10585" y="3966"/>
                    <a:pt x="10585" y="3965"/>
                  </a:cubicBezTo>
                  <a:cubicBezTo>
                    <a:pt x="10597" y="3977"/>
                    <a:pt x="10585" y="3977"/>
                    <a:pt x="10597" y="4013"/>
                  </a:cubicBezTo>
                  <a:cubicBezTo>
                    <a:pt x="10597" y="3989"/>
                    <a:pt x="10597" y="3965"/>
                    <a:pt x="10597" y="3942"/>
                  </a:cubicBezTo>
                  <a:lnTo>
                    <a:pt x="10621" y="3989"/>
                  </a:lnTo>
                  <a:cubicBezTo>
                    <a:pt x="10621" y="3965"/>
                    <a:pt x="10633" y="3989"/>
                    <a:pt x="10621" y="3953"/>
                  </a:cubicBezTo>
                  <a:lnTo>
                    <a:pt x="10621" y="3953"/>
                  </a:lnTo>
                  <a:cubicBezTo>
                    <a:pt x="10645" y="3977"/>
                    <a:pt x="10633" y="4001"/>
                    <a:pt x="10633" y="4025"/>
                  </a:cubicBezTo>
                  <a:cubicBezTo>
                    <a:pt x="10636" y="4028"/>
                    <a:pt x="10638" y="4029"/>
                    <a:pt x="10639" y="4029"/>
                  </a:cubicBezTo>
                  <a:cubicBezTo>
                    <a:pt x="10646" y="4029"/>
                    <a:pt x="10636" y="3998"/>
                    <a:pt x="10642" y="3998"/>
                  </a:cubicBezTo>
                  <a:lnTo>
                    <a:pt x="10642" y="3998"/>
                  </a:lnTo>
                  <a:cubicBezTo>
                    <a:pt x="10644" y="3998"/>
                    <a:pt x="10649" y="4002"/>
                    <a:pt x="10657" y="4013"/>
                  </a:cubicBezTo>
                  <a:lnTo>
                    <a:pt x="10669" y="4049"/>
                  </a:lnTo>
                  <a:cubicBezTo>
                    <a:pt x="10669" y="4049"/>
                    <a:pt x="10669" y="4041"/>
                    <a:pt x="10671" y="4037"/>
                  </a:cubicBezTo>
                  <a:lnTo>
                    <a:pt x="10669" y="4037"/>
                  </a:lnTo>
                  <a:cubicBezTo>
                    <a:pt x="10645" y="3965"/>
                    <a:pt x="10669" y="3977"/>
                    <a:pt x="10645" y="3918"/>
                  </a:cubicBezTo>
                  <a:lnTo>
                    <a:pt x="10645" y="3906"/>
                  </a:lnTo>
                  <a:cubicBezTo>
                    <a:pt x="10645" y="3896"/>
                    <a:pt x="10637" y="3864"/>
                    <a:pt x="10647" y="3864"/>
                  </a:cubicBezTo>
                  <a:cubicBezTo>
                    <a:pt x="10648" y="3864"/>
                    <a:pt x="10651" y="3865"/>
                    <a:pt x="10655" y="3868"/>
                  </a:cubicBezTo>
                  <a:lnTo>
                    <a:pt x="10655" y="3868"/>
                  </a:lnTo>
                  <a:cubicBezTo>
                    <a:pt x="10654" y="3862"/>
                    <a:pt x="10654" y="3858"/>
                    <a:pt x="10657" y="3858"/>
                  </a:cubicBezTo>
                  <a:cubicBezTo>
                    <a:pt x="10657" y="3846"/>
                    <a:pt x="10645" y="3823"/>
                    <a:pt x="10645" y="3799"/>
                  </a:cubicBezTo>
                  <a:cubicBezTo>
                    <a:pt x="10640" y="3799"/>
                    <a:pt x="10635" y="3797"/>
                    <a:pt x="10632" y="3797"/>
                  </a:cubicBezTo>
                  <a:close/>
                  <a:moveTo>
                    <a:pt x="10454" y="4061"/>
                  </a:moveTo>
                  <a:cubicBezTo>
                    <a:pt x="10448" y="4067"/>
                    <a:pt x="10445" y="4070"/>
                    <a:pt x="10444" y="4070"/>
                  </a:cubicBezTo>
                  <a:cubicBezTo>
                    <a:pt x="10442" y="4070"/>
                    <a:pt x="10442" y="4067"/>
                    <a:pt x="10442" y="4061"/>
                  </a:cubicBezTo>
                  <a:close/>
                  <a:moveTo>
                    <a:pt x="10526" y="4073"/>
                  </a:moveTo>
                  <a:cubicBezTo>
                    <a:pt x="10522" y="4073"/>
                    <a:pt x="10523" y="4073"/>
                    <a:pt x="10525" y="4073"/>
                  </a:cubicBezTo>
                  <a:lnTo>
                    <a:pt x="10525" y="4073"/>
                  </a:lnTo>
                  <a:cubicBezTo>
                    <a:pt x="10526" y="4073"/>
                    <a:pt x="10526" y="4073"/>
                    <a:pt x="10526" y="4073"/>
                  </a:cubicBezTo>
                  <a:close/>
                  <a:moveTo>
                    <a:pt x="10490" y="4073"/>
                  </a:moveTo>
                  <a:cubicBezTo>
                    <a:pt x="10478" y="4073"/>
                    <a:pt x="10478" y="4073"/>
                    <a:pt x="10478" y="4084"/>
                  </a:cubicBezTo>
                  <a:cubicBezTo>
                    <a:pt x="10478" y="4084"/>
                    <a:pt x="10478" y="4084"/>
                    <a:pt x="10490" y="4073"/>
                  </a:cubicBezTo>
                  <a:close/>
                  <a:moveTo>
                    <a:pt x="10493" y="4068"/>
                  </a:moveTo>
                  <a:cubicBezTo>
                    <a:pt x="10491" y="4068"/>
                    <a:pt x="10490" y="4069"/>
                    <a:pt x="10490" y="4073"/>
                  </a:cubicBezTo>
                  <a:lnTo>
                    <a:pt x="10502" y="4084"/>
                  </a:lnTo>
                  <a:cubicBezTo>
                    <a:pt x="10502" y="4076"/>
                    <a:pt x="10496" y="4068"/>
                    <a:pt x="10493" y="4068"/>
                  </a:cubicBezTo>
                  <a:close/>
                  <a:moveTo>
                    <a:pt x="10538" y="4073"/>
                  </a:moveTo>
                  <a:cubicBezTo>
                    <a:pt x="10532" y="4073"/>
                    <a:pt x="10529" y="4073"/>
                    <a:pt x="10529" y="4074"/>
                  </a:cubicBezTo>
                  <a:cubicBezTo>
                    <a:pt x="10528" y="4074"/>
                    <a:pt x="10526" y="4073"/>
                    <a:pt x="10525" y="4073"/>
                  </a:cubicBezTo>
                  <a:lnTo>
                    <a:pt x="10525" y="4073"/>
                  </a:lnTo>
                  <a:cubicBezTo>
                    <a:pt x="10523" y="4075"/>
                    <a:pt x="10513" y="4084"/>
                    <a:pt x="10502" y="4084"/>
                  </a:cubicBezTo>
                  <a:lnTo>
                    <a:pt x="10514" y="4084"/>
                  </a:lnTo>
                  <a:cubicBezTo>
                    <a:pt x="10525" y="4081"/>
                    <a:pt x="10529" y="4078"/>
                    <a:pt x="10530" y="4076"/>
                  </a:cubicBezTo>
                  <a:lnTo>
                    <a:pt x="10530" y="4076"/>
                  </a:lnTo>
                  <a:cubicBezTo>
                    <a:pt x="10531" y="4078"/>
                    <a:pt x="10534" y="4081"/>
                    <a:pt x="10538" y="4084"/>
                  </a:cubicBezTo>
                  <a:lnTo>
                    <a:pt x="10538" y="4073"/>
                  </a:lnTo>
                  <a:close/>
                  <a:moveTo>
                    <a:pt x="10550" y="4073"/>
                  </a:moveTo>
                  <a:cubicBezTo>
                    <a:pt x="10550" y="4084"/>
                    <a:pt x="10538" y="4084"/>
                    <a:pt x="10538" y="4084"/>
                  </a:cubicBezTo>
                  <a:cubicBezTo>
                    <a:pt x="10550" y="4084"/>
                    <a:pt x="10562" y="4084"/>
                    <a:pt x="10550" y="4073"/>
                  </a:cubicBezTo>
                  <a:close/>
                  <a:moveTo>
                    <a:pt x="10502" y="4084"/>
                  </a:moveTo>
                  <a:cubicBezTo>
                    <a:pt x="10502" y="4084"/>
                    <a:pt x="10502" y="4096"/>
                    <a:pt x="10502" y="4096"/>
                  </a:cubicBezTo>
                  <a:lnTo>
                    <a:pt x="10514" y="4096"/>
                  </a:lnTo>
                  <a:cubicBezTo>
                    <a:pt x="10526" y="4096"/>
                    <a:pt x="10526" y="4084"/>
                    <a:pt x="10538" y="4084"/>
                  </a:cubicBezTo>
                  <a:lnTo>
                    <a:pt x="10514" y="4084"/>
                  </a:lnTo>
                  <a:cubicBezTo>
                    <a:pt x="10514" y="4088"/>
                    <a:pt x="10513" y="4090"/>
                    <a:pt x="10511" y="4090"/>
                  </a:cubicBezTo>
                  <a:cubicBezTo>
                    <a:pt x="10507" y="4090"/>
                    <a:pt x="10502" y="4084"/>
                    <a:pt x="10502" y="4084"/>
                  </a:cubicBezTo>
                  <a:close/>
                  <a:moveTo>
                    <a:pt x="10478" y="4096"/>
                  </a:moveTo>
                  <a:cubicBezTo>
                    <a:pt x="10478" y="4102"/>
                    <a:pt x="10478" y="4105"/>
                    <a:pt x="10480" y="4108"/>
                  </a:cubicBezTo>
                  <a:lnTo>
                    <a:pt x="10480" y="4108"/>
                  </a:lnTo>
                  <a:cubicBezTo>
                    <a:pt x="10479" y="4108"/>
                    <a:pt x="10479" y="4108"/>
                    <a:pt x="10478" y="4108"/>
                  </a:cubicBezTo>
                  <a:cubicBezTo>
                    <a:pt x="10478" y="4108"/>
                    <a:pt x="10478" y="4120"/>
                    <a:pt x="10466" y="4120"/>
                  </a:cubicBezTo>
                  <a:lnTo>
                    <a:pt x="10478" y="4120"/>
                  </a:lnTo>
                  <a:cubicBezTo>
                    <a:pt x="10478" y="4120"/>
                    <a:pt x="10482" y="4116"/>
                    <a:pt x="10483" y="4113"/>
                  </a:cubicBezTo>
                  <a:lnTo>
                    <a:pt x="10483" y="4113"/>
                  </a:lnTo>
                  <a:cubicBezTo>
                    <a:pt x="10485" y="4115"/>
                    <a:pt x="10487" y="4117"/>
                    <a:pt x="10490" y="4120"/>
                  </a:cubicBezTo>
                  <a:cubicBezTo>
                    <a:pt x="10490" y="4132"/>
                    <a:pt x="10478" y="4132"/>
                    <a:pt x="10466" y="4132"/>
                  </a:cubicBezTo>
                  <a:lnTo>
                    <a:pt x="10502" y="4132"/>
                  </a:lnTo>
                  <a:cubicBezTo>
                    <a:pt x="10514" y="4120"/>
                    <a:pt x="10526" y="4120"/>
                    <a:pt x="10538" y="4120"/>
                  </a:cubicBezTo>
                  <a:lnTo>
                    <a:pt x="10514" y="4120"/>
                  </a:lnTo>
                  <a:lnTo>
                    <a:pt x="10502" y="4096"/>
                  </a:lnTo>
                  <a:lnTo>
                    <a:pt x="10502" y="4096"/>
                  </a:lnTo>
                  <a:cubicBezTo>
                    <a:pt x="10502" y="4108"/>
                    <a:pt x="10514" y="4120"/>
                    <a:pt x="10514" y="4120"/>
                  </a:cubicBezTo>
                  <a:lnTo>
                    <a:pt x="10502" y="4120"/>
                  </a:lnTo>
                  <a:lnTo>
                    <a:pt x="10502" y="4108"/>
                  </a:lnTo>
                  <a:cubicBezTo>
                    <a:pt x="10490" y="4108"/>
                    <a:pt x="10490" y="4108"/>
                    <a:pt x="10478" y="4096"/>
                  </a:cubicBezTo>
                  <a:close/>
                  <a:moveTo>
                    <a:pt x="10538" y="4084"/>
                  </a:moveTo>
                  <a:cubicBezTo>
                    <a:pt x="10538" y="4096"/>
                    <a:pt x="10538" y="4108"/>
                    <a:pt x="10538" y="4120"/>
                  </a:cubicBezTo>
                  <a:lnTo>
                    <a:pt x="10550" y="4120"/>
                  </a:lnTo>
                  <a:cubicBezTo>
                    <a:pt x="10538" y="4120"/>
                    <a:pt x="10526" y="4132"/>
                    <a:pt x="10514" y="4132"/>
                  </a:cubicBezTo>
                  <a:lnTo>
                    <a:pt x="10550" y="4132"/>
                  </a:lnTo>
                  <a:cubicBezTo>
                    <a:pt x="10562" y="4144"/>
                    <a:pt x="10562" y="4156"/>
                    <a:pt x="10573" y="4156"/>
                  </a:cubicBezTo>
                  <a:cubicBezTo>
                    <a:pt x="10562" y="4144"/>
                    <a:pt x="10562" y="4132"/>
                    <a:pt x="10562" y="4120"/>
                  </a:cubicBezTo>
                  <a:lnTo>
                    <a:pt x="10562" y="4120"/>
                  </a:lnTo>
                  <a:cubicBezTo>
                    <a:pt x="10567" y="4126"/>
                    <a:pt x="10570" y="4129"/>
                    <a:pt x="10572" y="4129"/>
                  </a:cubicBezTo>
                  <a:cubicBezTo>
                    <a:pt x="10573" y="4129"/>
                    <a:pt x="10573" y="4126"/>
                    <a:pt x="10573" y="4120"/>
                  </a:cubicBezTo>
                  <a:cubicBezTo>
                    <a:pt x="10565" y="4112"/>
                    <a:pt x="10557" y="4098"/>
                    <a:pt x="10557" y="4098"/>
                  </a:cubicBezTo>
                  <a:lnTo>
                    <a:pt x="10557" y="4098"/>
                  </a:lnTo>
                  <a:cubicBezTo>
                    <a:pt x="10556" y="4098"/>
                    <a:pt x="10558" y="4101"/>
                    <a:pt x="10562" y="4108"/>
                  </a:cubicBezTo>
                  <a:lnTo>
                    <a:pt x="10550" y="4108"/>
                  </a:lnTo>
                  <a:lnTo>
                    <a:pt x="10538" y="4084"/>
                  </a:lnTo>
                  <a:close/>
                  <a:moveTo>
                    <a:pt x="10252" y="4192"/>
                  </a:moveTo>
                  <a:cubicBezTo>
                    <a:pt x="10252" y="4192"/>
                    <a:pt x="10252" y="4204"/>
                    <a:pt x="10252" y="4204"/>
                  </a:cubicBezTo>
                  <a:lnTo>
                    <a:pt x="10240" y="4204"/>
                  </a:lnTo>
                  <a:cubicBezTo>
                    <a:pt x="10252" y="4204"/>
                    <a:pt x="10252" y="4204"/>
                    <a:pt x="10252" y="4215"/>
                  </a:cubicBezTo>
                  <a:lnTo>
                    <a:pt x="10240" y="4215"/>
                  </a:lnTo>
                  <a:cubicBezTo>
                    <a:pt x="10240" y="4215"/>
                    <a:pt x="10240" y="4215"/>
                    <a:pt x="10240" y="4204"/>
                  </a:cubicBezTo>
                  <a:cubicBezTo>
                    <a:pt x="10252" y="4204"/>
                    <a:pt x="10252" y="4192"/>
                    <a:pt x="10240" y="4192"/>
                  </a:cubicBezTo>
                  <a:close/>
                  <a:moveTo>
                    <a:pt x="9347" y="4215"/>
                  </a:moveTo>
                  <a:lnTo>
                    <a:pt x="9347" y="4215"/>
                  </a:lnTo>
                  <a:cubicBezTo>
                    <a:pt x="9349" y="4219"/>
                    <a:pt x="9351" y="4222"/>
                    <a:pt x="9353" y="4225"/>
                  </a:cubicBezTo>
                  <a:lnTo>
                    <a:pt x="9353" y="4225"/>
                  </a:lnTo>
                  <a:cubicBezTo>
                    <a:pt x="9351" y="4222"/>
                    <a:pt x="9349" y="4219"/>
                    <a:pt x="9347" y="4215"/>
                  </a:cubicBezTo>
                  <a:close/>
                  <a:moveTo>
                    <a:pt x="11038" y="4168"/>
                  </a:moveTo>
                  <a:cubicBezTo>
                    <a:pt x="11014" y="4168"/>
                    <a:pt x="10978" y="4168"/>
                    <a:pt x="10990" y="4192"/>
                  </a:cubicBezTo>
                  <a:lnTo>
                    <a:pt x="11050" y="4227"/>
                  </a:lnTo>
                  <a:cubicBezTo>
                    <a:pt x="11062" y="4215"/>
                    <a:pt x="11026" y="4180"/>
                    <a:pt x="11038" y="4168"/>
                  </a:cubicBezTo>
                  <a:close/>
                  <a:moveTo>
                    <a:pt x="10526" y="4227"/>
                  </a:moveTo>
                  <a:lnTo>
                    <a:pt x="10502" y="4239"/>
                  </a:lnTo>
                  <a:lnTo>
                    <a:pt x="10514" y="4239"/>
                  </a:lnTo>
                  <a:cubicBezTo>
                    <a:pt x="10502" y="4239"/>
                    <a:pt x="10514" y="4239"/>
                    <a:pt x="10502" y="4251"/>
                  </a:cubicBezTo>
                  <a:lnTo>
                    <a:pt x="10538" y="4251"/>
                  </a:lnTo>
                  <a:cubicBezTo>
                    <a:pt x="10562" y="4239"/>
                    <a:pt x="10538" y="4227"/>
                    <a:pt x="10526" y="4227"/>
                  </a:cubicBezTo>
                  <a:close/>
                  <a:moveTo>
                    <a:pt x="10145" y="4263"/>
                  </a:moveTo>
                  <a:cubicBezTo>
                    <a:pt x="10145" y="4264"/>
                    <a:pt x="10145" y="4265"/>
                    <a:pt x="10145" y="4266"/>
                  </a:cubicBezTo>
                  <a:lnTo>
                    <a:pt x="10145" y="4266"/>
                  </a:lnTo>
                  <a:cubicBezTo>
                    <a:pt x="10145" y="4265"/>
                    <a:pt x="10145" y="4264"/>
                    <a:pt x="10145" y="4263"/>
                  </a:cubicBezTo>
                  <a:close/>
                  <a:moveTo>
                    <a:pt x="10252" y="4263"/>
                  </a:moveTo>
                  <a:cubicBezTo>
                    <a:pt x="10240" y="4263"/>
                    <a:pt x="10240" y="4275"/>
                    <a:pt x="10228" y="4275"/>
                  </a:cubicBezTo>
                  <a:cubicBezTo>
                    <a:pt x="10228" y="4275"/>
                    <a:pt x="10240" y="4263"/>
                    <a:pt x="10240" y="4263"/>
                  </a:cubicBezTo>
                  <a:close/>
                  <a:moveTo>
                    <a:pt x="10204" y="4263"/>
                  </a:moveTo>
                  <a:cubicBezTo>
                    <a:pt x="10204" y="4275"/>
                    <a:pt x="10216" y="4275"/>
                    <a:pt x="10216" y="4275"/>
                  </a:cubicBezTo>
                  <a:cubicBezTo>
                    <a:pt x="10216" y="4275"/>
                    <a:pt x="10204" y="4287"/>
                    <a:pt x="10204" y="4287"/>
                  </a:cubicBezTo>
                  <a:cubicBezTo>
                    <a:pt x="10204" y="4275"/>
                    <a:pt x="10192" y="4275"/>
                    <a:pt x="10192" y="4263"/>
                  </a:cubicBezTo>
                  <a:lnTo>
                    <a:pt x="10192" y="4263"/>
                  </a:lnTo>
                  <a:cubicBezTo>
                    <a:pt x="10192" y="4263"/>
                    <a:pt x="10204" y="4275"/>
                    <a:pt x="10204" y="4275"/>
                  </a:cubicBezTo>
                  <a:cubicBezTo>
                    <a:pt x="10204" y="4275"/>
                    <a:pt x="10204" y="4263"/>
                    <a:pt x="10204" y="4263"/>
                  </a:cubicBezTo>
                  <a:close/>
                  <a:moveTo>
                    <a:pt x="10238" y="4285"/>
                  </a:moveTo>
                  <a:lnTo>
                    <a:pt x="10238" y="4285"/>
                  </a:lnTo>
                  <a:cubicBezTo>
                    <a:pt x="10235" y="4285"/>
                    <a:pt x="10231" y="4286"/>
                    <a:pt x="10228" y="4287"/>
                  </a:cubicBezTo>
                  <a:lnTo>
                    <a:pt x="10240" y="4287"/>
                  </a:lnTo>
                  <a:cubicBezTo>
                    <a:pt x="10239" y="4286"/>
                    <a:pt x="10238" y="4285"/>
                    <a:pt x="10238" y="4285"/>
                  </a:cubicBezTo>
                  <a:close/>
                  <a:moveTo>
                    <a:pt x="10216" y="4287"/>
                  </a:moveTo>
                  <a:cubicBezTo>
                    <a:pt x="10228" y="4299"/>
                    <a:pt x="10228" y="4299"/>
                    <a:pt x="10228" y="4299"/>
                  </a:cubicBezTo>
                  <a:lnTo>
                    <a:pt x="10216" y="4299"/>
                  </a:lnTo>
                  <a:cubicBezTo>
                    <a:pt x="10216" y="4299"/>
                    <a:pt x="10216" y="4287"/>
                    <a:pt x="10216" y="4287"/>
                  </a:cubicBezTo>
                  <a:close/>
                  <a:moveTo>
                    <a:pt x="10274" y="4278"/>
                  </a:moveTo>
                  <a:cubicBezTo>
                    <a:pt x="10282" y="4278"/>
                    <a:pt x="10282" y="4281"/>
                    <a:pt x="10276" y="4287"/>
                  </a:cubicBezTo>
                  <a:lnTo>
                    <a:pt x="10264" y="4287"/>
                  </a:lnTo>
                  <a:cubicBezTo>
                    <a:pt x="10252" y="4287"/>
                    <a:pt x="10240" y="4299"/>
                    <a:pt x="10228" y="4299"/>
                  </a:cubicBezTo>
                  <a:cubicBezTo>
                    <a:pt x="10228" y="4299"/>
                    <a:pt x="10228" y="4299"/>
                    <a:pt x="10228" y="4287"/>
                  </a:cubicBezTo>
                  <a:cubicBezTo>
                    <a:pt x="10228" y="4281"/>
                    <a:pt x="10228" y="4278"/>
                    <a:pt x="10230" y="4278"/>
                  </a:cubicBezTo>
                  <a:cubicBezTo>
                    <a:pt x="10231" y="4278"/>
                    <a:pt x="10233" y="4280"/>
                    <a:pt x="10238" y="4285"/>
                  </a:cubicBezTo>
                  <a:lnTo>
                    <a:pt x="10238" y="4285"/>
                  </a:lnTo>
                  <a:cubicBezTo>
                    <a:pt x="10256" y="4280"/>
                    <a:pt x="10268" y="4278"/>
                    <a:pt x="10274" y="4278"/>
                  </a:cubicBezTo>
                  <a:close/>
                  <a:moveTo>
                    <a:pt x="10133" y="4227"/>
                  </a:moveTo>
                  <a:cubicBezTo>
                    <a:pt x="10145" y="4227"/>
                    <a:pt x="10145" y="4239"/>
                    <a:pt x="10145" y="4239"/>
                  </a:cubicBezTo>
                  <a:cubicBezTo>
                    <a:pt x="10145" y="4239"/>
                    <a:pt x="10145" y="4251"/>
                    <a:pt x="10145" y="4251"/>
                  </a:cubicBezTo>
                  <a:cubicBezTo>
                    <a:pt x="10157" y="4251"/>
                    <a:pt x="10157" y="4251"/>
                    <a:pt x="10157" y="4263"/>
                  </a:cubicBezTo>
                  <a:lnTo>
                    <a:pt x="10181" y="4263"/>
                  </a:lnTo>
                  <a:cubicBezTo>
                    <a:pt x="10181" y="4275"/>
                    <a:pt x="10192" y="4287"/>
                    <a:pt x="10192" y="4287"/>
                  </a:cubicBezTo>
                  <a:cubicBezTo>
                    <a:pt x="10192" y="4299"/>
                    <a:pt x="10192" y="4299"/>
                    <a:pt x="10192" y="4299"/>
                  </a:cubicBezTo>
                  <a:cubicBezTo>
                    <a:pt x="10181" y="4299"/>
                    <a:pt x="10157" y="4311"/>
                    <a:pt x="10169" y="4311"/>
                  </a:cubicBezTo>
                  <a:cubicBezTo>
                    <a:pt x="10180" y="4311"/>
                    <a:pt x="10192" y="4299"/>
                    <a:pt x="10192" y="4299"/>
                  </a:cubicBezTo>
                  <a:lnTo>
                    <a:pt x="10192" y="4299"/>
                  </a:lnTo>
                  <a:cubicBezTo>
                    <a:pt x="10192" y="4299"/>
                    <a:pt x="10181" y="4311"/>
                    <a:pt x="10181" y="4311"/>
                  </a:cubicBezTo>
                  <a:cubicBezTo>
                    <a:pt x="10169" y="4317"/>
                    <a:pt x="10160" y="4317"/>
                    <a:pt x="10152" y="4317"/>
                  </a:cubicBezTo>
                  <a:cubicBezTo>
                    <a:pt x="10145" y="4317"/>
                    <a:pt x="10139" y="4317"/>
                    <a:pt x="10133" y="4323"/>
                  </a:cubicBezTo>
                  <a:cubicBezTo>
                    <a:pt x="10133" y="4288"/>
                    <a:pt x="10144" y="4310"/>
                    <a:pt x="10145" y="4266"/>
                  </a:cubicBezTo>
                  <a:lnTo>
                    <a:pt x="10145" y="4266"/>
                  </a:lnTo>
                  <a:cubicBezTo>
                    <a:pt x="10145" y="4266"/>
                    <a:pt x="10145" y="4266"/>
                    <a:pt x="10145" y="4266"/>
                  </a:cubicBezTo>
                  <a:cubicBezTo>
                    <a:pt x="10144" y="4266"/>
                    <a:pt x="10143" y="4247"/>
                    <a:pt x="10133" y="4227"/>
                  </a:cubicBezTo>
                  <a:close/>
                  <a:moveTo>
                    <a:pt x="11050" y="4227"/>
                  </a:moveTo>
                  <a:lnTo>
                    <a:pt x="11050" y="4227"/>
                  </a:lnTo>
                  <a:cubicBezTo>
                    <a:pt x="11038" y="4239"/>
                    <a:pt x="11073" y="4263"/>
                    <a:pt x="11062" y="4275"/>
                  </a:cubicBezTo>
                  <a:cubicBezTo>
                    <a:pt x="11055" y="4261"/>
                    <a:pt x="11044" y="4255"/>
                    <a:pt x="11036" y="4255"/>
                  </a:cubicBezTo>
                  <a:cubicBezTo>
                    <a:pt x="11030" y="4255"/>
                    <a:pt x="11026" y="4258"/>
                    <a:pt x="11026" y="4263"/>
                  </a:cubicBezTo>
                  <a:cubicBezTo>
                    <a:pt x="11034" y="4263"/>
                    <a:pt x="11036" y="4258"/>
                    <a:pt x="11041" y="4258"/>
                  </a:cubicBezTo>
                  <a:cubicBezTo>
                    <a:pt x="11043" y="4258"/>
                    <a:pt x="11046" y="4259"/>
                    <a:pt x="11050" y="4263"/>
                  </a:cubicBezTo>
                  <a:cubicBezTo>
                    <a:pt x="11038" y="4275"/>
                    <a:pt x="11073" y="4311"/>
                    <a:pt x="11073" y="4334"/>
                  </a:cubicBezTo>
                  <a:cubicBezTo>
                    <a:pt x="11081" y="4331"/>
                    <a:pt x="11089" y="4329"/>
                    <a:pt x="11097" y="4329"/>
                  </a:cubicBezTo>
                  <a:cubicBezTo>
                    <a:pt x="11113" y="4329"/>
                    <a:pt x="11129" y="4334"/>
                    <a:pt x="11145" y="4334"/>
                  </a:cubicBezTo>
                  <a:cubicBezTo>
                    <a:pt x="11121" y="4334"/>
                    <a:pt x="11109" y="4311"/>
                    <a:pt x="11085" y="4299"/>
                  </a:cubicBezTo>
                  <a:cubicBezTo>
                    <a:pt x="11062" y="4275"/>
                    <a:pt x="11157" y="4287"/>
                    <a:pt x="11050" y="4227"/>
                  </a:cubicBezTo>
                  <a:close/>
                  <a:moveTo>
                    <a:pt x="10232" y="4335"/>
                  </a:moveTo>
                  <a:cubicBezTo>
                    <a:pt x="10242" y="4336"/>
                    <a:pt x="10252" y="4339"/>
                    <a:pt x="10252" y="4346"/>
                  </a:cubicBezTo>
                  <a:cubicBezTo>
                    <a:pt x="10231" y="4346"/>
                    <a:pt x="10238" y="4337"/>
                    <a:pt x="10232" y="4335"/>
                  </a:cubicBezTo>
                  <a:close/>
                  <a:moveTo>
                    <a:pt x="10740" y="4323"/>
                  </a:moveTo>
                  <a:lnTo>
                    <a:pt x="10669" y="4334"/>
                  </a:lnTo>
                  <a:cubicBezTo>
                    <a:pt x="10669" y="4346"/>
                    <a:pt x="10716" y="4346"/>
                    <a:pt x="10716" y="4346"/>
                  </a:cubicBezTo>
                  <a:cubicBezTo>
                    <a:pt x="10728" y="4334"/>
                    <a:pt x="10764" y="4323"/>
                    <a:pt x="10740" y="4323"/>
                  </a:cubicBezTo>
                  <a:close/>
                  <a:moveTo>
                    <a:pt x="10216" y="4334"/>
                  </a:moveTo>
                  <a:cubicBezTo>
                    <a:pt x="10220" y="4334"/>
                    <a:pt x="10224" y="4334"/>
                    <a:pt x="10228" y="4335"/>
                  </a:cubicBezTo>
                  <a:lnTo>
                    <a:pt x="10228" y="4335"/>
                  </a:lnTo>
                  <a:cubicBezTo>
                    <a:pt x="10228" y="4347"/>
                    <a:pt x="10216" y="4358"/>
                    <a:pt x="10216" y="4358"/>
                  </a:cubicBezTo>
                  <a:cubicBezTo>
                    <a:pt x="10216" y="4346"/>
                    <a:pt x="10216" y="4346"/>
                    <a:pt x="10216" y="4334"/>
                  </a:cubicBezTo>
                  <a:close/>
                  <a:moveTo>
                    <a:pt x="10669" y="4358"/>
                  </a:moveTo>
                  <a:cubicBezTo>
                    <a:pt x="10654" y="4366"/>
                    <a:pt x="10627" y="4368"/>
                    <a:pt x="10610" y="4369"/>
                  </a:cubicBezTo>
                  <a:lnTo>
                    <a:pt x="10610" y="4369"/>
                  </a:lnTo>
                  <a:cubicBezTo>
                    <a:pt x="10618" y="4361"/>
                    <a:pt x="10622" y="4359"/>
                    <a:pt x="10626" y="4359"/>
                  </a:cubicBezTo>
                  <a:cubicBezTo>
                    <a:pt x="10630" y="4359"/>
                    <a:pt x="10634" y="4362"/>
                    <a:pt x="10644" y="4362"/>
                  </a:cubicBezTo>
                  <a:cubicBezTo>
                    <a:pt x="10650" y="4362"/>
                    <a:pt x="10658" y="4361"/>
                    <a:pt x="10669" y="4358"/>
                  </a:cubicBezTo>
                  <a:close/>
                  <a:moveTo>
                    <a:pt x="10204" y="4334"/>
                  </a:moveTo>
                  <a:cubicBezTo>
                    <a:pt x="10204" y="4346"/>
                    <a:pt x="10204" y="4358"/>
                    <a:pt x="10216" y="4370"/>
                  </a:cubicBezTo>
                  <a:cubicBezTo>
                    <a:pt x="10216" y="4370"/>
                    <a:pt x="10204" y="4370"/>
                    <a:pt x="10204" y="4382"/>
                  </a:cubicBezTo>
                  <a:cubicBezTo>
                    <a:pt x="10204" y="4370"/>
                    <a:pt x="10192" y="4346"/>
                    <a:pt x="10204" y="4334"/>
                  </a:cubicBezTo>
                  <a:close/>
                  <a:moveTo>
                    <a:pt x="10670" y="4377"/>
                  </a:moveTo>
                  <a:cubicBezTo>
                    <a:pt x="10666" y="4377"/>
                    <a:pt x="10645" y="4382"/>
                    <a:pt x="10645" y="4382"/>
                  </a:cubicBezTo>
                  <a:lnTo>
                    <a:pt x="10657" y="4382"/>
                  </a:lnTo>
                  <a:cubicBezTo>
                    <a:pt x="10669" y="4378"/>
                    <a:pt x="10671" y="4377"/>
                    <a:pt x="10670" y="4377"/>
                  </a:cubicBezTo>
                  <a:close/>
                  <a:moveTo>
                    <a:pt x="10157" y="4323"/>
                  </a:moveTo>
                  <a:lnTo>
                    <a:pt x="10145" y="4334"/>
                  </a:lnTo>
                  <a:cubicBezTo>
                    <a:pt x="10169" y="4346"/>
                    <a:pt x="10145" y="4346"/>
                    <a:pt x="10169" y="4394"/>
                  </a:cubicBezTo>
                  <a:cubicBezTo>
                    <a:pt x="10149" y="4375"/>
                    <a:pt x="10146" y="4331"/>
                    <a:pt x="10138" y="4323"/>
                  </a:cubicBezTo>
                  <a:close/>
                  <a:moveTo>
                    <a:pt x="10181" y="4323"/>
                  </a:moveTo>
                  <a:cubicBezTo>
                    <a:pt x="10181" y="4323"/>
                    <a:pt x="10181" y="4323"/>
                    <a:pt x="10181" y="4334"/>
                  </a:cubicBezTo>
                  <a:cubicBezTo>
                    <a:pt x="10181" y="4346"/>
                    <a:pt x="10181" y="4358"/>
                    <a:pt x="10192" y="4382"/>
                  </a:cubicBezTo>
                  <a:cubicBezTo>
                    <a:pt x="10192" y="4394"/>
                    <a:pt x="10181" y="4394"/>
                    <a:pt x="10181" y="4394"/>
                  </a:cubicBezTo>
                  <a:cubicBezTo>
                    <a:pt x="10181" y="4394"/>
                    <a:pt x="10181" y="4394"/>
                    <a:pt x="10181" y="4382"/>
                  </a:cubicBezTo>
                  <a:cubicBezTo>
                    <a:pt x="10157" y="4358"/>
                    <a:pt x="10169" y="4346"/>
                    <a:pt x="10157" y="4323"/>
                  </a:cubicBezTo>
                  <a:close/>
                  <a:moveTo>
                    <a:pt x="9073" y="4383"/>
                  </a:moveTo>
                  <a:cubicBezTo>
                    <a:pt x="9080" y="4396"/>
                    <a:pt x="9084" y="4406"/>
                    <a:pt x="9073" y="4406"/>
                  </a:cubicBezTo>
                  <a:cubicBezTo>
                    <a:pt x="9073" y="4394"/>
                    <a:pt x="9073" y="4394"/>
                    <a:pt x="9073" y="4383"/>
                  </a:cubicBezTo>
                  <a:close/>
                  <a:moveTo>
                    <a:pt x="10049" y="4518"/>
                  </a:moveTo>
                  <a:cubicBezTo>
                    <a:pt x="10049" y="4520"/>
                    <a:pt x="10049" y="4522"/>
                    <a:pt x="10050" y="4525"/>
                  </a:cubicBezTo>
                  <a:cubicBezTo>
                    <a:pt x="10050" y="4523"/>
                    <a:pt x="10049" y="4521"/>
                    <a:pt x="10049" y="4518"/>
                  </a:cubicBezTo>
                  <a:close/>
                  <a:moveTo>
                    <a:pt x="10994" y="4499"/>
                  </a:moveTo>
                  <a:cubicBezTo>
                    <a:pt x="10978" y="4499"/>
                    <a:pt x="10980" y="4528"/>
                    <a:pt x="10990" y="4549"/>
                  </a:cubicBezTo>
                  <a:lnTo>
                    <a:pt x="11002" y="4549"/>
                  </a:lnTo>
                  <a:cubicBezTo>
                    <a:pt x="11014" y="4537"/>
                    <a:pt x="11014" y="4525"/>
                    <a:pt x="11038" y="4525"/>
                  </a:cubicBezTo>
                  <a:cubicBezTo>
                    <a:pt x="11026" y="4513"/>
                    <a:pt x="11014" y="4513"/>
                    <a:pt x="11002" y="4501"/>
                  </a:cubicBezTo>
                  <a:cubicBezTo>
                    <a:pt x="10999" y="4500"/>
                    <a:pt x="10996" y="4499"/>
                    <a:pt x="10994" y="4499"/>
                  </a:cubicBezTo>
                  <a:close/>
                  <a:moveTo>
                    <a:pt x="8489" y="4584"/>
                  </a:moveTo>
                  <a:cubicBezTo>
                    <a:pt x="8496" y="4588"/>
                    <a:pt x="8502" y="4591"/>
                    <a:pt x="8509" y="4593"/>
                  </a:cubicBezTo>
                  <a:lnTo>
                    <a:pt x="8509" y="4593"/>
                  </a:lnTo>
                  <a:cubicBezTo>
                    <a:pt x="8502" y="4590"/>
                    <a:pt x="8496" y="4587"/>
                    <a:pt x="8489" y="4584"/>
                  </a:cubicBezTo>
                  <a:close/>
                  <a:moveTo>
                    <a:pt x="11312" y="4573"/>
                  </a:moveTo>
                  <a:cubicBezTo>
                    <a:pt x="11321" y="4582"/>
                    <a:pt x="11316" y="4591"/>
                    <a:pt x="11313" y="4594"/>
                  </a:cubicBezTo>
                  <a:lnTo>
                    <a:pt x="11313" y="4594"/>
                  </a:lnTo>
                  <a:cubicBezTo>
                    <a:pt x="11310" y="4586"/>
                    <a:pt x="11309" y="4578"/>
                    <a:pt x="11312" y="4573"/>
                  </a:cubicBezTo>
                  <a:close/>
                  <a:moveTo>
                    <a:pt x="4066" y="4593"/>
                  </a:moveTo>
                  <a:lnTo>
                    <a:pt x="4061" y="4596"/>
                  </a:lnTo>
                  <a:cubicBezTo>
                    <a:pt x="4065" y="4596"/>
                    <a:pt x="4066" y="4595"/>
                    <a:pt x="4066" y="4593"/>
                  </a:cubicBezTo>
                  <a:close/>
                  <a:moveTo>
                    <a:pt x="8597" y="4620"/>
                  </a:moveTo>
                  <a:cubicBezTo>
                    <a:pt x="8597" y="4632"/>
                    <a:pt x="8609" y="4632"/>
                    <a:pt x="8609" y="4632"/>
                  </a:cubicBezTo>
                  <a:cubicBezTo>
                    <a:pt x="8609" y="4632"/>
                    <a:pt x="8609" y="4632"/>
                    <a:pt x="8597" y="4620"/>
                  </a:cubicBezTo>
                  <a:close/>
                  <a:moveTo>
                    <a:pt x="8592" y="4631"/>
                  </a:moveTo>
                  <a:lnTo>
                    <a:pt x="8609" y="4656"/>
                  </a:lnTo>
                  <a:cubicBezTo>
                    <a:pt x="8609" y="4637"/>
                    <a:pt x="8601" y="4641"/>
                    <a:pt x="8592" y="4631"/>
                  </a:cubicBezTo>
                  <a:close/>
                  <a:moveTo>
                    <a:pt x="11338" y="4656"/>
                  </a:moveTo>
                  <a:lnTo>
                    <a:pt x="11338" y="4656"/>
                  </a:lnTo>
                  <a:cubicBezTo>
                    <a:pt x="11337" y="4656"/>
                    <a:pt x="11336" y="4656"/>
                    <a:pt x="11335" y="4656"/>
                  </a:cubicBezTo>
                  <a:cubicBezTo>
                    <a:pt x="11339" y="4658"/>
                    <a:pt x="11340" y="4658"/>
                    <a:pt x="11341" y="4658"/>
                  </a:cubicBezTo>
                  <a:cubicBezTo>
                    <a:pt x="11341" y="4658"/>
                    <a:pt x="11340" y="4657"/>
                    <a:pt x="11338" y="4656"/>
                  </a:cubicBezTo>
                  <a:close/>
                  <a:moveTo>
                    <a:pt x="8609" y="4620"/>
                  </a:moveTo>
                  <a:cubicBezTo>
                    <a:pt x="8621" y="4656"/>
                    <a:pt x="8633" y="4692"/>
                    <a:pt x="8621" y="4692"/>
                  </a:cubicBezTo>
                  <a:lnTo>
                    <a:pt x="8609" y="4692"/>
                  </a:lnTo>
                  <a:cubicBezTo>
                    <a:pt x="8573" y="4632"/>
                    <a:pt x="8609" y="4668"/>
                    <a:pt x="8585" y="4620"/>
                  </a:cubicBezTo>
                  <a:lnTo>
                    <a:pt x="8585" y="4620"/>
                  </a:lnTo>
                  <a:cubicBezTo>
                    <a:pt x="8587" y="4625"/>
                    <a:pt x="8590" y="4628"/>
                    <a:pt x="8592" y="4631"/>
                  </a:cubicBezTo>
                  <a:lnTo>
                    <a:pt x="8592" y="4631"/>
                  </a:lnTo>
                  <a:lnTo>
                    <a:pt x="8585" y="4620"/>
                  </a:lnTo>
                  <a:lnTo>
                    <a:pt x="8585" y="4620"/>
                  </a:lnTo>
                  <a:cubicBezTo>
                    <a:pt x="8585" y="4620"/>
                    <a:pt x="8585" y="4620"/>
                    <a:pt x="8585" y="4620"/>
                  </a:cubicBezTo>
                  <a:lnTo>
                    <a:pt x="8585" y="4620"/>
                  </a:lnTo>
                  <a:cubicBezTo>
                    <a:pt x="8585" y="4629"/>
                    <a:pt x="8585" y="4637"/>
                    <a:pt x="8581" y="4637"/>
                  </a:cubicBezTo>
                  <a:cubicBezTo>
                    <a:pt x="8579" y="4637"/>
                    <a:pt x="8577" y="4636"/>
                    <a:pt x="8573" y="4632"/>
                  </a:cubicBezTo>
                  <a:cubicBezTo>
                    <a:pt x="8561" y="4620"/>
                    <a:pt x="8561" y="4620"/>
                    <a:pt x="8561" y="4620"/>
                  </a:cubicBezTo>
                  <a:close/>
                  <a:moveTo>
                    <a:pt x="10258" y="4710"/>
                  </a:moveTo>
                  <a:lnTo>
                    <a:pt x="10258" y="4710"/>
                  </a:lnTo>
                  <a:cubicBezTo>
                    <a:pt x="10259" y="4710"/>
                    <a:pt x="10256" y="4715"/>
                    <a:pt x="10264" y="4715"/>
                  </a:cubicBezTo>
                  <a:cubicBezTo>
                    <a:pt x="10240" y="4715"/>
                    <a:pt x="10204" y="4727"/>
                    <a:pt x="10204" y="4727"/>
                  </a:cubicBezTo>
                  <a:cubicBezTo>
                    <a:pt x="10192" y="4731"/>
                    <a:pt x="10186" y="4733"/>
                    <a:pt x="10182" y="4733"/>
                  </a:cubicBezTo>
                  <a:cubicBezTo>
                    <a:pt x="10175" y="4733"/>
                    <a:pt x="10181" y="4727"/>
                    <a:pt x="10181" y="4727"/>
                  </a:cubicBezTo>
                  <a:lnTo>
                    <a:pt x="10181" y="4727"/>
                  </a:lnTo>
                  <a:lnTo>
                    <a:pt x="10252" y="4715"/>
                  </a:lnTo>
                  <a:cubicBezTo>
                    <a:pt x="10256" y="4712"/>
                    <a:pt x="10257" y="4710"/>
                    <a:pt x="10258" y="4710"/>
                  </a:cubicBezTo>
                  <a:close/>
                  <a:moveTo>
                    <a:pt x="10788" y="4692"/>
                  </a:moveTo>
                  <a:lnTo>
                    <a:pt x="10788" y="4692"/>
                  </a:lnTo>
                  <a:cubicBezTo>
                    <a:pt x="10800" y="4715"/>
                    <a:pt x="10812" y="4715"/>
                    <a:pt x="10847" y="4739"/>
                  </a:cubicBezTo>
                  <a:lnTo>
                    <a:pt x="10835" y="4715"/>
                  </a:lnTo>
                  <a:lnTo>
                    <a:pt x="10788" y="4692"/>
                  </a:lnTo>
                  <a:close/>
                  <a:moveTo>
                    <a:pt x="8097" y="4442"/>
                  </a:moveTo>
                  <a:cubicBezTo>
                    <a:pt x="8109" y="4477"/>
                    <a:pt x="8156" y="4501"/>
                    <a:pt x="8204" y="4537"/>
                  </a:cubicBezTo>
                  <a:cubicBezTo>
                    <a:pt x="8276" y="4561"/>
                    <a:pt x="8335" y="4573"/>
                    <a:pt x="8406" y="4596"/>
                  </a:cubicBezTo>
                  <a:cubicBezTo>
                    <a:pt x="8466" y="4620"/>
                    <a:pt x="8537" y="4656"/>
                    <a:pt x="8585" y="4715"/>
                  </a:cubicBezTo>
                  <a:lnTo>
                    <a:pt x="8573" y="4715"/>
                  </a:lnTo>
                  <a:cubicBezTo>
                    <a:pt x="8585" y="4715"/>
                    <a:pt x="8597" y="4727"/>
                    <a:pt x="8621" y="4751"/>
                  </a:cubicBezTo>
                  <a:cubicBezTo>
                    <a:pt x="8609" y="4751"/>
                    <a:pt x="8609" y="4763"/>
                    <a:pt x="8609" y="4763"/>
                  </a:cubicBezTo>
                  <a:cubicBezTo>
                    <a:pt x="8597" y="4751"/>
                    <a:pt x="8585" y="4739"/>
                    <a:pt x="8561" y="4727"/>
                  </a:cubicBezTo>
                  <a:cubicBezTo>
                    <a:pt x="8549" y="4715"/>
                    <a:pt x="8537" y="4692"/>
                    <a:pt x="8526" y="4680"/>
                  </a:cubicBezTo>
                  <a:cubicBezTo>
                    <a:pt x="8526" y="4680"/>
                    <a:pt x="8526" y="4692"/>
                    <a:pt x="8526" y="4704"/>
                  </a:cubicBezTo>
                  <a:cubicBezTo>
                    <a:pt x="8514" y="4692"/>
                    <a:pt x="8490" y="4680"/>
                    <a:pt x="8478" y="4680"/>
                  </a:cubicBezTo>
                  <a:lnTo>
                    <a:pt x="8478" y="4715"/>
                  </a:lnTo>
                  <a:cubicBezTo>
                    <a:pt x="8406" y="4680"/>
                    <a:pt x="8311" y="4632"/>
                    <a:pt x="8252" y="4585"/>
                  </a:cubicBezTo>
                  <a:cubicBezTo>
                    <a:pt x="8210" y="4559"/>
                    <a:pt x="8187" y="4553"/>
                    <a:pt x="8166" y="4553"/>
                  </a:cubicBezTo>
                  <a:cubicBezTo>
                    <a:pt x="8150" y="4553"/>
                    <a:pt x="8135" y="4556"/>
                    <a:pt x="8115" y="4556"/>
                  </a:cubicBezTo>
                  <a:cubicBezTo>
                    <a:pt x="8101" y="4556"/>
                    <a:pt x="8084" y="4554"/>
                    <a:pt x="8061" y="4549"/>
                  </a:cubicBezTo>
                  <a:cubicBezTo>
                    <a:pt x="8037" y="4501"/>
                    <a:pt x="8061" y="4465"/>
                    <a:pt x="8097" y="4442"/>
                  </a:cubicBezTo>
                  <a:close/>
                  <a:moveTo>
                    <a:pt x="10133" y="4775"/>
                  </a:moveTo>
                  <a:lnTo>
                    <a:pt x="10121" y="4787"/>
                  </a:lnTo>
                  <a:cubicBezTo>
                    <a:pt x="10131" y="4782"/>
                    <a:pt x="10142" y="4779"/>
                    <a:pt x="10152" y="4777"/>
                  </a:cubicBezTo>
                  <a:lnTo>
                    <a:pt x="10152" y="4777"/>
                  </a:lnTo>
                  <a:cubicBezTo>
                    <a:pt x="10154" y="4779"/>
                    <a:pt x="10149" y="4780"/>
                    <a:pt x="10149" y="4780"/>
                  </a:cubicBezTo>
                  <a:cubicBezTo>
                    <a:pt x="10149" y="4780"/>
                    <a:pt x="10152" y="4779"/>
                    <a:pt x="10166" y="4776"/>
                  </a:cubicBezTo>
                  <a:lnTo>
                    <a:pt x="10166" y="4776"/>
                  </a:lnTo>
                  <a:cubicBezTo>
                    <a:pt x="10162" y="4776"/>
                    <a:pt x="10157" y="4776"/>
                    <a:pt x="10152" y="4777"/>
                  </a:cubicBezTo>
                  <a:lnTo>
                    <a:pt x="10152" y="4777"/>
                  </a:lnTo>
                  <a:cubicBezTo>
                    <a:pt x="10151" y="4776"/>
                    <a:pt x="10146" y="4775"/>
                    <a:pt x="10133" y="4775"/>
                  </a:cubicBezTo>
                  <a:close/>
                  <a:moveTo>
                    <a:pt x="9273" y="4828"/>
                  </a:moveTo>
                  <a:lnTo>
                    <a:pt x="9273" y="4828"/>
                  </a:lnTo>
                  <a:cubicBezTo>
                    <a:pt x="9272" y="4832"/>
                    <a:pt x="9273" y="4838"/>
                    <a:pt x="9276" y="4846"/>
                  </a:cubicBezTo>
                  <a:cubicBezTo>
                    <a:pt x="9276" y="4841"/>
                    <a:pt x="9274" y="4835"/>
                    <a:pt x="9273" y="4828"/>
                  </a:cubicBezTo>
                  <a:close/>
                  <a:moveTo>
                    <a:pt x="10407" y="4858"/>
                  </a:moveTo>
                  <a:cubicBezTo>
                    <a:pt x="10400" y="4858"/>
                    <a:pt x="10401" y="4858"/>
                    <a:pt x="10403" y="4860"/>
                  </a:cubicBezTo>
                  <a:lnTo>
                    <a:pt x="10403" y="4860"/>
                  </a:lnTo>
                  <a:cubicBezTo>
                    <a:pt x="10410" y="4859"/>
                    <a:pt x="10417" y="4859"/>
                    <a:pt x="10424" y="4858"/>
                  </a:cubicBezTo>
                  <a:lnTo>
                    <a:pt x="10424" y="4858"/>
                  </a:lnTo>
                  <a:cubicBezTo>
                    <a:pt x="10424" y="4858"/>
                    <a:pt x="10424" y="4858"/>
                    <a:pt x="10425" y="4858"/>
                  </a:cubicBezTo>
                  <a:close/>
                  <a:moveTo>
                    <a:pt x="9347" y="4846"/>
                  </a:moveTo>
                  <a:lnTo>
                    <a:pt x="9359" y="4870"/>
                  </a:lnTo>
                  <a:cubicBezTo>
                    <a:pt x="9361" y="4872"/>
                    <a:pt x="9362" y="4873"/>
                    <a:pt x="9362" y="4873"/>
                  </a:cubicBezTo>
                  <a:cubicBezTo>
                    <a:pt x="9365" y="4873"/>
                    <a:pt x="9347" y="4847"/>
                    <a:pt x="9347" y="4846"/>
                  </a:cubicBezTo>
                  <a:close/>
                  <a:moveTo>
                    <a:pt x="10395" y="4882"/>
                  </a:moveTo>
                  <a:cubicBezTo>
                    <a:pt x="10379" y="4890"/>
                    <a:pt x="10394" y="4893"/>
                    <a:pt x="10406" y="4894"/>
                  </a:cubicBezTo>
                  <a:lnTo>
                    <a:pt x="10406" y="4894"/>
                  </a:lnTo>
                  <a:lnTo>
                    <a:pt x="10395" y="4882"/>
                  </a:lnTo>
                  <a:close/>
                  <a:moveTo>
                    <a:pt x="10241" y="4892"/>
                  </a:moveTo>
                  <a:lnTo>
                    <a:pt x="10241" y="4892"/>
                  </a:lnTo>
                  <a:cubicBezTo>
                    <a:pt x="10237" y="4893"/>
                    <a:pt x="10233" y="4893"/>
                    <a:pt x="10228" y="4894"/>
                  </a:cubicBezTo>
                  <a:lnTo>
                    <a:pt x="10240" y="4894"/>
                  </a:lnTo>
                  <a:cubicBezTo>
                    <a:pt x="10241" y="4893"/>
                    <a:pt x="10241" y="4893"/>
                    <a:pt x="10241" y="4892"/>
                  </a:cubicBezTo>
                  <a:close/>
                  <a:moveTo>
                    <a:pt x="10240" y="4846"/>
                  </a:moveTo>
                  <a:cubicBezTo>
                    <a:pt x="10198" y="4852"/>
                    <a:pt x="10201" y="4852"/>
                    <a:pt x="10212" y="4852"/>
                  </a:cubicBezTo>
                  <a:cubicBezTo>
                    <a:pt x="10222" y="4852"/>
                    <a:pt x="10240" y="4852"/>
                    <a:pt x="10228" y="4858"/>
                  </a:cubicBezTo>
                  <a:lnTo>
                    <a:pt x="10145" y="4858"/>
                  </a:lnTo>
                  <a:cubicBezTo>
                    <a:pt x="10151" y="4864"/>
                    <a:pt x="10172" y="4864"/>
                    <a:pt x="10186" y="4864"/>
                  </a:cubicBezTo>
                  <a:cubicBezTo>
                    <a:pt x="10201" y="4864"/>
                    <a:pt x="10210" y="4864"/>
                    <a:pt x="10192" y="4870"/>
                  </a:cubicBezTo>
                  <a:cubicBezTo>
                    <a:pt x="10216" y="4870"/>
                    <a:pt x="10157" y="4882"/>
                    <a:pt x="10145" y="4894"/>
                  </a:cubicBezTo>
                  <a:cubicBezTo>
                    <a:pt x="10163" y="4888"/>
                    <a:pt x="10189" y="4885"/>
                    <a:pt x="10210" y="4885"/>
                  </a:cubicBezTo>
                  <a:cubicBezTo>
                    <a:pt x="10228" y="4885"/>
                    <a:pt x="10242" y="4887"/>
                    <a:pt x="10241" y="4892"/>
                  </a:cubicBezTo>
                  <a:lnTo>
                    <a:pt x="10241" y="4892"/>
                  </a:lnTo>
                  <a:cubicBezTo>
                    <a:pt x="10247" y="4891"/>
                    <a:pt x="10252" y="4891"/>
                    <a:pt x="10256" y="4891"/>
                  </a:cubicBezTo>
                  <a:cubicBezTo>
                    <a:pt x="10261" y="4891"/>
                    <a:pt x="10264" y="4892"/>
                    <a:pt x="10264" y="4894"/>
                  </a:cubicBezTo>
                  <a:cubicBezTo>
                    <a:pt x="10264" y="4894"/>
                    <a:pt x="10311" y="4894"/>
                    <a:pt x="10311" y="4882"/>
                  </a:cubicBezTo>
                  <a:cubicBezTo>
                    <a:pt x="10335" y="4882"/>
                    <a:pt x="10347" y="4894"/>
                    <a:pt x="10323" y="4894"/>
                  </a:cubicBezTo>
                  <a:lnTo>
                    <a:pt x="10359" y="4894"/>
                  </a:lnTo>
                  <a:cubicBezTo>
                    <a:pt x="10377" y="4888"/>
                    <a:pt x="10368" y="4888"/>
                    <a:pt x="10361" y="4888"/>
                  </a:cubicBezTo>
                  <a:cubicBezTo>
                    <a:pt x="10353" y="4888"/>
                    <a:pt x="10347" y="4888"/>
                    <a:pt x="10371" y="4882"/>
                  </a:cubicBezTo>
                  <a:lnTo>
                    <a:pt x="10323" y="4882"/>
                  </a:lnTo>
                  <a:cubicBezTo>
                    <a:pt x="10335" y="4870"/>
                    <a:pt x="10383" y="4870"/>
                    <a:pt x="10407" y="4870"/>
                  </a:cubicBezTo>
                  <a:cubicBezTo>
                    <a:pt x="10407" y="4865"/>
                    <a:pt x="10404" y="4862"/>
                    <a:pt x="10403" y="4860"/>
                  </a:cubicBezTo>
                  <a:lnTo>
                    <a:pt x="10403" y="4860"/>
                  </a:lnTo>
                  <a:cubicBezTo>
                    <a:pt x="10378" y="4864"/>
                    <a:pt x="10353" y="4870"/>
                    <a:pt x="10328" y="4870"/>
                  </a:cubicBezTo>
                  <a:lnTo>
                    <a:pt x="10328" y="4870"/>
                  </a:lnTo>
                  <a:cubicBezTo>
                    <a:pt x="10332" y="4870"/>
                    <a:pt x="10325" y="4868"/>
                    <a:pt x="10335" y="4858"/>
                  </a:cubicBezTo>
                  <a:cubicBezTo>
                    <a:pt x="10300" y="4858"/>
                    <a:pt x="10228" y="4858"/>
                    <a:pt x="10240" y="4846"/>
                  </a:cubicBezTo>
                  <a:close/>
                  <a:moveTo>
                    <a:pt x="10192" y="4894"/>
                  </a:moveTo>
                  <a:cubicBezTo>
                    <a:pt x="10192" y="4897"/>
                    <a:pt x="10196" y="4898"/>
                    <a:pt x="10201" y="4898"/>
                  </a:cubicBezTo>
                  <a:cubicBezTo>
                    <a:pt x="10208" y="4898"/>
                    <a:pt x="10218" y="4896"/>
                    <a:pt x="10228" y="4894"/>
                  </a:cubicBezTo>
                  <a:close/>
                  <a:moveTo>
                    <a:pt x="10466" y="4894"/>
                  </a:moveTo>
                  <a:cubicBezTo>
                    <a:pt x="10487" y="4905"/>
                    <a:pt x="10443" y="4915"/>
                    <a:pt x="10408" y="4917"/>
                  </a:cubicBezTo>
                  <a:lnTo>
                    <a:pt x="10408" y="4917"/>
                  </a:lnTo>
                  <a:lnTo>
                    <a:pt x="10442" y="4906"/>
                  </a:lnTo>
                  <a:lnTo>
                    <a:pt x="10419" y="4906"/>
                  </a:lnTo>
                  <a:cubicBezTo>
                    <a:pt x="10419" y="4906"/>
                    <a:pt x="10442" y="4894"/>
                    <a:pt x="10466" y="4894"/>
                  </a:cubicBezTo>
                  <a:close/>
                  <a:moveTo>
                    <a:pt x="9038" y="4918"/>
                  </a:moveTo>
                  <a:cubicBezTo>
                    <a:pt x="9038" y="4924"/>
                    <a:pt x="9035" y="4924"/>
                    <a:pt x="9035" y="4924"/>
                  </a:cubicBezTo>
                  <a:cubicBezTo>
                    <a:pt x="9035" y="4924"/>
                    <a:pt x="9035" y="4924"/>
                    <a:pt x="9038" y="4925"/>
                  </a:cubicBezTo>
                  <a:lnTo>
                    <a:pt x="9038" y="4918"/>
                  </a:lnTo>
                  <a:close/>
                  <a:moveTo>
                    <a:pt x="9038" y="4925"/>
                  </a:moveTo>
                  <a:lnTo>
                    <a:pt x="9038" y="4942"/>
                  </a:lnTo>
                  <a:cubicBezTo>
                    <a:pt x="9038" y="4930"/>
                    <a:pt x="9038" y="4930"/>
                    <a:pt x="9049" y="4930"/>
                  </a:cubicBezTo>
                  <a:cubicBezTo>
                    <a:pt x="9043" y="4927"/>
                    <a:pt x="9040" y="4925"/>
                    <a:pt x="9038" y="4925"/>
                  </a:cubicBezTo>
                  <a:close/>
                  <a:moveTo>
                    <a:pt x="10816" y="4948"/>
                  </a:moveTo>
                  <a:cubicBezTo>
                    <a:pt x="10809" y="4948"/>
                    <a:pt x="10788" y="4954"/>
                    <a:pt x="10788" y="4954"/>
                  </a:cubicBezTo>
                  <a:lnTo>
                    <a:pt x="10812" y="4954"/>
                  </a:lnTo>
                  <a:cubicBezTo>
                    <a:pt x="10819" y="4950"/>
                    <a:pt x="10819" y="4948"/>
                    <a:pt x="10816" y="4948"/>
                  </a:cubicBezTo>
                  <a:close/>
                  <a:moveTo>
                    <a:pt x="9124" y="4954"/>
                  </a:moveTo>
                  <a:cubicBezTo>
                    <a:pt x="9126" y="4957"/>
                    <a:pt x="9128" y="4961"/>
                    <a:pt x="9133" y="4966"/>
                  </a:cubicBezTo>
                  <a:cubicBezTo>
                    <a:pt x="9133" y="4955"/>
                    <a:pt x="9133" y="4954"/>
                    <a:pt x="9124" y="4954"/>
                  </a:cubicBezTo>
                  <a:close/>
                  <a:moveTo>
                    <a:pt x="11062" y="4942"/>
                  </a:moveTo>
                  <a:lnTo>
                    <a:pt x="11073" y="4966"/>
                  </a:lnTo>
                  <a:cubicBezTo>
                    <a:pt x="11073" y="4954"/>
                    <a:pt x="11073" y="4942"/>
                    <a:pt x="11062" y="4942"/>
                  </a:cubicBezTo>
                  <a:close/>
                  <a:moveTo>
                    <a:pt x="10216" y="4966"/>
                  </a:moveTo>
                  <a:cubicBezTo>
                    <a:pt x="10214" y="4966"/>
                    <a:pt x="10211" y="4966"/>
                    <a:pt x="10209" y="4966"/>
                  </a:cubicBezTo>
                  <a:lnTo>
                    <a:pt x="10209" y="4966"/>
                  </a:lnTo>
                  <a:cubicBezTo>
                    <a:pt x="10212" y="4966"/>
                    <a:pt x="10214" y="4966"/>
                    <a:pt x="10216" y="4966"/>
                  </a:cubicBezTo>
                  <a:lnTo>
                    <a:pt x="10216" y="4966"/>
                  </a:lnTo>
                  <a:cubicBezTo>
                    <a:pt x="10216" y="4966"/>
                    <a:pt x="10216" y="4966"/>
                    <a:pt x="10216" y="4966"/>
                  </a:cubicBezTo>
                  <a:close/>
                  <a:moveTo>
                    <a:pt x="10209" y="4966"/>
                  </a:moveTo>
                  <a:cubicBezTo>
                    <a:pt x="10189" y="4967"/>
                    <a:pt x="10173" y="4969"/>
                    <a:pt x="10157" y="4977"/>
                  </a:cubicBezTo>
                  <a:lnTo>
                    <a:pt x="10169" y="4977"/>
                  </a:lnTo>
                  <a:cubicBezTo>
                    <a:pt x="10190" y="4977"/>
                    <a:pt x="10192" y="4968"/>
                    <a:pt x="10209" y="4966"/>
                  </a:cubicBezTo>
                  <a:close/>
                  <a:moveTo>
                    <a:pt x="10800" y="4966"/>
                  </a:moveTo>
                  <a:cubicBezTo>
                    <a:pt x="10812" y="4977"/>
                    <a:pt x="10812" y="4977"/>
                    <a:pt x="10812" y="4977"/>
                  </a:cubicBezTo>
                  <a:cubicBezTo>
                    <a:pt x="10812" y="4977"/>
                    <a:pt x="10812" y="4966"/>
                    <a:pt x="10812" y="4966"/>
                  </a:cubicBezTo>
                  <a:close/>
                  <a:moveTo>
                    <a:pt x="10812" y="4977"/>
                  </a:moveTo>
                  <a:cubicBezTo>
                    <a:pt x="10812" y="4989"/>
                    <a:pt x="10812" y="4989"/>
                    <a:pt x="10812" y="4989"/>
                  </a:cubicBezTo>
                  <a:lnTo>
                    <a:pt x="10823" y="4989"/>
                  </a:lnTo>
                  <a:cubicBezTo>
                    <a:pt x="10823" y="4989"/>
                    <a:pt x="10823" y="4977"/>
                    <a:pt x="10812" y="4977"/>
                  </a:cubicBezTo>
                  <a:close/>
                  <a:moveTo>
                    <a:pt x="10822" y="4930"/>
                  </a:moveTo>
                  <a:cubicBezTo>
                    <a:pt x="10831" y="4931"/>
                    <a:pt x="10839" y="4933"/>
                    <a:pt x="10847" y="4942"/>
                  </a:cubicBezTo>
                  <a:cubicBezTo>
                    <a:pt x="10847" y="4954"/>
                    <a:pt x="10859" y="4966"/>
                    <a:pt x="10847" y="4977"/>
                  </a:cubicBezTo>
                  <a:lnTo>
                    <a:pt x="10859" y="4977"/>
                  </a:lnTo>
                  <a:cubicBezTo>
                    <a:pt x="10870" y="4988"/>
                    <a:pt x="10871" y="4991"/>
                    <a:pt x="10867" y="4991"/>
                  </a:cubicBezTo>
                  <a:cubicBezTo>
                    <a:pt x="10862" y="4991"/>
                    <a:pt x="10843" y="4982"/>
                    <a:pt x="10832" y="4982"/>
                  </a:cubicBezTo>
                  <a:cubicBezTo>
                    <a:pt x="10827" y="4982"/>
                    <a:pt x="10823" y="4984"/>
                    <a:pt x="10823" y="4989"/>
                  </a:cubicBezTo>
                  <a:cubicBezTo>
                    <a:pt x="10823" y="5001"/>
                    <a:pt x="10823" y="5001"/>
                    <a:pt x="10823" y="5001"/>
                  </a:cubicBezTo>
                  <a:lnTo>
                    <a:pt x="10812" y="5001"/>
                  </a:lnTo>
                  <a:lnTo>
                    <a:pt x="10776" y="4989"/>
                  </a:lnTo>
                  <a:lnTo>
                    <a:pt x="10776" y="4989"/>
                  </a:lnTo>
                  <a:cubicBezTo>
                    <a:pt x="10776" y="5001"/>
                    <a:pt x="10788" y="5001"/>
                    <a:pt x="10788" y="5001"/>
                  </a:cubicBezTo>
                  <a:lnTo>
                    <a:pt x="10764" y="5001"/>
                  </a:lnTo>
                  <a:cubicBezTo>
                    <a:pt x="10764" y="5001"/>
                    <a:pt x="10764" y="5001"/>
                    <a:pt x="10764" y="4989"/>
                  </a:cubicBezTo>
                  <a:cubicBezTo>
                    <a:pt x="10764" y="4989"/>
                    <a:pt x="10752" y="4989"/>
                    <a:pt x="10752" y="4977"/>
                  </a:cubicBezTo>
                  <a:lnTo>
                    <a:pt x="10776" y="4977"/>
                  </a:lnTo>
                  <a:lnTo>
                    <a:pt x="10776" y="4966"/>
                  </a:lnTo>
                  <a:cubicBezTo>
                    <a:pt x="10740" y="4966"/>
                    <a:pt x="10740" y="4966"/>
                    <a:pt x="10764" y="4954"/>
                  </a:cubicBezTo>
                  <a:lnTo>
                    <a:pt x="10788" y="4954"/>
                  </a:lnTo>
                  <a:cubicBezTo>
                    <a:pt x="10752" y="4954"/>
                    <a:pt x="10787" y="4942"/>
                    <a:pt x="10822" y="4930"/>
                  </a:cubicBezTo>
                  <a:close/>
                  <a:moveTo>
                    <a:pt x="10752" y="4989"/>
                  </a:moveTo>
                  <a:cubicBezTo>
                    <a:pt x="10752" y="4998"/>
                    <a:pt x="10752" y="5006"/>
                    <a:pt x="10744" y="5006"/>
                  </a:cubicBezTo>
                  <a:cubicBezTo>
                    <a:pt x="10740" y="5006"/>
                    <a:pt x="10735" y="5005"/>
                    <a:pt x="10728" y="5001"/>
                  </a:cubicBezTo>
                  <a:lnTo>
                    <a:pt x="10716" y="5001"/>
                  </a:lnTo>
                  <a:cubicBezTo>
                    <a:pt x="10728" y="5001"/>
                    <a:pt x="10740" y="5001"/>
                    <a:pt x="10752" y="4989"/>
                  </a:cubicBezTo>
                  <a:close/>
                  <a:moveTo>
                    <a:pt x="10217" y="5013"/>
                  </a:moveTo>
                  <a:cubicBezTo>
                    <a:pt x="10216" y="5013"/>
                    <a:pt x="10216" y="5013"/>
                    <a:pt x="10216" y="5013"/>
                  </a:cubicBezTo>
                  <a:cubicBezTo>
                    <a:pt x="10216" y="5013"/>
                    <a:pt x="10217" y="5013"/>
                    <a:pt x="10217" y="5013"/>
                  </a:cubicBezTo>
                  <a:close/>
                  <a:moveTo>
                    <a:pt x="10713" y="5004"/>
                  </a:moveTo>
                  <a:lnTo>
                    <a:pt x="10713" y="5004"/>
                  </a:lnTo>
                  <a:cubicBezTo>
                    <a:pt x="10715" y="5005"/>
                    <a:pt x="10716" y="5007"/>
                    <a:pt x="10717" y="5008"/>
                  </a:cubicBezTo>
                  <a:lnTo>
                    <a:pt x="10717" y="5008"/>
                  </a:lnTo>
                  <a:cubicBezTo>
                    <a:pt x="10715" y="5009"/>
                    <a:pt x="10710" y="5010"/>
                    <a:pt x="10704" y="5013"/>
                  </a:cubicBezTo>
                  <a:cubicBezTo>
                    <a:pt x="10683" y="5013"/>
                    <a:pt x="10701" y="5013"/>
                    <a:pt x="10713" y="5004"/>
                  </a:cubicBezTo>
                  <a:close/>
                  <a:moveTo>
                    <a:pt x="10719" y="5010"/>
                  </a:moveTo>
                  <a:cubicBezTo>
                    <a:pt x="10722" y="5012"/>
                    <a:pt x="10724" y="5013"/>
                    <a:pt x="10728" y="5013"/>
                  </a:cubicBezTo>
                  <a:cubicBezTo>
                    <a:pt x="10716" y="5013"/>
                    <a:pt x="10704" y="5025"/>
                    <a:pt x="10681" y="5025"/>
                  </a:cubicBezTo>
                  <a:cubicBezTo>
                    <a:pt x="10705" y="5019"/>
                    <a:pt x="10717" y="5013"/>
                    <a:pt x="10719" y="5010"/>
                  </a:cubicBezTo>
                  <a:close/>
                  <a:moveTo>
                    <a:pt x="10300" y="5049"/>
                  </a:moveTo>
                  <a:cubicBezTo>
                    <a:pt x="10323" y="5049"/>
                    <a:pt x="10300" y="5061"/>
                    <a:pt x="10300" y="5061"/>
                  </a:cubicBezTo>
                  <a:cubicBezTo>
                    <a:pt x="10288" y="5061"/>
                    <a:pt x="10276" y="5061"/>
                    <a:pt x="10287" y="5050"/>
                  </a:cubicBezTo>
                  <a:lnTo>
                    <a:pt x="10287" y="5050"/>
                  </a:lnTo>
                  <a:cubicBezTo>
                    <a:pt x="10291" y="5049"/>
                    <a:pt x="10295" y="5049"/>
                    <a:pt x="10300" y="5049"/>
                  </a:cubicBezTo>
                  <a:close/>
                  <a:moveTo>
                    <a:pt x="9049" y="5064"/>
                  </a:moveTo>
                  <a:lnTo>
                    <a:pt x="9049" y="5064"/>
                  </a:lnTo>
                  <a:cubicBezTo>
                    <a:pt x="9070" y="5085"/>
                    <a:pt x="9098" y="5115"/>
                    <a:pt x="9109" y="5120"/>
                  </a:cubicBezTo>
                  <a:cubicBezTo>
                    <a:pt x="9098" y="5098"/>
                    <a:pt x="9074" y="5081"/>
                    <a:pt x="9049" y="5064"/>
                  </a:cubicBezTo>
                  <a:close/>
                  <a:moveTo>
                    <a:pt x="10716" y="5120"/>
                  </a:moveTo>
                  <a:cubicBezTo>
                    <a:pt x="10732" y="5120"/>
                    <a:pt x="10740" y="5122"/>
                    <a:pt x="10745" y="5123"/>
                  </a:cubicBezTo>
                  <a:lnTo>
                    <a:pt x="10745" y="5123"/>
                  </a:lnTo>
                  <a:cubicBezTo>
                    <a:pt x="10718" y="5132"/>
                    <a:pt x="10726" y="5132"/>
                    <a:pt x="10704" y="5132"/>
                  </a:cubicBezTo>
                  <a:cubicBezTo>
                    <a:pt x="10708" y="5132"/>
                    <a:pt x="10711" y="5132"/>
                    <a:pt x="10713" y="5133"/>
                  </a:cubicBezTo>
                  <a:lnTo>
                    <a:pt x="10713" y="5133"/>
                  </a:lnTo>
                  <a:cubicBezTo>
                    <a:pt x="10703" y="5135"/>
                    <a:pt x="10697" y="5136"/>
                    <a:pt x="10693" y="5136"/>
                  </a:cubicBezTo>
                  <a:cubicBezTo>
                    <a:pt x="10678" y="5136"/>
                    <a:pt x="10716" y="5120"/>
                    <a:pt x="10716" y="5120"/>
                  </a:cubicBezTo>
                  <a:close/>
                  <a:moveTo>
                    <a:pt x="10329" y="5440"/>
                  </a:moveTo>
                  <a:lnTo>
                    <a:pt x="10329" y="5440"/>
                  </a:lnTo>
                  <a:cubicBezTo>
                    <a:pt x="10324" y="5440"/>
                    <a:pt x="10318" y="5441"/>
                    <a:pt x="10311" y="5442"/>
                  </a:cubicBezTo>
                  <a:cubicBezTo>
                    <a:pt x="10318" y="5442"/>
                    <a:pt x="10324" y="5441"/>
                    <a:pt x="10329" y="5440"/>
                  </a:cubicBezTo>
                  <a:close/>
                  <a:moveTo>
                    <a:pt x="10359" y="5454"/>
                  </a:moveTo>
                  <a:cubicBezTo>
                    <a:pt x="10359" y="5454"/>
                    <a:pt x="10335" y="5466"/>
                    <a:pt x="10323" y="5466"/>
                  </a:cubicBezTo>
                  <a:lnTo>
                    <a:pt x="10371" y="5466"/>
                  </a:lnTo>
                  <a:cubicBezTo>
                    <a:pt x="10371" y="5454"/>
                    <a:pt x="10395" y="5454"/>
                    <a:pt x="10359" y="5454"/>
                  </a:cubicBezTo>
                  <a:close/>
                  <a:moveTo>
                    <a:pt x="870" y="6168"/>
                  </a:moveTo>
                  <a:cubicBezTo>
                    <a:pt x="870" y="6171"/>
                    <a:pt x="870" y="6173"/>
                    <a:pt x="871" y="6175"/>
                  </a:cubicBezTo>
                  <a:lnTo>
                    <a:pt x="871" y="6175"/>
                  </a:lnTo>
                  <a:cubicBezTo>
                    <a:pt x="871" y="6173"/>
                    <a:pt x="870" y="6170"/>
                    <a:pt x="870" y="6168"/>
                  </a:cubicBezTo>
                  <a:close/>
                  <a:moveTo>
                    <a:pt x="96" y="7549"/>
                  </a:moveTo>
                  <a:cubicBezTo>
                    <a:pt x="93" y="7552"/>
                    <a:pt x="91" y="7555"/>
                    <a:pt x="89" y="7558"/>
                  </a:cubicBezTo>
                  <a:lnTo>
                    <a:pt x="89" y="7558"/>
                  </a:lnTo>
                  <a:cubicBezTo>
                    <a:pt x="91" y="7555"/>
                    <a:pt x="94" y="7552"/>
                    <a:pt x="96" y="7549"/>
                  </a:cubicBezTo>
                  <a:close/>
                  <a:moveTo>
                    <a:pt x="9502" y="8335"/>
                  </a:moveTo>
                  <a:lnTo>
                    <a:pt x="9502" y="8335"/>
                  </a:lnTo>
                  <a:cubicBezTo>
                    <a:pt x="9501" y="8340"/>
                    <a:pt x="9500" y="8345"/>
                    <a:pt x="9500" y="8350"/>
                  </a:cubicBezTo>
                  <a:lnTo>
                    <a:pt x="9500" y="8350"/>
                  </a:lnTo>
                  <a:cubicBezTo>
                    <a:pt x="9501" y="8346"/>
                    <a:pt x="9502" y="8340"/>
                    <a:pt x="9502" y="8335"/>
                  </a:cubicBezTo>
                  <a:close/>
                  <a:moveTo>
                    <a:pt x="8668" y="8573"/>
                  </a:moveTo>
                  <a:cubicBezTo>
                    <a:pt x="8667" y="8576"/>
                    <a:pt x="8667" y="8578"/>
                    <a:pt x="8667" y="8580"/>
                  </a:cubicBezTo>
                  <a:lnTo>
                    <a:pt x="8667" y="8580"/>
                  </a:lnTo>
                  <a:cubicBezTo>
                    <a:pt x="8667" y="8578"/>
                    <a:pt x="8668" y="8576"/>
                    <a:pt x="8668" y="8573"/>
                  </a:cubicBezTo>
                  <a:close/>
                  <a:moveTo>
                    <a:pt x="5287" y="9156"/>
                  </a:moveTo>
                  <a:lnTo>
                    <a:pt x="5287" y="9168"/>
                  </a:lnTo>
                  <a:cubicBezTo>
                    <a:pt x="5263" y="9168"/>
                    <a:pt x="5239" y="9156"/>
                    <a:pt x="5287" y="9156"/>
                  </a:cubicBezTo>
                  <a:close/>
                  <a:moveTo>
                    <a:pt x="5466" y="9264"/>
                  </a:moveTo>
                  <a:lnTo>
                    <a:pt x="5478" y="9270"/>
                  </a:lnTo>
                  <a:cubicBezTo>
                    <a:pt x="5475" y="9267"/>
                    <a:pt x="5472" y="9264"/>
                    <a:pt x="5466" y="9264"/>
                  </a:cubicBezTo>
                  <a:close/>
                  <a:moveTo>
                    <a:pt x="5478" y="9270"/>
                  </a:moveTo>
                  <a:cubicBezTo>
                    <a:pt x="5481" y="9273"/>
                    <a:pt x="5483" y="9276"/>
                    <a:pt x="5489" y="9276"/>
                  </a:cubicBezTo>
                  <a:lnTo>
                    <a:pt x="5478" y="9270"/>
                  </a:lnTo>
                  <a:close/>
                  <a:moveTo>
                    <a:pt x="5775" y="9478"/>
                  </a:moveTo>
                  <a:cubicBezTo>
                    <a:pt x="5777" y="9479"/>
                    <a:pt x="5780" y="9480"/>
                    <a:pt x="5782" y="9481"/>
                  </a:cubicBezTo>
                  <a:lnTo>
                    <a:pt x="5782" y="9481"/>
                  </a:lnTo>
                  <a:cubicBezTo>
                    <a:pt x="5784" y="9481"/>
                    <a:pt x="5781" y="9478"/>
                    <a:pt x="5775" y="9478"/>
                  </a:cubicBezTo>
                  <a:close/>
                  <a:moveTo>
                    <a:pt x="5918" y="9502"/>
                  </a:moveTo>
                  <a:lnTo>
                    <a:pt x="5918" y="9502"/>
                  </a:lnTo>
                  <a:cubicBezTo>
                    <a:pt x="6001" y="9549"/>
                    <a:pt x="6061" y="9549"/>
                    <a:pt x="6132" y="9585"/>
                  </a:cubicBezTo>
                  <a:cubicBezTo>
                    <a:pt x="6120" y="9573"/>
                    <a:pt x="6132" y="9561"/>
                    <a:pt x="6120" y="9549"/>
                  </a:cubicBezTo>
                  <a:lnTo>
                    <a:pt x="6120" y="9549"/>
                  </a:lnTo>
                  <a:cubicBezTo>
                    <a:pt x="6156" y="9561"/>
                    <a:pt x="6192" y="9573"/>
                    <a:pt x="6192" y="9609"/>
                  </a:cubicBezTo>
                  <a:cubicBezTo>
                    <a:pt x="6184" y="9615"/>
                    <a:pt x="6174" y="9618"/>
                    <a:pt x="6162" y="9618"/>
                  </a:cubicBezTo>
                  <a:cubicBezTo>
                    <a:pt x="6097" y="9618"/>
                    <a:pt x="5988" y="9532"/>
                    <a:pt x="5976" y="9532"/>
                  </a:cubicBezTo>
                  <a:lnTo>
                    <a:pt x="5976" y="9532"/>
                  </a:lnTo>
                  <a:cubicBezTo>
                    <a:pt x="5975" y="9532"/>
                    <a:pt x="5975" y="9534"/>
                    <a:pt x="5978" y="9537"/>
                  </a:cubicBezTo>
                  <a:cubicBezTo>
                    <a:pt x="5882" y="9537"/>
                    <a:pt x="5918" y="9514"/>
                    <a:pt x="5918" y="9502"/>
                  </a:cubicBezTo>
                  <a:close/>
                  <a:moveTo>
                    <a:pt x="6430" y="9990"/>
                  </a:moveTo>
                  <a:cubicBezTo>
                    <a:pt x="6430" y="9991"/>
                    <a:pt x="6430" y="9991"/>
                    <a:pt x="6430" y="9991"/>
                  </a:cubicBezTo>
                  <a:cubicBezTo>
                    <a:pt x="6430" y="9991"/>
                    <a:pt x="6431" y="9991"/>
                    <a:pt x="6431" y="9990"/>
                  </a:cubicBezTo>
                  <a:lnTo>
                    <a:pt x="6431" y="9990"/>
                  </a:lnTo>
                  <a:cubicBezTo>
                    <a:pt x="6431" y="9990"/>
                    <a:pt x="6430" y="9990"/>
                    <a:pt x="6430" y="9990"/>
                  </a:cubicBezTo>
                  <a:close/>
                  <a:moveTo>
                    <a:pt x="9549" y="36"/>
                  </a:moveTo>
                  <a:lnTo>
                    <a:pt x="9597" y="48"/>
                  </a:lnTo>
                  <a:cubicBezTo>
                    <a:pt x="9585" y="48"/>
                    <a:pt x="9538" y="60"/>
                    <a:pt x="9573" y="60"/>
                  </a:cubicBezTo>
                  <a:lnTo>
                    <a:pt x="9585" y="60"/>
                  </a:lnTo>
                  <a:cubicBezTo>
                    <a:pt x="9579" y="66"/>
                    <a:pt x="9585" y="66"/>
                    <a:pt x="9594" y="66"/>
                  </a:cubicBezTo>
                  <a:cubicBezTo>
                    <a:pt x="9603" y="66"/>
                    <a:pt x="9615" y="66"/>
                    <a:pt x="9621" y="72"/>
                  </a:cubicBezTo>
                  <a:lnTo>
                    <a:pt x="9561" y="72"/>
                  </a:lnTo>
                  <a:cubicBezTo>
                    <a:pt x="9609" y="72"/>
                    <a:pt x="9549" y="84"/>
                    <a:pt x="9561" y="84"/>
                  </a:cubicBezTo>
                  <a:cubicBezTo>
                    <a:pt x="9572" y="84"/>
                    <a:pt x="9582" y="84"/>
                    <a:pt x="9591" y="85"/>
                  </a:cubicBezTo>
                  <a:lnTo>
                    <a:pt x="9591" y="85"/>
                  </a:lnTo>
                  <a:cubicBezTo>
                    <a:pt x="9533" y="96"/>
                    <a:pt x="9654" y="97"/>
                    <a:pt x="9573" y="120"/>
                  </a:cubicBezTo>
                  <a:cubicBezTo>
                    <a:pt x="9561" y="120"/>
                    <a:pt x="9573" y="120"/>
                    <a:pt x="9538" y="132"/>
                  </a:cubicBezTo>
                  <a:lnTo>
                    <a:pt x="9609" y="120"/>
                  </a:lnTo>
                  <a:lnTo>
                    <a:pt x="9609" y="120"/>
                  </a:lnTo>
                  <a:cubicBezTo>
                    <a:pt x="9597" y="132"/>
                    <a:pt x="9561" y="132"/>
                    <a:pt x="9549" y="132"/>
                  </a:cubicBezTo>
                  <a:cubicBezTo>
                    <a:pt x="9549" y="132"/>
                    <a:pt x="9549" y="143"/>
                    <a:pt x="9549" y="143"/>
                  </a:cubicBezTo>
                  <a:lnTo>
                    <a:pt x="9514" y="143"/>
                  </a:lnTo>
                  <a:cubicBezTo>
                    <a:pt x="9538" y="143"/>
                    <a:pt x="9538" y="155"/>
                    <a:pt x="9538" y="155"/>
                  </a:cubicBezTo>
                  <a:cubicBezTo>
                    <a:pt x="9549" y="155"/>
                    <a:pt x="9585" y="143"/>
                    <a:pt x="9609" y="143"/>
                  </a:cubicBezTo>
                  <a:cubicBezTo>
                    <a:pt x="9585" y="155"/>
                    <a:pt x="9597" y="167"/>
                    <a:pt x="9549" y="179"/>
                  </a:cubicBezTo>
                  <a:lnTo>
                    <a:pt x="9502" y="179"/>
                  </a:lnTo>
                  <a:cubicBezTo>
                    <a:pt x="9496" y="185"/>
                    <a:pt x="9502" y="188"/>
                    <a:pt x="9512" y="188"/>
                  </a:cubicBezTo>
                  <a:cubicBezTo>
                    <a:pt x="9523" y="188"/>
                    <a:pt x="9538" y="185"/>
                    <a:pt x="9549" y="179"/>
                  </a:cubicBezTo>
                  <a:lnTo>
                    <a:pt x="9549" y="179"/>
                  </a:lnTo>
                  <a:cubicBezTo>
                    <a:pt x="9538" y="191"/>
                    <a:pt x="9526" y="191"/>
                    <a:pt x="9514" y="191"/>
                  </a:cubicBezTo>
                  <a:lnTo>
                    <a:pt x="9502" y="191"/>
                  </a:lnTo>
                  <a:cubicBezTo>
                    <a:pt x="9561" y="191"/>
                    <a:pt x="9538" y="203"/>
                    <a:pt x="9561" y="203"/>
                  </a:cubicBezTo>
                  <a:cubicBezTo>
                    <a:pt x="9561" y="203"/>
                    <a:pt x="9561" y="203"/>
                    <a:pt x="9561" y="191"/>
                  </a:cubicBezTo>
                  <a:cubicBezTo>
                    <a:pt x="9597" y="191"/>
                    <a:pt x="9633" y="191"/>
                    <a:pt x="9609" y="203"/>
                  </a:cubicBezTo>
                  <a:cubicBezTo>
                    <a:pt x="9601" y="201"/>
                    <a:pt x="9594" y="200"/>
                    <a:pt x="9588" y="200"/>
                  </a:cubicBezTo>
                  <a:cubicBezTo>
                    <a:pt x="9570" y="200"/>
                    <a:pt x="9556" y="206"/>
                    <a:pt x="9547" y="206"/>
                  </a:cubicBezTo>
                  <a:cubicBezTo>
                    <a:pt x="9543" y="206"/>
                    <a:pt x="9540" y="206"/>
                    <a:pt x="9538" y="203"/>
                  </a:cubicBezTo>
                  <a:cubicBezTo>
                    <a:pt x="9508" y="209"/>
                    <a:pt x="9520" y="209"/>
                    <a:pt x="9536" y="209"/>
                  </a:cubicBezTo>
                  <a:cubicBezTo>
                    <a:pt x="9552" y="209"/>
                    <a:pt x="9573" y="209"/>
                    <a:pt x="9561" y="215"/>
                  </a:cubicBezTo>
                  <a:lnTo>
                    <a:pt x="9538" y="215"/>
                  </a:lnTo>
                  <a:cubicBezTo>
                    <a:pt x="9526" y="219"/>
                    <a:pt x="9519" y="220"/>
                    <a:pt x="9515" y="220"/>
                  </a:cubicBezTo>
                  <a:cubicBezTo>
                    <a:pt x="9507" y="220"/>
                    <a:pt x="9510" y="215"/>
                    <a:pt x="9502" y="215"/>
                  </a:cubicBezTo>
                  <a:lnTo>
                    <a:pt x="9514" y="215"/>
                  </a:lnTo>
                  <a:cubicBezTo>
                    <a:pt x="9478" y="215"/>
                    <a:pt x="9502" y="203"/>
                    <a:pt x="9454" y="203"/>
                  </a:cubicBezTo>
                  <a:lnTo>
                    <a:pt x="9430" y="227"/>
                  </a:lnTo>
                  <a:cubicBezTo>
                    <a:pt x="9478" y="239"/>
                    <a:pt x="9430" y="263"/>
                    <a:pt x="9514" y="274"/>
                  </a:cubicBezTo>
                  <a:lnTo>
                    <a:pt x="9561" y="274"/>
                  </a:lnTo>
                  <a:cubicBezTo>
                    <a:pt x="9536" y="274"/>
                    <a:pt x="9529" y="280"/>
                    <a:pt x="9514" y="288"/>
                  </a:cubicBezTo>
                  <a:lnTo>
                    <a:pt x="9514" y="288"/>
                  </a:lnTo>
                  <a:cubicBezTo>
                    <a:pt x="9522" y="286"/>
                    <a:pt x="9530" y="286"/>
                    <a:pt x="9549" y="286"/>
                  </a:cubicBezTo>
                  <a:cubicBezTo>
                    <a:pt x="9573" y="286"/>
                    <a:pt x="9587" y="281"/>
                    <a:pt x="9589" y="281"/>
                  </a:cubicBezTo>
                  <a:lnTo>
                    <a:pt x="9589" y="281"/>
                  </a:lnTo>
                  <a:cubicBezTo>
                    <a:pt x="9590" y="281"/>
                    <a:pt x="9589" y="282"/>
                    <a:pt x="9585" y="286"/>
                  </a:cubicBezTo>
                  <a:cubicBezTo>
                    <a:pt x="9580" y="286"/>
                    <a:pt x="9576" y="286"/>
                    <a:pt x="9573" y="286"/>
                  </a:cubicBezTo>
                  <a:lnTo>
                    <a:pt x="9573" y="286"/>
                  </a:lnTo>
                  <a:cubicBezTo>
                    <a:pt x="9561" y="298"/>
                    <a:pt x="9549" y="298"/>
                    <a:pt x="9526" y="310"/>
                  </a:cubicBezTo>
                  <a:cubicBezTo>
                    <a:pt x="9514" y="310"/>
                    <a:pt x="9525" y="298"/>
                    <a:pt x="9537" y="298"/>
                  </a:cubicBezTo>
                  <a:lnTo>
                    <a:pt x="9537" y="298"/>
                  </a:lnTo>
                  <a:cubicBezTo>
                    <a:pt x="9525" y="298"/>
                    <a:pt x="9514" y="310"/>
                    <a:pt x="9490" y="310"/>
                  </a:cubicBezTo>
                  <a:cubicBezTo>
                    <a:pt x="9478" y="316"/>
                    <a:pt x="9469" y="316"/>
                    <a:pt x="9462" y="316"/>
                  </a:cubicBezTo>
                  <a:cubicBezTo>
                    <a:pt x="9454" y="316"/>
                    <a:pt x="9448" y="316"/>
                    <a:pt x="9442" y="322"/>
                  </a:cubicBezTo>
                  <a:cubicBezTo>
                    <a:pt x="9466" y="322"/>
                    <a:pt x="9526" y="322"/>
                    <a:pt x="9549" y="334"/>
                  </a:cubicBezTo>
                  <a:lnTo>
                    <a:pt x="9490" y="334"/>
                  </a:lnTo>
                  <a:cubicBezTo>
                    <a:pt x="9466" y="346"/>
                    <a:pt x="9561" y="346"/>
                    <a:pt x="9561" y="346"/>
                  </a:cubicBezTo>
                  <a:lnTo>
                    <a:pt x="9538" y="346"/>
                  </a:lnTo>
                  <a:cubicBezTo>
                    <a:pt x="9526" y="370"/>
                    <a:pt x="9526" y="382"/>
                    <a:pt x="9466" y="417"/>
                  </a:cubicBezTo>
                  <a:lnTo>
                    <a:pt x="9526" y="417"/>
                  </a:lnTo>
                  <a:lnTo>
                    <a:pt x="9490" y="429"/>
                  </a:lnTo>
                  <a:cubicBezTo>
                    <a:pt x="9454" y="453"/>
                    <a:pt x="9490" y="465"/>
                    <a:pt x="9514" y="477"/>
                  </a:cubicBezTo>
                  <a:cubicBezTo>
                    <a:pt x="9526" y="489"/>
                    <a:pt x="9478" y="489"/>
                    <a:pt x="9454" y="501"/>
                  </a:cubicBezTo>
                  <a:cubicBezTo>
                    <a:pt x="9454" y="507"/>
                    <a:pt x="9472" y="507"/>
                    <a:pt x="9491" y="507"/>
                  </a:cubicBezTo>
                  <a:cubicBezTo>
                    <a:pt x="9511" y="507"/>
                    <a:pt x="9532" y="507"/>
                    <a:pt x="9538" y="513"/>
                  </a:cubicBezTo>
                  <a:cubicBezTo>
                    <a:pt x="9514" y="524"/>
                    <a:pt x="9466" y="524"/>
                    <a:pt x="9466" y="524"/>
                  </a:cubicBezTo>
                  <a:lnTo>
                    <a:pt x="9478" y="524"/>
                  </a:lnTo>
                  <a:cubicBezTo>
                    <a:pt x="9454" y="536"/>
                    <a:pt x="9478" y="536"/>
                    <a:pt x="9466" y="548"/>
                  </a:cubicBezTo>
                  <a:cubicBezTo>
                    <a:pt x="9466" y="560"/>
                    <a:pt x="9514" y="560"/>
                    <a:pt x="9585" y="572"/>
                  </a:cubicBezTo>
                  <a:lnTo>
                    <a:pt x="9466" y="572"/>
                  </a:lnTo>
                  <a:cubicBezTo>
                    <a:pt x="9490" y="572"/>
                    <a:pt x="9502" y="584"/>
                    <a:pt x="9454" y="584"/>
                  </a:cubicBezTo>
                  <a:cubicBezTo>
                    <a:pt x="9454" y="596"/>
                    <a:pt x="9454" y="596"/>
                    <a:pt x="9490" y="596"/>
                  </a:cubicBezTo>
                  <a:lnTo>
                    <a:pt x="9514" y="596"/>
                  </a:lnTo>
                  <a:cubicBezTo>
                    <a:pt x="9502" y="596"/>
                    <a:pt x="9526" y="608"/>
                    <a:pt x="9466" y="608"/>
                  </a:cubicBezTo>
                  <a:cubicBezTo>
                    <a:pt x="9478" y="644"/>
                    <a:pt x="9466" y="667"/>
                    <a:pt x="9478" y="703"/>
                  </a:cubicBezTo>
                  <a:cubicBezTo>
                    <a:pt x="9502" y="703"/>
                    <a:pt x="9490" y="691"/>
                    <a:pt x="9502" y="691"/>
                  </a:cubicBezTo>
                  <a:cubicBezTo>
                    <a:pt x="9549" y="703"/>
                    <a:pt x="9490" y="703"/>
                    <a:pt x="9514" y="703"/>
                  </a:cubicBezTo>
                  <a:lnTo>
                    <a:pt x="9490" y="703"/>
                  </a:lnTo>
                  <a:cubicBezTo>
                    <a:pt x="9490" y="715"/>
                    <a:pt x="9538" y="715"/>
                    <a:pt x="9573" y="727"/>
                  </a:cubicBezTo>
                  <a:lnTo>
                    <a:pt x="9549" y="727"/>
                  </a:lnTo>
                  <a:cubicBezTo>
                    <a:pt x="9561" y="727"/>
                    <a:pt x="9561" y="739"/>
                    <a:pt x="9561" y="739"/>
                  </a:cubicBezTo>
                  <a:cubicBezTo>
                    <a:pt x="9538" y="739"/>
                    <a:pt x="9502" y="751"/>
                    <a:pt x="9502" y="751"/>
                  </a:cubicBezTo>
                  <a:cubicBezTo>
                    <a:pt x="9490" y="755"/>
                    <a:pt x="9483" y="756"/>
                    <a:pt x="9480" y="756"/>
                  </a:cubicBezTo>
                  <a:cubicBezTo>
                    <a:pt x="9473" y="756"/>
                    <a:pt x="9478" y="751"/>
                    <a:pt x="9478" y="751"/>
                  </a:cubicBezTo>
                  <a:cubicBezTo>
                    <a:pt x="9419" y="751"/>
                    <a:pt x="9442" y="763"/>
                    <a:pt x="9383" y="763"/>
                  </a:cubicBezTo>
                  <a:cubicBezTo>
                    <a:pt x="9387" y="767"/>
                    <a:pt x="9392" y="768"/>
                    <a:pt x="9398" y="768"/>
                  </a:cubicBezTo>
                  <a:cubicBezTo>
                    <a:pt x="9411" y="768"/>
                    <a:pt x="9426" y="763"/>
                    <a:pt x="9442" y="763"/>
                  </a:cubicBezTo>
                  <a:cubicBezTo>
                    <a:pt x="9466" y="763"/>
                    <a:pt x="9514" y="763"/>
                    <a:pt x="9478" y="775"/>
                  </a:cubicBezTo>
                  <a:lnTo>
                    <a:pt x="9538" y="775"/>
                  </a:lnTo>
                  <a:cubicBezTo>
                    <a:pt x="9490" y="775"/>
                    <a:pt x="9526" y="775"/>
                    <a:pt x="9514" y="786"/>
                  </a:cubicBezTo>
                  <a:lnTo>
                    <a:pt x="9490" y="786"/>
                  </a:lnTo>
                  <a:cubicBezTo>
                    <a:pt x="9490" y="786"/>
                    <a:pt x="9478" y="798"/>
                    <a:pt x="9466" y="798"/>
                  </a:cubicBezTo>
                  <a:lnTo>
                    <a:pt x="9430" y="798"/>
                  </a:lnTo>
                  <a:lnTo>
                    <a:pt x="9419" y="810"/>
                  </a:lnTo>
                  <a:cubicBezTo>
                    <a:pt x="9442" y="798"/>
                    <a:pt x="9466" y="798"/>
                    <a:pt x="9490" y="798"/>
                  </a:cubicBezTo>
                  <a:cubicBezTo>
                    <a:pt x="9538" y="798"/>
                    <a:pt x="9573" y="798"/>
                    <a:pt x="9573" y="810"/>
                  </a:cubicBezTo>
                  <a:cubicBezTo>
                    <a:pt x="9557" y="814"/>
                    <a:pt x="9548" y="816"/>
                    <a:pt x="9541" y="816"/>
                  </a:cubicBezTo>
                  <a:cubicBezTo>
                    <a:pt x="9527" y="816"/>
                    <a:pt x="9522" y="810"/>
                    <a:pt x="9490" y="810"/>
                  </a:cubicBezTo>
                  <a:cubicBezTo>
                    <a:pt x="9478" y="816"/>
                    <a:pt x="9508" y="816"/>
                    <a:pt x="9541" y="816"/>
                  </a:cubicBezTo>
                  <a:cubicBezTo>
                    <a:pt x="9573" y="816"/>
                    <a:pt x="9609" y="816"/>
                    <a:pt x="9609" y="822"/>
                  </a:cubicBezTo>
                  <a:cubicBezTo>
                    <a:pt x="9585" y="834"/>
                    <a:pt x="9633" y="834"/>
                    <a:pt x="9633" y="834"/>
                  </a:cubicBezTo>
                  <a:cubicBezTo>
                    <a:pt x="9609" y="834"/>
                    <a:pt x="9597" y="846"/>
                    <a:pt x="9573" y="858"/>
                  </a:cubicBezTo>
                  <a:lnTo>
                    <a:pt x="9514" y="858"/>
                  </a:lnTo>
                  <a:cubicBezTo>
                    <a:pt x="9561" y="858"/>
                    <a:pt x="9561" y="870"/>
                    <a:pt x="9573" y="870"/>
                  </a:cubicBezTo>
                  <a:lnTo>
                    <a:pt x="9609" y="870"/>
                  </a:lnTo>
                  <a:cubicBezTo>
                    <a:pt x="9621" y="870"/>
                    <a:pt x="9645" y="882"/>
                    <a:pt x="9645" y="882"/>
                  </a:cubicBezTo>
                  <a:cubicBezTo>
                    <a:pt x="9651" y="888"/>
                    <a:pt x="9660" y="888"/>
                    <a:pt x="9673" y="888"/>
                  </a:cubicBezTo>
                  <a:cubicBezTo>
                    <a:pt x="9684" y="888"/>
                    <a:pt x="9699" y="888"/>
                    <a:pt x="9718" y="891"/>
                  </a:cubicBezTo>
                  <a:lnTo>
                    <a:pt x="9718" y="891"/>
                  </a:lnTo>
                  <a:cubicBezTo>
                    <a:pt x="9724" y="890"/>
                    <a:pt x="9727" y="890"/>
                    <a:pt x="9729" y="890"/>
                  </a:cubicBezTo>
                  <a:cubicBezTo>
                    <a:pt x="9732" y="890"/>
                    <a:pt x="9729" y="891"/>
                    <a:pt x="9725" y="893"/>
                  </a:cubicBezTo>
                  <a:lnTo>
                    <a:pt x="9725" y="893"/>
                  </a:lnTo>
                  <a:cubicBezTo>
                    <a:pt x="9722" y="892"/>
                    <a:pt x="9720" y="892"/>
                    <a:pt x="9718" y="891"/>
                  </a:cubicBezTo>
                  <a:lnTo>
                    <a:pt x="9718" y="891"/>
                  </a:lnTo>
                  <a:cubicBezTo>
                    <a:pt x="9715" y="892"/>
                    <a:pt x="9710" y="893"/>
                    <a:pt x="9704" y="894"/>
                  </a:cubicBezTo>
                  <a:cubicBezTo>
                    <a:pt x="9691" y="894"/>
                    <a:pt x="9671" y="897"/>
                    <a:pt x="9653" y="902"/>
                  </a:cubicBezTo>
                  <a:lnTo>
                    <a:pt x="9653" y="902"/>
                  </a:lnTo>
                  <a:cubicBezTo>
                    <a:pt x="9678" y="899"/>
                    <a:pt x="9700" y="894"/>
                    <a:pt x="9722" y="894"/>
                  </a:cubicBezTo>
                  <a:lnTo>
                    <a:pt x="9722" y="894"/>
                  </a:lnTo>
                  <a:cubicBezTo>
                    <a:pt x="9723" y="893"/>
                    <a:pt x="9724" y="893"/>
                    <a:pt x="9725" y="893"/>
                  </a:cubicBezTo>
                  <a:lnTo>
                    <a:pt x="9725" y="893"/>
                  </a:lnTo>
                  <a:cubicBezTo>
                    <a:pt x="9726" y="893"/>
                    <a:pt x="9727" y="893"/>
                    <a:pt x="9728" y="894"/>
                  </a:cubicBezTo>
                  <a:cubicBezTo>
                    <a:pt x="9746" y="890"/>
                    <a:pt x="9757" y="889"/>
                    <a:pt x="9764" y="889"/>
                  </a:cubicBezTo>
                  <a:cubicBezTo>
                    <a:pt x="9782" y="889"/>
                    <a:pt x="9776" y="897"/>
                    <a:pt x="9776" y="905"/>
                  </a:cubicBezTo>
                  <a:cubicBezTo>
                    <a:pt x="9752" y="917"/>
                    <a:pt x="9740" y="917"/>
                    <a:pt x="9704" y="929"/>
                  </a:cubicBezTo>
                  <a:cubicBezTo>
                    <a:pt x="9704" y="929"/>
                    <a:pt x="9704" y="929"/>
                    <a:pt x="9692" y="941"/>
                  </a:cubicBezTo>
                  <a:cubicBezTo>
                    <a:pt x="9692" y="941"/>
                    <a:pt x="9716" y="941"/>
                    <a:pt x="9705" y="953"/>
                  </a:cubicBezTo>
                  <a:lnTo>
                    <a:pt x="9705" y="953"/>
                  </a:lnTo>
                  <a:cubicBezTo>
                    <a:pt x="9700" y="953"/>
                    <a:pt x="9696" y="953"/>
                    <a:pt x="9692" y="953"/>
                  </a:cubicBezTo>
                  <a:cubicBezTo>
                    <a:pt x="9678" y="957"/>
                    <a:pt x="9673" y="958"/>
                    <a:pt x="9671" y="958"/>
                  </a:cubicBezTo>
                  <a:cubicBezTo>
                    <a:pt x="9668" y="958"/>
                    <a:pt x="9689" y="950"/>
                    <a:pt x="9680" y="941"/>
                  </a:cubicBezTo>
                  <a:lnTo>
                    <a:pt x="9680" y="941"/>
                  </a:lnTo>
                  <a:cubicBezTo>
                    <a:pt x="9621" y="953"/>
                    <a:pt x="9669" y="953"/>
                    <a:pt x="9633" y="965"/>
                  </a:cubicBezTo>
                  <a:cubicBezTo>
                    <a:pt x="9601" y="965"/>
                    <a:pt x="9612" y="960"/>
                    <a:pt x="9608" y="960"/>
                  </a:cubicBezTo>
                  <a:lnTo>
                    <a:pt x="9608" y="960"/>
                  </a:lnTo>
                  <a:cubicBezTo>
                    <a:pt x="9606" y="960"/>
                    <a:pt x="9601" y="961"/>
                    <a:pt x="9585" y="965"/>
                  </a:cubicBezTo>
                  <a:cubicBezTo>
                    <a:pt x="9573" y="965"/>
                    <a:pt x="9621" y="965"/>
                    <a:pt x="9609" y="977"/>
                  </a:cubicBezTo>
                  <a:cubicBezTo>
                    <a:pt x="9585" y="977"/>
                    <a:pt x="9577" y="972"/>
                    <a:pt x="9564" y="972"/>
                  </a:cubicBezTo>
                  <a:cubicBezTo>
                    <a:pt x="9557" y="972"/>
                    <a:pt x="9549" y="973"/>
                    <a:pt x="9538" y="977"/>
                  </a:cubicBezTo>
                  <a:lnTo>
                    <a:pt x="9526" y="977"/>
                  </a:lnTo>
                  <a:cubicBezTo>
                    <a:pt x="9526" y="975"/>
                    <a:pt x="9523" y="974"/>
                    <a:pt x="9518" y="974"/>
                  </a:cubicBezTo>
                  <a:cubicBezTo>
                    <a:pt x="9499" y="974"/>
                    <a:pt x="9452" y="989"/>
                    <a:pt x="9442" y="989"/>
                  </a:cubicBezTo>
                  <a:cubicBezTo>
                    <a:pt x="9423" y="989"/>
                    <a:pt x="9467" y="989"/>
                    <a:pt x="9464" y="995"/>
                  </a:cubicBezTo>
                  <a:lnTo>
                    <a:pt x="9464" y="995"/>
                  </a:lnTo>
                  <a:cubicBezTo>
                    <a:pt x="9456" y="996"/>
                    <a:pt x="9449" y="997"/>
                    <a:pt x="9442" y="1001"/>
                  </a:cubicBezTo>
                  <a:lnTo>
                    <a:pt x="9454" y="1001"/>
                  </a:lnTo>
                  <a:cubicBezTo>
                    <a:pt x="9457" y="999"/>
                    <a:pt x="9460" y="998"/>
                    <a:pt x="9463" y="997"/>
                  </a:cubicBezTo>
                  <a:lnTo>
                    <a:pt x="9463" y="997"/>
                  </a:lnTo>
                  <a:cubicBezTo>
                    <a:pt x="9462" y="998"/>
                    <a:pt x="9459" y="999"/>
                    <a:pt x="9454" y="1001"/>
                  </a:cubicBezTo>
                  <a:lnTo>
                    <a:pt x="9609" y="1001"/>
                  </a:lnTo>
                  <a:cubicBezTo>
                    <a:pt x="9597" y="1001"/>
                    <a:pt x="9597" y="1001"/>
                    <a:pt x="9585" y="1013"/>
                  </a:cubicBezTo>
                  <a:cubicBezTo>
                    <a:pt x="9633" y="1013"/>
                    <a:pt x="9633" y="1025"/>
                    <a:pt x="9680" y="1025"/>
                  </a:cubicBezTo>
                  <a:cubicBezTo>
                    <a:pt x="9645" y="1025"/>
                    <a:pt x="9621" y="1036"/>
                    <a:pt x="9597" y="1036"/>
                  </a:cubicBezTo>
                  <a:cubicBezTo>
                    <a:pt x="9595" y="1036"/>
                    <a:pt x="9590" y="1036"/>
                    <a:pt x="9585" y="1037"/>
                  </a:cubicBezTo>
                  <a:lnTo>
                    <a:pt x="9585" y="1037"/>
                  </a:lnTo>
                  <a:cubicBezTo>
                    <a:pt x="9573" y="1042"/>
                    <a:pt x="9582" y="1042"/>
                    <a:pt x="9590" y="1042"/>
                  </a:cubicBezTo>
                  <a:cubicBezTo>
                    <a:pt x="9597" y="1042"/>
                    <a:pt x="9603" y="1042"/>
                    <a:pt x="9585" y="1048"/>
                  </a:cubicBezTo>
                  <a:cubicBezTo>
                    <a:pt x="9573" y="1054"/>
                    <a:pt x="9558" y="1054"/>
                    <a:pt x="9545" y="1054"/>
                  </a:cubicBezTo>
                  <a:cubicBezTo>
                    <a:pt x="9532" y="1054"/>
                    <a:pt x="9520" y="1054"/>
                    <a:pt x="9514" y="1060"/>
                  </a:cubicBezTo>
                  <a:cubicBezTo>
                    <a:pt x="9514" y="1060"/>
                    <a:pt x="9540" y="1055"/>
                    <a:pt x="9554" y="1055"/>
                  </a:cubicBezTo>
                  <a:cubicBezTo>
                    <a:pt x="9561" y="1055"/>
                    <a:pt x="9565" y="1056"/>
                    <a:pt x="9561" y="1060"/>
                  </a:cubicBezTo>
                  <a:lnTo>
                    <a:pt x="9549" y="1060"/>
                  </a:lnTo>
                  <a:cubicBezTo>
                    <a:pt x="9538" y="1072"/>
                    <a:pt x="9561" y="1072"/>
                    <a:pt x="9585" y="1072"/>
                  </a:cubicBezTo>
                  <a:cubicBezTo>
                    <a:pt x="9514" y="1084"/>
                    <a:pt x="9597" y="1084"/>
                    <a:pt x="9526" y="1084"/>
                  </a:cubicBezTo>
                  <a:cubicBezTo>
                    <a:pt x="9534" y="1088"/>
                    <a:pt x="9540" y="1089"/>
                    <a:pt x="9546" y="1089"/>
                  </a:cubicBezTo>
                  <a:cubicBezTo>
                    <a:pt x="9549" y="1089"/>
                    <a:pt x="9552" y="1089"/>
                    <a:pt x="9555" y="1089"/>
                  </a:cubicBezTo>
                  <a:lnTo>
                    <a:pt x="9555" y="1089"/>
                  </a:lnTo>
                  <a:lnTo>
                    <a:pt x="9526" y="1096"/>
                  </a:lnTo>
                  <a:cubicBezTo>
                    <a:pt x="9517" y="1105"/>
                    <a:pt x="9529" y="1107"/>
                    <a:pt x="9546" y="1107"/>
                  </a:cubicBezTo>
                  <a:cubicBezTo>
                    <a:pt x="9565" y="1107"/>
                    <a:pt x="9590" y="1104"/>
                    <a:pt x="9599" y="1104"/>
                  </a:cubicBezTo>
                  <a:cubicBezTo>
                    <a:pt x="9605" y="1104"/>
                    <a:pt x="9605" y="1105"/>
                    <a:pt x="9597" y="1108"/>
                  </a:cubicBezTo>
                  <a:lnTo>
                    <a:pt x="9526" y="1108"/>
                  </a:lnTo>
                  <a:cubicBezTo>
                    <a:pt x="9538" y="1108"/>
                    <a:pt x="9526" y="1120"/>
                    <a:pt x="9561" y="1120"/>
                  </a:cubicBezTo>
                  <a:cubicBezTo>
                    <a:pt x="9561" y="1120"/>
                    <a:pt x="9549" y="1120"/>
                    <a:pt x="9538" y="1132"/>
                  </a:cubicBezTo>
                  <a:lnTo>
                    <a:pt x="9609" y="1132"/>
                  </a:lnTo>
                  <a:cubicBezTo>
                    <a:pt x="9597" y="1144"/>
                    <a:pt x="9573" y="1144"/>
                    <a:pt x="9549" y="1156"/>
                  </a:cubicBezTo>
                  <a:cubicBezTo>
                    <a:pt x="9585" y="1167"/>
                    <a:pt x="9526" y="1179"/>
                    <a:pt x="9561" y="1191"/>
                  </a:cubicBezTo>
                  <a:lnTo>
                    <a:pt x="9573" y="1191"/>
                  </a:lnTo>
                  <a:cubicBezTo>
                    <a:pt x="9571" y="1194"/>
                    <a:pt x="9572" y="1195"/>
                    <a:pt x="9575" y="1195"/>
                  </a:cubicBezTo>
                  <a:cubicBezTo>
                    <a:pt x="9585" y="1195"/>
                    <a:pt x="9611" y="1188"/>
                    <a:pt x="9625" y="1188"/>
                  </a:cubicBezTo>
                  <a:cubicBezTo>
                    <a:pt x="9630" y="1188"/>
                    <a:pt x="9633" y="1189"/>
                    <a:pt x="9633" y="1191"/>
                  </a:cubicBezTo>
                  <a:cubicBezTo>
                    <a:pt x="9573" y="1191"/>
                    <a:pt x="9585" y="1203"/>
                    <a:pt x="9561" y="1215"/>
                  </a:cubicBezTo>
                  <a:cubicBezTo>
                    <a:pt x="9538" y="1227"/>
                    <a:pt x="9609" y="1227"/>
                    <a:pt x="9573" y="1251"/>
                  </a:cubicBezTo>
                  <a:lnTo>
                    <a:pt x="9538" y="1251"/>
                  </a:lnTo>
                  <a:cubicBezTo>
                    <a:pt x="9526" y="1263"/>
                    <a:pt x="9538" y="1263"/>
                    <a:pt x="9538" y="1275"/>
                  </a:cubicBezTo>
                  <a:lnTo>
                    <a:pt x="9526" y="1275"/>
                  </a:lnTo>
                  <a:cubicBezTo>
                    <a:pt x="9478" y="1298"/>
                    <a:pt x="9538" y="1298"/>
                    <a:pt x="9561" y="1310"/>
                  </a:cubicBezTo>
                  <a:cubicBezTo>
                    <a:pt x="9549" y="1310"/>
                    <a:pt x="9526" y="1322"/>
                    <a:pt x="9514" y="1322"/>
                  </a:cubicBezTo>
                  <a:cubicBezTo>
                    <a:pt x="9502" y="1322"/>
                    <a:pt x="9502" y="1334"/>
                    <a:pt x="9549" y="1334"/>
                  </a:cubicBezTo>
                  <a:cubicBezTo>
                    <a:pt x="9502" y="1358"/>
                    <a:pt x="9573" y="1346"/>
                    <a:pt x="9514" y="1358"/>
                  </a:cubicBezTo>
                  <a:lnTo>
                    <a:pt x="9502" y="1358"/>
                  </a:lnTo>
                  <a:cubicBezTo>
                    <a:pt x="9490" y="1370"/>
                    <a:pt x="9490" y="1370"/>
                    <a:pt x="9490" y="1382"/>
                  </a:cubicBezTo>
                  <a:cubicBezTo>
                    <a:pt x="9526" y="1382"/>
                    <a:pt x="9597" y="1382"/>
                    <a:pt x="9585" y="1394"/>
                  </a:cubicBezTo>
                  <a:cubicBezTo>
                    <a:pt x="9557" y="1398"/>
                    <a:pt x="9546" y="1399"/>
                    <a:pt x="9540" y="1399"/>
                  </a:cubicBezTo>
                  <a:cubicBezTo>
                    <a:pt x="9528" y="1399"/>
                    <a:pt x="9542" y="1394"/>
                    <a:pt x="9502" y="1394"/>
                  </a:cubicBezTo>
                  <a:cubicBezTo>
                    <a:pt x="9514" y="1406"/>
                    <a:pt x="9526" y="1406"/>
                    <a:pt x="9514" y="1406"/>
                  </a:cubicBezTo>
                  <a:lnTo>
                    <a:pt x="9466" y="1406"/>
                  </a:lnTo>
                  <a:cubicBezTo>
                    <a:pt x="9454" y="1417"/>
                    <a:pt x="9478" y="1417"/>
                    <a:pt x="9502" y="1417"/>
                  </a:cubicBezTo>
                  <a:lnTo>
                    <a:pt x="9538" y="1417"/>
                  </a:lnTo>
                  <a:cubicBezTo>
                    <a:pt x="9549" y="1417"/>
                    <a:pt x="9561" y="1406"/>
                    <a:pt x="9561" y="1406"/>
                  </a:cubicBezTo>
                  <a:cubicBezTo>
                    <a:pt x="9609" y="1406"/>
                    <a:pt x="9561" y="1417"/>
                    <a:pt x="9585" y="1429"/>
                  </a:cubicBezTo>
                  <a:cubicBezTo>
                    <a:pt x="9585" y="1429"/>
                    <a:pt x="9597" y="1417"/>
                    <a:pt x="9633" y="1417"/>
                  </a:cubicBezTo>
                  <a:cubicBezTo>
                    <a:pt x="9629" y="1421"/>
                    <a:pt x="9634" y="1423"/>
                    <a:pt x="9644" y="1423"/>
                  </a:cubicBezTo>
                  <a:cubicBezTo>
                    <a:pt x="9665" y="1423"/>
                    <a:pt x="9704" y="1417"/>
                    <a:pt x="9728" y="1417"/>
                  </a:cubicBezTo>
                  <a:cubicBezTo>
                    <a:pt x="9710" y="1429"/>
                    <a:pt x="9692" y="1432"/>
                    <a:pt x="9673" y="1432"/>
                  </a:cubicBezTo>
                  <a:cubicBezTo>
                    <a:pt x="9654" y="1432"/>
                    <a:pt x="9633" y="1429"/>
                    <a:pt x="9609" y="1429"/>
                  </a:cubicBezTo>
                  <a:cubicBezTo>
                    <a:pt x="9585" y="1429"/>
                    <a:pt x="9549" y="1441"/>
                    <a:pt x="9526" y="1441"/>
                  </a:cubicBezTo>
                  <a:cubicBezTo>
                    <a:pt x="9526" y="1441"/>
                    <a:pt x="9526" y="1441"/>
                    <a:pt x="9526" y="1453"/>
                  </a:cubicBezTo>
                  <a:lnTo>
                    <a:pt x="9573" y="1453"/>
                  </a:lnTo>
                  <a:lnTo>
                    <a:pt x="9561" y="1465"/>
                  </a:lnTo>
                  <a:lnTo>
                    <a:pt x="9573" y="1465"/>
                  </a:lnTo>
                  <a:cubicBezTo>
                    <a:pt x="9585" y="1525"/>
                    <a:pt x="9526" y="1548"/>
                    <a:pt x="9573" y="1596"/>
                  </a:cubicBezTo>
                  <a:lnTo>
                    <a:pt x="9538" y="1644"/>
                  </a:lnTo>
                  <a:cubicBezTo>
                    <a:pt x="9549" y="1679"/>
                    <a:pt x="9538" y="1679"/>
                    <a:pt x="9549" y="1703"/>
                  </a:cubicBezTo>
                  <a:cubicBezTo>
                    <a:pt x="9549" y="1686"/>
                    <a:pt x="9555" y="1670"/>
                    <a:pt x="9563" y="1670"/>
                  </a:cubicBezTo>
                  <a:cubicBezTo>
                    <a:pt x="9566" y="1670"/>
                    <a:pt x="9570" y="1672"/>
                    <a:pt x="9573" y="1679"/>
                  </a:cubicBezTo>
                  <a:cubicBezTo>
                    <a:pt x="9573" y="1664"/>
                    <a:pt x="9578" y="1660"/>
                    <a:pt x="9583" y="1660"/>
                  </a:cubicBezTo>
                  <a:cubicBezTo>
                    <a:pt x="9584" y="1660"/>
                    <a:pt x="9585" y="1660"/>
                    <a:pt x="9586" y="1660"/>
                  </a:cubicBezTo>
                  <a:lnTo>
                    <a:pt x="9586" y="1660"/>
                  </a:lnTo>
                  <a:cubicBezTo>
                    <a:pt x="9579" y="1651"/>
                    <a:pt x="9573" y="1632"/>
                    <a:pt x="9573" y="1608"/>
                  </a:cubicBezTo>
                  <a:cubicBezTo>
                    <a:pt x="9582" y="1600"/>
                    <a:pt x="9584" y="1591"/>
                    <a:pt x="9593" y="1591"/>
                  </a:cubicBezTo>
                  <a:cubicBezTo>
                    <a:pt x="9597" y="1591"/>
                    <a:pt x="9602" y="1593"/>
                    <a:pt x="9609" y="1596"/>
                  </a:cubicBezTo>
                  <a:lnTo>
                    <a:pt x="9585" y="1572"/>
                  </a:lnTo>
                  <a:cubicBezTo>
                    <a:pt x="9588" y="1561"/>
                    <a:pt x="9591" y="1557"/>
                    <a:pt x="9595" y="1557"/>
                  </a:cubicBezTo>
                  <a:cubicBezTo>
                    <a:pt x="9606" y="1557"/>
                    <a:pt x="9620" y="1589"/>
                    <a:pt x="9635" y="1589"/>
                  </a:cubicBezTo>
                  <a:cubicBezTo>
                    <a:pt x="9639" y="1589"/>
                    <a:pt x="9642" y="1587"/>
                    <a:pt x="9645" y="1584"/>
                  </a:cubicBezTo>
                  <a:lnTo>
                    <a:pt x="9645" y="1584"/>
                  </a:lnTo>
                  <a:cubicBezTo>
                    <a:pt x="9633" y="1608"/>
                    <a:pt x="9633" y="1608"/>
                    <a:pt x="9621" y="1644"/>
                  </a:cubicBezTo>
                  <a:cubicBezTo>
                    <a:pt x="9633" y="1620"/>
                    <a:pt x="9645" y="1596"/>
                    <a:pt x="9669" y="1572"/>
                  </a:cubicBezTo>
                  <a:cubicBezTo>
                    <a:pt x="9669" y="1560"/>
                    <a:pt x="9669" y="1560"/>
                    <a:pt x="9669" y="1548"/>
                  </a:cubicBezTo>
                  <a:cubicBezTo>
                    <a:pt x="9669" y="1548"/>
                    <a:pt x="9669" y="1548"/>
                    <a:pt x="9669" y="1537"/>
                  </a:cubicBezTo>
                  <a:cubicBezTo>
                    <a:pt x="9680" y="1525"/>
                    <a:pt x="9680" y="1525"/>
                    <a:pt x="9692" y="1525"/>
                  </a:cubicBezTo>
                  <a:cubicBezTo>
                    <a:pt x="9692" y="1537"/>
                    <a:pt x="9680" y="1537"/>
                    <a:pt x="9669" y="1537"/>
                  </a:cubicBezTo>
                  <a:lnTo>
                    <a:pt x="9728" y="1537"/>
                  </a:lnTo>
                  <a:cubicBezTo>
                    <a:pt x="9716" y="1537"/>
                    <a:pt x="9704" y="1537"/>
                    <a:pt x="9704" y="1548"/>
                  </a:cubicBezTo>
                  <a:lnTo>
                    <a:pt x="9716" y="1548"/>
                  </a:lnTo>
                  <a:cubicBezTo>
                    <a:pt x="9716" y="1548"/>
                    <a:pt x="9704" y="1548"/>
                    <a:pt x="9680" y="1560"/>
                  </a:cubicBezTo>
                  <a:lnTo>
                    <a:pt x="9716" y="1560"/>
                  </a:lnTo>
                  <a:cubicBezTo>
                    <a:pt x="9716" y="1560"/>
                    <a:pt x="9716" y="1572"/>
                    <a:pt x="9716" y="1572"/>
                  </a:cubicBezTo>
                  <a:cubicBezTo>
                    <a:pt x="9714" y="1567"/>
                    <a:pt x="9711" y="1565"/>
                    <a:pt x="9709" y="1565"/>
                  </a:cubicBezTo>
                  <a:cubicBezTo>
                    <a:pt x="9701" y="1565"/>
                    <a:pt x="9693" y="1579"/>
                    <a:pt x="9682" y="1579"/>
                  </a:cubicBezTo>
                  <a:cubicBezTo>
                    <a:pt x="9678" y="1579"/>
                    <a:pt x="9674" y="1577"/>
                    <a:pt x="9669" y="1572"/>
                  </a:cubicBezTo>
                  <a:lnTo>
                    <a:pt x="9669" y="1572"/>
                  </a:lnTo>
                  <a:lnTo>
                    <a:pt x="9692" y="1620"/>
                  </a:lnTo>
                  <a:cubicBezTo>
                    <a:pt x="9692" y="1596"/>
                    <a:pt x="9716" y="1620"/>
                    <a:pt x="9704" y="1584"/>
                  </a:cubicBezTo>
                  <a:lnTo>
                    <a:pt x="9704" y="1584"/>
                  </a:lnTo>
                  <a:cubicBezTo>
                    <a:pt x="9728" y="1608"/>
                    <a:pt x="9692" y="1632"/>
                    <a:pt x="9692" y="1656"/>
                  </a:cubicBezTo>
                  <a:cubicBezTo>
                    <a:pt x="9697" y="1659"/>
                    <a:pt x="9701" y="1660"/>
                    <a:pt x="9704" y="1660"/>
                  </a:cubicBezTo>
                  <a:cubicBezTo>
                    <a:pt x="9720" y="1660"/>
                    <a:pt x="9721" y="1629"/>
                    <a:pt x="9728" y="1629"/>
                  </a:cubicBezTo>
                  <a:cubicBezTo>
                    <a:pt x="9731" y="1629"/>
                    <a:pt x="9735" y="1633"/>
                    <a:pt x="9740" y="1644"/>
                  </a:cubicBezTo>
                  <a:lnTo>
                    <a:pt x="9740" y="1679"/>
                  </a:lnTo>
                  <a:cubicBezTo>
                    <a:pt x="9744" y="1679"/>
                    <a:pt x="9748" y="1678"/>
                    <a:pt x="9752" y="1677"/>
                  </a:cubicBezTo>
                  <a:lnTo>
                    <a:pt x="9752" y="1677"/>
                  </a:lnTo>
                  <a:cubicBezTo>
                    <a:pt x="9752" y="1677"/>
                    <a:pt x="9752" y="1678"/>
                    <a:pt x="9752" y="1679"/>
                  </a:cubicBezTo>
                  <a:cubicBezTo>
                    <a:pt x="9758" y="1679"/>
                    <a:pt x="9761" y="1676"/>
                    <a:pt x="9762" y="1675"/>
                  </a:cubicBezTo>
                  <a:lnTo>
                    <a:pt x="9762" y="1675"/>
                  </a:lnTo>
                  <a:cubicBezTo>
                    <a:pt x="9763" y="1676"/>
                    <a:pt x="9764" y="1677"/>
                    <a:pt x="9764" y="1679"/>
                  </a:cubicBezTo>
                  <a:cubicBezTo>
                    <a:pt x="9764" y="1675"/>
                    <a:pt x="9764" y="1674"/>
                    <a:pt x="9763" y="1674"/>
                  </a:cubicBezTo>
                  <a:cubicBezTo>
                    <a:pt x="9763" y="1674"/>
                    <a:pt x="9763" y="1674"/>
                    <a:pt x="9762" y="1675"/>
                  </a:cubicBezTo>
                  <a:lnTo>
                    <a:pt x="9762" y="1675"/>
                  </a:lnTo>
                  <a:cubicBezTo>
                    <a:pt x="9762" y="1674"/>
                    <a:pt x="9761" y="1674"/>
                    <a:pt x="9760" y="1674"/>
                  </a:cubicBezTo>
                  <a:cubicBezTo>
                    <a:pt x="9758" y="1674"/>
                    <a:pt x="9755" y="1675"/>
                    <a:pt x="9752" y="1677"/>
                  </a:cubicBezTo>
                  <a:lnTo>
                    <a:pt x="9752" y="1677"/>
                  </a:lnTo>
                  <a:cubicBezTo>
                    <a:pt x="9753" y="1620"/>
                    <a:pt x="9776" y="1619"/>
                    <a:pt x="9788" y="1584"/>
                  </a:cubicBezTo>
                  <a:cubicBezTo>
                    <a:pt x="9811" y="1584"/>
                    <a:pt x="9847" y="1572"/>
                    <a:pt x="9895" y="1572"/>
                  </a:cubicBezTo>
                  <a:lnTo>
                    <a:pt x="9871" y="1572"/>
                  </a:lnTo>
                  <a:cubicBezTo>
                    <a:pt x="9954" y="1548"/>
                    <a:pt x="9966" y="1525"/>
                    <a:pt x="9990" y="1501"/>
                  </a:cubicBezTo>
                  <a:cubicBezTo>
                    <a:pt x="9930" y="1501"/>
                    <a:pt x="10014" y="1489"/>
                    <a:pt x="9978" y="1477"/>
                  </a:cubicBezTo>
                  <a:cubicBezTo>
                    <a:pt x="9907" y="1477"/>
                    <a:pt x="9954" y="1477"/>
                    <a:pt x="9942" y="1465"/>
                  </a:cubicBezTo>
                  <a:lnTo>
                    <a:pt x="9942" y="1465"/>
                  </a:lnTo>
                  <a:cubicBezTo>
                    <a:pt x="9946" y="1469"/>
                    <a:pt x="9952" y="1470"/>
                    <a:pt x="9960" y="1470"/>
                  </a:cubicBezTo>
                  <a:cubicBezTo>
                    <a:pt x="9978" y="1470"/>
                    <a:pt x="10002" y="1462"/>
                    <a:pt x="10002" y="1453"/>
                  </a:cubicBezTo>
                  <a:lnTo>
                    <a:pt x="9978" y="1453"/>
                  </a:lnTo>
                  <a:cubicBezTo>
                    <a:pt x="10002" y="1453"/>
                    <a:pt x="10050" y="1429"/>
                    <a:pt x="10002" y="1429"/>
                  </a:cubicBezTo>
                  <a:cubicBezTo>
                    <a:pt x="10010" y="1425"/>
                    <a:pt x="10015" y="1424"/>
                    <a:pt x="10019" y="1424"/>
                  </a:cubicBezTo>
                  <a:cubicBezTo>
                    <a:pt x="10027" y="1424"/>
                    <a:pt x="10030" y="1429"/>
                    <a:pt x="10038" y="1429"/>
                  </a:cubicBezTo>
                  <a:cubicBezTo>
                    <a:pt x="10055" y="1423"/>
                    <a:pt x="10050" y="1423"/>
                    <a:pt x="10042" y="1423"/>
                  </a:cubicBezTo>
                  <a:cubicBezTo>
                    <a:pt x="10035" y="1423"/>
                    <a:pt x="10026" y="1423"/>
                    <a:pt x="10038" y="1417"/>
                  </a:cubicBezTo>
                  <a:lnTo>
                    <a:pt x="10050" y="1417"/>
                  </a:lnTo>
                  <a:cubicBezTo>
                    <a:pt x="10038" y="1417"/>
                    <a:pt x="10061" y="1406"/>
                    <a:pt x="10073" y="1394"/>
                  </a:cubicBezTo>
                  <a:lnTo>
                    <a:pt x="10073" y="1394"/>
                  </a:lnTo>
                  <a:cubicBezTo>
                    <a:pt x="10052" y="1397"/>
                    <a:pt x="10041" y="1399"/>
                    <a:pt x="10034" y="1399"/>
                  </a:cubicBezTo>
                  <a:cubicBezTo>
                    <a:pt x="10018" y="1399"/>
                    <a:pt x="10031" y="1390"/>
                    <a:pt x="10014" y="1382"/>
                  </a:cubicBezTo>
                  <a:cubicBezTo>
                    <a:pt x="10038" y="1382"/>
                    <a:pt x="10038" y="1382"/>
                    <a:pt x="10050" y="1370"/>
                  </a:cubicBezTo>
                  <a:lnTo>
                    <a:pt x="10002" y="1370"/>
                  </a:lnTo>
                  <a:cubicBezTo>
                    <a:pt x="9954" y="1370"/>
                    <a:pt x="10038" y="1370"/>
                    <a:pt x="10014" y="1358"/>
                  </a:cubicBezTo>
                  <a:lnTo>
                    <a:pt x="10002" y="1358"/>
                  </a:lnTo>
                  <a:cubicBezTo>
                    <a:pt x="9978" y="1358"/>
                    <a:pt x="10014" y="1346"/>
                    <a:pt x="10050" y="1334"/>
                  </a:cubicBezTo>
                  <a:cubicBezTo>
                    <a:pt x="9919" y="1310"/>
                    <a:pt x="10121" y="1251"/>
                    <a:pt x="10073" y="1215"/>
                  </a:cubicBezTo>
                  <a:lnTo>
                    <a:pt x="10014" y="1215"/>
                  </a:lnTo>
                  <a:cubicBezTo>
                    <a:pt x="10002" y="1215"/>
                    <a:pt x="10002" y="1215"/>
                    <a:pt x="9990" y="1227"/>
                  </a:cubicBezTo>
                  <a:lnTo>
                    <a:pt x="9978" y="1227"/>
                  </a:lnTo>
                  <a:cubicBezTo>
                    <a:pt x="9978" y="1221"/>
                    <a:pt x="9972" y="1221"/>
                    <a:pt x="9968" y="1221"/>
                  </a:cubicBezTo>
                  <a:cubicBezTo>
                    <a:pt x="9963" y="1221"/>
                    <a:pt x="9960" y="1221"/>
                    <a:pt x="9966" y="1215"/>
                  </a:cubicBezTo>
                  <a:lnTo>
                    <a:pt x="9978" y="1215"/>
                  </a:lnTo>
                  <a:lnTo>
                    <a:pt x="10002" y="1191"/>
                  </a:lnTo>
                  <a:cubicBezTo>
                    <a:pt x="9942" y="1191"/>
                    <a:pt x="10002" y="1179"/>
                    <a:pt x="10014" y="1179"/>
                  </a:cubicBezTo>
                  <a:cubicBezTo>
                    <a:pt x="10026" y="1175"/>
                    <a:pt x="10031" y="1174"/>
                    <a:pt x="10035" y="1174"/>
                  </a:cubicBezTo>
                  <a:cubicBezTo>
                    <a:pt x="10041" y="1174"/>
                    <a:pt x="10041" y="1178"/>
                    <a:pt x="10062" y="1179"/>
                  </a:cubicBezTo>
                  <a:lnTo>
                    <a:pt x="10062" y="1179"/>
                  </a:lnTo>
                  <a:lnTo>
                    <a:pt x="10073" y="1167"/>
                  </a:lnTo>
                  <a:lnTo>
                    <a:pt x="10061" y="1167"/>
                  </a:lnTo>
                  <a:cubicBezTo>
                    <a:pt x="10097" y="1156"/>
                    <a:pt x="10073" y="1156"/>
                    <a:pt x="10109" y="1156"/>
                  </a:cubicBezTo>
                  <a:cubicBezTo>
                    <a:pt x="10133" y="1132"/>
                    <a:pt x="10050" y="1144"/>
                    <a:pt x="10109" y="1120"/>
                  </a:cubicBezTo>
                  <a:lnTo>
                    <a:pt x="10050" y="1120"/>
                  </a:lnTo>
                  <a:cubicBezTo>
                    <a:pt x="10061" y="1108"/>
                    <a:pt x="10073" y="1108"/>
                    <a:pt x="10085" y="1108"/>
                  </a:cubicBezTo>
                  <a:lnTo>
                    <a:pt x="10061" y="1108"/>
                  </a:lnTo>
                  <a:cubicBezTo>
                    <a:pt x="10133" y="1096"/>
                    <a:pt x="10085" y="1096"/>
                    <a:pt x="10109" y="1072"/>
                  </a:cubicBezTo>
                  <a:lnTo>
                    <a:pt x="10121" y="1072"/>
                  </a:lnTo>
                  <a:cubicBezTo>
                    <a:pt x="10109" y="1072"/>
                    <a:pt x="10087" y="1072"/>
                    <a:pt x="10096" y="1061"/>
                  </a:cubicBezTo>
                  <a:lnTo>
                    <a:pt x="10096" y="1061"/>
                  </a:lnTo>
                  <a:cubicBezTo>
                    <a:pt x="10087" y="1063"/>
                    <a:pt x="10078" y="1064"/>
                    <a:pt x="10073" y="1064"/>
                  </a:cubicBezTo>
                  <a:cubicBezTo>
                    <a:pt x="10069" y="1064"/>
                    <a:pt x="10068" y="1063"/>
                    <a:pt x="10073" y="1060"/>
                  </a:cubicBezTo>
                  <a:cubicBezTo>
                    <a:pt x="10038" y="1060"/>
                    <a:pt x="10014" y="1072"/>
                    <a:pt x="9978" y="1072"/>
                  </a:cubicBezTo>
                  <a:cubicBezTo>
                    <a:pt x="10014" y="1072"/>
                    <a:pt x="10014" y="1060"/>
                    <a:pt x="9990" y="1060"/>
                  </a:cubicBezTo>
                  <a:lnTo>
                    <a:pt x="10002" y="1060"/>
                  </a:lnTo>
                  <a:lnTo>
                    <a:pt x="9978" y="1048"/>
                  </a:lnTo>
                  <a:lnTo>
                    <a:pt x="10050" y="1048"/>
                  </a:lnTo>
                  <a:cubicBezTo>
                    <a:pt x="10002" y="1048"/>
                    <a:pt x="10038" y="1036"/>
                    <a:pt x="10050" y="1025"/>
                  </a:cubicBezTo>
                  <a:lnTo>
                    <a:pt x="10073" y="1025"/>
                  </a:lnTo>
                  <a:cubicBezTo>
                    <a:pt x="10038" y="1025"/>
                    <a:pt x="10038" y="1013"/>
                    <a:pt x="10050" y="1001"/>
                  </a:cubicBezTo>
                  <a:lnTo>
                    <a:pt x="10073" y="1001"/>
                  </a:lnTo>
                  <a:cubicBezTo>
                    <a:pt x="10050" y="1001"/>
                    <a:pt x="10085" y="989"/>
                    <a:pt x="10109" y="989"/>
                  </a:cubicBezTo>
                  <a:cubicBezTo>
                    <a:pt x="10061" y="977"/>
                    <a:pt x="10192" y="953"/>
                    <a:pt x="10121" y="953"/>
                  </a:cubicBezTo>
                  <a:lnTo>
                    <a:pt x="10145" y="941"/>
                  </a:lnTo>
                  <a:cubicBezTo>
                    <a:pt x="10085" y="941"/>
                    <a:pt x="10169" y="917"/>
                    <a:pt x="10073" y="917"/>
                  </a:cubicBezTo>
                  <a:cubicBezTo>
                    <a:pt x="10120" y="904"/>
                    <a:pt x="10116" y="900"/>
                    <a:pt x="10099" y="900"/>
                  </a:cubicBezTo>
                  <a:cubicBezTo>
                    <a:pt x="10085" y="900"/>
                    <a:pt x="10064" y="902"/>
                    <a:pt x="10054" y="902"/>
                  </a:cubicBezTo>
                  <a:cubicBezTo>
                    <a:pt x="10044" y="902"/>
                    <a:pt x="10045" y="901"/>
                    <a:pt x="10073" y="894"/>
                  </a:cubicBezTo>
                  <a:lnTo>
                    <a:pt x="10061" y="894"/>
                  </a:lnTo>
                  <a:cubicBezTo>
                    <a:pt x="10073" y="846"/>
                    <a:pt x="10121" y="786"/>
                    <a:pt x="10061" y="739"/>
                  </a:cubicBezTo>
                  <a:lnTo>
                    <a:pt x="10085" y="739"/>
                  </a:lnTo>
                  <a:cubicBezTo>
                    <a:pt x="10097" y="715"/>
                    <a:pt x="10097" y="679"/>
                    <a:pt x="10085" y="655"/>
                  </a:cubicBezTo>
                  <a:cubicBezTo>
                    <a:pt x="10089" y="655"/>
                    <a:pt x="10093" y="655"/>
                    <a:pt x="10097" y="655"/>
                  </a:cubicBezTo>
                  <a:cubicBezTo>
                    <a:pt x="10192" y="655"/>
                    <a:pt x="10184" y="799"/>
                    <a:pt x="10288" y="822"/>
                  </a:cubicBezTo>
                  <a:cubicBezTo>
                    <a:pt x="10300" y="798"/>
                    <a:pt x="10300" y="786"/>
                    <a:pt x="10311" y="763"/>
                  </a:cubicBezTo>
                  <a:cubicBezTo>
                    <a:pt x="10323" y="751"/>
                    <a:pt x="10323" y="751"/>
                    <a:pt x="10323" y="739"/>
                  </a:cubicBezTo>
                  <a:lnTo>
                    <a:pt x="10323" y="739"/>
                  </a:lnTo>
                  <a:cubicBezTo>
                    <a:pt x="10311" y="751"/>
                    <a:pt x="10300" y="751"/>
                    <a:pt x="10300" y="751"/>
                  </a:cubicBezTo>
                  <a:cubicBezTo>
                    <a:pt x="10309" y="741"/>
                    <a:pt x="10326" y="708"/>
                    <a:pt x="10339" y="708"/>
                  </a:cubicBezTo>
                  <a:cubicBezTo>
                    <a:pt x="10342" y="708"/>
                    <a:pt x="10345" y="710"/>
                    <a:pt x="10347" y="715"/>
                  </a:cubicBezTo>
                  <a:cubicBezTo>
                    <a:pt x="10335" y="727"/>
                    <a:pt x="10335" y="727"/>
                    <a:pt x="10335" y="727"/>
                  </a:cubicBezTo>
                  <a:cubicBezTo>
                    <a:pt x="10338" y="729"/>
                    <a:pt x="10340" y="730"/>
                    <a:pt x="10341" y="730"/>
                  </a:cubicBezTo>
                  <a:cubicBezTo>
                    <a:pt x="10346" y="730"/>
                    <a:pt x="10348" y="723"/>
                    <a:pt x="10353" y="723"/>
                  </a:cubicBezTo>
                  <a:cubicBezTo>
                    <a:pt x="10355" y="723"/>
                    <a:pt x="10357" y="724"/>
                    <a:pt x="10359" y="727"/>
                  </a:cubicBezTo>
                  <a:cubicBezTo>
                    <a:pt x="10359" y="739"/>
                    <a:pt x="10359" y="727"/>
                    <a:pt x="10359" y="751"/>
                  </a:cubicBezTo>
                  <a:lnTo>
                    <a:pt x="10371" y="786"/>
                  </a:lnTo>
                  <a:cubicBezTo>
                    <a:pt x="10384" y="773"/>
                    <a:pt x="10393" y="768"/>
                    <a:pt x="10398" y="768"/>
                  </a:cubicBezTo>
                  <a:cubicBezTo>
                    <a:pt x="10413" y="768"/>
                    <a:pt x="10407" y="802"/>
                    <a:pt x="10407" y="810"/>
                  </a:cubicBezTo>
                  <a:cubicBezTo>
                    <a:pt x="10395" y="828"/>
                    <a:pt x="10389" y="828"/>
                    <a:pt x="10383" y="828"/>
                  </a:cubicBezTo>
                  <a:cubicBezTo>
                    <a:pt x="10377" y="828"/>
                    <a:pt x="10371" y="828"/>
                    <a:pt x="10359" y="846"/>
                  </a:cubicBezTo>
                  <a:lnTo>
                    <a:pt x="10359" y="882"/>
                  </a:lnTo>
                  <a:lnTo>
                    <a:pt x="10371" y="846"/>
                  </a:lnTo>
                  <a:lnTo>
                    <a:pt x="10383" y="870"/>
                  </a:lnTo>
                  <a:cubicBezTo>
                    <a:pt x="10383" y="861"/>
                    <a:pt x="10389" y="853"/>
                    <a:pt x="10392" y="853"/>
                  </a:cubicBezTo>
                  <a:cubicBezTo>
                    <a:pt x="10394" y="853"/>
                    <a:pt x="10395" y="854"/>
                    <a:pt x="10395" y="858"/>
                  </a:cubicBezTo>
                  <a:cubicBezTo>
                    <a:pt x="10395" y="870"/>
                    <a:pt x="10395" y="870"/>
                    <a:pt x="10383" y="882"/>
                  </a:cubicBezTo>
                  <a:lnTo>
                    <a:pt x="10383" y="882"/>
                  </a:lnTo>
                  <a:lnTo>
                    <a:pt x="10407" y="858"/>
                  </a:lnTo>
                  <a:lnTo>
                    <a:pt x="10407" y="858"/>
                  </a:lnTo>
                  <a:cubicBezTo>
                    <a:pt x="10383" y="894"/>
                    <a:pt x="10407" y="882"/>
                    <a:pt x="10395" y="917"/>
                  </a:cubicBezTo>
                  <a:cubicBezTo>
                    <a:pt x="10400" y="925"/>
                    <a:pt x="10407" y="928"/>
                    <a:pt x="10414" y="928"/>
                  </a:cubicBezTo>
                  <a:cubicBezTo>
                    <a:pt x="10426" y="928"/>
                    <a:pt x="10440" y="920"/>
                    <a:pt x="10450" y="920"/>
                  </a:cubicBezTo>
                  <a:cubicBezTo>
                    <a:pt x="10460" y="920"/>
                    <a:pt x="10466" y="927"/>
                    <a:pt x="10466" y="953"/>
                  </a:cubicBezTo>
                  <a:cubicBezTo>
                    <a:pt x="10466" y="933"/>
                    <a:pt x="10493" y="903"/>
                    <a:pt x="10508" y="903"/>
                  </a:cubicBezTo>
                  <a:cubicBezTo>
                    <a:pt x="10510" y="903"/>
                    <a:pt x="10512" y="904"/>
                    <a:pt x="10514" y="905"/>
                  </a:cubicBezTo>
                  <a:cubicBezTo>
                    <a:pt x="10514" y="917"/>
                    <a:pt x="10514" y="929"/>
                    <a:pt x="10502" y="941"/>
                  </a:cubicBezTo>
                  <a:lnTo>
                    <a:pt x="10526" y="929"/>
                  </a:lnTo>
                  <a:lnTo>
                    <a:pt x="10526" y="929"/>
                  </a:lnTo>
                  <a:cubicBezTo>
                    <a:pt x="10502" y="1001"/>
                    <a:pt x="10538" y="965"/>
                    <a:pt x="10550" y="1001"/>
                  </a:cubicBezTo>
                  <a:lnTo>
                    <a:pt x="10550" y="1013"/>
                  </a:lnTo>
                  <a:cubicBezTo>
                    <a:pt x="10558" y="1004"/>
                    <a:pt x="10566" y="996"/>
                    <a:pt x="10575" y="996"/>
                  </a:cubicBezTo>
                  <a:cubicBezTo>
                    <a:pt x="10578" y="996"/>
                    <a:pt x="10582" y="997"/>
                    <a:pt x="10585" y="1001"/>
                  </a:cubicBezTo>
                  <a:lnTo>
                    <a:pt x="10573" y="1036"/>
                  </a:lnTo>
                  <a:cubicBezTo>
                    <a:pt x="10573" y="1039"/>
                    <a:pt x="10574" y="1040"/>
                    <a:pt x="10575" y="1040"/>
                  </a:cubicBezTo>
                  <a:cubicBezTo>
                    <a:pt x="10582" y="1040"/>
                    <a:pt x="10608" y="993"/>
                    <a:pt x="10618" y="993"/>
                  </a:cubicBezTo>
                  <a:cubicBezTo>
                    <a:pt x="10620" y="993"/>
                    <a:pt x="10621" y="995"/>
                    <a:pt x="10621" y="1001"/>
                  </a:cubicBezTo>
                  <a:cubicBezTo>
                    <a:pt x="10645" y="965"/>
                    <a:pt x="10645" y="941"/>
                    <a:pt x="10657" y="906"/>
                  </a:cubicBezTo>
                  <a:lnTo>
                    <a:pt x="10657" y="906"/>
                  </a:lnTo>
                  <a:cubicBezTo>
                    <a:pt x="10649" y="929"/>
                    <a:pt x="10651" y="942"/>
                    <a:pt x="10657" y="942"/>
                  </a:cubicBezTo>
                  <a:cubicBezTo>
                    <a:pt x="10660" y="942"/>
                    <a:pt x="10664" y="938"/>
                    <a:pt x="10669" y="929"/>
                  </a:cubicBezTo>
                  <a:cubicBezTo>
                    <a:pt x="10676" y="926"/>
                    <a:pt x="10680" y="924"/>
                    <a:pt x="10681" y="924"/>
                  </a:cubicBezTo>
                  <a:lnTo>
                    <a:pt x="10681" y="924"/>
                  </a:lnTo>
                  <a:cubicBezTo>
                    <a:pt x="10686" y="924"/>
                    <a:pt x="10677" y="933"/>
                    <a:pt x="10669" y="941"/>
                  </a:cubicBezTo>
                  <a:lnTo>
                    <a:pt x="10692" y="929"/>
                  </a:lnTo>
                  <a:lnTo>
                    <a:pt x="10692" y="929"/>
                  </a:lnTo>
                  <a:cubicBezTo>
                    <a:pt x="10703" y="929"/>
                    <a:pt x="10684" y="969"/>
                    <a:pt x="10663" y="985"/>
                  </a:cubicBezTo>
                  <a:lnTo>
                    <a:pt x="10663" y="985"/>
                  </a:lnTo>
                  <a:cubicBezTo>
                    <a:pt x="10671" y="980"/>
                    <a:pt x="10677" y="979"/>
                    <a:pt x="10681" y="979"/>
                  </a:cubicBezTo>
                  <a:cubicBezTo>
                    <a:pt x="10694" y="979"/>
                    <a:pt x="10696" y="993"/>
                    <a:pt x="10704" y="1001"/>
                  </a:cubicBezTo>
                  <a:lnTo>
                    <a:pt x="10681" y="1025"/>
                  </a:lnTo>
                  <a:lnTo>
                    <a:pt x="10704" y="1036"/>
                  </a:lnTo>
                  <a:cubicBezTo>
                    <a:pt x="10716" y="1025"/>
                    <a:pt x="10725" y="1019"/>
                    <a:pt x="10733" y="1019"/>
                  </a:cubicBezTo>
                  <a:cubicBezTo>
                    <a:pt x="10740" y="1019"/>
                    <a:pt x="10746" y="1025"/>
                    <a:pt x="10752" y="1036"/>
                  </a:cubicBezTo>
                  <a:lnTo>
                    <a:pt x="10736" y="1058"/>
                  </a:lnTo>
                  <a:lnTo>
                    <a:pt x="10736" y="1058"/>
                  </a:lnTo>
                  <a:cubicBezTo>
                    <a:pt x="10737" y="1058"/>
                    <a:pt x="10739" y="1058"/>
                    <a:pt x="10740" y="1058"/>
                  </a:cubicBezTo>
                  <a:cubicBezTo>
                    <a:pt x="10761" y="1058"/>
                    <a:pt x="10750" y="1087"/>
                    <a:pt x="10740" y="1108"/>
                  </a:cubicBezTo>
                  <a:cubicBezTo>
                    <a:pt x="10746" y="1104"/>
                    <a:pt x="10750" y="1102"/>
                    <a:pt x="10753" y="1102"/>
                  </a:cubicBezTo>
                  <a:cubicBezTo>
                    <a:pt x="10775" y="1102"/>
                    <a:pt x="10766" y="1170"/>
                    <a:pt x="10788" y="1170"/>
                  </a:cubicBezTo>
                  <a:cubicBezTo>
                    <a:pt x="10794" y="1170"/>
                    <a:pt x="10801" y="1166"/>
                    <a:pt x="10812" y="1156"/>
                  </a:cubicBezTo>
                  <a:lnTo>
                    <a:pt x="10812" y="1156"/>
                  </a:lnTo>
                  <a:lnTo>
                    <a:pt x="10800" y="1179"/>
                  </a:lnTo>
                  <a:cubicBezTo>
                    <a:pt x="10810" y="1173"/>
                    <a:pt x="10818" y="1171"/>
                    <a:pt x="10824" y="1171"/>
                  </a:cubicBezTo>
                  <a:cubicBezTo>
                    <a:pt x="10846" y="1171"/>
                    <a:pt x="10853" y="1195"/>
                    <a:pt x="10870" y="1195"/>
                  </a:cubicBezTo>
                  <a:cubicBezTo>
                    <a:pt x="10878" y="1195"/>
                    <a:pt x="10890" y="1188"/>
                    <a:pt x="10907" y="1167"/>
                  </a:cubicBezTo>
                  <a:lnTo>
                    <a:pt x="10907" y="1167"/>
                  </a:lnTo>
                  <a:cubicBezTo>
                    <a:pt x="10904" y="1198"/>
                    <a:pt x="10907" y="1208"/>
                    <a:pt x="10913" y="1208"/>
                  </a:cubicBezTo>
                  <a:cubicBezTo>
                    <a:pt x="10926" y="1208"/>
                    <a:pt x="10950" y="1169"/>
                    <a:pt x="10961" y="1169"/>
                  </a:cubicBezTo>
                  <a:cubicBezTo>
                    <a:pt x="10966" y="1169"/>
                    <a:pt x="10968" y="1175"/>
                    <a:pt x="10967" y="1192"/>
                  </a:cubicBezTo>
                  <a:lnTo>
                    <a:pt x="10967" y="1192"/>
                  </a:lnTo>
                  <a:cubicBezTo>
                    <a:pt x="11062" y="1263"/>
                    <a:pt x="11145" y="1370"/>
                    <a:pt x="11276" y="1382"/>
                  </a:cubicBezTo>
                  <a:lnTo>
                    <a:pt x="11264" y="1406"/>
                  </a:lnTo>
                  <a:cubicBezTo>
                    <a:pt x="11395" y="1525"/>
                    <a:pt x="11562" y="1572"/>
                    <a:pt x="11705" y="1691"/>
                  </a:cubicBezTo>
                  <a:cubicBezTo>
                    <a:pt x="11728" y="1679"/>
                    <a:pt x="11752" y="1632"/>
                    <a:pt x="11776" y="1620"/>
                  </a:cubicBezTo>
                  <a:cubicBezTo>
                    <a:pt x="11776" y="1620"/>
                    <a:pt x="11788" y="1632"/>
                    <a:pt x="11776" y="1656"/>
                  </a:cubicBezTo>
                  <a:cubicBezTo>
                    <a:pt x="11752" y="1656"/>
                    <a:pt x="11752" y="1679"/>
                    <a:pt x="11740" y="1691"/>
                  </a:cubicBezTo>
                  <a:cubicBezTo>
                    <a:pt x="11758" y="1700"/>
                    <a:pt x="11763" y="1723"/>
                    <a:pt x="11779" y="1723"/>
                  </a:cubicBezTo>
                  <a:cubicBezTo>
                    <a:pt x="11785" y="1723"/>
                    <a:pt x="11791" y="1721"/>
                    <a:pt x="11800" y="1715"/>
                  </a:cubicBezTo>
                  <a:lnTo>
                    <a:pt x="11800" y="1679"/>
                  </a:lnTo>
                  <a:cubicBezTo>
                    <a:pt x="11812" y="1679"/>
                    <a:pt x="11824" y="1691"/>
                    <a:pt x="11824" y="1691"/>
                  </a:cubicBezTo>
                  <a:cubicBezTo>
                    <a:pt x="11812" y="1703"/>
                    <a:pt x="11800" y="1739"/>
                    <a:pt x="11788" y="1751"/>
                  </a:cubicBezTo>
                  <a:cubicBezTo>
                    <a:pt x="11806" y="1738"/>
                    <a:pt x="11816" y="1733"/>
                    <a:pt x="11822" y="1733"/>
                  </a:cubicBezTo>
                  <a:cubicBezTo>
                    <a:pt x="11840" y="1733"/>
                    <a:pt x="11804" y="1787"/>
                    <a:pt x="11829" y="1787"/>
                  </a:cubicBezTo>
                  <a:cubicBezTo>
                    <a:pt x="11831" y="1787"/>
                    <a:pt x="11833" y="1787"/>
                    <a:pt x="11835" y="1787"/>
                  </a:cubicBezTo>
                  <a:cubicBezTo>
                    <a:pt x="11883" y="1727"/>
                    <a:pt x="11955" y="1691"/>
                    <a:pt x="12002" y="1667"/>
                  </a:cubicBezTo>
                  <a:lnTo>
                    <a:pt x="12002" y="1691"/>
                  </a:lnTo>
                  <a:cubicBezTo>
                    <a:pt x="12001" y="1690"/>
                    <a:pt x="12000" y="1690"/>
                    <a:pt x="11999" y="1690"/>
                  </a:cubicBezTo>
                  <a:cubicBezTo>
                    <a:pt x="11989" y="1690"/>
                    <a:pt x="11979" y="1729"/>
                    <a:pt x="11961" y="1729"/>
                  </a:cubicBezTo>
                  <a:cubicBezTo>
                    <a:pt x="11959" y="1729"/>
                    <a:pt x="11957" y="1728"/>
                    <a:pt x="11955" y="1727"/>
                  </a:cubicBezTo>
                  <a:lnTo>
                    <a:pt x="11955" y="1727"/>
                  </a:lnTo>
                  <a:cubicBezTo>
                    <a:pt x="11966" y="1751"/>
                    <a:pt x="11990" y="1739"/>
                    <a:pt x="12002" y="1751"/>
                  </a:cubicBezTo>
                  <a:cubicBezTo>
                    <a:pt x="12014" y="1739"/>
                    <a:pt x="12026" y="1715"/>
                    <a:pt x="12038" y="1715"/>
                  </a:cubicBezTo>
                  <a:lnTo>
                    <a:pt x="12038" y="1715"/>
                  </a:lnTo>
                  <a:cubicBezTo>
                    <a:pt x="12038" y="1727"/>
                    <a:pt x="12014" y="1763"/>
                    <a:pt x="12026" y="1775"/>
                  </a:cubicBezTo>
                  <a:lnTo>
                    <a:pt x="12002" y="1787"/>
                  </a:lnTo>
                  <a:cubicBezTo>
                    <a:pt x="11998" y="1794"/>
                    <a:pt x="12000" y="1797"/>
                    <a:pt x="12003" y="1797"/>
                  </a:cubicBezTo>
                  <a:cubicBezTo>
                    <a:pt x="12010" y="1797"/>
                    <a:pt x="12026" y="1787"/>
                    <a:pt x="12026" y="1787"/>
                  </a:cubicBezTo>
                  <a:lnTo>
                    <a:pt x="12026" y="1787"/>
                  </a:lnTo>
                  <a:cubicBezTo>
                    <a:pt x="12014" y="1810"/>
                    <a:pt x="12026" y="1822"/>
                    <a:pt x="12002" y="1858"/>
                  </a:cubicBezTo>
                  <a:cubicBezTo>
                    <a:pt x="12038" y="1834"/>
                    <a:pt x="12038" y="1846"/>
                    <a:pt x="12062" y="1834"/>
                  </a:cubicBezTo>
                  <a:cubicBezTo>
                    <a:pt x="12062" y="1814"/>
                    <a:pt x="12069" y="1809"/>
                    <a:pt x="12080" y="1804"/>
                  </a:cubicBezTo>
                  <a:lnTo>
                    <a:pt x="12080" y="1804"/>
                  </a:lnTo>
                  <a:cubicBezTo>
                    <a:pt x="12080" y="1804"/>
                    <a:pt x="12080" y="1804"/>
                    <a:pt x="12080" y="1804"/>
                  </a:cubicBezTo>
                  <a:cubicBezTo>
                    <a:pt x="12071" y="1804"/>
                    <a:pt x="12056" y="1804"/>
                    <a:pt x="12038" y="1822"/>
                  </a:cubicBezTo>
                  <a:cubicBezTo>
                    <a:pt x="12038" y="1798"/>
                    <a:pt x="12109" y="1763"/>
                    <a:pt x="12086" y="1763"/>
                  </a:cubicBezTo>
                  <a:cubicBezTo>
                    <a:pt x="12093" y="1760"/>
                    <a:pt x="12098" y="1759"/>
                    <a:pt x="12103" y="1759"/>
                  </a:cubicBezTo>
                  <a:cubicBezTo>
                    <a:pt x="12115" y="1759"/>
                    <a:pt x="12118" y="1766"/>
                    <a:pt x="12134" y="1766"/>
                  </a:cubicBezTo>
                  <a:cubicBezTo>
                    <a:pt x="12139" y="1766"/>
                    <a:pt x="12147" y="1765"/>
                    <a:pt x="12157" y="1763"/>
                  </a:cubicBezTo>
                  <a:cubicBezTo>
                    <a:pt x="12145" y="1751"/>
                    <a:pt x="12181" y="1727"/>
                    <a:pt x="12181" y="1715"/>
                  </a:cubicBezTo>
                  <a:lnTo>
                    <a:pt x="12181" y="1715"/>
                  </a:lnTo>
                  <a:cubicBezTo>
                    <a:pt x="12205" y="1727"/>
                    <a:pt x="12181" y="1727"/>
                    <a:pt x="12169" y="1763"/>
                  </a:cubicBezTo>
                  <a:cubicBezTo>
                    <a:pt x="12177" y="1771"/>
                    <a:pt x="12168" y="1785"/>
                    <a:pt x="12174" y="1785"/>
                  </a:cubicBezTo>
                  <a:cubicBezTo>
                    <a:pt x="12176" y="1785"/>
                    <a:pt x="12182" y="1782"/>
                    <a:pt x="12193" y="1775"/>
                  </a:cubicBezTo>
                  <a:lnTo>
                    <a:pt x="12193" y="1775"/>
                  </a:lnTo>
                  <a:cubicBezTo>
                    <a:pt x="12205" y="1798"/>
                    <a:pt x="12169" y="1798"/>
                    <a:pt x="12169" y="1822"/>
                  </a:cubicBezTo>
                  <a:cubicBezTo>
                    <a:pt x="12165" y="1825"/>
                    <a:pt x="12161" y="1826"/>
                    <a:pt x="12158" y="1826"/>
                  </a:cubicBezTo>
                  <a:cubicBezTo>
                    <a:pt x="12145" y="1826"/>
                    <a:pt x="12140" y="1806"/>
                    <a:pt x="12129" y="1806"/>
                  </a:cubicBezTo>
                  <a:cubicBezTo>
                    <a:pt x="12120" y="1806"/>
                    <a:pt x="12108" y="1817"/>
                    <a:pt x="12086" y="1858"/>
                  </a:cubicBezTo>
                  <a:cubicBezTo>
                    <a:pt x="12084" y="1856"/>
                    <a:pt x="12082" y="1856"/>
                    <a:pt x="12079" y="1856"/>
                  </a:cubicBezTo>
                  <a:cubicBezTo>
                    <a:pt x="12066" y="1856"/>
                    <a:pt x="12045" y="1872"/>
                    <a:pt x="12033" y="1872"/>
                  </a:cubicBezTo>
                  <a:cubicBezTo>
                    <a:pt x="12030" y="1872"/>
                    <a:pt x="12028" y="1872"/>
                    <a:pt x="12026" y="1870"/>
                  </a:cubicBezTo>
                  <a:lnTo>
                    <a:pt x="12026" y="1870"/>
                  </a:lnTo>
                  <a:cubicBezTo>
                    <a:pt x="12026" y="1890"/>
                    <a:pt x="12026" y="1920"/>
                    <a:pt x="12041" y="1920"/>
                  </a:cubicBezTo>
                  <a:cubicBezTo>
                    <a:pt x="12044" y="1920"/>
                    <a:pt x="12047" y="1919"/>
                    <a:pt x="12050" y="1918"/>
                  </a:cubicBezTo>
                  <a:lnTo>
                    <a:pt x="12086" y="1870"/>
                  </a:lnTo>
                  <a:cubicBezTo>
                    <a:pt x="12096" y="1870"/>
                    <a:pt x="12123" y="1844"/>
                    <a:pt x="12131" y="1844"/>
                  </a:cubicBezTo>
                  <a:cubicBezTo>
                    <a:pt x="12132" y="1844"/>
                    <a:pt x="12133" y="1844"/>
                    <a:pt x="12133" y="1846"/>
                  </a:cubicBezTo>
                  <a:cubicBezTo>
                    <a:pt x="12121" y="1858"/>
                    <a:pt x="12109" y="1882"/>
                    <a:pt x="12121" y="1882"/>
                  </a:cubicBezTo>
                  <a:cubicBezTo>
                    <a:pt x="12121" y="1882"/>
                    <a:pt x="12121" y="1882"/>
                    <a:pt x="12121" y="1870"/>
                  </a:cubicBezTo>
                  <a:cubicBezTo>
                    <a:pt x="12142" y="1870"/>
                    <a:pt x="12162" y="1844"/>
                    <a:pt x="12182" y="1844"/>
                  </a:cubicBezTo>
                  <a:cubicBezTo>
                    <a:pt x="12186" y="1844"/>
                    <a:pt x="12189" y="1844"/>
                    <a:pt x="12193" y="1846"/>
                  </a:cubicBezTo>
                  <a:cubicBezTo>
                    <a:pt x="12193" y="1822"/>
                    <a:pt x="12205" y="1798"/>
                    <a:pt x="12205" y="1763"/>
                  </a:cubicBezTo>
                  <a:cubicBezTo>
                    <a:pt x="12212" y="1751"/>
                    <a:pt x="12216" y="1747"/>
                    <a:pt x="12218" y="1747"/>
                  </a:cubicBezTo>
                  <a:cubicBezTo>
                    <a:pt x="12223" y="1747"/>
                    <a:pt x="12220" y="1767"/>
                    <a:pt x="12228" y="1775"/>
                  </a:cubicBezTo>
                  <a:cubicBezTo>
                    <a:pt x="12216" y="1775"/>
                    <a:pt x="12216" y="1775"/>
                    <a:pt x="12216" y="1787"/>
                  </a:cubicBezTo>
                  <a:lnTo>
                    <a:pt x="12240" y="1775"/>
                  </a:lnTo>
                  <a:lnTo>
                    <a:pt x="12240" y="1775"/>
                  </a:lnTo>
                  <a:cubicBezTo>
                    <a:pt x="12240" y="1798"/>
                    <a:pt x="12193" y="1822"/>
                    <a:pt x="12193" y="1846"/>
                  </a:cubicBezTo>
                  <a:cubicBezTo>
                    <a:pt x="12188" y="1864"/>
                    <a:pt x="12192" y="1868"/>
                    <a:pt x="12198" y="1868"/>
                  </a:cubicBezTo>
                  <a:cubicBezTo>
                    <a:pt x="12204" y="1868"/>
                    <a:pt x="12213" y="1863"/>
                    <a:pt x="12217" y="1863"/>
                  </a:cubicBezTo>
                  <a:lnTo>
                    <a:pt x="12217" y="1863"/>
                  </a:lnTo>
                  <a:cubicBezTo>
                    <a:pt x="12219" y="1863"/>
                    <a:pt x="12219" y="1864"/>
                    <a:pt x="12216" y="1870"/>
                  </a:cubicBezTo>
                  <a:cubicBezTo>
                    <a:pt x="12216" y="1870"/>
                    <a:pt x="12228" y="1858"/>
                    <a:pt x="12228" y="1858"/>
                  </a:cubicBezTo>
                  <a:cubicBezTo>
                    <a:pt x="12234" y="1858"/>
                    <a:pt x="12240" y="1861"/>
                    <a:pt x="12248" y="1861"/>
                  </a:cubicBezTo>
                  <a:cubicBezTo>
                    <a:pt x="12255" y="1861"/>
                    <a:pt x="12264" y="1858"/>
                    <a:pt x="12276" y="1846"/>
                  </a:cubicBezTo>
                  <a:lnTo>
                    <a:pt x="12276" y="1846"/>
                  </a:lnTo>
                  <a:cubicBezTo>
                    <a:pt x="12272" y="1850"/>
                    <a:pt x="12272" y="1851"/>
                    <a:pt x="12274" y="1851"/>
                  </a:cubicBezTo>
                  <a:cubicBezTo>
                    <a:pt x="12279" y="1851"/>
                    <a:pt x="12292" y="1846"/>
                    <a:pt x="12300" y="1846"/>
                  </a:cubicBezTo>
                  <a:cubicBezTo>
                    <a:pt x="12306" y="1840"/>
                    <a:pt x="12320" y="1829"/>
                    <a:pt x="12327" y="1829"/>
                  </a:cubicBezTo>
                  <a:cubicBezTo>
                    <a:pt x="12333" y="1829"/>
                    <a:pt x="12334" y="1836"/>
                    <a:pt x="12324" y="1858"/>
                  </a:cubicBezTo>
                  <a:cubicBezTo>
                    <a:pt x="12324" y="1870"/>
                    <a:pt x="12324" y="1894"/>
                    <a:pt x="12312" y="1906"/>
                  </a:cubicBezTo>
                  <a:lnTo>
                    <a:pt x="12324" y="1929"/>
                  </a:lnTo>
                  <a:lnTo>
                    <a:pt x="12300" y="1965"/>
                  </a:lnTo>
                  <a:cubicBezTo>
                    <a:pt x="12304" y="1967"/>
                    <a:pt x="12308" y="1968"/>
                    <a:pt x="12312" y="1968"/>
                  </a:cubicBezTo>
                  <a:cubicBezTo>
                    <a:pt x="12329" y="1968"/>
                    <a:pt x="12342" y="1947"/>
                    <a:pt x="12371" y="1918"/>
                  </a:cubicBezTo>
                  <a:cubicBezTo>
                    <a:pt x="12371" y="1940"/>
                    <a:pt x="12386" y="1948"/>
                    <a:pt x="12399" y="1948"/>
                  </a:cubicBezTo>
                  <a:cubicBezTo>
                    <a:pt x="12407" y="1948"/>
                    <a:pt x="12415" y="1946"/>
                    <a:pt x="12419" y="1941"/>
                  </a:cubicBezTo>
                  <a:cubicBezTo>
                    <a:pt x="12419" y="1918"/>
                    <a:pt x="12395" y="1918"/>
                    <a:pt x="12395" y="1894"/>
                  </a:cubicBezTo>
                  <a:cubicBezTo>
                    <a:pt x="12395" y="1906"/>
                    <a:pt x="12383" y="1918"/>
                    <a:pt x="12383" y="1929"/>
                  </a:cubicBezTo>
                  <a:cubicBezTo>
                    <a:pt x="12371" y="1918"/>
                    <a:pt x="12383" y="1906"/>
                    <a:pt x="12395" y="1882"/>
                  </a:cubicBezTo>
                  <a:cubicBezTo>
                    <a:pt x="12401" y="1876"/>
                    <a:pt x="12405" y="1874"/>
                    <a:pt x="12408" y="1874"/>
                  </a:cubicBezTo>
                  <a:cubicBezTo>
                    <a:pt x="12422" y="1874"/>
                    <a:pt x="12412" y="1921"/>
                    <a:pt x="12416" y="1921"/>
                  </a:cubicBezTo>
                  <a:cubicBezTo>
                    <a:pt x="12417" y="1921"/>
                    <a:pt x="12418" y="1920"/>
                    <a:pt x="12419" y="1918"/>
                  </a:cubicBezTo>
                  <a:cubicBezTo>
                    <a:pt x="12426" y="1915"/>
                    <a:pt x="12430" y="1914"/>
                    <a:pt x="12433" y="1914"/>
                  </a:cubicBezTo>
                  <a:cubicBezTo>
                    <a:pt x="12446" y="1914"/>
                    <a:pt x="12429" y="1932"/>
                    <a:pt x="12419" y="1941"/>
                  </a:cubicBezTo>
                  <a:cubicBezTo>
                    <a:pt x="12419" y="1941"/>
                    <a:pt x="12419" y="1941"/>
                    <a:pt x="12431" y="1953"/>
                  </a:cubicBezTo>
                  <a:lnTo>
                    <a:pt x="12431" y="1929"/>
                  </a:lnTo>
                  <a:cubicBezTo>
                    <a:pt x="12433" y="1932"/>
                    <a:pt x="12436" y="1933"/>
                    <a:pt x="12438" y="1933"/>
                  </a:cubicBezTo>
                  <a:cubicBezTo>
                    <a:pt x="12445" y="1933"/>
                    <a:pt x="12452" y="1926"/>
                    <a:pt x="12459" y="1926"/>
                  </a:cubicBezTo>
                  <a:cubicBezTo>
                    <a:pt x="12461" y="1926"/>
                    <a:pt x="12464" y="1927"/>
                    <a:pt x="12467" y="1929"/>
                  </a:cubicBezTo>
                  <a:lnTo>
                    <a:pt x="12455" y="1941"/>
                  </a:lnTo>
                  <a:cubicBezTo>
                    <a:pt x="12450" y="1959"/>
                    <a:pt x="12454" y="1964"/>
                    <a:pt x="12460" y="1964"/>
                  </a:cubicBezTo>
                  <a:cubicBezTo>
                    <a:pt x="12467" y="1964"/>
                    <a:pt x="12478" y="1958"/>
                    <a:pt x="12484" y="1958"/>
                  </a:cubicBezTo>
                  <a:cubicBezTo>
                    <a:pt x="12488" y="1958"/>
                    <a:pt x="12490" y="1960"/>
                    <a:pt x="12490" y="1965"/>
                  </a:cubicBezTo>
                  <a:cubicBezTo>
                    <a:pt x="12490" y="1974"/>
                    <a:pt x="12469" y="2012"/>
                    <a:pt x="12470" y="2012"/>
                  </a:cubicBezTo>
                  <a:cubicBezTo>
                    <a:pt x="12471" y="2012"/>
                    <a:pt x="12473" y="2009"/>
                    <a:pt x="12478" y="2001"/>
                  </a:cubicBezTo>
                  <a:cubicBezTo>
                    <a:pt x="12478" y="2005"/>
                    <a:pt x="12480" y="2006"/>
                    <a:pt x="12482" y="2006"/>
                  </a:cubicBezTo>
                  <a:cubicBezTo>
                    <a:pt x="12485" y="2006"/>
                    <a:pt x="12490" y="2001"/>
                    <a:pt x="12490" y="2001"/>
                  </a:cubicBezTo>
                  <a:lnTo>
                    <a:pt x="12502" y="2013"/>
                  </a:lnTo>
                  <a:cubicBezTo>
                    <a:pt x="12490" y="2001"/>
                    <a:pt x="12490" y="2001"/>
                    <a:pt x="12502" y="2001"/>
                  </a:cubicBezTo>
                  <a:cubicBezTo>
                    <a:pt x="12502" y="1992"/>
                    <a:pt x="12508" y="1984"/>
                    <a:pt x="12512" y="1984"/>
                  </a:cubicBezTo>
                  <a:cubicBezTo>
                    <a:pt x="12513" y="1984"/>
                    <a:pt x="12514" y="1985"/>
                    <a:pt x="12514" y="1989"/>
                  </a:cubicBezTo>
                  <a:lnTo>
                    <a:pt x="12526" y="2001"/>
                  </a:lnTo>
                  <a:cubicBezTo>
                    <a:pt x="12526" y="2013"/>
                    <a:pt x="12538" y="2013"/>
                    <a:pt x="12538" y="2013"/>
                  </a:cubicBezTo>
                  <a:cubicBezTo>
                    <a:pt x="12544" y="2007"/>
                    <a:pt x="12550" y="2004"/>
                    <a:pt x="12551" y="2004"/>
                  </a:cubicBezTo>
                  <a:lnTo>
                    <a:pt x="12551" y="2004"/>
                  </a:lnTo>
                  <a:cubicBezTo>
                    <a:pt x="12553" y="2004"/>
                    <a:pt x="12550" y="2007"/>
                    <a:pt x="12538" y="2013"/>
                  </a:cubicBezTo>
                  <a:lnTo>
                    <a:pt x="12526" y="2025"/>
                  </a:lnTo>
                  <a:cubicBezTo>
                    <a:pt x="12538" y="2025"/>
                    <a:pt x="12538" y="2037"/>
                    <a:pt x="12526" y="2037"/>
                  </a:cubicBezTo>
                  <a:cubicBezTo>
                    <a:pt x="12521" y="2066"/>
                    <a:pt x="12531" y="2071"/>
                    <a:pt x="12542" y="2071"/>
                  </a:cubicBezTo>
                  <a:cubicBezTo>
                    <a:pt x="12548" y="2071"/>
                    <a:pt x="12555" y="2070"/>
                    <a:pt x="12561" y="2070"/>
                  </a:cubicBezTo>
                  <a:cubicBezTo>
                    <a:pt x="12571" y="2070"/>
                    <a:pt x="12578" y="2074"/>
                    <a:pt x="12574" y="2096"/>
                  </a:cubicBezTo>
                  <a:cubicBezTo>
                    <a:pt x="12597" y="2084"/>
                    <a:pt x="12597" y="2060"/>
                    <a:pt x="12597" y="2048"/>
                  </a:cubicBezTo>
                  <a:cubicBezTo>
                    <a:pt x="12621" y="2037"/>
                    <a:pt x="12645" y="2025"/>
                    <a:pt x="12657" y="2013"/>
                  </a:cubicBezTo>
                  <a:lnTo>
                    <a:pt x="12657" y="2013"/>
                  </a:lnTo>
                  <a:cubicBezTo>
                    <a:pt x="12645" y="2060"/>
                    <a:pt x="12657" y="2108"/>
                    <a:pt x="12609" y="2156"/>
                  </a:cubicBezTo>
                  <a:cubicBezTo>
                    <a:pt x="12611" y="2160"/>
                    <a:pt x="12613" y="2161"/>
                    <a:pt x="12615" y="2161"/>
                  </a:cubicBezTo>
                  <a:cubicBezTo>
                    <a:pt x="12625" y="2161"/>
                    <a:pt x="12635" y="2118"/>
                    <a:pt x="12645" y="2108"/>
                  </a:cubicBezTo>
                  <a:lnTo>
                    <a:pt x="12645" y="2120"/>
                  </a:lnTo>
                  <a:cubicBezTo>
                    <a:pt x="12645" y="2108"/>
                    <a:pt x="12657" y="2084"/>
                    <a:pt x="12669" y="2060"/>
                  </a:cubicBezTo>
                  <a:cubicBezTo>
                    <a:pt x="12683" y="2046"/>
                    <a:pt x="12693" y="2041"/>
                    <a:pt x="12699" y="2041"/>
                  </a:cubicBezTo>
                  <a:cubicBezTo>
                    <a:pt x="12703" y="2041"/>
                    <a:pt x="12705" y="2044"/>
                    <a:pt x="12705" y="2048"/>
                  </a:cubicBezTo>
                  <a:lnTo>
                    <a:pt x="12681" y="2084"/>
                  </a:lnTo>
                  <a:cubicBezTo>
                    <a:pt x="12705" y="2084"/>
                    <a:pt x="12740" y="2025"/>
                    <a:pt x="12788" y="2001"/>
                  </a:cubicBezTo>
                  <a:lnTo>
                    <a:pt x="12788" y="2001"/>
                  </a:lnTo>
                  <a:cubicBezTo>
                    <a:pt x="12788" y="2025"/>
                    <a:pt x="12752" y="2048"/>
                    <a:pt x="12728" y="2084"/>
                  </a:cubicBezTo>
                  <a:lnTo>
                    <a:pt x="12752" y="2084"/>
                  </a:lnTo>
                  <a:lnTo>
                    <a:pt x="12728" y="2120"/>
                  </a:lnTo>
                  <a:cubicBezTo>
                    <a:pt x="12736" y="2120"/>
                    <a:pt x="12750" y="2109"/>
                    <a:pt x="12758" y="2109"/>
                  </a:cubicBezTo>
                  <a:cubicBezTo>
                    <a:pt x="12762" y="2109"/>
                    <a:pt x="12764" y="2112"/>
                    <a:pt x="12764" y="2120"/>
                  </a:cubicBezTo>
                  <a:cubicBezTo>
                    <a:pt x="12740" y="2132"/>
                    <a:pt x="12764" y="2156"/>
                    <a:pt x="12728" y="2179"/>
                  </a:cubicBezTo>
                  <a:lnTo>
                    <a:pt x="12705" y="2179"/>
                  </a:lnTo>
                  <a:cubicBezTo>
                    <a:pt x="12705" y="2168"/>
                    <a:pt x="12705" y="2168"/>
                    <a:pt x="12695" y="2168"/>
                  </a:cubicBezTo>
                  <a:lnTo>
                    <a:pt x="12695" y="2168"/>
                  </a:lnTo>
                  <a:cubicBezTo>
                    <a:pt x="12694" y="2168"/>
                    <a:pt x="12694" y="2169"/>
                    <a:pt x="12693" y="2169"/>
                  </a:cubicBezTo>
                  <a:cubicBezTo>
                    <a:pt x="12693" y="2169"/>
                    <a:pt x="12693" y="2168"/>
                    <a:pt x="12693" y="2168"/>
                  </a:cubicBezTo>
                  <a:lnTo>
                    <a:pt x="12693" y="2168"/>
                  </a:lnTo>
                  <a:cubicBezTo>
                    <a:pt x="12694" y="2168"/>
                    <a:pt x="12694" y="2168"/>
                    <a:pt x="12695" y="2168"/>
                  </a:cubicBezTo>
                  <a:lnTo>
                    <a:pt x="12695" y="2168"/>
                  </a:lnTo>
                  <a:cubicBezTo>
                    <a:pt x="12696" y="2167"/>
                    <a:pt x="12697" y="2165"/>
                    <a:pt x="12698" y="2164"/>
                  </a:cubicBezTo>
                  <a:lnTo>
                    <a:pt x="12698" y="2164"/>
                  </a:lnTo>
                  <a:lnTo>
                    <a:pt x="12693" y="2168"/>
                  </a:lnTo>
                  <a:cubicBezTo>
                    <a:pt x="12693" y="2168"/>
                    <a:pt x="12681" y="2179"/>
                    <a:pt x="12681" y="2179"/>
                  </a:cubicBezTo>
                  <a:cubicBezTo>
                    <a:pt x="12657" y="2179"/>
                    <a:pt x="12633" y="2191"/>
                    <a:pt x="12609" y="2203"/>
                  </a:cubicBezTo>
                  <a:cubicBezTo>
                    <a:pt x="12645" y="2263"/>
                    <a:pt x="12562" y="2227"/>
                    <a:pt x="12586" y="2275"/>
                  </a:cubicBezTo>
                  <a:cubicBezTo>
                    <a:pt x="12633" y="2310"/>
                    <a:pt x="12586" y="2287"/>
                    <a:pt x="12586" y="2310"/>
                  </a:cubicBezTo>
                  <a:cubicBezTo>
                    <a:pt x="12586" y="2287"/>
                    <a:pt x="12550" y="2275"/>
                    <a:pt x="12538" y="2275"/>
                  </a:cubicBezTo>
                  <a:lnTo>
                    <a:pt x="12538" y="2275"/>
                  </a:lnTo>
                  <a:cubicBezTo>
                    <a:pt x="12550" y="2287"/>
                    <a:pt x="12550" y="2299"/>
                    <a:pt x="12550" y="2310"/>
                  </a:cubicBezTo>
                  <a:cubicBezTo>
                    <a:pt x="12538" y="2304"/>
                    <a:pt x="12517" y="2299"/>
                    <a:pt x="12504" y="2299"/>
                  </a:cubicBezTo>
                  <a:cubicBezTo>
                    <a:pt x="12490" y="2299"/>
                    <a:pt x="12484" y="2304"/>
                    <a:pt x="12502" y="2322"/>
                  </a:cubicBezTo>
                  <a:cubicBezTo>
                    <a:pt x="12467" y="2322"/>
                    <a:pt x="12478" y="2310"/>
                    <a:pt x="12467" y="2299"/>
                  </a:cubicBezTo>
                  <a:cubicBezTo>
                    <a:pt x="12463" y="2297"/>
                    <a:pt x="12461" y="2296"/>
                    <a:pt x="12460" y="2296"/>
                  </a:cubicBezTo>
                  <a:lnTo>
                    <a:pt x="12460" y="2296"/>
                  </a:lnTo>
                  <a:cubicBezTo>
                    <a:pt x="12456" y="2296"/>
                    <a:pt x="12477" y="2313"/>
                    <a:pt x="12473" y="2313"/>
                  </a:cubicBezTo>
                  <a:cubicBezTo>
                    <a:pt x="12472" y="2313"/>
                    <a:pt x="12470" y="2312"/>
                    <a:pt x="12467" y="2310"/>
                  </a:cubicBezTo>
                  <a:lnTo>
                    <a:pt x="12455" y="2310"/>
                  </a:lnTo>
                  <a:cubicBezTo>
                    <a:pt x="12443" y="2322"/>
                    <a:pt x="12431" y="2322"/>
                    <a:pt x="12407" y="2334"/>
                  </a:cubicBezTo>
                  <a:cubicBezTo>
                    <a:pt x="12467" y="2382"/>
                    <a:pt x="12419" y="2370"/>
                    <a:pt x="12431" y="2394"/>
                  </a:cubicBezTo>
                  <a:cubicBezTo>
                    <a:pt x="12419" y="2382"/>
                    <a:pt x="12407" y="2382"/>
                    <a:pt x="12383" y="2382"/>
                  </a:cubicBezTo>
                  <a:lnTo>
                    <a:pt x="12419" y="2418"/>
                  </a:lnTo>
                  <a:cubicBezTo>
                    <a:pt x="12433" y="2431"/>
                    <a:pt x="12430" y="2435"/>
                    <a:pt x="12423" y="2435"/>
                  </a:cubicBezTo>
                  <a:cubicBezTo>
                    <a:pt x="12417" y="2435"/>
                    <a:pt x="12408" y="2432"/>
                    <a:pt x="12402" y="2432"/>
                  </a:cubicBezTo>
                  <a:cubicBezTo>
                    <a:pt x="12395" y="2432"/>
                    <a:pt x="12392" y="2434"/>
                    <a:pt x="12395" y="2441"/>
                  </a:cubicBezTo>
                  <a:lnTo>
                    <a:pt x="12407" y="2453"/>
                  </a:lnTo>
                  <a:cubicBezTo>
                    <a:pt x="12413" y="2459"/>
                    <a:pt x="12404" y="2462"/>
                    <a:pt x="12389" y="2462"/>
                  </a:cubicBezTo>
                  <a:cubicBezTo>
                    <a:pt x="12374" y="2462"/>
                    <a:pt x="12353" y="2459"/>
                    <a:pt x="12336" y="2453"/>
                  </a:cubicBezTo>
                  <a:lnTo>
                    <a:pt x="12336" y="2453"/>
                  </a:lnTo>
                  <a:cubicBezTo>
                    <a:pt x="12383" y="2620"/>
                    <a:pt x="12181" y="2549"/>
                    <a:pt x="12157" y="2656"/>
                  </a:cubicBezTo>
                  <a:cubicBezTo>
                    <a:pt x="12169" y="2668"/>
                    <a:pt x="12181" y="2668"/>
                    <a:pt x="12205" y="2691"/>
                  </a:cubicBezTo>
                  <a:cubicBezTo>
                    <a:pt x="12209" y="2691"/>
                    <a:pt x="12212" y="2691"/>
                    <a:pt x="12214" y="2692"/>
                  </a:cubicBezTo>
                  <a:lnTo>
                    <a:pt x="12214" y="2692"/>
                  </a:lnTo>
                  <a:cubicBezTo>
                    <a:pt x="12211" y="2685"/>
                    <a:pt x="12208" y="2680"/>
                    <a:pt x="12216" y="2680"/>
                  </a:cubicBezTo>
                  <a:cubicBezTo>
                    <a:pt x="12228" y="2691"/>
                    <a:pt x="12264" y="2727"/>
                    <a:pt x="12240" y="2727"/>
                  </a:cubicBezTo>
                  <a:cubicBezTo>
                    <a:pt x="12240" y="2715"/>
                    <a:pt x="12240" y="2715"/>
                    <a:pt x="12240" y="2715"/>
                  </a:cubicBezTo>
                  <a:cubicBezTo>
                    <a:pt x="12228" y="2715"/>
                    <a:pt x="12240" y="2727"/>
                    <a:pt x="12228" y="2727"/>
                  </a:cubicBezTo>
                  <a:cubicBezTo>
                    <a:pt x="12222" y="2733"/>
                    <a:pt x="12222" y="2736"/>
                    <a:pt x="12222" y="2736"/>
                  </a:cubicBezTo>
                  <a:cubicBezTo>
                    <a:pt x="12222" y="2736"/>
                    <a:pt x="12222" y="2733"/>
                    <a:pt x="12216" y="2727"/>
                  </a:cubicBezTo>
                  <a:lnTo>
                    <a:pt x="12169" y="2739"/>
                  </a:lnTo>
                  <a:cubicBezTo>
                    <a:pt x="12193" y="2763"/>
                    <a:pt x="12190" y="2769"/>
                    <a:pt x="12179" y="2769"/>
                  </a:cubicBezTo>
                  <a:cubicBezTo>
                    <a:pt x="12169" y="2769"/>
                    <a:pt x="12151" y="2763"/>
                    <a:pt x="12145" y="2763"/>
                  </a:cubicBezTo>
                  <a:cubicBezTo>
                    <a:pt x="12109" y="2739"/>
                    <a:pt x="12145" y="2739"/>
                    <a:pt x="12109" y="2715"/>
                  </a:cubicBezTo>
                  <a:lnTo>
                    <a:pt x="12086" y="2703"/>
                  </a:lnTo>
                  <a:lnTo>
                    <a:pt x="12109" y="2727"/>
                  </a:lnTo>
                  <a:lnTo>
                    <a:pt x="12086" y="2727"/>
                  </a:lnTo>
                  <a:lnTo>
                    <a:pt x="12086" y="2727"/>
                  </a:lnTo>
                  <a:lnTo>
                    <a:pt x="12086" y="2727"/>
                  </a:lnTo>
                  <a:cubicBezTo>
                    <a:pt x="12086" y="2727"/>
                    <a:pt x="12086" y="2727"/>
                    <a:pt x="12086" y="2727"/>
                  </a:cubicBezTo>
                  <a:lnTo>
                    <a:pt x="12086" y="2727"/>
                  </a:lnTo>
                  <a:cubicBezTo>
                    <a:pt x="12090" y="2731"/>
                    <a:pt x="12094" y="2736"/>
                    <a:pt x="12097" y="2739"/>
                  </a:cubicBezTo>
                  <a:cubicBezTo>
                    <a:pt x="12097" y="2739"/>
                    <a:pt x="12094" y="2739"/>
                    <a:pt x="12090" y="2737"/>
                  </a:cubicBezTo>
                  <a:lnTo>
                    <a:pt x="12090" y="2737"/>
                  </a:lnTo>
                  <a:lnTo>
                    <a:pt x="12097" y="2751"/>
                  </a:lnTo>
                  <a:cubicBezTo>
                    <a:pt x="12080" y="2739"/>
                    <a:pt x="12074" y="2739"/>
                    <a:pt x="12069" y="2739"/>
                  </a:cubicBezTo>
                  <a:cubicBezTo>
                    <a:pt x="12065" y="2739"/>
                    <a:pt x="12062" y="2739"/>
                    <a:pt x="12050" y="2727"/>
                  </a:cubicBezTo>
                  <a:lnTo>
                    <a:pt x="12050" y="2727"/>
                  </a:lnTo>
                  <a:cubicBezTo>
                    <a:pt x="12007" y="2748"/>
                    <a:pt x="12050" y="2789"/>
                    <a:pt x="12018" y="2789"/>
                  </a:cubicBezTo>
                  <a:cubicBezTo>
                    <a:pt x="12014" y="2789"/>
                    <a:pt x="12009" y="2788"/>
                    <a:pt x="12002" y="2787"/>
                  </a:cubicBezTo>
                  <a:lnTo>
                    <a:pt x="12002" y="2787"/>
                  </a:lnTo>
                  <a:cubicBezTo>
                    <a:pt x="12014" y="2799"/>
                    <a:pt x="12050" y="2834"/>
                    <a:pt x="12038" y="2846"/>
                  </a:cubicBezTo>
                  <a:cubicBezTo>
                    <a:pt x="12026" y="2846"/>
                    <a:pt x="12014" y="2834"/>
                    <a:pt x="12002" y="2822"/>
                  </a:cubicBezTo>
                  <a:lnTo>
                    <a:pt x="12002" y="2822"/>
                  </a:lnTo>
                  <a:lnTo>
                    <a:pt x="12014" y="2846"/>
                  </a:lnTo>
                  <a:cubicBezTo>
                    <a:pt x="12000" y="2840"/>
                    <a:pt x="11990" y="2838"/>
                    <a:pt x="11984" y="2838"/>
                  </a:cubicBezTo>
                  <a:cubicBezTo>
                    <a:pt x="11963" y="2838"/>
                    <a:pt x="11970" y="2861"/>
                    <a:pt x="11943" y="2870"/>
                  </a:cubicBezTo>
                  <a:lnTo>
                    <a:pt x="11931" y="2858"/>
                  </a:lnTo>
                  <a:lnTo>
                    <a:pt x="11931" y="2858"/>
                  </a:lnTo>
                  <a:cubicBezTo>
                    <a:pt x="11943" y="2870"/>
                    <a:pt x="11955" y="2894"/>
                    <a:pt x="11943" y="2894"/>
                  </a:cubicBezTo>
                  <a:lnTo>
                    <a:pt x="11907" y="2870"/>
                  </a:lnTo>
                  <a:lnTo>
                    <a:pt x="11907" y="2870"/>
                  </a:lnTo>
                  <a:cubicBezTo>
                    <a:pt x="11883" y="2870"/>
                    <a:pt x="11966" y="2930"/>
                    <a:pt x="11943" y="2930"/>
                  </a:cubicBezTo>
                  <a:cubicBezTo>
                    <a:pt x="11978" y="2953"/>
                    <a:pt x="12002" y="2953"/>
                    <a:pt x="12026" y="2977"/>
                  </a:cubicBezTo>
                  <a:cubicBezTo>
                    <a:pt x="12011" y="2967"/>
                    <a:pt x="12000" y="2963"/>
                    <a:pt x="11994" y="2963"/>
                  </a:cubicBezTo>
                  <a:cubicBezTo>
                    <a:pt x="11987" y="2963"/>
                    <a:pt x="11988" y="2970"/>
                    <a:pt x="12002" y="2977"/>
                  </a:cubicBezTo>
                  <a:cubicBezTo>
                    <a:pt x="12002" y="2989"/>
                    <a:pt x="12002" y="2992"/>
                    <a:pt x="12001" y="2992"/>
                  </a:cubicBezTo>
                  <a:cubicBezTo>
                    <a:pt x="11999" y="2992"/>
                    <a:pt x="11996" y="2989"/>
                    <a:pt x="11990" y="2989"/>
                  </a:cubicBezTo>
                  <a:lnTo>
                    <a:pt x="12002" y="3013"/>
                  </a:lnTo>
                  <a:cubicBezTo>
                    <a:pt x="12001" y="3015"/>
                    <a:pt x="11998" y="3015"/>
                    <a:pt x="11996" y="3015"/>
                  </a:cubicBezTo>
                  <a:cubicBezTo>
                    <a:pt x="11983" y="3015"/>
                    <a:pt x="11961" y="2994"/>
                    <a:pt x="11948" y="2974"/>
                  </a:cubicBezTo>
                  <a:lnTo>
                    <a:pt x="11948" y="2974"/>
                  </a:lnTo>
                  <a:cubicBezTo>
                    <a:pt x="11960" y="2999"/>
                    <a:pt x="11930" y="2990"/>
                    <a:pt x="11919" y="3001"/>
                  </a:cubicBezTo>
                  <a:lnTo>
                    <a:pt x="11907" y="2989"/>
                  </a:lnTo>
                  <a:lnTo>
                    <a:pt x="11895" y="3001"/>
                  </a:lnTo>
                  <a:cubicBezTo>
                    <a:pt x="11919" y="3025"/>
                    <a:pt x="11907" y="3037"/>
                    <a:pt x="11883" y="3037"/>
                  </a:cubicBezTo>
                  <a:lnTo>
                    <a:pt x="11871" y="3025"/>
                  </a:lnTo>
                  <a:lnTo>
                    <a:pt x="11871" y="3025"/>
                  </a:lnTo>
                  <a:cubicBezTo>
                    <a:pt x="11876" y="3035"/>
                    <a:pt x="11873" y="3039"/>
                    <a:pt x="11864" y="3039"/>
                  </a:cubicBezTo>
                  <a:cubicBezTo>
                    <a:pt x="11853" y="3039"/>
                    <a:pt x="11832" y="3032"/>
                    <a:pt x="11812" y="3025"/>
                  </a:cubicBezTo>
                  <a:lnTo>
                    <a:pt x="11812" y="3025"/>
                  </a:lnTo>
                  <a:cubicBezTo>
                    <a:pt x="11826" y="3044"/>
                    <a:pt x="11814" y="3046"/>
                    <a:pt x="11797" y="3046"/>
                  </a:cubicBezTo>
                  <a:cubicBezTo>
                    <a:pt x="11792" y="3046"/>
                    <a:pt x="11788" y="3046"/>
                    <a:pt x="11783" y="3046"/>
                  </a:cubicBezTo>
                  <a:cubicBezTo>
                    <a:pt x="11761" y="3046"/>
                    <a:pt x="11740" y="3049"/>
                    <a:pt x="11764" y="3084"/>
                  </a:cubicBezTo>
                  <a:lnTo>
                    <a:pt x="11740" y="3061"/>
                  </a:lnTo>
                  <a:lnTo>
                    <a:pt x="11740" y="3061"/>
                  </a:lnTo>
                  <a:cubicBezTo>
                    <a:pt x="11776" y="3132"/>
                    <a:pt x="11681" y="3096"/>
                    <a:pt x="11740" y="3168"/>
                  </a:cubicBezTo>
                  <a:cubicBezTo>
                    <a:pt x="11729" y="3165"/>
                    <a:pt x="11721" y="3164"/>
                    <a:pt x="11716" y="3164"/>
                  </a:cubicBezTo>
                  <a:cubicBezTo>
                    <a:pt x="11675" y="3164"/>
                    <a:pt x="11763" y="3223"/>
                    <a:pt x="11742" y="3223"/>
                  </a:cubicBezTo>
                  <a:cubicBezTo>
                    <a:pt x="11738" y="3223"/>
                    <a:pt x="11730" y="3220"/>
                    <a:pt x="11716" y="3215"/>
                  </a:cubicBezTo>
                  <a:lnTo>
                    <a:pt x="11716" y="3215"/>
                  </a:lnTo>
                  <a:lnTo>
                    <a:pt x="11728" y="3227"/>
                  </a:lnTo>
                  <a:cubicBezTo>
                    <a:pt x="11645" y="3311"/>
                    <a:pt x="11538" y="3370"/>
                    <a:pt x="11514" y="3489"/>
                  </a:cubicBezTo>
                  <a:lnTo>
                    <a:pt x="11502" y="3477"/>
                  </a:lnTo>
                  <a:cubicBezTo>
                    <a:pt x="11371" y="3584"/>
                    <a:pt x="11324" y="3751"/>
                    <a:pt x="11216" y="3870"/>
                  </a:cubicBezTo>
                  <a:cubicBezTo>
                    <a:pt x="11216" y="3894"/>
                    <a:pt x="11264" y="3918"/>
                    <a:pt x="11276" y="3942"/>
                  </a:cubicBezTo>
                  <a:cubicBezTo>
                    <a:pt x="11276" y="3942"/>
                    <a:pt x="11271" y="3947"/>
                    <a:pt x="11260" y="3947"/>
                  </a:cubicBezTo>
                  <a:cubicBezTo>
                    <a:pt x="11255" y="3947"/>
                    <a:pt x="11248" y="3946"/>
                    <a:pt x="11240" y="3942"/>
                  </a:cubicBezTo>
                  <a:cubicBezTo>
                    <a:pt x="11240" y="3930"/>
                    <a:pt x="11216" y="3918"/>
                    <a:pt x="11204" y="3906"/>
                  </a:cubicBezTo>
                  <a:cubicBezTo>
                    <a:pt x="11204" y="3930"/>
                    <a:pt x="11157" y="3930"/>
                    <a:pt x="11181" y="3953"/>
                  </a:cubicBezTo>
                  <a:lnTo>
                    <a:pt x="11216" y="3965"/>
                  </a:lnTo>
                  <a:cubicBezTo>
                    <a:pt x="11228" y="3977"/>
                    <a:pt x="11216" y="3989"/>
                    <a:pt x="11204" y="3989"/>
                  </a:cubicBezTo>
                  <a:cubicBezTo>
                    <a:pt x="11195" y="3980"/>
                    <a:pt x="11173" y="3971"/>
                    <a:pt x="11162" y="3962"/>
                  </a:cubicBezTo>
                  <a:lnTo>
                    <a:pt x="11162" y="3962"/>
                  </a:lnTo>
                  <a:cubicBezTo>
                    <a:pt x="11175" y="3983"/>
                    <a:pt x="11171" y="3987"/>
                    <a:pt x="11162" y="3987"/>
                  </a:cubicBezTo>
                  <a:cubicBezTo>
                    <a:pt x="11154" y="3987"/>
                    <a:pt x="11142" y="3983"/>
                    <a:pt x="11132" y="3983"/>
                  </a:cubicBezTo>
                  <a:cubicBezTo>
                    <a:pt x="11123" y="3983"/>
                    <a:pt x="11118" y="3987"/>
                    <a:pt x="11121" y="4001"/>
                  </a:cubicBezTo>
                  <a:cubicBezTo>
                    <a:pt x="11181" y="4049"/>
                    <a:pt x="11204" y="4108"/>
                    <a:pt x="11240" y="4156"/>
                  </a:cubicBezTo>
                  <a:lnTo>
                    <a:pt x="11216" y="4156"/>
                  </a:lnTo>
                  <a:cubicBezTo>
                    <a:pt x="11216" y="4144"/>
                    <a:pt x="11169" y="4132"/>
                    <a:pt x="11181" y="4108"/>
                  </a:cubicBezTo>
                  <a:lnTo>
                    <a:pt x="11181" y="4108"/>
                  </a:lnTo>
                  <a:cubicBezTo>
                    <a:pt x="11157" y="4120"/>
                    <a:pt x="11169" y="4144"/>
                    <a:pt x="11157" y="4156"/>
                  </a:cubicBezTo>
                  <a:cubicBezTo>
                    <a:pt x="11169" y="4156"/>
                    <a:pt x="11193" y="4180"/>
                    <a:pt x="11193" y="4192"/>
                  </a:cubicBezTo>
                  <a:cubicBezTo>
                    <a:pt x="11183" y="4192"/>
                    <a:pt x="11158" y="4176"/>
                    <a:pt x="11143" y="4176"/>
                  </a:cubicBezTo>
                  <a:cubicBezTo>
                    <a:pt x="11139" y="4176"/>
                    <a:pt x="11135" y="4177"/>
                    <a:pt x="11133" y="4180"/>
                  </a:cubicBezTo>
                  <a:lnTo>
                    <a:pt x="11121" y="4156"/>
                  </a:lnTo>
                  <a:cubicBezTo>
                    <a:pt x="11117" y="4154"/>
                    <a:pt x="11114" y="4153"/>
                    <a:pt x="11112" y="4153"/>
                  </a:cubicBezTo>
                  <a:lnTo>
                    <a:pt x="11112" y="4153"/>
                  </a:lnTo>
                  <a:cubicBezTo>
                    <a:pt x="11106" y="4153"/>
                    <a:pt x="11121" y="4170"/>
                    <a:pt x="11121" y="4180"/>
                  </a:cubicBezTo>
                  <a:cubicBezTo>
                    <a:pt x="11097" y="4168"/>
                    <a:pt x="11085" y="4168"/>
                    <a:pt x="11050" y="4156"/>
                  </a:cubicBezTo>
                  <a:lnTo>
                    <a:pt x="11050" y="4156"/>
                  </a:lnTo>
                  <a:cubicBezTo>
                    <a:pt x="11085" y="4192"/>
                    <a:pt x="11062" y="4180"/>
                    <a:pt x="11073" y="4204"/>
                  </a:cubicBezTo>
                  <a:cubicBezTo>
                    <a:pt x="11109" y="4215"/>
                    <a:pt x="11097" y="4239"/>
                    <a:pt x="11121" y="4251"/>
                  </a:cubicBezTo>
                  <a:lnTo>
                    <a:pt x="11121" y="4227"/>
                  </a:lnTo>
                  <a:cubicBezTo>
                    <a:pt x="11117" y="4229"/>
                    <a:pt x="11114" y="4230"/>
                    <a:pt x="11112" y="4230"/>
                  </a:cubicBezTo>
                  <a:cubicBezTo>
                    <a:pt x="11104" y="4230"/>
                    <a:pt x="11115" y="4209"/>
                    <a:pt x="11085" y="4180"/>
                  </a:cubicBezTo>
                  <a:lnTo>
                    <a:pt x="11085" y="4180"/>
                  </a:lnTo>
                  <a:cubicBezTo>
                    <a:pt x="11105" y="4190"/>
                    <a:pt x="11134" y="4233"/>
                    <a:pt x="11142" y="4233"/>
                  </a:cubicBezTo>
                  <a:cubicBezTo>
                    <a:pt x="11144" y="4233"/>
                    <a:pt x="11145" y="4231"/>
                    <a:pt x="11145" y="4227"/>
                  </a:cubicBezTo>
                  <a:lnTo>
                    <a:pt x="11145" y="4227"/>
                  </a:lnTo>
                  <a:cubicBezTo>
                    <a:pt x="11157" y="4263"/>
                    <a:pt x="11133" y="4251"/>
                    <a:pt x="11157" y="4299"/>
                  </a:cubicBezTo>
                  <a:cubicBezTo>
                    <a:pt x="11157" y="4297"/>
                    <a:pt x="11157" y="4296"/>
                    <a:pt x="11158" y="4296"/>
                  </a:cubicBezTo>
                  <a:cubicBezTo>
                    <a:pt x="11164" y="4296"/>
                    <a:pt x="11184" y="4323"/>
                    <a:pt x="11204" y="4323"/>
                  </a:cubicBezTo>
                  <a:cubicBezTo>
                    <a:pt x="11201" y="4330"/>
                    <a:pt x="11197" y="4333"/>
                    <a:pt x="11193" y="4333"/>
                  </a:cubicBezTo>
                  <a:cubicBezTo>
                    <a:pt x="11183" y="4333"/>
                    <a:pt x="11170" y="4319"/>
                    <a:pt x="11145" y="4311"/>
                  </a:cubicBezTo>
                  <a:cubicBezTo>
                    <a:pt x="11145" y="4314"/>
                    <a:pt x="11143" y="4314"/>
                    <a:pt x="11142" y="4314"/>
                  </a:cubicBezTo>
                  <a:cubicBezTo>
                    <a:pt x="11140" y="4314"/>
                    <a:pt x="11137" y="4314"/>
                    <a:pt x="11136" y="4314"/>
                  </a:cubicBezTo>
                  <a:cubicBezTo>
                    <a:pt x="11133" y="4314"/>
                    <a:pt x="11133" y="4317"/>
                    <a:pt x="11145" y="4334"/>
                  </a:cubicBezTo>
                  <a:cubicBezTo>
                    <a:pt x="11166" y="4356"/>
                    <a:pt x="11162" y="4360"/>
                    <a:pt x="11155" y="4360"/>
                  </a:cubicBezTo>
                  <a:cubicBezTo>
                    <a:pt x="11151" y="4360"/>
                    <a:pt x="11145" y="4358"/>
                    <a:pt x="11145" y="4358"/>
                  </a:cubicBezTo>
                  <a:lnTo>
                    <a:pt x="11133" y="4358"/>
                  </a:lnTo>
                  <a:lnTo>
                    <a:pt x="11145" y="4370"/>
                  </a:lnTo>
                  <a:cubicBezTo>
                    <a:pt x="11142" y="4372"/>
                    <a:pt x="11140" y="4372"/>
                    <a:pt x="11137" y="4372"/>
                  </a:cubicBezTo>
                  <a:cubicBezTo>
                    <a:pt x="11116" y="4372"/>
                    <a:pt x="11093" y="4334"/>
                    <a:pt x="11062" y="4334"/>
                  </a:cubicBezTo>
                  <a:cubicBezTo>
                    <a:pt x="11056" y="4333"/>
                    <a:pt x="11053" y="4332"/>
                    <a:pt x="11051" y="4332"/>
                  </a:cubicBezTo>
                  <a:cubicBezTo>
                    <a:pt x="11038" y="4332"/>
                    <a:pt x="11070" y="4358"/>
                    <a:pt x="11050" y="4358"/>
                  </a:cubicBezTo>
                  <a:lnTo>
                    <a:pt x="11062" y="4358"/>
                  </a:lnTo>
                  <a:cubicBezTo>
                    <a:pt x="11062" y="4370"/>
                    <a:pt x="11050" y="4382"/>
                    <a:pt x="11073" y="4406"/>
                  </a:cubicBezTo>
                  <a:cubicBezTo>
                    <a:pt x="11071" y="4404"/>
                    <a:pt x="11070" y="4403"/>
                    <a:pt x="11069" y="4403"/>
                  </a:cubicBezTo>
                  <a:lnTo>
                    <a:pt x="11069" y="4403"/>
                  </a:lnTo>
                  <a:cubicBezTo>
                    <a:pt x="11066" y="4403"/>
                    <a:pt x="11076" y="4420"/>
                    <a:pt x="11085" y="4430"/>
                  </a:cubicBezTo>
                  <a:cubicBezTo>
                    <a:pt x="11085" y="4439"/>
                    <a:pt x="11099" y="4462"/>
                    <a:pt x="11085" y="4462"/>
                  </a:cubicBezTo>
                  <a:cubicBezTo>
                    <a:pt x="11080" y="4462"/>
                    <a:pt x="11073" y="4459"/>
                    <a:pt x="11062" y="4454"/>
                  </a:cubicBezTo>
                  <a:cubicBezTo>
                    <a:pt x="11050" y="4454"/>
                    <a:pt x="11026" y="4454"/>
                    <a:pt x="11014" y="4442"/>
                  </a:cubicBezTo>
                  <a:lnTo>
                    <a:pt x="10990" y="4454"/>
                  </a:lnTo>
                  <a:lnTo>
                    <a:pt x="10954" y="4418"/>
                  </a:lnTo>
                  <a:lnTo>
                    <a:pt x="10954" y="4418"/>
                  </a:lnTo>
                  <a:cubicBezTo>
                    <a:pt x="10954" y="4442"/>
                    <a:pt x="10978" y="4465"/>
                    <a:pt x="11002" y="4501"/>
                  </a:cubicBezTo>
                  <a:cubicBezTo>
                    <a:pt x="11014" y="4501"/>
                    <a:pt x="11026" y="4501"/>
                    <a:pt x="11050" y="4513"/>
                  </a:cubicBezTo>
                  <a:cubicBezTo>
                    <a:pt x="11085" y="4549"/>
                    <a:pt x="10990" y="4537"/>
                    <a:pt x="11026" y="4549"/>
                  </a:cubicBezTo>
                  <a:cubicBezTo>
                    <a:pt x="11026" y="4557"/>
                    <a:pt x="11025" y="4559"/>
                    <a:pt x="11022" y="4559"/>
                  </a:cubicBezTo>
                  <a:cubicBezTo>
                    <a:pt x="11018" y="4559"/>
                    <a:pt x="11010" y="4549"/>
                    <a:pt x="11002" y="4549"/>
                  </a:cubicBezTo>
                  <a:lnTo>
                    <a:pt x="11002" y="4549"/>
                  </a:lnTo>
                  <a:cubicBezTo>
                    <a:pt x="10990" y="4561"/>
                    <a:pt x="11014" y="4573"/>
                    <a:pt x="11014" y="4585"/>
                  </a:cubicBezTo>
                  <a:lnTo>
                    <a:pt x="10990" y="4585"/>
                  </a:lnTo>
                  <a:cubicBezTo>
                    <a:pt x="10981" y="4580"/>
                    <a:pt x="10975" y="4578"/>
                    <a:pt x="10973" y="4578"/>
                  </a:cubicBezTo>
                  <a:cubicBezTo>
                    <a:pt x="10963" y="4578"/>
                    <a:pt x="10997" y="4608"/>
                    <a:pt x="10978" y="4608"/>
                  </a:cubicBezTo>
                  <a:cubicBezTo>
                    <a:pt x="10969" y="4608"/>
                    <a:pt x="10934" y="4588"/>
                    <a:pt x="10926" y="4588"/>
                  </a:cubicBezTo>
                  <a:lnTo>
                    <a:pt x="10926" y="4588"/>
                  </a:lnTo>
                  <a:cubicBezTo>
                    <a:pt x="10924" y="4588"/>
                    <a:pt x="10925" y="4590"/>
                    <a:pt x="10931" y="4596"/>
                  </a:cubicBezTo>
                  <a:cubicBezTo>
                    <a:pt x="10931" y="4596"/>
                    <a:pt x="10931" y="4608"/>
                    <a:pt x="10943" y="4608"/>
                  </a:cubicBezTo>
                  <a:cubicBezTo>
                    <a:pt x="10954" y="4620"/>
                    <a:pt x="10966" y="4632"/>
                    <a:pt x="10954" y="4632"/>
                  </a:cubicBezTo>
                  <a:lnTo>
                    <a:pt x="10943" y="4644"/>
                  </a:lnTo>
                  <a:cubicBezTo>
                    <a:pt x="10931" y="4644"/>
                    <a:pt x="10931" y="4644"/>
                    <a:pt x="10931" y="4656"/>
                  </a:cubicBezTo>
                  <a:lnTo>
                    <a:pt x="10919" y="4644"/>
                  </a:lnTo>
                  <a:cubicBezTo>
                    <a:pt x="10919" y="4648"/>
                    <a:pt x="10917" y="4649"/>
                    <a:pt x="10916" y="4649"/>
                  </a:cubicBezTo>
                  <a:cubicBezTo>
                    <a:pt x="10912" y="4649"/>
                    <a:pt x="10907" y="4644"/>
                    <a:pt x="10907" y="4644"/>
                  </a:cubicBezTo>
                  <a:cubicBezTo>
                    <a:pt x="10900" y="4643"/>
                    <a:pt x="10895" y="4642"/>
                    <a:pt x="10891" y="4642"/>
                  </a:cubicBezTo>
                  <a:cubicBezTo>
                    <a:pt x="10852" y="4642"/>
                    <a:pt x="10891" y="4681"/>
                    <a:pt x="10861" y="4681"/>
                  </a:cubicBezTo>
                  <a:cubicBezTo>
                    <a:pt x="10857" y="4681"/>
                    <a:pt x="10853" y="4681"/>
                    <a:pt x="10847" y="4680"/>
                  </a:cubicBezTo>
                  <a:lnTo>
                    <a:pt x="10847" y="4680"/>
                  </a:lnTo>
                  <a:cubicBezTo>
                    <a:pt x="10871" y="4704"/>
                    <a:pt x="10883" y="4704"/>
                    <a:pt x="10907" y="4715"/>
                  </a:cubicBezTo>
                  <a:cubicBezTo>
                    <a:pt x="10919" y="4727"/>
                    <a:pt x="10931" y="4751"/>
                    <a:pt x="10943" y="4775"/>
                  </a:cubicBezTo>
                  <a:cubicBezTo>
                    <a:pt x="10895" y="4751"/>
                    <a:pt x="10847" y="4763"/>
                    <a:pt x="10800" y="4727"/>
                  </a:cubicBezTo>
                  <a:lnTo>
                    <a:pt x="10800" y="4727"/>
                  </a:lnTo>
                  <a:cubicBezTo>
                    <a:pt x="10788" y="4739"/>
                    <a:pt x="10835" y="4739"/>
                    <a:pt x="10847" y="4763"/>
                  </a:cubicBezTo>
                  <a:cubicBezTo>
                    <a:pt x="10847" y="4763"/>
                    <a:pt x="10871" y="4763"/>
                    <a:pt x="10895" y="4775"/>
                  </a:cubicBezTo>
                  <a:cubicBezTo>
                    <a:pt x="10919" y="4799"/>
                    <a:pt x="10919" y="4811"/>
                    <a:pt x="10907" y="4811"/>
                  </a:cubicBezTo>
                  <a:lnTo>
                    <a:pt x="10871" y="4787"/>
                  </a:lnTo>
                  <a:lnTo>
                    <a:pt x="10871" y="4787"/>
                  </a:lnTo>
                  <a:cubicBezTo>
                    <a:pt x="10871" y="4811"/>
                    <a:pt x="10931" y="4846"/>
                    <a:pt x="10966" y="4882"/>
                  </a:cubicBezTo>
                  <a:cubicBezTo>
                    <a:pt x="10943" y="4882"/>
                    <a:pt x="10919" y="4858"/>
                    <a:pt x="10871" y="4835"/>
                  </a:cubicBezTo>
                  <a:lnTo>
                    <a:pt x="10871" y="4846"/>
                  </a:lnTo>
                  <a:lnTo>
                    <a:pt x="10847" y="4835"/>
                  </a:lnTo>
                  <a:lnTo>
                    <a:pt x="10847" y="4835"/>
                  </a:lnTo>
                  <a:cubicBezTo>
                    <a:pt x="10847" y="4846"/>
                    <a:pt x="10871" y="4870"/>
                    <a:pt x="10859" y="4870"/>
                  </a:cubicBezTo>
                  <a:cubicBezTo>
                    <a:pt x="10835" y="4846"/>
                    <a:pt x="10812" y="4870"/>
                    <a:pt x="10788" y="4835"/>
                  </a:cubicBezTo>
                  <a:cubicBezTo>
                    <a:pt x="10776" y="4835"/>
                    <a:pt x="10788" y="4846"/>
                    <a:pt x="10800" y="4858"/>
                  </a:cubicBezTo>
                  <a:cubicBezTo>
                    <a:pt x="10804" y="4862"/>
                    <a:pt x="10806" y="4864"/>
                    <a:pt x="10808" y="4864"/>
                  </a:cubicBezTo>
                  <a:cubicBezTo>
                    <a:pt x="10813" y="4864"/>
                    <a:pt x="10816" y="4858"/>
                    <a:pt x="10823" y="4858"/>
                  </a:cubicBezTo>
                  <a:cubicBezTo>
                    <a:pt x="10847" y="4882"/>
                    <a:pt x="10847" y="4882"/>
                    <a:pt x="10835" y="4894"/>
                  </a:cubicBezTo>
                  <a:cubicBezTo>
                    <a:pt x="10816" y="4884"/>
                    <a:pt x="10851" y="4867"/>
                    <a:pt x="10821" y="4867"/>
                  </a:cubicBezTo>
                  <a:cubicBezTo>
                    <a:pt x="10815" y="4867"/>
                    <a:pt x="10805" y="4868"/>
                    <a:pt x="10791" y="4870"/>
                  </a:cubicBezTo>
                  <a:lnTo>
                    <a:pt x="10791" y="4870"/>
                  </a:lnTo>
                  <a:cubicBezTo>
                    <a:pt x="10794" y="4869"/>
                    <a:pt x="10800" y="4866"/>
                    <a:pt x="10800" y="4858"/>
                  </a:cubicBezTo>
                  <a:lnTo>
                    <a:pt x="10788" y="4858"/>
                  </a:lnTo>
                  <a:cubicBezTo>
                    <a:pt x="10764" y="4858"/>
                    <a:pt x="10728" y="4858"/>
                    <a:pt x="10776" y="4846"/>
                  </a:cubicBezTo>
                  <a:lnTo>
                    <a:pt x="10764" y="4846"/>
                  </a:lnTo>
                  <a:cubicBezTo>
                    <a:pt x="10764" y="4835"/>
                    <a:pt x="10764" y="4835"/>
                    <a:pt x="10776" y="4823"/>
                  </a:cubicBezTo>
                  <a:cubicBezTo>
                    <a:pt x="10784" y="4823"/>
                    <a:pt x="10792" y="4828"/>
                    <a:pt x="10793" y="4828"/>
                  </a:cubicBezTo>
                  <a:cubicBezTo>
                    <a:pt x="10793" y="4828"/>
                    <a:pt x="10792" y="4827"/>
                    <a:pt x="10788" y="4823"/>
                  </a:cubicBezTo>
                  <a:cubicBezTo>
                    <a:pt x="10776" y="4811"/>
                    <a:pt x="10776" y="4811"/>
                    <a:pt x="10776" y="4811"/>
                  </a:cubicBezTo>
                  <a:lnTo>
                    <a:pt x="10800" y="4811"/>
                  </a:lnTo>
                  <a:lnTo>
                    <a:pt x="10823" y="4835"/>
                  </a:lnTo>
                  <a:cubicBezTo>
                    <a:pt x="10847" y="4835"/>
                    <a:pt x="10788" y="4811"/>
                    <a:pt x="10800" y="4799"/>
                  </a:cubicBezTo>
                  <a:lnTo>
                    <a:pt x="10788" y="4799"/>
                  </a:lnTo>
                  <a:cubicBezTo>
                    <a:pt x="10800" y="4763"/>
                    <a:pt x="10812" y="4727"/>
                    <a:pt x="10764" y="4704"/>
                  </a:cubicBezTo>
                  <a:lnTo>
                    <a:pt x="10788" y="4704"/>
                  </a:lnTo>
                  <a:cubicBezTo>
                    <a:pt x="10788" y="4704"/>
                    <a:pt x="10788" y="4704"/>
                    <a:pt x="10788" y="4692"/>
                  </a:cubicBezTo>
                  <a:cubicBezTo>
                    <a:pt x="10812" y="4620"/>
                    <a:pt x="10764" y="4561"/>
                    <a:pt x="10764" y="4489"/>
                  </a:cubicBezTo>
                  <a:cubicBezTo>
                    <a:pt x="10748" y="4489"/>
                    <a:pt x="10722" y="4495"/>
                    <a:pt x="10699" y="4495"/>
                  </a:cubicBezTo>
                  <a:cubicBezTo>
                    <a:pt x="10687" y="4495"/>
                    <a:pt x="10677" y="4493"/>
                    <a:pt x="10669" y="4489"/>
                  </a:cubicBezTo>
                  <a:cubicBezTo>
                    <a:pt x="10669" y="4489"/>
                    <a:pt x="10669" y="4489"/>
                    <a:pt x="10692" y="4477"/>
                  </a:cubicBezTo>
                  <a:cubicBezTo>
                    <a:pt x="10700" y="4481"/>
                    <a:pt x="10708" y="4483"/>
                    <a:pt x="10715" y="4483"/>
                  </a:cubicBezTo>
                  <a:cubicBezTo>
                    <a:pt x="10730" y="4483"/>
                    <a:pt x="10740" y="4477"/>
                    <a:pt x="10740" y="4477"/>
                  </a:cubicBezTo>
                  <a:cubicBezTo>
                    <a:pt x="10740" y="4477"/>
                    <a:pt x="10776" y="4454"/>
                    <a:pt x="10740" y="4454"/>
                  </a:cubicBezTo>
                  <a:lnTo>
                    <a:pt x="10704" y="4465"/>
                  </a:lnTo>
                  <a:cubicBezTo>
                    <a:pt x="10692" y="4465"/>
                    <a:pt x="10692" y="4465"/>
                    <a:pt x="10692" y="4454"/>
                  </a:cubicBezTo>
                  <a:cubicBezTo>
                    <a:pt x="10716" y="4454"/>
                    <a:pt x="10752" y="4442"/>
                    <a:pt x="10764" y="4442"/>
                  </a:cubicBezTo>
                  <a:cubicBezTo>
                    <a:pt x="10669" y="4442"/>
                    <a:pt x="10800" y="4430"/>
                    <a:pt x="10764" y="4418"/>
                  </a:cubicBezTo>
                  <a:lnTo>
                    <a:pt x="10764" y="4418"/>
                  </a:lnTo>
                  <a:cubicBezTo>
                    <a:pt x="10728" y="4424"/>
                    <a:pt x="10692" y="4427"/>
                    <a:pt x="10660" y="4427"/>
                  </a:cubicBezTo>
                  <a:cubicBezTo>
                    <a:pt x="10627" y="4427"/>
                    <a:pt x="10597" y="4424"/>
                    <a:pt x="10573" y="4418"/>
                  </a:cubicBezTo>
                  <a:lnTo>
                    <a:pt x="10585" y="4418"/>
                  </a:lnTo>
                  <a:cubicBezTo>
                    <a:pt x="10585" y="4418"/>
                    <a:pt x="10612" y="4413"/>
                    <a:pt x="10629" y="4413"/>
                  </a:cubicBezTo>
                  <a:cubicBezTo>
                    <a:pt x="10638" y="4413"/>
                    <a:pt x="10645" y="4414"/>
                    <a:pt x="10645" y="4418"/>
                  </a:cubicBezTo>
                  <a:cubicBezTo>
                    <a:pt x="10657" y="4406"/>
                    <a:pt x="10633" y="4406"/>
                    <a:pt x="10633" y="4394"/>
                  </a:cubicBezTo>
                  <a:cubicBezTo>
                    <a:pt x="10625" y="4394"/>
                    <a:pt x="10612" y="4399"/>
                    <a:pt x="10600" y="4399"/>
                  </a:cubicBezTo>
                  <a:cubicBezTo>
                    <a:pt x="10595" y="4399"/>
                    <a:pt x="10589" y="4398"/>
                    <a:pt x="10585" y="4394"/>
                  </a:cubicBezTo>
                  <a:cubicBezTo>
                    <a:pt x="10597" y="4394"/>
                    <a:pt x="10633" y="4382"/>
                    <a:pt x="10633" y="4382"/>
                  </a:cubicBezTo>
                  <a:lnTo>
                    <a:pt x="10645" y="4382"/>
                  </a:lnTo>
                  <a:cubicBezTo>
                    <a:pt x="10681" y="4370"/>
                    <a:pt x="10681" y="4358"/>
                    <a:pt x="10716" y="4358"/>
                  </a:cubicBezTo>
                  <a:cubicBezTo>
                    <a:pt x="10669" y="4358"/>
                    <a:pt x="10692" y="4346"/>
                    <a:pt x="10669" y="4346"/>
                  </a:cubicBezTo>
                  <a:cubicBezTo>
                    <a:pt x="10633" y="4358"/>
                    <a:pt x="10621" y="4358"/>
                    <a:pt x="10597" y="4358"/>
                  </a:cubicBezTo>
                  <a:lnTo>
                    <a:pt x="10608" y="4370"/>
                  </a:lnTo>
                  <a:lnTo>
                    <a:pt x="10608" y="4370"/>
                  </a:lnTo>
                  <a:cubicBezTo>
                    <a:pt x="10601" y="4370"/>
                    <a:pt x="10596" y="4370"/>
                    <a:pt x="10596" y="4370"/>
                  </a:cubicBezTo>
                  <a:lnTo>
                    <a:pt x="10596" y="4370"/>
                  </a:lnTo>
                  <a:cubicBezTo>
                    <a:pt x="10562" y="4370"/>
                    <a:pt x="10585" y="4358"/>
                    <a:pt x="10550" y="4358"/>
                  </a:cubicBezTo>
                  <a:cubicBezTo>
                    <a:pt x="10550" y="4358"/>
                    <a:pt x="10514" y="4358"/>
                    <a:pt x="10490" y="4370"/>
                  </a:cubicBezTo>
                  <a:cubicBezTo>
                    <a:pt x="10490" y="4358"/>
                    <a:pt x="10514" y="4358"/>
                    <a:pt x="10550" y="4358"/>
                  </a:cubicBezTo>
                  <a:cubicBezTo>
                    <a:pt x="10538" y="4346"/>
                    <a:pt x="10573" y="4346"/>
                    <a:pt x="10538" y="4346"/>
                  </a:cubicBezTo>
                  <a:cubicBezTo>
                    <a:pt x="10550" y="4334"/>
                    <a:pt x="10573" y="4334"/>
                    <a:pt x="10597" y="4334"/>
                  </a:cubicBezTo>
                  <a:cubicBezTo>
                    <a:pt x="10603" y="4333"/>
                    <a:pt x="10605" y="4332"/>
                    <a:pt x="10606" y="4332"/>
                  </a:cubicBezTo>
                  <a:lnTo>
                    <a:pt x="10606" y="4332"/>
                  </a:lnTo>
                  <a:cubicBezTo>
                    <a:pt x="10611" y="4332"/>
                    <a:pt x="10590" y="4343"/>
                    <a:pt x="10611" y="4343"/>
                  </a:cubicBezTo>
                  <a:cubicBezTo>
                    <a:pt x="10620" y="4343"/>
                    <a:pt x="10638" y="4341"/>
                    <a:pt x="10669" y="4334"/>
                  </a:cubicBezTo>
                  <a:lnTo>
                    <a:pt x="10633" y="4334"/>
                  </a:lnTo>
                  <a:cubicBezTo>
                    <a:pt x="10645" y="4334"/>
                    <a:pt x="10681" y="4323"/>
                    <a:pt x="10669" y="4323"/>
                  </a:cubicBezTo>
                  <a:lnTo>
                    <a:pt x="10585" y="4323"/>
                  </a:lnTo>
                  <a:cubicBezTo>
                    <a:pt x="10573" y="4323"/>
                    <a:pt x="10550" y="4334"/>
                    <a:pt x="10526" y="4346"/>
                  </a:cubicBezTo>
                  <a:cubicBezTo>
                    <a:pt x="10478" y="4346"/>
                    <a:pt x="10514" y="4334"/>
                    <a:pt x="10514" y="4334"/>
                  </a:cubicBezTo>
                  <a:lnTo>
                    <a:pt x="10502" y="4334"/>
                  </a:lnTo>
                  <a:cubicBezTo>
                    <a:pt x="10526" y="4323"/>
                    <a:pt x="10573" y="4323"/>
                    <a:pt x="10597" y="4311"/>
                  </a:cubicBezTo>
                  <a:cubicBezTo>
                    <a:pt x="10615" y="4305"/>
                    <a:pt x="10609" y="4305"/>
                    <a:pt x="10602" y="4305"/>
                  </a:cubicBezTo>
                  <a:cubicBezTo>
                    <a:pt x="10594" y="4305"/>
                    <a:pt x="10585" y="4305"/>
                    <a:pt x="10597" y="4299"/>
                  </a:cubicBezTo>
                  <a:cubicBezTo>
                    <a:pt x="10585" y="4299"/>
                    <a:pt x="10585" y="4311"/>
                    <a:pt x="10585" y="4311"/>
                  </a:cubicBezTo>
                  <a:cubicBezTo>
                    <a:pt x="10585" y="4311"/>
                    <a:pt x="10585" y="4299"/>
                    <a:pt x="10585" y="4299"/>
                  </a:cubicBezTo>
                  <a:lnTo>
                    <a:pt x="10526" y="4299"/>
                  </a:lnTo>
                  <a:cubicBezTo>
                    <a:pt x="10514" y="4299"/>
                    <a:pt x="10466" y="4299"/>
                    <a:pt x="10526" y="4287"/>
                  </a:cubicBezTo>
                  <a:cubicBezTo>
                    <a:pt x="10526" y="4275"/>
                    <a:pt x="10550" y="4275"/>
                    <a:pt x="10562" y="4263"/>
                  </a:cubicBezTo>
                  <a:lnTo>
                    <a:pt x="10573" y="4251"/>
                  </a:lnTo>
                  <a:lnTo>
                    <a:pt x="10621" y="4251"/>
                  </a:lnTo>
                  <a:cubicBezTo>
                    <a:pt x="10617" y="4247"/>
                    <a:pt x="10612" y="4246"/>
                    <a:pt x="10605" y="4246"/>
                  </a:cubicBezTo>
                  <a:cubicBezTo>
                    <a:pt x="10591" y="4246"/>
                    <a:pt x="10569" y="4251"/>
                    <a:pt x="10538" y="4251"/>
                  </a:cubicBezTo>
                  <a:cubicBezTo>
                    <a:pt x="10538" y="4251"/>
                    <a:pt x="10526" y="4251"/>
                    <a:pt x="10490" y="4263"/>
                  </a:cubicBezTo>
                  <a:cubicBezTo>
                    <a:pt x="10442" y="4263"/>
                    <a:pt x="10526" y="4239"/>
                    <a:pt x="10502" y="4239"/>
                  </a:cubicBezTo>
                  <a:cubicBezTo>
                    <a:pt x="10502" y="4227"/>
                    <a:pt x="10478" y="4227"/>
                    <a:pt x="10478" y="4227"/>
                  </a:cubicBezTo>
                  <a:lnTo>
                    <a:pt x="10502" y="4227"/>
                  </a:lnTo>
                  <a:cubicBezTo>
                    <a:pt x="10550" y="4215"/>
                    <a:pt x="10478" y="4215"/>
                    <a:pt x="10490" y="4215"/>
                  </a:cubicBezTo>
                  <a:cubicBezTo>
                    <a:pt x="10502" y="4204"/>
                    <a:pt x="10562" y="4192"/>
                    <a:pt x="10526" y="4192"/>
                  </a:cubicBezTo>
                  <a:lnTo>
                    <a:pt x="10514" y="4192"/>
                  </a:lnTo>
                  <a:cubicBezTo>
                    <a:pt x="10506" y="4192"/>
                    <a:pt x="10498" y="4197"/>
                    <a:pt x="10494" y="4197"/>
                  </a:cubicBezTo>
                  <a:cubicBezTo>
                    <a:pt x="10491" y="4197"/>
                    <a:pt x="10490" y="4196"/>
                    <a:pt x="10490" y="4192"/>
                  </a:cubicBezTo>
                  <a:lnTo>
                    <a:pt x="10502" y="4192"/>
                  </a:lnTo>
                  <a:cubicBezTo>
                    <a:pt x="10502" y="4192"/>
                    <a:pt x="10502" y="4180"/>
                    <a:pt x="10502" y="4180"/>
                  </a:cubicBezTo>
                  <a:lnTo>
                    <a:pt x="10514" y="4192"/>
                  </a:lnTo>
                  <a:cubicBezTo>
                    <a:pt x="10514" y="4192"/>
                    <a:pt x="10514" y="4180"/>
                    <a:pt x="10514" y="4180"/>
                  </a:cubicBezTo>
                  <a:cubicBezTo>
                    <a:pt x="10514" y="4180"/>
                    <a:pt x="10526" y="4168"/>
                    <a:pt x="10526" y="4168"/>
                  </a:cubicBezTo>
                  <a:cubicBezTo>
                    <a:pt x="10585" y="4156"/>
                    <a:pt x="10490" y="4168"/>
                    <a:pt x="10550" y="4144"/>
                  </a:cubicBezTo>
                  <a:lnTo>
                    <a:pt x="10502" y="4144"/>
                  </a:lnTo>
                  <a:cubicBezTo>
                    <a:pt x="10502" y="4144"/>
                    <a:pt x="10502" y="4144"/>
                    <a:pt x="10502" y="4156"/>
                  </a:cubicBezTo>
                  <a:cubicBezTo>
                    <a:pt x="10502" y="4144"/>
                    <a:pt x="10490" y="4144"/>
                    <a:pt x="10490" y="4144"/>
                  </a:cubicBezTo>
                  <a:lnTo>
                    <a:pt x="10490" y="4156"/>
                  </a:lnTo>
                  <a:lnTo>
                    <a:pt x="10466" y="4156"/>
                  </a:lnTo>
                  <a:cubicBezTo>
                    <a:pt x="10466" y="4156"/>
                    <a:pt x="10466" y="4144"/>
                    <a:pt x="10454" y="4144"/>
                  </a:cubicBezTo>
                  <a:lnTo>
                    <a:pt x="10466" y="4144"/>
                  </a:lnTo>
                  <a:cubicBezTo>
                    <a:pt x="10466" y="4144"/>
                    <a:pt x="10466" y="4144"/>
                    <a:pt x="10466" y="4132"/>
                  </a:cubicBezTo>
                  <a:lnTo>
                    <a:pt x="10454" y="4132"/>
                  </a:lnTo>
                  <a:lnTo>
                    <a:pt x="10466" y="4120"/>
                  </a:lnTo>
                  <a:lnTo>
                    <a:pt x="10454" y="4120"/>
                  </a:lnTo>
                  <a:cubicBezTo>
                    <a:pt x="10454" y="4120"/>
                    <a:pt x="10442" y="4120"/>
                    <a:pt x="10442" y="4108"/>
                  </a:cubicBezTo>
                  <a:cubicBezTo>
                    <a:pt x="10442" y="4096"/>
                    <a:pt x="10442" y="4096"/>
                    <a:pt x="10442" y="4096"/>
                  </a:cubicBezTo>
                  <a:cubicBezTo>
                    <a:pt x="10454" y="4096"/>
                    <a:pt x="10454" y="4084"/>
                    <a:pt x="10466" y="4084"/>
                  </a:cubicBezTo>
                  <a:lnTo>
                    <a:pt x="10442" y="4084"/>
                  </a:lnTo>
                  <a:cubicBezTo>
                    <a:pt x="10442" y="4084"/>
                    <a:pt x="10442" y="4084"/>
                    <a:pt x="10442" y="4073"/>
                  </a:cubicBezTo>
                  <a:lnTo>
                    <a:pt x="10454" y="4073"/>
                  </a:lnTo>
                  <a:cubicBezTo>
                    <a:pt x="10466" y="4073"/>
                    <a:pt x="10466" y="4084"/>
                    <a:pt x="10466" y="4084"/>
                  </a:cubicBezTo>
                  <a:lnTo>
                    <a:pt x="10478" y="4096"/>
                  </a:lnTo>
                  <a:cubicBezTo>
                    <a:pt x="10478" y="4096"/>
                    <a:pt x="10478" y="4084"/>
                    <a:pt x="10478" y="4084"/>
                  </a:cubicBezTo>
                  <a:cubicBezTo>
                    <a:pt x="10478" y="4073"/>
                    <a:pt x="10466" y="4073"/>
                    <a:pt x="10466" y="4073"/>
                  </a:cubicBezTo>
                  <a:cubicBezTo>
                    <a:pt x="10466" y="4061"/>
                    <a:pt x="10466" y="4061"/>
                    <a:pt x="10466" y="4049"/>
                  </a:cubicBezTo>
                  <a:cubicBezTo>
                    <a:pt x="10466" y="4040"/>
                    <a:pt x="10466" y="4032"/>
                    <a:pt x="10470" y="4032"/>
                  </a:cubicBezTo>
                  <a:cubicBezTo>
                    <a:pt x="10472" y="4032"/>
                    <a:pt x="10475" y="4033"/>
                    <a:pt x="10478" y="4037"/>
                  </a:cubicBezTo>
                  <a:lnTo>
                    <a:pt x="10478" y="4049"/>
                  </a:lnTo>
                  <a:lnTo>
                    <a:pt x="10490" y="4073"/>
                  </a:lnTo>
                  <a:cubicBezTo>
                    <a:pt x="10490" y="4049"/>
                    <a:pt x="10466" y="3989"/>
                    <a:pt x="10466" y="3942"/>
                  </a:cubicBezTo>
                  <a:lnTo>
                    <a:pt x="10466" y="3942"/>
                  </a:lnTo>
                  <a:cubicBezTo>
                    <a:pt x="10478" y="3965"/>
                    <a:pt x="10490" y="4001"/>
                    <a:pt x="10502" y="4037"/>
                  </a:cubicBezTo>
                  <a:lnTo>
                    <a:pt x="10514" y="4025"/>
                  </a:lnTo>
                  <a:lnTo>
                    <a:pt x="10526" y="4061"/>
                  </a:lnTo>
                  <a:cubicBezTo>
                    <a:pt x="10526" y="4050"/>
                    <a:pt x="10517" y="4023"/>
                    <a:pt x="10522" y="4023"/>
                  </a:cubicBezTo>
                  <a:lnTo>
                    <a:pt x="10522" y="4023"/>
                  </a:lnTo>
                  <a:cubicBezTo>
                    <a:pt x="10523" y="4023"/>
                    <a:pt x="10524" y="4023"/>
                    <a:pt x="10526" y="4025"/>
                  </a:cubicBezTo>
                  <a:cubicBezTo>
                    <a:pt x="10538" y="4061"/>
                    <a:pt x="10550" y="4049"/>
                    <a:pt x="10562" y="4096"/>
                  </a:cubicBezTo>
                  <a:cubicBezTo>
                    <a:pt x="10563" y="4097"/>
                    <a:pt x="10563" y="4098"/>
                    <a:pt x="10564" y="4098"/>
                  </a:cubicBezTo>
                  <a:cubicBezTo>
                    <a:pt x="10566" y="4098"/>
                    <a:pt x="10564" y="4089"/>
                    <a:pt x="10562" y="4081"/>
                  </a:cubicBezTo>
                  <a:lnTo>
                    <a:pt x="10562" y="4081"/>
                  </a:lnTo>
                  <a:cubicBezTo>
                    <a:pt x="10562" y="4066"/>
                    <a:pt x="10561" y="4064"/>
                    <a:pt x="10560" y="4064"/>
                  </a:cubicBezTo>
                  <a:cubicBezTo>
                    <a:pt x="10559" y="4064"/>
                    <a:pt x="10558" y="4064"/>
                    <a:pt x="10556" y="4064"/>
                  </a:cubicBezTo>
                  <a:cubicBezTo>
                    <a:pt x="10555" y="4064"/>
                    <a:pt x="10553" y="4064"/>
                    <a:pt x="10550" y="4061"/>
                  </a:cubicBezTo>
                  <a:cubicBezTo>
                    <a:pt x="10526" y="4013"/>
                    <a:pt x="10550" y="4037"/>
                    <a:pt x="10550" y="4013"/>
                  </a:cubicBezTo>
                  <a:cubicBezTo>
                    <a:pt x="10538" y="3989"/>
                    <a:pt x="10538" y="3930"/>
                    <a:pt x="10514" y="3882"/>
                  </a:cubicBezTo>
                  <a:lnTo>
                    <a:pt x="10526" y="3882"/>
                  </a:lnTo>
                  <a:cubicBezTo>
                    <a:pt x="10520" y="3865"/>
                    <a:pt x="10517" y="3860"/>
                    <a:pt x="10514" y="3860"/>
                  </a:cubicBezTo>
                  <a:cubicBezTo>
                    <a:pt x="10508" y="3860"/>
                    <a:pt x="10508" y="3887"/>
                    <a:pt x="10503" y="3887"/>
                  </a:cubicBezTo>
                  <a:cubicBezTo>
                    <a:pt x="10500" y="3887"/>
                    <a:pt x="10496" y="3880"/>
                    <a:pt x="10490" y="3858"/>
                  </a:cubicBezTo>
                  <a:cubicBezTo>
                    <a:pt x="10485" y="3858"/>
                    <a:pt x="10482" y="3860"/>
                    <a:pt x="10479" y="3860"/>
                  </a:cubicBezTo>
                  <a:cubicBezTo>
                    <a:pt x="10474" y="3860"/>
                    <a:pt x="10469" y="3856"/>
                    <a:pt x="10454" y="3834"/>
                  </a:cubicBezTo>
                  <a:lnTo>
                    <a:pt x="10454" y="3834"/>
                  </a:lnTo>
                  <a:lnTo>
                    <a:pt x="10478" y="3906"/>
                  </a:lnTo>
                  <a:cubicBezTo>
                    <a:pt x="10466" y="3894"/>
                    <a:pt x="10454" y="3858"/>
                    <a:pt x="10454" y="3846"/>
                  </a:cubicBezTo>
                  <a:lnTo>
                    <a:pt x="10442" y="3846"/>
                  </a:lnTo>
                  <a:cubicBezTo>
                    <a:pt x="10442" y="3834"/>
                    <a:pt x="10431" y="3834"/>
                    <a:pt x="10442" y="3823"/>
                  </a:cubicBezTo>
                  <a:cubicBezTo>
                    <a:pt x="10432" y="3812"/>
                    <a:pt x="10427" y="3809"/>
                    <a:pt x="10424" y="3809"/>
                  </a:cubicBezTo>
                  <a:lnTo>
                    <a:pt x="10424" y="3809"/>
                  </a:lnTo>
                  <a:cubicBezTo>
                    <a:pt x="10421" y="3809"/>
                    <a:pt x="10424" y="3816"/>
                    <a:pt x="10431" y="3823"/>
                  </a:cubicBezTo>
                  <a:cubicBezTo>
                    <a:pt x="10431" y="3846"/>
                    <a:pt x="10431" y="3846"/>
                    <a:pt x="10419" y="3846"/>
                  </a:cubicBezTo>
                  <a:cubicBezTo>
                    <a:pt x="10419" y="3858"/>
                    <a:pt x="10442" y="3894"/>
                    <a:pt x="10442" y="3906"/>
                  </a:cubicBezTo>
                  <a:cubicBezTo>
                    <a:pt x="10419" y="3894"/>
                    <a:pt x="10419" y="3906"/>
                    <a:pt x="10383" y="3858"/>
                  </a:cubicBezTo>
                  <a:cubicBezTo>
                    <a:pt x="10383" y="3846"/>
                    <a:pt x="10371" y="3823"/>
                    <a:pt x="10371" y="3823"/>
                  </a:cubicBezTo>
                  <a:cubicBezTo>
                    <a:pt x="10369" y="3821"/>
                    <a:pt x="10368" y="3820"/>
                    <a:pt x="10367" y="3820"/>
                  </a:cubicBezTo>
                  <a:lnTo>
                    <a:pt x="10367" y="3820"/>
                  </a:lnTo>
                  <a:cubicBezTo>
                    <a:pt x="10362" y="3820"/>
                    <a:pt x="10373" y="3850"/>
                    <a:pt x="10383" y="3870"/>
                  </a:cubicBezTo>
                  <a:cubicBezTo>
                    <a:pt x="10383" y="3870"/>
                    <a:pt x="10383" y="3870"/>
                    <a:pt x="10371" y="3882"/>
                  </a:cubicBezTo>
                  <a:cubicBezTo>
                    <a:pt x="10371" y="3858"/>
                    <a:pt x="10359" y="3846"/>
                    <a:pt x="10359" y="3846"/>
                  </a:cubicBezTo>
                  <a:cubicBezTo>
                    <a:pt x="10359" y="3834"/>
                    <a:pt x="10347" y="3834"/>
                    <a:pt x="10347" y="3834"/>
                  </a:cubicBezTo>
                  <a:lnTo>
                    <a:pt x="10347" y="3834"/>
                  </a:lnTo>
                  <a:cubicBezTo>
                    <a:pt x="10359" y="3882"/>
                    <a:pt x="10347" y="3858"/>
                    <a:pt x="10347" y="3882"/>
                  </a:cubicBezTo>
                  <a:cubicBezTo>
                    <a:pt x="10353" y="3888"/>
                    <a:pt x="10356" y="3891"/>
                    <a:pt x="10358" y="3891"/>
                  </a:cubicBezTo>
                  <a:cubicBezTo>
                    <a:pt x="10359" y="3891"/>
                    <a:pt x="10359" y="3888"/>
                    <a:pt x="10359" y="3882"/>
                  </a:cubicBezTo>
                  <a:cubicBezTo>
                    <a:pt x="10368" y="3909"/>
                    <a:pt x="10370" y="3942"/>
                    <a:pt x="10366" y="3942"/>
                  </a:cubicBezTo>
                  <a:cubicBezTo>
                    <a:pt x="10364" y="3942"/>
                    <a:pt x="10362" y="3939"/>
                    <a:pt x="10359" y="3930"/>
                  </a:cubicBezTo>
                  <a:cubicBezTo>
                    <a:pt x="10359" y="3906"/>
                    <a:pt x="10335" y="3882"/>
                    <a:pt x="10347" y="3870"/>
                  </a:cubicBezTo>
                  <a:cubicBezTo>
                    <a:pt x="10339" y="3857"/>
                    <a:pt x="10335" y="3852"/>
                    <a:pt x="10334" y="3852"/>
                  </a:cubicBezTo>
                  <a:lnTo>
                    <a:pt x="10334" y="3852"/>
                  </a:lnTo>
                  <a:cubicBezTo>
                    <a:pt x="10330" y="3852"/>
                    <a:pt x="10348" y="3897"/>
                    <a:pt x="10341" y="3897"/>
                  </a:cubicBezTo>
                  <a:cubicBezTo>
                    <a:pt x="10339" y="3897"/>
                    <a:pt x="10338" y="3896"/>
                    <a:pt x="10335" y="3894"/>
                  </a:cubicBezTo>
                  <a:lnTo>
                    <a:pt x="10323" y="3870"/>
                  </a:lnTo>
                  <a:cubicBezTo>
                    <a:pt x="10312" y="3836"/>
                    <a:pt x="10322" y="3856"/>
                    <a:pt x="10313" y="3837"/>
                  </a:cubicBezTo>
                  <a:lnTo>
                    <a:pt x="10313" y="3837"/>
                  </a:lnTo>
                  <a:cubicBezTo>
                    <a:pt x="10318" y="3822"/>
                    <a:pt x="10335" y="3817"/>
                    <a:pt x="10335" y="3787"/>
                  </a:cubicBezTo>
                  <a:lnTo>
                    <a:pt x="10300" y="3775"/>
                  </a:lnTo>
                  <a:cubicBezTo>
                    <a:pt x="10288" y="3823"/>
                    <a:pt x="10228" y="3787"/>
                    <a:pt x="10240" y="3882"/>
                  </a:cubicBezTo>
                  <a:cubicBezTo>
                    <a:pt x="10240" y="3882"/>
                    <a:pt x="10240" y="3882"/>
                    <a:pt x="10240" y="3906"/>
                  </a:cubicBezTo>
                  <a:lnTo>
                    <a:pt x="10240" y="3918"/>
                  </a:lnTo>
                  <a:cubicBezTo>
                    <a:pt x="10228" y="3894"/>
                    <a:pt x="10216" y="3894"/>
                    <a:pt x="10192" y="3870"/>
                  </a:cubicBezTo>
                  <a:lnTo>
                    <a:pt x="10192" y="3870"/>
                  </a:lnTo>
                  <a:cubicBezTo>
                    <a:pt x="10204" y="3882"/>
                    <a:pt x="10204" y="3882"/>
                    <a:pt x="10216" y="3906"/>
                  </a:cubicBezTo>
                  <a:cubicBezTo>
                    <a:pt x="10225" y="3942"/>
                    <a:pt x="10234" y="3958"/>
                    <a:pt x="10233" y="3958"/>
                  </a:cubicBezTo>
                  <a:cubicBezTo>
                    <a:pt x="10232" y="3958"/>
                    <a:pt x="10231" y="3956"/>
                    <a:pt x="10228" y="3953"/>
                  </a:cubicBezTo>
                  <a:cubicBezTo>
                    <a:pt x="10221" y="3939"/>
                    <a:pt x="10218" y="3933"/>
                    <a:pt x="10214" y="3926"/>
                  </a:cubicBezTo>
                  <a:lnTo>
                    <a:pt x="10214" y="3926"/>
                  </a:lnTo>
                  <a:cubicBezTo>
                    <a:pt x="10216" y="3934"/>
                    <a:pt x="10216" y="3942"/>
                    <a:pt x="10216" y="3942"/>
                  </a:cubicBezTo>
                  <a:cubicBezTo>
                    <a:pt x="10204" y="3930"/>
                    <a:pt x="10192" y="3930"/>
                    <a:pt x="10181" y="3906"/>
                  </a:cubicBezTo>
                  <a:cubicBezTo>
                    <a:pt x="10181" y="3902"/>
                    <a:pt x="10182" y="3901"/>
                    <a:pt x="10184" y="3901"/>
                  </a:cubicBezTo>
                  <a:cubicBezTo>
                    <a:pt x="10187" y="3901"/>
                    <a:pt x="10192" y="3906"/>
                    <a:pt x="10192" y="3906"/>
                  </a:cubicBezTo>
                  <a:cubicBezTo>
                    <a:pt x="10192" y="3894"/>
                    <a:pt x="10181" y="3882"/>
                    <a:pt x="10169" y="3870"/>
                  </a:cubicBezTo>
                  <a:cubicBezTo>
                    <a:pt x="10157" y="3858"/>
                    <a:pt x="10157" y="3834"/>
                    <a:pt x="10157" y="3823"/>
                  </a:cubicBezTo>
                  <a:cubicBezTo>
                    <a:pt x="10145" y="3846"/>
                    <a:pt x="10157" y="3906"/>
                    <a:pt x="10157" y="3930"/>
                  </a:cubicBezTo>
                  <a:cubicBezTo>
                    <a:pt x="10149" y="3922"/>
                    <a:pt x="10135" y="3892"/>
                    <a:pt x="10131" y="3881"/>
                  </a:cubicBezTo>
                  <a:lnTo>
                    <a:pt x="10131" y="3881"/>
                  </a:lnTo>
                  <a:cubicBezTo>
                    <a:pt x="10132" y="3881"/>
                    <a:pt x="10132" y="3881"/>
                    <a:pt x="10133" y="3882"/>
                  </a:cubicBezTo>
                  <a:cubicBezTo>
                    <a:pt x="10131" y="3878"/>
                    <a:pt x="10130" y="3876"/>
                    <a:pt x="10130" y="3876"/>
                  </a:cubicBezTo>
                  <a:lnTo>
                    <a:pt x="10130" y="3876"/>
                  </a:lnTo>
                  <a:cubicBezTo>
                    <a:pt x="10129" y="3876"/>
                    <a:pt x="10130" y="3878"/>
                    <a:pt x="10131" y="3881"/>
                  </a:cubicBezTo>
                  <a:lnTo>
                    <a:pt x="10131" y="3881"/>
                  </a:lnTo>
                  <a:cubicBezTo>
                    <a:pt x="10131" y="3881"/>
                    <a:pt x="10131" y="3881"/>
                    <a:pt x="10131" y="3881"/>
                  </a:cubicBezTo>
                  <a:lnTo>
                    <a:pt x="10131" y="3881"/>
                  </a:lnTo>
                  <a:cubicBezTo>
                    <a:pt x="10125" y="3881"/>
                    <a:pt x="10129" y="3920"/>
                    <a:pt x="10131" y="3941"/>
                  </a:cubicBezTo>
                  <a:lnTo>
                    <a:pt x="10131" y="3941"/>
                  </a:lnTo>
                  <a:cubicBezTo>
                    <a:pt x="10085" y="3930"/>
                    <a:pt x="10061" y="3941"/>
                    <a:pt x="10002" y="3894"/>
                  </a:cubicBezTo>
                  <a:lnTo>
                    <a:pt x="10002" y="3894"/>
                  </a:lnTo>
                  <a:lnTo>
                    <a:pt x="10026" y="3965"/>
                  </a:lnTo>
                  <a:lnTo>
                    <a:pt x="10002" y="3930"/>
                  </a:lnTo>
                  <a:cubicBezTo>
                    <a:pt x="9993" y="3925"/>
                    <a:pt x="9985" y="3923"/>
                    <a:pt x="9978" y="3923"/>
                  </a:cubicBezTo>
                  <a:cubicBezTo>
                    <a:pt x="9949" y="3923"/>
                    <a:pt x="9938" y="3958"/>
                    <a:pt x="9919" y="3977"/>
                  </a:cubicBezTo>
                  <a:cubicBezTo>
                    <a:pt x="9917" y="3979"/>
                    <a:pt x="9916" y="3979"/>
                    <a:pt x="9915" y="3979"/>
                  </a:cubicBezTo>
                  <a:cubicBezTo>
                    <a:pt x="9904" y="3979"/>
                    <a:pt x="9893" y="3940"/>
                    <a:pt x="9883" y="3930"/>
                  </a:cubicBezTo>
                  <a:cubicBezTo>
                    <a:pt x="9859" y="3930"/>
                    <a:pt x="9883" y="4001"/>
                    <a:pt x="9871" y="4025"/>
                  </a:cubicBezTo>
                  <a:cubicBezTo>
                    <a:pt x="9859" y="4001"/>
                    <a:pt x="9847" y="3953"/>
                    <a:pt x="9835" y="3953"/>
                  </a:cubicBezTo>
                  <a:lnTo>
                    <a:pt x="9835" y="3953"/>
                  </a:lnTo>
                  <a:cubicBezTo>
                    <a:pt x="9835" y="3973"/>
                    <a:pt x="9843" y="3992"/>
                    <a:pt x="9840" y="3992"/>
                  </a:cubicBezTo>
                  <a:cubicBezTo>
                    <a:pt x="9839" y="3992"/>
                    <a:pt x="9837" y="3991"/>
                    <a:pt x="9835" y="3989"/>
                  </a:cubicBezTo>
                  <a:lnTo>
                    <a:pt x="9835" y="3977"/>
                  </a:lnTo>
                  <a:cubicBezTo>
                    <a:pt x="9831" y="3968"/>
                    <a:pt x="9828" y="3966"/>
                    <a:pt x="9826" y="3966"/>
                  </a:cubicBezTo>
                  <a:cubicBezTo>
                    <a:pt x="9823" y="3966"/>
                    <a:pt x="9821" y="3969"/>
                    <a:pt x="9818" y="3969"/>
                  </a:cubicBezTo>
                  <a:cubicBezTo>
                    <a:pt x="9816" y="3969"/>
                    <a:pt x="9814" y="3968"/>
                    <a:pt x="9811" y="3965"/>
                  </a:cubicBezTo>
                  <a:cubicBezTo>
                    <a:pt x="9788" y="3977"/>
                    <a:pt x="9788" y="4025"/>
                    <a:pt x="9811" y="4096"/>
                  </a:cubicBezTo>
                  <a:cubicBezTo>
                    <a:pt x="9788" y="4096"/>
                    <a:pt x="9776" y="4037"/>
                    <a:pt x="9776" y="4025"/>
                  </a:cubicBezTo>
                  <a:lnTo>
                    <a:pt x="9776" y="4025"/>
                  </a:lnTo>
                  <a:cubicBezTo>
                    <a:pt x="9778" y="4027"/>
                    <a:pt x="9779" y="4028"/>
                    <a:pt x="9780" y="4028"/>
                  </a:cubicBezTo>
                  <a:cubicBezTo>
                    <a:pt x="9783" y="4028"/>
                    <a:pt x="9774" y="4009"/>
                    <a:pt x="9764" y="3989"/>
                  </a:cubicBezTo>
                  <a:cubicBezTo>
                    <a:pt x="9764" y="4001"/>
                    <a:pt x="9764" y="4010"/>
                    <a:pt x="9761" y="4010"/>
                  </a:cubicBezTo>
                  <a:cubicBezTo>
                    <a:pt x="9758" y="4010"/>
                    <a:pt x="9752" y="4001"/>
                    <a:pt x="9740" y="3977"/>
                  </a:cubicBezTo>
                  <a:cubicBezTo>
                    <a:pt x="9740" y="3988"/>
                    <a:pt x="9730" y="3989"/>
                    <a:pt x="9737" y="4015"/>
                  </a:cubicBezTo>
                  <a:lnTo>
                    <a:pt x="9737" y="4015"/>
                  </a:lnTo>
                  <a:cubicBezTo>
                    <a:pt x="9737" y="4015"/>
                    <a:pt x="9737" y="4015"/>
                    <a:pt x="9737" y="4015"/>
                  </a:cubicBezTo>
                  <a:lnTo>
                    <a:pt x="9737" y="4015"/>
                  </a:lnTo>
                  <a:cubicBezTo>
                    <a:pt x="9740" y="4015"/>
                    <a:pt x="9752" y="4032"/>
                    <a:pt x="9752" y="4049"/>
                  </a:cubicBezTo>
                  <a:cubicBezTo>
                    <a:pt x="9748" y="4045"/>
                    <a:pt x="9744" y="4045"/>
                    <a:pt x="9740" y="4045"/>
                  </a:cubicBezTo>
                  <a:lnTo>
                    <a:pt x="9740" y="4045"/>
                  </a:lnTo>
                  <a:cubicBezTo>
                    <a:pt x="9731" y="4045"/>
                    <a:pt x="9720" y="4045"/>
                    <a:pt x="9704" y="4013"/>
                  </a:cubicBezTo>
                  <a:cubicBezTo>
                    <a:pt x="9669" y="4037"/>
                    <a:pt x="9621" y="4049"/>
                    <a:pt x="9573" y="4073"/>
                  </a:cubicBezTo>
                  <a:cubicBezTo>
                    <a:pt x="9585" y="4096"/>
                    <a:pt x="9585" y="4084"/>
                    <a:pt x="9597" y="4096"/>
                  </a:cubicBezTo>
                  <a:cubicBezTo>
                    <a:pt x="9597" y="4107"/>
                    <a:pt x="9595" y="4111"/>
                    <a:pt x="9592" y="4111"/>
                  </a:cubicBezTo>
                  <a:cubicBezTo>
                    <a:pt x="9589" y="4111"/>
                    <a:pt x="9584" y="4106"/>
                    <a:pt x="9583" y="4106"/>
                  </a:cubicBezTo>
                  <a:lnTo>
                    <a:pt x="9583" y="4106"/>
                  </a:lnTo>
                  <a:cubicBezTo>
                    <a:pt x="9581" y="4106"/>
                    <a:pt x="9581" y="4109"/>
                    <a:pt x="9585" y="4120"/>
                  </a:cubicBezTo>
                  <a:lnTo>
                    <a:pt x="9573" y="4084"/>
                  </a:lnTo>
                  <a:cubicBezTo>
                    <a:pt x="9561" y="4096"/>
                    <a:pt x="9573" y="4144"/>
                    <a:pt x="9573" y="4180"/>
                  </a:cubicBezTo>
                  <a:cubicBezTo>
                    <a:pt x="9561" y="4144"/>
                    <a:pt x="9549" y="4156"/>
                    <a:pt x="9549" y="4132"/>
                  </a:cubicBezTo>
                  <a:cubicBezTo>
                    <a:pt x="9549" y="4133"/>
                    <a:pt x="9549" y="4133"/>
                    <a:pt x="9549" y="4133"/>
                  </a:cubicBezTo>
                  <a:cubicBezTo>
                    <a:pt x="9543" y="4133"/>
                    <a:pt x="9479" y="4034"/>
                    <a:pt x="9477" y="4034"/>
                  </a:cubicBezTo>
                  <a:lnTo>
                    <a:pt x="9477" y="4034"/>
                  </a:lnTo>
                  <a:cubicBezTo>
                    <a:pt x="9477" y="4034"/>
                    <a:pt x="9477" y="4035"/>
                    <a:pt x="9478" y="4037"/>
                  </a:cubicBezTo>
                  <a:lnTo>
                    <a:pt x="9549" y="4168"/>
                  </a:lnTo>
                  <a:cubicBezTo>
                    <a:pt x="9555" y="4174"/>
                    <a:pt x="9555" y="4174"/>
                    <a:pt x="9554" y="4174"/>
                  </a:cubicBezTo>
                  <a:cubicBezTo>
                    <a:pt x="9552" y="4174"/>
                    <a:pt x="9549" y="4174"/>
                    <a:pt x="9549" y="4180"/>
                  </a:cubicBezTo>
                  <a:cubicBezTo>
                    <a:pt x="9538" y="4156"/>
                    <a:pt x="9514" y="4132"/>
                    <a:pt x="9502" y="4132"/>
                  </a:cubicBezTo>
                  <a:cubicBezTo>
                    <a:pt x="9490" y="4108"/>
                    <a:pt x="9502" y="4108"/>
                    <a:pt x="9502" y="4108"/>
                  </a:cubicBezTo>
                  <a:cubicBezTo>
                    <a:pt x="9478" y="4049"/>
                    <a:pt x="9466" y="4073"/>
                    <a:pt x="9454" y="4025"/>
                  </a:cubicBezTo>
                  <a:lnTo>
                    <a:pt x="9454" y="4025"/>
                  </a:lnTo>
                  <a:cubicBezTo>
                    <a:pt x="9442" y="4037"/>
                    <a:pt x="9466" y="4049"/>
                    <a:pt x="9478" y="4073"/>
                  </a:cubicBezTo>
                  <a:lnTo>
                    <a:pt x="9454" y="4073"/>
                  </a:lnTo>
                  <a:lnTo>
                    <a:pt x="9478" y="4084"/>
                  </a:lnTo>
                  <a:cubicBezTo>
                    <a:pt x="9478" y="4094"/>
                    <a:pt x="9486" y="4127"/>
                    <a:pt x="9476" y="4127"/>
                  </a:cubicBezTo>
                  <a:cubicBezTo>
                    <a:pt x="9474" y="4127"/>
                    <a:pt x="9471" y="4125"/>
                    <a:pt x="9466" y="4120"/>
                  </a:cubicBezTo>
                  <a:lnTo>
                    <a:pt x="9466" y="4120"/>
                  </a:lnTo>
                  <a:lnTo>
                    <a:pt x="9490" y="4180"/>
                  </a:lnTo>
                  <a:cubicBezTo>
                    <a:pt x="9482" y="4163"/>
                    <a:pt x="9478" y="4158"/>
                    <a:pt x="9476" y="4158"/>
                  </a:cubicBezTo>
                  <a:cubicBezTo>
                    <a:pt x="9472" y="4158"/>
                    <a:pt x="9473" y="4170"/>
                    <a:pt x="9469" y="4170"/>
                  </a:cubicBezTo>
                  <a:cubicBezTo>
                    <a:pt x="9469" y="4170"/>
                    <a:pt x="9468" y="4169"/>
                    <a:pt x="9466" y="4168"/>
                  </a:cubicBezTo>
                  <a:lnTo>
                    <a:pt x="9454" y="4144"/>
                  </a:lnTo>
                  <a:cubicBezTo>
                    <a:pt x="9442" y="4144"/>
                    <a:pt x="9442" y="4132"/>
                    <a:pt x="9430" y="4120"/>
                  </a:cubicBezTo>
                  <a:cubicBezTo>
                    <a:pt x="9423" y="4109"/>
                    <a:pt x="9421" y="4106"/>
                    <a:pt x="9422" y="4106"/>
                  </a:cubicBezTo>
                  <a:lnTo>
                    <a:pt x="9422" y="4106"/>
                  </a:lnTo>
                  <a:cubicBezTo>
                    <a:pt x="9423" y="4106"/>
                    <a:pt x="9426" y="4111"/>
                    <a:pt x="9427" y="4111"/>
                  </a:cubicBezTo>
                  <a:cubicBezTo>
                    <a:pt x="9428" y="4111"/>
                    <a:pt x="9426" y="4107"/>
                    <a:pt x="9419" y="4096"/>
                  </a:cubicBezTo>
                  <a:lnTo>
                    <a:pt x="9407" y="4084"/>
                  </a:lnTo>
                  <a:lnTo>
                    <a:pt x="9407" y="4084"/>
                  </a:lnTo>
                  <a:cubicBezTo>
                    <a:pt x="9419" y="4108"/>
                    <a:pt x="9419" y="4132"/>
                    <a:pt x="9442" y="4144"/>
                  </a:cubicBezTo>
                  <a:cubicBezTo>
                    <a:pt x="9454" y="4192"/>
                    <a:pt x="9466" y="4227"/>
                    <a:pt x="9454" y="4239"/>
                  </a:cubicBezTo>
                  <a:cubicBezTo>
                    <a:pt x="9419" y="4204"/>
                    <a:pt x="9442" y="4192"/>
                    <a:pt x="9419" y="4156"/>
                  </a:cubicBezTo>
                  <a:cubicBezTo>
                    <a:pt x="9417" y="4155"/>
                    <a:pt x="9416" y="4155"/>
                    <a:pt x="9414" y="4155"/>
                  </a:cubicBezTo>
                  <a:cubicBezTo>
                    <a:pt x="9389" y="4155"/>
                    <a:pt x="9453" y="4275"/>
                    <a:pt x="9430" y="4275"/>
                  </a:cubicBezTo>
                  <a:cubicBezTo>
                    <a:pt x="9429" y="4273"/>
                    <a:pt x="9428" y="4273"/>
                    <a:pt x="9427" y="4273"/>
                  </a:cubicBezTo>
                  <a:lnTo>
                    <a:pt x="9427" y="4273"/>
                  </a:lnTo>
                  <a:cubicBezTo>
                    <a:pt x="9421" y="4273"/>
                    <a:pt x="9429" y="4300"/>
                    <a:pt x="9419" y="4311"/>
                  </a:cubicBezTo>
                  <a:cubicBezTo>
                    <a:pt x="9407" y="4287"/>
                    <a:pt x="9395" y="4287"/>
                    <a:pt x="9383" y="4263"/>
                  </a:cubicBezTo>
                  <a:lnTo>
                    <a:pt x="9371" y="4239"/>
                  </a:lnTo>
                  <a:cubicBezTo>
                    <a:pt x="9371" y="4239"/>
                    <a:pt x="9362" y="4239"/>
                    <a:pt x="9353" y="4225"/>
                  </a:cubicBezTo>
                  <a:lnTo>
                    <a:pt x="9353" y="4225"/>
                  </a:lnTo>
                  <a:cubicBezTo>
                    <a:pt x="9367" y="4253"/>
                    <a:pt x="9347" y="4265"/>
                    <a:pt x="9347" y="4287"/>
                  </a:cubicBezTo>
                  <a:lnTo>
                    <a:pt x="9371" y="4311"/>
                  </a:lnTo>
                  <a:cubicBezTo>
                    <a:pt x="9371" y="4330"/>
                    <a:pt x="9371" y="4350"/>
                    <a:pt x="9364" y="4350"/>
                  </a:cubicBezTo>
                  <a:cubicBezTo>
                    <a:pt x="9363" y="4350"/>
                    <a:pt x="9361" y="4349"/>
                    <a:pt x="9359" y="4346"/>
                  </a:cubicBezTo>
                  <a:lnTo>
                    <a:pt x="9359" y="4346"/>
                  </a:lnTo>
                  <a:cubicBezTo>
                    <a:pt x="9347" y="4370"/>
                    <a:pt x="9371" y="4394"/>
                    <a:pt x="9383" y="4430"/>
                  </a:cubicBezTo>
                  <a:cubicBezTo>
                    <a:pt x="9359" y="4406"/>
                    <a:pt x="9335" y="4370"/>
                    <a:pt x="9323" y="4334"/>
                  </a:cubicBezTo>
                  <a:lnTo>
                    <a:pt x="9323" y="4334"/>
                  </a:lnTo>
                  <a:cubicBezTo>
                    <a:pt x="9329" y="4346"/>
                    <a:pt x="9332" y="4349"/>
                    <a:pt x="9335" y="4349"/>
                  </a:cubicBezTo>
                  <a:cubicBezTo>
                    <a:pt x="9338" y="4349"/>
                    <a:pt x="9341" y="4346"/>
                    <a:pt x="9347" y="4346"/>
                  </a:cubicBezTo>
                  <a:cubicBezTo>
                    <a:pt x="9347" y="4313"/>
                    <a:pt x="9327" y="4250"/>
                    <a:pt x="9342" y="4250"/>
                  </a:cubicBezTo>
                  <a:cubicBezTo>
                    <a:pt x="9344" y="4250"/>
                    <a:pt x="9345" y="4250"/>
                    <a:pt x="9347" y="4251"/>
                  </a:cubicBezTo>
                  <a:cubicBezTo>
                    <a:pt x="9332" y="4225"/>
                    <a:pt x="9325" y="4216"/>
                    <a:pt x="9322" y="4216"/>
                  </a:cubicBezTo>
                  <a:lnTo>
                    <a:pt x="9322" y="4216"/>
                  </a:lnTo>
                  <a:cubicBezTo>
                    <a:pt x="9317" y="4216"/>
                    <a:pt x="9324" y="4243"/>
                    <a:pt x="9317" y="4243"/>
                  </a:cubicBezTo>
                  <a:cubicBezTo>
                    <a:pt x="9316" y="4243"/>
                    <a:pt x="9314" y="4242"/>
                    <a:pt x="9311" y="4239"/>
                  </a:cubicBezTo>
                  <a:cubicBezTo>
                    <a:pt x="9311" y="4227"/>
                    <a:pt x="9311" y="4227"/>
                    <a:pt x="9311" y="4227"/>
                  </a:cubicBezTo>
                  <a:cubicBezTo>
                    <a:pt x="9311" y="4215"/>
                    <a:pt x="9311" y="4204"/>
                    <a:pt x="9288" y="4156"/>
                  </a:cubicBezTo>
                  <a:lnTo>
                    <a:pt x="9288" y="4156"/>
                  </a:lnTo>
                  <a:cubicBezTo>
                    <a:pt x="9288" y="4166"/>
                    <a:pt x="9314" y="4220"/>
                    <a:pt x="9306" y="4220"/>
                  </a:cubicBezTo>
                  <a:cubicBezTo>
                    <a:pt x="9305" y="4220"/>
                    <a:pt x="9303" y="4219"/>
                    <a:pt x="9299" y="4215"/>
                  </a:cubicBezTo>
                  <a:cubicBezTo>
                    <a:pt x="9299" y="4219"/>
                    <a:pt x="9298" y="4221"/>
                    <a:pt x="9297" y="4221"/>
                  </a:cubicBezTo>
                  <a:cubicBezTo>
                    <a:pt x="9288" y="4221"/>
                    <a:pt x="9262" y="4180"/>
                    <a:pt x="9252" y="4180"/>
                  </a:cubicBezTo>
                  <a:lnTo>
                    <a:pt x="9252" y="4180"/>
                  </a:lnTo>
                  <a:cubicBezTo>
                    <a:pt x="9264" y="4215"/>
                    <a:pt x="9299" y="4275"/>
                    <a:pt x="9276" y="4275"/>
                  </a:cubicBezTo>
                  <a:lnTo>
                    <a:pt x="9264" y="4227"/>
                  </a:lnTo>
                  <a:lnTo>
                    <a:pt x="9264" y="4227"/>
                  </a:lnTo>
                  <a:cubicBezTo>
                    <a:pt x="9240" y="4227"/>
                    <a:pt x="9288" y="4287"/>
                    <a:pt x="9276" y="4299"/>
                  </a:cubicBezTo>
                  <a:cubicBezTo>
                    <a:pt x="9276" y="4299"/>
                    <a:pt x="9285" y="4336"/>
                    <a:pt x="9295" y="4336"/>
                  </a:cubicBezTo>
                  <a:cubicBezTo>
                    <a:pt x="9297" y="4336"/>
                    <a:pt x="9298" y="4336"/>
                    <a:pt x="9299" y="4334"/>
                  </a:cubicBezTo>
                  <a:lnTo>
                    <a:pt x="9299" y="4334"/>
                  </a:lnTo>
                  <a:cubicBezTo>
                    <a:pt x="9311" y="4358"/>
                    <a:pt x="9299" y="4370"/>
                    <a:pt x="9288" y="4370"/>
                  </a:cubicBezTo>
                  <a:cubicBezTo>
                    <a:pt x="9288" y="4370"/>
                    <a:pt x="9299" y="4382"/>
                    <a:pt x="9299" y="4394"/>
                  </a:cubicBezTo>
                  <a:cubicBezTo>
                    <a:pt x="9306" y="4398"/>
                    <a:pt x="9310" y="4400"/>
                    <a:pt x="9312" y="4400"/>
                  </a:cubicBezTo>
                  <a:cubicBezTo>
                    <a:pt x="9321" y="4400"/>
                    <a:pt x="9314" y="4382"/>
                    <a:pt x="9320" y="4382"/>
                  </a:cubicBezTo>
                  <a:lnTo>
                    <a:pt x="9320" y="4382"/>
                  </a:lnTo>
                  <a:cubicBezTo>
                    <a:pt x="9322" y="4382"/>
                    <a:pt x="9326" y="4385"/>
                    <a:pt x="9335" y="4394"/>
                  </a:cubicBezTo>
                  <a:lnTo>
                    <a:pt x="9311" y="4346"/>
                  </a:lnTo>
                  <a:lnTo>
                    <a:pt x="9311" y="4346"/>
                  </a:lnTo>
                  <a:cubicBezTo>
                    <a:pt x="9323" y="4358"/>
                    <a:pt x="9347" y="4394"/>
                    <a:pt x="9359" y="4418"/>
                  </a:cubicBezTo>
                  <a:cubicBezTo>
                    <a:pt x="9373" y="4435"/>
                    <a:pt x="9377" y="4441"/>
                    <a:pt x="9376" y="4441"/>
                  </a:cubicBezTo>
                  <a:cubicBezTo>
                    <a:pt x="9375" y="4441"/>
                    <a:pt x="9365" y="4431"/>
                    <a:pt x="9361" y="4431"/>
                  </a:cubicBezTo>
                  <a:lnTo>
                    <a:pt x="9361" y="4431"/>
                  </a:lnTo>
                  <a:cubicBezTo>
                    <a:pt x="9359" y="4431"/>
                    <a:pt x="9360" y="4436"/>
                    <a:pt x="9371" y="4454"/>
                  </a:cubicBezTo>
                  <a:lnTo>
                    <a:pt x="9371" y="4442"/>
                  </a:lnTo>
                  <a:cubicBezTo>
                    <a:pt x="9407" y="4489"/>
                    <a:pt x="9383" y="4489"/>
                    <a:pt x="9371" y="4489"/>
                  </a:cubicBezTo>
                  <a:cubicBezTo>
                    <a:pt x="9359" y="4477"/>
                    <a:pt x="9347" y="4477"/>
                    <a:pt x="9323" y="4442"/>
                  </a:cubicBezTo>
                  <a:lnTo>
                    <a:pt x="9323" y="4418"/>
                  </a:lnTo>
                  <a:cubicBezTo>
                    <a:pt x="9319" y="4413"/>
                    <a:pt x="9316" y="4411"/>
                    <a:pt x="9314" y="4411"/>
                  </a:cubicBezTo>
                  <a:lnTo>
                    <a:pt x="9314" y="4411"/>
                  </a:lnTo>
                  <a:cubicBezTo>
                    <a:pt x="9307" y="4411"/>
                    <a:pt x="9321" y="4444"/>
                    <a:pt x="9311" y="4454"/>
                  </a:cubicBezTo>
                  <a:cubicBezTo>
                    <a:pt x="9311" y="4442"/>
                    <a:pt x="9311" y="4442"/>
                    <a:pt x="9311" y="4442"/>
                  </a:cubicBezTo>
                  <a:lnTo>
                    <a:pt x="9299" y="4442"/>
                  </a:lnTo>
                  <a:cubicBezTo>
                    <a:pt x="9299" y="4442"/>
                    <a:pt x="9299" y="4457"/>
                    <a:pt x="9293" y="4457"/>
                  </a:cubicBezTo>
                  <a:cubicBezTo>
                    <a:pt x="9292" y="4457"/>
                    <a:pt x="9290" y="4456"/>
                    <a:pt x="9288" y="4454"/>
                  </a:cubicBezTo>
                  <a:lnTo>
                    <a:pt x="9288" y="4454"/>
                  </a:lnTo>
                  <a:lnTo>
                    <a:pt x="9299" y="4477"/>
                  </a:lnTo>
                  <a:lnTo>
                    <a:pt x="9299" y="4465"/>
                  </a:lnTo>
                  <a:cubicBezTo>
                    <a:pt x="9299" y="4465"/>
                    <a:pt x="9323" y="4477"/>
                    <a:pt x="9323" y="4501"/>
                  </a:cubicBezTo>
                  <a:cubicBezTo>
                    <a:pt x="9323" y="4506"/>
                    <a:pt x="9322" y="4508"/>
                    <a:pt x="9320" y="4508"/>
                  </a:cubicBezTo>
                  <a:cubicBezTo>
                    <a:pt x="9310" y="4508"/>
                    <a:pt x="9285" y="4473"/>
                    <a:pt x="9276" y="4454"/>
                  </a:cubicBezTo>
                  <a:cubicBezTo>
                    <a:pt x="9265" y="4433"/>
                    <a:pt x="9266" y="4428"/>
                    <a:pt x="9270" y="4428"/>
                  </a:cubicBezTo>
                  <a:cubicBezTo>
                    <a:pt x="9274" y="4428"/>
                    <a:pt x="9282" y="4432"/>
                    <a:pt x="9285" y="4432"/>
                  </a:cubicBezTo>
                  <a:cubicBezTo>
                    <a:pt x="9287" y="4432"/>
                    <a:pt x="9288" y="4432"/>
                    <a:pt x="9288" y="4430"/>
                  </a:cubicBezTo>
                  <a:cubicBezTo>
                    <a:pt x="9274" y="4412"/>
                    <a:pt x="9268" y="4408"/>
                    <a:pt x="9263" y="4408"/>
                  </a:cubicBezTo>
                  <a:cubicBezTo>
                    <a:pt x="9258" y="4408"/>
                    <a:pt x="9256" y="4413"/>
                    <a:pt x="9252" y="4413"/>
                  </a:cubicBezTo>
                  <a:cubicBezTo>
                    <a:pt x="9249" y="4413"/>
                    <a:pt x="9245" y="4411"/>
                    <a:pt x="9240" y="4406"/>
                  </a:cubicBezTo>
                  <a:cubicBezTo>
                    <a:pt x="9216" y="4358"/>
                    <a:pt x="9252" y="4394"/>
                    <a:pt x="9228" y="4358"/>
                  </a:cubicBezTo>
                  <a:cubicBezTo>
                    <a:pt x="9226" y="4357"/>
                    <a:pt x="9225" y="4356"/>
                    <a:pt x="9224" y="4356"/>
                  </a:cubicBezTo>
                  <a:lnTo>
                    <a:pt x="9224" y="4356"/>
                  </a:lnTo>
                  <a:cubicBezTo>
                    <a:pt x="9219" y="4356"/>
                    <a:pt x="9226" y="4382"/>
                    <a:pt x="9216" y="4382"/>
                  </a:cubicBezTo>
                  <a:cubicBezTo>
                    <a:pt x="9204" y="4358"/>
                    <a:pt x="9216" y="4346"/>
                    <a:pt x="9192" y="4323"/>
                  </a:cubicBezTo>
                  <a:lnTo>
                    <a:pt x="9180" y="4311"/>
                  </a:lnTo>
                  <a:cubicBezTo>
                    <a:pt x="9192" y="4299"/>
                    <a:pt x="9145" y="4251"/>
                    <a:pt x="9145" y="4227"/>
                  </a:cubicBezTo>
                  <a:cubicBezTo>
                    <a:pt x="9144" y="4226"/>
                    <a:pt x="9143" y="4226"/>
                    <a:pt x="9142" y="4226"/>
                  </a:cubicBezTo>
                  <a:lnTo>
                    <a:pt x="9142" y="4226"/>
                  </a:lnTo>
                  <a:cubicBezTo>
                    <a:pt x="9138" y="4226"/>
                    <a:pt x="9149" y="4257"/>
                    <a:pt x="9141" y="4257"/>
                  </a:cubicBezTo>
                  <a:cubicBezTo>
                    <a:pt x="9139" y="4257"/>
                    <a:pt x="9137" y="4255"/>
                    <a:pt x="9133" y="4251"/>
                  </a:cubicBezTo>
                  <a:lnTo>
                    <a:pt x="9133" y="4251"/>
                  </a:lnTo>
                  <a:cubicBezTo>
                    <a:pt x="9145" y="4275"/>
                    <a:pt x="9180" y="4299"/>
                    <a:pt x="9180" y="4323"/>
                  </a:cubicBezTo>
                  <a:lnTo>
                    <a:pt x="9168" y="4323"/>
                  </a:lnTo>
                  <a:cubicBezTo>
                    <a:pt x="9145" y="4299"/>
                    <a:pt x="9145" y="4263"/>
                    <a:pt x="9121" y="4251"/>
                  </a:cubicBezTo>
                  <a:lnTo>
                    <a:pt x="9121" y="4263"/>
                  </a:lnTo>
                  <a:cubicBezTo>
                    <a:pt x="9133" y="4287"/>
                    <a:pt x="9145" y="4287"/>
                    <a:pt x="9157" y="4311"/>
                  </a:cubicBezTo>
                  <a:cubicBezTo>
                    <a:pt x="9155" y="4310"/>
                    <a:pt x="9153" y="4309"/>
                    <a:pt x="9152" y="4309"/>
                  </a:cubicBezTo>
                  <a:lnTo>
                    <a:pt x="9152" y="4309"/>
                  </a:lnTo>
                  <a:cubicBezTo>
                    <a:pt x="9140" y="4309"/>
                    <a:pt x="9180" y="4372"/>
                    <a:pt x="9180" y="4394"/>
                  </a:cubicBezTo>
                  <a:cubicBezTo>
                    <a:pt x="9180" y="4394"/>
                    <a:pt x="9168" y="4394"/>
                    <a:pt x="9157" y="4382"/>
                  </a:cubicBezTo>
                  <a:lnTo>
                    <a:pt x="9157" y="4382"/>
                  </a:lnTo>
                  <a:cubicBezTo>
                    <a:pt x="9168" y="4430"/>
                    <a:pt x="9157" y="4442"/>
                    <a:pt x="9168" y="4489"/>
                  </a:cubicBezTo>
                  <a:cubicBezTo>
                    <a:pt x="9157" y="4454"/>
                    <a:pt x="9145" y="4442"/>
                    <a:pt x="9121" y="4418"/>
                  </a:cubicBezTo>
                  <a:cubicBezTo>
                    <a:pt x="9133" y="4406"/>
                    <a:pt x="9097" y="4358"/>
                    <a:pt x="9085" y="4334"/>
                  </a:cubicBezTo>
                  <a:lnTo>
                    <a:pt x="9085" y="4334"/>
                  </a:lnTo>
                  <a:cubicBezTo>
                    <a:pt x="9073" y="4346"/>
                    <a:pt x="9109" y="4394"/>
                    <a:pt x="9121" y="4406"/>
                  </a:cubicBezTo>
                  <a:cubicBezTo>
                    <a:pt x="9118" y="4405"/>
                    <a:pt x="9116" y="4404"/>
                    <a:pt x="9115" y="4404"/>
                  </a:cubicBezTo>
                  <a:cubicBezTo>
                    <a:pt x="9107" y="4404"/>
                    <a:pt x="9119" y="4425"/>
                    <a:pt x="9111" y="4425"/>
                  </a:cubicBezTo>
                  <a:cubicBezTo>
                    <a:pt x="9109" y="4425"/>
                    <a:pt x="9104" y="4423"/>
                    <a:pt x="9097" y="4418"/>
                  </a:cubicBezTo>
                  <a:cubicBezTo>
                    <a:pt x="9085" y="4406"/>
                    <a:pt x="9073" y="4370"/>
                    <a:pt x="9061" y="4346"/>
                  </a:cubicBezTo>
                  <a:lnTo>
                    <a:pt x="9061" y="4346"/>
                  </a:lnTo>
                  <a:cubicBezTo>
                    <a:pt x="9055" y="4353"/>
                    <a:pt x="9065" y="4368"/>
                    <a:pt x="9073" y="4382"/>
                  </a:cubicBezTo>
                  <a:lnTo>
                    <a:pt x="9073" y="4382"/>
                  </a:lnTo>
                  <a:cubicBezTo>
                    <a:pt x="9061" y="4383"/>
                    <a:pt x="9062" y="4406"/>
                    <a:pt x="9073" y="4430"/>
                  </a:cubicBezTo>
                  <a:cubicBezTo>
                    <a:pt x="9061" y="4410"/>
                    <a:pt x="9056" y="4405"/>
                    <a:pt x="9053" y="4405"/>
                  </a:cubicBezTo>
                  <a:cubicBezTo>
                    <a:pt x="9049" y="4405"/>
                    <a:pt x="9049" y="4412"/>
                    <a:pt x="9044" y="4412"/>
                  </a:cubicBezTo>
                  <a:cubicBezTo>
                    <a:pt x="9041" y="4412"/>
                    <a:pt x="9036" y="4408"/>
                    <a:pt x="9026" y="4394"/>
                  </a:cubicBezTo>
                  <a:lnTo>
                    <a:pt x="9026" y="4394"/>
                  </a:lnTo>
                  <a:cubicBezTo>
                    <a:pt x="9026" y="4418"/>
                    <a:pt x="9049" y="4418"/>
                    <a:pt x="9061" y="4442"/>
                  </a:cubicBezTo>
                  <a:cubicBezTo>
                    <a:pt x="9067" y="4454"/>
                    <a:pt x="9064" y="4457"/>
                    <a:pt x="9058" y="4457"/>
                  </a:cubicBezTo>
                  <a:cubicBezTo>
                    <a:pt x="9052" y="4457"/>
                    <a:pt x="9043" y="4454"/>
                    <a:pt x="9038" y="4454"/>
                  </a:cubicBezTo>
                  <a:cubicBezTo>
                    <a:pt x="9038" y="4442"/>
                    <a:pt x="9038" y="4430"/>
                    <a:pt x="9038" y="4430"/>
                  </a:cubicBezTo>
                  <a:lnTo>
                    <a:pt x="9014" y="4394"/>
                  </a:lnTo>
                  <a:cubicBezTo>
                    <a:pt x="9012" y="4393"/>
                    <a:pt x="9010" y="4393"/>
                    <a:pt x="9009" y="4393"/>
                  </a:cubicBezTo>
                  <a:cubicBezTo>
                    <a:pt x="8989" y="4393"/>
                    <a:pt x="9045" y="4469"/>
                    <a:pt x="9033" y="4469"/>
                  </a:cubicBezTo>
                  <a:cubicBezTo>
                    <a:pt x="9032" y="4469"/>
                    <a:pt x="9029" y="4468"/>
                    <a:pt x="9026" y="4465"/>
                  </a:cubicBezTo>
                  <a:cubicBezTo>
                    <a:pt x="9014" y="4442"/>
                    <a:pt x="9002" y="4442"/>
                    <a:pt x="8990" y="4406"/>
                  </a:cubicBezTo>
                  <a:lnTo>
                    <a:pt x="8990" y="4406"/>
                  </a:lnTo>
                  <a:cubicBezTo>
                    <a:pt x="8990" y="4418"/>
                    <a:pt x="8978" y="4418"/>
                    <a:pt x="9002" y="4442"/>
                  </a:cubicBezTo>
                  <a:cubicBezTo>
                    <a:pt x="8990" y="4442"/>
                    <a:pt x="8990" y="4442"/>
                    <a:pt x="8978" y="4430"/>
                  </a:cubicBezTo>
                  <a:lnTo>
                    <a:pt x="8978" y="4430"/>
                  </a:lnTo>
                  <a:cubicBezTo>
                    <a:pt x="8978" y="4454"/>
                    <a:pt x="8978" y="4465"/>
                    <a:pt x="8990" y="4501"/>
                  </a:cubicBezTo>
                  <a:cubicBezTo>
                    <a:pt x="8978" y="4501"/>
                    <a:pt x="8954" y="4477"/>
                    <a:pt x="8942" y="4465"/>
                  </a:cubicBezTo>
                  <a:cubicBezTo>
                    <a:pt x="8942" y="4483"/>
                    <a:pt x="8930" y="4483"/>
                    <a:pt x="8918" y="4483"/>
                  </a:cubicBezTo>
                  <a:cubicBezTo>
                    <a:pt x="8907" y="4483"/>
                    <a:pt x="8895" y="4483"/>
                    <a:pt x="8895" y="4501"/>
                  </a:cubicBezTo>
                  <a:lnTo>
                    <a:pt x="8895" y="4513"/>
                  </a:lnTo>
                  <a:cubicBezTo>
                    <a:pt x="8871" y="4513"/>
                    <a:pt x="8942" y="4561"/>
                    <a:pt x="8918" y="4561"/>
                  </a:cubicBezTo>
                  <a:cubicBezTo>
                    <a:pt x="8895" y="4513"/>
                    <a:pt x="8895" y="4537"/>
                    <a:pt x="8871" y="4513"/>
                  </a:cubicBezTo>
                  <a:cubicBezTo>
                    <a:pt x="8868" y="4512"/>
                    <a:pt x="8866" y="4512"/>
                    <a:pt x="8864" y="4512"/>
                  </a:cubicBezTo>
                  <a:cubicBezTo>
                    <a:pt x="8841" y="4512"/>
                    <a:pt x="8853" y="4562"/>
                    <a:pt x="8830" y="4562"/>
                  </a:cubicBezTo>
                  <a:cubicBezTo>
                    <a:pt x="8828" y="4562"/>
                    <a:pt x="8826" y="4562"/>
                    <a:pt x="8823" y="4561"/>
                  </a:cubicBezTo>
                  <a:cubicBezTo>
                    <a:pt x="8811" y="4549"/>
                    <a:pt x="8799" y="4537"/>
                    <a:pt x="8811" y="4525"/>
                  </a:cubicBezTo>
                  <a:cubicBezTo>
                    <a:pt x="8787" y="4525"/>
                    <a:pt x="8776" y="4537"/>
                    <a:pt x="8764" y="4549"/>
                  </a:cubicBezTo>
                  <a:lnTo>
                    <a:pt x="8764" y="4537"/>
                  </a:lnTo>
                  <a:cubicBezTo>
                    <a:pt x="8756" y="4533"/>
                    <a:pt x="8750" y="4531"/>
                    <a:pt x="8745" y="4531"/>
                  </a:cubicBezTo>
                  <a:cubicBezTo>
                    <a:pt x="8719" y="4531"/>
                    <a:pt x="8726" y="4576"/>
                    <a:pt x="8716" y="4596"/>
                  </a:cubicBezTo>
                  <a:cubicBezTo>
                    <a:pt x="8716" y="4596"/>
                    <a:pt x="8704" y="4573"/>
                    <a:pt x="8704" y="4573"/>
                  </a:cubicBezTo>
                  <a:cubicBezTo>
                    <a:pt x="8699" y="4570"/>
                    <a:pt x="8693" y="4568"/>
                    <a:pt x="8688" y="4568"/>
                  </a:cubicBezTo>
                  <a:cubicBezTo>
                    <a:pt x="8672" y="4568"/>
                    <a:pt x="8662" y="4584"/>
                    <a:pt x="8680" y="4620"/>
                  </a:cubicBezTo>
                  <a:cubicBezTo>
                    <a:pt x="8670" y="4610"/>
                    <a:pt x="8666" y="4606"/>
                    <a:pt x="8666" y="4606"/>
                  </a:cubicBezTo>
                  <a:lnTo>
                    <a:pt x="8666" y="4606"/>
                  </a:lnTo>
                  <a:cubicBezTo>
                    <a:pt x="8665" y="4606"/>
                    <a:pt x="8671" y="4615"/>
                    <a:pt x="8664" y="4615"/>
                  </a:cubicBezTo>
                  <a:cubicBezTo>
                    <a:pt x="8661" y="4615"/>
                    <a:pt x="8655" y="4614"/>
                    <a:pt x="8645" y="4608"/>
                  </a:cubicBezTo>
                  <a:cubicBezTo>
                    <a:pt x="8633" y="4596"/>
                    <a:pt x="8633" y="4596"/>
                    <a:pt x="8633" y="4596"/>
                  </a:cubicBezTo>
                  <a:cubicBezTo>
                    <a:pt x="8629" y="4592"/>
                    <a:pt x="8625" y="4591"/>
                    <a:pt x="8621" y="4591"/>
                  </a:cubicBezTo>
                  <a:cubicBezTo>
                    <a:pt x="8614" y="4591"/>
                    <a:pt x="8609" y="4596"/>
                    <a:pt x="8609" y="4596"/>
                  </a:cubicBezTo>
                  <a:cubicBezTo>
                    <a:pt x="8609" y="4596"/>
                    <a:pt x="8609" y="4596"/>
                    <a:pt x="8609" y="4608"/>
                  </a:cubicBezTo>
                  <a:cubicBezTo>
                    <a:pt x="8585" y="4596"/>
                    <a:pt x="8561" y="4596"/>
                    <a:pt x="8549" y="4596"/>
                  </a:cubicBezTo>
                  <a:cubicBezTo>
                    <a:pt x="8534" y="4596"/>
                    <a:pt x="8521" y="4596"/>
                    <a:pt x="8509" y="4593"/>
                  </a:cubicBezTo>
                  <a:lnTo>
                    <a:pt x="8509" y="4593"/>
                  </a:lnTo>
                  <a:cubicBezTo>
                    <a:pt x="8521" y="4598"/>
                    <a:pt x="8534" y="4603"/>
                    <a:pt x="8549" y="4608"/>
                  </a:cubicBezTo>
                  <a:cubicBezTo>
                    <a:pt x="8559" y="4628"/>
                    <a:pt x="8561" y="4649"/>
                    <a:pt x="8568" y="4654"/>
                  </a:cubicBezTo>
                  <a:lnTo>
                    <a:pt x="8568" y="4654"/>
                  </a:lnTo>
                  <a:cubicBezTo>
                    <a:pt x="8532" y="4642"/>
                    <a:pt x="8477" y="4619"/>
                    <a:pt x="8466" y="4585"/>
                  </a:cubicBezTo>
                  <a:lnTo>
                    <a:pt x="8478" y="4585"/>
                  </a:lnTo>
                  <a:cubicBezTo>
                    <a:pt x="8466" y="4585"/>
                    <a:pt x="8466" y="4585"/>
                    <a:pt x="8466" y="4573"/>
                  </a:cubicBezTo>
                  <a:lnTo>
                    <a:pt x="8466" y="4573"/>
                  </a:lnTo>
                  <a:cubicBezTo>
                    <a:pt x="8474" y="4576"/>
                    <a:pt x="8481" y="4580"/>
                    <a:pt x="8489" y="4584"/>
                  </a:cubicBezTo>
                  <a:lnTo>
                    <a:pt x="8489" y="4584"/>
                  </a:lnTo>
                  <a:cubicBezTo>
                    <a:pt x="8479" y="4577"/>
                    <a:pt x="8467" y="4566"/>
                    <a:pt x="8454" y="4549"/>
                  </a:cubicBezTo>
                  <a:cubicBezTo>
                    <a:pt x="8383" y="4513"/>
                    <a:pt x="8359" y="4418"/>
                    <a:pt x="8323" y="4382"/>
                  </a:cubicBezTo>
                  <a:cubicBezTo>
                    <a:pt x="8285" y="4382"/>
                    <a:pt x="8257" y="4396"/>
                    <a:pt x="8223" y="4396"/>
                  </a:cubicBezTo>
                  <a:cubicBezTo>
                    <a:pt x="8193" y="4396"/>
                    <a:pt x="8159" y="4385"/>
                    <a:pt x="8109" y="4346"/>
                  </a:cubicBezTo>
                  <a:lnTo>
                    <a:pt x="8180" y="4334"/>
                  </a:lnTo>
                  <a:cubicBezTo>
                    <a:pt x="8143" y="4314"/>
                    <a:pt x="8120" y="4308"/>
                    <a:pt x="8102" y="4308"/>
                  </a:cubicBezTo>
                  <a:cubicBezTo>
                    <a:pt x="8077" y="4308"/>
                    <a:pt x="8064" y="4320"/>
                    <a:pt x="8042" y="4320"/>
                  </a:cubicBezTo>
                  <a:cubicBezTo>
                    <a:pt x="8026" y="4320"/>
                    <a:pt x="8003" y="4313"/>
                    <a:pt x="7966" y="4287"/>
                  </a:cubicBezTo>
                  <a:lnTo>
                    <a:pt x="7966" y="4287"/>
                  </a:lnTo>
                  <a:cubicBezTo>
                    <a:pt x="8002" y="4323"/>
                    <a:pt x="7895" y="4311"/>
                    <a:pt x="7978" y="4358"/>
                  </a:cubicBezTo>
                  <a:cubicBezTo>
                    <a:pt x="7930" y="4358"/>
                    <a:pt x="7835" y="4311"/>
                    <a:pt x="7775" y="4263"/>
                  </a:cubicBezTo>
                  <a:cubicBezTo>
                    <a:pt x="7752" y="4263"/>
                    <a:pt x="7764" y="4275"/>
                    <a:pt x="7752" y="4299"/>
                  </a:cubicBezTo>
                  <a:cubicBezTo>
                    <a:pt x="7811" y="4358"/>
                    <a:pt x="7883" y="4323"/>
                    <a:pt x="7918" y="4406"/>
                  </a:cubicBezTo>
                  <a:lnTo>
                    <a:pt x="8002" y="4382"/>
                  </a:lnTo>
                  <a:lnTo>
                    <a:pt x="8002" y="4382"/>
                  </a:lnTo>
                  <a:cubicBezTo>
                    <a:pt x="8049" y="4442"/>
                    <a:pt x="8037" y="4477"/>
                    <a:pt x="7990" y="4477"/>
                  </a:cubicBezTo>
                  <a:cubicBezTo>
                    <a:pt x="8002" y="4489"/>
                    <a:pt x="8025" y="4489"/>
                    <a:pt x="8037" y="4501"/>
                  </a:cubicBezTo>
                  <a:cubicBezTo>
                    <a:pt x="8030" y="4519"/>
                    <a:pt x="8022" y="4526"/>
                    <a:pt x="8014" y="4526"/>
                  </a:cubicBezTo>
                  <a:cubicBezTo>
                    <a:pt x="7990" y="4526"/>
                    <a:pt x="7966" y="4468"/>
                    <a:pt x="7937" y="4468"/>
                  </a:cubicBezTo>
                  <a:cubicBezTo>
                    <a:pt x="7931" y="4468"/>
                    <a:pt x="7925" y="4471"/>
                    <a:pt x="7918" y="4477"/>
                  </a:cubicBezTo>
                  <a:lnTo>
                    <a:pt x="7966" y="4501"/>
                  </a:lnTo>
                  <a:cubicBezTo>
                    <a:pt x="7963" y="4516"/>
                    <a:pt x="7953" y="4522"/>
                    <a:pt x="7940" y="4522"/>
                  </a:cubicBezTo>
                  <a:cubicBezTo>
                    <a:pt x="7898" y="4522"/>
                    <a:pt x="7820" y="4468"/>
                    <a:pt x="7775" y="4442"/>
                  </a:cubicBezTo>
                  <a:cubicBezTo>
                    <a:pt x="7716" y="4382"/>
                    <a:pt x="7656" y="4346"/>
                    <a:pt x="7668" y="4311"/>
                  </a:cubicBezTo>
                  <a:lnTo>
                    <a:pt x="7668" y="4311"/>
                  </a:lnTo>
                  <a:lnTo>
                    <a:pt x="7764" y="4346"/>
                  </a:lnTo>
                  <a:cubicBezTo>
                    <a:pt x="7728" y="4287"/>
                    <a:pt x="7633" y="4299"/>
                    <a:pt x="7585" y="4275"/>
                  </a:cubicBezTo>
                  <a:cubicBezTo>
                    <a:pt x="7585" y="4263"/>
                    <a:pt x="7573" y="4263"/>
                    <a:pt x="7573" y="4251"/>
                  </a:cubicBezTo>
                  <a:cubicBezTo>
                    <a:pt x="7573" y="4263"/>
                    <a:pt x="7573" y="4263"/>
                    <a:pt x="7573" y="4263"/>
                  </a:cubicBezTo>
                  <a:cubicBezTo>
                    <a:pt x="7561" y="4263"/>
                    <a:pt x="7549" y="4251"/>
                    <a:pt x="7549" y="4239"/>
                  </a:cubicBezTo>
                  <a:cubicBezTo>
                    <a:pt x="7502" y="4215"/>
                    <a:pt x="7418" y="4204"/>
                    <a:pt x="7371" y="4180"/>
                  </a:cubicBezTo>
                  <a:lnTo>
                    <a:pt x="7371" y="4215"/>
                  </a:lnTo>
                  <a:lnTo>
                    <a:pt x="7383" y="4204"/>
                  </a:lnTo>
                  <a:cubicBezTo>
                    <a:pt x="7418" y="4215"/>
                    <a:pt x="7478" y="4263"/>
                    <a:pt x="7430" y="4275"/>
                  </a:cubicBezTo>
                  <a:cubicBezTo>
                    <a:pt x="7323" y="4251"/>
                    <a:pt x="7323" y="4180"/>
                    <a:pt x="7311" y="4144"/>
                  </a:cubicBezTo>
                  <a:cubicBezTo>
                    <a:pt x="7317" y="4138"/>
                    <a:pt x="7324" y="4135"/>
                    <a:pt x="7332" y="4135"/>
                  </a:cubicBezTo>
                  <a:cubicBezTo>
                    <a:pt x="7368" y="4135"/>
                    <a:pt x="7417" y="4192"/>
                    <a:pt x="7466" y="4192"/>
                  </a:cubicBezTo>
                  <a:cubicBezTo>
                    <a:pt x="7454" y="4132"/>
                    <a:pt x="7371" y="4144"/>
                    <a:pt x="7263" y="4073"/>
                  </a:cubicBezTo>
                  <a:cubicBezTo>
                    <a:pt x="7277" y="4066"/>
                    <a:pt x="7289" y="4063"/>
                    <a:pt x="7302" y="4063"/>
                  </a:cubicBezTo>
                  <a:cubicBezTo>
                    <a:pt x="7344" y="4063"/>
                    <a:pt x="7382" y="4094"/>
                    <a:pt x="7415" y="4094"/>
                  </a:cubicBezTo>
                  <a:cubicBezTo>
                    <a:pt x="7424" y="4094"/>
                    <a:pt x="7433" y="4091"/>
                    <a:pt x="7442" y="4084"/>
                  </a:cubicBezTo>
                  <a:cubicBezTo>
                    <a:pt x="7347" y="4037"/>
                    <a:pt x="7311" y="4061"/>
                    <a:pt x="7228" y="4025"/>
                  </a:cubicBezTo>
                  <a:cubicBezTo>
                    <a:pt x="7234" y="4013"/>
                    <a:pt x="7261" y="4013"/>
                    <a:pt x="7287" y="4013"/>
                  </a:cubicBezTo>
                  <a:cubicBezTo>
                    <a:pt x="7314" y="4013"/>
                    <a:pt x="7341" y="4013"/>
                    <a:pt x="7347" y="4001"/>
                  </a:cubicBezTo>
                  <a:cubicBezTo>
                    <a:pt x="7323" y="3989"/>
                    <a:pt x="7299" y="3977"/>
                    <a:pt x="7287" y="3965"/>
                  </a:cubicBezTo>
                  <a:lnTo>
                    <a:pt x="7287" y="3965"/>
                  </a:lnTo>
                  <a:cubicBezTo>
                    <a:pt x="7312" y="3973"/>
                    <a:pt x="7328" y="3976"/>
                    <a:pt x="7339" y="3976"/>
                  </a:cubicBezTo>
                  <a:cubicBezTo>
                    <a:pt x="7389" y="3976"/>
                    <a:pt x="7322" y="3912"/>
                    <a:pt x="7370" y="3912"/>
                  </a:cubicBezTo>
                  <a:cubicBezTo>
                    <a:pt x="7379" y="3912"/>
                    <a:pt x="7390" y="3913"/>
                    <a:pt x="7406" y="3918"/>
                  </a:cubicBezTo>
                  <a:cubicBezTo>
                    <a:pt x="7389" y="3901"/>
                    <a:pt x="7372" y="3897"/>
                    <a:pt x="7354" y="3897"/>
                  </a:cubicBezTo>
                  <a:cubicBezTo>
                    <a:pt x="7342" y="3897"/>
                    <a:pt x="7330" y="3899"/>
                    <a:pt x="7317" y="3899"/>
                  </a:cubicBezTo>
                  <a:cubicBezTo>
                    <a:pt x="7294" y="3899"/>
                    <a:pt x="7269" y="3894"/>
                    <a:pt x="7240" y="3870"/>
                  </a:cubicBezTo>
                  <a:lnTo>
                    <a:pt x="7240" y="3870"/>
                  </a:lnTo>
                  <a:cubicBezTo>
                    <a:pt x="7252" y="3906"/>
                    <a:pt x="7311" y="3965"/>
                    <a:pt x="7228" y="3965"/>
                  </a:cubicBezTo>
                  <a:lnTo>
                    <a:pt x="7144" y="3918"/>
                  </a:lnTo>
                  <a:cubicBezTo>
                    <a:pt x="7109" y="3882"/>
                    <a:pt x="7252" y="3894"/>
                    <a:pt x="7192" y="3846"/>
                  </a:cubicBezTo>
                  <a:lnTo>
                    <a:pt x="7097" y="3846"/>
                  </a:lnTo>
                  <a:cubicBezTo>
                    <a:pt x="7097" y="3858"/>
                    <a:pt x="7144" y="3882"/>
                    <a:pt x="7109" y="3894"/>
                  </a:cubicBezTo>
                  <a:cubicBezTo>
                    <a:pt x="7099" y="3887"/>
                    <a:pt x="7089" y="3884"/>
                    <a:pt x="7079" y="3884"/>
                  </a:cubicBezTo>
                  <a:cubicBezTo>
                    <a:pt x="7037" y="3884"/>
                    <a:pt x="6987" y="3932"/>
                    <a:pt x="6930" y="3942"/>
                  </a:cubicBezTo>
                  <a:cubicBezTo>
                    <a:pt x="6882" y="3930"/>
                    <a:pt x="6847" y="3918"/>
                    <a:pt x="6835" y="3894"/>
                  </a:cubicBezTo>
                  <a:cubicBezTo>
                    <a:pt x="6693" y="3918"/>
                    <a:pt x="6540" y="3894"/>
                    <a:pt x="6421" y="3929"/>
                  </a:cubicBezTo>
                  <a:lnTo>
                    <a:pt x="6421" y="3929"/>
                  </a:lnTo>
                  <a:cubicBezTo>
                    <a:pt x="6499" y="3905"/>
                    <a:pt x="6418" y="3870"/>
                    <a:pt x="6382" y="3834"/>
                  </a:cubicBezTo>
                  <a:cubicBezTo>
                    <a:pt x="6466" y="3834"/>
                    <a:pt x="6478" y="3787"/>
                    <a:pt x="6478" y="3751"/>
                  </a:cubicBezTo>
                  <a:cubicBezTo>
                    <a:pt x="6418" y="3751"/>
                    <a:pt x="6371" y="3799"/>
                    <a:pt x="6406" y="3823"/>
                  </a:cubicBezTo>
                  <a:cubicBezTo>
                    <a:pt x="6389" y="3818"/>
                    <a:pt x="6376" y="3817"/>
                    <a:pt x="6365" y="3817"/>
                  </a:cubicBezTo>
                  <a:cubicBezTo>
                    <a:pt x="6334" y="3817"/>
                    <a:pt x="6324" y="3830"/>
                    <a:pt x="6304" y="3830"/>
                  </a:cubicBezTo>
                  <a:cubicBezTo>
                    <a:pt x="6292" y="3830"/>
                    <a:pt x="6277" y="3825"/>
                    <a:pt x="6251" y="3811"/>
                  </a:cubicBezTo>
                  <a:cubicBezTo>
                    <a:pt x="6204" y="3787"/>
                    <a:pt x="6287" y="3763"/>
                    <a:pt x="6263" y="3739"/>
                  </a:cubicBezTo>
                  <a:cubicBezTo>
                    <a:pt x="6256" y="3738"/>
                    <a:pt x="6250" y="3738"/>
                    <a:pt x="6244" y="3738"/>
                  </a:cubicBezTo>
                  <a:cubicBezTo>
                    <a:pt x="6184" y="3738"/>
                    <a:pt x="6222" y="3788"/>
                    <a:pt x="6145" y="3788"/>
                  </a:cubicBezTo>
                  <a:cubicBezTo>
                    <a:pt x="6138" y="3788"/>
                    <a:pt x="6130" y="3788"/>
                    <a:pt x="6120" y="3787"/>
                  </a:cubicBezTo>
                  <a:cubicBezTo>
                    <a:pt x="6132" y="3775"/>
                    <a:pt x="6144" y="3775"/>
                    <a:pt x="6132" y="3763"/>
                  </a:cubicBezTo>
                  <a:cubicBezTo>
                    <a:pt x="6121" y="3761"/>
                    <a:pt x="6111" y="3760"/>
                    <a:pt x="6100" y="3760"/>
                  </a:cubicBezTo>
                  <a:cubicBezTo>
                    <a:pt x="6052" y="3760"/>
                    <a:pt x="6009" y="3779"/>
                    <a:pt x="5990" y="3799"/>
                  </a:cubicBezTo>
                  <a:cubicBezTo>
                    <a:pt x="5954" y="3763"/>
                    <a:pt x="5906" y="3763"/>
                    <a:pt x="5870" y="3763"/>
                  </a:cubicBezTo>
                  <a:cubicBezTo>
                    <a:pt x="5882" y="3763"/>
                    <a:pt x="5906" y="3751"/>
                    <a:pt x="5918" y="3751"/>
                  </a:cubicBezTo>
                  <a:cubicBezTo>
                    <a:pt x="5870" y="3692"/>
                    <a:pt x="5918" y="3703"/>
                    <a:pt x="5906" y="3680"/>
                  </a:cubicBezTo>
                  <a:lnTo>
                    <a:pt x="5906" y="3680"/>
                  </a:lnTo>
                  <a:cubicBezTo>
                    <a:pt x="5912" y="3686"/>
                    <a:pt x="5921" y="3686"/>
                    <a:pt x="5930" y="3686"/>
                  </a:cubicBezTo>
                  <a:cubicBezTo>
                    <a:pt x="5939" y="3686"/>
                    <a:pt x="5948" y="3686"/>
                    <a:pt x="5954" y="3692"/>
                  </a:cubicBezTo>
                  <a:lnTo>
                    <a:pt x="5930" y="3644"/>
                  </a:lnTo>
                  <a:cubicBezTo>
                    <a:pt x="5920" y="3625"/>
                    <a:pt x="5924" y="3621"/>
                    <a:pt x="5932" y="3621"/>
                  </a:cubicBezTo>
                  <a:cubicBezTo>
                    <a:pt x="5938" y="3621"/>
                    <a:pt x="5945" y="3623"/>
                    <a:pt x="5951" y="3623"/>
                  </a:cubicBezTo>
                  <a:cubicBezTo>
                    <a:pt x="5959" y="3623"/>
                    <a:pt x="5966" y="3620"/>
                    <a:pt x="5966" y="3608"/>
                  </a:cubicBezTo>
                  <a:lnTo>
                    <a:pt x="5954" y="3608"/>
                  </a:lnTo>
                  <a:cubicBezTo>
                    <a:pt x="5954" y="3594"/>
                    <a:pt x="5974" y="3588"/>
                    <a:pt x="5998" y="3588"/>
                  </a:cubicBezTo>
                  <a:cubicBezTo>
                    <a:pt x="6015" y="3588"/>
                    <a:pt x="6034" y="3591"/>
                    <a:pt x="6049" y="3596"/>
                  </a:cubicBezTo>
                  <a:cubicBezTo>
                    <a:pt x="6049" y="3406"/>
                    <a:pt x="6251" y="3489"/>
                    <a:pt x="6335" y="3370"/>
                  </a:cubicBezTo>
                  <a:cubicBezTo>
                    <a:pt x="6335" y="3346"/>
                    <a:pt x="6311" y="3346"/>
                    <a:pt x="6299" y="3322"/>
                  </a:cubicBezTo>
                  <a:cubicBezTo>
                    <a:pt x="6287" y="3322"/>
                    <a:pt x="6287" y="3311"/>
                    <a:pt x="6287" y="3311"/>
                  </a:cubicBezTo>
                  <a:cubicBezTo>
                    <a:pt x="6287" y="3322"/>
                    <a:pt x="6287" y="3334"/>
                    <a:pt x="6275" y="3334"/>
                  </a:cubicBezTo>
                  <a:cubicBezTo>
                    <a:pt x="6275" y="3311"/>
                    <a:pt x="6240" y="3275"/>
                    <a:pt x="6275" y="3275"/>
                  </a:cubicBezTo>
                  <a:cubicBezTo>
                    <a:pt x="6275" y="3287"/>
                    <a:pt x="6275" y="3287"/>
                    <a:pt x="6275" y="3299"/>
                  </a:cubicBezTo>
                  <a:cubicBezTo>
                    <a:pt x="6285" y="3289"/>
                    <a:pt x="6279" y="3272"/>
                    <a:pt x="6283" y="3272"/>
                  </a:cubicBezTo>
                  <a:lnTo>
                    <a:pt x="6283" y="3272"/>
                  </a:lnTo>
                  <a:cubicBezTo>
                    <a:pt x="6283" y="3272"/>
                    <a:pt x="6285" y="3273"/>
                    <a:pt x="6287" y="3275"/>
                  </a:cubicBezTo>
                  <a:cubicBezTo>
                    <a:pt x="6303" y="3275"/>
                    <a:pt x="6298" y="3270"/>
                    <a:pt x="6300" y="3270"/>
                  </a:cubicBezTo>
                  <a:lnTo>
                    <a:pt x="6300" y="3270"/>
                  </a:lnTo>
                  <a:cubicBezTo>
                    <a:pt x="6300" y="3270"/>
                    <a:pt x="6303" y="3271"/>
                    <a:pt x="6311" y="3275"/>
                  </a:cubicBezTo>
                  <a:lnTo>
                    <a:pt x="6359" y="3263"/>
                  </a:lnTo>
                  <a:cubicBezTo>
                    <a:pt x="6348" y="3236"/>
                    <a:pt x="6354" y="3228"/>
                    <a:pt x="6364" y="3228"/>
                  </a:cubicBezTo>
                  <a:cubicBezTo>
                    <a:pt x="6377" y="3228"/>
                    <a:pt x="6394" y="3239"/>
                    <a:pt x="6394" y="3239"/>
                  </a:cubicBezTo>
                  <a:cubicBezTo>
                    <a:pt x="6430" y="3275"/>
                    <a:pt x="6382" y="3263"/>
                    <a:pt x="6406" y="3299"/>
                  </a:cubicBezTo>
                  <a:lnTo>
                    <a:pt x="6442" y="3322"/>
                  </a:lnTo>
                  <a:lnTo>
                    <a:pt x="6418" y="3287"/>
                  </a:lnTo>
                  <a:lnTo>
                    <a:pt x="6442" y="3287"/>
                  </a:lnTo>
                  <a:cubicBezTo>
                    <a:pt x="6442" y="3278"/>
                    <a:pt x="6436" y="3270"/>
                    <a:pt x="6437" y="3270"/>
                  </a:cubicBezTo>
                  <a:lnTo>
                    <a:pt x="6437" y="3270"/>
                  </a:lnTo>
                  <a:cubicBezTo>
                    <a:pt x="6437" y="3270"/>
                    <a:pt x="6438" y="3271"/>
                    <a:pt x="6442" y="3275"/>
                  </a:cubicBezTo>
                  <a:cubicBezTo>
                    <a:pt x="6442" y="3275"/>
                    <a:pt x="6454" y="3275"/>
                    <a:pt x="6454" y="3287"/>
                  </a:cubicBezTo>
                  <a:lnTo>
                    <a:pt x="6454" y="3263"/>
                  </a:lnTo>
                  <a:cubicBezTo>
                    <a:pt x="6460" y="3275"/>
                    <a:pt x="6463" y="3275"/>
                    <a:pt x="6469" y="3275"/>
                  </a:cubicBezTo>
                  <a:cubicBezTo>
                    <a:pt x="6475" y="3275"/>
                    <a:pt x="6484" y="3275"/>
                    <a:pt x="6501" y="3287"/>
                  </a:cubicBezTo>
                  <a:cubicBezTo>
                    <a:pt x="6542" y="3277"/>
                    <a:pt x="6522" y="3222"/>
                    <a:pt x="6560" y="3222"/>
                  </a:cubicBezTo>
                  <a:cubicBezTo>
                    <a:pt x="6567" y="3222"/>
                    <a:pt x="6575" y="3224"/>
                    <a:pt x="6585" y="3227"/>
                  </a:cubicBezTo>
                  <a:cubicBezTo>
                    <a:pt x="6561" y="3215"/>
                    <a:pt x="6549" y="3168"/>
                    <a:pt x="6561" y="3156"/>
                  </a:cubicBezTo>
                  <a:lnTo>
                    <a:pt x="6561" y="3156"/>
                  </a:lnTo>
                  <a:cubicBezTo>
                    <a:pt x="6573" y="3168"/>
                    <a:pt x="6585" y="3168"/>
                    <a:pt x="6597" y="3191"/>
                  </a:cubicBezTo>
                  <a:lnTo>
                    <a:pt x="6597" y="3156"/>
                  </a:lnTo>
                  <a:cubicBezTo>
                    <a:pt x="6610" y="3166"/>
                    <a:pt x="6619" y="3169"/>
                    <a:pt x="6627" y="3169"/>
                  </a:cubicBezTo>
                  <a:cubicBezTo>
                    <a:pt x="6647" y="3169"/>
                    <a:pt x="6654" y="3144"/>
                    <a:pt x="6680" y="3144"/>
                  </a:cubicBezTo>
                  <a:lnTo>
                    <a:pt x="6692" y="3168"/>
                  </a:lnTo>
                  <a:cubicBezTo>
                    <a:pt x="6680" y="3132"/>
                    <a:pt x="6680" y="3120"/>
                    <a:pt x="6704" y="3108"/>
                  </a:cubicBezTo>
                  <a:lnTo>
                    <a:pt x="6728" y="3144"/>
                  </a:lnTo>
                  <a:cubicBezTo>
                    <a:pt x="6752" y="3144"/>
                    <a:pt x="6692" y="3072"/>
                    <a:pt x="6728" y="3072"/>
                  </a:cubicBezTo>
                  <a:cubicBezTo>
                    <a:pt x="6692" y="3037"/>
                    <a:pt x="6668" y="3037"/>
                    <a:pt x="6644" y="3001"/>
                  </a:cubicBezTo>
                  <a:lnTo>
                    <a:pt x="6644" y="3001"/>
                  </a:lnTo>
                  <a:cubicBezTo>
                    <a:pt x="6660" y="3017"/>
                    <a:pt x="6674" y="3024"/>
                    <a:pt x="6682" y="3024"/>
                  </a:cubicBezTo>
                  <a:cubicBezTo>
                    <a:pt x="6692" y="3024"/>
                    <a:pt x="6693" y="3014"/>
                    <a:pt x="6680" y="3001"/>
                  </a:cubicBezTo>
                  <a:cubicBezTo>
                    <a:pt x="6685" y="2991"/>
                    <a:pt x="6688" y="2987"/>
                    <a:pt x="6691" y="2987"/>
                  </a:cubicBezTo>
                  <a:cubicBezTo>
                    <a:pt x="6694" y="2987"/>
                    <a:pt x="6697" y="2994"/>
                    <a:pt x="6704" y="3001"/>
                  </a:cubicBezTo>
                  <a:lnTo>
                    <a:pt x="6692" y="2965"/>
                  </a:lnTo>
                  <a:cubicBezTo>
                    <a:pt x="6716" y="2965"/>
                    <a:pt x="6728" y="3013"/>
                    <a:pt x="6740" y="3037"/>
                  </a:cubicBezTo>
                  <a:cubicBezTo>
                    <a:pt x="6732" y="3005"/>
                    <a:pt x="6745" y="3000"/>
                    <a:pt x="6758" y="3000"/>
                  </a:cubicBezTo>
                  <a:cubicBezTo>
                    <a:pt x="6765" y="3000"/>
                    <a:pt x="6771" y="3001"/>
                    <a:pt x="6775" y="3001"/>
                  </a:cubicBezTo>
                  <a:lnTo>
                    <a:pt x="6787" y="3013"/>
                  </a:lnTo>
                  <a:lnTo>
                    <a:pt x="6811" y="3013"/>
                  </a:lnTo>
                  <a:cubicBezTo>
                    <a:pt x="6801" y="2983"/>
                    <a:pt x="6816" y="2962"/>
                    <a:pt x="6834" y="2962"/>
                  </a:cubicBezTo>
                  <a:cubicBezTo>
                    <a:pt x="6838" y="2962"/>
                    <a:pt x="6843" y="2963"/>
                    <a:pt x="6847" y="2965"/>
                  </a:cubicBezTo>
                  <a:lnTo>
                    <a:pt x="6871" y="3013"/>
                  </a:lnTo>
                  <a:cubicBezTo>
                    <a:pt x="6874" y="3015"/>
                    <a:pt x="6876" y="3015"/>
                    <a:pt x="6877" y="3015"/>
                  </a:cubicBezTo>
                  <a:cubicBezTo>
                    <a:pt x="6885" y="3015"/>
                    <a:pt x="6859" y="2987"/>
                    <a:pt x="6859" y="2977"/>
                  </a:cubicBezTo>
                  <a:cubicBezTo>
                    <a:pt x="6859" y="2970"/>
                    <a:pt x="6861" y="2967"/>
                    <a:pt x="6865" y="2967"/>
                  </a:cubicBezTo>
                  <a:cubicBezTo>
                    <a:pt x="6875" y="2967"/>
                    <a:pt x="6894" y="2981"/>
                    <a:pt x="6918" y="2989"/>
                  </a:cubicBezTo>
                  <a:cubicBezTo>
                    <a:pt x="6915" y="2973"/>
                    <a:pt x="6921" y="2968"/>
                    <a:pt x="6932" y="2968"/>
                  </a:cubicBezTo>
                  <a:cubicBezTo>
                    <a:pt x="6947" y="2968"/>
                    <a:pt x="6970" y="2978"/>
                    <a:pt x="6987" y="2978"/>
                  </a:cubicBezTo>
                  <a:cubicBezTo>
                    <a:pt x="7001" y="2978"/>
                    <a:pt x="7010" y="2970"/>
                    <a:pt x="7002" y="2941"/>
                  </a:cubicBezTo>
                  <a:lnTo>
                    <a:pt x="7002" y="2941"/>
                  </a:lnTo>
                  <a:lnTo>
                    <a:pt x="7025" y="2965"/>
                  </a:lnTo>
                  <a:cubicBezTo>
                    <a:pt x="7013" y="2882"/>
                    <a:pt x="7109" y="2941"/>
                    <a:pt x="7085" y="2846"/>
                  </a:cubicBezTo>
                  <a:lnTo>
                    <a:pt x="7085" y="2846"/>
                  </a:lnTo>
                  <a:cubicBezTo>
                    <a:pt x="7102" y="2855"/>
                    <a:pt x="7113" y="2859"/>
                    <a:pt x="7119" y="2859"/>
                  </a:cubicBezTo>
                  <a:cubicBezTo>
                    <a:pt x="7150" y="2859"/>
                    <a:pt x="7102" y="2786"/>
                    <a:pt x="7127" y="2786"/>
                  </a:cubicBezTo>
                  <a:cubicBezTo>
                    <a:pt x="7132" y="2786"/>
                    <a:pt x="7141" y="2789"/>
                    <a:pt x="7156" y="2799"/>
                  </a:cubicBezTo>
                  <a:lnTo>
                    <a:pt x="7144" y="2787"/>
                  </a:lnTo>
                  <a:cubicBezTo>
                    <a:pt x="7287" y="2715"/>
                    <a:pt x="7454" y="2691"/>
                    <a:pt x="7549" y="2572"/>
                  </a:cubicBezTo>
                  <a:lnTo>
                    <a:pt x="7561" y="2596"/>
                  </a:lnTo>
                  <a:cubicBezTo>
                    <a:pt x="7668" y="2549"/>
                    <a:pt x="7764" y="2501"/>
                    <a:pt x="7871" y="2453"/>
                  </a:cubicBezTo>
                  <a:cubicBezTo>
                    <a:pt x="7966" y="2394"/>
                    <a:pt x="8073" y="2346"/>
                    <a:pt x="8180" y="2310"/>
                  </a:cubicBezTo>
                  <a:cubicBezTo>
                    <a:pt x="8192" y="2287"/>
                    <a:pt x="8156" y="2239"/>
                    <a:pt x="8168" y="2215"/>
                  </a:cubicBezTo>
                  <a:cubicBezTo>
                    <a:pt x="8168" y="2215"/>
                    <a:pt x="8174" y="2212"/>
                    <a:pt x="8182" y="2212"/>
                  </a:cubicBezTo>
                  <a:cubicBezTo>
                    <a:pt x="8189" y="2212"/>
                    <a:pt x="8198" y="2215"/>
                    <a:pt x="8204" y="2227"/>
                  </a:cubicBezTo>
                  <a:cubicBezTo>
                    <a:pt x="8192" y="2251"/>
                    <a:pt x="8204" y="2263"/>
                    <a:pt x="8204" y="2275"/>
                  </a:cubicBezTo>
                  <a:cubicBezTo>
                    <a:pt x="8212" y="2271"/>
                    <a:pt x="8223" y="2271"/>
                    <a:pt x="8233" y="2271"/>
                  </a:cubicBezTo>
                  <a:lnTo>
                    <a:pt x="8233" y="2271"/>
                  </a:lnTo>
                  <a:cubicBezTo>
                    <a:pt x="8254" y="2271"/>
                    <a:pt x="8276" y="2271"/>
                    <a:pt x="8276" y="2239"/>
                  </a:cubicBezTo>
                  <a:lnTo>
                    <a:pt x="8252" y="2215"/>
                  </a:lnTo>
                  <a:cubicBezTo>
                    <a:pt x="8252" y="2203"/>
                    <a:pt x="8276" y="2203"/>
                    <a:pt x="8276" y="2203"/>
                  </a:cubicBezTo>
                  <a:cubicBezTo>
                    <a:pt x="8284" y="2220"/>
                    <a:pt x="8298" y="2236"/>
                    <a:pt x="8302" y="2249"/>
                  </a:cubicBezTo>
                  <a:lnTo>
                    <a:pt x="8302" y="2249"/>
                  </a:lnTo>
                  <a:cubicBezTo>
                    <a:pt x="8305" y="2231"/>
                    <a:pt x="8310" y="2225"/>
                    <a:pt x="8316" y="2225"/>
                  </a:cubicBezTo>
                  <a:cubicBezTo>
                    <a:pt x="8329" y="2225"/>
                    <a:pt x="8346" y="2251"/>
                    <a:pt x="8364" y="2251"/>
                  </a:cubicBezTo>
                  <a:cubicBezTo>
                    <a:pt x="8370" y="2251"/>
                    <a:pt x="8376" y="2248"/>
                    <a:pt x="8383" y="2239"/>
                  </a:cubicBezTo>
                  <a:cubicBezTo>
                    <a:pt x="8359" y="2168"/>
                    <a:pt x="8383" y="2096"/>
                    <a:pt x="8395" y="2025"/>
                  </a:cubicBezTo>
                  <a:lnTo>
                    <a:pt x="8418" y="2037"/>
                  </a:lnTo>
                  <a:cubicBezTo>
                    <a:pt x="8395" y="2048"/>
                    <a:pt x="8442" y="2096"/>
                    <a:pt x="8418" y="2096"/>
                  </a:cubicBezTo>
                  <a:cubicBezTo>
                    <a:pt x="8422" y="2098"/>
                    <a:pt x="8425" y="2099"/>
                    <a:pt x="8428" y="2099"/>
                  </a:cubicBezTo>
                  <a:cubicBezTo>
                    <a:pt x="8446" y="2099"/>
                    <a:pt x="8458" y="2072"/>
                    <a:pt x="8478" y="2072"/>
                  </a:cubicBezTo>
                  <a:cubicBezTo>
                    <a:pt x="8466" y="2060"/>
                    <a:pt x="8466" y="2037"/>
                    <a:pt x="8466" y="2025"/>
                  </a:cubicBezTo>
                  <a:lnTo>
                    <a:pt x="8466" y="2025"/>
                  </a:lnTo>
                  <a:cubicBezTo>
                    <a:pt x="8486" y="2035"/>
                    <a:pt x="8498" y="2063"/>
                    <a:pt x="8509" y="2063"/>
                  </a:cubicBezTo>
                  <a:cubicBezTo>
                    <a:pt x="8510" y="2063"/>
                    <a:pt x="8512" y="2062"/>
                    <a:pt x="8514" y="2060"/>
                  </a:cubicBezTo>
                  <a:lnTo>
                    <a:pt x="8514" y="2060"/>
                  </a:lnTo>
                  <a:lnTo>
                    <a:pt x="8502" y="2096"/>
                  </a:lnTo>
                  <a:cubicBezTo>
                    <a:pt x="8506" y="2101"/>
                    <a:pt x="8510" y="2103"/>
                    <a:pt x="8513" y="2103"/>
                  </a:cubicBezTo>
                  <a:cubicBezTo>
                    <a:pt x="8526" y="2103"/>
                    <a:pt x="8528" y="2072"/>
                    <a:pt x="8537" y="2072"/>
                  </a:cubicBezTo>
                  <a:cubicBezTo>
                    <a:pt x="8549" y="2096"/>
                    <a:pt x="8573" y="2096"/>
                    <a:pt x="8573" y="2132"/>
                  </a:cubicBezTo>
                  <a:cubicBezTo>
                    <a:pt x="8585" y="2084"/>
                    <a:pt x="8597" y="2108"/>
                    <a:pt x="8609" y="2072"/>
                  </a:cubicBezTo>
                  <a:cubicBezTo>
                    <a:pt x="8573" y="2048"/>
                    <a:pt x="8609" y="2037"/>
                    <a:pt x="8597" y="2013"/>
                  </a:cubicBezTo>
                  <a:lnTo>
                    <a:pt x="8597" y="2013"/>
                  </a:lnTo>
                  <a:lnTo>
                    <a:pt x="8573" y="2025"/>
                  </a:lnTo>
                  <a:cubicBezTo>
                    <a:pt x="8621" y="2037"/>
                    <a:pt x="8561" y="2037"/>
                    <a:pt x="8585" y="2084"/>
                  </a:cubicBezTo>
                  <a:cubicBezTo>
                    <a:pt x="8564" y="2074"/>
                    <a:pt x="8571" y="2009"/>
                    <a:pt x="8557" y="2009"/>
                  </a:cubicBezTo>
                  <a:cubicBezTo>
                    <a:pt x="8555" y="2009"/>
                    <a:pt x="8552" y="2010"/>
                    <a:pt x="8549" y="2013"/>
                  </a:cubicBezTo>
                  <a:cubicBezTo>
                    <a:pt x="8573" y="1977"/>
                    <a:pt x="8597" y="2001"/>
                    <a:pt x="8621" y="1941"/>
                  </a:cubicBezTo>
                  <a:lnTo>
                    <a:pt x="8621" y="1941"/>
                  </a:lnTo>
                  <a:cubicBezTo>
                    <a:pt x="8618" y="1943"/>
                    <a:pt x="8616" y="1943"/>
                    <a:pt x="8614" y="1943"/>
                  </a:cubicBezTo>
                  <a:cubicBezTo>
                    <a:pt x="8599" y="1943"/>
                    <a:pt x="8608" y="1904"/>
                    <a:pt x="8597" y="1894"/>
                  </a:cubicBezTo>
                  <a:cubicBezTo>
                    <a:pt x="8601" y="1892"/>
                    <a:pt x="8604" y="1891"/>
                    <a:pt x="8607" y="1891"/>
                  </a:cubicBezTo>
                  <a:cubicBezTo>
                    <a:pt x="8617" y="1891"/>
                    <a:pt x="8611" y="1912"/>
                    <a:pt x="8621" y="1941"/>
                  </a:cubicBezTo>
                  <a:cubicBezTo>
                    <a:pt x="8625" y="1939"/>
                    <a:pt x="8628" y="1939"/>
                    <a:pt x="8631" y="1939"/>
                  </a:cubicBezTo>
                  <a:cubicBezTo>
                    <a:pt x="8639" y="1939"/>
                    <a:pt x="8646" y="1943"/>
                    <a:pt x="8650" y="1943"/>
                  </a:cubicBezTo>
                  <a:cubicBezTo>
                    <a:pt x="8654" y="1943"/>
                    <a:pt x="8657" y="1938"/>
                    <a:pt x="8657" y="1918"/>
                  </a:cubicBezTo>
                  <a:cubicBezTo>
                    <a:pt x="8680" y="1929"/>
                    <a:pt x="8668" y="1965"/>
                    <a:pt x="8680" y="1977"/>
                  </a:cubicBezTo>
                  <a:cubicBezTo>
                    <a:pt x="8680" y="2013"/>
                    <a:pt x="8597" y="1953"/>
                    <a:pt x="8645" y="2060"/>
                  </a:cubicBezTo>
                  <a:cubicBezTo>
                    <a:pt x="8633" y="2072"/>
                    <a:pt x="8633" y="2120"/>
                    <a:pt x="8609" y="2120"/>
                  </a:cubicBezTo>
                  <a:cubicBezTo>
                    <a:pt x="8625" y="2128"/>
                    <a:pt x="8647" y="2142"/>
                    <a:pt x="8663" y="2142"/>
                  </a:cubicBezTo>
                  <a:cubicBezTo>
                    <a:pt x="8671" y="2142"/>
                    <a:pt x="8677" y="2139"/>
                    <a:pt x="8680" y="2132"/>
                  </a:cubicBezTo>
                  <a:lnTo>
                    <a:pt x="8657" y="2060"/>
                  </a:lnTo>
                  <a:cubicBezTo>
                    <a:pt x="8668" y="2060"/>
                    <a:pt x="8657" y="2013"/>
                    <a:pt x="8668" y="2013"/>
                  </a:cubicBezTo>
                  <a:cubicBezTo>
                    <a:pt x="8668" y="2032"/>
                    <a:pt x="8684" y="2052"/>
                    <a:pt x="8697" y="2052"/>
                  </a:cubicBezTo>
                  <a:cubicBezTo>
                    <a:pt x="8699" y="2052"/>
                    <a:pt x="8702" y="2051"/>
                    <a:pt x="8704" y="2048"/>
                  </a:cubicBezTo>
                  <a:cubicBezTo>
                    <a:pt x="8692" y="2048"/>
                    <a:pt x="8692" y="2048"/>
                    <a:pt x="8692" y="2037"/>
                  </a:cubicBezTo>
                  <a:cubicBezTo>
                    <a:pt x="8716" y="2025"/>
                    <a:pt x="8704" y="1977"/>
                    <a:pt x="8728" y="1953"/>
                  </a:cubicBezTo>
                  <a:lnTo>
                    <a:pt x="8728" y="1953"/>
                  </a:lnTo>
                  <a:cubicBezTo>
                    <a:pt x="8731" y="1958"/>
                    <a:pt x="8735" y="1962"/>
                    <a:pt x="8740" y="1965"/>
                  </a:cubicBezTo>
                  <a:cubicBezTo>
                    <a:pt x="8744" y="1969"/>
                    <a:pt x="8747" y="1971"/>
                    <a:pt x="8749" y="1971"/>
                  </a:cubicBezTo>
                  <a:cubicBezTo>
                    <a:pt x="8758" y="1971"/>
                    <a:pt x="8757" y="1949"/>
                    <a:pt x="8765" y="1948"/>
                  </a:cubicBezTo>
                  <a:lnTo>
                    <a:pt x="8765" y="1948"/>
                  </a:lnTo>
                  <a:cubicBezTo>
                    <a:pt x="8764" y="1944"/>
                    <a:pt x="8764" y="1941"/>
                    <a:pt x="8764" y="1941"/>
                  </a:cubicBezTo>
                  <a:lnTo>
                    <a:pt x="8776" y="1941"/>
                  </a:lnTo>
                  <a:cubicBezTo>
                    <a:pt x="8787" y="1929"/>
                    <a:pt x="8799" y="1929"/>
                    <a:pt x="8799" y="1894"/>
                  </a:cubicBezTo>
                  <a:cubicBezTo>
                    <a:pt x="8799" y="1896"/>
                    <a:pt x="8800" y="1897"/>
                    <a:pt x="8801" y="1897"/>
                  </a:cubicBezTo>
                  <a:cubicBezTo>
                    <a:pt x="8803" y="1897"/>
                    <a:pt x="8811" y="1880"/>
                    <a:pt x="8811" y="1870"/>
                  </a:cubicBezTo>
                  <a:cubicBezTo>
                    <a:pt x="8811" y="1862"/>
                    <a:pt x="8816" y="1841"/>
                    <a:pt x="8826" y="1841"/>
                  </a:cubicBezTo>
                  <a:cubicBezTo>
                    <a:pt x="8831" y="1841"/>
                    <a:pt x="8838" y="1848"/>
                    <a:pt x="8847" y="1870"/>
                  </a:cubicBezTo>
                  <a:cubicBezTo>
                    <a:pt x="8871" y="1870"/>
                    <a:pt x="8883" y="1882"/>
                    <a:pt x="8883" y="1906"/>
                  </a:cubicBezTo>
                  <a:lnTo>
                    <a:pt x="8918" y="1906"/>
                  </a:lnTo>
                  <a:lnTo>
                    <a:pt x="8930" y="1953"/>
                  </a:lnTo>
                  <a:cubicBezTo>
                    <a:pt x="8954" y="1929"/>
                    <a:pt x="8942" y="1906"/>
                    <a:pt x="8954" y="1858"/>
                  </a:cubicBezTo>
                  <a:cubicBezTo>
                    <a:pt x="8960" y="1864"/>
                    <a:pt x="8965" y="1866"/>
                    <a:pt x="8971" y="1866"/>
                  </a:cubicBezTo>
                  <a:cubicBezTo>
                    <a:pt x="8988" y="1866"/>
                    <a:pt x="9005" y="1841"/>
                    <a:pt x="9014" y="1822"/>
                  </a:cubicBezTo>
                  <a:cubicBezTo>
                    <a:pt x="9006" y="1820"/>
                    <a:pt x="9000" y="1819"/>
                    <a:pt x="8995" y="1819"/>
                  </a:cubicBezTo>
                  <a:cubicBezTo>
                    <a:pt x="8982" y="1819"/>
                    <a:pt x="8976" y="1826"/>
                    <a:pt x="8967" y="1826"/>
                  </a:cubicBezTo>
                  <a:cubicBezTo>
                    <a:pt x="8963" y="1826"/>
                    <a:pt x="8959" y="1825"/>
                    <a:pt x="8954" y="1822"/>
                  </a:cubicBezTo>
                  <a:lnTo>
                    <a:pt x="8954" y="1822"/>
                  </a:lnTo>
                  <a:cubicBezTo>
                    <a:pt x="8954" y="1834"/>
                    <a:pt x="8954" y="1846"/>
                    <a:pt x="8966" y="1858"/>
                  </a:cubicBezTo>
                  <a:cubicBezTo>
                    <a:pt x="8954" y="1858"/>
                    <a:pt x="8942" y="1846"/>
                    <a:pt x="8930" y="1822"/>
                  </a:cubicBezTo>
                  <a:cubicBezTo>
                    <a:pt x="8930" y="1804"/>
                    <a:pt x="8937" y="1798"/>
                    <a:pt x="8946" y="1798"/>
                  </a:cubicBezTo>
                  <a:cubicBezTo>
                    <a:pt x="8962" y="1798"/>
                    <a:pt x="8985" y="1815"/>
                    <a:pt x="8990" y="1815"/>
                  </a:cubicBezTo>
                  <a:cubicBezTo>
                    <a:pt x="8992" y="1815"/>
                    <a:pt x="8992" y="1814"/>
                    <a:pt x="8990" y="1810"/>
                  </a:cubicBezTo>
                  <a:cubicBezTo>
                    <a:pt x="8994" y="1803"/>
                    <a:pt x="8996" y="1800"/>
                    <a:pt x="8998" y="1800"/>
                  </a:cubicBezTo>
                  <a:cubicBezTo>
                    <a:pt x="9003" y="1800"/>
                    <a:pt x="9005" y="1814"/>
                    <a:pt x="9014" y="1822"/>
                  </a:cubicBezTo>
                  <a:cubicBezTo>
                    <a:pt x="9014" y="1826"/>
                    <a:pt x="9014" y="1828"/>
                    <a:pt x="9014" y="1828"/>
                  </a:cubicBezTo>
                  <a:cubicBezTo>
                    <a:pt x="9015" y="1828"/>
                    <a:pt x="9018" y="1822"/>
                    <a:pt x="9026" y="1822"/>
                  </a:cubicBezTo>
                  <a:lnTo>
                    <a:pt x="9014" y="1810"/>
                  </a:lnTo>
                  <a:cubicBezTo>
                    <a:pt x="9026" y="1810"/>
                    <a:pt x="9026" y="1787"/>
                    <a:pt x="9038" y="1775"/>
                  </a:cubicBezTo>
                  <a:cubicBezTo>
                    <a:pt x="9049" y="1775"/>
                    <a:pt x="9049" y="1775"/>
                    <a:pt x="9049" y="1787"/>
                  </a:cubicBezTo>
                  <a:lnTo>
                    <a:pt x="9038" y="1787"/>
                  </a:lnTo>
                  <a:lnTo>
                    <a:pt x="9049" y="1798"/>
                  </a:lnTo>
                  <a:cubicBezTo>
                    <a:pt x="9055" y="1809"/>
                    <a:pt x="9059" y="1813"/>
                    <a:pt x="9062" y="1813"/>
                  </a:cubicBezTo>
                  <a:cubicBezTo>
                    <a:pt x="9073" y="1813"/>
                    <a:pt x="9078" y="1773"/>
                    <a:pt x="9092" y="1773"/>
                  </a:cubicBezTo>
                  <a:cubicBezTo>
                    <a:pt x="9094" y="1773"/>
                    <a:pt x="9095" y="1774"/>
                    <a:pt x="9097" y="1775"/>
                  </a:cubicBezTo>
                  <a:cubicBezTo>
                    <a:pt x="9085" y="1787"/>
                    <a:pt x="9085" y="1787"/>
                    <a:pt x="9085" y="1787"/>
                  </a:cubicBezTo>
                  <a:cubicBezTo>
                    <a:pt x="9094" y="1795"/>
                    <a:pt x="9115" y="1829"/>
                    <a:pt x="9121" y="1829"/>
                  </a:cubicBezTo>
                  <a:cubicBezTo>
                    <a:pt x="9124" y="1829"/>
                    <a:pt x="9124" y="1824"/>
                    <a:pt x="9121" y="1810"/>
                  </a:cubicBezTo>
                  <a:lnTo>
                    <a:pt x="9121" y="1810"/>
                  </a:lnTo>
                  <a:cubicBezTo>
                    <a:pt x="9124" y="1814"/>
                    <a:pt x="9127" y="1815"/>
                    <a:pt x="9129" y="1815"/>
                  </a:cubicBezTo>
                  <a:cubicBezTo>
                    <a:pt x="9133" y="1815"/>
                    <a:pt x="9133" y="1807"/>
                    <a:pt x="9133" y="1798"/>
                  </a:cubicBezTo>
                  <a:cubicBezTo>
                    <a:pt x="9133" y="1787"/>
                    <a:pt x="9133" y="1775"/>
                    <a:pt x="9133" y="1775"/>
                  </a:cubicBezTo>
                  <a:lnTo>
                    <a:pt x="9168" y="1787"/>
                  </a:lnTo>
                  <a:cubicBezTo>
                    <a:pt x="9168" y="1787"/>
                    <a:pt x="9180" y="1775"/>
                    <a:pt x="9180" y="1775"/>
                  </a:cubicBezTo>
                  <a:lnTo>
                    <a:pt x="9192" y="1787"/>
                  </a:lnTo>
                  <a:cubicBezTo>
                    <a:pt x="9192" y="1787"/>
                    <a:pt x="9204" y="1798"/>
                    <a:pt x="9204" y="1798"/>
                  </a:cubicBezTo>
                  <a:cubicBezTo>
                    <a:pt x="9216" y="1814"/>
                    <a:pt x="9225" y="1819"/>
                    <a:pt x="9231" y="1819"/>
                  </a:cubicBezTo>
                  <a:cubicBezTo>
                    <a:pt x="9244" y="1819"/>
                    <a:pt x="9249" y="1796"/>
                    <a:pt x="9264" y="1796"/>
                  </a:cubicBezTo>
                  <a:cubicBezTo>
                    <a:pt x="9270" y="1796"/>
                    <a:pt x="9277" y="1800"/>
                    <a:pt x="9288" y="1810"/>
                  </a:cubicBezTo>
                  <a:cubicBezTo>
                    <a:pt x="9288" y="1775"/>
                    <a:pt x="9276" y="1763"/>
                    <a:pt x="9276" y="1751"/>
                  </a:cubicBezTo>
                  <a:cubicBezTo>
                    <a:pt x="9276" y="1727"/>
                    <a:pt x="9288" y="1691"/>
                    <a:pt x="9299" y="1679"/>
                  </a:cubicBezTo>
                  <a:cubicBezTo>
                    <a:pt x="9323" y="1715"/>
                    <a:pt x="9371" y="1739"/>
                    <a:pt x="9383" y="1810"/>
                  </a:cubicBezTo>
                  <a:cubicBezTo>
                    <a:pt x="9407" y="1810"/>
                    <a:pt x="9359" y="1775"/>
                    <a:pt x="9371" y="1751"/>
                  </a:cubicBezTo>
                  <a:lnTo>
                    <a:pt x="9383" y="1751"/>
                  </a:lnTo>
                  <a:cubicBezTo>
                    <a:pt x="9371" y="1739"/>
                    <a:pt x="9359" y="1727"/>
                    <a:pt x="9347" y="1703"/>
                  </a:cubicBezTo>
                  <a:cubicBezTo>
                    <a:pt x="9338" y="1676"/>
                    <a:pt x="9349" y="1663"/>
                    <a:pt x="9360" y="1663"/>
                  </a:cubicBezTo>
                  <a:cubicBezTo>
                    <a:pt x="9364" y="1663"/>
                    <a:pt x="9368" y="1665"/>
                    <a:pt x="9371" y="1667"/>
                  </a:cubicBezTo>
                  <a:lnTo>
                    <a:pt x="9371" y="1715"/>
                  </a:lnTo>
                  <a:cubicBezTo>
                    <a:pt x="9395" y="1691"/>
                    <a:pt x="9383" y="1620"/>
                    <a:pt x="9395" y="1572"/>
                  </a:cubicBezTo>
                  <a:cubicBezTo>
                    <a:pt x="9419" y="1584"/>
                    <a:pt x="9407" y="1632"/>
                    <a:pt x="9419" y="1667"/>
                  </a:cubicBezTo>
                  <a:lnTo>
                    <a:pt x="9442" y="1656"/>
                  </a:lnTo>
                  <a:lnTo>
                    <a:pt x="9454" y="1691"/>
                  </a:lnTo>
                  <a:cubicBezTo>
                    <a:pt x="9464" y="1681"/>
                    <a:pt x="9466" y="1653"/>
                    <a:pt x="9474" y="1653"/>
                  </a:cubicBezTo>
                  <a:cubicBezTo>
                    <a:pt x="9475" y="1653"/>
                    <a:pt x="9476" y="1654"/>
                    <a:pt x="9478" y="1656"/>
                  </a:cubicBezTo>
                  <a:cubicBezTo>
                    <a:pt x="9478" y="1691"/>
                    <a:pt x="9526" y="1691"/>
                    <a:pt x="9502" y="1739"/>
                  </a:cubicBezTo>
                  <a:cubicBezTo>
                    <a:pt x="9519" y="1739"/>
                    <a:pt x="9518" y="1709"/>
                    <a:pt x="9520" y="1709"/>
                  </a:cubicBezTo>
                  <a:cubicBezTo>
                    <a:pt x="9521" y="1709"/>
                    <a:pt x="9522" y="1713"/>
                    <a:pt x="9526" y="1727"/>
                  </a:cubicBezTo>
                  <a:cubicBezTo>
                    <a:pt x="9526" y="1679"/>
                    <a:pt x="9514" y="1703"/>
                    <a:pt x="9502" y="1691"/>
                  </a:cubicBezTo>
                  <a:cubicBezTo>
                    <a:pt x="9490" y="1644"/>
                    <a:pt x="9526" y="1667"/>
                    <a:pt x="9538" y="1644"/>
                  </a:cubicBezTo>
                  <a:cubicBezTo>
                    <a:pt x="9526" y="1620"/>
                    <a:pt x="9549" y="1560"/>
                    <a:pt x="9538" y="1513"/>
                  </a:cubicBezTo>
                  <a:lnTo>
                    <a:pt x="9561" y="1513"/>
                  </a:lnTo>
                  <a:cubicBezTo>
                    <a:pt x="9558" y="1491"/>
                    <a:pt x="9554" y="1484"/>
                    <a:pt x="9548" y="1484"/>
                  </a:cubicBezTo>
                  <a:cubicBezTo>
                    <a:pt x="9536" y="1484"/>
                    <a:pt x="9520" y="1511"/>
                    <a:pt x="9503" y="1511"/>
                  </a:cubicBezTo>
                  <a:cubicBezTo>
                    <a:pt x="9495" y="1511"/>
                    <a:pt x="9486" y="1505"/>
                    <a:pt x="9478" y="1489"/>
                  </a:cubicBezTo>
                  <a:cubicBezTo>
                    <a:pt x="9466" y="1489"/>
                    <a:pt x="9466" y="1489"/>
                    <a:pt x="9442" y="1465"/>
                  </a:cubicBezTo>
                  <a:lnTo>
                    <a:pt x="9442" y="1465"/>
                  </a:lnTo>
                  <a:lnTo>
                    <a:pt x="9454" y="1525"/>
                  </a:lnTo>
                  <a:cubicBezTo>
                    <a:pt x="9430" y="1513"/>
                    <a:pt x="9430" y="1477"/>
                    <a:pt x="9419" y="1465"/>
                  </a:cubicBezTo>
                  <a:cubicBezTo>
                    <a:pt x="9419" y="1469"/>
                    <a:pt x="9417" y="1470"/>
                    <a:pt x="9415" y="1470"/>
                  </a:cubicBezTo>
                  <a:cubicBezTo>
                    <a:pt x="9411" y="1470"/>
                    <a:pt x="9403" y="1465"/>
                    <a:pt x="9395" y="1465"/>
                  </a:cubicBezTo>
                  <a:cubicBezTo>
                    <a:pt x="9395" y="1465"/>
                    <a:pt x="9395" y="1453"/>
                    <a:pt x="9407" y="1441"/>
                  </a:cubicBezTo>
                  <a:cubicBezTo>
                    <a:pt x="9397" y="1427"/>
                    <a:pt x="9392" y="1422"/>
                    <a:pt x="9388" y="1422"/>
                  </a:cubicBezTo>
                  <a:cubicBezTo>
                    <a:pt x="9383" y="1422"/>
                    <a:pt x="9383" y="1434"/>
                    <a:pt x="9383" y="1441"/>
                  </a:cubicBezTo>
                  <a:cubicBezTo>
                    <a:pt x="9383" y="1465"/>
                    <a:pt x="9371" y="1465"/>
                    <a:pt x="9359" y="1465"/>
                  </a:cubicBezTo>
                  <a:lnTo>
                    <a:pt x="9347" y="1465"/>
                  </a:lnTo>
                  <a:cubicBezTo>
                    <a:pt x="9359" y="1477"/>
                    <a:pt x="9371" y="1525"/>
                    <a:pt x="9383" y="1537"/>
                  </a:cubicBezTo>
                  <a:cubicBezTo>
                    <a:pt x="9347" y="1513"/>
                    <a:pt x="9323" y="1537"/>
                    <a:pt x="9288" y="1489"/>
                  </a:cubicBezTo>
                  <a:cubicBezTo>
                    <a:pt x="9276" y="1465"/>
                    <a:pt x="9288" y="1441"/>
                    <a:pt x="9288" y="1441"/>
                  </a:cubicBezTo>
                  <a:cubicBezTo>
                    <a:pt x="9284" y="1440"/>
                    <a:pt x="9281" y="1439"/>
                    <a:pt x="9279" y="1439"/>
                  </a:cubicBezTo>
                  <a:cubicBezTo>
                    <a:pt x="9264" y="1439"/>
                    <a:pt x="9264" y="1468"/>
                    <a:pt x="9264" y="1489"/>
                  </a:cubicBezTo>
                  <a:cubicBezTo>
                    <a:pt x="9264" y="1501"/>
                    <a:pt x="9264" y="1501"/>
                    <a:pt x="9252" y="1501"/>
                  </a:cubicBezTo>
                  <a:cubicBezTo>
                    <a:pt x="9252" y="1489"/>
                    <a:pt x="9240" y="1465"/>
                    <a:pt x="9240" y="1465"/>
                  </a:cubicBezTo>
                  <a:cubicBezTo>
                    <a:pt x="9240" y="1465"/>
                    <a:pt x="9228" y="1453"/>
                    <a:pt x="9228" y="1453"/>
                  </a:cubicBezTo>
                  <a:cubicBezTo>
                    <a:pt x="9228" y="1501"/>
                    <a:pt x="9204" y="1489"/>
                    <a:pt x="9192" y="1513"/>
                  </a:cubicBezTo>
                  <a:lnTo>
                    <a:pt x="9216" y="1513"/>
                  </a:lnTo>
                  <a:cubicBezTo>
                    <a:pt x="9216" y="1540"/>
                    <a:pt x="9216" y="1568"/>
                    <a:pt x="9211" y="1568"/>
                  </a:cubicBezTo>
                  <a:cubicBezTo>
                    <a:pt x="9209" y="1568"/>
                    <a:pt x="9207" y="1566"/>
                    <a:pt x="9204" y="1560"/>
                  </a:cubicBezTo>
                  <a:cubicBezTo>
                    <a:pt x="9216" y="1525"/>
                    <a:pt x="9168" y="1513"/>
                    <a:pt x="9192" y="1489"/>
                  </a:cubicBezTo>
                  <a:cubicBezTo>
                    <a:pt x="9184" y="1476"/>
                    <a:pt x="9180" y="1471"/>
                    <a:pt x="9178" y="1471"/>
                  </a:cubicBezTo>
                  <a:lnTo>
                    <a:pt x="9178" y="1471"/>
                  </a:lnTo>
                  <a:cubicBezTo>
                    <a:pt x="9170" y="1471"/>
                    <a:pt x="9185" y="1526"/>
                    <a:pt x="9172" y="1526"/>
                  </a:cubicBezTo>
                  <a:cubicBezTo>
                    <a:pt x="9171" y="1526"/>
                    <a:pt x="9170" y="1525"/>
                    <a:pt x="9168" y="1525"/>
                  </a:cubicBezTo>
                  <a:lnTo>
                    <a:pt x="9145" y="1501"/>
                  </a:lnTo>
                  <a:cubicBezTo>
                    <a:pt x="9133" y="1465"/>
                    <a:pt x="9168" y="1477"/>
                    <a:pt x="9157" y="1465"/>
                  </a:cubicBezTo>
                  <a:lnTo>
                    <a:pt x="9145" y="1465"/>
                  </a:lnTo>
                  <a:cubicBezTo>
                    <a:pt x="9157" y="1441"/>
                    <a:pt x="9192" y="1453"/>
                    <a:pt x="9216" y="1406"/>
                  </a:cubicBezTo>
                  <a:lnTo>
                    <a:pt x="9157" y="1394"/>
                  </a:lnTo>
                  <a:cubicBezTo>
                    <a:pt x="9109" y="1453"/>
                    <a:pt x="9014" y="1417"/>
                    <a:pt x="8978" y="1513"/>
                  </a:cubicBezTo>
                  <a:cubicBezTo>
                    <a:pt x="8978" y="1513"/>
                    <a:pt x="8978" y="1513"/>
                    <a:pt x="8978" y="1537"/>
                  </a:cubicBezTo>
                  <a:lnTo>
                    <a:pt x="8978" y="1548"/>
                  </a:lnTo>
                  <a:cubicBezTo>
                    <a:pt x="8954" y="1525"/>
                    <a:pt x="8930" y="1525"/>
                    <a:pt x="8907" y="1501"/>
                  </a:cubicBezTo>
                  <a:lnTo>
                    <a:pt x="8907" y="1501"/>
                  </a:lnTo>
                  <a:cubicBezTo>
                    <a:pt x="8918" y="1525"/>
                    <a:pt x="8918" y="1525"/>
                    <a:pt x="8930" y="1548"/>
                  </a:cubicBezTo>
                  <a:cubicBezTo>
                    <a:pt x="8942" y="1584"/>
                    <a:pt x="8942" y="1596"/>
                    <a:pt x="8918" y="1596"/>
                  </a:cubicBezTo>
                  <a:cubicBezTo>
                    <a:pt x="8915" y="1587"/>
                    <a:pt x="8914" y="1580"/>
                    <a:pt x="8913" y="1575"/>
                  </a:cubicBezTo>
                  <a:lnTo>
                    <a:pt x="8913" y="1575"/>
                  </a:lnTo>
                  <a:cubicBezTo>
                    <a:pt x="8912" y="1578"/>
                    <a:pt x="8910" y="1581"/>
                    <a:pt x="8907" y="1584"/>
                  </a:cubicBezTo>
                  <a:cubicBezTo>
                    <a:pt x="8895" y="1572"/>
                    <a:pt x="8871" y="1572"/>
                    <a:pt x="8871" y="1537"/>
                  </a:cubicBezTo>
                  <a:lnTo>
                    <a:pt x="8871" y="1537"/>
                  </a:lnTo>
                  <a:cubicBezTo>
                    <a:pt x="8871" y="1537"/>
                    <a:pt x="8871" y="1537"/>
                    <a:pt x="8883" y="1548"/>
                  </a:cubicBezTo>
                  <a:cubicBezTo>
                    <a:pt x="8883" y="1537"/>
                    <a:pt x="8859" y="1525"/>
                    <a:pt x="8859" y="1501"/>
                  </a:cubicBezTo>
                  <a:lnTo>
                    <a:pt x="8847" y="1513"/>
                  </a:lnTo>
                  <a:cubicBezTo>
                    <a:pt x="8835" y="1489"/>
                    <a:pt x="8847" y="1477"/>
                    <a:pt x="8835" y="1465"/>
                  </a:cubicBezTo>
                  <a:cubicBezTo>
                    <a:pt x="8811" y="1489"/>
                    <a:pt x="8811" y="1548"/>
                    <a:pt x="8787" y="1584"/>
                  </a:cubicBezTo>
                  <a:cubicBezTo>
                    <a:pt x="8787" y="1564"/>
                    <a:pt x="8779" y="1519"/>
                    <a:pt x="8776" y="1519"/>
                  </a:cubicBezTo>
                  <a:cubicBezTo>
                    <a:pt x="8776" y="1519"/>
                    <a:pt x="8776" y="1521"/>
                    <a:pt x="8776" y="1525"/>
                  </a:cubicBezTo>
                  <a:cubicBezTo>
                    <a:pt x="8774" y="1524"/>
                    <a:pt x="8773" y="1523"/>
                    <a:pt x="8771" y="1523"/>
                  </a:cubicBezTo>
                  <a:cubicBezTo>
                    <a:pt x="8752" y="1523"/>
                    <a:pt x="8750" y="1597"/>
                    <a:pt x="8728" y="1608"/>
                  </a:cubicBezTo>
                  <a:cubicBezTo>
                    <a:pt x="8728" y="1596"/>
                    <a:pt x="8740" y="1596"/>
                    <a:pt x="8740" y="1584"/>
                  </a:cubicBezTo>
                  <a:cubicBezTo>
                    <a:pt x="8707" y="1584"/>
                    <a:pt x="8677" y="1586"/>
                    <a:pt x="8648" y="1586"/>
                  </a:cubicBezTo>
                  <a:cubicBezTo>
                    <a:pt x="8605" y="1586"/>
                    <a:pt x="8564" y="1582"/>
                    <a:pt x="8514" y="1560"/>
                  </a:cubicBezTo>
                  <a:lnTo>
                    <a:pt x="8514" y="1632"/>
                  </a:lnTo>
                  <a:lnTo>
                    <a:pt x="8490" y="1596"/>
                  </a:lnTo>
                  <a:cubicBezTo>
                    <a:pt x="8482" y="1595"/>
                    <a:pt x="8475" y="1594"/>
                    <a:pt x="8468" y="1594"/>
                  </a:cubicBezTo>
                  <a:cubicBezTo>
                    <a:pt x="8398" y="1594"/>
                    <a:pt x="8354" y="1647"/>
                    <a:pt x="8299" y="1679"/>
                  </a:cubicBezTo>
                  <a:cubicBezTo>
                    <a:pt x="8297" y="1681"/>
                    <a:pt x="8294" y="1681"/>
                    <a:pt x="8292" y="1681"/>
                  </a:cubicBezTo>
                  <a:cubicBezTo>
                    <a:pt x="8275" y="1681"/>
                    <a:pt x="8273" y="1642"/>
                    <a:pt x="8252" y="1632"/>
                  </a:cubicBezTo>
                  <a:cubicBezTo>
                    <a:pt x="8204" y="1644"/>
                    <a:pt x="8216" y="1703"/>
                    <a:pt x="8180" y="1739"/>
                  </a:cubicBezTo>
                  <a:cubicBezTo>
                    <a:pt x="8180" y="1715"/>
                    <a:pt x="8180" y="1667"/>
                    <a:pt x="8156" y="1667"/>
                  </a:cubicBezTo>
                  <a:cubicBezTo>
                    <a:pt x="8156" y="1687"/>
                    <a:pt x="8164" y="1706"/>
                    <a:pt x="8154" y="1706"/>
                  </a:cubicBezTo>
                  <a:cubicBezTo>
                    <a:pt x="8152" y="1706"/>
                    <a:pt x="8149" y="1705"/>
                    <a:pt x="8145" y="1703"/>
                  </a:cubicBezTo>
                  <a:lnTo>
                    <a:pt x="8145" y="1691"/>
                  </a:lnTo>
                  <a:cubicBezTo>
                    <a:pt x="8141" y="1683"/>
                    <a:pt x="8138" y="1681"/>
                    <a:pt x="8135" y="1681"/>
                  </a:cubicBezTo>
                  <a:cubicBezTo>
                    <a:pt x="8129" y="1681"/>
                    <a:pt x="8121" y="1691"/>
                    <a:pt x="8097" y="1691"/>
                  </a:cubicBezTo>
                  <a:cubicBezTo>
                    <a:pt x="8061" y="1703"/>
                    <a:pt x="8037" y="1763"/>
                    <a:pt x="8037" y="1846"/>
                  </a:cubicBezTo>
                  <a:cubicBezTo>
                    <a:pt x="8002" y="1846"/>
                    <a:pt x="8014" y="1775"/>
                    <a:pt x="8002" y="1763"/>
                  </a:cubicBezTo>
                  <a:lnTo>
                    <a:pt x="8002" y="1763"/>
                  </a:lnTo>
                  <a:cubicBezTo>
                    <a:pt x="8008" y="1765"/>
                    <a:pt x="8013" y="1766"/>
                    <a:pt x="8016" y="1766"/>
                  </a:cubicBezTo>
                  <a:cubicBezTo>
                    <a:pt x="8029" y="1766"/>
                    <a:pt x="8014" y="1746"/>
                    <a:pt x="8014" y="1727"/>
                  </a:cubicBezTo>
                  <a:cubicBezTo>
                    <a:pt x="8007" y="1740"/>
                    <a:pt x="8001" y="1750"/>
                    <a:pt x="7992" y="1750"/>
                  </a:cubicBezTo>
                  <a:cubicBezTo>
                    <a:pt x="7985" y="1750"/>
                    <a:pt x="7977" y="1743"/>
                    <a:pt x="7966" y="1727"/>
                  </a:cubicBezTo>
                  <a:cubicBezTo>
                    <a:pt x="7954" y="1739"/>
                    <a:pt x="7942" y="1739"/>
                    <a:pt x="7930" y="1775"/>
                  </a:cubicBezTo>
                  <a:cubicBezTo>
                    <a:pt x="7934" y="1768"/>
                    <a:pt x="7937" y="1765"/>
                    <a:pt x="7940" y="1765"/>
                  </a:cubicBezTo>
                  <a:cubicBezTo>
                    <a:pt x="7948" y="1765"/>
                    <a:pt x="7954" y="1782"/>
                    <a:pt x="7954" y="1798"/>
                  </a:cubicBezTo>
                  <a:cubicBezTo>
                    <a:pt x="7950" y="1796"/>
                    <a:pt x="7946" y="1796"/>
                    <a:pt x="7942" y="1796"/>
                  </a:cubicBezTo>
                  <a:cubicBezTo>
                    <a:pt x="7934" y="1796"/>
                    <a:pt x="7926" y="1798"/>
                    <a:pt x="7918" y="1798"/>
                  </a:cubicBezTo>
                  <a:cubicBezTo>
                    <a:pt x="7906" y="1798"/>
                    <a:pt x="7895" y="1792"/>
                    <a:pt x="7883" y="1763"/>
                  </a:cubicBezTo>
                  <a:cubicBezTo>
                    <a:pt x="7799" y="1810"/>
                    <a:pt x="7704" y="1846"/>
                    <a:pt x="7621" y="1894"/>
                  </a:cubicBezTo>
                  <a:cubicBezTo>
                    <a:pt x="7615" y="1906"/>
                    <a:pt x="7618" y="1906"/>
                    <a:pt x="7622" y="1906"/>
                  </a:cubicBezTo>
                  <a:cubicBezTo>
                    <a:pt x="7627" y="1906"/>
                    <a:pt x="7633" y="1906"/>
                    <a:pt x="7633" y="1918"/>
                  </a:cubicBezTo>
                  <a:cubicBezTo>
                    <a:pt x="7629" y="1933"/>
                    <a:pt x="7625" y="1937"/>
                    <a:pt x="7621" y="1937"/>
                  </a:cubicBezTo>
                  <a:cubicBezTo>
                    <a:pt x="7616" y="1937"/>
                    <a:pt x="7611" y="1929"/>
                    <a:pt x="7606" y="1929"/>
                  </a:cubicBezTo>
                  <a:cubicBezTo>
                    <a:pt x="7603" y="1929"/>
                    <a:pt x="7600" y="1932"/>
                    <a:pt x="7597" y="1941"/>
                  </a:cubicBezTo>
                  <a:lnTo>
                    <a:pt x="7597" y="1906"/>
                  </a:lnTo>
                  <a:cubicBezTo>
                    <a:pt x="7573" y="1918"/>
                    <a:pt x="7561" y="1989"/>
                    <a:pt x="7549" y="2025"/>
                  </a:cubicBezTo>
                  <a:cubicBezTo>
                    <a:pt x="7537" y="1989"/>
                    <a:pt x="7525" y="2001"/>
                    <a:pt x="7537" y="1977"/>
                  </a:cubicBezTo>
                  <a:lnTo>
                    <a:pt x="7537" y="1977"/>
                  </a:lnTo>
                  <a:cubicBezTo>
                    <a:pt x="7537" y="1978"/>
                    <a:pt x="7536" y="1978"/>
                    <a:pt x="7535" y="1978"/>
                  </a:cubicBezTo>
                  <a:cubicBezTo>
                    <a:pt x="7520" y="1978"/>
                    <a:pt x="7460" y="1888"/>
                    <a:pt x="7445" y="1888"/>
                  </a:cubicBezTo>
                  <a:cubicBezTo>
                    <a:pt x="7443" y="1888"/>
                    <a:pt x="7442" y="1889"/>
                    <a:pt x="7442" y="1894"/>
                  </a:cubicBezTo>
                  <a:lnTo>
                    <a:pt x="7525" y="2013"/>
                  </a:lnTo>
                  <a:cubicBezTo>
                    <a:pt x="7525" y="2025"/>
                    <a:pt x="7502" y="2025"/>
                    <a:pt x="7514" y="2037"/>
                  </a:cubicBezTo>
                  <a:cubicBezTo>
                    <a:pt x="7490" y="2013"/>
                    <a:pt x="7466" y="1989"/>
                    <a:pt x="7454" y="1989"/>
                  </a:cubicBezTo>
                  <a:cubicBezTo>
                    <a:pt x="7430" y="1965"/>
                    <a:pt x="7454" y="1965"/>
                    <a:pt x="7466" y="1953"/>
                  </a:cubicBezTo>
                  <a:cubicBezTo>
                    <a:pt x="7442" y="1906"/>
                    <a:pt x="7418" y="1941"/>
                    <a:pt x="7406" y="1882"/>
                  </a:cubicBezTo>
                  <a:lnTo>
                    <a:pt x="7406" y="1882"/>
                  </a:lnTo>
                  <a:cubicBezTo>
                    <a:pt x="7383" y="1906"/>
                    <a:pt x="7418" y="1906"/>
                    <a:pt x="7418" y="1929"/>
                  </a:cubicBezTo>
                  <a:lnTo>
                    <a:pt x="7394" y="1929"/>
                  </a:lnTo>
                  <a:lnTo>
                    <a:pt x="7418" y="1941"/>
                  </a:lnTo>
                  <a:cubicBezTo>
                    <a:pt x="7409" y="1961"/>
                    <a:pt x="7422" y="1995"/>
                    <a:pt x="7403" y="1995"/>
                  </a:cubicBezTo>
                  <a:cubicBezTo>
                    <a:pt x="7398" y="1995"/>
                    <a:pt x="7392" y="1993"/>
                    <a:pt x="7383" y="1989"/>
                  </a:cubicBezTo>
                  <a:lnTo>
                    <a:pt x="7383" y="1989"/>
                  </a:lnTo>
                  <a:lnTo>
                    <a:pt x="7394" y="2060"/>
                  </a:lnTo>
                  <a:cubicBezTo>
                    <a:pt x="7386" y="2044"/>
                    <a:pt x="7381" y="2039"/>
                    <a:pt x="7377" y="2039"/>
                  </a:cubicBezTo>
                  <a:cubicBezTo>
                    <a:pt x="7371" y="2039"/>
                    <a:pt x="7368" y="2050"/>
                    <a:pt x="7363" y="2050"/>
                  </a:cubicBezTo>
                  <a:cubicBezTo>
                    <a:pt x="7361" y="2050"/>
                    <a:pt x="7360" y="2050"/>
                    <a:pt x="7359" y="2048"/>
                  </a:cubicBezTo>
                  <a:lnTo>
                    <a:pt x="7347" y="2025"/>
                  </a:lnTo>
                  <a:cubicBezTo>
                    <a:pt x="7343" y="2028"/>
                    <a:pt x="7340" y="2030"/>
                    <a:pt x="7336" y="2030"/>
                  </a:cubicBezTo>
                  <a:cubicBezTo>
                    <a:pt x="7328" y="2030"/>
                    <a:pt x="7320" y="2021"/>
                    <a:pt x="7311" y="2013"/>
                  </a:cubicBezTo>
                  <a:cubicBezTo>
                    <a:pt x="7305" y="1995"/>
                    <a:pt x="7308" y="1995"/>
                    <a:pt x="7311" y="1995"/>
                  </a:cubicBezTo>
                  <a:cubicBezTo>
                    <a:pt x="7314" y="1995"/>
                    <a:pt x="7317" y="1995"/>
                    <a:pt x="7311" y="1977"/>
                  </a:cubicBezTo>
                  <a:lnTo>
                    <a:pt x="7287" y="1977"/>
                  </a:lnTo>
                  <a:cubicBezTo>
                    <a:pt x="7299" y="2001"/>
                    <a:pt x="7299" y="2025"/>
                    <a:pt x="7323" y="2037"/>
                  </a:cubicBezTo>
                  <a:cubicBezTo>
                    <a:pt x="7323" y="2084"/>
                    <a:pt x="7335" y="2132"/>
                    <a:pt x="7299" y="2144"/>
                  </a:cubicBezTo>
                  <a:cubicBezTo>
                    <a:pt x="7263" y="2108"/>
                    <a:pt x="7299" y="2096"/>
                    <a:pt x="7275" y="2060"/>
                  </a:cubicBezTo>
                  <a:lnTo>
                    <a:pt x="7275" y="2060"/>
                  </a:lnTo>
                  <a:cubicBezTo>
                    <a:pt x="7228" y="2072"/>
                    <a:pt x="7287" y="2191"/>
                    <a:pt x="7252" y="2203"/>
                  </a:cubicBezTo>
                  <a:cubicBezTo>
                    <a:pt x="7216" y="2203"/>
                    <a:pt x="7240" y="2239"/>
                    <a:pt x="7216" y="2263"/>
                  </a:cubicBezTo>
                  <a:cubicBezTo>
                    <a:pt x="7204" y="2227"/>
                    <a:pt x="7180" y="2239"/>
                    <a:pt x="7156" y="2215"/>
                  </a:cubicBezTo>
                  <a:lnTo>
                    <a:pt x="7156" y="2179"/>
                  </a:lnTo>
                  <a:cubicBezTo>
                    <a:pt x="7151" y="2184"/>
                    <a:pt x="7146" y="2187"/>
                    <a:pt x="7142" y="2187"/>
                  </a:cubicBezTo>
                  <a:cubicBezTo>
                    <a:pt x="7136" y="2187"/>
                    <a:pt x="7130" y="2184"/>
                    <a:pt x="7125" y="2175"/>
                  </a:cubicBezTo>
                  <a:lnTo>
                    <a:pt x="7125" y="2175"/>
                  </a:lnTo>
                  <a:cubicBezTo>
                    <a:pt x="7139" y="2207"/>
                    <a:pt x="7108" y="2229"/>
                    <a:pt x="7097" y="2251"/>
                  </a:cubicBezTo>
                  <a:lnTo>
                    <a:pt x="7121" y="2287"/>
                  </a:lnTo>
                  <a:cubicBezTo>
                    <a:pt x="7109" y="2299"/>
                    <a:pt x="7097" y="2334"/>
                    <a:pt x="7073" y="2334"/>
                  </a:cubicBezTo>
                  <a:cubicBezTo>
                    <a:pt x="7061" y="2358"/>
                    <a:pt x="7085" y="2382"/>
                    <a:pt x="7085" y="2429"/>
                  </a:cubicBezTo>
                  <a:cubicBezTo>
                    <a:pt x="7061" y="2406"/>
                    <a:pt x="7037" y="2370"/>
                    <a:pt x="7025" y="2334"/>
                  </a:cubicBezTo>
                  <a:lnTo>
                    <a:pt x="7025" y="2334"/>
                  </a:lnTo>
                  <a:cubicBezTo>
                    <a:pt x="7029" y="2338"/>
                    <a:pt x="7032" y="2340"/>
                    <a:pt x="7035" y="2340"/>
                  </a:cubicBezTo>
                  <a:cubicBezTo>
                    <a:pt x="7040" y="2340"/>
                    <a:pt x="7045" y="2334"/>
                    <a:pt x="7061" y="2334"/>
                  </a:cubicBezTo>
                  <a:cubicBezTo>
                    <a:pt x="7073" y="2287"/>
                    <a:pt x="7061" y="2215"/>
                    <a:pt x="7097" y="2203"/>
                  </a:cubicBezTo>
                  <a:cubicBezTo>
                    <a:pt x="7090" y="2180"/>
                    <a:pt x="7086" y="2171"/>
                    <a:pt x="7083" y="2171"/>
                  </a:cubicBezTo>
                  <a:cubicBezTo>
                    <a:pt x="7076" y="2171"/>
                    <a:pt x="7075" y="2216"/>
                    <a:pt x="7055" y="2216"/>
                  </a:cubicBezTo>
                  <a:cubicBezTo>
                    <a:pt x="7053" y="2216"/>
                    <a:pt x="7051" y="2216"/>
                    <a:pt x="7049" y="2215"/>
                  </a:cubicBezTo>
                  <a:cubicBezTo>
                    <a:pt x="7049" y="2203"/>
                    <a:pt x="7049" y="2203"/>
                    <a:pt x="7049" y="2203"/>
                  </a:cubicBezTo>
                  <a:cubicBezTo>
                    <a:pt x="7049" y="2191"/>
                    <a:pt x="7061" y="2168"/>
                    <a:pt x="7037" y="2120"/>
                  </a:cubicBezTo>
                  <a:lnTo>
                    <a:pt x="7037" y="2120"/>
                  </a:lnTo>
                  <a:cubicBezTo>
                    <a:pt x="7026" y="2142"/>
                    <a:pt x="7065" y="2193"/>
                    <a:pt x="7036" y="2193"/>
                  </a:cubicBezTo>
                  <a:cubicBezTo>
                    <a:pt x="7033" y="2193"/>
                    <a:pt x="7030" y="2192"/>
                    <a:pt x="7025" y="2191"/>
                  </a:cubicBezTo>
                  <a:cubicBezTo>
                    <a:pt x="7025" y="2196"/>
                    <a:pt x="7023" y="2198"/>
                    <a:pt x="7020" y="2198"/>
                  </a:cubicBezTo>
                  <a:cubicBezTo>
                    <a:pt x="7008" y="2198"/>
                    <a:pt x="6975" y="2168"/>
                    <a:pt x="6966" y="2168"/>
                  </a:cubicBezTo>
                  <a:lnTo>
                    <a:pt x="6966" y="2168"/>
                  </a:lnTo>
                  <a:cubicBezTo>
                    <a:pt x="6966" y="2203"/>
                    <a:pt x="7002" y="2263"/>
                    <a:pt x="6966" y="2275"/>
                  </a:cubicBezTo>
                  <a:lnTo>
                    <a:pt x="6954" y="2227"/>
                  </a:lnTo>
                  <a:lnTo>
                    <a:pt x="6954" y="2227"/>
                  </a:lnTo>
                  <a:cubicBezTo>
                    <a:pt x="6930" y="2239"/>
                    <a:pt x="6978" y="2299"/>
                    <a:pt x="6954" y="2310"/>
                  </a:cubicBezTo>
                  <a:cubicBezTo>
                    <a:pt x="6964" y="2310"/>
                    <a:pt x="6966" y="2348"/>
                    <a:pt x="6983" y="2348"/>
                  </a:cubicBezTo>
                  <a:cubicBezTo>
                    <a:pt x="6985" y="2348"/>
                    <a:pt x="6987" y="2347"/>
                    <a:pt x="6990" y="2346"/>
                  </a:cubicBezTo>
                  <a:lnTo>
                    <a:pt x="6990" y="2346"/>
                  </a:lnTo>
                  <a:cubicBezTo>
                    <a:pt x="6990" y="2370"/>
                    <a:pt x="6978" y="2394"/>
                    <a:pt x="6954" y="2394"/>
                  </a:cubicBezTo>
                  <a:cubicBezTo>
                    <a:pt x="6954" y="2394"/>
                    <a:pt x="6954" y="2406"/>
                    <a:pt x="6966" y="2418"/>
                  </a:cubicBezTo>
                  <a:cubicBezTo>
                    <a:pt x="6971" y="2421"/>
                    <a:pt x="6975" y="2423"/>
                    <a:pt x="6978" y="2423"/>
                  </a:cubicBezTo>
                  <a:cubicBezTo>
                    <a:pt x="6991" y="2423"/>
                    <a:pt x="6987" y="2395"/>
                    <a:pt x="6998" y="2395"/>
                  </a:cubicBezTo>
                  <a:cubicBezTo>
                    <a:pt x="7001" y="2395"/>
                    <a:pt x="7006" y="2398"/>
                    <a:pt x="7013" y="2406"/>
                  </a:cubicBezTo>
                  <a:lnTo>
                    <a:pt x="7002" y="2358"/>
                  </a:lnTo>
                  <a:cubicBezTo>
                    <a:pt x="7025" y="2358"/>
                    <a:pt x="7049" y="2394"/>
                    <a:pt x="7049" y="2418"/>
                  </a:cubicBezTo>
                  <a:cubicBezTo>
                    <a:pt x="7049" y="2418"/>
                    <a:pt x="7049" y="2412"/>
                    <a:pt x="7053" y="2412"/>
                  </a:cubicBezTo>
                  <a:cubicBezTo>
                    <a:pt x="7054" y="2412"/>
                    <a:pt x="7057" y="2414"/>
                    <a:pt x="7061" y="2418"/>
                  </a:cubicBezTo>
                  <a:cubicBezTo>
                    <a:pt x="7078" y="2438"/>
                    <a:pt x="7078" y="2443"/>
                    <a:pt x="7074" y="2443"/>
                  </a:cubicBezTo>
                  <a:cubicBezTo>
                    <a:pt x="7070" y="2443"/>
                    <a:pt x="7062" y="2440"/>
                    <a:pt x="7057" y="2440"/>
                  </a:cubicBezTo>
                  <a:cubicBezTo>
                    <a:pt x="7051" y="2440"/>
                    <a:pt x="7049" y="2444"/>
                    <a:pt x="7061" y="2465"/>
                  </a:cubicBezTo>
                  <a:lnTo>
                    <a:pt x="7061" y="2453"/>
                  </a:lnTo>
                  <a:lnTo>
                    <a:pt x="7061" y="2453"/>
                  </a:lnTo>
                  <a:cubicBezTo>
                    <a:pt x="7097" y="2489"/>
                    <a:pt x="7061" y="2501"/>
                    <a:pt x="7049" y="2513"/>
                  </a:cubicBezTo>
                  <a:cubicBezTo>
                    <a:pt x="7025" y="2501"/>
                    <a:pt x="7002" y="2501"/>
                    <a:pt x="6978" y="2477"/>
                  </a:cubicBezTo>
                  <a:lnTo>
                    <a:pt x="6990" y="2441"/>
                  </a:lnTo>
                  <a:cubicBezTo>
                    <a:pt x="6987" y="2440"/>
                    <a:pt x="6985" y="2439"/>
                    <a:pt x="6983" y="2439"/>
                  </a:cubicBezTo>
                  <a:cubicBezTo>
                    <a:pt x="6968" y="2439"/>
                    <a:pt x="6976" y="2478"/>
                    <a:pt x="6966" y="2489"/>
                  </a:cubicBezTo>
                  <a:cubicBezTo>
                    <a:pt x="6954" y="2477"/>
                    <a:pt x="6954" y="2477"/>
                    <a:pt x="6954" y="2477"/>
                  </a:cubicBezTo>
                  <a:cubicBezTo>
                    <a:pt x="6954" y="2477"/>
                    <a:pt x="6954" y="2477"/>
                    <a:pt x="6954" y="2489"/>
                  </a:cubicBezTo>
                  <a:cubicBezTo>
                    <a:pt x="6954" y="2489"/>
                    <a:pt x="6954" y="2477"/>
                    <a:pt x="6942" y="2477"/>
                  </a:cubicBezTo>
                  <a:cubicBezTo>
                    <a:pt x="6930" y="2477"/>
                    <a:pt x="6930" y="2513"/>
                    <a:pt x="6906" y="2513"/>
                  </a:cubicBezTo>
                  <a:lnTo>
                    <a:pt x="6930" y="2537"/>
                  </a:lnTo>
                  <a:lnTo>
                    <a:pt x="6918" y="2513"/>
                  </a:lnTo>
                  <a:cubicBezTo>
                    <a:pt x="6930" y="2513"/>
                    <a:pt x="6954" y="2525"/>
                    <a:pt x="6966" y="2549"/>
                  </a:cubicBezTo>
                  <a:cubicBezTo>
                    <a:pt x="6963" y="2557"/>
                    <a:pt x="6959" y="2560"/>
                    <a:pt x="6953" y="2560"/>
                  </a:cubicBezTo>
                  <a:cubicBezTo>
                    <a:pt x="6934" y="2560"/>
                    <a:pt x="6904" y="2522"/>
                    <a:pt x="6894" y="2513"/>
                  </a:cubicBezTo>
                  <a:cubicBezTo>
                    <a:pt x="6879" y="2481"/>
                    <a:pt x="6894" y="2481"/>
                    <a:pt x="6907" y="2481"/>
                  </a:cubicBezTo>
                  <a:lnTo>
                    <a:pt x="6907" y="2481"/>
                  </a:lnTo>
                  <a:cubicBezTo>
                    <a:pt x="6913" y="2481"/>
                    <a:pt x="6918" y="2481"/>
                    <a:pt x="6918" y="2477"/>
                  </a:cubicBezTo>
                  <a:cubicBezTo>
                    <a:pt x="6906" y="2460"/>
                    <a:pt x="6899" y="2455"/>
                    <a:pt x="6894" y="2455"/>
                  </a:cubicBezTo>
                  <a:cubicBezTo>
                    <a:pt x="6885" y="2455"/>
                    <a:pt x="6880" y="2467"/>
                    <a:pt x="6861" y="2467"/>
                  </a:cubicBezTo>
                  <a:cubicBezTo>
                    <a:pt x="6857" y="2467"/>
                    <a:pt x="6852" y="2467"/>
                    <a:pt x="6847" y="2465"/>
                  </a:cubicBezTo>
                  <a:cubicBezTo>
                    <a:pt x="6823" y="2418"/>
                    <a:pt x="6871" y="2453"/>
                    <a:pt x="6847" y="2406"/>
                  </a:cubicBezTo>
                  <a:cubicBezTo>
                    <a:pt x="6823" y="2406"/>
                    <a:pt x="6847" y="2441"/>
                    <a:pt x="6811" y="2453"/>
                  </a:cubicBezTo>
                  <a:cubicBezTo>
                    <a:pt x="6799" y="2429"/>
                    <a:pt x="6823" y="2406"/>
                    <a:pt x="6799" y="2382"/>
                  </a:cubicBezTo>
                  <a:lnTo>
                    <a:pt x="6777" y="2382"/>
                  </a:lnTo>
                  <a:cubicBezTo>
                    <a:pt x="6778" y="2386"/>
                    <a:pt x="6777" y="2390"/>
                    <a:pt x="6775" y="2394"/>
                  </a:cubicBezTo>
                  <a:lnTo>
                    <a:pt x="6752" y="2394"/>
                  </a:lnTo>
                  <a:cubicBezTo>
                    <a:pt x="6728" y="2382"/>
                    <a:pt x="6740" y="2334"/>
                    <a:pt x="6716" y="2322"/>
                  </a:cubicBezTo>
                  <a:lnTo>
                    <a:pt x="6704" y="2358"/>
                  </a:lnTo>
                  <a:cubicBezTo>
                    <a:pt x="6716" y="2370"/>
                    <a:pt x="6728" y="2370"/>
                    <a:pt x="6740" y="2394"/>
                  </a:cubicBezTo>
                  <a:cubicBezTo>
                    <a:pt x="6738" y="2393"/>
                    <a:pt x="6736" y="2392"/>
                    <a:pt x="6735" y="2392"/>
                  </a:cubicBezTo>
                  <a:cubicBezTo>
                    <a:pt x="6721" y="2392"/>
                    <a:pt x="6752" y="2456"/>
                    <a:pt x="6752" y="2489"/>
                  </a:cubicBezTo>
                  <a:cubicBezTo>
                    <a:pt x="6740" y="2489"/>
                    <a:pt x="6728" y="2489"/>
                    <a:pt x="6716" y="2477"/>
                  </a:cubicBezTo>
                  <a:cubicBezTo>
                    <a:pt x="6716" y="2537"/>
                    <a:pt x="6692" y="2560"/>
                    <a:pt x="6692" y="2620"/>
                  </a:cubicBezTo>
                  <a:cubicBezTo>
                    <a:pt x="6692" y="2572"/>
                    <a:pt x="6656" y="2572"/>
                    <a:pt x="6632" y="2549"/>
                  </a:cubicBezTo>
                  <a:cubicBezTo>
                    <a:pt x="6644" y="2537"/>
                    <a:pt x="6621" y="2489"/>
                    <a:pt x="6597" y="2465"/>
                  </a:cubicBezTo>
                  <a:lnTo>
                    <a:pt x="6597" y="2465"/>
                  </a:lnTo>
                  <a:cubicBezTo>
                    <a:pt x="6585" y="2477"/>
                    <a:pt x="6609" y="2525"/>
                    <a:pt x="6632" y="2537"/>
                  </a:cubicBezTo>
                  <a:cubicBezTo>
                    <a:pt x="6602" y="2537"/>
                    <a:pt x="6624" y="2563"/>
                    <a:pt x="6608" y="2563"/>
                  </a:cubicBezTo>
                  <a:cubicBezTo>
                    <a:pt x="6605" y="2563"/>
                    <a:pt x="6602" y="2562"/>
                    <a:pt x="6597" y="2560"/>
                  </a:cubicBezTo>
                  <a:cubicBezTo>
                    <a:pt x="6585" y="2549"/>
                    <a:pt x="6573" y="2513"/>
                    <a:pt x="6561" y="2501"/>
                  </a:cubicBezTo>
                  <a:lnTo>
                    <a:pt x="6561" y="2501"/>
                  </a:lnTo>
                  <a:cubicBezTo>
                    <a:pt x="6537" y="2513"/>
                    <a:pt x="6597" y="2560"/>
                    <a:pt x="6561" y="2560"/>
                  </a:cubicBezTo>
                  <a:cubicBezTo>
                    <a:pt x="6561" y="2560"/>
                    <a:pt x="6561" y="2549"/>
                    <a:pt x="6549" y="2549"/>
                  </a:cubicBezTo>
                  <a:cubicBezTo>
                    <a:pt x="6537" y="2549"/>
                    <a:pt x="6537" y="2572"/>
                    <a:pt x="6549" y="2596"/>
                  </a:cubicBezTo>
                  <a:cubicBezTo>
                    <a:pt x="6537" y="2585"/>
                    <a:pt x="6529" y="2581"/>
                    <a:pt x="6523" y="2581"/>
                  </a:cubicBezTo>
                  <a:cubicBezTo>
                    <a:pt x="6512" y="2581"/>
                    <a:pt x="6507" y="2595"/>
                    <a:pt x="6499" y="2595"/>
                  </a:cubicBezTo>
                  <a:cubicBezTo>
                    <a:pt x="6494" y="2595"/>
                    <a:pt x="6488" y="2589"/>
                    <a:pt x="6478" y="2572"/>
                  </a:cubicBezTo>
                  <a:lnTo>
                    <a:pt x="6478" y="2572"/>
                  </a:lnTo>
                  <a:cubicBezTo>
                    <a:pt x="6466" y="2608"/>
                    <a:pt x="6513" y="2596"/>
                    <a:pt x="6513" y="2620"/>
                  </a:cubicBezTo>
                  <a:cubicBezTo>
                    <a:pt x="6521" y="2643"/>
                    <a:pt x="6509" y="2651"/>
                    <a:pt x="6497" y="2651"/>
                  </a:cubicBezTo>
                  <a:cubicBezTo>
                    <a:pt x="6490" y="2651"/>
                    <a:pt x="6482" y="2648"/>
                    <a:pt x="6478" y="2644"/>
                  </a:cubicBezTo>
                  <a:cubicBezTo>
                    <a:pt x="6478" y="2644"/>
                    <a:pt x="6478" y="2620"/>
                    <a:pt x="6490" y="2620"/>
                  </a:cubicBezTo>
                  <a:lnTo>
                    <a:pt x="6454" y="2596"/>
                  </a:lnTo>
                  <a:cubicBezTo>
                    <a:pt x="6398" y="2596"/>
                    <a:pt x="6479" y="2681"/>
                    <a:pt x="6449" y="2681"/>
                  </a:cubicBezTo>
                  <a:cubicBezTo>
                    <a:pt x="6447" y="2681"/>
                    <a:pt x="6445" y="2680"/>
                    <a:pt x="6442" y="2680"/>
                  </a:cubicBezTo>
                  <a:cubicBezTo>
                    <a:pt x="6442" y="2656"/>
                    <a:pt x="6418" y="2656"/>
                    <a:pt x="6406" y="2620"/>
                  </a:cubicBezTo>
                  <a:lnTo>
                    <a:pt x="6406" y="2620"/>
                  </a:lnTo>
                  <a:cubicBezTo>
                    <a:pt x="6406" y="2632"/>
                    <a:pt x="6382" y="2644"/>
                    <a:pt x="6418" y="2656"/>
                  </a:cubicBezTo>
                  <a:cubicBezTo>
                    <a:pt x="6406" y="2668"/>
                    <a:pt x="6382" y="2668"/>
                    <a:pt x="6371" y="2668"/>
                  </a:cubicBezTo>
                  <a:cubicBezTo>
                    <a:pt x="6371" y="2691"/>
                    <a:pt x="6371" y="2703"/>
                    <a:pt x="6382" y="2739"/>
                  </a:cubicBezTo>
                  <a:cubicBezTo>
                    <a:pt x="6378" y="2741"/>
                    <a:pt x="6372" y="2742"/>
                    <a:pt x="6367" y="2742"/>
                  </a:cubicBezTo>
                  <a:cubicBezTo>
                    <a:pt x="6345" y="2742"/>
                    <a:pt x="6321" y="2727"/>
                    <a:pt x="6311" y="2727"/>
                  </a:cubicBezTo>
                  <a:cubicBezTo>
                    <a:pt x="6287" y="2775"/>
                    <a:pt x="6228" y="2763"/>
                    <a:pt x="6204" y="2822"/>
                  </a:cubicBezTo>
                  <a:lnTo>
                    <a:pt x="6216" y="2822"/>
                  </a:lnTo>
                  <a:cubicBezTo>
                    <a:pt x="6180" y="2834"/>
                    <a:pt x="6263" y="2858"/>
                    <a:pt x="6228" y="2882"/>
                  </a:cubicBezTo>
                  <a:cubicBezTo>
                    <a:pt x="6216" y="2858"/>
                    <a:pt x="6207" y="2855"/>
                    <a:pt x="6196" y="2855"/>
                  </a:cubicBezTo>
                  <a:cubicBezTo>
                    <a:pt x="6193" y="2855"/>
                    <a:pt x="6189" y="2855"/>
                    <a:pt x="6185" y="2855"/>
                  </a:cubicBezTo>
                  <a:cubicBezTo>
                    <a:pt x="6177" y="2855"/>
                    <a:pt x="6168" y="2854"/>
                    <a:pt x="6156" y="2846"/>
                  </a:cubicBezTo>
                  <a:cubicBezTo>
                    <a:pt x="6109" y="2858"/>
                    <a:pt x="6120" y="2941"/>
                    <a:pt x="6061" y="2941"/>
                  </a:cubicBezTo>
                  <a:cubicBezTo>
                    <a:pt x="6061" y="2930"/>
                    <a:pt x="6049" y="2918"/>
                    <a:pt x="6061" y="2906"/>
                  </a:cubicBezTo>
                  <a:lnTo>
                    <a:pt x="6061" y="2906"/>
                  </a:lnTo>
                  <a:cubicBezTo>
                    <a:pt x="6013" y="2918"/>
                    <a:pt x="6001" y="2941"/>
                    <a:pt x="5978" y="2965"/>
                  </a:cubicBezTo>
                  <a:lnTo>
                    <a:pt x="5978" y="2953"/>
                  </a:lnTo>
                  <a:cubicBezTo>
                    <a:pt x="5906" y="2953"/>
                    <a:pt x="5906" y="3025"/>
                    <a:pt x="5882" y="3072"/>
                  </a:cubicBezTo>
                  <a:cubicBezTo>
                    <a:pt x="5882" y="3061"/>
                    <a:pt x="5870" y="3049"/>
                    <a:pt x="5859" y="3037"/>
                  </a:cubicBezTo>
                  <a:cubicBezTo>
                    <a:pt x="5835" y="3049"/>
                    <a:pt x="5799" y="3072"/>
                    <a:pt x="5823" y="3120"/>
                  </a:cubicBezTo>
                  <a:cubicBezTo>
                    <a:pt x="5814" y="3118"/>
                    <a:pt x="5808" y="3118"/>
                    <a:pt x="5804" y="3118"/>
                  </a:cubicBezTo>
                  <a:cubicBezTo>
                    <a:pt x="5782" y="3118"/>
                    <a:pt x="5802" y="3134"/>
                    <a:pt x="5775" y="3134"/>
                  </a:cubicBezTo>
                  <a:cubicBezTo>
                    <a:pt x="5769" y="3134"/>
                    <a:pt x="5762" y="3134"/>
                    <a:pt x="5751" y="3132"/>
                  </a:cubicBezTo>
                  <a:cubicBezTo>
                    <a:pt x="5751" y="3132"/>
                    <a:pt x="5751" y="3132"/>
                    <a:pt x="5751" y="3120"/>
                  </a:cubicBezTo>
                  <a:cubicBezTo>
                    <a:pt x="5728" y="3120"/>
                    <a:pt x="5716" y="3132"/>
                    <a:pt x="5704" y="3144"/>
                  </a:cubicBezTo>
                  <a:cubicBezTo>
                    <a:pt x="5692" y="3203"/>
                    <a:pt x="5739" y="3263"/>
                    <a:pt x="5692" y="3287"/>
                  </a:cubicBezTo>
                  <a:cubicBezTo>
                    <a:pt x="5632" y="3227"/>
                    <a:pt x="5692" y="3251"/>
                    <a:pt x="5656" y="3203"/>
                  </a:cubicBezTo>
                  <a:lnTo>
                    <a:pt x="5656" y="3203"/>
                  </a:lnTo>
                  <a:cubicBezTo>
                    <a:pt x="5656" y="3215"/>
                    <a:pt x="5656" y="3239"/>
                    <a:pt x="5632" y="3239"/>
                  </a:cubicBezTo>
                  <a:cubicBezTo>
                    <a:pt x="5620" y="3203"/>
                    <a:pt x="5620" y="3215"/>
                    <a:pt x="5609" y="3191"/>
                  </a:cubicBezTo>
                  <a:lnTo>
                    <a:pt x="5609" y="3191"/>
                  </a:lnTo>
                  <a:cubicBezTo>
                    <a:pt x="5586" y="3191"/>
                    <a:pt x="5627" y="3276"/>
                    <a:pt x="5632" y="3276"/>
                  </a:cubicBezTo>
                  <a:cubicBezTo>
                    <a:pt x="5632" y="3276"/>
                    <a:pt x="5632" y="3276"/>
                    <a:pt x="5632" y="3275"/>
                  </a:cubicBezTo>
                  <a:cubicBezTo>
                    <a:pt x="5644" y="3287"/>
                    <a:pt x="5644" y="3287"/>
                    <a:pt x="5656" y="3287"/>
                  </a:cubicBezTo>
                  <a:cubicBezTo>
                    <a:pt x="5680" y="3322"/>
                    <a:pt x="5620" y="3322"/>
                    <a:pt x="5620" y="3346"/>
                  </a:cubicBezTo>
                  <a:cubicBezTo>
                    <a:pt x="5620" y="3346"/>
                    <a:pt x="5626" y="3344"/>
                    <a:pt x="5634" y="3344"/>
                  </a:cubicBezTo>
                  <a:cubicBezTo>
                    <a:pt x="5645" y="3344"/>
                    <a:pt x="5661" y="3349"/>
                    <a:pt x="5668" y="3370"/>
                  </a:cubicBezTo>
                  <a:cubicBezTo>
                    <a:pt x="5644" y="3382"/>
                    <a:pt x="5692" y="3442"/>
                    <a:pt x="5692" y="3477"/>
                  </a:cubicBezTo>
                  <a:cubicBezTo>
                    <a:pt x="5644" y="3477"/>
                    <a:pt x="5656" y="3418"/>
                    <a:pt x="5620" y="3382"/>
                  </a:cubicBezTo>
                  <a:cubicBezTo>
                    <a:pt x="5597" y="3382"/>
                    <a:pt x="5561" y="3358"/>
                    <a:pt x="5549" y="3334"/>
                  </a:cubicBezTo>
                  <a:cubicBezTo>
                    <a:pt x="5525" y="3346"/>
                    <a:pt x="5549" y="3394"/>
                    <a:pt x="5537" y="3418"/>
                  </a:cubicBezTo>
                  <a:lnTo>
                    <a:pt x="5525" y="3406"/>
                  </a:lnTo>
                  <a:lnTo>
                    <a:pt x="5525" y="3406"/>
                  </a:lnTo>
                  <a:cubicBezTo>
                    <a:pt x="5513" y="3430"/>
                    <a:pt x="5537" y="3501"/>
                    <a:pt x="5489" y="3501"/>
                  </a:cubicBezTo>
                  <a:lnTo>
                    <a:pt x="5513" y="3513"/>
                  </a:lnTo>
                  <a:cubicBezTo>
                    <a:pt x="5525" y="3513"/>
                    <a:pt x="5501" y="3525"/>
                    <a:pt x="5525" y="3561"/>
                  </a:cubicBezTo>
                  <a:cubicBezTo>
                    <a:pt x="5504" y="3540"/>
                    <a:pt x="5483" y="3537"/>
                    <a:pt x="5470" y="3521"/>
                  </a:cubicBezTo>
                  <a:lnTo>
                    <a:pt x="5470" y="3521"/>
                  </a:lnTo>
                  <a:cubicBezTo>
                    <a:pt x="5509" y="3586"/>
                    <a:pt x="5455" y="3610"/>
                    <a:pt x="5501" y="3668"/>
                  </a:cubicBezTo>
                  <a:cubicBezTo>
                    <a:pt x="5478" y="3668"/>
                    <a:pt x="5454" y="3632"/>
                    <a:pt x="5442" y="3620"/>
                  </a:cubicBezTo>
                  <a:cubicBezTo>
                    <a:pt x="5466" y="3608"/>
                    <a:pt x="5478" y="3620"/>
                    <a:pt x="5466" y="3584"/>
                  </a:cubicBezTo>
                  <a:lnTo>
                    <a:pt x="5466" y="3584"/>
                  </a:lnTo>
                  <a:cubicBezTo>
                    <a:pt x="5460" y="3590"/>
                    <a:pt x="5451" y="3593"/>
                    <a:pt x="5442" y="3593"/>
                  </a:cubicBezTo>
                  <a:cubicBezTo>
                    <a:pt x="5433" y="3593"/>
                    <a:pt x="5424" y="3590"/>
                    <a:pt x="5418" y="3584"/>
                  </a:cubicBezTo>
                  <a:lnTo>
                    <a:pt x="5418" y="3584"/>
                  </a:lnTo>
                  <a:cubicBezTo>
                    <a:pt x="5442" y="3632"/>
                    <a:pt x="5430" y="3680"/>
                    <a:pt x="5466" y="3715"/>
                  </a:cubicBezTo>
                  <a:cubicBezTo>
                    <a:pt x="5430" y="3703"/>
                    <a:pt x="5418" y="3703"/>
                    <a:pt x="5382" y="3680"/>
                  </a:cubicBezTo>
                  <a:lnTo>
                    <a:pt x="5382" y="3680"/>
                  </a:lnTo>
                  <a:cubicBezTo>
                    <a:pt x="5382" y="3715"/>
                    <a:pt x="5442" y="3727"/>
                    <a:pt x="5466" y="3751"/>
                  </a:cubicBezTo>
                  <a:cubicBezTo>
                    <a:pt x="5454" y="3751"/>
                    <a:pt x="5442" y="3751"/>
                    <a:pt x="5430" y="3763"/>
                  </a:cubicBezTo>
                  <a:cubicBezTo>
                    <a:pt x="5430" y="3755"/>
                    <a:pt x="5424" y="3746"/>
                    <a:pt x="5416" y="3746"/>
                  </a:cubicBezTo>
                  <a:cubicBezTo>
                    <a:pt x="5413" y="3746"/>
                    <a:pt x="5410" y="3748"/>
                    <a:pt x="5406" y="3751"/>
                  </a:cubicBezTo>
                  <a:lnTo>
                    <a:pt x="5406" y="3739"/>
                  </a:lnTo>
                  <a:cubicBezTo>
                    <a:pt x="5389" y="3732"/>
                    <a:pt x="5378" y="3729"/>
                    <a:pt x="5373" y="3729"/>
                  </a:cubicBezTo>
                  <a:cubicBezTo>
                    <a:pt x="5361" y="3729"/>
                    <a:pt x="5377" y="3746"/>
                    <a:pt x="5394" y="3763"/>
                  </a:cubicBezTo>
                  <a:cubicBezTo>
                    <a:pt x="5382" y="3763"/>
                    <a:pt x="5370" y="3775"/>
                    <a:pt x="5370" y="3775"/>
                  </a:cubicBezTo>
                  <a:cubicBezTo>
                    <a:pt x="5358" y="3775"/>
                    <a:pt x="5358" y="3787"/>
                    <a:pt x="5370" y="3787"/>
                  </a:cubicBezTo>
                  <a:lnTo>
                    <a:pt x="5239" y="3787"/>
                  </a:lnTo>
                  <a:cubicBezTo>
                    <a:pt x="5180" y="3811"/>
                    <a:pt x="5120" y="3834"/>
                    <a:pt x="5097" y="3858"/>
                  </a:cubicBezTo>
                  <a:cubicBezTo>
                    <a:pt x="5078" y="3861"/>
                    <a:pt x="5061" y="3861"/>
                    <a:pt x="5045" y="3861"/>
                  </a:cubicBezTo>
                  <a:cubicBezTo>
                    <a:pt x="4975" y="3861"/>
                    <a:pt x="4921" y="3844"/>
                    <a:pt x="4882" y="3834"/>
                  </a:cubicBezTo>
                  <a:cubicBezTo>
                    <a:pt x="4704" y="3906"/>
                    <a:pt x="4525" y="3882"/>
                    <a:pt x="4335" y="3977"/>
                  </a:cubicBezTo>
                  <a:lnTo>
                    <a:pt x="4346" y="3977"/>
                  </a:lnTo>
                  <a:cubicBezTo>
                    <a:pt x="4204" y="4013"/>
                    <a:pt x="4430" y="4013"/>
                    <a:pt x="4275" y="4061"/>
                  </a:cubicBezTo>
                  <a:cubicBezTo>
                    <a:pt x="4280" y="4036"/>
                    <a:pt x="4265" y="4030"/>
                    <a:pt x="4242" y="4030"/>
                  </a:cubicBezTo>
                  <a:cubicBezTo>
                    <a:pt x="4215" y="4030"/>
                    <a:pt x="4176" y="4039"/>
                    <a:pt x="4143" y="4039"/>
                  </a:cubicBezTo>
                  <a:cubicBezTo>
                    <a:pt x="4135" y="4039"/>
                    <a:pt x="4127" y="4038"/>
                    <a:pt x="4120" y="4037"/>
                  </a:cubicBezTo>
                  <a:cubicBezTo>
                    <a:pt x="3918" y="4061"/>
                    <a:pt x="3811" y="4192"/>
                    <a:pt x="3620" y="4215"/>
                  </a:cubicBezTo>
                  <a:cubicBezTo>
                    <a:pt x="3620" y="4204"/>
                    <a:pt x="3620" y="4180"/>
                    <a:pt x="3656" y="4168"/>
                  </a:cubicBezTo>
                  <a:lnTo>
                    <a:pt x="3656" y="4168"/>
                  </a:lnTo>
                  <a:cubicBezTo>
                    <a:pt x="3525" y="4204"/>
                    <a:pt x="3418" y="4263"/>
                    <a:pt x="3299" y="4311"/>
                  </a:cubicBezTo>
                  <a:lnTo>
                    <a:pt x="3311" y="4299"/>
                  </a:lnTo>
                  <a:lnTo>
                    <a:pt x="3311" y="4299"/>
                  </a:lnTo>
                  <a:cubicBezTo>
                    <a:pt x="3108" y="4346"/>
                    <a:pt x="2965" y="4477"/>
                    <a:pt x="2787" y="4596"/>
                  </a:cubicBezTo>
                  <a:cubicBezTo>
                    <a:pt x="2799" y="4585"/>
                    <a:pt x="2787" y="4561"/>
                    <a:pt x="2799" y="4549"/>
                  </a:cubicBezTo>
                  <a:lnTo>
                    <a:pt x="2799" y="4549"/>
                  </a:lnTo>
                  <a:cubicBezTo>
                    <a:pt x="2703" y="4585"/>
                    <a:pt x="2549" y="4668"/>
                    <a:pt x="2513" y="4751"/>
                  </a:cubicBezTo>
                  <a:cubicBezTo>
                    <a:pt x="2382" y="4763"/>
                    <a:pt x="2453" y="4799"/>
                    <a:pt x="2287" y="4846"/>
                  </a:cubicBezTo>
                  <a:cubicBezTo>
                    <a:pt x="2275" y="4846"/>
                    <a:pt x="2299" y="4835"/>
                    <a:pt x="2299" y="4823"/>
                  </a:cubicBezTo>
                  <a:lnTo>
                    <a:pt x="2299" y="4823"/>
                  </a:lnTo>
                  <a:cubicBezTo>
                    <a:pt x="2227" y="4858"/>
                    <a:pt x="2180" y="4894"/>
                    <a:pt x="2120" y="4930"/>
                  </a:cubicBezTo>
                  <a:cubicBezTo>
                    <a:pt x="1989" y="5061"/>
                    <a:pt x="2001" y="5144"/>
                    <a:pt x="1822" y="5251"/>
                  </a:cubicBezTo>
                  <a:cubicBezTo>
                    <a:pt x="1763" y="5204"/>
                    <a:pt x="1918" y="5168"/>
                    <a:pt x="1882" y="5108"/>
                  </a:cubicBezTo>
                  <a:lnTo>
                    <a:pt x="1882" y="5108"/>
                  </a:lnTo>
                  <a:cubicBezTo>
                    <a:pt x="1858" y="5144"/>
                    <a:pt x="1834" y="5180"/>
                    <a:pt x="1775" y="5204"/>
                  </a:cubicBezTo>
                  <a:cubicBezTo>
                    <a:pt x="1787" y="5156"/>
                    <a:pt x="1775" y="5180"/>
                    <a:pt x="1775" y="5144"/>
                  </a:cubicBezTo>
                  <a:cubicBezTo>
                    <a:pt x="1729" y="5156"/>
                    <a:pt x="1694" y="5311"/>
                    <a:pt x="1691" y="5311"/>
                  </a:cubicBezTo>
                  <a:cubicBezTo>
                    <a:pt x="1691" y="5311"/>
                    <a:pt x="1691" y="5311"/>
                    <a:pt x="1691" y="5311"/>
                  </a:cubicBezTo>
                  <a:lnTo>
                    <a:pt x="1691" y="5311"/>
                  </a:lnTo>
                  <a:cubicBezTo>
                    <a:pt x="1691" y="5320"/>
                    <a:pt x="1695" y="5324"/>
                    <a:pt x="1700" y="5324"/>
                  </a:cubicBezTo>
                  <a:cubicBezTo>
                    <a:pt x="1710" y="5324"/>
                    <a:pt x="1724" y="5314"/>
                    <a:pt x="1739" y="5299"/>
                  </a:cubicBezTo>
                  <a:lnTo>
                    <a:pt x="1739" y="5299"/>
                  </a:lnTo>
                  <a:cubicBezTo>
                    <a:pt x="1739" y="5370"/>
                    <a:pt x="1584" y="5430"/>
                    <a:pt x="1525" y="5513"/>
                  </a:cubicBezTo>
                  <a:cubicBezTo>
                    <a:pt x="1541" y="5497"/>
                    <a:pt x="1591" y="5464"/>
                    <a:pt x="1617" y="5464"/>
                  </a:cubicBezTo>
                  <a:cubicBezTo>
                    <a:pt x="1629" y="5464"/>
                    <a:pt x="1636" y="5471"/>
                    <a:pt x="1632" y="5489"/>
                  </a:cubicBezTo>
                  <a:cubicBezTo>
                    <a:pt x="1525" y="5561"/>
                    <a:pt x="1537" y="5644"/>
                    <a:pt x="1501" y="5728"/>
                  </a:cubicBezTo>
                  <a:cubicBezTo>
                    <a:pt x="1483" y="5736"/>
                    <a:pt x="1471" y="5740"/>
                    <a:pt x="1463" y="5740"/>
                  </a:cubicBezTo>
                  <a:cubicBezTo>
                    <a:pt x="1417" y="5740"/>
                    <a:pt x="1506" y="5617"/>
                    <a:pt x="1465" y="5597"/>
                  </a:cubicBezTo>
                  <a:cubicBezTo>
                    <a:pt x="1441" y="5597"/>
                    <a:pt x="1370" y="5597"/>
                    <a:pt x="1394" y="5549"/>
                  </a:cubicBezTo>
                  <a:lnTo>
                    <a:pt x="1394" y="5549"/>
                  </a:lnTo>
                  <a:cubicBezTo>
                    <a:pt x="1298" y="5620"/>
                    <a:pt x="1275" y="5704"/>
                    <a:pt x="1215" y="5787"/>
                  </a:cubicBezTo>
                  <a:lnTo>
                    <a:pt x="1203" y="5775"/>
                  </a:lnTo>
                  <a:cubicBezTo>
                    <a:pt x="1120" y="5870"/>
                    <a:pt x="1060" y="6025"/>
                    <a:pt x="965" y="6097"/>
                  </a:cubicBezTo>
                  <a:lnTo>
                    <a:pt x="1025" y="6061"/>
                  </a:lnTo>
                  <a:lnTo>
                    <a:pt x="1025" y="6061"/>
                  </a:lnTo>
                  <a:cubicBezTo>
                    <a:pt x="1013" y="6085"/>
                    <a:pt x="965" y="6132"/>
                    <a:pt x="965" y="6180"/>
                  </a:cubicBezTo>
                  <a:cubicBezTo>
                    <a:pt x="960" y="6175"/>
                    <a:pt x="952" y="6173"/>
                    <a:pt x="944" y="6173"/>
                  </a:cubicBezTo>
                  <a:cubicBezTo>
                    <a:pt x="925" y="6173"/>
                    <a:pt x="901" y="6182"/>
                    <a:pt x="885" y="6182"/>
                  </a:cubicBezTo>
                  <a:cubicBezTo>
                    <a:pt x="879" y="6182"/>
                    <a:pt x="874" y="6180"/>
                    <a:pt x="871" y="6175"/>
                  </a:cubicBezTo>
                  <a:lnTo>
                    <a:pt x="871" y="6175"/>
                  </a:lnTo>
                  <a:cubicBezTo>
                    <a:pt x="885" y="6272"/>
                    <a:pt x="716" y="6444"/>
                    <a:pt x="739" y="6537"/>
                  </a:cubicBezTo>
                  <a:cubicBezTo>
                    <a:pt x="732" y="6539"/>
                    <a:pt x="727" y="6539"/>
                    <a:pt x="722" y="6539"/>
                  </a:cubicBezTo>
                  <a:cubicBezTo>
                    <a:pt x="691" y="6539"/>
                    <a:pt x="690" y="6510"/>
                    <a:pt x="679" y="6490"/>
                  </a:cubicBezTo>
                  <a:cubicBezTo>
                    <a:pt x="739" y="6430"/>
                    <a:pt x="775" y="6418"/>
                    <a:pt x="775" y="6359"/>
                  </a:cubicBezTo>
                  <a:lnTo>
                    <a:pt x="775" y="6359"/>
                  </a:lnTo>
                  <a:cubicBezTo>
                    <a:pt x="735" y="6408"/>
                    <a:pt x="695" y="6433"/>
                    <a:pt x="676" y="6433"/>
                  </a:cubicBezTo>
                  <a:cubicBezTo>
                    <a:pt x="672" y="6433"/>
                    <a:pt x="669" y="6432"/>
                    <a:pt x="667" y="6430"/>
                  </a:cubicBezTo>
                  <a:cubicBezTo>
                    <a:pt x="667" y="6513"/>
                    <a:pt x="584" y="6668"/>
                    <a:pt x="596" y="6716"/>
                  </a:cubicBezTo>
                  <a:cubicBezTo>
                    <a:pt x="565" y="6739"/>
                    <a:pt x="539" y="6757"/>
                    <a:pt x="518" y="6757"/>
                  </a:cubicBezTo>
                  <a:cubicBezTo>
                    <a:pt x="507" y="6757"/>
                    <a:pt x="497" y="6752"/>
                    <a:pt x="489" y="6740"/>
                  </a:cubicBezTo>
                  <a:lnTo>
                    <a:pt x="489" y="6740"/>
                  </a:lnTo>
                  <a:cubicBezTo>
                    <a:pt x="443" y="6822"/>
                    <a:pt x="467" y="6831"/>
                    <a:pt x="499" y="6831"/>
                  </a:cubicBezTo>
                  <a:cubicBezTo>
                    <a:pt x="508" y="6831"/>
                    <a:pt x="517" y="6830"/>
                    <a:pt x="526" y="6830"/>
                  </a:cubicBezTo>
                  <a:cubicBezTo>
                    <a:pt x="557" y="6830"/>
                    <a:pt x="576" y="6840"/>
                    <a:pt x="513" y="6930"/>
                  </a:cubicBezTo>
                  <a:cubicBezTo>
                    <a:pt x="497" y="6942"/>
                    <a:pt x="487" y="6947"/>
                    <a:pt x="480" y="6947"/>
                  </a:cubicBezTo>
                  <a:cubicBezTo>
                    <a:pt x="457" y="6947"/>
                    <a:pt x="480" y="6890"/>
                    <a:pt x="469" y="6890"/>
                  </a:cubicBezTo>
                  <a:lnTo>
                    <a:pt x="469" y="6890"/>
                  </a:lnTo>
                  <a:cubicBezTo>
                    <a:pt x="464" y="6890"/>
                    <a:pt x="453" y="6900"/>
                    <a:pt x="429" y="6930"/>
                  </a:cubicBezTo>
                  <a:lnTo>
                    <a:pt x="441" y="6894"/>
                  </a:lnTo>
                  <a:lnTo>
                    <a:pt x="441" y="6894"/>
                  </a:lnTo>
                  <a:cubicBezTo>
                    <a:pt x="286" y="6930"/>
                    <a:pt x="465" y="7013"/>
                    <a:pt x="394" y="7109"/>
                  </a:cubicBezTo>
                  <a:cubicBezTo>
                    <a:pt x="347" y="7099"/>
                    <a:pt x="380" y="7046"/>
                    <a:pt x="358" y="7046"/>
                  </a:cubicBezTo>
                  <a:cubicBezTo>
                    <a:pt x="351" y="7046"/>
                    <a:pt x="340" y="7051"/>
                    <a:pt x="322" y="7061"/>
                  </a:cubicBezTo>
                  <a:cubicBezTo>
                    <a:pt x="275" y="7168"/>
                    <a:pt x="322" y="7263"/>
                    <a:pt x="251" y="7347"/>
                  </a:cubicBezTo>
                  <a:lnTo>
                    <a:pt x="239" y="7323"/>
                  </a:lnTo>
                  <a:cubicBezTo>
                    <a:pt x="203" y="7382"/>
                    <a:pt x="120" y="7502"/>
                    <a:pt x="96" y="7573"/>
                  </a:cubicBezTo>
                  <a:cubicBezTo>
                    <a:pt x="87" y="7573"/>
                    <a:pt x="85" y="7566"/>
                    <a:pt x="89" y="7558"/>
                  </a:cubicBezTo>
                  <a:lnTo>
                    <a:pt x="89" y="7558"/>
                  </a:lnTo>
                  <a:cubicBezTo>
                    <a:pt x="17" y="7654"/>
                    <a:pt x="93" y="7611"/>
                    <a:pt x="1" y="7692"/>
                  </a:cubicBezTo>
                  <a:lnTo>
                    <a:pt x="13" y="7728"/>
                  </a:lnTo>
                  <a:cubicBezTo>
                    <a:pt x="60" y="7692"/>
                    <a:pt x="132" y="7609"/>
                    <a:pt x="132" y="7537"/>
                  </a:cubicBezTo>
                  <a:cubicBezTo>
                    <a:pt x="132" y="7552"/>
                    <a:pt x="137" y="7558"/>
                    <a:pt x="145" y="7558"/>
                  </a:cubicBezTo>
                  <a:cubicBezTo>
                    <a:pt x="170" y="7558"/>
                    <a:pt x="224" y="7510"/>
                    <a:pt x="260" y="7510"/>
                  </a:cubicBezTo>
                  <a:cubicBezTo>
                    <a:pt x="271" y="7510"/>
                    <a:pt x="280" y="7515"/>
                    <a:pt x="286" y="7525"/>
                  </a:cubicBezTo>
                  <a:lnTo>
                    <a:pt x="275" y="7502"/>
                  </a:lnTo>
                  <a:cubicBezTo>
                    <a:pt x="441" y="7394"/>
                    <a:pt x="560" y="7204"/>
                    <a:pt x="715" y="7037"/>
                  </a:cubicBezTo>
                  <a:cubicBezTo>
                    <a:pt x="751" y="6882"/>
                    <a:pt x="882" y="6847"/>
                    <a:pt x="929" y="6704"/>
                  </a:cubicBezTo>
                  <a:cubicBezTo>
                    <a:pt x="894" y="6644"/>
                    <a:pt x="941" y="6668"/>
                    <a:pt x="1013" y="6561"/>
                  </a:cubicBezTo>
                  <a:lnTo>
                    <a:pt x="1013" y="6561"/>
                  </a:lnTo>
                  <a:cubicBezTo>
                    <a:pt x="996" y="6589"/>
                    <a:pt x="1003" y="6598"/>
                    <a:pt x="1018" y="6598"/>
                  </a:cubicBezTo>
                  <a:cubicBezTo>
                    <a:pt x="1036" y="6598"/>
                    <a:pt x="1065" y="6586"/>
                    <a:pt x="1084" y="6573"/>
                  </a:cubicBezTo>
                  <a:cubicBezTo>
                    <a:pt x="1084" y="6537"/>
                    <a:pt x="1096" y="6513"/>
                    <a:pt x="1120" y="6490"/>
                  </a:cubicBezTo>
                  <a:cubicBezTo>
                    <a:pt x="1144" y="6478"/>
                    <a:pt x="1298" y="6394"/>
                    <a:pt x="1310" y="6311"/>
                  </a:cubicBezTo>
                  <a:cubicBezTo>
                    <a:pt x="1322" y="6304"/>
                    <a:pt x="1329" y="6301"/>
                    <a:pt x="1333" y="6301"/>
                  </a:cubicBezTo>
                  <a:cubicBezTo>
                    <a:pt x="1349" y="6301"/>
                    <a:pt x="1310" y="6351"/>
                    <a:pt x="1310" y="6370"/>
                  </a:cubicBezTo>
                  <a:cubicBezTo>
                    <a:pt x="1358" y="6370"/>
                    <a:pt x="1334" y="6299"/>
                    <a:pt x="1370" y="6299"/>
                  </a:cubicBezTo>
                  <a:cubicBezTo>
                    <a:pt x="1370" y="6299"/>
                    <a:pt x="1370" y="6299"/>
                    <a:pt x="1370" y="6311"/>
                  </a:cubicBezTo>
                  <a:cubicBezTo>
                    <a:pt x="1441" y="6216"/>
                    <a:pt x="1513" y="6180"/>
                    <a:pt x="1608" y="6097"/>
                  </a:cubicBezTo>
                  <a:cubicBezTo>
                    <a:pt x="1560" y="6049"/>
                    <a:pt x="1679" y="5989"/>
                    <a:pt x="1703" y="5942"/>
                  </a:cubicBezTo>
                  <a:cubicBezTo>
                    <a:pt x="1703" y="5946"/>
                    <a:pt x="1705" y="5947"/>
                    <a:pt x="1709" y="5947"/>
                  </a:cubicBezTo>
                  <a:cubicBezTo>
                    <a:pt x="1726" y="5947"/>
                    <a:pt x="1781" y="5904"/>
                    <a:pt x="1810" y="5894"/>
                  </a:cubicBezTo>
                  <a:lnTo>
                    <a:pt x="1822" y="5811"/>
                  </a:lnTo>
                  <a:cubicBezTo>
                    <a:pt x="1846" y="5739"/>
                    <a:pt x="1918" y="5775"/>
                    <a:pt x="1965" y="5704"/>
                  </a:cubicBezTo>
                  <a:lnTo>
                    <a:pt x="1941" y="5704"/>
                  </a:lnTo>
                  <a:cubicBezTo>
                    <a:pt x="1977" y="5644"/>
                    <a:pt x="2132" y="5573"/>
                    <a:pt x="2203" y="5561"/>
                  </a:cubicBezTo>
                  <a:cubicBezTo>
                    <a:pt x="2299" y="5454"/>
                    <a:pt x="2394" y="5358"/>
                    <a:pt x="2489" y="5299"/>
                  </a:cubicBezTo>
                  <a:cubicBezTo>
                    <a:pt x="2596" y="5227"/>
                    <a:pt x="2691" y="5180"/>
                    <a:pt x="2799" y="5132"/>
                  </a:cubicBezTo>
                  <a:cubicBezTo>
                    <a:pt x="2906" y="5085"/>
                    <a:pt x="3013" y="5037"/>
                    <a:pt x="3132" y="4989"/>
                  </a:cubicBezTo>
                  <a:cubicBezTo>
                    <a:pt x="3251" y="4942"/>
                    <a:pt x="3370" y="4894"/>
                    <a:pt x="3501" y="4823"/>
                  </a:cubicBezTo>
                  <a:cubicBezTo>
                    <a:pt x="3525" y="4787"/>
                    <a:pt x="3465" y="4799"/>
                    <a:pt x="3477" y="4763"/>
                  </a:cubicBezTo>
                  <a:cubicBezTo>
                    <a:pt x="3525" y="4727"/>
                    <a:pt x="3549" y="4715"/>
                    <a:pt x="3596" y="4704"/>
                  </a:cubicBezTo>
                  <a:cubicBezTo>
                    <a:pt x="3576" y="4704"/>
                    <a:pt x="3565" y="4705"/>
                    <a:pt x="3560" y="4706"/>
                  </a:cubicBezTo>
                  <a:lnTo>
                    <a:pt x="3560" y="4706"/>
                  </a:lnTo>
                  <a:cubicBezTo>
                    <a:pt x="3560" y="4706"/>
                    <a:pt x="3561" y="4705"/>
                    <a:pt x="3561" y="4704"/>
                  </a:cubicBezTo>
                  <a:lnTo>
                    <a:pt x="3561" y="4704"/>
                  </a:lnTo>
                  <a:cubicBezTo>
                    <a:pt x="3537" y="4715"/>
                    <a:pt x="3513" y="4727"/>
                    <a:pt x="3489" y="4751"/>
                  </a:cubicBezTo>
                  <a:cubicBezTo>
                    <a:pt x="3477" y="4751"/>
                    <a:pt x="3489" y="4739"/>
                    <a:pt x="3477" y="4739"/>
                  </a:cubicBezTo>
                  <a:cubicBezTo>
                    <a:pt x="3453" y="4751"/>
                    <a:pt x="3430" y="4787"/>
                    <a:pt x="3394" y="4799"/>
                  </a:cubicBezTo>
                  <a:cubicBezTo>
                    <a:pt x="3430" y="4751"/>
                    <a:pt x="3430" y="4704"/>
                    <a:pt x="3501" y="4692"/>
                  </a:cubicBezTo>
                  <a:lnTo>
                    <a:pt x="3501" y="4692"/>
                  </a:lnTo>
                  <a:cubicBezTo>
                    <a:pt x="3501" y="4704"/>
                    <a:pt x="3489" y="4704"/>
                    <a:pt x="3477" y="4715"/>
                  </a:cubicBezTo>
                  <a:cubicBezTo>
                    <a:pt x="3525" y="4692"/>
                    <a:pt x="3525" y="4668"/>
                    <a:pt x="3573" y="4668"/>
                  </a:cubicBezTo>
                  <a:cubicBezTo>
                    <a:pt x="3607" y="4661"/>
                    <a:pt x="3613" y="4654"/>
                    <a:pt x="3615" y="4654"/>
                  </a:cubicBezTo>
                  <a:lnTo>
                    <a:pt x="3615" y="4654"/>
                  </a:lnTo>
                  <a:cubicBezTo>
                    <a:pt x="3616" y="4654"/>
                    <a:pt x="3615" y="4658"/>
                    <a:pt x="3620" y="4668"/>
                  </a:cubicBezTo>
                  <a:lnTo>
                    <a:pt x="3799" y="4620"/>
                  </a:lnTo>
                  <a:cubicBezTo>
                    <a:pt x="3845" y="4555"/>
                    <a:pt x="3927" y="4548"/>
                    <a:pt x="3973" y="4548"/>
                  </a:cubicBezTo>
                  <a:cubicBezTo>
                    <a:pt x="3986" y="4548"/>
                    <a:pt x="3996" y="4549"/>
                    <a:pt x="4001" y="4549"/>
                  </a:cubicBezTo>
                  <a:cubicBezTo>
                    <a:pt x="4001" y="4596"/>
                    <a:pt x="3894" y="4596"/>
                    <a:pt x="3870" y="4656"/>
                  </a:cubicBezTo>
                  <a:lnTo>
                    <a:pt x="3942" y="4668"/>
                  </a:lnTo>
                  <a:lnTo>
                    <a:pt x="3942" y="4632"/>
                  </a:lnTo>
                  <a:lnTo>
                    <a:pt x="4025" y="4608"/>
                  </a:lnTo>
                  <a:lnTo>
                    <a:pt x="4025" y="4620"/>
                  </a:lnTo>
                  <a:cubicBezTo>
                    <a:pt x="4025" y="4596"/>
                    <a:pt x="4025" y="4585"/>
                    <a:pt x="4061" y="4585"/>
                  </a:cubicBezTo>
                  <a:cubicBezTo>
                    <a:pt x="4061" y="4585"/>
                    <a:pt x="4066" y="4590"/>
                    <a:pt x="4066" y="4593"/>
                  </a:cubicBezTo>
                  <a:lnTo>
                    <a:pt x="4066" y="4593"/>
                  </a:lnTo>
                  <a:lnTo>
                    <a:pt x="4120" y="4561"/>
                  </a:lnTo>
                  <a:lnTo>
                    <a:pt x="4120" y="4561"/>
                  </a:lnTo>
                  <a:cubicBezTo>
                    <a:pt x="4112" y="4577"/>
                    <a:pt x="4115" y="4581"/>
                    <a:pt x="4122" y="4581"/>
                  </a:cubicBezTo>
                  <a:cubicBezTo>
                    <a:pt x="4130" y="4581"/>
                    <a:pt x="4142" y="4577"/>
                    <a:pt x="4154" y="4577"/>
                  </a:cubicBezTo>
                  <a:cubicBezTo>
                    <a:pt x="4165" y="4577"/>
                    <a:pt x="4176" y="4581"/>
                    <a:pt x="4180" y="4596"/>
                  </a:cubicBezTo>
                  <a:cubicBezTo>
                    <a:pt x="4359" y="4563"/>
                    <a:pt x="4401" y="4476"/>
                    <a:pt x="4565" y="4476"/>
                  </a:cubicBezTo>
                  <a:cubicBezTo>
                    <a:pt x="4575" y="4476"/>
                    <a:pt x="4585" y="4477"/>
                    <a:pt x="4596" y="4477"/>
                  </a:cubicBezTo>
                  <a:cubicBezTo>
                    <a:pt x="4561" y="4465"/>
                    <a:pt x="4632" y="4394"/>
                    <a:pt x="4692" y="4394"/>
                  </a:cubicBezTo>
                  <a:cubicBezTo>
                    <a:pt x="4727" y="4394"/>
                    <a:pt x="4727" y="4406"/>
                    <a:pt x="4716" y="4418"/>
                  </a:cubicBezTo>
                  <a:cubicBezTo>
                    <a:pt x="4739" y="4406"/>
                    <a:pt x="4763" y="4394"/>
                    <a:pt x="4787" y="4382"/>
                  </a:cubicBezTo>
                  <a:cubicBezTo>
                    <a:pt x="4814" y="4396"/>
                    <a:pt x="4840" y="4401"/>
                    <a:pt x="4867" y="4401"/>
                  </a:cubicBezTo>
                  <a:cubicBezTo>
                    <a:pt x="4934" y="4401"/>
                    <a:pt x="5003" y="4370"/>
                    <a:pt x="5097" y="4370"/>
                  </a:cubicBezTo>
                  <a:lnTo>
                    <a:pt x="5097" y="4394"/>
                  </a:lnTo>
                  <a:cubicBezTo>
                    <a:pt x="5132" y="4370"/>
                    <a:pt x="5192" y="4334"/>
                    <a:pt x="5263" y="4334"/>
                  </a:cubicBezTo>
                  <a:lnTo>
                    <a:pt x="5251" y="4382"/>
                  </a:lnTo>
                  <a:cubicBezTo>
                    <a:pt x="5256" y="4383"/>
                    <a:pt x="5261" y="4383"/>
                    <a:pt x="5265" y="4383"/>
                  </a:cubicBezTo>
                  <a:cubicBezTo>
                    <a:pt x="5339" y="4383"/>
                    <a:pt x="5319" y="4298"/>
                    <a:pt x="5392" y="4298"/>
                  </a:cubicBezTo>
                  <a:cubicBezTo>
                    <a:pt x="5396" y="4298"/>
                    <a:pt x="5401" y="4298"/>
                    <a:pt x="5406" y="4299"/>
                  </a:cubicBezTo>
                  <a:cubicBezTo>
                    <a:pt x="5406" y="4263"/>
                    <a:pt x="5347" y="4251"/>
                    <a:pt x="5323" y="4215"/>
                  </a:cubicBezTo>
                  <a:lnTo>
                    <a:pt x="5323" y="4215"/>
                  </a:lnTo>
                  <a:cubicBezTo>
                    <a:pt x="5341" y="4233"/>
                    <a:pt x="5376" y="4242"/>
                    <a:pt x="5405" y="4242"/>
                  </a:cubicBezTo>
                  <a:cubicBezTo>
                    <a:pt x="5433" y="4242"/>
                    <a:pt x="5454" y="4233"/>
                    <a:pt x="5442" y="4215"/>
                  </a:cubicBezTo>
                  <a:cubicBezTo>
                    <a:pt x="5471" y="4208"/>
                    <a:pt x="5488" y="4205"/>
                    <a:pt x="5498" y="4205"/>
                  </a:cubicBezTo>
                  <a:cubicBezTo>
                    <a:pt x="5519" y="4205"/>
                    <a:pt x="5505" y="4219"/>
                    <a:pt x="5513" y="4227"/>
                  </a:cubicBezTo>
                  <a:lnTo>
                    <a:pt x="5573" y="4192"/>
                  </a:lnTo>
                  <a:cubicBezTo>
                    <a:pt x="5644" y="4192"/>
                    <a:pt x="5597" y="4251"/>
                    <a:pt x="5573" y="4275"/>
                  </a:cubicBezTo>
                  <a:cubicBezTo>
                    <a:pt x="5603" y="4251"/>
                    <a:pt x="5635" y="4245"/>
                    <a:pt x="5671" y="4245"/>
                  </a:cubicBezTo>
                  <a:cubicBezTo>
                    <a:pt x="5707" y="4245"/>
                    <a:pt x="5745" y="4251"/>
                    <a:pt x="5787" y="4251"/>
                  </a:cubicBezTo>
                  <a:lnTo>
                    <a:pt x="5751" y="4275"/>
                  </a:lnTo>
                  <a:cubicBezTo>
                    <a:pt x="5787" y="4275"/>
                    <a:pt x="5811" y="4275"/>
                    <a:pt x="5847" y="4287"/>
                  </a:cubicBezTo>
                  <a:cubicBezTo>
                    <a:pt x="5879" y="4267"/>
                    <a:pt x="5923" y="4258"/>
                    <a:pt x="5969" y="4258"/>
                  </a:cubicBezTo>
                  <a:cubicBezTo>
                    <a:pt x="6007" y="4258"/>
                    <a:pt x="6047" y="4264"/>
                    <a:pt x="6085" y="4275"/>
                  </a:cubicBezTo>
                  <a:lnTo>
                    <a:pt x="6025" y="4323"/>
                  </a:lnTo>
                  <a:cubicBezTo>
                    <a:pt x="6035" y="4327"/>
                    <a:pt x="6041" y="4329"/>
                    <a:pt x="6046" y="4329"/>
                  </a:cubicBezTo>
                  <a:cubicBezTo>
                    <a:pt x="6065" y="4329"/>
                    <a:pt x="6054" y="4299"/>
                    <a:pt x="6073" y="4299"/>
                  </a:cubicBezTo>
                  <a:cubicBezTo>
                    <a:pt x="6092" y="4293"/>
                    <a:pt x="6107" y="4291"/>
                    <a:pt x="6121" y="4291"/>
                  </a:cubicBezTo>
                  <a:cubicBezTo>
                    <a:pt x="6168" y="4291"/>
                    <a:pt x="6188" y="4319"/>
                    <a:pt x="6216" y="4346"/>
                  </a:cubicBezTo>
                  <a:cubicBezTo>
                    <a:pt x="6236" y="4340"/>
                    <a:pt x="6255" y="4338"/>
                    <a:pt x="6273" y="4338"/>
                  </a:cubicBezTo>
                  <a:cubicBezTo>
                    <a:pt x="6378" y="4338"/>
                    <a:pt x="6468" y="4419"/>
                    <a:pt x="6560" y="4419"/>
                  </a:cubicBezTo>
                  <a:cubicBezTo>
                    <a:pt x="6580" y="4419"/>
                    <a:pt x="6600" y="4415"/>
                    <a:pt x="6621" y="4406"/>
                  </a:cubicBezTo>
                  <a:lnTo>
                    <a:pt x="6621" y="4442"/>
                  </a:lnTo>
                  <a:cubicBezTo>
                    <a:pt x="6647" y="4435"/>
                    <a:pt x="6672" y="4432"/>
                    <a:pt x="6698" y="4432"/>
                  </a:cubicBezTo>
                  <a:cubicBezTo>
                    <a:pt x="6819" y="4432"/>
                    <a:pt x="6931" y="4499"/>
                    <a:pt x="7041" y="4499"/>
                  </a:cubicBezTo>
                  <a:cubicBezTo>
                    <a:pt x="7063" y="4499"/>
                    <a:pt x="7086" y="4496"/>
                    <a:pt x="7109" y="4489"/>
                  </a:cubicBezTo>
                  <a:cubicBezTo>
                    <a:pt x="7152" y="4540"/>
                    <a:pt x="7184" y="4554"/>
                    <a:pt x="7210" y="4554"/>
                  </a:cubicBezTo>
                  <a:cubicBezTo>
                    <a:pt x="7244" y="4554"/>
                    <a:pt x="7271" y="4531"/>
                    <a:pt x="7305" y="4531"/>
                  </a:cubicBezTo>
                  <a:cubicBezTo>
                    <a:pt x="7331" y="4531"/>
                    <a:pt x="7363" y="4546"/>
                    <a:pt x="7406" y="4596"/>
                  </a:cubicBezTo>
                  <a:lnTo>
                    <a:pt x="7406" y="4585"/>
                  </a:lnTo>
                  <a:cubicBezTo>
                    <a:pt x="7668" y="4704"/>
                    <a:pt x="7930" y="4882"/>
                    <a:pt x="8156" y="5073"/>
                  </a:cubicBezTo>
                  <a:cubicBezTo>
                    <a:pt x="8383" y="5275"/>
                    <a:pt x="8585" y="5489"/>
                    <a:pt x="8764" y="5704"/>
                  </a:cubicBezTo>
                  <a:lnTo>
                    <a:pt x="8740" y="5716"/>
                  </a:lnTo>
                  <a:cubicBezTo>
                    <a:pt x="8978" y="6085"/>
                    <a:pt x="9133" y="6490"/>
                    <a:pt x="9180" y="6906"/>
                  </a:cubicBezTo>
                  <a:cubicBezTo>
                    <a:pt x="9228" y="7323"/>
                    <a:pt x="9145" y="7752"/>
                    <a:pt x="8942" y="8144"/>
                  </a:cubicBezTo>
                  <a:cubicBezTo>
                    <a:pt x="8930" y="8216"/>
                    <a:pt x="8990" y="8204"/>
                    <a:pt x="8978" y="8275"/>
                  </a:cubicBezTo>
                  <a:cubicBezTo>
                    <a:pt x="8967" y="8297"/>
                    <a:pt x="8937" y="8348"/>
                    <a:pt x="8913" y="8348"/>
                  </a:cubicBezTo>
                  <a:cubicBezTo>
                    <a:pt x="8911" y="8348"/>
                    <a:pt x="8909" y="8348"/>
                    <a:pt x="8907" y="8347"/>
                  </a:cubicBezTo>
                  <a:cubicBezTo>
                    <a:pt x="8930" y="8287"/>
                    <a:pt x="8883" y="8311"/>
                    <a:pt x="8883" y="8287"/>
                  </a:cubicBezTo>
                  <a:cubicBezTo>
                    <a:pt x="8847" y="8371"/>
                    <a:pt x="8752" y="8454"/>
                    <a:pt x="8728" y="8549"/>
                  </a:cubicBezTo>
                  <a:lnTo>
                    <a:pt x="8799" y="8502"/>
                  </a:lnTo>
                  <a:lnTo>
                    <a:pt x="8799" y="8502"/>
                  </a:lnTo>
                  <a:cubicBezTo>
                    <a:pt x="8787" y="8549"/>
                    <a:pt x="8752" y="8585"/>
                    <a:pt x="8728" y="8609"/>
                  </a:cubicBezTo>
                  <a:cubicBezTo>
                    <a:pt x="8717" y="8588"/>
                    <a:pt x="8670" y="8595"/>
                    <a:pt x="8667" y="8580"/>
                  </a:cubicBezTo>
                  <a:lnTo>
                    <a:pt x="8667" y="8580"/>
                  </a:lnTo>
                  <a:cubicBezTo>
                    <a:pt x="8631" y="8761"/>
                    <a:pt x="8548" y="8658"/>
                    <a:pt x="8478" y="8787"/>
                  </a:cubicBezTo>
                  <a:cubicBezTo>
                    <a:pt x="8514" y="8859"/>
                    <a:pt x="8406" y="9037"/>
                    <a:pt x="8335" y="9168"/>
                  </a:cubicBezTo>
                  <a:cubicBezTo>
                    <a:pt x="8311" y="9180"/>
                    <a:pt x="8287" y="9180"/>
                    <a:pt x="8264" y="9192"/>
                  </a:cubicBezTo>
                  <a:cubicBezTo>
                    <a:pt x="8335" y="9145"/>
                    <a:pt x="8228" y="9145"/>
                    <a:pt x="8323" y="9085"/>
                  </a:cubicBezTo>
                  <a:lnTo>
                    <a:pt x="8323" y="9085"/>
                  </a:lnTo>
                  <a:cubicBezTo>
                    <a:pt x="8240" y="9121"/>
                    <a:pt x="8180" y="9192"/>
                    <a:pt x="8097" y="9240"/>
                  </a:cubicBezTo>
                  <a:cubicBezTo>
                    <a:pt x="8121" y="9240"/>
                    <a:pt x="8133" y="9264"/>
                    <a:pt x="8109" y="9287"/>
                  </a:cubicBezTo>
                  <a:cubicBezTo>
                    <a:pt x="8091" y="9295"/>
                    <a:pt x="8077" y="9296"/>
                    <a:pt x="8064" y="9296"/>
                  </a:cubicBezTo>
                  <a:cubicBezTo>
                    <a:pt x="8050" y="9296"/>
                    <a:pt x="8038" y="9294"/>
                    <a:pt x="8026" y="9294"/>
                  </a:cubicBezTo>
                  <a:cubicBezTo>
                    <a:pt x="8011" y="9294"/>
                    <a:pt x="7996" y="9297"/>
                    <a:pt x="7978" y="9311"/>
                  </a:cubicBezTo>
                  <a:lnTo>
                    <a:pt x="8014" y="9252"/>
                  </a:lnTo>
                  <a:cubicBezTo>
                    <a:pt x="7966" y="9252"/>
                    <a:pt x="7954" y="9299"/>
                    <a:pt x="7918" y="9323"/>
                  </a:cubicBezTo>
                  <a:cubicBezTo>
                    <a:pt x="7910" y="9315"/>
                    <a:pt x="7896" y="9314"/>
                    <a:pt x="7880" y="9314"/>
                  </a:cubicBezTo>
                  <a:cubicBezTo>
                    <a:pt x="7872" y="9314"/>
                    <a:pt x="7864" y="9314"/>
                    <a:pt x="7856" y="9314"/>
                  </a:cubicBezTo>
                  <a:cubicBezTo>
                    <a:pt x="7832" y="9314"/>
                    <a:pt x="7811" y="9311"/>
                    <a:pt x="7811" y="9287"/>
                  </a:cubicBezTo>
                  <a:cubicBezTo>
                    <a:pt x="7752" y="9371"/>
                    <a:pt x="7716" y="9347"/>
                    <a:pt x="7644" y="9407"/>
                  </a:cubicBezTo>
                  <a:cubicBezTo>
                    <a:pt x="7740" y="9407"/>
                    <a:pt x="7633" y="9454"/>
                    <a:pt x="7656" y="9478"/>
                  </a:cubicBezTo>
                  <a:lnTo>
                    <a:pt x="7752" y="9430"/>
                  </a:lnTo>
                  <a:lnTo>
                    <a:pt x="7752" y="9430"/>
                  </a:lnTo>
                  <a:cubicBezTo>
                    <a:pt x="7723" y="9435"/>
                    <a:pt x="7707" y="9437"/>
                    <a:pt x="7699" y="9437"/>
                  </a:cubicBezTo>
                  <a:cubicBezTo>
                    <a:pt x="7663" y="9437"/>
                    <a:pt x="7793" y="9398"/>
                    <a:pt x="7764" y="9359"/>
                  </a:cubicBezTo>
                  <a:cubicBezTo>
                    <a:pt x="7823" y="9359"/>
                    <a:pt x="7742" y="9442"/>
                    <a:pt x="7775" y="9442"/>
                  </a:cubicBezTo>
                  <a:cubicBezTo>
                    <a:pt x="7782" y="9442"/>
                    <a:pt x="7793" y="9438"/>
                    <a:pt x="7811" y="9430"/>
                  </a:cubicBezTo>
                  <a:lnTo>
                    <a:pt x="7811" y="9430"/>
                  </a:lnTo>
                  <a:cubicBezTo>
                    <a:pt x="7692" y="9502"/>
                    <a:pt x="7656" y="9490"/>
                    <a:pt x="7525" y="9573"/>
                  </a:cubicBezTo>
                  <a:cubicBezTo>
                    <a:pt x="7542" y="9566"/>
                    <a:pt x="7552" y="9563"/>
                    <a:pt x="7557" y="9563"/>
                  </a:cubicBezTo>
                  <a:cubicBezTo>
                    <a:pt x="7576" y="9563"/>
                    <a:pt x="7523" y="9609"/>
                    <a:pt x="7561" y="9609"/>
                  </a:cubicBezTo>
                  <a:cubicBezTo>
                    <a:pt x="7529" y="9620"/>
                    <a:pt x="7514" y="9624"/>
                    <a:pt x="7507" y="9624"/>
                  </a:cubicBezTo>
                  <a:cubicBezTo>
                    <a:pt x="7493" y="9624"/>
                    <a:pt x="7523" y="9602"/>
                    <a:pt x="7490" y="9585"/>
                  </a:cubicBezTo>
                  <a:cubicBezTo>
                    <a:pt x="7470" y="9589"/>
                    <a:pt x="7453" y="9589"/>
                    <a:pt x="7437" y="9589"/>
                  </a:cubicBezTo>
                  <a:lnTo>
                    <a:pt x="7437" y="9589"/>
                  </a:lnTo>
                  <a:cubicBezTo>
                    <a:pt x="7405" y="9589"/>
                    <a:pt x="7379" y="9589"/>
                    <a:pt x="7347" y="9621"/>
                  </a:cubicBezTo>
                  <a:cubicBezTo>
                    <a:pt x="7252" y="9621"/>
                    <a:pt x="7359" y="9573"/>
                    <a:pt x="7311" y="9561"/>
                  </a:cubicBezTo>
                  <a:cubicBezTo>
                    <a:pt x="7323" y="9549"/>
                    <a:pt x="7394" y="9537"/>
                    <a:pt x="7454" y="9526"/>
                  </a:cubicBezTo>
                  <a:cubicBezTo>
                    <a:pt x="7514" y="9514"/>
                    <a:pt x="7561" y="9490"/>
                    <a:pt x="7525" y="9442"/>
                  </a:cubicBezTo>
                  <a:cubicBezTo>
                    <a:pt x="7573" y="9430"/>
                    <a:pt x="7621" y="9371"/>
                    <a:pt x="7692" y="9347"/>
                  </a:cubicBezTo>
                  <a:cubicBezTo>
                    <a:pt x="7668" y="9347"/>
                    <a:pt x="7642" y="9346"/>
                    <a:pt x="7615" y="9346"/>
                  </a:cubicBezTo>
                  <a:cubicBezTo>
                    <a:pt x="7561" y="9346"/>
                    <a:pt x="7506" y="9351"/>
                    <a:pt x="7466" y="9383"/>
                  </a:cubicBezTo>
                  <a:lnTo>
                    <a:pt x="7478" y="9454"/>
                  </a:lnTo>
                  <a:cubicBezTo>
                    <a:pt x="7418" y="9466"/>
                    <a:pt x="7418" y="9514"/>
                    <a:pt x="7371" y="9514"/>
                  </a:cubicBezTo>
                  <a:cubicBezTo>
                    <a:pt x="7388" y="9496"/>
                    <a:pt x="7367" y="9485"/>
                    <a:pt x="7336" y="9485"/>
                  </a:cubicBezTo>
                  <a:cubicBezTo>
                    <a:pt x="7325" y="9485"/>
                    <a:pt x="7312" y="9487"/>
                    <a:pt x="7299" y="9490"/>
                  </a:cubicBezTo>
                  <a:cubicBezTo>
                    <a:pt x="7311" y="9490"/>
                    <a:pt x="7335" y="9490"/>
                    <a:pt x="7335" y="9502"/>
                  </a:cubicBezTo>
                  <a:cubicBezTo>
                    <a:pt x="7252" y="9526"/>
                    <a:pt x="7240" y="9561"/>
                    <a:pt x="7133" y="9597"/>
                  </a:cubicBezTo>
                  <a:cubicBezTo>
                    <a:pt x="7228" y="9597"/>
                    <a:pt x="7252" y="9621"/>
                    <a:pt x="7335" y="9633"/>
                  </a:cubicBezTo>
                  <a:cubicBezTo>
                    <a:pt x="7330" y="9653"/>
                    <a:pt x="7318" y="9658"/>
                    <a:pt x="7302" y="9658"/>
                  </a:cubicBezTo>
                  <a:cubicBezTo>
                    <a:pt x="7288" y="9658"/>
                    <a:pt x="7270" y="9654"/>
                    <a:pt x="7251" y="9654"/>
                  </a:cubicBezTo>
                  <a:cubicBezTo>
                    <a:pt x="7244" y="9654"/>
                    <a:pt x="7238" y="9654"/>
                    <a:pt x="7231" y="9656"/>
                  </a:cubicBezTo>
                  <a:lnTo>
                    <a:pt x="7231" y="9656"/>
                  </a:lnTo>
                  <a:cubicBezTo>
                    <a:pt x="7233" y="9655"/>
                    <a:pt x="7235" y="9652"/>
                    <a:pt x="7228" y="9645"/>
                  </a:cubicBezTo>
                  <a:lnTo>
                    <a:pt x="7180" y="9668"/>
                  </a:lnTo>
                  <a:cubicBezTo>
                    <a:pt x="7061" y="9668"/>
                    <a:pt x="7180" y="9609"/>
                    <a:pt x="7085" y="9597"/>
                  </a:cubicBezTo>
                  <a:cubicBezTo>
                    <a:pt x="7070" y="9588"/>
                    <a:pt x="7058" y="9585"/>
                    <a:pt x="7047" y="9585"/>
                  </a:cubicBezTo>
                  <a:cubicBezTo>
                    <a:pt x="7020" y="9585"/>
                    <a:pt x="7001" y="9603"/>
                    <a:pt x="6977" y="9603"/>
                  </a:cubicBezTo>
                  <a:cubicBezTo>
                    <a:pt x="6970" y="9603"/>
                    <a:pt x="6962" y="9601"/>
                    <a:pt x="6954" y="9597"/>
                  </a:cubicBezTo>
                  <a:lnTo>
                    <a:pt x="6954" y="9597"/>
                  </a:lnTo>
                  <a:cubicBezTo>
                    <a:pt x="6954" y="9609"/>
                    <a:pt x="6966" y="9609"/>
                    <a:pt x="6966" y="9609"/>
                  </a:cubicBezTo>
                  <a:lnTo>
                    <a:pt x="6942" y="9609"/>
                  </a:lnTo>
                  <a:cubicBezTo>
                    <a:pt x="6882" y="9621"/>
                    <a:pt x="6811" y="9609"/>
                    <a:pt x="6799" y="9645"/>
                  </a:cubicBezTo>
                  <a:cubicBezTo>
                    <a:pt x="6797" y="9642"/>
                    <a:pt x="6793" y="9641"/>
                    <a:pt x="6789" y="9641"/>
                  </a:cubicBezTo>
                  <a:cubicBezTo>
                    <a:pt x="6770" y="9641"/>
                    <a:pt x="6737" y="9659"/>
                    <a:pt x="6728" y="9668"/>
                  </a:cubicBezTo>
                  <a:cubicBezTo>
                    <a:pt x="6710" y="9674"/>
                    <a:pt x="6680" y="9683"/>
                    <a:pt x="6649" y="9683"/>
                  </a:cubicBezTo>
                  <a:cubicBezTo>
                    <a:pt x="6618" y="9683"/>
                    <a:pt x="6585" y="9674"/>
                    <a:pt x="6561" y="9645"/>
                  </a:cubicBezTo>
                  <a:cubicBezTo>
                    <a:pt x="6490" y="9633"/>
                    <a:pt x="6430" y="9609"/>
                    <a:pt x="6454" y="9585"/>
                  </a:cubicBezTo>
                  <a:lnTo>
                    <a:pt x="6335" y="9561"/>
                  </a:lnTo>
                  <a:lnTo>
                    <a:pt x="6359" y="9514"/>
                  </a:lnTo>
                  <a:cubicBezTo>
                    <a:pt x="6340" y="9512"/>
                    <a:pt x="6324" y="9511"/>
                    <a:pt x="6311" y="9511"/>
                  </a:cubicBezTo>
                  <a:cubicBezTo>
                    <a:pt x="6249" y="9511"/>
                    <a:pt x="6237" y="9532"/>
                    <a:pt x="6168" y="9561"/>
                  </a:cubicBezTo>
                  <a:cubicBezTo>
                    <a:pt x="6097" y="9514"/>
                    <a:pt x="5966" y="9490"/>
                    <a:pt x="5906" y="9490"/>
                  </a:cubicBezTo>
                  <a:cubicBezTo>
                    <a:pt x="5906" y="9478"/>
                    <a:pt x="5894" y="9478"/>
                    <a:pt x="5870" y="9466"/>
                  </a:cubicBezTo>
                  <a:lnTo>
                    <a:pt x="5870" y="9466"/>
                  </a:lnTo>
                  <a:lnTo>
                    <a:pt x="5906" y="9502"/>
                  </a:lnTo>
                  <a:cubicBezTo>
                    <a:pt x="5874" y="9488"/>
                    <a:pt x="5854" y="9485"/>
                    <a:pt x="5839" y="9485"/>
                  </a:cubicBezTo>
                  <a:cubicBezTo>
                    <a:pt x="5827" y="9485"/>
                    <a:pt x="5818" y="9487"/>
                    <a:pt x="5808" y="9487"/>
                  </a:cubicBezTo>
                  <a:cubicBezTo>
                    <a:pt x="5801" y="9487"/>
                    <a:pt x="5792" y="9486"/>
                    <a:pt x="5782" y="9481"/>
                  </a:cubicBezTo>
                  <a:lnTo>
                    <a:pt x="5782" y="9481"/>
                  </a:lnTo>
                  <a:cubicBezTo>
                    <a:pt x="5781" y="9481"/>
                    <a:pt x="5781" y="9481"/>
                    <a:pt x="5781" y="9481"/>
                  </a:cubicBezTo>
                  <a:cubicBezTo>
                    <a:pt x="5778" y="9481"/>
                    <a:pt x="5769" y="9478"/>
                    <a:pt x="5751" y="9466"/>
                  </a:cubicBezTo>
                  <a:cubicBezTo>
                    <a:pt x="5751" y="9466"/>
                    <a:pt x="5739" y="9454"/>
                    <a:pt x="5728" y="9454"/>
                  </a:cubicBezTo>
                  <a:cubicBezTo>
                    <a:pt x="5728" y="9451"/>
                    <a:pt x="5729" y="9449"/>
                    <a:pt x="5730" y="9449"/>
                  </a:cubicBezTo>
                  <a:cubicBezTo>
                    <a:pt x="5735" y="9449"/>
                    <a:pt x="5743" y="9458"/>
                    <a:pt x="5751" y="9466"/>
                  </a:cubicBezTo>
                  <a:lnTo>
                    <a:pt x="5751" y="9442"/>
                  </a:lnTo>
                  <a:cubicBezTo>
                    <a:pt x="5704" y="9371"/>
                    <a:pt x="5644" y="9418"/>
                    <a:pt x="5585" y="9371"/>
                  </a:cubicBezTo>
                  <a:lnTo>
                    <a:pt x="5585" y="9371"/>
                  </a:lnTo>
                  <a:cubicBezTo>
                    <a:pt x="5585" y="9371"/>
                    <a:pt x="5597" y="9371"/>
                    <a:pt x="5609" y="9383"/>
                  </a:cubicBezTo>
                  <a:cubicBezTo>
                    <a:pt x="5577" y="9351"/>
                    <a:pt x="5564" y="9283"/>
                    <a:pt x="5537" y="9283"/>
                  </a:cubicBezTo>
                  <a:cubicBezTo>
                    <a:pt x="5534" y="9283"/>
                    <a:pt x="5530" y="9285"/>
                    <a:pt x="5525" y="9287"/>
                  </a:cubicBezTo>
                  <a:cubicBezTo>
                    <a:pt x="5513" y="9276"/>
                    <a:pt x="5501" y="9276"/>
                    <a:pt x="5489" y="9276"/>
                  </a:cubicBezTo>
                  <a:cubicBezTo>
                    <a:pt x="5474" y="9276"/>
                    <a:pt x="5458" y="9281"/>
                    <a:pt x="5449" y="9281"/>
                  </a:cubicBezTo>
                  <a:cubicBezTo>
                    <a:pt x="5444" y="9281"/>
                    <a:pt x="5442" y="9280"/>
                    <a:pt x="5442" y="9276"/>
                  </a:cubicBezTo>
                  <a:cubicBezTo>
                    <a:pt x="5406" y="9252"/>
                    <a:pt x="5382" y="9228"/>
                    <a:pt x="5358" y="9204"/>
                  </a:cubicBezTo>
                  <a:cubicBezTo>
                    <a:pt x="5347" y="9192"/>
                    <a:pt x="5323" y="9180"/>
                    <a:pt x="5299" y="9168"/>
                  </a:cubicBezTo>
                  <a:lnTo>
                    <a:pt x="5287" y="9145"/>
                  </a:lnTo>
                  <a:cubicBezTo>
                    <a:pt x="5263" y="9133"/>
                    <a:pt x="5263" y="9121"/>
                    <a:pt x="5275" y="9121"/>
                  </a:cubicBezTo>
                  <a:cubicBezTo>
                    <a:pt x="5239" y="9049"/>
                    <a:pt x="5204" y="9026"/>
                    <a:pt x="5156" y="9002"/>
                  </a:cubicBezTo>
                  <a:cubicBezTo>
                    <a:pt x="5108" y="8966"/>
                    <a:pt x="5061" y="8942"/>
                    <a:pt x="5037" y="8871"/>
                  </a:cubicBezTo>
                  <a:cubicBezTo>
                    <a:pt x="4989" y="8871"/>
                    <a:pt x="5025" y="8918"/>
                    <a:pt x="5013" y="8942"/>
                  </a:cubicBezTo>
                  <a:cubicBezTo>
                    <a:pt x="4977" y="8942"/>
                    <a:pt x="4906" y="8895"/>
                    <a:pt x="4870" y="8871"/>
                  </a:cubicBezTo>
                  <a:cubicBezTo>
                    <a:pt x="4847" y="8787"/>
                    <a:pt x="4763" y="8609"/>
                    <a:pt x="4835" y="8597"/>
                  </a:cubicBezTo>
                  <a:cubicBezTo>
                    <a:pt x="4816" y="8573"/>
                    <a:pt x="4807" y="8564"/>
                    <a:pt x="4802" y="8564"/>
                  </a:cubicBezTo>
                  <a:cubicBezTo>
                    <a:pt x="4788" y="8564"/>
                    <a:pt x="4806" y="8623"/>
                    <a:pt x="4784" y="8623"/>
                  </a:cubicBezTo>
                  <a:cubicBezTo>
                    <a:pt x="4782" y="8623"/>
                    <a:pt x="4779" y="8623"/>
                    <a:pt x="4775" y="8621"/>
                  </a:cubicBezTo>
                  <a:lnTo>
                    <a:pt x="4763" y="8597"/>
                  </a:lnTo>
                  <a:lnTo>
                    <a:pt x="4763" y="8597"/>
                  </a:lnTo>
                  <a:cubicBezTo>
                    <a:pt x="4787" y="8645"/>
                    <a:pt x="4787" y="8680"/>
                    <a:pt x="4775" y="8716"/>
                  </a:cubicBezTo>
                  <a:cubicBezTo>
                    <a:pt x="4774" y="8719"/>
                    <a:pt x="4771" y="8720"/>
                    <a:pt x="4768" y="8720"/>
                  </a:cubicBezTo>
                  <a:cubicBezTo>
                    <a:pt x="4747" y="8720"/>
                    <a:pt x="4690" y="8652"/>
                    <a:pt x="4680" y="8621"/>
                  </a:cubicBezTo>
                  <a:lnTo>
                    <a:pt x="4727" y="8621"/>
                  </a:lnTo>
                  <a:cubicBezTo>
                    <a:pt x="4656" y="8537"/>
                    <a:pt x="4608" y="8585"/>
                    <a:pt x="4525" y="8549"/>
                  </a:cubicBezTo>
                  <a:cubicBezTo>
                    <a:pt x="4489" y="8466"/>
                    <a:pt x="4561" y="8490"/>
                    <a:pt x="4585" y="8454"/>
                  </a:cubicBezTo>
                  <a:lnTo>
                    <a:pt x="4537" y="8371"/>
                  </a:lnTo>
                  <a:lnTo>
                    <a:pt x="4561" y="8359"/>
                  </a:lnTo>
                  <a:cubicBezTo>
                    <a:pt x="4525" y="8311"/>
                    <a:pt x="4489" y="8311"/>
                    <a:pt x="4466" y="8228"/>
                  </a:cubicBezTo>
                  <a:lnTo>
                    <a:pt x="4466" y="8228"/>
                  </a:lnTo>
                  <a:cubicBezTo>
                    <a:pt x="4471" y="8231"/>
                    <a:pt x="4476" y="8233"/>
                    <a:pt x="4479" y="8233"/>
                  </a:cubicBezTo>
                  <a:cubicBezTo>
                    <a:pt x="4505" y="8233"/>
                    <a:pt x="4468" y="8143"/>
                    <a:pt x="4497" y="8143"/>
                  </a:cubicBezTo>
                  <a:cubicBezTo>
                    <a:pt x="4503" y="8143"/>
                    <a:pt x="4512" y="8147"/>
                    <a:pt x="4525" y="8156"/>
                  </a:cubicBezTo>
                  <a:cubicBezTo>
                    <a:pt x="4513" y="8109"/>
                    <a:pt x="4442" y="8121"/>
                    <a:pt x="4477" y="8085"/>
                  </a:cubicBezTo>
                  <a:cubicBezTo>
                    <a:pt x="4470" y="8081"/>
                    <a:pt x="4465" y="8079"/>
                    <a:pt x="4461" y="8079"/>
                  </a:cubicBezTo>
                  <a:cubicBezTo>
                    <a:pt x="4444" y="8079"/>
                    <a:pt x="4477" y="8126"/>
                    <a:pt x="4477" y="8156"/>
                  </a:cubicBezTo>
                  <a:cubicBezTo>
                    <a:pt x="4471" y="8161"/>
                    <a:pt x="4466" y="8163"/>
                    <a:pt x="4460" y="8163"/>
                  </a:cubicBezTo>
                  <a:cubicBezTo>
                    <a:pt x="4424" y="8163"/>
                    <a:pt x="4403" y="8066"/>
                    <a:pt x="4382" y="8014"/>
                  </a:cubicBezTo>
                  <a:cubicBezTo>
                    <a:pt x="4386" y="8012"/>
                    <a:pt x="4390" y="8011"/>
                    <a:pt x="4394" y="8011"/>
                  </a:cubicBezTo>
                  <a:cubicBezTo>
                    <a:pt x="4402" y="8011"/>
                    <a:pt x="4408" y="8014"/>
                    <a:pt x="4413" y="8014"/>
                  </a:cubicBezTo>
                  <a:cubicBezTo>
                    <a:pt x="4421" y="8014"/>
                    <a:pt x="4424" y="8008"/>
                    <a:pt x="4418" y="7978"/>
                  </a:cubicBezTo>
                  <a:cubicBezTo>
                    <a:pt x="4394" y="7966"/>
                    <a:pt x="4370" y="7930"/>
                    <a:pt x="4382" y="7894"/>
                  </a:cubicBezTo>
                  <a:cubicBezTo>
                    <a:pt x="4346" y="7894"/>
                    <a:pt x="4358" y="7823"/>
                    <a:pt x="4346" y="7787"/>
                  </a:cubicBezTo>
                  <a:cubicBezTo>
                    <a:pt x="4346" y="7818"/>
                    <a:pt x="4338" y="7875"/>
                    <a:pt x="4312" y="7875"/>
                  </a:cubicBezTo>
                  <a:cubicBezTo>
                    <a:pt x="4308" y="7875"/>
                    <a:pt x="4304" y="7874"/>
                    <a:pt x="4299" y="7871"/>
                  </a:cubicBezTo>
                  <a:cubicBezTo>
                    <a:pt x="4275" y="7847"/>
                    <a:pt x="4263" y="7823"/>
                    <a:pt x="4251" y="7740"/>
                  </a:cubicBezTo>
                  <a:lnTo>
                    <a:pt x="4251" y="7799"/>
                  </a:lnTo>
                  <a:cubicBezTo>
                    <a:pt x="4180" y="7740"/>
                    <a:pt x="4263" y="7680"/>
                    <a:pt x="4227" y="7597"/>
                  </a:cubicBezTo>
                  <a:lnTo>
                    <a:pt x="4227" y="7597"/>
                  </a:lnTo>
                  <a:cubicBezTo>
                    <a:pt x="4251" y="7633"/>
                    <a:pt x="4263" y="7656"/>
                    <a:pt x="4287" y="7680"/>
                  </a:cubicBezTo>
                  <a:cubicBezTo>
                    <a:pt x="4263" y="7644"/>
                    <a:pt x="4227" y="7561"/>
                    <a:pt x="4192" y="7502"/>
                  </a:cubicBezTo>
                  <a:lnTo>
                    <a:pt x="4239" y="7418"/>
                  </a:lnTo>
                  <a:cubicBezTo>
                    <a:pt x="4215" y="7406"/>
                    <a:pt x="4227" y="7335"/>
                    <a:pt x="4192" y="7335"/>
                  </a:cubicBezTo>
                  <a:cubicBezTo>
                    <a:pt x="4197" y="7314"/>
                    <a:pt x="4203" y="7306"/>
                    <a:pt x="4209" y="7306"/>
                  </a:cubicBezTo>
                  <a:cubicBezTo>
                    <a:pt x="4231" y="7306"/>
                    <a:pt x="4256" y="7409"/>
                    <a:pt x="4275" y="7418"/>
                  </a:cubicBezTo>
                  <a:cubicBezTo>
                    <a:pt x="4287" y="7299"/>
                    <a:pt x="4204" y="7323"/>
                    <a:pt x="4251" y="7204"/>
                  </a:cubicBezTo>
                  <a:lnTo>
                    <a:pt x="4251" y="7204"/>
                  </a:lnTo>
                  <a:lnTo>
                    <a:pt x="4287" y="7240"/>
                  </a:lnTo>
                  <a:cubicBezTo>
                    <a:pt x="4287" y="7204"/>
                    <a:pt x="4263" y="7132"/>
                    <a:pt x="4287" y="7132"/>
                  </a:cubicBezTo>
                  <a:lnTo>
                    <a:pt x="4287" y="7132"/>
                  </a:lnTo>
                  <a:cubicBezTo>
                    <a:pt x="4275" y="7132"/>
                    <a:pt x="4275" y="7144"/>
                    <a:pt x="4275" y="7168"/>
                  </a:cubicBezTo>
                  <a:cubicBezTo>
                    <a:pt x="4206" y="7145"/>
                    <a:pt x="4226" y="7001"/>
                    <a:pt x="4163" y="7001"/>
                  </a:cubicBezTo>
                  <a:cubicBezTo>
                    <a:pt x="4161" y="7001"/>
                    <a:pt x="4159" y="7001"/>
                    <a:pt x="4156" y="7001"/>
                  </a:cubicBezTo>
                  <a:lnTo>
                    <a:pt x="4144" y="7061"/>
                  </a:lnTo>
                  <a:cubicBezTo>
                    <a:pt x="4132" y="6978"/>
                    <a:pt x="4085" y="6918"/>
                    <a:pt x="4120" y="6859"/>
                  </a:cubicBezTo>
                  <a:cubicBezTo>
                    <a:pt x="4125" y="6848"/>
                    <a:pt x="4130" y="6844"/>
                    <a:pt x="4136" y="6844"/>
                  </a:cubicBezTo>
                  <a:cubicBezTo>
                    <a:pt x="4154" y="6844"/>
                    <a:pt x="4170" y="6899"/>
                    <a:pt x="4180" y="6918"/>
                  </a:cubicBezTo>
                  <a:cubicBezTo>
                    <a:pt x="4192" y="6847"/>
                    <a:pt x="4108" y="6847"/>
                    <a:pt x="4120" y="6763"/>
                  </a:cubicBezTo>
                  <a:lnTo>
                    <a:pt x="4120" y="6763"/>
                  </a:lnTo>
                  <a:cubicBezTo>
                    <a:pt x="4115" y="6785"/>
                    <a:pt x="4107" y="6795"/>
                    <a:pt x="4097" y="6795"/>
                  </a:cubicBezTo>
                  <a:cubicBezTo>
                    <a:pt x="4086" y="6795"/>
                    <a:pt x="4073" y="6782"/>
                    <a:pt x="4061" y="6763"/>
                  </a:cubicBezTo>
                  <a:cubicBezTo>
                    <a:pt x="4049" y="6820"/>
                    <a:pt x="4027" y="6919"/>
                    <a:pt x="4056" y="6919"/>
                  </a:cubicBezTo>
                  <a:cubicBezTo>
                    <a:pt x="4057" y="6919"/>
                    <a:pt x="4059" y="6919"/>
                    <a:pt x="4061" y="6918"/>
                  </a:cubicBezTo>
                  <a:cubicBezTo>
                    <a:pt x="4061" y="6906"/>
                    <a:pt x="4073" y="6906"/>
                    <a:pt x="4073" y="6894"/>
                  </a:cubicBezTo>
                  <a:cubicBezTo>
                    <a:pt x="4085" y="6906"/>
                    <a:pt x="4096" y="6930"/>
                    <a:pt x="4108" y="6942"/>
                  </a:cubicBezTo>
                  <a:cubicBezTo>
                    <a:pt x="4102" y="6984"/>
                    <a:pt x="4093" y="6993"/>
                    <a:pt x="4085" y="6993"/>
                  </a:cubicBezTo>
                  <a:cubicBezTo>
                    <a:pt x="4078" y="6993"/>
                    <a:pt x="4071" y="6988"/>
                    <a:pt x="4066" y="6988"/>
                  </a:cubicBezTo>
                  <a:cubicBezTo>
                    <a:pt x="4064" y="6988"/>
                    <a:pt x="4062" y="6988"/>
                    <a:pt x="4061" y="6990"/>
                  </a:cubicBezTo>
                  <a:cubicBezTo>
                    <a:pt x="4037" y="7121"/>
                    <a:pt x="4132" y="7001"/>
                    <a:pt x="4120" y="7121"/>
                  </a:cubicBezTo>
                  <a:lnTo>
                    <a:pt x="4108" y="7132"/>
                  </a:lnTo>
                  <a:cubicBezTo>
                    <a:pt x="4132" y="7192"/>
                    <a:pt x="4144" y="7275"/>
                    <a:pt x="4180" y="7287"/>
                  </a:cubicBezTo>
                  <a:cubicBezTo>
                    <a:pt x="4132" y="7335"/>
                    <a:pt x="4215" y="7406"/>
                    <a:pt x="4192" y="7466"/>
                  </a:cubicBezTo>
                  <a:cubicBezTo>
                    <a:pt x="4186" y="7467"/>
                    <a:pt x="4181" y="7468"/>
                    <a:pt x="4176" y="7468"/>
                  </a:cubicBezTo>
                  <a:cubicBezTo>
                    <a:pt x="4094" y="7468"/>
                    <a:pt x="4177" y="7272"/>
                    <a:pt x="4120" y="7216"/>
                  </a:cubicBezTo>
                  <a:lnTo>
                    <a:pt x="4120" y="7216"/>
                  </a:lnTo>
                  <a:cubicBezTo>
                    <a:pt x="4115" y="7230"/>
                    <a:pt x="4109" y="7235"/>
                    <a:pt x="4104" y="7235"/>
                  </a:cubicBezTo>
                  <a:cubicBezTo>
                    <a:pt x="4085" y="7235"/>
                    <a:pt x="4067" y="7175"/>
                    <a:pt x="4049" y="7156"/>
                  </a:cubicBezTo>
                  <a:lnTo>
                    <a:pt x="4049" y="7156"/>
                  </a:lnTo>
                  <a:cubicBezTo>
                    <a:pt x="4061" y="7216"/>
                    <a:pt x="4085" y="7287"/>
                    <a:pt x="4096" y="7347"/>
                  </a:cubicBezTo>
                  <a:cubicBezTo>
                    <a:pt x="4085" y="7359"/>
                    <a:pt x="4037" y="7418"/>
                    <a:pt x="4085" y="7454"/>
                  </a:cubicBezTo>
                  <a:lnTo>
                    <a:pt x="4085" y="7442"/>
                  </a:lnTo>
                  <a:cubicBezTo>
                    <a:pt x="4108" y="7513"/>
                    <a:pt x="4144" y="7490"/>
                    <a:pt x="4144" y="7549"/>
                  </a:cubicBezTo>
                  <a:cubicBezTo>
                    <a:pt x="4141" y="7553"/>
                    <a:pt x="4136" y="7554"/>
                    <a:pt x="4131" y="7554"/>
                  </a:cubicBezTo>
                  <a:cubicBezTo>
                    <a:pt x="4120" y="7554"/>
                    <a:pt x="4108" y="7546"/>
                    <a:pt x="4108" y="7537"/>
                  </a:cubicBezTo>
                  <a:lnTo>
                    <a:pt x="4108" y="7537"/>
                  </a:lnTo>
                  <a:cubicBezTo>
                    <a:pt x="4108" y="7597"/>
                    <a:pt x="4132" y="7585"/>
                    <a:pt x="4156" y="7621"/>
                  </a:cubicBezTo>
                  <a:cubicBezTo>
                    <a:pt x="4156" y="7638"/>
                    <a:pt x="4152" y="7643"/>
                    <a:pt x="4146" y="7643"/>
                  </a:cubicBezTo>
                  <a:cubicBezTo>
                    <a:pt x="4138" y="7643"/>
                    <a:pt x="4126" y="7634"/>
                    <a:pt x="4118" y="7634"/>
                  </a:cubicBezTo>
                  <a:cubicBezTo>
                    <a:pt x="4112" y="7634"/>
                    <a:pt x="4108" y="7639"/>
                    <a:pt x="4108" y="7656"/>
                  </a:cubicBezTo>
                  <a:cubicBezTo>
                    <a:pt x="4156" y="7716"/>
                    <a:pt x="4120" y="7763"/>
                    <a:pt x="4132" y="7823"/>
                  </a:cubicBezTo>
                  <a:cubicBezTo>
                    <a:pt x="4136" y="7820"/>
                    <a:pt x="4141" y="7819"/>
                    <a:pt x="4145" y="7819"/>
                  </a:cubicBezTo>
                  <a:cubicBezTo>
                    <a:pt x="4189" y="7819"/>
                    <a:pt x="4242" y="7934"/>
                    <a:pt x="4270" y="7934"/>
                  </a:cubicBezTo>
                  <a:cubicBezTo>
                    <a:pt x="4278" y="7934"/>
                    <a:pt x="4284" y="7923"/>
                    <a:pt x="4287" y="7894"/>
                  </a:cubicBezTo>
                  <a:cubicBezTo>
                    <a:pt x="4323" y="7930"/>
                    <a:pt x="4346" y="7966"/>
                    <a:pt x="4370" y="8014"/>
                  </a:cubicBezTo>
                  <a:cubicBezTo>
                    <a:pt x="4368" y="8022"/>
                    <a:pt x="4364" y="8025"/>
                    <a:pt x="4357" y="8025"/>
                  </a:cubicBezTo>
                  <a:cubicBezTo>
                    <a:pt x="4335" y="8025"/>
                    <a:pt x="4290" y="7985"/>
                    <a:pt x="4256" y="7985"/>
                  </a:cubicBezTo>
                  <a:cubicBezTo>
                    <a:pt x="4245" y="7985"/>
                    <a:pt x="4235" y="7989"/>
                    <a:pt x="4227" y="8002"/>
                  </a:cubicBezTo>
                  <a:cubicBezTo>
                    <a:pt x="4215" y="7966"/>
                    <a:pt x="4204" y="7930"/>
                    <a:pt x="4192" y="7883"/>
                  </a:cubicBezTo>
                  <a:lnTo>
                    <a:pt x="4192" y="7883"/>
                  </a:lnTo>
                  <a:cubicBezTo>
                    <a:pt x="4132" y="7930"/>
                    <a:pt x="4311" y="8097"/>
                    <a:pt x="4275" y="8204"/>
                  </a:cubicBezTo>
                  <a:cubicBezTo>
                    <a:pt x="4287" y="8264"/>
                    <a:pt x="4299" y="8240"/>
                    <a:pt x="4311" y="8359"/>
                  </a:cubicBezTo>
                  <a:lnTo>
                    <a:pt x="4358" y="8311"/>
                  </a:lnTo>
                  <a:lnTo>
                    <a:pt x="4358" y="8311"/>
                  </a:lnTo>
                  <a:cubicBezTo>
                    <a:pt x="4370" y="8383"/>
                    <a:pt x="4346" y="8406"/>
                    <a:pt x="4335" y="8418"/>
                  </a:cubicBezTo>
                  <a:cubicBezTo>
                    <a:pt x="4358" y="8454"/>
                    <a:pt x="4370" y="8478"/>
                    <a:pt x="4382" y="8514"/>
                  </a:cubicBezTo>
                  <a:cubicBezTo>
                    <a:pt x="4370" y="8502"/>
                    <a:pt x="4358" y="8502"/>
                    <a:pt x="4346" y="8478"/>
                  </a:cubicBezTo>
                  <a:lnTo>
                    <a:pt x="4346" y="8478"/>
                  </a:lnTo>
                  <a:cubicBezTo>
                    <a:pt x="4335" y="8537"/>
                    <a:pt x="4358" y="8549"/>
                    <a:pt x="4382" y="8549"/>
                  </a:cubicBezTo>
                  <a:cubicBezTo>
                    <a:pt x="4406" y="8561"/>
                    <a:pt x="4430" y="8597"/>
                    <a:pt x="4442" y="8633"/>
                  </a:cubicBezTo>
                  <a:lnTo>
                    <a:pt x="4406" y="8621"/>
                  </a:lnTo>
                  <a:lnTo>
                    <a:pt x="4406" y="8621"/>
                  </a:lnTo>
                  <a:cubicBezTo>
                    <a:pt x="4416" y="8630"/>
                    <a:pt x="4433" y="8648"/>
                    <a:pt x="4446" y="8648"/>
                  </a:cubicBezTo>
                  <a:cubicBezTo>
                    <a:pt x="4449" y="8648"/>
                    <a:pt x="4451" y="8647"/>
                    <a:pt x="4454" y="8645"/>
                  </a:cubicBezTo>
                  <a:cubicBezTo>
                    <a:pt x="4466" y="8668"/>
                    <a:pt x="4477" y="8680"/>
                    <a:pt x="4489" y="8680"/>
                  </a:cubicBezTo>
                  <a:cubicBezTo>
                    <a:pt x="4489" y="8668"/>
                    <a:pt x="4513" y="8633"/>
                    <a:pt x="4489" y="8573"/>
                  </a:cubicBezTo>
                  <a:lnTo>
                    <a:pt x="4489" y="8573"/>
                  </a:lnTo>
                  <a:cubicBezTo>
                    <a:pt x="4549" y="8704"/>
                    <a:pt x="4620" y="8787"/>
                    <a:pt x="4656" y="8918"/>
                  </a:cubicBezTo>
                  <a:cubicBezTo>
                    <a:pt x="4652" y="8920"/>
                    <a:pt x="4648" y="8921"/>
                    <a:pt x="4644" y="8921"/>
                  </a:cubicBezTo>
                  <a:cubicBezTo>
                    <a:pt x="4627" y="8921"/>
                    <a:pt x="4606" y="8910"/>
                    <a:pt x="4598" y="8910"/>
                  </a:cubicBezTo>
                  <a:cubicBezTo>
                    <a:pt x="4594" y="8910"/>
                    <a:pt x="4593" y="8912"/>
                    <a:pt x="4596" y="8918"/>
                  </a:cubicBezTo>
                  <a:cubicBezTo>
                    <a:pt x="4615" y="8956"/>
                    <a:pt x="4663" y="8985"/>
                    <a:pt x="4694" y="8985"/>
                  </a:cubicBezTo>
                  <a:cubicBezTo>
                    <a:pt x="4703" y="8985"/>
                    <a:pt x="4710" y="8983"/>
                    <a:pt x="4716" y="8978"/>
                  </a:cubicBezTo>
                  <a:cubicBezTo>
                    <a:pt x="4727" y="8990"/>
                    <a:pt x="4727" y="8990"/>
                    <a:pt x="4739" y="9002"/>
                  </a:cubicBezTo>
                  <a:cubicBezTo>
                    <a:pt x="4727" y="9014"/>
                    <a:pt x="4727" y="9037"/>
                    <a:pt x="4739" y="9061"/>
                  </a:cubicBezTo>
                  <a:cubicBezTo>
                    <a:pt x="4739" y="9073"/>
                    <a:pt x="4751" y="9085"/>
                    <a:pt x="4763" y="9109"/>
                  </a:cubicBezTo>
                  <a:cubicBezTo>
                    <a:pt x="4768" y="9106"/>
                    <a:pt x="4774" y="9105"/>
                    <a:pt x="4780" y="9105"/>
                  </a:cubicBezTo>
                  <a:cubicBezTo>
                    <a:pt x="4826" y="9105"/>
                    <a:pt x="4886" y="9180"/>
                    <a:pt x="4918" y="9180"/>
                  </a:cubicBezTo>
                  <a:cubicBezTo>
                    <a:pt x="4894" y="9156"/>
                    <a:pt x="4870" y="9133"/>
                    <a:pt x="4847" y="9121"/>
                  </a:cubicBezTo>
                  <a:cubicBezTo>
                    <a:pt x="4906" y="9121"/>
                    <a:pt x="4966" y="9121"/>
                    <a:pt x="4977" y="9168"/>
                  </a:cubicBezTo>
                  <a:cubicBezTo>
                    <a:pt x="4967" y="9164"/>
                    <a:pt x="4959" y="9163"/>
                    <a:pt x="4953" y="9163"/>
                  </a:cubicBezTo>
                  <a:cubicBezTo>
                    <a:pt x="4921" y="9163"/>
                    <a:pt x="4961" y="9219"/>
                    <a:pt x="4943" y="9219"/>
                  </a:cubicBezTo>
                  <a:cubicBezTo>
                    <a:pt x="4936" y="9219"/>
                    <a:pt x="4922" y="9212"/>
                    <a:pt x="4894" y="9192"/>
                  </a:cubicBezTo>
                  <a:lnTo>
                    <a:pt x="4894" y="9192"/>
                  </a:lnTo>
                  <a:cubicBezTo>
                    <a:pt x="4908" y="9239"/>
                    <a:pt x="4922" y="9249"/>
                    <a:pt x="4938" y="9249"/>
                  </a:cubicBezTo>
                  <a:cubicBezTo>
                    <a:pt x="4949" y="9249"/>
                    <a:pt x="4962" y="9243"/>
                    <a:pt x="4976" y="9243"/>
                  </a:cubicBezTo>
                  <a:cubicBezTo>
                    <a:pt x="4990" y="9243"/>
                    <a:pt x="5007" y="9250"/>
                    <a:pt x="5025" y="9276"/>
                  </a:cubicBezTo>
                  <a:lnTo>
                    <a:pt x="5061" y="9347"/>
                  </a:lnTo>
                  <a:cubicBezTo>
                    <a:pt x="5058" y="9350"/>
                    <a:pt x="5054" y="9351"/>
                    <a:pt x="5050" y="9351"/>
                  </a:cubicBezTo>
                  <a:cubicBezTo>
                    <a:pt x="5024" y="9351"/>
                    <a:pt x="4982" y="9307"/>
                    <a:pt x="4977" y="9307"/>
                  </a:cubicBezTo>
                  <a:lnTo>
                    <a:pt x="4977" y="9307"/>
                  </a:lnTo>
                  <a:cubicBezTo>
                    <a:pt x="4976" y="9307"/>
                    <a:pt x="4976" y="9308"/>
                    <a:pt x="4977" y="9311"/>
                  </a:cubicBezTo>
                  <a:lnTo>
                    <a:pt x="5013" y="9335"/>
                  </a:lnTo>
                  <a:cubicBezTo>
                    <a:pt x="4989" y="9335"/>
                    <a:pt x="4942" y="9299"/>
                    <a:pt x="4882" y="9252"/>
                  </a:cubicBezTo>
                  <a:cubicBezTo>
                    <a:pt x="4835" y="9216"/>
                    <a:pt x="4787" y="9168"/>
                    <a:pt x="4727" y="9145"/>
                  </a:cubicBezTo>
                  <a:lnTo>
                    <a:pt x="4727" y="9145"/>
                  </a:lnTo>
                  <a:cubicBezTo>
                    <a:pt x="4775" y="9204"/>
                    <a:pt x="4823" y="9264"/>
                    <a:pt x="4870" y="9311"/>
                  </a:cubicBezTo>
                  <a:cubicBezTo>
                    <a:pt x="5108" y="9478"/>
                    <a:pt x="5382" y="9704"/>
                    <a:pt x="5632" y="9716"/>
                  </a:cubicBezTo>
                  <a:cubicBezTo>
                    <a:pt x="5632" y="9716"/>
                    <a:pt x="5644" y="9704"/>
                    <a:pt x="5644" y="9692"/>
                  </a:cubicBezTo>
                  <a:lnTo>
                    <a:pt x="5656" y="9704"/>
                  </a:lnTo>
                  <a:lnTo>
                    <a:pt x="5704" y="9704"/>
                  </a:lnTo>
                  <a:cubicBezTo>
                    <a:pt x="5739" y="9752"/>
                    <a:pt x="5823" y="9799"/>
                    <a:pt x="5894" y="9847"/>
                  </a:cubicBezTo>
                  <a:cubicBezTo>
                    <a:pt x="5859" y="9811"/>
                    <a:pt x="5859" y="9811"/>
                    <a:pt x="5859" y="9776"/>
                  </a:cubicBezTo>
                  <a:cubicBezTo>
                    <a:pt x="5872" y="9763"/>
                    <a:pt x="5881" y="9753"/>
                    <a:pt x="5899" y="9753"/>
                  </a:cubicBezTo>
                  <a:cubicBezTo>
                    <a:pt x="5913" y="9753"/>
                    <a:pt x="5933" y="9759"/>
                    <a:pt x="5966" y="9776"/>
                  </a:cubicBezTo>
                  <a:cubicBezTo>
                    <a:pt x="5954" y="9799"/>
                    <a:pt x="5918" y="9788"/>
                    <a:pt x="5966" y="9823"/>
                  </a:cubicBezTo>
                  <a:cubicBezTo>
                    <a:pt x="5948" y="9806"/>
                    <a:pt x="5956" y="9795"/>
                    <a:pt x="5976" y="9795"/>
                  </a:cubicBezTo>
                  <a:cubicBezTo>
                    <a:pt x="5983" y="9795"/>
                    <a:pt x="5992" y="9796"/>
                    <a:pt x="6001" y="9799"/>
                  </a:cubicBezTo>
                  <a:cubicBezTo>
                    <a:pt x="6037" y="9823"/>
                    <a:pt x="6109" y="9847"/>
                    <a:pt x="6097" y="9871"/>
                  </a:cubicBezTo>
                  <a:cubicBezTo>
                    <a:pt x="6073" y="9871"/>
                    <a:pt x="6061" y="9859"/>
                    <a:pt x="6049" y="9859"/>
                  </a:cubicBezTo>
                  <a:cubicBezTo>
                    <a:pt x="6025" y="9859"/>
                    <a:pt x="6120" y="9895"/>
                    <a:pt x="6061" y="9907"/>
                  </a:cubicBezTo>
                  <a:lnTo>
                    <a:pt x="6144" y="9918"/>
                  </a:lnTo>
                  <a:cubicBezTo>
                    <a:pt x="6180" y="9954"/>
                    <a:pt x="6097" y="9942"/>
                    <a:pt x="6120" y="9966"/>
                  </a:cubicBezTo>
                  <a:cubicBezTo>
                    <a:pt x="6135" y="9967"/>
                    <a:pt x="6149" y="9968"/>
                    <a:pt x="6162" y="9968"/>
                  </a:cubicBezTo>
                  <a:cubicBezTo>
                    <a:pt x="6270" y="9968"/>
                    <a:pt x="6348" y="9930"/>
                    <a:pt x="6454" y="9930"/>
                  </a:cubicBezTo>
                  <a:cubicBezTo>
                    <a:pt x="6444" y="9940"/>
                    <a:pt x="6434" y="9982"/>
                    <a:pt x="6431" y="9990"/>
                  </a:cubicBezTo>
                  <a:lnTo>
                    <a:pt x="6431" y="9990"/>
                  </a:lnTo>
                  <a:cubicBezTo>
                    <a:pt x="6444" y="9993"/>
                    <a:pt x="6458" y="9995"/>
                    <a:pt x="6472" y="9995"/>
                  </a:cubicBezTo>
                  <a:cubicBezTo>
                    <a:pt x="6556" y="9995"/>
                    <a:pt x="6648" y="9942"/>
                    <a:pt x="6740" y="9942"/>
                  </a:cubicBezTo>
                  <a:cubicBezTo>
                    <a:pt x="6728" y="9954"/>
                    <a:pt x="6680" y="9954"/>
                    <a:pt x="6656" y="9954"/>
                  </a:cubicBezTo>
                  <a:cubicBezTo>
                    <a:pt x="6797" y="9976"/>
                    <a:pt x="6927" y="9983"/>
                    <a:pt x="7057" y="9983"/>
                  </a:cubicBezTo>
                  <a:cubicBezTo>
                    <a:pt x="7213" y="9983"/>
                    <a:pt x="7368" y="9973"/>
                    <a:pt x="7537" y="9966"/>
                  </a:cubicBezTo>
                  <a:lnTo>
                    <a:pt x="7597" y="9883"/>
                  </a:lnTo>
                  <a:lnTo>
                    <a:pt x="7692" y="9907"/>
                  </a:lnTo>
                  <a:cubicBezTo>
                    <a:pt x="8014" y="9847"/>
                    <a:pt x="8228" y="9704"/>
                    <a:pt x="8466" y="9514"/>
                  </a:cubicBezTo>
                  <a:cubicBezTo>
                    <a:pt x="8488" y="9495"/>
                    <a:pt x="8503" y="9489"/>
                    <a:pt x="8515" y="9489"/>
                  </a:cubicBezTo>
                  <a:cubicBezTo>
                    <a:pt x="8536" y="9489"/>
                    <a:pt x="8547" y="9507"/>
                    <a:pt x="8566" y="9507"/>
                  </a:cubicBezTo>
                  <a:cubicBezTo>
                    <a:pt x="8572" y="9507"/>
                    <a:pt x="8578" y="9505"/>
                    <a:pt x="8585" y="9502"/>
                  </a:cubicBezTo>
                  <a:cubicBezTo>
                    <a:pt x="8752" y="9383"/>
                    <a:pt x="8752" y="9287"/>
                    <a:pt x="8883" y="9145"/>
                  </a:cubicBezTo>
                  <a:lnTo>
                    <a:pt x="8883" y="9145"/>
                  </a:lnTo>
                  <a:cubicBezTo>
                    <a:pt x="8874" y="9170"/>
                    <a:pt x="8878" y="9215"/>
                    <a:pt x="8903" y="9215"/>
                  </a:cubicBezTo>
                  <a:cubicBezTo>
                    <a:pt x="8913" y="9215"/>
                    <a:pt x="8926" y="9209"/>
                    <a:pt x="8942" y="9192"/>
                  </a:cubicBezTo>
                  <a:cubicBezTo>
                    <a:pt x="8942" y="9168"/>
                    <a:pt x="8918" y="9145"/>
                    <a:pt x="8966" y="9109"/>
                  </a:cubicBezTo>
                  <a:lnTo>
                    <a:pt x="8966" y="9145"/>
                  </a:lnTo>
                  <a:cubicBezTo>
                    <a:pt x="9014" y="9121"/>
                    <a:pt x="9038" y="9073"/>
                    <a:pt x="9109" y="9002"/>
                  </a:cubicBezTo>
                  <a:cubicBezTo>
                    <a:pt x="9168" y="8930"/>
                    <a:pt x="9204" y="8847"/>
                    <a:pt x="9240" y="8764"/>
                  </a:cubicBezTo>
                  <a:cubicBezTo>
                    <a:pt x="9264" y="8692"/>
                    <a:pt x="9288" y="8609"/>
                    <a:pt x="9288" y="8525"/>
                  </a:cubicBezTo>
                  <a:cubicBezTo>
                    <a:pt x="9310" y="8490"/>
                    <a:pt x="9325" y="8477"/>
                    <a:pt x="9335" y="8477"/>
                  </a:cubicBezTo>
                  <a:cubicBezTo>
                    <a:pt x="9359" y="8477"/>
                    <a:pt x="9355" y="8551"/>
                    <a:pt x="9367" y="8551"/>
                  </a:cubicBezTo>
                  <a:cubicBezTo>
                    <a:pt x="9368" y="8551"/>
                    <a:pt x="9369" y="8551"/>
                    <a:pt x="9371" y="8549"/>
                  </a:cubicBezTo>
                  <a:lnTo>
                    <a:pt x="9371" y="8549"/>
                  </a:lnTo>
                  <a:cubicBezTo>
                    <a:pt x="9288" y="8633"/>
                    <a:pt x="9335" y="8621"/>
                    <a:pt x="9347" y="8656"/>
                  </a:cubicBezTo>
                  <a:cubicBezTo>
                    <a:pt x="9359" y="8597"/>
                    <a:pt x="9383" y="8525"/>
                    <a:pt x="9442" y="8525"/>
                  </a:cubicBezTo>
                  <a:cubicBezTo>
                    <a:pt x="9476" y="8459"/>
                    <a:pt x="9488" y="8423"/>
                    <a:pt x="9500" y="8350"/>
                  </a:cubicBezTo>
                  <a:lnTo>
                    <a:pt x="9500" y="8350"/>
                  </a:lnTo>
                  <a:cubicBezTo>
                    <a:pt x="9495" y="8364"/>
                    <a:pt x="9486" y="8374"/>
                    <a:pt x="9479" y="8374"/>
                  </a:cubicBezTo>
                  <a:cubicBezTo>
                    <a:pt x="9472" y="8374"/>
                    <a:pt x="9466" y="8366"/>
                    <a:pt x="9466" y="8347"/>
                  </a:cubicBezTo>
                  <a:cubicBezTo>
                    <a:pt x="9499" y="8302"/>
                    <a:pt x="9543" y="8154"/>
                    <a:pt x="9588" y="8154"/>
                  </a:cubicBezTo>
                  <a:cubicBezTo>
                    <a:pt x="9591" y="8154"/>
                    <a:pt x="9594" y="8155"/>
                    <a:pt x="9597" y="8156"/>
                  </a:cubicBezTo>
                  <a:cubicBezTo>
                    <a:pt x="9728" y="7787"/>
                    <a:pt x="9835" y="7347"/>
                    <a:pt x="9800" y="6906"/>
                  </a:cubicBezTo>
                  <a:cubicBezTo>
                    <a:pt x="9792" y="6894"/>
                    <a:pt x="9787" y="6889"/>
                    <a:pt x="9784" y="6889"/>
                  </a:cubicBezTo>
                  <a:cubicBezTo>
                    <a:pt x="9774" y="6889"/>
                    <a:pt x="9780" y="6937"/>
                    <a:pt x="9771" y="6937"/>
                  </a:cubicBezTo>
                  <a:cubicBezTo>
                    <a:pt x="9769" y="6937"/>
                    <a:pt x="9767" y="6935"/>
                    <a:pt x="9764" y="6930"/>
                  </a:cubicBezTo>
                  <a:cubicBezTo>
                    <a:pt x="9716" y="6823"/>
                    <a:pt x="9776" y="6847"/>
                    <a:pt x="9740" y="6763"/>
                  </a:cubicBezTo>
                  <a:lnTo>
                    <a:pt x="9740" y="6763"/>
                  </a:lnTo>
                  <a:lnTo>
                    <a:pt x="9776" y="6799"/>
                  </a:lnTo>
                  <a:cubicBezTo>
                    <a:pt x="9764" y="6668"/>
                    <a:pt x="9692" y="6549"/>
                    <a:pt x="9633" y="6442"/>
                  </a:cubicBezTo>
                  <a:lnTo>
                    <a:pt x="9633" y="6442"/>
                  </a:lnTo>
                  <a:cubicBezTo>
                    <a:pt x="9635" y="6443"/>
                    <a:pt x="9636" y="6443"/>
                    <a:pt x="9638" y="6443"/>
                  </a:cubicBezTo>
                  <a:cubicBezTo>
                    <a:pt x="9657" y="6443"/>
                    <a:pt x="9648" y="6398"/>
                    <a:pt x="9656" y="6398"/>
                  </a:cubicBezTo>
                  <a:lnTo>
                    <a:pt x="9656" y="6398"/>
                  </a:lnTo>
                  <a:cubicBezTo>
                    <a:pt x="9660" y="6398"/>
                    <a:pt x="9667" y="6406"/>
                    <a:pt x="9680" y="6430"/>
                  </a:cubicBezTo>
                  <a:cubicBezTo>
                    <a:pt x="9657" y="6382"/>
                    <a:pt x="9788" y="6263"/>
                    <a:pt x="9740" y="6228"/>
                  </a:cubicBezTo>
                  <a:lnTo>
                    <a:pt x="9740" y="6228"/>
                  </a:lnTo>
                  <a:lnTo>
                    <a:pt x="9621" y="6335"/>
                  </a:lnTo>
                  <a:cubicBezTo>
                    <a:pt x="9609" y="6335"/>
                    <a:pt x="9597" y="6263"/>
                    <a:pt x="9585" y="6263"/>
                  </a:cubicBezTo>
                  <a:cubicBezTo>
                    <a:pt x="9597" y="6216"/>
                    <a:pt x="9609" y="6144"/>
                    <a:pt x="9597" y="6109"/>
                  </a:cubicBezTo>
                  <a:cubicBezTo>
                    <a:pt x="9603" y="6103"/>
                    <a:pt x="9607" y="6101"/>
                    <a:pt x="9612" y="6101"/>
                  </a:cubicBezTo>
                  <a:cubicBezTo>
                    <a:pt x="9637" y="6101"/>
                    <a:pt x="9648" y="6175"/>
                    <a:pt x="9669" y="6216"/>
                  </a:cubicBezTo>
                  <a:cubicBezTo>
                    <a:pt x="9719" y="6206"/>
                    <a:pt x="9667" y="6084"/>
                    <a:pt x="9701" y="6084"/>
                  </a:cubicBezTo>
                  <a:cubicBezTo>
                    <a:pt x="9707" y="6084"/>
                    <a:pt x="9716" y="6088"/>
                    <a:pt x="9728" y="6097"/>
                  </a:cubicBezTo>
                  <a:cubicBezTo>
                    <a:pt x="9713" y="6063"/>
                    <a:pt x="9705" y="6053"/>
                    <a:pt x="9700" y="6053"/>
                  </a:cubicBezTo>
                  <a:cubicBezTo>
                    <a:pt x="9692" y="6053"/>
                    <a:pt x="9690" y="6077"/>
                    <a:pt x="9678" y="6077"/>
                  </a:cubicBezTo>
                  <a:cubicBezTo>
                    <a:pt x="9673" y="6077"/>
                    <a:pt x="9666" y="6073"/>
                    <a:pt x="9657" y="6061"/>
                  </a:cubicBezTo>
                  <a:lnTo>
                    <a:pt x="9633" y="5978"/>
                  </a:lnTo>
                  <a:lnTo>
                    <a:pt x="9645" y="6049"/>
                  </a:lnTo>
                  <a:cubicBezTo>
                    <a:pt x="9597" y="5978"/>
                    <a:pt x="9549" y="5978"/>
                    <a:pt x="9538" y="5870"/>
                  </a:cubicBezTo>
                  <a:lnTo>
                    <a:pt x="9430" y="5799"/>
                  </a:lnTo>
                  <a:cubicBezTo>
                    <a:pt x="9466" y="5775"/>
                    <a:pt x="9407" y="5728"/>
                    <a:pt x="9395" y="5680"/>
                  </a:cubicBezTo>
                  <a:lnTo>
                    <a:pt x="9395" y="5680"/>
                  </a:lnTo>
                  <a:lnTo>
                    <a:pt x="9430" y="5692"/>
                  </a:lnTo>
                  <a:cubicBezTo>
                    <a:pt x="9395" y="5632"/>
                    <a:pt x="9395" y="5608"/>
                    <a:pt x="9383" y="5561"/>
                  </a:cubicBezTo>
                  <a:lnTo>
                    <a:pt x="9383" y="5561"/>
                  </a:lnTo>
                  <a:cubicBezTo>
                    <a:pt x="9436" y="5571"/>
                    <a:pt x="9413" y="5610"/>
                    <a:pt x="9441" y="5610"/>
                  </a:cubicBezTo>
                  <a:cubicBezTo>
                    <a:pt x="9445" y="5610"/>
                    <a:pt x="9449" y="5610"/>
                    <a:pt x="9454" y="5608"/>
                  </a:cubicBezTo>
                  <a:lnTo>
                    <a:pt x="9419" y="5537"/>
                  </a:lnTo>
                  <a:cubicBezTo>
                    <a:pt x="9417" y="5539"/>
                    <a:pt x="9414" y="5540"/>
                    <a:pt x="9410" y="5540"/>
                  </a:cubicBezTo>
                  <a:cubicBezTo>
                    <a:pt x="9403" y="5540"/>
                    <a:pt x="9394" y="5537"/>
                    <a:pt x="9386" y="5537"/>
                  </a:cubicBezTo>
                  <a:cubicBezTo>
                    <a:pt x="9374" y="5537"/>
                    <a:pt x="9365" y="5543"/>
                    <a:pt x="9371" y="5573"/>
                  </a:cubicBezTo>
                  <a:cubicBezTo>
                    <a:pt x="9288" y="5537"/>
                    <a:pt x="9240" y="5525"/>
                    <a:pt x="9133" y="5382"/>
                  </a:cubicBezTo>
                  <a:cubicBezTo>
                    <a:pt x="9133" y="5357"/>
                    <a:pt x="9139" y="5348"/>
                    <a:pt x="9148" y="5348"/>
                  </a:cubicBezTo>
                  <a:cubicBezTo>
                    <a:pt x="9166" y="5348"/>
                    <a:pt x="9199" y="5385"/>
                    <a:pt x="9222" y="5385"/>
                  </a:cubicBezTo>
                  <a:cubicBezTo>
                    <a:pt x="9229" y="5385"/>
                    <a:pt x="9236" y="5381"/>
                    <a:pt x="9240" y="5370"/>
                  </a:cubicBezTo>
                  <a:cubicBezTo>
                    <a:pt x="9145" y="5204"/>
                    <a:pt x="9002" y="5263"/>
                    <a:pt x="8942" y="5180"/>
                  </a:cubicBezTo>
                  <a:cubicBezTo>
                    <a:pt x="8895" y="5108"/>
                    <a:pt x="8871" y="5096"/>
                    <a:pt x="8847" y="5073"/>
                  </a:cubicBezTo>
                  <a:lnTo>
                    <a:pt x="8835" y="5049"/>
                  </a:lnTo>
                  <a:cubicBezTo>
                    <a:pt x="8829" y="5040"/>
                    <a:pt x="8828" y="5037"/>
                    <a:pt x="8829" y="5037"/>
                  </a:cubicBezTo>
                  <a:lnTo>
                    <a:pt x="8829" y="5037"/>
                  </a:lnTo>
                  <a:cubicBezTo>
                    <a:pt x="8830" y="5037"/>
                    <a:pt x="8846" y="5055"/>
                    <a:pt x="8848" y="5055"/>
                  </a:cubicBezTo>
                  <a:cubicBezTo>
                    <a:pt x="8849" y="5055"/>
                    <a:pt x="8849" y="5053"/>
                    <a:pt x="8847" y="5049"/>
                  </a:cubicBezTo>
                  <a:lnTo>
                    <a:pt x="8847" y="5037"/>
                  </a:lnTo>
                  <a:cubicBezTo>
                    <a:pt x="8844" y="5030"/>
                    <a:pt x="8845" y="5027"/>
                    <a:pt x="8850" y="5027"/>
                  </a:cubicBezTo>
                  <a:cubicBezTo>
                    <a:pt x="8861" y="5027"/>
                    <a:pt x="8890" y="5044"/>
                    <a:pt x="8907" y="5061"/>
                  </a:cubicBezTo>
                  <a:cubicBezTo>
                    <a:pt x="8895" y="5025"/>
                    <a:pt x="8907" y="5013"/>
                    <a:pt x="8918" y="5001"/>
                  </a:cubicBezTo>
                  <a:cubicBezTo>
                    <a:pt x="8942" y="5001"/>
                    <a:pt x="8978" y="5001"/>
                    <a:pt x="9026" y="5073"/>
                  </a:cubicBezTo>
                  <a:cubicBezTo>
                    <a:pt x="9018" y="5055"/>
                    <a:pt x="9016" y="5046"/>
                    <a:pt x="9019" y="5044"/>
                  </a:cubicBezTo>
                  <a:lnTo>
                    <a:pt x="9019" y="5044"/>
                  </a:lnTo>
                  <a:cubicBezTo>
                    <a:pt x="9028" y="5051"/>
                    <a:pt x="9038" y="5057"/>
                    <a:pt x="9049" y="5064"/>
                  </a:cubicBezTo>
                  <a:lnTo>
                    <a:pt x="9049" y="5064"/>
                  </a:lnTo>
                  <a:cubicBezTo>
                    <a:pt x="9036" y="5052"/>
                    <a:pt x="9025" y="5043"/>
                    <a:pt x="9021" y="5043"/>
                  </a:cubicBezTo>
                  <a:lnTo>
                    <a:pt x="9021" y="5043"/>
                  </a:lnTo>
                  <a:cubicBezTo>
                    <a:pt x="9020" y="5043"/>
                    <a:pt x="9019" y="5043"/>
                    <a:pt x="9019" y="5044"/>
                  </a:cubicBezTo>
                  <a:lnTo>
                    <a:pt x="9019" y="5044"/>
                  </a:lnTo>
                  <a:cubicBezTo>
                    <a:pt x="9001" y="5031"/>
                    <a:pt x="8986" y="5018"/>
                    <a:pt x="8978" y="5001"/>
                  </a:cubicBezTo>
                  <a:lnTo>
                    <a:pt x="8978" y="5001"/>
                  </a:lnTo>
                  <a:cubicBezTo>
                    <a:pt x="8996" y="5007"/>
                    <a:pt x="9014" y="5013"/>
                    <a:pt x="9030" y="5013"/>
                  </a:cubicBezTo>
                  <a:cubicBezTo>
                    <a:pt x="9046" y="5013"/>
                    <a:pt x="9061" y="5007"/>
                    <a:pt x="9073" y="4989"/>
                  </a:cubicBezTo>
                  <a:cubicBezTo>
                    <a:pt x="9061" y="4977"/>
                    <a:pt x="9049" y="4966"/>
                    <a:pt x="9038" y="4942"/>
                  </a:cubicBezTo>
                  <a:cubicBezTo>
                    <a:pt x="9026" y="4930"/>
                    <a:pt x="9026" y="4930"/>
                    <a:pt x="9026" y="4918"/>
                  </a:cubicBezTo>
                  <a:cubicBezTo>
                    <a:pt x="9026" y="4930"/>
                    <a:pt x="9026" y="4942"/>
                    <a:pt x="9026" y="4942"/>
                  </a:cubicBezTo>
                  <a:cubicBezTo>
                    <a:pt x="9015" y="4931"/>
                    <a:pt x="8995" y="4892"/>
                    <a:pt x="9008" y="4892"/>
                  </a:cubicBezTo>
                  <a:cubicBezTo>
                    <a:pt x="9009" y="4892"/>
                    <a:pt x="9011" y="4893"/>
                    <a:pt x="9014" y="4894"/>
                  </a:cubicBezTo>
                  <a:cubicBezTo>
                    <a:pt x="9014" y="4906"/>
                    <a:pt x="9014" y="4906"/>
                    <a:pt x="9014" y="4906"/>
                  </a:cubicBezTo>
                  <a:cubicBezTo>
                    <a:pt x="9023" y="4906"/>
                    <a:pt x="9018" y="4891"/>
                    <a:pt x="9021" y="4891"/>
                  </a:cubicBezTo>
                  <a:lnTo>
                    <a:pt x="9021" y="4891"/>
                  </a:lnTo>
                  <a:cubicBezTo>
                    <a:pt x="9022" y="4891"/>
                    <a:pt x="9023" y="4892"/>
                    <a:pt x="9026" y="4894"/>
                  </a:cubicBezTo>
                  <a:cubicBezTo>
                    <a:pt x="9038" y="4894"/>
                    <a:pt x="9026" y="4894"/>
                    <a:pt x="9038" y="4906"/>
                  </a:cubicBezTo>
                  <a:lnTo>
                    <a:pt x="9073" y="4918"/>
                  </a:lnTo>
                  <a:cubicBezTo>
                    <a:pt x="9059" y="4895"/>
                    <a:pt x="9058" y="4888"/>
                    <a:pt x="9062" y="4888"/>
                  </a:cubicBezTo>
                  <a:lnTo>
                    <a:pt x="9062" y="4888"/>
                  </a:lnTo>
                  <a:cubicBezTo>
                    <a:pt x="9069" y="4888"/>
                    <a:pt x="9090" y="4906"/>
                    <a:pt x="9097" y="4906"/>
                  </a:cubicBezTo>
                  <a:cubicBezTo>
                    <a:pt x="9109" y="4942"/>
                    <a:pt x="9085" y="4918"/>
                    <a:pt x="9109" y="4966"/>
                  </a:cubicBezTo>
                  <a:lnTo>
                    <a:pt x="9133" y="4989"/>
                  </a:lnTo>
                  <a:lnTo>
                    <a:pt x="9109" y="4954"/>
                  </a:lnTo>
                  <a:lnTo>
                    <a:pt x="9121" y="4954"/>
                  </a:lnTo>
                  <a:cubicBezTo>
                    <a:pt x="9122" y="4954"/>
                    <a:pt x="9123" y="4954"/>
                    <a:pt x="9124" y="4954"/>
                  </a:cubicBezTo>
                  <a:lnTo>
                    <a:pt x="9124" y="4954"/>
                  </a:lnTo>
                  <a:cubicBezTo>
                    <a:pt x="9124" y="4954"/>
                    <a:pt x="9124" y="4954"/>
                    <a:pt x="9124" y="4954"/>
                  </a:cubicBezTo>
                  <a:lnTo>
                    <a:pt x="9133" y="4954"/>
                  </a:lnTo>
                  <a:lnTo>
                    <a:pt x="9133" y="4942"/>
                  </a:lnTo>
                  <a:cubicBezTo>
                    <a:pt x="9139" y="4960"/>
                    <a:pt x="9142" y="4960"/>
                    <a:pt x="9146" y="4960"/>
                  </a:cubicBezTo>
                  <a:cubicBezTo>
                    <a:pt x="9151" y="4960"/>
                    <a:pt x="9157" y="4960"/>
                    <a:pt x="9168" y="4977"/>
                  </a:cubicBezTo>
                  <a:cubicBezTo>
                    <a:pt x="9170" y="4978"/>
                    <a:pt x="9172" y="4979"/>
                    <a:pt x="9173" y="4979"/>
                  </a:cubicBezTo>
                  <a:cubicBezTo>
                    <a:pt x="9184" y="4979"/>
                    <a:pt x="9170" y="4944"/>
                    <a:pt x="9184" y="4944"/>
                  </a:cubicBezTo>
                  <a:cubicBezTo>
                    <a:pt x="9188" y="4944"/>
                    <a:pt x="9195" y="4946"/>
                    <a:pt x="9204" y="4954"/>
                  </a:cubicBezTo>
                  <a:cubicBezTo>
                    <a:pt x="9192" y="4942"/>
                    <a:pt x="9180" y="4894"/>
                    <a:pt x="9192" y="4894"/>
                  </a:cubicBezTo>
                  <a:lnTo>
                    <a:pt x="9192" y="4894"/>
                  </a:lnTo>
                  <a:cubicBezTo>
                    <a:pt x="9192" y="4906"/>
                    <a:pt x="9204" y="4906"/>
                    <a:pt x="9204" y="4930"/>
                  </a:cubicBezTo>
                  <a:lnTo>
                    <a:pt x="9204" y="4906"/>
                  </a:lnTo>
                  <a:cubicBezTo>
                    <a:pt x="9223" y="4925"/>
                    <a:pt x="9233" y="4931"/>
                    <a:pt x="9239" y="4931"/>
                  </a:cubicBezTo>
                  <a:cubicBezTo>
                    <a:pt x="9248" y="4931"/>
                    <a:pt x="9249" y="4918"/>
                    <a:pt x="9264" y="4918"/>
                  </a:cubicBezTo>
                  <a:lnTo>
                    <a:pt x="9276" y="4942"/>
                  </a:lnTo>
                  <a:cubicBezTo>
                    <a:pt x="9264" y="4918"/>
                    <a:pt x="9264" y="4894"/>
                    <a:pt x="9264" y="4894"/>
                  </a:cubicBezTo>
                  <a:lnTo>
                    <a:pt x="9264" y="4894"/>
                  </a:lnTo>
                  <a:lnTo>
                    <a:pt x="9288" y="4930"/>
                  </a:lnTo>
                  <a:cubicBezTo>
                    <a:pt x="9290" y="4932"/>
                    <a:pt x="9292" y="4934"/>
                    <a:pt x="9293" y="4934"/>
                  </a:cubicBezTo>
                  <a:cubicBezTo>
                    <a:pt x="9299" y="4934"/>
                    <a:pt x="9260" y="4869"/>
                    <a:pt x="9272" y="4869"/>
                  </a:cubicBezTo>
                  <a:lnTo>
                    <a:pt x="9272" y="4869"/>
                  </a:lnTo>
                  <a:cubicBezTo>
                    <a:pt x="9273" y="4869"/>
                    <a:pt x="9274" y="4870"/>
                    <a:pt x="9276" y="4870"/>
                  </a:cubicBezTo>
                  <a:cubicBezTo>
                    <a:pt x="9259" y="4853"/>
                    <a:pt x="9248" y="4836"/>
                    <a:pt x="9234" y="4820"/>
                  </a:cubicBezTo>
                  <a:lnTo>
                    <a:pt x="9234" y="4820"/>
                  </a:lnTo>
                  <a:cubicBezTo>
                    <a:pt x="9236" y="4821"/>
                    <a:pt x="9238" y="4821"/>
                    <a:pt x="9239" y="4821"/>
                  </a:cubicBezTo>
                  <a:cubicBezTo>
                    <a:pt x="9243" y="4821"/>
                    <a:pt x="9241" y="4812"/>
                    <a:pt x="9228" y="4799"/>
                  </a:cubicBezTo>
                  <a:cubicBezTo>
                    <a:pt x="9231" y="4795"/>
                    <a:pt x="9234" y="4794"/>
                    <a:pt x="9236" y="4794"/>
                  </a:cubicBezTo>
                  <a:cubicBezTo>
                    <a:pt x="9241" y="4794"/>
                    <a:pt x="9243" y="4802"/>
                    <a:pt x="9252" y="4811"/>
                  </a:cubicBezTo>
                  <a:lnTo>
                    <a:pt x="9240" y="4787"/>
                  </a:lnTo>
                  <a:cubicBezTo>
                    <a:pt x="9241" y="4786"/>
                    <a:pt x="9243" y="4785"/>
                    <a:pt x="9244" y="4785"/>
                  </a:cubicBezTo>
                  <a:cubicBezTo>
                    <a:pt x="9254" y="4785"/>
                    <a:pt x="9267" y="4808"/>
                    <a:pt x="9273" y="4828"/>
                  </a:cubicBezTo>
                  <a:lnTo>
                    <a:pt x="9273" y="4828"/>
                  </a:lnTo>
                  <a:cubicBezTo>
                    <a:pt x="9273" y="4824"/>
                    <a:pt x="9276" y="4823"/>
                    <a:pt x="9279" y="4823"/>
                  </a:cubicBezTo>
                  <a:cubicBezTo>
                    <a:pt x="9285" y="4823"/>
                    <a:pt x="9293" y="4829"/>
                    <a:pt x="9299" y="4835"/>
                  </a:cubicBezTo>
                  <a:lnTo>
                    <a:pt x="9311" y="4846"/>
                  </a:lnTo>
                  <a:lnTo>
                    <a:pt x="9323" y="4846"/>
                  </a:lnTo>
                  <a:cubicBezTo>
                    <a:pt x="9316" y="4824"/>
                    <a:pt x="9313" y="4816"/>
                    <a:pt x="9318" y="4816"/>
                  </a:cubicBezTo>
                  <a:cubicBezTo>
                    <a:pt x="9321" y="4816"/>
                    <a:pt x="9326" y="4818"/>
                    <a:pt x="9335" y="4823"/>
                  </a:cubicBezTo>
                  <a:lnTo>
                    <a:pt x="9347" y="4846"/>
                  </a:lnTo>
                  <a:cubicBezTo>
                    <a:pt x="9347" y="4836"/>
                    <a:pt x="9348" y="4831"/>
                    <a:pt x="9350" y="4831"/>
                  </a:cubicBezTo>
                  <a:cubicBezTo>
                    <a:pt x="9355" y="4831"/>
                    <a:pt x="9366" y="4854"/>
                    <a:pt x="9383" y="4870"/>
                  </a:cubicBezTo>
                  <a:cubicBezTo>
                    <a:pt x="9380" y="4856"/>
                    <a:pt x="9382" y="4851"/>
                    <a:pt x="9388" y="4851"/>
                  </a:cubicBezTo>
                  <a:cubicBezTo>
                    <a:pt x="9398" y="4851"/>
                    <a:pt x="9421" y="4872"/>
                    <a:pt x="9430" y="4872"/>
                  </a:cubicBezTo>
                  <a:cubicBezTo>
                    <a:pt x="9435" y="4872"/>
                    <a:pt x="9437" y="4866"/>
                    <a:pt x="9430" y="4846"/>
                  </a:cubicBezTo>
                  <a:lnTo>
                    <a:pt x="9430" y="4846"/>
                  </a:lnTo>
                  <a:lnTo>
                    <a:pt x="9442" y="4870"/>
                  </a:lnTo>
                  <a:cubicBezTo>
                    <a:pt x="9430" y="4799"/>
                    <a:pt x="9502" y="4870"/>
                    <a:pt x="9466" y="4787"/>
                  </a:cubicBezTo>
                  <a:lnTo>
                    <a:pt x="9466" y="4787"/>
                  </a:lnTo>
                  <a:cubicBezTo>
                    <a:pt x="9480" y="4803"/>
                    <a:pt x="9487" y="4810"/>
                    <a:pt x="9490" y="4810"/>
                  </a:cubicBezTo>
                  <a:cubicBezTo>
                    <a:pt x="9499" y="4810"/>
                    <a:pt x="9465" y="4746"/>
                    <a:pt x="9472" y="4746"/>
                  </a:cubicBezTo>
                  <a:lnTo>
                    <a:pt x="9472" y="4746"/>
                  </a:lnTo>
                  <a:cubicBezTo>
                    <a:pt x="9474" y="4746"/>
                    <a:pt x="9480" y="4751"/>
                    <a:pt x="9490" y="4763"/>
                  </a:cubicBezTo>
                  <a:lnTo>
                    <a:pt x="9490" y="4751"/>
                  </a:lnTo>
                  <a:cubicBezTo>
                    <a:pt x="9561" y="4727"/>
                    <a:pt x="9657" y="4739"/>
                    <a:pt x="9692" y="4668"/>
                  </a:cubicBezTo>
                  <a:lnTo>
                    <a:pt x="9704" y="4680"/>
                  </a:lnTo>
                  <a:cubicBezTo>
                    <a:pt x="9811" y="4668"/>
                    <a:pt x="9883" y="4573"/>
                    <a:pt x="9990" y="4549"/>
                  </a:cubicBezTo>
                  <a:cubicBezTo>
                    <a:pt x="9990" y="4525"/>
                    <a:pt x="9966" y="4477"/>
                    <a:pt x="9966" y="4454"/>
                  </a:cubicBezTo>
                  <a:cubicBezTo>
                    <a:pt x="9966" y="4454"/>
                    <a:pt x="9968" y="4452"/>
                    <a:pt x="9971" y="4452"/>
                  </a:cubicBezTo>
                  <a:cubicBezTo>
                    <a:pt x="9976" y="4452"/>
                    <a:pt x="9983" y="4456"/>
                    <a:pt x="9990" y="4477"/>
                  </a:cubicBezTo>
                  <a:cubicBezTo>
                    <a:pt x="9990" y="4489"/>
                    <a:pt x="10002" y="4513"/>
                    <a:pt x="10002" y="4525"/>
                  </a:cubicBezTo>
                  <a:cubicBezTo>
                    <a:pt x="10005" y="4522"/>
                    <a:pt x="10009" y="4521"/>
                    <a:pt x="10013" y="4521"/>
                  </a:cubicBezTo>
                  <a:cubicBezTo>
                    <a:pt x="10016" y="4521"/>
                    <a:pt x="10021" y="4522"/>
                    <a:pt x="10024" y="4522"/>
                  </a:cubicBezTo>
                  <a:cubicBezTo>
                    <a:pt x="10032" y="4522"/>
                    <a:pt x="10038" y="4519"/>
                    <a:pt x="10038" y="4501"/>
                  </a:cubicBezTo>
                  <a:lnTo>
                    <a:pt x="10014" y="4465"/>
                  </a:lnTo>
                  <a:cubicBezTo>
                    <a:pt x="10014" y="4461"/>
                    <a:pt x="10015" y="4460"/>
                    <a:pt x="10017" y="4460"/>
                  </a:cubicBezTo>
                  <a:cubicBezTo>
                    <a:pt x="10020" y="4460"/>
                    <a:pt x="10026" y="4465"/>
                    <a:pt x="10026" y="4465"/>
                  </a:cubicBezTo>
                  <a:cubicBezTo>
                    <a:pt x="10036" y="4475"/>
                    <a:pt x="10046" y="4503"/>
                    <a:pt x="10049" y="4518"/>
                  </a:cubicBezTo>
                  <a:lnTo>
                    <a:pt x="10049" y="4518"/>
                  </a:lnTo>
                  <a:cubicBezTo>
                    <a:pt x="10046" y="4495"/>
                    <a:pt x="10048" y="4487"/>
                    <a:pt x="10052" y="4487"/>
                  </a:cubicBezTo>
                  <a:cubicBezTo>
                    <a:pt x="10060" y="4487"/>
                    <a:pt x="10077" y="4520"/>
                    <a:pt x="10083" y="4520"/>
                  </a:cubicBezTo>
                  <a:cubicBezTo>
                    <a:pt x="10084" y="4520"/>
                    <a:pt x="10085" y="4518"/>
                    <a:pt x="10085" y="4513"/>
                  </a:cubicBezTo>
                  <a:cubicBezTo>
                    <a:pt x="10061" y="4442"/>
                    <a:pt x="10061" y="4370"/>
                    <a:pt x="10050" y="4311"/>
                  </a:cubicBezTo>
                  <a:lnTo>
                    <a:pt x="10050" y="4311"/>
                  </a:lnTo>
                  <a:lnTo>
                    <a:pt x="10061" y="4334"/>
                  </a:lnTo>
                  <a:cubicBezTo>
                    <a:pt x="10061" y="4334"/>
                    <a:pt x="10085" y="4382"/>
                    <a:pt x="10073" y="4382"/>
                  </a:cubicBezTo>
                  <a:cubicBezTo>
                    <a:pt x="10077" y="4384"/>
                    <a:pt x="10080" y="4385"/>
                    <a:pt x="10082" y="4385"/>
                  </a:cubicBezTo>
                  <a:cubicBezTo>
                    <a:pt x="10095" y="4385"/>
                    <a:pt x="10098" y="4368"/>
                    <a:pt x="10104" y="4368"/>
                  </a:cubicBezTo>
                  <a:cubicBezTo>
                    <a:pt x="10106" y="4368"/>
                    <a:pt x="10107" y="4368"/>
                    <a:pt x="10109" y="4370"/>
                  </a:cubicBezTo>
                  <a:cubicBezTo>
                    <a:pt x="10097" y="4358"/>
                    <a:pt x="10085" y="4334"/>
                    <a:pt x="10085" y="4323"/>
                  </a:cubicBezTo>
                  <a:lnTo>
                    <a:pt x="10085" y="4323"/>
                  </a:lnTo>
                  <a:cubicBezTo>
                    <a:pt x="10097" y="4323"/>
                    <a:pt x="10109" y="4358"/>
                    <a:pt x="10121" y="4358"/>
                  </a:cubicBezTo>
                  <a:lnTo>
                    <a:pt x="10121" y="4382"/>
                  </a:lnTo>
                  <a:cubicBezTo>
                    <a:pt x="10127" y="4388"/>
                    <a:pt x="10131" y="4390"/>
                    <a:pt x="10133" y="4390"/>
                  </a:cubicBezTo>
                  <a:cubicBezTo>
                    <a:pt x="10140" y="4390"/>
                    <a:pt x="10133" y="4370"/>
                    <a:pt x="10133" y="4370"/>
                  </a:cubicBezTo>
                  <a:lnTo>
                    <a:pt x="10133" y="4370"/>
                  </a:lnTo>
                  <a:cubicBezTo>
                    <a:pt x="10145" y="4382"/>
                    <a:pt x="10157" y="4394"/>
                    <a:pt x="10157" y="4406"/>
                  </a:cubicBezTo>
                  <a:cubicBezTo>
                    <a:pt x="10169" y="4418"/>
                    <a:pt x="10169" y="4418"/>
                    <a:pt x="10169" y="4430"/>
                  </a:cubicBezTo>
                  <a:cubicBezTo>
                    <a:pt x="10169" y="4418"/>
                    <a:pt x="10169" y="4418"/>
                    <a:pt x="10169" y="4406"/>
                  </a:cubicBezTo>
                  <a:lnTo>
                    <a:pt x="10192" y="4406"/>
                  </a:lnTo>
                  <a:cubicBezTo>
                    <a:pt x="10192" y="4406"/>
                    <a:pt x="10192" y="4418"/>
                    <a:pt x="10192" y="4418"/>
                  </a:cubicBezTo>
                  <a:lnTo>
                    <a:pt x="10181" y="4418"/>
                  </a:lnTo>
                  <a:cubicBezTo>
                    <a:pt x="10181" y="4418"/>
                    <a:pt x="10181" y="4430"/>
                    <a:pt x="10169" y="4430"/>
                  </a:cubicBezTo>
                  <a:cubicBezTo>
                    <a:pt x="10157" y="4442"/>
                    <a:pt x="10192" y="4454"/>
                    <a:pt x="10204" y="4465"/>
                  </a:cubicBezTo>
                  <a:cubicBezTo>
                    <a:pt x="10216" y="4477"/>
                    <a:pt x="10169" y="4477"/>
                    <a:pt x="10145" y="4489"/>
                  </a:cubicBezTo>
                  <a:cubicBezTo>
                    <a:pt x="10145" y="4495"/>
                    <a:pt x="10163" y="4495"/>
                    <a:pt x="10182" y="4495"/>
                  </a:cubicBezTo>
                  <a:cubicBezTo>
                    <a:pt x="10201" y="4495"/>
                    <a:pt x="10222" y="4495"/>
                    <a:pt x="10228" y="4501"/>
                  </a:cubicBezTo>
                  <a:cubicBezTo>
                    <a:pt x="10216" y="4501"/>
                    <a:pt x="10157" y="4513"/>
                    <a:pt x="10157" y="4513"/>
                  </a:cubicBezTo>
                  <a:lnTo>
                    <a:pt x="10169" y="4513"/>
                  </a:lnTo>
                  <a:cubicBezTo>
                    <a:pt x="10145" y="4525"/>
                    <a:pt x="10169" y="4525"/>
                    <a:pt x="10157" y="4537"/>
                  </a:cubicBezTo>
                  <a:cubicBezTo>
                    <a:pt x="10169" y="4549"/>
                    <a:pt x="10204" y="4549"/>
                    <a:pt x="10276" y="4549"/>
                  </a:cubicBezTo>
                  <a:cubicBezTo>
                    <a:pt x="10276" y="4561"/>
                    <a:pt x="10216" y="4561"/>
                    <a:pt x="10204" y="4561"/>
                  </a:cubicBezTo>
                  <a:cubicBezTo>
                    <a:pt x="10208" y="4557"/>
                    <a:pt x="10208" y="4555"/>
                    <a:pt x="10206" y="4555"/>
                  </a:cubicBezTo>
                  <a:cubicBezTo>
                    <a:pt x="10200" y="4555"/>
                    <a:pt x="10184" y="4561"/>
                    <a:pt x="10169" y="4561"/>
                  </a:cubicBezTo>
                  <a:cubicBezTo>
                    <a:pt x="10181" y="4561"/>
                    <a:pt x="10192" y="4561"/>
                    <a:pt x="10157" y="4573"/>
                  </a:cubicBezTo>
                  <a:cubicBezTo>
                    <a:pt x="10157" y="4585"/>
                    <a:pt x="10157" y="4585"/>
                    <a:pt x="10181" y="4585"/>
                  </a:cubicBezTo>
                  <a:cubicBezTo>
                    <a:pt x="10169" y="4585"/>
                    <a:pt x="10192" y="4573"/>
                    <a:pt x="10216" y="4573"/>
                  </a:cubicBezTo>
                  <a:cubicBezTo>
                    <a:pt x="10192" y="4585"/>
                    <a:pt x="10216" y="4596"/>
                    <a:pt x="10157" y="4596"/>
                  </a:cubicBezTo>
                  <a:cubicBezTo>
                    <a:pt x="10181" y="4620"/>
                    <a:pt x="10169" y="4656"/>
                    <a:pt x="10181" y="4680"/>
                  </a:cubicBezTo>
                  <a:lnTo>
                    <a:pt x="10216" y="4680"/>
                  </a:lnTo>
                  <a:lnTo>
                    <a:pt x="10192" y="4692"/>
                  </a:lnTo>
                  <a:cubicBezTo>
                    <a:pt x="10181" y="4692"/>
                    <a:pt x="10240" y="4692"/>
                    <a:pt x="10276" y="4704"/>
                  </a:cubicBezTo>
                  <a:cubicBezTo>
                    <a:pt x="10252" y="4704"/>
                    <a:pt x="10244" y="4709"/>
                    <a:pt x="10234" y="4709"/>
                  </a:cubicBezTo>
                  <a:cubicBezTo>
                    <a:pt x="10229" y="4709"/>
                    <a:pt x="10224" y="4708"/>
                    <a:pt x="10216" y="4704"/>
                  </a:cubicBezTo>
                  <a:lnTo>
                    <a:pt x="10216" y="4704"/>
                  </a:lnTo>
                  <a:cubicBezTo>
                    <a:pt x="10228" y="4715"/>
                    <a:pt x="10073" y="4739"/>
                    <a:pt x="10109" y="4739"/>
                  </a:cubicBezTo>
                  <a:lnTo>
                    <a:pt x="10181" y="4727"/>
                  </a:lnTo>
                  <a:lnTo>
                    <a:pt x="10181" y="4727"/>
                  </a:lnTo>
                  <a:cubicBezTo>
                    <a:pt x="10143" y="4735"/>
                    <a:pt x="10138" y="4743"/>
                    <a:pt x="10125" y="4747"/>
                  </a:cubicBezTo>
                  <a:lnTo>
                    <a:pt x="10125" y="4747"/>
                  </a:lnTo>
                  <a:lnTo>
                    <a:pt x="10133" y="4739"/>
                  </a:lnTo>
                  <a:cubicBezTo>
                    <a:pt x="10109" y="4739"/>
                    <a:pt x="10097" y="4751"/>
                    <a:pt x="10085" y="4751"/>
                  </a:cubicBezTo>
                  <a:cubicBezTo>
                    <a:pt x="10107" y="4751"/>
                    <a:pt x="10117" y="4750"/>
                    <a:pt x="10125" y="4747"/>
                  </a:cubicBezTo>
                  <a:lnTo>
                    <a:pt x="10125" y="4747"/>
                  </a:lnTo>
                  <a:lnTo>
                    <a:pt x="10121" y="4751"/>
                  </a:lnTo>
                  <a:lnTo>
                    <a:pt x="10145" y="4739"/>
                  </a:lnTo>
                  <a:cubicBezTo>
                    <a:pt x="10157" y="4745"/>
                    <a:pt x="10172" y="4745"/>
                    <a:pt x="10181" y="4745"/>
                  </a:cubicBezTo>
                  <a:cubicBezTo>
                    <a:pt x="10189" y="4745"/>
                    <a:pt x="10192" y="4745"/>
                    <a:pt x="10181" y="4751"/>
                  </a:cubicBezTo>
                  <a:lnTo>
                    <a:pt x="10240" y="4751"/>
                  </a:lnTo>
                  <a:cubicBezTo>
                    <a:pt x="10192" y="4763"/>
                    <a:pt x="10228" y="4763"/>
                    <a:pt x="10216" y="4763"/>
                  </a:cubicBezTo>
                  <a:lnTo>
                    <a:pt x="10192" y="4763"/>
                  </a:lnTo>
                  <a:cubicBezTo>
                    <a:pt x="10192" y="4775"/>
                    <a:pt x="10181" y="4775"/>
                    <a:pt x="10169" y="4775"/>
                  </a:cubicBezTo>
                  <a:cubicBezTo>
                    <a:pt x="10168" y="4775"/>
                    <a:pt x="10167" y="4775"/>
                    <a:pt x="10166" y="4776"/>
                  </a:cubicBezTo>
                  <a:lnTo>
                    <a:pt x="10166" y="4776"/>
                  </a:lnTo>
                  <a:cubicBezTo>
                    <a:pt x="10175" y="4775"/>
                    <a:pt x="10184" y="4775"/>
                    <a:pt x="10192" y="4775"/>
                  </a:cubicBezTo>
                  <a:cubicBezTo>
                    <a:pt x="10224" y="4775"/>
                    <a:pt x="10251" y="4770"/>
                    <a:pt x="10265" y="4770"/>
                  </a:cubicBezTo>
                  <a:cubicBezTo>
                    <a:pt x="10272" y="4770"/>
                    <a:pt x="10276" y="4771"/>
                    <a:pt x="10276" y="4775"/>
                  </a:cubicBezTo>
                  <a:cubicBezTo>
                    <a:pt x="10252" y="4787"/>
                    <a:pt x="10243" y="4790"/>
                    <a:pt x="10234" y="4790"/>
                  </a:cubicBezTo>
                  <a:cubicBezTo>
                    <a:pt x="10225" y="4790"/>
                    <a:pt x="10216" y="4787"/>
                    <a:pt x="10192" y="4787"/>
                  </a:cubicBezTo>
                  <a:cubicBezTo>
                    <a:pt x="10184" y="4796"/>
                    <a:pt x="10198" y="4798"/>
                    <a:pt x="10219" y="4798"/>
                  </a:cubicBezTo>
                  <a:cubicBezTo>
                    <a:pt x="10242" y="4798"/>
                    <a:pt x="10273" y="4795"/>
                    <a:pt x="10293" y="4795"/>
                  </a:cubicBezTo>
                  <a:cubicBezTo>
                    <a:pt x="10304" y="4795"/>
                    <a:pt x="10311" y="4796"/>
                    <a:pt x="10311" y="4799"/>
                  </a:cubicBezTo>
                  <a:cubicBezTo>
                    <a:pt x="10300" y="4805"/>
                    <a:pt x="10306" y="4805"/>
                    <a:pt x="10314" y="4805"/>
                  </a:cubicBezTo>
                  <a:cubicBezTo>
                    <a:pt x="10323" y="4805"/>
                    <a:pt x="10335" y="4805"/>
                    <a:pt x="10335" y="4811"/>
                  </a:cubicBezTo>
                  <a:cubicBezTo>
                    <a:pt x="10311" y="4811"/>
                    <a:pt x="10300" y="4823"/>
                    <a:pt x="10276" y="4823"/>
                  </a:cubicBezTo>
                  <a:lnTo>
                    <a:pt x="10240" y="4835"/>
                  </a:lnTo>
                  <a:lnTo>
                    <a:pt x="10216" y="4835"/>
                  </a:lnTo>
                  <a:cubicBezTo>
                    <a:pt x="10264" y="4835"/>
                    <a:pt x="10264" y="4846"/>
                    <a:pt x="10276" y="4846"/>
                  </a:cubicBezTo>
                  <a:lnTo>
                    <a:pt x="10311" y="4835"/>
                  </a:lnTo>
                  <a:cubicBezTo>
                    <a:pt x="10323" y="4846"/>
                    <a:pt x="10359" y="4846"/>
                    <a:pt x="10347" y="4858"/>
                  </a:cubicBezTo>
                  <a:lnTo>
                    <a:pt x="10407" y="4858"/>
                  </a:lnTo>
                  <a:cubicBezTo>
                    <a:pt x="10422" y="4856"/>
                    <a:pt x="10429" y="4855"/>
                    <a:pt x="10431" y="4855"/>
                  </a:cubicBezTo>
                  <a:cubicBezTo>
                    <a:pt x="10435" y="4855"/>
                    <a:pt x="10430" y="4857"/>
                    <a:pt x="10425" y="4858"/>
                  </a:cubicBezTo>
                  <a:lnTo>
                    <a:pt x="10431" y="4858"/>
                  </a:lnTo>
                  <a:cubicBezTo>
                    <a:pt x="10428" y="4858"/>
                    <a:pt x="10426" y="4858"/>
                    <a:pt x="10424" y="4858"/>
                  </a:cubicBezTo>
                  <a:lnTo>
                    <a:pt x="10424" y="4858"/>
                  </a:lnTo>
                  <a:cubicBezTo>
                    <a:pt x="10419" y="4860"/>
                    <a:pt x="10414" y="4862"/>
                    <a:pt x="10418" y="4862"/>
                  </a:cubicBezTo>
                  <a:cubicBezTo>
                    <a:pt x="10420" y="4862"/>
                    <a:pt x="10427" y="4861"/>
                    <a:pt x="10442" y="4858"/>
                  </a:cubicBezTo>
                  <a:cubicBezTo>
                    <a:pt x="10456" y="4855"/>
                    <a:pt x="10466" y="4853"/>
                    <a:pt x="10473" y="4853"/>
                  </a:cubicBezTo>
                  <a:cubicBezTo>
                    <a:pt x="10489" y="4853"/>
                    <a:pt x="10487" y="4862"/>
                    <a:pt x="10478" y="4870"/>
                  </a:cubicBezTo>
                  <a:cubicBezTo>
                    <a:pt x="10455" y="4882"/>
                    <a:pt x="10454" y="4882"/>
                    <a:pt x="10408" y="4894"/>
                  </a:cubicBezTo>
                  <a:lnTo>
                    <a:pt x="10408" y="4894"/>
                  </a:lnTo>
                  <a:cubicBezTo>
                    <a:pt x="10408" y="4894"/>
                    <a:pt x="10407" y="4894"/>
                    <a:pt x="10406" y="4894"/>
                  </a:cubicBezTo>
                  <a:lnTo>
                    <a:pt x="10406" y="4894"/>
                  </a:lnTo>
                  <a:lnTo>
                    <a:pt x="10407" y="4894"/>
                  </a:lnTo>
                  <a:cubicBezTo>
                    <a:pt x="10407" y="4894"/>
                    <a:pt x="10408" y="4894"/>
                    <a:pt x="10408" y="4894"/>
                  </a:cubicBezTo>
                  <a:lnTo>
                    <a:pt x="10408" y="4894"/>
                  </a:lnTo>
                  <a:cubicBezTo>
                    <a:pt x="10414" y="4894"/>
                    <a:pt x="10419" y="4894"/>
                    <a:pt x="10419" y="4894"/>
                  </a:cubicBezTo>
                  <a:lnTo>
                    <a:pt x="10407" y="4894"/>
                  </a:lnTo>
                  <a:cubicBezTo>
                    <a:pt x="10407" y="4894"/>
                    <a:pt x="10407" y="4906"/>
                    <a:pt x="10395" y="4906"/>
                  </a:cubicBezTo>
                  <a:cubicBezTo>
                    <a:pt x="10395" y="4906"/>
                    <a:pt x="10418" y="4906"/>
                    <a:pt x="10407" y="4917"/>
                  </a:cubicBezTo>
                  <a:lnTo>
                    <a:pt x="10407" y="4917"/>
                  </a:lnTo>
                  <a:cubicBezTo>
                    <a:pt x="10403" y="4918"/>
                    <a:pt x="10399" y="4918"/>
                    <a:pt x="10395" y="4918"/>
                  </a:cubicBezTo>
                  <a:cubicBezTo>
                    <a:pt x="10381" y="4921"/>
                    <a:pt x="10375" y="4923"/>
                    <a:pt x="10374" y="4923"/>
                  </a:cubicBezTo>
                  <a:cubicBezTo>
                    <a:pt x="10370" y="4923"/>
                    <a:pt x="10391" y="4914"/>
                    <a:pt x="10383" y="4906"/>
                  </a:cubicBezTo>
                  <a:lnTo>
                    <a:pt x="10383" y="4906"/>
                  </a:lnTo>
                  <a:cubicBezTo>
                    <a:pt x="10335" y="4918"/>
                    <a:pt x="10383" y="4918"/>
                    <a:pt x="10347" y="4930"/>
                  </a:cubicBezTo>
                  <a:cubicBezTo>
                    <a:pt x="10327" y="4934"/>
                    <a:pt x="10321" y="4935"/>
                    <a:pt x="10319" y="4935"/>
                  </a:cubicBezTo>
                  <a:cubicBezTo>
                    <a:pt x="10314" y="4935"/>
                    <a:pt x="10327" y="4930"/>
                    <a:pt x="10288" y="4930"/>
                  </a:cubicBezTo>
                  <a:cubicBezTo>
                    <a:pt x="10288" y="4936"/>
                    <a:pt x="10297" y="4936"/>
                    <a:pt x="10304" y="4936"/>
                  </a:cubicBezTo>
                  <a:cubicBezTo>
                    <a:pt x="10311" y="4936"/>
                    <a:pt x="10317" y="4936"/>
                    <a:pt x="10311" y="4942"/>
                  </a:cubicBezTo>
                  <a:lnTo>
                    <a:pt x="10252" y="4942"/>
                  </a:lnTo>
                  <a:lnTo>
                    <a:pt x="10228" y="4954"/>
                  </a:lnTo>
                  <a:cubicBezTo>
                    <a:pt x="10228" y="4951"/>
                    <a:pt x="10225" y="4950"/>
                    <a:pt x="10221" y="4950"/>
                  </a:cubicBezTo>
                  <a:cubicBezTo>
                    <a:pt x="10209" y="4950"/>
                    <a:pt x="10184" y="4957"/>
                    <a:pt x="10164" y="4957"/>
                  </a:cubicBezTo>
                  <a:cubicBezTo>
                    <a:pt x="10156" y="4957"/>
                    <a:pt x="10150" y="4956"/>
                    <a:pt x="10145" y="4954"/>
                  </a:cubicBezTo>
                  <a:lnTo>
                    <a:pt x="10145" y="4954"/>
                  </a:lnTo>
                  <a:cubicBezTo>
                    <a:pt x="10139" y="4960"/>
                    <a:pt x="10151" y="4960"/>
                    <a:pt x="10160" y="4960"/>
                  </a:cubicBezTo>
                  <a:cubicBezTo>
                    <a:pt x="10169" y="4960"/>
                    <a:pt x="10175" y="4960"/>
                    <a:pt x="10157" y="4966"/>
                  </a:cubicBezTo>
                  <a:cubicBezTo>
                    <a:pt x="10181" y="4966"/>
                    <a:pt x="10228" y="4954"/>
                    <a:pt x="10252" y="4954"/>
                  </a:cubicBezTo>
                  <a:lnTo>
                    <a:pt x="10240" y="4966"/>
                  </a:lnTo>
                  <a:cubicBezTo>
                    <a:pt x="10231" y="4966"/>
                    <a:pt x="10223" y="4966"/>
                    <a:pt x="10216" y="4966"/>
                  </a:cubicBezTo>
                  <a:lnTo>
                    <a:pt x="10216" y="4966"/>
                  </a:lnTo>
                  <a:cubicBezTo>
                    <a:pt x="10212" y="4970"/>
                    <a:pt x="10219" y="4971"/>
                    <a:pt x="10230" y="4971"/>
                  </a:cubicBezTo>
                  <a:cubicBezTo>
                    <a:pt x="10253" y="4971"/>
                    <a:pt x="10296" y="4966"/>
                    <a:pt x="10311" y="4966"/>
                  </a:cubicBezTo>
                  <a:cubicBezTo>
                    <a:pt x="10311" y="4966"/>
                    <a:pt x="10311" y="4966"/>
                    <a:pt x="10288" y="4977"/>
                  </a:cubicBezTo>
                  <a:cubicBezTo>
                    <a:pt x="10335" y="4977"/>
                    <a:pt x="10335" y="4989"/>
                    <a:pt x="10383" y="4989"/>
                  </a:cubicBezTo>
                  <a:cubicBezTo>
                    <a:pt x="10347" y="4989"/>
                    <a:pt x="10335" y="5001"/>
                    <a:pt x="10300" y="5001"/>
                  </a:cubicBezTo>
                  <a:cubicBezTo>
                    <a:pt x="10300" y="5001"/>
                    <a:pt x="10293" y="5003"/>
                    <a:pt x="10283" y="5004"/>
                  </a:cubicBezTo>
                  <a:lnTo>
                    <a:pt x="10283" y="5004"/>
                  </a:lnTo>
                  <a:cubicBezTo>
                    <a:pt x="10285" y="5003"/>
                    <a:pt x="10287" y="5002"/>
                    <a:pt x="10288" y="5001"/>
                  </a:cubicBezTo>
                  <a:lnTo>
                    <a:pt x="10288" y="5001"/>
                  </a:lnTo>
                  <a:cubicBezTo>
                    <a:pt x="10285" y="5003"/>
                    <a:pt x="10283" y="5004"/>
                    <a:pt x="10282" y="5004"/>
                  </a:cubicBezTo>
                  <a:lnTo>
                    <a:pt x="10282" y="5004"/>
                  </a:lnTo>
                  <a:cubicBezTo>
                    <a:pt x="10263" y="5008"/>
                    <a:pt x="10233" y="5013"/>
                    <a:pt x="10217" y="5013"/>
                  </a:cubicBezTo>
                  <a:lnTo>
                    <a:pt x="10217" y="5013"/>
                  </a:lnTo>
                  <a:cubicBezTo>
                    <a:pt x="10222" y="5013"/>
                    <a:pt x="10265" y="5013"/>
                    <a:pt x="10282" y="5005"/>
                  </a:cubicBezTo>
                  <a:lnTo>
                    <a:pt x="10282" y="5005"/>
                  </a:lnTo>
                  <a:cubicBezTo>
                    <a:pt x="10280" y="5007"/>
                    <a:pt x="10287" y="5007"/>
                    <a:pt x="10292" y="5007"/>
                  </a:cubicBezTo>
                  <a:cubicBezTo>
                    <a:pt x="10300" y="5007"/>
                    <a:pt x="10306" y="5007"/>
                    <a:pt x="10288" y="5013"/>
                  </a:cubicBezTo>
                  <a:cubicBezTo>
                    <a:pt x="10276" y="5025"/>
                    <a:pt x="10240" y="5025"/>
                    <a:pt x="10216" y="5025"/>
                  </a:cubicBezTo>
                  <a:cubicBezTo>
                    <a:pt x="10216" y="5028"/>
                    <a:pt x="10219" y="5028"/>
                    <a:pt x="10224" y="5028"/>
                  </a:cubicBezTo>
                  <a:cubicBezTo>
                    <a:pt x="10238" y="5028"/>
                    <a:pt x="10264" y="5022"/>
                    <a:pt x="10274" y="5022"/>
                  </a:cubicBezTo>
                  <a:cubicBezTo>
                    <a:pt x="10277" y="5022"/>
                    <a:pt x="10278" y="5023"/>
                    <a:pt x="10276" y="5025"/>
                  </a:cubicBezTo>
                  <a:lnTo>
                    <a:pt x="10252" y="5025"/>
                  </a:lnTo>
                  <a:cubicBezTo>
                    <a:pt x="10240" y="5037"/>
                    <a:pt x="10264" y="5037"/>
                    <a:pt x="10300" y="5037"/>
                  </a:cubicBezTo>
                  <a:cubicBezTo>
                    <a:pt x="10228" y="5049"/>
                    <a:pt x="10300" y="5049"/>
                    <a:pt x="10240" y="5049"/>
                  </a:cubicBezTo>
                  <a:cubicBezTo>
                    <a:pt x="10244" y="5053"/>
                    <a:pt x="10249" y="5054"/>
                    <a:pt x="10255" y="5054"/>
                  </a:cubicBezTo>
                  <a:cubicBezTo>
                    <a:pt x="10262" y="5054"/>
                    <a:pt x="10271" y="5052"/>
                    <a:pt x="10279" y="5051"/>
                  </a:cubicBezTo>
                  <a:lnTo>
                    <a:pt x="10279" y="5051"/>
                  </a:lnTo>
                  <a:lnTo>
                    <a:pt x="10240" y="5061"/>
                  </a:lnTo>
                  <a:cubicBezTo>
                    <a:pt x="10227" y="5070"/>
                    <a:pt x="10238" y="5072"/>
                    <a:pt x="10256" y="5072"/>
                  </a:cubicBezTo>
                  <a:cubicBezTo>
                    <a:pt x="10275" y="5072"/>
                    <a:pt x="10302" y="5069"/>
                    <a:pt x="10312" y="5069"/>
                  </a:cubicBezTo>
                  <a:cubicBezTo>
                    <a:pt x="10318" y="5069"/>
                    <a:pt x="10320" y="5070"/>
                    <a:pt x="10311" y="5073"/>
                  </a:cubicBezTo>
                  <a:lnTo>
                    <a:pt x="10240" y="5073"/>
                  </a:lnTo>
                  <a:cubicBezTo>
                    <a:pt x="10252" y="5073"/>
                    <a:pt x="10240" y="5085"/>
                    <a:pt x="10276" y="5085"/>
                  </a:cubicBezTo>
                  <a:cubicBezTo>
                    <a:pt x="10264" y="5085"/>
                    <a:pt x="10264" y="5085"/>
                    <a:pt x="10252" y="5096"/>
                  </a:cubicBezTo>
                  <a:lnTo>
                    <a:pt x="10311" y="5096"/>
                  </a:lnTo>
                  <a:cubicBezTo>
                    <a:pt x="10311" y="5096"/>
                    <a:pt x="10276" y="5108"/>
                    <a:pt x="10264" y="5120"/>
                  </a:cubicBezTo>
                  <a:cubicBezTo>
                    <a:pt x="10300" y="5120"/>
                    <a:pt x="10240" y="5144"/>
                    <a:pt x="10276" y="5156"/>
                  </a:cubicBezTo>
                  <a:cubicBezTo>
                    <a:pt x="10276" y="5158"/>
                    <a:pt x="10279" y="5159"/>
                    <a:pt x="10283" y="5159"/>
                  </a:cubicBezTo>
                  <a:cubicBezTo>
                    <a:pt x="10289" y="5159"/>
                    <a:pt x="10298" y="5158"/>
                    <a:pt x="10308" y="5155"/>
                  </a:cubicBezTo>
                  <a:lnTo>
                    <a:pt x="10308" y="5155"/>
                  </a:lnTo>
                  <a:cubicBezTo>
                    <a:pt x="10292" y="5163"/>
                    <a:pt x="10292" y="5168"/>
                    <a:pt x="10276" y="5168"/>
                  </a:cubicBezTo>
                  <a:cubicBezTo>
                    <a:pt x="10252" y="5192"/>
                    <a:pt x="10323" y="5192"/>
                    <a:pt x="10288" y="5204"/>
                  </a:cubicBezTo>
                  <a:cubicBezTo>
                    <a:pt x="10280" y="5204"/>
                    <a:pt x="10272" y="5209"/>
                    <a:pt x="10264" y="5209"/>
                  </a:cubicBezTo>
                  <a:cubicBezTo>
                    <a:pt x="10260" y="5209"/>
                    <a:pt x="10256" y="5208"/>
                    <a:pt x="10252" y="5204"/>
                  </a:cubicBezTo>
                  <a:cubicBezTo>
                    <a:pt x="10240" y="5216"/>
                    <a:pt x="10252" y="5227"/>
                    <a:pt x="10252" y="5239"/>
                  </a:cubicBezTo>
                  <a:lnTo>
                    <a:pt x="10240" y="5239"/>
                  </a:lnTo>
                  <a:cubicBezTo>
                    <a:pt x="10204" y="5251"/>
                    <a:pt x="10252" y="5263"/>
                    <a:pt x="10276" y="5275"/>
                  </a:cubicBezTo>
                  <a:lnTo>
                    <a:pt x="10240" y="5275"/>
                  </a:lnTo>
                  <a:cubicBezTo>
                    <a:pt x="10228" y="5287"/>
                    <a:pt x="10216" y="5299"/>
                    <a:pt x="10276" y="5299"/>
                  </a:cubicBezTo>
                  <a:cubicBezTo>
                    <a:pt x="10216" y="5311"/>
                    <a:pt x="10288" y="5299"/>
                    <a:pt x="10240" y="5323"/>
                  </a:cubicBezTo>
                  <a:lnTo>
                    <a:pt x="10228" y="5323"/>
                  </a:lnTo>
                  <a:cubicBezTo>
                    <a:pt x="10204" y="5323"/>
                    <a:pt x="10216" y="5335"/>
                    <a:pt x="10204" y="5335"/>
                  </a:cubicBezTo>
                  <a:cubicBezTo>
                    <a:pt x="10228" y="5341"/>
                    <a:pt x="10258" y="5341"/>
                    <a:pt x="10279" y="5341"/>
                  </a:cubicBezTo>
                  <a:cubicBezTo>
                    <a:pt x="10300" y="5341"/>
                    <a:pt x="10311" y="5341"/>
                    <a:pt x="10300" y="5347"/>
                  </a:cubicBezTo>
                  <a:cubicBezTo>
                    <a:pt x="10273" y="5355"/>
                    <a:pt x="10263" y="5358"/>
                    <a:pt x="10258" y="5358"/>
                  </a:cubicBezTo>
                  <a:cubicBezTo>
                    <a:pt x="10252" y="5358"/>
                    <a:pt x="10252" y="5355"/>
                    <a:pt x="10243" y="5355"/>
                  </a:cubicBezTo>
                  <a:cubicBezTo>
                    <a:pt x="10238" y="5355"/>
                    <a:pt x="10230" y="5356"/>
                    <a:pt x="10216" y="5358"/>
                  </a:cubicBezTo>
                  <a:lnTo>
                    <a:pt x="10228" y="5358"/>
                  </a:lnTo>
                  <a:cubicBezTo>
                    <a:pt x="10204" y="5370"/>
                    <a:pt x="10216" y="5370"/>
                    <a:pt x="10181" y="5370"/>
                  </a:cubicBezTo>
                  <a:lnTo>
                    <a:pt x="10264" y="5370"/>
                  </a:lnTo>
                  <a:cubicBezTo>
                    <a:pt x="10276" y="5370"/>
                    <a:pt x="10276" y="5358"/>
                    <a:pt x="10276" y="5358"/>
                  </a:cubicBezTo>
                  <a:cubicBezTo>
                    <a:pt x="10323" y="5358"/>
                    <a:pt x="10288" y="5370"/>
                    <a:pt x="10300" y="5382"/>
                  </a:cubicBezTo>
                  <a:cubicBezTo>
                    <a:pt x="10300" y="5382"/>
                    <a:pt x="10323" y="5370"/>
                    <a:pt x="10359" y="5358"/>
                  </a:cubicBezTo>
                  <a:lnTo>
                    <a:pt x="10359" y="5358"/>
                  </a:lnTo>
                  <a:cubicBezTo>
                    <a:pt x="10335" y="5370"/>
                    <a:pt x="10419" y="5370"/>
                    <a:pt x="10442" y="5370"/>
                  </a:cubicBezTo>
                  <a:cubicBezTo>
                    <a:pt x="10431" y="5376"/>
                    <a:pt x="10416" y="5376"/>
                    <a:pt x="10396" y="5376"/>
                  </a:cubicBezTo>
                  <a:cubicBezTo>
                    <a:pt x="10377" y="5376"/>
                    <a:pt x="10353" y="5376"/>
                    <a:pt x="10323" y="5382"/>
                  </a:cubicBezTo>
                  <a:cubicBezTo>
                    <a:pt x="10311" y="5382"/>
                    <a:pt x="10264" y="5394"/>
                    <a:pt x="10240" y="5394"/>
                  </a:cubicBezTo>
                  <a:cubicBezTo>
                    <a:pt x="10240" y="5406"/>
                    <a:pt x="10276" y="5406"/>
                    <a:pt x="10300" y="5406"/>
                  </a:cubicBezTo>
                  <a:lnTo>
                    <a:pt x="10276" y="5418"/>
                  </a:lnTo>
                  <a:cubicBezTo>
                    <a:pt x="10288" y="5418"/>
                    <a:pt x="10359" y="5418"/>
                    <a:pt x="10323" y="5430"/>
                  </a:cubicBezTo>
                  <a:lnTo>
                    <a:pt x="10383" y="5430"/>
                  </a:lnTo>
                  <a:cubicBezTo>
                    <a:pt x="10357" y="5430"/>
                    <a:pt x="10344" y="5436"/>
                    <a:pt x="10329" y="5440"/>
                  </a:cubicBezTo>
                  <a:lnTo>
                    <a:pt x="10329" y="5440"/>
                  </a:lnTo>
                  <a:cubicBezTo>
                    <a:pt x="10337" y="5439"/>
                    <a:pt x="10344" y="5438"/>
                    <a:pt x="10349" y="5438"/>
                  </a:cubicBezTo>
                  <a:cubicBezTo>
                    <a:pt x="10385" y="5438"/>
                    <a:pt x="10376" y="5454"/>
                    <a:pt x="10442" y="5454"/>
                  </a:cubicBezTo>
                  <a:cubicBezTo>
                    <a:pt x="10419" y="5454"/>
                    <a:pt x="10383" y="5454"/>
                    <a:pt x="10371" y="5466"/>
                  </a:cubicBezTo>
                  <a:lnTo>
                    <a:pt x="10442" y="5466"/>
                  </a:lnTo>
                  <a:cubicBezTo>
                    <a:pt x="10419" y="5477"/>
                    <a:pt x="10407" y="5477"/>
                    <a:pt x="10359" y="5489"/>
                  </a:cubicBezTo>
                  <a:cubicBezTo>
                    <a:pt x="10363" y="5491"/>
                    <a:pt x="10368" y="5491"/>
                    <a:pt x="10373" y="5491"/>
                  </a:cubicBezTo>
                  <a:cubicBezTo>
                    <a:pt x="10406" y="5491"/>
                    <a:pt x="10457" y="5471"/>
                    <a:pt x="10479" y="5471"/>
                  </a:cubicBezTo>
                  <a:cubicBezTo>
                    <a:pt x="10486" y="5471"/>
                    <a:pt x="10490" y="5473"/>
                    <a:pt x="10490" y="5477"/>
                  </a:cubicBezTo>
                  <a:cubicBezTo>
                    <a:pt x="10472" y="5483"/>
                    <a:pt x="10460" y="5483"/>
                    <a:pt x="10451" y="5483"/>
                  </a:cubicBezTo>
                  <a:cubicBezTo>
                    <a:pt x="10442" y="5483"/>
                    <a:pt x="10436" y="5483"/>
                    <a:pt x="10431" y="5489"/>
                  </a:cubicBezTo>
                  <a:lnTo>
                    <a:pt x="10419" y="5489"/>
                  </a:lnTo>
                  <a:cubicBezTo>
                    <a:pt x="10391" y="5496"/>
                    <a:pt x="10383" y="5498"/>
                    <a:pt x="10387" y="5498"/>
                  </a:cubicBezTo>
                  <a:cubicBezTo>
                    <a:pt x="10395" y="5498"/>
                    <a:pt x="10461" y="5487"/>
                    <a:pt x="10483" y="5487"/>
                  </a:cubicBezTo>
                  <a:cubicBezTo>
                    <a:pt x="10489" y="5487"/>
                    <a:pt x="10492" y="5488"/>
                    <a:pt x="10490" y="5489"/>
                  </a:cubicBezTo>
                  <a:cubicBezTo>
                    <a:pt x="10460" y="5495"/>
                    <a:pt x="10451" y="5495"/>
                    <a:pt x="10444" y="5495"/>
                  </a:cubicBezTo>
                  <a:cubicBezTo>
                    <a:pt x="10436" y="5495"/>
                    <a:pt x="10431" y="5495"/>
                    <a:pt x="10407" y="5501"/>
                  </a:cubicBezTo>
                  <a:cubicBezTo>
                    <a:pt x="10419" y="5507"/>
                    <a:pt x="10445" y="5507"/>
                    <a:pt x="10468" y="5507"/>
                  </a:cubicBezTo>
                  <a:cubicBezTo>
                    <a:pt x="10490" y="5507"/>
                    <a:pt x="10508" y="5507"/>
                    <a:pt x="10502" y="5513"/>
                  </a:cubicBezTo>
                  <a:lnTo>
                    <a:pt x="10466" y="5513"/>
                  </a:lnTo>
                  <a:cubicBezTo>
                    <a:pt x="10478" y="5513"/>
                    <a:pt x="10466" y="5525"/>
                    <a:pt x="10466" y="5537"/>
                  </a:cubicBezTo>
                  <a:lnTo>
                    <a:pt x="10454" y="5537"/>
                  </a:lnTo>
                  <a:cubicBezTo>
                    <a:pt x="10448" y="5543"/>
                    <a:pt x="10457" y="5543"/>
                    <a:pt x="10463" y="5543"/>
                  </a:cubicBezTo>
                  <a:cubicBezTo>
                    <a:pt x="10469" y="5543"/>
                    <a:pt x="10472" y="5543"/>
                    <a:pt x="10454" y="5549"/>
                  </a:cubicBezTo>
                  <a:lnTo>
                    <a:pt x="10478" y="5549"/>
                  </a:lnTo>
                  <a:cubicBezTo>
                    <a:pt x="10502" y="5537"/>
                    <a:pt x="10526" y="5525"/>
                    <a:pt x="10490" y="5525"/>
                  </a:cubicBezTo>
                  <a:cubicBezTo>
                    <a:pt x="10526" y="5525"/>
                    <a:pt x="10562" y="5501"/>
                    <a:pt x="10609" y="5501"/>
                  </a:cubicBezTo>
                  <a:lnTo>
                    <a:pt x="10597" y="5501"/>
                  </a:lnTo>
                  <a:cubicBezTo>
                    <a:pt x="10681" y="5477"/>
                    <a:pt x="10692" y="5454"/>
                    <a:pt x="10716" y="5442"/>
                  </a:cubicBezTo>
                  <a:cubicBezTo>
                    <a:pt x="10657" y="5442"/>
                    <a:pt x="10740" y="5418"/>
                    <a:pt x="10692" y="5406"/>
                  </a:cubicBezTo>
                  <a:lnTo>
                    <a:pt x="10692" y="5406"/>
                  </a:lnTo>
                  <a:cubicBezTo>
                    <a:pt x="10669" y="5410"/>
                    <a:pt x="10659" y="5411"/>
                    <a:pt x="10657" y="5411"/>
                  </a:cubicBezTo>
                  <a:cubicBezTo>
                    <a:pt x="10653" y="5411"/>
                    <a:pt x="10677" y="5406"/>
                    <a:pt x="10669" y="5406"/>
                  </a:cubicBezTo>
                  <a:cubicBezTo>
                    <a:pt x="10681" y="5406"/>
                    <a:pt x="10716" y="5394"/>
                    <a:pt x="10728" y="5394"/>
                  </a:cubicBezTo>
                  <a:lnTo>
                    <a:pt x="10692" y="5394"/>
                  </a:lnTo>
                  <a:cubicBezTo>
                    <a:pt x="10712" y="5384"/>
                    <a:pt x="10754" y="5367"/>
                    <a:pt x="10745" y="5367"/>
                  </a:cubicBezTo>
                  <a:cubicBezTo>
                    <a:pt x="10742" y="5367"/>
                    <a:pt x="10737" y="5368"/>
                    <a:pt x="10728" y="5370"/>
                  </a:cubicBezTo>
                  <a:cubicBezTo>
                    <a:pt x="10740" y="5358"/>
                    <a:pt x="10752" y="5358"/>
                    <a:pt x="10764" y="5358"/>
                  </a:cubicBezTo>
                  <a:cubicBezTo>
                    <a:pt x="10764" y="5347"/>
                    <a:pt x="10776" y="5335"/>
                    <a:pt x="10788" y="5335"/>
                  </a:cubicBezTo>
                  <a:cubicBezTo>
                    <a:pt x="10716" y="5335"/>
                    <a:pt x="10764" y="5323"/>
                    <a:pt x="10740" y="5323"/>
                  </a:cubicBezTo>
                  <a:cubicBezTo>
                    <a:pt x="10752" y="5323"/>
                    <a:pt x="10764" y="5311"/>
                    <a:pt x="10776" y="5311"/>
                  </a:cubicBezTo>
                  <a:lnTo>
                    <a:pt x="10716" y="5311"/>
                  </a:lnTo>
                  <a:cubicBezTo>
                    <a:pt x="10681" y="5311"/>
                    <a:pt x="10752" y="5299"/>
                    <a:pt x="10728" y="5299"/>
                  </a:cubicBezTo>
                  <a:lnTo>
                    <a:pt x="10716" y="5299"/>
                  </a:lnTo>
                  <a:cubicBezTo>
                    <a:pt x="10692" y="5299"/>
                    <a:pt x="10728" y="5287"/>
                    <a:pt x="10764" y="5275"/>
                  </a:cubicBezTo>
                  <a:cubicBezTo>
                    <a:pt x="10716" y="5263"/>
                    <a:pt x="10716" y="5251"/>
                    <a:pt x="10728" y="5227"/>
                  </a:cubicBezTo>
                  <a:lnTo>
                    <a:pt x="10728" y="5227"/>
                  </a:lnTo>
                  <a:cubicBezTo>
                    <a:pt x="10728" y="5233"/>
                    <a:pt x="10731" y="5236"/>
                    <a:pt x="10733" y="5236"/>
                  </a:cubicBezTo>
                  <a:cubicBezTo>
                    <a:pt x="10734" y="5236"/>
                    <a:pt x="10734" y="5233"/>
                    <a:pt x="10728" y="5227"/>
                  </a:cubicBezTo>
                  <a:lnTo>
                    <a:pt x="10728" y="5227"/>
                  </a:lnTo>
                  <a:cubicBezTo>
                    <a:pt x="10728" y="5227"/>
                    <a:pt x="10728" y="5227"/>
                    <a:pt x="10728" y="5227"/>
                  </a:cubicBezTo>
                  <a:cubicBezTo>
                    <a:pt x="10740" y="5216"/>
                    <a:pt x="10752" y="5216"/>
                    <a:pt x="10764" y="5204"/>
                  </a:cubicBezTo>
                  <a:cubicBezTo>
                    <a:pt x="10776" y="5192"/>
                    <a:pt x="10788" y="5180"/>
                    <a:pt x="10788" y="5168"/>
                  </a:cubicBezTo>
                  <a:cubicBezTo>
                    <a:pt x="10800" y="5180"/>
                    <a:pt x="10812" y="5192"/>
                    <a:pt x="10800" y="5192"/>
                  </a:cubicBezTo>
                  <a:cubicBezTo>
                    <a:pt x="10805" y="5197"/>
                    <a:pt x="10809" y="5199"/>
                    <a:pt x="10812" y="5199"/>
                  </a:cubicBezTo>
                  <a:cubicBezTo>
                    <a:pt x="10820" y="5199"/>
                    <a:pt x="10826" y="5190"/>
                    <a:pt x="10835" y="5190"/>
                  </a:cubicBezTo>
                  <a:cubicBezTo>
                    <a:pt x="10841" y="5190"/>
                    <a:pt x="10849" y="5193"/>
                    <a:pt x="10859" y="5204"/>
                  </a:cubicBezTo>
                  <a:cubicBezTo>
                    <a:pt x="10883" y="5192"/>
                    <a:pt x="10835" y="5180"/>
                    <a:pt x="10823" y="5168"/>
                  </a:cubicBezTo>
                  <a:lnTo>
                    <a:pt x="10823" y="5180"/>
                  </a:lnTo>
                  <a:cubicBezTo>
                    <a:pt x="10812" y="5180"/>
                    <a:pt x="10800" y="5168"/>
                    <a:pt x="10788" y="5156"/>
                  </a:cubicBezTo>
                  <a:cubicBezTo>
                    <a:pt x="10776" y="5144"/>
                    <a:pt x="10776" y="5144"/>
                    <a:pt x="10764" y="5144"/>
                  </a:cubicBezTo>
                  <a:cubicBezTo>
                    <a:pt x="10764" y="5144"/>
                    <a:pt x="10764" y="5156"/>
                    <a:pt x="10776" y="5156"/>
                  </a:cubicBezTo>
                  <a:cubicBezTo>
                    <a:pt x="10764" y="5156"/>
                    <a:pt x="10740" y="5156"/>
                    <a:pt x="10728" y="5168"/>
                  </a:cubicBezTo>
                  <a:cubicBezTo>
                    <a:pt x="10728" y="5168"/>
                    <a:pt x="10728" y="5168"/>
                    <a:pt x="10716" y="5156"/>
                  </a:cubicBezTo>
                  <a:lnTo>
                    <a:pt x="10704" y="5156"/>
                  </a:lnTo>
                  <a:lnTo>
                    <a:pt x="10716" y="5168"/>
                  </a:lnTo>
                  <a:cubicBezTo>
                    <a:pt x="10708" y="5168"/>
                    <a:pt x="10685" y="5173"/>
                    <a:pt x="10673" y="5173"/>
                  </a:cubicBezTo>
                  <a:cubicBezTo>
                    <a:pt x="10667" y="5173"/>
                    <a:pt x="10665" y="5172"/>
                    <a:pt x="10669" y="5168"/>
                  </a:cubicBezTo>
                  <a:lnTo>
                    <a:pt x="10692" y="5168"/>
                  </a:lnTo>
                  <a:cubicBezTo>
                    <a:pt x="10692" y="5168"/>
                    <a:pt x="10669" y="5168"/>
                    <a:pt x="10681" y="5156"/>
                  </a:cubicBezTo>
                  <a:lnTo>
                    <a:pt x="10692" y="5156"/>
                  </a:lnTo>
                  <a:lnTo>
                    <a:pt x="10715" y="5133"/>
                  </a:lnTo>
                  <a:lnTo>
                    <a:pt x="10715" y="5133"/>
                  </a:lnTo>
                  <a:cubicBezTo>
                    <a:pt x="10724" y="5137"/>
                    <a:pt x="10719" y="5144"/>
                    <a:pt x="10728" y="5144"/>
                  </a:cubicBezTo>
                  <a:lnTo>
                    <a:pt x="10776" y="5144"/>
                  </a:lnTo>
                  <a:lnTo>
                    <a:pt x="10752" y="5132"/>
                  </a:lnTo>
                  <a:lnTo>
                    <a:pt x="10776" y="5132"/>
                  </a:lnTo>
                  <a:cubicBezTo>
                    <a:pt x="10788" y="5126"/>
                    <a:pt x="10779" y="5126"/>
                    <a:pt x="10768" y="5126"/>
                  </a:cubicBezTo>
                  <a:cubicBezTo>
                    <a:pt x="10763" y="5126"/>
                    <a:pt x="10758" y="5126"/>
                    <a:pt x="10754" y="5126"/>
                  </a:cubicBezTo>
                  <a:lnTo>
                    <a:pt x="10754" y="5126"/>
                  </a:lnTo>
                  <a:cubicBezTo>
                    <a:pt x="10755" y="5126"/>
                    <a:pt x="10755" y="5126"/>
                    <a:pt x="10755" y="5126"/>
                  </a:cubicBezTo>
                  <a:cubicBezTo>
                    <a:pt x="10759" y="5126"/>
                    <a:pt x="10764" y="5124"/>
                    <a:pt x="10776" y="5120"/>
                  </a:cubicBezTo>
                  <a:lnTo>
                    <a:pt x="10788" y="5120"/>
                  </a:lnTo>
                  <a:lnTo>
                    <a:pt x="10788" y="5108"/>
                  </a:lnTo>
                  <a:lnTo>
                    <a:pt x="10776" y="5108"/>
                  </a:lnTo>
                  <a:cubicBezTo>
                    <a:pt x="10800" y="5108"/>
                    <a:pt x="10800" y="5096"/>
                    <a:pt x="10800" y="5096"/>
                  </a:cubicBezTo>
                  <a:cubicBezTo>
                    <a:pt x="10809" y="5116"/>
                    <a:pt x="10827" y="5135"/>
                    <a:pt x="10820" y="5135"/>
                  </a:cubicBezTo>
                  <a:cubicBezTo>
                    <a:pt x="10819" y="5135"/>
                    <a:pt x="10816" y="5134"/>
                    <a:pt x="10812" y="5132"/>
                  </a:cubicBezTo>
                  <a:cubicBezTo>
                    <a:pt x="10800" y="5132"/>
                    <a:pt x="10800" y="5132"/>
                    <a:pt x="10788" y="5121"/>
                  </a:cubicBezTo>
                  <a:lnTo>
                    <a:pt x="10788" y="5121"/>
                  </a:lnTo>
                  <a:cubicBezTo>
                    <a:pt x="10800" y="5132"/>
                    <a:pt x="10811" y="5144"/>
                    <a:pt x="10800" y="5144"/>
                  </a:cubicBezTo>
                  <a:cubicBezTo>
                    <a:pt x="10823" y="5144"/>
                    <a:pt x="10835" y="5168"/>
                    <a:pt x="10847" y="5180"/>
                  </a:cubicBezTo>
                  <a:cubicBezTo>
                    <a:pt x="10859" y="5180"/>
                    <a:pt x="10883" y="5168"/>
                    <a:pt x="10859" y="5156"/>
                  </a:cubicBezTo>
                  <a:lnTo>
                    <a:pt x="10847" y="5156"/>
                  </a:lnTo>
                  <a:cubicBezTo>
                    <a:pt x="10835" y="5144"/>
                    <a:pt x="10835" y="5132"/>
                    <a:pt x="10823" y="5120"/>
                  </a:cubicBezTo>
                  <a:lnTo>
                    <a:pt x="10823" y="5120"/>
                  </a:lnTo>
                  <a:cubicBezTo>
                    <a:pt x="10835" y="5120"/>
                    <a:pt x="10859" y="5144"/>
                    <a:pt x="10871" y="5144"/>
                  </a:cubicBezTo>
                  <a:cubicBezTo>
                    <a:pt x="10883" y="5132"/>
                    <a:pt x="10823" y="5108"/>
                    <a:pt x="10823" y="5096"/>
                  </a:cubicBezTo>
                  <a:cubicBezTo>
                    <a:pt x="10823" y="5096"/>
                    <a:pt x="10823" y="5096"/>
                    <a:pt x="10823" y="5085"/>
                  </a:cubicBezTo>
                  <a:lnTo>
                    <a:pt x="10835" y="5096"/>
                  </a:lnTo>
                  <a:cubicBezTo>
                    <a:pt x="10823" y="5085"/>
                    <a:pt x="10823" y="5073"/>
                    <a:pt x="10823" y="5061"/>
                  </a:cubicBezTo>
                  <a:cubicBezTo>
                    <a:pt x="10812" y="5061"/>
                    <a:pt x="10812" y="5049"/>
                    <a:pt x="10800" y="5037"/>
                  </a:cubicBezTo>
                  <a:lnTo>
                    <a:pt x="10812" y="5037"/>
                  </a:lnTo>
                  <a:cubicBezTo>
                    <a:pt x="10812" y="5037"/>
                    <a:pt x="10812" y="5037"/>
                    <a:pt x="10812" y="5025"/>
                  </a:cubicBezTo>
                  <a:lnTo>
                    <a:pt x="10823" y="5025"/>
                  </a:lnTo>
                  <a:cubicBezTo>
                    <a:pt x="10823" y="5025"/>
                    <a:pt x="10812" y="5025"/>
                    <a:pt x="10812" y="5013"/>
                  </a:cubicBezTo>
                  <a:lnTo>
                    <a:pt x="10823" y="5013"/>
                  </a:lnTo>
                  <a:cubicBezTo>
                    <a:pt x="10823" y="5013"/>
                    <a:pt x="10823" y="5013"/>
                    <a:pt x="10823" y="5025"/>
                  </a:cubicBezTo>
                  <a:cubicBezTo>
                    <a:pt x="10895" y="5073"/>
                    <a:pt x="10800" y="5037"/>
                    <a:pt x="10835" y="5073"/>
                  </a:cubicBezTo>
                  <a:cubicBezTo>
                    <a:pt x="10859" y="5085"/>
                    <a:pt x="10871" y="5108"/>
                    <a:pt x="10895" y="5132"/>
                  </a:cubicBezTo>
                  <a:lnTo>
                    <a:pt x="10871" y="5073"/>
                  </a:lnTo>
                  <a:lnTo>
                    <a:pt x="10871" y="5073"/>
                  </a:lnTo>
                  <a:cubicBezTo>
                    <a:pt x="10879" y="5081"/>
                    <a:pt x="10904" y="5095"/>
                    <a:pt x="10912" y="5095"/>
                  </a:cubicBezTo>
                  <a:cubicBezTo>
                    <a:pt x="10915" y="5095"/>
                    <a:pt x="10914" y="5092"/>
                    <a:pt x="10907" y="5085"/>
                  </a:cubicBezTo>
                  <a:lnTo>
                    <a:pt x="10895" y="5085"/>
                  </a:lnTo>
                  <a:cubicBezTo>
                    <a:pt x="10895" y="5061"/>
                    <a:pt x="10859" y="5037"/>
                    <a:pt x="10883" y="5037"/>
                  </a:cubicBezTo>
                  <a:cubicBezTo>
                    <a:pt x="10883" y="5049"/>
                    <a:pt x="10895" y="5061"/>
                    <a:pt x="10907" y="5061"/>
                  </a:cubicBezTo>
                  <a:cubicBezTo>
                    <a:pt x="10919" y="5061"/>
                    <a:pt x="10895" y="5037"/>
                    <a:pt x="10883" y="5025"/>
                  </a:cubicBezTo>
                  <a:lnTo>
                    <a:pt x="10883" y="5025"/>
                  </a:lnTo>
                  <a:cubicBezTo>
                    <a:pt x="10895" y="5025"/>
                    <a:pt x="10919" y="5061"/>
                    <a:pt x="10931" y="5061"/>
                  </a:cubicBezTo>
                  <a:cubicBezTo>
                    <a:pt x="10919" y="5043"/>
                    <a:pt x="10925" y="5040"/>
                    <a:pt x="10934" y="5040"/>
                  </a:cubicBezTo>
                  <a:cubicBezTo>
                    <a:pt x="10938" y="5040"/>
                    <a:pt x="10943" y="5041"/>
                    <a:pt x="10947" y="5041"/>
                  </a:cubicBezTo>
                  <a:cubicBezTo>
                    <a:pt x="10951" y="5041"/>
                    <a:pt x="10954" y="5040"/>
                    <a:pt x="10954" y="5037"/>
                  </a:cubicBezTo>
                  <a:cubicBezTo>
                    <a:pt x="10907" y="5013"/>
                    <a:pt x="10907" y="4966"/>
                    <a:pt x="10859" y="4954"/>
                  </a:cubicBezTo>
                  <a:lnTo>
                    <a:pt x="10835" y="4906"/>
                  </a:lnTo>
                  <a:lnTo>
                    <a:pt x="10835" y="4906"/>
                  </a:lnTo>
                  <a:cubicBezTo>
                    <a:pt x="10871" y="4930"/>
                    <a:pt x="10895" y="4966"/>
                    <a:pt x="10943" y="4989"/>
                  </a:cubicBezTo>
                  <a:lnTo>
                    <a:pt x="10931" y="5001"/>
                  </a:lnTo>
                  <a:cubicBezTo>
                    <a:pt x="10942" y="5010"/>
                    <a:pt x="10948" y="5014"/>
                    <a:pt x="10951" y="5014"/>
                  </a:cubicBezTo>
                  <a:cubicBezTo>
                    <a:pt x="10962" y="5014"/>
                    <a:pt x="10936" y="4970"/>
                    <a:pt x="10963" y="4970"/>
                  </a:cubicBezTo>
                  <a:cubicBezTo>
                    <a:pt x="10969" y="4970"/>
                    <a:pt x="10978" y="4972"/>
                    <a:pt x="10990" y="4977"/>
                  </a:cubicBezTo>
                  <a:cubicBezTo>
                    <a:pt x="10990" y="4977"/>
                    <a:pt x="10985" y="4972"/>
                    <a:pt x="10995" y="4972"/>
                  </a:cubicBezTo>
                  <a:cubicBezTo>
                    <a:pt x="11001" y="4972"/>
                    <a:pt x="11010" y="4973"/>
                    <a:pt x="11026" y="4977"/>
                  </a:cubicBezTo>
                  <a:lnTo>
                    <a:pt x="10966" y="4942"/>
                  </a:lnTo>
                  <a:cubicBezTo>
                    <a:pt x="10990" y="4942"/>
                    <a:pt x="11014" y="4966"/>
                    <a:pt x="11026" y="4966"/>
                  </a:cubicBezTo>
                  <a:cubicBezTo>
                    <a:pt x="11026" y="4954"/>
                    <a:pt x="11038" y="4954"/>
                    <a:pt x="11038" y="4954"/>
                  </a:cubicBezTo>
                  <a:cubicBezTo>
                    <a:pt x="11050" y="4966"/>
                    <a:pt x="11050" y="4966"/>
                    <a:pt x="11050" y="4977"/>
                  </a:cubicBezTo>
                  <a:cubicBezTo>
                    <a:pt x="11060" y="4981"/>
                    <a:pt x="11067" y="4982"/>
                    <a:pt x="11070" y="4982"/>
                  </a:cubicBezTo>
                  <a:cubicBezTo>
                    <a:pt x="11078" y="4982"/>
                    <a:pt x="11070" y="4974"/>
                    <a:pt x="11062" y="4966"/>
                  </a:cubicBezTo>
                  <a:cubicBezTo>
                    <a:pt x="11050" y="4954"/>
                    <a:pt x="11050" y="4942"/>
                    <a:pt x="11062" y="4942"/>
                  </a:cubicBezTo>
                  <a:cubicBezTo>
                    <a:pt x="11062" y="4942"/>
                    <a:pt x="11062" y="4930"/>
                    <a:pt x="11062" y="4930"/>
                  </a:cubicBezTo>
                  <a:cubicBezTo>
                    <a:pt x="11050" y="4930"/>
                    <a:pt x="11014" y="4906"/>
                    <a:pt x="11002" y="4906"/>
                  </a:cubicBezTo>
                  <a:cubicBezTo>
                    <a:pt x="11019" y="4898"/>
                    <a:pt x="11024" y="4889"/>
                    <a:pt x="11046" y="4889"/>
                  </a:cubicBezTo>
                  <a:cubicBezTo>
                    <a:pt x="11056" y="4889"/>
                    <a:pt x="11068" y="4891"/>
                    <a:pt x="11085" y="4894"/>
                  </a:cubicBezTo>
                  <a:cubicBezTo>
                    <a:pt x="11097" y="4906"/>
                    <a:pt x="11121" y="4918"/>
                    <a:pt x="11121" y="4918"/>
                  </a:cubicBezTo>
                  <a:cubicBezTo>
                    <a:pt x="11133" y="4918"/>
                    <a:pt x="11109" y="4894"/>
                    <a:pt x="11085" y="4882"/>
                  </a:cubicBezTo>
                  <a:cubicBezTo>
                    <a:pt x="11085" y="4870"/>
                    <a:pt x="11085" y="4870"/>
                    <a:pt x="11085" y="4870"/>
                  </a:cubicBezTo>
                  <a:cubicBezTo>
                    <a:pt x="11097" y="4882"/>
                    <a:pt x="11121" y="4882"/>
                    <a:pt x="11121" y="4882"/>
                  </a:cubicBezTo>
                  <a:cubicBezTo>
                    <a:pt x="11129" y="4882"/>
                    <a:pt x="11132" y="4887"/>
                    <a:pt x="11133" y="4887"/>
                  </a:cubicBezTo>
                  <a:cubicBezTo>
                    <a:pt x="11133" y="4887"/>
                    <a:pt x="11133" y="4886"/>
                    <a:pt x="11133" y="4882"/>
                  </a:cubicBezTo>
                  <a:cubicBezTo>
                    <a:pt x="11097" y="4858"/>
                    <a:pt x="11133" y="4858"/>
                    <a:pt x="11109" y="4835"/>
                  </a:cubicBezTo>
                  <a:lnTo>
                    <a:pt x="11109" y="4835"/>
                  </a:lnTo>
                  <a:cubicBezTo>
                    <a:pt x="11109" y="4835"/>
                    <a:pt x="11097" y="4846"/>
                    <a:pt x="11097" y="4846"/>
                  </a:cubicBezTo>
                  <a:cubicBezTo>
                    <a:pt x="11077" y="4826"/>
                    <a:pt x="11056" y="4796"/>
                    <a:pt x="11066" y="4796"/>
                  </a:cubicBezTo>
                  <a:cubicBezTo>
                    <a:pt x="11068" y="4796"/>
                    <a:pt x="11070" y="4797"/>
                    <a:pt x="11073" y="4799"/>
                  </a:cubicBezTo>
                  <a:cubicBezTo>
                    <a:pt x="11097" y="4835"/>
                    <a:pt x="11133" y="4823"/>
                    <a:pt x="11133" y="4846"/>
                  </a:cubicBezTo>
                  <a:cubicBezTo>
                    <a:pt x="11143" y="4850"/>
                    <a:pt x="11149" y="4852"/>
                    <a:pt x="11151" y="4852"/>
                  </a:cubicBezTo>
                  <a:cubicBezTo>
                    <a:pt x="11164" y="4852"/>
                    <a:pt x="11101" y="4811"/>
                    <a:pt x="11121" y="4811"/>
                  </a:cubicBezTo>
                  <a:lnTo>
                    <a:pt x="11121" y="4811"/>
                  </a:lnTo>
                  <a:lnTo>
                    <a:pt x="11145" y="4823"/>
                  </a:lnTo>
                  <a:cubicBezTo>
                    <a:pt x="11181" y="4846"/>
                    <a:pt x="11157" y="4846"/>
                    <a:pt x="11169" y="4846"/>
                  </a:cubicBezTo>
                  <a:cubicBezTo>
                    <a:pt x="11193" y="4870"/>
                    <a:pt x="11157" y="4882"/>
                    <a:pt x="11181" y="4918"/>
                  </a:cubicBezTo>
                  <a:lnTo>
                    <a:pt x="11216" y="4894"/>
                  </a:lnTo>
                  <a:cubicBezTo>
                    <a:pt x="11204" y="4835"/>
                    <a:pt x="11276" y="4823"/>
                    <a:pt x="11228" y="4739"/>
                  </a:cubicBezTo>
                  <a:lnTo>
                    <a:pt x="11228" y="4739"/>
                  </a:lnTo>
                  <a:cubicBezTo>
                    <a:pt x="11228" y="4751"/>
                    <a:pt x="11228" y="4751"/>
                    <a:pt x="11228" y="4751"/>
                  </a:cubicBezTo>
                  <a:cubicBezTo>
                    <a:pt x="11228" y="4739"/>
                    <a:pt x="11228" y="4739"/>
                    <a:pt x="11216" y="4727"/>
                  </a:cubicBezTo>
                  <a:lnTo>
                    <a:pt x="11216" y="4739"/>
                  </a:lnTo>
                  <a:lnTo>
                    <a:pt x="11204" y="4715"/>
                  </a:lnTo>
                  <a:lnTo>
                    <a:pt x="11204" y="4715"/>
                  </a:lnTo>
                  <a:cubicBezTo>
                    <a:pt x="11222" y="4721"/>
                    <a:pt x="11234" y="4721"/>
                    <a:pt x="11246" y="4721"/>
                  </a:cubicBezTo>
                  <a:cubicBezTo>
                    <a:pt x="11258" y="4721"/>
                    <a:pt x="11270" y="4721"/>
                    <a:pt x="11288" y="4727"/>
                  </a:cubicBezTo>
                  <a:cubicBezTo>
                    <a:pt x="11252" y="4715"/>
                    <a:pt x="11252" y="4715"/>
                    <a:pt x="11228" y="4704"/>
                  </a:cubicBezTo>
                  <a:cubicBezTo>
                    <a:pt x="11204" y="4680"/>
                    <a:pt x="11193" y="4668"/>
                    <a:pt x="11204" y="4668"/>
                  </a:cubicBezTo>
                  <a:lnTo>
                    <a:pt x="11204" y="4668"/>
                  </a:lnTo>
                  <a:cubicBezTo>
                    <a:pt x="11228" y="4680"/>
                    <a:pt x="11228" y="4692"/>
                    <a:pt x="11252" y="4692"/>
                  </a:cubicBezTo>
                  <a:cubicBezTo>
                    <a:pt x="11240" y="4692"/>
                    <a:pt x="11228" y="4668"/>
                    <a:pt x="11228" y="4668"/>
                  </a:cubicBezTo>
                  <a:lnTo>
                    <a:pt x="11228" y="4668"/>
                  </a:lnTo>
                  <a:cubicBezTo>
                    <a:pt x="11240" y="4668"/>
                    <a:pt x="11252" y="4668"/>
                    <a:pt x="11276" y="4680"/>
                  </a:cubicBezTo>
                  <a:cubicBezTo>
                    <a:pt x="11276" y="4684"/>
                    <a:pt x="11275" y="4685"/>
                    <a:pt x="11273" y="4685"/>
                  </a:cubicBezTo>
                  <a:cubicBezTo>
                    <a:pt x="11269" y="4685"/>
                    <a:pt x="11264" y="4680"/>
                    <a:pt x="11264" y="4680"/>
                  </a:cubicBezTo>
                  <a:lnTo>
                    <a:pt x="11264" y="4680"/>
                  </a:lnTo>
                  <a:cubicBezTo>
                    <a:pt x="11264" y="4692"/>
                    <a:pt x="11288" y="4680"/>
                    <a:pt x="11300" y="4704"/>
                  </a:cubicBezTo>
                  <a:lnTo>
                    <a:pt x="11300" y="4692"/>
                  </a:lnTo>
                  <a:cubicBezTo>
                    <a:pt x="11324" y="4704"/>
                    <a:pt x="11335" y="4715"/>
                    <a:pt x="11347" y="4727"/>
                  </a:cubicBezTo>
                  <a:cubicBezTo>
                    <a:pt x="11347" y="4692"/>
                    <a:pt x="11300" y="4644"/>
                    <a:pt x="11288" y="4620"/>
                  </a:cubicBezTo>
                  <a:lnTo>
                    <a:pt x="11288" y="4620"/>
                  </a:lnTo>
                  <a:cubicBezTo>
                    <a:pt x="11296" y="4629"/>
                    <a:pt x="11328" y="4648"/>
                    <a:pt x="11338" y="4656"/>
                  </a:cubicBezTo>
                  <a:lnTo>
                    <a:pt x="11338" y="4656"/>
                  </a:lnTo>
                  <a:cubicBezTo>
                    <a:pt x="11350" y="4652"/>
                    <a:pt x="11324" y="4621"/>
                    <a:pt x="11314" y="4595"/>
                  </a:cubicBezTo>
                  <a:lnTo>
                    <a:pt x="11314" y="4595"/>
                  </a:lnTo>
                  <a:cubicBezTo>
                    <a:pt x="11360" y="4572"/>
                    <a:pt x="11396" y="4537"/>
                    <a:pt x="11466" y="4537"/>
                  </a:cubicBezTo>
                  <a:lnTo>
                    <a:pt x="11419" y="4489"/>
                  </a:lnTo>
                  <a:lnTo>
                    <a:pt x="11466" y="4501"/>
                  </a:lnTo>
                  <a:cubicBezTo>
                    <a:pt x="11526" y="4477"/>
                    <a:pt x="11514" y="4430"/>
                    <a:pt x="11526" y="4382"/>
                  </a:cubicBezTo>
                  <a:cubicBezTo>
                    <a:pt x="11526" y="4376"/>
                    <a:pt x="11528" y="4374"/>
                    <a:pt x="11532" y="4374"/>
                  </a:cubicBezTo>
                  <a:cubicBezTo>
                    <a:pt x="11543" y="4374"/>
                    <a:pt x="11568" y="4394"/>
                    <a:pt x="11585" y="4394"/>
                  </a:cubicBezTo>
                  <a:cubicBezTo>
                    <a:pt x="11609" y="4382"/>
                    <a:pt x="11550" y="4334"/>
                    <a:pt x="11562" y="4299"/>
                  </a:cubicBezTo>
                  <a:lnTo>
                    <a:pt x="11562" y="4299"/>
                  </a:lnTo>
                  <a:cubicBezTo>
                    <a:pt x="11572" y="4309"/>
                    <a:pt x="11600" y="4337"/>
                    <a:pt x="11615" y="4337"/>
                  </a:cubicBezTo>
                  <a:cubicBezTo>
                    <a:pt x="11617" y="4337"/>
                    <a:pt x="11620" y="4336"/>
                    <a:pt x="11621" y="4334"/>
                  </a:cubicBezTo>
                  <a:cubicBezTo>
                    <a:pt x="11609" y="4323"/>
                    <a:pt x="11585" y="4311"/>
                    <a:pt x="11597" y="4311"/>
                  </a:cubicBezTo>
                  <a:lnTo>
                    <a:pt x="11609" y="4323"/>
                  </a:lnTo>
                  <a:cubicBezTo>
                    <a:pt x="11616" y="4325"/>
                    <a:pt x="11621" y="4326"/>
                    <a:pt x="11624" y="4326"/>
                  </a:cubicBezTo>
                  <a:cubicBezTo>
                    <a:pt x="11638" y="4326"/>
                    <a:pt x="11626" y="4308"/>
                    <a:pt x="11645" y="4299"/>
                  </a:cubicBezTo>
                  <a:cubicBezTo>
                    <a:pt x="11657" y="4275"/>
                    <a:pt x="11633" y="4239"/>
                    <a:pt x="11597" y="4180"/>
                  </a:cubicBezTo>
                  <a:cubicBezTo>
                    <a:pt x="11599" y="4176"/>
                    <a:pt x="11602" y="4174"/>
                    <a:pt x="11605" y="4174"/>
                  </a:cubicBezTo>
                  <a:cubicBezTo>
                    <a:pt x="11621" y="4174"/>
                    <a:pt x="11647" y="4215"/>
                    <a:pt x="11657" y="4215"/>
                  </a:cubicBezTo>
                  <a:cubicBezTo>
                    <a:pt x="11633" y="4215"/>
                    <a:pt x="11657" y="4239"/>
                    <a:pt x="11681" y="4251"/>
                  </a:cubicBezTo>
                  <a:cubicBezTo>
                    <a:pt x="11672" y="4243"/>
                    <a:pt x="11670" y="4229"/>
                    <a:pt x="11681" y="4229"/>
                  </a:cubicBezTo>
                  <a:cubicBezTo>
                    <a:pt x="11686" y="4229"/>
                    <a:pt x="11693" y="4232"/>
                    <a:pt x="11705" y="4239"/>
                  </a:cubicBezTo>
                  <a:cubicBezTo>
                    <a:pt x="11716" y="4227"/>
                    <a:pt x="11716" y="4227"/>
                    <a:pt x="11693" y="4192"/>
                  </a:cubicBezTo>
                  <a:lnTo>
                    <a:pt x="11693" y="4192"/>
                  </a:lnTo>
                  <a:cubicBezTo>
                    <a:pt x="11697" y="4201"/>
                    <a:pt x="11696" y="4205"/>
                    <a:pt x="11693" y="4205"/>
                  </a:cubicBezTo>
                  <a:cubicBezTo>
                    <a:pt x="11688" y="4205"/>
                    <a:pt x="11676" y="4194"/>
                    <a:pt x="11669" y="4180"/>
                  </a:cubicBezTo>
                  <a:cubicBezTo>
                    <a:pt x="11682" y="4180"/>
                    <a:pt x="11688" y="4172"/>
                    <a:pt x="11700" y="4172"/>
                  </a:cubicBezTo>
                  <a:cubicBezTo>
                    <a:pt x="11708" y="4172"/>
                    <a:pt x="11720" y="4176"/>
                    <a:pt x="11740" y="4192"/>
                  </a:cubicBezTo>
                  <a:cubicBezTo>
                    <a:pt x="11764" y="4132"/>
                    <a:pt x="11812" y="4084"/>
                    <a:pt x="11847" y="4025"/>
                  </a:cubicBezTo>
                  <a:cubicBezTo>
                    <a:pt x="11839" y="4016"/>
                    <a:pt x="11835" y="4014"/>
                    <a:pt x="11833" y="4014"/>
                  </a:cubicBezTo>
                  <a:cubicBezTo>
                    <a:pt x="11830" y="4014"/>
                    <a:pt x="11830" y="4017"/>
                    <a:pt x="11829" y="4017"/>
                  </a:cubicBezTo>
                  <a:cubicBezTo>
                    <a:pt x="11828" y="4017"/>
                    <a:pt x="11826" y="4016"/>
                    <a:pt x="11824" y="4013"/>
                  </a:cubicBezTo>
                  <a:cubicBezTo>
                    <a:pt x="11812" y="3995"/>
                    <a:pt x="11818" y="3995"/>
                    <a:pt x="11824" y="3995"/>
                  </a:cubicBezTo>
                  <a:cubicBezTo>
                    <a:pt x="11830" y="3995"/>
                    <a:pt x="11835" y="3995"/>
                    <a:pt x="11824" y="3977"/>
                  </a:cubicBezTo>
                  <a:lnTo>
                    <a:pt x="11824" y="3977"/>
                  </a:lnTo>
                  <a:lnTo>
                    <a:pt x="11847" y="4001"/>
                  </a:lnTo>
                  <a:cubicBezTo>
                    <a:pt x="11859" y="3989"/>
                    <a:pt x="11824" y="3942"/>
                    <a:pt x="11812" y="3906"/>
                  </a:cubicBezTo>
                  <a:lnTo>
                    <a:pt x="11812" y="3906"/>
                  </a:lnTo>
                  <a:cubicBezTo>
                    <a:pt x="11835" y="3930"/>
                    <a:pt x="11847" y="3918"/>
                    <a:pt x="11859" y="3942"/>
                  </a:cubicBezTo>
                  <a:cubicBezTo>
                    <a:pt x="11859" y="3941"/>
                    <a:pt x="11860" y="3940"/>
                    <a:pt x="11862" y="3940"/>
                  </a:cubicBezTo>
                  <a:cubicBezTo>
                    <a:pt x="11876" y="3940"/>
                    <a:pt x="11956" y="3982"/>
                    <a:pt x="11968" y="3982"/>
                  </a:cubicBezTo>
                  <a:cubicBezTo>
                    <a:pt x="11970" y="3982"/>
                    <a:pt x="11970" y="3981"/>
                    <a:pt x="11966" y="3977"/>
                  </a:cubicBezTo>
                  <a:lnTo>
                    <a:pt x="11847" y="3906"/>
                  </a:lnTo>
                  <a:cubicBezTo>
                    <a:pt x="11839" y="3906"/>
                    <a:pt x="11842" y="3900"/>
                    <a:pt x="11841" y="3896"/>
                  </a:cubicBezTo>
                  <a:lnTo>
                    <a:pt x="11841" y="3896"/>
                  </a:lnTo>
                  <a:cubicBezTo>
                    <a:pt x="11864" y="3906"/>
                    <a:pt x="11895" y="3906"/>
                    <a:pt x="11895" y="3906"/>
                  </a:cubicBezTo>
                  <a:cubicBezTo>
                    <a:pt x="11931" y="3930"/>
                    <a:pt x="11919" y="3930"/>
                    <a:pt x="11919" y="3942"/>
                  </a:cubicBezTo>
                  <a:cubicBezTo>
                    <a:pt x="11943" y="3959"/>
                    <a:pt x="11952" y="3959"/>
                    <a:pt x="11960" y="3959"/>
                  </a:cubicBezTo>
                  <a:cubicBezTo>
                    <a:pt x="11969" y="3959"/>
                    <a:pt x="11978" y="3959"/>
                    <a:pt x="12002" y="3977"/>
                  </a:cubicBezTo>
                  <a:cubicBezTo>
                    <a:pt x="12002" y="3965"/>
                    <a:pt x="11978" y="3965"/>
                    <a:pt x="11955" y="3942"/>
                  </a:cubicBezTo>
                  <a:cubicBezTo>
                    <a:pt x="11944" y="3921"/>
                    <a:pt x="11916" y="3892"/>
                    <a:pt x="11932" y="3892"/>
                  </a:cubicBezTo>
                  <a:cubicBezTo>
                    <a:pt x="11934" y="3892"/>
                    <a:pt x="11938" y="3892"/>
                    <a:pt x="11943" y="3894"/>
                  </a:cubicBezTo>
                  <a:lnTo>
                    <a:pt x="11907" y="3846"/>
                  </a:lnTo>
                  <a:lnTo>
                    <a:pt x="11907" y="3846"/>
                  </a:lnTo>
                  <a:cubicBezTo>
                    <a:pt x="11923" y="3854"/>
                    <a:pt x="11929" y="3857"/>
                    <a:pt x="11932" y="3857"/>
                  </a:cubicBezTo>
                  <a:cubicBezTo>
                    <a:pt x="11936" y="3857"/>
                    <a:pt x="11923" y="3846"/>
                    <a:pt x="11931" y="3846"/>
                  </a:cubicBezTo>
                  <a:lnTo>
                    <a:pt x="11931" y="3846"/>
                  </a:lnTo>
                  <a:lnTo>
                    <a:pt x="11955" y="3858"/>
                  </a:lnTo>
                  <a:lnTo>
                    <a:pt x="11990" y="3858"/>
                  </a:lnTo>
                  <a:cubicBezTo>
                    <a:pt x="12008" y="3870"/>
                    <a:pt x="12005" y="3870"/>
                    <a:pt x="12002" y="3870"/>
                  </a:cubicBezTo>
                  <a:cubicBezTo>
                    <a:pt x="11999" y="3870"/>
                    <a:pt x="11996" y="3870"/>
                    <a:pt x="12014" y="3882"/>
                  </a:cubicBezTo>
                  <a:lnTo>
                    <a:pt x="12026" y="3882"/>
                  </a:lnTo>
                  <a:cubicBezTo>
                    <a:pt x="12002" y="3870"/>
                    <a:pt x="11990" y="3846"/>
                    <a:pt x="11978" y="3846"/>
                  </a:cubicBezTo>
                  <a:cubicBezTo>
                    <a:pt x="11943" y="3811"/>
                    <a:pt x="11907" y="3775"/>
                    <a:pt x="11931" y="3763"/>
                  </a:cubicBezTo>
                  <a:lnTo>
                    <a:pt x="11931" y="3763"/>
                  </a:lnTo>
                  <a:cubicBezTo>
                    <a:pt x="11966" y="3775"/>
                    <a:pt x="11955" y="3799"/>
                    <a:pt x="11990" y="3811"/>
                  </a:cubicBezTo>
                  <a:cubicBezTo>
                    <a:pt x="12026" y="3799"/>
                    <a:pt x="11919" y="3715"/>
                    <a:pt x="11931" y="3703"/>
                  </a:cubicBezTo>
                  <a:cubicBezTo>
                    <a:pt x="11955" y="3703"/>
                    <a:pt x="11919" y="3680"/>
                    <a:pt x="11931" y="3656"/>
                  </a:cubicBezTo>
                  <a:lnTo>
                    <a:pt x="11931" y="3656"/>
                  </a:lnTo>
                  <a:cubicBezTo>
                    <a:pt x="11955" y="3680"/>
                    <a:pt x="11966" y="3668"/>
                    <a:pt x="11990" y="3680"/>
                  </a:cubicBezTo>
                  <a:lnTo>
                    <a:pt x="12014" y="3703"/>
                  </a:lnTo>
                  <a:cubicBezTo>
                    <a:pt x="12014" y="3697"/>
                    <a:pt x="12017" y="3695"/>
                    <a:pt x="12023" y="3695"/>
                  </a:cubicBezTo>
                  <a:cubicBezTo>
                    <a:pt x="12029" y="3695"/>
                    <a:pt x="12038" y="3697"/>
                    <a:pt x="12050" y="3703"/>
                  </a:cubicBezTo>
                  <a:cubicBezTo>
                    <a:pt x="12014" y="3680"/>
                    <a:pt x="12026" y="3656"/>
                    <a:pt x="12014" y="3632"/>
                  </a:cubicBezTo>
                  <a:lnTo>
                    <a:pt x="11990" y="3620"/>
                  </a:lnTo>
                  <a:cubicBezTo>
                    <a:pt x="11990" y="3596"/>
                    <a:pt x="11978" y="3572"/>
                    <a:pt x="11990" y="3572"/>
                  </a:cubicBezTo>
                  <a:cubicBezTo>
                    <a:pt x="11990" y="3549"/>
                    <a:pt x="11966" y="3537"/>
                    <a:pt x="11943" y="3501"/>
                  </a:cubicBezTo>
                  <a:lnTo>
                    <a:pt x="11943" y="3501"/>
                  </a:lnTo>
                  <a:cubicBezTo>
                    <a:pt x="11966" y="3513"/>
                    <a:pt x="12002" y="3537"/>
                    <a:pt x="12038" y="3561"/>
                  </a:cubicBezTo>
                  <a:cubicBezTo>
                    <a:pt x="12030" y="3557"/>
                    <a:pt x="12025" y="3555"/>
                    <a:pt x="12021" y="3555"/>
                  </a:cubicBezTo>
                  <a:cubicBezTo>
                    <a:pt x="12013" y="3555"/>
                    <a:pt x="12010" y="3561"/>
                    <a:pt x="12002" y="3561"/>
                  </a:cubicBezTo>
                  <a:cubicBezTo>
                    <a:pt x="12014" y="3596"/>
                    <a:pt x="12074" y="3656"/>
                    <a:pt x="12038" y="3668"/>
                  </a:cubicBezTo>
                  <a:cubicBezTo>
                    <a:pt x="12059" y="3685"/>
                    <a:pt x="12068" y="3691"/>
                    <a:pt x="12070" y="3691"/>
                  </a:cubicBezTo>
                  <a:cubicBezTo>
                    <a:pt x="12077" y="3691"/>
                    <a:pt x="12048" y="3656"/>
                    <a:pt x="12074" y="3656"/>
                  </a:cubicBezTo>
                  <a:cubicBezTo>
                    <a:pt x="12074" y="3668"/>
                    <a:pt x="12074" y="3668"/>
                    <a:pt x="12086" y="3668"/>
                  </a:cubicBezTo>
                  <a:cubicBezTo>
                    <a:pt x="12086" y="3680"/>
                    <a:pt x="12086" y="3703"/>
                    <a:pt x="12121" y="3727"/>
                  </a:cubicBezTo>
                  <a:cubicBezTo>
                    <a:pt x="12132" y="3707"/>
                    <a:pt x="12080" y="3677"/>
                    <a:pt x="12088" y="3677"/>
                  </a:cubicBezTo>
                  <a:lnTo>
                    <a:pt x="12088" y="3677"/>
                  </a:lnTo>
                  <a:cubicBezTo>
                    <a:pt x="12090" y="3677"/>
                    <a:pt x="12093" y="3678"/>
                    <a:pt x="12097" y="3680"/>
                  </a:cubicBezTo>
                  <a:cubicBezTo>
                    <a:pt x="12093" y="3668"/>
                    <a:pt x="12099" y="3664"/>
                    <a:pt x="12108" y="3664"/>
                  </a:cubicBezTo>
                  <a:cubicBezTo>
                    <a:pt x="12125" y="3664"/>
                    <a:pt x="12157" y="3680"/>
                    <a:pt x="12157" y="3680"/>
                  </a:cubicBezTo>
                  <a:cubicBezTo>
                    <a:pt x="12145" y="3656"/>
                    <a:pt x="12086" y="3608"/>
                    <a:pt x="12109" y="3596"/>
                  </a:cubicBezTo>
                  <a:lnTo>
                    <a:pt x="12109" y="3596"/>
                  </a:lnTo>
                  <a:lnTo>
                    <a:pt x="12145" y="3632"/>
                  </a:lnTo>
                  <a:cubicBezTo>
                    <a:pt x="12157" y="3620"/>
                    <a:pt x="12086" y="3584"/>
                    <a:pt x="12097" y="3572"/>
                  </a:cubicBezTo>
                  <a:cubicBezTo>
                    <a:pt x="12097" y="3572"/>
                    <a:pt x="12071" y="3546"/>
                    <a:pt x="12064" y="3546"/>
                  </a:cubicBezTo>
                  <a:cubicBezTo>
                    <a:pt x="12062" y="3546"/>
                    <a:pt x="12062" y="3547"/>
                    <a:pt x="12062" y="3549"/>
                  </a:cubicBezTo>
                  <a:cubicBezTo>
                    <a:pt x="12038" y="3525"/>
                    <a:pt x="12050" y="3513"/>
                    <a:pt x="12062" y="3501"/>
                  </a:cubicBezTo>
                  <a:cubicBezTo>
                    <a:pt x="12062" y="3501"/>
                    <a:pt x="12050" y="3501"/>
                    <a:pt x="12038" y="3489"/>
                  </a:cubicBezTo>
                  <a:cubicBezTo>
                    <a:pt x="12034" y="3488"/>
                    <a:pt x="12031" y="3487"/>
                    <a:pt x="12029" y="3487"/>
                  </a:cubicBezTo>
                  <a:cubicBezTo>
                    <a:pt x="12016" y="3487"/>
                    <a:pt x="12032" y="3508"/>
                    <a:pt x="12021" y="3508"/>
                  </a:cubicBezTo>
                  <a:cubicBezTo>
                    <a:pt x="12018" y="3508"/>
                    <a:pt x="12012" y="3506"/>
                    <a:pt x="12002" y="3501"/>
                  </a:cubicBezTo>
                  <a:lnTo>
                    <a:pt x="12002" y="3501"/>
                  </a:lnTo>
                  <a:lnTo>
                    <a:pt x="12038" y="3537"/>
                  </a:lnTo>
                  <a:cubicBezTo>
                    <a:pt x="12014" y="3537"/>
                    <a:pt x="11978" y="3513"/>
                    <a:pt x="11966" y="3501"/>
                  </a:cubicBezTo>
                  <a:cubicBezTo>
                    <a:pt x="11943" y="3489"/>
                    <a:pt x="11939" y="3486"/>
                    <a:pt x="11942" y="3486"/>
                  </a:cubicBezTo>
                  <a:cubicBezTo>
                    <a:pt x="11944" y="3486"/>
                    <a:pt x="11951" y="3488"/>
                    <a:pt x="11956" y="3488"/>
                  </a:cubicBezTo>
                  <a:cubicBezTo>
                    <a:pt x="11964" y="3488"/>
                    <a:pt x="11966" y="3484"/>
                    <a:pt x="11943" y="3465"/>
                  </a:cubicBezTo>
                  <a:lnTo>
                    <a:pt x="11943" y="3477"/>
                  </a:lnTo>
                  <a:cubicBezTo>
                    <a:pt x="11895" y="3453"/>
                    <a:pt x="11919" y="3430"/>
                    <a:pt x="11931" y="3430"/>
                  </a:cubicBezTo>
                  <a:cubicBezTo>
                    <a:pt x="11955" y="3430"/>
                    <a:pt x="11966" y="3430"/>
                    <a:pt x="12002" y="3442"/>
                  </a:cubicBezTo>
                  <a:lnTo>
                    <a:pt x="12002" y="3465"/>
                  </a:lnTo>
                  <a:cubicBezTo>
                    <a:pt x="12007" y="3467"/>
                    <a:pt x="12011" y="3468"/>
                    <a:pt x="12013" y="3468"/>
                  </a:cubicBezTo>
                  <a:cubicBezTo>
                    <a:pt x="12029" y="3468"/>
                    <a:pt x="12004" y="3440"/>
                    <a:pt x="12014" y="3430"/>
                  </a:cubicBezTo>
                  <a:lnTo>
                    <a:pt x="12014" y="3430"/>
                  </a:lnTo>
                  <a:cubicBezTo>
                    <a:pt x="12014" y="3430"/>
                    <a:pt x="12014" y="3430"/>
                    <a:pt x="12026" y="3442"/>
                  </a:cubicBezTo>
                  <a:cubicBezTo>
                    <a:pt x="12038" y="3430"/>
                    <a:pt x="12026" y="3406"/>
                    <a:pt x="12038" y="3406"/>
                  </a:cubicBezTo>
                  <a:lnTo>
                    <a:pt x="12014" y="3394"/>
                  </a:lnTo>
                  <a:lnTo>
                    <a:pt x="12026" y="3406"/>
                  </a:lnTo>
                  <a:cubicBezTo>
                    <a:pt x="12014" y="3406"/>
                    <a:pt x="11990" y="3406"/>
                    <a:pt x="11978" y="3382"/>
                  </a:cubicBezTo>
                  <a:cubicBezTo>
                    <a:pt x="11975" y="3376"/>
                    <a:pt x="11977" y="3374"/>
                    <a:pt x="11981" y="3374"/>
                  </a:cubicBezTo>
                  <a:cubicBezTo>
                    <a:pt x="11993" y="3374"/>
                    <a:pt x="12032" y="3397"/>
                    <a:pt x="12050" y="3406"/>
                  </a:cubicBezTo>
                  <a:cubicBezTo>
                    <a:pt x="12097" y="3442"/>
                    <a:pt x="12038" y="3418"/>
                    <a:pt x="12050" y="3442"/>
                  </a:cubicBezTo>
                  <a:cubicBezTo>
                    <a:pt x="12060" y="3446"/>
                    <a:pt x="12066" y="3448"/>
                    <a:pt x="12070" y="3448"/>
                  </a:cubicBezTo>
                  <a:cubicBezTo>
                    <a:pt x="12084" y="3448"/>
                    <a:pt x="12075" y="3428"/>
                    <a:pt x="12096" y="3428"/>
                  </a:cubicBezTo>
                  <a:cubicBezTo>
                    <a:pt x="12100" y="3428"/>
                    <a:pt x="12104" y="3428"/>
                    <a:pt x="12109" y="3430"/>
                  </a:cubicBezTo>
                  <a:cubicBezTo>
                    <a:pt x="12145" y="3465"/>
                    <a:pt x="12086" y="3442"/>
                    <a:pt x="12133" y="3477"/>
                  </a:cubicBezTo>
                  <a:cubicBezTo>
                    <a:pt x="12145" y="3465"/>
                    <a:pt x="12121" y="3442"/>
                    <a:pt x="12133" y="3442"/>
                  </a:cubicBezTo>
                  <a:lnTo>
                    <a:pt x="12133" y="3442"/>
                  </a:lnTo>
                  <a:cubicBezTo>
                    <a:pt x="12157" y="3453"/>
                    <a:pt x="12157" y="3465"/>
                    <a:pt x="12181" y="3489"/>
                  </a:cubicBezTo>
                  <a:lnTo>
                    <a:pt x="12205" y="3489"/>
                  </a:lnTo>
                  <a:cubicBezTo>
                    <a:pt x="12193" y="3513"/>
                    <a:pt x="12264" y="3525"/>
                    <a:pt x="12264" y="3549"/>
                  </a:cubicBezTo>
                  <a:cubicBezTo>
                    <a:pt x="12267" y="3550"/>
                    <a:pt x="12268" y="3551"/>
                    <a:pt x="12269" y="3551"/>
                  </a:cubicBezTo>
                  <a:cubicBezTo>
                    <a:pt x="12275" y="3551"/>
                    <a:pt x="12243" y="3523"/>
                    <a:pt x="12255" y="3523"/>
                  </a:cubicBezTo>
                  <a:cubicBezTo>
                    <a:pt x="12257" y="3523"/>
                    <a:pt x="12260" y="3524"/>
                    <a:pt x="12264" y="3525"/>
                  </a:cubicBezTo>
                  <a:cubicBezTo>
                    <a:pt x="12240" y="3513"/>
                    <a:pt x="12205" y="3489"/>
                    <a:pt x="12193" y="3477"/>
                  </a:cubicBezTo>
                  <a:lnTo>
                    <a:pt x="12216" y="3465"/>
                  </a:lnTo>
                  <a:cubicBezTo>
                    <a:pt x="12222" y="3468"/>
                    <a:pt x="12227" y="3472"/>
                    <a:pt x="12231" y="3477"/>
                  </a:cubicBezTo>
                  <a:lnTo>
                    <a:pt x="12231" y="3477"/>
                  </a:lnTo>
                  <a:cubicBezTo>
                    <a:pt x="12245" y="3472"/>
                    <a:pt x="12180" y="3428"/>
                    <a:pt x="12169" y="3406"/>
                  </a:cubicBezTo>
                  <a:cubicBezTo>
                    <a:pt x="12169" y="3400"/>
                    <a:pt x="12172" y="3397"/>
                    <a:pt x="12176" y="3397"/>
                  </a:cubicBezTo>
                  <a:cubicBezTo>
                    <a:pt x="12181" y="3397"/>
                    <a:pt x="12187" y="3400"/>
                    <a:pt x="12193" y="3406"/>
                  </a:cubicBezTo>
                  <a:cubicBezTo>
                    <a:pt x="12169" y="3358"/>
                    <a:pt x="12181" y="3334"/>
                    <a:pt x="12157" y="3287"/>
                  </a:cubicBezTo>
                  <a:lnTo>
                    <a:pt x="12157" y="3287"/>
                  </a:lnTo>
                  <a:cubicBezTo>
                    <a:pt x="12181" y="3322"/>
                    <a:pt x="12205" y="3322"/>
                    <a:pt x="12228" y="3334"/>
                  </a:cubicBezTo>
                  <a:cubicBezTo>
                    <a:pt x="12228" y="3346"/>
                    <a:pt x="12276" y="3382"/>
                    <a:pt x="12300" y="3394"/>
                  </a:cubicBezTo>
                  <a:cubicBezTo>
                    <a:pt x="12300" y="3382"/>
                    <a:pt x="12264" y="3346"/>
                    <a:pt x="12240" y="3346"/>
                  </a:cubicBezTo>
                  <a:cubicBezTo>
                    <a:pt x="12261" y="3346"/>
                    <a:pt x="12229" y="3320"/>
                    <a:pt x="12242" y="3320"/>
                  </a:cubicBezTo>
                  <a:cubicBezTo>
                    <a:pt x="12244" y="3320"/>
                    <a:pt x="12247" y="3321"/>
                    <a:pt x="12252" y="3322"/>
                  </a:cubicBezTo>
                  <a:cubicBezTo>
                    <a:pt x="12276" y="3322"/>
                    <a:pt x="12300" y="3358"/>
                    <a:pt x="12312" y="3370"/>
                  </a:cubicBezTo>
                  <a:cubicBezTo>
                    <a:pt x="12324" y="3358"/>
                    <a:pt x="12264" y="3322"/>
                    <a:pt x="12288" y="3322"/>
                  </a:cubicBezTo>
                  <a:cubicBezTo>
                    <a:pt x="12288" y="3322"/>
                    <a:pt x="12288" y="3322"/>
                    <a:pt x="12300" y="3334"/>
                  </a:cubicBezTo>
                  <a:cubicBezTo>
                    <a:pt x="12312" y="3334"/>
                    <a:pt x="12300" y="3311"/>
                    <a:pt x="12276" y="3287"/>
                  </a:cubicBezTo>
                  <a:lnTo>
                    <a:pt x="12276" y="3287"/>
                  </a:lnTo>
                  <a:cubicBezTo>
                    <a:pt x="12291" y="3296"/>
                    <a:pt x="12299" y="3299"/>
                    <a:pt x="12304" y="3299"/>
                  </a:cubicBezTo>
                  <a:cubicBezTo>
                    <a:pt x="12314" y="3299"/>
                    <a:pt x="12310" y="3287"/>
                    <a:pt x="12320" y="3287"/>
                  </a:cubicBezTo>
                  <a:cubicBezTo>
                    <a:pt x="12324" y="3287"/>
                    <a:pt x="12333" y="3290"/>
                    <a:pt x="12347" y="3299"/>
                  </a:cubicBezTo>
                  <a:cubicBezTo>
                    <a:pt x="12336" y="3275"/>
                    <a:pt x="12312" y="3287"/>
                    <a:pt x="12288" y="3263"/>
                  </a:cubicBezTo>
                  <a:cubicBezTo>
                    <a:pt x="12276" y="3239"/>
                    <a:pt x="12300" y="3239"/>
                    <a:pt x="12312" y="3239"/>
                  </a:cubicBezTo>
                  <a:cubicBezTo>
                    <a:pt x="12312" y="3251"/>
                    <a:pt x="12324" y="3263"/>
                    <a:pt x="12312" y="3263"/>
                  </a:cubicBezTo>
                  <a:lnTo>
                    <a:pt x="12359" y="3287"/>
                  </a:lnTo>
                  <a:cubicBezTo>
                    <a:pt x="12395" y="3275"/>
                    <a:pt x="12276" y="3203"/>
                    <a:pt x="12324" y="3203"/>
                  </a:cubicBezTo>
                  <a:cubicBezTo>
                    <a:pt x="12335" y="3238"/>
                    <a:pt x="12358" y="3228"/>
                    <a:pt x="12380" y="3259"/>
                  </a:cubicBezTo>
                  <a:lnTo>
                    <a:pt x="12380" y="3259"/>
                  </a:lnTo>
                  <a:cubicBezTo>
                    <a:pt x="12376" y="3248"/>
                    <a:pt x="12391" y="3238"/>
                    <a:pt x="12359" y="3227"/>
                  </a:cubicBezTo>
                  <a:cubicBezTo>
                    <a:pt x="12371" y="3215"/>
                    <a:pt x="12383" y="3215"/>
                    <a:pt x="12383" y="3215"/>
                  </a:cubicBezTo>
                  <a:cubicBezTo>
                    <a:pt x="12383" y="3203"/>
                    <a:pt x="12371" y="3180"/>
                    <a:pt x="12347" y="3168"/>
                  </a:cubicBezTo>
                  <a:cubicBezTo>
                    <a:pt x="12351" y="3164"/>
                    <a:pt x="12358" y="3162"/>
                    <a:pt x="12366" y="3162"/>
                  </a:cubicBezTo>
                  <a:cubicBezTo>
                    <a:pt x="12382" y="3162"/>
                    <a:pt x="12403" y="3168"/>
                    <a:pt x="12419" y="3168"/>
                  </a:cubicBezTo>
                  <a:cubicBezTo>
                    <a:pt x="12407" y="3120"/>
                    <a:pt x="12467" y="3132"/>
                    <a:pt x="12467" y="3084"/>
                  </a:cubicBezTo>
                  <a:lnTo>
                    <a:pt x="12455" y="3084"/>
                  </a:lnTo>
                  <a:cubicBezTo>
                    <a:pt x="12478" y="3072"/>
                    <a:pt x="12395" y="3061"/>
                    <a:pt x="12419" y="3037"/>
                  </a:cubicBezTo>
                  <a:lnTo>
                    <a:pt x="12419" y="3037"/>
                  </a:lnTo>
                  <a:cubicBezTo>
                    <a:pt x="12443" y="3055"/>
                    <a:pt x="12452" y="3058"/>
                    <a:pt x="12459" y="3058"/>
                  </a:cubicBezTo>
                  <a:cubicBezTo>
                    <a:pt x="12463" y="3058"/>
                    <a:pt x="12466" y="3057"/>
                    <a:pt x="12471" y="3057"/>
                  </a:cubicBezTo>
                  <a:cubicBezTo>
                    <a:pt x="12475" y="3057"/>
                    <a:pt x="12481" y="3058"/>
                    <a:pt x="12490" y="3061"/>
                  </a:cubicBezTo>
                  <a:cubicBezTo>
                    <a:pt x="12526" y="3049"/>
                    <a:pt x="12490" y="2989"/>
                    <a:pt x="12538" y="2989"/>
                  </a:cubicBezTo>
                  <a:cubicBezTo>
                    <a:pt x="12538" y="2989"/>
                    <a:pt x="12550" y="3001"/>
                    <a:pt x="12550" y="3013"/>
                  </a:cubicBezTo>
                  <a:cubicBezTo>
                    <a:pt x="12574" y="3001"/>
                    <a:pt x="12586" y="2977"/>
                    <a:pt x="12597" y="2965"/>
                  </a:cubicBezTo>
                  <a:cubicBezTo>
                    <a:pt x="12657" y="2965"/>
                    <a:pt x="12633" y="2918"/>
                    <a:pt x="12633" y="2882"/>
                  </a:cubicBezTo>
                  <a:cubicBezTo>
                    <a:pt x="12645" y="2882"/>
                    <a:pt x="12657" y="2894"/>
                    <a:pt x="12657" y="2906"/>
                  </a:cubicBezTo>
                  <a:cubicBezTo>
                    <a:pt x="12681" y="2894"/>
                    <a:pt x="12705" y="2882"/>
                    <a:pt x="12669" y="2834"/>
                  </a:cubicBezTo>
                  <a:lnTo>
                    <a:pt x="12669" y="2834"/>
                  </a:lnTo>
                  <a:cubicBezTo>
                    <a:pt x="12684" y="2840"/>
                    <a:pt x="12690" y="2842"/>
                    <a:pt x="12693" y="2842"/>
                  </a:cubicBezTo>
                  <a:cubicBezTo>
                    <a:pt x="12701" y="2842"/>
                    <a:pt x="12672" y="2822"/>
                    <a:pt x="12717" y="2822"/>
                  </a:cubicBezTo>
                  <a:cubicBezTo>
                    <a:pt x="12728" y="2834"/>
                    <a:pt x="12728" y="2834"/>
                    <a:pt x="12728" y="2834"/>
                  </a:cubicBezTo>
                  <a:cubicBezTo>
                    <a:pt x="12752" y="2834"/>
                    <a:pt x="12752" y="2822"/>
                    <a:pt x="12764" y="2822"/>
                  </a:cubicBezTo>
                  <a:cubicBezTo>
                    <a:pt x="12752" y="2775"/>
                    <a:pt x="12693" y="2727"/>
                    <a:pt x="12728" y="2715"/>
                  </a:cubicBezTo>
                  <a:lnTo>
                    <a:pt x="12728" y="2715"/>
                  </a:lnTo>
                  <a:cubicBezTo>
                    <a:pt x="12800" y="2751"/>
                    <a:pt x="12740" y="2739"/>
                    <a:pt x="12788" y="2775"/>
                  </a:cubicBezTo>
                  <a:cubicBezTo>
                    <a:pt x="12776" y="2763"/>
                    <a:pt x="12764" y="2751"/>
                    <a:pt x="12788" y="2751"/>
                  </a:cubicBezTo>
                  <a:cubicBezTo>
                    <a:pt x="12812" y="2775"/>
                    <a:pt x="12800" y="2763"/>
                    <a:pt x="12824" y="2787"/>
                  </a:cubicBezTo>
                  <a:cubicBezTo>
                    <a:pt x="12848" y="2787"/>
                    <a:pt x="12776" y="2715"/>
                    <a:pt x="12788" y="2715"/>
                  </a:cubicBezTo>
                  <a:cubicBezTo>
                    <a:pt x="12772" y="2715"/>
                    <a:pt x="12767" y="2710"/>
                    <a:pt x="12765" y="2710"/>
                  </a:cubicBezTo>
                  <a:cubicBezTo>
                    <a:pt x="12764" y="2710"/>
                    <a:pt x="12764" y="2711"/>
                    <a:pt x="12764" y="2715"/>
                  </a:cubicBezTo>
                  <a:cubicBezTo>
                    <a:pt x="12728" y="2680"/>
                    <a:pt x="12776" y="2680"/>
                    <a:pt x="12764" y="2656"/>
                  </a:cubicBezTo>
                  <a:lnTo>
                    <a:pt x="12764" y="2656"/>
                  </a:lnTo>
                  <a:cubicBezTo>
                    <a:pt x="12764" y="2661"/>
                    <a:pt x="12760" y="2664"/>
                    <a:pt x="12754" y="2664"/>
                  </a:cubicBezTo>
                  <a:cubicBezTo>
                    <a:pt x="12744" y="2664"/>
                    <a:pt x="12730" y="2658"/>
                    <a:pt x="12717" y="2644"/>
                  </a:cubicBezTo>
                  <a:cubicBezTo>
                    <a:pt x="12740" y="2632"/>
                    <a:pt x="12681" y="2584"/>
                    <a:pt x="12669" y="2560"/>
                  </a:cubicBezTo>
                  <a:cubicBezTo>
                    <a:pt x="12705" y="2560"/>
                    <a:pt x="12717" y="2608"/>
                    <a:pt x="12764" y="2632"/>
                  </a:cubicBezTo>
                  <a:cubicBezTo>
                    <a:pt x="12776" y="2644"/>
                    <a:pt x="12824" y="2656"/>
                    <a:pt x="12836" y="2680"/>
                  </a:cubicBezTo>
                  <a:cubicBezTo>
                    <a:pt x="12848" y="2668"/>
                    <a:pt x="12824" y="2632"/>
                    <a:pt x="12824" y="2608"/>
                  </a:cubicBezTo>
                  <a:lnTo>
                    <a:pt x="12824" y="2608"/>
                  </a:lnTo>
                  <a:lnTo>
                    <a:pt x="12836" y="2620"/>
                  </a:lnTo>
                  <a:cubicBezTo>
                    <a:pt x="12836" y="2596"/>
                    <a:pt x="12800" y="2549"/>
                    <a:pt x="12836" y="2549"/>
                  </a:cubicBezTo>
                  <a:lnTo>
                    <a:pt x="12812" y="2549"/>
                  </a:lnTo>
                  <a:cubicBezTo>
                    <a:pt x="12812" y="2539"/>
                    <a:pt x="12820" y="2529"/>
                    <a:pt x="12810" y="2513"/>
                  </a:cubicBezTo>
                  <a:lnTo>
                    <a:pt x="12810" y="2513"/>
                  </a:lnTo>
                  <a:cubicBezTo>
                    <a:pt x="12824" y="2524"/>
                    <a:pt x="12845" y="2527"/>
                    <a:pt x="12856" y="2534"/>
                  </a:cubicBezTo>
                  <a:lnTo>
                    <a:pt x="12856" y="2534"/>
                  </a:lnTo>
                  <a:cubicBezTo>
                    <a:pt x="12801" y="2488"/>
                    <a:pt x="12846" y="2464"/>
                    <a:pt x="12788" y="2418"/>
                  </a:cubicBezTo>
                  <a:cubicBezTo>
                    <a:pt x="12812" y="2418"/>
                    <a:pt x="12836" y="2441"/>
                    <a:pt x="12848" y="2453"/>
                  </a:cubicBezTo>
                  <a:cubicBezTo>
                    <a:pt x="12836" y="2465"/>
                    <a:pt x="12824" y="2453"/>
                    <a:pt x="12836" y="2489"/>
                  </a:cubicBezTo>
                  <a:cubicBezTo>
                    <a:pt x="12842" y="2483"/>
                    <a:pt x="12850" y="2480"/>
                    <a:pt x="12859" y="2480"/>
                  </a:cubicBezTo>
                  <a:cubicBezTo>
                    <a:pt x="12868" y="2480"/>
                    <a:pt x="12877" y="2483"/>
                    <a:pt x="12883" y="2489"/>
                  </a:cubicBezTo>
                  <a:cubicBezTo>
                    <a:pt x="12848" y="2453"/>
                    <a:pt x="12848" y="2418"/>
                    <a:pt x="12812" y="2382"/>
                  </a:cubicBezTo>
                  <a:lnTo>
                    <a:pt x="12812" y="2382"/>
                  </a:lnTo>
                  <a:cubicBezTo>
                    <a:pt x="12836" y="2394"/>
                    <a:pt x="12848" y="2394"/>
                    <a:pt x="12883" y="2418"/>
                  </a:cubicBezTo>
                  <a:cubicBezTo>
                    <a:pt x="12883" y="2370"/>
                    <a:pt x="12764" y="2358"/>
                    <a:pt x="12788" y="2322"/>
                  </a:cubicBezTo>
                  <a:lnTo>
                    <a:pt x="12788" y="2322"/>
                  </a:lnTo>
                  <a:cubicBezTo>
                    <a:pt x="12829" y="2333"/>
                    <a:pt x="12826" y="2360"/>
                    <a:pt x="12839" y="2360"/>
                  </a:cubicBezTo>
                  <a:cubicBezTo>
                    <a:pt x="12842" y="2360"/>
                    <a:pt x="12844" y="2360"/>
                    <a:pt x="12848" y="2358"/>
                  </a:cubicBezTo>
                  <a:lnTo>
                    <a:pt x="12859" y="2370"/>
                  </a:lnTo>
                  <a:cubicBezTo>
                    <a:pt x="12877" y="2379"/>
                    <a:pt x="12886" y="2382"/>
                    <a:pt x="12889" y="2382"/>
                  </a:cubicBezTo>
                  <a:cubicBezTo>
                    <a:pt x="12904" y="2382"/>
                    <a:pt x="12802" y="2308"/>
                    <a:pt x="12812" y="2299"/>
                  </a:cubicBezTo>
                  <a:lnTo>
                    <a:pt x="12812" y="2299"/>
                  </a:lnTo>
                  <a:cubicBezTo>
                    <a:pt x="12859" y="2334"/>
                    <a:pt x="12836" y="2334"/>
                    <a:pt x="12883" y="2346"/>
                  </a:cubicBezTo>
                  <a:cubicBezTo>
                    <a:pt x="12883" y="2322"/>
                    <a:pt x="12812" y="2263"/>
                    <a:pt x="12836" y="2263"/>
                  </a:cubicBezTo>
                  <a:lnTo>
                    <a:pt x="12836" y="2263"/>
                  </a:lnTo>
                  <a:lnTo>
                    <a:pt x="12859" y="2275"/>
                  </a:lnTo>
                  <a:cubicBezTo>
                    <a:pt x="12859" y="2263"/>
                    <a:pt x="12871" y="2263"/>
                    <a:pt x="12883" y="2251"/>
                  </a:cubicBezTo>
                  <a:cubicBezTo>
                    <a:pt x="12883" y="2251"/>
                    <a:pt x="12895" y="2251"/>
                    <a:pt x="12895" y="2239"/>
                  </a:cubicBezTo>
                  <a:cubicBezTo>
                    <a:pt x="12895" y="2251"/>
                    <a:pt x="12895" y="2251"/>
                    <a:pt x="12895" y="2251"/>
                  </a:cubicBezTo>
                  <a:lnTo>
                    <a:pt x="12907" y="2251"/>
                  </a:lnTo>
                  <a:cubicBezTo>
                    <a:pt x="12907" y="2251"/>
                    <a:pt x="12907" y="2251"/>
                    <a:pt x="12907" y="2263"/>
                  </a:cubicBezTo>
                  <a:lnTo>
                    <a:pt x="12871" y="2287"/>
                  </a:lnTo>
                  <a:cubicBezTo>
                    <a:pt x="12883" y="2287"/>
                    <a:pt x="12907" y="2287"/>
                    <a:pt x="12895" y="2299"/>
                  </a:cubicBezTo>
                  <a:cubicBezTo>
                    <a:pt x="12907" y="2287"/>
                    <a:pt x="12895" y="2287"/>
                    <a:pt x="12895" y="2287"/>
                  </a:cubicBezTo>
                  <a:cubicBezTo>
                    <a:pt x="12943" y="2239"/>
                    <a:pt x="12955" y="2275"/>
                    <a:pt x="13002" y="2215"/>
                  </a:cubicBezTo>
                  <a:lnTo>
                    <a:pt x="12990" y="2203"/>
                  </a:lnTo>
                  <a:cubicBezTo>
                    <a:pt x="13006" y="2203"/>
                    <a:pt x="13027" y="2187"/>
                    <a:pt x="13040" y="2187"/>
                  </a:cubicBezTo>
                  <a:cubicBezTo>
                    <a:pt x="13046" y="2187"/>
                    <a:pt x="13050" y="2191"/>
                    <a:pt x="13050" y="2203"/>
                  </a:cubicBezTo>
                  <a:cubicBezTo>
                    <a:pt x="13050" y="2204"/>
                    <a:pt x="13050" y="2204"/>
                    <a:pt x="13049" y="2204"/>
                  </a:cubicBezTo>
                  <a:lnTo>
                    <a:pt x="13049" y="2204"/>
                  </a:lnTo>
                  <a:cubicBezTo>
                    <a:pt x="13053" y="2203"/>
                    <a:pt x="13055" y="2202"/>
                    <a:pt x="13058" y="2202"/>
                  </a:cubicBezTo>
                  <a:cubicBezTo>
                    <a:pt x="13059" y="2202"/>
                    <a:pt x="13061" y="2202"/>
                    <a:pt x="13062" y="2203"/>
                  </a:cubicBezTo>
                  <a:cubicBezTo>
                    <a:pt x="13062" y="2191"/>
                    <a:pt x="13086" y="2168"/>
                    <a:pt x="13098" y="2156"/>
                  </a:cubicBezTo>
                  <a:cubicBezTo>
                    <a:pt x="13098" y="2156"/>
                    <a:pt x="13092" y="2140"/>
                    <a:pt x="13085" y="2140"/>
                  </a:cubicBezTo>
                  <a:cubicBezTo>
                    <a:pt x="13082" y="2140"/>
                    <a:pt x="13078" y="2144"/>
                    <a:pt x="13074" y="2156"/>
                  </a:cubicBezTo>
                  <a:cubicBezTo>
                    <a:pt x="13050" y="2179"/>
                    <a:pt x="13050" y="2179"/>
                    <a:pt x="13038" y="2179"/>
                  </a:cubicBezTo>
                  <a:cubicBezTo>
                    <a:pt x="13026" y="2168"/>
                    <a:pt x="13050" y="2156"/>
                    <a:pt x="13062" y="2144"/>
                  </a:cubicBezTo>
                  <a:cubicBezTo>
                    <a:pt x="13060" y="2140"/>
                    <a:pt x="13058" y="2139"/>
                    <a:pt x="13055" y="2139"/>
                  </a:cubicBezTo>
                  <a:cubicBezTo>
                    <a:pt x="13041" y="2139"/>
                    <a:pt x="13017" y="2181"/>
                    <a:pt x="13005" y="2181"/>
                  </a:cubicBezTo>
                  <a:cubicBezTo>
                    <a:pt x="13004" y="2181"/>
                    <a:pt x="13003" y="2180"/>
                    <a:pt x="13002" y="2179"/>
                  </a:cubicBezTo>
                  <a:lnTo>
                    <a:pt x="13002" y="2168"/>
                  </a:lnTo>
                  <a:cubicBezTo>
                    <a:pt x="12990" y="2179"/>
                    <a:pt x="12967" y="2168"/>
                    <a:pt x="12943" y="2203"/>
                  </a:cubicBezTo>
                  <a:cubicBezTo>
                    <a:pt x="12952" y="2184"/>
                    <a:pt x="12948" y="2180"/>
                    <a:pt x="12941" y="2180"/>
                  </a:cubicBezTo>
                  <a:cubicBezTo>
                    <a:pt x="12936" y="2180"/>
                    <a:pt x="12930" y="2182"/>
                    <a:pt x="12925" y="2182"/>
                  </a:cubicBezTo>
                  <a:cubicBezTo>
                    <a:pt x="12919" y="2182"/>
                    <a:pt x="12915" y="2179"/>
                    <a:pt x="12919" y="2168"/>
                  </a:cubicBezTo>
                  <a:lnTo>
                    <a:pt x="12919" y="2168"/>
                  </a:lnTo>
                  <a:lnTo>
                    <a:pt x="12895" y="2215"/>
                  </a:lnTo>
                  <a:cubicBezTo>
                    <a:pt x="12889" y="2212"/>
                    <a:pt x="12882" y="2210"/>
                    <a:pt x="12877" y="2210"/>
                  </a:cubicBezTo>
                  <a:cubicBezTo>
                    <a:pt x="12862" y="2210"/>
                    <a:pt x="12854" y="2222"/>
                    <a:pt x="12871" y="2239"/>
                  </a:cubicBezTo>
                  <a:cubicBezTo>
                    <a:pt x="12859" y="2227"/>
                    <a:pt x="12848" y="2215"/>
                    <a:pt x="12836" y="2215"/>
                  </a:cubicBezTo>
                  <a:cubicBezTo>
                    <a:pt x="12836" y="2203"/>
                    <a:pt x="12836" y="2203"/>
                    <a:pt x="12824" y="2203"/>
                  </a:cubicBezTo>
                  <a:cubicBezTo>
                    <a:pt x="12800" y="2203"/>
                    <a:pt x="12788" y="2191"/>
                    <a:pt x="12776" y="2179"/>
                  </a:cubicBezTo>
                  <a:lnTo>
                    <a:pt x="12764" y="2179"/>
                  </a:lnTo>
                  <a:lnTo>
                    <a:pt x="12776" y="2191"/>
                  </a:lnTo>
                  <a:cubicBezTo>
                    <a:pt x="12764" y="2179"/>
                    <a:pt x="12752" y="2179"/>
                    <a:pt x="12740" y="2179"/>
                  </a:cubicBezTo>
                  <a:cubicBezTo>
                    <a:pt x="12764" y="2156"/>
                    <a:pt x="12752" y="2168"/>
                    <a:pt x="12752" y="2156"/>
                  </a:cubicBezTo>
                  <a:cubicBezTo>
                    <a:pt x="12767" y="2137"/>
                    <a:pt x="12775" y="2131"/>
                    <a:pt x="12781" y="2131"/>
                  </a:cubicBezTo>
                  <a:cubicBezTo>
                    <a:pt x="12790" y="2131"/>
                    <a:pt x="12793" y="2144"/>
                    <a:pt x="12800" y="2144"/>
                  </a:cubicBezTo>
                  <a:cubicBezTo>
                    <a:pt x="12824" y="2108"/>
                    <a:pt x="12871" y="2084"/>
                    <a:pt x="12895" y="2048"/>
                  </a:cubicBezTo>
                  <a:lnTo>
                    <a:pt x="12919" y="2060"/>
                  </a:lnTo>
                  <a:cubicBezTo>
                    <a:pt x="12934" y="2036"/>
                    <a:pt x="12924" y="2034"/>
                    <a:pt x="12911" y="2034"/>
                  </a:cubicBezTo>
                  <a:cubicBezTo>
                    <a:pt x="12908" y="2034"/>
                    <a:pt x="12905" y="2034"/>
                    <a:pt x="12903" y="2034"/>
                  </a:cubicBezTo>
                  <a:cubicBezTo>
                    <a:pt x="12886" y="2034"/>
                    <a:pt x="12871" y="2031"/>
                    <a:pt x="12895" y="1989"/>
                  </a:cubicBezTo>
                  <a:cubicBezTo>
                    <a:pt x="12883" y="1989"/>
                    <a:pt x="12883" y="1989"/>
                    <a:pt x="12883" y="1953"/>
                  </a:cubicBezTo>
                  <a:lnTo>
                    <a:pt x="12848" y="2001"/>
                  </a:lnTo>
                  <a:cubicBezTo>
                    <a:pt x="12848" y="1989"/>
                    <a:pt x="12871" y="1953"/>
                    <a:pt x="12871" y="1953"/>
                  </a:cubicBezTo>
                  <a:cubicBezTo>
                    <a:pt x="12871" y="1941"/>
                    <a:pt x="12859" y="1941"/>
                    <a:pt x="12859" y="1941"/>
                  </a:cubicBezTo>
                  <a:cubicBezTo>
                    <a:pt x="12871" y="1929"/>
                    <a:pt x="12871" y="1918"/>
                    <a:pt x="12883" y="1918"/>
                  </a:cubicBezTo>
                  <a:cubicBezTo>
                    <a:pt x="12889" y="1906"/>
                    <a:pt x="12889" y="1900"/>
                    <a:pt x="12886" y="1900"/>
                  </a:cubicBezTo>
                  <a:lnTo>
                    <a:pt x="12886" y="1900"/>
                  </a:lnTo>
                  <a:cubicBezTo>
                    <a:pt x="12883" y="1900"/>
                    <a:pt x="12877" y="1906"/>
                    <a:pt x="12871" y="1918"/>
                  </a:cubicBezTo>
                  <a:cubicBezTo>
                    <a:pt x="12859" y="1918"/>
                    <a:pt x="12859" y="1918"/>
                    <a:pt x="12848" y="1906"/>
                  </a:cubicBezTo>
                  <a:lnTo>
                    <a:pt x="12836" y="1906"/>
                  </a:lnTo>
                  <a:cubicBezTo>
                    <a:pt x="12836" y="1918"/>
                    <a:pt x="12812" y="1953"/>
                    <a:pt x="12812" y="1977"/>
                  </a:cubicBezTo>
                  <a:cubicBezTo>
                    <a:pt x="12800" y="1929"/>
                    <a:pt x="12776" y="1929"/>
                    <a:pt x="12800" y="1882"/>
                  </a:cubicBezTo>
                  <a:cubicBezTo>
                    <a:pt x="12812" y="1858"/>
                    <a:pt x="12824" y="1846"/>
                    <a:pt x="12824" y="1846"/>
                  </a:cubicBezTo>
                  <a:cubicBezTo>
                    <a:pt x="12824" y="1843"/>
                    <a:pt x="12822" y="1841"/>
                    <a:pt x="12819" y="1841"/>
                  </a:cubicBezTo>
                  <a:cubicBezTo>
                    <a:pt x="12811" y="1841"/>
                    <a:pt x="12794" y="1852"/>
                    <a:pt x="12776" y="1870"/>
                  </a:cubicBezTo>
                  <a:cubicBezTo>
                    <a:pt x="12776" y="1858"/>
                    <a:pt x="12788" y="1846"/>
                    <a:pt x="12788" y="1834"/>
                  </a:cubicBezTo>
                  <a:cubicBezTo>
                    <a:pt x="12788" y="1834"/>
                    <a:pt x="12788" y="1822"/>
                    <a:pt x="12788" y="1822"/>
                  </a:cubicBezTo>
                  <a:cubicBezTo>
                    <a:pt x="12774" y="1836"/>
                    <a:pt x="12766" y="1839"/>
                    <a:pt x="12760" y="1839"/>
                  </a:cubicBezTo>
                  <a:cubicBezTo>
                    <a:pt x="12755" y="1839"/>
                    <a:pt x="12752" y="1837"/>
                    <a:pt x="12749" y="1837"/>
                  </a:cubicBezTo>
                  <a:cubicBezTo>
                    <a:pt x="12746" y="1837"/>
                    <a:pt x="12744" y="1839"/>
                    <a:pt x="12740" y="1846"/>
                  </a:cubicBezTo>
                  <a:cubicBezTo>
                    <a:pt x="12740" y="1846"/>
                    <a:pt x="12740" y="1858"/>
                    <a:pt x="12752" y="1858"/>
                  </a:cubicBezTo>
                  <a:cubicBezTo>
                    <a:pt x="12727" y="1875"/>
                    <a:pt x="12708" y="1892"/>
                    <a:pt x="12703" y="1892"/>
                  </a:cubicBezTo>
                  <a:cubicBezTo>
                    <a:pt x="12701" y="1892"/>
                    <a:pt x="12701" y="1889"/>
                    <a:pt x="12705" y="1882"/>
                  </a:cubicBezTo>
                  <a:cubicBezTo>
                    <a:pt x="12725" y="1861"/>
                    <a:pt x="12719" y="1832"/>
                    <a:pt x="12740" y="1832"/>
                  </a:cubicBezTo>
                  <a:cubicBezTo>
                    <a:pt x="12743" y="1832"/>
                    <a:pt x="12747" y="1833"/>
                    <a:pt x="12752" y="1834"/>
                  </a:cubicBezTo>
                  <a:cubicBezTo>
                    <a:pt x="12759" y="1814"/>
                    <a:pt x="12759" y="1807"/>
                    <a:pt x="12756" y="1807"/>
                  </a:cubicBezTo>
                  <a:lnTo>
                    <a:pt x="12756" y="1807"/>
                  </a:lnTo>
                  <a:cubicBezTo>
                    <a:pt x="12749" y="1807"/>
                    <a:pt x="12726" y="1838"/>
                    <a:pt x="12719" y="1838"/>
                  </a:cubicBezTo>
                  <a:cubicBezTo>
                    <a:pt x="12717" y="1838"/>
                    <a:pt x="12717" y="1837"/>
                    <a:pt x="12717" y="1834"/>
                  </a:cubicBezTo>
                  <a:lnTo>
                    <a:pt x="12717" y="1798"/>
                  </a:lnTo>
                  <a:cubicBezTo>
                    <a:pt x="12725" y="1790"/>
                    <a:pt x="12731" y="1787"/>
                    <a:pt x="12735" y="1787"/>
                  </a:cubicBezTo>
                  <a:cubicBezTo>
                    <a:pt x="12739" y="1787"/>
                    <a:pt x="12742" y="1790"/>
                    <a:pt x="12746" y="1790"/>
                  </a:cubicBezTo>
                  <a:cubicBezTo>
                    <a:pt x="12747" y="1790"/>
                    <a:pt x="12750" y="1789"/>
                    <a:pt x="12752" y="1787"/>
                  </a:cubicBezTo>
                  <a:lnTo>
                    <a:pt x="12740" y="1787"/>
                  </a:lnTo>
                  <a:cubicBezTo>
                    <a:pt x="12747" y="1780"/>
                    <a:pt x="12753" y="1778"/>
                    <a:pt x="12758" y="1778"/>
                  </a:cubicBezTo>
                  <a:cubicBezTo>
                    <a:pt x="12768" y="1778"/>
                    <a:pt x="12777" y="1783"/>
                    <a:pt x="12791" y="1783"/>
                  </a:cubicBezTo>
                  <a:cubicBezTo>
                    <a:pt x="12800" y="1783"/>
                    <a:pt x="12811" y="1781"/>
                    <a:pt x="12824" y="1775"/>
                  </a:cubicBezTo>
                  <a:lnTo>
                    <a:pt x="12800" y="1739"/>
                  </a:lnTo>
                  <a:cubicBezTo>
                    <a:pt x="12796" y="1740"/>
                    <a:pt x="12792" y="1740"/>
                    <a:pt x="12788" y="1740"/>
                  </a:cubicBezTo>
                  <a:cubicBezTo>
                    <a:pt x="12747" y="1740"/>
                    <a:pt x="12722" y="1694"/>
                    <a:pt x="12673" y="1694"/>
                  </a:cubicBezTo>
                  <a:cubicBezTo>
                    <a:pt x="12661" y="1694"/>
                    <a:pt x="12648" y="1697"/>
                    <a:pt x="12633" y="1703"/>
                  </a:cubicBezTo>
                  <a:cubicBezTo>
                    <a:pt x="12633" y="1715"/>
                    <a:pt x="12633" y="1715"/>
                    <a:pt x="12621" y="1727"/>
                  </a:cubicBezTo>
                  <a:lnTo>
                    <a:pt x="12621" y="1715"/>
                  </a:lnTo>
                  <a:lnTo>
                    <a:pt x="12597" y="1739"/>
                  </a:lnTo>
                  <a:cubicBezTo>
                    <a:pt x="12621" y="1703"/>
                    <a:pt x="12609" y="1691"/>
                    <a:pt x="12609" y="1656"/>
                  </a:cubicBezTo>
                  <a:lnTo>
                    <a:pt x="12609" y="1656"/>
                  </a:lnTo>
                  <a:cubicBezTo>
                    <a:pt x="12609" y="1679"/>
                    <a:pt x="12609" y="1679"/>
                    <a:pt x="12586" y="1703"/>
                  </a:cubicBezTo>
                  <a:cubicBezTo>
                    <a:pt x="12570" y="1726"/>
                    <a:pt x="12560" y="1739"/>
                    <a:pt x="12554" y="1739"/>
                  </a:cubicBezTo>
                  <a:cubicBezTo>
                    <a:pt x="12551" y="1739"/>
                    <a:pt x="12550" y="1735"/>
                    <a:pt x="12550" y="1727"/>
                  </a:cubicBezTo>
                  <a:cubicBezTo>
                    <a:pt x="12562" y="1703"/>
                    <a:pt x="12574" y="1715"/>
                    <a:pt x="12574" y="1691"/>
                  </a:cubicBezTo>
                  <a:lnTo>
                    <a:pt x="12574" y="1691"/>
                  </a:lnTo>
                  <a:cubicBezTo>
                    <a:pt x="12574" y="1703"/>
                    <a:pt x="12562" y="1715"/>
                    <a:pt x="12550" y="1715"/>
                  </a:cubicBezTo>
                  <a:cubicBezTo>
                    <a:pt x="12562" y="1691"/>
                    <a:pt x="12550" y="1679"/>
                    <a:pt x="12562" y="1656"/>
                  </a:cubicBezTo>
                  <a:cubicBezTo>
                    <a:pt x="12568" y="1656"/>
                    <a:pt x="12571" y="1658"/>
                    <a:pt x="12571" y="1661"/>
                  </a:cubicBezTo>
                  <a:lnTo>
                    <a:pt x="12571" y="1661"/>
                  </a:lnTo>
                  <a:cubicBezTo>
                    <a:pt x="12576" y="1653"/>
                    <a:pt x="12581" y="1640"/>
                    <a:pt x="12597" y="1632"/>
                  </a:cubicBezTo>
                  <a:lnTo>
                    <a:pt x="12574" y="1632"/>
                  </a:lnTo>
                  <a:cubicBezTo>
                    <a:pt x="12586" y="1608"/>
                    <a:pt x="12597" y="1608"/>
                    <a:pt x="12609" y="1584"/>
                  </a:cubicBezTo>
                  <a:cubicBezTo>
                    <a:pt x="12574" y="1584"/>
                    <a:pt x="12526" y="1632"/>
                    <a:pt x="12502" y="1632"/>
                  </a:cubicBezTo>
                  <a:cubicBezTo>
                    <a:pt x="12513" y="1621"/>
                    <a:pt x="12542" y="1582"/>
                    <a:pt x="12540" y="1582"/>
                  </a:cubicBezTo>
                  <a:lnTo>
                    <a:pt x="12540" y="1582"/>
                  </a:lnTo>
                  <a:cubicBezTo>
                    <a:pt x="12540" y="1582"/>
                    <a:pt x="12539" y="1583"/>
                    <a:pt x="12538" y="1584"/>
                  </a:cubicBezTo>
                  <a:cubicBezTo>
                    <a:pt x="12538" y="1580"/>
                    <a:pt x="12536" y="1579"/>
                    <a:pt x="12533" y="1579"/>
                  </a:cubicBezTo>
                  <a:cubicBezTo>
                    <a:pt x="12522" y="1579"/>
                    <a:pt x="12497" y="1595"/>
                    <a:pt x="12478" y="1608"/>
                  </a:cubicBezTo>
                  <a:lnTo>
                    <a:pt x="12478" y="1608"/>
                  </a:lnTo>
                  <a:cubicBezTo>
                    <a:pt x="12442" y="1560"/>
                    <a:pt x="12407" y="1524"/>
                    <a:pt x="12395" y="1453"/>
                  </a:cubicBezTo>
                  <a:lnTo>
                    <a:pt x="12347" y="1489"/>
                  </a:lnTo>
                  <a:lnTo>
                    <a:pt x="12359" y="1453"/>
                  </a:lnTo>
                  <a:cubicBezTo>
                    <a:pt x="12336" y="1382"/>
                    <a:pt x="12276" y="1394"/>
                    <a:pt x="12228" y="1382"/>
                  </a:cubicBezTo>
                  <a:cubicBezTo>
                    <a:pt x="12205" y="1370"/>
                    <a:pt x="12240" y="1334"/>
                    <a:pt x="12240" y="1322"/>
                  </a:cubicBezTo>
                  <a:cubicBezTo>
                    <a:pt x="12235" y="1314"/>
                    <a:pt x="12228" y="1311"/>
                    <a:pt x="12220" y="1311"/>
                  </a:cubicBezTo>
                  <a:cubicBezTo>
                    <a:pt x="12198" y="1311"/>
                    <a:pt x="12169" y="1336"/>
                    <a:pt x="12143" y="1336"/>
                  </a:cubicBezTo>
                  <a:cubicBezTo>
                    <a:pt x="12140" y="1336"/>
                    <a:pt x="12136" y="1335"/>
                    <a:pt x="12133" y="1334"/>
                  </a:cubicBezTo>
                  <a:cubicBezTo>
                    <a:pt x="12145" y="1322"/>
                    <a:pt x="12181" y="1286"/>
                    <a:pt x="12181" y="1275"/>
                  </a:cubicBezTo>
                  <a:lnTo>
                    <a:pt x="12181" y="1275"/>
                  </a:lnTo>
                  <a:cubicBezTo>
                    <a:pt x="12161" y="1284"/>
                    <a:pt x="12150" y="1302"/>
                    <a:pt x="12146" y="1302"/>
                  </a:cubicBezTo>
                  <a:cubicBezTo>
                    <a:pt x="12145" y="1302"/>
                    <a:pt x="12145" y="1301"/>
                    <a:pt x="12145" y="1298"/>
                  </a:cubicBezTo>
                  <a:lnTo>
                    <a:pt x="12157" y="1286"/>
                  </a:lnTo>
                  <a:cubicBezTo>
                    <a:pt x="12169" y="1251"/>
                    <a:pt x="12145" y="1275"/>
                    <a:pt x="12133" y="1251"/>
                  </a:cubicBezTo>
                  <a:cubicBezTo>
                    <a:pt x="12128" y="1248"/>
                    <a:pt x="12121" y="1246"/>
                    <a:pt x="12112" y="1246"/>
                  </a:cubicBezTo>
                  <a:cubicBezTo>
                    <a:pt x="12086" y="1246"/>
                    <a:pt x="12048" y="1262"/>
                    <a:pt x="12002" y="1298"/>
                  </a:cubicBezTo>
                  <a:cubicBezTo>
                    <a:pt x="11978" y="1275"/>
                    <a:pt x="12038" y="1239"/>
                    <a:pt x="12038" y="1227"/>
                  </a:cubicBezTo>
                  <a:cubicBezTo>
                    <a:pt x="12042" y="1238"/>
                    <a:pt x="12045" y="1242"/>
                    <a:pt x="12049" y="1242"/>
                  </a:cubicBezTo>
                  <a:cubicBezTo>
                    <a:pt x="12057" y="1242"/>
                    <a:pt x="12065" y="1223"/>
                    <a:pt x="12074" y="1215"/>
                  </a:cubicBezTo>
                  <a:lnTo>
                    <a:pt x="12074" y="1215"/>
                  </a:lnTo>
                  <a:cubicBezTo>
                    <a:pt x="12070" y="1219"/>
                    <a:pt x="12064" y="1222"/>
                    <a:pt x="12060" y="1222"/>
                  </a:cubicBezTo>
                  <a:cubicBezTo>
                    <a:pt x="12051" y="1222"/>
                    <a:pt x="12046" y="1211"/>
                    <a:pt x="12062" y="1179"/>
                  </a:cubicBezTo>
                  <a:cubicBezTo>
                    <a:pt x="12056" y="1179"/>
                    <a:pt x="12050" y="1176"/>
                    <a:pt x="12042" y="1176"/>
                  </a:cubicBezTo>
                  <a:cubicBezTo>
                    <a:pt x="12035" y="1176"/>
                    <a:pt x="12026" y="1179"/>
                    <a:pt x="12014" y="1191"/>
                  </a:cubicBezTo>
                  <a:lnTo>
                    <a:pt x="12014" y="1191"/>
                  </a:lnTo>
                  <a:cubicBezTo>
                    <a:pt x="12016" y="1189"/>
                    <a:pt x="12018" y="1188"/>
                    <a:pt x="12020" y="1188"/>
                  </a:cubicBezTo>
                  <a:lnTo>
                    <a:pt x="12020" y="1188"/>
                  </a:lnTo>
                  <a:cubicBezTo>
                    <a:pt x="12025" y="1188"/>
                    <a:pt x="12021" y="1205"/>
                    <a:pt x="12002" y="1215"/>
                  </a:cubicBezTo>
                  <a:cubicBezTo>
                    <a:pt x="12002" y="1203"/>
                    <a:pt x="11966" y="1191"/>
                    <a:pt x="12002" y="1156"/>
                  </a:cubicBezTo>
                  <a:cubicBezTo>
                    <a:pt x="11931" y="1120"/>
                    <a:pt x="11871" y="1072"/>
                    <a:pt x="11812" y="1036"/>
                  </a:cubicBezTo>
                  <a:cubicBezTo>
                    <a:pt x="11788" y="1048"/>
                    <a:pt x="11812" y="1048"/>
                    <a:pt x="11800" y="1060"/>
                  </a:cubicBezTo>
                  <a:cubicBezTo>
                    <a:pt x="11792" y="1065"/>
                    <a:pt x="11788" y="1067"/>
                    <a:pt x="11785" y="1067"/>
                  </a:cubicBezTo>
                  <a:cubicBezTo>
                    <a:pt x="11778" y="1067"/>
                    <a:pt x="11785" y="1053"/>
                    <a:pt x="11778" y="1053"/>
                  </a:cubicBezTo>
                  <a:cubicBezTo>
                    <a:pt x="11776" y="1053"/>
                    <a:pt x="11772" y="1055"/>
                    <a:pt x="11764" y="1060"/>
                  </a:cubicBezTo>
                  <a:lnTo>
                    <a:pt x="11788" y="1036"/>
                  </a:lnTo>
                  <a:cubicBezTo>
                    <a:pt x="11785" y="1031"/>
                    <a:pt x="11780" y="1028"/>
                    <a:pt x="11774" y="1028"/>
                  </a:cubicBezTo>
                  <a:cubicBezTo>
                    <a:pt x="11754" y="1028"/>
                    <a:pt x="11720" y="1051"/>
                    <a:pt x="11693" y="1060"/>
                  </a:cubicBezTo>
                  <a:cubicBezTo>
                    <a:pt x="11716" y="1036"/>
                    <a:pt x="11693" y="1036"/>
                    <a:pt x="11716" y="1025"/>
                  </a:cubicBezTo>
                  <a:cubicBezTo>
                    <a:pt x="11705" y="1025"/>
                    <a:pt x="11765" y="903"/>
                    <a:pt x="11756" y="903"/>
                  </a:cubicBezTo>
                  <a:lnTo>
                    <a:pt x="11756" y="903"/>
                  </a:lnTo>
                  <a:cubicBezTo>
                    <a:pt x="11755" y="903"/>
                    <a:pt x="11754" y="904"/>
                    <a:pt x="11752" y="905"/>
                  </a:cubicBezTo>
                  <a:lnTo>
                    <a:pt x="11681" y="1036"/>
                  </a:lnTo>
                  <a:cubicBezTo>
                    <a:pt x="11681" y="1042"/>
                    <a:pt x="11678" y="1042"/>
                    <a:pt x="11675" y="1042"/>
                  </a:cubicBezTo>
                  <a:cubicBezTo>
                    <a:pt x="11672" y="1042"/>
                    <a:pt x="11669" y="1042"/>
                    <a:pt x="11669" y="1048"/>
                  </a:cubicBezTo>
                  <a:cubicBezTo>
                    <a:pt x="11669" y="1013"/>
                    <a:pt x="11681" y="977"/>
                    <a:pt x="11681" y="977"/>
                  </a:cubicBezTo>
                  <a:cubicBezTo>
                    <a:pt x="11687" y="959"/>
                    <a:pt x="11693" y="953"/>
                    <a:pt x="11697" y="953"/>
                  </a:cubicBezTo>
                  <a:cubicBezTo>
                    <a:pt x="11702" y="953"/>
                    <a:pt x="11705" y="959"/>
                    <a:pt x="11705" y="965"/>
                  </a:cubicBezTo>
                  <a:cubicBezTo>
                    <a:pt x="11740" y="917"/>
                    <a:pt x="11705" y="917"/>
                    <a:pt x="11740" y="870"/>
                  </a:cubicBezTo>
                  <a:lnTo>
                    <a:pt x="11740" y="870"/>
                  </a:lnTo>
                  <a:cubicBezTo>
                    <a:pt x="11728" y="870"/>
                    <a:pt x="11728" y="905"/>
                    <a:pt x="11705" y="917"/>
                  </a:cubicBezTo>
                  <a:cubicBezTo>
                    <a:pt x="11688" y="926"/>
                    <a:pt x="11672" y="945"/>
                    <a:pt x="11663" y="945"/>
                  </a:cubicBezTo>
                  <a:cubicBezTo>
                    <a:pt x="11659" y="945"/>
                    <a:pt x="11657" y="941"/>
                    <a:pt x="11657" y="929"/>
                  </a:cubicBezTo>
                  <a:lnTo>
                    <a:pt x="11609" y="965"/>
                  </a:lnTo>
                  <a:cubicBezTo>
                    <a:pt x="11621" y="947"/>
                    <a:pt x="11618" y="944"/>
                    <a:pt x="11612" y="944"/>
                  </a:cubicBezTo>
                  <a:cubicBezTo>
                    <a:pt x="11609" y="944"/>
                    <a:pt x="11606" y="945"/>
                    <a:pt x="11603" y="945"/>
                  </a:cubicBezTo>
                  <a:cubicBezTo>
                    <a:pt x="11600" y="945"/>
                    <a:pt x="11597" y="944"/>
                    <a:pt x="11597" y="941"/>
                  </a:cubicBezTo>
                  <a:lnTo>
                    <a:pt x="11621" y="917"/>
                  </a:lnTo>
                  <a:cubicBezTo>
                    <a:pt x="11609" y="917"/>
                    <a:pt x="11609" y="905"/>
                    <a:pt x="11609" y="882"/>
                  </a:cubicBezTo>
                  <a:cubicBezTo>
                    <a:pt x="11616" y="871"/>
                    <a:pt x="11620" y="868"/>
                    <a:pt x="11623" y="868"/>
                  </a:cubicBezTo>
                  <a:cubicBezTo>
                    <a:pt x="11626" y="868"/>
                    <a:pt x="11626" y="877"/>
                    <a:pt x="11628" y="877"/>
                  </a:cubicBezTo>
                  <a:cubicBezTo>
                    <a:pt x="11629" y="877"/>
                    <a:pt x="11630" y="875"/>
                    <a:pt x="11633" y="870"/>
                  </a:cubicBezTo>
                  <a:lnTo>
                    <a:pt x="11633" y="846"/>
                  </a:lnTo>
                  <a:cubicBezTo>
                    <a:pt x="11621" y="870"/>
                    <a:pt x="11597" y="882"/>
                    <a:pt x="11597" y="905"/>
                  </a:cubicBezTo>
                  <a:cubicBezTo>
                    <a:pt x="11570" y="933"/>
                    <a:pt x="11549" y="961"/>
                    <a:pt x="11530" y="961"/>
                  </a:cubicBezTo>
                  <a:cubicBezTo>
                    <a:pt x="11525" y="961"/>
                    <a:pt x="11519" y="958"/>
                    <a:pt x="11514" y="953"/>
                  </a:cubicBezTo>
                  <a:cubicBezTo>
                    <a:pt x="11526" y="905"/>
                    <a:pt x="11550" y="929"/>
                    <a:pt x="11562" y="882"/>
                  </a:cubicBezTo>
                  <a:cubicBezTo>
                    <a:pt x="11560" y="877"/>
                    <a:pt x="11557" y="875"/>
                    <a:pt x="11554" y="875"/>
                  </a:cubicBezTo>
                  <a:cubicBezTo>
                    <a:pt x="11530" y="875"/>
                    <a:pt x="11472" y="954"/>
                    <a:pt x="11457" y="954"/>
                  </a:cubicBezTo>
                  <a:cubicBezTo>
                    <a:pt x="11456" y="954"/>
                    <a:pt x="11455" y="954"/>
                    <a:pt x="11454" y="953"/>
                  </a:cubicBezTo>
                  <a:cubicBezTo>
                    <a:pt x="11451" y="943"/>
                    <a:pt x="11447" y="940"/>
                    <a:pt x="11442" y="940"/>
                  </a:cubicBezTo>
                  <a:cubicBezTo>
                    <a:pt x="11431" y="940"/>
                    <a:pt x="11417" y="955"/>
                    <a:pt x="11403" y="955"/>
                  </a:cubicBezTo>
                  <a:cubicBezTo>
                    <a:pt x="11400" y="955"/>
                    <a:pt x="11398" y="954"/>
                    <a:pt x="11395" y="953"/>
                  </a:cubicBezTo>
                  <a:cubicBezTo>
                    <a:pt x="11419" y="929"/>
                    <a:pt x="11395" y="917"/>
                    <a:pt x="11407" y="882"/>
                  </a:cubicBezTo>
                  <a:lnTo>
                    <a:pt x="11431" y="858"/>
                  </a:lnTo>
                  <a:lnTo>
                    <a:pt x="11431" y="858"/>
                  </a:lnTo>
                  <a:cubicBezTo>
                    <a:pt x="11428" y="860"/>
                    <a:pt x="11427" y="861"/>
                    <a:pt x="11425" y="861"/>
                  </a:cubicBezTo>
                  <a:cubicBezTo>
                    <a:pt x="11422" y="861"/>
                    <a:pt x="11422" y="857"/>
                    <a:pt x="11425" y="851"/>
                  </a:cubicBezTo>
                  <a:lnTo>
                    <a:pt x="11425" y="851"/>
                  </a:lnTo>
                  <a:cubicBezTo>
                    <a:pt x="11418" y="854"/>
                    <a:pt x="11412" y="855"/>
                    <a:pt x="11405" y="855"/>
                  </a:cubicBezTo>
                  <a:cubicBezTo>
                    <a:pt x="11399" y="855"/>
                    <a:pt x="11392" y="854"/>
                    <a:pt x="11384" y="854"/>
                  </a:cubicBezTo>
                  <a:cubicBezTo>
                    <a:pt x="11376" y="854"/>
                    <a:pt x="11368" y="855"/>
                    <a:pt x="11359" y="858"/>
                  </a:cubicBezTo>
                  <a:lnTo>
                    <a:pt x="11347" y="894"/>
                  </a:lnTo>
                  <a:cubicBezTo>
                    <a:pt x="11339" y="894"/>
                    <a:pt x="11321" y="899"/>
                    <a:pt x="11309" y="899"/>
                  </a:cubicBezTo>
                  <a:cubicBezTo>
                    <a:pt x="11304" y="899"/>
                    <a:pt x="11300" y="898"/>
                    <a:pt x="11300" y="894"/>
                  </a:cubicBezTo>
                  <a:cubicBezTo>
                    <a:pt x="11276" y="894"/>
                    <a:pt x="11264" y="917"/>
                    <a:pt x="11228" y="953"/>
                  </a:cubicBezTo>
                  <a:cubicBezTo>
                    <a:pt x="11228" y="917"/>
                    <a:pt x="11252" y="882"/>
                    <a:pt x="11276" y="846"/>
                  </a:cubicBezTo>
                  <a:cubicBezTo>
                    <a:pt x="11276" y="870"/>
                    <a:pt x="11288" y="858"/>
                    <a:pt x="11288" y="882"/>
                  </a:cubicBezTo>
                  <a:cubicBezTo>
                    <a:pt x="11317" y="862"/>
                    <a:pt x="11361" y="828"/>
                    <a:pt x="11383" y="828"/>
                  </a:cubicBezTo>
                  <a:cubicBezTo>
                    <a:pt x="11389" y="828"/>
                    <a:pt x="11393" y="829"/>
                    <a:pt x="11395" y="834"/>
                  </a:cubicBezTo>
                  <a:cubicBezTo>
                    <a:pt x="11417" y="808"/>
                    <a:pt x="11421" y="801"/>
                    <a:pt x="11418" y="801"/>
                  </a:cubicBezTo>
                  <a:lnTo>
                    <a:pt x="11418" y="801"/>
                  </a:lnTo>
                  <a:cubicBezTo>
                    <a:pt x="11414" y="801"/>
                    <a:pt x="11401" y="809"/>
                    <a:pt x="11392" y="809"/>
                  </a:cubicBezTo>
                  <a:cubicBezTo>
                    <a:pt x="11387" y="809"/>
                    <a:pt x="11383" y="806"/>
                    <a:pt x="11383" y="798"/>
                  </a:cubicBezTo>
                  <a:cubicBezTo>
                    <a:pt x="11387" y="795"/>
                    <a:pt x="11392" y="792"/>
                    <a:pt x="11398" y="789"/>
                  </a:cubicBezTo>
                  <a:lnTo>
                    <a:pt x="11398" y="789"/>
                  </a:lnTo>
                  <a:cubicBezTo>
                    <a:pt x="11398" y="790"/>
                    <a:pt x="11399" y="791"/>
                    <a:pt x="11401" y="791"/>
                  </a:cubicBezTo>
                  <a:cubicBezTo>
                    <a:pt x="11405" y="791"/>
                    <a:pt x="11410" y="786"/>
                    <a:pt x="11416" y="779"/>
                  </a:cubicBezTo>
                  <a:lnTo>
                    <a:pt x="11416" y="779"/>
                  </a:lnTo>
                  <a:cubicBezTo>
                    <a:pt x="11409" y="783"/>
                    <a:pt x="11403" y="786"/>
                    <a:pt x="11398" y="789"/>
                  </a:cubicBezTo>
                  <a:lnTo>
                    <a:pt x="11398" y="789"/>
                  </a:lnTo>
                  <a:cubicBezTo>
                    <a:pt x="11396" y="787"/>
                    <a:pt x="11395" y="782"/>
                    <a:pt x="11395" y="775"/>
                  </a:cubicBezTo>
                  <a:cubicBezTo>
                    <a:pt x="11393" y="775"/>
                    <a:pt x="11392" y="776"/>
                    <a:pt x="11390" y="776"/>
                  </a:cubicBezTo>
                  <a:cubicBezTo>
                    <a:pt x="11375" y="776"/>
                    <a:pt x="11394" y="715"/>
                    <a:pt x="11383" y="715"/>
                  </a:cubicBezTo>
                  <a:lnTo>
                    <a:pt x="11383" y="715"/>
                  </a:lnTo>
                  <a:cubicBezTo>
                    <a:pt x="11363" y="735"/>
                    <a:pt x="11335" y="780"/>
                    <a:pt x="11319" y="780"/>
                  </a:cubicBezTo>
                  <a:cubicBezTo>
                    <a:pt x="11316" y="780"/>
                    <a:pt x="11314" y="778"/>
                    <a:pt x="11312" y="775"/>
                  </a:cubicBezTo>
                  <a:lnTo>
                    <a:pt x="11347" y="739"/>
                  </a:lnTo>
                  <a:cubicBezTo>
                    <a:pt x="11344" y="735"/>
                    <a:pt x="11340" y="734"/>
                    <a:pt x="11337" y="734"/>
                  </a:cubicBezTo>
                  <a:cubicBezTo>
                    <a:pt x="11318" y="734"/>
                    <a:pt x="11300" y="776"/>
                    <a:pt x="11281" y="776"/>
                  </a:cubicBezTo>
                  <a:cubicBezTo>
                    <a:pt x="11280" y="776"/>
                    <a:pt x="11278" y="775"/>
                    <a:pt x="11276" y="775"/>
                  </a:cubicBezTo>
                  <a:cubicBezTo>
                    <a:pt x="11276" y="786"/>
                    <a:pt x="11240" y="822"/>
                    <a:pt x="11264" y="822"/>
                  </a:cubicBezTo>
                  <a:cubicBezTo>
                    <a:pt x="11252" y="834"/>
                    <a:pt x="11240" y="840"/>
                    <a:pt x="11231" y="840"/>
                  </a:cubicBezTo>
                  <a:cubicBezTo>
                    <a:pt x="11222" y="840"/>
                    <a:pt x="11216" y="834"/>
                    <a:pt x="11216" y="822"/>
                  </a:cubicBezTo>
                  <a:cubicBezTo>
                    <a:pt x="11204" y="822"/>
                    <a:pt x="11204" y="834"/>
                    <a:pt x="11193" y="846"/>
                  </a:cubicBezTo>
                  <a:cubicBezTo>
                    <a:pt x="11193" y="862"/>
                    <a:pt x="11198" y="866"/>
                    <a:pt x="11204" y="866"/>
                  </a:cubicBezTo>
                  <a:cubicBezTo>
                    <a:pt x="11210" y="866"/>
                    <a:pt x="11217" y="862"/>
                    <a:pt x="11221" y="862"/>
                  </a:cubicBezTo>
                  <a:cubicBezTo>
                    <a:pt x="11224" y="862"/>
                    <a:pt x="11224" y="866"/>
                    <a:pt x="11216" y="882"/>
                  </a:cubicBezTo>
                  <a:lnTo>
                    <a:pt x="11252" y="846"/>
                  </a:lnTo>
                  <a:lnTo>
                    <a:pt x="11252" y="846"/>
                  </a:lnTo>
                  <a:cubicBezTo>
                    <a:pt x="11264" y="870"/>
                    <a:pt x="11240" y="905"/>
                    <a:pt x="11228" y="917"/>
                  </a:cubicBezTo>
                  <a:cubicBezTo>
                    <a:pt x="11218" y="938"/>
                    <a:pt x="11213" y="945"/>
                    <a:pt x="11212" y="945"/>
                  </a:cubicBezTo>
                  <a:cubicBezTo>
                    <a:pt x="11209" y="945"/>
                    <a:pt x="11213" y="927"/>
                    <a:pt x="11207" y="927"/>
                  </a:cubicBezTo>
                  <a:cubicBezTo>
                    <a:pt x="11205" y="927"/>
                    <a:pt x="11200" y="931"/>
                    <a:pt x="11193" y="941"/>
                  </a:cubicBezTo>
                  <a:lnTo>
                    <a:pt x="11204" y="941"/>
                  </a:lnTo>
                  <a:cubicBezTo>
                    <a:pt x="11191" y="968"/>
                    <a:pt x="11178" y="976"/>
                    <a:pt x="11169" y="976"/>
                  </a:cubicBezTo>
                  <a:cubicBezTo>
                    <a:pt x="11162" y="976"/>
                    <a:pt x="11157" y="970"/>
                    <a:pt x="11157" y="965"/>
                  </a:cubicBezTo>
                  <a:cubicBezTo>
                    <a:pt x="11157" y="941"/>
                    <a:pt x="11145" y="917"/>
                    <a:pt x="11157" y="894"/>
                  </a:cubicBezTo>
                  <a:lnTo>
                    <a:pt x="11193" y="882"/>
                  </a:lnTo>
                  <a:cubicBezTo>
                    <a:pt x="11193" y="875"/>
                    <a:pt x="11190" y="873"/>
                    <a:pt x="11186" y="873"/>
                  </a:cubicBezTo>
                  <a:cubicBezTo>
                    <a:pt x="11178" y="873"/>
                    <a:pt x="11162" y="884"/>
                    <a:pt x="11152" y="884"/>
                  </a:cubicBezTo>
                  <a:cubicBezTo>
                    <a:pt x="11149" y="884"/>
                    <a:pt x="11147" y="883"/>
                    <a:pt x="11145" y="882"/>
                  </a:cubicBezTo>
                  <a:cubicBezTo>
                    <a:pt x="11145" y="882"/>
                    <a:pt x="11145" y="870"/>
                    <a:pt x="11145" y="858"/>
                  </a:cubicBezTo>
                  <a:cubicBezTo>
                    <a:pt x="11145" y="858"/>
                    <a:pt x="11134" y="863"/>
                    <a:pt x="11124" y="863"/>
                  </a:cubicBezTo>
                  <a:cubicBezTo>
                    <a:pt x="11118" y="863"/>
                    <a:pt x="11113" y="862"/>
                    <a:pt x="11109" y="858"/>
                  </a:cubicBezTo>
                  <a:lnTo>
                    <a:pt x="11097" y="882"/>
                  </a:lnTo>
                  <a:lnTo>
                    <a:pt x="11109" y="870"/>
                  </a:lnTo>
                  <a:lnTo>
                    <a:pt x="11109" y="870"/>
                  </a:lnTo>
                  <a:cubicBezTo>
                    <a:pt x="11121" y="870"/>
                    <a:pt x="11121" y="894"/>
                    <a:pt x="11097" y="917"/>
                  </a:cubicBezTo>
                  <a:cubicBezTo>
                    <a:pt x="11095" y="918"/>
                    <a:pt x="11093" y="919"/>
                    <a:pt x="11092" y="919"/>
                  </a:cubicBezTo>
                  <a:cubicBezTo>
                    <a:pt x="11078" y="919"/>
                    <a:pt x="11098" y="867"/>
                    <a:pt x="11109" y="834"/>
                  </a:cubicBezTo>
                  <a:cubicBezTo>
                    <a:pt x="11116" y="824"/>
                    <a:pt x="11120" y="821"/>
                    <a:pt x="11122" y="821"/>
                  </a:cubicBezTo>
                  <a:cubicBezTo>
                    <a:pt x="11128" y="821"/>
                    <a:pt x="11128" y="836"/>
                    <a:pt x="11138" y="836"/>
                  </a:cubicBezTo>
                  <a:cubicBezTo>
                    <a:pt x="11140" y="836"/>
                    <a:pt x="11142" y="835"/>
                    <a:pt x="11145" y="834"/>
                  </a:cubicBezTo>
                  <a:cubicBezTo>
                    <a:pt x="11157" y="786"/>
                    <a:pt x="11121" y="822"/>
                    <a:pt x="11121" y="786"/>
                  </a:cubicBezTo>
                  <a:cubicBezTo>
                    <a:pt x="11133" y="771"/>
                    <a:pt x="11140" y="767"/>
                    <a:pt x="11144" y="767"/>
                  </a:cubicBezTo>
                  <a:cubicBezTo>
                    <a:pt x="11148" y="767"/>
                    <a:pt x="11151" y="771"/>
                    <a:pt x="11154" y="771"/>
                  </a:cubicBezTo>
                  <a:cubicBezTo>
                    <a:pt x="11157" y="771"/>
                    <a:pt x="11161" y="767"/>
                    <a:pt x="11169" y="751"/>
                  </a:cubicBezTo>
                  <a:cubicBezTo>
                    <a:pt x="11167" y="749"/>
                    <a:pt x="11165" y="748"/>
                    <a:pt x="11163" y="748"/>
                  </a:cubicBezTo>
                  <a:cubicBezTo>
                    <a:pt x="11156" y="748"/>
                    <a:pt x="11149" y="759"/>
                    <a:pt x="11142" y="759"/>
                  </a:cubicBezTo>
                  <a:cubicBezTo>
                    <a:pt x="11139" y="759"/>
                    <a:pt x="11136" y="757"/>
                    <a:pt x="11133" y="751"/>
                  </a:cubicBezTo>
                  <a:cubicBezTo>
                    <a:pt x="11145" y="727"/>
                    <a:pt x="11157" y="727"/>
                    <a:pt x="11181" y="703"/>
                  </a:cubicBezTo>
                  <a:lnTo>
                    <a:pt x="11169" y="681"/>
                  </a:lnTo>
                  <a:lnTo>
                    <a:pt x="11169" y="681"/>
                  </a:lnTo>
                  <a:cubicBezTo>
                    <a:pt x="11166" y="685"/>
                    <a:pt x="11161" y="689"/>
                    <a:pt x="11157" y="691"/>
                  </a:cubicBezTo>
                  <a:lnTo>
                    <a:pt x="11145" y="667"/>
                  </a:lnTo>
                  <a:cubicBezTo>
                    <a:pt x="11157" y="644"/>
                    <a:pt x="11193" y="632"/>
                    <a:pt x="11193" y="596"/>
                  </a:cubicBezTo>
                  <a:lnTo>
                    <a:pt x="11193" y="596"/>
                  </a:lnTo>
                  <a:lnTo>
                    <a:pt x="11169" y="608"/>
                  </a:lnTo>
                  <a:cubicBezTo>
                    <a:pt x="11157" y="620"/>
                    <a:pt x="11169" y="632"/>
                    <a:pt x="11145" y="655"/>
                  </a:cubicBezTo>
                  <a:cubicBezTo>
                    <a:pt x="11145" y="652"/>
                    <a:pt x="11144" y="651"/>
                    <a:pt x="11143" y="651"/>
                  </a:cubicBezTo>
                  <a:cubicBezTo>
                    <a:pt x="11135" y="651"/>
                    <a:pt x="11106" y="705"/>
                    <a:pt x="11085" y="715"/>
                  </a:cubicBezTo>
                  <a:cubicBezTo>
                    <a:pt x="11073" y="715"/>
                    <a:pt x="11073" y="703"/>
                    <a:pt x="11073" y="691"/>
                  </a:cubicBezTo>
                  <a:cubicBezTo>
                    <a:pt x="11038" y="727"/>
                    <a:pt x="11014" y="703"/>
                    <a:pt x="10966" y="739"/>
                  </a:cubicBezTo>
                  <a:cubicBezTo>
                    <a:pt x="10990" y="715"/>
                    <a:pt x="10990" y="691"/>
                    <a:pt x="11002" y="655"/>
                  </a:cubicBezTo>
                  <a:cubicBezTo>
                    <a:pt x="11003" y="657"/>
                    <a:pt x="11005" y="657"/>
                    <a:pt x="11006" y="657"/>
                  </a:cubicBezTo>
                  <a:cubicBezTo>
                    <a:pt x="11019" y="657"/>
                    <a:pt x="11039" y="616"/>
                    <a:pt x="11050" y="584"/>
                  </a:cubicBezTo>
                  <a:lnTo>
                    <a:pt x="11050" y="584"/>
                  </a:lnTo>
                  <a:cubicBezTo>
                    <a:pt x="11038" y="584"/>
                    <a:pt x="11014" y="632"/>
                    <a:pt x="11014" y="644"/>
                  </a:cubicBezTo>
                  <a:cubicBezTo>
                    <a:pt x="11012" y="639"/>
                    <a:pt x="11009" y="638"/>
                    <a:pt x="11007" y="638"/>
                  </a:cubicBezTo>
                  <a:cubicBezTo>
                    <a:pt x="10999" y="638"/>
                    <a:pt x="10990" y="651"/>
                    <a:pt x="10984" y="651"/>
                  </a:cubicBezTo>
                  <a:cubicBezTo>
                    <a:pt x="10980" y="651"/>
                    <a:pt x="10978" y="646"/>
                    <a:pt x="10978" y="632"/>
                  </a:cubicBezTo>
                  <a:cubicBezTo>
                    <a:pt x="10978" y="620"/>
                    <a:pt x="11014" y="596"/>
                    <a:pt x="11014" y="572"/>
                  </a:cubicBezTo>
                  <a:cubicBezTo>
                    <a:pt x="11013" y="571"/>
                    <a:pt x="11012" y="571"/>
                    <a:pt x="11011" y="571"/>
                  </a:cubicBezTo>
                  <a:cubicBezTo>
                    <a:pt x="11002" y="571"/>
                    <a:pt x="10992" y="613"/>
                    <a:pt x="10976" y="613"/>
                  </a:cubicBezTo>
                  <a:cubicBezTo>
                    <a:pt x="10973" y="613"/>
                    <a:pt x="10970" y="611"/>
                    <a:pt x="10966" y="608"/>
                  </a:cubicBezTo>
                  <a:cubicBezTo>
                    <a:pt x="10978" y="608"/>
                    <a:pt x="10978" y="596"/>
                    <a:pt x="10978" y="596"/>
                  </a:cubicBezTo>
                  <a:cubicBezTo>
                    <a:pt x="10978" y="589"/>
                    <a:pt x="10976" y="586"/>
                    <a:pt x="10973" y="586"/>
                  </a:cubicBezTo>
                  <a:cubicBezTo>
                    <a:pt x="10965" y="586"/>
                    <a:pt x="10951" y="603"/>
                    <a:pt x="10943" y="620"/>
                  </a:cubicBezTo>
                  <a:cubicBezTo>
                    <a:pt x="10966" y="548"/>
                    <a:pt x="10907" y="608"/>
                    <a:pt x="10943" y="548"/>
                  </a:cubicBezTo>
                  <a:cubicBezTo>
                    <a:pt x="10907" y="548"/>
                    <a:pt x="10931" y="584"/>
                    <a:pt x="10919" y="608"/>
                  </a:cubicBezTo>
                  <a:cubicBezTo>
                    <a:pt x="10914" y="610"/>
                    <a:pt x="10910" y="611"/>
                    <a:pt x="10906" y="611"/>
                  </a:cubicBezTo>
                  <a:cubicBezTo>
                    <a:pt x="10891" y="611"/>
                    <a:pt x="10883" y="594"/>
                    <a:pt x="10883" y="584"/>
                  </a:cubicBezTo>
                  <a:cubicBezTo>
                    <a:pt x="10891" y="584"/>
                    <a:pt x="10899" y="579"/>
                    <a:pt x="10903" y="579"/>
                  </a:cubicBezTo>
                  <a:cubicBezTo>
                    <a:pt x="10905" y="579"/>
                    <a:pt x="10907" y="580"/>
                    <a:pt x="10907" y="584"/>
                  </a:cubicBezTo>
                  <a:lnTo>
                    <a:pt x="10919" y="536"/>
                  </a:lnTo>
                  <a:cubicBezTo>
                    <a:pt x="10917" y="529"/>
                    <a:pt x="10914" y="526"/>
                    <a:pt x="10911" y="526"/>
                  </a:cubicBezTo>
                  <a:cubicBezTo>
                    <a:pt x="10896" y="526"/>
                    <a:pt x="10870" y="583"/>
                    <a:pt x="10855" y="583"/>
                  </a:cubicBezTo>
                  <a:cubicBezTo>
                    <a:pt x="10852" y="583"/>
                    <a:pt x="10849" y="580"/>
                    <a:pt x="10847" y="572"/>
                  </a:cubicBezTo>
                  <a:cubicBezTo>
                    <a:pt x="10871" y="560"/>
                    <a:pt x="10859" y="536"/>
                    <a:pt x="10883" y="513"/>
                  </a:cubicBezTo>
                  <a:lnTo>
                    <a:pt x="10883" y="513"/>
                  </a:lnTo>
                  <a:cubicBezTo>
                    <a:pt x="10880" y="516"/>
                    <a:pt x="10877" y="516"/>
                    <a:pt x="10874" y="516"/>
                  </a:cubicBezTo>
                  <a:cubicBezTo>
                    <a:pt x="10871" y="516"/>
                    <a:pt x="10869" y="516"/>
                    <a:pt x="10867" y="516"/>
                  </a:cubicBezTo>
                  <a:cubicBezTo>
                    <a:pt x="10862" y="516"/>
                    <a:pt x="10859" y="519"/>
                    <a:pt x="10859" y="536"/>
                  </a:cubicBezTo>
                  <a:cubicBezTo>
                    <a:pt x="10847" y="536"/>
                    <a:pt x="10847" y="524"/>
                    <a:pt x="10847" y="513"/>
                  </a:cubicBezTo>
                  <a:cubicBezTo>
                    <a:pt x="10823" y="524"/>
                    <a:pt x="10812" y="524"/>
                    <a:pt x="10788" y="548"/>
                  </a:cubicBezTo>
                  <a:cubicBezTo>
                    <a:pt x="10776" y="536"/>
                    <a:pt x="10776" y="501"/>
                    <a:pt x="10776" y="489"/>
                  </a:cubicBezTo>
                  <a:cubicBezTo>
                    <a:pt x="10773" y="490"/>
                    <a:pt x="10770" y="490"/>
                    <a:pt x="10768" y="490"/>
                  </a:cubicBezTo>
                  <a:cubicBezTo>
                    <a:pt x="10743" y="490"/>
                    <a:pt x="10729" y="448"/>
                    <a:pt x="10699" y="448"/>
                  </a:cubicBezTo>
                  <a:cubicBezTo>
                    <a:pt x="10694" y="448"/>
                    <a:pt x="10687" y="450"/>
                    <a:pt x="10681" y="453"/>
                  </a:cubicBezTo>
                  <a:cubicBezTo>
                    <a:pt x="10678" y="450"/>
                    <a:pt x="10675" y="449"/>
                    <a:pt x="10673" y="449"/>
                  </a:cubicBezTo>
                  <a:cubicBezTo>
                    <a:pt x="10660" y="449"/>
                    <a:pt x="10665" y="502"/>
                    <a:pt x="10649" y="502"/>
                  </a:cubicBezTo>
                  <a:cubicBezTo>
                    <a:pt x="10648" y="502"/>
                    <a:pt x="10646" y="501"/>
                    <a:pt x="10645" y="501"/>
                  </a:cubicBezTo>
                  <a:cubicBezTo>
                    <a:pt x="10669" y="453"/>
                    <a:pt x="10645" y="453"/>
                    <a:pt x="10645" y="429"/>
                  </a:cubicBezTo>
                  <a:cubicBezTo>
                    <a:pt x="10636" y="412"/>
                    <a:pt x="10625" y="409"/>
                    <a:pt x="10613" y="409"/>
                  </a:cubicBezTo>
                  <a:cubicBezTo>
                    <a:pt x="10605" y="409"/>
                    <a:pt x="10597" y="410"/>
                    <a:pt x="10590" y="410"/>
                  </a:cubicBezTo>
                  <a:cubicBezTo>
                    <a:pt x="10577" y="410"/>
                    <a:pt x="10566" y="406"/>
                    <a:pt x="10562" y="382"/>
                  </a:cubicBezTo>
                  <a:cubicBezTo>
                    <a:pt x="10562" y="382"/>
                    <a:pt x="10573" y="370"/>
                    <a:pt x="10573" y="370"/>
                  </a:cubicBezTo>
                  <a:cubicBezTo>
                    <a:pt x="10562" y="334"/>
                    <a:pt x="10538" y="346"/>
                    <a:pt x="10514" y="322"/>
                  </a:cubicBezTo>
                  <a:lnTo>
                    <a:pt x="10526" y="322"/>
                  </a:lnTo>
                  <a:cubicBezTo>
                    <a:pt x="10515" y="295"/>
                    <a:pt x="10499" y="288"/>
                    <a:pt x="10482" y="288"/>
                  </a:cubicBezTo>
                  <a:cubicBezTo>
                    <a:pt x="10461" y="288"/>
                    <a:pt x="10438" y="298"/>
                    <a:pt x="10419" y="298"/>
                  </a:cubicBezTo>
                  <a:cubicBezTo>
                    <a:pt x="10419" y="286"/>
                    <a:pt x="10431" y="274"/>
                    <a:pt x="10431" y="263"/>
                  </a:cubicBezTo>
                  <a:cubicBezTo>
                    <a:pt x="10424" y="256"/>
                    <a:pt x="10414" y="246"/>
                    <a:pt x="10400" y="246"/>
                  </a:cubicBezTo>
                  <a:cubicBezTo>
                    <a:pt x="10389" y="246"/>
                    <a:pt x="10375" y="253"/>
                    <a:pt x="10359" y="274"/>
                  </a:cubicBezTo>
                  <a:cubicBezTo>
                    <a:pt x="10359" y="245"/>
                    <a:pt x="10357" y="240"/>
                    <a:pt x="10354" y="240"/>
                  </a:cubicBezTo>
                  <a:cubicBezTo>
                    <a:pt x="10352" y="240"/>
                    <a:pt x="10350" y="241"/>
                    <a:pt x="10348" y="241"/>
                  </a:cubicBezTo>
                  <a:cubicBezTo>
                    <a:pt x="10344" y="241"/>
                    <a:pt x="10340" y="237"/>
                    <a:pt x="10335" y="215"/>
                  </a:cubicBezTo>
                  <a:cubicBezTo>
                    <a:pt x="10335" y="209"/>
                    <a:pt x="10338" y="209"/>
                    <a:pt x="10341" y="209"/>
                  </a:cubicBezTo>
                  <a:cubicBezTo>
                    <a:pt x="10344" y="209"/>
                    <a:pt x="10347" y="209"/>
                    <a:pt x="10347" y="203"/>
                  </a:cubicBezTo>
                  <a:cubicBezTo>
                    <a:pt x="10335" y="179"/>
                    <a:pt x="10323" y="191"/>
                    <a:pt x="10311" y="179"/>
                  </a:cubicBezTo>
                  <a:cubicBezTo>
                    <a:pt x="10283" y="189"/>
                    <a:pt x="10254" y="237"/>
                    <a:pt x="10232" y="237"/>
                  </a:cubicBezTo>
                  <a:cubicBezTo>
                    <a:pt x="10226" y="237"/>
                    <a:pt x="10221" y="234"/>
                    <a:pt x="10216" y="227"/>
                  </a:cubicBezTo>
                  <a:cubicBezTo>
                    <a:pt x="10240" y="155"/>
                    <a:pt x="10240" y="215"/>
                    <a:pt x="10264" y="155"/>
                  </a:cubicBezTo>
                  <a:lnTo>
                    <a:pt x="10264" y="155"/>
                  </a:lnTo>
                  <a:cubicBezTo>
                    <a:pt x="10257" y="162"/>
                    <a:pt x="10250" y="169"/>
                    <a:pt x="10246" y="169"/>
                  </a:cubicBezTo>
                  <a:cubicBezTo>
                    <a:pt x="10242" y="169"/>
                    <a:pt x="10240" y="165"/>
                    <a:pt x="10240" y="155"/>
                  </a:cubicBezTo>
                  <a:cubicBezTo>
                    <a:pt x="10252" y="132"/>
                    <a:pt x="10252" y="143"/>
                    <a:pt x="10264" y="120"/>
                  </a:cubicBezTo>
                  <a:cubicBezTo>
                    <a:pt x="10264" y="117"/>
                    <a:pt x="10263" y="115"/>
                    <a:pt x="10261" y="115"/>
                  </a:cubicBezTo>
                  <a:cubicBezTo>
                    <a:pt x="10251" y="115"/>
                    <a:pt x="10211" y="168"/>
                    <a:pt x="10205" y="168"/>
                  </a:cubicBezTo>
                  <a:cubicBezTo>
                    <a:pt x="10205" y="168"/>
                    <a:pt x="10204" y="168"/>
                    <a:pt x="10204" y="167"/>
                  </a:cubicBezTo>
                  <a:cubicBezTo>
                    <a:pt x="10192" y="191"/>
                    <a:pt x="10192" y="191"/>
                    <a:pt x="10204" y="191"/>
                  </a:cubicBezTo>
                  <a:cubicBezTo>
                    <a:pt x="10197" y="205"/>
                    <a:pt x="10191" y="210"/>
                    <a:pt x="10186" y="210"/>
                  </a:cubicBezTo>
                  <a:cubicBezTo>
                    <a:pt x="10174" y="210"/>
                    <a:pt x="10165" y="189"/>
                    <a:pt x="10151" y="189"/>
                  </a:cubicBezTo>
                  <a:cubicBezTo>
                    <a:pt x="10149" y="189"/>
                    <a:pt x="10147" y="190"/>
                    <a:pt x="10145" y="191"/>
                  </a:cubicBezTo>
                  <a:cubicBezTo>
                    <a:pt x="10145" y="203"/>
                    <a:pt x="10157" y="215"/>
                    <a:pt x="10145" y="251"/>
                  </a:cubicBezTo>
                  <a:cubicBezTo>
                    <a:pt x="10141" y="247"/>
                    <a:pt x="10137" y="245"/>
                    <a:pt x="10132" y="245"/>
                  </a:cubicBezTo>
                  <a:cubicBezTo>
                    <a:pt x="10110" y="245"/>
                    <a:pt x="10081" y="290"/>
                    <a:pt x="10061" y="310"/>
                  </a:cubicBezTo>
                  <a:cubicBezTo>
                    <a:pt x="10050" y="274"/>
                    <a:pt x="10097" y="263"/>
                    <a:pt x="10121" y="203"/>
                  </a:cubicBezTo>
                  <a:cubicBezTo>
                    <a:pt x="10121" y="191"/>
                    <a:pt x="10133" y="143"/>
                    <a:pt x="10145" y="132"/>
                  </a:cubicBezTo>
                  <a:cubicBezTo>
                    <a:pt x="10142" y="126"/>
                    <a:pt x="10138" y="124"/>
                    <a:pt x="10133" y="124"/>
                  </a:cubicBezTo>
                  <a:cubicBezTo>
                    <a:pt x="10116" y="124"/>
                    <a:pt x="10091" y="146"/>
                    <a:pt x="10073" y="155"/>
                  </a:cubicBezTo>
                  <a:lnTo>
                    <a:pt x="10085" y="143"/>
                  </a:lnTo>
                  <a:cubicBezTo>
                    <a:pt x="10083" y="142"/>
                    <a:pt x="10081" y="142"/>
                    <a:pt x="10078" y="142"/>
                  </a:cubicBezTo>
                  <a:cubicBezTo>
                    <a:pt x="10059" y="142"/>
                    <a:pt x="10033" y="167"/>
                    <a:pt x="10016" y="167"/>
                  </a:cubicBezTo>
                  <a:cubicBezTo>
                    <a:pt x="10010" y="167"/>
                    <a:pt x="10005" y="164"/>
                    <a:pt x="10002" y="155"/>
                  </a:cubicBezTo>
                  <a:lnTo>
                    <a:pt x="10002" y="167"/>
                  </a:lnTo>
                  <a:cubicBezTo>
                    <a:pt x="10002" y="179"/>
                    <a:pt x="9990" y="167"/>
                    <a:pt x="9966" y="191"/>
                  </a:cubicBezTo>
                  <a:cubicBezTo>
                    <a:pt x="9976" y="172"/>
                    <a:pt x="9978" y="153"/>
                    <a:pt x="9984" y="140"/>
                  </a:cubicBezTo>
                  <a:lnTo>
                    <a:pt x="9984" y="140"/>
                  </a:lnTo>
                  <a:cubicBezTo>
                    <a:pt x="9940" y="199"/>
                    <a:pt x="9917" y="158"/>
                    <a:pt x="9871" y="215"/>
                  </a:cubicBezTo>
                  <a:cubicBezTo>
                    <a:pt x="9871" y="203"/>
                    <a:pt x="9895" y="167"/>
                    <a:pt x="9907" y="155"/>
                  </a:cubicBezTo>
                  <a:cubicBezTo>
                    <a:pt x="9914" y="162"/>
                    <a:pt x="9916" y="169"/>
                    <a:pt x="9920" y="169"/>
                  </a:cubicBezTo>
                  <a:cubicBezTo>
                    <a:pt x="9923" y="169"/>
                    <a:pt x="9925" y="165"/>
                    <a:pt x="9930" y="155"/>
                  </a:cubicBezTo>
                  <a:cubicBezTo>
                    <a:pt x="9919" y="155"/>
                    <a:pt x="9919" y="132"/>
                    <a:pt x="9930" y="108"/>
                  </a:cubicBezTo>
                  <a:lnTo>
                    <a:pt x="9930" y="108"/>
                  </a:lnTo>
                  <a:cubicBezTo>
                    <a:pt x="9907" y="143"/>
                    <a:pt x="9883" y="155"/>
                    <a:pt x="9859" y="167"/>
                  </a:cubicBezTo>
                  <a:cubicBezTo>
                    <a:pt x="9847" y="167"/>
                    <a:pt x="9823" y="167"/>
                    <a:pt x="9859" y="155"/>
                  </a:cubicBezTo>
                  <a:lnTo>
                    <a:pt x="9847" y="155"/>
                  </a:lnTo>
                  <a:cubicBezTo>
                    <a:pt x="9847" y="143"/>
                    <a:pt x="9847" y="143"/>
                    <a:pt x="9847" y="143"/>
                  </a:cubicBezTo>
                  <a:lnTo>
                    <a:pt x="9907" y="132"/>
                  </a:lnTo>
                  <a:lnTo>
                    <a:pt x="9871" y="132"/>
                  </a:lnTo>
                  <a:cubicBezTo>
                    <a:pt x="9877" y="126"/>
                    <a:pt x="9877" y="123"/>
                    <a:pt x="9872" y="123"/>
                  </a:cubicBezTo>
                  <a:cubicBezTo>
                    <a:pt x="9868" y="123"/>
                    <a:pt x="9859" y="126"/>
                    <a:pt x="9847" y="132"/>
                  </a:cubicBezTo>
                  <a:lnTo>
                    <a:pt x="9835" y="132"/>
                  </a:lnTo>
                  <a:cubicBezTo>
                    <a:pt x="9835" y="132"/>
                    <a:pt x="9835" y="132"/>
                    <a:pt x="9835" y="143"/>
                  </a:cubicBezTo>
                  <a:cubicBezTo>
                    <a:pt x="9835" y="143"/>
                    <a:pt x="9823" y="143"/>
                    <a:pt x="9823" y="155"/>
                  </a:cubicBezTo>
                  <a:cubicBezTo>
                    <a:pt x="9811" y="167"/>
                    <a:pt x="9811" y="167"/>
                    <a:pt x="9800" y="167"/>
                  </a:cubicBezTo>
                  <a:cubicBezTo>
                    <a:pt x="9811" y="155"/>
                    <a:pt x="9811" y="155"/>
                    <a:pt x="9811" y="155"/>
                  </a:cubicBezTo>
                  <a:cubicBezTo>
                    <a:pt x="9811" y="143"/>
                    <a:pt x="9811" y="143"/>
                    <a:pt x="9811" y="143"/>
                  </a:cubicBezTo>
                  <a:cubicBezTo>
                    <a:pt x="9823" y="132"/>
                    <a:pt x="9823" y="132"/>
                    <a:pt x="9835" y="132"/>
                  </a:cubicBezTo>
                  <a:lnTo>
                    <a:pt x="9811" y="132"/>
                  </a:lnTo>
                  <a:cubicBezTo>
                    <a:pt x="9811" y="128"/>
                    <a:pt x="9810" y="126"/>
                    <a:pt x="9808" y="126"/>
                  </a:cubicBezTo>
                  <a:cubicBezTo>
                    <a:pt x="9805" y="126"/>
                    <a:pt x="9800" y="132"/>
                    <a:pt x="9800" y="132"/>
                  </a:cubicBezTo>
                  <a:cubicBezTo>
                    <a:pt x="9788" y="143"/>
                    <a:pt x="9788" y="143"/>
                    <a:pt x="9776" y="143"/>
                  </a:cubicBezTo>
                  <a:lnTo>
                    <a:pt x="9728" y="143"/>
                  </a:lnTo>
                  <a:lnTo>
                    <a:pt x="9776" y="132"/>
                  </a:lnTo>
                  <a:lnTo>
                    <a:pt x="9685" y="132"/>
                  </a:lnTo>
                  <a:cubicBezTo>
                    <a:pt x="9704" y="129"/>
                    <a:pt x="9728" y="126"/>
                    <a:pt x="9752" y="120"/>
                  </a:cubicBezTo>
                  <a:lnTo>
                    <a:pt x="9740" y="120"/>
                  </a:lnTo>
                  <a:lnTo>
                    <a:pt x="9776" y="108"/>
                  </a:lnTo>
                  <a:lnTo>
                    <a:pt x="9740" y="108"/>
                  </a:lnTo>
                  <a:cubicBezTo>
                    <a:pt x="9771" y="108"/>
                    <a:pt x="9775" y="90"/>
                    <a:pt x="9807" y="85"/>
                  </a:cubicBezTo>
                  <a:lnTo>
                    <a:pt x="9807" y="85"/>
                  </a:lnTo>
                  <a:cubicBezTo>
                    <a:pt x="9808" y="85"/>
                    <a:pt x="9810" y="84"/>
                    <a:pt x="9811" y="84"/>
                  </a:cubicBezTo>
                  <a:cubicBezTo>
                    <a:pt x="9776" y="84"/>
                    <a:pt x="9788" y="84"/>
                    <a:pt x="9776" y="96"/>
                  </a:cubicBezTo>
                  <a:cubicBezTo>
                    <a:pt x="9728" y="96"/>
                    <a:pt x="9752" y="84"/>
                    <a:pt x="9740" y="84"/>
                  </a:cubicBezTo>
                  <a:cubicBezTo>
                    <a:pt x="9764" y="84"/>
                    <a:pt x="9776" y="84"/>
                    <a:pt x="9788" y="72"/>
                  </a:cubicBezTo>
                  <a:lnTo>
                    <a:pt x="9788" y="72"/>
                  </a:lnTo>
                  <a:cubicBezTo>
                    <a:pt x="9780" y="76"/>
                    <a:pt x="9773" y="77"/>
                    <a:pt x="9769" y="77"/>
                  </a:cubicBezTo>
                  <a:cubicBezTo>
                    <a:pt x="9760" y="77"/>
                    <a:pt x="9760" y="72"/>
                    <a:pt x="9776" y="72"/>
                  </a:cubicBezTo>
                  <a:cubicBezTo>
                    <a:pt x="9740" y="72"/>
                    <a:pt x="9763" y="72"/>
                    <a:pt x="9764" y="60"/>
                  </a:cubicBezTo>
                  <a:lnTo>
                    <a:pt x="9764" y="60"/>
                  </a:lnTo>
                  <a:cubicBezTo>
                    <a:pt x="9763" y="72"/>
                    <a:pt x="9740" y="72"/>
                    <a:pt x="9704" y="72"/>
                  </a:cubicBezTo>
                  <a:lnTo>
                    <a:pt x="9669" y="72"/>
                  </a:lnTo>
                  <a:cubicBezTo>
                    <a:pt x="9621" y="72"/>
                    <a:pt x="9704" y="60"/>
                    <a:pt x="9692" y="60"/>
                  </a:cubicBezTo>
                  <a:lnTo>
                    <a:pt x="9740" y="60"/>
                  </a:lnTo>
                  <a:cubicBezTo>
                    <a:pt x="9728" y="60"/>
                    <a:pt x="9692" y="48"/>
                    <a:pt x="9680" y="48"/>
                  </a:cubicBezTo>
                  <a:cubicBezTo>
                    <a:pt x="9659" y="51"/>
                    <a:pt x="9646" y="52"/>
                    <a:pt x="9639" y="52"/>
                  </a:cubicBezTo>
                  <a:cubicBezTo>
                    <a:pt x="9610" y="52"/>
                    <a:pt x="9671" y="36"/>
                    <a:pt x="9633" y="3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3"/>
            <p:cNvSpPr/>
            <p:nvPr/>
          </p:nvSpPr>
          <p:spPr>
            <a:xfrm>
              <a:off x="5575100" y="2174200"/>
              <a:ext cx="600" cy="1225"/>
            </a:xfrm>
            <a:custGeom>
              <a:rect b="b" l="l" r="r" t="t"/>
              <a:pathLst>
                <a:path extrusionOk="0" h="49" w="24">
                  <a:moveTo>
                    <a:pt x="24" y="1"/>
                  </a:moveTo>
                  <a:lnTo>
                    <a:pt x="0" y="48"/>
                  </a:lnTo>
                  <a:lnTo>
                    <a:pt x="12"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13"/>
            <p:cNvSpPr/>
            <p:nvPr/>
          </p:nvSpPr>
          <p:spPr>
            <a:xfrm>
              <a:off x="5574800" y="2173025"/>
              <a:ext cx="25" cy="325"/>
            </a:xfrm>
            <a:custGeom>
              <a:rect b="b" l="l" r="r" t="t"/>
              <a:pathLst>
                <a:path extrusionOk="0" h="13" w="1">
                  <a:moveTo>
                    <a:pt x="0" y="0"/>
                  </a:moveTo>
                  <a:cubicBezTo>
                    <a:pt x="0" y="0"/>
                    <a:pt x="0" y="0"/>
                    <a:pt x="0" y="12"/>
                  </a:cubicBezTo>
                  <a:cubicBezTo>
                    <a:pt x="0" y="12"/>
                    <a:pt x="0" y="12"/>
                    <a:pt x="0"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13"/>
            <p:cNvSpPr/>
            <p:nvPr/>
          </p:nvSpPr>
          <p:spPr>
            <a:xfrm>
              <a:off x="5573600" y="2172725"/>
              <a:ext cx="925" cy="1500"/>
            </a:xfrm>
            <a:custGeom>
              <a:rect b="b" l="l" r="r" t="t"/>
              <a:pathLst>
                <a:path extrusionOk="0" h="60" w="37">
                  <a:moveTo>
                    <a:pt x="36" y="0"/>
                  </a:moveTo>
                  <a:lnTo>
                    <a:pt x="12" y="12"/>
                  </a:lnTo>
                  <a:lnTo>
                    <a:pt x="1" y="60"/>
                  </a:lnTo>
                  <a:cubicBezTo>
                    <a:pt x="24" y="48"/>
                    <a:pt x="1" y="36"/>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13"/>
            <p:cNvSpPr/>
            <p:nvPr/>
          </p:nvSpPr>
          <p:spPr>
            <a:xfrm>
              <a:off x="5570025" y="2172425"/>
              <a:ext cx="3000" cy="2375"/>
            </a:xfrm>
            <a:custGeom>
              <a:rect b="b" l="l" r="r" t="t"/>
              <a:pathLst>
                <a:path extrusionOk="0" h="95" w="120">
                  <a:moveTo>
                    <a:pt x="84" y="0"/>
                  </a:moveTo>
                  <a:lnTo>
                    <a:pt x="84" y="0"/>
                  </a:lnTo>
                  <a:cubicBezTo>
                    <a:pt x="36" y="12"/>
                    <a:pt x="48" y="84"/>
                    <a:pt x="1" y="84"/>
                  </a:cubicBezTo>
                  <a:cubicBezTo>
                    <a:pt x="3" y="91"/>
                    <a:pt x="6" y="94"/>
                    <a:pt x="10" y="94"/>
                  </a:cubicBezTo>
                  <a:cubicBezTo>
                    <a:pt x="26" y="94"/>
                    <a:pt x="58" y="37"/>
                    <a:pt x="75" y="37"/>
                  </a:cubicBezTo>
                  <a:cubicBezTo>
                    <a:pt x="79" y="37"/>
                    <a:pt x="82" y="40"/>
                    <a:pt x="84" y="48"/>
                  </a:cubicBezTo>
                  <a:cubicBezTo>
                    <a:pt x="84" y="16"/>
                    <a:pt x="95" y="16"/>
                    <a:pt x="105" y="16"/>
                  </a:cubicBezTo>
                  <a:lnTo>
                    <a:pt x="105" y="16"/>
                  </a:lnTo>
                  <a:cubicBezTo>
                    <a:pt x="110" y="16"/>
                    <a:pt x="116" y="16"/>
                    <a:pt x="120" y="12"/>
                  </a:cubicBezTo>
                  <a:cubicBezTo>
                    <a:pt x="118" y="11"/>
                    <a:pt x="116" y="10"/>
                    <a:pt x="114" y="10"/>
                  </a:cubicBezTo>
                  <a:cubicBezTo>
                    <a:pt x="104" y="10"/>
                    <a:pt x="88" y="22"/>
                    <a:pt x="81" y="22"/>
                  </a:cubicBezTo>
                  <a:cubicBezTo>
                    <a:pt x="76" y="22"/>
                    <a:pt x="76" y="17"/>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13"/>
            <p:cNvSpPr/>
            <p:nvPr/>
          </p:nvSpPr>
          <p:spPr>
            <a:xfrm>
              <a:off x="5571450" y="2174300"/>
              <a:ext cx="575" cy="725"/>
            </a:xfrm>
            <a:custGeom>
              <a:rect b="b" l="l" r="r" t="t"/>
              <a:pathLst>
                <a:path extrusionOk="0" h="29" w="23">
                  <a:moveTo>
                    <a:pt x="16" y="1"/>
                  </a:moveTo>
                  <a:cubicBezTo>
                    <a:pt x="13" y="1"/>
                    <a:pt x="8" y="4"/>
                    <a:pt x="3" y="9"/>
                  </a:cubicBezTo>
                  <a:cubicBezTo>
                    <a:pt x="12" y="9"/>
                    <a:pt x="1" y="29"/>
                    <a:pt x="5" y="29"/>
                  </a:cubicBezTo>
                  <a:cubicBezTo>
                    <a:pt x="6" y="29"/>
                    <a:pt x="9" y="27"/>
                    <a:pt x="15" y="21"/>
                  </a:cubicBezTo>
                  <a:cubicBezTo>
                    <a:pt x="22" y="7"/>
                    <a:pt x="21" y="1"/>
                    <a:pt x="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13"/>
            <p:cNvSpPr/>
            <p:nvPr/>
          </p:nvSpPr>
          <p:spPr>
            <a:xfrm>
              <a:off x="5570925" y="2171825"/>
              <a:ext cx="325" cy="625"/>
            </a:xfrm>
            <a:custGeom>
              <a:rect b="b" l="l" r="r" t="t"/>
              <a:pathLst>
                <a:path extrusionOk="0" h="25" w="13">
                  <a:moveTo>
                    <a:pt x="12" y="1"/>
                  </a:moveTo>
                  <a:lnTo>
                    <a:pt x="0" y="24"/>
                  </a:lnTo>
                  <a:lnTo>
                    <a:pt x="12" y="24"/>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13"/>
            <p:cNvSpPr/>
            <p:nvPr/>
          </p:nvSpPr>
          <p:spPr>
            <a:xfrm>
              <a:off x="5570325" y="2171225"/>
              <a:ext cx="925" cy="625"/>
            </a:xfrm>
            <a:custGeom>
              <a:rect b="b" l="l" r="r" t="t"/>
              <a:pathLst>
                <a:path extrusionOk="0" h="25" w="37">
                  <a:moveTo>
                    <a:pt x="36" y="1"/>
                  </a:moveTo>
                  <a:lnTo>
                    <a:pt x="29" y="5"/>
                  </a:lnTo>
                  <a:lnTo>
                    <a:pt x="29" y="5"/>
                  </a:lnTo>
                  <a:cubicBezTo>
                    <a:pt x="32" y="5"/>
                    <a:pt x="34" y="3"/>
                    <a:pt x="36" y="1"/>
                  </a:cubicBezTo>
                  <a:close/>
                  <a:moveTo>
                    <a:pt x="29" y="5"/>
                  </a:moveTo>
                  <a:lnTo>
                    <a:pt x="29" y="5"/>
                  </a:lnTo>
                  <a:cubicBezTo>
                    <a:pt x="20" y="9"/>
                    <a:pt x="10" y="5"/>
                    <a:pt x="1" y="25"/>
                  </a:cubicBezTo>
                  <a:lnTo>
                    <a:pt x="29" y="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13"/>
            <p:cNvSpPr/>
            <p:nvPr/>
          </p:nvSpPr>
          <p:spPr>
            <a:xfrm>
              <a:off x="5568775" y="2170225"/>
              <a:ext cx="975" cy="1075"/>
            </a:xfrm>
            <a:custGeom>
              <a:rect b="b" l="l" r="r" t="t"/>
              <a:pathLst>
                <a:path extrusionOk="0" h="43" w="39">
                  <a:moveTo>
                    <a:pt x="36" y="0"/>
                  </a:moveTo>
                  <a:cubicBezTo>
                    <a:pt x="27" y="0"/>
                    <a:pt x="0" y="42"/>
                    <a:pt x="11" y="42"/>
                  </a:cubicBezTo>
                  <a:cubicBezTo>
                    <a:pt x="12" y="42"/>
                    <a:pt x="13" y="42"/>
                    <a:pt x="15" y="41"/>
                  </a:cubicBezTo>
                  <a:cubicBezTo>
                    <a:pt x="27" y="29"/>
                    <a:pt x="27" y="5"/>
                    <a:pt x="39" y="5"/>
                  </a:cubicBezTo>
                  <a:cubicBezTo>
                    <a:pt x="39" y="2"/>
                    <a:pt x="38" y="0"/>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13"/>
            <p:cNvSpPr/>
            <p:nvPr/>
          </p:nvSpPr>
          <p:spPr>
            <a:xfrm>
              <a:off x="5565575" y="2170925"/>
              <a:ext cx="600" cy="450"/>
            </a:xfrm>
            <a:custGeom>
              <a:rect b="b" l="l" r="r" t="t"/>
              <a:pathLst>
                <a:path extrusionOk="0" h="18" w="24">
                  <a:moveTo>
                    <a:pt x="0" y="1"/>
                  </a:moveTo>
                  <a:lnTo>
                    <a:pt x="0" y="13"/>
                  </a:lnTo>
                  <a:cubicBezTo>
                    <a:pt x="0" y="16"/>
                    <a:pt x="1" y="18"/>
                    <a:pt x="3" y="18"/>
                  </a:cubicBezTo>
                  <a:cubicBezTo>
                    <a:pt x="7" y="18"/>
                    <a:pt x="15" y="9"/>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13"/>
            <p:cNvSpPr/>
            <p:nvPr/>
          </p:nvSpPr>
          <p:spPr>
            <a:xfrm>
              <a:off x="5563250" y="2175400"/>
              <a:ext cx="550" cy="625"/>
            </a:xfrm>
            <a:custGeom>
              <a:rect b="b" l="l" r="r" t="t"/>
              <a:pathLst>
                <a:path extrusionOk="0" h="25" w="22">
                  <a:moveTo>
                    <a:pt x="10" y="0"/>
                  </a:moveTo>
                  <a:cubicBezTo>
                    <a:pt x="1" y="18"/>
                    <a:pt x="0" y="23"/>
                    <a:pt x="3" y="23"/>
                  </a:cubicBezTo>
                  <a:cubicBezTo>
                    <a:pt x="6" y="23"/>
                    <a:pt x="13" y="17"/>
                    <a:pt x="17" y="17"/>
                  </a:cubicBezTo>
                  <a:cubicBezTo>
                    <a:pt x="20" y="17"/>
                    <a:pt x="22" y="19"/>
                    <a:pt x="22" y="24"/>
                  </a:cubicBezTo>
                  <a:cubicBezTo>
                    <a:pt x="22" y="12"/>
                    <a:pt x="22" y="0"/>
                    <a:pt x="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3"/>
            <p:cNvSpPr/>
            <p:nvPr/>
          </p:nvSpPr>
          <p:spPr>
            <a:xfrm>
              <a:off x="5565875" y="2169300"/>
              <a:ext cx="600" cy="475"/>
            </a:xfrm>
            <a:custGeom>
              <a:rect b="b" l="l" r="r" t="t"/>
              <a:pathLst>
                <a:path extrusionOk="0" h="19" w="24">
                  <a:moveTo>
                    <a:pt x="16" y="0"/>
                  </a:moveTo>
                  <a:cubicBezTo>
                    <a:pt x="12" y="0"/>
                    <a:pt x="6" y="6"/>
                    <a:pt x="0" y="18"/>
                  </a:cubicBezTo>
                  <a:lnTo>
                    <a:pt x="0" y="18"/>
                  </a:lnTo>
                  <a:cubicBezTo>
                    <a:pt x="4" y="10"/>
                    <a:pt x="7" y="8"/>
                    <a:pt x="9" y="8"/>
                  </a:cubicBezTo>
                  <a:cubicBezTo>
                    <a:pt x="13" y="8"/>
                    <a:pt x="16" y="18"/>
                    <a:pt x="24" y="18"/>
                  </a:cubicBezTo>
                  <a:cubicBezTo>
                    <a:pt x="24" y="6"/>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3"/>
            <p:cNvSpPr/>
            <p:nvPr/>
          </p:nvSpPr>
          <p:spPr>
            <a:xfrm>
              <a:off x="5563475" y="2168225"/>
              <a:ext cx="2700" cy="2425"/>
            </a:xfrm>
            <a:custGeom>
              <a:rect b="b" l="l" r="r" t="t"/>
              <a:pathLst>
                <a:path extrusionOk="0" h="97" w="108">
                  <a:moveTo>
                    <a:pt x="70" y="1"/>
                  </a:moveTo>
                  <a:cubicBezTo>
                    <a:pt x="65" y="1"/>
                    <a:pt x="57" y="4"/>
                    <a:pt x="48" y="14"/>
                  </a:cubicBezTo>
                  <a:cubicBezTo>
                    <a:pt x="36" y="25"/>
                    <a:pt x="25" y="85"/>
                    <a:pt x="1" y="97"/>
                  </a:cubicBezTo>
                  <a:cubicBezTo>
                    <a:pt x="18" y="97"/>
                    <a:pt x="52" y="61"/>
                    <a:pt x="63" y="61"/>
                  </a:cubicBezTo>
                  <a:cubicBezTo>
                    <a:pt x="67" y="61"/>
                    <a:pt x="67" y="67"/>
                    <a:pt x="60" y="85"/>
                  </a:cubicBezTo>
                  <a:lnTo>
                    <a:pt x="108" y="25"/>
                  </a:lnTo>
                  <a:cubicBezTo>
                    <a:pt x="108" y="21"/>
                    <a:pt x="107" y="20"/>
                    <a:pt x="105" y="20"/>
                  </a:cubicBezTo>
                  <a:cubicBezTo>
                    <a:pt x="97" y="20"/>
                    <a:pt x="70" y="61"/>
                    <a:pt x="60" y="61"/>
                  </a:cubicBezTo>
                  <a:cubicBezTo>
                    <a:pt x="72" y="37"/>
                    <a:pt x="84" y="37"/>
                    <a:pt x="84" y="25"/>
                  </a:cubicBezTo>
                  <a:cubicBezTo>
                    <a:pt x="84" y="11"/>
                    <a:pt x="80" y="1"/>
                    <a:pt x="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13"/>
            <p:cNvSpPr/>
            <p:nvPr/>
          </p:nvSpPr>
          <p:spPr>
            <a:xfrm>
              <a:off x="5563275" y="2172725"/>
              <a:ext cx="825" cy="1450"/>
            </a:xfrm>
            <a:custGeom>
              <a:rect b="b" l="l" r="r" t="t"/>
              <a:pathLst>
                <a:path extrusionOk="0" h="58" w="33">
                  <a:moveTo>
                    <a:pt x="33" y="0"/>
                  </a:moveTo>
                  <a:cubicBezTo>
                    <a:pt x="33" y="24"/>
                    <a:pt x="21" y="24"/>
                    <a:pt x="9" y="36"/>
                  </a:cubicBezTo>
                  <a:cubicBezTo>
                    <a:pt x="1" y="52"/>
                    <a:pt x="1" y="57"/>
                    <a:pt x="4" y="57"/>
                  </a:cubicBezTo>
                  <a:cubicBezTo>
                    <a:pt x="11" y="57"/>
                    <a:pt x="33" y="36"/>
                    <a:pt x="33" y="36"/>
                  </a:cubicBezTo>
                  <a:lnTo>
                    <a:pt x="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3"/>
            <p:cNvSpPr/>
            <p:nvPr/>
          </p:nvSpPr>
          <p:spPr>
            <a:xfrm>
              <a:off x="5561700" y="2169150"/>
              <a:ext cx="625" cy="25"/>
            </a:xfrm>
            <a:custGeom>
              <a:rect b="b" l="l" r="r" t="t"/>
              <a:pathLst>
                <a:path extrusionOk="0" h="1" w="25">
                  <a:moveTo>
                    <a:pt x="0" y="0"/>
                  </a:moveTo>
                  <a:lnTo>
                    <a:pt x="2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13"/>
            <p:cNvSpPr/>
            <p:nvPr/>
          </p:nvSpPr>
          <p:spPr>
            <a:xfrm>
              <a:off x="5561700" y="2168250"/>
              <a:ext cx="625" cy="325"/>
            </a:xfrm>
            <a:custGeom>
              <a:rect b="b" l="l" r="r" t="t"/>
              <a:pathLst>
                <a:path extrusionOk="0" h="13" w="25">
                  <a:moveTo>
                    <a:pt x="24" y="1"/>
                  </a:moveTo>
                  <a:lnTo>
                    <a:pt x="0" y="13"/>
                  </a:lnTo>
                  <a:lnTo>
                    <a:pt x="12"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13"/>
            <p:cNvSpPr/>
            <p:nvPr/>
          </p:nvSpPr>
          <p:spPr>
            <a:xfrm>
              <a:off x="5561700" y="2167650"/>
              <a:ext cx="625" cy="325"/>
            </a:xfrm>
            <a:custGeom>
              <a:rect b="b" l="l" r="r" t="t"/>
              <a:pathLst>
                <a:path extrusionOk="0" h="13" w="25">
                  <a:moveTo>
                    <a:pt x="0" y="1"/>
                  </a:moveTo>
                  <a:lnTo>
                    <a:pt x="12"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3"/>
            <p:cNvSpPr/>
            <p:nvPr/>
          </p:nvSpPr>
          <p:spPr>
            <a:xfrm>
              <a:off x="5560800" y="2167075"/>
              <a:ext cx="325" cy="725"/>
            </a:xfrm>
            <a:custGeom>
              <a:rect b="b" l="l" r="r" t="t"/>
              <a:pathLst>
                <a:path extrusionOk="0" h="29" w="13">
                  <a:moveTo>
                    <a:pt x="12" y="12"/>
                  </a:moveTo>
                  <a:cubicBezTo>
                    <a:pt x="12" y="14"/>
                    <a:pt x="11" y="15"/>
                    <a:pt x="11" y="17"/>
                  </a:cubicBezTo>
                  <a:lnTo>
                    <a:pt x="11" y="17"/>
                  </a:lnTo>
                  <a:cubicBezTo>
                    <a:pt x="12" y="16"/>
                    <a:pt x="12" y="15"/>
                    <a:pt x="12" y="12"/>
                  </a:cubicBezTo>
                  <a:close/>
                  <a:moveTo>
                    <a:pt x="1" y="0"/>
                  </a:moveTo>
                  <a:lnTo>
                    <a:pt x="1" y="24"/>
                  </a:lnTo>
                  <a:cubicBezTo>
                    <a:pt x="1" y="22"/>
                    <a:pt x="1" y="21"/>
                    <a:pt x="1" y="21"/>
                  </a:cubicBezTo>
                  <a:cubicBezTo>
                    <a:pt x="1" y="21"/>
                    <a:pt x="1" y="28"/>
                    <a:pt x="4" y="28"/>
                  </a:cubicBezTo>
                  <a:cubicBezTo>
                    <a:pt x="5" y="28"/>
                    <a:pt x="8" y="26"/>
                    <a:pt x="11" y="17"/>
                  </a:cubicBezTo>
                  <a:lnTo>
                    <a:pt x="11" y="17"/>
                  </a:lnTo>
                  <a:cubicBezTo>
                    <a:pt x="11" y="17"/>
                    <a:pt x="10" y="17"/>
                    <a:pt x="10" y="17"/>
                  </a:cubicBezTo>
                  <a:cubicBezTo>
                    <a:pt x="7" y="17"/>
                    <a:pt x="1" y="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13"/>
            <p:cNvSpPr/>
            <p:nvPr/>
          </p:nvSpPr>
          <p:spPr>
            <a:xfrm>
              <a:off x="5550075" y="2178075"/>
              <a:ext cx="625" cy="1225"/>
            </a:xfrm>
            <a:custGeom>
              <a:rect b="b" l="l" r="r" t="t"/>
              <a:pathLst>
                <a:path extrusionOk="0" h="49" w="25">
                  <a:moveTo>
                    <a:pt x="25" y="1"/>
                  </a:moveTo>
                  <a:lnTo>
                    <a:pt x="1" y="36"/>
                  </a:lnTo>
                  <a:cubicBezTo>
                    <a:pt x="13" y="36"/>
                    <a:pt x="13" y="36"/>
                    <a:pt x="13" y="48"/>
                  </a:cubicBezTo>
                  <a:cubicBezTo>
                    <a:pt x="25" y="36"/>
                    <a:pt x="25" y="24"/>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13"/>
            <p:cNvSpPr/>
            <p:nvPr/>
          </p:nvSpPr>
          <p:spPr>
            <a:xfrm>
              <a:off x="5549500" y="2177700"/>
              <a:ext cx="1500" cy="750"/>
            </a:xfrm>
            <a:custGeom>
              <a:rect b="b" l="l" r="r" t="t"/>
              <a:pathLst>
                <a:path extrusionOk="0" h="30" w="60">
                  <a:moveTo>
                    <a:pt x="57" y="0"/>
                  </a:moveTo>
                  <a:cubicBezTo>
                    <a:pt x="52" y="0"/>
                    <a:pt x="42" y="7"/>
                    <a:pt x="33" y="7"/>
                  </a:cubicBezTo>
                  <a:cubicBezTo>
                    <a:pt x="30" y="7"/>
                    <a:pt x="26" y="6"/>
                    <a:pt x="24" y="4"/>
                  </a:cubicBezTo>
                  <a:lnTo>
                    <a:pt x="24" y="4"/>
                  </a:lnTo>
                  <a:lnTo>
                    <a:pt x="0" y="27"/>
                  </a:lnTo>
                  <a:cubicBezTo>
                    <a:pt x="2" y="29"/>
                    <a:pt x="4" y="30"/>
                    <a:pt x="6" y="30"/>
                  </a:cubicBezTo>
                  <a:cubicBezTo>
                    <a:pt x="19" y="30"/>
                    <a:pt x="39" y="4"/>
                    <a:pt x="60" y="4"/>
                  </a:cubicBezTo>
                  <a:cubicBezTo>
                    <a:pt x="60" y="1"/>
                    <a:pt x="59"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13"/>
            <p:cNvSpPr/>
            <p:nvPr/>
          </p:nvSpPr>
          <p:spPr>
            <a:xfrm>
              <a:off x="5542350" y="2172125"/>
              <a:ext cx="2100" cy="1350"/>
            </a:xfrm>
            <a:custGeom>
              <a:rect b="b" l="l" r="r" t="t"/>
              <a:pathLst>
                <a:path extrusionOk="0" h="54" w="84">
                  <a:moveTo>
                    <a:pt x="24" y="0"/>
                  </a:moveTo>
                  <a:cubicBezTo>
                    <a:pt x="24" y="12"/>
                    <a:pt x="0" y="36"/>
                    <a:pt x="0" y="36"/>
                  </a:cubicBezTo>
                  <a:lnTo>
                    <a:pt x="36" y="24"/>
                  </a:lnTo>
                  <a:lnTo>
                    <a:pt x="24" y="48"/>
                  </a:lnTo>
                  <a:cubicBezTo>
                    <a:pt x="24" y="52"/>
                    <a:pt x="25" y="54"/>
                    <a:pt x="26" y="54"/>
                  </a:cubicBezTo>
                  <a:cubicBezTo>
                    <a:pt x="31" y="54"/>
                    <a:pt x="42" y="30"/>
                    <a:pt x="46" y="30"/>
                  </a:cubicBezTo>
                  <a:cubicBezTo>
                    <a:pt x="47" y="30"/>
                    <a:pt x="48" y="32"/>
                    <a:pt x="48" y="36"/>
                  </a:cubicBezTo>
                  <a:cubicBezTo>
                    <a:pt x="72" y="12"/>
                    <a:pt x="60" y="12"/>
                    <a:pt x="84" y="0"/>
                  </a:cubicBezTo>
                  <a:lnTo>
                    <a:pt x="84" y="0"/>
                  </a:lnTo>
                  <a:cubicBezTo>
                    <a:pt x="76" y="4"/>
                    <a:pt x="69" y="6"/>
                    <a:pt x="63" y="6"/>
                  </a:cubicBezTo>
                  <a:cubicBezTo>
                    <a:pt x="51" y="6"/>
                    <a:pt x="40"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13"/>
            <p:cNvSpPr/>
            <p:nvPr/>
          </p:nvSpPr>
          <p:spPr>
            <a:xfrm>
              <a:off x="5553350" y="2282250"/>
              <a:ext cx="1500" cy="1300"/>
            </a:xfrm>
            <a:custGeom>
              <a:rect b="b" l="l" r="r" t="t"/>
              <a:pathLst>
                <a:path extrusionOk="0" h="52" w="60">
                  <a:moveTo>
                    <a:pt x="25" y="1"/>
                  </a:moveTo>
                  <a:cubicBezTo>
                    <a:pt x="37" y="25"/>
                    <a:pt x="1" y="13"/>
                    <a:pt x="37" y="48"/>
                  </a:cubicBezTo>
                  <a:cubicBezTo>
                    <a:pt x="41" y="50"/>
                    <a:pt x="44" y="51"/>
                    <a:pt x="47" y="51"/>
                  </a:cubicBezTo>
                  <a:cubicBezTo>
                    <a:pt x="59" y="51"/>
                    <a:pt x="54" y="30"/>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13"/>
            <p:cNvSpPr/>
            <p:nvPr/>
          </p:nvSpPr>
          <p:spPr>
            <a:xfrm>
              <a:off x="5560350" y="2261200"/>
              <a:ext cx="175" cy="250"/>
            </a:xfrm>
            <a:custGeom>
              <a:rect b="b" l="l" r="r" t="t"/>
              <a:pathLst>
                <a:path extrusionOk="0" h="10" w="7">
                  <a:moveTo>
                    <a:pt x="2" y="0"/>
                  </a:moveTo>
                  <a:cubicBezTo>
                    <a:pt x="1" y="0"/>
                    <a:pt x="1" y="3"/>
                    <a:pt x="7" y="9"/>
                  </a:cubicBezTo>
                  <a:cubicBezTo>
                    <a:pt x="7" y="3"/>
                    <a:pt x="4" y="0"/>
                    <a:pt x="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13"/>
            <p:cNvSpPr/>
            <p:nvPr/>
          </p:nvSpPr>
          <p:spPr>
            <a:xfrm>
              <a:off x="5562600" y="2256050"/>
              <a:ext cx="600" cy="325"/>
            </a:xfrm>
            <a:custGeom>
              <a:rect b="b" l="l" r="r" t="t"/>
              <a:pathLst>
                <a:path extrusionOk="0" h="13" w="24">
                  <a:moveTo>
                    <a:pt x="0" y="1"/>
                  </a:moveTo>
                  <a:lnTo>
                    <a:pt x="0" y="13"/>
                  </a:lnTo>
                  <a:lnTo>
                    <a:pt x="24" y="13"/>
                  </a:lnTo>
                  <a:cubicBezTo>
                    <a:pt x="12" y="13"/>
                    <a:pt x="1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13"/>
            <p:cNvSpPr/>
            <p:nvPr/>
          </p:nvSpPr>
          <p:spPr>
            <a:xfrm>
              <a:off x="5558725" y="2278100"/>
              <a:ext cx="325" cy="300"/>
            </a:xfrm>
            <a:custGeom>
              <a:rect b="b" l="l" r="r" t="t"/>
              <a:pathLst>
                <a:path extrusionOk="0" h="12" w="13">
                  <a:moveTo>
                    <a:pt x="12" y="0"/>
                  </a:moveTo>
                  <a:cubicBezTo>
                    <a:pt x="0" y="0"/>
                    <a:pt x="0" y="0"/>
                    <a:pt x="12" y="12"/>
                  </a:cubicBezTo>
                  <a:cubicBezTo>
                    <a:pt x="12" y="12"/>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3"/>
            <p:cNvSpPr/>
            <p:nvPr/>
          </p:nvSpPr>
          <p:spPr>
            <a:xfrm>
              <a:off x="5559900" y="2276600"/>
              <a:ext cx="300" cy="150"/>
            </a:xfrm>
            <a:custGeom>
              <a:rect b="b" l="l" r="r" t="t"/>
              <a:pathLst>
                <a:path extrusionOk="0" h="6" w="12">
                  <a:moveTo>
                    <a:pt x="1" y="1"/>
                  </a:moveTo>
                  <a:cubicBezTo>
                    <a:pt x="5" y="4"/>
                    <a:pt x="7" y="6"/>
                    <a:pt x="9" y="6"/>
                  </a:cubicBezTo>
                  <a:cubicBezTo>
                    <a:pt x="11" y="6"/>
                    <a:pt x="9"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3"/>
            <p:cNvSpPr/>
            <p:nvPr/>
          </p:nvSpPr>
          <p:spPr>
            <a:xfrm>
              <a:off x="5560800" y="2275700"/>
              <a:ext cx="325" cy="25"/>
            </a:xfrm>
            <a:custGeom>
              <a:rect b="b" l="l" r="r" t="t"/>
              <a:pathLst>
                <a:path extrusionOk="0" h="1" w="13">
                  <a:moveTo>
                    <a:pt x="1" y="1"/>
                  </a:moveTo>
                  <a:cubicBezTo>
                    <a:pt x="1" y="1"/>
                    <a:pt x="1" y="1"/>
                    <a:pt x="1" y="1"/>
                  </a:cubicBezTo>
                  <a:cubicBezTo>
                    <a:pt x="1" y="1"/>
                    <a:pt x="1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13"/>
            <p:cNvSpPr/>
            <p:nvPr/>
          </p:nvSpPr>
          <p:spPr>
            <a:xfrm>
              <a:off x="5558125" y="2276900"/>
              <a:ext cx="2250" cy="1750"/>
            </a:xfrm>
            <a:custGeom>
              <a:rect b="b" l="l" r="r" t="t"/>
              <a:pathLst>
                <a:path extrusionOk="0" h="70" w="90">
                  <a:moveTo>
                    <a:pt x="36" y="0"/>
                  </a:moveTo>
                  <a:cubicBezTo>
                    <a:pt x="24" y="12"/>
                    <a:pt x="24" y="12"/>
                    <a:pt x="24" y="12"/>
                  </a:cubicBezTo>
                  <a:cubicBezTo>
                    <a:pt x="0" y="12"/>
                    <a:pt x="24" y="36"/>
                    <a:pt x="36" y="48"/>
                  </a:cubicBezTo>
                  <a:cubicBezTo>
                    <a:pt x="50" y="55"/>
                    <a:pt x="75" y="70"/>
                    <a:pt x="83" y="70"/>
                  </a:cubicBezTo>
                  <a:cubicBezTo>
                    <a:pt x="89" y="70"/>
                    <a:pt x="85" y="61"/>
                    <a:pt x="60" y="36"/>
                  </a:cubicBezTo>
                  <a:lnTo>
                    <a:pt x="58" y="36"/>
                  </a:lnTo>
                  <a:cubicBezTo>
                    <a:pt x="56" y="31"/>
                    <a:pt x="48" y="19"/>
                    <a:pt x="48" y="12"/>
                  </a:cubicBezTo>
                  <a:cubicBezTo>
                    <a:pt x="48" y="12"/>
                    <a:pt x="36" y="12"/>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13"/>
            <p:cNvSpPr/>
            <p:nvPr/>
          </p:nvSpPr>
          <p:spPr>
            <a:xfrm>
              <a:off x="5556625" y="2268575"/>
              <a:ext cx="325" cy="25"/>
            </a:xfrm>
            <a:custGeom>
              <a:rect b="b" l="l" r="r" t="t"/>
              <a:pathLst>
                <a:path extrusionOk="0" h="1" w="13">
                  <a:moveTo>
                    <a:pt x="13" y="0"/>
                  </a:moveTo>
                  <a:cubicBezTo>
                    <a:pt x="13" y="0"/>
                    <a:pt x="13" y="0"/>
                    <a:pt x="13" y="0"/>
                  </a:cubicBezTo>
                  <a:cubicBezTo>
                    <a:pt x="1" y="0"/>
                    <a:pt x="1"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3"/>
            <p:cNvSpPr/>
            <p:nvPr/>
          </p:nvSpPr>
          <p:spPr>
            <a:xfrm>
              <a:off x="5556925" y="2281950"/>
              <a:ext cx="925" cy="325"/>
            </a:xfrm>
            <a:custGeom>
              <a:rect b="b" l="l" r="r" t="t"/>
              <a:pathLst>
                <a:path extrusionOk="0" h="13" w="37">
                  <a:moveTo>
                    <a:pt x="1" y="1"/>
                  </a:moveTo>
                  <a:cubicBezTo>
                    <a:pt x="1" y="1"/>
                    <a:pt x="25" y="13"/>
                    <a:pt x="37" y="13"/>
                  </a:cubicBez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3"/>
            <p:cNvSpPr/>
            <p:nvPr/>
          </p:nvSpPr>
          <p:spPr>
            <a:xfrm>
              <a:off x="5561100" y="2279275"/>
              <a:ext cx="925" cy="475"/>
            </a:xfrm>
            <a:custGeom>
              <a:rect b="b" l="l" r="r" t="t"/>
              <a:pathLst>
                <a:path extrusionOk="0" h="19" w="37">
                  <a:moveTo>
                    <a:pt x="0" y="1"/>
                  </a:moveTo>
                  <a:cubicBezTo>
                    <a:pt x="6" y="13"/>
                    <a:pt x="18" y="19"/>
                    <a:pt x="26" y="19"/>
                  </a:cubicBezTo>
                  <a:cubicBezTo>
                    <a:pt x="33" y="19"/>
                    <a:pt x="36" y="13"/>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13"/>
            <p:cNvSpPr/>
            <p:nvPr/>
          </p:nvSpPr>
          <p:spPr>
            <a:xfrm>
              <a:off x="5561700" y="2277800"/>
              <a:ext cx="1500" cy="900"/>
            </a:xfrm>
            <a:custGeom>
              <a:rect b="b" l="l" r="r" t="t"/>
              <a:pathLst>
                <a:path extrusionOk="0" h="36" w="60">
                  <a:moveTo>
                    <a:pt x="24" y="0"/>
                  </a:moveTo>
                  <a:cubicBezTo>
                    <a:pt x="36" y="12"/>
                    <a:pt x="0" y="0"/>
                    <a:pt x="36" y="36"/>
                  </a:cubicBezTo>
                  <a:cubicBezTo>
                    <a:pt x="0" y="0"/>
                    <a:pt x="60" y="24"/>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13"/>
            <p:cNvSpPr/>
            <p:nvPr/>
          </p:nvSpPr>
          <p:spPr>
            <a:xfrm>
              <a:off x="5560800" y="2275100"/>
              <a:ext cx="2400" cy="1525"/>
            </a:xfrm>
            <a:custGeom>
              <a:rect b="b" l="l" r="r" t="t"/>
              <a:pathLst>
                <a:path extrusionOk="0" h="61" w="96">
                  <a:moveTo>
                    <a:pt x="1" y="1"/>
                  </a:moveTo>
                  <a:cubicBezTo>
                    <a:pt x="1" y="6"/>
                    <a:pt x="3" y="9"/>
                    <a:pt x="6" y="11"/>
                  </a:cubicBezTo>
                  <a:lnTo>
                    <a:pt x="6" y="11"/>
                  </a:lnTo>
                  <a:cubicBezTo>
                    <a:pt x="4" y="8"/>
                    <a:pt x="3" y="5"/>
                    <a:pt x="1" y="1"/>
                  </a:cubicBezTo>
                  <a:close/>
                  <a:moveTo>
                    <a:pt x="12" y="1"/>
                  </a:moveTo>
                  <a:cubicBezTo>
                    <a:pt x="36" y="13"/>
                    <a:pt x="36" y="25"/>
                    <a:pt x="24" y="25"/>
                  </a:cubicBezTo>
                  <a:cubicBezTo>
                    <a:pt x="17" y="18"/>
                    <a:pt x="10" y="15"/>
                    <a:pt x="6" y="11"/>
                  </a:cubicBezTo>
                  <a:lnTo>
                    <a:pt x="6" y="11"/>
                  </a:lnTo>
                  <a:cubicBezTo>
                    <a:pt x="12" y="25"/>
                    <a:pt x="12" y="27"/>
                    <a:pt x="12" y="37"/>
                  </a:cubicBezTo>
                  <a:cubicBezTo>
                    <a:pt x="36" y="49"/>
                    <a:pt x="60" y="37"/>
                    <a:pt x="96" y="61"/>
                  </a:cubicBezTo>
                  <a:cubicBezTo>
                    <a:pt x="72" y="37"/>
                    <a:pt x="48" y="13"/>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13"/>
            <p:cNvSpPr/>
            <p:nvPr/>
          </p:nvSpPr>
          <p:spPr>
            <a:xfrm>
              <a:off x="5562875" y="2275100"/>
              <a:ext cx="1225" cy="1525"/>
            </a:xfrm>
            <a:custGeom>
              <a:rect b="b" l="l" r="r" t="t"/>
              <a:pathLst>
                <a:path extrusionOk="0" h="61" w="49">
                  <a:moveTo>
                    <a:pt x="13" y="1"/>
                  </a:moveTo>
                  <a:cubicBezTo>
                    <a:pt x="25" y="25"/>
                    <a:pt x="1" y="37"/>
                    <a:pt x="37" y="61"/>
                  </a:cubicBezTo>
                  <a:cubicBezTo>
                    <a:pt x="49" y="49"/>
                    <a:pt x="37" y="25"/>
                    <a:pt x="25" y="13"/>
                  </a:cubicBez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3"/>
            <p:cNvSpPr/>
            <p:nvPr/>
          </p:nvSpPr>
          <p:spPr>
            <a:xfrm>
              <a:off x="5554975" y="2271850"/>
              <a:ext cx="1175" cy="825"/>
            </a:xfrm>
            <a:custGeom>
              <a:rect b="b" l="l" r="r" t="t"/>
              <a:pathLst>
                <a:path extrusionOk="0" h="33" w="47">
                  <a:moveTo>
                    <a:pt x="7" y="0"/>
                  </a:moveTo>
                  <a:cubicBezTo>
                    <a:pt x="1" y="0"/>
                    <a:pt x="5" y="0"/>
                    <a:pt x="10" y="2"/>
                  </a:cubicBezTo>
                  <a:lnTo>
                    <a:pt x="10" y="2"/>
                  </a:lnTo>
                  <a:lnTo>
                    <a:pt x="7" y="0"/>
                  </a:lnTo>
                  <a:close/>
                  <a:moveTo>
                    <a:pt x="10" y="2"/>
                  </a:moveTo>
                  <a:lnTo>
                    <a:pt x="17" y="7"/>
                  </a:lnTo>
                  <a:lnTo>
                    <a:pt x="17" y="7"/>
                  </a:lnTo>
                  <a:cubicBezTo>
                    <a:pt x="16" y="5"/>
                    <a:pt x="13" y="3"/>
                    <a:pt x="10" y="2"/>
                  </a:cubicBezTo>
                  <a:close/>
                  <a:moveTo>
                    <a:pt x="17" y="7"/>
                  </a:moveTo>
                  <a:cubicBezTo>
                    <a:pt x="19" y="8"/>
                    <a:pt x="19" y="10"/>
                    <a:pt x="19" y="12"/>
                  </a:cubicBezTo>
                  <a:cubicBezTo>
                    <a:pt x="19" y="12"/>
                    <a:pt x="7" y="12"/>
                    <a:pt x="19" y="24"/>
                  </a:cubicBezTo>
                  <a:cubicBezTo>
                    <a:pt x="19" y="22"/>
                    <a:pt x="20" y="21"/>
                    <a:pt x="21" y="21"/>
                  </a:cubicBezTo>
                  <a:cubicBezTo>
                    <a:pt x="27" y="21"/>
                    <a:pt x="40" y="32"/>
                    <a:pt x="44" y="32"/>
                  </a:cubicBezTo>
                  <a:cubicBezTo>
                    <a:pt x="46" y="32"/>
                    <a:pt x="46" y="30"/>
                    <a:pt x="43" y="24"/>
                  </a:cubicBezTo>
                  <a:lnTo>
                    <a:pt x="17" y="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3"/>
            <p:cNvSpPr/>
            <p:nvPr/>
          </p:nvSpPr>
          <p:spPr>
            <a:xfrm>
              <a:off x="5555450" y="2269750"/>
              <a:ext cx="1200" cy="1525"/>
            </a:xfrm>
            <a:custGeom>
              <a:rect b="b" l="l" r="r" t="t"/>
              <a:pathLst>
                <a:path extrusionOk="0" h="61" w="48">
                  <a:moveTo>
                    <a:pt x="0" y="1"/>
                  </a:moveTo>
                  <a:lnTo>
                    <a:pt x="0" y="1"/>
                  </a:lnTo>
                  <a:cubicBezTo>
                    <a:pt x="12" y="24"/>
                    <a:pt x="12" y="24"/>
                    <a:pt x="36" y="48"/>
                  </a:cubicBezTo>
                  <a:lnTo>
                    <a:pt x="48" y="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3"/>
            <p:cNvSpPr/>
            <p:nvPr/>
          </p:nvSpPr>
          <p:spPr>
            <a:xfrm>
              <a:off x="5566150" y="2269825"/>
              <a:ext cx="1225" cy="475"/>
            </a:xfrm>
            <a:custGeom>
              <a:rect b="b" l="l" r="r" t="t"/>
              <a:pathLst>
                <a:path extrusionOk="0" h="19" w="49">
                  <a:moveTo>
                    <a:pt x="7" y="1"/>
                  </a:moveTo>
                  <a:cubicBezTo>
                    <a:pt x="1" y="1"/>
                    <a:pt x="1" y="4"/>
                    <a:pt x="13" y="10"/>
                  </a:cubicBezTo>
                  <a:cubicBezTo>
                    <a:pt x="19" y="16"/>
                    <a:pt x="31" y="18"/>
                    <a:pt x="38" y="18"/>
                  </a:cubicBezTo>
                  <a:cubicBezTo>
                    <a:pt x="46" y="18"/>
                    <a:pt x="49" y="16"/>
                    <a:pt x="37" y="10"/>
                  </a:cubicBezTo>
                  <a:cubicBezTo>
                    <a:pt x="25" y="4"/>
                    <a:pt x="13" y="1"/>
                    <a:pt x="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3"/>
            <p:cNvSpPr/>
            <p:nvPr/>
          </p:nvSpPr>
          <p:spPr>
            <a:xfrm>
              <a:off x="5557225" y="2264400"/>
              <a:ext cx="1225" cy="1200"/>
            </a:xfrm>
            <a:custGeom>
              <a:rect b="b" l="l" r="r" t="t"/>
              <a:pathLst>
                <a:path extrusionOk="0" h="48" w="49">
                  <a:moveTo>
                    <a:pt x="25" y="0"/>
                  </a:moveTo>
                  <a:cubicBezTo>
                    <a:pt x="25" y="12"/>
                    <a:pt x="1" y="36"/>
                    <a:pt x="25" y="48"/>
                  </a:cubicBezTo>
                  <a:cubicBezTo>
                    <a:pt x="48" y="48"/>
                    <a:pt x="36" y="12"/>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3"/>
            <p:cNvSpPr/>
            <p:nvPr/>
          </p:nvSpPr>
          <p:spPr>
            <a:xfrm>
              <a:off x="5560575" y="2254875"/>
              <a:ext cx="850" cy="1200"/>
            </a:xfrm>
            <a:custGeom>
              <a:rect b="b" l="l" r="r" t="t"/>
              <a:pathLst>
                <a:path extrusionOk="0" h="48" w="34">
                  <a:moveTo>
                    <a:pt x="10" y="0"/>
                  </a:moveTo>
                  <a:lnTo>
                    <a:pt x="10" y="0"/>
                  </a:lnTo>
                  <a:cubicBezTo>
                    <a:pt x="10" y="0"/>
                    <a:pt x="1" y="0"/>
                    <a:pt x="13" y="8"/>
                  </a:cubicBezTo>
                  <a:lnTo>
                    <a:pt x="13" y="8"/>
                  </a:lnTo>
                  <a:cubicBezTo>
                    <a:pt x="12" y="5"/>
                    <a:pt x="11" y="3"/>
                    <a:pt x="10" y="0"/>
                  </a:cubicBezTo>
                  <a:close/>
                  <a:moveTo>
                    <a:pt x="13" y="8"/>
                  </a:moveTo>
                  <a:cubicBezTo>
                    <a:pt x="14" y="10"/>
                    <a:pt x="15" y="12"/>
                    <a:pt x="16" y="15"/>
                  </a:cubicBezTo>
                  <a:lnTo>
                    <a:pt x="16" y="15"/>
                  </a:lnTo>
                  <a:cubicBezTo>
                    <a:pt x="17" y="13"/>
                    <a:pt x="19" y="12"/>
                    <a:pt x="21" y="12"/>
                  </a:cubicBezTo>
                  <a:cubicBezTo>
                    <a:pt x="18" y="10"/>
                    <a:pt x="15" y="9"/>
                    <a:pt x="13" y="8"/>
                  </a:cubicBezTo>
                  <a:close/>
                  <a:moveTo>
                    <a:pt x="16" y="15"/>
                  </a:moveTo>
                  <a:lnTo>
                    <a:pt x="16" y="15"/>
                  </a:lnTo>
                  <a:cubicBezTo>
                    <a:pt x="10" y="21"/>
                    <a:pt x="14" y="38"/>
                    <a:pt x="33" y="48"/>
                  </a:cubicBezTo>
                  <a:cubicBezTo>
                    <a:pt x="24" y="39"/>
                    <a:pt x="22" y="29"/>
                    <a:pt x="16" y="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3"/>
            <p:cNvSpPr/>
            <p:nvPr/>
          </p:nvSpPr>
          <p:spPr>
            <a:xfrm>
              <a:off x="5562600" y="2253675"/>
              <a:ext cx="600" cy="625"/>
            </a:xfrm>
            <a:custGeom>
              <a:rect b="b" l="l" r="r" t="t"/>
              <a:pathLst>
                <a:path extrusionOk="0" h="25" w="24">
                  <a:moveTo>
                    <a:pt x="0" y="1"/>
                  </a:moveTo>
                  <a:cubicBezTo>
                    <a:pt x="0" y="13"/>
                    <a:pt x="0" y="13"/>
                    <a:pt x="12" y="25"/>
                  </a:cubicBezTo>
                  <a:cubicBezTo>
                    <a:pt x="24" y="25"/>
                    <a:pt x="1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3"/>
            <p:cNvSpPr/>
            <p:nvPr/>
          </p:nvSpPr>
          <p:spPr>
            <a:xfrm>
              <a:off x="5549200" y="2259925"/>
              <a:ext cx="25" cy="25"/>
            </a:xfrm>
            <a:custGeom>
              <a:rect b="b" l="l" r="r" t="t"/>
              <a:pathLst>
                <a:path extrusionOk="0" h="1" w="1">
                  <a:moveTo>
                    <a:pt x="0" y="1"/>
                  </a:moveTo>
                  <a:cubicBezTo>
                    <a:pt x="0" y="1"/>
                    <a:pt x="0" y="1"/>
                    <a:pt x="0" y="1"/>
                  </a:cubicBezTo>
                  <a:cubicBezTo>
                    <a:pt x="0"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3"/>
            <p:cNvSpPr/>
            <p:nvPr/>
          </p:nvSpPr>
          <p:spPr>
            <a:xfrm>
              <a:off x="5550075" y="2262325"/>
              <a:ext cx="625" cy="25"/>
            </a:xfrm>
            <a:custGeom>
              <a:rect b="b" l="l" r="r" t="t"/>
              <a:pathLst>
                <a:path extrusionOk="0" h="1" w="25">
                  <a:moveTo>
                    <a:pt x="13" y="0"/>
                  </a:moveTo>
                  <a:cubicBezTo>
                    <a:pt x="13" y="0"/>
                    <a:pt x="13" y="0"/>
                    <a:pt x="1" y="0"/>
                  </a:cubicBezTo>
                  <a:cubicBezTo>
                    <a:pt x="13" y="0"/>
                    <a:pt x="13" y="0"/>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3"/>
            <p:cNvSpPr/>
            <p:nvPr/>
          </p:nvSpPr>
          <p:spPr>
            <a:xfrm>
              <a:off x="5543825" y="2274225"/>
              <a:ext cx="325" cy="325"/>
            </a:xfrm>
            <a:custGeom>
              <a:rect b="b" l="l" r="r" t="t"/>
              <a:pathLst>
                <a:path extrusionOk="0" h="13" w="13">
                  <a:moveTo>
                    <a:pt x="13" y="0"/>
                  </a:moveTo>
                  <a:cubicBezTo>
                    <a:pt x="13" y="12"/>
                    <a:pt x="1" y="12"/>
                    <a:pt x="1" y="12"/>
                  </a:cubicBezTo>
                  <a:lnTo>
                    <a:pt x="13" y="12"/>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3"/>
            <p:cNvSpPr/>
            <p:nvPr/>
          </p:nvSpPr>
          <p:spPr>
            <a:xfrm>
              <a:off x="5547400" y="2256650"/>
              <a:ext cx="25" cy="325"/>
            </a:xfrm>
            <a:custGeom>
              <a:rect b="b" l="l" r="r" t="t"/>
              <a:pathLst>
                <a:path extrusionOk="0" h="13" w="1">
                  <a:moveTo>
                    <a:pt x="1" y="1"/>
                  </a:moveTo>
                  <a:cubicBezTo>
                    <a:pt x="1" y="13"/>
                    <a:pt x="1" y="13"/>
                    <a:pt x="1" y="13"/>
                  </a:cubicBez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3"/>
            <p:cNvSpPr/>
            <p:nvPr/>
          </p:nvSpPr>
          <p:spPr>
            <a:xfrm>
              <a:off x="5547100" y="2259625"/>
              <a:ext cx="325" cy="25"/>
            </a:xfrm>
            <a:custGeom>
              <a:rect b="b" l="l" r="r" t="t"/>
              <a:pathLst>
                <a:path extrusionOk="0" h="1" w="13">
                  <a:moveTo>
                    <a:pt x="13" y="1"/>
                  </a:moveTo>
                  <a:cubicBezTo>
                    <a:pt x="13" y="1"/>
                    <a:pt x="13" y="1"/>
                    <a:pt x="13" y="1"/>
                  </a:cubicBezTo>
                  <a:cubicBezTo>
                    <a:pt x="13" y="1"/>
                    <a:pt x="1"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3"/>
            <p:cNvSpPr/>
            <p:nvPr/>
          </p:nvSpPr>
          <p:spPr>
            <a:xfrm>
              <a:off x="5539375" y="2286125"/>
              <a:ext cx="1500" cy="325"/>
            </a:xfrm>
            <a:custGeom>
              <a:rect b="b" l="l" r="r" t="t"/>
              <a:pathLst>
                <a:path extrusionOk="0" h="13" w="60">
                  <a:moveTo>
                    <a:pt x="48" y="1"/>
                  </a:moveTo>
                  <a:cubicBezTo>
                    <a:pt x="45" y="1"/>
                    <a:pt x="43" y="1"/>
                    <a:pt x="40" y="1"/>
                  </a:cubicBezTo>
                  <a:lnTo>
                    <a:pt x="40" y="1"/>
                  </a:lnTo>
                  <a:cubicBezTo>
                    <a:pt x="42" y="1"/>
                    <a:pt x="45" y="1"/>
                    <a:pt x="48" y="1"/>
                  </a:cubicBezTo>
                  <a:close/>
                  <a:moveTo>
                    <a:pt x="60" y="1"/>
                  </a:moveTo>
                  <a:cubicBezTo>
                    <a:pt x="40" y="1"/>
                    <a:pt x="45" y="1"/>
                    <a:pt x="34" y="7"/>
                  </a:cubicBezTo>
                  <a:lnTo>
                    <a:pt x="34" y="7"/>
                  </a:lnTo>
                  <a:lnTo>
                    <a:pt x="60" y="1"/>
                  </a:lnTo>
                  <a:close/>
                  <a:moveTo>
                    <a:pt x="23" y="10"/>
                  </a:moveTo>
                  <a:lnTo>
                    <a:pt x="14" y="12"/>
                  </a:lnTo>
                  <a:lnTo>
                    <a:pt x="14" y="12"/>
                  </a:lnTo>
                  <a:cubicBezTo>
                    <a:pt x="19" y="11"/>
                    <a:pt x="21" y="11"/>
                    <a:pt x="23" y="10"/>
                  </a:cubicBezTo>
                  <a:close/>
                  <a:moveTo>
                    <a:pt x="14" y="12"/>
                  </a:moveTo>
                  <a:cubicBezTo>
                    <a:pt x="11" y="12"/>
                    <a:pt x="6" y="12"/>
                    <a:pt x="0" y="12"/>
                  </a:cubicBezTo>
                  <a:lnTo>
                    <a:pt x="12" y="12"/>
                  </a:lnTo>
                  <a:lnTo>
                    <a:pt x="14" y="12"/>
                  </a:lnTo>
                  <a:close/>
                  <a:moveTo>
                    <a:pt x="40" y="1"/>
                  </a:moveTo>
                  <a:cubicBezTo>
                    <a:pt x="17" y="2"/>
                    <a:pt x="27" y="7"/>
                    <a:pt x="23" y="10"/>
                  </a:cubicBezTo>
                  <a:lnTo>
                    <a:pt x="23" y="10"/>
                  </a:lnTo>
                  <a:lnTo>
                    <a:pt x="24" y="9"/>
                  </a:lnTo>
                  <a:lnTo>
                    <a:pt x="24" y="9"/>
                  </a:lnTo>
                  <a:cubicBezTo>
                    <a:pt x="24" y="10"/>
                    <a:pt x="24" y="11"/>
                    <a:pt x="24" y="12"/>
                  </a:cubicBezTo>
                  <a:cubicBezTo>
                    <a:pt x="29" y="10"/>
                    <a:pt x="32" y="8"/>
                    <a:pt x="34" y="7"/>
                  </a:cubicBezTo>
                  <a:lnTo>
                    <a:pt x="34" y="7"/>
                  </a:lnTo>
                  <a:lnTo>
                    <a:pt x="24" y="9"/>
                  </a:lnTo>
                  <a:lnTo>
                    <a:pt x="24" y="9"/>
                  </a:lnTo>
                  <a:cubicBezTo>
                    <a:pt x="26" y="3"/>
                    <a:pt x="32" y="1"/>
                    <a:pt x="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13"/>
            <p:cNvSpPr/>
            <p:nvPr/>
          </p:nvSpPr>
          <p:spPr>
            <a:xfrm>
              <a:off x="5541150" y="2275100"/>
              <a:ext cx="2700" cy="625"/>
            </a:xfrm>
            <a:custGeom>
              <a:rect b="b" l="l" r="r" t="t"/>
              <a:pathLst>
                <a:path extrusionOk="0" h="25" w="108">
                  <a:moveTo>
                    <a:pt x="108" y="1"/>
                  </a:moveTo>
                  <a:cubicBezTo>
                    <a:pt x="85" y="1"/>
                    <a:pt x="56" y="6"/>
                    <a:pt x="33" y="13"/>
                  </a:cubicBezTo>
                  <a:lnTo>
                    <a:pt x="33" y="13"/>
                  </a:lnTo>
                  <a:cubicBezTo>
                    <a:pt x="56" y="13"/>
                    <a:pt x="87" y="12"/>
                    <a:pt x="108" y="1"/>
                  </a:cubicBezTo>
                  <a:close/>
                  <a:moveTo>
                    <a:pt x="33" y="13"/>
                  </a:moveTo>
                  <a:cubicBezTo>
                    <a:pt x="30" y="13"/>
                    <a:pt x="27" y="13"/>
                    <a:pt x="25" y="13"/>
                  </a:cubicBezTo>
                  <a:lnTo>
                    <a:pt x="33" y="13"/>
                  </a:lnTo>
                  <a:cubicBezTo>
                    <a:pt x="33" y="13"/>
                    <a:pt x="33" y="13"/>
                    <a:pt x="33" y="13"/>
                  </a:cubicBezTo>
                  <a:close/>
                  <a:moveTo>
                    <a:pt x="33" y="13"/>
                  </a:moveTo>
                  <a:cubicBezTo>
                    <a:pt x="33" y="13"/>
                    <a:pt x="33" y="13"/>
                    <a:pt x="33" y="13"/>
                  </a:cubicBezTo>
                  <a:lnTo>
                    <a:pt x="33" y="13"/>
                  </a:lnTo>
                  <a:cubicBezTo>
                    <a:pt x="34" y="13"/>
                    <a:pt x="35" y="13"/>
                    <a:pt x="36" y="13"/>
                  </a:cubicBezTo>
                  <a:close/>
                  <a:moveTo>
                    <a:pt x="33" y="13"/>
                  </a:moveTo>
                  <a:cubicBezTo>
                    <a:pt x="11" y="13"/>
                    <a:pt x="1" y="14"/>
                    <a:pt x="1" y="25"/>
                  </a:cubicBezTo>
                  <a:cubicBezTo>
                    <a:pt x="9" y="21"/>
                    <a:pt x="20" y="17"/>
                    <a:pt x="33" y="1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13"/>
            <p:cNvSpPr/>
            <p:nvPr/>
          </p:nvSpPr>
          <p:spPr>
            <a:xfrm>
              <a:off x="5543825" y="2275100"/>
              <a:ext cx="625" cy="25"/>
            </a:xfrm>
            <a:custGeom>
              <a:rect b="b" l="l" r="r" t="t"/>
              <a:pathLst>
                <a:path extrusionOk="0" h="1" w="25">
                  <a:moveTo>
                    <a:pt x="1" y="1"/>
                  </a:moveTo>
                  <a:cubicBezTo>
                    <a:pt x="1" y="1"/>
                    <a:pt x="1" y="1"/>
                    <a:pt x="1" y="1"/>
                  </a:cubicBezTo>
                  <a:cubicBezTo>
                    <a:pt x="13" y="1"/>
                    <a:pt x="13" y="1"/>
                    <a:pt x="13" y="1"/>
                  </a:cubicBezTo>
                  <a:cubicBezTo>
                    <a:pt x="13" y="1"/>
                    <a:pt x="25" y="1"/>
                    <a:pt x="25" y="1"/>
                  </a:cubicBezTo>
                  <a:cubicBezTo>
                    <a:pt x="13" y="1"/>
                    <a:pt x="13"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13"/>
            <p:cNvSpPr/>
            <p:nvPr/>
          </p:nvSpPr>
          <p:spPr>
            <a:xfrm>
              <a:off x="5540275" y="2284350"/>
              <a:ext cx="25" cy="25"/>
            </a:xfrm>
            <a:custGeom>
              <a:rect b="b" l="l" r="r" t="t"/>
              <a:pathLst>
                <a:path extrusionOk="0" h="1" w="1">
                  <a:moveTo>
                    <a:pt x="0" y="0"/>
                  </a:moveTo>
                  <a:cubicBezTo>
                    <a:pt x="0" y="0"/>
                    <a:pt x="0" y="0"/>
                    <a:pt x="0" y="0"/>
                  </a:cubicBez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13"/>
            <p:cNvSpPr/>
            <p:nvPr/>
          </p:nvSpPr>
          <p:spPr>
            <a:xfrm>
              <a:off x="5542650" y="2273925"/>
              <a:ext cx="325" cy="25"/>
            </a:xfrm>
            <a:custGeom>
              <a:rect b="b" l="l" r="r" t="t"/>
              <a:pathLst>
                <a:path extrusionOk="0" h="1" w="13">
                  <a:moveTo>
                    <a:pt x="0" y="0"/>
                  </a:moveTo>
                  <a:cubicBezTo>
                    <a:pt x="12" y="0"/>
                    <a:pt x="12" y="0"/>
                    <a:pt x="12" y="0"/>
                  </a:cubicBezTo>
                  <a:cubicBezTo>
                    <a:pt x="12" y="0"/>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13"/>
            <p:cNvSpPr/>
            <p:nvPr/>
          </p:nvSpPr>
          <p:spPr>
            <a:xfrm>
              <a:off x="5539675" y="2286425"/>
              <a:ext cx="25" cy="25"/>
            </a:xfrm>
            <a:custGeom>
              <a:rect b="b" l="l" r="r" t="t"/>
              <a:pathLst>
                <a:path extrusionOk="0" h="1" w="1">
                  <a:moveTo>
                    <a:pt x="0" y="0"/>
                  </a:moveTo>
                  <a:cubicBezTo>
                    <a:pt x="0" y="0"/>
                    <a:pt x="0" y="0"/>
                    <a:pt x="0" y="0"/>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13"/>
            <p:cNvSpPr/>
            <p:nvPr/>
          </p:nvSpPr>
          <p:spPr>
            <a:xfrm>
              <a:off x="5543550" y="2274225"/>
              <a:ext cx="1200" cy="325"/>
            </a:xfrm>
            <a:custGeom>
              <a:rect b="b" l="l" r="r" t="t"/>
              <a:pathLst>
                <a:path extrusionOk="0" h="13" w="48">
                  <a:moveTo>
                    <a:pt x="24" y="0"/>
                  </a:moveTo>
                  <a:cubicBezTo>
                    <a:pt x="48" y="0"/>
                    <a:pt x="0" y="12"/>
                    <a:pt x="36" y="12"/>
                  </a:cubicBezTo>
                  <a:lnTo>
                    <a:pt x="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13"/>
            <p:cNvSpPr/>
            <p:nvPr/>
          </p:nvSpPr>
          <p:spPr>
            <a:xfrm>
              <a:off x="5548000" y="2257850"/>
              <a:ext cx="1225" cy="325"/>
            </a:xfrm>
            <a:custGeom>
              <a:rect b="b" l="l" r="r" t="t"/>
              <a:pathLst>
                <a:path extrusionOk="0" h="13" w="49">
                  <a:moveTo>
                    <a:pt x="24" y="0"/>
                  </a:moveTo>
                  <a:cubicBezTo>
                    <a:pt x="1" y="12"/>
                    <a:pt x="36" y="12"/>
                    <a:pt x="48" y="12"/>
                  </a:cubicBezTo>
                  <a:cubicBezTo>
                    <a:pt x="36" y="12"/>
                    <a:pt x="48"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3"/>
            <p:cNvSpPr/>
            <p:nvPr/>
          </p:nvSpPr>
          <p:spPr>
            <a:xfrm>
              <a:off x="5551575" y="2261725"/>
              <a:ext cx="1500" cy="325"/>
            </a:xfrm>
            <a:custGeom>
              <a:rect b="b" l="l" r="r" t="t"/>
              <a:pathLst>
                <a:path extrusionOk="0" h="13" w="60">
                  <a:moveTo>
                    <a:pt x="0" y="0"/>
                  </a:moveTo>
                  <a:cubicBezTo>
                    <a:pt x="12" y="0"/>
                    <a:pt x="24" y="0"/>
                    <a:pt x="48" y="12"/>
                  </a:cubicBezTo>
                  <a:cubicBezTo>
                    <a:pt x="48" y="0"/>
                    <a:pt x="60" y="0"/>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13"/>
            <p:cNvSpPr/>
            <p:nvPr/>
          </p:nvSpPr>
          <p:spPr>
            <a:xfrm>
              <a:off x="5551575" y="2262775"/>
              <a:ext cx="925" cy="150"/>
            </a:xfrm>
            <a:custGeom>
              <a:rect b="b" l="l" r="r" t="t"/>
              <a:pathLst>
                <a:path extrusionOk="0" h="6" w="37">
                  <a:moveTo>
                    <a:pt x="15" y="1"/>
                  </a:moveTo>
                  <a:cubicBezTo>
                    <a:pt x="12" y="1"/>
                    <a:pt x="8" y="2"/>
                    <a:pt x="0" y="6"/>
                  </a:cubicBezTo>
                  <a:lnTo>
                    <a:pt x="36" y="6"/>
                  </a:lnTo>
                  <a:cubicBezTo>
                    <a:pt x="20" y="6"/>
                    <a:pt x="20" y="1"/>
                    <a:pt x="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13"/>
            <p:cNvSpPr/>
            <p:nvPr/>
          </p:nvSpPr>
          <p:spPr>
            <a:xfrm>
              <a:off x="5537875" y="2271400"/>
              <a:ext cx="625" cy="175"/>
            </a:xfrm>
            <a:custGeom>
              <a:rect b="b" l="l" r="r" t="t"/>
              <a:pathLst>
                <a:path extrusionOk="0" h="7" w="25">
                  <a:moveTo>
                    <a:pt x="18" y="1"/>
                  </a:moveTo>
                  <a:cubicBezTo>
                    <a:pt x="11" y="1"/>
                    <a:pt x="1" y="6"/>
                    <a:pt x="1" y="6"/>
                  </a:cubicBezTo>
                  <a:lnTo>
                    <a:pt x="25" y="6"/>
                  </a:lnTo>
                  <a:cubicBezTo>
                    <a:pt x="25" y="2"/>
                    <a:pt x="22"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3"/>
            <p:cNvSpPr/>
            <p:nvPr/>
          </p:nvSpPr>
          <p:spPr>
            <a:xfrm>
              <a:off x="5537575" y="2271550"/>
              <a:ext cx="1225" cy="300"/>
            </a:xfrm>
            <a:custGeom>
              <a:rect b="b" l="l" r="r" t="t"/>
              <a:pathLst>
                <a:path extrusionOk="0" h="12" w="49">
                  <a:moveTo>
                    <a:pt x="25" y="0"/>
                  </a:moveTo>
                  <a:lnTo>
                    <a:pt x="1" y="12"/>
                  </a:lnTo>
                  <a:lnTo>
                    <a:pt x="4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3"/>
            <p:cNvSpPr/>
            <p:nvPr/>
          </p:nvSpPr>
          <p:spPr>
            <a:xfrm>
              <a:off x="5537000" y="2272425"/>
              <a:ext cx="600" cy="25"/>
            </a:xfrm>
            <a:custGeom>
              <a:rect b="b" l="l" r="r" t="t"/>
              <a:pathLst>
                <a:path extrusionOk="0" h="1" w="24">
                  <a:moveTo>
                    <a:pt x="12" y="1"/>
                  </a:moveTo>
                  <a:cubicBezTo>
                    <a:pt x="12" y="1"/>
                    <a:pt x="12" y="1"/>
                    <a:pt x="24" y="1"/>
                  </a:cubicBezTo>
                  <a:lnTo>
                    <a:pt x="0" y="1"/>
                  </a:lnTo>
                  <a:cubicBezTo>
                    <a:pt x="0" y="1"/>
                    <a:pt x="12"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13"/>
            <p:cNvSpPr/>
            <p:nvPr/>
          </p:nvSpPr>
          <p:spPr>
            <a:xfrm>
              <a:off x="5536700" y="2272125"/>
              <a:ext cx="2100" cy="325"/>
            </a:xfrm>
            <a:custGeom>
              <a:rect b="b" l="l" r="r" t="t"/>
              <a:pathLst>
                <a:path extrusionOk="0" h="13" w="84">
                  <a:moveTo>
                    <a:pt x="84" y="1"/>
                  </a:moveTo>
                  <a:cubicBezTo>
                    <a:pt x="60" y="1"/>
                    <a:pt x="60" y="13"/>
                    <a:pt x="0" y="13"/>
                  </a:cubicBezTo>
                  <a:lnTo>
                    <a:pt x="36" y="1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3"/>
            <p:cNvSpPr/>
            <p:nvPr/>
          </p:nvSpPr>
          <p:spPr>
            <a:xfrm>
              <a:off x="5537825" y="2272950"/>
              <a:ext cx="3250" cy="400"/>
            </a:xfrm>
            <a:custGeom>
              <a:rect b="b" l="l" r="r" t="t"/>
              <a:pathLst>
                <a:path extrusionOk="0" h="16" w="130">
                  <a:moveTo>
                    <a:pt x="3" y="4"/>
                  </a:moveTo>
                  <a:cubicBezTo>
                    <a:pt x="0" y="4"/>
                    <a:pt x="2" y="4"/>
                    <a:pt x="5" y="4"/>
                  </a:cubicBezTo>
                  <a:lnTo>
                    <a:pt x="5" y="4"/>
                  </a:lnTo>
                  <a:cubicBezTo>
                    <a:pt x="4" y="4"/>
                    <a:pt x="4" y="4"/>
                    <a:pt x="3" y="4"/>
                  </a:cubicBezTo>
                  <a:close/>
                  <a:moveTo>
                    <a:pt x="124" y="0"/>
                  </a:moveTo>
                  <a:cubicBezTo>
                    <a:pt x="121" y="0"/>
                    <a:pt x="117" y="0"/>
                    <a:pt x="112" y="1"/>
                  </a:cubicBezTo>
                  <a:lnTo>
                    <a:pt x="112" y="1"/>
                  </a:lnTo>
                  <a:cubicBezTo>
                    <a:pt x="110" y="0"/>
                    <a:pt x="107" y="0"/>
                    <a:pt x="104" y="0"/>
                  </a:cubicBezTo>
                  <a:cubicBezTo>
                    <a:pt x="92" y="0"/>
                    <a:pt x="78" y="3"/>
                    <a:pt x="64" y="6"/>
                  </a:cubicBezTo>
                  <a:lnTo>
                    <a:pt x="64" y="6"/>
                  </a:lnTo>
                  <a:cubicBezTo>
                    <a:pt x="79" y="5"/>
                    <a:pt x="99" y="2"/>
                    <a:pt x="112" y="1"/>
                  </a:cubicBezTo>
                  <a:lnTo>
                    <a:pt x="112" y="1"/>
                  </a:lnTo>
                  <a:cubicBezTo>
                    <a:pt x="116" y="1"/>
                    <a:pt x="119" y="2"/>
                    <a:pt x="122" y="4"/>
                  </a:cubicBezTo>
                  <a:cubicBezTo>
                    <a:pt x="129" y="1"/>
                    <a:pt x="129" y="0"/>
                    <a:pt x="124" y="0"/>
                  </a:cubicBezTo>
                  <a:close/>
                  <a:moveTo>
                    <a:pt x="50" y="4"/>
                  </a:moveTo>
                  <a:cubicBezTo>
                    <a:pt x="42" y="6"/>
                    <a:pt x="36" y="8"/>
                    <a:pt x="31" y="8"/>
                  </a:cubicBezTo>
                  <a:lnTo>
                    <a:pt x="31" y="8"/>
                  </a:lnTo>
                  <a:cubicBezTo>
                    <a:pt x="31" y="5"/>
                    <a:pt x="13" y="4"/>
                    <a:pt x="5" y="4"/>
                  </a:cubicBezTo>
                  <a:lnTo>
                    <a:pt x="5" y="4"/>
                  </a:lnTo>
                  <a:cubicBezTo>
                    <a:pt x="11" y="5"/>
                    <a:pt x="14" y="9"/>
                    <a:pt x="25" y="9"/>
                  </a:cubicBezTo>
                  <a:cubicBezTo>
                    <a:pt x="27" y="9"/>
                    <a:pt x="29" y="9"/>
                    <a:pt x="31" y="8"/>
                  </a:cubicBezTo>
                  <a:lnTo>
                    <a:pt x="31" y="8"/>
                  </a:lnTo>
                  <a:cubicBezTo>
                    <a:pt x="31" y="10"/>
                    <a:pt x="27" y="12"/>
                    <a:pt x="15" y="16"/>
                  </a:cubicBezTo>
                  <a:cubicBezTo>
                    <a:pt x="26" y="16"/>
                    <a:pt x="45" y="10"/>
                    <a:pt x="64" y="6"/>
                  </a:cubicBezTo>
                  <a:lnTo>
                    <a:pt x="64" y="6"/>
                  </a:lnTo>
                  <a:cubicBezTo>
                    <a:pt x="58" y="7"/>
                    <a:pt x="52" y="7"/>
                    <a:pt x="48" y="7"/>
                  </a:cubicBezTo>
                  <a:cubicBezTo>
                    <a:pt x="43" y="7"/>
                    <a:pt x="43" y="6"/>
                    <a:pt x="50" y="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13"/>
            <p:cNvSpPr/>
            <p:nvPr/>
          </p:nvSpPr>
          <p:spPr>
            <a:xfrm>
              <a:off x="5539675" y="2272425"/>
              <a:ext cx="1500" cy="325"/>
            </a:xfrm>
            <a:custGeom>
              <a:rect b="b" l="l" r="r" t="t"/>
              <a:pathLst>
                <a:path extrusionOk="0" h="13" w="60">
                  <a:moveTo>
                    <a:pt x="24" y="1"/>
                  </a:moveTo>
                  <a:cubicBezTo>
                    <a:pt x="0" y="13"/>
                    <a:pt x="0" y="13"/>
                    <a:pt x="12" y="13"/>
                  </a:cubicBezTo>
                  <a:cubicBezTo>
                    <a:pt x="12" y="13"/>
                    <a:pt x="60"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13"/>
            <p:cNvSpPr/>
            <p:nvPr/>
          </p:nvSpPr>
          <p:spPr>
            <a:xfrm>
              <a:off x="5538175" y="2273325"/>
              <a:ext cx="625" cy="325"/>
            </a:xfrm>
            <a:custGeom>
              <a:rect b="b" l="l" r="r" t="t"/>
              <a:pathLst>
                <a:path extrusionOk="0" h="13" w="25">
                  <a:moveTo>
                    <a:pt x="25" y="1"/>
                  </a:moveTo>
                  <a:lnTo>
                    <a:pt x="1" y="12"/>
                  </a:lnTo>
                  <a:lnTo>
                    <a:pt x="13" y="12"/>
                  </a:lnTo>
                  <a:lnTo>
                    <a:pt x="2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13"/>
            <p:cNvSpPr/>
            <p:nvPr/>
          </p:nvSpPr>
          <p:spPr>
            <a:xfrm>
              <a:off x="5537575" y="2273925"/>
              <a:ext cx="925" cy="25"/>
            </a:xfrm>
            <a:custGeom>
              <a:rect b="b" l="l" r="r" t="t"/>
              <a:pathLst>
                <a:path extrusionOk="0" h="1" w="37">
                  <a:moveTo>
                    <a:pt x="37" y="0"/>
                  </a:moveTo>
                  <a:lnTo>
                    <a:pt x="1" y="0"/>
                  </a:lnTo>
                  <a:cubicBezTo>
                    <a:pt x="13" y="0"/>
                    <a:pt x="13" y="0"/>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13"/>
            <p:cNvSpPr/>
            <p:nvPr/>
          </p:nvSpPr>
          <p:spPr>
            <a:xfrm>
              <a:off x="5537375" y="2274225"/>
              <a:ext cx="1525" cy="325"/>
            </a:xfrm>
            <a:custGeom>
              <a:rect b="b" l="l" r="r" t="t"/>
              <a:pathLst>
                <a:path extrusionOk="0" h="13" w="61">
                  <a:moveTo>
                    <a:pt x="57" y="0"/>
                  </a:moveTo>
                  <a:lnTo>
                    <a:pt x="49" y="8"/>
                  </a:lnTo>
                  <a:lnTo>
                    <a:pt x="49" y="8"/>
                  </a:lnTo>
                  <a:cubicBezTo>
                    <a:pt x="56" y="6"/>
                    <a:pt x="60" y="4"/>
                    <a:pt x="57" y="0"/>
                  </a:cubicBezTo>
                  <a:close/>
                  <a:moveTo>
                    <a:pt x="49" y="8"/>
                  </a:moveTo>
                  <a:cubicBezTo>
                    <a:pt x="32" y="12"/>
                    <a:pt x="1" y="12"/>
                    <a:pt x="9" y="12"/>
                  </a:cubicBezTo>
                  <a:lnTo>
                    <a:pt x="45" y="12"/>
                  </a:lnTo>
                  <a:lnTo>
                    <a:pt x="49" y="8"/>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3"/>
            <p:cNvSpPr/>
            <p:nvPr/>
          </p:nvSpPr>
          <p:spPr>
            <a:xfrm>
              <a:off x="5539975" y="2275100"/>
              <a:ext cx="600" cy="325"/>
            </a:xfrm>
            <a:custGeom>
              <a:rect b="b" l="l" r="r" t="t"/>
              <a:pathLst>
                <a:path extrusionOk="0" h="13" w="24">
                  <a:moveTo>
                    <a:pt x="0" y="1"/>
                  </a:moveTo>
                  <a:lnTo>
                    <a:pt x="24"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3"/>
            <p:cNvSpPr/>
            <p:nvPr/>
          </p:nvSpPr>
          <p:spPr>
            <a:xfrm>
              <a:off x="5545075" y="2274225"/>
              <a:ext cx="1000" cy="325"/>
            </a:xfrm>
            <a:custGeom>
              <a:rect b="b" l="l" r="r" t="t"/>
              <a:pathLst>
                <a:path extrusionOk="0" h="13" w="40">
                  <a:moveTo>
                    <a:pt x="10" y="0"/>
                  </a:moveTo>
                  <a:cubicBezTo>
                    <a:pt x="8" y="0"/>
                    <a:pt x="8" y="0"/>
                    <a:pt x="9" y="0"/>
                  </a:cubicBezTo>
                  <a:lnTo>
                    <a:pt x="9" y="0"/>
                  </a:lnTo>
                  <a:cubicBezTo>
                    <a:pt x="10" y="0"/>
                    <a:pt x="10" y="0"/>
                    <a:pt x="10" y="0"/>
                  </a:cubicBezTo>
                  <a:close/>
                  <a:moveTo>
                    <a:pt x="9" y="0"/>
                  </a:moveTo>
                  <a:cubicBezTo>
                    <a:pt x="7" y="1"/>
                    <a:pt x="1" y="3"/>
                    <a:pt x="10" y="12"/>
                  </a:cubicBezTo>
                  <a:cubicBezTo>
                    <a:pt x="39" y="3"/>
                    <a:pt x="14" y="1"/>
                    <a:pt x="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3"/>
            <p:cNvSpPr/>
            <p:nvPr/>
          </p:nvSpPr>
          <p:spPr>
            <a:xfrm>
              <a:off x="5538175" y="2275400"/>
              <a:ext cx="925" cy="325"/>
            </a:xfrm>
            <a:custGeom>
              <a:rect b="b" l="l" r="r" t="t"/>
              <a:pathLst>
                <a:path extrusionOk="0" h="13" w="37">
                  <a:moveTo>
                    <a:pt x="25" y="1"/>
                  </a:moveTo>
                  <a:lnTo>
                    <a:pt x="25" y="1"/>
                  </a:lnTo>
                  <a:cubicBezTo>
                    <a:pt x="1" y="13"/>
                    <a:pt x="13" y="13"/>
                    <a:pt x="36" y="13"/>
                  </a:cubicBezTo>
                  <a:cubicBezTo>
                    <a:pt x="13" y="13"/>
                    <a:pt x="25" y="13"/>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3"/>
            <p:cNvSpPr/>
            <p:nvPr/>
          </p:nvSpPr>
          <p:spPr>
            <a:xfrm>
              <a:off x="5537875" y="2275700"/>
              <a:ext cx="3300" cy="625"/>
            </a:xfrm>
            <a:custGeom>
              <a:rect b="b" l="l" r="r" t="t"/>
              <a:pathLst>
                <a:path extrusionOk="0" h="25" w="132">
                  <a:moveTo>
                    <a:pt x="50" y="7"/>
                  </a:moveTo>
                  <a:cubicBezTo>
                    <a:pt x="33" y="8"/>
                    <a:pt x="5" y="13"/>
                    <a:pt x="13" y="13"/>
                  </a:cubicBezTo>
                  <a:lnTo>
                    <a:pt x="50" y="7"/>
                  </a:lnTo>
                  <a:close/>
                  <a:moveTo>
                    <a:pt x="96" y="1"/>
                  </a:moveTo>
                  <a:lnTo>
                    <a:pt x="50" y="7"/>
                  </a:lnTo>
                  <a:lnTo>
                    <a:pt x="50" y="7"/>
                  </a:lnTo>
                  <a:cubicBezTo>
                    <a:pt x="50" y="7"/>
                    <a:pt x="50" y="7"/>
                    <a:pt x="51" y="7"/>
                  </a:cubicBezTo>
                  <a:cubicBezTo>
                    <a:pt x="59" y="7"/>
                    <a:pt x="64" y="9"/>
                    <a:pt x="60" y="13"/>
                  </a:cubicBezTo>
                  <a:lnTo>
                    <a:pt x="25" y="13"/>
                  </a:lnTo>
                  <a:cubicBezTo>
                    <a:pt x="1" y="25"/>
                    <a:pt x="13" y="25"/>
                    <a:pt x="37" y="25"/>
                  </a:cubicBezTo>
                  <a:cubicBezTo>
                    <a:pt x="60" y="25"/>
                    <a:pt x="108" y="13"/>
                    <a:pt x="132" y="13"/>
                  </a:cubicBezTo>
                  <a:cubicBezTo>
                    <a:pt x="120" y="7"/>
                    <a:pt x="93" y="7"/>
                    <a:pt x="78" y="7"/>
                  </a:cubicBezTo>
                  <a:cubicBezTo>
                    <a:pt x="63" y="7"/>
                    <a:pt x="60" y="7"/>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3"/>
            <p:cNvSpPr/>
            <p:nvPr/>
          </p:nvSpPr>
          <p:spPr>
            <a:xfrm>
              <a:off x="5542650" y="2274825"/>
              <a:ext cx="1650" cy="300"/>
            </a:xfrm>
            <a:custGeom>
              <a:rect b="b" l="l" r="r" t="t"/>
              <a:pathLst>
                <a:path extrusionOk="0" h="12" w="66">
                  <a:moveTo>
                    <a:pt x="24" y="0"/>
                  </a:moveTo>
                  <a:lnTo>
                    <a:pt x="0" y="12"/>
                  </a:lnTo>
                  <a:lnTo>
                    <a:pt x="36" y="12"/>
                  </a:lnTo>
                  <a:cubicBezTo>
                    <a:pt x="66" y="6"/>
                    <a:pt x="63" y="6"/>
                    <a:pt x="52" y="6"/>
                  </a:cubicBezTo>
                  <a:cubicBezTo>
                    <a:pt x="42" y="6"/>
                    <a:pt x="24" y="6"/>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3"/>
            <p:cNvSpPr/>
            <p:nvPr/>
          </p:nvSpPr>
          <p:spPr>
            <a:xfrm>
              <a:off x="5540550" y="2276900"/>
              <a:ext cx="325" cy="25"/>
            </a:xfrm>
            <a:custGeom>
              <a:rect b="b" l="l" r="r" t="t"/>
              <a:pathLst>
                <a:path extrusionOk="0" h="1" w="13">
                  <a:moveTo>
                    <a:pt x="1" y="0"/>
                  </a:moveTo>
                  <a:lnTo>
                    <a:pt x="13" y="0"/>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3"/>
            <p:cNvSpPr/>
            <p:nvPr/>
          </p:nvSpPr>
          <p:spPr>
            <a:xfrm>
              <a:off x="5539675" y="2276900"/>
              <a:ext cx="900" cy="325"/>
            </a:xfrm>
            <a:custGeom>
              <a:rect b="b" l="l" r="r" t="t"/>
              <a:pathLst>
                <a:path extrusionOk="0" h="13" w="36">
                  <a:moveTo>
                    <a:pt x="12" y="0"/>
                  </a:moveTo>
                  <a:lnTo>
                    <a:pt x="0" y="12"/>
                  </a:lnTo>
                  <a:lnTo>
                    <a:pt x="36" y="12"/>
                  </a:ln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3"/>
            <p:cNvSpPr/>
            <p:nvPr/>
          </p:nvSpPr>
          <p:spPr>
            <a:xfrm>
              <a:off x="5539375" y="2277200"/>
              <a:ext cx="325" cy="25"/>
            </a:xfrm>
            <a:custGeom>
              <a:rect b="b" l="l" r="r" t="t"/>
              <a:pathLst>
                <a:path extrusionOk="0" h="1" w="13">
                  <a:moveTo>
                    <a:pt x="12" y="0"/>
                  </a:moveTo>
                  <a:lnTo>
                    <a:pt x="12"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3"/>
            <p:cNvSpPr/>
            <p:nvPr/>
          </p:nvSpPr>
          <p:spPr>
            <a:xfrm>
              <a:off x="5539375" y="2277500"/>
              <a:ext cx="1200" cy="325"/>
            </a:xfrm>
            <a:custGeom>
              <a:rect b="b" l="l" r="r" t="t"/>
              <a:pathLst>
                <a:path extrusionOk="0" h="13" w="48">
                  <a:moveTo>
                    <a:pt x="12" y="0"/>
                  </a:moveTo>
                  <a:cubicBezTo>
                    <a:pt x="24" y="0"/>
                    <a:pt x="24" y="12"/>
                    <a:pt x="0" y="12"/>
                  </a:cubicBezTo>
                  <a:lnTo>
                    <a:pt x="24" y="12"/>
                  </a:lnTo>
                  <a:cubicBezTo>
                    <a:pt x="24" y="0"/>
                    <a:pt x="4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13"/>
            <p:cNvSpPr/>
            <p:nvPr/>
          </p:nvSpPr>
          <p:spPr>
            <a:xfrm>
              <a:off x="5545325" y="2290300"/>
              <a:ext cx="925" cy="150"/>
            </a:xfrm>
            <a:custGeom>
              <a:rect b="b" l="l" r="r" t="t"/>
              <a:pathLst>
                <a:path extrusionOk="0" h="6" w="37">
                  <a:moveTo>
                    <a:pt x="0" y="0"/>
                  </a:moveTo>
                  <a:cubicBezTo>
                    <a:pt x="4" y="4"/>
                    <a:pt x="10" y="5"/>
                    <a:pt x="15" y="5"/>
                  </a:cubicBezTo>
                  <a:cubicBezTo>
                    <a:pt x="26" y="5"/>
                    <a:pt x="36" y="0"/>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13"/>
            <p:cNvSpPr/>
            <p:nvPr/>
          </p:nvSpPr>
          <p:spPr>
            <a:xfrm>
              <a:off x="5552775" y="2248025"/>
              <a:ext cx="25" cy="925"/>
            </a:xfrm>
            <a:custGeom>
              <a:rect b="b" l="l" r="r" t="t"/>
              <a:pathLst>
                <a:path extrusionOk="0" h="37" w="1">
                  <a:moveTo>
                    <a:pt x="0" y="36"/>
                  </a:moveTo>
                  <a:lnTo>
                    <a:pt x="0" y="36"/>
                  </a:lnTo>
                  <a:cubicBezTo>
                    <a:pt x="0" y="1"/>
                    <a:pt x="0" y="24"/>
                    <a:pt x="0" y="3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13"/>
            <p:cNvSpPr/>
            <p:nvPr/>
          </p:nvSpPr>
          <p:spPr>
            <a:xfrm>
              <a:off x="5551300" y="2247150"/>
              <a:ext cx="900" cy="1500"/>
            </a:xfrm>
            <a:custGeom>
              <a:rect b="b" l="l" r="r" t="t"/>
              <a:pathLst>
                <a:path extrusionOk="0" h="60" w="36">
                  <a:moveTo>
                    <a:pt x="8" y="0"/>
                  </a:moveTo>
                  <a:cubicBezTo>
                    <a:pt x="1" y="0"/>
                    <a:pt x="3" y="19"/>
                    <a:pt x="11" y="59"/>
                  </a:cubicBezTo>
                  <a:cubicBezTo>
                    <a:pt x="11" y="24"/>
                    <a:pt x="35" y="59"/>
                    <a:pt x="23" y="12"/>
                  </a:cubicBezTo>
                  <a:cubicBezTo>
                    <a:pt x="16" y="4"/>
                    <a:pt x="11" y="0"/>
                    <a:pt x="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13"/>
            <p:cNvSpPr/>
            <p:nvPr/>
          </p:nvSpPr>
          <p:spPr>
            <a:xfrm>
              <a:off x="5551875" y="2248625"/>
              <a:ext cx="325" cy="925"/>
            </a:xfrm>
            <a:custGeom>
              <a:rect b="b" l="l" r="r" t="t"/>
              <a:pathLst>
                <a:path extrusionOk="0" h="37" w="13">
                  <a:moveTo>
                    <a:pt x="0" y="0"/>
                  </a:moveTo>
                  <a:lnTo>
                    <a:pt x="0" y="36"/>
                  </a:lnTo>
                  <a:lnTo>
                    <a:pt x="12" y="2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13"/>
            <p:cNvSpPr/>
            <p:nvPr/>
          </p:nvSpPr>
          <p:spPr>
            <a:xfrm>
              <a:off x="5552175" y="2249525"/>
              <a:ext cx="325" cy="600"/>
            </a:xfrm>
            <a:custGeom>
              <a:rect b="b" l="l" r="r" t="t"/>
              <a:pathLst>
                <a:path extrusionOk="0" h="24" w="13">
                  <a:moveTo>
                    <a:pt x="0" y="0"/>
                  </a:moveTo>
                  <a:lnTo>
                    <a:pt x="0" y="24"/>
                  </a:lnTo>
                  <a:lnTo>
                    <a:pt x="12" y="1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13"/>
            <p:cNvSpPr/>
            <p:nvPr/>
          </p:nvSpPr>
          <p:spPr>
            <a:xfrm>
              <a:off x="5550250" y="2247075"/>
              <a:ext cx="1350" cy="2750"/>
            </a:xfrm>
            <a:custGeom>
              <a:rect b="b" l="l" r="r" t="t"/>
              <a:pathLst>
                <a:path extrusionOk="0" h="110" w="54">
                  <a:moveTo>
                    <a:pt x="3" y="0"/>
                  </a:moveTo>
                  <a:cubicBezTo>
                    <a:pt x="0" y="0"/>
                    <a:pt x="18" y="30"/>
                    <a:pt x="18" y="50"/>
                  </a:cubicBezTo>
                  <a:lnTo>
                    <a:pt x="18" y="39"/>
                  </a:lnTo>
                  <a:cubicBezTo>
                    <a:pt x="42" y="74"/>
                    <a:pt x="30" y="86"/>
                    <a:pt x="42" y="110"/>
                  </a:cubicBezTo>
                  <a:cubicBezTo>
                    <a:pt x="53" y="110"/>
                    <a:pt x="30" y="39"/>
                    <a:pt x="42" y="39"/>
                  </a:cubicBezTo>
                  <a:cubicBezTo>
                    <a:pt x="38" y="31"/>
                    <a:pt x="34" y="29"/>
                    <a:pt x="30" y="29"/>
                  </a:cubicBezTo>
                  <a:cubicBezTo>
                    <a:pt x="28" y="29"/>
                    <a:pt x="26" y="30"/>
                    <a:pt x="24" y="30"/>
                  </a:cubicBezTo>
                  <a:cubicBezTo>
                    <a:pt x="18" y="30"/>
                    <a:pt x="12" y="27"/>
                    <a:pt x="6" y="3"/>
                  </a:cubicBezTo>
                  <a:cubicBezTo>
                    <a:pt x="4" y="1"/>
                    <a:pt x="3"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13"/>
            <p:cNvSpPr/>
            <p:nvPr/>
          </p:nvSpPr>
          <p:spPr>
            <a:xfrm>
              <a:off x="5537000" y="2261725"/>
              <a:ext cx="300" cy="325"/>
            </a:xfrm>
            <a:custGeom>
              <a:rect b="b" l="l" r="r" t="t"/>
              <a:pathLst>
                <a:path extrusionOk="0" h="13" w="12">
                  <a:moveTo>
                    <a:pt x="0" y="0"/>
                  </a:moveTo>
                  <a:cubicBezTo>
                    <a:pt x="0" y="12"/>
                    <a:pt x="0" y="12"/>
                    <a:pt x="12" y="12"/>
                  </a:cubicBez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13"/>
            <p:cNvSpPr/>
            <p:nvPr/>
          </p:nvSpPr>
          <p:spPr>
            <a:xfrm>
              <a:off x="5517650" y="2262325"/>
              <a:ext cx="25" cy="300"/>
            </a:xfrm>
            <a:custGeom>
              <a:rect b="b" l="l" r="r" t="t"/>
              <a:pathLst>
                <a:path extrusionOk="0" h="12" w="1">
                  <a:moveTo>
                    <a:pt x="0" y="12"/>
                  </a:moveTo>
                  <a:cubicBezTo>
                    <a:pt x="0" y="12"/>
                    <a:pt x="0" y="12"/>
                    <a:pt x="0" y="0"/>
                  </a:cubicBezTo>
                  <a:lnTo>
                    <a:pt x="0" y="0"/>
                  </a:lnTo>
                  <a:lnTo>
                    <a:pt x="0" y="1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3"/>
            <p:cNvSpPr/>
            <p:nvPr/>
          </p:nvSpPr>
          <p:spPr>
            <a:xfrm>
              <a:off x="5546525" y="2248025"/>
              <a:ext cx="300" cy="325"/>
            </a:xfrm>
            <a:custGeom>
              <a:rect b="b" l="l" r="r" t="t"/>
              <a:pathLst>
                <a:path extrusionOk="0" h="13" w="12">
                  <a:moveTo>
                    <a:pt x="12" y="1"/>
                  </a:moveTo>
                  <a:cubicBezTo>
                    <a:pt x="0" y="1"/>
                    <a:pt x="0" y="1"/>
                    <a:pt x="0" y="12"/>
                  </a:cubicBezTo>
                  <a:cubicBezTo>
                    <a:pt x="12" y="12"/>
                    <a:pt x="12" y="12"/>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3"/>
            <p:cNvSpPr/>
            <p:nvPr/>
          </p:nvSpPr>
          <p:spPr>
            <a:xfrm>
              <a:off x="5545325" y="2248325"/>
              <a:ext cx="325" cy="325"/>
            </a:xfrm>
            <a:custGeom>
              <a:rect b="b" l="l" r="r" t="t"/>
              <a:pathLst>
                <a:path extrusionOk="0" h="13" w="13">
                  <a:moveTo>
                    <a:pt x="12" y="12"/>
                  </a:moveTo>
                  <a:lnTo>
                    <a:pt x="12" y="12"/>
                  </a:lnTo>
                  <a:cubicBezTo>
                    <a:pt x="0" y="0"/>
                    <a:pt x="0" y="0"/>
                    <a:pt x="12"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13"/>
            <p:cNvSpPr/>
            <p:nvPr/>
          </p:nvSpPr>
          <p:spPr>
            <a:xfrm>
              <a:off x="5544425" y="2248625"/>
              <a:ext cx="325" cy="25"/>
            </a:xfrm>
            <a:custGeom>
              <a:rect b="b" l="l" r="r" t="t"/>
              <a:pathLst>
                <a:path extrusionOk="0" h="1" w="13">
                  <a:moveTo>
                    <a:pt x="13" y="0"/>
                  </a:moveTo>
                  <a:lnTo>
                    <a:pt x="13" y="0"/>
                  </a:lnTo>
                  <a:cubicBezTo>
                    <a:pt x="13" y="0"/>
                    <a:pt x="1"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3"/>
            <p:cNvSpPr/>
            <p:nvPr/>
          </p:nvSpPr>
          <p:spPr>
            <a:xfrm>
              <a:off x="5546075" y="2247175"/>
              <a:ext cx="675" cy="2125"/>
            </a:xfrm>
            <a:custGeom>
              <a:rect b="b" l="l" r="r" t="t"/>
              <a:pathLst>
                <a:path extrusionOk="0" h="85" w="27">
                  <a:moveTo>
                    <a:pt x="1" y="0"/>
                  </a:moveTo>
                  <a:lnTo>
                    <a:pt x="1" y="0"/>
                  </a:lnTo>
                  <a:cubicBezTo>
                    <a:pt x="1" y="0"/>
                    <a:pt x="2" y="9"/>
                    <a:pt x="6" y="35"/>
                  </a:cubicBezTo>
                  <a:cubicBezTo>
                    <a:pt x="6" y="41"/>
                    <a:pt x="6" y="58"/>
                    <a:pt x="6" y="58"/>
                  </a:cubicBezTo>
                  <a:cubicBezTo>
                    <a:pt x="6" y="58"/>
                    <a:pt x="6" y="70"/>
                    <a:pt x="6" y="70"/>
                  </a:cubicBezTo>
                  <a:cubicBezTo>
                    <a:pt x="18" y="70"/>
                    <a:pt x="18" y="70"/>
                    <a:pt x="18" y="82"/>
                  </a:cubicBezTo>
                  <a:cubicBezTo>
                    <a:pt x="20" y="84"/>
                    <a:pt x="21" y="85"/>
                    <a:pt x="22" y="85"/>
                  </a:cubicBezTo>
                  <a:cubicBezTo>
                    <a:pt x="27" y="85"/>
                    <a:pt x="18" y="57"/>
                    <a:pt x="18" y="46"/>
                  </a:cubicBezTo>
                  <a:cubicBezTo>
                    <a:pt x="10" y="31"/>
                    <a:pt x="3"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3"/>
            <p:cNvSpPr/>
            <p:nvPr/>
          </p:nvSpPr>
          <p:spPr>
            <a:xfrm>
              <a:off x="5514975" y="2260525"/>
              <a:ext cx="1500" cy="2700"/>
            </a:xfrm>
            <a:custGeom>
              <a:rect b="b" l="l" r="r" t="t"/>
              <a:pathLst>
                <a:path extrusionOk="0" h="108" w="60">
                  <a:moveTo>
                    <a:pt x="0" y="1"/>
                  </a:moveTo>
                  <a:cubicBezTo>
                    <a:pt x="10" y="29"/>
                    <a:pt x="34" y="58"/>
                    <a:pt x="50" y="86"/>
                  </a:cubicBezTo>
                  <a:lnTo>
                    <a:pt x="50" y="86"/>
                  </a:lnTo>
                  <a:cubicBezTo>
                    <a:pt x="41" y="65"/>
                    <a:pt x="32" y="42"/>
                    <a:pt x="24" y="24"/>
                  </a:cubicBezTo>
                  <a:lnTo>
                    <a:pt x="24" y="36"/>
                  </a:lnTo>
                  <a:cubicBezTo>
                    <a:pt x="12" y="12"/>
                    <a:pt x="12" y="12"/>
                    <a:pt x="0" y="1"/>
                  </a:cubicBezTo>
                  <a:close/>
                  <a:moveTo>
                    <a:pt x="50" y="86"/>
                  </a:moveTo>
                  <a:lnTo>
                    <a:pt x="50" y="86"/>
                  </a:lnTo>
                  <a:cubicBezTo>
                    <a:pt x="53" y="94"/>
                    <a:pt x="56" y="101"/>
                    <a:pt x="60" y="108"/>
                  </a:cubicBezTo>
                  <a:cubicBezTo>
                    <a:pt x="57" y="101"/>
                    <a:pt x="54" y="93"/>
                    <a:pt x="50" y="8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13"/>
            <p:cNvSpPr/>
            <p:nvPr/>
          </p:nvSpPr>
          <p:spPr>
            <a:xfrm>
              <a:off x="5516450" y="2263200"/>
              <a:ext cx="625" cy="325"/>
            </a:xfrm>
            <a:custGeom>
              <a:rect b="b" l="l" r="r" t="t"/>
              <a:pathLst>
                <a:path extrusionOk="0" h="13" w="25">
                  <a:moveTo>
                    <a:pt x="1" y="1"/>
                  </a:moveTo>
                  <a:cubicBezTo>
                    <a:pt x="7" y="1"/>
                    <a:pt x="10" y="1"/>
                    <a:pt x="13" y="2"/>
                  </a:cubicBezTo>
                  <a:lnTo>
                    <a:pt x="13" y="2"/>
                  </a:lnTo>
                  <a:cubicBezTo>
                    <a:pt x="12" y="1"/>
                    <a:pt x="12" y="1"/>
                    <a:pt x="12" y="1"/>
                  </a:cubicBezTo>
                  <a:close/>
                  <a:moveTo>
                    <a:pt x="13" y="2"/>
                  </a:moveTo>
                  <a:cubicBezTo>
                    <a:pt x="13" y="6"/>
                    <a:pt x="15" y="13"/>
                    <a:pt x="24" y="13"/>
                  </a:cubicBezTo>
                  <a:cubicBezTo>
                    <a:pt x="18" y="7"/>
                    <a:pt x="16" y="4"/>
                    <a:pt x="13" y="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13"/>
            <p:cNvSpPr/>
            <p:nvPr/>
          </p:nvSpPr>
          <p:spPr>
            <a:xfrm>
              <a:off x="5501875" y="2266475"/>
              <a:ext cx="25" cy="325"/>
            </a:xfrm>
            <a:custGeom>
              <a:rect b="b" l="l" r="r" t="t"/>
              <a:pathLst>
                <a:path extrusionOk="0" h="13" w="1">
                  <a:moveTo>
                    <a:pt x="0" y="13"/>
                  </a:moveTo>
                  <a:lnTo>
                    <a:pt x="0" y="13"/>
                  </a:lnTo>
                  <a:cubicBezTo>
                    <a:pt x="0" y="1"/>
                    <a:pt x="0" y="1"/>
                    <a:pt x="0" y="1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3"/>
            <p:cNvSpPr/>
            <p:nvPr/>
          </p:nvSpPr>
          <p:spPr>
            <a:xfrm>
              <a:off x="5517950" y="2261125"/>
              <a:ext cx="300" cy="25"/>
            </a:xfrm>
            <a:custGeom>
              <a:rect b="b" l="l" r="r" t="t"/>
              <a:pathLst>
                <a:path extrusionOk="0" h="1" w="12">
                  <a:moveTo>
                    <a:pt x="0" y="0"/>
                  </a:moveTo>
                  <a:cubicBezTo>
                    <a:pt x="0" y="0"/>
                    <a:pt x="12" y="0"/>
                    <a:pt x="12" y="0"/>
                  </a:cubicBezTo>
                  <a:cubicBezTo>
                    <a:pt x="12" y="0"/>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3"/>
            <p:cNvSpPr/>
            <p:nvPr/>
          </p:nvSpPr>
          <p:spPr>
            <a:xfrm>
              <a:off x="5517350" y="2273625"/>
              <a:ext cx="625" cy="750"/>
            </a:xfrm>
            <a:custGeom>
              <a:rect b="b" l="l" r="r" t="t"/>
              <a:pathLst>
                <a:path extrusionOk="0" h="30" w="25">
                  <a:moveTo>
                    <a:pt x="0" y="0"/>
                  </a:moveTo>
                  <a:lnTo>
                    <a:pt x="12" y="24"/>
                  </a:lnTo>
                  <a:cubicBezTo>
                    <a:pt x="12" y="28"/>
                    <a:pt x="12" y="30"/>
                    <a:pt x="13" y="30"/>
                  </a:cubicBezTo>
                  <a:cubicBezTo>
                    <a:pt x="13" y="30"/>
                    <a:pt x="16" y="24"/>
                    <a:pt x="24" y="24"/>
                  </a:cubicBezTo>
                  <a:cubicBezTo>
                    <a:pt x="11" y="7"/>
                    <a:pt x="7" y="2"/>
                    <a:pt x="7" y="2"/>
                  </a:cubicBezTo>
                  <a:lnTo>
                    <a:pt x="7" y="2"/>
                  </a:lnTo>
                  <a:cubicBezTo>
                    <a:pt x="7" y="2"/>
                    <a:pt x="10" y="8"/>
                    <a:pt x="9" y="8"/>
                  </a:cubicBezTo>
                  <a:cubicBezTo>
                    <a:pt x="8" y="8"/>
                    <a:pt x="6" y="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13"/>
            <p:cNvSpPr/>
            <p:nvPr/>
          </p:nvSpPr>
          <p:spPr>
            <a:xfrm>
              <a:off x="5517525" y="2262600"/>
              <a:ext cx="450" cy="625"/>
            </a:xfrm>
            <a:custGeom>
              <a:rect b="b" l="l" r="r" t="t"/>
              <a:pathLst>
                <a:path extrusionOk="0" h="25" w="18">
                  <a:moveTo>
                    <a:pt x="5" y="1"/>
                  </a:moveTo>
                  <a:lnTo>
                    <a:pt x="5" y="1"/>
                  </a:lnTo>
                  <a:cubicBezTo>
                    <a:pt x="9" y="8"/>
                    <a:pt x="9" y="10"/>
                    <a:pt x="8" y="10"/>
                  </a:cubicBezTo>
                  <a:cubicBezTo>
                    <a:pt x="7" y="10"/>
                    <a:pt x="5" y="8"/>
                    <a:pt x="3" y="8"/>
                  </a:cubicBezTo>
                  <a:lnTo>
                    <a:pt x="3" y="8"/>
                  </a:lnTo>
                  <a:cubicBezTo>
                    <a:pt x="1" y="8"/>
                    <a:pt x="1" y="11"/>
                    <a:pt x="5" y="25"/>
                  </a:cubicBezTo>
                  <a:lnTo>
                    <a:pt x="17" y="13"/>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13"/>
            <p:cNvSpPr/>
            <p:nvPr/>
          </p:nvSpPr>
          <p:spPr>
            <a:xfrm>
              <a:off x="5550975" y="2251000"/>
              <a:ext cx="925" cy="2100"/>
            </a:xfrm>
            <a:custGeom>
              <a:rect b="b" l="l" r="r" t="t"/>
              <a:pathLst>
                <a:path extrusionOk="0" h="84" w="37">
                  <a:moveTo>
                    <a:pt x="13" y="1"/>
                  </a:moveTo>
                  <a:cubicBezTo>
                    <a:pt x="24" y="36"/>
                    <a:pt x="13" y="13"/>
                    <a:pt x="1" y="36"/>
                  </a:cubicBezTo>
                  <a:lnTo>
                    <a:pt x="24" y="60"/>
                  </a:lnTo>
                  <a:lnTo>
                    <a:pt x="24" y="72"/>
                  </a:lnTo>
                  <a:lnTo>
                    <a:pt x="36" y="84"/>
                  </a:lnTo>
                  <a:cubicBezTo>
                    <a:pt x="36" y="60"/>
                    <a:pt x="24" y="36"/>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13"/>
            <p:cNvSpPr/>
            <p:nvPr/>
          </p:nvSpPr>
          <p:spPr>
            <a:xfrm>
              <a:off x="5549200" y="2245950"/>
              <a:ext cx="325" cy="900"/>
            </a:xfrm>
            <a:custGeom>
              <a:rect b="b" l="l" r="r" t="t"/>
              <a:pathLst>
                <a:path extrusionOk="0" h="36" w="13">
                  <a:moveTo>
                    <a:pt x="0" y="0"/>
                  </a:moveTo>
                  <a:lnTo>
                    <a:pt x="0" y="24"/>
                  </a:lnTo>
                  <a:lnTo>
                    <a:pt x="12" y="36"/>
                  </a:lnTo>
                  <a:cubicBezTo>
                    <a:pt x="12" y="24"/>
                    <a:pt x="0"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13"/>
            <p:cNvSpPr/>
            <p:nvPr/>
          </p:nvSpPr>
          <p:spPr>
            <a:xfrm>
              <a:off x="5545225" y="2245200"/>
              <a:ext cx="425" cy="775"/>
            </a:xfrm>
            <a:custGeom>
              <a:rect b="b" l="l" r="r" t="t"/>
              <a:pathLst>
                <a:path extrusionOk="0" h="31" w="17">
                  <a:moveTo>
                    <a:pt x="3" y="0"/>
                  </a:moveTo>
                  <a:lnTo>
                    <a:pt x="3" y="0"/>
                  </a:lnTo>
                  <a:cubicBezTo>
                    <a:pt x="1" y="0"/>
                    <a:pt x="0" y="5"/>
                    <a:pt x="4" y="18"/>
                  </a:cubicBezTo>
                  <a:lnTo>
                    <a:pt x="16" y="30"/>
                  </a:lnTo>
                  <a:cubicBezTo>
                    <a:pt x="16" y="15"/>
                    <a:pt x="7"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3"/>
            <p:cNvSpPr/>
            <p:nvPr/>
          </p:nvSpPr>
          <p:spPr>
            <a:xfrm>
              <a:off x="5549200" y="2253200"/>
              <a:ext cx="325" cy="800"/>
            </a:xfrm>
            <a:custGeom>
              <a:rect b="b" l="l" r="r" t="t"/>
              <a:pathLst>
                <a:path extrusionOk="0" h="32" w="13">
                  <a:moveTo>
                    <a:pt x="3" y="0"/>
                  </a:moveTo>
                  <a:cubicBezTo>
                    <a:pt x="0" y="0"/>
                    <a:pt x="0" y="6"/>
                    <a:pt x="0" y="20"/>
                  </a:cubicBezTo>
                  <a:cubicBezTo>
                    <a:pt x="0" y="17"/>
                    <a:pt x="1" y="16"/>
                    <a:pt x="1" y="16"/>
                  </a:cubicBezTo>
                  <a:cubicBezTo>
                    <a:pt x="5" y="16"/>
                    <a:pt x="12" y="32"/>
                    <a:pt x="12" y="32"/>
                  </a:cubicBezTo>
                  <a:lnTo>
                    <a:pt x="12" y="8"/>
                  </a:lnTo>
                  <a:cubicBezTo>
                    <a:pt x="7" y="3"/>
                    <a:pt x="4"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13"/>
            <p:cNvSpPr/>
            <p:nvPr/>
          </p:nvSpPr>
          <p:spPr>
            <a:xfrm>
              <a:off x="5544325" y="2245650"/>
              <a:ext cx="575" cy="625"/>
            </a:xfrm>
            <a:custGeom>
              <a:rect b="b" l="l" r="r" t="t"/>
              <a:pathLst>
                <a:path extrusionOk="0" h="25" w="23">
                  <a:moveTo>
                    <a:pt x="17" y="0"/>
                  </a:moveTo>
                  <a:lnTo>
                    <a:pt x="17" y="0"/>
                  </a:lnTo>
                  <a:cubicBezTo>
                    <a:pt x="17" y="15"/>
                    <a:pt x="14" y="20"/>
                    <a:pt x="11" y="20"/>
                  </a:cubicBezTo>
                  <a:cubicBezTo>
                    <a:pt x="7" y="20"/>
                    <a:pt x="3" y="12"/>
                    <a:pt x="2" y="12"/>
                  </a:cubicBezTo>
                  <a:lnTo>
                    <a:pt x="2" y="12"/>
                  </a:lnTo>
                  <a:cubicBezTo>
                    <a:pt x="1" y="12"/>
                    <a:pt x="2" y="15"/>
                    <a:pt x="5" y="24"/>
                  </a:cubicBezTo>
                  <a:cubicBezTo>
                    <a:pt x="5" y="21"/>
                    <a:pt x="6" y="20"/>
                    <a:pt x="8" y="20"/>
                  </a:cubicBezTo>
                  <a:cubicBezTo>
                    <a:pt x="10" y="20"/>
                    <a:pt x="13" y="21"/>
                    <a:pt x="15" y="21"/>
                  </a:cubicBezTo>
                  <a:cubicBezTo>
                    <a:pt x="20" y="21"/>
                    <a:pt x="23" y="18"/>
                    <a:pt x="1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3"/>
            <p:cNvSpPr/>
            <p:nvPr/>
          </p:nvSpPr>
          <p:spPr>
            <a:xfrm>
              <a:off x="5543550" y="2246525"/>
              <a:ext cx="900" cy="2725"/>
            </a:xfrm>
            <a:custGeom>
              <a:rect b="b" l="l" r="r" t="t"/>
              <a:pathLst>
                <a:path extrusionOk="0" h="109" w="36">
                  <a:moveTo>
                    <a:pt x="0" y="1"/>
                  </a:moveTo>
                  <a:cubicBezTo>
                    <a:pt x="0" y="37"/>
                    <a:pt x="12" y="72"/>
                    <a:pt x="24" y="96"/>
                  </a:cubicBezTo>
                  <a:cubicBezTo>
                    <a:pt x="12" y="72"/>
                    <a:pt x="24" y="72"/>
                    <a:pt x="24" y="72"/>
                  </a:cubicBezTo>
                  <a:cubicBezTo>
                    <a:pt x="36" y="84"/>
                    <a:pt x="36" y="96"/>
                    <a:pt x="36" y="108"/>
                  </a:cubicBezTo>
                  <a:cubicBezTo>
                    <a:pt x="36" y="84"/>
                    <a:pt x="36" y="84"/>
                    <a:pt x="36" y="72"/>
                  </a:cubicBezTo>
                  <a:cubicBezTo>
                    <a:pt x="24" y="49"/>
                    <a:pt x="12" y="3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13"/>
            <p:cNvSpPr/>
            <p:nvPr/>
          </p:nvSpPr>
          <p:spPr>
            <a:xfrm>
              <a:off x="5542650" y="2245950"/>
              <a:ext cx="625" cy="1800"/>
            </a:xfrm>
            <a:custGeom>
              <a:rect b="b" l="l" r="r" t="t"/>
              <a:pathLst>
                <a:path extrusionOk="0" h="72" w="25">
                  <a:moveTo>
                    <a:pt x="12" y="0"/>
                  </a:moveTo>
                  <a:cubicBezTo>
                    <a:pt x="0" y="12"/>
                    <a:pt x="0" y="36"/>
                    <a:pt x="0" y="60"/>
                  </a:cubicBezTo>
                  <a:lnTo>
                    <a:pt x="12" y="72"/>
                  </a:lnTo>
                  <a:cubicBezTo>
                    <a:pt x="12" y="36"/>
                    <a:pt x="24" y="48"/>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13"/>
            <p:cNvSpPr/>
            <p:nvPr/>
          </p:nvSpPr>
          <p:spPr>
            <a:xfrm>
              <a:off x="5538400" y="2248825"/>
              <a:ext cx="400" cy="725"/>
            </a:xfrm>
            <a:custGeom>
              <a:rect b="b" l="l" r="r" t="t"/>
              <a:pathLst>
                <a:path extrusionOk="0" h="29" w="16">
                  <a:moveTo>
                    <a:pt x="0" y="1"/>
                  </a:moveTo>
                  <a:cubicBezTo>
                    <a:pt x="0" y="1"/>
                    <a:pt x="2" y="4"/>
                    <a:pt x="5" y="7"/>
                  </a:cubicBezTo>
                  <a:lnTo>
                    <a:pt x="5" y="7"/>
                  </a:lnTo>
                  <a:cubicBezTo>
                    <a:pt x="5" y="6"/>
                    <a:pt x="4" y="5"/>
                    <a:pt x="4" y="4"/>
                  </a:cubicBezTo>
                  <a:cubicBezTo>
                    <a:pt x="1" y="2"/>
                    <a:pt x="0" y="1"/>
                    <a:pt x="0" y="1"/>
                  </a:cubicBezTo>
                  <a:close/>
                  <a:moveTo>
                    <a:pt x="5" y="7"/>
                  </a:moveTo>
                  <a:cubicBezTo>
                    <a:pt x="9" y="15"/>
                    <a:pt x="13" y="22"/>
                    <a:pt x="16" y="28"/>
                  </a:cubicBezTo>
                  <a:cubicBezTo>
                    <a:pt x="16" y="22"/>
                    <a:pt x="10" y="13"/>
                    <a:pt x="5" y="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3"/>
            <p:cNvSpPr/>
            <p:nvPr/>
          </p:nvSpPr>
          <p:spPr>
            <a:xfrm>
              <a:off x="5537875" y="2262900"/>
              <a:ext cx="475" cy="1300"/>
            </a:xfrm>
            <a:custGeom>
              <a:rect b="b" l="l" r="r" t="t"/>
              <a:pathLst>
                <a:path extrusionOk="0" h="52" w="19">
                  <a:moveTo>
                    <a:pt x="13" y="1"/>
                  </a:moveTo>
                  <a:cubicBezTo>
                    <a:pt x="13" y="13"/>
                    <a:pt x="1" y="25"/>
                    <a:pt x="13" y="48"/>
                  </a:cubicBezTo>
                  <a:cubicBezTo>
                    <a:pt x="13" y="48"/>
                    <a:pt x="16" y="51"/>
                    <a:pt x="17" y="51"/>
                  </a:cubicBezTo>
                  <a:cubicBezTo>
                    <a:pt x="19" y="51"/>
                    <a:pt x="19" y="48"/>
                    <a:pt x="13" y="37"/>
                  </a:cubicBezTo>
                  <a:cubicBezTo>
                    <a:pt x="13" y="37"/>
                    <a:pt x="13" y="25"/>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3"/>
            <p:cNvSpPr/>
            <p:nvPr/>
          </p:nvSpPr>
          <p:spPr>
            <a:xfrm>
              <a:off x="5536400" y="2263425"/>
              <a:ext cx="325" cy="700"/>
            </a:xfrm>
            <a:custGeom>
              <a:rect b="b" l="l" r="r" t="t"/>
              <a:pathLst>
                <a:path extrusionOk="0" h="28" w="13">
                  <a:moveTo>
                    <a:pt x="0" y="0"/>
                  </a:moveTo>
                  <a:cubicBezTo>
                    <a:pt x="0" y="0"/>
                    <a:pt x="0" y="1"/>
                    <a:pt x="0" y="4"/>
                  </a:cubicBezTo>
                  <a:cubicBezTo>
                    <a:pt x="1" y="4"/>
                    <a:pt x="1" y="4"/>
                    <a:pt x="1" y="5"/>
                  </a:cubicBezTo>
                  <a:lnTo>
                    <a:pt x="1" y="5"/>
                  </a:lnTo>
                  <a:cubicBezTo>
                    <a:pt x="1" y="2"/>
                    <a:pt x="0" y="0"/>
                    <a:pt x="0" y="0"/>
                  </a:cubicBezTo>
                  <a:close/>
                  <a:moveTo>
                    <a:pt x="1" y="5"/>
                  </a:moveTo>
                  <a:cubicBezTo>
                    <a:pt x="3" y="10"/>
                    <a:pt x="6" y="21"/>
                    <a:pt x="12" y="27"/>
                  </a:cubicBezTo>
                  <a:cubicBezTo>
                    <a:pt x="12" y="16"/>
                    <a:pt x="12" y="16"/>
                    <a:pt x="1" y="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3"/>
            <p:cNvSpPr/>
            <p:nvPr/>
          </p:nvSpPr>
          <p:spPr>
            <a:xfrm>
              <a:off x="5520350" y="2254450"/>
              <a:ext cx="600" cy="750"/>
            </a:xfrm>
            <a:custGeom>
              <a:rect b="b" l="l" r="r" t="t"/>
              <a:pathLst>
                <a:path extrusionOk="0" h="30" w="24">
                  <a:moveTo>
                    <a:pt x="4" y="1"/>
                  </a:moveTo>
                  <a:lnTo>
                    <a:pt x="4" y="1"/>
                  </a:lnTo>
                  <a:cubicBezTo>
                    <a:pt x="0" y="1"/>
                    <a:pt x="3" y="12"/>
                    <a:pt x="11" y="29"/>
                  </a:cubicBezTo>
                  <a:cubicBezTo>
                    <a:pt x="23" y="29"/>
                    <a:pt x="11" y="17"/>
                    <a:pt x="11" y="5"/>
                  </a:cubicBezTo>
                  <a:cubicBezTo>
                    <a:pt x="8" y="2"/>
                    <a:pt x="6" y="1"/>
                    <a:pt x="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3"/>
            <p:cNvSpPr/>
            <p:nvPr/>
          </p:nvSpPr>
          <p:spPr>
            <a:xfrm>
              <a:off x="5520025" y="2254575"/>
              <a:ext cx="625" cy="925"/>
            </a:xfrm>
            <a:custGeom>
              <a:rect b="b" l="l" r="r" t="t"/>
              <a:pathLst>
                <a:path extrusionOk="0" h="37" w="25">
                  <a:moveTo>
                    <a:pt x="0" y="0"/>
                  </a:moveTo>
                  <a:lnTo>
                    <a:pt x="12" y="24"/>
                  </a:lnTo>
                  <a:lnTo>
                    <a:pt x="24" y="3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3"/>
            <p:cNvSpPr/>
            <p:nvPr/>
          </p:nvSpPr>
          <p:spPr>
            <a:xfrm>
              <a:off x="5519125" y="2254275"/>
              <a:ext cx="25" cy="625"/>
            </a:xfrm>
            <a:custGeom>
              <a:rect b="b" l="l" r="r" t="t"/>
              <a:pathLst>
                <a:path extrusionOk="0" h="25" w="1">
                  <a:moveTo>
                    <a:pt x="1" y="1"/>
                  </a:moveTo>
                  <a:cubicBezTo>
                    <a:pt x="1" y="12"/>
                    <a:pt x="1" y="12"/>
                    <a:pt x="1" y="12"/>
                  </a:cubicBezTo>
                  <a:cubicBezTo>
                    <a:pt x="1" y="12"/>
                    <a:pt x="1" y="12"/>
                    <a:pt x="1" y="2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3"/>
            <p:cNvSpPr/>
            <p:nvPr/>
          </p:nvSpPr>
          <p:spPr>
            <a:xfrm>
              <a:off x="5518525" y="2254275"/>
              <a:ext cx="925" cy="1800"/>
            </a:xfrm>
            <a:custGeom>
              <a:rect b="b" l="l" r="r" t="t"/>
              <a:pathLst>
                <a:path extrusionOk="0" h="72" w="37">
                  <a:moveTo>
                    <a:pt x="1" y="1"/>
                  </a:moveTo>
                  <a:lnTo>
                    <a:pt x="13" y="24"/>
                  </a:lnTo>
                  <a:lnTo>
                    <a:pt x="37" y="72"/>
                  </a:lnTo>
                  <a:cubicBezTo>
                    <a:pt x="37" y="48"/>
                    <a:pt x="25" y="4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13"/>
            <p:cNvSpPr/>
            <p:nvPr/>
          </p:nvSpPr>
          <p:spPr>
            <a:xfrm>
              <a:off x="5517650" y="2255725"/>
              <a:ext cx="1850" cy="3075"/>
            </a:xfrm>
            <a:custGeom>
              <a:rect b="b" l="l" r="r" t="t"/>
              <a:pathLst>
                <a:path extrusionOk="0" h="123" w="74">
                  <a:moveTo>
                    <a:pt x="22" y="1"/>
                  </a:moveTo>
                  <a:cubicBezTo>
                    <a:pt x="17" y="1"/>
                    <a:pt x="26" y="31"/>
                    <a:pt x="22" y="31"/>
                  </a:cubicBezTo>
                  <a:cubicBezTo>
                    <a:pt x="21" y="31"/>
                    <a:pt x="18" y="26"/>
                    <a:pt x="12" y="14"/>
                  </a:cubicBezTo>
                  <a:lnTo>
                    <a:pt x="12" y="14"/>
                  </a:lnTo>
                  <a:cubicBezTo>
                    <a:pt x="0" y="50"/>
                    <a:pt x="60" y="97"/>
                    <a:pt x="48" y="121"/>
                  </a:cubicBezTo>
                  <a:cubicBezTo>
                    <a:pt x="50" y="122"/>
                    <a:pt x="51" y="122"/>
                    <a:pt x="52" y="122"/>
                  </a:cubicBezTo>
                  <a:cubicBezTo>
                    <a:pt x="74" y="122"/>
                    <a:pt x="10" y="37"/>
                    <a:pt x="31" y="37"/>
                  </a:cubicBezTo>
                  <a:cubicBezTo>
                    <a:pt x="32" y="37"/>
                    <a:pt x="34" y="37"/>
                    <a:pt x="36" y="38"/>
                  </a:cubicBezTo>
                  <a:cubicBezTo>
                    <a:pt x="12" y="14"/>
                    <a:pt x="36" y="14"/>
                    <a:pt x="24" y="2"/>
                  </a:cubicBezTo>
                  <a:cubicBezTo>
                    <a:pt x="23" y="1"/>
                    <a:pt x="22" y="1"/>
                    <a:pt x="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3"/>
            <p:cNvSpPr/>
            <p:nvPr/>
          </p:nvSpPr>
          <p:spPr>
            <a:xfrm>
              <a:off x="5519125" y="2257200"/>
              <a:ext cx="425" cy="775"/>
            </a:xfrm>
            <a:custGeom>
              <a:rect b="b" l="l" r="r" t="t"/>
              <a:pathLst>
                <a:path extrusionOk="0" h="31" w="17">
                  <a:moveTo>
                    <a:pt x="3" y="1"/>
                  </a:moveTo>
                  <a:cubicBezTo>
                    <a:pt x="1" y="1"/>
                    <a:pt x="1" y="8"/>
                    <a:pt x="1" y="15"/>
                  </a:cubicBezTo>
                  <a:cubicBezTo>
                    <a:pt x="1" y="15"/>
                    <a:pt x="11" y="30"/>
                    <a:pt x="15" y="30"/>
                  </a:cubicBezTo>
                  <a:cubicBezTo>
                    <a:pt x="17" y="30"/>
                    <a:pt x="17" y="26"/>
                    <a:pt x="13" y="15"/>
                  </a:cubicBezTo>
                  <a:cubicBezTo>
                    <a:pt x="8" y="4"/>
                    <a:pt x="5"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13"/>
            <p:cNvSpPr/>
            <p:nvPr/>
          </p:nvSpPr>
          <p:spPr>
            <a:xfrm>
              <a:off x="5517350" y="2256350"/>
              <a:ext cx="325" cy="325"/>
            </a:xfrm>
            <a:custGeom>
              <a:rect b="b" l="l" r="r" t="t"/>
              <a:pathLst>
                <a:path extrusionOk="0" h="13" w="13">
                  <a:moveTo>
                    <a:pt x="0" y="1"/>
                  </a:moveTo>
                  <a:lnTo>
                    <a:pt x="0" y="13"/>
                  </a:lnTo>
                  <a:lnTo>
                    <a:pt x="12" y="13"/>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13"/>
            <p:cNvSpPr/>
            <p:nvPr/>
          </p:nvSpPr>
          <p:spPr>
            <a:xfrm>
              <a:off x="5516750" y="2256050"/>
              <a:ext cx="325" cy="625"/>
            </a:xfrm>
            <a:custGeom>
              <a:rect b="b" l="l" r="r" t="t"/>
              <a:pathLst>
                <a:path extrusionOk="0" h="25" w="13">
                  <a:moveTo>
                    <a:pt x="0" y="1"/>
                  </a:moveTo>
                  <a:cubicBezTo>
                    <a:pt x="0" y="13"/>
                    <a:pt x="0" y="13"/>
                    <a:pt x="12" y="25"/>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13"/>
            <p:cNvSpPr/>
            <p:nvPr/>
          </p:nvSpPr>
          <p:spPr>
            <a:xfrm>
              <a:off x="5515750" y="2256325"/>
              <a:ext cx="725" cy="1075"/>
            </a:xfrm>
            <a:custGeom>
              <a:rect b="b" l="l" r="r" t="t"/>
              <a:pathLst>
                <a:path extrusionOk="0" h="43" w="29">
                  <a:moveTo>
                    <a:pt x="3" y="1"/>
                  </a:moveTo>
                  <a:cubicBezTo>
                    <a:pt x="1" y="1"/>
                    <a:pt x="1" y="3"/>
                    <a:pt x="2" y="6"/>
                  </a:cubicBezTo>
                  <a:lnTo>
                    <a:pt x="2" y="6"/>
                  </a:lnTo>
                  <a:cubicBezTo>
                    <a:pt x="2" y="5"/>
                    <a:pt x="3" y="3"/>
                    <a:pt x="5" y="2"/>
                  </a:cubicBezTo>
                  <a:cubicBezTo>
                    <a:pt x="4" y="1"/>
                    <a:pt x="3" y="1"/>
                    <a:pt x="3" y="1"/>
                  </a:cubicBezTo>
                  <a:close/>
                  <a:moveTo>
                    <a:pt x="2" y="6"/>
                  </a:moveTo>
                  <a:cubicBezTo>
                    <a:pt x="0" y="10"/>
                    <a:pt x="2" y="15"/>
                    <a:pt x="5" y="19"/>
                  </a:cubicBezTo>
                  <a:lnTo>
                    <a:pt x="5" y="19"/>
                  </a:lnTo>
                  <a:cubicBezTo>
                    <a:pt x="4" y="14"/>
                    <a:pt x="2" y="10"/>
                    <a:pt x="2" y="6"/>
                  </a:cubicBezTo>
                  <a:close/>
                  <a:moveTo>
                    <a:pt x="5" y="19"/>
                  </a:moveTo>
                  <a:cubicBezTo>
                    <a:pt x="10" y="30"/>
                    <a:pt x="17" y="42"/>
                    <a:pt x="23" y="42"/>
                  </a:cubicBezTo>
                  <a:cubicBezTo>
                    <a:pt x="25" y="42"/>
                    <a:pt x="27" y="41"/>
                    <a:pt x="29" y="38"/>
                  </a:cubicBezTo>
                  <a:lnTo>
                    <a:pt x="17" y="38"/>
                  </a:lnTo>
                  <a:cubicBezTo>
                    <a:pt x="17" y="31"/>
                    <a:pt x="10" y="25"/>
                    <a:pt x="5" y="1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13"/>
            <p:cNvSpPr/>
            <p:nvPr/>
          </p:nvSpPr>
          <p:spPr>
            <a:xfrm>
              <a:off x="5515250" y="2259325"/>
              <a:ext cx="325" cy="625"/>
            </a:xfrm>
            <a:custGeom>
              <a:rect b="b" l="l" r="r" t="t"/>
              <a:pathLst>
                <a:path extrusionOk="0" h="25" w="13">
                  <a:moveTo>
                    <a:pt x="1" y="1"/>
                  </a:moveTo>
                  <a:lnTo>
                    <a:pt x="1" y="25"/>
                  </a:lnTo>
                  <a:lnTo>
                    <a:pt x="13" y="25"/>
                  </a:lnTo>
                  <a:cubicBezTo>
                    <a:pt x="13" y="25"/>
                    <a:pt x="13" y="1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13"/>
            <p:cNvSpPr/>
            <p:nvPr/>
          </p:nvSpPr>
          <p:spPr>
            <a:xfrm>
              <a:off x="5517950" y="2263800"/>
              <a:ext cx="300" cy="425"/>
            </a:xfrm>
            <a:custGeom>
              <a:rect b="b" l="l" r="r" t="t"/>
              <a:pathLst>
                <a:path extrusionOk="0" h="17" w="12">
                  <a:moveTo>
                    <a:pt x="0" y="1"/>
                  </a:moveTo>
                  <a:cubicBezTo>
                    <a:pt x="8" y="12"/>
                    <a:pt x="11" y="16"/>
                    <a:pt x="11" y="16"/>
                  </a:cubicBezTo>
                  <a:cubicBezTo>
                    <a:pt x="12" y="16"/>
                    <a:pt x="4"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13"/>
            <p:cNvSpPr/>
            <p:nvPr/>
          </p:nvSpPr>
          <p:spPr>
            <a:xfrm>
              <a:off x="5514125" y="2258125"/>
              <a:ext cx="575" cy="625"/>
            </a:xfrm>
            <a:custGeom>
              <a:rect b="b" l="l" r="r" t="t"/>
              <a:pathLst>
                <a:path extrusionOk="0" h="25" w="23">
                  <a:moveTo>
                    <a:pt x="5" y="0"/>
                  </a:moveTo>
                  <a:cubicBezTo>
                    <a:pt x="0" y="0"/>
                    <a:pt x="3" y="10"/>
                    <a:pt x="10" y="25"/>
                  </a:cubicBezTo>
                  <a:lnTo>
                    <a:pt x="10" y="25"/>
                  </a:lnTo>
                  <a:cubicBezTo>
                    <a:pt x="4" y="13"/>
                    <a:pt x="4" y="10"/>
                    <a:pt x="7" y="10"/>
                  </a:cubicBezTo>
                  <a:cubicBezTo>
                    <a:pt x="10" y="10"/>
                    <a:pt x="16" y="13"/>
                    <a:pt x="22" y="13"/>
                  </a:cubicBezTo>
                  <a:cubicBezTo>
                    <a:pt x="13" y="4"/>
                    <a:pt x="7" y="0"/>
                    <a:pt x="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13"/>
            <p:cNvSpPr/>
            <p:nvPr/>
          </p:nvSpPr>
          <p:spPr>
            <a:xfrm>
              <a:off x="5513175" y="2257850"/>
              <a:ext cx="1525" cy="3000"/>
            </a:xfrm>
            <a:custGeom>
              <a:rect b="b" l="l" r="r" t="t"/>
              <a:pathLst>
                <a:path extrusionOk="0" h="120" w="61">
                  <a:moveTo>
                    <a:pt x="24" y="0"/>
                  </a:moveTo>
                  <a:cubicBezTo>
                    <a:pt x="12" y="0"/>
                    <a:pt x="48" y="60"/>
                    <a:pt x="36" y="60"/>
                  </a:cubicBezTo>
                  <a:cubicBezTo>
                    <a:pt x="24" y="48"/>
                    <a:pt x="24" y="36"/>
                    <a:pt x="24" y="24"/>
                  </a:cubicBezTo>
                  <a:cubicBezTo>
                    <a:pt x="15" y="19"/>
                    <a:pt x="9" y="16"/>
                    <a:pt x="5" y="16"/>
                  </a:cubicBezTo>
                  <a:cubicBezTo>
                    <a:pt x="1" y="16"/>
                    <a:pt x="1" y="22"/>
                    <a:pt x="1" y="36"/>
                  </a:cubicBezTo>
                  <a:cubicBezTo>
                    <a:pt x="12" y="60"/>
                    <a:pt x="48" y="108"/>
                    <a:pt x="60" y="119"/>
                  </a:cubicBezTo>
                  <a:cubicBezTo>
                    <a:pt x="60" y="111"/>
                    <a:pt x="40" y="63"/>
                    <a:pt x="45" y="63"/>
                  </a:cubicBezTo>
                  <a:lnTo>
                    <a:pt x="45" y="63"/>
                  </a:lnTo>
                  <a:cubicBezTo>
                    <a:pt x="46" y="63"/>
                    <a:pt x="51" y="68"/>
                    <a:pt x="60" y="84"/>
                  </a:cubicBezTo>
                  <a:lnTo>
                    <a:pt x="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13"/>
            <p:cNvSpPr/>
            <p:nvPr/>
          </p:nvSpPr>
          <p:spPr>
            <a:xfrm>
              <a:off x="5516150" y="2261725"/>
              <a:ext cx="925" cy="1375"/>
            </a:xfrm>
            <a:custGeom>
              <a:rect b="b" l="l" r="r" t="t"/>
              <a:pathLst>
                <a:path extrusionOk="0" h="55" w="37">
                  <a:moveTo>
                    <a:pt x="1" y="0"/>
                  </a:moveTo>
                  <a:lnTo>
                    <a:pt x="1" y="0"/>
                  </a:lnTo>
                  <a:cubicBezTo>
                    <a:pt x="13" y="24"/>
                    <a:pt x="13" y="24"/>
                    <a:pt x="13" y="36"/>
                  </a:cubicBezTo>
                  <a:cubicBezTo>
                    <a:pt x="23" y="50"/>
                    <a:pt x="28" y="54"/>
                    <a:pt x="31" y="54"/>
                  </a:cubicBezTo>
                  <a:cubicBezTo>
                    <a:pt x="37" y="54"/>
                    <a:pt x="24" y="24"/>
                    <a:pt x="24" y="2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13"/>
            <p:cNvSpPr/>
            <p:nvPr/>
          </p:nvSpPr>
          <p:spPr>
            <a:xfrm>
              <a:off x="5512875" y="2260825"/>
              <a:ext cx="325" cy="625"/>
            </a:xfrm>
            <a:custGeom>
              <a:rect b="b" l="l" r="r" t="t"/>
              <a:pathLst>
                <a:path extrusionOk="0" h="25" w="13">
                  <a:moveTo>
                    <a:pt x="13" y="0"/>
                  </a:moveTo>
                  <a:lnTo>
                    <a:pt x="1" y="24"/>
                  </a:lnTo>
                  <a:lnTo>
                    <a:pt x="13" y="24"/>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13"/>
            <p:cNvSpPr/>
            <p:nvPr/>
          </p:nvSpPr>
          <p:spPr>
            <a:xfrm>
              <a:off x="5512575" y="2260225"/>
              <a:ext cx="25" cy="925"/>
            </a:xfrm>
            <a:custGeom>
              <a:rect b="b" l="l" r="r" t="t"/>
              <a:pathLst>
                <a:path extrusionOk="0" h="37" w="1">
                  <a:moveTo>
                    <a:pt x="1" y="13"/>
                  </a:moveTo>
                  <a:lnTo>
                    <a:pt x="1" y="1"/>
                  </a:lnTo>
                  <a:lnTo>
                    <a:pt x="1" y="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13"/>
            <p:cNvSpPr/>
            <p:nvPr/>
          </p:nvSpPr>
          <p:spPr>
            <a:xfrm>
              <a:off x="5511975" y="2259925"/>
              <a:ext cx="325" cy="625"/>
            </a:xfrm>
            <a:custGeom>
              <a:rect b="b" l="l" r="r" t="t"/>
              <a:pathLst>
                <a:path extrusionOk="0" h="25" w="13">
                  <a:moveTo>
                    <a:pt x="13" y="1"/>
                  </a:moveTo>
                  <a:lnTo>
                    <a:pt x="1" y="25"/>
                  </a:lnTo>
                  <a:lnTo>
                    <a:pt x="13" y="25"/>
                  </a:ln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13"/>
            <p:cNvSpPr/>
            <p:nvPr/>
          </p:nvSpPr>
          <p:spPr>
            <a:xfrm>
              <a:off x="5511400" y="2260525"/>
              <a:ext cx="600" cy="625"/>
            </a:xfrm>
            <a:custGeom>
              <a:rect b="b" l="l" r="r" t="t"/>
              <a:pathLst>
                <a:path extrusionOk="0" h="25" w="24">
                  <a:moveTo>
                    <a:pt x="12" y="1"/>
                  </a:moveTo>
                  <a:cubicBezTo>
                    <a:pt x="12" y="7"/>
                    <a:pt x="12" y="10"/>
                    <a:pt x="11" y="10"/>
                  </a:cubicBezTo>
                  <a:cubicBezTo>
                    <a:pt x="9" y="10"/>
                    <a:pt x="6" y="7"/>
                    <a:pt x="0" y="1"/>
                  </a:cubicBezTo>
                  <a:lnTo>
                    <a:pt x="0" y="1"/>
                  </a:lnTo>
                  <a:lnTo>
                    <a:pt x="12" y="24"/>
                  </a:lnTo>
                  <a:cubicBezTo>
                    <a:pt x="12" y="21"/>
                    <a:pt x="14" y="21"/>
                    <a:pt x="15" y="21"/>
                  </a:cubicBezTo>
                  <a:cubicBezTo>
                    <a:pt x="17" y="21"/>
                    <a:pt x="19" y="21"/>
                    <a:pt x="21" y="21"/>
                  </a:cubicBezTo>
                  <a:cubicBezTo>
                    <a:pt x="24" y="21"/>
                    <a:pt x="24" y="18"/>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13"/>
            <p:cNvSpPr/>
            <p:nvPr/>
          </p:nvSpPr>
          <p:spPr>
            <a:xfrm>
              <a:off x="5517050" y="2274225"/>
              <a:ext cx="625" cy="900"/>
            </a:xfrm>
            <a:custGeom>
              <a:rect b="b" l="l" r="r" t="t"/>
              <a:pathLst>
                <a:path extrusionOk="0" h="36" w="25">
                  <a:moveTo>
                    <a:pt x="0" y="0"/>
                  </a:moveTo>
                  <a:lnTo>
                    <a:pt x="12" y="36"/>
                  </a:lnTo>
                  <a:lnTo>
                    <a:pt x="24" y="36"/>
                  </a:lnTo>
                  <a:cubicBezTo>
                    <a:pt x="12" y="24"/>
                    <a:pt x="12"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13"/>
            <p:cNvSpPr/>
            <p:nvPr/>
          </p:nvSpPr>
          <p:spPr>
            <a:xfrm>
              <a:off x="5516450" y="2273850"/>
              <a:ext cx="625" cy="1275"/>
            </a:xfrm>
            <a:custGeom>
              <a:rect b="b" l="l" r="r" t="t"/>
              <a:pathLst>
                <a:path extrusionOk="0" h="51" w="25">
                  <a:moveTo>
                    <a:pt x="1" y="3"/>
                  </a:moveTo>
                  <a:lnTo>
                    <a:pt x="1" y="15"/>
                  </a:lnTo>
                  <a:cubicBezTo>
                    <a:pt x="2" y="17"/>
                    <a:pt x="3" y="18"/>
                    <a:pt x="4" y="18"/>
                  </a:cubicBezTo>
                  <a:lnTo>
                    <a:pt x="4" y="18"/>
                  </a:lnTo>
                  <a:lnTo>
                    <a:pt x="1" y="3"/>
                  </a:lnTo>
                  <a:close/>
                  <a:moveTo>
                    <a:pt x="9" y="1"/>
                  </a:moveTo>
                  <a:cubicBezTo>
                    <a:pt x="4" y="1"/>
                    <a:pt x="9" y="18"/>
                    <a:pt x="4" y="18"/>
                  </a:cubicBezTo>
                  <a:cubicBezTo>
                    <a:pt x="4" y="18"/>
                    <a:pt x="4" y="18"/>
                    <a:pt x="4" y="18"/>
                  </a:cubicBezTo>
                  <a:lnTo>
                    <a:pt x="4" y="18"/>
                  </a:lnTo>
                  <a:lnTo>
                    <a:pt x="12" y="51"/>
                  </a:lnTo>
                  <a:cubicBezTo>
                    <a:pt x="24" y="51"/>
                    <a:pt x="12" y="15"/>
                    <a:pt x="12" y="3"/>
                  </a:cubicBezTo>
                  <a:cubicBezTo>
                    <a:pt x="11" y="2"/>
                    <a:pt x="9"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13"/>
            <p:cNvSpPr/>
            <p:nvPr/>
          </p:nvSpPr>
          <p:spPr>
            <a:xfrm>
              <a:off x="5510800" y="2274825"/>
              <a:ext cx="1300" cy="1850"/>
            </a:xfrm>
            <a:custGeom>
              <a:rect b="b" l="l" r="r" t="t"/>
              <a:pathLst>
                <a:path extrusionOk="0" h="74" w="52">
                  <a:moveTo>
                    <a:pt x="12" y="0"/>
                  </a:moveTo>
                  <a:cubicBezTo>
                    <a:pt x="12" y="24"/>
                    <a:pt x="0" y="24"/>
                    <a:pt x="0" y="36"/>
                  </a:cubicBezTo>
                  <a:cubicBezTo>
                    <a:pt x="11" y="46"/>
                    <a:pt x="21" y="74"/>
                    <a:pt x="23" y="74"/>
                  </a:cubicBezTo>
                  <a:cubicBezTo>
                    <a:pt x="24" y="74"/>
                    <a:pt x="24" y="73"/>
                    <a:pt x="24" y="72"/>
                  </a:cubicBezTo>
                  <a:lnTo>
                    <a:pt x="24" y="48"/>
                  </a:lnTo>
                  <a:lnTo>
                    <a:pt x="36" y="72"/>
                  </a:lnTo>
                  <a:cubicBezTo>
                    <a:pt x="39" y="73"/>
                    <a:pt x="41" y="73"/>
                    <a:pt x="42" y="73"/>
                  </a:cubicBezTo>
                  <a:cubicBezTo>
                    <a:pt x="51" y="73"/>
                    <a:pt x="32" y="46"/>
                    <a:pt x="34" y="46"/>
                  </a:cubicBezTo>
                  <a:lnTo>
                    <a:pt x="34" y="46"/>
                  </a:lnTo>
                  <a:cubicBezTo>
                    <a:pt x="34" y="46"/>
                    <a:pt x="35" y="46"/>
                    <a:pt x="36" y="48"/>
                  </a:cubicBezTo>
                  <a:cubicBezTo>
                    <a:pt x="24" y="24"/>
                    <a:pt x="24" y="24"/>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7" name="Google Shape;2487;p13"/>
          <p:cNvPicPr preferRelativeResize="0"/>
          <p:nvPr/>
        </p:nvPicPr>
        <p:blipFill rotWithShape="1">
          <a:blip r:embed="rId3">
            <a:alphaModFix/>
          </a:blip>
          <a:srcRect b="0" l="0" r="0" t="0"/>
          <a:stretch/>
        </p:blipFill>
        <p:spPr>
          <a:xfrm>
            <a:off x="5913073" y="1055202"/>
            <a:ext cx="1125724" cy="1087999"/>
          </a:xfrm>
          <a:prstGeom prst="rect">
            <a:avLst/>
          </a:prstGeom>
          <a:noFill/>
          <a:ln>
            <a:noFill/>
          </a:ln>
        </p:spPr>
      </p:pic>
      <p:pic>
        <p:nvPicPr>
          <p:cNvPr id="2488" name="Google Shape;2488;p13"/>
          <p:cNvPicPr preferRelativeResize="0"/>
          <p:nvPr/>
        </p:nvPicPr>
        <p:blipFill rotWithShape="1">
          <a:blip r:embed="rId3">
            <a:alphaModFix/>
          </a:blip>
          <a:srcRect b="0" l="0" r="0" t="0"/>
          <a:stretch/>
        </p:blipFill>
        <p:spPr>
          <a:xfrm>
            <a:off x="7395445" y="2425201"/>
            <a:ext cx="1125724" cy="1087999"/>
          </a:xfrm>
          <a:prstGeom prst="rect">
            <a:avLst/>
          </a:prstGeom>
          <a:noFill/>
          <a:ln>
            <a:noFill/>
          </a:ln>
        </p:spPr>
      </p:pic>
      <p:sp>
        <p:nvSpPr>
          <p:cNvPr id="2489" name="Google Shape;2489;p13"/>
          <p:cNvSpPr txBox="1"/>
          <p:nvPr/>
        </p:nvSpPr>
        <p:spPr>
          <a:xfrm>
            <a:off x="6047697" y="1398352"/>
            <a:ext cx="8565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5000"/>
              <a:buFont typeface="Arial"/>
              <a:buNone/>
            </a:pPr>
            <a:r>
              <a:rPr b="1" i="0" lang="en-US" sz="5000" u="none" cap="none" strike="noStrike">
                <a:solidFill>
                  <a:schemeClr val="accent1"/>
                </a:solidFill>
                <a:latin typeface="Reenie Beanie"/>
                <a:ea typeface="Reenie Beanie"/>
                <a:cs typeface="Reenie Beanie"/>
                <a:sym typeface="Reenie Beanie"/>
              </a:rPr>
              <a:t>05</a:t>
            </a:r>
            <a:endParaRPr b="1" i="0" sz="5000" u="none" cap="none" strike="noStrike">
              <a:solidFill>
                <a:schemeClr val="accent1"/>
              </a:solidFill>
              <a:latin typeface="Reenie Beanie"/>
              <a:ea typeface="Reenie Beanie"/>
              <a:cs typeface="Reenie Beanie"/>
              <a:sym typeface="Reenie Beanie"/>
            </a:endParaRPr>
          </a:p>
        </p:txBody>
      </p:sp>
      <p:sp>
        <p:nvSpPr>
          <p:cNvPr id="2490" name="Google Shape;2490;p13"/>
          <p:cNvSpPr txBox="1"/>
          <p:nvPr/>
        </p:nvSpPr>
        <p:spPr>
          <a:xfrm>
            <a:off x="7530069" y="2768351"/>
            <a:ext cx="8565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5000"/>
              <a:buFont typeface="Arial"/>
              <a:buNone/>
            </a:pPr>
            <a:r>
              <a:rPr b="1" i="0" lang="en-US" sz="5000" u="none" cap="none" strike="noStrike">
                <a:solidFill>
                  <a:schemeClr val="accent1"/>
                </a:solidFill>
                <a:latin typeface="Reenie Beanie"/>
                <a:ea typeface="Reenie Beanie"/>
                <a:cs typeface="Reenie Beanie"/>
                <a:sym typeface="Reenie Beanie"/>
              </a:rPr>
              <a:t>06</a:t>
            </a:r>
            <a:endParaRPr b="1" i="0" sz="5000" u="none" cap="none" strike="noStrike">
              <a:solidFill>
                <a:schemeClr val="accent1"/>
              </a:solidFill>
              <a:latin typeface="Reenie Beanie"/>
              <a:ea typeface="Reenie Beanie"/>
              <a:cs typeface="Reenie Beanie"/>
              <a:sym typeface="Reenie Beanie"/>
            </a:endParaRPr>
          </a:p>
        </p:txBody>
      </p:sp>
      <p:grpSp>
        <p:nvGrpSpPr>
          <p:cNvPr id="2491" name="Google Shape;2491;p13"/>
          <p:cNvGrpSpPr/>
          <p:nvPr/>
        </p:nvGrpSpPr>
        <p:grpSpPr>
          <a:xfrm rot="4479167">
            <a:off x="7080700" y="2057577"/>
            <a:ext cx="441183" cy="376876"/>
            <a:chOff x="5284275" y="2151275"/>
            <a:chExt cx="327450" cy="251075"/>
          </a:xfrm>
        </p:grpSpPr>
        <p:sp>
          <p:nvSpPr>
            <p:cNvPr id="2492" name="Google Shape;2492;p13"/>
            <p:cNvSpPr/>
            <p:nvPr/>
          </p:nvSpPr>
          <p:spPr>
            <a:xfrm>
              <a:off x="5472850" y="2346025"/>
              <a:ext cx="175" cy="250"/>
            </a:xfrm>
            <a:custGeom>
              <a:rect b="b" l="l" r="r" t="t"/>
              <a:pathLst>
                <a:path extrusionOk="0" h="10" w="7">
                  <a:moveTo>
                    <a:pt x="2" y="1"/>
                  </a:moveTo>
                  <a:cubicBezTo>
                    <a:pt x="0" y="1"/>
                    <a:pt x="0" y="4"/>
                    <a:pt x="6" y="10"/>
                  </a:cubicBezTo>
                  <a:cubicBezTo>
                    <a:pt x="6" y="4"/>
                    <a:pt x="3" y="1"/>
                    <a:pt x="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13"/>
            <p:cNvSpPr/>
            <p:nvPr/>
          </p:nvSpPr>
          <p:spPr>
            <a:xfrm>
              <a:off x="5472700" y="2333150"/>
              <a:ext cx="325" cy="625"/>
            </a:xfrm>
            <a:custGeom>
              <a:rect b="b" l="l" r="r" t="t"/>
              <a:pathLst>
                <a:path extrusionOk="0" h="25" w="13">
                  <a:moveTo>
                    <a:pt x="12" y="1"/>
                  </a:moveTo>
                  <a:cubicBezTo>
                    <a:pt x="12" y="1"/>
                    <a:pt x="12" y="1"/>
                    <a:pt x="0" y="13"/>
                  </a:cubicBezTo>
                  <a:lnTo>
                    <a:pt x="12" y="25"/>
                  </a:lnTo>
                  <a:cubicBezTo>
                    <a:pt x="12" y="13"/>
                    <a:pt x="12"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13"/>
            <p:cNvSpPr/>
            <p:nvPr/>
          </p:nvSpPr>
          <p:spPr>
            <a:xfrm>
              <a:off x="5467350" y="2352800"/>
              <a:ext cx="900" cy="150"/>
            </a:xfrm>
            <a:custGeom>
              <a:rect b="b" l="l" r="r" t="t"/>
              <a:pathLst>
                <a:path extrusionOk="0" h="6" w="36">
                  <a:moveTo>
                    <a:pt x="0" y="1"/>
                  </a:moveTo>
                  <a:cubicBezTo>
                    <a:pt x="8" y="1"/>
                    <a:pt x="16" y="6"/>
                    <a:pt x="24" y="6"/>
                  </a:cubicBezTo>
                  <a:cubicBezTo>
                    <a:pt x="28" y="6"/>
                    <a:pt x="32" y="4"/>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13"/>
            <p:cNvSpPr/>
            <p:nvPr/>
          </p:nvSpPr>
          <p:spPr>
            <a:xfrm>
              <a:off x="5405725" y="2295050"/>
              <a:ext cx="25" cy="625"/>
            </a:xfrm>
            <a:custGeom>
              <a:rect b="b" l="l" r="r" t="t"/>
              <a:pathLst>
                <a:path extrusionOk="0" h="25" w="1">
                  <a:moveTo>
                    <a:pt x="0" y="25"/>
                  </a:moveTo>
                  <a:cubicBezTo>
                    <a:pt x="0" y="13"/>
                    <a:pt x="0" y="13"/>
                    <a:pt x="0" y="1"/>
                  </a:cubicBezTo>
                  <a:cubicBezTo>
                    <a:pt x="0" y="1"/>
                    <a:pt x="0" y="1"/>
                    <a:pt x="0" y="1"/>
                  </a:cubicBezTo>
                  <a:lnTo>
                    <a:pt x="0"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13"/>
            <p:cNvSpPr/>
            <p:nvPr/>
          </p:nvSpPr>
          <p:spPr>
            <a:xfrm>
              <a:off x="5460800" y="2322150"/>
              <a:ext cx="600" cy="325"/>
            </a:xfrm>
            <a:custGeom>
              <a:rect b="b" l="l" r="r" t="t"/>
              <a:pathLst>
                <a:path extrusionOk="0" h="13" w="24">
                  <a:moveTo>
                    <a:pt x="0" y="0"/>
                  </a:moveTo>
                  <a:cubicBezTo>
                    <a:pt x="8" y="8"/>
                    <a:pt x="15" y="10"/>
                    <a:pt x="20" y="11"/>
                  </a:cubicBezTo>
                  <a:lnTo>
                    <a:pt x="20" y="11"/>
                  </a:lnTo>
                  <a:cubicBezTo>
                    <a:pt x="12" y="9"/>
                    <a:pt x="10" y="0"/>
                    <a:pt x="0" y="0"/>
                  </a:cubicBezTo>
                  <a:close/>
                  <a:moveTo>
                    <a:pt x="20" y="11"/>
                  </a:moveTo>
                  <a:cubicBezTo>
                    <a:pt x="21" y="12"/>
                    <a:pt x="22" y="12"/>
                    <a:pt x="24" y="12"/>
                  </a:cubicBezTo>
                  <a:cubicBezTo>
                    <a:pt x="24" y="12"/>
                    <a:pt x="22" y="12"/>
                    <a:pt x="20" y="1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3"/>
            <p:cNvSpPr/>
            <p:nvPr/>
          </p:nvSpPr>
          <p:spPr>
            <a:xfrm>
              <a:off x="5444425" y="2330775"/>
              <a:ext cx="625" cy="925"/>
            </a:xfrm>
            <a:custGeom>
              <a:rect b="b" l="l" r="r" t="t"/>
              <a:pathLst>
                <a:path extrusionOk="0" h="37" w="25">
                  <a:moveTo>
                    <a:pt x="12" y="0"/>
                  </a:moveTo>
                  <a:cubicBezTo>
                    <a:pt x="0" y="12"/>
                    <a:pt x="0" y="24"/>
                    <a:pt x="12" y="36"/>
                  </a:cubicBezTo>
                  <a:cubicBezTo>
                    <a:pt x="12" y="24"/>
                    <a:pt x="24" y="12"/>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3"/>
            <p:cNvSpPr/>
            <p:nvPr/>
          </p:nvSpPr>
          <p:spPr>
            <a:xfrm>
              <a:off x="5444425" y="2337625"/>
              <a:ext cx="325" cy="250"/>
            </a:xfrm>
            <a:custGeom>
              <a:rect b="b" l="l" r="r" t="t"/>
              <a:pathLst>
                <a:path extrusionOk="0" h="10" w="13">
                  <a:moveTo>
                    <a:pt x="0" y="0"/>
                  </a:moveTo>
                  <a:cubicBezTo>
                    <a:pt x="0" y="6"/>
                    <a:pt x="0" y="9"/>
                    <a:pt x="2" y="9"/>
                  </a:cubicBezTo>
                  <a:cubicBezTo>
                    <a:pt x="3" y="9"/>
                    <a:pt x="6" y="6"/>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13"/>
            <p:cNvSpPr/>
            <p:nvPr/>
          </p:nvSpPr>
          <p:spPr>
            <a:xfrm>
              <a:off x="5445300" y="2342375"/>
              <a:ext cx="25" cy="25"/>
            </a:xfrm>
            <a:custGeom>
              <a:rect b="b" l="l" r="r" t="t"/>
              <a:pathLst>
                <a:path extrusionOk="0" h="1" w="1">
                  <a:moveTo>
                    <a:pt x="1" y="1"/>
                  </a:moveTo>
                  <a:lnTo>
                    <a:pt x="1" y="1"/>
                  </a:ln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3"/>
            <p:cNvSpPr/>
            <p:nvPr/>
          </p:nvSpPr>
          <p:spPr>
            <a:xfrm>
              <a:off x="5442325" y="2331675"/>
              <a:ext cx="3600" cy="3000"/>
            </a:xfrm>
            <a:custGeom>
              <a:rect b="b" l="l" r="r" t="t"/>
              <a:pathLst>
                <a:path extrusionOk="0" h="120" w="144">
                  <a:moveTo>
                    <a:pt x="96" y="0"/>
                  </a:moveTo>
                  <a:cubicBezTo>
                    <a:pt x="72" y="12"/>
                    <a:pt x="1" y="24"/>
                    <a:pt x="72" y="60"/>
                  </a:cubicBezTo>
                  <a:lnTo>
                    <a:pt x="84" y="48"/>
                  </a:lnTo>
                  <a:lnTo>
                    <a:pt x="84" y="48"/>
                  </a:lnTo>
                  <a:cubicBezTo>
                    <a:pt x="60" y="72"/>
                    <a:pt x="96" y="95"/>
                    <a:pt x="96" y="119"/>
                  </a:cubicBezTo>
                  <a:cubicBezTo>
                    <a:pt x="108" y="119"/>
                    <a:pt x="108" y="107"/>
                    <a:pt x="108" y="107"/>
                  </a:cubicBezTo>
                  <a:cubicBezTo>
                    <a:pt x="120" y="95"/>
                    <a:pt x="120" y="84"/>
                    <a:pt x="120" y="60"/>
                  </a:cubicBezTo>
                  <a:cubicBezTo>
                    <a:pt x="144" y="36"/>
                    <a:pt x="108" y="24"/>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13"/>
            <p:cNvSpPr/>
            <p:nvPr/>
          </p:nvSpPr>
          <p:spPr>
            <a:xfrm>
              <a:off x="5457525" y="2348500"/>
              <a:ext cx="225" cy="150"/>
            </a:xfrm>
            <a:custGeom>
              <a:rect b="b" l="l" r="r" t="t"/>
              <a:pathLst>
                <a:path extrusionOk="0" h="6" w="9">
                  <a:moveTo>
                    <a:pt x="3" y="1"/>
                  </a:moveTo>
                  <a:cubicBezTo>
                    <a:pt x="1" y="1"/>
                    <a:pt x="0" y="2"/>
                    <a:pt x="0" y="6"/>
                  </a:cubicBezTo>
                  <a:cubicBezTo>
                    <a:pt x="8" y="6"/>
                    <a:pt x="5"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13"/>
            <p:cNvSpPr/>
            <p:nvPr/>
          </p:nvSpPr>
          <p:spPr>
            <a:xfrm>
              <a:off x="5321200" y="2315900"/>
              <a:ext cx="1575" cy="1500"/>
            </a:xfrm>
            <a:custGeom>
              <a:rect b="b" l="l" r="r" t="t"/>
              <a:pathLst>
                <a:path extrusionOk="0" h="60" w="63">
                  <a:moveTo>
                    <a:pt x="24" y="0"/>
                  </a:moveTo>
                  <a:cubicBezTo>
                    <a:pt x="12" y="12"/>
                    <a:pt x="0" y="24"/>
                    <a:pt x="0" y="36"/>
                  </a:cubicBezTo>
                  <a:lnTo>
                    <a:pt x="36" y="60"/>
                  </a:lnTo>
                  <a:cubicBezTo>
                    <a:pt x="48" y="48"/>
                    <a:pt x="42" y="48"/>
                    <a:pt x="33" y="48"/>
                  </a:cubicBezTo>
                  <a:cubicBezTo>
                    <a:pt x="24" y="48"/>
                    <a:pt x="12" y="48"/>
                    <a:pt x="12" y="36"/>
                  </a:cubicBezTo>
                  <a:cubicBezTo>
                    <a:pt x="16" y="32"/>
                    <a:pt x="21" y="31"/>
                    <a:pt x="27" y="31"/>
                  </a:cubicBezTo>
                  <a:cubicBezTo>
                    <a:pt x="38" y="31"/>
                    <a:pt x="52" y="36"/>
                    <a:pt x="60" y="36"/>
                  </a:cubicBezTo>
                  <a:cubicBezTo>
                    <a:pt x="63" y="20"/>
                    <a:pt x="60" y="15"/>
                    <a:pt x="55" y="15"/>
                  </a:cubicBezTo>
                  <a:cubicBezTo>
                    <a:pt x="46" y="15"/>
                    <a:pt x="31" y="28"/>
                    <a:pt x="23" y="28"/>
                  </a:cubicBezTo>
                  <a:cubicBezTo>
                    <a:pt x="18" y="28"/>
                    <a:pt x="17" y="22"/>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3"/>
            <p:cNvSpPr/>
            <p:nvPr/>
          </p:nvSpPr>
          <p:spPr>
            <a:xfrm>
              <a:off x="5399175" y="2292675"/>
              <a:ext cx="1500" cy="2700"/>
            </a:xfrm>
            <a:custGeom>
              <a:rect b="b" l="l" r="r" t="t"/>
              <a:pathLst>
                <a:path extrusionOk="0" h="108" w="60">
                  <a:moveTo>
                    <a:pt x="24" y="0"/>
                  </a:moveTo>
                  <a:cubicBezTo>
                    <a:pt x="0" y="24"/>
                    <a:pt x="48" y="72"/>
                    <a:pt x="0" y="108"/>
                  </a:cubicBezTo>
                  <a:lnTo>
                    <a:pt x="36" y="108"/>
                  </a:lnTo>
                  <a:cubicBezTo>
                    <a:pt x="12" y="84"/>
                    <a:pt x="36" y="60"/>
                    <a:pt x="48" y="24"/>
                  </a:cubicBezTo>
                  <a:lnTo>
                    <a:pt x="60" y="36"/>
                  </a:lnTo>
                  <a:cubicBezTo>
                    <a:pt x="48" y="12"/>
                    <a:pt x="48"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3"/>
            <p:cNvSpPr/>
            <p:nvPr/>
          </p:nvSpPr>
          <p:spPr>
            <a:xfrm>
              <a:off x="5400075" y="2295350"/>
              <a:ext cx="600" cy="625"/>
            </a:xfrm>
            <a:custGeom>
              <a:rect b="b" l="l" r="r" t="t"/>
              <a:pathLst>
                <a:path extrusionOk="0" h="25" w="24">
                  <a:moveTo>
                    <a:pt x="0" y="1"/>
                  </a:moveTo>
                  <a:lnTo>
                    <a:pt x="0" y="13"/>
                  </a:lnTo>
                  <a:cubicBezTo>
                    <a:pt x="0" y="13"/>
                    <a:pt x="0" y="13"/>
                    <a:pt x="12" y="24"/>
                  </a:cubicBezTo>
                  <a:lnTo>
                    <a:pt x="24" y="24"/>
                  </a:lnTo>
                  <a:cubicBezTo>
                    <a:pt x="24" y="13"/>
                    <a:pt x="12" y="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3"/>
            <p:cNvSpPr/>
            <p:nvPr/>
          </p:nvSpPr>
          <p:spPr>
            <a:xfrm>
              <a:off x="5334275" y="2310100"/>
              <a:ext cx="625" cy="150"/>
            </a:xfrm>
            <a:custGeom>
              <a:rect b="b" l="l" r="r" t="t"/>
              <a:pathLst>
                <a:path extrusionOk="0" h="6" w="25">
                  <a:moveTo>
                    <a:pt x="13" y="1"/>
                  </a:moveTo>
                  <a:cubicBezTo>
                    <a:pt x="6" y="1"/>
                    <a:pt x="1" y="6"/>
                    <a:pt x="1" y="6"/>
                  </a:cubicBezTo>
                  <a:lnTo>
                    <a:pt x="25" y="6"/>
                  </a:lnTo>
                  <a:cubicBezTo>
                    <a:pt x="21" y="2"/>
                    <a:pt x="17"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3"/>
            <p:cNvSpPr/>
            <p:nvPr/>
          </p:nvSpPr>
          <p:spPr>
            <a:xfrm>
              <a:off x="5471500" y="2311800"/>
              <a:ext cx="925" cy="250"/>
            </a:xfrm>
            <a:custGeom>
              <a:rect b="b" l="l" r="r" t="t"/>
              <a:pathLst>
                <a:path extrusionOk="0" h="10" w="37">
                  <a:moveTo>
                    <a:pt x="19" y="0"/>
                  </a:moveTo>
                  <a:cubicBezTo>
                    <a:pt x="13" y="0"/>
                    <a:pt x="7" y="3"/>
                    <a:pt x="1" y="9"/>
                  </a:cubicBezTo>
                  <a:lnTo>
                    <a:pt x="36" y="9"/>
                  </a:lnTo>
                  <a:cubicBezTo>
                    <a:pt x="30" y="3"/>
                    <a:pt x="25" y="0"/>
                    <a:pt x="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13"/>
            <p:cNvSpPr/>
            <p:nvPr/>
          </p:nvSpPr>
          <p:spPr>
            <a:xfrm>
              <a:off x="5410475" y="2294450"/>
              <a:ext cx="925" cy="25"/>
            </a:xfrm>
            <a:custGeom>
              <a:rect b="b" l="l" r="r" t="t"/>
              <a:pathLst>
                <a:path extrusionOk="0" h="1" w="37">
                  <a:moveTo>
                    <a:pt x="1" y="1"/>
                  </a:moveTo>
                  <a:cubicBezTo>
                    <a:pt x="13" y="1"/>
                    <a:pt x="13" y="1"/>
                    <a:pt x="25" y="1"/>
                  </a:cubicBezTo>
                  <a:cubicBezTo>
                    <a:pt x="25" y="1"/>
                    <a:pt x="25" y="1"/>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3"/>
            <p:cNvSpPr/>
            <p:nvPr/>
          </p:nvSpPr>
          <p:spPr>
            <a:xfrm>
              <a:off x="5378350" y="2308075"/>
              <a:ext cx="1500" cy="1075"/>
            </a:xfrm>
            <a:custGeom>
              <a:rect b="b" l="l" r="r" t="t"/>
              <a:pathLst>
                <a:path extrusionOk="0" h="43" w="60">
                  <a:moveTo>
                    <a:pt x="55" y="0"/>
                  </a:moveTo>
                  <a:cubicBezTo>
                    <a:pt x="49" y="0"/>
                    <a:pt x="39" y="17"/>
                    <a:pt x="22" y="17"/>
                  </a:cubicBezTo>
                  <a:cubicBezTo>
                    <a:pt x="19" y="17"/>
                    <a:pt x="15" y="17"/>
                    <a:pt x="12" y="15"/>
                  </a:cubicBezTo>
                  <a:lnTo>
                    <a:pt x="0" y="39"/>
                  </a:lnTo>
                  <a:cubicBezTo>
                    <a:pt x="5" y="42"/>
                    <a:pt x="9" y="43"/>
                    <a:pt x="13" y="43"/>
                  </a:cubicBezTo>
                  <a:cubicBezTo>
                    <a:pt x="29" y="43"/>
                    <a:pt x="41" y="27"/>
                    <a:pt x="60" y="27"/>
                  </a:cubicBezTo>
                  <a:cubicBezTo>
                    <a:pt x="60" y="7"/>
                    <a:pt x="58" y="0"/>
                    <a:pt x="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13"/>
            <p:cNvSpPr/>
            <p:nvPr/>
          </p:nvSpPr>
          <p:spPr>
            <a:xfrm>
              <a:off x="5320900" y="2316775"/>
              <a:ext cx="325" cy="25"/>
            </a:xfrm>
            <a:custGeom>
              <a:rect b="b" l="l" r="r" t="t"/>
              <a:pathLst>
                <a:path extrusionOk="0" h="1" w="13">
                  <a:moveTo>
                    <a:pt x="0" y="1"/>
                  </a:moveTo>
                  <a:lnTo>
                    <a:pt x="0" y="1"/>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3"/>
            <p:cNvSpPr/>
            <p:nvPr/>
          </p:nvSpPr>
          <p:spPr>
            <a:xfrm>
              <a:off x="5403925" y="2295600"/>
              <a:ext cx="2725" cy="375"/>
            </a:xfrm>
            <a:custGeom>
              <a:rect b="b" l="l" r="r" t="t"/>
              <a:pathLst>
                <a:path extrusionOk="0" h="15" w="109">
                  <a:moveTo>
                    <a:pt x="19" y="1"/>
                  </a:moveTo>
                  <a:cubicBezTo>
                    <a:pt x="11" y="1"/>
                    <a:pt x="4" y="4"/>
                    <a:pt x="1" y="14"/>
                  </a:cubicBezTo>
                  <a:lnTo>
                    <a:pt x="108" y="14"/>
                  </a:lnTo>
                  <a:lnTo>
                    <a:pt x="72" y="3"/>
                  </a:lnTo>
                  <a:cubicBezTo>
                    <a:pt x="70" y="8"/>
                    <a:pt x="66" y="9"/>
                    <a:pt x="60" y="9"/>
                  </a:cubicBezTo>
                  <a:cubicBezTo>
                    <a:pt x="49" y="9"/>
                    <a:pt x="32" y="1"/>
                    <a:pt x="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13"/>
            <p:cNvSpPr/>
            <p:nvPr/>
          </p:nvSpPr>
          <p:spPr>
            <a:xfrm>
              <a:off x="5287850" y="2289400"/>
              <a:ext cx="198275" cy="72050"/>
            </a:xfrm>
            <a:custGeom>
              <a:rect b="b" l="l" r="r" t="t"/>
              <a:pathLst>
                <a:path extrusionOk="0" h="2882" w="7931">
                  <a:moveTo>
                    <a:pt x="2672" y="1078"/>
                  </a:moveTo>
                  <a:lnTo>
                    <a:pt x="2668" y="1084"/>
                  </a:lnTo>
                  <a:cubicBezTo>
                    <a:pt x="2674" y="1084"/>
                    <a:pt x="2673" y="1081"/>
                    <a:pt x="2672" y="1078"/>
                  </a:cubicBezTo>
                  <a:close/>
                  <a:moveTo>
                    <a:pt x="6597" y="1132"/>
                  </a:moveTo>
                  <a:cubicBezTo>
                    <a:pt x="6597" y="1132"/>
                    <a:pt x="6597" y="1132"/>
                    <a:pt x="6597" y="1132"/>
                  </a:cubicBezTo>
                  <a:cubicBezTo>
                    <a:pt x="6597" y="1132"/>
                    <a:pt x="6597" y="1132"/>
                    <a:pt x="6597" y="1132"/>
                  </a:cubicBezTo>
                  <a:close/>
                  <a:moveTo>
                    <a:pt x="2370" y="1108"/>
                  </a:moveTo>
                  <a:lnTo>
                    <a:pt x="2334" y="1155"/>
                  </a:lnTo>
                  <a:cubicBezTo>
                    <a:pt x="2358" y="1132"/>
                    <a:pt x="2370" y="1132"/>
                    <a:pt x="2394" y="1120"/>
                  </a:cubicBezTo>
                  <a:cubicBezTo>
                    <a:pt x="2388" y="1117"/>
                    <a:pt x="2385" y="1116"/>
                    <a:pt x="2382" y="1116"/>
                  </a:cubicBezTo>
                  <a:cubicBezTo>
                    <a:pt x="2378" y="1116"/>
                    <a:pt x="2377" y="1119"/>
                    <a:pt x="2376" y="1119"/>
                  </a:cubicBezTo>
                  <a:cubicBezTo>
                    <a:pt x="2375" y="1119"/>
                    <a:pt x="2374" y="1117"/>
                    <a:pt x="2370" y="1108"/>
                  </a:cubicBezTo>
                  <a:close/>
                  <a:moveTo>
                    <a:pt x="703" y="1596"/>
                  </a:moveTo>
                  <a:lnTo>
                    <a:pt x="703" y="1596"/>
                  </a:lnTo>
                  <a:cubicBezTo>
                    <a:pt x="703" y="1599"/>
                    <a:pt x="704" y="1601"/>
                    <a:pt x="705" y="1603"/>
                  </a:cubicBezTo>
                  <a:lnTo>
                    <a:pt x="705" y="1603"/>
                  </a:lnTo>
                  <a:cubicBezTo>
                    <a:pt x="704" y="1601"/>
                    <a:pt x="704" y="1598"/>
                    <a:pt x="703" y="1596"/>
                  </a:cubicBezTo>
                  <a:close/>
                  <a:moveTo>
                    <a:pt x="6585" y="2072"/>
                  </a:moveTo>
                  <a:cubicBezTo>
                    <a:pt x="6585" y="2072"/>
                    <a:pt x="6585" y="2072"/>
                    <a:pt x="6585" y="2072"/>
                  </a:cubicBezTo>
                  <a:lnTo>
                    <a:pt x="6585" y="2072"/>
                  </a:lnTo>
                  <a:close/>
                  <a:moveTo>
                    <a:pt x="7084" y="2535"/>
                  </a:moveTo>
                  <a:lnTo>
                    <a:pt x="7084" y="2535"/>
                  </a:lnTo>
                  <a:cubicBezTo>
                    <a:pt x="7084" y="2536"/>
                    <a:pt x="7084" y="2536"/>
                    <a:pt x="7084" y="2537"/>
                  </a:cubicBezTo>
                  <a:lnTo>
                    <a:pt x="7084" y="2537"/>
                  </a:lnTo>
                  <a:cubicBezTo>
                    <a:pt x="7084" y="2537"/>
                    <a:pt x="7084" y="2537"/>
                    <a:pt x="7085" y="2537"/>
                  </a:cubicBezTo>
                  <a:lnTo>
                    <a:pt x="7084" y="2535"/>
                  </a:lnTo>
                  <a:close/>
                  <a:moveTo>
                    <a:pt x="7001" y="2537"/>
                  </a:moveTo>
                  <a:lnTo>
                    <a:pt x="7001" y="2548"/>
                  </a:lnTo>
                  <a:lnTo>
                    <a:pt x="7013" y="2548"/>
                  </a:lnTo>
                  <a:cubicBezTo>
                    <a:pt x="7013" y="2548"/>
                    <a:pt x="7013" y="2548"/>
                    <a:pt x="7001" y="2537"/>
                  </a:cubicBezTo>
                  <a:close/>
                  <a:moveTo>
                    <a:pt x="6537" y="1084"/>
                  </a:moveTo>
                  <a:cubicBezTo>
                    <a:pt x="6549" y="1084"/>
                    <a:pt x="6573" y="1096"/>
                    <a:pt x="6585" y="1108"/>
                  </a:cubicBezTo>
                  <a:cubicBezTo>
                    <a:pt x="6585" y="1120"/>
                    <a:pt x="6597" y="1132"/>
                    <a:pt x="6597" y="1132"/>
                  </a:cubicBezTo>
                  <a:cubicBezTo>
                    <a:pt x="6597" y="1132"/>
                    <a:pt x="6597" y="1120"/>
                    <a:pt x="6597" y="1108"/>
                  </a:cubicBezTo>
                  <a:cubicBezTo>
                    <a:pt x="6609" y="1120"/>
                    <a:pt x="6620" y="1132"/>
                    <a:pt x="6632" y="1132"/>
                  </a:cubicBezTo>
                  <a:cubicBezTo>
                    <a:pt x="6620" y="1155"/>
                    <a:pt x="6609" y="1167"/>
                    <a:pt x="6609" y="1203"/>
                  </a:cubicBezTo>
                  <a:lnTo>
                    <a:pt x="6656" y="1167"/>
                  </a:lnTo>
                  <a:lnTo>
                    <a:pt x="6656" y="1179"/>
                  </a:lnTo>
                  <a:lnTo>
                    <a:pt x="6692" y="1167"/>
                  </a:lnTo>
                  <a:cubicBezTo>
                    <a:pt x="6751" y="1203"/>
                    <a:pt x="6811" y="1239"/>
                    <a:pt x="6870" y="1286"/>
                  </a:cubicBezTo>
                  <a:cubicBezTo>
                    <a:pt x="6875" y="1287"/>
                    <a:pt x="6879" y="1288"/>
                    <a:pt x="6882" y="1288"/>
                  </a:cubicBezTo>
                  <a:cubicBezTo>
                    <a:pt x="6915" y="1288"/>
                    <a:pt x="6921" y="1249"/>
                    <a:pt x="6954" y="1249"/>
                  </a:cubicBezTo>
                  <a:cubicBezTo>
                    <a:pt x="6957" y="1249"/>
                    <a:pt x="6961" y="1250"/>
                    <a:pt x="6966" y="1251"/>
                  </a:cubicBezTo>
                  <a:cubicBezTo>
                    <a:pt x="6978" y="1263"/>
                    <a:pt x="7013" y="1274"/>
                    <a:pt x="6990" y="1298"/>
                  </a:cubicBezTo>
                  <a:cubicBezTo>
                    <a:pt x="6986" y="1297"/>
                    <a:pt x="6983" y="1296"/>
                    <a:pt x="6980" y="1296"/>
                  </a:cubicBezTo>
                  <a:cubicBezTo>
                    <a:pt x="6962" y="1296"/>
                    <a:pt x="6952" y="1322"/>
                    <a:pt x="6942" y="1322"/>
                  </a:cubicBezTo>
                  <a:cubicBezTo>
                    <a:pt x="6990" y="1358"/>
                    <a:pt x="7013" y="1417"/>
                    <a:pt x="7073" y="1429"/>
                  </a:cubicBezTo>
                  <a:lnTo>
                    <a:pt x="7073" y="1370"/>
                  </a:lnTo>
                  <a:cubicBezTo>
                    <a:pt x="7085" y="1382"/>
                    <a:pt x="7109" y="1405"/>
                    <a:pt x="7120" y="1417"/>
                  </a:cubicBezTo>
                  <a:cubicBezTo>
                    <a:pt x="7097" y="1429"/>
                    <a:pt x="7085" y="1465"/>
                    <a:pt x="7073" y="1465"/>
                  </a:cubicBezTo>
                  <a:cubicBezTo>
                    <a:pt x="7204" y="1465"/>
                    <a:pt x="7097" y="1536"/>
                    <a:pt x="7168" y="1572"/>
                  </a:cubicBezTo>
                  <a:cubicBezTo>
                    <a:pt x="7186" y="1563"/>
                    <a:pt x="7207" y="1559"/>
                    <a:pt x="7229" y="1559"/>
                  </a:cubicBezTo>
                  <a:cubicBezTo>
                    <a:pt x="7292" y="1559"/>
                    <a:pt x="7365" y="1590"/>
                    <a:pt x="7418" y="1608"/>
                  </a:cubicBezTo>
                  <a:cubicBezTo>
                    <a:pt x="7430" y="1632"/>
                    <a:pt x="7430" y="1644"/>
                    <a:pt x="7418" y="1655"/>
                  </a:cubicBezTo>
                  <a:cubicBezTo>
                    <a:pt x="7415" y="1642"/>
                    <a:pt x="7410" y="1638"/>
                    <a:pt x="7404" y="1638"/>
                  </a:cubicBezTo>
                  <a:cubicBezTo>
                    <a:pt x="7394" y="1638"/>
                    <a:pt x="7381" y="1649"/>
                    <a:pt x="7368" y="1649"/>
                  </a:cubicBezTo>
                  <a:cubicBezTo>
                    <a:pt x="7361" y="1649"/>
                    <a:pt x="7353" y="1645"/>
                    <a:pt x="7347" y="1632"/>
                  </a:cubicBezTo>
                  <a:lnTo>
                    <a:pt x="7347" y="1632"/>
                  </a:lnTo>
                  <a:cubicBezTo>
                    <a:pt x="7359" y="1679"/>
                    <a:pt x="7406" y="1703"/>
                    <a:pt x="7406" y="1751"/>
                  </a:cubicBezTo>
                  <a:cubicBezTo>
                    <a:pt x="7413" y="1737"/>
                    <a:pt x="7424" y="1731"/>
                    <a:pt x="7437" y="1731"/>
                  </a:cubicBezTo>
                  <a:cubicBezTo>
                    <a:pt x="7446" y="1731"/>
                    <a:pt x="7456" y="1734"/>
                    <a:pt x="7466" y="1739"/>
                  </a:cubicBezTo>
                  <a:cubicBezTo>
                    <a:pt x="7466" y="1763"/>
                    <a:pt x="7430" y="1786"/>
                    <a:pt x="7430" y="1810"/>
                  </a:cubicBezTo>
                  <a:cubicBezTo>
                    <a:pt x="7418" y="1798"/>
                    <a:pt x="7406" y="1798"/>
                    <a:pt x="7394" y="1786"/>
                  </a:cubicBezTo>
                  <a:lnTo>
                    <a:pt x="7394" y="1786"/>
                  </a:lnTo>
                  <a:cubicBezTo>
                    <a:pt x="7382" y="1822"/>
                    <a:pt x="7418" y="1822"/>
                    <a:pt x="7430" y="1834"/>
                  </a:cubicBezTo>
                  <a:cubicBezTo>
                    <a:pt x="7406" y="1858"/>
                    <a:pt x="7406" y="1882"/>
                    <a:pt x="7371" y="1882"/>
                  </a:cubicBezTo>
                  <a:cubicBezTo>
                    <a:pt x="7418" y="1905"/>
                    <a:pt x="7394" y="1929"/>
                    <a:pt x="7418" y="1965"/>
                  </a:cubicBezTo>
                  <a:cubicBezTo>
                    <a:pt x="7430" y="1949"/>
                    <a:pt x="7439" y="1944"/>
                    <a:pt x="7447" y="1944"/>
                  </a:cubicBezTo>
                  <a:cubicBezTo>
                    <a:pt x="7463" y="1944"/>
                    <a:pt x="7474" y="1965"/>
                    <a:pt x="7490" y="1965"/>
                  </a:cubicBezTo>
                  <a:cubicBezTo>
                    <a:pt x="7478" y="1953"/>
                    <a:pt x="7478" y="1929"/>
                    <a:pt x="7466" y="1917"/>
                  </a:cubicBezTo>
                  <a:cubicBezTo>
                    <a:pt x="7462" y="1937"/>
                    <a:pt x="7461" y="1944"/>
                    <a:pt x="7459" y="1944"/>
                  </a:cubicBezTo>
                  <a:cubicBezTo>
                    <a:pt x="7455" y="1944"/>
                    <a:pt x="7450" y="1904"/>
                    <a:pt x="7416" y="1904"/>
                  </a:cubicBezTo>
                  <a:cubicBezTo>
                    <a:pt x="7413" y="1904"/>
                    <a:pt x="7410" y="1905"/>
                    <a:pt x="7406" y="1905"/>
                  </a:cubicBezTo>
                  <a:cubicBezTo>
                    <a:pt x="7411" y="1898"/>
                    <a:pt x="7419" y="1895"/>
                    <a:pt x="7427" y="1895"/>
                  </a:cubicBezTo>
                  <a:cubicBezTo>
                    <a:pt x="7447" y="1895"/>
                    <a:pt x="7472" y="1911"/>
                    <a:pt x="7484" y="1911"/>
                  </a:cubicBezTo>
                  <a:cubicBezTo>
                    <a:pt x="7490" y="1911"/>
                    <a:pt x="7493" y="1906"/>
                    <a:pt x="7490" y="1894"/>
                  </a:cubicBezTo>
                  <a:lnTo>
                    <a:pt x="7490" y="1894"/>
                  </a:lnTo>
                  <a:cubicBezTo>
                    <a:pt x="7525" y="1953"/>
                    <a:pt x="7501" y="1965"/>
                    <a:pt x="7537" y="2036"/>
                  </a:cubicBezTo>
                  <a:cubicBezTo>
                    <a:pt x="7537" y="2022"/>
                    <a:pt x="7541" y="2017"/>
                    <a:pt x="7546" y="2017"/>
                  </a:cubicBezTo>
                  <a:cubicBezTo>
                    <a:pt x="7555" y="2017"/>
                    <a:pt x="7569" y="2030"/>
                    <a:pt x="7583" y="2030"/>
                  </a:cubicBezTo>
                  <a:cubicBezTo>
                    <a:pt x="7588" y="2030"/>
                    <a:pt x="7592" y="2029"/>
                    <a:pt x="7597" y="2025"/>
                  </a:cubicBezTo>
                  <a:lnTo>
                    <a:pt x="7597" y="2025"/>
                  </a:lnTo>
                  <a:cubicBezTo>
                    <a:pt x="7592" y="2049"/>
                    <a:pt x="7587" y="2055"/>
                    <a:pt x="7581" y="2055"/>
                  </a:cubicBezTo>
                  <a:cubicBezTo>
                    <a:pt x="7573" y="2055"/>
                    <a:pt x="7563" y="2046"/>
                    <a:pt x="7549" y="2046"/>
                  </a:cubicBezTo>
                  <a:cubicBezTo>
                    <a:pt x="7545" y="2046"/>
                    <a:pt x="7541" y="2047"/>
                    <a:pt x="7537" y="2048"/>
                  </a:cubicBezTo>
                  <a:cubicBezTo>
                    <a:pt x="7537" y="2084"/>
                    <a:pt x="7501" y="2084"/>
                    <a:pt x="7537" y="2120"/>
                  </a:cubicBezTo>
                  <a:cubicBezTo>
                    <a:pt x="7527" y="2134"/>
                    <a:pt x="7519" y="2139"/>
                    <a:pt x="7513" y="2139"/>
                  </a:cubicBezTo>
                  <a:cubicBezTo>
                    <a:pt x="7500" y="2139"/>
                    <a:pt x="7493" y="2118"/>
                    <a:pt x="7475" y="2118"/>
                  </a:cubicBezTo>
                  <a:cubicBezTo>
                    <a:pt x="7472" y="2118"/>
                    <a:pt x="7469" y="2119"/>
                    <a:pt x="7466" y="2120"/>
                  </a:cubicBezTo>
                  <a:cubicBezTo>
                    <a:pt x="7443" y="2109"/>
                    <a:pt x="7528" y="2012"/>
                    <a:pt x="7435" y="2012"/>
                  </a:cubicBezTo>
                  <a:cubicBezTo>
                    <a:pt x="7430" y="2012"/>
                    <a:pt x="7424" y="2012"/>
                    <a:pt x="7418" y="2013"/>
                  </a:cubicBezTo>
                  <a:cubicBezTo>
                    <a:pt x="7418" y="1989"/>
                    <a:pt x="7371" y="1965"/>
                    <a:pt x="7371" y="1941"/>
                  </a:cubicBezTo>
                  <a:cubicBezTo>
                    <a:pt x="7359" y="1965"/>
                    <a:pt x="7323" y="1989"/>
                    <a:pt x="7347" y="2025"/>
                  </a:cubicBezTo>
                  <a:lnTo>
                    <a:pt x="7406" y="2025"/>
                  </a:lnTo>
                  <a:cubicBezTo>
                    <a:pt x="7406" y="2048"/>
                    <a:pt x="7454" y="2072"/>
                    <a:pt x="7442" y="2084"/>
                  </a:cubicBezTo>
                  <a:cubicBezTo>
                    <a:pt x="7439" y="2081"/>
                    <a:pt x="7434" y="2079"/>
                    <a:pt x="7428" y="2079"/>
                  </a:cubicBezTo>
                  <a:cubicBezTo>
                    <a:pt x="7413" y="2079"/>
                    <a:pt x="7394" y="2090"/>
                    <a:pt x="7394" y="2108"/>
                  </a:cubicBezTo>
                  <a:cubicBezTo>
                    <a:pt x="7406" y="2096"/>
                    <a:pt x="7406" y="2096"/>
                    <a:pt x="7418" y="2096"/>
                  </a:cubicBezTo>
                  <a:cubicBezTo>
                    <a:pt x="7418" y="2132"/>
                    <a:pt x="7454" y="2156"/>
                    <a:pt x="7454" y="2203"/>
                  </a:cubicBezTo>
                  <a:cubicBezTo>
                    <a:pt x="7478" y="2167"/>
                    <a:pt x="7501" y="2167"/>
                    <a:pt x="7537" y="2132"/>
                  </a:cubicBezTo>
                  <a:cubicBezTo>
                    <a:pt x="7585" y="2156"/>
                    <a:pt x="7537" y="2167"/>
                    <a:pt x="7537" y="2191"/>
                  </a:cubicBezTo>
                  <a:cubicBezTo>
                    <a:pt x="7525" y="2179"/>
                    <a:pt x="7537" y="2179"/>
                    <a:pt x="7525" y="2179"/>
                  </a:cubicBezTo>
                  <a:cubicBezTo>
                    <a:pt x="7525" y="2191"/>
                    <a:pt x="7525" y="2203"/>
                    <a:pt x="7537" y="2215"/>
                  </a:cubicBezTo>
                  <a:cubicBezTo>
                    <a:pt x="7525" y="2227"/>
                    <a:pt x="7515" y="2232"/>
                    <a:pt x="7506" y="2232"/>
                  </a:cubicBezTo>
                  <a:cubicBezTo>
                    <a:pt x="7486" y="2232"/>
                    <a:pt x="7472" y="2210"/>
                    <a:pt x="7449" y="2210"/>
                  </a:cubicBezTo>
                  <a:cubicBezTo>
                    <a:pt x="7444" y="2210"/>
                    <a:pt x="7437" y="2211"/>
                    <a:pt x="7430" y="2215"/>
                  </a:cubicBezTo>
                  <a:cubicBezTo>
                    <a:pt x="7394" y="2227"/>
                    <a:pt x="7442" y="2263"/>
                    <a:pt x="7406" y="2275"/>
                  </a:cubicBezTo>
                  <a:lnTo>
                    <a:pt x="7418" y="2275"/>
                  </a:lnTo>
                  <a:lnTo>
                    <a:pt x="7418" y="2286"/>
                  </a:lnTo>
                  <a:cubicBezTo>
                    <a:pt x="7406" y="2310"/>
                    <a:pt x="7394" y="2322"/>
                    <a:pt x="7406" y="2358"/>
                  </a:cubicBezTo>
                  <a:cubicBezTo>
                    <a:pt x="7404" y="2356"/>
                    <a:pt x="7403" y="2355"/>
                    <a:pt x="7402" y="2355"/>
                  </a:cubicBezTo>
                  <a:lnTo>
                    <a:pt x="7402" y="2355"/>
                  </a:lnTo>
                  <a:cubicBezTo>
                    <a:pt x="7398" y="2355"/>
                    <a:pt x="7406" y="2374"/>
                    <a:pt x="7406" y="2394"/>
                  </a:cubicBezTo>
                  <a:cubicBezTo>
                    <a:pt x="7406" y="2404"/>
                    <a:pt x="7406" y="2447"/>
                    <a:pt x="7371" y="2447"/>
                  </a:cubicBezTo>
                  <a:cubicBezTo>
                    <a:pt x="7365" y="2447"/>
                    <a:pt x="7356" y="2445"/>
                    <a:pt x="7347" y="2441"/>
                  </a:cubicBezTo>
                  <a:cubicBezTo>
                    <a:pt x="7337" y="2446"/>
                    <a:pt x="7325" y="2449"/>
                    <a:pt x="7314" y="2449"/>
                  </a:cubicBezTo>
                  <a:cubicBezTo>
                    <a:pt x="7299" y="2449"/>
                    <a:pt x="7287" y="2443"/>
                    <a:pt x="7287" y="2429"/>
                  </a:cubicBezTo>
                  <a:cubicBezTo>
                    <a:pt x="7275" y="2441"/>
                    <a:pt x="7251" y="2441"/>
                    <a:pt x="7240" y="2441"/>
                  </a:cubicBezTo>
                  <a:lnTo>
                    <a:pt x="7228" y="2394"/>
                  </a:lnTo>
                  <a:cubicBezTo>
                    <a:pt x="7192" y="2417"/>
                    <a:pt x="7204" y="2453"/>
                    <a:pt x="7192" y="2501"/>
                  </a:cubicBezTo>
                  <a:cubicBezTo>
                    <a:pt x="7181" y="2493"/>
                    <a:pt x="7169" y="2491"/>
                    <a:pt x="7156" y="2491"/>
                  </a:cubicBezTo>
                  <a:cubicBezTo>
                    <a:pt x="7129" y="2491"/>
                    <a:pt x="7101" y="2504"/>
                    <a:pt x="7085" y="2513"/>
                  </a:cubicBezTo>
                  <a:lnTo>
                    <a:pt x="7061" y="2513"/>
                  </a:lnTo>
                  <a:lnTo>
                    <a:pt x="7084" y="2535"/>
                  </a:lnTo>
                  <a:lnTo>
                    <a:pt x="7084" y="2535"/>
                  </a:lnTo>
                  <a:cubicBezTo>
                    <a:pt x="7084" y="2531"/>
                    <a:pt x="7085" y="2527"/>
                    <a:pt x="7085" y="2525"/>
                  </a:cubicBezTo>
                  <a:lnTo>
                    <a:pt x="7085" y="2525"/>
                  </a:lnTo>
                  <a:cubicBezTo>
                    <a:pt x="7103" y="2531"/>
                    <a:pt x="7118" y="2531"/>
                    <a:pt x="7132" y="2531"/>
                  </a:cubicBezTo>
                  <a:cubicBezTo>
                    <a:pt x="7147" y="2531"/>
                    <a:pt x="7162" y="2531"/>
                    <a:pt x="7180" y="2537"/>
                  </a:cubicBezTo>
                  <a:cubicBezTo>
                    <a:pt x="7180" y="2525"/>
                    <a:pt x="7168" y="2513"/>
                    <a:pt x="7168" y="2501"/>
                  </a:cubicBezTo>
                  <a:lnTo>
                    <a:pt x="7168" y="2501"/>
                  </a:lnTo>
                  <a:cubicBezTo>
                    <a:pt x="7180" y="2501"/>
                    <a:pt x="7204" y="2513"/>
                    <a:pt x="7216" y="2537"/>
                  </a:cubicBezTo>
                  <a:cubicBezTo>
                    <a:pt x="7216" y="2560"/>
                    <a:pt x="7180" y="2560"/>
                    <a:pt x="7156" y="2560"/>
                  </a:cubicBezTo>
                  <a:cubicBezTo>
                    <a:pt x="7131" y="2552"/>
                    <a:pt x="7118" y="2543"/>
                    <a:pt x="7116" y="2543"/>
                  </a:cubicBezTo>
                  <a:lnTo>
                    <a:pt x="7116" y="2543"/>
                  </a:lnTo>
                  <a:cubicBezTo>
                    <a:pt x="7116" y="2543"/>
                    <a:pt x="7117" y="2545"/>
                    <a:pt x="7120" y="2548"/>
                  </a:cubicBezTo>
                  <a:cubicBezTo>
                    <a:pt x="7109" y="2554"/>
                    <a:pt x="7101" y="2556"/>
                    <a:pt x="7095" y="2556"/>
                  </a:cubicBezTo>
                  <a:cubicBezTo>
                    <a:pt x="7084" y="2556"/>
                    <a:pt x="7083" y="2546"/>
                    <a:pt x="7084" y="2537"/>
                  </a:cubicBezTo>
                  <a:lnTo>
                    <a:pt x="7084" y="2537"/>
                  </a:lnTo>
                  <a:cubicBezTo>
                    <a:pt x="7047" y="2537"/>
                    <a:pt x="7039" y="2552"/>
                    <a:pt x="7025" y="2552"/>
                  </a:cubicBezTo>
                  <a:cubicBezTo>
                    <a:pt x="7022" y="2552"/>
                    <a:pt x="7018" y="2551"/>
                    <a:pt x="7013" y="2548"/>
                  </a:cubicBezTo>
                  <a:lnTo>
                    <a:pt x="7013" y="2548"/>
                  </a:lnTo>
                  <a:cubicBezTo>
                    <a:pt x="7019" y="2554"/>
                    <a:pt x="7022" y="2557"/>
                    <a:pt x="7021" y="2557"/>
                  </a:cubicBezTo>
                  <a:cubicBezTo>
                    <a:pt x="7019" y="2557"/>
                    <a:pt x="7013" y="2554"/>
                    <a:pt x="7001" y="2548"/>
                  </a:cubicBezTo>
                  <a:cubicBezTo>
                    <a:pt x="7001" y="2548"/>
                    <a:pt x="7001" y="2548"/>
                    <a:pt x="6990" y="2537"/>
                  </a:cubicBezTo>
                  <a:lnTo>
                    <a:pt x="7001" y="2537"/>
                  </a:lnTo>
                  <a:lnTo>
                    <a:pt x="7001" y="2525"/>
                  </a:lnTo>
                  <a:cubicBezTo>
                    <a:pt x="6998" y="2510"/>
                    <a:pt x="6992" y="2506"/>
                    <a:pt x="6985" y="2506"/>
                  </a:cubicBezTo>
                  <a:cubicBezTo>
                    <a:pt x="6972" y="2506"/>
                    <a:pt x="6955" y="2519"/>
                    <a:pt x="6937" y="2519"/>
                  </a:cubicBezTo>
                  <a:cubicBezTo>
                    <a:pt x="6931" y="2519"/>
                    <a:pt x="6924" y="2517"/>
                    <a:pt x="6918" y="2513"/>
                  </a:cubicBezTo>
                  <a:lnTo>
                    <a:pt x="6930" y="2513"/>
                  </a:lnTo>
                  <a:cubicBezTo>
                    <a:pt x="6920" y="2493"/>
                    <a:pt x="6926" y="2443"/>
                    <a:pt x="6916" y="2443"/>
                  </a:cubicBezTo>
                  <a:cubicBezTo>
                    <a:pt x="6914" y="2443"/>
                    <a:pt x="6911" y="2446"/>
                    <a:pt x="6906" y="2453"/>
                  </a:cubicBezTo>
                  <a:cubicBezTo>
                    <a:pt x="6906" y="2449"/>
                    <a:pt x="6905" y="2448"/>
                    <a:pt x="6903" y="2448"/>
                  </a:cubicBezTo>
                  <a:cubicBezTo>
                    <a:pt x="6898" y="2448"/>
                    <a:pt x="6890" y="2453"/>
                    <a:pt x="6882" y="2453"/>
                  </a:cubicBezTo>
                  <a:cubicBezTo>
                    <a:pt x="6875" y="2460"/>
                    <a:pt x="6864" y="2463"/>
                    <a:pt x="6858" y="2464"/>
                  </a:cubicBezTo>
                  <a:lnTo>
                    <a:pt x="6858" y="2464"/>
                  </a:lnTo>
                  <a:cubicBezTo>
                    <a:pt x="6846" y="2441"/>
                    <a:pt x="6823" y="2441"/>
                    <a:pt x="6811" y="2417"/>
                  </a:cubicBezTo>
                  <a:cubicBezTo>
                    <a:pt x="6811" y="2417"/>
                    <a:pt x="6799" y="2406"/>
                    <a:pt x="6787" y="2406"/>
                  </a:cubicBezTo>
                  <a:cubicBezTo>
                    <a:pt x="6763" y="2406"/>
                    <a:pt x="6751" y="2406"/>
                    <a:pt x="6787" y="2394"/>
                  </a:cubicBezTo>
                  <a:lnTo>
                    <a:pt x="6787" y="2382"/>
                  </a:lnTo>
                  <a:cubicBezTo>
                    <a:pt x="6775" y="2382"/>
                    <a:pt x="6787" y="2370"/>
                    <a:pt x="6787" y="2370"/>
                  </a:cubicBezTo>
                  <a:cubicBezTo>
                    <a:pt x="6787" y="2275"/>
                    <a:pt x="6692" y="2310"/>
                    <a:pt x="6704" y="2227"/>
                  </a:cubicBezTo>
                  <a:cubicBezTo>
                    <a:pt x="6668" y="2227"/>
                    <a:pt x="6668" y="2263"/>
                    <a:pt x="6656" y="2275"/>
                  </a:cubicBezTo>
                  <a:cubicBezTo>
                    <a:pt x="6632" y="2275"/>
                    <a:pt x="6585" y="2251"/>
                    <a:pt x="6561" y="2239"/>
                  </a:cubicBezTo>
                  <a:cubicBezTo>
                    <a:pt x="6573" y="2191"/>
                    <a:pt x="6573" y="2084"/>
                    <a:pt x="6644" y="2072"/>
                  </a:cubicBezTo>
                  <a:cubicBezTo>
                    <a:pt x="6641" y="2061"/>
                    <a:pt x="6638" y="2057"/>
                    <a:pt x="6634" y="2057"/>
                  </a:cubicBezTo>
                  <a:cubicBezTo>
                    <a:pt x="6624" y="2057"/>
                    <a:pt x="6609" y="2088"/>
                    <a:pt x="6594" y="2088"/>
                  </a:cubicBezTo>
                  <a:cubicBezTo>
                    <a:pt x="6591" y="2088"/>
                    <a:pt x="6588" y="2087"/>
                    <a:pt x="6585" y="2084"/>
                  </a:cubicBezTo>
                  <a:lnTo>
                    <a:pt x="6585" y="2072"/>
                  </a:lnTo>
                  <a:cubicBezTo>
                    <a:pt x="6585" y="2096"/>
                    <a:pt x="6573" y="2120"/>
                    <a:pt x="6549" y="2144"/>
                  </a:cubicBezTo>
                  <a:cubicBezTo>
                    <a:pt x="6545" y="2147"/>
                    <a:pt x="6541" y="2149"/>
                    <a:pt x="6537" y="2149"/>
                  </a:cubicBezTo>
                  <a:cubicBezTo>
                    <a:pt x="6514" y="2149"/>
                    <a:pt x="6489" y="2106"/>
                    <a:pt x="6489" y="2096"/>
                  </a:cubicBezTo>
                  <a:lnTo>
                    <a:pt x="6549" y="2084"/>
                  </a:lnTo>
                  <a:cubicBezTo>
                    <a:pt x="6513" y="2036"/>
                    <a:pt x="6442" y="2072"/>
                    <a:pt x="6382" y="2036"/>
                  </a:cubicBezTo>
                  <a:cubicBezTo>
                    <a:pt x="6394" y="1989"/>
                    <a:pt x="6442" y="2001"/>
                    <a:pt x="6478" y="1989"/>
                  </a:cubicBezTo>
                  <a:lnTo>
                    <a:pt x="6466" y="1941"/>
                  </a:lnTo>
                  <a:lnTo>
                    <a:pt x="6501" y="1941"/>
                  </a:lnTo>
                  <a:cubicBezTo>
                    <a:pt x="6489" y="1905"/>
                    <a:pt x="6454" y="1905"/>
                    <a:pt x="6466" y="1858"/>
                  </a:cubicBezTo>
                  <a:lnTo>
                    <a:pt x="6466" y="1858"/>
                  </a:lnTo>
                  <a:cubicBezTo>
                    <a:pt x="6470" y="1861"/>
                    <a:pt x="6473" y="1862"/>
                    <a:pt x="6477" y="1862"/>
                  </a:cubicBezTo>
                  <a:cubicBezTo>
                    <a:pt x="6496" y="1862"/>
                    <a:pt x="6503" y="1820"/>
                    <a:pt x="6525" y="1820"/>
                  </a:cubicBezTo>
                  <a:cubicBezTo>
                    <a:pt x="6531" y="1820"/>
                    <a:pt x="6539" y="1824"/>
                    <a:pt x="6549" y="1834"/>
                  </a:cubicBezTo>
                  <a:cubicBezTo>
                    <a:pt x="6561" y="1810"/>
                    <a:pt x="6489" y="1798"/>
                    <a:pt x="6537" y="1786"/>
                  </a:cubicBezTo>
                  <a:cubicBezTo>
                    <a:pt x="6532" y="1785"/>
                    <a:pt x="6528" y="1784"/>
                    <a:pt x="6525" y="1784"/>
                  </a:cubicBezTo>
                  <a:cubicBezTo>
                    <a:pt x="6504" y="1784"/>
                    <a:pt x="6512" y="1812"/>
                    <a:pt x="6501" y="1822"/>
                  </a:cubicBezTo>
                  <a:cubicBezTo>
                    <a:pt x="6498" y="1823"/>
                    <a:pt x="6495" y="1823"/>
                    <a:pt x="6492" y="1823"/>
                  </a:cubicBezTo>
                  <a:cubicBezTo>
                    <a:pt x="6457" y="1823"/>
                    <a:pt x="6477" y="1761"/>
                    <a:pt x="6466" y="1739"/>
                  </a:cubicBezTo>
                  <a:cubicBezTo>
                    <a:pt x="6478" y="1739"/>
                    <a:pt x="6486" y="1742"/>
                    <a:pt x="6494" y="1742"/>
                  </a:cubicBezTo>
                  <a:cubicBezTo>
                    <a:pt x="6501" y="1742"/>
                    <a:pt x="6507" y="1739"/>
                    <a:pt x="6513" y="1727"/>
                  </a:cubicBezTo>
                  <a:cubicBezTo>
                    <a:pt x="6501" y="1715"/>
                    <a:pt x="6478" y="1691"/>
                    <a:pt x="6513" y="1667"/>
                  </a:cubicBezTo>
                  <a:cubicBezTo>
                    <a:pt x="6478" y="1667"/>
                    <a:pt x="6513" y="1632"/>
                    <a:pt x="6513" y="1608"/>
                  </a:cubicBezTo>
                  <a:lnTo>
                    <a:pt x="6513" y="1608"/>
                  </a:lnTo>
                  <a:cubicBezTo>
                    <a:pt x="6504" y="1626"/>
                    <a:pt x="6488" y="1651"/>
                    <a:pt x="6465" y="1651"/>
                  </a:cubicBezTo>
                  <a:cubicBezTo>
                    <a:pt x="6458" y="1651"/>
                    <a:pt x="6450" y="1649"/>
                    <a:pt x="6442" y="1644"/>
                  </a:cubicBezTo>
                  <a:cubicBezTo>
                    <a:pt x="6430" y="1620"/>
                    <a:pt x="6430" y="1608"/>
                    <a:pt x="6442" y="1560"/>
                  </a:cubicBezTo>
                  <a:lnTo>
                    <a:pt x="6442" y="1560"/>
                  </a:lnTo>
                  <a:lnTo>
                    <a:pt x="6418" y="1596"/>
                  </a:lnTo>
                  <a:cubicBezTo>
                    <a:pt x="6382" y="1548"/>
                    <a:pt x="6466" y="1536"/>
                    <a:pt x="6466" y="1489"/>
                  </a:cubicBezTo>
                  <a:cubicBezTo>
                    <a:pt x="6478" y="1513"/>
                    <a:pt x="6478" y="1524"/>
                    <a:pt x="6501" y="1548"/>
                  </a:cubicBezTo>
                  <a:cubicBezTo>
                    <a:pt x="6489" y="1524"/>
                    <a:pt x="6478" y="1477"/>
                    <a:pt x="6466" y="1429"/>
                  </a:cubicBezTo>
                  <a:lnTo>
                    <a:pt x="6537" y="1405"/>
                  </a:lnTo>
                  <a:cubicBezTo>
                    <a:pt x="6513" y="1394"/>
                    <a:pt x="6549" y="1358"/>
                    <a:pt x="6513" y="1346"/>
                  </a:cubicBezTo>
                  <a:cubicBezTo>
                    <a:pt x="6521" y="1340"/>
                    <a:pt x="6526" y="1338"/>
                    <a:pt x="6531" y="1338"/>
                  </a:cubicBezTo>
                  <a:cubicBezTo>
                    <a:pt x="6555" y="1338"/>
                    <a:pt x="6541" y="1407"/>
                    <a:pt x="6561" y="1417"/>
                  </a:cubicBezTo>
                  <a:cubicBezTo>
                    <a:pt x="6609" y="1370"/>
                    <a:pt x="6525" y="1346"/>
                    <a:pt x="6597" y="1310"/>
                  </a:cubicBezTo>
                  <a:lnTo>
                    <a:pt x="6597" y="1310"/>
                  </a:lnTo>
                  <a:lnTo>
                    <a:pt x="6620" y="1334"/>
                  </a:lnTo>
                  <a:cubicBezTo>
                    <a:pt x="6632" y="1322"/>
                    <a:pt x="6632" y="1274"/>
                    <a:pt x="6644" y="1274"/>
                  </a:cubicBezTo>
                  <a:lnTo>
                    <a:pt x="6644" y="1274"/>
                  </a:lnTo>
                  <a:cubicBezTo>
                    <a:pt x="6632" y="1274"/>
                    <a:pt x="6632" y="1286"/>
                    <a:pt x="6632" y="1298"/>
                  </a:cubicBezTo>
                  <a:cubicBezTo>
                    <a:pt x="6573" y="1263"/>
                    <a:pt x="6620" y="1191"/>
                    <a:pt x="6549" y="1167"/>
                  </a:cubicBezTo>
                  <a:lnTo>
                    <a:pt x="6537" y="1191"/>
                  </a:lnTo>
                  <a:cubicBezTo>
                    <a:pt x="6537" y="1155"/>
                    <a:pt x="6513" y="1108"/>
                    <a:pt x="6537" y="1084"/>
                  </a:cubicBezTo>
                  <a:close/>
                  <a:moveTo>
                    <a:pt x="7621" y="2560"/>
                  </a:moveTo>
                  <a:cubicBezTo>
                    <a:pt x="7632" y="2583"/>
                    <a:pt x="7612" y="2594"/>
                    <a:pt x="7599" y="2606"/>
                  </a:cubicBezTo>
                  <a:lnTo>
                    <a:pt x="7599" y="2606"/>
                  </a:lnTo>
                  <a:cubicBezTo>
                    <a:pt x="7605" y="2588"/>
                    <a:pt x="7612" y="2572"/>
                    <a:pt x="7621" y="2560"/>
                  </a:cubicBezTo>
                  <a:close/>
                  <a:moveTo>
                    <a:pt x="7515" y="2750"/>
                  </a:moveTo>
                  <a:lnTo>
                    <a:pt x="7515" y="2750"/>
                  </a:lnTo>
                  <a:cubicBezTo>
                    <a:pt x="7514" y="2750"/>
                    <a:pt x="7514" y="2751"/>
                    <a:pt x="7513" y="2751"/>
                  </a:cubicBezTo>
                  <a:cubicBezTo>
                    <a:pt x="7515" y="2752"/>
                    <a:pt x="7515" y="2753"/>
                    <a:pt x="7516" y="2753"/>
                  </a:cubicBezTo>
                  <a:cubicBezTo>
                    <a:pt x="7516" y="2753"/>
                    <a:pt x="7516" y="2752"/>
                    <a:pt x="7515" y="2750"/>
                  </a:cubicBezTo>
                  <a:close/>
                  <a:moveTo>
                    <a:pt x="7162" y="2818"/>
                  </a:moveTo>
                  <a:cubicBezTo>
                    <a:pt x="7163" y="2819"/>
                    <a:pt x="7165" y="2821"/>
                    <a:pt x="7168" y="2822"/>
                  </a:cubicBezTo>
                  <a:cubicBezTo>
                    <a:pt x="7166" y="2821"/>
                    <a:pt x="7163" y="2819"/>
                    <a:pt x="7162" y="2818"/>
                  </a:cubicBezTo>
                  <a:close/>
                  <a:moveTo>
                    <a:pt x="4906" y="0"/>
                  </a:moveTo>
                  <a:cubicBezTo>
                    <a:pt x="4873" y="33"/>
                    <a:pt x="4870" y="97"/>
                    <a:pt x="4804" y="97"/>
                  </a:cubicBezTo>
                  <a:cubicBezTo>
                    <a:pt x="4799" y="97"/>
                    <a:pt x="4793" y="97"/>
                    <a:pt x="4787" y="96"/>
                  </a:cubicBezTo>
                  <a:lnTo>
                    <a:pt x="4823" y="48"/>
                  </a:lnTo>
                  <a:cubicBezTo>
                    <a:pt x="4817" y="47"/>
                    <a:pt x="4812" y="47"/>
                    <a:pt x="4808" y="47"/>
                  </a:cubicBezTo>
                  <a:cubicBezTo>
                    <a:pt x="4745" y="47"/>
                    <a:pt x="4781" y="120"/>
                    <a:pt x="4704" y="120"/>
                  </a:cubicBezTo>
                  <a:cubicBezTo>
                    <a:pt x="4739" y="120"/>
                    <a:pt x="4680" y="167"/>
                    <a:pt x="4739" y="167"/>
                  </a:cubicBezTo>
                  <a:cubicBezTo>
                    <a:pt x="4717" y="182"/>
                    <a:pt x="4691" y="192"/>
                    <a:pt x="4662" y="192"/>
                  </a:cubicBezTo>
                  <a:cubicBezTo>
                    <a:pt x="4645" y="192"/>
                    <a:pt x="4626" y="188"/>
                    <a:pt x="4608" y="179"/>
                  </a:cubicBezTo>
                  <a:cubicBezTo>
                    <a:pt x="4596" y="191"/>
                    <a:pt x="4608" y="203"/>
                    <a:pt x="4608" y="215"/>
                  </a:cubicBezTo>
                  <a:cubicBezTo>
                    <a:pt x="4619" y="222"/>
                    <a:pt x="4628" y="225"/>
                    <a:pt x="4636" y="225"/>
                  </a:cubicBezTo>
                  <a:cubicBezTo>
                    <a:pt x="4656" y="225"/>
                    <a:pt x="4672" y="210"/>
                    <a:pt x="4689" y="210"/>
                  </a:cubicBezTo>
                  <a:cubicBezTo>
                    <a:pt x="4697" y="210"/>
                    <a:pt x="4706" y="214"/>
                    <a:pt x="4715" y="227"/>
                  </a:cubicBezTo>
                  <a:lnTo>
                    <a:pt x="4751" y="179"/>
                  </a:lnTo>
                  <a:cubicBezTo>
                    <a:pt x="4799" y="191"/>
                    <a:pt x="4799" y="239"/>
                    <a:pt x="4775" y="262"/>
                  </a:cubicBezTo>
                  <a:cubicBezTo>
                    <a:pt x="4783" y="262"/>
                    <a:pt x="4791" y="257"/>
                    <a:pt x="4795" y="257"/>
                  </a:cubicBezTo>
                  <a:cubicBezTo>
                    <a:pt x="4797" y="257"/>
                    <a:pt x="4799" y="258"/>
                    <a:pt x="4799" y="262"/>
                  </a:cubicBezTo>
                  <a:cubicBezTo>
                    <a:pt x="4802" y="286"/>
                    <a:pt x="4800" y="293"/>
                    <a:pt x="4794" y="293"/>
                  </a:cubicBezTo>
                  <a:cubicBezTo>
                    <a:pt x="4786" y="293"/>
                    <a:pt x="4769" y="274"/>
                    <a:pt x="4756" y="274"/>
                  </a:cubicBezTo>
                  <a:cubicBezTo>
                    <a:pt x="4748" y="274"/>
                    <a:pt x="4742" y="280"/>
                    <a:pt x="4739" y="298"/>
                  </a:cubicBezTo>
                  <a:lnTo>
                    <a:pt x="4763" y="298"/>
                  </a:lnTo>
                  <a:cubicBezTo>
                    <a:pt x="4771" y="330"/>
                    <a:pt x="4742" y="340"/>
                    <a:pt x="4707" y="340"/>
                  </a:cubicBezTo>
                  <a:cubicBezTo>
                    <a:pt x="4690" y="340"/>
                    <a:pt x="4672" y="338"/>
                    <a:pt x="4656" y="334"/>
                  </a:cubicBezTo>
                  <a:cubicBezTo>
                    <a:pt x="4620" y="310"/>
                    <a:pt x="4573" y="310"/>
                    <a:pt x="4573" y="274"/>
                  </a:cubicBezTo>
                  <a:lnTo>
                    <a:pt x="4632" y="251"/>
                  </a:lnTo>
                  <a:cubicBezTo>
                    <a:pt x="4625" y="246"/>
                    <a:pt x="4618" y="244"/>
                    <a:pt x="4611" y="244"/>
                  </a:cubicBezTo>
                  <a:cubicBezTo>
                    <a:pt x="4582" y="244"/>
                    <a:pt x="4553" y="274"/>
                    <a:pt x="4525" y="274"/>
                  </a:cubicBezTo>
                  <a:cubicBezTo>
                    <a:pt x="4525" y="262"/>
                    <a:pt x="4513" y="262"/>
                    <a:pt x="4513" y="262"/>
                  </a:cubicBezTo>
                  <a:cubicBezTo>
                    <a:pt x="4513" y="262"/>
                    <a:pt x="4513" y="274"/>
                    <a:pt x="4513" y="274"/>
                  </a:cubicBezTo>
                  <a:cubicBezTo>
                    <a:pt x="4513" y="274"/>
                    <a:pt x="4501" y="262"/>
                    <a:pt x="4501" y="262"/>
                  </a:cubicBezTo>
                  <a:cubicBezTo>
                    <a:pt x="4473" y="262"/>
                    <a:pt x="4436" y="278"/>
                    <a:pt x="4411" y="278"/>
                  </a:cubicBezTo>
                  <a:cubicBezTo>
                    <a:pt x="4404" y="278"/>
                    <a:pt x="4399" y="277"/>
                    <a:pt x="4394" y="274"/>
                  </a:cubicBezTo>
                  <a:lnTo>
                    <a:pt x="4394" y="274"/>
                  </a:lnTo>
                  <a:lnTo>
                    <a:pt x="4406" y="310"/>
                  </a:lnTo>
                  <a:lnTo>
                    <a:pt x="4406" y="286"/>
                  </a:lnTo>
                  <a:cubicBezTo>
                    <a:pt x="4430" y="286"/>
                    <a:pt x="4465" y="310"/>
                    <a:pt x="4453" y="334"/>
                  </a:cubicBezTo>
                  <a:cubicBezTo>
                    <a:pt x="4444" y="338"/>
                    <a:pt x="4435" y="339"/>
                    <a:pt x="4427" y="339"/>
                  </a:cubicBezTo>
                  <a:cubicBezTo>
                    <a:pt x="4387" y="339"/>
                    <a:pt x="4368" y="294"/>
                    <a:pt x="4358" y="274"/>
                  </a:cubicBezTo>
                  <a:cubicBezTo>
                    <a:pt x="4363" y="248"/>
                    <a:pt x="4375" y="243"/>
                    <a:pt x="4389" y="243"/>
                  </a:cubicBezTo>
                  <a:cubicBezTo>
                    <a:pt x="4400" y="243"/>
                    <a:pt x="4411" y="246"/>
                    <a:pt x="4421" y="246"/>
                  </a:cubicBezTo>
                  <a:cubicBezTo>
                    <a:pt x="4429" y="246"/>
                    <a:pt x="4436" y="244"/>
                    <a:pt x="4442" y="239"/>
                  </a:cubicBezTo>
                  <a:cubicBezTo>
                    <a:pt x="4433" y="221"/>
                    <a:pt x="4422" y="216"/>
                    <a:pt x="4409" y="216"/>
                  </a:cubicBezTo>
                  <a:cubicBezTo>
                    <a:pt x="4395" y="216"/>
                    <a:pt x="4377" y="222"/>
                    <a:pt x="4354" y="222"/>
                  </a:cubicBezTo>
                  <a:cubicBezTo>
                    <a:pt x="4341" y="222"/>
                    <a:pt x="4327" y="220"/>
                    <a:pt x="4311" y="215"/>
                  </a:cubicBezTo>
                  <a:cubicBezTo>
                    <a:pt x="4323" y="185"/>
                    <a:pt x="4343" y="185"/>
                    <a:pt x="4363" y="185"/>
                  </a:cubicBezTo>
                  <a:cubicBezTo>
                    <a:pt x="4382" y="185"/>
                    <a:pt x="4400" y="185"/>
                    <a:pt x="4406" y="155"/>
                  </a:cubicBezTo>
                  <a:cubicBezTo>
                    <a:pt x="4355" y="155"/>
                    <a:pt x="4339" y="181"/>
                    <a:pt x="4305" y="181"/>
                  </a:cubicBezTo>
                  <a:cubicBezTo>
                    <a:pt x="4300" y="181"/>
                    <a:pt x="4294" y="181"/>
                    <a:pt x="4287" y="179"/>
                  </a:cubicBezTo>
                  <a:cubicBezTo>
                    <a:pt x="4287" y="155"/>
                    <a:pt x="4334" y="143"/>
                    <a:pt x="4334" y="120"/>
                  </a:cubicBezTo>
                  <a:lnTo>
                    <a:pt x="4299" y="108"/>
                  </a:lnTo>
                  <a:cubicBezTo>
                    <a:pt x="4382" y="96"/>
                    <a:pt x="4275" y="36"/>
                    <a:pt x="4346" y="12"/>
                  </a:cubicBezTo>
                  <a:cubicBezTo>
                    <a:pt x="4341" y="9"/>
                    <a:pt x="4336" y="7"/>
                    <a:pt x="4332" y="7"/>
                  </a:cubicBezTo>
                  <a:cubicBezTo>
                    <a:pt x="4311" y="7"/>
                    <a:pt x="4297" y="41"/>
                    <a:pt x="4270" y="41"/>
                  </a:cubicBezTo>
                  <a:cubicBezTo>
                    <a:pt x="4264" y="41"/>
                    <a:pt x="4258" y="40"/>
                    <a:pt x="4251" y="36"/>
                  </a:cubicBezTo>
                  <a:lnTo>
                    <a:pt x="4251" y="36"/>
                  </a:lnTo>
                  <a:cubicBezTo>
                    <a:pt x="4263" y="60"/>
                    <a:pt x="4311" y="96"/>
                    <a:pt x="4263" y="120"/>
                  </a:cubicBezTo>
                  <a:lnTo>
                    <a:pt x="4215" y="108"/>
                  </a:lnTo>
                  <a:cubicBezTo>
                    <a:pt x="4192" y="84"/>
                    <a:pt x="4263" y="48"/>
                    <a:pt x="4227" y="24"/>
                  </a:cubicBezTo>
                  <a:lnTo>
                    <a:pt x="4227" y="24"/>
                  </a:lnTo>
                  <a:lnTo>
                    <a:pt x="4168" y="48"/>
                  </a:lnTo>
                  <a:cubicBezTo>
                    <a:pt x="4180" y="72"/>
                    <a:pt x="4203" y="72"/>
                    <a:pt x="4192" y="96"/>
                  </a:cubicBezTo>
                  <a:cubicBezTo>
                    <a:pt x="4189" y="95"/>
                    <a:pt x="4187" y="95"/>
                    <a:pt x="4185" y="95"/>
                  </a:cubicBezTo>
                  <a:cubicBezTo>
                    <a:pt x="4154" y="95"/>
                    <a:pt x="4142" y="170"/>
                    <a:pt x="4120" y="203"/>
                  </a:cubicBezTo>
                  <a:cubicBezTo>
                    <a:pt x="4084" y="203"/>
                    <a:pt x="4072" y="203"/>
                    <a:pt x="4049" y="179"/>
                  </a:cubicBezTo>
                  <a:cubicBezTo>
                    <a:pt x="3989" y="239"/>
                    <a:pt x="3906" y="262"/>
                    <a:pt x="3846" y="310"/>
                  </a:cubicBezTo>
                  <a:cubicBezTo>
                    <a:pt x="3882" y="274"/>
                    <a:pt x="3834" y="262"/>
                    <a:pt x="3811" y="239"/>
                  </a:cubicBezTo>
                  <a:cubicBezTo>
                    <a:pt x="3858" y="227"/>
                    <a:pt x="3846" y="167"/>
                    <a:pt x="3834" y="131"/>
                  </a:cubicBezTo>
                  <a:lnTo>
                    <a:pt x="3834" y="131"/>
                  </a:lnTo>
                  <a:cubicBezTo>
                    <a:pt x="3811" y="143"/>
                    <a:pt x="3799" y="203"/>
                    <a:pt x="3811" y="215"/>
                  </a:cubicBezTo>
                  <a:cubicBezTo>
                    <a:pt x="3806" y="214"/>
                    <a:pt x="3802" y="213"/>
                    <a:pt x="3799" y="213"/>
                  </a:cubicBezTo>
                  <a:cubicBezTo>
                    <a:pt x="3773" y="213"/>
                    <a:pt x="3778" y="244"/>
                    <a:pt x="3758" y="244"/>
                  </a:cubicBezTo>
                  <a:cubicBezTo>
                    <a:pt x="3753" y="244"/>
                    <a:pt x="3747" y="243"/>
                    <a:pt x="3739" y="239"/>
                  </a:cubicBezTo>
                  <a:cubicBezTo>
                    <a:pt x="3703" y="227"/>
                    <a:pt x="3739" y="179"/>
                    <a:pt x="3727" y="167"/>
                  </a:cubicBezTo>
                  <a:lnTo>
                    <a:pt x="3727" y="167"/>
                  </a:lnTo>
                  <a:cubicBezTo>
                    <a:pt x="3668" y="179"/>
                    <a:pt x="3727" y="227"/>
                    <a:pt x="3668" y="227"/>
                  </a:cubicBezTo>
                  <a:cubicBezTo>
                    <a:pt x="3668" y="227"/>
                    <a:pt x="3668" y="227"/>
                    <a:pt x="3668" y="215"/>
                  </a:cubicBezTo>
                  <a:cubicBezTo>
                    <a:pt x="3632" y="215"/>
                    <a:pt x="3596" y="239"/>
                    <a:pt x="3596" y="262"/>
                  </a:cubicBezTo>
                  <a:cubicBezTo>
                    <a:pt x="3584" y="247"/>
                    <a:pt x="3571" y="242"/>
                    <a:pt x="3559" y="242"/>
                  </a:cubicBezTo>
                  <a:cubicBezTo>
                    <a:pt x="3539" y="242"/>
                    <a:pt x="3522" y="255"/>
                    <a:pt x="3509" y="255"/>
                  </a:cubicBezTo>
                  <a:cubicBezTo>
                    <a:pt x="3500" y="255"/>
                    <a:pt x="3493" y="248"/>
                    <a:pt x="3489" y="227"/>
                  </a:cubicBezTo>
                  <a:lnTo>
                    <a:pt x="3489" y="227"/>
                  </a:lnTo>
                  <a:cubicBezTo>
                    <a:pt x="3418" y="274"/>
                    <a:pt x="3513" y="262"/>
                    <a:pt x="3501" y="286"/>
                  </a:cubicBezTo>
                  <a:cubicBezTo>
                    <a:pt x="3486" y="309"/>
                    <a:pt x="3456" y="317"/>
                    <a:pt x="3431" y="317"/>
                  </a:cubicBezTo>
                  <a:cubicBezTo>
                    <a:pt x="3416" y="317"/>
                    <a:pt x="3403" y="314"/>
                    <a:pt x="3394" y="310"/>
                  </a:cubicBezTo>
                  <a:cubicBezTo>
                    <a:pt x="3418" y="310"/>
                    <a:pt x="3430" y="286"/>
                    <a:pt x="3441" y="286"/>
                  </a:cubicBezTo>
                  <a:lnTo>
                    <a:pt x="3418" y="251"/>
                  </a:lnTo>
                  <a:cubicBezTo>
                    <a:pt x="3413" y="250"/>
                    <a:pt x="3409" y="250"/>
                    <a:pt x="3405" y="250"/>
                  </a:cubicBezTo>
                  <a:cubicBezTo>
                    <a:pt x="3320" y="250"/>
                    <a:pt x="3372" y="358"/>
                    <a:pt x="3298" y="358"/>
                  </a:cubicBezTo>
                  <a:cubicBezTo>
                    <a:pt x="3295" y="358"/>
                    <a:pt x="3291" y="358"/>
                    <a:pt x="3287" y="358"/>
                  </a:cubicBezTo>
                  <a:cubicBezTo>
                    <a:pt x="3322" y="322"/>
                    <a:pt x="3287" y="322"/>
                    <a:pt x="3299" y="274"/>
                  </a:cubicBezTo>
                  <a:lnTo>
                    <a:pt x="3299" y="274"/>
                  </a:lnTo>
                  <a:cubicBezTo>
                    <a:pt x="3287" y="298"/>
                    <a:pt x="3215" y="298"/>
                    <a:pt x="3275" y="322"/>
                  </a:cubicBezTo>
                  <a:cubicBezTo>
                    <a:pt x="3239" y="334"/>
                    <a:pt x="3203" y="334"/>
                    <a:pt x="3180" y="334"/>
                  </a:cubicBezTo>
                  <a:cubicBezTo>
                    <a:pt x="3156" y="358"/>
                    <a:pt x="3132" y="381"/>
                    <a:pt x="3120" y="417"/>
                  </a:cubicBezTo>
                  <a:cubicBezTo>
                    <a:pt x="3072" y="417"/>
                    <a:pt x="3025" y="405"/>
                    <a:pt x="3001" y="393"/>
                  </a:cubicBezTo>
                  <a:cubicBezTo>
                    <a:pt x="2906" y="453"/>
                    <a:pt x="2799" y="441"/>
                    <a:pt x="2703" y="512"/>
                  </a:cubicBezTo>
                  <a:lnTo>
                    <a:pt x="2715" y="512"/>
                  </a:lnTo>
                  <a:cubicBezTo>
                    <a:pt x="2632" y="536"/>
                    <a:pt x="2775" y="560"/>
                    <a:pt x="2691" y="584"/>
                  </a:cubicBezTo>
                  <a:cubicBezTo>
                    <a:pt x="2686" y="558"/>
                    <a:pt x="2672" y="552"/>
                    <a:pt x="2654" y="552"/>
                  </a:cubicBezTo>
                  <a:cubicBezTo>
                    <a:pt x="2641" y="552"/>
                    <a:pt x="2627" y="555"/>
                    <a:pt x="2613" y="555"/>
                  </a:cubicBezTo>
                  <a:cubicBezTo>
                    <a:pt x="2602" y="555"/>
                    <a:pt x="2593" y="554"/>
                    <a:pt x="2584" y="548"/>
                  </a:cubicBezTo>
                  <a:cubicBezTo>
                    <a:pt x="2477" y="572"/>
                    <a:pt x="2429" y="667"/>
                    <a:pt x="2322" y="667"/>
                  </a:cubicBezTo>
                  <a:cubicBezTo>
                    <a:pt x="2322" y="667"/>
                    <a:pt x="2322" y="643"/>
                    <a:pt x="2334" y="632"/>
                  </a:cubicBezTo>
                  <a:lnTo>
                    <a:pt x="2334" y="632"/>
                  </a:lnTo>
                  <a:cubicBezTo>
                    <a:pt x="2251" y="655"/>
                    <a:pt x="2203" y="691"/>
                    <a:pt x="2144" y="715"/>
                  </a:cubicBezTo>
                  <a:lnTo>
                    <a:pt x="2144" y="703"/>
                  </a:lnTo>
                  <a:cubicBezTo>
                    <a:pt x="2025" y="715"/>
                    <a:pt x="1953" y="810"/>
                    <a:pt x="1858" y="882"/>
                  </a:cubicBezTo>
                  <a:cubicBezTo>
                    <a:pt x="1858" y="870"/>
                    <a:pt x="1858" y="846"/>
                    <a:pt x="1858" y="834"/>
                  </a:cubicBezTo>
                  <a:cubicBezTo>
                    <a:pt x="1798" y="858"/>
                    <a:pt x="1715" y="893"/>
                    <a:pt x="1703" y="953"/>
                  </a:cubicBezTo>
                  <a:cubicBezTo>
                    <a:pt x="1694" y="952"/>
                    <a:pt x="1686" y="951"/>
                    <a:pt x="1680" y="951"/>
                  </a:cubicBezTo>
                  <a:cubicBezTo>
                    <a:pt x="1629" y="951"/>
                    <a:pt x="1657" y="989"/>
                    <a:pt x="1572" y="989"/>
                  </a:cubicBezTo>
                  <a:cubicBezTo>
                    <a:pt x="1560" y="977"/>
                    <a:pt x="1572" y="977"/>
                    <a:pt x="1572" y="965"/>
                  </a:cubicBezTo>
                  <a:lnTo>
                    <a:pt x="1572" y="965"/>
                  </a:lnTo>
                  <a:cubicBezTo>
                    <a:pt x="1525" y="977"/>
                    <a:pt x="1501" y="1001"/>
                    <a:pt x="1465" y="1013"/>
                  </a:cubicBezTo>
                  <a:cubicBezTo>
                    <a:pt x="1394" y="1096"/>
                    <a:pt x="1417" y="1167"/>
                    <a:pt x="1310" y="1203"/>
                  </a:cubicBezTo>
                  <a:cubicBezTo>
                    <a:pt x="1263" y="1143"/>
                    <a:pt x="1358" y="1155"/>
                    <a:pt x="1322" y="1096"/>
                  </a:cubicBezTo>
                  <a:lnTo>
                    <a:pt x="1322" y="1096"/>
                  </a:lnTo>
                  <a:cubicBezTo>
                    <a:pt x="1310" y="1120"/>
                    <a:pt x="1310" y="1143"/>
                    <a:pt x="1275" y="1143"/>
                  </a:cubicBezTo>
                  <a:cubicBezTo>
                    <a:pt x="1275" y="1108"/>
                    <a:pt x="1263" y="1132"/>
                    <a:pt x="1263" y="1096"/>
                  </a:cubicBezTo>
                  <a:cubicBezTo>
                    <a:pt x="1227" y="1096"/>
                    <a:pt x="1227" y="1215"/>
                    <a:pt x="1215" y="1215"/>
                  </a:cubicBezTo>
                  <a:cubicBezTo>
                    <a:pt x="1221" y="1221"/>
                    <a:pt x="1227" y="1224"/>
                    <a:pt x="1233" y="1224"/>
                  </a:cubicBezTo>
                  <a:cubicBezTo>
                    <a:pt x="1239" y="1224"/>
                    <a:pt x="1245" y="1221"/>
                    <a:pt x="1251" y="1215"/>
                  </a:cubicBezTo>
                  <a:lnTo>
                    <a:pt x="1251" y="1215"/>
                  </a:lnTo>
                  <a:cubicBezTo>
                    <a:pt x="1251" y="1263"/>
                    <a:pt x="1167" y="1274"/>
                    <a:pt x="1132" y="1322"/>
                  </a:cubicBezTo>
                  <a:cubicBezTo>
                    <a:pt x="1138" y="1316"/>
                    <a:pt x="1152" y="1310"/>
                    <a:pt x="1167" y="1310"/>
                  </a:cubicBezTo>
                  <a:cubicBezTo>
                    <a:pt x="1182" y="1310"/>
                    <a:pt x="1197" y="1316"/>
                    <a:pt x="1203" y="1334"/>
                  </a:cubicBezTo>
                  <a:cubicBezTo>
                    <a:pt x="1132" y="1358"/>
                    <a:pt x="1144" y="1441"/>
                    <a:pt x="1120" y="1489"/>
                  </a:cubicBezTo>
                  <a:cubicBezTo>
                    <a:pt x="1116" y="1489"/>
                    <a:pt x="1112" y="1490"/>
                    <a:pt x="1109" y="1490"/>
                  </a:cubicBezTo>
                  <a:cubicBezTo>
                    <a:pt x="1058" y="1490"/>
                    <a:pt x="1129" y="1403"/>
                    <a:pt x="1084" y="1370"/>
                  </a:cubicBezTo>
                  <a:cubicBezTo>
                    <a:pt x="1072" y="1358"/>
                    <a:pt x="1024" y="1334"/>
                    <a:pt x="1036" y="1310"/>
                  </a:cubicBezTo>
                  <a:lnTo>
                    <a:pt x="1036" y="1310"/>
                  </a:lnTo>
                  <a:cubicBezTo>
                    <a:pt x="977" y="1334"/>
                    <a:pt x="965" y="1394"/>
                    <a:pt x="929" y="1429"/>
                  </a:cubicBezTo>
                  <a:lnTo>
                    <a:pt x="917" y="1417"/>
                  </a:lnTo>
                  <a:cubicBezTo>
                    <a:pt x="858" y="1465"/>
                    <a:pt x="834" y="1560"/>
                    <a:pt x="763" y="1572"/>
                  </a:cubicBezTo>
                  <a:lnTo>
                    <a:pt x="798" y="1572"/>
                  </a:lnTo>
                  <a:cubicBezTo>
                    <a:pt x="798" y="1584"/>
                    <a:pt x="763" y="1596"/>
                    <a:pt x="763" y="1632"/>
                  </a:cubicBezTo>
                  <a:cubicBezTo>
                    <a:pt x="752" y="1621"/>
                    <a:pt x="713" y="1620"/>
                    <a:pt x="705" y="1603"/>
                  </a:cubicBezTo>
                  <a:lnTo>
                    <a:pt x="705" y="1603"/>
                  </a:lnTo>
                  <a:cubicBezTo>
                    <a:pt x="719" y="1682"/>
                    <a:pt x="596" y="1729"/>
                    <a:pt x="608" y="1810"/>
                  </a:cubicBezTo>
                  <a:cubicBezTo>
                    <a:pt x="572" y="1810"/>
                    <a:pt x="572" y="1775"/>
                    <a:pt x="560" y="1751"/>
                  </a:cubicBezTo>
                  <a:cubicBezTo>
                    <a:pt x="608" y="1739"/>
                    <a:pt x="632" y="1739"/>
                    <a:pt x="632" y="1703"/>
                  </a:cubicBezTo>
                  <a:lnTo>
                    <a:pt x="632" y="1703"/>
                  </a:lnTo>
                  <a:cubicBezTo>
                    <a:pt x="616" y="1713"/>
                    <a:pt x="601" y="1717"/>
                    <a:pt x="589" y="1717"/>
                  </a:cubicBezTo>
                  <a:cubicBezTo>
                    <a:pt x="572" y="1717"/>
                    <a:pt x="560" y="1710"/>
                    <a:pt x="560" y="1703"/>
                  </a:cubicBezTo>
                  <a:cubicBezTo>
                    <a:pt x="560" y="1763"/>
                    <a:pt x="489" y="1834"/>
                    <a:pt x="501" y="1894"/>
                  </a:cubicBezTo>
                  <a:cubicBezTo>
                    <a:pt x="465" y="1882"/>
                    <a:pt x="441" y="1894"/>
                    <a:pt x="417" y="1846"/>
                  </a:cubicBezTo>
                  <a:lnTo>
                    <a:pt x="417" y="1846"/>
                  </a:lnTo>
                  <a:cubicBezTo>
                    <a:pt x="334" y="1941"/>
                    <a:pt x="548" y="1917"/>
                    <a:pt x="441" y="2001"/>
                  </a:cubicBezTo>
                  <a:cubicBezTo>
                    <a:pt x="372" y="2001"/>
                    <a:pt x="425" y="1944"/>
                    <a:pt x="399" y="1944"/>
                  </a:cubicBezTo>
                  <a:cubicBezTo>
                    <a:pt x="393" y="1944"/>
                    <a:pt x="384" y="1947"/>
                    <a:pt x="370" y="1953"/>
                  </a:cubicBezTo>
                  <a:lnTo>
                    <a:pt x="382" y="1941"/>
                  </a:lnTo>
                  <a:cubicBezTo>
                    <a:pt x="365" y="1934"/>
                    <a:pt x="355" y="1931"/>
                    <a:pt x="347" y="1931"/>
                  </a:cubicBezTo>
                  <a:cubicBezTo>
                    <a:pt x="306" y="1931"/>
                    <a:pt x="385" y="2032"/>
                    <a:pt x="334" y="2072"/>
                  </a:cubicBezTo>
                  <a:cubicBezTo>
                    <a:pt x="298" y="2025"/>
                    <a:pt x="346" y="2001"/>
                    <a:pt x="286" y="2001"/>
                  </a:cubicBezTo>
                  <a:cubicBezTo>
                    <a:pt x="239" y="2048"/>
                    <a:pt x="274" y="2132"/>
                    <a:pt x="215" y="2156"/>
                  </a:cubicBezTo>
                  <a:lnTo>
                    <a:pt x="203" y="2132"/>
                  </a:lnTo>
                  <a:cubicBezTo>
                    <a:pt x="179" y="2156"/>
                    <a:pt x="108" y="2191"/>
                    <a:pt x="72" y="2227"/>
                  </a:cubicBezTo>
                  <a:cubicBezTo>
                    <a:pt x="72" y="2215"/>
                    <a:pt x="72" y="2215"/>
                    <a:pt x="72" y="2203"/>
                  </a:cubicBezTo>
                  <a:cubicBezTo>
                    <a:pt x="1" y="2227"/>
                    <a:pt x="72" y="2251"/>
                    <a:pt x="1" y="2251"/>
                  </a:cubicBezTo>
                  <a:lnTo>
                    <a:pt x="1" y="2286"/>
                  </a:lnTo>
                  <a:cubicBezTo>
                    <a:pt x="36" y="2286"/>
                    <a:pt x="96" y="2275"/>
                    <a:pt x="108" y="2215"/>
                  </a:cubicBezTo>
                  <a:lnTo>
                    <a:pt x="108" y="2215"/>
                  </a:lnTo>
                  <a:cubicBezTo>
                    <a:pt x="96" y="2275"/>
                    <a:pt x="203" y="2251"/>
                    <a:pt x="215" y="2298"/>
                  </a:cubicBezTo>
                  <a:lnTo>
                    <a:pt x="215" y="2275"/>
                  </a:lnTo>
                  <a:cubicBezTo>
                    <a:pt x="225" y="2275"/>
                    <a:pt x="234" y="2276"/>
                    <a:pt x="244" y="2276"/>
                  </a:cubicBezTo>
                  <a:cubicBezTo>
                    <a:pt x="362" y="2276"/>
                    <a:pt x="463" y="2211"/>
                    <a:pt x="584" y="2167"/>
                  </a:cubicBezTo>
                  <a:cubicBezTo>
                    <a:pt x="608" y="2072"/>
                    <a:pt x="703" y="2108"/>
                    <a:pt x="751" y="2025"/>
                  </a:cubicBezTo>
                  <a:cubicBezTo>
                    <a:pt x="727" y="1965"/>
                    <a:pt x="751" y="2013"/>
                    <a:pt x="810" y="1953"/>
                  </a:cubicBezTo>
                  <a:lnTo>
                    <a:pt x="810" y="1953"/>
                  </a:lnTo>
                  <a:cubicBezTo>
                    <a:pt x="786" y="1989"/>
                    <a:pt x="834" y="2001"/>
                    <a:pt x="858" y="2001"/>
                  </a:cubicBezTo>
                  <a:cubicBezTo>
                    <a:pt x="858" y="1977"/>
                    <a:pt x="870" y="1953"/>
                    <a:pt x="882" y="1941"/>
                  </a:cubicBezTo>
                  <a:cubicBezTo>
                    <a:pt x="889" y="1945"/>
                    <a:pt x="904" y="1947"/>
                    <a:pt x="922" y="1947"/>
                  </a:cubicBezTo>
                  <a:cubicBezTo>
                    <a:pt x="963" y="1947"/>
                    <a:pt x="1016" y="1935"/>
                    <a:pt x="1024" y="1894"/>
                  </a:cubicBezTo>
                  <a:cubicBezTo>
                    <a:pt x="1031" y="1892"/>
                    <a:pt x="1036" y="1891"/>
                    <a:pt x="1039" y="1891"/>
                  </a:cubicBezTo>
                  <a:cubicBezTo>
                    <a:pt x="1060" y="1891"/>
                    <a:pt x="1024" y="1919"/>
                    <a:pt x="1024" y="1929"/>
                  </a:cubicBezTo>
                  <a:cubicBezTo>
                    <a:pt x="1030" y="1933"/>
                    <a:pt x="1035" y="1935"/>
                    <a:pt x="1038" y="1935"/>
                  </a:cubicBezTo>
                  <a:cubicBezTo>
                    <a:pt x="1054" y="1935"/>
                    <a:pt x="1040" y="1894"/>
                    <a:pt x="1060" y="1894"/>
                  </a:cubicBezTo>
                  <a:cubicBezTo>
                    <a:pt x="1060" y="1894"/>
                    <a:pt x="1060" y="1905"/>
                    <a:pt x="1060" y="1905"/>
                  </a:cubicBezTo>
                  <a:cubicBezTo>
                    <a:pt x="1120" y="1870"/>
                    <a:pt x="1167" y="1858"/>
                    <a:pt x="1227" y="1834"/>
                  </a:cubicBezTo>
                  <a:cubicBezTo>
                    <a:pt x="1191" y="1775"/>
                    <a:pt x="1275" y="1775"/>
                    <a:pt x="1286" y="1739"/>
                  </a:cubicBezTo>
                  <a:cubicBezTo>
                    <a:pt x="1286" y="1747"/>
                    <a:pt x="1292" y="1749"/>
                    <a:pt x="1300" y="1749"/>
                  </a:cubicBezTo>
                  <a:cubicBezTo>
                    <a:pt x="1316" y="1749"/>
                    <a:pt x="1342" y="1739"/>
                    <a:pt x="1358" y="1739"/>
                  </a:cubicBezTo>
                  <a:lnTo>
                    <a:pt x="1358" y="1667"/>
                  </a:lnTo>
                  <a:cubicBezTo>
                    <a:pt x="1364" y="1644"/>
                    <a:pt x="1379" y="1644"/>
                    <a:pt x="1397" y="1644"/>
                  </a:cubicBezTo>
                  <a:cubicBezTo>
                    <a:pt x="1414" y="1644"/>
                    <a:pt x="1435" y="1644"/>
                    <a:pt x="1453" y="1620"/>
                  </a:cubicBezTo>
                  <a:lnTo>
                    <a:pt x="1429" y="1620"/>
                  </a:lnTo>
                  <a:cubicBezTo>
                    <a:pt x="1447" y="1593"/>
                    <a:pt x="1505" y="1580"/>
                    <a:pt x="1558" y="1580"/>
                  </a:cubicBezTo>
                  <a:cubicBezTo>
                    <a:pt x="1576" y="1580"/>
                    <a:pt x="1593" y="1581"/>
                    <a:pt x="1608" y="1584"/>
                  </a:cubicBezTo>
                  <a:cubicBezTo>
                    <a:pt x="1822" y="1298"/>
                    <a:pt x="2072" y="1394"/>
                    <a:pt x="2358" y="1215"/>
                  </a:cubicBezTo>
                  <a:cubicBezTo>
                    <a:pt x="2370" y="1179"/>
                    <a:pt x="2334" y="1191"/>
                    <a:pt x="2334" y="1155"/>
                  </a:cubicBezTo>
                  <a:cubicBezTo>
                    <a:pt x="2334" y="1143"/>
                    <a:pt x="2334" y="1143"/>
                    <a:pt x="2334" y="1132"/>
                  </a:cubicBezTo>
                  <a:cubicBezTo>
                    <a:pt x="2322" y="1143"/>
                    <a:pt x="2310" y="1167"/>
                    <a:pt x="2287" y="1179"/>
                  </a:cubicBezTo>
                  <a:cubicBezTo>
                    <a:pt x="2310" y="1143"/>
                    <a:pt x="2287" y="1096"/>
                    <a:pt x="2334" y="1096"/>
                  </a:cubicBezTo>
                  <a:cubicBezTo>
                    <a:pt x="2334" y="1108"/>
                    <a:pt x="2334" y="1108"/>
                    <a:pt x="2322" y="1120"/>
                  </a:cubicBezTo>
                  <a:cubicBezTo>
                    <a:pt x="2358" y="1108"/>
                    <a:pt x="2346" y="1084"/>
                    <a:pt x="2382" y="1084"/>
                  </a:cubicBezTo>
                  <a:cubicBezTo>
                    <a:pt x="2398" y="1084"/>
                    <a:pt x="2398" y="1079"/>
                    <a:pt x="2399" y="1079"/>
                  </a:cubicBezTo>
                  <a:cubicBezTo>
                    <a:pt x="2400" y="1079"/>
                    <a:pt x="2402" y="1080"/>
                    <a:pt x="2406" y="1084"/>
                  </a:cubicBezTo>
                  <a:lnTo>
                    <a:pt x="2513" y="1072"/>
                  </a:lnTo>
                  <a:cubicBezTo>
                    <a:pt x="2520" y="1029"/>
                    <a:pt x="2553" y="1021"/>
                    <a:pt x="2580" y="1021"/>
                  </a:cubicBezTo>
                  <a:cubicBezTo>
                    <a:pt x="2599" y="1021"/>
                    <a:pt x="2615" y="1024"/>
                    <a:pt x="2620" y="1024"/>
                  </a:cubicBezTo>
                  <a:cubicBezTo>
                    <a:pt x="2632" y="1072"/>
                    <a:pt x="2572" y="1060"/>
                    <a:pt x="2560" y="1108"/>
                  </a:cubicBezTo>
                  <a:lnTo>
                    <a:pt x="2608" y="1132"/>
                  </a:lnTo>
                  <a:lnTo>
                    <a:pt x="2608" y="1132"/>
                  </a:lnTo>
                  <a:lnTo>
                    <a:pt x="2596" y="1096"/>
                  </a:lnTo>
                  <a:lnTo>
                    <a:pt x="2644" y="1084"/>
                  </a:lnTo>
                  <a:lnTo>
                    <a:pt x="2644" y="1096"/>
                  </a:lnTo>
                  <a:cubicBezTo>
                    <a:pt x="2644" y="1078"/>
                    <a:pt x="2644" y="1067"/>
                    <a:pt x="2653" y="1067"/>
                  </a:cubicBezTo>
                  <a:cubicBezTo>
                    <a:pt x="2656" y="1067"/>
                    <a:pt x="2661" y="1069"/>
                    <a:pt x="2668" y="1072"/>
                  </a:cubicBezTo>
                  <a:cubicBezTo>
                    <a:pt x="2668" y="1072"/>
                    <a:pt x="2670" y="1075"/>
                    <a:pt x="2672" y="1078"/>
                  </a:cubicBezTo>
                  <a:lnTo>
                    <a:pt x="2672" y="1078"/>
                  </a:lnTo>
                  <a:lnTo>
                    <a:pt x="2691" y="1048"/>
                  </a:lnTo>
                  <a:cubicBezTo>
                    <a:pt x="2691" y="1072"/>
                    <a:pt x="2700" y="1072"/>
                    <a:pt x="2711" y="1072"/>
                  </a:cubicBezTo>
                  <a:cubicBezTo>
                    <a:pt x="2721" y="1072"/>
                    <a:pt x="2733" y="1072"/>
                    <a:pt x="2739" y="1096"/>
                  </a:cubicBezTo>
                  <a:cubicBezTo>
                    <a:pt x="2849" y="1063"/>
                    <a:pt x="2857" y="999"/>
                    <a:pt x="2943" y="999"/>
                  </a:cubicBezTo>
                  <a:cubicBezTo>
                    <a:pt x="2950" y="999"/>
                    <a:pt x="2957" y="1000"/>
                    <a:pt x="2965" y="1001"/>
                  </a:cubicBezTo>
                  <a:cubicBezTo>
                    <a:pt x="2941" y="989"/>
                    <a:pt x="2977" y="929"/>
                    <a:pt x="3001" y="917"/>
                  </a:cubicBezTo>
                  <a:cubicBezTo>
                    <a:pt x="3025" y="929"/>
                    <a:pt x="3037" y="929"/>
                    <a:pt x="3025" y="953"/>
                  </a:cubicBezTo>
                  <a:lnTo>
                    <a:pt x="3060" y="917"/>
                  </a:lnTo>
                  <a:cubicBezTo>
                    <a:pt x="3081" y="931"/>
                    <a:pt x="3097" y="936"/>
                    <a:pt x="3113" y="936"/>
                  </a:cubicBezTo>
                  <a:cubicBezTo>
                    <a:pt x="3150" y="936"/>
                    <a:pt x="3180" y="905"/>
                    <a:pt x="3239" y="905"/>
                  </a:cubicBezTo>
                  <a:lnTo>
                    <a:pt x="3239" y="929"/>
                  </a:lnTo>
                  <a:cubicBezTo>
                    <a:pt x="3263" y="893"/>
                    <a:pt x="3275" y="870"/>
                    <a:pt x="3322" y="870"/>
                  </a:cubicBezTo>
                  <a:lnTo>
                    <a:pt x="3322" y="905"/>
                  </a:lnTo>
                  <a:cubicBezTo>
                    <a:pt x="3326" y="906"/>
                    <a:pt x="3328" y="906"/>
                    <a:pt x="3331" y="906"/>
                  </a:cubicBezTo>
                  <a:cubicBezTo>
                    <a:pt x="3375" y="906"/>
                    <a:pt x="3342" y="821"/>
                    <a:pt x="3385" y="821"/>
                  </a:cubicBezTo>
                  <a:cubicBezTo>
                    <a:pt x="3388" y="821"/>
                    <a:pt x="3391" y="821"/>
                    <a:pt x="3394" y="822"/>
                  </a:cubicBezTo>
                  <a:cubicBezTo>
                    <a:pt x="3382" y="786"/>
                    <a:pt x="3346" y="774"/>
                    <a:pt x="3334" y="739"/>
                  </a:cubicBezTo>
                  <a:lnTo>
                    <a:pt x="3334" y="739"/>
                  </a:lnTo>
                  <a:cubicBezTo>
                    <a:pt x="3345" y="755"/>
                    <a:pt x="3363" y="761"/>
                    <a:pt x="3377" y="761"/>
                  </a:cubicBezTo>
                  <a:cubicBezTo>
                    <a:pt x="3395" y="761"/>
                    <a:pt x="3407" y="752"/>
                    <a:pt x="3394" y="739"/>
                  </a:cubicBezTo>
                  <a:cubicBezTo>
                    <a:pt x="3413" y="725"/>
                    <a:pt x="3422" y="720"/>
                    <a:pt x="3427" y="720"/>
                  </a:cubicBezTo>
                  <a:cubicBezTo>
                    <a:pt x="3436" y="720"/>
                    <a:pt x="3434" y="731"/>
                    <a:pt x="3441" y="739"/>
                  </a:cubicBezTo>
                  <a:lnTo>
                    <a:pt x="3465" y="703"/>
                  </a:lnTo>
                  <a:cubicBezTo>
                    <a:pt x="3468" y="702"/>
                    <a:pt x="3471" y="701"/>
                    <a:pt x="3474" y="701"/>
                  </a:cubicBezTo>
                  <a:cubicBezTo>
                    <a:pt x="3499" y="701"/>
                    <a:pt x="3488" y="753"/>
                    <a:pt x="3477" y="774"/>
                  </a:cubicBezTo>
                  <a:cubicBezTo>
                    <a:pt x="3493" y="743"/>
                    <a:pt x="3519" y="743"/>
                    <a:pt x="3549" y="743"/>
                  </a:cubicBezTo>
                  <a:cubicBezTo>
                    <a:pt x="3564" y="743"/>
                    <a:pt x="3580" y="743"/>
                    <a:pt x="3596" y="739"/>
                  </a:cubicBezTo>
                  <a:lnTo>
                    <a:pt x="3596" y="739"/>
                  </a:lnTo>
                  <a:lnTo>
                    <a:pt x="3584" y="762"/>
                  </a:lnTo>
                  <a:lnTo>
                    <a:pt x="3632" y="762"/>
                  </a:lnTo>
                  <a:cubicBezTo>
                    <a:pt x="3650" y="726"/>
                    <a:pt x="3682" y="711"/>
                    <a:pt x="3718" y="711"/>
                  </a:cubicBezTo>
                  <a:cubicBezTo>
                    <a:pt x="3729" y="711"/>
                    <a:pt x="3740" y="712"/>
                    <a:pt x="3751" y="715"/>
                  </a:cubicBezTo>
                  <a:lnTo>
                    <a:pt x="3739" y="774"/>
                  </a:lnTo>
                  <a:cubicBezTo>
                    <a:pt x="3744" y="776"/>
                    <a:pt x="3748" y="777"/>
                    <a:pt x="3751" y="777"/>
                  </a:cubicBezTo>
                  <a:cubicBezTo>
                    <a:pt x="3769" y="777"/>
                    <a:pt x="3751" y="749"/>
                    <a:pt x="3751" y="739"/>
                  </a:cubicBezTo>
                  <a:cubicBezTo>
                    <a:pt x="3765" y="728"/>
                    <a:pt x="3777" y="724"/>
                    <a:pt x="3786" y="724"/>
                  </a:cubicBezTo>
                  <a:cubicBezTo>
                    <a:pt x="3808" y="724"/>
                    <a:pt x="3821" y="746"/>
                    <a:pt x="3846" y="762"/>
                  </a:cubicBezTo>
                  <a:cubicBezTo>
                    <a:pt x="3863" y="746"/>
                    <a:pt x="3881" y="740"/>
                    <a:pt x="3900" y="740"/>
                  </a:cubicBezTo>
                  <a:cubicBezTo>
                    <a:pt x="3937" y="740"/>
                    <a:pt x="3977" y="763"/>
                    <a:pt x="4013" y="763"/>
                  </a:cubicBezTo>
                  <a:cubicBezTo>
                    <a:pt x="4035" y="763"/>
                    <a:pt x="4055" y="754"/>
                    <a:pt x="4072" y="727"/>
                  </a:cubicBezTo>
                  <a:lnTo>
                    <a:pt x="4084" y="751"/>
                  </a:lnTo>
                  <a:cubicBezTo>
                    <a:pt x="4168" y="679"/>
                    <a:pt x="4287" y="762"/>
                    <a:pt x="4346" y="655"/>
                  </a:cubicBezTo>
                  <a:cubicBezTo>
                    <a:pt x="4371" y="678"/>
                    <a:pt x="4389" y="686"/>
                    <a:pt x="4402" y="686"/>
                  </a:cubicBezTo>
                  <a:cubicBezTo>
                    <a:pt x="4440" y="686"/>
                    <a:pt x="4442" y="618"/>
                    <a:pt x="4478" y="618"/>
                  </a:cubicBezTo>
                  <a:cubicBezTo>
                    <a:pt x="4490" y="618"/>
                    <a:pt x="4504" y="625"/>
                    <a:pt x="4525" y="643"/>
                  </a:cubicBezTo>
                  <a:lnTo>
                    <a:pt x="4513" y="632"/>
                  </a:lnTo>
                  <a:cubicBezTo>
                    <a:pt x="4536" y="631"/>
                    <a:pt x="4559" y="630"/>
                    <a:pt x="4582" y="630"/>
                  </a:cubicBezTo>
                  <a:cubicBezTo>
                    <a:pt x="4906" y="630"/>
                    <a:pt x="5236" y="703"/>
                    <a:pt x="5525" y="703"/>
                  </a:cubicBezTo>
                  <a:lnTo>
                    <a:pt x="5525" y="727"/>
                  </a:lnTo>
                  <a:cubicBezTo>
                    <a:pt x="5858" y="810"/>
                    <a:pt x="6180" y="905"/>
                    <a:pt x="6478" y="1048"/>
                  </a:cubicBezTo>
                  <a:cubicBezTo>
                    <a:pt x="6466" y="1072"/>
                    <a:pt x="6466" y="1084"/>
                    <a:pt x="6489" y="1084"/>
                  </a:cubicBezTo>
                  <a:lnTo>
                    <a:pt x="6501" y="1072"/>
                  </a:lnTo>
                  <a:cubicBezTo>
                    <a:pt x="6513" y="1084"/>
                    <a:pt x="6513" y="1108"/>
                    <a:pt x="6513" y="1120"/>
                  </a:cubicBezTo>
                  <a:cubicBezTo>
                    <a:pt x="6509" y="1132"/>
                    <a:pt x="6504" y="1136"/>
                    <a:pt x="6498" y="1136"/>
                  </a:cubicBezTo>
                  <a:cubicBezTo>
                    <a:pt x="6487" y="1136"/>
                    <a:pt x="6474" y="1120"/>
                    <a:pt x="6466" y="1120"/>
                  </a:cubicBezTo>
                  <a:lnTo>
                    <a:pt x="6466" y="1120"/>
                  </a:lnTo>
                  <a:cubicBezTo>
                    <a:pt x="6430" y="1179"/>
                    <a:pt x="6525" y="1155"/>
                    <a:pt x="6501" y="1215"/>
                  </a:cubicBezTo>
                  <a:lnTo>
                    <a:pt x="6489" y="1215"/>
                  </a:lnTo>
                  <a:cubicBezTo>
                    <a:pt x="6489" y="1251"/>
                    <a:pt x="6478" y="1298"/>
                    <a:pt x="6513" y="1322"/>
                  </a:cubicBezTo>
                  <a:cubicBezTo>
                    <a:pt x="6466" y="1334"/>
                    <a:pt x="6513" y="1394"/>
                    <a:pt x="6478" y="1405"/>
                  </a:cubicBezTo>
                  <a:cubicBezTo>
                    <a:pt x="6370" y="1382"/>
                    <a:pt x="6513" y="1310"/>
                    <a:pt x="6478" y="1263"/>
                  </a:cubicBezTo>
                  <a:lnTo>
                    <a:pt x="6478" y="1263"/>
                  </a:lnTo>
                  <a:cubicBezTo>
                    <a:pt x="6472" y="1266"/>
                    <a:pt x="6467" y="1268"/>
                    <a:pt x="6462" y="1268"/>
                  </a:cubicBezTo>
                  <a:cubicBezTo>
                    <a:pt x="6438" y="1268"/>
                    <a:pt x="6428" y="1223"/>
                    <a:pt x="6418" y="1203"/>
                  </a:cubicBezTo>
                  <a:lnTo>
                    <a:pt x="6418" y="1203"/>
                  </a:lnTo>
                  <a:cubicBezTo>
                    <a:pt x="6418" y="1239"/>
                    <a:pt x="6418" y="1274"/>
                    <a:pt x="6430" y="1322"/>
                  </a:cubicBezTo>
                  <a:cubicBezTo>
                    <a:pt x="6406" y="1322"/>
                    <a:pt x="6347" y="1334"/>
                    <a:pt x="6382" y="1370"/>
                  </a:cubicBezTo>
                  <a:lnTo>
                    <a:pt x="6382" y="1358"/>
                  </a:lnTo>
                  <a:cubicBezTo>
                    <a:pt x="6382" y="1405"/>
                    <a:pt x="6430" y="1405"/>
                    <a:pt x="6406" y="1429"/>
                  </a:cubicBezTo>
                  <a:cubicBezTo>
                    <a:pt x="6404" y="1432"/>
                    <a:pt x="6401" y="1433"/>
                    <a:pt x="6399" y="1433"/>
                  </a:cubicBezTo>
                  <a:cubicBezTo>
                    <a:pt x="6389" y="1433"/>
                    <a:pt x="6380" y="1417"/>
                    <a:pt x="6370" y="1417"/>
                  </a:cubicBezTo>
                  <a:lnTo>
                    <a:pt x="6370" y="1417"/>
                  </a:lnTo>
                  <a:cubicBezTo>
                    <a:pt x="6358" y="1453"/>
                    <a:pt x="6394" y="1453"/>
                    <a:pt x="6394" y="1477"/>
                  </a:cubicBezTo>
                  <a:cubicBezTo>
                    <a:pt x="6389" y="1482"/>
                    <a:pt x="6385" y="1484"/>
                    <a:pt x="6380" y="1484"/>
                  </a:cubicBezTo>
                  <a:cubicBezTo>
                    <a:pt x="6369" y="1484"/>
                    <a:pt x="6360" y="1470"/>
                    <a:pt x="6348" y="1470"/>
                  </a:cubicBezTo>
                  <a:cubicBezTo>
                    <a:pt x="6344" y="1470"/>
                    <a:pt x="6340" y="1472"/>
                    <a:pt x="6335" y="1477"/>
                  </a:cubicBezTo>
                  <a:cubicBezTo>
                    <a:pt x="6370" y="1524"/>
                    <a:pt x="6311" y="1536"/>
                    <a:pt x="6311" y="1572"/>
                  </a:cubicBezTo>
                  <a:cubicBezTo>
                    <a:pt x="6313" y="1572"/>
                    <a:pt x="6315" y="1571"/>
                    <a:pt x="6317" y="1571"/>
                  </a:cubicBezTo>
                  <a:cubicBezTo>
                    <a:pt x="6361" y="1571"/>
                    <a:pt x="6370" y="1669"/>
                    <a:pt x="6405" y="1669"/>
                  </a:cubicBezTo>
                  <a:cubicBezTo>
                    <a:pt x="6412" y="1669"/>
                    <a:pt x="6420" y="1665"/>
                    <a:pt x="6430" y="1655"/>
                  </a:cubicBezTo>
                  <a:cubicBezTo>
                    <a:pt x="6442" y="1679"/>
                    <a:pt x="6454" y="1703"/>
                    <a:pt x="6466" y="1727"/>
                  </a:cubicBezTo>
                  <a:cubicBezTo>
                    <a:pt x="6461" y="1730"/>
                    <a:pt x="6456" y="1731"/>
                    <a:pt x="6452" y="1731"/>
                  </a:cubicBezTo>
                  <a:cubicBezTo>
                    <a:pt x="6420" y="1731"/>
                    <a:pt x="6383" y="1678"/>
                    <a:pt x="6344" y="1678"/>
                  </a:cubicBezTo>
                  <a:cubicBezTo>
                    <a:pt x="6341" y="1678"/>
                    <a:pt x="6338" y="1678"/>
                    <a:pt x="6335" y="1679"/>
                  </a:cubicBezTo>
                  <a:cubicBezTo>
                    <a:pt x="6335" y="1667"/>
                    <a:pt x="6335" y="1644"/>
                    <a:pt x="6347" y="1620"/>
                  </a:cubicBezTo>
                  <a:cubicBezTo>
                    <a:pt x="6263" y="1620"/>
                    <a:pt x="6370" y="1763"/>
                    <a:pt x="6287" y="1798"/>
                  </a:cubicBezTo>
                  <a:cubicBezTo>
                    <a:pt x="6287" y="1834"/>
                    <a:pt x="6299" y="1822"/>
                    <a:pt x="6263" y="1894"/>
                  </a:cubicBezTo>
                  <a:lnTo>
                    <a:pt x="6335" y="1882"/>
                  </a:lnTo>
                  <a:lnTo>
                    <a:pt x="6335" y="1882"/>
                  </a:lnTo>
                  <a:cubicBezTo>
                    <a:pt x="6311" y="1917"/>
                    <a:pt x="6287" y="1929"/>
                    <a:pt x="6275" y="1929"/>
                  </a:cubicBezTo>
                  <a:cubicBezTo>
                    <a:pt x="6275" y="1953"/>
                    <a:pt x="6275" y="1977"/>
                    <a:pt x="6275" y="2001"/>
                  </a:cubicBezTo>
                  <a:cubicBezTo>
                    <a:pt x="6263" y="1989"/>
                    <a:pt x="6263" y="1989"/>
                    <a:pt x="6251" y="1977"/>
                  </a:cubicBezTo>
                  <a:cubicBezTo>
                    <a:pt x="6216" y="2013"/>
                    <a:pt x="6239" y="2013"/>
                    <a:pt x="6251" y="2025"/>
                  </a:cubicBezTo>
                  <a:cubicBezTo>
                    <a:pt x="6275" y="2036"/>
                    <a:pt x="6275" y="2060"/>
                    <a:pt x="6287" y="2084"/>
                  </a:cubicBezTo>
                  <a:lnTo>
                    <a:pt x="6251" y="2072"/>
                  </a:lnTo>
                  <a:lnTo>
                    <a:pt x="6251" y="2072"/>
                  </a:lnTo>
                  <a:cubicBezTo>
                    <a:pt x="6263" y="2084"/>
                    <a:pt x="6275" y="2096"/>
                    <a:pt x="6287" y="2096"/>
                  </a:cubicBezTo>
                  <a:cubicBezTo>
                    <a:pt x="6287" y="2108"/>
                    <a:pt x="6287" y="2108"/>
                    <a:pt x="6299" y="2120"/>
                  </a:cubicBezTo>
                  <a:cubicBezTo>
                    <a:pt x="6311" y="2108"/>
                    <a:pt x="6347" y="2084"/>
                    <a:pt x="6347" y="2048"/>
                  </a:cubicBezTo>
                  <a:cubicBezTo>
                    <a:pt x="6347" y="2144"/>
                    <a:pt x="6382" y="2191"/>
                    <a:pt x="6370" y="2286"/>
                  </a:cubicBezTo>
                  <a:cubicBezTo>
                    <a:pt x="6347" y="2286"/>
                    <a:pt x="6311" y="2275"/>
                    <a:pt x="6311" y="2275"/>
                  </a:cubicBezTo>
                  <a:lnTo>
                    <a:pt x="6311" y="2275"/>
                  </a:lnTo>
                  <a:cubicBezTo>
                    <a:pt x="6320" y="2309"/>
                    <a:pt x="6347" y="2332"/>
                    <a:pt x="6371" y="2332"/>
                  </a:cubicBezTo>
                  <a:cubicBezTo>
                    <a:pt x="6380" y="2332"/>
                    <a:pt x="6388" y="2329"/>
                    <a:pt x="6394" y="2322"/>
                  </a:cubicBezTo>
                  <a:cubicBezTo>
                    <a:pt x="6406" y="2334"/>
                    <a:pt x="6406" y="2334"/>
                    <a:pt x="6406" y="2334"/>
                  </a:cubicBezTo>
                  <a:cubicBezTo>
                    <a:pt x="6394" y="2358"/>
                    <a:pt x="6382" y="2370"/>
                    <a:pt x="6394" y="2394"/>
                  </a:cubicBezTo>
                  <a:cubicBezTo>
                    <a:pt x="6394" y="2394"/>
                    <a:pt x="6394" y="2406"/>
                    <a:pt x="6394" y="2417"/>
                  </a:cubicBezTo>
                  <a:cubicBezTo>
                    <a:pt x="6401" y="2414"/>
                    <a:pt x="6407" y="2413"/>
                    <a:pt x="6413" y="2413"/>
                  </a:cubicBezTo>
                  <a:cubicBezTo>
                    <a:pt x="6449" y="2413"/>
                    <a:pt x="6469" y="2465"/>
                    <a:pt x="6489" y="2465"/>
                  </a:cubicBezTo>
                  <a:cubicBezTo>
                    <a:pt x="6489" y="2453"/>
                    <a:pt x="6478" y="2441"/>
                    <a:pt x="6466" y="2417"/>
                  </a:cubicBezTo>
                  <a:lnTo>
                    <a:pt x="6466" y="2417"/>
                  </a:lnTo>
                  <a:cubicBezTo>
                    <a:pt x="6513" y="2429"/>
                    <a:pt x="6561" y="2417"/>
                    <a:pt x="6549" y="2453"/>
                  </a:cubicBezTo>
                  <a:cubicBezTo>
                    <a:pt x="6543" y="2451"/>
                    <a:pt x="6538" y="2450"/>
                    <a:pt x="6534" y="2450"/>
                  </a:cubicBezTo>
                  <a:cubicBezTo>
                    <a:pt x="6509" y="2450"/>
                    <a:pt x="6526" y="2495"/>
                    <a:pt x="6509" y="2495"/>
                  </a:cubicBezTo>
                  <a:cubicBezTo>
                    <a:pt x="6503" y="2495"/>
                    <a:pt x="6493" y="2490"/>
                    <a:pt x="6478" y="2477"/>
                  </a:cubicBezTo>
                  <a:lnTo>
                    <a:pt x="6478" y="2477"/>
                  </a:lnTo>
                  <a:cubicBezTo>
                    <a:pt x="6473" y="2510"/>
                    <a:pt x="6481" y="2517"/>
                    <a:pt x="6494" y="2517"/>
                  </a:cubicBezTo>
                  <a:cubicBezTo>
                    <a:pt x="6504" y="2517"/>
                    <a:pt x="6516" y="2513"/>
                    <a:pt x="6528" y="2513"/>
                  </a:cubicBezTo>
                  <a:cubicBezTo>
                    <a:pt x="6541" y="2513"/>
                    <a:pt x="6553" y="2518"/>
                    <a:pt x="6561" y="2537"/>
                  </a:cubicBezTo>
                  <a:lnTo>
                    <a:pt x="6573" y="2584"/>
                  </a:lnTo>
                  <a:cubicBezTo>
                    <a:pt x="6569" y="2585"/>
                    <a:pt x="6565" y="2586"/>
                    <a:pt x="6561" y="2586"/>
                  </a:cubicBezTo>
                  <a:cubicBezTo>
                    <a:pt x="6533" y="2586"/>
                    <a:pt x="6509" y="2558"/>
                    <a:pt x="6503" y="2558"/>
                  </a:cubicBezTo>
                  <a:cubicBezTo>
                    <a:pt x="6502" y="2558"/>
                    <a:pt x="6501" y="2559"/>
                    <a:pt x="6501" y="2560"/>
                  </a:cubicBezTo>
                  <a:lnTo>
                    <a:pt x="6525" y="2584"/>
                  </a:lnTo>
                  <a:cubicBezTo>
                    <a:pt x="6489" y="2584"/>
                    <a:pt x="6430" y="2477"/>
                    <a:pt x="6358" y="2453"/>
                  </a:cubicBezTo>
                  <a:lnTo>
                    <a:pt x="6358" y="2453"/>
                  </a:lnTo>
                  <a:cubicBezTo>
                    <a:pt x="6370" y="2489"/>
                    <a:pt x="6394" y="2537"/>
                    <a:pt x="6418" y="2572"/>
                  </a:cubicBezTo>
                  <a:cubicBezTo>
                    <a:pt x="6501" y="2632"/>
                    <a:pt x="6573" y="2703"/>
                    <a:pt x="6656" y="2751"/>
                  </a:cubicBezTo>
                  <a:cubicBezTo>
                    <a:pt x="6736" y="2800"/>
                    <a:pt x="6815" y="2825"/>
                    <a:pt x="6894" y="2825"/>
                  </a:cubicBezTo>
                  <a:cubicBezTo>
                    <a:pt x="6910" y="2825"/>
                    <a:pt x="6926" y="2824"/>
                    <a:pt x="6942" y="2822"/>
                  </a:cubicBezTo>
                  <a:lnTo>
                    <a:pt x="6930" y="2810"/>
                  </a:lnTo>
                  <a:cubicBezTo>
                    <a:pt x="6930" y="2810"/>
                    <a:pt x="6942" y="2810"/>
                    <a:pt x="6942" y="2798"/>
                  </a:cubicBezTo>
                  <a:lnTo>
                    <a:pt x="6954" y="2798"/>
                  </a:lnTo>
                  <a:lnTo>
                    <a:pt x="6990" y="2787"/>
                  </a:lnTo>
                  <a:cubicBezTo>
                    <a:pt x="7013" y="2822"/>
                    <a:pt x="7073" y="2846"/>
                    <a:pt x="7144" y="2870"/>
                  </a:cubicBezTo>
                  <a:cubicBezTo>
                    <a:pt x="7097" y="2846"/>
                    <a:pt x="7097" y="2846"/>
                    <a:pt x="7097" y="2810"/>
                  </a:cubicBezTo>
                  <a:cubicBezTo>
                    <a:pt x="7106" y="2784"/>
                    <a:pt x="7108" y="2770"/>
                    <a:pt x="7128" y="2770"/>
                  </a:cubicBezTo>
                  <a:cubicBezTo>
                    <a:pt x="7135" y="2770"/>
                    <a:pt x="7144" y="2772"/>
                    <a:pt x="7156" y="2775"/>
                  </a:cubicBezTo>
                  <a:cubicBezTo>
                    <a:pt x="7167" y="2797"/>
                    <a:pt x="7137" y="2798"/>
                    <a:pt x="7162" y="2818"/>
                  </a:cubicBezTo>
                  <a:lnTo>
                    <a:pt x="7162" y="2818"/>
                  </a:lnTo>
                  <a:cubicBezTo>
                    <a:pt x="7150" y="2805"/>
                    <a:pt x="7171" y="2785"/>
                    <a:pt x="7192" y="2775"/>
                  </a:cubicBezTo>
                  <a:cubicBezTo>
                    <a:pt x="7216" y="2798"/>
                    <a:pt x="7263" y="2787"/>
                    <a:pt x="7275" y="2810"/>
                  </a:cubicBezTo>
                  <a:cubicBezTo>
                    <a:pt x="7271" y="2814"/>
                    <a:pt x="7267" y="2816"/>
                    <a:pt x="7263" y="2816"/>
                  </a:cubicBezTo>
                  <a:cubicBezTo>
                    <a:pt x="7255" y="2816"/>
                    <a:pt x="7247" y="2810"/>
                    <a:pt x="7240" y="2810"/>
                  </a:cubicBezTo>
                  <a:cubicBezTo>
                    <a:pt x="7228" y="2822"/>
                    <a:pt x="7299" y="2822"/>
                    <a:pt x="7263" y="2858"/>
                  </a:cubicBezTo>
                  <a:cubicBezTo>
                    <a:pt x="7275" y="2846"/>
                    <a:pt x="7299" y="2846"/>
                    <a:pt x="7311" y="2834"/>
                  </a:cubicBezTo>
                  <a:cubicBezTo>
                    <a:pt x="7359" y="2846"/>
                    <a:pt x="7311" y="2882"/>
                    <a:pt x="7323" y="2882"/>
                  </a:cubicBezTo>
                  <a:cubicBezTo>
                    <a:pt x="7418" y="2834"/>
                    <a:pt x="7430" y="2763"/>
                    <a:pt x="7490" y="2703"/>
                  </a:cubicBezTo>
                  <a:cubicBezTo>
                    <a:pt x="7490" y="2712"/>
                    <a:pt x="7510" y="2742"/>
                    <a:pt x="7515" y="2750"/>
                  </a:cubicBezTo>
                  <a:lnTo>
                    <a:pt x="7515" y="2750"/>
                  </a:lnTo>
                  <a:cubicBezTo>
                    <a:pt x="7567" y="2732"/>
                    <a:pt x="7581" y="2660"/>
                    <a:pt x="7599" y="2606"/>
                  </a:cubicBezTo>
                  <a:lnTo>
                    <a:pt x="7599" y="2606"/>
                  </a:lnTo>
                  <a:cubicBezTo>
                    <a:pt x="7764" y="2475"/>
                    <a:pt x="7823" y="2309"/>
                    <a:pt x="7918" y="2132"/>
                  </a:cubicBezTo>
                  <a:cubicBezTo>
                    <a:pt x="7894" y="2108"/>
                    <a:pt x="7882" y="2084"/>
                    <a:pt x="7859" y="2072"/>
                  </a:cubicBezTo>
                  <a:lnTo>
                    <a:pt x="7906" y="2025"/>
                  </a:lnTo>
                  <a:cubicBezTo>
                    <a:pt x="7930" y="1917"/>
                    <a:pt x="7918" y="1822"/>
                    <a:pt x="7894" y="1727"/>
                  </a:cubicBezTo>
                  <a:cubicBezTo>
                    <a:pt x="7859" y="1644"/>
                    <a:pt x="7823" y="1572"/>
                    <a:pt x="7775" y="1489"/>
                  </a:cubicBezTo>
                  <a:cubicBezTo>
                    <a:pt x="7740" y="1441"/>
                    <a:pt x="7787" y="1441"/>
                    <a:pt x="7799" y="1405"/>
                  </a:cubicBezTo>
                  <a:cubicBezTo>
                    <a:pt x="7740" y="1286"/>
                    <a:pt x="7656" y="1298"/>
                    <a:pt x="7573" y="1227"/>
                  </a:cubicBezTo>
                  <a:cubicBezTo>
                    <a:pt x="7597" y="1227"/>
                    <a:pt x="7656" y="1215"/>
                    <a:pt x="7632" y="1167"/>
                  </a:cubicBezTo>
                  <a:lnTo>
                    <a:pt x="7632" y="1167"/>
                  </a:lnTo>
                  <a:cubicBezTo>
                    <a:pt x="7621" y="1173"/>
                    <a:pt x="7609" y="1179"/>
                    <a:pt x="7598" y="1179"/>
                  </a:cubicBezTo>
                  <a:cubicBezTo>
                    <a:pt x="7588" y="1179"/>
                    <a:pt x="7579" y="1173"/>
                    <a:pt x="7573" y="1155"/>
                  </a:cubicBezTo>
                  <a:lnTo>
                    <a:pt x="7597" y="1155"/>
                  </a:lnTo>
                  <a:cubicBezTo>
                    <a:pt x="7597" y="1120"/>
                    <a:pt x="7561" y="1108"/>
                    <a:pt x="7525" y="1060"/>
                  </a:cubicBezTo>
                  <a:cubicBezTo>
                    <a:pt x="7454" y="989"/>
                    <a:pt x="7347" y="953"/>
                    <a:pt x="7240" y="953"/>
                  </a:cubicBezTo>
                  <a:cubicBezTo>
                    <a:pt x="7180" y="905"/>
                    <a:pt x="7287" y="905"/>
                    <a:pt x="7287" y="893"/>
                  </a:cubicBezTo>
                  <a:cubicBezTo>
                    <a:pt x="7301" y="916"/>
                    <a:pt x="7309" y="923"/>
                    <a:pt x="7316" y="923"/>
                  </a:cubicBezTo>
                  <a:cubicBezTo>
                    <a:pt x="7326" y="923"/>
                    <a:pt x="7332" y="905"/>
                    <a:pt x="7347" y="905"/>
                  </a:cubicBezTo>
                  <a:cubicBezTo>
                    <a:pt x="7311" y="893"/>
                    <a:pt x="7275" y="882"/>
                    <a:pt x="7287" y="834"/>
                  </a:cubicBezTo>
                  <a:cubicBezTo>
                    <a:pt x="7251" y="810"/>
                    <a:pt x="7228" y="786"/>
                    <a:pt x="7180" y="786"/>
                  </a:cubicBezTo>
                  <a:cubicBezTo>
                    <a:pt x="7204" y="786"/>
                    <a:pt x="7204" y="822"/>
                    <a:pt x="7180" y="822"/>
                  </a:cubicBezTo>
                  <a:cubicBezTo>
                    <a:pt x="7156" y="786"/>
                    <a:pt x="7073" y="751"/>
                    <a:pt x="7097" y="715"/>
                  </a:cubicBezTo>
                  <a:cubicBezTo>
                    <a:pt x="6918" y="596"/>
                    <a:pt x="6704" y="477"/>
                    <a:pt x="6489" y="381"/>
                  </a:cubicBezTo>
                  <a:lnTo>
                    <a:pt x="6489" y="381"/>
                  </a:lnTo>
                  <a:cubicBezTo>
                    <a:pt x="6442" y="393"/>
                    <a:pt x="6513" y="405"/>
                    <a:pt x="6489" y="417"/>
                  </a:cubicBezTo>
                  <a:cubicBezTo>
                    <a:pt x="6481" y="419"/>
                    <a:pt x="6475" y="419"/>
                    <a:pt x="6469" y="419"/>
                  </a:cubicBezTo>
                  <a:cubicBezTo>
                    <a:pt x="6430" y="419"/>
                    <a:pt x="6442" y="391"/>
                    <a:pt x="6411" y="391"/>
                  </a:cubicBezTo>
                  <a:cubicBezTo>
                    <a:pt x="6406" y="391"/>
                    <a:pt x="6401" y="392"/>
                    <a:pt x="6394" y="393"/>
                  </a:cubicBezTo>
                  <a:lnTo>
                    <a:pt x="6430" y="370"/>
                  </a:lnTo>
                  <a:cubicBezTo>
                    <a:pt x="6411" y="362"/>
                    <a:pt x="6391" y="359"/>
                    <a:pt x="6369" y="359"/>
                  </a:cubicBezTo>
                  <a:cubicBezTo>
                    <a:pt x="6320" y="359"/>
                    <a:pt x="6265" y="373"/>
                    <a:pt x="6216" y="381"/>
                  </a:cubicBezTo>
                  <a:cubicBezTo>
                    <a:pt x="6228" y="346"/>
                    <a:pt x="6168" y="334"/>
                    <a:pt x="6228" y="334"/>
                  </a:cubicBezTo>
                  <a:cubicBezTo>
                    <a:pt x="6194" y="323"/>
                    <a:pt x="6202" y="188"/>
                    <a:pt x="6175" y="188"/>
                  </a:cubicBezTo>
                  <a:cubicBezTo>
                    <a:pt x="6173" y="188"/>
                    <a:pt x="6171" y="189"/>
                    <a:pt x="6168" y="191"/>
                  </a:cubicBezTo>
                  <a:lnTo>
                    <a:pt x="6168" y="334"/>
                  </a:lnTo>
                  <a:cubicBezTo>
                    <a:pt x="6162" y="340"/>
                    <a:pt x="6150" y="340"/>
                    <a:pt x="6140" y="340"/>
                  </a:cubicBezTo>
                  <a:cubicBezTo>
                    <a:pt x="6129" y="340"/>
                    <a:pt x="6120" y="340"/>
                    <a:pt x="6120" y="346"/>
                  </a:cubicBezTo>
                  <a:cubicBezTo>
                    <a:pt x="6097" y="310"/>
                    <a:pt x="6085" y="262"/>
                    <a:pt x="6061" y="262"/>
                  </a:cubicBezTo>
                  <a:cubicBezTo>
                    <a:pt x="6061" y="241"/>
                    <a:pt x="6071" y="234"/>
                    <a:pt x="6084" y="234"/>
                  </a:cubicBezTo>
                  <a:cubicBezTo>
                    <a:pt x="6099" y="234"/>
                    <a:pt x="6119" y="244"/>
                    <a:pt x="6132" y="251"/>
                  </a:cubicBezTo>
                  <a:cubicBezTo>
                    <a:pt x="6156" y="191"/>
                    <a:pt x="6061" y="179"/>
                    <a:pt x="6108" y="143"/>
                  </a:cubicBezTo>
                  <a:cubicBezTo>
                    <a:pt x="6102" y="142"/>
                    <a:pt x="6097" y="141"/>
                    <a:pt x="6093" y="141"/>
                  </a:cubicBezTo>
                  <a:cubicBezTo>
                    <a:pt x="6061" y="141"/>
                    <a:pt x="6105" y="180"/>
                    <a:pt x="6073" y="191"/>
                  </a:cubicBezTo>
                  <a:lnTo>
                    <a:pt x="6025" y="167"/>
                  </a:lnTo>
                  <a:lnTo>
                    <a:pt x="6061" y="191"/>
                  </a:lnTo>
                  <a:cubicBezTo>
                    <a:pt x="6031" y="198"/>
                    <a:pt x="6011" y="215"/>
                    <a:pt x="5988" y="215"/>
                  </a:cubicBezTo>
                  <a:cubicBezTo>
                    <a:pt x="5974" y="215"/>
                    <a:pt x="5960" y="209"/>
                    <a:pt x="5942" y="191"/>
                  </a:cubicBezTo>
                  <a:lnTo>
                    <a:pt x="5870" y="239"/>
                  </a:lnTo>
                  <a:cubicBezTo>
                    <a:pt x="5878" y="207"/>
                    <a:pt x="5860" y="207"/>
                    <a:pt x="5839" y="207"/>
                  </a:cubicBezTo>
                  <a:cubicBezTo>
                    <a:pt x="5829" y="207"/>
                    <a:pt x="5819" y="207"/>
                    <a:pt x="5811" y="203"/>
                  </a:cubicBezTo>
                  <a:lnTo>
                    <a:pt x="5835" y="179"/>
                  </a:lnTo>
                  <a:cubicBezTo>
                    <a:pt x="5799" y="167"/>
                    <a:pt x="5775" y="155"/>
                    <a:pt x="5763" y="131"/>
                  </a:cubicBezTo>
                  <a:cubicBezTo>
                    <a:pt x="5769" y="123"/>
                    <a:pt x="5774" y="120"/>
                    <a:pt x="5777" y="120"/>
                  </a:cubicBezTo>
                  <a:cubicBezTo>
                    <a:pt x="5785" y="120"/>
                    <a:pt x="5789" y="131"/>
                    <a:pt x="5797" y="131"/>
                  </a:cubicBezTo>
                  <a:cubicBezTo>
                    <a:pt x="5800" y="131"/>
                    <a:pt x="5805" y="128"/>
                    <a:pt x="5811" y="120"/>
                  </a:cubicBezTo>
                  <a:lnTo>
                    <a:pt x="5775" y="96"/>
                  </a:lnTo>
                  <a:cubicBezTo>
                    <a:pt x="5763" y="120"/>
                    <a:pt x="5739" y="131"/>
                    <a:pt x="5763" y="155"/>
                  </a:cubicBezTo>
                  <a:cubicBezTo>
                    <a:pt x="5726" y="192"/>
                    <a:pt x="5696" y="222"/>
                    <a:pt x="5639" y="222"/>
                  </a:cubicBezTo>
                  <a:cubicBezTo>
                    <a:pt x="5623" y="222"/>
                    <a:pt x="5605" y="220"/>
                    <a:pt x="5585" y="215"/>
                  </a:cubicBezTo>
                  <a:cubicBezTo>
                    <a:pt x="5549" y="155"/>
                    <a:pt x="5644" y="179"/>
                    <a:pt x="5632" y="131"/>
                  </a:cubicBezTo>
                  <a:cubicBezTo>
                    <a:pt x="5622" y="127"/>
                    <a:pt x="5611" y="126"/>
                    <a:pt x="5602" y="126"/>
                  </a:cubicBezTo>
                  <a:cubicBezTo>
                    <a:pt x="5533" y="126"/>
                    <a:pt x="5490" y="217"/>
                    <a:pt x="5443" y="217"/>
                  </a:cubicBezTo>
                  <a:cubicBezTo>
                    <a:pt x="5439" y="217"/>
                    <a:pt x="5434" y="217"/>
                    <a:pt x="5430" y="215"/>
                  </a:cubicBezTo>
                  <a:cubicBezTo>
                    <a:pt x="5415" y="210"/>
                    <a:pt x="5403" y="208"/>
                    <a:pt x="5394" y="208"/>
                  </a:cubicBezTo>
                  <a:cubicBezTo>
                    <a:pt x="5361" y="208"/>
                    <a:pt x="5348" y="229"/>
                    <a:pt x="5309" y="229"/>
                  </a:cubicBezTo>
                  <a:cubicBezTo>
                    <a:pt x="5302" y="229"/>
                    <a:pt x="5295" y="228"/>
                    <a:pt x="5287" y="227"/>
                  </a:cubicBezTo>
                  <a:cubicBezTo>
                    <a:pt x="5311" y="203"/>
                    <a:pt x="5239" y="191"/>
                    <a:pt x="5227" y="155"/>
                  </a:cubicBezTo>
                  <a:lnTo>
                    <a:pt x="5251" y="131"/>
                  </a:lnTo>
                  <a:cubicBezTo>
                    <a:pt x="5227" y="131"/>
                    <a:pt x="5215" y="120"/>
                    <a:pt x="5215" y="96"/>
                  </a:cubicBezTo>
                  <a:cubicBezTo>
                    <a:pt x="5215" y="143"/>
                    <a:pt x="5120" y="131"/>
                    <a:pt x="5061" y="143"/>
                  </a:cubicBezTo>
                  <a:lnTo>
                    <a:pt x="5073" y="191"/>
                  </a:lnTo>
                  <a:cubicBezTo>
                    <a:pt x="5035" y="191"/>
                    <a:pt x="4989" y="206"/>
                    <a:pt x="4954" y="206"/>
                  </a:cubicBezTo>
                  <a:cubicBezTo>
                    <a:pt x="4945" y="206"/>
                    <a:pt x="4937" y="205"/>
                    <a:pt x="4930" y="203"/>
                  </a:cubicBezTo>
                  <a:cubicBezTo>
                    <a:pt x="4858" y="215"/>
                    <a:pt x="4882" y="251"/>
                    <a:pt x="4823" y="286"/>
                  </a:cubicBezTo>
                  <a:cubicBezTo>
                    <a:pt x="4799" y="251"/>
                    <a:pt x="4799" y="215"/>
                    <a:pt x="4811" y="179"/>
                  </a:cubicBezTo>
                  <a:lnTo>
                    <a:pt x="4811" y="179"/>
                  </a:lnTo>
                  <a:cubicBezTo>
                    <a:pt x="4823" y="185"/>
                    <a:pt x="4834" y="185"/>
                    <a:pt x="4846" y="185"/>
                  </a:cubicBezTo>
                  <a:cubicBezTo>
                    <a:pt x="4858" y="185"/>
                    <a:pt x="4870" y="185"/>
                    <a:pt x="4882" y="191"/>
                  </a:cubicBezTo>
                  <a:cubicBezTo>
                    <a:pt x="4951" y="171"/>
                    <a:pt x="5012" y="111"/>
                    <a:pt x="5078" y="111"/>
                  </a:cubicBezTo>
                  <a:cubicBezTo>
                    <a:pt x="5092" y="111"/>
                    <a:pt x="5106" y="113"/>
                    <a:pt x="5120" y="120"/>
                  </a:cubicBezTo>
                  <a:cubicBezTo>
                    <a:pt x="5133" y="85"/>
                    <a:pt x="5129" y="76"/>
                    <a:pt x="5117" y="76"/>
                  </a:cubicBezTo>
                  <a:cubicBezTo>
                    <a:pt x="5101" y="76"/>
                    <a:pt x="5072" y="92"/>
                    <a:pt x="5048" y="92"/>
                  </a:cubicBezTo>
                  <a:cubicBezTo>
                    <a:pt x="5039" y="92"/>
                    <a:pt x="5031" y="90"/>
                    <a:pt x="5025" y="84"/>
                  </a:cubicBezTo>
                  <a:lnTo>
                    <a:pt x="5037" y="84"/>
                  </a:lnTo>
                  <a:cubicBezTo>
                    <a:pt x="5025" y="84"/>
                    <a:pt x="5025" y="84"/>
                    <a:pt x="5025" y="72"/>
                  </a:cubicBezTo>
                  <a:cubicBezTo>
                    <a:pt x="5049" y="72"/>
                    <a:pt x="5096" y="60"/>
                    <a:pt x="5108" y="12"/>
                  </a:cubicBezTo>
                  <a:cubicBezTo>
                    <a:pt x="5069" y="12"/>
                    <a:pt x="5070" y="69"/>
                    <a:pt x="5039" y="69"/>
                  </a:cubicBezTo>
                  <a:cubicBezTo>
                    <a:pt x="5032" y="69"/>
                    <a:pt x="5024" y="66"/>
                    <a:pt x="5013" y="60"/>
                  </a:cubicBezTo>
                  <a:cubicBezTo>
                    <a:pt x="5006" y="63"/>
                    <a:pt x="5000" y="65"/>
                    <a:pt x="4994" y="65"/>
                  </a:cubicBezTo>
                  <a:cubicBezTo>
                    <a:pt x="4956" y="65"/>
                    <a:pt x="4926" y="11"/>
                    <a:pt x="4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13"/>
            <p:cNvSpPr/>
            <p:nvPr/>
          </p:nvSpPr>
          <p:spPr>
            <a:xfrm>
              <a:off x="5447400" y="2316775"/>
              <a:ext cx="1200" cy="625"/>
            </a:xfrm>
            <a:custGeom>
              <a:rect b="b" l="l" r="r" t="t"/>
              <a:pathLst>
                <a:path extrusionOk="0" h="25" w="48">
                  <a:moveTo>
                    <a:pt x="48" y="1"/>
                  </a:moveTo>
                  <a:cubicBezTo>
                    <a:pt x="36" y="1"/>
                    <a:pt x="12" y="1"/>
                    <a:pt x="0" y="13"/>
                  </a:cubicBezTo>
                  <a:lnTo>
                    <a:pt x="24" y="25"/>
                  </a:lnTo>
                  <a:lnTo>
                    <a:pt x="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13"/>
            <p:cNvSpPr/>
            <p:nvPr/>
          </p:nvSpPr>
          <p:spPr>
            <a:xfrm>
              <a:off x="5440675" y="2331550"/>
              <a:ext cx="1375" cy="1625"/>
            </a:xfrm>
            <a:custGeom>
              <a:rect b="b" l="l" r="r" t="t"/>
              <a:pathLst>
                <a:path extrusionOk="0" h="65" w="55">
                  <a:moveTo>
                    <a:pt x="48" y="0"/>
                  </a:moveTo>
                  <a:cubicBezTo>
                    <a:pt x="31" y="0"/>
                    <a:pt x="0" y="54"/>
                    <a:pt x="31" y="65"/>
                  </a:cubicBezTo>
                  <a:lnTo>
                    <a:pt x="55" y="5"/>
                  </a:lnTo>
                  <a:cubicBezTo>
                    <a:pt x="53" y="2"/>
                    <a:pt x="51" y="0"/>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13"/>
            <p:cNvSpPr/>
            <p:nvPr/>
          </p:nvSpPr>
          <p:spPr>
            <a:xfrm>
              <a:off x="5450675" y="2327800"/>
              <a:ext cx="900" cy="1500"/>
            </a:xfrm>
            <a:custGeom>
              <a:rect b="b" l="l" r="r" t="t"/>
              <a:pathLst>
                <a:path extrusionOk="0" h="60" w="36">
                  <a:moveTo>
                    <a:pt x="24" y="0"/>
                  </a:moveTo>
                  <a:cubicBezTo>
                    <a:pt x="0" y="24"/>
                    <a:pt x="0" y="48"/>
                    <a:pt x="24" y="60"/>
                  </a:cubicBezTo>
                  <a:cubicBezTo>
                    <a:pt x="19" y="46"/>
                    <a:pt x="20" y="43"/>
                    <a:pt x="23" y="43"/>
                  </a:cubicBezTo>
                  <a:lnTo>
                    <a:pt x="23" y="43"/>
                  </a:lnTo>
                  <a:cubicBezTo>
                    <a:pt x="25" y="43"/>
                    <a:pt x="28" y="45"/>
                    <a:pt x="31" y="45"/>
                  </a:cubicBezTo>
                  <a:cubicBezTo>
                    <a:pt x="34" y="45"/>
                    <a:pt x="36" y="43"/>
                    <a:pt x="36" y="36"/>
                  </a:cubicBezTo>
                  <a:lnTo>
                    <a:pt x="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13"/>
            <p:cNvSpPr/>
            <p:nvPr/>
          </p:nvSpPr>
          <p:spPr>
            <a:xfrm>
              <a:off x="5441150" y="2337325"/>
              <a:ext cx="1500" cy="2100"/>
            </a:xfrm>
            <a:custGeom>
              <a:rect b="b" l="l" r="r" t="t"/>
              <a:pathLst>
                <a:path extrusionOk="0" h="84" w="60">
                  <a:moveTo>
                    <a:pt x="12" y="0"/>
                  </a:moveTo>
                  <a:cubicBezTo>
                    <a:pt x="60" y="24"/>
                    <a:pt x="0" y="72"/>
                    <a:pt x="48" y="84"/>
                  </a:cubicBezTo>
                  <a:cubicBezTo>
                    <a:pt x="24" y="60"/>
                    <a:pt x="60"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13"/>
            <p:cNvSpPr/>
            <p:nvPr/>
          </p:nvSpPr>
          <p:spPr>
            <a:xfrm>
              <a:off x="5450975" y="2334350"/>
              <a:ext cx="1800" cy="1500"/>
            </a:xfrm>
            <a:custGeom>
              <a:rect b="b" l="l" r="r" t="t"/>
              <a:pathLst>
                <a:path extrusionOk="0" h="60" w="72">
                  <a:moveTo>
                    <a:pt x="36" y="0"/>
                  </a:moveTo>
                  <a:cubicBezTo>
                    <a:pt x="36" y="24"/>
                    <a:pt x="0" y="60"/>
                    <a:pt x="24" y="60"/>
                  </a:cubicBezTo>
                  <a:cubicBezTo>
                    <a:pt x="72" y="48"/>
                    <a:pt x="36" y="24"/>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13"/>
            <p:cNvSpPr/>
            <p:nvPr/>
          </p:nvSpPr>
          <p:spPr>
            <a:xfrm>
              <a:off x="5443825" y="2342375"/>
              <a:ext cx="2700" cy="3275"/>
            </a:xfrm>
            <a:custGeom>
              <a:rect b="b" l="l" r="r" t="t"/>
              <a:pathLst>
                <a:path extrusionOk="0" h="131" w="108">
                  <a:moveTo>
                    <a:pt x="86" y="63"/>
                  </a:moveTo>
                  <a:cubicBezTo>
                    <a:pt x="89" y="66"/>
                    <a:pt x="92" y="69"/>
                    <a:pt x="96" y="72"/>
                  </a:cubicBezTo>
                  <a:cubicBezTo>
                    <a:pt x="96" y="67"/>
                    <a:pt x="92" y="65"/>
                    <a:pt x="86" y="63"/>
                  </a:cubicBezTo>
                  <a:close/>
                  <a:moveTo>
                    <a:pt x="36" y="1"/>
                  </a:moveTo>
                  <a:cubicBezTo>
                    <a:pt x="24" y="48"/>
                    <a:pt x="36" y="108"/>
                    <a:pt x="0" y="108"/>
                  </a:cubicBezTo>
                  <a:cubicBezTo>
                    <a:pt x="20" y="121"/>
                    <a:pt x="47" y="130"/>
                    <a:pt x="69" y="130"/>
                  </a:cubicBezTo>
                  <a:cubicBezTo>
                    <a:pt x="87" y="130"/>
                    <a:pt x="102" y="124"/>
                    <a:pt x="108" y="108"/>
                  </a:cubicBezTo>
                  <a:cubicBezTo>
                    <a:pt x="72" y="108"/>
                    <a:pt x="60" y="84"/>
                    <a:pt x="60" y="60"/>
                  </a:cubicBezTo>
                  <a:cubicBezTo>
                    <a:pt x="67" y="60"/>
                    <a:pt x="78" y="60"/>
                    <a:pt x="86" y="63"/>
                  </a:cubicBezTo>
                  <a:lnTo>
                    <a:pt x="86" y="63"/>
                  </a:lnTo>
                  <a:cubicBezTo>
                    <a:pt x="60" y="36"/>
                    <a:pt x="58" y="33"/>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13"/>
            <p:cNvSpPr/>
            <p:nvPr/>
          </p:nvSpPr>
          <p:spPr>
            <a:xfrm>
              <a:off x="5450525" y="2335825"/>
              <a:ext cx="2250" cy="1825"/>
            </a:xfrm>
            <a:custGeom>
              <a:rect b="b" l="l" r="r" t="t"/>
              <a:pathLst>
                <a:path extrusionOk="0" h="73" w="90">
                  <a:moveTo>
                    <a:pt x="90" y="1"/>
                  </a:moveTo>
                  <a:lnTo>
                    <a:pt x="90" y="1"/>
                  </a:lnTo>
                  <a:cubicBezTo>
                    <a:pt x="66" y="13"/>
                    <a:pt x="42" y="25"/>
                    <a:pt x="42" y="48"/>
                  </a:cubicBezTo>
                  <a:lnTo>
                    <a:pt x="6" y="48"/>
                  </a:lnTo>
                  <a:cubicBezTo>
                    <a:pt x="1" y="54"/>
                    <a:pt x="0" y="56"/>
                    <a:pt x="3" y="56"/>
                  </a:cubicBezTo>
                  <a:cubicBezTo>
                    <a:pt x="7" y="56"/>
                    <a:pt x="21" y="50"/>
                    <a:pt x="33" y="50"/>
                  </a:cubicBezTo>
                  <a:cubicBezTo>
                    <a:pt x="44" y="50"/>
                    <a:pt x="54" y="55"/>
                    <a:pt x="54" y="72"/>
                  </a:cubicBezTo>
                  <a:cubicBezTo>
                    <a:pt x="66" y="48"/>
                    <a:pt x="90" y="37"/>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13"/>
            <p:cNvSpPr/>
            <p:nvPr/>
          </p:nvSpPr>
          <p:spPr>
            <a:xfrm>
              <a:off x="5443825" y="2346850"/>
              <a:ext cx="3000" cy="3000"/>
            </a:xfrm>
            <a:custGeom>
              <a:rect b="b" l="l" r="r" t="t"/>
              <a:pathLst>
                <a:path extrusionOk="0" h="120" w="120">
                  <a:moveTo>
                    <a:pt x="0" y="0"/>
                  </a:moveTo>
                  <a:cubicBezTo>
                    <a:pt x="24" y="60"/>
                    <a:pt x="84" y="108"/>
                    <a:pt x="108" y="119"/>
                  </a:cubicBezTo>
                  <a:lnTo>
                    <a:pt x="119" y="96"/>
                  </a:lnTo>
                  <a:cubicBezTo>
                    <a:pt x="72" y="72"/>
                    <a:pt x="48"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13"/>
            <p:cNvSpPr/>
            <p:nvPr/>
          </p:nvSpPr>
          <p:spPr>
            <a:xfrm>
              <a:off x="5450375" y="2339700"/>
              <a:ext cx="1800" cy="925"/>
            </a:xfrm>
            <a:custGeom>
              <a:rect b="b" l="l" r="r" t="t"/>
              <a:pathLst>
                <a:path extrusionOk="0" h="37" w="72">
                  <a:moveTo>
                    <a:pt x="36" y="1"/>
                  </a:moveTo>
                  <a:cubicBezTo>
                    <a:pt x="48" y="24"/>
                    <a:pt x="0" y="13"/>
                    <a:pt x="24" y="36"/>
                  </a:cubicBezTo>
                  <a:lnTo>
                    <a:pt x="72" y="24"/>
                  </a:lnTo>
                  <a:cubicBezTo>
                    <a:pt x="72" y="14"/>
                    <a:pt x="70" y="11"/>
                    <a:pt x="67" y="11"/>
                  </a:cubicBezTo>
                  <a:cubicBezTo>
                    <a:pt x="61" y="11"/>
                    <a:pt x="49" y="26"/>
                    <a:pt x="41" y="26"/>
                  </a:cubicBezTo>
                  <a:cubicBezTo>
                    <a:pt x="39" y="26"/>
                    <a:pt x="37" y="26"/>
                    <a:pt x="36" y="24"/>
                  </a:cubicBezTo>
                  <a:cubicBezTo>
                    <a:pt x="48" y="13"/>
                    <a:pt x="48"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13"/>
            <p:cNvSpPr/>
            <p:nvPr/>
          </p:nvSpPr>
          <p:spPr>
            <a:xfrm>
              <a:off x="5453050" y="2341750"/>
              <a:ext cx="1800" cy="1550"/>
            </a:xfrm>
            <a:custGeom>
              <a:rect b="b" l="l" r="r" t="t"/>
              <a:pathLst>
                <a:path extrusionOk="0" h="62" w="72">
                  <a:moveTo>
                    <a:pt x="52" y="1"/>
                  </a:moveTo>
                  <a:cubicBezTo>
                    <a:pt x="38" y="1"/>
                    <a:pt x="36" y="29"/>
                    <a:pt x="1" y="38"/>
                  </a:cubicBezTo>
                  <a:cubicBezTo>
                    <a:pt x="12" y="50"/>
                    <a:pt x="24" y="50"/>
                    <a:pt x="36" y="62"/>
                  </a:cubicBezTo>
                  <a:cubicBezTo>
                    <a:pt x="48" y="50"/>
                    <a:pt x="60" y="26"/>
                    <a:pt x="72" y="14"/>
                  </a:cubicBezTo>
                  <a:cubicBezTo>
                    <a:pt x="63" y="4"/>
                    <a:pt x="56" y="1"/>
                    <a:pt x="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13"/>
            <p:cNvSpPr/>
            <p:nvPr/>
          </p:nvSpPr>
          <p:spPr>
            <a:xfrm>
              <a:off x="5452750" y="2344175"/>
              <a:ext cx="2400" cy="625"/>
            </a:xfrm>
            <a:custGeom>
              <a:rect b="b" l="l" r="r" t="t"/>
              <a:pathLst>
                <a:path extrusionOk="0" h="25" w="96">
                  <a:moveTo>
                    <a:pt x="1" y="0"/>
                  </a:moveTo>
                  <a:lnTo>
                    <a:pt x="1" y="12"/>
                  </a:lnTo>
                  <a:cubicBezTo>
                    <a:pt x="36" y="12"/>
                    <a:pt x="60" y="24"/>
                    <a:pt x="96" y="24"/>
                  </a:cubicBezTo>
                  <a:cubicBezTo>
                    <a:pt x="48" y="12"/>
                    <a:pt x="48"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13"/>
            <p:cNvSpPr/>
            <p:nvPr/>
          </p:nvSpPr>
          <p:spPr>
            <a:xfrm>
              <a:off x="5468350" y="2360125"/>
              <a:ext cx="1500" cy="850"/>
            </a:xfrm>
            <a:custGeom>
              <a:rect b="b" l="l" r="r" t="t"/>
              <a:pathLst>
                <a:path extrusionOk="0" h="34" w="60">
                  <a:moveTo>
                    <a:pt x="4" y="0"/>
                  </a:moveTo>
                  <a:cubicBezTo>
                    <a:pt x="1" y="0"/>
                    <a:pt x="1" y="2"/>
                    <a:pt x="8" y="5"/>
                  </a:cubicBezTo>
                  <a:cubicBezTo>
                    <a:pt x="8" y="23"/>
                    <a:pt x="52" y="34"/>
                    <a:pt x="58" y="34"/>
                  </a:cubicBezTo>
                  <a:cubicBezTo>
                    <a:pt x="59" y="34"/>
                    <a:pt x="56" y="32"/>
                    <a:pt x="43" y="29"/>
                  </a:cubicBezTo>
                  <a:cubicBezTo>
                    <a:pt x="43" y="12"/>
                    <a:pt x="11" y="0"/>
                    <a:pt x="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13"/>
            <p:cNvSpPr/>
            <p:nvPr/>
          </p:nvSpPr>
          <p:spPr>
            <a:xfrm>
              <a:off x="5464350" y="2350425"/>
              <a:ext cx="1825" cy="825"/>
            </a:xfrm>
            <a:custGeom>
              <a:rect b="b" l="l" r="r" t="t"/>
              <a:pathLst>
                <a:path extrusionOk="0" h="33" w="73">
                  <a:moveTo>
                    <a:pt x="72" y="0"/>
                  </a:moveTo>
                  <a:lnTo>
                    <a:pt x="72" y="0"/>
                  </a:lnTo>
                  <a:cubicBezTo>
                    <a:pt x="60" y="12"/>
                    <a:pt x="13" y="0"/>
                    <a:pt x="1" y="24"/>
                  </a:cubicBezTo>
                  <a:cubicBezTo>
                    <a:pt x="7" y="30"/>
                    <a:pt x="13" y="33"/>
                    <a:pt x="19" y="33"/>
                  </a:cubicBezTo>
                  <a:cubicBezTo>
                    <a:pt x="25" y="33"/>
                    <a:pt x="31" y="30"/>
                    <a:pt x="37" y="24"/>
                  </a:cubicBezTo>
                  <a:cubicBezTo>
                    <a:pt x="60" y="24"/>
                    <a:pt x="72" y="12"/>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13"/>
            <p:cNvSpPr/>
            <p:nvPr/>
          </p:nvSpPr>
          <p:spPr>
            <a:xfrm>
              <a:off x="5470600" y="2334050"/>
              <a:ext cx="1525" cy="1225"/>
            </a:xfrm>
            <a:custGeom>
              <a:rect b="b" l="l" r="r" t="t"/>
              <a:pathLst>
                <a:path extrusionOk="0" h="49" w="61">
                  <a:moveTo>
                    <a:pt x="1" y="0"/>
                  </a:moveTo>
                  <a:lnTo>
                    <a:pt x="1" y="0"/>
                  </a:lnTo>
                  <a:cubicBezTo>
                    <a:pt x="9" y="9"/>
                    <a:pt x="6" y="17"/>
                    <a:pt x="12" y="17"/>
                  </a:cubicBezTo>
                  <a:cubicBezTo>
                    <a:pt x="14" y="17"/>
                    <a:pt x="18" y="16"/>
                    <a:pt x="25" y="12"/>
                  </a:cubicBezTo>
                  <a:cubicBezTo>
                    <a:pt x="25" y="36"/>
                    <a:pt x="37" y="48"/>
                    <a:pt x="61" y="48"/>
                  </a:cubicBezTo>
                  <a:cubicBezTo>
                    <a:pt x="49" y="36"/>
                    <a:pt x="37"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13"/>
            <p:cNvSpPr/>
            <p:nvPr/>
          </p:nvSpPr>
          <p:spPr>
            <a:xfrm>
              <a:off x="5469125" y="2329650"/>
              <a:ext cx="925" cy="400"/>
            </a:xfrm>
            <a:custGeom>
              <a:rect b="b" l="l" r="r" t="t"/>
              <a:pathLst>
                <a:path extrusionOk="0" h="16" w="37">
                  <a:moveTo>
                    <a:pt x="18" y="1"/>
                  </a:moveTo>
                  <a:cubicBezTo>
                    <a:pt x="9" y="1"/>
                    <a:pt x="0" y="4"/>
                    <a:pt x="0" y="10"/>
                  </a:cubicBezTo>
                  <a:cubicBezTo>
                    <a:pt x="8" y="10"/>
                    <a:pt x="11" y="15"/>
                    <a:pt x="19" y="15"/>
                  </a:cubicBezTo>
                  <a:cubicBezTo>
                    <a:pt x="23" y="15"/>
                    <a:pt x="28" y="14"/>
                    <a:pt x="36" y="10"/>
                  </a:cubicBezTo>
                  <a:cubicBezTo>
                    <a:pt x="36" y="4"/>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13"/>
            <p:cNvSpPr/>
            <p:nvPr/>
          </p:nvSpPr>
          <p:spPr>
            <a:xfrm>
              <a:off x="5435775" y="2293100"/>
              <a:ext cx="925" cy="800"/>
            </a:xfrm>
            <a:custGeom>
              <a:rect b="b" l="l" r="r" t="t"/>
              <a:pathLst>
                <a:path extrusionOk="0" h="32" w="37">
                  <a:moveTo>
                    <a:pt x="15" y="0"/>
                  </a:moveTo>
                  <a:cubicBezTo>
                    <a:pt x="6" y="0"/>
                    <a:pt x="1" y="8"/>
                    <a:pt x="1" y="31"/>
                  </a:cubicBezTo>
                  <a:cubicBezTo>
                    <a:pt x="25" y="31"/>
                    <a:pt x="13" y="7"/>
                    <a:pt x="37" y="7"/>
                  </a:cubicBezTo>
                  <a:cubicBezTo>
                    <a:pt x="28" y="3"/>
                    <a:pt x="21"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13"/>
            <p:cNvSpPr/>
            <p:nvPr/>
          </p:nvSpPr>
          <p:spPr>
            <a:xfrm>
              <a:off x="5434300" y="2292675"/>
              <a:ext cx="325" cy="925"/>
            </a:xfrm>
            <a:custGeom>
              <a:rect b="b" l="l" r="r" t="t"/>
              <a:pathLst>
                <a:path extrusionOk="0" h="37" w="13">
                  <a:moveTo>
                    <a:pt x="0" y="0"/>
                  </a:moveTo>
                  <a:lnTo>
                    <a:pt x="12" y="36"/>
                  </a:lnTo>
                  <a:lnTo>
                    <a:pt x="12" y="2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13"/>
            <p:cNvSpPr/>
            <p:nvPr/>
          </p:nvSpPr>
          <p:spPr>
            <a:xfrm>
              <a:off x="5429825" y="2291175"/>
              <a:ext cx="625" cy="325"/>
            </a:xfrm>
            <a:custGeom>
              <a:rect b="b" l="l" r="r" t="t"/>
              <a:pathLst>
                <a:path extrusionOk="0" h="13" w="25">
                  <a:moveTo>
                    <a:pt x="25" y="1"/>
                  </a:moveTo>
                  <a:lnTo>
                    <a:pt x="25" y="1"/>
                  </a:lnTo>
                  <a:cubicBezTo>
                    <a:pt x="13" y="1"/>
                    <a:pt x="1" y="13"/>
                    <a:pt x="13" y="13"/>
                  </a:cubicBezTo>
                  <a:cubicBezTo>
                    <a:pt x="13" y="13"/>
                    <a:pt x="13"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13"/>
            <p:cNvSpPr/>
            <p:nvPr/>
          </p:nvSpPr>
          <p:spPr>
            <a:xfrm>
              <a:off x="5430425" y="2291175"/>
              <a:ext cx="625" cy="325"/>
            </a:xfrm>
            <a:custGeom>
              <a:rect b="b" l="l" r="r" t="t"/>
              <a:pathLst>
                <a:path extrusionOk="0" h="13" w="25">
                  <a:moveTo>
                    <a:pt x="1" y="1"/>
                  </a:moveTo>
                  <a:cubicBezTo>
                    <a:pt x="13" y="1"/>
                    <a:pt x="13" y="1"/>
                    <a:pt x="13" y="13"/>
                  </a:cubicBez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13"/>
            <p:cNvSpPr/>
            <p:nvPr/>
          </p:nvSpPr>
          <p:spPr>
            <a:xfrm>
              <a:off x="5428350" y="2290600"/>
              <a:ext cx="2100" cy="1800"/>
            </a:xfrm>
            <a:custGeom>
              <a:rect b="b" l="l" r="r" t="t"/>
              <a:pathLst>
                <a:path extrusionOk="0" h="72" w="84">
                  <a:moveTo>
                    <a:pt x="48" y="0"/>
                  </a:moveTo>
                  <a:lnTo>
                    <a:pt x="12" y="24"/>
                  </a:lnTo>
                  <a:lnTo>
                    <a:pt x="36" y="72"/>
                  </a:lnTo>
                  <a:cubicBezTo>
                    <a:pt x="84" y="60"/>
                    <a:pt x="0" y="36"/>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13"/>
            <p:cNvSpPr/>
            <p:nvPr/>
          </p:nvSpPr>
          <p:spPr>
            <a:xfrm>
              <a:off x="5419725" y="2290600"/>
              <a:ext cx="5375" cy="2850"/>
            </a:xfrm>
            <a:custGeom>
              <a:rect b="b" l="l" r="r" t="t"/>
              <a:pathLst>
                <a:path extrusionOk="0" h="114" w="215">
                  <a:moveTo>
                    <a:pt x="107" y="0"/>
                  </a:moveTo>
                  <a:lnTo>
                    <a:pt x="107" y="0"/>
                  </a:lnTo>
                  <a:cubicBezTo>
                    <a:pt x="0" y="12"/>
                    <a:pt x="119" y="95"/>
                    <a:pt x="0" y="107"/>
                  </a:cubicBezTo>
                  <a:cubicBezTo>
                    <a:pt x="12" y="111"/>
                    <a:pt x="22" y="113"/>
                    <a:pt x="31" y="113"/>
                  </a:cubicBezTo>
                  <a:cubicBezTo>
                    <a:pt x="87" y="113"/>
                    <a:pt x="78" y="38"/>
                    <a:pt x="129" y="38"/>
                  </a:cubicBezTo>
                  <a:cubicBezTo>
                    <a:pt x="139" y="38"/>
                    <a:pt x="151" y="41"/>
                    <a:pt x="167" y="48"/>
                  </a:cubicBezTo>
                  <a:cubicBezTo>
                    <a:pt x="135" y="16"/>
                    <a:pt x="161" y="16"/>
                    <a:pt x="186" y="16"/>
                  </a:cubicBezTo>
                  <a:lnTo>
                    <a:pt x="186" y="16"/>
                  </a:lnTo>
                  <a:cubicBezTo>
                    <a:pt x="198" y="16"/>
                    <a:pt x="210" y="16"/>
                    <a:pt x="214" y="12"/>
                  </a:cubicBezTo>
                  <a:cubicBezTo>
                    <a:pt x="209" y="8"/>
                    <a:pt x="203" y="7"/>
                    <a:pt x="197" y="7"/>
                  </a:cubicBezTo>
                  <a:cubicBezTo>
                    <a:pt x="174" y="7"/>
                    <a:pt x="148" y="24"/>
                    <a:pt x="130" y="24"/>
                  </a:cubicBezTo>
                  <a:cubicBezTo>
                    <a:pt x="119" y="24"/>
                    <a:pt x="111" y="19"/>
                    <a:pt x="1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13"/>
            <p:cNvSpPr/>
            <p:nvPr/>
          </p:nvSpPr>
          <p:spPr>
            <a:xfrm>
              <a:off x="5423875" y="2292650"/>
              <a:ext cx="1400" cy="850"/>
            </a:xfrm>
            <a:custGeom>
              <a:rect b="b" l="l" r="r" t="t"/>
              <a:pathLst>
                <a:path extrusionOk="0" h="34" w="56">
                  <a:moveTo>
                    <a:pt x="25" y="0"/>
                  </a:moveTo>
                  <a:cubicBezTo>
                    <a:pt x="15" y="0"/>
                    <a:pt x="5" y="4"/>
                    <a:pt x="1" y="13"/>
                  </a:cubicBezTo>
                  <a:cubicBezTo>
                    <a:pt x="10" y="13"/>
                    <a:pt x="25" y="33"/>
                    <a:pt x="38" y="33"/>
                  </a:cubicBezTo>
                  <a:cubicBezTo>
                    <a:pt x="42" y="33"/>
                    <a:pt x="45" y="31"/>
                    <a:pt x="48" y="25"/>
                  </a:cubicBezTo>
                  <a:cubicBezTo>
                    <a:pt x="56" y="11"/>
                    <a:pt x="40" y="0"/>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13"/>
            <p:cNvSpPr/>
            <p:nvPr/>
          </p:nvSpPr>
          <p:spPr>
            <a:xfrm>
              <a:off x="5418825" y="2290300"/>
              <a:ext cx="1200" cy="600"/>
            </a:xfrm>
            <a:custGeom>
              <a:rect b="b" l="l" r="r" t="t"/>
              <a:pathLst>
                <a:path extrusionOk="0" h="24" w="48">
                  <a:moveTo>
                    <a:pt x="12" y="0"/>
                  </a:moveTo>
                  <a:lnTo>
                    <a:pt x="0" y="12"/>
                  </a:lnTo>
                  <a:lnTo>
                    <a:pt x="48" y="24"/>
                  </a:ln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13"/>
            <p:cNvSpPr/>
            <p:nvPr/>
          </p:nvSpPr>
          <p:spPr>
            <a:xfrm>
              <a:off x="5416550" y="2289700"/>
              <a:ext cx="1100" cy="625"/>
            </a:xfrm>
            <a:custGeom>
              <a:rect b="b" l="l" r="r" t="t"/>
              <a:pathLst>
                <a:path extrusionOk="0" h="25" w="44">
                  <a:moveTo>
                    <a:pt x="44" y="0"/>
                  </a:moveTo>
                  <a:lnTo>
                    <a:pt x="39" y="5"/>
                  </a:lnTo>
                  <a:lnTo>
                    <a:pt x="39" y="5"/>
                  </a:lnTo>
                  <a:cubicBezTo>
                    <a:pt x="42" y="4"/>
                    <a:pt x="44" y="3"/>
                    <a:pt x="44" y="0"/>
                  </a:cubicBezTo>
                  <a:close/>
                  <a:moveTo>
                    <a:pt x="39" y="5"/>
                  </a:moveTo>
                  <a:lnTo>
                    <a:pt x="39" y="5"/>
                  </a:lnTo>
                  <a:cubicBezTo>
                    <a:pt x="27" y="9"/>
                    <a:pt x="1" y="5"/>
                    <a:pt x="20" y="24"/>
                  </a:cubicBezTo>
                  <a:lnTo>
                    <a:pt x="39" y="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13"/>
            <p:cNvSpPr/>
            <p:nvPr/>
          </p:nvSpPr>
          <p:spPr>
            <a:xfrm>
              <a:off x="5411575" y="2289075"/>
              <a:ext cx="1325" cy="1275"/>
            </a:xfrm>
            <a:custGeom>
              <a:rect b="b" l="l" r="r" t="t"/>
              <a:pathLst>
                <a:path extrusionOk="0" h="51" w="53">
                  <a:moveTo>
                    <a:pt x="44" y="0"/>
                  </a:moveTo>
                  <a:cubicBezTo>
                    <a:pt x="16" y="0"/>
                    <a:pt x="0" y="51"/>
                    <a:pt x="40" y="51"/>
                  </a:cubicBezTo>
                  <a:cubicBezTo>
                    <a:pt x="43" y="51"/>
                    <a:pt x="48" y="50"/>
                    <a:pt x="52" y="49"/>
                  </a:cubicBezTo>
                  <a:lnTo>
                    <a:pt x="40" y="49"/>
                  </a:lnTo>
                  <a:cubicBezTo>
                    <a:pt x="40" y="37"/>
                    <a:pt x="5" y="2"/>
                    <a:pt x="52" y="2"/>
                  </a:cubicBezTo>
                  <a:cubicBezTo>
                    <a:pt x="49" y="1"/>
                    <a:pt x="47" y="0"/>
                    <a:pt x="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13"/>
            <p:cNvSpPr/>
            <p:nvPr/>
          </p:nvSpPr>
          <p:spPr>
            <a:xfrm>
              <a:off x="5402750" y="2291475"/>
              <a:ext cx="1500" cy="625"/>
            </a:xfrm>
            <a:custGeom>
              <a:rect b="b" l="l" r="r" t="t"/>
              <a:pathLst>
                <a:path extrusionOk="0" h="25" w="60">
                  <a:moveTo>
                    <a:pt x="48" y="1"/>
                  </a:moveTo>
                  <a:lnTo>
                    <a:pt x="0" y="13"/>
                  </a:lnTo>
                  <a:lnTo>
                    <a:pt x="12" y="25"/>
                  </a:lnTo>
                  <a:cubicBezTo>
                    <a:pt x="36" y="25"/>
                    <a:pt x="60" y="13"/>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13"/>
            <p:cNvSpPr/>
            <p:nvPr/>
          </p:nvSpPr>
          <p:spPr>
            <a:xfrm>
              <a:off x="5403350" y="2296550"/>
              <a:ext cx="2100" cy="550"/>
            </a:xfrm>
            <a:custGeom>
              <a:rect b="b" l="l" r="r" t="t"/>
              <a:pathLst>
                <a:path extrusionOk="0" h="22" w="84">
                  <a:moveTo>
                    <a:pt x="0" y="0"/>
                  </a:moveTo>
                  <a:cubicBezTo>
                    <a:pt x="8" y="17"/>
                    <a:pt x="17" y="22"/>
                    <a:pt x="26" y="22"/>
                  </a:cubicBezTo>
                  <a:cubicBezTo>
                    <a:pt x="37" y="22"/>
                    <a:pt x="50" y="13"/>
                    <a:pt x="65" y="11"/>
                  </a:cubicBezTo>
                  <a:lnTo>
                    <a:pt x="65" y="11"/>
                  </a:lnTo>
                  <a:cubicBezTo>
                    <a:pt x="70" y="12"/>
                    <a:pt x="76" y="12"/>
                    <a:pt x="84" y="12"/>
                  </a:cubicBezTo>
                  <a:cubicBezTo>
                    <a:pt x="79" y="11"/>
                    <a:pt x="75" y="10"/>
                    <a:pt x="71" y="10"/>
                  </a:cubicBezTo>
                  <a:cubicBezTo>
                    <a:pt x="69" y="10"/>
                    <a:pt x="67" y="10"/>
                    <a:pt x="65" y="11"/>
                  </a:cubicBezTo>
                  <a:lnTo>
                    <a:pt x="65" y="11"/>
                  </a:lnTo>
                  <a:cubicBezTo>
                    <a:pt x="46" y="8"/>
                    <a:pt x="37"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13"/>
            <p:cNvSpPr/>
            <p:nvPr/>
          </p:nvSpPr>
          <p:spPr>
            <a:xfrm>
              <a:off x="5401550" y="2289975"/>
              <a:ext cx="1225" cy="650"/>
            </a:xfrm>
            <a:custGeom>
              <a:rect b="b" l="l" r="r" t="t"/>
              <a:pathLst>
                <a:path extrusionOk="0" h="26" w="49">
                  <a:moveTo>
                    <a:pt x="28" y="0"/>
                  </a:moveTo>
                  <a:cubicBezTo>
                    <a:pt x="14" y="0"/>
                    <a:pt x="1" y="10"/>
                    <a:pt x="1" y="25"/>
                  </a:cubicBezTo>
                  <a:cubicBezTo>
                    <a:pt x="7" y="13"/>
                    <a:pt x="16" y="10"/>
                    <a:pt x="25" y="10"/>
                  </a:cubicBezTo>
                  <a:cubicBezTo>
                    <a:pt x="33" y="10"/>
                    <a:pt x="42" y="13"/>
                    <a:pt x="48" y="13"/>
                  </a:cubicBezTo>
                  <a:cubicBezTo>
                    <a:pt x="44" y="4"/>
                    <a:pt x="36" y="0"/>
                    <a:pt x="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13"/>
            <p:cNvSpPr/>
            <p:nvPr/>
          </p:nvSpPr>
          <p:spPr>
            <a:xfrm>
              <a:off x="5396500" y="2289675"/>
              <a:ext cx="4475" cy="3325"/>
            </a:xfrm>
            <a:custGeom>
              <a:rect b="b" l="l" r="r" t="t"/>
              <a:pathLst>
                <a:path extrusionOk="0" h="133" w="179">
                  <a:moveTo>
                    <a:pt x="169" y="0"/>
                  </a:moveTo>
                  <a:cubicBezTo>
                    <a:pt x="135" y="0"/>
                    <a:pt x="140" y="55"/>
                    <a:pt x="112" y="60"/>
                  </a:cubicBezTo>
                  <a:lnTo>
                    <a:pt x="112" y="60"/>
                  </a:lnTo>
                  <a:cubicBezTo>
                    <a:pt x="110" y="60"/>
                    <a:pt x="108" y="59"/>
                    <a:pt x="106" y="59"/>
                  </a:cubicBezTo>
                  <a:lnTo>
                    <a:pt x="106" y="59"/>
                  </a:lnTo>
                  <a:cubicBezTo>
                    <a:pt x="107" y="59"/>
                    <a:pt x="107" y="60"/>
                    <a:pt x="107" y="61"/>
                  </a:cubicBezTo>
                  <a:cubicBezTo>
                    <a:pt x="109" y="61"/>
                    <a:pt x="111" y="61"/>
                    <a:pt x="112" y="60"/>
                  </a:cubicBezTo>
                  <a:lnTo>
                    <a:pt x="112" y="60"/>
                  </a:lnTo>
                  <a:cubicBezTo>
                    <a:pt x="118" y="64"/>
                    <a:pt x="125" y="71"/>
                    <a:pt x="131" y="85"/>
                  </a:cubicBezTo>
                  <a:lnTo>
                    <a:pt x="179" y="1"/>
                  </a:lnTo>
                  <a:cubicBezTo>
                    <a:pt x="175" y="0"/>
                    <a:pt x="172" y="0"/>
                    <a:pt x="169" y="0"/>
                  </a:cubicBezTo>
                  <a:close/>
                  <a:moveTo>
                    <a:pt x="57" y="6"/>
                  </a:moveTo>
                  <a:cubicBezTo>
                    <a:pt x="35" y="6"/>
                    <a:pt x="15" y="14"/>
                    <a:pt x="0" y="37"/>
                  </a:cubicBezTo>
                  <a:cubicBezTo>
                    <a:pt x="12" y="49"/>
                    <a:pt x="24" y="109"/>
                    <a:pt x="12" y="132"/>
                  </a:cubicBezTo>
                  <a:cubicBezTo>
                    <a:pt x="56" y="115"/>
                    <a:pt x="81" y="59"/>
                    <a:pt x="105" y="59"/>
                  </a:cubicBezTo>
                  <a:cubicBezTo>
                    <a:pt x="105" y="59"/>
                    <a:pt x="106" y="59"/>
                    <a:pt x="106" y="59"/>
                  </a:cubicBezTo>
                  <a:lnTo>
                    <a:pt x="106" y="59"/>
                  </a:lnTo>
                  <a:cubicBezTo>
                    <a:pt x="96" y="36"/>
                    <a:pt x="107" y="25"/>
                    <a:pt x="96" y="13"/>
                  </a:cubicBezTo>
                  <a:cubicBezTo>
                    <a:pt x="82" y="9"/>
                    <a:pt x="69" y="6"/>
                    <a:pt x="57" y="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13"/>
            <p:cNvSpPr/>
            <p:nvPr/>
          </p:nvSpPr>
          <p:spPr>
            <a:xfrm>
              <a:off x="5400950" y="2294150"/>
              <a:ext cx="1525" cy="1525"/>
            </a:xfrm>
            <a:custGeom>
              <a:rect b="b" l="l" r="r" t="t"/>
              <a:pathLst>
                <a:path extrusionOk="0" h="61" w="61">
                  <a:moveTo>
                    <a:pt x="25" y="1"/>
                  </a:moveTo>
                  <a:cubicBezTo>
                    <a:pt x="37" y="25"/>
                    <a:pt x="13" y="25"/>
                    <a:pt x="1" y="37"/>
                  </a:cubicBezTo>
                  <a:cubicBezTo>
                    <a:pt x="4" y="54"/>
                    <a:pt x="10" y="60"/>
                    <a:pt x="16" y="60"/>
                  </a:cubicBezTo>
                  <a:cubicBezTo>
                    <a:pt x="32" y="60"/>
                    <a:pt x="52" y="25"/>
                    <a:pt x="60" y="25"/>
                  </a:cubicBezTo>
                  <a:lnTo>
                    <a:pt x="2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13"/>
            <p:cNvSpPr/>
            <p:nvPr/>
          </p:nvSpPr>
          <p:spPr>
            <a:xfrm>
              <a:off x="5389350" y="2292675"/>
              <a:ext cx="1525" cy="625"/>
            </a:xfrm>
            <a:custGeom>
              <a:rect b="b" l="l" r="r" t="t"/>
              <a:pathLst>
                <a:path extrusionOk="0" h="25" w="61">
                  <a:moveTo>
                    <a:pt x="60" y="0"/>
                  </a:moveTo>
                  <a:lnTo>
                    <a:pt x="1" y="24"/>
                  </a:lnTo>
                  <a:lnTo>
                    <a:pt x="24" y="24"/>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13"/>
            <p:cNvSpPr/>
            <p:nvPr/>
          </p:nvSpPr>
          <p:spPr>
            <a:xfrm>
              <a:off x="5388450" y="2292075"/>
              <a:ext cx="1225" cy="925"/>
            </a:xfrm>
            <a:custGeom>
              <a:rect b="b" l="l" r="r" t="t"/>
              <a:pathLst>
                <a:path extrusionOk="0" h="37" w="49">
                  <a:moveTo>
                    <a:pt x="48" y="1"/>
                  </a:moveTo>
                  <a:cubicBezTo>
                    <a:pt x="37" y="13"/>
                    <a:pt x="13" y="24"/>
                    <a:pt x="1" y="36"/>
                  </a:cubicBezTo>
                  <a:cubicBezTo>
                    <a:pt x="25" y="24"/>
                    <a:pt x="37" y="24"/>
                    <a:pt x="48" y="13"/>
                  </a:cubicBezTo>
                  <a:lnTo>
                    <a:pt x="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13"/>
            <p:cNvSpPr/>
            <p:nvPr/>
          </p:nvSpPr>
          <p:spPr>
            <a:xfrm>
              <a:off x="5387875" y="2291775"/>
              <a:ext cx="1200" cy="325"/>
            </a:xfrm>
            <a:custGeom>
              <a:rect b="b" l="l" r="r" t="t"/>
              <a:pathLst>
                <a:path extrusionOk="0" h="13" w="48">
                  <a:moveTo>
                    <a:pt x="48" y="1"/>
                  </a:moveTo>
                  <a:lnTo>
                    <a:pt x="0" y="13"/>
                  </a:lnTo>
                  <a:lnTo>
                    <a:pt x="12" y="13"/>
                  </a:lnTo>
                  <a:lnTo>
                    <a:pt x="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13"/>
            <p:cNvSpPr/>
            <p:nvPr/>
          </p:nvSpPr>
          <p:spPr>
            <a:xfrm>
              <a:off x="5384300" y="2292375"/>
              <a:ext cx="1625" cy="625"/>
            </a:xfrm>
            <a:custGeom>
              <a:rect b="b" l="l" r="r" t="t"/>
              <a:pathLst>
                <a:path extrusionOk="0" h="25" w="65">
                  <a:moveTo>
                    <a:pt x="0" y="1"/>
                  </a:moveTo>
                  <a:lnTo>
                    <a:pt x="12" y="24"/>
                  </a:lnTo>
                  <a:cubicBezTo>
                    <a:pt x="17" y="22"/>
                    <a:pt x="23" y="21"/>
                    <a:pt x="29" y="21"/>
                  </a:cubicBezTo>
                  <a:cubicBezTo>
                    <a:pt x="40" y="21"/>
                    <a:pt x="50" y="24"/>
                    <a:pt x="56" y="24"/>
                  </a:cubicBezTo>
                  <a:cubicBezTo>
                    <a:pt x="62" y="24"/>
                    <a:pt x="64" y="21"/>
                    <a:pt x="60" y="12"/>
                  </a:cubicBezTo>
                  <a:lnTo>
                    <a:pt x="60" y="12"/>
                  </a:lnTo>
                  <a:cubicBezTo>
                    <a:pt x="55" y="17"/>
                    <a:pt x="46" y="20"/>
                    <a:pt x="36" y="20"/>
                  </a:cubicBezTo>
                  <a:cubicBezTo>
                    <a:pt x="22" y="20"/>
                    <a:pt x="7" y="1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13"/>
            <p:cNvSpPr/>
            <p:nvPr/>
          </p:nvSpPr>
          <p:spPr>
            <a:xfrm>
              <a:off x="5376250" y="2309350"/>
              <a:ext cx="625" cy="900"/>
            </a:xfrm>
            <a:custGeom>
              <a:rect b="b" l="l" r="r" t="t"/>
              <a:pathLst>
                <a:path extrusionOk="0" h="36" w="25">
                  <a:moveTo>
                    <a:pt x="1" y="0"/>
                  </a:moveTo>
                  <a:lnTo>
                    <a:pt x="1" y="36"/>
                  </a:lnTo>
                  <a:lnTo>
                    <a:pt x="13" y="36"/>
                  </a:lnTo>
                  <a:cubicBezTo>
                    <a:pt x="25" y="24"/>
                    <a:pt x="13"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13"/>
            <p:cNvSpPr/>
            <p:nvPr/>
          </p:nvSpPr>
          <p:spPr>
            <a:xfrm>
              <a:off x="5373575" y="2308975"/>
              <a:ext cx="2400" cy="1575"/>
            </a:xfrm>
            <a:custGeom>
              <a:rect b="b" l="l" r="r" t="t"/>
              <a:pathLst>
                <a:path extrusionOk="0" h="63" w="96">
                  <a:moveTo>
                    <a:pt x="86" y="1"/>
                  </a:moveTo>
                  <a:cubicBezTo>
                    <a:pt x="68" y="1"/>
                    <a:pt x="55" y="27"/>
                    <a:pt x="24" y="27"/>
                  </a:cubicBezTo>
                  <a:lnTo>
                    <a:pt x="36" y="3"/>
                  </a:lnTo>
                  <a:lnTo>
                    <a:pt x="1" y="63"/>
                  </a:lnTo>
                  <a:cubicBezTo>
                    <a:pt x="60" y="63"/>
                    <a:pt x="48" y="15"/>
                    <a:pt x="96" y="3"/>
                  </a:cubicBezTo>
                  <a:cubicBezTo>
                    <a:pt x="92" y="2"/>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13"/>
            <p:cNvSpPr/>
            <p:nvPr/>
          </p:nvSpPr>
          <p:spPr>
            <a:xfrm>
              <a:off x="5349075" y="2315000"/>
              <a:ext cx="3100" cy="3175"/>
            </a:xfrm>
            <a:custGeom>
              <a:rect b="b" l="l" r="r" t="t"/>
              <a:pathLst>
                <a:path extrusionOk="0" h="127" w="124">
                  <a:moveTo>
                    <a:pt x="123" y="0"/>
                  </a:moveTo>
                  <a:lnTo>
                    <a:pt x="123" y="0"/>
                  </a:lnTo>
                  <a:cubicBezTo>
                    <a:pt x="88" y="36"/>
                    <a:pt x="52" y="48"/>
                    <a:pt x="4" y="84"/>
                  </a:cubicBezTo>
                  <a:cubicBezTo>
                    <a:pt x="14" y="93"/>
                    <a:pt x="0" y="126"/>
                    <a:pt x="1" y="126"/>
                  </a:cubicBezTo>
                  <a:cubicBezTo>
                    <a:pt x="1" y="126"/>
                    <a:pt x="2" y="124"/>
                    <a:pt x="4" y="119"/>
                  </a:cubicBezTo>
                  <a:lnTo>
                    <a:pt x="52" y="84"/>
                  </a:lnTo>
                  <a:lnTo>
                    <a:pt x="52" y="108"/>
                  </a:lnTo>
                  <a:cubicBezTo>
                    <a:pt x="111" y="108"/>
                    <a:pt x="64" y="60"/>
                    <a:pt x="111" y="60"/>
                  </a:cubicBezTo>
                  <a:cubicBezTo>
                    <a:pt x="111" y="24"/>
                    <a:pt x="99" y="36"/>
                    <a:pt x="1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13"/>
            <p:cNvSpPr/>
            <p:nvPr/>
          </p:nvSpPr>
          <p:spPr>
            <a:xfrm>
              <a:off x="5292625" y="2341775"/>
              <a:ext cx="1200" cy="625"/>
            </a:xfrm>
            <a:custGeom>
              <a:rect b="b" l="l" r="r" t="t"/>
              <a:pathLst>
                <a:path extrusionOk="0" h="25" w="48">
                  <a:moveTo>
                    <a:pt x="12" y="1"/>
                  </a:moveTo>
                  <a:cubicBezTo>
                    <a:pt x="0" y="19"/>
                    <a:pt x="9" y="22"/>
                    <a:pt x="21" y="22"/>
                  </a:cubicBezTo>
                  <a:cubicBezTo>
                    <a:pt x="27" y="22"/>
                    <a:pt x="34" y="21"/>
                    <a:pt x="39" y="21"/>
                  </a:cubicBezTo>
                  <a:cubicBezTo>
                    <a:pt x="41" y="21"/>
                    <a:pt x="43" y="21"/>
                    <a:pt x="44" y="22"/>
                  </a:cubicBezTo>
                  <a:lnTo>
                    <a:pt x="44" y="22"/>
                  </a:lnTo>
                  <a:cubicBezTo>
                    <a:pt x="34" y="11"/>
                    <a:pt x="23" y="1"/>
                    <a:pt x="12" y="1"/>
                  </a:cubicBezTo>
                  <a:close/>
                  <a:moveTo>
                    <a:pt x="44" y="22"/>
                  </a:moveTo>
                  <a:cubicBezTo>
                    <a:pt x="46" y="23"/>
                    <a:pt x="47" y="24"/>
                    <a:pt x="48" y="25"/>
                  </a:cubicBezTo>
                  <a:cubicBezTo>
                    <a:pt x="48" y="23"/>
                    <a:pt x="46" y="22"/>
                    <a:pt x="44" y="2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13"/>
            <p:cNvSpPr/>
            <p:nvPr/>
          </p:nvSpPr>
          <p:spPr>
            <a:xfrm>
              <a:off x="5387275" y="2308750"/>
              <a:ext cx="2400" cy="5975"/>
            </a:xfrm>
            <a:custGeom>
              <a:rect b="b" l="l" r="r" t="t"/>
              <a:pathLst>
                <a:path extrusionOk="0" h="239" w="96">
                  <a:moveTo>
                    <a:pt x="72" y="0"/>
                  </a:moveTo>
                  <a:lnTo>
                    <a:pt x="72" y="0"/>
                  </a:lnTo>
                  <a:cubicBezTo>
                    <a:pt x="12" y="72"/>
                    <a:pt x="0" y="203"/>
                    <a:pt x="48" y="239"/>
                  </a:cubicBezTo>
                  <a:cubicBezTo>
                    <a:pt x="36" y="143"/>
                    <a:pt x="95" y="72"/>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13"/>
            <p:cNvSpPr/>
            <p:nvPr/>
          </p:nvSpPr>
          <p:spPr>
            <a:xfrm>
              <a:off x="5389350" y="2311425"/>
              <a:ext cx="625" cy="2100"/>
            </a:xfrm>
            <a:custGeom>
              <a:rect b="b" l="l" r="r" t="t"/>
              <a:pathLst>
                <a:path extrusionOk="0" h="84" w="25">
                  <a:moveTo>
                    <a:pt x="1" y="1"/>
                  </a:moveTo>
                  <a:lnTo>
                    <a:pt x="24" y="84"/>
                  </a:lnTo>
                  <a:lnTo>
                    <a:pt x="24" y="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3"/>
            <p:cNvSpPr/>
            <p:nvPr/>
          </p:nvSpPr>
          <p:spPr>
            <a:xfrm>
              <a:off x="5390550" y="2310825"/>
              <a:ext cx="325" cy="3000"/>
            </a:xfrm>
            <a:custGeom>
              <a:rect b="b" l="l" r="r" t="t"/>
              <a:pathLst>
                <a:path extrusionOk="0" h="120" w="13">
                  <a:moveTo>
                    <a:pt x="12" y="1"/>
                  </a:moveTo>
                  <a:lnTo>
                    <a:pt x="0" y="13"/>
                  </a:lnTo>
                  <a:lnTo>
                    <a:pt x="0" y="120"/>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13"/>
            <p:cNvSpPr/>
            <p:nvPr/>
          </p:nvSpPr>
          <p:spPr>
            <a:xfrm>
              <a:off x="5385400" y="2315300"/>
              <a:ext cx="3675" cy="5975"/>
            </a:xfrm>
            <a:custGeom>
              <a:rect b="b" l="l" r="r" t="t"/>
              <a:pathLst>
                <a:path extrusionOk="0" h="239" w="147">
                  <a:moveTo>
                    <a:pt x="99" y="0"/>
                  </a:moveTo>
                  <a:cubicBezTo>
                    <a:pt x="65" y="0"/>
                    <a:pt x="63" y="169"/>
                    <a:pt x="24" y="169"/>
                  </a:cubicBezTo>
                  <a:cubicBezTo>
                    <a:pt x="21" y="169"/>
                    <a:pt x="18" y="168"/>
                    <a:pt x="16" y="167"/>
                  </a:cubicBezTo>
                  <a:cubicBezTo>
                    <a:pt x="1" y="212"/>
                    <a:pt x="3" y="221"/>
                    <a:pt x="11" y="221"/>
                  </a:cubicBezTo>
                  <a:cubicBezTo>
                    <a:pt x="16" y="221"/>
                    <a:pt x="25" y="217"/>
                    <a:pt x="33" y="217"/>
                  </a:cubicBezTo>
                  <a:cubicBezTo>
                    <a:pt x="41" y="217"/>
                    <a:pt x="48" y="221"/>
                    <a:pt x="51" y="238"/>
                  </a:cubicBezTo>
                  <a:cubicBezTo>
                    <a:pt x="51" y="203"/>
                    <a:pt x="51" y="179"/>
                    <a:pt x="51" y="155"/>
                  </a:cubicBezTo>
                  <a:cubicBezTo>
                    <a:pt x="65" y="139"/>
                    <a:pt x="74" y="133"/>
                    <a:pt x="82" y="133"/>
                  </a:cubicBezTo>
                  <a:cubicBezTo>
                    <a:pt x="102" y="133"/>
                    <a:pt x="104" y="178"/>
                    <a:pt x="114" y="178"/>
                  </a:cubicBezTo>
                  <a:cubicBezTo>
                    <a:pt x="116" y="178"/>
                    <a:pt x="119" y="175"/>
                    <a:pt x="123" y="167"/>
                  </a:cubicBezTo>
                  <a:cubicBezTo>
                    <a:pt x="147" y="72"/>
                    <a:pt x="63" y="119"/>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13"/>
            <p:cNvSpPr/>
            <p:nvPr/>
          </p:nvSpPr>
          <p:spPr>
            <a:xfrm>
              <a:off x="5457825" y="2392250"/>
              <a:ext cx="300" cy="175"/>
            </a:xfrm>
            <a:custGeom>
              <a:rect b="b" l="l" r="r" t="t"/>
              <a:pathLst>
                <a:path extrusionOk="0" h="7" w="12">
                  <a:moveTo>
                    <a:pt x="3" y="1"/>
                  </a:moveTo>
                  <a:cubicBezTo>
                    <a:pt x="1" y="1"/>
                    <a:pt x="0" y="2"/>
                    <a:pt x="0" y="6"/>
                  </a:cubicBezTo>
                  <a:lnTo>
                    <a:pt x="12" y="6"/>
                  </a:lnTo>
                  <a:cubicBezTo>
                    <a:pt x="12" y="6"/>
                    <a:pt x="7"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13"/>
            <p:cNvSpPr/>
            <p:nvPr/>
          </p:nvSpPr>
          <p:spPr>
            <a:xfrm>
              <a:off x="5485500" y="2383150"/>
              <a:ext cx="1200" cy="625"/>
            </a:xfrm>
            <a:custGeom>
              <a:rect b="b" l="l" r="r" t="t"/>
              <a:pathLst>
                <a:path extrusionOk="0" h="25" w="48">
                  <a:moveTo>
                    <a:pt x="24" y="1"/>
                  </a:moveTo>
                  <a:lnTo>
                    <a:pt x="0" y="25"/>
                  </a:lnTo>
                  <a:cubicBezTo>
                    <a:pt x="24" y="25"/>
                    <a:pt x="36" y="13"/>
                    <a:pt x="48" y="13"/>
                  </a:cubicBezTo>
                  <a:cubicBezTo>
                    <a:pt x="48" y="13"/>
                    <a:pt x="3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13"/>
            <p:cNvSpPr/>
            <p:nvPr/>
          </p:nvSpPr>
          <p:spPr>
            <a:xfrm>
              <a:off x="5437575" y="2392100"/>
              <a:ext cx="1200" cy="600"/>
            </a:xfrm>
            <a:custGeom>
              <a:rect b="b" l="l" r="r" t="t"/>
              <a:pathLst>
                <a:path extrusionOk="0" h="24" w="48">
                  <a:moveTo>
                    <a:pt x="0" y="0"/>
                  </a:moveTo>
                  <a:cubicBezTo>
                    <a:pt x="12" y="12"/>
                    <a:pt x="24" y="24"/>
                    <a:pt x="48" y="24"/>
                  </a:cubicBezTo>
                  <a:cubicBezTo>
                    <a:pt x="36" y="12"/>
                    <a:pt x="12"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13"/>
            <p:cNvSpPr/>
            <p:nvPr/>
          </p:nvSpPr>
          <p:spPr>
            <a:xfrm>
              <a:off x="5481625" y="2262600"/>
              <a:ext cx="625" cy="325"/>
            </a:xfrm>
            <a:custGeom>
              <a:rect b="b" l="l" r="r" t="t"/>
              <a:pathLst>
                <a:path extrusionOk="0" h="13" w="25">
                  <a:moveTo>
                    <a:pt x="1" y="1"/>
                  </a:moveTo>
                  <a:lnTo>
                    <a:pt x="12" y="13"/>
                  </a:lnTo>
                  <a:cubicBezTo>
                    <a:pt x="12" y="1"/>
                    <a:pt x="24"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13"/>
            <p:cNvSpPr/>
            <p:nvPr/>
          </p:nvSpPr>
          <p:spPr>
            <a:xfrm>
              <a:off x="5506625" y="2358450"/>
              <a:ext cx="325" cy="1225"/>
            </a:xfrm>
            <a:custGeom>
              <a:rect b="b" l="l" r="r" t="t"/>
              <a:pathLst>
                <a:path extrusionOk="0" h="49" w="13">
                  <a:moveTo>
                    <a:pt x="13" y="1"/>
                  </a:moveTo>
                  <a:lnTo>
                    <a:pt x="13" y="1"/>
                  </a:lnTo>
                  <a:cubicBezTo>
                    <a:pt x="1" y="25"/>
                    <a:pt x="1" y="36"/>
                    <a:pt x="1" y="48"/>
                  </a:cubicBezTo>
                  <a:cubicBezTo>
                    <a:pt x="1" y="36"/>
                    <a:pt x="13" y="13"/>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13"/>
            <p:cNvSpPr/>
            <p:nvPr/>
          </p:nvSpPr>
          <p:spPr>
            <a:xfrm>
              <a:off x="5388150" y="2351900"/>
              <a:ext cx="625" cy="1225"/>
            </a:xfrm>
            <a:custGeom>
              <a:rect b="b" l="l" r="r" t="t"/>
              <a:pathLst>
                <a:path extrusionOk="0" h="49" w="25">
                  <a:moveTo>
                    <a:pt x="1" y="1"/>
                  </a:moveTo>
                  <a:cubicBezTo>
                    <a:pt x="1" y="25"/>
                    <a:pt x="13" y="37"/>
                    <a:pt x="25" y="48"/>
                  </a:cubicBezTo>
                  <a:cubicBezTo>
                    <a:pt x="25" y="37"/>
                    <a:pt x="25" y="2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13"/>
            <p:cNvSpPr/>
            <p:nvPr/>
          </p:nvSpPr>
          <p:spPr>
            <a:xfrm>
              <a:off x="5392625" y="2362925"/>
              <a:ext cx="325" cy="25"/>
            </a:xfrm>
            <a:custGeom>
              <a:rect b="b" l="l" r="r" t="t"/>
              <a:pathLst>
                <a:path extrusionOk="0" h="1" w="13">
                  <a:moveTo>
                    <a:pt x="12" y="0"/>
                  </a:moveTo>
                  <a:lnTo>
                    <a:pt x="1" y="0"/>
                  </a:lnTo>
                  <a:cubicBezTo>
                    <a:pt x="1" y="0"/>
                    <a:pt x="1"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13"/>
            <p:cNvSpPr/>
            <p:nvPr/>
          </p:nvSpPr>
          <p:spPr>
            <a:xfrm>
              <a:off x="5396500" y="2369775"/>
              <a:ext cx="25" cy="25"/>
            </a:xfrm>
            <a:custGeom>
              <a:rect b="b" l="l" r="r" t="t"/>
              <a:pathLst>
                <a:path extrusionOk="0" h="1" w="1">
                  <a:moveTo>
                    <a:pt x="0" y="0"/>
                  </a:moveTo>
                  <a:lnTo>
                    <a:pt x="0" y="0"/>
                  </a:ln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13"/>
            <p:cNvSpPr/>
            <p:nvPr/>
          </p:nvSpPr>
          <p:spPr>
            <a:xfrm>
              <a:off x="5386975" y="2353100"/>
              <a:ext cx="4175" cy="4775"/>
            </a:xfrm>
            <a:custGeom>
              <a:rect b="b" l="l" r="r" t="t"/>
              <a:pathLst>
                <a:path extrusionOk="0" h="191" w="167">
                  <a:moveTo>
                    <a:pt x="72" y="0"/>
                  </a:moveTo>
                  <a:lnTo>
                    <a:pt x="72" y="0"/>
                  </a:lnTo>
                  <a:cubicBezTo>
                    <a:pt x="60" y="48"/>
                    <a:pt x="0" y="84"/>
                    <a:pt x="96" y="108"/>
                  </a:cubicBezTo>
                  <a:lnTo>
                    <a:pt x="96" y="96"/>
                  </a:lnTo>
                  <a:cubicBezTo>
                    <a:pt x="96" y="131"/>
                    <a:pt x="131" y="167"/>
                    <a:pt x="155" y="191"/>
                  </a:cubicBezTo>
                  <a:cubicBezTo>
                    <a:pt x="155" y="191"/>
                    <a:pt x="155" y="179"/>
                    <a:pt x="167" y="179"/>
                  </a:cubicBezTo>
                  <a:cubicBezTo>
                    <a:pt x="155" y="155"/>
                    <a:pt x="143" y="131"/>
                    <a:pt x="143" y="96"/>
                  </a:cubicBezTo>
                  <a:cubicBezTo>
                    <a:pt x="143" y="60"/>
                    <a:pt x="96" y="36"/>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13"/>
            <p:cNvSpPr/>
            <p:nvPr/>
          </p:nvSpPr>
          <p:spPr>
            <a:xfrm>
              <a:off x="5457225" y="2392550"/>
              <a:ext cx="600" cy="150"/>
            </a:xfrm>
            <a:custGeom>
              <a:rect b="b" l="l" r="r" t="t"/>
              <a:pathLst>
                <a:path extrusionOk="0" h="6" w="24">
                  <a:moveTo>
                    <a:pt x="11" y="1"/>
                  </a:moveTo>
                  <a:cubicBezTo>
                    <a:pt x="3" y="1"/>
                    <a:pt x="0" y="6"/>
                    <a:pt x="24" y="6"/>
                  </a:cubicBezTo>
                  <a:cubicBezTo>
                    <a:pt x="20" y="2"/>
                    <a:pt x="15" y="1"/>
                    <a:pt x="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13"/>
            <p:cNvSpPr/>
            <p:nvPr/>
          </p:nvSpPr>
          <p:spPr>
            <a:xfrm>
              <a:off x="5416150" y="2380475"/>
              <a:ext cx="325" cy="25"/>
            </a:xfrm>
            <a:custGeom>
              <a:rect b="b" l="l" r="r" t="t"/>
              <a:pathLst>
                <a:path extrusionOk="0" h="1" w="13">
                  <a:moveTo>
                    <a:pt x="0" y="1"/>
                  </a:moveTo>
                  <a:lnTo>
                    <a:pt x="0" y="1"/>
                  </a:lnTo>
                  <a:cubicBezTo>
                    <a:pt x="12"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13"/>
            <p:cNvSpPr/>
            <p:nvPr/>
          </p:nvSpPr>
          <p:spPr>
            <a:xfrm>
              <a:off x="5449175" y="2393875"/>
              <a:ext cx="925" cy="25"/>
            </a:xfrm>
            <a:custGeom>
              <a:rect b="b" l="l" r="r" t="t"/>
              <a:pathLst>
                <a:path extrusionOk="0" h="1" w="37">
                  <a:moveTo>
                    <a:pt x="36" y="1"/>
                  </a:moveTo>
                  <a:lnTo>
                    <a:pt x="1" y="1"/>
                  </a:lnTo>
                  <a:cubicBezTo>
                    <a:pt x="13" y="1"/>
                    <a:pt x="25"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13"/>
            <p:cNvSpPr/>
            <p:nvPr/>
          </p:nvSpPr>
          <p:spPr>
            <a:xfrm>
              <a:off x="5331300" y="2278500"/>
              <a:ext cx="2825" cy="2000"/>
            </a:xfrm>
            <a:custGeom>
              <a:rect b="b" l="l" r="r" t="t"/>
              <a:pathLst>
                <a:path extrusionOk="0" h="80" w="113">
                  <a:moveTo>
                    <a:pt x="106" y="0"/>
                  </a:moveTo>
                  <a:cubicBezTo>
                    <a:pt x="93" y="0"/>
                    <a:pt x="52" y="40"/>
                    <a:pt x="41" y="40"/>
                  </a:cubicBezTo>
                  <a:cubicBezTo>
                    <a:pt x="36" y="40"/>
                    <a:pt x="37" y="32"/>
                    <a:pt x="48" y="8"/>
                  </a:cubicBezTo>
                  <a:lnTo>
                    <a:pt x="48" y="8"/>
                  </a:lnTo>
                  <a:cubicBezTo>
                    <a:pt x="25" y="32"/>
                    <a:pt x="13" y="55"/>
                    <a:pt x="1" y="67"/>
                  </a:cubicBezTo>
                  <a:lnTo>
                    <a:pt x="60" y="79"/>
                  </a:lnTo>
                  <a:cubicBezTo>
                    <a:pt x="72" y="64"/>
                    <a:pt x="72" y="60"/>
                    <a:pt x="68" y="60"/>
                  </a:cubicBezTo>
                  <a:cubicBezTo>
                    <a:pt x="63" y="60"/>
                    <a:pt x="49" y="68"/>
                    <a:pt x="41" y="68"/>
                  </a:cubicBezTo>
                  <a:cubicBezTo>
                    <a:pt x="36" y="68"/>
                    <a:pt x="33" y="65"/>
                    <a:pt x="37" y="55"/>
                  </a:cubicBezTo>
                  <a:cubicBezTo>
                    <a:pt x="60" y="32"/>
                    <a:pt x="84" y="44"/>
                    <a:pt x="108" y="20"/>
                  </a:cubicBezTo>
                  <a:cubicBezTo>
                    <a:pt x="113" y="5"/>
                    <a:pt x="111" y="0"/>
                    <a:pt x="1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13"/>
            <p:cNvSpPr/>
            <p:nvPr/>
          </p:nvSpPr>
          <p:spPr>
            <a:xfrm>
              <a:off x="5471500" y="2255175"/>
              <a:ext cx="3300" cy="2700"/>
            </a:xfrm>
            <a:custGeom>
              <a:rect b="b" l="l" r="r" t="t"/>
              <a:pathLst>
                <a:path extrusionOk="0" h="108" w="132">
                  <a:moveTo>
                    <a:pt x="84" y="0"/>
                  </a:moveTo>
                  <a:cubicBezTo>
                    <a:pt x="36" y="12"/>
                    <a:pt x="84" y="84"/>
                    <a:pt x="1" y="84"/>
                  </a:cubicBezTo>
                  <a:cubicBezTo>
                    <a:pt x="13" y="96"/>
                    <a:pt x="36" y="96"/>
                    <a:pt x="48" y="107"/>
                  </a:cubicBezTo>
                  <a:cubicBezTo>
                    <a:pt x="36" y="72"/>
                    <a:pt x="72" y="60"/>
                    <a:pt x="108" y="48"/>
                  </a:cubicBezTo>
                  <a:lnTo>
                    <a:pt x="120" y="60"/>
                  </a:lnTo>
                  <a:cubicBezTo>
                    <a:pt x="120" y="36"/>
                    <a:pt x="132" y="36"/>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13"/>
            <p:cNvSpPr/>
            <p:nvPr/>
          </p:nvSpPr>
          <p:spPr>
            <a:xfrm>
              <a:off x="5472700" y="2257850"/>
              <a:ext cx="925" cy="925"/>
            </a:xfrm>
            <a:custGeom>
              <a:rect b="b" l="l" r="r" t="t"/>
              <a:pathLst>
                <a:path extrusionOk="0" h="37" w="37">
                  <a:moveTo>
                    <a:pt x="0" y="0"/>
                  </a:moveTo>
                  <a:cubicBezTo>
                    <a:pt x="0" y="12"/>
                    <a:pt x="0" y="12"/>
                    <a:pt x="0" y="12"/>
                  </a:cubicBezTo>
                  <a:cubicBezTo>
                    <a:pt x="0" y="12"/>
                    <a:pt x="0" y="24"/>
                    <a:pt x="12" y="24"/>
                  </a:cubicBezTo>
                  <a:cubicBezTo>
                    <a:pt x="24" y="24"/>
                    <a:pt x="24" y="36"/>
                    <a:pt x="36" y="36"/>
                  </a:cubicBezTo>
                  <a:cubicBezTo>
                    <a:pt x="24" y="24"/>
                    <a:pt x="12"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13"/>
            <p:cNvSpPr/>
            <p:nvPr/>
          </p:nvSpPr>
          <p:spPr>
            <a:xfrm>
              <a:off x="5354225" y="2265875"/>
              <a:ext cx="925" cy="325"/>
            </a:xfrm>
            <a:custGeom>
              <a:rect b="b" l="l" r="r" t="t"/>
              <a:pathLst>
                <a:path extrusionOk="0" h="13" w="37">
                  <a:moveTo>
                    <a:pt x="36" y="1"/>
                  </a:moveTo>
                  <a:cubicBezTo>
                    <a:pt x="13" y="1"/>
                    <a:pt x="1" y="1"/>
                    <a:pt x="1" y="13"/>
                  </a:cubicBezTo>
                  <a:cubicBezTo>
                    <a:pt x="13" y="1"/>
                    <a:pt x="24"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13"/>
            <p:cNvSpPr/>
            <p:nvPr/>
          </p:nvSpPr>
          <p:spPr>
            <a:xfrm>
              <a:off x="5517650" y="2368875"/>
              <a:ext cx="325" cy="1225"/>
            </a:xfrm>
            <a:custGeom>
              <a:rect b="b" l="l" r="r" t="t"/>
              <a:pathLst>
                <a:path extrusionOk="0" h="49" w="13">
                  <a:moveTo>
                    <a:pt x="12" y="0"/>
                  </a:moveTo>
                  <a:cubicBezTo>
                    <a:pt x="12" y="24"/>
                    <a:pt x="0" y="36"/>
                    <a:pt x="0" y="48"/>
                  </a:cubicBezTo>
                  <a:cubicBezTo>
                    <a:pt x="12" y="24"/>
                    <a:pt x="12" y="12"/>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13"/>
            <p:cNvSpPr/>
            <p:nvPr/>
          </p:nvSpPr>
          <p:spPr>
            <a:xfrm>
              <a:off x="5489950" y="2266175"/>
              <a:ext cx="1225" cy="1225"/>
            </a:xfrm>
            <a:custGeom>
              <a:rect b="b" l="l" r="r" t="t"/>
              <a:pathLst>
                <a:path extrusionOk="0" h="49" w="49">
                  <a:moveTo>
                    <a:pt x="1" y="1"/>
                  </a:moveTo>
                  <a:lnTo>
                    <a:pt x="1" y="1"/>
                  </a:lnTo>
                  <a:cubicBezTo>
                    <a:pt x="13" y="13"/>
                    <a:pt x="13" y="25"/>
                    <a:pt x="25" y="37"/>
                  </a:cubicBezTo>
                  <a:cubicBezTo>
                    <a:pt x="37" y="37"/>
                    <a:pt x="37" y="37"/>
                    <a:pt x="49" y="48"/>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13"/>
            <p:cNvSpPr/>
            <p:nvPr/>
          </p:nvSpPr>
          <p:spPr>
            <a:xfrm>
              <a:off x="5429525" y="2259550"/>
              <a:ext cx="2925" cy="825"/>
            </a:xfrm>
            <a:custGeom>
              <a:rect b="b" l="l" r="r" t="t"/>
              <a:pathLst>
                <a:path extrusionOk="0" h="33" w="117">
                  <a:moveTo>
                    <a:pt x="109" y="0"/>
                  </a:moveTo>
                  <a:cubicBezTo>
                    <a:pt x="101" y="0"/>
                    <a:pt x="83" y="10"/>
                    <a:pt x="62" y="10"/>
                  </a:cubicBezTo>
                  <a:cubicBezTo>
                    <a:pt x="54" y="10"/>
                    <a:pt x="45" y="8"/>
                    <a:pt x="37" y="4"/>
                  </a:cubicBezTo>
                  <a:lnTo>
                    <a:pt x="1" y="28"/>
                  </a:lnTo>
                  <a:cubicBezTo>
                    <a:pt x="13" y="32"/>
                    <a:pt x="25" y="33"/>
                    <a:pt x="37" y="33"/>
                  </a:cubicBezTo>
                  <a:cubicBezTo>
                    <a:pt x="60" y="33"/>
                    <a:pt x="84" y="28"/>
                    <a:pt x="108" y="28"/>
                  </a:cubicBezTo>
                  <a:cubicBezTo>
                    <a:pt x="117" y="6"/>
                    <a:pt x="11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13"/>
            <p:cNvSpPr/>
            <p:nvPr/>
          </p:nvSpPr>
          <p:spPr>
            <a:xfrm>
              <a:off x="5331300" y="2280175"/>
              <a:ext cx="25" cy="25"/>
            </a:xfrm>
            <a:custGeom>
              <a:rect b="b" l="l" r="r" t="t"/>
              <a:pathLst>
                <a:path extrusionOk="0" h="1" w="1">
                  <a:moveTo>
                    <a:pt x="1" y="0"/>
                  </a:moveTo>
                  <a:cubicBezTo>
                    <a:pt x="1" y="0"/>
                    <a:pt x="1" y="0"/>
                    <a:pt x="1" y="0"/>
                  </a:cubicBez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13"/>
            <p:cNvSpPr/>
            <p:nvPr/>
          </p:nvSpPr>
          <p:spPr>
            <a:xfrm>
              <a:off x="5478950" y="2261375"/>
              <a:ext cx="3900" cy="2450"/>
            </a:xfrm>
            <a:custGeom>
              <a:rect b="b" l="l" r="r" t="t"/>
              <a:pathLst>
                <a:path extrusionOk="0" h="98" w="156">
                  <a:moveTo>
                    <a:pt x="9" y="1"/>
                  </a:moveTo>
                  <a:cubicBezTo>
                    <a:pt x="6" y="1"/>
                    <a:pt x="3" y="1"/>
                    <a:pt x="0" y="2"/>
                  </a:cubicBezTo>
                  <a:cubicBezTo>
                    <a:pt x="60" y="38"/>
                    <a:pt x="108" y="62"/>
                    <a:pt x="155" y="98"/>
                  </a:cubicBezTo>
                  <a:lnTo>
                    <a:pt x="119" y="62"/>
                  </a:lnTo>
                  <a:cubicBezTo>
                    <a:pt x="86" y="62"/>
                    <a:pt x="4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13"/>
            <p:cNvSpPr/>
            <p:nvPr/>
          </p:nvSpPr>
          <p:spPr>
            <a:xfrm>
              <a:off x="5389350" y="2321850"/>
              <a:ext cx="2100" cy="6275"/>
            </a:xfrm>
            <a:custGeom>
              <a:rect b="b" l="l" r="r" t="t"/>
              <a:pathLst>
                <a:path extrusionOk="0" h="251" w="84">
                  <a:moveTo>
                    <a:pt x="1" y="0"/>
                  </a:moveTo>
                  <a:lnTo>
                    <a:pt x="1" y="0"/>
                  </a:lnTo>
                  <a:cubicBezTo>
                    <a:pt x="24" y="84"/>
                    <a:pt x="1" y="131"/>
                    <a:pt x="12" y="250"/>
                  </a:cubicBezTo>
                  <a:lnTo>
                    <a:pt x="48" y="155"/>
                  </a:lnTo>
                  <a:lnTo>
                    <a:pt x="60" y="179"/>
                  </a:lnTo>
                  <a:cubicBezTo>
                    <a:pt x="60" y="167"/>
                    <a:pt x="72" y="143"/>
                    <a:pt x="84" y="131"/>
                  </a:cubicBezTo>
                  <a:cubicBezTo>
                    <a:pt x="72" y="36"/>
                    <a:pt x="36" y="2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13"/>
            <p:cNvSpPr/>
            <p:nvPr/>
          </p:nvSpPr>
          <p:spPr>
            <a:xfrm>
              <a:off x="5383700" y="2326600"/>
              <a:ext cx="925" cy="1525"/>
            </a:xfrm>
            <a:custGeom>
              <a:rect b="b" l="l" r="r" t="t"/>
              <a:pathLst>
                <a:path extrusionOk="0" h="61" w="37">
                  <a:moveTo>
                    <a:pt x="36" y="1"/>
                  </a:moveTo>
                  <a:cubicBezTo>
                    <a:pt x="24" y="13"/>
                    <a:pt x="0" y="36"/>
                    <a:pt x="0" y="48"/>
                  </a:cubicBezTo>
                  <a:lnTo>
                    <a:pt x="24" y="60"/>
                  </a:lnTo>
                  <a:lnTo>
                    <a:pt x="3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13"/>
            <p:cNvSpPr/>
            <p:nvPr/>
          </p:nvSpPr>
          <p:spPr>
            <a:xfrm>
              <a:off x="5385825" y="2354525"/>
              <a:ext cx="1175" cy="2775"/>
            </a:xfrm>
            <a:custGeom>
              <a:rect b="b" l="l" r="r" t="t"/>
              <a:pathLst>
                <a:path extrusionOk="0" h="111" w="47">
                  <a:moveTo>
                    <a:pt x="26" y="0"/>
                  </a:moveTo>
                  <a:cubicBezTo>
                    <a:pt x="1" y="0"/>
                    <a:pt x="14" y="110"/>
                    <a:pt x="46" y="110"/>
                  </a:cubicBezTo>
                  <a:lnTo>
                    <a:pt x="34" y="3"/>
                  </a:lnTo>
                  <a:cubicBezTo>
                    <a:pt x="31" y="1"/>
                    <a:pt x="29" y="0"/>
                    <a:pt x="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13"/>
            <p:cNvSpPr/>
            <p:nvPr/>
          </p:nvSpPr>
          <p:spPr>
            <a:xfrm>
              <a:off x="5392025" y="2343575"/>
              <a:ext cx="1225" cy="2400"/>
            </a:xfrm>
            <a:custGeom>
              <a:rect b="b" l="l" r="r" t="t"/>
              <a:pathLst>
                <a:path extrusionOk="0" h="96" w="49">
                  <a:moveTo>
                    <a:pt x="13" y="0"/>
                  </a:moveTo>
                  <a:lnTo>
                    <a:pt x="13" y="0"/>
                  </a:lnTo>
                  <a:cubicBezTo>
                    <a:pt x="1" y="36"/>
                    <a:pt x="13" y="96"/>
                    <a:pt x="36" y="96"/>
                  </a:cubicBezTo>
                  <a:cubicBezTo>
                    <a:pt x="13" y="48"/>
                    <a:pt x="48" y="84"/>
                    <a:pt x="36" y="36"/>
                  </a:cubicBez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13"/>
            <p:cNvSpPr/>
            <p:nvPr/>
          </p:nvSpPr>
          <p:spPr>
            <a:xfrm>
              <a:off x="5389650" y="2363500"/>
              <a:ext cx="1800" cy="2425"/>
            </a:xfrm>
            <a:custGeom>
              <a:rect b="b" l="l" r="r" t="t"/>
              <a:pathLst>
                <a:path extrusionOk="0" h="97" w="72">
                  <a:moveTo>
                    <a:pt x="7" y="0"/>
                  </a:moveTo>
                  <a:cubicBezTo>
                    <a:pt x="5" y="0"/>
                    <a:pt x="3" y="0"/>
                    <a:pt x="0" y="1"/>
                  </a:cubicBezTo>
                  <a:cubicBezTo>
                    <a:pt x="48" y="13"/>
                    <a:pt x="24" y="96"/>
                    <a:pt x="72" y="96"/>
                  </a:cubicBezTo>
                  <a:cubicBezTo>
                    <a:pt x="49" y="85"/>
                    <a:pt x="38" y="0"/>
                    <a:pt x="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13"/>
            <p:cNvSpPr/>
            <p:nvPr/>
          </p:nvSpPr>
          <p:spPr>
            <a:xfrm>
              <a:off x="5397100" y="2354575"/>
              <a:ext cx="1750" cy="3000"/>
            </a:xfrm>
            <a:custGeom>
              <a:rect b="b" l="l" r="r" t="t"/>
              <a:pathLst>
                <a:path extrusionOk="0" h="120" w="70">
                  <a:moveTo>
                    <a:pt x="0" y="1"/>
                  </a:moveTo>
                  <a:cubicBezTo>
                    <a:pt x="2" y="4"/>
                    <a:pt x="3" y="7"/>
                    <a:pt x="5" y="10"/>
                  </a:cubicBezTo>
                  <a:lnTo>
                    <a:pt x="5" y="10"/>
                  </a:lnTo>
                  <a:cubicBezTo>
                    <a:pt x="4" y="7"/>
                    <a:pt x="2" y="4"/>
                    <a:pt x="0" y="1"/>
                  </a:cubicBezTo>
                  <a:close/>
                  <a:moveTo>
                    <a:pt x="5" y="10"/>
                  </a:moveTo>
                  <a:cubicBezTo>
                    <a:pt x="22" y="49"/>
                    <a:pt x="15" y="120"/>
                    <a:pt x="48" y="120"/>
                  </a:cubicBezTo>
                  <a:cubicBezTo>
                    <a:pt x="70" y="87"/>
                    <a:pt x="30" y="53"/>
                    <a:pt x="5" y="1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13"/>
            <p:cNvSpPr/>
            <p:nvPr/>
          </p:nvSpPr>
          <p:spPr>
            <a:xfrm>
              <a:off x="5395900" y="2369775"/>
              <a:ext cx="3450" cy="4525"/>
            </a:xfrm>
            <a:custGeom>
              <a:rect b="b" l="l" r="r" t="t"/>
              <a:pathLst>
                <a:path extrusionOk="0" h="181" w="138">
                  <a:moveTo>
                    <a:pt x="103" y="92"/>
                  </a:moveTo>
                  <a:cubicBezTo>
                    <a:pt x="104" y="93"/>
                    <a:pt x="106" y="94"/>
                    <a:pt x="108" y="95"/>
                  </a:cubicBezTo>
                  <a:cubicBezTo>
                    <a:pt x="106" y="94"/>
                    <a:pt x="105" y="93"/>
                    <a:pt x="103" y="92"/>
                  </a:cubicBezTo>
                  <a:close/>
                  <a:moveTo>
                    <a:pt x="1" y="0"/>
                  </a:moveTo>
                  <a:lnTo>
                    <a:pt x="1" y="0"/>
                  </a:lnTo>
                  <a:cubicBezTo>
                    <a:pt x="12" y="60"/>
                    <a:pt x="60" y="143"/>
                    <a:pt x="24" y="155"/>
                  </a:cubicBezTo>
                  <a:cubicBezTo>
                    <a:pt x="50" y="168"/>
                    <a:pt x="82" y="180"/>
                    <a:pt x="105" y="180"/>
                  </a:cubicBezTo>
                  <a:cubicBezTo>
                    <a:pt x="125" y="180"/>
                    <a:pt x="137" y="171"/>
                    <a:pt x="131" y="143"/>
                  </a:cubicBezTo>
                  <a:lnTo>
                    <a:pt x="131" y="143"/>
                  </a:lnTo>
                  <a:cubicBezTo>
                    <a:pt x="127" y="145"/>
                    <a:pt x="122" y="145"/>
                    <a:pt x="119" y="145"/>
                  </a:cubicBezTo>
                  <a:cubicBezTo>
                    <a:pt x="92" y="145"/>
                    <a:pt x="81" y="113"/>
                    <a:pt x="60" y="72"/>
                  </a:cubicBezTo>
                  <a:lnTo>
                    <a:pt x="60" y="72"/>
                  </a:lnTo>
                  <a:cubicBezTo>
                    <a:pt x="71" y="82"/>
                    <a:pt x="90" y="83"/>
                    <a:pt x="103" y="92"/>
                  </a:cubicBezTo>
                  <a:lnTo>
                    <a:pt x="103" y="92"/>
                  </a:lnTo>
                  <a:cubicBezTo>
                    <a:pt x="48" y="48"/>
                    <a:pt x="47" y="4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13"/>
            <p:cNvSpPr/>
            <p:nvPr/>
          </p:nvSpPr>
          <p:spPr>
            <a:xfrm>
              <a:off x="5397975" y="2357275"/>
              <a:ext cx="1825" cy="3300"/>
            </a:xfrm>
            <a:custGeom>
              <a:rect b="b" l="l" r="r" t="t"/>
              <a:pathLst>
                <a:path extrusionOk="0" h="132" w="73">
                  <a:moveTo>
                    <a:pt x="48" y="0"/>
                  </a:moveTo>
                  <a:cubicBezTo>
                    <a:pt x="37" y="12"/>
                    <a:pt x="13" y="47"/>
                    <a:pt x="47" y="105"/>
                  </a:cubicBezTo>
                  <a:lnTo>
                    <a:pt x="47" y="105"/>
                  </a:lnTo>
                  <a:cubicBezTo>
                    <a:pt x="47" y="105"/>
                    <a:pt x="46" y="105"/>
                    <a:pt x="45" y="105"/>
                  </a:cubicBezTo>
                  <a:cubicBezTo>
                    <a:pt x="44" y="105"/>
                    <a:pt x="43" y="105"/>
                    <a:pt x="42" y="106"/>
                  </a:cubicBezTo>
                  <a:lnTo>
                    <a:pt x="42" y="106"/>
                  </a:lnTo>
                  <a:lnTo>
                    <a:pt x="1" y="95"/>
                  </a:lnTo>
                  <a:lnTo>
                    <a:pt x="1" y="95"/>
                  </a:lnTo>
                  <a:cubicBezTo>
                    <a:pt x="4" y="115"/>
                    <a:pt x="8" y="121"/>
                    <a:pt x="13" y="121"/>
                  </a:cubicBezTo>
                  <a:cubicBezTo>
                    <a:pt x="21" y="121"/>
                    <a:pt x="30" y="108"/>
                    <a:pt x="42" y="106"/>
                  </a:cubicBezTo>
                  <a:lnTo>
                    <a:pt x="42" y="106"/>
                  </a:lnTo>
                  <a:lnTo>
                    <a:pt x="48" y="107"/>
                  </a:lnTo>
                  <a:cubicBezTo>
                    <a:pt x="48" y="107"/>
                    <a:pt x="48" y="106"/>
                    <a:pt x="47" y="105"/>
                  </a:cubicBezTo>
                  <a:lnTo>
                    <a:pt x="47" y="105"/>
                  </a:lnTo>
                  <a:cubicBezTo>
                    <a:pt x="55" y="106"/>
                    <a:pt x="63" y="113"/>
                    <a:pt x="72" y="131"/>
                  </a:cubicBezTo>
                  <a:cubicBezTo>
                    <a:pt x="60" y="83"/>
                    <a:pt x="72" y="48"/>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13"/>
            <p:cNvSpPr/>
            <p:nvPr/>
          </p:nvSpPr>
          <p:spPr>
            <a:xfrm>
              <a:off x="5397400" y="2376025"/>
              <a:ext cx="4775" cy="4175"/>
            </a:xfrm>
            <a:custGeom>
              <a:rect b="b" l="l" r="r" t="t"/>
              <a:pathLst>
                <a:path extrusionOk="0" h="167" w="191">
                  <a:moveTo>
                    <a:pt x="0" y="0"/>
                  </a:moveTo>
                  <a:lnTo>
                    <a:pt x="0" y="0"/>
                  </a:lnTo>
                  <a:cubicBezTo>
                    <a:pt x="48" y="72"/>
                    <a:pt x="143" y="143"/>
                    <a:pt x="191" y="167"/>
                  </a:cubicBezTo>
                  <a:lnTo>
                    <a:pt x="179" y="131"/>
                  </a:lnTo>
                  <a:cubicBezTo>
                    <a:pt x="107" y="95"/>
                    <a:pt x="60"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13"/>
            <p:cNvSpPr/>
            <p:nvPr/>
          </p:nvSpPr>
          <p:spPr>
            <a:xfrm>
              <a:off x="5400075" y="2364400"/>
              <a:ext cx="2400" cy="1825"/>
            </a:xfrm>
            <a:custGeom>
              <a:rect b="b" l="l" r="r" t="t"/>
              <a:pathLst>
                <a:path extrusionOk="0" h="73" w="96">
                  <a:moveTo>
                    <a:pt x="24" y="1"/>
                  </a:moveTo>
                  <a:lnTo>
                    <a:pt x="24" y="1"/>
                  </a:lnTo>
                  <a:cubicBezTo>
                    <a:pt x="72" y="60"/>
                    <a:pt x="0" y="25"/>
                    <a:pt x="48" y="72"/>
                  </a:cubicBezTo>
                  <a:lnTo>
                    <a:pt x="95" y="60"/>
                  </a:lnTo>
                  <a:cubicBezTo>
                    <a:pt x="85" y="42"/>
                    <a:pt x="79" y="36"/>
                    <a:pt x="76" y="36"/>
                  </a:cubicBezTo>
                  <a:cubicBezTo>
                    <a:pt x="71" y="36"/>
                    <a:pt x="75" y="62"/>
                    <a:pt x="65" y="62"/>
                  </a:cubicBezTo>
                  <a:cubicBezTo>
                    <a:pt x="63" y="62"/>
                    <a:pt x="62" y="61"/>
                    <a:pt x="60" y="60"/>
                  </a:cubicBezTo>
                  <a:cubicBezTo>
                    <a:pt x="48" y="37"/>
                    <a:pt x="48" y="13"/>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13"/>
            <p:cNvSpPr/>
            <p:nvPr/>
          </p:nvSpPr>
          <p:spPr>
            <a:xfrm>
              <a:off x="5405425" y="2368450"/>
              <a:ext cx="1800" cy="2825"/>
            </a:xfrm>
            <a:custGeom>
              <a:rect b="b" l="l" r="r" t="t"/>
              <a:pathLst>
                <a:path extrusionOk="0" h="113" w="72">
                  <a:moveTo>
                    <a:pt x="32" y="1"/>
                  </a:moveTo>
                  <a:cubicBezTo>
                    <a:pt x="15" y="1"/>
                    <a:pt x="26" y="45"/>
                    <a:pt x="1" y="53"/>
                  </a:cubicBezTo>
                  <a:cubicBezTo>
                    <a:pt x="24" y="77"/>
                    <a:pt x="36" y="89"/>
                    <a:pt x="60" y="113"/>
                  </a:cubicBezTo>
                  <a:cubicBezTo>
                    <a:pt x="60" y="77"/>
                    <a:pt x="60" y="53"/>
                    <a:pt x="72" y="29"/>
                  </a:cubicBezTo>
                  <a:cubicBezTo>
                    <a:pt x="51" y="8"/>
                    <a:pt x="39"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13"/>
            <p:cNvSpPr/>
            <p:nvPr/>
          </p:nvSpPr>
          <p:spPr>
            <a:xfrm>
              <a:off x="5406325" y="2372450"/>
              <a:ext cx="3300" cy="1500"/>
            </a:xfrm>
            <a:custGeom>
              <a:rect b="b" l="l" r="r" t="t"/>
              <a:pathLst>
                <a:path extrusionOk="0" h="60" w="132">
                  <a:moveTo>
                    <a:pt x="0" y="0"/>
                  </a:moveTo>
                  <a:lnTo>
                    <a:pt x="0" y="12"/>
                  </a:lnTo>
                  <a:cubicBezTo>
                    <a:pt x="48" y="24"/>
                    <a:pt x="84" y="36"/>
                    <a:pt x="131" y="60"/>
                  </a:cubicBezTo>
                  <a:cubicBezTo>
                    <a:pt x="60" y="24"/>
                    <a:pt x="60"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13"/>
            <p:cNvSpPr/>
            <p:nvPr/>
          </p:nvSpPr>
          <p:spPr>
            <a:xfrm>
              <a:off x="5434750" y="2399200"/>
              <a:ext cx="1500" cy="1275"/>
            </a:xfrm>
            <a:custGeom>
              <a:rect b="b" l="l" r="r" t="t"/>
              <a:pathLst>
                <a:path extrusionOk="0" h="51" w="60">
                  <a:moveTo>
                    <a:pt x="16" y="1"/>
                  </a:moveTo>
                  <a:cubicBezTo>
                    <a:pt x="12" y="1"/>
                    <a:pt x="12" y="4"/>
                    <a:pt x="18" y="14"/>
                  </a:cubicBezTo>
                  <a:cubicBezTo>
                    <a:pt x="1" y="23"/>
                    <a:pt x="48" y="51"/>
                    <a:pt x="55" y="51"/>
                  </a:cubicBezTo>
                  <a:cubicBezTo>
                    <a:pt x="57" y="51"/>
                    <a:pt x="55" y="47"/>
                    <a:pt x="42" y="38"/>
                  </a:cubicBezTo>
                  <a:cubicBezTo>
                    <a:pt x="59" y="29"/>
                    <a:pt x="25" y="1"/>
                    <a:pt x="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13"/>
            <p:cNvSpPr/>
            <p:nvPr/>
          </p:nvSpPr>
          <p:spPr>
            <a:xfrm>
              <a:off x="5431625" y="2387875"/>
              <a:ext cx="4775" cy="1275"/>
            </a:xfrm>
            <a:custGeom>
              <a:rect b="b" l="l" r="r" t="t"/>
              <a:pathLst>
                <a:path extrusionOk="0" h="51" w="191">
                  <a:moveTo>
                    <a:pt x="13" y="1"/>
                  </a:moveTo>
                  <a:cubicBezTo>
                    <a:pt x="5" y="1"/>
                    <a:pt x="0" y="4"/>
                    <a:pt x="0" y="14"/>
                  </a:cubicBezTo>
                  <a:cubicBezTo>
                    <a:pt x="24" y="38"/>
                    <a:pt x="143" y="50"/>
                    <a:pt x="191" y="50"/>
                  </a:cubicBezTo>
                  <a:cubicBezTo>
                    <a:pt x="155" y="50"/>
                    <a:pt x="107" y="26"/>
                    <a:pt x="72" y="14"/>
                  </a:cubicBezTo>
                  <a:cubicBezTo>
                    <a:pt x="44" y="7"/>
                    <a:pt x="25"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13"/>
            <p:cNvSpPr/>
            <p:nvPr/>
          </p:nvSpPr>
          <p:spPr>
            <a:xfrm>
              <a:off x="5482525" y="2381375"/>
              <a:ext cx="2700" cy="2700"/>
            </a:xfrm>
            <a:custGeom>
              <a:rect b="b" l="l" r="r" t="t"/>
              <a:pathLst>
                <a:path extrusionOk="0" h="108" w="108">
                  <a:moveTo>
                    <a:pt x="107" y="0"/>
                  </a:moveTo>
                  <a:cubicBezTo>
                    <a:pt x="95" y="12"/>
                    <a:pt x="60" y="12"/>
                    <a:pt x="72" y="36"/>
                  </a:cubicBezTo>
                  <a:cubicBezTo>
                    <a:pt x="48" y="36"/>
                    <a:pt x="0" y="84"/>
                    <a:pt x="0" y="108"/>
                  </a:cubicBezTo>
                  <a:cubicBezTo>
                    <a:pt x="36" y="72"/>
                    <a:pt x="72" y="48"/>
                    <a:pt x="1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13"/>
            <p:cNvSpPr/>
            <p:nvPr/>
          </p:nvSpPr>
          <p:spPr>
            <a:xfrm>
              <a:off x="5492650" y="2375725"/>
              <a:ext cx="1800" cy="1500"/>
            </a:xfrm>
            <a:custGeom>
              <a:rect b="b" l="l" r="r" t="t"/>
              <a:pathLst>
                <a:path extrusionOk="0" h="60" w="72">
                  <a:moveTo>
                    <a:pt x="48" y="0"/>
                  </a:moveTo>
                  <a:cubicBezTo>
                    <a:pt x="36" y="36"/>
                    <a:pt x="0" y="48"/>
                    <a:pt x="24" y="60"/>
                  </a:cubicBezTo>
                  <a:cubicBezTo>
                    <a:pt x="48" y="60"/>
                    <a:pt x="71" y="0"/>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13"/>
            <p:cNvSpPr/>
            <p:nvPr/>
          </p:nvSpPr>
          <p:spPr>
            <a:xfrm>
              <a:off x="5522400" y="2297600"/>
              <a:ext cx="1525" cy="1650"/>
            </a:xfrm>
            <a:custGeom>
              <a:rect b="b" l="l" r="r" t="t"/>
              <a:pathLst>
                <a:path extrusionOk="0" h="66" w="61">
                  <a:moveTo>
                    <a:pt x="21" y="1"/>
                  </a:moveTo>
                  <a:cubicBezTo>
                    <a:pt x="15" y="1"/>
                    <a:pt x="8" y="6"/>
                    <a:pt x="1" y="18"/>
                  </a:cubicBezTo>
                  <a:cubicBezTo>
                    <a:pt x="24" y="65"/>
                    <a:pt x="24" y="30"/>
                    <a:pt x="60" y="65"/>
                  </a:cubicBezTo>
                  <a:cubicBezTo>
                    <a:pt x="44" y="25"/>
                    <a:pt x="33" y="1"/>
                    <a:pt x="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13"/>
            <p:cNvSpPr/>
            <p:nvPr/>
          </p:nvSpPr>
          <p:spPr>
            <a:xfrm>
              <a:off x="5521500" y="2295050"/>
              <a:ext cx="325" cy="1525"/>
            </a:xfrm>
            <a:custGeom>
              <a:rect b="b" l="l" r="r" t="t"/>
              <a:pathLst>
                <a:path extrusionOk="0" h="61" w="13">
                  <a:moveTo>
                    <a:pt x="13" y="1"/>
                  </a:moveTo>
                  <a:lnTo>
                    <a:pt x="1" y="60"/>
                  </a:lnTo>
                  <a:lnTo>
                    <a:pt x="13" y="36"/>
                  </a:ln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13"/>
            <p:cNvSpPr/>
            <p:nvPr/>
          </p:nvSpPr>
          <p:spPr>
            <a:xfrm>
              <a:off x="5517650" y="2287500"/>
              <a:ext cx="600" cy="425"/>
            </a:xfrm>
            <a:custGeom>
              <a:rect b="b" l="l" r="r" t="t"/>
              <a:pathLst>
                <a:path extrusionOk="0" h="17" w="24">
                  <a:moveTo>
                    <a:pt x="3" y="0"/>
                  </a:moveTo>
                  <a:cubicBezTo>
                    <a:pt x="1" y="0"/>
                    <a:pt x="0" y="2"/>
                    <a:pt x="0" y="5"/>
                  </a:cubicBezTo>
                  <a:cubicBezTo>
                    <a:pt x="12" y="5"/>
                    <a:pt x="12" y="17"/>
                    <a:pt x="24" y="17"/>
                  </a:cubicBezTo>
                  <a:cubicBezTo>
                    <a:pt x="16" y="9"/>
                    <a:pt x="7"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13"/>
            <p:cNvSpPr/>
            <p:nvPr/>
          </p:nvSpPr>
          <p:spPr>
            <a:xfrm>
              <a:off x="5518525" y="2288225"/>
              <a:ext cx="625" cy="600"/>
            </a:xfrm>
            <a:custGeom>
              <a:rect b="b" l="l" r="r" t="t"/>
              <a:pathLst>
                <a:path extrusionOk="0" h="24" w="25">
                  <a:moveTo>
                    <a:pt x="1" y="0"/>
                  </a:moveTo>
                  <a:cubicBezTo>
                    <a:pt x="1" y="12"/>
                    <a:pt x="13" y="12"/>
                    <a:pt x="1" y="24"/>
                  </a:cubicBezTo>
                  <a:lnTo>
                    <a:pt x="25" y="24"/>
                  </a:lnTo>
                  <a:cubicBezTo>
                    <a:pt x="13" y="12"/>
                    <a:pt x="1"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13"/>
            <p:cNvSpPr/>
            <p:nvPr/>
          </p:nvSpPr>
          <p:spPr>
            <a:xfrm>
              <a:off x="5516150" y="2285225"/>
              <a:ext cx="1525" cy="2375"/>
            </a:xfrm>
            <a:custGeom>
              <a:rect b="b" l="l" r="r" t="t"/>
              <a:pathLst>
                <a:path extrusionOk="0" h="95" w="61">
                  <a:moveTo>
                    <a:pt x="1" y="1"/>
                  </a:moveTo>
                  <a:lnTo>
                    <a:pt x="1" y="84"/>
                  </a:lnTo>
                  <a:cubicBezTo>
                    <a:pt x="10" y="92"/>
                    <a:pt x="16" y="95"/>
                    <a:pt x="19" y="95"/>
                  </a:cubicBezTo>
                  <a:cubicBezTo>
                    <a:pt x="35" y="95"/>
                    <a:pt x="3" y="30"/>
                    <a:pt x="36" y="30"/>
                  </a:cubicBezTo>
                  <a:cubicBezTo>
                    <a:pt x="42" y="30"/>
                    <a:pt x="50" y="32"/>
                    <a:pt x="60" y="37"/>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13"/>
            <p:cNvSpPr/>
            <p:nvPr/>
          </p:nvSpPr>
          <p:spPr>
            <a:xfrm>
              <a:off x="5509300" y="2280475"/>
              <a:ext cx="2125" cy="2100"/>
            </a:xfrm>
            <a:custGeom>
              <a:rect b="b" l="l" r="r" t="t"/>
              <a:pathLst>
                <a:path extrusionOk="0" h="84" w="85">
                  <a:moveTo>
                    <a:pt x="1" y="0"/>
                  </a:moveTo>
                  <a:lnTo>
                    <a:pt x="1" y="0"/>
                  </a:lnTo>
                  <a:cubicBezTo>
                    <a:pt x="25" y="24"/>
                    <a:pt x="13" y="84"/>
                    <a:pt x="60" y="84"/>
                  </a:cubicBezTo>
                  <a:cubicBezTo>
                    <a:pt x="84" y="84"/>
                    <a:pt x="37"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13"/>
            <p:cNvSpPr/>
            <p:nvPr/>
          </p:nvSpPr>
          <p:spPr>
            <a:xfrm>
              <a:off x="5494075" y="2263725"/>
              <a:ext cx="2150" cy="1600"/>
            </a:xfrm>
            <a:custGeom>
              <a:rect b="b" l="l" r="r" t="t"/>
              <a:pathLst>
                <a:path extrusionOk="0" h="64" w="86">
                  <a:moveTo>
                    <a:pt x="49" y="1"/>
                  </a:moveTo>
                  <a:cubicBezTo>
                    <a:pt x="22" y="1"/>
                    <a:pt x="0" y="22"/>
                    <a:pt x="39" y="50"/>
                  </a:cubicBezTo>
                  <a:lnTo>
                    <a:pt x="39" y="50"/>
                  </a:lnTo>
                  <a:cubicBezTo>
                    <a:pt x="46" y="39"/>
                    <a:pt x="36" y="4"/>
                    <a:pt x="57" y="4"/>
                  </a:cubicBezTo>
                  <a:cubicBezTo>
                    <a:pt x="63" y="4"/>
                    <a:pt x="72" y="7"/>
                    <a:pt x="86" y="15"/>
                  </a:cubicBezTo>
                  <a:cubicBezTo>
                    <a:pt x="76" y="5"/>
                    <a:pt x="62" y="1"/>
                    <a:pt x="49" y="1"/>
                  </a:cubicBezTo>
                  <a:close/>
                  <a:moveTo>
                    <a:pt x="39" y="50"/>
                  </a:moveTo>
                  <a:cubicBezTo>
                    <a:pt x="39" y="50"/>
                    <a:pt x="39" y="51"/>
                    <a:pt x="38" y="51"/>
                  </a:cubicBezTo>
                  <a:lnTo>
                    <a:pt x="62" y="63"/>
                  </a:lnTo>
                  <a:cubicBezTo>
                    <a:pt x="53" y="59"/>
                    <a:pt x="45" y="54"/>
                    <a:pt x="39" y="5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13"/>
            <p:cNvSpPr/>
            <p:nvPr/>
          </p:nvSpPr>
          <p:spPr>
            <a:xfrm>
              <a:off x="5478950" y="2256950"/>
              <a:ext cx="2400" cy="1050"/>
            </a:xfrm>
            <a:custGeom>
              <a:rect b="b" l="l" r="r" t="t"/>
              <a:pathLst>
                <a:path extrusionOk="0" h="42" w="96">
                  <a:moveTo>
                    <a:pt x="0" y="1"/>
                  </a:moveTo>
                  <a:lnTo>
                    <a:pt x="12" y="25"/>
                  </a:lnTo>
                  <a:cubicBezTo>
                    <a:pt x="38" y="33"/>
                    <a:pt x="69" y="41"/>
                    <a:pt x="85" y="41"/>
                  </a:cubicBezTo>
                  <a:cubicBezTo>
                    <a:pt x="92" y="41"/>
                    <a:pt x="96" y="40"/>
                    <a:pt x="96" y="36"/>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13"/>
            <p:cNvSpPr/>
            <p:nvPr/>
          </p:nvSpPr>
          <p:spPr>
            <a:xfrm>
              <a:off x="5477750" y="2261725"/>
              <a:ext cx="3000" cy="2100"/>
            </a:xfrm>
            <a:custGeom>
              <a:rect b="b" l="l" r="r" t="t"/>
              <a:pathLst>
                <a:path extrusionOk="0" h="84" w="120">
                  <a:moveTo>
                    <a:pt x="1" y="0"/>
                  </a:moveTo>
                  <a:cubicBezTo>
                    <a:pt x="1" y="60"/>
                    <a:pt x="72" y="36"/>
                    <a:pt x="120" y="84"/>
                  </a:cubicBezTo>
                  <a:cubicBezTo>
                    <a:pt x="72" y="36"/>
                    <a:pt x="72" y="3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13"/>
            <p:cNvSpPr/>
            <p:nvPr/>
          </p:nvSpPr>
          <p:spPr>
            <a:xfrm>
              <a:off x="5477450" y="2254500"/>
              <a:ext cx="2350" cy="1300"/>
            </a:xfrm>
            <a:custGeom>
              <a:rect b="b" l="l" r="r" t="t"/>
              <a:pathLst>
                <a:path extrusionOk="0" h="52" w="94">
                  <a:moveTo>
                    <a:pt x="17" y="0"/>
                  </a:moveTo>
                  <a:cubicBezTo>
                    <a:pt x="11" y="0"/>
                    <a:pt x="5" y="1"/>
                    <a:pt x="1" y="3"/>
                  </a:cubicBezTo>
                  <a:cubicBezTo>
                    <a:pt x="37" y="3"/>
                    <a:pt x="72" y="27"/>
                    <a:pt x="84" y="51"/>
                  </a:cubicBezTo>
                  <a:cubicBezTo>
                    <a:pt x="94" y="22"/>
                    <a:pt x="47" y="0"/>
                    <a:pt x="1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13"/>
            <p:cNvSpPr/>
            <p:nvPr/>
          </p:nvSpPr>
          <p:spPr>
            <a:xfrm>
              <a:off x="5468825" y="2250925"/>
              <a:ext cx="8350" cy="3675"/>
            </a:xfrm>
            <a:custGeom>
              <a:rect b="b" l="l" r="r" t="t"/>
              <a:pathLst>
                <a:path extrusionOk="0" h="147" w="334">
                  <a:moveTo>
                    <a:pt x="39" y="1"/>
                  </a:moveTo>
                  <a:cubicBezTo>
                    <a:pt x="29" y="1"/>
                    <a:pt x="21" y="2"/>
                    <a:pt x="12" y="4"/>
                  </a:cubicBezTo>
                  <a:cubicBezTo>
                    <a:pt x="24" y="27"/>
                    <a:pt x="36" y="87"/>
                    <a:pt x="1" y="99"/>
                  </a:cubicBezTo>
                  <a:cubicBezTo>
                    <a:pt x="21" y="103"/>
                    <a:pt x="41" y="105"/>
                    <a:pt x="60" y="105"/>
                  </a:cubicBezTo>
                  <a:cubicBezTo>
                    <a:pt x="94" y="105"/>
                    <a:pt x="124" y="100"/>
                    <a:pt x="148" y="100"/>
                  </a:cubicBezTo>
                  <a:cubicBezTo>
                    <a:pt x="181" y="100"/>
                    <a:pt x="204" y="108"/>
                    <a:pt x="215" y="146"/>
                  </a:cubicBezTo>
                  <a:lnTo>
                    <a:pt x="334" y="111"/>
                  </a:lnTo>
                  <a:cubicBezTo>
                    <a:pt x="312" y="98"/>
                    <a:pt x="295" y="94"/>
                    <a:pt x="282" y="94"/>
                  </a:cubicBezTo>
                  <a:cubicBezTo>
                    <a:pt x="257" y="94"/>
                    <a:pt x="244" y="109"/>
                    <a:pt x="223" y="109"/>
                  </a:cubicBezTo>
                  <a:cubicBezTo>
                    <a:pt x="214" y="109"/>
                    <a:pt x="204" y="107"/>
                    <a:pt x="191" y="99"/>
                  </a:cubicBezTo>
                  <a:cubicBezTo>
                    <a:pt x="167" y="75"/>
                    <a:pt x="215" y="87"/>
                    <a:pt x="191" y="63"/>
                  </a:cubicBezTo>
                  <a:cubicBezTo>
                    <a:pt x="142" y="24"/>
                    <a:pt x="84" y="1"/>
                    <a:pt x="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13"/>
            <p:cNvSpPr/>
            <p:nvPr/>
          </p:nvSpPr>
          <p:spPr>
            <a:xfrm>
              <a:off x="5474175" y="2258150"/>
              <a:ext cx="3000" cy="1200"/>
            </a:xfrm>
            <a:custGeom>
              <a:rect b="b" l="l" r="r" t="t"/>
              <a:pathLst>
                <a:path extrusionOk="0" h="48" w="120">
                  <a:moveTo>
                    <a:pt x="84" y="0"/>
                  </a:moveTo>
                  <a:cubicBezTo>
                    <a:pt x="84" y="10"/>
                    <a:pt x="76" y="14"/>
                    <a:pt x="63" y="14"/>
                  </a:cubicBezTo>
                  <a:cubicBezTo>
                    <a:pt x="46" y="14"/>
                    <a:pt x="21" y="7"/>
                    <a:pt x="1" y="0"/>
                  </a:cubicBezTo>
                  <a:lnTo>
                    <a:pt x="1" y="0"/>
                  </a:lnTo>
                  <a:cubicBezTo>
                    <a:pt x="1" y="40"/>
                    <a:pt x="31" y="47"/>
                    <a:pt x="61" y="47"/>
                  </a:cubicBezTo>
                  <a:cubicBezTo>
                    <a:pt x="76" y="47"/>
                    <a:pt x="90" y="45"/>
                    <a:pt x="102" y="45"/>
                  </a:cubicBezTo>
                  <a:cubicBezTo>
                    <a:pt x="109" y="45"/>
                    <a:pt x="116" y="46"/>
                    <a:pt x="120" y="48"/>
                  </a:cubicBezTo>
                  <a:cubicBezTo>
                    <a:pt x="108" y="24"/>
                    <a:pt x="96" y="12"/>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13"/>
            <p:cNvSpPr/>
            <p:nvPr/>
          </p:nvSpPr>
          <p:spPr>
            <a:xfrm>
              <a:off x="5455425" y="2249225"/>
              <a:ext cx="3300" cy="325"/>
            </a:xfrm>
            <a:custGeom>
              <a:rect b="b" l="l" r="r" t="t"/>
              <a:pathLst>
                <a:path extrusionOk="0" h="13" w="132">
                  <a:moveTo>
                    <a:pt x="1" y="0"/>
                  </a:moveTo>
                  <a:lnTo>
                    <a:pt x="48" y="12"/>
                  </a:lnTo>
                  <a:lnTo>
                    <a:pt x="132" y="12"/>
                  </a:lnTo>
                  <a:cubicBezTo>
                    <a:pt x="84" y="12"/>
                    <a:pt x="48"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13"/>
            <p:cNvSpPr/>
            <p:nvPr/>
          </p:nvSpPr>
          <p:spPr>
            <a:xfrm>
              <a:off x="5454250" y="2248325"/>
              <a:ext cx="2700" cy="325"/>
            </a:xfrm>
            <a:custGeom>
              <a:rect b="b" l="l" r="r" t="t"/>
              <a:pathLst>
                <a:path extrusionOk="0" h="13" w="108">
                  <a:moveTo>
                    <a:pt x="107" y="0"/>
                  </a:moveTo>
                  <a:cubicBezTo>
                    <a:pt x="72" y="0"/>
                    <a:pt x="36" y="12"/>
                    <a:pt x="0" y="12"/>
                  </a:cubicBezTo>
                  <a:lnTo>
                    <a:pt x="107" y="12"/>
                  </a:lnTo>
                  <a:lnTo>
                    <a:pt x="10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13"/>
            <p:cNvSpPr/>
            <p:nvPr/>
          </p:nvSpPr>
          <p:spPr>
            <a:xfrm>
              <a:off x="5453650" y="2247725"/>
              <a:ext cx="2400" cy="25"/>
            </a:xfrm>
            <a:custGeom>
              <a:rect b="b" l="l" r="r" t="t"/>
              <a:pathLst>
                <a:path extrusionOk="0" h="1" w="96">
                  <a:moveTo>
                    <a:pt x="0" y="1"/>
                  </a:moveTo>
                  <a:lnTo>
                    <a:pt x="12" y="1"/>
                  </a:lnTo>
                  <a:lnTo>
                    <a:pt x="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13"/>
            <p:cNvSpPr/>
            <p:nvPr/>
          </p:nvSpPr>
          <p:spPr>
            <a:xfrm>
              <a:off x="5447100" y="2246250"/>
              <a:ext cx="3000" cy="1000"/>
            </a:xfrm>
            <a:custGeom>
              <a:rect b="b" l="l" r="r" t="t"/>
              <a:pathLst>
                <a:path extrusionOk="0" h="40" w="120">
                  <a:moveTo>
                    <a:pt x="0" y="0"/>
                  </a:moveTo>
                  <a:lnTo>
                    <a:pt x="24" y="24"/>
                  </a:lnTo>
                  <a:cubicBezTo>
                    <a:pt x="48" y="24"/>
                    <a:pt x="82" y="40"/>
                    <a:pt x="103" y="40"/>
                  </a:cubicBezTo>
                  <a:cubicBezTo>
                    <a:pt x="113" y="40"/>
                    <a:pt x="119" y="36"/>
                    <a:pt x="119" y="24"/>
                  </a:cubicBezTo>
                  <a:lnTo>
                    <a:pt x="119" y="24"/>
                  </a:lnTo>
                  <a:cubicBezTo>
                    <a:pt x="110" y="27"/>
                    <a:pt x="99" y="29"/>
                    <a:pt x="87" y="29"/>
                  </a:cubicBezTo>
                  <a:cubicBezTo>
                    <a:pt x="54" y="29"/>
                    <a:pt x="1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13"/>
            <p:cNvSpPr/>
            <p:nvPr/>
          </p:nvSpPr>
          <p:spPr>
            <a:xfrm>
              <a:off x="5425375" y="2259925"/>
              <a:ext cx="1200" cy="1225"/>
            </a:xfrm>
            <a:custGeom>
              <a:rect b="b" l="l" r="r" t="t"/>
              <a:pathLst>
                <a:path extrusionOk="0" h="49" w="48">
                  <a:moveTo>
                    <a:pt x="3" y="42"/>
                  </a:moveTo>
                  <a:cubicBezTo>
                    <a:pt x="1" y="44"/>
                    <a:pt x="0" y="46"/>
                    <a:pt x="0" y="48"/>
                  </a:cubicBezTo>
                  <a:lnTo>
                    <a:pt x="3" y="42"/>
                  </a:lnTo>
                  <a:close/>
                  <a:moveTo>
                    <a:pt x="24" y="1"/>
                  </a:moveTo>
                  <a:lnTo>
                    <a:pt x="3" y="42"/>
                  </a:lnTo>
                  <a:lnTo>
                    <a:pt x="3" y="42"/>
                  </a:lnTo>
                  <a:cubicBezTo>
                    <a:pt x="6" y="40"/>
                    <a:pt x="9" y="39"/>
                    <a:pt x="14" y="39"/>
                  </a:cubicBezTo>
                  <a:cubicBezTo>
                    <a:pt x="21" y="39"/>
                    <a:pt x="30" y="42"/>
                    <a:pt x="36" y="48"/>
                  </a:cubicBezTo>
                  <a:cubicBezTo>
                    <a:pt x="48" y="25"/>
                    <a:pt x="36" y="13"/>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13"/>
            <p:cNvSpPr/>
            <p:nvPr/>
          </p:nvSpPr>
          <p:spPr>
            <a:xfrm>
              <a:off x="5420600" y="2259575"/>
              <a:ext cx="4800" cy="1275"/>
            </a:xfrm>
            <a:custGeom>
              <a:rect b="b" l="l" r="r" t="t"/>
              <a:pathLst>
                <a:path extrusionOk="0" h="51" w="192">
                  <a:moveTo>
                    <a:pt x="84" y="3"/>
                  </a:moveTo>
                  <a:lnTo>
                    <a:pt x="60" y="15"/>
                  </a:lnTo>
                  <a:cubicBezTo>
                    <a:pt x="61" y="15"/>
                    <a:pt x="62" y="15"/>
                    <a:pt x="62" y="15"/>
                  </a:cubicBezTo>
                  <a:lnTo>
                    <a:pt x="62" y="15"/>
                  </a:lnTo>
                  <a:lnTo>
                    <a:pt x="84" y="3"/>
                  </a:lnTo>
                  <a:close/>
                  <a:moveTo>
                    <a:pt x="175" y="0"/>
                  </a:moveTo>
                  <a:cubicBezTo>
                    <a:pt x="147" y="0"/>
                    <a:pt x="115" y="17"/>
                    <a:pt x="81" y="17"/>
                  </a:cubicBezTo>
                  <a:cubicBezTo>
                    <a:pt x="75" y="17"/>
                    <a:pt x="69" y="17"/>
                    <a:pt x="62" y="15"/>
                  </a:cubicBezTo>
                  <a:lnTo>
                    <a:pt x="62" y="15"/>
                  </a:lnTo>
                  <a:lnTo>
                    <a:pt x="1" y="50"/>
                  </a:lnTo>
                  <a:cubicBezTo>
                    <a:pt x="96" y="50"/>
                    <a:pt x="108" y="15"/>
                    <a:pt x="191" y="3"/>
                  </a:cubicBezTo>
                  <a:cubicBezTo>
                    <a:pt x="186" y="1"/>
                    <a:pt x="181" y="0"/>
                    <a:pt x="1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13"/>
            <p:cNvSpPr/>
            <p:nvPr/>
          </p:nvSpPr>
          <p:spPr>
            <a:xfrm>
              <a:off x="5375850" y="2266475"/>
              <a:ext cx="6375" cy="4225"/>
            </a:xfrm>
            <a:custGeom>
              <a:rect b="b" l="l" r="r" t="t"/>
              <a:pathLst>
                <a:path extrusionOk="0" h="169" w="255">
                  <a:moveTo>
                    <a:pt x="255" y="1"/>
                  </a:moveTo>
                  <a:lnTo>
                    <a:pt x="255" y="1"/>
                  </a:lnTo>
                  <a:cubicBezTo>
                    <a:pt x="183" y="48"/>
                    <a:pt x="112" y="72"/>
                    <a:pt x="17" y="108"/>
                  </a:cubicBezTo>
                  <a:cubicBezTo>
                    <a:pt x="38" y="119"/>
                    <a:pt x="1" y="169"/>
                    <a:pt x="12" y="169"/>
                  </a:cubicBezTo>
                  <a:cubicBezTo>
                    <a:pt x="13" y="169"/>
                    <a:pt x="15" y="168"/>
                    <a:pt x="17" y="167"/>
                  </a:cubicBezTo>
                  <a:lnTo>
                    <a:pt x="112" y="96"/>
                  </a:lnTo>
                  <a:lnTo>
                    <a:pt x="112" y="132"/>
                  </a:lnTo>
                  <a:cubicBezTo>
                    <a:pt x="183" y="120"/>
                    <a:pt x="136" y="72"/>
                    <a:pt x="219" y="60"/>
                  </a:cubicBezTo>
                  <a:cubicBezTo>
                    <a:pt x="219" y="25"/>
                    <a:pt x="207" y="36"/>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13"/>
            <p:cNvSpPr/>
            <p:nvPr/>
          </p:nvSpPr>
          <p:spPr>
            <a:xfrm>
              <a:off x="5290825" y="2334350"/>
              <a:ext cx="325" cy="25"/>
            </a:xfrm>
            <a:custGeom>
              <a:rect b="b" l="l" r="r" t="t"/>
              <a:pathLst>
                <a:path extrusionOk="0" h="1" w="13">
                  <a:moveTo>
                    <a:pt x="1" y="0"/>
                  </a:moveTo>
                  <a:cubicBezTo>
                    <a:pt x="13" y="0"/>
                    <a:pt x="13" y="0"/>
                    <a:pt x="13" y="0"/>
                  </a:cubicBezTo>
                  <a:cubicBezTo>
                    <a:pt x="13" y="0"/>
                    <a:pt x="13"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13"/>
            <p:cNvSpPr/>
            <p:nvPr/>
          </p:nvSpPr>
          <p:spPr>
            <a:xfrm>
              <a:off x="5289725" y="2334125"/>
              <a:ext cx="1125" cy="975"/>
            </a:xfrm>
            <a:custGeom>
              <a:rect b="b" l="l" r="r" t="t"/>
              <a:pathLst>
                <a:path extrusionOk="0" h="39" w="45">
                  <a:moveTo>
                    <a:pt x="31" y="0"/>
                  </a:moveTo>
                  <a:cubicBezTo>
                    <a:pt x="24" y="0"/>
                    <a:pt x="15" y="3"/>
                    <a:pt x="9" y="9"/>
                  </a:cubicBezTo>
                  <a:cubicBezTo>
                    <a:pt x="0" y="31"/>
                    <a:pt x="3" y="39"/>
                    <a:pt x="9" y="39"/>
                  </a:cubicBezTo>
                  <a:cubicBezTo>
                    <a:pt x="21" y="39"/>
                    <a:pt x="45" y="17"/>
                    <a:pt x="45" y="9"/>
                  </a:cubicBezTo>
                  <a:cubicBezTo>
                    <a:pt x="45" y="3"/>
                    <a:pt x="39"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13"/>
            <p:cNvSpPr/>
            <p:nvPr/>
          </p:nvSpPr>
          <p:spPr>
            <a:xfrm>
              <a:off x="5534025" y="2189500"/>
              <a:ext cx="450" cy="500"/>
            </a:xfrm>
            <a:custGeom>
              <a:rect b="b" l="l" r="r" t="t"/>
              <a:pathLst>
                <a:path extrusionOk="0" h="20" w="18">
                  <a:moveTo>
                    <a:pt x="16" y="1"/>
                  </a:moveTo>
                  <a:cubicBezTo>
                    <a:pt x="14" y="1"/>
                    <a:pt x="7" y="13"/>
                    <a:pt x="0" y="20"/>
                  </a:cubicBezTo>
                  <a:lnTo>
                    <a:pt x="12" y="20"/>
                  </a:lnTo>
                  <a:cubicBezTo>
                    <a:pt x="17" y="6"/>
                    <a:pt x="18" y="1"/>
                    <a:pt x="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3"/>
            <p:cNvSpPr/>
            <p:nvPr/>
          </p:nvSpPr>
          <p:spPr>
            <a:xfrm>
              <a:off x="5533725" y="2189675"/>
              <a:ext cx="300" cy="325"/>
            </a:xfrm>
            <a:custGeom>
              <a:rect b="b" l="l" r="r" t="t"/>
              <a:pathLst>
                <a:path extrusionOk="0" h="13" w="12">
                  <a:moveTo>
                    <a:pt x="0" y="1"/>
                  </a:moveTo>
                  <a:cubicBezTo>
                    <a:pt x="0" y="13"/>
                    <a:pt x="12" y="13"/>
                    <a:pt x="12" y="1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13"/>
            <p:cNvSpPr/>
            <p:nvPr/>
          </p:nvSpPr>
          <p:spPr>
            <a:xfrm>
              <a:off x="5503650" y="2201300"/>
              <a:ext cx="25" cy="325"/>
            </a:xfrm>
            <a:custGeom>
              <a:rect b="b" l="l" r="r" t="t"/>
              <a:pathLst>
                <a:path extrusionOk="0" h="13" w="1">
                  <a:moveTo>
                    <a:pt x="1" y="0"/>
                  </a:moveTo>
                  <a:cubicBezTo>
                    <a:pt x="1" y="0"/>
                    <a:pt x="1" y="0"/>
                    <a:pt x="1" y="0"/>
                  </a:cubicBezTo>
                  <a:cubicBezTo>
                    <a:pt x="1" y="0"/>
                    <a:pt x="1"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13"/>
            <p:cNvSpPr/>
            <p:nvPr/>
          </p:nvSpPr>
          <p:spPr>
            <a:xfrm>
              <a:off x="5496200" y="2204275"/>
              <a:ext cx="325" cy="325"/>
            </a:xfrm>
            <a:custGeom>
              <a:rect b="b" l="l" r="r" t="t"/>
              <a:pathLst>
                <a:path extrusionOk="0" h="13" w="13">
                  <a:moveTo>
                    <a:pt x="1" y="0"/>
                  </a:moveTo>
                  <a:cubicBezTo>
                    <a:pt x="1" y="12"/>
                    <a:pt x="13" y="12"/>
                    <a:pt x="13" y="12"/>
                  </a:cubicBezTo>
                  <a:cubicBezTo>
                    <a:pt x="13" y="12"/>
                    <a:pt x="13" y="1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13"/>
            <p:cNvSpPr/>
            <p:nvPr/>
          </p:nvSpPr>
          <p:spPr>
            <a:xfrm>
              <a:off x="5507525" y="2197725"/>
              <a:ext cx="625" cy="325"/>
            </a:xfrm>
            <a:custGeom>
              <a:rect b="b" l="l" r="r" t="t"/>
              <a:pathLst>
                <a:path extrusionOk="0" h="13" w="25">
                  <a:moveTo>
                    <a:pt x="0" y="0"/>
                  </a:moveTo>
                  <a:cubicBezTo>
                    <a:pt x="12" y="12"/>
                    <a:pt x="12" y="12"/>
                    <a:pt x="24" y="12"/>
                  </a:cubicBezTo>
                  <a:cubicBezTo>
                    <a:pt x="12" y="0"/>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13"/>
            <p:cNvSpPr/>
            <p:nvPr/>
          </p:nvSpPr>
          <p:spPr>
            <a:xfrm>
              <a:off x="5459600" y="2212600"/>
              <a:ext cx="325" cy="325"/>
            </a:xfrm>
            <a:custGeom>
              <a:rect b="b" l="l" r="r" t="t"/>
              <a:pathLst>
                <a:path extrusionOk="0" h="13" w="13">
                  <a:moveTo>
                    <a:pt x="12" y="13"/>
                  </a:moveTo>
                  <a:cubicBezTo>
                    <a:pt x="12" y="13"/>
                    <a:pt x="12" y="13"/>
                    <a:pt x="0" y="1"/>
                  </a:cubicBezTo>
                  <a:lnTo>
                    <a:pt x="0" y="1"/>
                  </a:lnTo>
                  <a:lnTo>
                    <a:pt x="12" y="1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13"/>
            <p:cNvSpPr/>
            <p:nvPr/>
          </p:nvSpPr>
          <p:spPr>
            <a:xfrm>
              <a:off x="5519725" y="2189100"/>
              <a:ext cx="25" cy="25"/>
            </a:xfrm>
            <a:custGeom>
              <a:rect b="b" l="l" r="r" t="t"/>
              <a:pathLst>
                <a:path extrusionOk="0" h="1" w="1">
                  <a:moveTo>
                    <a:pt x="1" y="0"/>
                  </a:moveTo>
                  <a:lnTo>
                    <a:pt x="1" y="0"/>
                  </a:ln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13"/>
            <p:cNvSpPr/>
            <p:nvPr/>
          </p:nvSpPr>
          <p:spPr>
            <a:xfrm>
              <a:off x="5517950" y="2189100"/>
              <a:ext cx="25" cy="300"/>
            </a:xfrm>
            <a:custGeom>
              <a:rect b="b" l="l" r="r" t="t"/>
              <a:pathLst>
                <a:path extrusionOk="0" h="12" w="1">
                  <a:moveTo>
                    <a:pt x="0" y="12"/>
                  </a:moveTo>
                  <a:cubicBezTo>
                    <a:pt x="0" y="12"/>
                    <a:pt x="0" y="12"/>
                    <a:pt x="0" y="12"/>
                  </a:cubicBezTo>
                  <a:cubicBezTo>
                    <a:pt x="0" y="0"/>
                    <a:pt x="0" y="0"/>
                    <a:pt x="0"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13"/>
            <p:cNvSpPr/>
            <p:nvPr/>
          </p:nvSpPr>
          <p:spPr>
            <a:xfrm>
              <a:off x="5514075" y="2197425"/>
              <a:ext cx="325" cy="250"/>
            </a:xfrm>
            <a:custGeom>
              <a:rect b="b" l="l" r="r" t="t"/>
              <a:pathLst>
                <a:path extrusionOk="0" h="10" w="13">
                  <a:moveTo>
                    <a:pt x="0" y="0"/>
                  </a:moveTo>
                  <a:cubicBezTo>
                    <a:pt x="6" y="6"/>
                    <a:pt x="9" y="9"/>
                    <a:pt x="11" y="9"/>
                  </a:cubicBezTo>
                  <a:cubicBezTo>
                    <a:pt x="12" y="9"/>
                    <a:pt x="12" y="6"/>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13"/>
            <p:cNvSpPr/>
            <p:nvPr/>
          </p:nvSpPr>
          <p:spPr>
            <a:xfrm>
              <a:off x="5505150" y="2198900"/>
              <a:ext cx="25" cy="325"/>
            </a:xfrm>
            <a:custGeom>
              <a:rect b="b" l="l" r="r" t="t"/>
              <a:pathLst>
                <a:path extrusionOk="0" h="13" w="1">
                  <a:moveTo>
                    <a:pt x="0" y="13"/>
                  </a:moveTo>
                  <a:cubicBezTo>
                    <a:pt x="0" y="13"/>
                    <a:pt x="0" y="13"/>
                    <a:pt x="0" y="13"/>
                  </a:cubicBezTo>
                  <a:cubicBezTo>
                    <a:pt x="0" y="13"/>
                    <a:pt x="0" y="1"/>
                    <a:pt x="0" y="1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13"/>
            <p:cNvSpPr/>
            <p:nvPr/>
          </p:nvSpPr>
          <p:spPr>
            <a:xfrm>
              <a:off x="5425675" y="2231950"/>
              <a:ext cx="900" cy="1225"/>
            </a:xfrm>
            <a:custGeom>
              <a:rect b="b" l="l" r="r" t="t"/>
              <a:pathLst>
                <a:path extrusionOk="0" h="49" w="36">
                  <a:moveTo>
                    <a:pt x="0" y="1"/>
                  </a:moveTo>
                  <a:cubicBezTo>
                    <a:pt x="0" y="1"/>
                    <a:pt x="0" y="12"/>
                    <a:pt x="0" y="24"/>
                  </a:cubicBezTo>
                  <a:lnTo>
                    <a:pt x="36" y="48"/>
                  </a:lnTo>
                  <a:cubicBezTo>
                    <a:pt x="36" y="36"/>
                    <a:pt x="33" y="36"/>
                    <a:pt x="28" y="36"/>
                  </a:cubicBezTo>
                  <a:cubicBezTo>
                    <a:pt x="24" y="36"/>
                    <a:pt x="18" y="36"/>
                    <a:pt x="12" y="24"/>
                  </a:cubicBezTo>
                  <a:cubicBezTo>
                    <a:pt x="12" y="20"/>
                    <a:pt x="13" y="19"/>
                    <a:pt x="16" y="19"/>
                  </a:cubicBezTo>
                  <a:cubicBezTo>
                    <a:pt x="20" y="19"/>
                    <a:pt x="28" y="24"/>
                    <a:pt x="36" y="24"/>
                  </a:cubicBezTo>
                  <a:cubicBezTo>
                    <a:pt x="29" y="11"/>
                    <a:pt x="25" y="7"/>
                    <a:pt x="21" y="7"/>
                  </a:cubicBezTo>
                  <a:cubicBezTo>
                    <a:pt x="15" y="7"/>
                    <a:pt x="12" y="18"/>
                    <a:pt x="8" y="18"/>
                  </a:cubicBezTo>
                  <a:cubicBezTo>
                    <a:pt x="6" y="18"/>
                    <a:pt x="3" y="1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13"/>
            <p:cNvSpPr/>
            <p:nvPr/>
          </p:nvSpPr>
          <p:spPr>
            <a:xfrm>
              <a:off x="5456025" y="2211700"/>
              <a:ext cx="1525" cy="2425"/>
            </a:xfrm>
            <a:custGeom>
              <a:rect b="b" l="l" r="r" t="t"/>
              <a:pathLst>
                <a:path extrusionOk="0" h="97" w="61">
                  <a:moveTo>
                    <a:pt x="1" y="1"/>
                  </a:moveTo>
                  <a:cubicBezTo>
                    <a:pt x="1" y="37"/>
                    <a:pt x="48" y="60"/>
                    <a:pt x="48" y="96"/>
                  </a:cubicBezTo>
                  <a:lnTo>
                    <a:pt x="60" y="96"/>
                  </a:lnTo>
                  <a:cubicBezTo>
                    <a:pt x="36" y="72"/>
                    <a:pt x="36" y="49"/>
                    <a:pt x="24" y="25"/>
                  </a:cubicBezTo>
                  <a:cubicBezTo>
                    <a:pt x="12" y="13"/>
                    <a:pt x="1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13"/>
            <p:cNvSpPr/>
            <p:nvPr/>
          </p:nvSpPr>
          <p:spPr>
            <a:xfrm>
              <a:off x="5457525" y="2214100"/>
              <a:ext cx="600" cy="325"/>
            </a:xfrm>
            <a:custGeom>
              <a:rect b="b" l="l" r="r" t="t"/>
              <a:pathLst>
                <a:path extrusionOk="0" h="13" w="24">
                  <a:moveTo>
                    <a:pt x="0" y="0"/>
                  </a:moveTo>
                  <a:cubicBezTo>
                    <a:pt x="12" y="0"/>
                    <a:pt x="12" y="12"/>
                    <a:pt x="12" y="12"/>
                  </a:cubicBezTo>
                  <a:lnTo>
                    <a:pt x="24" y="12"/>
                  </a:lnTo>
                  <a:cubicBezTo>
                    <a:pt x="12" y="0"/>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13"/>
            <p:cNvSpPr/>
            <p:nvPr/>
          </p:nvSpPr>
          <p:spPr>
            <a:xfrm>
              <a:off x="5430725" y="2228375"/>
              <a:ext cx="325" cy="25"/>
            </a:xfrm>
            <a:custGeom>
              <a:rect b="b" l="l" r="r" t="t"/>
              <a:pathLst>
                <a:path extrusionOk="0" h="1" w="13">
                  <a:moveTo>
                    <a:pt x="1" y="1"/>
                  </a:moveTo>
                  <a:cubicBezTo>
                    <a:pt x="12" y="1"/>
                    <a:pt x="12" y="1"/>
                    <a:pt x="12" y="1"/>
                  </a:cubicBez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13"/>
            <p:cNvSpPr/>
            <p:nvPr/>
          </p:nvSpPr>
          <p:spPr>
            <a:xfrm>
              <a:off x="5461075" y="2210825"/>
              <a:ext cx="325" cy="25"/>
            </a:xfrm>
            <a:custGeom>
              <a:rect b="b" l="l" r="r" t="t"/>
              <a:pathLst>
                <a:path extrusionOk="0" h="1" w="13">
                  <a:moveTo>
                    <a:pt x="1" y="0"/>
                  </a:moveTo>
                  <a:cubicBezTo>
                    <a:pt x="1" y="0"/>
                    <a:pt x="1" y="0"/>
                    <a:pt x="13" y="0"/>
                  </a:cubicBezTo>
                  <a:cubicBezTo>
                    <a:pt x="13" y="0"/>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13"/>
            <p:cNvSpPr/>
            <p:nvPr/>
          </p:nvSpPr>
          <p:spPr>
            <a:xfrm>
              <a:off x="5454550" y="2227550"/>
              <a:ext cx="600" cy="850"/>
            </a:xfrm>
            <a:custGeom>
              <a:rect b="b" l="l" r="r" t="t"/>
              <a:pathLst>
                <a:path extrusionOk="0" h="34" w="24">
                  <a:moveTo>
                    <a:pt x="12" y="0"/>
                  </a:moveTo>
                  <a:cubicBezTo>
                    <a:pt x="11" y="0"/>
                    <a:pt x="14" y="12"/>
                    <a:pt x="7" y="12"/>
                  </a:cubicBezTo>
                  <a:cubicBezTo>
                    <a:pt x="5" y="12"/>
                    <a:pt x="3" y="11"/>
                    <a:pt x="0" y="10"/>
                  </a:cubicBezTo>
                  <a:lnTo>
                    <a:pt x="0" y="10"/>
                  </a:lnTo>
                  <a:lnTo>
                    <a:pt x="12" y="34"/>
                  </a:lnTo>
                  <a:cubicBezTo>
                    <a:pt x="24" y="34"/>
                    <a:pt x="24" y="22"/>
                    <a:pt x="24" y="22"/>
                  </a:cubicBezTo>
                  <a:cubicBezTo>
                    <a:pt x="16" y="5"/>
                    <a:pt x="13"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13"/>
            <p:cNvSpPr/>
            <p:nvPr/>
          </p:nvSpPr>
          <p:spPr>
            <a:xfrm>
              <a:off x="5425375" y="2232550"/>
              <a:ext cx="325" cy="25"/>
            </a:xfrm>
            <a:custGeom>
              <a:rect b="b" l="l" r="r" t="t"/>
              <a:pathLst>
                <a:path extrusionOk="0" h="1" w="13">
                  <a:moveTo>
                    <a:pt x="0" y="0"/>
                  </a:moveTo>
                  <a:lnTo>
                    <a:pt x="12" y="0"/>
                  </a:ln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13"/>
            <p:cNvSpPr/>
            <p:nvPr/>
          </p:nvSpPr>
          <p:spPr>
            <a:xfrm>
              <a:off x="5459150" y="2212900"/>
              <a:ext cx="1075" cy="625"/>
            </a:xfrm>
            <a:custGeom>
              <a:rect b="b" l="l" r="r" t="t"/>
              <a:pathLst>
                <a:path extrusionOk="0" h="25" w="43">
                  <a:moveTo>
                    <a:pt x="30" y="1"/>
                  </a:moveTo>
                  <a:cubicBezTo>
                    <a:pt x="36" y="12"/>
                    <a:pt x="27" y="12"/>
                    <a:pt x="18" y="12"/>
                  </a:cubicBezTo>
                  <a:cubicBezTo>
                    <a:pt x="10" y="12"/>
                    <a:pt x="1" y="12"/>
                    <a:pt x="7" y="24"/>
                  </a:cubicBezTo>
                  <a:lnTo>
                    <a:pt x="42" y="12"/>
                  </a:lnTo>
                  <a:lnTo>
                    <a:pt x="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13"/>
            <p:cNvSpPr/>
            <p:nvPr/>
          </p:nvSpPr>
          <p:spPr>
            <a:xfrm>
              <a:off x="5528950" y="2191775"/>
              <a:ext cx="1525" cy="2400"/>
            </a:xfrm>
            <a:custGeom>
              <a:rect b="b" l="l" r="r" t="t"/>
              <a:pathLst>
                <a:path extrusionOk="0" h="96" w="61">
                  <a:moveTo>
                    <a:pt x="60" y="0"/>
                  </a:moveTo>
                  <a:cubicBezTo>
                    <a:pt x="36" y="36"/>
                    <a:pt x="24" y="24"/>
                    <a:pt x="1" y="36"/>
                  </a:cubicBezTo>
                  <a:lnTo>
                    <a:pt x="24" y="72"/>
                  </a:lnTo>
                  <a:lnTo>
                    <a:pt x="24" y="84"/>
                  </a:lnTo>
                  <a:lnTo>
                    <a:pt x="36" y="95"/>
                  </a:lnTo>
                  <a:cubicBezTo>
                    <a:pt x="60" y="72"/>
                    <a:pt x="60" y="36"/>
                    <a:pt x="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13"/>
            <p:cNvSpPr/>
            <p:nvPr/>
          </p:nvSpPr>
          <p:spPr>
            <a:xfrm>
              <a:off x="5521225" y="2185575"/>
              <a:ext cx="600" cy="850"/>
            </a:xfrm>
            <a:custGeom>
              <a:rect b="b" l="l" r="r" t="t"/>
              <a:pathLst>
                <a:path extrusionOk="0" h="34" w="24">
                  <a:moveTo>
                    <a:pt x="5" y="0"/>
                  </a:moveTo>
                  <a:cubicBezTo>
                    <a:pt x="2" y="0"/>
                    <a:pt x="0" y="3"/>
                    <a:pt x="0" y="10"/>
                  </a:cubicBezTo>
                  <a:lnTo>
                    <a:pt x="24" y="34"/>
                  </a:lnTo>
                  <a:cubicBezTo>
                    <a:pt x="24" y="17"/>
                    <a:pt x="12" y="0"/>
                    <a:pt x="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13"/>
            <p:cNvSpPr/>
            <p:nvPr/>
          </p:nvSpPr>
          <p:spPr>
            <a:xfrm>
              <a:off x="5524500" y="2193975"/>
              <a:ext cx="600" cy="1100"/>
            </a:xfrm>
            <a:custGeom>
              <a:rect b="b" l="l" r="r" t="t"/>
              <a:pathLst>
                <a:path extrusionOk="0" h="44" w="24">
                  <a:moveTo>
                    <a:pt x="11" y="0"/>
                  </a:moveTo>
                  <a:cubicBezTo>
                    <a:pt x="5" y="0"/>
                    <a:pt x="0" y="9"/>
                    <a:pt x="0" y="31"/>
                  </a:cubicBezTo>
                  <a:cubicBezTo>
                    <a:pt x="3" y="25"/>
                    <a:pt x="5" y="23"/>
                    <a:pt x="7" y="23"/>
                  </a:cubicBezTo>
                  <a:cubicBezTo>
                    <a:pt x="13" y="23"/>
                    <a:pt x="15" y="43"/>
                    <a:pt x="24" y="43"/>
                  </a:cubicBezTo>
                  <a:lnTo>
                    <a:pt x="24" y="7"/>
                  </a:lnTo>
                  <a:cubicBezTo>
                    <a:pt x="19" y="3"/>
                    <a:pt x="15" y="0"/>
                    <a:pt x="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13"/>
            <p:cNvSpPr/>
            <p:nvPr/>
          </p:nvSpPr>
          <p:spPr>
            <a:xfrm>
              <a:off x="5518825" y="2186125"/>
              <a:ext cx="775" cy="600"/>
            </a:xfrm>
            <a:custGeom>
              <a:rect b="b" l="l" r="r" t="t"/>
              <a:pathLst>
                <a:path extrusionOk="0" h="24" w="31">
                  <a:moveTo>
                    <a:pt x="25" y="0"/>
                  </a:moveTo>
                  <a:cubicBezTo>
                    <a:pt x="25" y="9"/>
                    <a:pt x="23" y="12"/>
                    <a:pt x="21" y="12"/>
                  </a:cubicBezTo>
                  <a:cubicBezTo>
                    <a:pt x="17" y="12"/>
                    <a:pt x="11" y="4"/>
                    <a:pt x="6" y="4"/>
                  </a:cubicBezTo>
                  <a:cubicBezTo>
                    <a:pt x="3" y="4"/>
                    <a:pt x="1" y="9"/>
                    <a:pt x="1" y="24"/>
                  </a:cubicBezTo>
                  <a:cubicBezTo>
                    <a:pt x="4" y="21"/>
                    <a:pt x="7" y="20"/>
                    <a:pt x="11" y="20"/>
                  </a:cubicBezTo>
                  <a:cubicBezTo>
                    <a:pt x="15" y="20"/>
                    <a:pt x="19" y="21"/>
                    <a:pt x="22" y="21"/>
                  </a:cubicBezTo>
                  <a:cubicBezTo>
                    <a:pt x="28" y="21"/>
                    <a:pt x="31" y="18"/>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13"/>
            <p:cNvSpPr/>
            <p:nvPr/>
          </p:nvSpPr>
          <p:spPr>
            <a:xfrm>
              <a:off x="5521500" y="2195900"/>
              <a:ext cx="925" cy="750"/>
            </a:xfrm>
            <a:custGeom>
              <a:rect b="b" l="l" r="r" t="t"/>
              <a:pathLst>
                <a:path extrusionOk="0" h="30" w="37">
                  <a:moveTo>
                    <a:pt x="6" y="0"/>
                  </a:moveTo>
                  <a:cubicBezTo>
                    <a:pt x="3" y="0"/>
                    <a:pt x="1" y="4"/>
                    <a:pt x="1" y="14"/>
                  </a:cubicBezTo>
                  <a:cubicBezTo>
                    <a:pt x="5" y="26"/>
                    <a:pt x="9" y="30"/>
                    <a:pt x="13" y="30"/>
                  </a:cubicBezTo>
                  <a:cubicBezTo>
                    <a:pt x="19" y="30"/>
                    <a:pt x="25" y="20"/>
                    <a:pt x="31" y="16"/>
                  </a:cubicBezTo>
                  <a:lnTo>
                    <a:pt x="31" y="16"/>
                  </a:lnTo>
                  <a:cubicBezTo>
                    <a:pt x="32" y="16"/>
                    <a:pt x="32" y="16"/>
                    <a:pt x="32" y="16"/>
                  </a:cubicBezTo>
                  <a:cubicBezTo>
                    <a:pt x="34" y="16"/>
                    <a:pt x="35" y="15"/>
                    <a:pt x="37" y="14"/>
                  </a:cubicBezTo>
                  <a:lnTo>
                    <a:pt x="37" y="14"/>
                  </a:lnTo>
                  <a:cubicBezTo>
                    <a:pt x="35" y="14"/>
                    <a:pt x="33" y="15"/>
                    <a:pt x="31" y="16"/>
                  </a:cubicBezTo>
                  <a:lnTo>
                    <a:pt x="31" y="16"/>
                  </a:lnTo>
                  <a:cubicBezTo>
                    <a:pt x="23" y="15"/>
                    <a:pt x="12" y="0"/>
                    <a:pt x="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13"/>
            <p:cNvSpPr/>
            <p:nvPr/>
          </p:nvSpPr>
          <p:spPr>
            <a:xfrm>
              <a:off x="5516450" y="2187000"/>
              <a:ext cx="1525" cy="2700"/>
            </a:xfrm>
            <a:custGeom>
              <a:rect b="b" l="l" r="r" t="t"/>
              <a:pathLst>
                <a:path extrusionOk="0" h="108" w="61">
                  <a:moveTo>
                    <a:pt x="12" y="1"/>
                  </a:moveTo>
                  <a:cubicBezTo>
                    <a:pt x="12" y="36"/>
                    <a:pt x="1" y="72"/>
                    <a:pt x="24" y="108"/>
                  </a:cubicBezTo>
                  <a:cubicBezTo>
                    <a:pt x="12" y="72"/>
                    <a:pt x="24" y="72"/>
                    <a:pt x="36" y="72"/>
                  </a:cubicBezTo>
                  <a:cubicBezTo>
                    <a:pt x="36" y="84"/>
                    <a:pt x="36" y="96"/>
                    <a:pt x="36" y="108"/>
                  </a:cubicBezTo>
                  <a:cubicBezTo>
                    <a:pt x="48" y="84"/>
                    <a:pt x="48" y="84"/>
                    <a:pt x="60" y="72"/>
                  </a:cubicBezTo>
                  <a:cubicBezTo>
                    <a:pt x="48" y="48"/>
                    <a:pt x="24" y="36"/>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13"/>
            <p:cNvSpPr/>
            <p:nvPr/>
          </p:nvSpPr>
          <p:spPr>
            <a:xfrm>
              <a:off x="5520800" y="2194925"/>
              <a:ext cx="1025" cy="2275"/>
            </a:xfrm>
            <a:custGeom>
              <a:rect b="b" l="l" r="r" t="t"/>
              <a:pathLst>
                <a:path extrusionOk="0" h="91" w="41">
                  <a:moveTo>
                    <a:pt x="2" y="0"/>
                  </a:moveTo>
                  <a:lnTo>
                    <a:pt x="2" y="0"/>
                  </a:lnTo>
                  <a:cubicBezTo>
                    <a:pt x="1" y="0"/>
                    <a:pt x="3" y="9"/>
                    <a:pt x="5" y="20"/>
                  </a:cubicBezTo>
                  <a:lnTo>
                    <a:pt x="5" y="20"/>
                  </a:lnTo>
                  <a:lnTo>
                    <a:pt x="5" y="5"/>
                  </a:lnTo>
                  <a:cubicBezTo>
                    <a:pt x="3" y="2"/>
                    <a:pt x="2" y="0"/>
                    <a:pt x="2" y="0"/>
                  </a:cubicBezTo>
                  <a:close/>
                  <a:moveTo>
                    <a:pt x="5" y="20"/>
                  </a:moveTo>
                  <a:lnTo>
                    <a:pt x="5" y="53"/>
                  </a:lnTo>
                  <a:cubicBezTo>
                    <a:pt x="6" y="52"/>
                    <a:pt x="7" y="51"/>
                    <a:pt x="8" y="51"/>
                  </a:cubicBezTo>
                  <a:lnTo>
                    <a:pt x="8" y="51"/>
                  </a:lnTo>
                  <a:cubicBezTo>
                    <a:pt x="7" y="52"/>
                    <a:pt x="6" y="53"/>
                    <a:pt x="5" y="53"/>
                  </a:cubicBezTo>
                  <a:cubicBezTo>
                    <a:pt x="15" y="63"/>
                    <a:pt x="26" y="91"/>
                    <a:pt x="36" y="91"/>
                  </a:cubicBezTo>
                  <a:cubicBezTo>
                    <a:pt x="38" y="91"/>
                    <a:pt x="39" y="90"/>
                    <a:pt x="41" y="89"/>
                  </a:cubicBezTo>
                  <a:cubicBezTo>
                    <a:pt x="31" y="69"/>
                    <a:pt x="21" y="50"/>
                    <a:pt x="12" y="50"/>
                  </a:cubicBezTo>
                  <a:cubicBezTo>
                    <a:pt x="10" y="50"/>
                    <a:pt x="9" y="50"/>
                    <a:pt x="8" y="51"/>
                  </a:cubicBezTo>
                  <a:lnTo>
                    <a:pt x="8" y="51"/>
                  </a:lnTo>
                  <a:cubicBezTo>
                    <a:pt x="10" y="46"/>
                    <a:pt x="8" y="32"/>
                    <a:pt x="5" y="2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13"/>
            <p:cNvSpPr/>
            <p:nvPr/>
          </p:nvSpPr>
          <p:spPr>
            <a:xfrm>
              <a:off x="5514975" y="2186400"/>
              <a:ext cx="1200" cy="1825"/>
            </a:xfrm>
            <a:custGeom>
              <a:rect b="b" l="l" r="r" t="t"/>
              <a:pathLst>
                <a:path extrusionOk="0" h="73" w="48">
                  <a:moveTo>
                    <a:pt x="48" y="1"/>
                  </a:moveTo>
                  <a:cubicBezTo>
                    <a:pt x="24" y="13"/>
                    <a:pt x="0" y="37"/>
                    <a:pt x="0" y="60"/>
                  </a:cubicBezTo>
                  <a:lnTo>
                    <a:pt x="12" y="72"/>
                  </a:lnTo>
                  <a:cubicBezTo>
                    <a:pt x="24" y="37"/>
                    <a:pt x="48" y="49"/>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13"/>
            <p:cNvSpPr/>
            <p:nvPr/>
          </p:nvSpPr>
          <p:spPr>
            <a:xfrm>
              <a:off x="5519125" y="2194875"/>
              <a:ext cx="625" cy="1375"/>
            </a:xfrm>
            <a:custGeom>
              <a:rect b="b" l="l" r="r" t="t"/>
              <a:pathLst>
                <a:path extrusionOk="0" h="55" w="25">
                  <a:moveTo>
                    <a:pt x="6" y="0"/>
                  </a:moveTo>
                  <a:cubicBezTo>
                    <a:pt x="5" y="0"/>
                    <a:pt x="3" y="2"/>
                    <a:pt x="1" y="7"/>
                  </a:cubicBezTo>
                  <a:lnTo>
                    <a:pt x="1" y="55"/>
                  </a:lnTo>
                  <a:cubicBezTo>
                    <a:pt x="25" y="55"/>
                    <a:pt x="1" y="31"/>
                    <a:pt x="1" y="19"/>
                  </a:cubicBezTo>
                  <a:lnTo>
                    <a:pt x="1" y="19"/>
                  </a:lnTo>
                  <a:cubicBezTo>
                    <a:pt x="7" y="25"/>
                    <a:pt x="10" y="28"/>
                    <a:pt x="13" y="28"/>
                  </a:cubicBezTo>
                  <a:cubicBezTo>
                    <a:pt x="16" y="28"/>
                    <a:pt x="19" y="25"/>
                    <a:pt x="25" y="19"/>
                  </a:cubicBezTo>
                  <a:lnTo>
                    <a:pt x="25" y="19"/>
                  </a:lnTo>
                  <a:cubicBezTo>
                    <a:pt x="22" y="20"/>
                    <a:pt x="20" y="21"/>
                    <a:pt x="18" y="21"/>
                  </a:cubicBezTo>
                  <a:cubicBezTo>
                    <a:pt x="6" y="21"/>
                    <a:pt x="9" y="0"/>
                    <a:pt x="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13"/>
            <p:cNvSpPr/>
            <p:nvPr/>
          </p:nvSpPr>
          <p:spPr>
            <a:xfrm>
              <a:off x="5517650" y="2196525"/>
              <a:ext cx="1200" cy="1825"/>
            </a:xfrm>
            <a:custGeom>
              <a:rect b="b" l="l" r="r" t="t"/>
              <a:pathLst>
                <a:path extrusionOk="0" h="73" w="48">
                  <a:moveTo>
                    <a:pt x="12" y="1"/>
                  </a:moveTo>
                  <a:lnTo>
                    <a:pt x="0" y="25"/>
                  </a:lnTo>
                  <a:lnTo>
                    <a:pt x="24" y="72"/>
                  </a:lnTo>
                  <a:cubicBezTo>
                    <a:pt x="48" y="48"/>
                    <a:pt x="24" y="48"/>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13"/>
            <p:cNvSpPr/>
            <p:nvPr/>
          </p:nvSpPr>
          <p:spPr>
            <a:xfrm>
              <a:off x="5516750" y="2195650"/>
              <a:ext cx="625" cy="2100"/>
            </a:xfrm>
            <a:custGeom>
              <a:rect b="b" l="l" r="r" t="t"/>
              <a:pathLst>
                <a:path extrusionOk="0" h="84" w="25">
                  <a:moveTo>
                    <a:pt x="12" y="0"/>
                  </a:moveTo>
                  <a:lnTo>
                    <a:pt x="0" y="83"/>
                  </a:lnTo>
                  <a:cubicBezTo>
                    <a:pt x="12" y="48"/>
                    <a:pt x="12" y="48"/>
                    <a:pt x="24" y="12"/>
                  </a:cubicBez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13"/>
            <p:cNvSpPr/>
            <p:nvPr/>
          </p:nvSpPr>
          <p:spPr>
            <a:xfrm>
              <a:off x="5505825" y="2189875"/>
              <a:ext cx="625" cy="975"/>
            </a:xfrm>
            <a:custGeom>
              <a:rect b="b" l="l" r="r" t="t"/>
              <a:pathLst>
                <a:path extrusionOk="0" h="39" w="25">
                  <a:moveTo>
                    <a:pt x="1" y="0"/>
                  </a:moveTo>
                  <a:lnTo>
                    <a:pt x="1" y="0"/>
                  </a:lnTo>
                  <a:cubicBezTo>
                    <a:pt x="0" y="0"/>
                    <a:pt x="2" y="1"/>
                    <a:pt x="6" y="3"/>
                  </a:cubicBezTo>
                  <a:lnTo>
                    <a:pt x="6" y="3"/>
                  </a:lnTo>
                  <a:cubicBezTo>
                    <a:pt x="3" y="1"/>
                    <a:pt x="1" y="0"/>
                    <a:pt x="1" y="0"/>
                  </a:cubicBezTo>
                  <a:close/>
                  <a:moveTo>
                    <a:pt x="6" y="3"/>
                  </a:moveTo>
                  <a:cubicBezTo>
                    <a:pt x="7" y="4"/>
                    <a:pt x="8" y="5"/>
                    <a:pt x="9" y="6"/>
                  </a:cubicBezTo>
                  <a:lnTo>
                    <a:pt x="9" y="6"/>
                  </a:lnTo>
                  <a:cubicBezTo>
                    <a:pt x="9" y="5"/>
                    <a:pt x="9" y="5"/>
                    <a:pt x="9" y="5"/>
                  </a:cubicBezTo>
                  <a:cubicBezTo>
                    <a:pt x="8" y="4"/>
                    <a:pt x="7" y="4"/>
                    <a:pt x="6" y="3"/>
                  </a:cubicBezTo>
                  <a:close/>
                  <a:moveTo>
                    <a:pt x="9" y="6"/>
                  </a:moveTo>
                  <a:lnTo>
                    <a:pt x="9" y="6"/>
                  </a:lnTo>
                  <a:cubicBezTo>
                    <a:pt x="9" y="22"/>
                    <a:pt x="21" y="38"/>
                    <a:pt x="23" y="38"/>
                  </a:cubicBezTo>
                  <a:cubicBezTo>
                    <a:pt x="25" y="38"/>
                    <a:pt x="24" y="36"/>
                    <a:pt x="21" y="29"/>
                  </a:cubicBezTo>
                  <a:cubicBezTo>
                    <a:pt x="21" y="19"/>
                    <a:pt x="14" y="11"/>
                    <a:pt x="9" y="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13"/>
            <p:cNvSpPr/>
            <p:nvPr/>
          </p:nvSpPr>
          <p:spPr>
            <a:xfrm>
              <a:off x="5509000" y="2199150"/>
              <a:ext cx="1525" cy="1275"/>
            </a:xfrm>
            <a:custGeom>
              <a:rect b="b" l="l" r="r" t="t"/>
              <a:pathLst>
                <a:path extrusionOk="0" h="51" w="61">
                  <a:moveTo>
                    <a:pt x="43" y="1"/>
                  </a:moveTo>
                  <a:cubicBezTo>
                    <a:pt x="30" y="1"/>
                    <a:pt x="11" y="30"/>
                    <a:pt x="1" y="51"/>
                  </a:cubicBezTo>
                  <a:cubicBezTo>
                    <a:pt x="13" y="27"/>
                    <a:pt x="60" y="27"/>
                    <a:pt x="49" y="3"/>
                  </a:cubicBezTo>
                  <a:cubicBezTo>
                    <a:pt x="47" y="1"/>
                    <a:pt x="45" y="1"/>
                    <a:pt x="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13"/>
            <p:cNvSpPr/>
            <p:nvPr/>
          </p:nvSpPr>
          <p:spPr>
            <a:xfrm>
              <a:off x="5497100" y="2205450"/>
              <a:ext cx="875" cy="1525"/>
            </a:xfrm>
            <a:custGeom>
              <a:rect b="b" l="l" r="r" t="t"/>
              <a:pathLst>
                <a:path extrusionOk="0" h="61" w="35">
                  <a:moveTo>
                    <a:pt x="24" y="1"/>
                  </a:moveTo>
                  <a:cubicBezTo>
                    <a:pt x="24" y="25"/>
                    <a:pt x="13" y="25"/>
                    <a:pt x="1" y="60"/>
                  </a:cubicBezTo>
                  <a:cubicBezTo>
                    <a:pt x="13" y="49"/>
                    <a:pt x="24" y="60"/>
                    <a:pt x="13" y="37"/>
                  </a:cubicBezTo>
                  <a:lnTo>
                    <a:pt x="13" y="37"/>
                  </a:lnTo>
                  <a:cubicBezTo>
                    <a:pt x="15" y="39"/>
                    <a:pt x="17" y="40"/>
                    <a:pt x="19" y="40"/>
                  </a:cubicBezTo>
                  <a:cubicBezTo>
                    <a:pt x="28" y="40"/>
                    <a:pt x="34" y="20"/>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13"/>
            <p:cNvSpPr/>
            <p:nvPr/>
          </p:nvSpPr>
          <p:spPr>
            <a:xfrm>
              <a:off x="5494125" y="2206350"/>
              <a:ext cx="625" cy="925"/>
            </a:xfrm>
            <a:custGeom>
              <a:rect b="b" l="l" r="r" t="t"/>
              <a:pathLst>
                <a:path extrusionOk="0" h="37" w="25">
                  <a:moveTo>
                    <a:pt x="12" y="1"/>
                  </a:moveTo>
                  <a:cubicBezTo>
                    <a:pt x="12" y="1"/>
                    <a:pt x="1" y="24"/>
                    <a:pt x="12" y="36"/>
                  </a:cubicBezTo>
                  <a:cubicBezTo>
                    <a:pt x="12" y="24"/>
                    <a:pt x="24" y="24"/>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13"/>
            <p:cNvSpPr/>
            <p:nvPr/>
          </p:nvSpPr>
          <p:spPr>
            <a:xfrm>
              <a:off x="5468225" y="2201300"/>
              <a:ext cx="625" cy="900"/>
            </a:xfrm>
            <a:custGeom>
              <a:rect b="b" l="l" r="r" t="t"/>
              <a:pathLst>
                <a:path extrusionOk="0" h="36" w="25">
                  <a:moveTo>
                    <a:pt x="13" y="0"/>
                  </a:moveTo>
                  <a:cubicBezTo>
                    <a:pt x="1" y="0"/>
                    <a:pt x="1" y="12"/>
                    <a:pt x="13" y="36"/>
                  </a:cubicBezTo>
                  <a:cubicBezTo>
                    <a:pt x="25" y="24"/>
                    <a:pt x="13"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13"/>
            <p:cNvSpPr/>
            <p:nvPr/>
          </p:nvSpPr>
          <p:spPr>
            <a:xfrm>
              <a:off x="5467625" y="2201900"/>
              <a:ext cx="625" cy="600"/>
            </a:xfrm>
            <a:custGeom>
              <a:rect b="b" l="l" r="r" t="t"/>
              <a:pathLst>
                <a:path extrusionOk="0" h="24" w="25">
                  <a:moveTo>
                    <a:pt x="13" y="12"/>
                  </a:moveTo>
                  <a:lnTo>
                    <a:pt x="1" y="0"/>
                  </a:lnTo>
                  <a:lnTo>
                    <a:pt x="25" y="2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13"/>
            <p:cNvSpPr/>
            <p:nvPr/>
          </p:nvSpPr>
          <p:spPr>
            <a:xfrm>
              <a:off x="5465550" y="2202175"/>
              <a:ext cx="325" cy="325"/>
            </a:xfrm>
            <a:custGeom>
              <a:rect b="b" l="l" r="r" t="t"/>
              <a:pathLst>
                <a:path extrusionOk="0" h="13" w="13">
                  <a:moveTo>
                    <a:pt x="12" y="1"/>
                  </a:moveTo>
                  <a:cubicBezTo>
                    <a:pt x="1" y="1"/>
                    <a:pt x="1" y="13"/>
                    <a:pt x="12" y="13"/>
                  </a:cubicBezTo>
                  <a:cubicBezTo>
                    <a:pt x="12" y="13"/>
                    <a:pt x="12"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13"/>
            <p:cNvSpPr/>
            <p:nvPr/>
          </p:nvSpPr>
          <p:spPr>
            <a:xfrm>
              <a:off x="5465850" y="2201900"/>
              <a:ext cx="325" cy="300"/>
            </a:xfrm>
            <a:custGeom>
              <a:rect b="b" l="l" r="r" t="t"/>
              <a:pathLst>
                <a:path extrusionOk="0" h="12" w="13">
                  <a:moveTo>
                    <a:pt x="0" y="0"/>
                  </a:moveTo>
                  <a:cubicBezTo>
                    <a:pt x="0" y="0"/>
                    <a:pt x="0" y="0"/>
                    <a:pt x="0" y="12"/>
                  </a:cubicBezTo>
                  <a:cubicBezTo>
                    <a:pt x="0" y="8"/>
                    <a:pt x="0" y="7"/>
                    <a:pt x="1" y="7"/>
                  </a:cubicBezTo>
                  <a:cubicBezTo>
                    <a:pt x="2" y="7"/>
                    <a:pt x="4" y="12"/>
                    <a:pt x="12" y="12"/>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13"/>
            <p:cNvSpPr/>
            <p:nvPr/>
          </p:nvSpPr>
          <p:spPr>
            <a:xfrm>
              <a:off x="5465250" y="2201900"/>
              <a:ext cx="925" cy="1800"/>
            </a:xfrm>
            <a:custGeom>
              <a:rect b="b" l="l" r="r" t="t"/>
              <a:pathLst>
                <a:path extrusionOk="0" h="72" w="37">
                  <a:moveTo>
                    <a:pt x="1" y="0"/>
                  </a:moveTo>
                  <a:lnTo>
                    <a:pt x="1" y="36"/>
                  </a:lnTo>
                  <a:lnTo>
                    <a:pt x="36" y="71"/>
                  </a:lnTo>
                  <a:cubicBezTo>
                    <a:pt x="36" y="36"/>
                    <a:pt x="1" y="6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13"/>
            <p:cNvSpPr/>
            <p:nvPr/>
          </p:nvSpPr>
          <p:spPr>
            <a:xfrm>
              <a:off x="5462275" y="2203675"/>
              <a:ext cx="2700" cy="3900"/>
            </a:xfrm>
            <a:custGeom>
              <a:rect b="b" l="l" r="r" t="t"/>
              <a:pathLst>
                <a:path extrusionOk="0" h="156" w="108">
                  <a:moveTo>
                    <a:pt x="72" y="0"/>
                  </a:moveTo>
                  <a:cubicBezTo>
                    <a:pt x="54" y="0"/>
                    <a:pt x="56" y="41"/>
                    <a:pt x="49" y="41"/>
                  </a:cubicBezTo>
                  <a:cubicBezTo>
                    <a:pt x="46" y="41"/>
                    <a:pt x="42" y="36"/>
                    <a:pt x="36" y="24"/>
                  </a:cubicBezTo>
                  <a:lnTo>
                    <a:pt x="36" y="24"/>
                  </a:lnTo>
                  <a:cubicBezTo>
                    <a:pt x="1" y="84"/>
                    <a:pt x="84" y="108"/>
                    <a:pt x="48" y="155"/>
                  </a:cubicBezTo>
                  <a:cubicBezTo>
                    <a:pt x="108" y="155"/>
                    <a:pt x="24" y="48"/>
                    <a:pt x="72" y="48"/>
                  </a:cubicBezTo>
                  <a:cubicBezTo>
                    <a:pt x="36" y="24"/>
                    <a:pt x="72" y="24"/>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13"/>
            <p:cNvSpPr/>
            <p:nvPr/>
          </p:nvSpPr>
          <p:spPr>
            <a:xfrm>
              <a:off x="5464650" y="2205300"/>
              <a:ext cx="725" cy="750"/>
            </a:xfrm>
            <a:custGeom>
              <a:rect b="b" l="l" r="r" t="t"/>
              <a:pathLst>
                <a:path extrusionOk="0" h="30" w="29">
                  <a:moveTo>
                    <a:pt x="8" y="1"/>
                  </a:moveTo>
                  <a:cubicBezTo>
                    <a:pt x="4" y="1"/>
                    <a:pt x="1" y="7"/>
                    <a:pt x="1" y="19"/>
                  </a:cubicBezTo>
                  <a:cubicBezTo>
                    <a:pt x="9" y="19"/>
                    <a:pt x="22" y="29"/>
                    <a:pt x="26" y="29"/>
                  </a:cubicBezTo>
                  <a:cubicBezTo>
                    <a:pt x="29" y="29"/>
                    <a:pt x="29" y="27"/>
                    <a:pt x="25" y="19"/>
                  </a:cubicBezTo>
                  <a:cubicBezTo>
                    <a:pt x="19" y="7"/>
                    <a:pt x="13" y="1"/>
                    <a:pt x="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13"/>
            <p:cNvSpPr/>
            <p:nvPr/>
          </p:nvSpPr>
          <p:spPr>
            <a:xfrm>
              <a:off x="5461975" y="2205175"/>
              <a:ext cx="325" cy="300"/>
            </a:xfrm>
            <a:custGeom>
              <a:rect b="b" l="l" r="r" t="t"/>
              <a:pathLst>
                <a:path extrusionOk="0" h="12" w="13">
                  <a:moveTo>
                    <a:pt x="1" y="0"/>
                  </a:moveTo>
                  <a:lnTo>
                    <a:pt x="1" y="12"/>
                  </a:lnTo>
                  <a:lnTo>
                    <a:pt x="13" y="1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13"/>
            <p:cNvSpPr/>
            <p:nvPr/>
          </p:nvSpPr>
          <p:spPr>
            <a:xfrm>
              <a:off x="5460500" y="2204875"/>
              <a:ext cx="600" cy="900"/>
            </a:xfrm>
            <a:custGeom>
              <a:rect b="b" l="l" r="r" t="t"/>
              <a:pathLst>
                <a:path extrusionOk="0" h="36" w="24">
                  <a:moveTo>
                    <a:pt x="24" y="0"/>
                  </a:moveTo>
                  <a:cubicBezTo>
                    <a:pt x="24" y="12"/>
                    <a:pt x="0" y="24"/>
                    <a:pt x="24" y="36"/>
                  </a:cubicBezTo>
                  <a:lnTo>
                    <a:pt x="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13"/>
            <p:cNvSpPr/>
            <p:nvPr/>
          </p:nvSpPr>
          <p:spPr>
            <a:xfrm>
              <a:off x="5458925" y="2205750"/>
              <a:ext cx="700" cy="1350"/>
            </a:xfrm>
            <a:custGeom>
              <a:rect b="b" l="l" r="r" t="t"/>
              <a:pathLst>
                <a:path extrusionOk="0" h="54" w="28">
                  <a:moveTo>
                    <a:pt x="4" y="1"/>
                  </a:moveTo>
                  <a:lnTo>
                    <a:pt x="4" y="1"/>
                  </a:lnTo>
                  <a:cubicBezTo>
                    <a:pt x="1" y="1"/>
                    <a:pt x="0" y="4"/>
                    <a:pt x="0" y="8"/>
                  </a:cubicBezTo>
                  <a:lnTo>
                    <a:pt x="0" y="8"/>
                  </a:lnTo>
                  <a:cubicBezTo>
                    <a:pt x="1" y="5"/>
                    <a:pt x="1" y="3"/>
                    <a:pt x="4" y="1"/>
                  </a:cubicBezTo>
                  <a:close/>
                  <a:moveTo>
                    <a:pt x="0" y="8"/>
                  </a:moveTo>
                  <a:lnTo>
                    <a:pt x="0" y="8"/>
                  </a:lnTo>
                  <a:cubicBezTo>
                    <a:pt x="0" y="9"/>
                    <a:pt x="0" y="10"/>
                    <a:pt x="1" y="12"/>
                  </a:cubicBezTo>
                  <a:lnTo>
                    <a:pt x="1" y="12"/>
                  </a:lnTo>
                  <a:cubicBezTo>
                    <a:pt x="1" y="10"/>
                    <a:pt x="0" y="9"/>
                    <a:pt x="0" y="8"/>
                  </a:cubicBezTo>
                  <a:close/>
                  <a:moveTo>
                    <a:pt x="1" y="12"/>
                  </a:moveTo>
                  <a:cubicBezTo>
                    <a:pt x="2" y="27"/>
                    <a:pt x="13" y="53"/>
                    <a:pt x="22" y="53"/>
                  </a:cubicBezTo>
                  <a:cubicBezTo>
                    <a:pt x="24" y="53"/>
                    <a:pt x="26" y="52"/>
                    <a:pt x="27" y="48"/>
                  </a:cubicBezTo>
                  <a:cubicBezTo>
                    <a:pt x="19" y="40"/>
                    <a:pt x="3" y="24"/>
                    <a:pt x="1"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13"/>
            <p:cNvSpPr/>
            <p:nvPr/>
          </p:nvSpPr>
          <p:spPr>
            <a:xfrm>
              <a:off x="5456625" y="2209925"/>
              <a:ext cx="625" cy="625"/>
            </a:xfrm>
            <a:custGeom>
              <a:rect b="b" l="l" r="r" t="t"/>
              <a:pathLst>
                <a:path extrusionOk="0" h="25" w="25">
                  <a:moveTo>
                    <a:pt x="12" y="1"/>
                  </a:moveTo>
                  <a:lnTo>
                    <a:pt x="0" y="24"/>
                  </a:lnTo>
                  <a:lnTo>
                    <a:pt x="12" y="24"/>
                  </a:lnTo>
                  <a:cubicBezTo>
                    <a:pt x="24" y="24"/>
                    <a:pt x="24" y="12"/>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13"/>
            <p:cNvSpPr/>
            <p:nvPr/>
          </p:nvSpPr>
          <p:spPr>
            <a:xfrm>
              <a:off x="5459600" y="2214100"/>
              <a:ext cx="925" cy="650"/>
            </a:xfrm>
            <a:custGeom>
              <a:rect b="b" l="l" r="r" t="t"/>
              <a:pathLst>
                <a:path extrusionOk="0" h="26" w="37">
                  <a:moveTo>
                    <a:pt x="36" y="0"/>
                  </a:moveTo>
                  <a:cubicBezTo>
                    <a:pt x="32" y="0"/>
                    <a:pt x="28" y="2"/>
                    <a:pt x="26" y="4"/>
                  </a:cubicBezTo>
                  <a:lnTo>
                    <a:pt x="26" y="4"/>
                  </a:lnTo>
                  <a:cubicBezTo>
                    <a:pt x="29" y="4"/>
                    <a:pt x="32" y="2"/>
                    <a:pt x="36" y="0"/>
                  </a:cubicBezTo>
                  <a:close/>
                  <a:moveTo>
                    <a:pt x="26" y="4"/>
                  </a:moveTo>
                  <a:cubicBezTo>
                    <a:pt x="20" y="6"/>
                    <a:pt x="17" y="6"/>
                    <a:pt x="14" y="6"/>
                  </a:cubicBezTo>
                  <a:cubicBezTo>
                    <a:pt x="9" y="6"/>
                    <a:pt x="6" y="6"/>
                    <a:pt x="0" y="12"/>
                  </a:cubicBezTo>
                  <a:cubicBezTo>
                    <a:pt x="7" y="22"/>
                    <a:pt x="11" y="25"/>
                    <a:pt x="13" y="25"/>
                  </a:cubicBezTo>
                  <a:cubicBezTo>
                    <a:pt x="19" y="25"/>
                    <a:pt x="19" y="12"/>
                    <a:pt x="26" y="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13"/>
            <p:cNvSpPr/>
            <p:nvPr/>
          </p:nvSpPr>
          <p:spPr>
            <a:xfrm>
              <a:off x="5455425" y="2209000"/>
              <a:ext cx="625" cy="650"/>
            </a:xfrm>
            <a:custGeom>
              <a:rect b="b" l="l" r="r" t="t"/>
              <a:pathLst>
                <a:path extrusionOk="0" h="26" w="25">
                  <a:moveTo>
                    <a:pt x="6" y="1"/>
                  </a:moveTo>
                  <a:cubicBezTo>
                    <a:pt x="1" y="1"/>
                    <a:pt x="1" y="11"/>
                    <a:pt x="1" y="26"/>
                  </a:cubicBezTo>
                  <a:cubicBezTo>
                    <a:pt x="1" y="14"/>
                    <a:pt x="4" y="11"/>
                    <a:pt x="8" y="11"/>
                  </a:cubicBezTo>
                  <a:cubicBezTo>
                    <a:pt x="13" y="11"/>
                    <a:pt x="19" y="14"/>
                    <a:pt x="25" y="14"/>
                  </a:cubicBezTo>
                  <a:cubicBezTo>
                    <a:pt x="15" y="5"/>
                    <a:pt x="10" y="1"/>
                    <a:pt x="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13"/>
            <p:cNvSpPr/>
            <p:nvPr/>
          </p:nvSpPr>
          <p:spPr>
            <a:xfrm>
              <a:off x="5453425" y="2209025"/>
              <a:ext cx="2025" cy="3300"/>
            </a:xfrm>
            <a:custGeom>
              <a:rect b="b" l="l" r="r" t="t"/>
              <a:pathLst>
                <a:path extrusionOk="0" h="132" w="81">
                  <a:moveTo>
                    <a:pt x="57" y="1"/>
                  </a:moveTo>
                  <a:cubicBezTo>
                    <a:pt x="35" y="1"/>
                    <a:pt x="75" y="43"/>
                    <a:pt x="61" y="58"/>
                  </a:cubicBezTo>
                  <a:lnTo>
                    <a:pt x="61" y="58"/>
                  </a:lnTo>
                  <a:cubicBezTo>
                    <a:pt x="64" y="58"/>
                    <a:pt x="71" y="62"/>
                    <a:pt x="81" y="72"/>
                  </a:cubicBezTo>
                  <a:lnTo>
                    <a:pt x="57" y="1"/>
                  </a:lnTo>
                  <a:close/>
                  <a:moveTo>
                    <a:pt x="18" y="20"/>
                  </a:moveTo>
                  <a:cubicBezTo>
                    <a:pt x="5" y="20"/>
                    <a:pt x="0" y="34"/>
                    <a:pt x="9" y="60"/>
                  </a:cubicBezTo>
                  <a:cubicBezTo>
                    <a:pt x="21" y="72"/>
                    <a:pt x="57" y="108"/>
                    <a:pt x="57" y="132"/>
                  </a:cubicBezTo>
                  <a:cubicBezTo>
                    <a:pt x="65" y="115"/>
                    <a:pt x="51" y="70"/>
                    <a:pt x="57" y="60"/>
                  </a:cubicBezTo>
                  <a:lnTo>
                    <a:pt x="57" y="60"/>
                  </a:lnTo>
                  <a:cubicBezTo>
                    <a:pt x="57" y="60"/>
                    <a:pt x="57" y="60"/>
                    <a:pt x="57" y="60"/>
                  </a:cubicBezTo>
                  <a:cubicBezTo>
                    <a:pt x="58" y="60"/>
                    <a:pt x="60" y="59"/>
                    <a:pt x="61" y="58"/>
                  </a:cubicBezTo>
                  <a:lnTo>
                    <a:pt x="61" y="58"/>
                  </a:lnTo>
                  <a:cubicBezTo>
                    <a:pt x="60" y="58"/>
                    <a:pt x="60" y="58"/>
                    <a:pt x="60" y="58"/>
                  </a:cubicBezTo>
                  <a:cubicBezTo>
                    <a:pt x="59" y="58"/>
                    <a:pt x="57" y="59"/>
                    <a:pt x="57" y="60"/>
                  </a:cubicBezTo>
                  <a:lnTo>
                    <a:pt x="57" y="60"/>
                  </a:lnTo>
                  <a:cubicBezTo>
                    <a:pt x="45" y="48"/>
                    <a:pt x="45" y="36"/>
                    <a:pt x="33" y="25"/>
                  </a:cubicBezTo>
                  <a:cubicBezTo>
                    <a:pt x="27" y="22"/>
                    <a:pt x="22" y="20"/>
                    <a:pt x="18" y="2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13"/>
            <p:cNvSpPr/>
            <p:nvPr/>
          </p:nvSpPr>
          <p:spPr>
            <a:xfrm>
              <a:off x="5457525" y="2212600"/>
              <a:ext cx="925" cy="1375"/>
            </a:xfrm>
            <a:custGeom>
              <a:rect b="b" l="l" r="r" t="t"/>
              <a:pathLst>
                <a:path extrusionOk="0" h="55" w="37">
                  <a:moveTo>
                    <a:pt x="0" y="1"/>
                  </a:moveTo>
                  <a:cubicBezTo>
                    <a:pt x="12" y="24"/>
                    <a:pt x="12" y="24"/>
                    <a:pt x="12" y="36"/>
                  </a:cubicBezTo>
                  <a:cubicBezTo>
                    <a:pt x="22" y="50"/>
                    <a:pt x="27" y="55"/>
                    <a:pt x="30" y="55"/>
                  </a:cubicBezTo>
                  <a:cubicBezTo>
                    <a:pt x="36" y="55"/>
                    <a:pt x="24" y="21"/>
                    <a:pt x="24" y="1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13"/>
            <p:cNvSpPr/>
            <p:nvPr/>
          </p:nvSpPr>
          <p:spPr>
            <a:xfrm>
              <a:off x="5451850" y="2213200"/>
              <a:ext cx="625" cy="625"/>
            </a:xfrm>
            <a:custGeom>
              <a:rect b="b" l="l" r="r" t="t"/>
              <a:pathLst>
                <a:path extrusionOk="0" h="25" w="25">
                  <a:moveTo>
                    <a:pt x="25" y="0"/>
                  </a:moveTo>
                  <a:lnTo>
                    <a:pt x="1" y="24"/>
                  </a:lnTo>
                  <a:lnTo>
                    <a:pt x="13" y="24"/>
                  </a:lnTo>
                  <a:lnTo>
                    <a:pt x="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13"/>
            <p:cNvSpPr/>
            <p:nvPr/>
          </p:nvSpPr>
          <p:spPr>
            <a:xfrm>
              <a:off x="5451275" y="2212600"/>
              <a:ext cx="300" cy="1225"/>
            </a:xfrm>
            <a:custGeom>
              <a:rect b="b" l="l" r="r" t="t"/>
              <a:pathLst>
                <a:path extrusionOk="0" h="49" w="12">
                  <a:moveTo>
                    <a:pt x="12" y="1"/>
                  </a:moveTo>
                  <a:lnTo>
                    <a:pt x="0" y="48"/>
                  </a:lnTo>
                  <a:lnTo>
                    <a:pt x="12" y="13"/>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13"/>
            <p:cNvSpPr/>
            <p:nvPr/>
          </p:nvSpPr>
          <p:spPr>
            <a:xfrm>
              <a:off x="5450675" y="2212600"/>
              <a:ext cx="325" cy="625"/>
            </a:xfrm>
            <a:custGeom>
              <a:rect b="b" l="l" r="r" t="t"/>
              <a:pathLst>
                <a:path extrusionOk="0" h="25" w="13">
                  <a:moveTo>
                    <a:pt x="12" y="1"/>
                  </a:moveTo>
                  <a:lnTo>
                    <a:pt x="0" y="24"/>
                  </a:lnTo>
                  <a:lnTo>
                    <a:pt x="12" y="24"/>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13"/>
            <p:cNvSpPr/>
            <p:nvPr/>
          </p:nvSpPr>
          <p:spPr>
            <a:xfrm>
              <a:off x="5449175" y="2213500"/>
              <a:ext cx="1275" cy="675"/>
            </a:xfrm>
            <a:custGeom>
              <a:rect b="b" l="l" r="r" t="t"/>
              <a:pathLst>
                <a:path extrusionOk="0" h="27" w="51">
                  <a:moveTo>
                    <a:pt x="36" y="0"/>
                  </a:moveTo>
                  <a:cubicBezTo>
                    <a:pt x="36" y="14"/>
                    <a:pt x="32" y="20"/>
                    <a:pt x="24" y="20"/>
                  </a:cubicBezTo>
                  <a:cubicBezTo>
                    <a:pt x="18" y="20"/>
                    <a:pt x="11" y="17"/>
                    <a:pt x="1" y="12"/>
                  </a:cubicBezTo>
                  <a:lnTo>
                    <a:pt x="1" y="12"/>
                  </a:lnTo>
                  <a:lnTo>
                    <a:pt x="25" y="24"/>
                  </a:lnTo>
                  <a:cubicBezTo>
                    <a:pt x="25" y="24"/>
                    <a:pt x="30" y="26"/>
                    <a:pt x="36" y="26"/>
                  </a:cubicBezTo>
                  <a:cubicBezTo>
                    <a:pt x="44" y="26"/>
                    <a:pt x="51" y="22"/>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13"/>
            <p:cNvSpPr/>
            <p:nvPr/>
          </p:nvSpPr>
          <p:spPr>
            <a:xfrm>
              <a:off x="5453650" y="2228675"/>
              <a:ext cx="925" cy="925"/>
            </a:xfrm>
            <a:custGeom>
              <a:rect b="b" l="l" r="r" t="t"/>
              <a:pathLst>
                <a:path extrusionOk="0" h="37" w="37">
                  <a:moveTo>
                    <a:pt x="0" y="1"/>
                  </a:moveTo>
                  <a:lnTo>
                    <a:pt x="24" y="36"/>
                  </a:lnTo>
                  <a:cubicBezTo>
                    <a:pt x="24" y="36"/>
                    <a:pt x="24" y="31"/>
                    <a:pt x="28" y="31"/>
                  </a:cubicBezTo>
                  <a:cubicBezTo>
                    <a:pt x="29" y="31"/>
                    <a:pt x="32" y="32"/>
                    <a:pt x="36" y="36"/>
                  </a:cubicBezTo>
                  <a:cubicBezTo>
                    <a:pt x="24" y="13"/>
                    <a:pt x="1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3"/>
            <p:cNvSpPr/>
            <p:nvPr/>
          </p:nvSpPr>
          <p:spPr>
            <a:xfrm>
              <a:off x="5452750" y="2228325"/>
              <a:ext cx="925" cy="1575"/>
            </a:xfrm>
            <a:custGeom>
              <a:rect b="b" l="l" r="r" t="t"/>
              <a:pathLst>
                <a:path extrusionOk="0" h="63" w="37">
                  <a:moveTo>
                    <a:pt x="21" y="0"/>
                  </a:moveTo>
                  <a:lnTo>
                    <a:pt x="21" y="0"/>
                  </a:lnTo>
                  <a:cubicBezTo>
                    <a:pt x="15" y="0"/>
                    <a:pt x="23" y="27"/>
                    <a:pt x="13" y="27"/>
                  </a:cubicBezTo>
                  <a:lnTo>
                    <a:pt x="1" y="15"/>
                  </a:lnTo>
                  <a:lnTo>
                    <a:pt x="13" y="62"/>
                  </a:lnTo>
                  <a:cubicBezTo>
                    <a:pt x="36" y="50"/>
                    <a:pt x="13" y="27"/>
                    <a:pt x="24" y="3"/>
                  </a:cubicBezTo>
                  <a:cubicBezTo>
                    <a:pt x="23" y="1"/>
                    <a:pt x="21" y="0"/>
                    <a:pt x="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13"/>
            <p:cNvSpPr/>
            <p:nvPr/>
          </p:nvSpPr>
          <p:spPr>
            <a:xfrm>
              <a:off x="5442625" y="2233450"/>
              <a:ext cx="1650" cy="2150"/>
            </a:xfrm>
            <a:custGeom>
              <a:rect b="b" l="l" r="r" t="t"/>
              <a:pathLst>
                <a:path extrusionOk="0" h="86" w="66">
                  <a:moveTo>
                    <a:pt x="37" y="0"/>
                  </a:moveTo>
                  <a:cubicBezTo>
                    <a:pt x="37" y="24"/>
                    <a:pt x="13" y="36"/>
                    <a:pt x="1" y="48"/>
                  </a:cubicBezTo>
                  <a:cubicBezTo>
                    <a:pt x="21" y="58"/>
                    <a:pt x="24" y="86"/>
                    <a:pt x="25" y="86"/>
                  </a:cubicBezTo>
                  <a:cubicBezTo>
                    <a:pt x="25" y="86"/>
                    <a:pt x="25" y="85"/>
                    <a:pt x="25" y="83"/>
                  </a:cubicBezTo>
                  <a:lnTo>
                    <a:pt x="37" y="60"/>
                  </a:lnTo>
                  <a:lnTo>
                    <a:pt x="48" y="72"/>
                  </a:lnTo>
                  <a:cubicBezTo>
                    <a:pt x="51" y="73"/>
                    <a:pt x="53" y="73"/>
                    <a:pt x="54" y="73"/>
                  </a:cubicBezTo>
                  <a:cubicBezTo>
                    <a:pt x="65" y="73"/>
                    <a:pt x="39" y="36"/>
                    <a:pt x="60" y="36"/>
                  </a:cubicBezTo>
                  <a:cubicBezTo>
                    <a:pt x="37" y="12"/>
                    <a:pt x="37" y="24"/>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13"/>
            <p:cNvSpPr/>
            <p:nvPr/>
          </p:nvSpPr>
          <p:spPr>
            <a:xfrm>
              <a:off x="5524200" y="2151275"/>
              <a:ext cx="900" cy="25"/>
            </a:xfrm>
            <a:custGeom>
              <a:rect b="b" l="l" r="r" t="t"/>
              <a:pathLst>
                <a:path extrusionOk="0" h="1" w="36">
                  <a:moveTo>
                    <a:pt x="36" y="1"/>
                  </a:moveTo>
                  <a:cubicBezTo>
                    <a:pt x="0" y="1"/>
                    <a:pt x="24"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13"/>
            <p:cNvSpPr/>
            <p:nvPr/>
          </p:nvSpPr>
          <p:spPr>
            <a:xfrm>
              <a:off x="5524775" y="2151275"/>
              <a:ext cx="25" cy="25"/>
            </a:xfrm>
            <a:custGeom>
              <a:rect b="b" l="l" r="r" t="t"/>
              <a:pathLst>
                <a:path extrusionOk="0" h="1" w="1">
                  <a:moveTo>
                    <a:pt x="1" y="1"/>
                  </a:moveTo>
                  <a:lnTo>
                    <a:pt x="1" y="1"/>
                  </a:ln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13"/>
            <p:cNvSpPr/>
            <p:nvPr/>
          </p:nvSpPr>
          <p:spPr>
            <a:xfrm>
              <a:off x="5522875" y="2151575"/>
              <a:ext cx="1625" cy="450"/>
            </a:xfrm>
            <a:custGeom>
              <a:rect b="b" l="l" r="r" t="t"/>
              <a:pathLst>
                <a:path extrusionOk="0" h="18" w="65">
                  <a:moveTo>
                    <a:pt x="17" y="1"/>
                  </a:moveTo>
                  <a:cubicBezTo>
                    <a:pt x="1" y="9"/>
                    <a:pt x="2" y="18"/>
                    <a:pt x="20" y="18"/>
                  </a:cubicBezTo>
                  <a:cubicBezTo>
                    <a:pt x="28" y="18"/>
                    <a:pt x="39" y="16"/>
                    <a:pt x="53" y="13"/>
                  </a:cubicBezTo>
                  <a:cubicBezTo>
                    <a:pt x="29" y="13"/>
                    <a:pt x="65" y="1"/>
                    <a:pt x="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13"/>
            <p:cNvSpPr/>
            <p:nvPr/>
          </p:nvSpPr>
          <p:spPr>
            <a:xfrm>
              <a:off x="5524500" y="2151575"/>
              <a:ext cx="900" cy="325"/>
            </a:xfrm>
            <a:custGeom>
              <a:rect b="b" l="l" r="r" t="t"/>
              <a:pathLst>
                <a:path extrusionOk="0" h="13" w="36">
                  <a:moveTo>
                    <a:pt x="24" y="1"/>
                  </a:moveTo>
                  <a:lnTo>
                    <a:pt x="0" y="13"/>
                  </a:lnTo>
                  <a:lnTo>
                    <a:pt x="36"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13"/>
            <p:cNvSpPr/>
            <p:nvPr/>
          </p:nvSpPr>
          <p:spPr>
            <a:xfrm>
              <a:off x="5525375" y="2151575"/>
              <a:ext cx="625" cy="25"/>
            </a:xfrm>
            <a:custGeom>
              <a:rect b="b" l="l" r="r" t="t"/>
              <a:pathLst>
                <a:path extrusionOk="0" h="1" w="25">
                  <a:moveTo>
                    <a:pt x="13" y="1"/>
                  </a:moveTo>
                  <a:lnTo>
                    <a:pt x="1" y="1"/>
                  </a:lnTo>
                  <a:lnTo>
                    <a:pt x="2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13"/>
            <p:cNvSpPr/>
            <p:nvPr/>
          </p:nvSpPr>
          <p:spPr>
            <a:xfrm>
              <a:off x="5522500" y="2152175"/>
              <a:ext cx="2900" cy="450"/>
            </a:xfrm>
            <a:custGeom>
              <a:rect b="b" l="l" r="r" t="t"/>
              <a:pathLst>
                <a:path extrusionOk="0" h="18" w="116">
                  <a:moveTo>
                    <a:pt x="56" y="1"/>
                  </a:moveTo>
                  <a:cubicBezTo>
                    <a:pt x="20" y="1"/>
                    <a:pt x="56" y="13"/>
                    <a:pt x="9" y="13"/>
                  </a:cubicBezTo>
                  <a:cubicBezTo>
                    <a:pt x="1" y="17"/>
                    <a:pt x="1" y="18"/>
                    <a:pt x="5" y="18"/>
                  </a:cubicBezTo>
                  <a:cubicBezTo>
                    <a:pt x="14" y="18"/>
                    <a:pt x="40" y="13"/>
                    <a:pt x="56" y="13"/>
                  </a:cubicBezTo>
                  <a:lnTo>
                    <a:pt x="44" y="13"/>
                  </a:lnTo>
                  <a:cubicBezTo>
                    <a:pt x="62" y="7"/>
                    <a:pt x="74" y="7"/>
                    <a:pt x="84" y="7"/>
                  </a:cubicBezTo>
                  <a:cubicBezTo>
                    <a:pt x="95" y="7"/>
                    <a:pt x="104" y="7"/>
                    <a:pt x="116" y="1"/>
                  </a:cubicBezTo>
                  <a:lnTo>
                    <a:pt x="116" y="1"/>
                  </a:lnTo>
                  <a:cubicBezTo>
                    <a:pt x="116" y="1"/>
                    <a:pt x="84" y="6"/>
                    <a:pt x="66" y="6"/>
                  </a:cubicBezTo>
                  <a:cubicBezTo>
                    <a:pt x="58" y="6"/>
                    <a:pt x="52" y="5"/>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13"/>
            <p:cNvSpPr/>
            <p:nvPr/>
          </p:nvSpPr>
          <p:spPr>
            <a:xfrm>
              <a:off x="5525975" y="2175100"/>
              <a:ext cx="625" cy="25"/>
            </a:xfrm>
            <a:custGeom>
              <a:rect b="b" l="l" r="r" t="t"/>
              <a:pathLst>
                <a:path extrusionOk="0" h="1" w="25">
                  <a:moveTo>
                    <a:pt x="24" y="0"/>
                  </a:moveTo>
                  <a:cubicBezTo>
                    <a:pt x="12" y="0"/>
                    <a:pt x="12" y="0"/>
                    <a:pt x="1" y="0"/>
                  </a:cubicBezTo>
                  <a:cubicBezTo>
                    <a:pt x="1" y="0"/>
                    <a:pt x="1" y="0"/>
                    <a:pt x="1" y="0"/>
                  </a:cubicBez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13"/>
            <p:cNvSpPr/>
            <p:nvPr/>
          </p:nvSpPr>
          <p:spPr>
            <a:xfrm>
              <a:off x="5522400" y="2154850"/>
              <a:ext cx="625" cy="325"/>
            </a:xfrm>
            <a:custGeom>
              <a:rect b="b" l="l" r="r" t="t"/>
              <a:pathLst>
                <a:path extrusionOk="0" h="13" w="25">
                  <a:moveTo>
                    <a:pt x="13" y="1"/>
                  </a:moveTo>
                  <a:cubicBezTo>
                    <a:pt x="1" y="13"/>
                    <a:pt x="13" y="13"/>
                    <a:pt x="13" y="13"/>
                  </a:cubicBezTo>
                  <a:cubicBezTo>
                    <a:pt x="24" y="13"/>
                    <a:pt x="24"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13"/>
            <p:cNvSpPr/>
            <p:nvPr/>
          </p:nvSpPr>
          <p:spPr>
            <a:xfrm>
              <a:off x="5522700" y="2155750"/>
              <a:ext cx="325" cy="25"/>
            </a:xfrm>
            <a:custGeom>
              <a:rect b="b" l="l" r="r" t="t"/>
              <a:pathLst>
                <a:path extrusionOk="0" h="1" w="13">
                  <a:moveTo>
                    <a:pt x="12" y="1"/>
                  </a:moveTo>
                  <a:cubicBezTo>
                    <a:pt x="12" y="1"/>
                    <a:pt x="12" y="1"/>
                    <a:pt x="12" y="1"/>
                  </a:cubicBezTo>
                  <a:cubicBezTo>
                    <a:pt x="1" y="1"/>
                    <a:pt x="1"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13"/>
            <p:cNvSpPr/>
            <p:nvPr/>
          </p:nvSpPr>
          <p:spPr>
            <a:xfrm>
              <a:off x="5522700" y="2156350"/>
              <a:ext cx="25" cy="25"/>
            </a:xfrm>
            <a:custGeom>
              <a:rect b="b" l="l" r="r" t="t"/>
              <a:pathLst>
                <a:path extrusionOk="0" h="1" w="1">
                  <a:moveTo>
                    <a:pt x="1" y="0"/>
                  </a:moveTo>
                  <a:cubicBezTo>
                    <a:pt x="1" y="0"/>
                    <a:pt x="1" y="0"/>
                    <a:pt x="1" y="0"/>
                  </a:cubicBezTo>
                  <a:cubicBezTo>
                    <a:pt x="1" y="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13"/>
            <p:cNvSpPr/>
            <p:nvPr/>
          </p:nvSpPr>
          <p:spPr>
            <a:xfrm>
              <a:off x="5521600" y="2155150"/>
              <a:ext cx="2025" cy="325"/>
            </a:xfrm>
            <a:custGeom>
              <a:rect b="b" l="l" r="r" t="t"/>
              <a:pathLst>
                <a:path extrusionOk="0" h="13" w="81">
                  <a:moveTo>
                    <a:pt x="33" y="1"/>
                  </a:moveTo>
                  <a:cubicBezTo>
                    <a:pt x="9" y="5"/>
                    <a:pt x="1" y="6"/>
                    <a:pt x="1" y="6"/>
                  </a:cubicBezTo>
                  <a:cubicBezTo>
                    <a:pt x="2" y="6"/>
                    <a:pt x="37" y="1"/>
                    <a:pt x="45" y="1"/>
                  </a:cubicBezTo>
                  <a:close/>
                  <a:moveTo>
                    <a:pt x="45" y="1"/>
                  </a:moveTo>
                  <a:cubicBezTo>
                    <a:pt x="33" y="13"/>
                    <a:pt x="56" y="13"/>
                    <a:pt x="56" y="13"/>
                  </a:cubicBezTo>
                  <a:lnTo>
                    <a:pt x="80" y="13"/>
                  </a:lnTo>
                  <a:cubicBezTo>
                    <a:pt x="80" y="1"/>
                    <a:pt x="80" y="1"/>
                    <a:pt x="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13"/>
            <p:cNvSpPr/>
            <p:nvPr/>
          </p:nvSpPr>
          <p:spPr>
            <a:xfrm>
              <a:off x="5530150" y="2157250"/>
              <a:ext cx="325" cy="25"/>
            </a:xfrm>
            <a:custGeom>
              <a:rect b="b" l="l" r="r" t="t"/>
              <a:pathLst>
                <a:path extrusionOk="0" h="1" w="13">
                  <a:moveTo>
                    <a:pt x="12" y="0"/>
                  </a:moveTo>
                  <a:cubicBezTo>
                    <a:pt x="12" y="0"/>
                    <a:pt x="0" y="0"/>
                    <a:pt x="0" y="0"/>
                  </a:cubicBezTo>
                  <a:cubicBezTo>
                    <a:pt x="12" y="0"/>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13"/>
            <p:cNvSpPr/>
            <p:nvPr/>
          </p:nvSpPr>
          <p:spPr>
            <a:xfrm>
              <a:off x="5521225" y="2187000"/>
              <a:ext cx="1200" cy="325"/>
            </a:xfrm>
            <a:custGeom>
              <a:rect b="b" l="l" r="r" t="t"/>
              <a:pathLst>
                <a:path extrusionOk="0" h="13" w="48">
                  <a:moveTo>
                    <a:pt x="48" y="1"/>
                  </a:moveTo>
                  <a:cubicBezTo>
                    <a:pt x="0" y="13"/>
                    <a:pt x="48" y="13"/>
                    <a:pt x="0" y="13"/>
                  </a:cubicBezTo>
                  <a:lnTo>
                    <a:pt x="36" y="13"/>
                  </a:lnTo>
                  <a:cubicBezTo>
                    <a:pt x="24" y="13"/>
                    <a:pt x="48" y="13"/>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13"/>
            <p:cNvSpPr/>
            <p:nvPr/>
          </p:nvSpPr>
          <p:spPr>
            <a:xfrm>
              <a:off x="5523300" y="2176000"/>
              <a:ext cx="3000" cy="325"/>
            </a:xfrm>
            <a:custGeom>
              <a:rect b="b" l="l" r="r" t="t"/>
              <a:pathLst>
                <a:path extrusionOk="0" h="13" w="120">
                  <a:moveTo>
                    <a:pt x="36" y="0"/>
                  </a:moveTo>
                  <a:cubicBezTo>
                    <a:pt x="17" y="10"/>
                    <a:pt x="13" y="12"/>
                    <a:pt x="7" y="12"/>
                  </a:cubicBezTo>
                  <a:lnTo>
                    <a:pt x="7" y="12"/>
                  </a:lnTo>
                  <a:cubicBezTo>
                    <a:pt x="42" y="11"/>
                    <a:pt x="86" y="0"/>
                    <a:pt x="119" y="0"/>
                  </a:cubicBezTo>
                  <a:close/>
                  <a:moveTo>
                    <a:pt x="7" y="12"/>
                  </a:moveTo>
                  <a:cubicBezTo>
                    <a:pt x="5" y="12"/>
                    <a:pt x="2" y="12"/>
                    <a:pt x="0" y="12"/>
                  </a:cubicBezTo>
                  <a:cubicBezTo>
                    <a:pt x="3" y="12"/>
                    <a:pt x="5" y="12"/>
                    <a:pt x="7"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13"/>
            <p:cNvSpPr/>
            <p:nvPr/>
          </p:nvSpPr>
          <p:spPr>
            <a:xfrm>
              <a:off x="5526275" y="2175700"/>
              <a:ext cx="325" cy="325"/>
            </a:xfrm>
            <a:custGeom>
              <a:rect b="b" l="l" r="r" t="t"/>
              <a:pathLst>
                <a:path extrusionOk="0" h="13" w="13">
                  <a:moveTo>
                    <a:pt x="12" y="0"/>
                  </a:moveTo>
                  <a:cubicBezTo>
                    <a:pt x="12" y="12"/>
                    <a:pt x="0" y="12"/>
                    <a:pt x="0" y="12"/>
                  </a:cubicBezTo>
                  <a:lnTo>
                    <a:pt x="12" y="12"/>
                  </a:lnTo>
                  <a:cubicBezTo>
                    <a:pt x="12" y="12"/>
                    <a:pt x="12" y="12"/>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13"/>
            <p:cNvSpPr/>
            <p:nvPr/>
          </p:nvSpPr>
          <p:spPr>
            <a:xfrm>
              <a:off x="5522100" y="2185225"/>
              <a:ext cx="325" cy="325"/>
            </a:xfrm>
            <a:custGeom>
              <a:rect b="b" l="l" r="r" t="t"/>
              <a:pathLst>
                <a:path extrusionOk="0" h="13" w="13">
                  <a:moveTo>
                    <a:pt x="13" y="0"/>
                  </a:moveTo>
                  <a:cubicBezTo>
                    <a:pt x="1" y="12"/>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13"/>
            <p:cNvSpPr/>
            <p:nvPr/>
          </p:nvSpPr>
          <p:spPr>
            <a:xfrm>
              <a:off x="5525075" y="2174500"/>
              <a:ext cx="325" cy="325"/>
            </a:xfrm>
            <a:custGeom>
              <a:rect b="b" l="l" r="r" t="t"/>
              <a:pathLst>
                <a:path extrusionOk="0" h="13" w="13">
                  <a:moveTo>
                    <a:pt x="13" y="1"/>
                  </a:moveTo>
                  <a:cubicBezTo>
                    <a:pt x="13" y="1"/>
                    <a:pt x="1" y="1"/>
                    <a:pt x="1" y="13"/>
                  </a:cubicBez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13"/>
            <p:cNvSpPr/>
            <p:nvPr/>
          </p:nvSpPr>
          <p:spPr>
            <a:xfrm>
              <a:off x="5535200" y="2177775"/>
              <a:ext cx="1825" cy="325"/>
            </a:xfrm>
            <a:custGeom>
              <a:rect b="b" l="l" r="r" t="t"/>
              <a:pathLst>
                <a:path extrusionOk="0" h="13" w="73">
                  <a:moveTo>
                    <a:pt x="60" y="1"/>
                  </a:moveTo>
                  <a:cubicBezTo>
                    <a:pt x="1" y="1"/>
                    <a:pt x="60" y="1"/>
                    <a:pt x="36" y="13"/>
                  </a:cubicBezTo>
                  <a:lnTo>
                    <a:pt x="60" y="13"/>
                  </a:lnTo>
                  <a:cubicBezTo>
                    <a:pt x="72" y="1"/>
                    <a:pt x="60"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13"/>
            <p:cNvSpPr/>
            <p:nvPr/>
          </p:nvSpPr>
          <p:spPr>
            <a:xfrm>
              <a:off x="5521500" y="2187300"/>
              <a:ext cx="325" cy="25"/>
            </a:xfrm>
            <a:custGeom>
              <a:rect b="b" l="l" r="r" t="t"/>
              <a:pathLst>
                <a:path extrusionOk="0" h="1" w="13">
                  <a:moveTo>
                    <a:pt x="1" y="1"/>
                  </a:moveTo>
                  <a:cubicBezTo>
                    <a:pt x="1" y="1"/>
                    <a:pt x="13" y="1"/>
                    <a:pt x="13" y="1"/>
                  </a:cubicBezTo>
                  <a:cubicBezTo>
                    <a:pt x="13" y="1"/>
                    <a:pt x="13"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13"/>
            <p:cNvSpPr/>
            <p:nvPr/>
          </p:nvSpPr>
          <p:spPr>
            <a:xfrm>
              <a:off x="5525975" y="2175100"/>
              <a:ext cx="1225" cy="325"/>
            </a:xfrm>
            <a:custGeom>
              <a:rect b="b" l="l" r="r" t="t"/>
              <a:pathLst>
                <a:path extrusionOk="0" h="13" w="49">
                  <a:moveTo>
                    <a:pt x="24" y="0"/>
                  </a:moveTo>
                  <a:cubicBezTo>
                    <a:pt x="48" y="0"/>
                    <a:pt x="1" y="12"/>
                    <a:pt x="24" y="12"/>
                  </a:cubicBezTo>
                  <a:lnTo>
                    <a:pt x="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13"/>
            <p:cNvSpPr/>
            <p:nvPr/>
          </p:nvSpPr>
          <p:spPr>
            <a:xfrm>
              <a:off x="5526575" y="2152175"/>
              <a:ext cx="2400" cy="625"/>
            </a:xfrm>
            <a:custGeom>
              <a:rect b="b" l="l" r="r" t="t"/>
              <a:pathLst>
                <a:path extrusionOk="0" h="25" w="96">
                  <a:moveTo>
                    <a:pt x="0" y="1"/>
                  </a:moveTo>
                  <a:cubicBezTo>
                    <a:pt x="36" y="1"/>
                    <a:pt x="24" y="13"/>
                    <a:pt x="36" y="25"/>
                  </a:cubicBezTo>
                  <a:lnTo>
                    <a:pt x="60" y="13"/>
                  </a:lnTo>
                  <a:lnTo>
                    <a:pt x="72" y="13"/>
                  </a:lnTo>
                  <a:lnTo>
                    <a:pt x="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13"/>
            <p:cNvSpPr/>
            <p:nvPr/>
          </p:nvSpPr>
          <p:spPr>
            <a:xfrm>
              <a:off x="5521225" y="2153075"/>
              <a:ext cx="900" cy="325"/>
            </a:xfrm>
            <a:custGeom>
              <a:rect b="b" l="l" r="r" t="t"/>
              <a:pathLst>
                <a:path extrusionOk="0" h="13" w="36">
                  <a:moveTo>
                    <a:pt x="36" y="0"/>
                  </a:moveTo>
                  <a:cubicBezTo>
                    <a:pt x="36" y="0"/>
                    <a:pt x="12" y="12"/>
                    <a:pt x="0" y="12"/>
                  </a:cubicBezTo>
                  <a:lnTo>
                    <a:pt x="24" y="12"/>
                  </a:lnTo>
                  <a:lnTo>
                    <a:pt x="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13"/>
            <p:cNvSpPr/>
            <p:nvPr/>
          </p:nvSpPr>
          <p:spPr>
            <a:xfrm>
              <a:off x="5519125" y="2155450"/>
              <a:ext cx="1225" cy="325"/>
            </a:xfrm>
            <a:custGeom>
              <a:rect b="b" l="l" r="r" t="t"/>
              <a:pathLst>
                <a:path extrusionOk="0" h="13" w="49">
                  <a:moveTo>
                    <a:pt x="48" y="1"/>
                  </a:moveTo>
                  <a:cubicBezTo>
                    <a:pt x="25" y="1"/>
                    <a:pt x="1" y="13"/>
                    <a:pt x="36" y="13"/>
                  </a:cubicBezTo>
                  <a:lnTo>
                    <a:pt x="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13"/>
            <p:cNvSpPr/>
            <p:nvPr/>
          </p:nvSpPr>
          <p:spPr>
            <a:xfrm>
              <a:off x="5528050" y="2153675"/>
              <a:ext cx="1225" cy="325"/>
            </a:xfrm>
            <a:custGeom>
              <a:rect b="b" l="l" r="r" t="t"/>
              <a:pathLst>
                <a:path extrusionOk="0" h="13" w="49">
                  <a:moveTo>
                    <a:pt x="25" y="0"/>
                  </a:moveTo>
                  <a:cubicBezTo>
                    <a:pt x="1" y="12"/>
                    <a:pt x="13" y="12"/>
                    <a:pt x="37" y="12"/>
                  </a:cubicBezTo>
                  <a:cubicBezTo>
                    <a:pt x="13" y="12"/>
                    <a:pt x="49" y="12"/>
                    <a:pt x="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13"/>
            <p:cNvSpPr/>
            <p:nvPr/>
          </p:nvSpPr>
          <p:spPr>
            <a:xfrm>
              <a:off x="5519425" y="2156050"/>
              <a:ext cx="1525" cy="325"/>
            </a:xfrm>
            <a:custGeom>
              <a:rect b="b" l="l" r="r" t="t"/>
              <a:pathLst>
                <a:path extrusionOk="0" h="13" w="61">
                  <a:moveTo>
                    <a:pt x="13" y="0"/>
                  </a:moveTo>
                  <a:cubicBezTo>
                    <a:pt x="60" y="0"/>
                    <a:pt x="1" y="12"/>
                    <a:pt x="36" y="12"/>
                  </a:cubicBezTo>
                  <a:cubicBezTo>
                    <a:pt x="24" y="12"/>
                    <a:pt x="60"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13"/>
            <p:cNvSpPr/>
            <p:nvPr/>
          </p:nvSpPr>
          <p:spPr>
            <a:xfrm>
              <a:off x="5529325" y="2154550"/>
              <a:ext cx="1475" cy="325"/>
            </a:xfrm>
            <a:custGeom>
              <a:rect b="b" l="l" r="r" t="t"/>
              <a:pathLst>
                <a:path extrusionOk="0" h="13" w="59">
                  <a:moveTo>
                    <a:pt x="45" y="1"/>
                  </a:moveTo>
                  <a:cubicBezTo>
                    <a:pt x="42" y="1"/>
                    <a:pt x="42" y="1"/>
                    <a:pt x="44" y="1"/>
                  </a:cubicBezTo>
                  <a:lnTo>
                    <a:pt x="44" y="1"/>
                  </a:lnTo>
                  <a:cubicBezTo>
                    <a:pt x="45" y="1"/>
                    <a:pt x="45" y="1"/>
                    <a:pt x="45" y="1"/>
                  </a:cubicBezTo>
                  <a:close/>
                  <a:moveTo>
                    <a:pt x="44" y="1"/>
                  </a:moveTo>
                  <a:lnTo>
                    <a:pt x="44" y="1"/>
                  </a:lnTo>
                  <a:cubicBezTo>
                    <a:pt x="37" y="3"/>
                    <a:pt x="1" y="13"/>
                    <a:pt x="33" y="13"/>
                  </a:cubicBezTo>
                  <a:cubicBezTo>
                    <a:pt x="58" y="4"/>
                    <a:pt x="48" y="2"/>
                    <a:pt x="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13"/>
            <p:cNvSpPr/>
            <p:nvPr/>
          </p:nvSpPr>
          <p:spPr>
            <a:xfrm>
              <a:off x="5520625" y="2156350"/>
              <a:ext cx="2700" cy="625"/>
            </a:xfrm>
            <a:custGeom>
              <a:rect b="b" l="l" r="r" t="t"/>
              <a:pathLst>
                <a:path extrusionOk="0" h="25" w="108">
                  <a:moveTo>
                    <a:pt x="72" y="0"/>
                  </a:moveTo>
                  <a:cubicBezTo>
                    <a:pt x="48" y="12"/>
                    <a:pt x="36" y="24"/>
                    <a:pt x="0" y="24"/>
                  </a:cubicBezTo>
                  <a:cubicBezTo>
                    <a:pt x="24" y="24"/>
                    <a:pt x="72" y="24"/>
                    <a:pt x="95" y="12"/>
                  </a:cubicBezTo>
                  <a:lnTo>
                    <a:pt x="107" y="12"/>
                  </a:lnTo>
                  <a:cubicBezTo>
                    <a:pt x="72" y="12"/>
                    <a:pt x="84" y="0"/>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13"/>
            <p:cNvSpPr/>
            <p:nvPr/>
          </p:nvSpPr>
          <p:spPr>
            <a:xfrm>
              <a:off x="5528675" y="2154550"/>
              <a:ext cx="2375" cy="625"/>
            </a:xfrm>
            <a:custGeom>
              <a:rect b="b" l="l" r="r" t="t"/>
              <a:pathLst>
                <a:path extrusionOk="0" h="25" w="95">
                  <a:moveTo>
                    <a:pt x="24" y="21"/>
                  </a:moveTo>
                  <a:cubicBezTo>
                    <a:pt x="10" y="22"/>
                    <a:pt x="0" y="25"/>
                    <a:pt x="12" y="25"/>
                  </a:cubicBezTo>
                  <a:lnTo>
                    <a:pt x="24" y="21"/>
                  </a:lnTo>
                  <a:close/>
                  <a:moveTo>
                    <a:pt x="95" y="1"/>
                  </a:moveTo>
                  <a:lnTo>
                    <a:pt x="95" y="1"/>
                  </a:lnTo>
                  <a:cubicBezTo>
                    <a:pt x="71" y="13"/>
                    <a:pt x="47" y="13"/>
                    <a:pt x="47" y="13"/>
                  </a:cubicBezTo>
                  <a:lnTo>
                    <a:pt x="24" y="21"/>
                  </a:lnTo>
                  <a:lnTo>
                    <a:pt x="24" y="21"/>
                  </a:lnTo>
                  <a:cubicBezTo>
                    <a:pt x="30" y="20"/>
                    <a:pt x="36" y="19"/>
                    <a:pt x="42" y="19"/>
                  </a:cubicBezTo>
                  <a:cubicBezTo>
                    <a:pt x="51" y="19"/>
                    <a:pt x="59" y="21"/>
                    <a:pt x="59" y="25"/>
                  </a:cubicBezTo>
                  <a:cubicBezTo>
                    <a:pt x="71" y="13"/>
                    <a:pt x="95" y="13"/>
                    <a:pt x="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13"/>
            <p:cNvSpPr/>
            <p:nvPr/>
          </p:nvSpPr>
          <p:spPr>
            <a:xfrm>
              <a:off x="5519725" y="2157100"/>
              <a:ext cx="1800" cy="475"/>
            </a:xfrm>
            <a:custGeom>
              <a:rect b="b" l="l" r="r" t="t"/>
              <a:pathLst>
                <a:path extrusionOk="0" h="19" w="72">
                  <a:moveTo>
                    <a:pt x="32" y="1"/>
                  </a:moveTo>
                  <a:cubicBezTo>
                    <a:pt x="26" y="1"/>
                    <a:pt x="16" y="2"/>
                    <a:pt x="1" y="6"/>
                  </a:cubicBezTo>
                  <a:cubicBezTo>
                    <a:pt x="12" y="6"/>
                    <a:pt x="24" y="18"/>
                    <a:pt x="48" y="18"/>
                  </a:cubicBezTo>
                  <a:lnTo>
                    <a:pt x="72" y="6"/>
                  </a:lnTo>
                  <a:cubicBezTo>
                    <a:pt x="48" y="6"/>
                    <a:pt x="45"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13"/>
            <p:cNvSpPr/>
            <p:nvPr/>
          </p:nvSpPr>
          <p:spPr>
            <a:xfrm>
              <a:off x="5528050" y="2155450"/>
              <a:ext cx="1825" cy="325"/>
            </a:xfrm>
            <a:custGeom>
              <a:rect b="b" l="l" r="r" t="t"/>
              <a:pathLst>
                <a:path extrusionOk="0" h="13" w="73">
                  <a:moveTo>
                    <a:pt x="49" y="1"/>
                  </a:moveTo>
                  <a:cubicBezTo>
                    <a:pt x="49" y="1"/>
                    <a:pt x="1" y="1"/>
                    <a:pt x="25" y="13"/>
                  </a:cubicBezTo>
                  <a:lnTo>
                    <a:pt x="7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13"/>
            <p:cNvSpPr/>
            <p:nvPr/>
          </p:nvSpPr>
          <p:spPr>
            <a:xfrm>
              <a:off x="5520925" y="2159925"/>
              <a:ext cx="1800" cy="325"/>
            </a:xfrm>
            <a:custGeom>
              <a:rect b="b" l="l" r="r" t="t"/>
              <a:pathLst>
                <a:path extrusionOk="0" h="13" w="72">
                  <a:moveTo>
                    <a:pt x="48" y="0"/>
                  </a:moveTo>
                  <a:cubicBezTo>
                    <a:pt x="24" y="0"/>
                    <a:pt x="0" y="12"/>
                    <a:pt x="24" y="12"/>
                  </a:cubicBezTo>
                  <a:cubicBezTo>
                    <a:pt x="36" y="12"/>
                    <a:pt x="72" y="0"/>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13"/>
            <p:cNvSpPr/>
            <p:nvPr/>
          </p:nvSpPr>
          <p:spPr>
            <a:xfrm>
              <a:off x="5520100" y="2171825"/>
              <a:ext cx="850" cy="250"/>
            </a:xfrm>
            <a:custGeom>
              <a:rect b="b" l="l" r="r" t="t"/>
              <a:pathLst>
                <a:path extrusionOk="0" h="10" w="34">
                  <a:moveTo>
                    <a:pt x="9" y="1"/>
                  </a:moveTo>
                  <a:cubicBezTo>
                    <a:pt x="3" y="6"/>
                    <a:pt x="0" y="9"/>
                    <a:pt x="3" y="9"/>
                  </a:cubicBezTo>
                  <a:cubicBezTo>
                    <a:pt x="6" y="9"/>
                    <a:pt x="15" y="6"/>
                    <a:pt x="3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13"/>
            <p:cNvSpPr/>
            <p:nvPr/>
          </p:nvSpPr>
          <p:spPr>
            <a:xfrm>
              <a:off x="5520025" y="2172125"/>
              <a:ext cx="1225" cy="25"/>
            </a:xfrm>
            <a:custGeom>
              <a:rect b="b" l="l" r="r" t="t"/>
              <a:pathLst>
                <a:path extrusionOk="0" h="1" w="49">
                  <a:moveTo>
                    <a:pt x="48" y="0"/>
                  </a:moveTo>
                  <a:lnTo>
                    <a:pt x="2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13"/>
            <p:cNvSpPr/>
            <p:nvPr/>
          </p:nvSpPr>
          <p:spPr>
            <a:xfrm>
              <a:off x="5519425" y="2172725"/>
              <a:ext cx="625" cy="25"/>
            </a:xfrm>
            <a:custGeom>
              <a:rect b="b" l="l" r="r" t="t"/>
              <a:pathLst>
                <a:path extrusionOk="0" h="1" w="25">
                  <a:moveTo>
                    <a:pt x="24" y="0"/>
                  </a:moveTo>
                  <a:lnTo>
                    <a:pt x="1" y="0"/>
                  </a:lnTo>
                  <a:cubicBezTo>
                    <a:pt x="1" y="0"/>
                    <a:pt x="13" y="0"/>
                    <a:pt x="13" y="0"/>
                  </a:cubicBezTo>
                  <a:cubicBezTo>
                    <a:pt x="13" y="0"/>
                    <a:pt x="13"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13"/>
            <p:cNvSpPr/>
            <p:nvPr/>
          </p:nvSpPr>
          <p:spPr>
            <a:xfrm>
              <a:off x="5519125" y="2172725"/>
              <a:ext cx="2125" cy="325"/>
            </a:xfrm>
            <a:custGeom>
              <a:rect b="b" l="l" r="r" t="t"/>
              <a:pathLst>
                <a:path extrusionOk="0" h="13" w="85">
                  <a:moveTo>
                    <a:pt x="84" y="0"/>
                  </a:moveTo>
                  <a:cubicBezTo>
                    <a:pt x="60" y="0"/>
                    <a:pt x="60" y="12"/>
                    <a:pt x="1" y="12"/>
                  </a:cubicBezTo>
                  <a:lnTo>
                    <a:pt x="36" y="12"/>
                  </a:lnTo>
                  <a:lnTo>
                    <a:pt x="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13"/>
            <p:cNvSpPr/>
            <p:nvPr/>
          </p:nvSpPr>
          <p:spPr>
            <a:xfrm>
              <a:off x="5520025" y="2173325"/>
              <a:ext cx="3425" cy="400"/>
            </a:xfrm>
            <a:custGeom>
              <a:rect b="b" l="l" r="r" t="t"/>
              <a:pathLst>
                <a:path extrusionOk="0" h="16" w="137">
                  <a:moveTo>
                    <a:pt x="127" y="8"/>
                  </a:moveTo>
                  <a:cubicBezTo>
                    <a:pt x="125" y="8"/>
                    <a:pt x="121" y="9"/>
                    <a:pt x="118" y="9"/>
                  </a:cubicBezTo>
                  <a:lnTo>
                    <a:pt x="118" y="9"/>
                  </a:lnTo>
                  <a:cubicBezTo>
                    <a:pt x="116" y="9"/>
                    <a:pt x="114" y="9"/>
                    <a:pt x="112" y="9"/>
                  </a:cubicBezTo>
                  <a:cubicBezTo>
                    <a:pt x="104" y="9"/>
                    <a:pt x="95" y="9"/>
                    <a:pt x="86" y="11"/>
                  </a:cubicBezTo>
                  <a:lnTo>
                    <a:pt x="86" y="11"/>
                  </a:lnTo>
                  <a:cubicBezTo>
                    <a:pt x="97" y="10"/>
                    <a:pt x="109" y="9"/>
                    <a:pt x="118" y="9"/>
                  </a:cubicBezTo>
                  <a:lnTo>
                    <a:pt x="118" y="9"/>
                  </a:lnTo>
                  <a:cubicBezTo>
                    <a:pt x="123" y="9"/>
                    <a:pt x="128" y="10"/>
                    <a:pt x="131" y="12"/>
                  </a:cubicBezTo>
                  <a:cubicBezTo>
                    <a:pt x="137" y="9"/>
                    <a:pt x="134" y="8"/>
                    <a:pt x="127" y="8"/>
                  </a:cubicBezTo>
                  <a:close/>
                  <a:moveTo>
                    <a:pt x="12" y="0"/>
                  </a:moveTo>
                  <a:cubicBezTo>
                    <a:pt x="0" y="12"/>
                    <a:pt x="72" y="12"/>
                    <a:pt x="12" y="12"/>
                  </a:cubicBezTo>
                  <a:cubicBezTo>
                    <a:pt x="20" y="14"/>
                    <a:pt x="28" y="15"/>
                    <a:pt x="38" y="15"/>
                  </a:cubicBezTo>
                  <a:cubicBezTo>
                    <a:pt x="53" y="15"/>
                    <a:pt x="70" y="13"/>
                    <a:pt x="86" y="11"/>
                  </a:cubicBezTo>
                  <a:lnTo>
                    <a:pt x="86" y="11"/>
                  </a:lnTo>
                  <a:cubicBezTo>
                    <a:pt x="80" y="11"/>
                    <a:pt x="75" y="11"/>
                    <a:pt x="69" y="11"/>
                  </a:cubicBezTo>
                  <a:cubicBezTo>
                    <a:pt x="52" y="11"/>
                    <a:pt x="39" y="9"/>
                    <a:pt x="48" y="0"/>
                  </a:cubicBezTo>
                  <a:lnTo>
                    <a:pt x="48" y="0"/>
                  </a:lnTo>
                  <a:cubicBezTo>
                    <a:pt x="40" y="4"/>
                    <a:pt x="35" y="5"/>
                    <a:pt x="31" y="5"/>
                  </a:cubicBezTo>
                  <a:cubicBezTo>
                    <a:pt x="23" y="5"/>
                    <a:pt x="20"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13"/>
            <p:cNvSpPr/>
            <p:nvPr/>
          </p:nvSpPr>
          <p:spPr>
            <a:xfrm>
              <a:off x="5521800" y="2173025"/>
              <a:ext cx="1525" cy="325"/>
            </a:xfrm>
            <a:custGeom>
              <a:rect b="b" l="l" r="r" t="t"/>
              <a:pathLst>
                <a:path extrusionOk="0" h="13" w="61">
                  <a:moveTo>
                    <a:pt x="37" y="0"/>
                  </a:moveTo>
                  <a:cubicBezTo>
                    <a:pt x="1" y="0"/>
                    <a:pt x="1" y="12"/>
                    <a:pt x="25" y="12"/>
                  </a:cubicBezTo>
                  <a:cubicBezTo>
                    <a:pt x="25" y="12"/>
                    <a:pt x="60" y="0"/>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13"/>
            <p:cNvSpPr/>
            <p:nvPr/>
          </p:nvSpPr>
          <p:spPr>
            <a:xfrm>
              <a:off x="5520625" y="2173900"/>
              <a:ext cx="325" cy="325"/>
            </a:xfrm>
            <a:custGeom>
              <a:rect b="b" l="l" r="r" t="t"/>
              <a:pathLst>
                <a:path extrusionOk="0" h="13" w="13">
                  <a:moveTo>
                    <a:pt x="12" y="1"/>
                  </a:moveTo>
                  <a:lnTo>
                    <a:pt x="0" y="13"/>
                  </a:lnTo>
                  <a:lnTo>
                    <a:pt x="12" y="13"/>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13"/>
            <p:cNvSpPr/>
            <p:nvPr/>
          </p:nvSpPr>
          <p:spPr>
            <a:xfrm>
              <a:off x="5520025" y="2174500"/>
              <a:ext cx="925" cy="25"/>
            </a:xfrm>
            <a:custGeom>
              <a:rect b="b" l="l" r="r" t="t"/>
              <a:pathLst>
                <a:path extrusionOk="0" h="1" w="37">
                  <a:moveTo>
                    <a:pt x="36" y="1"/>
                  </a:moveTo>
                  <a:lnTo>
                    <a:pt x="0" y="1"/>
                  </a:lnTo>
                  <a:cubicBezTo>
                    <a:pt x="12" y="1"/>
                    <a:pt x="12" y="1"/>
                    <a:pt x="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3"/>
            <p:cNvSpPr/>
            <p:nvPr/>
          </p:nvSpPr>
          <p:spPr>
            <a:xfrm>
              <a:off x="5519600" y="2174800"/>
              <a:ext cx="1700" cy="325"/>
            </a:xfrm>
            <a:custGeom>
              <a:rect b="b" l="l" r="r" t="t"/>
              <a:pathLst>
                <a:path extrusionOk="0" h="13" w="68">
                  <a:moveTo>
                    <a:pt x="53" y="1"/>
                  </a:moveTo>
                  <a:cubicBezTo>
                    <a:pt x="46" y="8"/>
                    <a:pt x="35" y="11"/>
                    <a:pt x="24" y="12"/>
                  </a:cubicBezTo>
                  <a:lnTo>
                    <a:pt x="24" y="12"/>
                  </a:lnTo>
                  <a:cubicBezTo>
                    <a:pt x="43" y="11"/>
                    <a:pt x="67" y="8"/>
                    <a:pt x="53" y="1"/>
                  </a:cubicBezTo>
                  <a:close/>
                  <a:moveTo>
                    <a:pt x="24" y="12"/>
                  </a:moveTo>
                  <a:cubicBezTo>
                    <a:pt x="11" y="12"/>
                    <a:pt x="1" y="12"/>
                    <a:pt x="6" y="12"/>
                  </a:cubicBezTo>
                  <a:cubicBezTo>
                    <a:pt x="10" y="12"/>
                    <a:pt x="17" y="12"/>
                    <a:pt x="24"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13"/>
            <p:cNvSpPr/>
            <p:nvPr/>
          </p:nvSpPr>
          <p:spPr>
            <a:xfrm>
              <a:off x="5522400" y="2175850"/>
              <a:ext cx="625" cy="175"/>
            </a:xfrm>
            <a:custGeom>
              <a:rect b="b" l="l" r="r" t="t"/>
              <a:pathLst>
                <a:path extrusionOk="0" h="7" w="25">
                  <a:moveTo>
                    <a:pt x="12" y="1"/>
                  </a:moveTo>
                  <a:cubicBezTo>
                    <a:pt x="9" y="1"/>
                    <a:pt x="5" y="2"/>
                    <a:pt x="1" y="6"/>
                  </a:cubicBezTo>
                  <a:lnTo>
                    <a:pt x="24" y="6"/>
                  </a:lnTo>
                  <a:cubicBezTo>
                    <a:pt x="24" y="6"/>
                    <a:pt x="19"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13"/>
            <p:cNvSpPr/>
            <p:nvPr/>
          </p:nvSpPr>
          <p:spPr>
            <a:xfrm>
              <a:off x="5527475" y="2175100"/>
              <a:ext cx="1200" cy="325"/>
            </a:xfrm>
            <a:custGeom>
              <a:rect b="b" l="l" r="r" t="t"/>
              <a:pathLst>
                <a:path extrusionOk="0" h="13" w="48">
                  <a:moveTo>
                    <a:pt x="12" y="0"/>
                  </a:moveTo>
                  <a:cubicBezTo>
                    <a:pt x="0" y="0"/>
                    <a:pt x="0" y="0"/>
                    <a:pt x="0" y="12"/>
                  </a:cubicBezTo>
                  <a:cubicBezTo>
                    <a:pt x="48" y="0"/>
                    <a:pt x="0"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13"/>
            <p:cNvSpPr/>
            <p:nvPr/>
          </p:nvSpPr>
          <p:spPr>
            <a:xfrm>
              <a:off x="5520625" y="2176300"/>
              <a:ext cx="625" cy="25"/>
            </a:xfrm>
            <a:custGeom>
              <a:rect b="b" l="l" r="r" t="t"/>
              <a:pathLst>
                <a:path extrusionOk="0" h="1" w="25">
                  <a:moveTo>
                    <a:pt x="24" y="0"/>
                  </a:moveTo>
                  <a:cubicBezTo>
                    <a:pt x="12" y="0"/>
                    <a:pt x="24" y="0"/>
                    <a:pt x="24" y="0"/>
                  </a:cubicBezTo>
                  <a:cubicBezTo>
                    <a:pt x="0" y="0"/>
                    <a:pt x="0"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13"/>
            <p:cNvSpPr/>
            <p:nvPr/>
          </p:nvSpPr>
          <p:spPr>
            <a:xfrm>
              <a:off x="5520150" y="2176300"/>
              <a:ext cx="3175" cy="600"/>
            </a:xfrm>
            <a:custGeom>
              <a:rect b="b" l="l" r="r" t="t"/>
              <a:pathLst>
                <a:path extrusionOk="0" h="24" w="127">
                  <a:moveTo>
                    <a:pt x="44" y="7"/>
                  </a:moveTo>
                  <a:cubicBezTo>
                    <a:pt x="24" y="8"/>
                    <a:pt x="0" y="12"/>
                    <a:pt x="7" y="12"/>
                  </a:cubicBezTo>
                  <a:lnTo>
                    <a:pt x="44" y="7"/>
                  </a:lnTo>
                  <a:close/>
                  <a:moveTo>
                    <a:pt x="91" y="0"/>
                  </a:moveTo>
                  <a:lnTo>
                    <a:pt x="44" y="7"/>
                  </a:lnTo>
                  <a:lnTo>
                    <a:pt x="44" y="7"/>
                  </a:lnTo>
                  <a:cubicBezTo>
                    <a:pt x="45" y="7"/>
                    <a:pt x="47" y="7"/>
                    <a:pt x="49" y="7"/>
                  </a:cubicBezTo>
                  <a:cubicBezTo>
                    <a:pt x="59" y="7"/>
                    <a:pt x="67" y="8"/>
                    <a:pt x="67" y="12"/>
                  </a:cubicBezTo>
                  <a:lnTo>
                    <a:pt x="31" y="12"/>
                  </a:lnTo>
                  <a:cubicBezTo>
                    <a:pt x="7" y="24"/>
                    <a:pt x="7" y="24"/>
                    <a:pt x="31" y="24"/>
                  </a:cubicBezTo>
                  <a:cubicBezTo>
                    <a:pt x="55" y="24"/>
                    <a:pt x="103" y="12"/>
                    <a:pt x="126" y="12"/>
                  </a:cubicBezTo>
                  <a:cubicBezTo>
                    <a:pt x="114" y="12"/>
                    <a:pt x="31" y="12"/>
                    <a:pt x="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13"/>
            <p:cNvSpPr/>
            <p:nvPr/>
          </p:nvSpPr>
          <p:spPr>
            <a:xfrm>
              <a:off x="5524775" y="2175700"/>
              <a:ext cx="2425" cy="325"/>
            </a:xfrm>
            <a:custGeom>
              <a:rect b="b" l="l" r="r" t="t"/>
              <a:pathLst>
                <a:path extrusionOk="0" h="13" w="97">
                  <a:moveTo>
                    <a:pt x="25" y="0"/>
                  </a:moveTo>
                  <a:lnTo>
                    <a:pt x="1" y="12"/>
                  </a:lnTo>
                  <a:cubicBezTo>
                    <a:pt x="9" y="8"/>
                    <a:pt x="15" y="7"/>
                    <a:pt x="21" y="7"/>
                  </a:cubicBezTo>
                  <a:cubicBezTo>
                    <a:pt x="33" y="7"/>
                    <a:pt x="41" y="12"/>
                    <a:pt x="49" y="12"/>
                  </a:cubicBezTo>
                  <a:cubicBezTo>
                    <a:pt x="96" y="0"/>
                    <a:pt x="37" y="0"/>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13"/>
            <p:cNvSpPr/>
            <p:nvPr/>
          </p:nvSpPr>
          <p:spPr>
            <a:xfrm>
              <a:off x="5522700" y="2177475"/>
              <a:ext cx="625" cy="325"/>
            </a:xfrm>
            <a:custGeom>
              <a:rect b="b" l="l" r="r" t="t"/>
              <a:pathLst>
                <a:path extrusionOk="0" h="13" w="25">
                  <a:moveTo>
                    <a:pt x="1" y="1"/>
                  </a:moveTo>
                  <a:lnTo>
                    <a:pt x="12"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13"/>
            <p:cNvSpPr/>
            <p:nvPr/>
          </p:nvSpPr>
          <p:spPr>
            <a:xfrm>
              <a:off x="5521800" y="2177775"/>
              <a:ext cx="925" cy="25"/>
            </a:xfrm>
            <a:custGeom>
              <a:rect b="b" l="l" r="r" t="t"/>
              <a:pathLst>
                <a:path extrusionOk="0" h="1" w="37">
                  <a:moveTo>
                    <a:pt x="25" y="1"/>
                  </a:moveTo>
                  <a:lnTo>
                    <a:pt x="1" y="1"/>
                  </a:lnTo>
                  <a:lnTo>
                    <a:pt x="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13"/>
            <p:cNvSpPr/>
            <p:nvPr/>
          </p:nvSpPr>
          <p:spPr>
            <a:xfrm>
              <a:off x="5521500" y="2177775"/>
              <a:ext cx="325" cy="325"/>
            </a:xfrm>
            <a:custGeom>
              <a:rect b="b" l="l" r="r" t="t"/>
              <a:pathLst>
                <a:path extrusionOk="0" h="13" w="13">
                  <a:moveTo>
                    <a:pt x="13" y="13"/>
                  </a:moveTo>
                  <a:lnTo>
                    <a:pt x="13" y="1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13"/>
            <p:cNvSpPr/>
            <p:nvPr/>
          </p:nvSpPr>
          <p:spPr>
            <a:xfrm>
              <a:off x="5521800" y="2178250"/>
              <a:ext cx="600" cy="150"/>
            </a:xfrm>
            <a:custGeom>
              <a:rect b="b" l="l" r="r" t="t"/>
              <a:pathLst>
                <a:path extrusionOk="0" h="6" w="24">
                  <a:moveTo>
                    <a:pt x="20" y="0"/>
                  </a:moveTo>
                  <a:cubicBezTo>
                    <a:pt x="18" y="0"/>
                    <a:pt x="13" y="1"/>
                    <a:pt x="1" y="5"/>
                  </a:cubicBezTo>
                  <a:lnTo>
                    <a:pt x="13" y="5"/>
                  </a:lnTo>
                  <a:cubicBezTo>
                    <a:pt x="13" y="5"/>
                    <a:pt x="23"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13"/>
            <p:cNvSpPr/>
            <p:nvPr/>
          </p:nvSpPr>
          <p:spPr>
            <a:xfrm>
              <a:off x="5536400" y="2178075"/>
              <a:ext cx="1200" cy="325"/>
            </a:xfrm>
            <a:custGeom>
              <a:rect b="b" l="l" r="r" t="t"/>
              <a:pathLst>
                <a:path extrusionOk="0" h="13" w="48">
                  <a:moveTo>
                    <a:pt x="48" y="1"/>
                  </a:moveTo>
                  <a:cubicBezTo>
                    <a:pt x="24" y="1"/>
                    <a:pt x="12" y="12"/>
                    <a:pt x="0" y="12"/>
                  </a:cubicBezTo>
                  <a:lnTo>
                    <a:pt x="36" y="12"/>
                  </a:lnTo>
                  <a:cubicBezTo>
                    <a:pt x="36" y="12"/>
                    <a:pt x="36"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13"/>
            <p:cNvSpPr/>
            <p:nvPr/>
          </p:nvSpPr>
          <p:spPr>
            <a:xfrm>
              <a:off x="5535500" y="2178375"/>
              <a:ext cx="1675" cy="325"/>
            </a:xfrm>
            <a:custGeom>
              <a:rect b="b" l="l" r="r" t="t"/>
              <a:pathLst>
                <a:path extrusionOk="0" h="13" w="67">
                  <a:moveTo>
                    <a:pt x="24" y="0"/>
                  </a:moveTo>
                  <a:cubicBezTo>
                    <a:pt x="1" y="0"/>
                    <a:pt x="36" y="0"/>
                    <a:pt x="24" y="12"/>
                  </a:cubicBezTo>
                  <a:lnTo>
                    <a:pt x="60" y="12"/>
                  </a:lnTo>
                  <a:cubicBezTo>
                    <a:pt x="66" y="6"/>
                    <a:pt x="57" y="6"/>
                    <a:pt x="47" y="6"/>
                  </a:cubicBezTo>
                  <a:cubicBezTo>
                    <a:pt x="36" y="6"/>
                    <a:pt x="24" y="6"/>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13"/>
            <p:cNvSpPr/>
            <p:nvPr/>
          </p:nvSpPr>
          <p:spPr>
            <a:xfrm>
              <a:off x="5534025" y="2181950"/>
              <a:ext cx="2100" cy="625"/>
            </a:xfrm>
            <a:custGeom>
              <a:rect b="b" l="l" r="r" t="t"/>
              <a:pathLst>
                <a:path extrusionOk="0" h="25" w="84">
                  <a:moveTo>
                    <a:pt x="48" y="0"/>
                  </a:moveTo>
                  <a:cubicBezTo>
                    <a:pt x="36" y="6"/>
                    <a:pt x="30" y="9"/>
                    <a:pt x="24" y="9"/>
                  </a:cubicBezTo>
                  <a:cubicBezTo>
                    <a:pt x="18" y="9"/>
                    <a:pt x="12" y="6"/>
                    <a:pt x="0" y="0"/>
                  </a:cubicBezTo>
                  <a:lnTo>
                    <a:pt x="0" y="0"/>
                  </a:lnTo>
                  <a:cubicBezTo>
                    <a:pt x="24" y="12"/>
                    <a:pt x="12" y="12"/>
                    <a:pt x="24" y="24"/>
                  </a:cubicBezTo>
                  <a:lnTo>
                    <a:pt x="71" y="24"/>
                  </a:lnTo>
                  <a:lnTo>
                    <a:pt x="48" y="12"/>
                  </a:lnTo>
                  <a:lnTo>
                    <a:pt x="71" y="12"/>
                  </a:lnTo>
                  <a:cubicBezTo>
                    <a:pt x="83" y="6"/>
                    <a:pt x="74" y="6"/>
                    <a:pt x="64" y="6"/>
                  </a:cubicBezTo>
                  <a:cubicBezTo>
                    <a:pt x="54" y="6"/>
                    <a:pt x="42" y="6"/>
                    <a:pt x="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13"/>
            <p:cNvSpPr/>
            <p:nvPr/>
          </p:nvSpPr>
          <p:spPr>
            <a:xfrm>
              <a:off x="5564675" y="2174500"/>
              <a:ext cx="25" cy="325"/>
            </a:xfrm>
            <a:custGeom>
              <a:rect b="b" l="l" r="r" t="t"/>
              <a:pathLst>
                <a:path extrusionOk="0" h="13" w="1">
                  <a:moveTo>
                    <a:pt x="0" y="13"/>
                  </a:moveTo>
                  <a:cubicBezTo>
                    <a:pt x="0" y="13"/>
                    <a:pt x="0" y="13"/>
                    <a:pt x="0" y="1"/>
                  </a:cubicBezTo>
                  <a:lnTo>
                    <a:pt x="0" y="1"/>
                  </a:lnTo>
                  <a:lnTo>
                    <a:pt x="0" y="1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13"/>
            <p:cNvSpPr/>
            <p:nvPr/>
          </p:nvSpPr>
          <p:spPr>
            <a:xfrm>
              <a:off x="5540550" y="2156225"/>
              <a:ext cx="1225" cy="1350"/>
            </a:xfrm>
            <a:custGeom>
              <a:rect b="b" l="l" r="r" t="t"/>
              <a:pathLst>
                <a:path extrusionOk="0" h="54" w="49">
                  <a:moveTo>
                    <a:pt x="28" y="0"/>
                  </a:moveTo>
                  <a:cubicBezTo>
                    <a:pt x="23" y="0"/>
                    <a:pt x="21" y="5"/>
                    <a:pt x="13" y="5"/>
                  </a:cubicBezTo>
                  <a:lnTo>
                    <a:pt x="1" y="53"/>
                  </a:lnTo>
                  <a:cubicBezTo>
                    <a:pt x="25" y="41"/>
                    <a:pt x="1" y="41"/>
                    <a:pt x="13" y="17"/>
                  </a:cubicBezTo>
                  <a:lnTo>
                    <a:pt x="13" y="17"/>
                  </a:lnTo>
                  <a:cubicBezTo>
                    <a:pt x="25" y="17"/>
                    <a:pt x="25" y="41"/>
                    <a:pt x="25" y="41"/>
                  </a:cubicBezTo>
                  <a:cubicBezTo>
                    <a:pt x="49" y="5"/>
                    <a:pt x="1" y="29"/>
                    <a:pt x="37" y="5"/>
                  </a:cubicBezTo>
                  <a:cubicBezTo>
                    <a:pt x="33" y="1"/>
                    <a:pt x="30" y="0"/>
                    <a:pt x="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13"/>
            <p:cNvSpPr/>
            <p:nvPr/>
          </p:nvSpPr>
          <p:spPr>
            <a:xfrm>
              <a:off x="5562875" y="2170925"/>
              <a:ext cx="1525" cy="2700"/>
            </a:xfrm>
            <a:custGeom>
              <a:rect b="b" l="l" r="r" t="t"/>
              <a:pathLst>
                <a:path extrusionOk="0" h="108" w="61">
                  <a:moveTo>
                    <a:pt x="60" y="1"/>
                  </a:moveTo>
                  <a:cubicBezTo>
                    <a:pt x="38" y="34"/>
                    <a:pt x="26" y="78"/>
                    <a:pt x="5" y="103"/>
                  </a:cubicBezTo>
                  <a:lnTo>
                    <a:pt x="5" y="103"/>
                  </a:lnTo>
                  <a:cubicBezTo>
                    <a:pt x="5" y="103"/>
                    <a:pt x="4" y="103"/>
                    <a:pt x="4" y="103"/>
                  </a:cubicBezTo>
                  <a:cubicBezTo>
                    <a:pt x="2" y="103"/>
                    <a:pt x="1" y="104"/>
                    <a:pt x="1" y="108"/>
                  </a:cubicBezTo>
                  <a:cubicBezTo>
                    <a:pt x="2" y="106"/>
                    <a:pt x="4" y="105"/>
                    <a:pt x="5" y="103"/>
                  </a:cubicBezTo>
                  <a:lnTo>
                    <a:pt x="5" y="103"/>
                  </a:lnTo>
                  <a:cubicBezTo>
                    <a:pt x="9" y="104"/>
                    <a:pt x="13" y="108"/>
                    <a:pt x="13" y="108"/>
                  </a:cubicBezTo>
                  <a:cubicBezTo>
                    <a:pt x="13" y="84"/>
                    <a:pt x="37" y="60"/>
                    <a:pt x="49" y="37"/>
                  </a:cubicBezTo>
                  <a:lnTo>
                    <a:pt x="49" y="48"/>
                  </a:lnTo>
                  <a:cubicBezTo>
                    <a:pt x="60" y="25"/>
                    <a:pt x="60" y="25"/>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13"/>
            <p:cNvSpPr/>
            <p:nvPr/>
          </p:nvSpPr>
          <p:spPr>
            <a:xfrm>
              <a:off x="5562875" y="2173600"/>
              <a:ext cx="325" cy="625"/>
            </a:xfrm>
            <a:custGeom>
              <a:rect b="b" l="l" r="r" t="t"/>
              <a:pathLst>
                <a:path extrusionOk="0" h="25" w="13">
                  <a:moveTo>
                    <a:pt x="13" y="1"/>
                  </a:moveTo>
                  <a:cubicBezTo>
                    <a:pt x="1" y="13"/>
                    <a:pt x="1" y="13"/>
                    <a:pt x="1" y="13"/>
                  </a:cubicBezTo>
                  <a:cubicBezTo>
                    <a:pt x="1" y="13"/>
                    <a:pt x="1" y="25"/>
                    <a:pt x="1" y="25"/>
                  </a:cubicBezTo>
                  <a:cubicBezTo>
                    <a:pt x="13" y="13"/>
                    <a:pt x="13" y="13"/>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13"/>
            <p:cNvSpPr/>
            <p:nvPr/>
          </p:nvSpPr>
          <p:spPr>
            <a:xfrm>
              <a:off x="5545025" y="2159025"/>
              <a:ext cx="325" cy="325"/>
            </a:xfrm>
            <a:custGeom>
              <a:rect b="b" l="l" r="r" t="t"/>
              <a:pathLst>
                <a:path extrusionOk="0" h="13" w="13">
                  <a:moveTo>
                    <a:pt x="1" y="1"/>
                  </a:moveTo>
                  <a:lnTo>
                    <a:pt x="12" y="12"/>
                  </a:lnTo>
                  <a:cubicBezTo>
                    <a:pt x="12" y="1"/>
                    <a:pt x="1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13"/>
            <p:cNvSpPr/>
            <p:nvPr/>
          </p:nvSpPr>
          <p:spPr>
            <a:xfrm>
              <a:off x="5566450" y="2174500"/>
              <a:ext cx="325" cy="325"/>
            </a:xfrm>
            <a:custGeom>
              <a:rect b="b" l="l" r="r" t="t"/>
              <a:pathLst>
                <a:path extrusionOk="0" h="13" w="13">
                  <a:moveTo>
                    <a:pt x="1" y="1"/>
                  </a:moveTo>
                  <a:cubicBezTo>
                    <a:pt x="1" y="1"/>
                    <a:pt x="13" y="13"/>
                    <a:pt x="13" y="13"/>
                  </a:cubicBezTo>
                  <a:cubicBezTo>
                    <a:pt x="13" y="13"/>
                    <a:pt x="13" y="13"/>
                    <a:pt x="13" y="1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13"/>
            <p:cNvSpPr/>
            <p:nvPr/>
          </p:nvSpPr>
          <p:spPr>
            <a:xfrm>
              <a:off x="5551275" y="2178375"/>
              <a:ext cx="725" cy="750"/>
            </a:xfrm>
            <a:custGeom>
              <a:rect b="b" l="l" r="r" t="t"/>
              <a:pathLst>
                <a:path extrusionOk="0" h="30" w="29">
                  <a:moveTo>
                    <a:pt x="28" y="10"/>
                  </a:moveTo>
                  <a:cubicBezTo>
                    <a:pt x="28" y="10"/>
                    <a:pt x="27" y="11"/>
                    <a:pt x="24" y="14"/>
                  </a:cubicBezTo>
                  <a:lnTo>
                    <a:pt x="24" y="14"/>
                  </a:lnTo>
                  <a:cubicBezTo>
                    <a:pt x="27" y="12"/>
                    <a:pt x="29" y="10"/>
                    <a:pt x="28" y="10"/>
                  </a:cubicBezTo>
                  <a:close/>
                  <a:moveTo>
                    <a:pt x="12" y="0"/>
                  </a:moveTo>
                  <a:lnTo>
                    <a:pt x="1" y="24"/>
                  </a:lnTo>
                  <a:cubicBezTo>
                    <a:pt x="1" y="28"/>
                    <a:pt x="2" y="30"/>
                    <a:pt x="4" y="30"/>
                  </a:cubicBezTo>
                  <a:cubicBezTo>
                    <a:pt x="7" y="30"/>
                    <a:pt x="12" y="24"/>
                    <a:pt x="12" y="24"/>
                  </a:cubicBezTo>
                  <a:cubicBezTo>
                    <a:pt x="18" y="19"/>
                    <a:pt x="21" y="16"/>
                    <a:pt x="24" y="14"/>
                  </a:cubicBezTo>
                  <a:lnTo>
                    <a:pt x="24" y="14"/>
                  </a:lnTo>
                  <a:cubicBezTo>
                    <a:pt x="22" y="14"/>
                    <a:pt x="21" y="15"/>
                    <a:pt x="20" y="15"/>
                  </a:cubicBezTo>
                  <a:cubicBezTo>
                    <a:pt x="16" y="15"/>
                    <a:pt x="12" y="12"/>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13"/>
            <p:cNvSpPr/>
            <p:nvPr/>
          </p:nvSpPr>
          <p:spPr>
            <a:xfrm>
              <a:off x="5540850" y="2156350"/>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13"/>
            <p:cNvSpPr/>
            <p:nvPr/>
          </p:nvSpPr>
          <p:spPr>
            <a:xfrm>
              <a:off x="5564075" y="2174625"/>
              <a:ext cx="625" cy="500"/>
            </a:xfrm>
            <a:custGeom>
              <a:rect b="b" l="l" r="r" t="t"/>
              <a:pathLst>
                <a:path extrusionOk="0" h="20" w="25">
                  <a:moveTo>
                    <a:pt x="5" y="1"/>
                  </a:moveTo>
                  <a:cubicBezTo>
                    <a:pt x="5" y="1"/>
                    <a:pt x="3" y="3"/>
                    <a:pt x="1" y="8"/>
                  </a:cubicBezTo>
                  <a:lnTo>
                    <a:pt x="10" y="12"/>
                  </a:lnTo>
                  <a:lnTo>
                    <a:pt x="10" y="12"/>
                  </a:lnTo>
                  <a:cubicBezTo>
                    <a:pt x="7" y="8"/>
                    <a:pt x="7" y="1"/>
                    <a:pt x="5" y="1"/>
                  </a:cubicBezTo>
                  <a:close/>
                  <a:moveTo>
                    <a:pt x="24" y="8"/>
                  </a:moveTo>
                  <a:cubicBezTo>
                    <a:pt x="20" y="12"/>
                    <a:pt x="17" y="14"/>
                    <a:pt x="14" y="14"/>
                  </a:cubicBezTo>
                  <a:lnTo>
                    <a:pt x="14" y="14"/>
                  </a:lnTo>
                  <a:lnTo>
                    <a:pt x="10" y="12"/>
                  </a:lnTo>
                  <a:lnTo>
                    <a:pt x="10" y="12"/>
                  </a:lnTo>
                  <a:cubicBezTo>
                    <a:pt x="11" y="14"/>
                    <a:pt x="12" y="14"/>
                    <a:pt x="13" y="14"/>
                  </a:cubicBezTo>
                  <a:cubicBezTo>
                    <a:pt x="14" y="14"/>
                    <a:pt x="14" y="14"/>
                    <a:pt x="14" y="14"/>
                  </a:cubicBezTo>
                  <a:lnTo>
                    <a:pt x="14" y="14"/>
                  </a:lnTo>
                  <a:lnTo>
                    <a:pt x="24" y="19"/>
                  </a:lnTo>
                  <a:lnTo>
                    <a:pt x="24" y="8"/>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13"/>
            <p:cNvSpPr/>
            <p:nvPr/>
          </p:nvSpPr>
          <p:spPr>
            <a:xfrm>
              <a:off x="5284275" y="2152475"/>
              <a:ext cx="327450" cy="249875"/>
            </a:xfrm>
            <a:custGeom>
              <a:rect b="b" l="l" r="r" t="t"/>
              <a:pathLst>
                <a:path extrusionOk="0" h="9995" w="13098">
                  <a:moveTo>
                    <a:pt x="9680" y="1"/>
                  </a:moveTo>
                  <a:cubicBezTo>
                    <a:pt x="9671" y="1"/>
                    <a:pt x="9648" y="1"/>
                    <a:pt x="9628" y="6"/>
                  </a:cubicBezTo>
                  <a:lnTo>
                    <a:pt x="9628" y="6"/>
                  </a:lnTo>
                  <a:cubicBezTo>
                    <a:pt x="9652" y="6"/>
                    <a:pt x="9688" y="1"/>
                    <a:pt x="9680" y="1"/>
                  </a:cubicBezTo>
                  <a:close/>
                  <a:moveTo>
                    <a:pt x="9609" y="13"/>
                  </a:moveTo>
                  <a:cubicBezTo>
                    <a:pt x="9601" y="13"/>
                    <a:pt x="9603" y="13"/>
                    <a:pt x="9609" y="13"/>
                  </a:cubicBezTo>
                  <a:lnTo>
                    <a:pt x="9609" y="13"/>
                  </a:lnTo>
                  <a:cubicBezTo>
                    <a:pt x="9609" y="13"/>
                    <a:pt x="9609" y="13"/>
                    <a:pt x="9609" y="13"/>
                  </a:cubicBezTo>
                  <a:close/>
                  <a:moveTo>
                    <a:pt x="9609" y="1"/>
                  </a:moveTo>
                  <a:lnTo>
                    <a:pt x="9609" y="1"/>
                  </a:lnTo>
                  <a:cubicBezTo>
                    <a:pt x="9597" y="13"/>
                    <a:pt x="9573" y="13"/>
                    <a:pt x="9549" y="13"/>
                  </a:cubicBezTo>
                  <a:cubicBezTo>
                    <a:pt x="9549" y="13"/>
                    <a:pt x="9538" y="24"/>
                    <a:pt x="9561" y="24"/>
                  </a:cubicBezTo>
                  <a:lnTo>
                    <a:pt x="9573" y="13"/>
                  </a:lnTo>
                  <a:lnTo>
                    <a:pt x="9609" y="13"/>
                  </a:lnTo>
                  <a:cubicBezTo>
                    <a:pt x="9615" y="10"/>
                    <a:pt x="9621" y="8"/>
                    <a:pt x="9628" y="6"/>
                  </a:cubicBezTo>
                  <a:lnTo>
                    <a:pt x="9628" y="6"/>
                  </a:lnTo>
                  <a:cubicBezTo>
                    <a:pt x="9627" y="6"/>
                    <a:pt x="9626" y="6"/>
                    <a:pt x="9625" y="6"/>
                  </a:cubicBezTo>
                  <a:cubicBezTo>
                    <a:pt x="9613" y="6"/>
                    <a:pt x="9605" y="5"/>
                    <a:pt x="9609" y="1"/>
                  </a:cubicBezTo>
                  <a:close/>
                  <a:moveTo>
                    <a:pt x="9692" y="9"/>
                  </a:moveTo>
                  <a:cubicBezTo>
                    <a:pt x="9683" y="9"/>
                    <a:pt x="9672" y="10"/>
                    <a:pt x="9657" y="13"/>
                  </a:cubicBezTo>
                  <a:lnTo>
                    <a:pt x="9657" y="24"/>
                  </a:lnTo>
                  <a:cubicBezTo>
                    <a:pt x="9649" y="17"/>
                    <a:pt x="9621" y="14"/>
                    <a:pt x="9609" y="13"/>
                  </a:cubicBezTo>
                  <a:lnTo>
                    <a:pt x="9609" y="13"/>
                  </a:lnTo>
                  <a:cubicBezTo>
                    <a:pt x="9608" y="24"/>
                    <a:pt x="9573" y="24"/>
                    <a:pt x="9561" y="24"/>
                  </a:cubicBezTo>
                  <a:cubicBezTo>
                    <a:pt x="9559" y="27"/>
                    <a:pt x="9561" y="28"/>
                    <a:pt x="9565" y="28"/>
                  </a:cubicBezTo>
                  <a:cubicBezTo>
                    <a:pt x="9577" y="28"/>
                    <a:pt x="9608" y="21"/>
                    <a:pt x="9623" y="21"/>
                  </a:cubicBezTo>
                  <a:cubicBezTo>
                    <a:pt x="9629" y="21"/>
                    <a:pt x="9633" y="22"/>
                    <a:pt x="9633" y="24"/>
                  </a:cubicBezTo>
                  <a:lnTo>
                    <a:pt x="9621" y="24"/>
                  </a:lnTo>
                  <a:cubicBezTo>
                    <a:pt x="9645" y="36"/>
                    <a:pt x="9645" y="36"/>
                    <a:pt x="9692" y="36"/>
                  </a:cubicBezTo>
                  <a:cubicBezTo>
                    <a:pt x="9700" y="32"/>
                    <a:pt x="9708" y="31"/>
                    <a:pt x="9716" y="31"/>
                  </a:cubicBezTo>
                  <a:cubicBezTo>
                    <a:pt x="9732" y="31"/>
                    <a:pt x="9748" y="36"/>
                    <a:pt x="9764" y="36"/>
                  </a:cubicBezTo>
                  <a:cubicBezTo>
                    <a:pt x="9776" y="30"/>
                    <a:pt x="9761" y="30"/>
                    <a:pt x="9750" y="30"/>
                  </a:cubicBezTo>
                  <a:cubicBezTo>
                    <a:pt x="9740" y="30"/>
                    <a:pt x="9734" y="30"/>
                    <a:pt x="9764" y="24"/>
                  </a:cubicBezTo>
                  <a:lnTo>
                    <a:pt x="9788" y="13"/>
                  </a:lnTo>
                  <a:lnTo>
                    <a:pt x="9788" y="13"/>
                  </a:lnTo>
                  <a:cubicBezTo>
                    <a:pt x="9773" y="15"/>
                    <a:pt x="9761" y="16"/>
                    <a:pt x="9752" y="16"/>
                  </a:cubicBezTo>
                  <a:cubicBezTo>
                    <a:pt x="9727" y="16"/>
                    <a:pt x="9718" y="9"/>
                    <a:pt x="9692" y="9"/>
                  </a:cubicBezTo>
                  <a:close/>
                  <a:moveTo>
                    <a:pt x="9692" y="36"/>
                  </a:moveTo>
                  <a:cubicBezTo>
                    <a:pt x="9645" y="36"/>
                    <a:pt x="9704" y="36"/>
                    <a:pt x="9680" y="48"/>
                  </a:cubicBezTo>
                  <a:lnTo>
                    <a:pt x="9728" y="36"/>
                  </a:lnTo>
                  <a:close/>
                  <a:moveTo>
                    <a:pt x="9823" y="84"/>
                  </a:moveTo>
                  <a:cubicBezTo>
                    <a:pt x="9817" y="84"/>
                    <a:pt x="9812" y="84"/>
                    <a:pt x="9807" y="85"/>
                  </a:cubicBezTo>
                  <a:lnTo>
                    <a:pt x="9807" y="85"/>
                  </a:lnTo>
                  <a:cubicBezTo>
                    <a:pt x="9795" y="88"/>
                    <a:pt x="9793" y="89"/>
                    <a:pt x="9796" y="89"/>
                  </a:cubicBezTo>
                  <a:cubicBezTo>
                    <a:pt x="9802" y="89"/>
                    <a:pt x="9831" y="84"/>
                    <a:pt x="9823" y="84"/>
                  </a:cubicBezTo>
                  <a:close/>
                  <a:moveTo>
                    <a:pt x="9728" y="84"/>
                  </a:moveTo>
                  <a:cubicBezTo>
                    <a:pt x="9716" y="90"/>
                    <a:pt x="9695" y="90"/>
                    <a:pt x="9672" y="90"/>
                  </a:cubicBezTo>
                  <a:cubicBezTo>
                    <a:pt x="9648" y="90"/>
                    <a:pt x="9621" y="90"/>
                    <a:pt x="9597" y="96"/>
                  </a:cubicBezTo>
                  <a:lnTo>
                    <a:pt x="9597" y="85"/>
                  </a:lnTo>
                  <a:lnTo>
                    <a:pt x="9597" y="85"/>
                  </a:lnTo>
                  <a:cubicBezTo>
                    <a:pt x="9617" y="87"/>
                    <a:pt x="9634" y="89"/>
                    <a:pt x="9650" y="89"/>
                  </a:cubicBezTo>
                  <a:cubicBezTo>
                    <a:pt x="9663" y="89"/>
                    <a:pt x="9676" y="88"/>
                    <a:pt x="9692" y="84"/>
                  </a:cubicBezTo>
                  <a:close/>
                  <a:moveTo>
                    <a:pt x="9990" y="132"/>
                  </a:moveTo>
                  <a:cubicBezTo>
                    <a:pt x="9988" y="134"/>
                    <a:pt x="9986" y="137"/>
                    <a:pt x="9984" y="140"/>
                  </a:cubicBezTo>
                  <a:lnTo>
                    <a:pt x="9984" y="140"/>
                  </a:lnTo>
                  <a:cubicBezTo>
                    <a:pt x="9986" y="137"/>
                    <a:pt x="9988" y="135"/>
                    <a:pt x="9990" y="132"/>
                  </a:cubicBezTo>
                  <a:close/>
                  <a:moveTo>
                    <a:pt x="9657" y="137"/>
                  </a:moveTo>
                  <a:cubicBezTo>
                    <a:pt x="9657" y="139"/>
                    <a:pt x="9657" y="141"/>
                    <a:pt x="9657" y="143"/>
                  </a:cubicBezTo>
                  <a:lnTo>
                    <a:pt x="9645" y="143"/>
                  </a:lnTo>
                  <a:cubicBezTo>
                    <a:pt x="9647" y="141"/>
                    <a:pt x="9651" y="139"/>
                    <a:pt x="9657" y="137"/>
                  </a:cubicBezTo>
                  <a:close/>
                  <a:moveTo>
                    <a:pt x="9752" y="155"/>
                  </a:moveTo>
                  <a:cubicBezTo>
                    <a:pt x="9752" y="155"/>
                    <a:pt x="9752" y="155"/>
                    <a:pt x="9752" y="167"/>
                  </a:cubicBezTo>
                  <a:cubicBezTo>
                    <a:pt x="9740" y="167"/>
                    <a:pt x="9740" y="167"/>
                    <a:pt x="9740" y="155"/>
                  </a:cubicBezTo>
                  <a:close/>
                  <a:moveTo>
                    <a:pt x="9800" y="143"/>
                  </a:moveTo>
                  <a:cubicBezTo>
                    <a:pt x="9800" y="143"/>
                    <a:pt x="9788" y="143"/>
                    <a:pt x="9788" y="155"/>
                  </a:cubicBezTo>
                  <a:cubicBezTo>
                    <a:pt x="9788" y="155"/>
                    <a:pt x="9788" y="155"/>
                    <a:pt x="9788" y="167"/>
                  </a:cubicBezTo>
                  <a:lnTo>
                    <a:pt x="9776" y="167"/>
                  </a:lnTo>
                  <a:cubicBezTo>
                    <a:pt x="9776" y="155"/>
                    <a:pt x="9776" y="155"/>
                    <a:pt x="9776" y="155"/>
                  </a:cubicBezTo>
                  <a:cubicBezTo>
                    <a:pt x="9776" y="143"/>
                    <a:pt x="9788" y="143"/>
                    <a:pt x="9800" y="143"/>
                  </a:cubicBezTo>
                  <a:close/>
                  <a:moveTo>
                    <a:pt x="9859" y="179"/>
                  </a:moveTo>
                  <a:cubicBezTo>
                    <a:pt x="9847" y="191"/>
                    <a:pt x="9847" y="191"/>
                    <a:pt x="9835" y="203"/>
                  </a:cubicBezTo>
                  <a:cubicBezTo>
                    <a:pt x="9835" y="203"/>
                    <a:pt x="9835" y="191"/>
                    <a:pt x="9835" y="191"/>
                  </a:cubicBezTo>
                  <a:lnTo>
                    <a:pt x="9847" y="191"/>
                  </a:lnTo>
                  <a:cubicBezTo>
                    <a:pt x="9847" y="179"/>
                    <a:pt x="9847" y="179"/>
                    <a:pt x="9859" y="179"/>
                  </a:cubicBezTo>
                  <a:close/>
                  <a:moveTo>
                    <a:pt x="9514" y="288"/>
                  </a:moveTo>
                  <a:cubicBezTo>
                    <a:pt x="9507" y="290"/>
                    <a:pt x="9501" y="293"/>
                    <a:pt x="9490" y="298"/>
                  </a:cubicBezTo>
                  <a:cubicBezTo>
                    <a:pt x="9500" y="295"/>
                    <a:pt x="9508" y="291"/>
                    <a:pt x="9514" y="288"/>
                  </a:cubicBezTo>
                  <a:close/>
                  <a:moveTo>
                    <a:pt x="9573" y="286"/>
                  </a:moveTo>
                  <a:cubicBezTo>
                    <a:pt x="9573" y="286"/>
                    <a:pt x="9549" y="286"/>
                    <a:pt x="9538" y="298"/>
                  </a:cubicBezTo>
                  <a:cubicBezTo>
                    <a:pt x="9557" y="289"/>
                    <a:pt x="9560" y="287"/>
                    <a:pt x="9573" y="286"/>
                  </a:cubicBezTo>
                  <a:lnTo>
                    <a:pt x="9573" y="286"/>
                  </a:lnTo>
                  <a:cubicBezTo>
                    <a:pt x="9573" y="286"/>
                    <a:pt x="9573" y="286"/>
                    <a:pt x="9573" y="286"/>
                  </a:cubicBezTo>
                  <a:close/>
                  <a:moveTo>
                    <a:pt x="11193" y="608"/>
                  </a:moveTo>
                  <a:cubicBezTo>
                    <a:pt x="11193" y="627"/>
                    <a:pt x="11185" y="661"/>
                    <a:pt x="11170" y="680"/>
                  </a:cubicBezTo>
                  <a:lnTo>
                    <a:pt x="11170" y="680"/>
                  </a:lnTo>
                  <a:cubicBezTo>
                    <a:pt x="11170" y="680"/>
                    <a:pt x="11169" y="679"/>
                    <a:pt x="11169" y="679"/>
                  </a:cubicBezTo>
                  <a:lnTo>
                    <a:pt x="11169" y="679"/>
                  </a:lnTo>
                  <a:lnTo>
                    <a:pt x="11169" y="681"/>
                  </a:lnTo>
                  <a:lnTo>
                    <a:pt x="11169" y="681"/>
                  </a:lnTo>
                  <a:cubicBezTo>
                    <a:pt x="11170" y="680"/>
                    <a:pt x="11170" y="680"/>
                    <a:pt x="11170" y="680"/>
                  </a:cubicBezTo>
                  <a:lnTo>
                    <a:pt x="11170" y="680"/>
                  </a:lnTo>
                  <a:cubicBezTo>
                    <a:pt x="11172" y="680"/>
                    <a:pt x="11174" y="681"/>
                    <a:pt x="11176" y="681"/>
                  </a:cubicBezTo>
                  <a:cubicBezTo>
                    <a:pt x="11205" y="681"/>
                    <a:pt x="11206" y="620"/>
                    <a:pt x="11228" y="620"/>
                  </a:cubicBezTo>
                  <a:cubicBezTo>
                    <a:pt x="11228" y="615"/>
                    <a:pt x="11227" y="614"/>
                    <a:pt x="11225" y="614"/>
                  </a:cubicBezTo>
                  <a:cubicBezTo>
                    <a:pt x="11220" y="614"/>
                    <a:pt x="11208" y="627"/>
                    <a:pt x="11200" y="627"/>
                  </a:cubicBezTo>
                  <a:cubicBezTo>
                    <a:pt x="11196" y="627"/>
                    <a:pt x="11193" y="622"/>
                    <a:pt x="11193" y="608"/>
                  </a:cubicBezTo>
                  <a:close/>
                  <a:moveTo>
                    <a:pt x="9526" y="727"/>
                  </a:moveTo>
                  <a:cubicBezTo>
                    <a:pt x="9526" y="727"/>
                    <a:pt x="9371" y="751"/>
                    <a:pt x="9407" y="751"/>
                  </a:cubicBezTo>
                  <a:lnTo>
                    <a:pt x="9549" y="727"/>
                  </a:lnTo>
                  <a:close/>
                  <a:moveTo>
                    <a:pt x="10335" y="751"/>
                  </a:moveTo>
                  <a:lnTo>
                    <a:pt x="10311" y="763"/>
                  </a:lnTo>
                  <a:lnTo>
                    <a:pt x="10335" y="763"/>
                  </a:lnTo>
                  <a:cubicBezTo>
                    <a:pt x="10335" y="759"/>
                    <a:pt x="10335" y="756"/>
                    <a:pt x="10335" y="754"/>
                  </a:cubicBezTo>
                  <a:cubicBezTo>
                    <a:pt x="10335" y="754"/>
                    <a:pt x="10335" y="753"/>
                    <a:pt x="10335" y="751"/>
                  </a:cubicBezTo>
                  <a:close/>
                  <a:moveTo>
                    <a:pt x="11443" y="751"/>
                  </a:moveTo>
                  <a:cubicBezTo>
                    <a:pt x="11437" y="751"/>
                    <a:pt x="11426" y="767"/>
                    <a:pt x="11416" y="779"/>
                  </a:cubicBezTo>
                  <a:lnTo>
                    <a:pt x="11416" y="779"/>
                  </a:lnTo>
                  <a:cubicBezTo>
                    <a:pt x="11424" y="773"/>
                    <a:pt x="11433" y="764"/>
                    <a:pt x="11443" y="751"/>
                  </a:cubicBezTo>
                  <a:close/>
                  <a:moveTo>
                    <a:pt x="11443" y="834"/>
                  </a:moveTo>
                  <a:cubicBezTo>
                    <a:pt x="11433" y="839"/>
                    <a:pt x="11427" y="846"/>
                    <a:pt x="11425" y="851"/>
                  </a:cubicBezTo>
                  <a:lnTo>
                    <a:pt x="11425" y="851"/>
                  </a:lnTo>
                  <a:cubicBezTo>
                    <a:pt x="11431" y="848"/>
                    <a:pt x="11437" y="843"/>
                    <a:pt x="11443" y="834"/>
                  </a:cubicBezTo>
                  <a:close/>
                  <a:moveTo>
                    <a:pt x="9728" y="894"/>
                  </a:moveTo>
                  <a:cubicBezTo>
                    <a:pt x="9726" y="894"/>
                    <a:pt x="9724" y="894"/>
                    <a:pt x="9722" y="894"/>
                  </a:cubicBezTo>
                  <a:lnTo>
                    <a:pt x="9722" y="894"/>
                  </a:lnTo>
                  <a:cubicBezTo>
                    <a:pt x="9717" y="895"/>
                    <a:pt x="9712" y="897"/>
                    <a:pt x="9715" y="897"/>
                  </a:cubicBezTo>
                  <a:cubicBezTo>
                    <a:pt x="9718" y="897"/>
                    <a:pt x="9725" y="896"/>
                    <a:pt x="9740" y="894"/>
                  </a:cubicBezTo>
                  <a:close/>
                  <a:moveTo>
                    <a:pt x="9538" y="870"/>
                  </a:moveTo>
                  <a:cubicBezTo>
                    <a:pt x="9454" y="882"/>
                    <a:pt x="9549" y="882"/>
                    <a:pt x="9514" y="882"/>
                  </a:cubicBezTo>
                  <a:cubicBezTo>
                    <a:pt x="9514" y="894"/>
                    <a:pt x="9514" y="894"/>
                    <a:pt x="9514" y="894"/>
                  </a:cubicBezTo>
                  <a:cubicBezTo>
                    <a:pt x="9502" y="882"/>
                    <a:pt x="9478" y="882"/>
                    <a:pt x="9442" y="882"/>
                  </a:cubicBezTo>
                  <a:cubicBezTo>
                    <a:pt x="9442" y="888"/>
                    <a:pt x="9463" y="888"/>
                    <a:pt x="9480" y="888"/>
                  </a:cubicBezTo>
                  <a:cubicBezTo>
                    <a:pt x="9496" y="888"/>
                    <a:pt x="9508" y="888"/>
                    <a:pt x="9490" y="894"/>
                  </a:cubicBezTo>
                  <a:cubicBezTo>
                    <a:pt x="9514" y="894"/>
                    <a:pt x="9442" y="905"/>
                    <a:pt x="9442" y="917"/>
                  </a:cubicBezTo>
                  <a:cubicBezTo>
                    <a:pt x="9466" y="917"/>
                    <a:pt x="9506" y="912"/>
                    <a:pt x="9526" y="912"/>
                  </a:cubicBezTo>
                  <a:cubicBezTo>
                    <a:pt x="9536" y="912"/>
                    <a:pt x="9542" y="913"/>
                    <a:pt x="9538" y="917"/>
                  </a:cubicBezTo>
                  <a:lnTo>
                    <a:pt x="9478" y="917"/>
                  </a:lnTo>
                  <a:cubicBezTo>
                    <a:pt x="9478" y="923"/>
                    <a:pt x="9496" y="923"/>
                    <a:pt x="9514" y="923"/>
                  </a:cubicBezTo>
                  <a:cubicBezTo>
                    <a:pt x="9532" y="923"/>
                    <a:pt x="9549" y="923"/>
                    <a:pt x="9549" y="929"/>
                  </a:cubicBezTo>
                  <a:cubicBezTo>
                    <a:pt x="9561" y="917"/>
                    <a:pt x="9597" y="917"/>
                    <a:pt x="9609" y="917"/>
                  </a:cubicBezTo>
                  <a:cubicBezTo>
                    <a:pt x="9633" y="917"/>
                    <a:pt x="9633" y="917"/>
                    <a:pt x="9621" y="929"/>
                  </a:cubicBezTo>
                  <a:lnTo>
                    <a:pt x="9657" y="929"/>
                  </a:lnTo>
                  <a:cubicBezTo>
                    <a:pt x="9692" y="917"/>
                    <a:pt x="9621" y="917"/>
                    <a:pt x="9668" y="905"/>
                  </a:cubicBezTo>
                  <a:lnTo>
                    <a:pt x="9668" y="905"/>
                  </a:lnTo>
                  <a:lnTo>
                    <a:pt x="9621" y="917"/>
                  </a:lnTo>
                  <a:cubicBezTo>
                    <a:pt x="9626" y="912"/>
                    <a:pt x="9639" y="907"/>
                    <a:pt x="9653" y="902"/>
                  </a:cubicBezTo>
                  <a:lnTo>
                    <a:pt x="9653" y="902"/>
                  </a:lnTo>
                  <a:cubicBezTo>
                    <a:pt x="9640" y="904"/>
                    <a:pt x="9625" y="905"/>
                    <a:pt x="9609" y="905"/>
                  </a:cubicBezTo>
                  <a:cubicBezTo>
                    <a:pt x="9633" y="894"/>
                    <a:pt x="9621" y="894"/>
                    <a:pt x="9633" y="894"/>
                  </a:cubicBezTo>
                  <a:cubicBezTo>
                    <a:pt x="9597" y="882"/>
                    <a:pt x="9526" y="882"/>
                    <a:pt x="9538" y="870"/>
                  </a:cubicBezTo>
                  <a:close/>
                  <a:moveTo>
                    <a:pt x="9692" y="917"/>
                  </a:moveTo>
                  <a:lnTo>
                    <a:pt x="9692" y="917"/>
                  </a:lnTo>
                  <a:cubicBezTo>
                    <a:pt x="9657" y="929"/>
                    <a:pt x="9704" y="929"/>
                    <a:pt x="9704" y="929"/>
                  </a:cubicBezTo>
                  <a:lnTo>
                    <a:pt x="9692" y="917"/>
                  </a:lnTo>
                  <a:close/>
                  <a:moveTo>
                    <a:pt x="9764" y="929"/>
                  </a:moveTo>
                  <a:lnTo>
                    <a:pt x="9764" y="929"/>
                  </a:lnTo>
                  <a:cubicBezTo>
                    <a:pt x="9785" y="940"/>
                    <a:pt x="9741" y="950"/>
                    <a:pt x="9706" y="953"/>
                  </a:cubicBezTo>
                  <a:lnTo>
                    <a:pt x="9706" y="953"/>
                  </a:lnTo>
                  <a:lnTo>
                    <a:pt x="9740" y="941"/>
                  </a:lnTo>
                  <a:lnTo>
                    <a:pt x="9716" y="941"/>
                  </a:lnTo>
                  <a:cubicBezTo>
                    <a:pt x="9716" y="941"/>
                    <a:pt x="9740" y="941"/>
                    <a:pt x="9764" y="929"/>
                  </a:cubicBezTo>
                  <a:close/>
                  <a:moveTo>
                    <a:pt x="10663" y="985"/>
                  </a:moveTo>
                  <a:cubicBezTo>
                    <a:pt x="10661" y="986"/>
                    <a:pt x="10659" y="987"/>
                    <a:pt x="10657" y="989"/>
                  </a:cubicBezTo>
                  <a:cubicBezTo>
                    <a:pt x="10659" y="988"/>
                    <a:pt x="10661" y="986"/>
                    <a:pt x="10663" y="985"/>
                  </a:cubicBezTo>
                  <a:close/>
                  <a:moveTo>
                    <a:pt x="9524" y="984"/>
                  </a:moveTo>
                  <a:cubicBezTo>
                    <a:pt x="9533" y="984"/>
                    <a:pt x="9543" y="985"/>
                    <a:pt x="9549" y="989"/>
                  </a:cubicBezTo>
                  <a:lnTo>
                    <a:pt x="9526" y="989"/>
                  </a:lnTo>
                  <a:cubicBezTo>
                    <a:pt x="9514" y="995"/>
                    <a:pt x="9499" y="995"/>
                    <a:pt x="9484" y="995"/>
                  </a:cubicBezTo>
                  <a:cubicBezTo>
                    <a:pt x="9478" y="995"/>
                    <a:pt x="9473" y="995"/>
                    <a:pt x="9467" y="995"/>
                  </a:cubicBezTo>
                  <a:lnTo>
                    <a:pt x="9467" y="995"/>
                  </a:lnTo>
                  <a:cubicBezTo>
                    <a:pt x="9484" y="989"/>
                    <a:pt x="9505" y="984"/>
                    <a:pt x="9524" y="984"/>
                  </a:cubicBezTo>
                  <a:close/>
                  <a:moveTo>
                    <a:pt x="9585" y="1036"/>
                  </a:moveTo>
                  <a:lnTo>
                    <a:pt x="9585" y="1036"/>
                  </a:lnTo>
                  <a:cubicBezTo>
                    <a:pt x="9585" y="1036"/>
                    <a:pt x="9585" y="1037"/>
                    <a:pt x="9585" y="1037"/>
                  </a:cubicBezTo>
                  <a:lnTo>
                    <a:pt x="9585" y="1037"/>
                  </a:lnTo>
                  <a:cubicBezTo>
                    <a:pt x="9585" y="1037"/>
                    <a:pt x="9585" y="1037"/>
                    <a:pt x="9585" y="1037"/>
                  </a:cubicBezTo>
                  <a:lnTo>
                    <a:pt x="9585" y="1037"/>
                  </a:lnTo>
                  <a:cubicBezTo>
                    <a:pt x="9585" y="1037"/>
                    <a:pt x="9585" y="1036"/>
                    <a:pt x="9585" y="1036"/>
                  </a:cubicBezTo>
                  <a:close/>
                  <a:moveTo>
                    <a:pt x="9585" y="1037"/>
                  </a:moveTo>
                  <a:cubicBezTo>
                    <a:pt x="9565" y="1037"/>
                    <a:pt x="9530" y="1039"/>
                    <a:pt x="9502" y="1048"/>
                  </a:cubicBezTo>
                  <a:cubicBezTo>
                    <a:pt x="9514" y="1048"/>
                    <a:pt x="9561" y="1048"/>
                    <a:pt x="9585" y="1037"/>
                  </a:cubicBezTo>
                  <a:close/>
                  <a:moveTo>
                    <a:pt x="10133" y="1057"/>
                  </a:moveTo>
                  <a:cubicBezTo>
                    <a:pt x="10127" y="1057"/>
                    <a:pt x="10115" y="1059"/>
                    <a:pt x="10103" y="1060"/>
                  </a:cubicBezTo>
                  <a:lnTo>
                    <a:pt x="10133" y="1060"/>
                  </a:lnTo>
                  <a:cubicBezTo>
                    <a:pt x="10138" y="1058"/>
                    <a:pt x="10137" y="1057"/>
                    <a:pt x="10133" y="1057"/>
                  </a:cubicBezTo>
                  <a:close/>
                  <a:moveTo>
                    <a:pt x="10097" y="1060"/>
                  </a:moveTo>
                  <a:cubicBezTo>
                    <a:pt x="10097" y="1061"/>
                    <a:pt x="10097" y="1061"/>
                    <a:pt x="10096" y="1061"/>
                  </a:cubicBezTo>
                  <a:lnTo>
                    <a:pt x="10096" y="1061"/>
                  </a:lnTo>
                  <a:cubicBezTo>
                    <a:pt x="10099" y="1061"/>
                    <a:pt x="10101" y="1061"/>
                    <a:pt x="10103" y="1060"/>
                  </a:cubicBezTo>
                  <a:close/>
                  <a:moveTo>
                    <a:pt x="10736" y="1058"/>
                  </a:moveTo>
                  <a:cubicBezTo>
                    <a:pt x="10733" y="1059"/>
                    <a:pt x="10731" y="1059"/>
                    <a:pt x="10728" y="1060"/>
                  </a:cubicBezTo>
                  <a:cubicBezTo>
                    <a:pt x="10728" y="1064"/>
                    <a:pt x="10726" y="1069"/>
                    <a:pt x="10724" y="1074"/>
                  </a:cubicBezTo>
                  <a:lnTo>
                    <a:pt x="10724" y="1074"/>
                  </a:lnTo>
                  <a:lnTo>
                    <a:pt x="10736" y="1058"/>
                  </a:lnTo>
                  <a:close/>
                  <a:moveTo>
                    <a:pt x="10724" y="1074"/>
                  </a:moveTo>
                  <a:lnTo>
                    <a:pt x="10716" y="1084"/>
                  </a:lnTo>
                  <a:cubicBezTo>
                    <a:pt x="10713" y="1090"/>
                    <a:pt x="10713" y="1092"/>
                    <a:pt x="10713" y="1092"/>
                  </a:cubicBezTo>
                  <a:cubicBezTo>
                    <a:pt x="10714" y="1092"/>
                    <a:pt x="10720" y="1083"/>
                    <a:pt x="10724" y="1074"/>
                  </a:cubicBezTo>
                  <a:close/>
                  <a:moveTo>
                    <a:pt x="9585" y="1084"/>
                  </a:moveTo>
                  <a:cubicBezTo>
                    <a:pt x="9621" y="1084"/>
                    <a:pt x="9597" y="1096"/>
                    <a:pt x="9585" y="1096"/>
                  </a:cubicBezTo>
                  <a:cubicBezTo>
                    <a:pt x="9585" y="1096"/>
                    <a:pt x="9563" y="1096"/>
                    <a:pt x="9572" y="1085"/>
                  </a:cubicBezTo>
                  <a:lnTo>
                    <a:pt x="9572" y="1085"/>
                  </a:lnTo>
                  <a:cubicBezTo>
                    <a:pt x="9576" y="1085"/>
                    <a:pt x="9580" y="1084"/>
                    <a:pt x="9585" y="1084"/>
                  </a:cubicBezTo>
                  <a:close/>
                  <a:moveTo>
                    <a:pt x="10097" y="1167"/>
                  </a:moveTo>
                  <a:lnTo>
                    <a:pt x="10062" y="1179"/>
                  </a:lnTo>
                  <a:lnTo>
                    <a:pt x="10062" y="1179"/>
                  </a:lnTo>
                  <a:cubicBezTo>
                    <a:pt x="10062" y="1179"/>
                    <a:pt x="10062" y="1179"/>
                    <a:pt x="10062" y="1179"/>
                  </a:cubicBezTo>
                  <a:lnTo>
                    <a:pt x="10062" y="1179"/>
                  </a:lnTo>
                  <a:lnTo>
                    <a:pt x="10061" y="1179"/>
                  </a:lnTo>
                  <a:lnTo>
                    <a:pt x="10061" y="1179"/>
                  </a:lnTo>
                  <a:lnTo>
                    <a:pt x="10062" y="1179"/>
                  </a:lnTo>
                  <a:lnTo>
                    <a:pt x="10062" y="1179"/>
                  </a:lnTo>
                  <a:cubicBezTo>
                    <a:pt x="10065" y="1179"/>
                    <a:pt x="10069" y="1179"/>
                    <a:pt x="10073" y="1179"/>
                  </a:cubicBezTo>
                  <a:lnTo>
                    <a:pt x="10097" y="1167"/>
                  </a:lnTo>
                  <a:close/>
                  <a:moveTo>
                    <a:pt x="10966" y="1191"/>
                  </a:moveTo>
                  <a:lnTo>
                    <a:pt x="10966" y="1203"/>
                  </a:lnTo>
                  <a:cubicBezTo>
                    <a:pt x="10967" y="1199"/>
                    <a:pt x="10967" y="1195"/>
                    <a:pt x="10967" y="1192"/>
                  </a:cubicBezTo>
                  <a:lnTo>
                    <a:pt x="10967" y="1192"/>
                  </a:lnTo>
                  <a:cubicBezTo>
                    <a:pt x="10967" y="1192"/>
                    <a:pt x="10967" y="1191"/>
                    <a:pt x="10966" y="1191"/>
                  </a:cubicBezTo>
                  <a:close/>
                  <a:moveTo>
                    <a:pt x="9371" y="1441"/>
                  </a:moveTo>
                  <a:cubicBezTo>
                    <a:pt x="9359" y="1441"/>
                    <a:pt x="9359" y="1453"/>
                    <a:pt x="9359" y="1465"/>
                  </a:cubicBezTo>
                  <a:lnTo>
                    <a:pt x="9371" y="1441"/>
                  </a:lnTo>
                  <a:close/>
                  <a:moveTo>
                    <a:pt x="9657" y="1477"/>
                  </a:moveTo>
                  <a:cubicBezTo>
                    <a:pt x="9657" y="1477"/>
                    <a:pt x="9645" y="1489"/>
                    <a:pt x="9645" y="1489"/>
                  </a:cubicBezTo>
                  <a:cubicBezTo>
                    <a:pt x="9645" y="1489"/>
                    <a:pt x="9645" y="1477"/>
                    <a:pt x="9645" y="1477"/>
                  </a:cubicBezTo>
                  <a:close/>
                  <a:moveTo>
                    <a:pt x="9502" y="1417"/>
                  </a:moveTo>
                  <a:cubicBezTo>
                    <a:pt x="9502" y="1417"/>
                    <a:pt x="9490" y="1429"/>
                    <a:pt x="9490" y="1441"/>
                  </a:cubicBezTo>
                  <a:lnTo>
                    <a:pt x="9494" y="1445"/>
                  </a:lnTo>
                  <a:lnTo>
                    <a:pt x="9494" y="1445"/>
                  </a:lnTo>
                  <a:cubicBezTo>
                    <a:pt x="9494" y="1445"/>
                    <a:pt x="9493" y="1445"/>
                    <a:pt x="9493" y="1445"/>
                  </a:cubicBezTo>
                  <a:cubicBezTo>
                    <a:pt x="9485" y="1445"/>
                    <a:pt x="9478" y="1465"/>
                    <a:pt x="9478" y="1465"/>
                  </a:cubicBezTo>
                  <a:cubicBezTo>
                    <a:pt x="9478" y="1477"/>
                    <a:pt x="9478" y="1477"/>
                    <a:pt x="9478" y="1489"/>
                  </a:cubicBezTo>
                  <a:lnTo>
                    <a:pt x="9502" y="1489"/>
                  </a:lnTo>
                  <a:cubicBezTo>
                    <a:pt x="9504" y="1491"/>
                    <a:pt x="9505" y="1491"/>
                    <a:pt x="9506" y="1491"/>
                  </a:cubicBezTo>
                  <a:cubicBezTo>
                    <a:pt x="9514" y="1491"/>
                    <a:pt x="9515" y="1463"/>
                    <a:pt x="9526" y="1453"/>
                  </a:cubicBezTo>
                  <a:cubicBezTo>
                    <a:pt x="9514" y="1441"/>
                    <a:pt x="9514" y="1429"/>
                    <a:pt x="9502" y="1417"/>
                  </a:cubicBezTo>
                  <a:close/>
                  <a:moveTo>
                    <a:pt x="9633" y="1477"/>
                  </a:moveTo>
                  <a:cubicBezTo>
                    <a:pt x="9633" y="1489"/>
                    <a:pt x="9633" y="1489"/>
                    <a:pt x="9633" y="1489"/>
                  </a:cubicBezTo>
                  <a:lnTo>
                    <a:pt x="9621" y="1489"/>
                  </a:lnTo>
                  <a:cubicBezTo>
                    <a:pt x="9621" y="1489"/>
                    <a:pt x="9633" y="1489"/>
                    <a:pt x="9633" y="1501"/>
                  </a:cubicBezTo>
                  <a:cubicBezTo>
                    <a:pt x="9633" y="1513"/>
                    <a:pt x="9633" y="1513"/>
                    <a:pt x="9621" y="1513"/>
                  </a:cubicBezTo>
                  <a:cubicBezTo>
                    <a:pt x="9621" y="1501"/>
                    <a:pt x="9621" y="1501"/>
                    <a:pt x="9621" y="1489"/>
                  </a:cubicBezTo>
                  <a:cubicBezTo>
                    <a:pt x="9621" y="1489"/>
                    <a:pt x="9621" y="1477"/>
                    <a:pt x="9621" y="1477"/>
                  </a:cubicBezTo>
                  <a:close/>
                  <a:moveTo>
                    <a:pt x="9657" y="1501"/>
                  </a:moveTo>
                  <a:cubicBezTo>
                    <a:pt x="9657" y="1513"/>
                    <a:pt x="9657" y="1513"/>
                    <a:pt x="9645" y="1513"/>
                  </a:cubicBezTo>
                  <a:cubicBezTo>
                    <a:pt x="9657" y="1513"/>
                    <a:pt x="9657" y="1501"/>
                    <a:pt x="9645" y="1501"/>
                  </a:cubicBezTo>
                  <a:close/>
                  <a:moveTo>
                    <a:pt x="8907" y="1549"/>
                  </a:moveTo>
                  <a:cubicBezTo>
                    <a:pt x="8915" y="1557"/>
                    <a:pt x="8911" y="1560"/>
                    <a:pt x="8913" y="1575"/>
                  </a:cubicBezTo>
                  <a:lnTo>
                    <a:pt x="8913" y="1575"/>
                  </a:lnTo>
                  <a:cubicBezTo>
                    <a:pt x="8918" y="1566"/>
                    <a:pt x="8916" y="1558"/>
                    <a:pt x="8907" y="1549"/>
                  </a:cubicBezTo>
                  <a:close/>
                  <a:moveTo>
                    <a:pt x="12477" y="1608"/>
                  </a:moveTo>
                  <a:lnTo>
                    <a:pt x="12477" y="1608"/>
                  </a:lnTo>
                  <a:cubicBezTo>
                    <a:pt x="12467" y="1615"/>
                    <a:pt x="12458" y="1620"/>
                    <a:pt x="12455" y="1620"/>
                  </a:cubicBezTo>
                  <a:cubicBezTo>
                    <a:pt x="12466" y="1608"/>
                    <a:pt x="12466" y="1608"/>
                    <a:pt x="12477" y="1608"/>
                  </a:cubicBezTo>
                  <a:close/>
                  <a:moveTo>
                    <a:pt x="9586" y="1660"/>
                  </a:moveTo>
                  <a:cubicBezTo>
                    <a:pt x="9589" y="1665"/>
                    <a:pt x="9593" y="1667"/>
                    <a:pt x="9597" y="1667"/>
                  </a:cubicBezTo>
                  <a:cubicBezTo>
                    <a:pt x="9597" y="1667"/>
                    <a:pt x="9592" y="1662"/>
                    <a:pt x="9586" y="1660"/>
                  </a:cubicBezTo>
                  <a:close/>
                  <a:moveTo>
                    <a:pt x="12571" y="1661"/>
                  </a:moveTo>
                  <a:lnTo>
                    <a:pt x="12571" y="1661"/>
                  </a:lnTo>
                  <a:cubicBezTo>
                    <a:pt x="12568" y="1665"/>
                    <a:pt x="12566" y="1667"/>
                    <a:pt x="12562" y="1667"/>
                  </a:cubicBezTo>
                  <a:cubicBezTo>
                    <a:pt x="12568" y="1667"/>
                    <a:pt x="12571" y="1664"/>
                    <a:pt x="12571" y="1661"/>
                  </a:cubicBezTo>
                  <a:close/>
                  <a:moveTo>
                    <a:pt x="12086" y="1787"/>
                  </a:moveTo>
                  <a:cubicBezTo>
                    <a:pt x="12088" y="1794"/>
                    <a:pt x="12089" y="1798"/>
                    <a:pt x="12089" y="1801"/>
                  </a:cubicBezTo>
                  <a:lnTo>
                    <a:pt x="12089" y="1801"/>
                  </a:lnTo>
                  <a:cubicBezTo>
                    <a:pt x="12095" y="1798"/>
                    <a:pt x="12102" y="1794"/>
                    <a:pt x="12109" y="1787"/>
                  </a:cubicBezTo>
                  <a:close/>
                  <a:moveTo>
                    <a:pt x="12089" y="1801"/>
                  </a:moveTo>
                  <a:cubicBezTo>
                    <a:pt x="12085" y="1802"/>
                    <a:pt x="12082" y="1803"/>
                    <a:pt x="12080" y="1804"/>
                  </a:cubicBezTo>
                  <a:lnTo>
                    <a:pt x="12080" y="1804"/>
                  </a:lnTo>
                  <a:cubicBezTo>
                    <a:pt x="12085" y="1804"/>
                    <a:pt x="12088" y="1804"/>
                    <a:pt x="12089" y="1801"/>
                  </a:cubicBezTo>
                  <a:close/>
                  <a:moveTo>
                    <a:pt x="12871" y="1894"/>
                  </a:moveTo>
                  <a:cubicBezTo>
                    <a:pt x="12865" y="1894"/>
                    <a:pt x="12862" y="1897"/>
                    <a:pt x="12859" y="1900"/>
                  </a:cubicBezTo>
                  <a:lnTo>
                    <a:pt x="12871" y="1894"/>
                  </a:lnTo>
                  <a:close/>
                  <a:moveTo>
                    <a:pt x="12859" y="1900"/>
                  </a:moveTo>
                  <a:lnTo>
                    <a:pt x="12848" y="1906"/>
                  </a:lnTo>
                  <a:cubicBezTo>
                    <a:pt x="12853" y="1906"/>
                    <a:pt x="12856" y="1903"/>
                    <a:pt x="12859" y="1900"/>
                  </a:cubicBezTo>
                  <a:close/>
                  <a:moveTo>
                    <a:pt x="8692" y="1882"/>
                  </a:moveTo>
                  <a:cubicBezTo>
                    <a:pt x="8723" y="1892"/>
                    <a:pt x="8710" y="1928"/>
                    <a:pt x="8728" y="1953"/>
                  </a:cubicBezTo>
                  <a:lnTo>
                    <a:pt x="8728" y="1953"/>
                  </a:lnTo>
                  <a:cubicBezTo>
                    <a:pt x="8692" y="1953"/>
                    <a:pt x="8692" y="1929"/>
                    <a:pt x="8657" y="1906"/>
                  </a:cubicBezTo>
                  <a:cubicBezTo>
                    <a:pt x="8652" y="1893"/>
                    <a:pt x="8653" y="1889"/>
                    <a:pt x="8655" y="1889"/>
                  </a:cubicBezTo>
                  <a:lnTo>
                    <a:pt x="8655" y="1889"/>
                  </a:lnTo>
                  <a:cubicBezTo>
                    <a:pt x="8659" y="1889"/>
                    <a:pt x="8667" y="1896"/>
                    <a:pt x="8674" y="1896"/>
                  </a:cubicBezTo>
                  <a:cubicBezTo>
                    <a:pt x="8676" y="1896"/>
                    <a:pt x="8678" y="1896"/>
                    <a:pt x="8680" y="1894"/>
                  </a:cubicBezTo>
                  <a:cubicBezTo>
                    <a:pt x="8680" y="1894"/>
                    <a:pt x="8680" y="1894"/>
                    <a:pt x="8680" y="1906"/>
                  </a:cubicBezTo>
                  <a:lnTo>
                    <a:pt x="8692" y="1882"/>
                  </a:lnTo>
                  <a:close/>
                  <a:moveTo>
                    <a:pt x="8766" y="1947"/>
                  </a:moveTo>
                  <a:cubicBezTo>
                    <a:pt x="8766" y="1947"/>
                    <a:pt x="8766" y="1948"/>
                    <a:pt x="8765" y="1948"/>
                  </a:cubicBezTo>
                  <a:lnTo>
                    <a:pt x="8765" y="1948"/>
                  </a:lnTo>
                  <a:cubicBezTo>
                    <a:pt x="8767" y="1950"/>
                    <a:pt x="8770" y="1953"/>
                    <a:pt x="8776" y="1953"/>
                  </a:cubicBezTo>
                  <a:cubicBezTo>
                    <a:pt x="8771" y="1949"/>
                    <a:pt x="8768" y="1947"/>
                    <a:pt x="8766" y="1947"/>
                  </a:cubicBezTo>
                  <a:close/>
                  <a:moveTo>
                    <a:pt x="12725" y="2134"/>
                  </a:moveTo>
                  <a:cubicBezTo>
                    <a:pt x="12718" y="2134"/>
                    <a:pt x="12706" y="2154"/>
                    <a:pt x="12698" y="2164"/>
                  </a:cubicBezTo>
                  <a:lnTo>
                    <a:pt x="12698" y="2164"/>
                  </a:lnTo>
                  <a:lnTo>
                    <a:pt x="12728" y="2144"/>
                  </a:lnTo>
                  <a:cubicBezTo>
                    <a:pt x="12728" y="2136"/>
                    <a:pt x="12727" y="2134"/>
                    <a:pt x="12725" y="2134"/>
                  </a:cubicBezTo>
                  <a:close/>
                  <a:moveTo>
                    <a:pt x="7121" y="2168"/>
                  </a:moveTo>
                  <a:lnTo>
                    <a:pt x="7121" y="2168"/>
                  </a:lnTo>
                  <a:cubicBezTo>
                    <a:pt x="7122" y="2170"/>
                    <a:pt x="7123" y="2173"/>
                    <a:pt x="7125" y="2175"/>
                  </a:cubicBezTo>
                  <a:lnTo>
                    <a:pt x="7125" y="2175"/>
                  </a:lnTo>
                  <a:cubicBezTo>
                    <a:pt x="7124" y="2173"/>
                    <a:pt x="7122" y="2170"/>
                    <a:pt x="7121" y="2168"/>
                  </a:cubicBezTo>
                  <a:close/>
                  <a:moveTo>
                    <a:pt x="12754" y="2169"/>
                  </a:moveTo>
                  <a:cubicBezTo>
                    <a:pt x="12752" y="2169"/>
                    <a:pt x="12748" y="2172"/>
                    <a:pt x="12740" y="2179"/>
                  </a:cubicBezTo>
                  <a:cubicBezTo>
                    <a:pt x="12748" y="2179"/>
                    <a:pt x="12756" y="2169"/>
                    <a:pt x="12754" y="2169"/>
                  </a:cubicBezTo>
                  <a:close/>
                  <a:moveTo>
                    <a:pt x="12955" y="2037"/>
                  </a:moveTo>
                  <a:lnTo>
                    <a:pt x="12955" y="2037"/>
                  </a:lnTo>
                  <a:cubicBezTo>
                    <a:pt x="12919" y="2084"/>
                    <a:pt x="12871" y="2072"/>
                    <a:pt x="12848" y="2120"/>
                  </a:cubicBezTo>
                  <a:lnTo>
                    <a:pt x="12800" y="2144"/>
                  </a:lnTo>
                  <a:cubicBezTo>
                    <a:pt x="12788" y="2168"/>
                    <a:pt x="12776" y="2168"/>
                    <a:pt x="12776" y="2179"/>
                  </a:cubicBezTo>
                  <a:cubicBezTo>
                    <a:pt x="12781" y="2175"/>
                    <a:pt x="12788" y="2172"/>
                    <a:pt x="12794" y="2172"/>
                  </a:cubicBezTo>
                  <a:cubicBezTo>
                    <a:pt x="12802" y="2172"/>
                    <a:pt x="12807" y="2177"/>
                    <a:pt x="12800" y="2191"/>
                  </a:cubicBezTo>
                  <a:cubicBezTo>
                    <a:pt x="12808" y="2179"/>
                    <a:pt x="12812" y="2175"/>
                    <a:pt x="12814" y="2175"/>
                  </a:cubicBezTo>
                  <a:lnTo>
                    <a:pt x="12814" y="2175"/>
                  </a:lnTo>
                  <a:cubicBezTo>
                    <a:pt x="12817" y="2175"/>
                    <a:pt x="12812" y="2191"/>
                    <a:pt x="12812" y="2191"/>
                  </a:cubicBezTo>
                  <a:cubicBezTo>
                    <a:pt x="12812" y="2191"/>
                    <a:pt x="12824" y="2156"/>
                    <a:pt x="12848" y="2144"/>
                  </a:cubicBezTo>
                  <a:cubicBezTo>
                    <a:pt x="12853" y="2138"/>
                    <a:pt x="12859" y="2135"/>
                    <a:pt x="12864" y="2135"/>
                  </a:cubicBezTo>
                  <a:cubicBezTo>
                    <a:pt x="12868" y="2135"/>
                    <a:pt x="12871" y="2138"/>
                    <a:pt x="12871" y="2144"/>
                  </a:cubicBezTo>
                  <a:lnTo>
                    <a:pt x="12883" y="2120"/>
                  </a:lnTo>
                  <a:cubicBezTo>
                    <a:pt x="12890" y="2114"/>
                    <a:pt x="12893" y="2111"/>
                    <a:pt x="12895" y="2111"/>
                  </a:cubicBezTo>
                  <a:lnTo>
                    <a:pt x="12895" y="2111"/>
                  </a:lnTo>
                  <a:cubicBezTo>
                    <a:pt x="12904" y="2111"/>
                    <a:pt x="12876" y="2168"/>
                    <a:pt x="12895" y="2168"/>
                  </a:cubicBezTo>
                  <a:cubicBezTo>
                    <a:pt x="12871" y="2179"/>
                    <a:pt x="12871" y="2168"/>
                    <a:pt x="12848" y="2191"/>
                  </a:cubicBezTo>
                  <a:cubicBezTo>
                    <a:pt x="12871" y="2179"/>
                    <a:pt x="12895" y="2168"/>
                    <a:pt x="12919" y="2168"/>
                  </a:cubicBezTo>
                  <a:lnTo>
                    <a:pt x="12919" y="2168"/>
                  </a:lnTo>
                  <a:lnTo>
                    <a:pt x="12919" y="2168"/>
                  </a:lnTo>
                  <a:cubicBezTo>
                    <a:pt x="12938" y="2145"/>
                    <a:pt x="12949" y="2137"/>
                    <a:pt x="12955" y="2137"/>
                  </a:cubicBezTo>
                  <a:cubicBezTo>
                    <a:pt x="12968" y="2137"/>
                    <a:pt x="12960" y="2174"/>
                    <a:pt x="12976" y="2174"/>
                  </a:cubicBezTo>
                  <a:cubicBezTo>
                    <a:pt x="12979" y="2174"/>
                    <a:pt x="12984" y="2172"/>
                    <a:pt x="12990" y="2168"/>
                  </a:cubicBezTo>
                  <a:cubicBezTo>
                    <a:pt x="12990" y="2144"/>
                    <a:pt x="13026" y="2132"/>
                    <a:pt x="13050" y="2108"/>
                  </a:cubicBezTo>
                  <a:lnTo>
                    <a:pt x="13050" y="2108"/>
                  </a:lnTo>
                  <a:lnTo>
                    <a:pt x="12990" y="2120"/>
                  </a:lnTo>
                  <a:cubicBezTo>
                    <a:pt x="12999" y="2111"/>
                    <a:pt x="13014" y="2083"/>
                    <a:pt x="13008" y="2083"/>
                  </a:cubicBezTo>
                  <a:lnTo>
                    <a:pt x="13008" y="2083"/>
                  </a:lnTo>
                  <a:cubicBezTo>
                    <a:pt x="13005" y="2083"/>
                    <a:pt x="13000" y="2087"/>
                    <a:pt x="12990" y="2096"/>
                  </a:cubicBezTo>
                  <a:cubicBezTo>
                    <a:pt x="12981" y="2096"/>
                    <a:pt x="12966" y="2116"/>
                    <a:pt x="12959" y="2116"/>
                  </a:cubicBezTo>
                  <a:cubicBezTo>
                    <a:pt x="12956" y="2116"/>
                    <a:pt x="12955" y="2114"/>
                    <a:pt x="12955" y="2108"/>
                  </a:cubicBezTo>
                  <a:cubicBezTo>
                    <a:pt x="12955" y="2108"/>
                    <a:pt x="12967" y="2096"/>
                    <a:pt x="12978" y="2084"/>
                  </a:cubicBezTo>
                  <a:cubicBezTo>
                    <a:pt x="12976" y="2082"/>
                    <a:pt x="12974" y="2081"/>
                    <a:pt x="12972" y="2081"/>
                  </a:cubicBezTo>
                  <a:cubicBezTo>
                    <a:pt x="12962" y="2081"/>
                    <a:pt x="12952" y="2098"/>
                    <a:pt x="12943" y="2108"/>
                  </a:cubicBezTo>
                  <a:cubicBezTo>
                    <a:pt x="12943" y="2084"/>
                    <a:pt x="12967" y="2072"/>
                    <a:pt x="12967" y="2060"/>
                  </a:cubicBezTo>
                  <a:lnTo>
                    <a:pt x="12967" y="2060"/>
                  </a:lnTo>
                  <a:cubicBezTo>
                    <a:pt x="12959" y="2065"/>
                    <a:pt x="12955" y="2067"/>
                    <a:pt x="12953" y="2067"/>
                  </a:cubicBezTo>
                  <a:cubicBezTo>
                    <a:pt x="12943" y="2067"/>
                    <a:pt x="12964" y="2037"/>
                    <a:pt x="12955" y="2037"/>
                  </a:cubicBezTo>
                  <a:close/>
                  <a:moveTo>
                    <a:pt x="12931" y="2203"/>
                  </a:moveTo>
                  <a:cubicBezTo>
                    <a:pt x="12931" y="2215"/>
                    <a:pt x="12919" y="2215"/>
                    <a:pt x="12907" y="2227"/>
                  </a:cubicBezTo>
                  <a:lnTo>
                    <a:pt x="12907" y="2215"/>
                  </a:lnTo>
                  <a:lnTo>
                    <a:pt x="12895" y="2215"/>
                  </a:lnTo>
                  <a:cubicBezTo>
                    <a:pt x="12898" y="2212"/>
                    <a:pt x="12900" y="2212"/>
                    <a:pt x="12902" y="2212"/>
                  </a:cubicBezTo>
                  <a:cubicBezTo>
                    <a:pt x="12905" y="2212"/>
                    <a:pt x="12908" y="2214"/>
                    <a:pt x="12912" y="2214"/>
                  </a:cubicBezTo>
                  <a:cubicBezTo>
                    <a:pt x="12917" y="2214"/>
                    <a:pt x="12922" y="2212"/>
                    <a:pt x="12931" y="2203"/>
                  </a:cubicBezTo>
                  <a:close/>
                  <a:moveTo>
                    <a:pt x="13049" y="2204"/>
                  </a:moveTo>
                  <a:cubicBezTo>
                    <a:pt x="13040" y="2209"/>
                    <a:pt x="13028" y="2220"/>
                    <a:pt x="13016" y="2229"/>
                  </a:cubicBezTo>
                  <a:lnTo>
                    <a:pt x="13016" y="2229"/>
                  </a:lnTo>
                  <a:cubicBezTo>
                    <a:pt x="13030" y="2224"/>
                    <a:pt x="13042" y="2218"/>
                    <a:pt x="13049" y="2204"/>
                  </a:cubicBezTo>
                  <a:close/>
                  <a:moveTo>
                    <a:pt x="13016" y="2229"/>
                  </a:moveTo>
                  <a:lnTo>
                    <a:pt x="13016" y="2229"/>
                  </a:lnTo>
                  <a:cubicBezTo>
                    <a:pt x="13008" y="2232"/>
                    <a:pt x="12999" y="2235"/>
                    <a:pt x="12990" y="2239"/>
                  </a:cubicBezTo>
                  <a:cubicBezTo>
                    <a:pt x="12991" y="2240"/>
                    <a:pt x="12993" y="2241"/>
                    <a:pt x="12995" y="2241"/>
                  </a:cubicBezTo>
                  <a:cubicBezTo>
                    <a:pt x="13000" y="2241"/>
                    <a:pt x="13008" y="2235"/>
                    <a:pt x="13016" y="2229"/>
                  </a:cubicBezTo>
                  <a:close/>
                  <a:moveTo>
                    <a:pt x="8302" y="2249"/>
                  </a:moveTo>
                  <a:cubicBezTo>
                    <a:pt x="8301" y="2253"/>
                    <a:pt x="8300" y="2257"/>
                    <a:pt x="8299" y="2263"/>
                  </a:cubicBezTo>
                  <a:cubicBezTo>
                    <a:pt x="8303" y="2259"/>
                    <a:pt x="8303" y="2254"/>
                    <a:pt x="8302" y="2249"/>
                  </a:cubicBezTo>
                  <a:close/>
                  <a:moveTo>
                    <a:pt x="6746" y="2297"/>
                  </a:moveTo>
                  <a:cubicBezTo>
                    <a:pt x="6736" y="2297"/>
                    <a:pt x="6752" y="2328"/>
                    <a:pt x="6740" y="2328"/>
                  </a:cubicBezTo>
                  <a:cubicBezTo>
                    <a:pt x="6738" y="2328"/>
                    <a:pt x="6734" y="2326"/>
                    <a:pt x="6728" y="2322"/>
                  </a:cubicBezTo>
                  <a:lnTo>
                    <a:pt x="6728" y="2322"/>
                  </a:lnTo>
                  <a:cubicBezTo>
                    <a:pt x="6737" y="2342"/>
                    <a:pt x="6771" y="2361"/>
                    <a:pt x="6777" y="2381"/>
                  </a:cubicBezTo>
                  <a:lnTo>
                    <a:pt x="6777" y="2381"/>
                  </a:lnTo>
                  <a:cubicBezTo>
                    <a:pt x="6809" y="2357"/>
                    <a:pt x="6740" y="2322"/>
                    <a:pt x="6752" y="2299"/>
                  </a:cubicBezTo>
                  <a:cubicBezTo>
                    <a:pt x="6749" y="2297"/>
                    <a:pt x="6748" y="2297"/>
                    <a:pt x="6746" y="2297"/>
                  </a:cubicBezTo>
                  <a:close/>
                  <a:moveTo>
                    <a:pt x="6777" y="2381"/>
                  </a:moveTo>
                  <a:cubicBezTo>
                    <a:pt x="6776" y="2381"/>
                    <a:pt x="6776" y="2382"/>
                    <a:pt x="6775" y="2382"/>
                  </a:cubicBezTo>
                  <a:lnTo>
                    <a:pt x="6777" y="2382"/>
                  </a:lnTo>
                  <a:cubicBezTo>
                    <a:pt x="6777" y="2382"/>
                    <a:pt x="6777" y="2381"/>
                    <a:pt x="6777" y="2381"/>
                  </a:cubicBezTo>
                  <a:close/>
                  <a:moveTo>
                    <a:pt x="12856" y="2534"/>
                  </a:moveTo>
                  <a:cubicBezTo>
                    <a:pt x="12857" y="2535"/>
                    <a:pt x="12858" y="2536"/>
                    <a:pt x="12859" y="2537"/>
                  </a:cubicBezTo>
                  <a:cubicBezTo>
                    <a:pt x="12859" y="2536"/>
                    <a:pt x="12858" y="2535"/>
                    <a:pt x="12856" y="2534"/>
                  </a:cubicBezTo>
                  <a:close/>
                  <a:moveTo>
                    <a:pt x="12214" y="2692"/>
                  </a:moveTo>
                  <a:cubicBezTo>
                    <a:pt x="12215" y="2696"/>
                    <a:pt x="12216" y="2699"/>
                    <a:pt x="12216" y="2703"/>
                  </a:cubicBezTo>
                  <a:cubicBezTo>
                    <a:pt x="12216" y="2696"/>
                    <a:pt x="12216" y="2693"/>
                    <a:pt x="12214" y="2692"/>
                  </a:cubicBezTo>
                  <a:close/>
                  <a:moveTo>
                    <a:pt x="12205" y="2691"/>
                  </a:moveTo>
                  <a:cubicBezTo>
                    <a:pt x="12205" y="2703"/>
                    <a:pt x="12205" y="2703"/>
                    <a:pt x="12193" y="2715"/>
                  </a:cubicBezTo>
                  <a:cubicBezTo>
                    <a:pt x="12209" y="2715"/>
                    <a:pt x="12203" y="2710"/>
                    <a:pt x="12205" y="2710"/>
                  </a:cubicBezTo>
                  <a:lnTo>
                    <a:pt x="12205" y="2710"/>
                  </a:lnTo>
                  <a:cubicBezTo>
                    <a:pt x="12206" y="2710"/>
                    <a:pt x="12209" y="2711"/>
                    <a:pt x="12216" y="2715"/>
                  </a:cubicBezTo>
                  <a:lnTo>
                    <a:pt x="12205" y="2691"/>
                  </a:lnTo>
                  <a:close/>
                  <a:moveTo>
                    <a:pt x="12086" y="2727"/>
                  </a:moveTo>
                  <a:cubicBezTo>
                    <a:pt x="12086" y="2732"/>
                    <a:pt x="12088" y="2735"/>
                    <a:pt x="12090" y="2737"/>
                  </a:cubicBezTo>
                  <a:lnTo>
                    <a:pt x="12090" y="2737"/>
                  </a:lnTo>
                  <a:lnTo>
                    <a:pt x="12086" y="2727"/>
                  </a:lnTo>
                  <a:close/>
                  <a:moveTo>
                    <a:pt x="11943" y="2965"/>
                  </a:moveTo>
                  <a:cubicBezTo>
                    <a:pt x="11944" y="2968"/>
                    <a:pt x="11946" y="2971"/>
                    <a:pt x="11948" y="2974"/>
                  </a:cubicBezTo>
                  <a:lnTo>
                    <a:pt x="11948" y="2974"/>
                  </a:lnTo>
                  <a:cubicBezTo>
                    <a:pt x="11947" y="2972"/>
                    <a:pt x="11945" y="2969"/>
                    <a:pt x="11943" y="2965"/>
                  </a:cubicBezTo>
                  <a:close/>
                  <a:moveTo>
                    <a:pt x="11840" y="2998"/>
                  </a:moveTo>
                  <a:lnTo>
                    <a:pt x="11840" y="2998"/>
                  </a:lnTo>
                  <a:cubicBezTo>
                    <a:pt x="11836" y="2998"/>
                    <a:pt x="11862" y="3015"/>
                    <a:pt x="11871" y="3025"/>
                  </a:cubicBezTo>
                  <a:lnTo>
                    <a:pt x="11847" y="3001"/>
                  </a:lnTo>
                  <a:cubicBezTo>
                    <a:pt x="11843" y="2999"/>
                    <a:pt x="11840" y="2998"/>
                    <a:pt x="11840" y="2998"/>
                  </a:cubicBezTo>
                  <a:close/>
                  <a:moveTo>
                    <a:pt x="12380" y="3259"/>
                  </a:moveTo>
                  <a:cubicBezTo>
                    <a:pt x="12381" y="3260"/>
                    <a:pt x="12382" y="3262"/>
                    <a:pt x="12383" y="3263"/>
                  </a:cubicBezTo>
                  <a:cubicBezTo>
                    <a:pt x="12382" y="3262"/>
                    <a:pt x="12381" y="3260"/>
                    <a:pt x="12380" y="3259"/>
                  </a:cubicBezTo>
                  <a:close/>
                  <a:moveTo>
                    <a:pt x="6299" y="3287"/>
                  </a:moveTo>
                  <a:lnTo>
                    <a:pt x="6299" y="3322"/>
                  </a:lnTo>
                  <a:cubicBezTo>
                    <a:pt x="6299" y="3311"/>
                    <a:pt x="6299" y="3311"/>
                    <a:pt x="6311" y="3299"/>
                  </a:cubicBezTo>
                  <a:cubicBezTo>
                    <a:pt x="6308" y="3296"/>
                    <a:pt x="6307" y="3295"/>
                    <a:pt x="6306" y="3295"/>
                  </a:cubicBezTo>
                  <a:cubicBezTo>
                    <a:pt x="6305" y="3295"/>
                    <a:pt x="6305" y="3298"/>
                    <a:pt x="6305" y="3298"/>
                  </a:cubicBezTo>
                  <a:cubicBezTo>
                    <a:pt x="6305" y="3298"/>
                    <a:pt x="6303" y="3296"/>
                    <a:pt x="6299" y="3287"/>
                  </a:cubicBezTo>
                  <a:close/>
                  <a:moveTo>
                    <a:pt x="12231" y="3477"/>
                  </a:moveTo>
                  <a:cubicBezTo>
                    <a:pt x="12231" y="3477"/>
                    <a:pt x="12230" y="3477"/>
                    <a:pt x="12228" y="3477"/>
                  </a:cubicBezTo>
                  <a:cubicBezTo>
                    <a:pt x="12232" y="3481"/>
                    <a:pt x="12235" y="3483"/>
                    <a:pt x="12239" y="3485"/>
                  </a:cubicBezTo>
                  <a:lnTo>
                    <a:pt x="12239" y="3485"/>
                  </a:lnTo>
                  <a:cubicBezTo>
                    <a:pt x="12236" y="3482"/>
                    <a:pt x="12234" y="3479"/>
                    <a:pt x="12231" y="3477"/>
                  </a:cubicBezTo>
                  <a:close/>
                  <a:moveTo>
                    <a:pt x="5466" y="3513"/>
                  </a:moveTo>
                  <a:cubicBezTo>
                    <a:pt x="5467" y="3516"/>
                    <a:pt x="5469" y="3518"/>
                    <a:pt x="5470" y="3521"/>
                  </a:cubicBezTo>
                  <a:lnTo>
                    <a:pt x="5470" y="3521"/>
                  </a:lnTo>
                  <a:cubicBezTo>
                    <a:pt x="5469" y="3518"/>
                    <a:pt x="5467" y="3516"/>
                    <a:pt x="5466" y="3513"/>
                  </a:cubicBezTo>
                  <a:close/>
                  <a:moveTo>
                    <a:pt x="12239" y="3485"/>
                  </a:moveTo>
                  <a:lnTo>
                    <a:pt x="12239" y="3485"/>
                  </a:lnTo>
                  <a:cubicBezTo>
                    <a:pt x="12250" y="3500"/>
                    <a:pt x="12261" y="3517"/>
                    <a:pt x="12276" y="3525"/>
                  </a:cubicBezTo>
                  <a:lnTo>
                    <a:pt x="12264" y="3501"/>
                  </a:lnTo>
                  <a:cubicBezTo>
                    <a:pt x="12256" y="3493"/>
                    <a:pt x="12247" y="3490"/>
                    <a:pt x="12239" y="3485"/>
                  </a:cubicBezTo>
                  <a:close/>
                  <a:moveTo>
                    <a:pt x="5466" y="3763"/>
                  </a:moveTo>
                  <a:cubicBezTo>
                    <a:pt x="5478" y="3763"/>
                    <a:pt x="5478" y="3775"/>
                    <a:pt x="5466" y="3787"/>
                  </a:cubicBezTo>
                  <a:lnTo>
                    <a:pt x="5454" y="3787"/>
                  </a:lnTo>
                  <a:cubicBezTo>
                    <a:pt x="5454" y="3775"/>
                    <a:pt x="5454" y="3763"/>
                    <a:pt x="5466" y="3763"/>
                  </a:cubicBezTo>
                  <a:close/>
                  <a:moveTo>
                    <a:pt x="5692" y="3787"/>
                  </a:moveTo>
                  <a:cubicBezTo>
                    <a:pt x="5692" y="3799"/>
                    <a:pt x="5704" y="3811"/>
                    <a:pt x="5716" y="3811"/>
                  </a:cubicBezTo>
                  <a:lnTo>
                    <a:pt x="5680" y="3811"/>
                  </a:lnTo>
                  <a:cubicBezTo>
                    <a:pt x="5680" y="3811"/>
                    <a:pt x="5692" y="3811"/>
                    <a:pt x="5692" y="3787"/>
                  </a:cubicBezTo>
                  <a:close/>
                  <a:moveTo>
                    <a:pt x="5811" y="3787"/>
                  </a:moveTo>
                  <a:cubicBezTo>
                    <a:pt x="5823" y="3787"/>
                    <a:pt x="5835" y="3787"/>
                    <a:pt x="5823" y="3799"/>
                  </a:cubicBezTo>
                  <a:cubicBezTo>
                    <a:pt x="5799" y="3811"/>
                    <a:pt x="5775" y="3811"/>
                    <a:pt x="5739" y="3811"/>
                  </a:cubicBezTo>
                  <a:cubicBezTo>
                    <a:pt x="5739" y="3799"/>
                    <a:pt x="5739" y="3799"/>
                    <a:pt x="5739" y="3787"/>
                  </a:cubicBezTo>
                  <a:cubicBezTo>
                    <a:pt x="5753" y="3794"/>
                    <a:pt x="5775" y="3801"/>
                    <a:pt x="5791" y="3801"/>
                  </a:cubicBezTo>
                  <a:cubicBezTo>
                    <a:pt x="5802" y="3801"/>
                    <a:pt x="5811" y="3797"/>
                    <a:pt x="5811" y="3787"/>
                  </a:cubicBezTo>
                  <a:close/>
                  <a:moveTo>
                    <a:pt x="5430" y="3811"/>
                  </a:moveTo>
                  <a:cubicBezTo>
                    <a:pt x="5430" y="3823"/>
                    <a:pt x="5430" y="3823"/>
                    <a:pt x="5430" y="3823"/>
                  </a:cubicBezTo>
                  <a:lnTo>
                    <a:pt x="5418" y="3823"/>
                  </a:lnTo>
                  <a:cubicBezTo>
                    <a:pt x="5418" y="3811"/>
                    <a:pt x="5430" y="3811"/>
                    <a:pt x="5430" y="3811"/>
                  </a:cubicBezTo>
                  <a:close/>
                  <a:moveTo>
                    <a:pt x="10550" y="3834"/>
                  </a:moveTo>
                  <a:cubicBezTo>
                    <a:pt x="10550" y="3834"/>
                    <a:pt x="10550" y="3834"/>
                    <a:pt x="10550" y="3834"/>
                  </a:cubicBezTo>
                  <a:cubicBezTo>
                    <a:pt x="10550" y="3834"/>
                    <a:pt x="10550" y="3834"/>
                    <a:pt x="10550" y="3834"/>
                  </a:cubicBezTo>
                  <a:close/>
                  <a:moveTo>
                    <a:pt x="10655" y="3868"/>
                  </a:moveTo>
                  <a:lnTo>
                    <a:pt x="10655" y="3868"/>
                  </a:lnTo>
                  <a:cubicBezTo>
                    <a:pt x="10657" y="3881"/>
                    <a:pt x="10664" y="3903"/>
                    <a:pt x="10668" y="3917"/>
                  </a:cubicBezTo>
                  <a:lnTo>
                    <a:pt x="10668" y="3917"/>
                  </a:lnTo>
                  <a:cubicBezTo>
                    <a:pt x="10668" y="3902"/>
                    <a:pt x="10666" y="3879"/>
                    <a:pt x="10657" y="3870"/>
                  </a:cubicBezTo>
                  <a:cubicBezTo>
                    <a:pt x="10656" y="3869"/>
                    <a:pt x="10655" y="3869"/>
                    <a:pt x="10655" y="3868"/>
                  </a:cubicBezTo>
                  <a:close/>
                  <a:moveTo>
                    <a:pt x="10204" y="3906"/>
                  </a:moveTo>
                  <a:cubicBezTo>
                    <a:pt x="10209" y="3915"/>
                    <a:pt x="10212" y="3921"/>
                    <a:pt x="10214" y="3926"/>
                  </a:cubicBezTo>
                  <a:lnTo>
                    <a:pt x="10214" y="3926"/>
                  </a:lnTo>
                  <a:cubicBezTo>
                    <a:pt x="10213" y="3919"/>
                    <a:pt x="10210" y="3911"/>
                    <a:pt x="10204" y="3906"/>
                  </a:cubicBezTo>
                  <a:close/>
                  <a:moveTo>
                    <a:pt x="10668" y="3917"/>
                  </a:moveTo>
                  <a:cubicBezTo>
                    <a:pt x="10669" y="3922"/>
                    <a:pt x="10669" y="3927"/>
                    <a:pt x="10669" y="3930"/>
                  </a:cubicBezTo>
                  <a:cubicBezTo>
                    <a:pt x="10669" y="3930"/>
                    <a:pt x="10670" y="3931"/>
                    <a:pt x="10670" y="3931"/>
                  </a:cubicBezTo>
                  <a:cubicBezTo>
                    <a:pt x="10672" y="3931"/>
                    <a:pt x="10671" y="3925"/>
                    <a:pt x="10668" y="3917"/>
                  </a:cubicBezTo>
                  <a:close/>
                  <a:moveTo>
                    <a:pt x="10131" y="3942"/>
                  </a:moveTo>
                  <a:cubicBezTo>
                    <a:pt x="10132" y="3949"/>
                    <a:pt x="10133" y="3953"/>
                    <a:pt x="10133" y="3953"/>
                  </a:cubicBezTo>
                  <a:cubicBezTo>
                    <a:pt x="10124" y="3944"/>
                    <a:pt x="10129" y="3942"/>
                    <a:pt x="10131" y="3942"/>
                  </a:cubicBezTo>
                  <a:close/>
                  <a:moveTo>
                    <a:pt x="10597" y="3897"/>
                  </a:moveTo>
                  <a:cubicBezTo>
                    <a:pt x="10600" y="3897"/>
                    <a:pt x="10609" y="3908"/>
                    <a:pt x="10615" y="3908"/>
                  </a:cubicBezTo>
                  <a:cubicBezTo>
                    <a:pt x="10616" y="3908"/>
                    <a:pt x="10616" y="3908"/>
                    <a:pt x="10616" y="3908"/>
                  </a:cubicBezTo>
                  <a:lnTo>
                    <a:pt x="10616" y="3908"/>
                  </a:lnTo>
                  <a:cubicBezTo>
                    <a:pt x="10615" y="3918"/>
                    <a:pt x="10616" y="3932"/>
                    <a:pt x="10621" y="3953"/>
                  </a:cubicBezTo>
                  <a:cubicBezTo>
                    <a:pt x="10617" y="3939"/>
                    <a:pt x="10616" y="3934"/>
                    <a:pt x="10615" y="3934"/>
                  </a:cubicBezTo>
                  <a:lnTo>
                    <a:pt x="10615" y="3934"/>
                  </a:lnTo>
                  <a:cubicBezTo>
                    <a:pt x="10615" y="3934"/>
                    <a:pt x="10616" y="3947"/>
                    <a:pt x="10614" y="3947"/>
                  </a:cubicBezTo>
                  <a:cubicBezTo>
                    <a:pt x="10613" y="3947"/>
                    <a:pt x="10611" y="3946"/>
                    <a:pt x="10609" y="3942"/>
                  </a:cubicBezTo>
                  <a:cubicBezTo>
                    <a:pt x="10596" y="3906"/>
                    <a:pt x="10594" y="3897"/>
                    <a:pt x="10597" y="3897"/>
                  </a:cubicBezTo>
                  <a:close/>
                  <a:moveTo>
                    <a:pt x="11157" y="3953"/>
                  </a:moveTo>
                  <a:cubicBezTo>
                    <a:pt x="11157" y="3956"/>
                    <a:pt x="11159" y="3959"/>
                    <a:pt x="11162" y="3962"/>
                  </a:cubicBezTo>
                  <a:lnTo>
                    <a:pt x="11162" y="3962"/>
                  </a:lnTo>
                  <a:cubicBezTo>
                    <a:pt x="11161" y="3960"/>
                    <a:pt x="11159" y="3957"/>
                    <a:pt x="11157" y="3953"/>
                  </a:cubicBezTo>
                  <a:close/>
                  <a:moveTo>
                    <a:pt x="9737" y="4015"/>
                  </a:moveTo>
                  <a:lnTo>
                    <a:pt x="9737" y="4015"/>
                  </a:lnTo>
                  <a:cubicBezTo>
                    <a:pt x="9736" y="4015"/>
                    <a:pt x="9737" y="4018"/>
                    <a:pt x="9740" y="4025"/>
                  </a:cubicBezTo>
                  <a:cubicBezTo>
                    <a:pt x="9739" y="4021"/>
                    <a:pt x="9738" y="4018"/>
                    <a:pt x="9737" y="4015"/>
                  </a:cubicBezTo>
                  <a:close/>
                  <a:moveTo>
                    <a:pt x="10675" y="4033"/>
                  </a:moveTo>
                  <a:cubicBezTo>
                    <a:pt x="10673" y="4033"/>
                    <a:pt x="10672" y="4035"/>
                    <a:pt x="10671" y="4037"/>
                  </a:cubicBezTo>
                  <a:lnTo>
                    <a:pt x="10681" y="4037"/>
                  </a:lnTo>
                  <a:cubicBezTo>
                    <a:pt x="10678" y="4034"/>
                    <a:pt x="10676" y="4033"/>
                    <a:pt x="10675" y="4033"/>
                  </a:cubicBezTo>
                  <a:close/>
                  <a:moveTo>
                    <a:pt x="10632" y="3797"/>
                  </a:moveTo>
                  <a:cubicBezTo>
                    <a:pt x="10627" y="3797"/>
                    <a:pt x="10626" y="3801"/>
                    <a:pt x="10633" y="3823"/>
                  </a:cubicBezTo>
                  <a:cubicBezTo>
                    <a:pt x="10645" y="3846"/>
                    <a:pt x="10633" y="3858"/>
                    <a:pt x="10645" y="3858"/>
                  </a:cubicBezTo>
                  <a:cubicBezTo>
                    <a:pt x="10643" y="3860"/>
                    <a:pt x="10642" y="3861"/>
                    <a:pt x="10640" y="3861"/>
                  </a:cubicBezTo>
                  <a:cubicBezTo>
                    <a:pt x="10630" y="3861"/>
                    <a:pt x="10621" y="3833"/>
                    <a:pt x="10621" y="3823"/>
                  </a:cubicBezTo>
                  <a:cubicBezTo>
                    <a:pt x="10619" y="3822"/>
                    <a:pt x="10618" y="3821"/>
                    <a:pt x="10617" y="3821"/>
                  </a:cubicBezTo>
                  <a:lnTo>
                    <a:pt x="10617" y="3821"/>
                  </a:lnTo>
                  <a:cubicBezTo>
                    <a:pt x="10603" y="3821"/>
                    <a:pt x="10644" y="3894"/>
                    <a:pt x="10633" y="3894"/>
                  </a:cubicBezTo>
                  <a:lnTo>
                    <a:pt x="10621" y="3882"/>
                  </a:lnTo>
                  <a:cubicBezTo>
                    <a:pt x="10621" y="3885"/>
                    <a:pt x="10620" y="3888"/>
                    <a:pt x="10619" y="3892"/>
                  </a:cubicBezTo>
                  <a:lnTo>
                    <a:pt x="10619" y="3892"/>
                  </a:lnTo>
                  <a:cubicBezTo>
                    <a:pt x="10598" y="3868"/>
                    <a:pt x="10609" y="3834"/>
                    <a:pt x="10597" y="3811"/>
                  </a:cubicBezTo>
                  <a:lnTo>
                    <a:pt x="10597" y="3870"/>
                  </a:lnTo>
                  <a:cubicBezTo>
                    <a:pt x="10589" y="3862"/>
                    <a:pt x="10574" y="3828"/>
                    <a:pt x="10571" y="3828"/>
                  </a:cubicBezTo>
                  <a:lnTo>
                    <a:pt x="10571" y="3828"/>
                  </a:lnTo>
                  <a:cubicBezTo>
                    <a:pt x="10570" y="3828"/>
                    <a:pt x="10570" y="3833"/>
                    <a:pt x="10573" y="3846"/>
                  </a:cubicBezTo>
                  <a:cubicBezTo>
                    <a:pt x="10573" y="3857"/>
                    <a:pt x="10582" y="3884"/>
                    <a:pt x="10577" y="3884"/>
                  </a:cubicBezTo>
                  <a:cubicBezTo>
                    <a:pt x="10576" y="3884"/>
                    <a:pt x="10575" y="3884"/>
                    <a:pt x="10573" y="3882"/>
                  </a:cubicBezTo>
                  <a:cubicBezTo>
                    <a:pt x="10573" y="3882"/>
                    <a:pt x="10562" y="3858"/>
                    <a:pt x="10562" y="3858"/>
                  </a:cubicBezTo>
                  <a:cubicBezTo>
                    <a:pt x="10560" y="3857"/>
                    <a:pt x="10559" y="3856"/>
                    <a:pt x="10558" y="3856"/>
                  </a:cubicBezTo>
                  <a:lnTo>
                    <a:pt x="10558" y="3856"/>
                  </a:lnTo>
                  <a:cubicBezTo>
                    <a:pt x="10553" y="3856"/>
                    <a:pt x="10561" y="3884"/>
                    <a:pt x="10562" y="3894"/>
                  </a:cubicBezTo>
                  <a:lnTo>
                    <a:pt x="10562" y="3894"/>
                  </a:lnTo>
                  <a:cubicBezTo>
                    <a:pt x="10561" y="3882"/>
                    <a:pt x="10550" y="3846"/>
                    <a:pt x="10550" y="3834"/>
                  </a:cubicBezTo>
                  <a:cubicBezTo>
                    <a:pt x="10550" y="3850"/>
                    <a:pt x="10547" y="3856"/>
                    <a:pt x="10543" y="3856"/>
                  </a:cubicBezTo>
                  <a:cubicBezTo>
                    <a:pt x="10536" y="3856"/>
                    <a:pt x="10526" y="3834"/>
                    <a:pt x="10526" y="3834"/>
                  </a:cubicBezTo>
                  <a:lnTo>
                    <a:pt x="10526" y="3834"/>
                  </a:lnTo>
                  <a:cubicBezTo>
                    <a:pt x="10550" y="3894"/>
                    <a:pt x="10526" y="3930"/>
                    <a:pt x="10562" y="3965"/>
                  </a:cubicBezTo>
                  <a:lnTo>
                    <a:pt x="10550" y="4013"/>
                  </a:lnTo>
                  <a:cubicBezTo>
                    <a:pt x="10562" y="4049"/>
                    <a:pt x="10562" y="4049"/>
                    <a:pt x="10573" y="4061"/>
                  </a:cubicBezTo>
                  <a:cubicBezTo>
                    <a:pt x="10573" y="4052"/>
                    <a:pt x="10573" y="4039"/>
                    <a:pt x="10577" y="4039"/>
                  </a:cubicBezTo>
                  <a:cubicBezTo>
                    <a:pt x="10579" y="4039"/>
                    <a:pt x="10582" y="4041"/>
                    <a:pt x="10585" y="4049"/>
                  </a:cubicBezTo>
                  <a:cubicBezTo>
                    <a:pt x="10580" y="4033"/>
                    <a:pt x="10579" y="4029"/>
                    <a:pt x="10581" y="4029"/>
                  </a:cubicBezTo>
                  <a:lnTo>
                    <a:pt x="10581" y="4029"/>
                  </a:lnTo>
                  <a:cubicBezTo>
                    <a:pt x="10584" y="4029"/>
                    <a:pt x="10590" y="4037"/>
                    <a:pt x="10597" y="4037"/>
                  </a:cubicBezTo>
                  <a:lnTo>
                    <a:pt x="10597" y="4037"/>
                  </a:lnTo>
                  <a:cubicBezTo>
                    <a:pt x="10585" y="4037"/>
                    <a:pt x="10573" y="4013"/>
                    <a:pt x="10562" y="3977"/>
                  </a:cubicBezTo>
                  <a:cubicBezTo>
                    <a:pt x="10562" y="3965"/>
                    <a:pt x="10562" y="3965"/>
                    <a:pt x="10573" y="3965"/>
                  </a:cubicBezTo>
                  <a:lnTo>
                    <a:pt x="10562" y="3953"/>
                  </a:lnTo>
                  <a:cubicBezTo>
                    <a:pt x="10558" y="3938"/>
                    <a:pt x="10559" y="3932"/>
                    <a:pt x="10561" y="3932"/>
                  </a:cubicBezTo>
                  <a:lnTo>
                    <a:pt x="10561" y="3932"/>
                  </a:lnTo>
                  <a:cubicBezTo>
                    <a:pt x="10566" y="3932"/>
                    <a:pt x="10582" y="3967"/>
                    <a:pt x="10585" y="3967"/>
                  </a:cubicBezTo>
                  <a:cubicBezTo>
                    <a:pt x="10585" y="3967"/>
                    <a:pt x="10585" y="3966"/>
                    <a:pt x="10585" y="3965"/>
                  </a:cubicBezTo>
                  <a:cubicBezTo>
                    <a:pt x="10597" y="3977"/>
                    <a:pt x="10585" y="3977"/>
                    <a:pt x="10597" y="4013"/>
                  </a:cubicBezTo>
                  <a:cubicBezTo>
                    <a:pt x="10597" y="3989"/>
                    <a:pt x="10597" y="3965"/>
                    <a:pt x="10597" y="3942"/>
                  </a:cubicBezTo>
                  <a:lnTo>
                    <a:pt x="10621" y="3989"/>
                  </a:lnTo>
                  <a:cubicBezTo>
                    <a:pt x="10621" y="3965"/>
                    <a:pt x="10633" y="3989"/>
                    <a:pt x="10621" y="3953"/>
                  </a:cubicBezTo>
                  <a:lnTo>
                    <a:pt x="10621" y="3953"/>
                  </a:lnTo>
                  <a:cubicBezTo>
                    <a:pt x="10645" y="3977"/>
                    <a:pt x="10633" y="4001"/>
                    <a:pt x="10633" y="4025"/>
                  </a:cubicBezTo>
                  <a:cubicBezTo>
                    <a:pt x="10636" y="4028"/>
                    <a:pt x="10638" y="4029"/>
                    <a:pt x="10639" y="4029"/>
                  </a:cubicBezTo>
                  <a:cubicBezTo>
                    <a:pt x="10646" y="4029"/>
                    <a:pt x="10636" y="3998"/>
                    <a:pt x="10642" y="3998"/>
                  </a:cubicBezTo>
                  <a:lnTo>
                    <a:pt x="10642" y="3998"/>
                  </a:lnTo>
                  <a:cubicBezTo>
                    <a:pt x="10644" y="3998"/>
                    <a:pt x="10649" y="4002"/>
                    <a:pt x="10657" y="4013"/>
                  </a:cubicBezTo>
                  <a:lnTo>
                    <a:pt x="10669" y="4049"/>
                  </a:lnTo>
                  <a:cubicBezTo>
                    <a:pt x="10669" y="4049"/>
                    <a:pt x="10669" y="4041"/>
                    <a:pt x="10671" y="4037"/>
                  </a:cubicBezTo>
                  <a:lnTo>
                    <a:pt x="10669" y="4037"/>
                  </a:lnTo>
                  <a:cubicBezTo>
                    <a:pt x="10645" y="3965"/>
                    <a:pt x="10669" y="3977"/>
                    <a:pt x="10645" y="3918"/>
                  </a:cubicBezTo>
                  <a:lnTo>
                    <a:pt x="10645" y="3906"/>
                  </a:lnTo>
                  <a:cubicBezTo>
                    <a:pt x="10645" y="3896"/>
                    <a:pt x="10637" y="3864"/>
                    <a:pt x="10647" y="3864"/>
                  </a:cubicBezTo>
                  <a:cubicBezTo>
                    <a:pt x="10648" y="3864"/>
                    <a:pt x="10651" y="3865"/>
                    <a:pt x="10655" y="3868"/>
                  </a:cubicBezTo>
                  <a:lnTo>
                    <a:pt x="10655" y="3868"/>
                  </a:lnTo>
                  <a:cubicBezTo>
                    <a:pt x="10654" y="3862"/>
                    <a:pt x="10654" y="3858"/>
                    <a:pt x="10657" y="3858"/>
                  </a:cubicBezTo>
                  <a:cubicBezTo>
                    <a:pt x="10657" y="3846"/>
                    <a:pt x="10645" y="3823"/>
                    <a:pt x="10645" y="3799"/>
                  </a:cubicBezTo>
                  <a:cubicBezTo>
                    <a:pt x="10640" y="3799"/>
                    <a:pt x="10635" y="3797"/>
                    <a:pt x="10632" y="3797"/>
                  </a:cubicBezTo>
                  <a:close/>
                  <a:moveTo>
                    <a:pt x="10454" y="4061"/>
                  </a:moveTo>
                  <a:cubicBezTo>
                    <a:pt x="10448" y="4067"/>
                    <a:pt x="10445" y="4070"/>
                    <a:pt x="10444" y="4070"/>
                  </a:cubicBezTo>
                  <a:cubicBezTo>
                    <a:pt x="10442" y="4070"/>
                    <a:pt x="10442" y="4067"/>
                    <a:pt x="10442" y="4061"/>
                  </a:cubicBezTo>
                  <a:close/>
                  <a:moveTo>
                    <a:pt x="10526" y="4073"/>
                  </a:moveTo>
                  <a:cubicBezTo>
                    <a:pt x="10522" y="4073"/>
                    <a:pt x="10523" y="4073"/>
                    <a:pt x="10525" y="4073"/>
                  </a:cubicBezTo>
                  <a:lnTo>
                    <a:pt x="10525" y="4073"/>
                  </a:lnTo>
                  <a:cubicBezTo>
                    <a:pt x="10526" y="4073"/>
                    <a:pt x="10526" y="4073"/>
                    <a:pt x="10526" y="4073"/>
                  </a:cubicBezTo>
                  <a:close/>
                  <a:moveTo>
                    <a:pt x="10490" y="4073"/>
                  </a:moveTo>
                  <a:cubicBezTo>
                    <a:pt x="10478" y="4073"/>
                    <a:pt x="10478" y="4073"/>
                    <a:pt x="10478" y="4084"/>
                  </a:cubicBezTo>
                  <a:cubicBezTo>
                    <a:pt x="10478" y="4084"/>
                    <a:pt x="10478" y="4084"/>
                    <a:pt x="10490" y="4073"/>
                  </a:cubicBezTo>
                  <a:close/>
                  <a:moveTo>
                    <a:pt x="10493" y="4068"/>
                  </a:moveTo>
                  <a:cubicBezTo>
                    <a:pt x="10491" y="4068"/>
                    <a:pt x="10490" y="4069"/>
                    <a:pt x="10490" y="4073"/>
                  </a:cubicBezTo>
                  <a:lnTo>
                    <a:pt x="10502" y="4084"/>
                  </a:lnTo>
                  <a:cubicBezTo>
                    <a:pt x="10502" y="4076"/>
                    <a:pt x="10496" y="4068"/>
                    <a:pt x="10493" y="4068"/>
                  </a:cubicBezTo>
                  <a:close/>
                  <a:moveTo>
                    <a:pt x="10538" y="4073"/>
                  </a:moveTo>
                  <a:cubicBezTo>
                    <a:pt x="10532" y="4073"/>
                    <a:pt x="10529" y="4073"/>
                    <a:pt x="10529" y="4074"/>
                  </a:cubicBezTo>
                  <a:cubicBezTo>
                    <a:pt x="10528" y="4074"/>
                    <a:pt x="10526" y="4073"/>
                    <a:pt x="10525" y="4073"/>
                  </a:cubicBezTo>
                  <a:lnTo>
                    <a:pt x="10525" y="4073"/>
                  </a:lnTo>
                  <a:cubicBezTo>
                    <a:pt x="10523" y="4075"/>
                    <a:pt x="10513" y="4084"/>
                    <a:pt x="10502" y="4084"/>
                  </a:cubicBezTo>
                  <a:lnTo>
                    <a:pt x="10514" y="4084"/>
                  </a:lnTo>
                  <a:cubicBezTo>
                    <a:pt x="10525" y="4081"/>
                    <a:pt x="10529" y="4078"/>
                    <a:pt x="10530" y="4076"/>
                  </a:cubicBezTo>
                  <a:lnTo>
                    <a:pt x="10530" y="4076"/>
                  </a:lnTo>
                  <a:cubicBezTo>
                    <a:pt x="10531" y="4078"/>
                    <a:pt x="10534" y="4081"/>
                    <a:pt x="10538" y="4084"/>
                  </a:cubicBezTo>
                  <a:lnTo>
                    <a:pt x="10538" y="4073"/>
                  </a:lnTo>
                  <a:close/>
                  <a:moveTo>
                    <a:pt x="10550" y="4073"/>
                  </a:moveTo>
                  <a:cubicBezTo>
                    <a:pt x="10550" y="4084"/>
                    <a:pt x="10538" y="4084"/>
                    <a:pt x="10538" y="4084"/>
                  </a:cubicBezTo>
                  <a:cubicBezTo>
                    <a:pt x="10550" y="4084"/>
                    <a:pt x="10562" y="4084"/>
                    <a:pt x="10550" y="4073"/>
                  </a:cubicBezTo>
                  <a:close/>
                  <a:moveTo>
                    <a:pt x="10502" y="4084"/>
                  </a:moveTo>
                  <a:cubicBezTo>
                    <a:pt x="10502" y="4084"/>
                    <a:pt x="10502" y="4096"/>
                    <a:pt x="10502" y="4096"/>
                  </a:cubicBezTo>
                  <a:lnTo>
                    <a:pt x="10514" y="4096"/>
                  </a:lnTo>
                  <a:cubicBezTo>
                    <a:pt x="10526" y="4096"/>
                    <a:pt x="10526" y="4084"/>
                    <a:pt x="10538" y="4084"/>
                  </a:cubicBezTo>
                  <a:lnTo>
                    <a:pt x="10514" y="4084"/>
                  </a:lnTo>
                  <a:cubicBezTo>
                    <a:pt x="10514" y="4088"/>
                    <a:pt x="10513" y="4090"/>
                    <a:pt x="10511" y="4090"/>
                  </a:cubicBezTo>
                  <a:cubicBezTo>
                    <a:pt x="10507" y="4090"/>
                    <a:pt x="10502" y="4084"/>
                    <a:pt x="10502" y="4084"/>
                  </a:cubicBezTo>
                  <a:close/>
                  <a:moveTo>
                    <a:pt x="10478" y="4096"/>
                  </a:moveTo>
                  <a:cubicBezTo>
                    <a:pt x="10478" y="4102"/>
                    <a:pt x="10478" y="4105"/>
                    <a:pt x="10480" y="4108"/>
                  </a:cubicBezTo>
                  <a:lnTo>
                    <a:pt x="10480" y="4108"/>
                  </a:lnTo>
                  <a:cubicBezTo>
                    <a:pt x="10479" y="4108"/>
                    <a:pt x="10479" y="4108"/>
                    <a:pt x="10478" y="4108"/>
                  </a:cubicBezTo>
                  <a:cubicBezTo>
                    <a:pt x="10478" y="4108"/>
                    <a:pt x="10478" y="4120"/>
                    <a:pt x="10466" y="4120"/>
                  </a:cubicBezTo>
                  <a:lnTo>
                    <a:pt x="10478" y="4120"/>
                  </a:lnTo>
                  <a:cubicBezTo>
                    <a:pt x="10478" y="4120"/>
                    <a:pt x="10482" y="4116"/>
                    <a:pt x="10483" y="4113"/>
                  </a:cubicBezTo>
                  <a:lnTo>
                    <a:pt x="10483" y="4113"/>
                  </a:lnTo>
                  <a:cubicBezTo>
                    <a:pt x="10485" y="4115"/>
                    <a:pt x="10487" y="4117"/>
                    <a:pt x="10490" y="4120"/>
                  </a:cubicBezTo>
                  <a:cubicBezTo>
                    <a:pt x="10490" y="4132"/>
                    <a:pt x="10478" y="4132"/>
                    <a:pt x="10466" y="4132"/>
                  </a:cubicBezTo>
                  <a:lnTo>
                    <a:pt x="10502" y="4132"/>
                  </a:lnTo>
                  <a:cubicBezTo>
                    <a:pt x="10514" y="4120"/>
                    <a:pt x="10526" y="4120"/>
                    <a:pt x="10538" y="4120"/>
                  </a:cubicBezTo>
                  <a:lnTo>
                    <a:pt x="10514" y="4120"/>
                  </a:lnTo>
                  <a:lnTo>
                    <a:pt x="10502" y="4096"/>
                  </a:lnTo>
                  <a:lnTo>
                    <a:pt x="10502" y="4096"/>
                  </a:lnTo>
                  <a:cubicBezTo>
                    <a:pt x="10502" y="4108"/>
                    <a:pt x="10514" y="4120"/>
                    <a:pt x="10514" y="4120"/>
                  </a:cubicBezTo>
                  <a:lnTo>
                    <a:pt x="10502" y="4120"/>
                  </a:lnTo>
                  <a:lnTo>
                    <a:pt x="10502" y="4108"/>
                  </a:lnTo>
                  <a:cubicBezTo>
                    <a:pt x="10490" y="4108"/>
                    <a:pt x="10490" y="4108"/>
                    <a:pt x="10478" y="4096"/>
                  </a:cubicBezTo>
                  <a:close/>
                  <a:moveTo>
                    <a:pt x="10538" y="4084"/>
                  </a:moveTo>
                  <a:cubicBezTo>
                    <a:pt x="10538" y="4096"/>
                    <a:pt x="10538" y="4108"/>
                    <a:pt x="10538" y="4120"/>
                  </a:cubicBezTo>
                  <a:lnTo>
                    <a:pt x="10550" y="4120"/>
                  </a:lnTo>
                  <a:cubicBezTo>
                    <a:pt x="10538" y="4120"/>
                    <a:pt x="10526" y="4132"/>
                    <a:pt x="10514" y="4132"/>
                  </a:cubicBezTo>
                  <a:lnTo>
                    <a:pt x="10550" y="4132"/>
                  </a:lnTo>
                  <a:cubicBezTo>
                    <a:pt x="10562" y="4144"/>
                    <a:pt x="10562" y="4156"/>
                    <a:pt x="10573" y="4156"/>
                  </a:cubicBezTo>
                  <a:cubicBezTo>
                    <a:pt x="10562" y="4144"/>
                    <a:pt x="10562" y="4132"/>
                    <a:pt x="10562" y="4120"/>
                  </a:cubicBezTo>
                  <a:lnTo>
                    <a:pt x="10562" y="4120"/>
                  </a:lnTo>
                  <a:cubicBezTo>
                    <a:pt x="10567" y="4126"/>
                    <a:pt x="10570" y="4129"/>
                    <a:pt x="10572" y="4129"/>
                  </a:cubicBezTo>
                  <a:cubicBezTo>
                    <a:pt x="10573" y="4129"/>
                    <a:pt x="10573" y="4126"/>
                    <a:pt x="10573" y="4120"/>
                  </a:cubicBezTo>
                  <a:cubicBezTo>
                    <a:pt x="10565" y="4112"/>
                    <a:pt x="10557" y="4098"/>
                    <a:pt x="10557" y="4098"/>
                  </a:cubicBezTo>
                  <a:lnTo>
                    <a:pt x="10557" y="4098"/>
                  </a:lnTo>
                  <a:cubicBezTo>
                    <a:pt x="10556" y="4098"/>
                    <a:pt x="10558" y="4101"/>
                    <a:pt x="10562" y="4108"/>
                  </a:cubicBezTo>
                  <a:lnTo>
                    <a:pt x="10550" y="4108"/>
                  </a:lnTo>
                  <a:lnTo>
                    <a:pt x="10538" y="4084"/>
                  </a:lnTo>
                  <a:close/>
                  <a:moveTo>
                    <a:pt x="10252" y="4192"/>
                  </a:moveTo>
                  <a:cubicBezTo>
                    <a:pt x="10252" y="4192"/>
                    <a:pt x="10252" y="4204"/>
                    <a:pt x="10252" y="4204"/>
                  </a:cubicBezTo>
                  <a:lnTo>
                    <a:pt x="10240" y="4204"/>
                  </a:lnTo>
                  <a:cubicBezTo>
                    <a:pt x="10252" y="4204"/>
                    <a:pt x="10252" y="4204"/>
                    <a:pt x="10252" y="4215"/>
                  </a:cubicBezTo>
                  <a:lnTo>
                    <a:pt x="10240" y="4215"/>
                  </a:lnTo>
                  <a:cubicBezTo>
                    <a:pt x="10240" y="4215"/>
                    <a:pt x="10240" y="4215"/>
                    <a:pt x="10240" y="4204"/>
                  </a:cubicBezTo>
                  <a:cubicBezTo>
                    <a:pt x="10252" y="4204"/>
                    <a:pt x="10252" y="4192"/>
                    <a:pt x="10240" y="4192"/>
                  </a:cubicBezTo>
                  <a:close/>
                  <a:moveTo>
                    <a:pt x="9347" y="4215"/>
                  </a:moveTo>
                  <a:lnTo>
                    <a:pt x="9347" y="4215"/>
                  </a:lnTo>
                  <a:cubicBezTo>
                    <a:pt x="9349" y="4219"/>
                    <a:pt x="9351" y="4222"/>
                    <a:pt x="9353" y="4225"/>
                  </a:cubicBezTo>
                  <a:lnTo>
                    <a:pt x="9353" y="4225"/>
                  </a:lnTo>
                  <a:cubicBezTo>
                    <a:pt x="9351" y="4222"/>
                    <a:pt x="9349" y="4219"/>
                    <a:pt x="9347" y="4215"/>
                  </a:cubicBezTo>
                  <a:close/>
                  <a:moveTo>
                    <a:pt x="11038" y="4168"/>
                  </a:moveTo>
                  <a:cubicBezTo>
                    <a:pt x="11014" y="4168"/>
                    <a:pt x="10978" y="4168"/>
                    <a:pt x="10990" y="4192"/>
                  </a:cubicBezTo>
                  <a:lnTo>
                    <a:pt x="11050" y="4227"/>
                  </a:lnTo>
                  <a:cubicBezTo>
                    <a:pt x="11062" y="4215"/>
                    <a:pt x="11026" y="4180"/>
                    <a:pt x="11038" y="4168"/>
                  </a:cubicBezTo>
                  <a:close/>
                  <a:moveTo>
                    <a:pt x="10526" y="4227"/>
                  </a:moveTo>
                  <a:lnTo>
                    <a:pt x="10502" y="4239"/>
                  </a:lnTo>
                  <a:lnTo>
                    <a:pt x="10514" y="4239"/>
                  </a:lnTo>
                  <a:cubicBezTo>
                    <a:pt x="10502" y="4239"/>
                    <a:pt x="10514" y="4239"/>
                    <a:pt x="10502" y="4251"/>
                  </a:cubicBezTo>
                  <a:lnTo>
                    <a:pt x="10538" y="4251"/>
                  </a:lnTo>
                  <a:cubicBezTo>
                    <a:pt x="10562" y="4239"/>
                    <a:pt x="10538" y="4227"/>
                    <a:pt x="10526" y="4227"/>
                  </a:cubicBezTo>
                  <a:close/>
                  <a:moveTo>
                    <a:pt x="10145" y="4263"/>
                  </a:moveTo>
                  <a:cubicBezTo>
                    <a:pt x="10145" y="4264"/>
                    <a:pt x="10145" y="4265"/>
                    <a:pt x="10145" y="4266"/>
                  </a:cubicBezTo>
                  <a:lnTo>
                    <a:pt x="10145" y="4266"/>
                  </a:lnTo>
                  <a:cubicBezTo>
                    <a:pt x="10145" y="4265"/>
                    <a:pt x="10145" y="4264"/>
                    <a:pt x="10145" y="4263"/>
                  </a:cubicBezTo>
                  <a:close/>
                  <a:moveTo>
                    <a:pt x="10252" y="4263"/>
                  </a:moveTo>
                  <a:cubicBezTo>
                    <a:pt x="10240" y="4263"/>
                    <a:pt x="10240" y="4275"/>
                    <a:pt x="10228" y="4275"/>
                  </a:cubicBezTo>
                  <a:cubicBezTo>
                    <a:pt x="10228" y="4275"/>
                    <a:pt x="10240" y="4263"/>
                    <a:pt x="10240" y="4263"/>
                  </a:cubicBezTo>
                  <a:close/>
                  <a:moveTo>
                    <a:pt x="10204" y="4263"/>
                  </a:moveTo>
                  <a:cubicBezTo>
                    <a:pt x="10204" y="4275"/>
                    <a:pt x="10216" y="4275"/>
                    <a:pt x="10216" y="4275"/>
                  </a:cubicBezTo>
                  <a:cubicBezTo>
                    <a:pt x="10216" y="4275"/>
                    <a:pt x="10204" y="4287"/>
                    <a:pt x="10204" y="4287"/>
                  </a:cubicBezTo>
                  <a:cubicBezTo>
                    <a:pt x="10204" y="4275"/>
                    <a:pt x="10192" y="4275"/>
                    <a:pt x="10192" y="4263"/>
                  </a:cubicBezTo>
                  <a:lnTo>
                    <a:pt x="10192" y="4263"/>
                  </a:lnTo>
                  <a:cubicBezTo>
                    <a:pt x="10192" y="4263"/>
                    <a:pt x="10204" y="4275"/>
                    <a:pt x="10204" y="4275"/>
                  </a:cubicBezTo>
                  <a:cubicBezTo>
                    <a:pt x="10204" y="4275"/>
                    <a:pt x="10204" y="4263"/>
                    <a:pt x="10204" y="4263"/>
                  </a:cubicBezTo>
                  <a:close/>
                  <a:moveTo>
                    <a:pt x="10238" y="4285"/>
                  </a:moveTo>
                  <a:lnTo>
                    <a:pt x="10238" y="4285"/>
                  </a:lnTo>
                  <a:cubicBezTo>
                    <a:pt x="10235" y="4285"/>
                    <a:pt x="10231" y="4286"/>
                    <a:pt x="10228" y="4287"/>
                  </a:cubicBezTo>
                  <a:lnTo>
                    <a:pt x="10240" y="4287"/>
                  </a:lnTo>
                  <a:cubicBezTo>
                    <a:pt x="10239" y="4286"/>
                    <a:pt x="10238" y="4285"/>
                    <a:pt x="10238" y="4285"/>
                  </a:cubicBezTo>
                  <a:close/>
                  <a:moveTo>
                    <a:pt x="10216" y="4287"/>
                  </a:moveTo>
                  <a:cubicBezTo>
                    <a:pt x="10228" y="4299"/>
                    <a:pt x="10228" y="4299"/>
                    <a:pt x="10228" y="4299"/>
                  </a:cubicBezTo>
                  <a:lnTo>
                    <a:pt x="10216" y="4299"/>
                  </a:lnTo>
                  <a:cubicBezTo>
                    <a:pt x="10216" y="4299"/>
                    <a:pt x="10216" y="4287"/>
                    <a:pt x="10216" y="4287"/>
                  </a:cubicBezTo>
                  <a:close/>
                  <a:moveTo>
                    <a:pt x="10274" y="4278"/>
                  </a:moveTo>
                  <a:cubicBezTo>
                    <a:pt x="10282" y="4278"/>
                    <a:pt x="10282" y="4281"/>
                    <a:pt x="10276" y="4287"/>
                  </a:cubicBezTo>
                  <a:lnTo>
                    <a:pt x="10264" y="4287"/>
                  </a:lnTo>
                  <a:cubicBezTo>
                    <a:pt x="10252" y="4287"/>
                    <a:pt x="10240" y="4299"/>
                    <a:pt x="10228" y="4299"/>
                  </a:cubicBezTo>
                  <a:cubicBezTo>
                    <a:pt x="10228" y="4299"/>
                    <a:pt x="10228" y="4299"/>
                    <a:pt x="10228" y="4287"/>
                  </a:cubicBezTo>
                  <a:cubicBezTo>
                    <a:pt x="10228" y="4281"/>
                    <a:pt x="10228" y="4278"/>
                    <a:pt x="10230" y="4278"/>
                  </a:cubicBezTo>
                  <a:cubicBezTo>
                    <a:pt x="10231" y="4278"/>
                    <a:pt x="10233" y="4280"/>
                    <a:pt x="10238" y="4285"/>
                  </a:cubicBezTo>
                  <a:lnTo>
                    <a:pt x="10238" y="4285"/>
                  </a:lnTo>
                  <a:cubicBezTo>
                    <a:pt x="10256" y="4280"/>
                    <a:pt x="10268" y="4278"/>
                    <a:pt x="10274" y="4278"/>
                  </a:cubicBezTo>
                  <a:close/>
                  <a:moveTo>
                    <a:pt x="10133" y="4227"/>
                  </a:moveTo>
                  <a:cubicBezTo>
                    <a:pt x="10145" y="4227"/>
                    <a:pt x="10145" y="4239"/>
                    <a:pt x="10145" y="4239"/>
                  </a:cubicBezTo>
                  <a:cubicBezTo>
                    <a:pt x="10145" y="4239"/>
                    <a:pt x="10145" y="4251"/>
                    <a:pt x="10145" y="4251"/>
                  </a:cubicBezTo>
                  <a:cubicBezTo>
                    <a:pt x="10157" y="4251"/>
                    <a:pt x="10157" y="4251"/>
                    <a:pt x="10157" y="4263"/>
                  </a:cubicBezTo>
                  <a:lnTo>
                    <a:pt x="10181" y="4263"/>
                  </a:lnTo>
                  <a:cubicBezTo>
                    <a:pt x="10181" y="4275"/>
                    <a:pt x="10192" y="4287"/>
                    <a:pt x="10192" y="4287"/>
                  </a:cubicBezTo>
                  <a:cubicBezTo>
                    <a:pt x="10192" y="4299"/>
                    <a:pt x="10192" y="4299"/>
                    <a:pt x="10192" y="4299"/>
                  </a:cubicBezTo>
                  <a:cubicBezTo>
                    <a:pt x="10181" y="4299"/>
                    <a:pt x="10157" y="4311"/>
                    <a:pt x="10169" y="4311"/>
                  </a:cubicBezTo>
                  <a:cubicBezTo>
                    <a:pt x="10180" y="4311"/>
                    <a:pt x="10192" y="4299"/>
                    <a:pt x="10192" y="4299"/>
                  </a:cubicBezTo>
                  <a:lnTo>
                    <a:pt x="10192" y="4299"/>
                  </a:lnTo>
                  <a:cubicBezTo>
                    <a:pt x="10192" y="4299"/>
                    <a:pt x="10181" y="4311"/>
                    <a:pt x="10181" y="4311"/>
                  </a:cubicBezTo>
                  <a:cubicBezTo>
                    <a:pt x="10169" y="4317"/>
                    <a:pt x="10160" y="4317"/>
                    <a:pt x="10152" y="4317"/>
                  </a:cubicBezTo>
                  <a:cubicBezTo>
                    <a:pt x="10145" y="4317"/>
                    <a:pt x="10139" y="4317"/>
                    <a:pt x="10133" y="4323"/>
                  </a:cubicBezTo>
                  <a:cubicBezTo>
                    <a:pt x="10133" y="4288"/>
                    <a:pt x="10144" y="4310"/>
                    <a:pt x="10145" y="4266"/>
                  </a:cubicBezTo>
                  <a:lnTo>
                    <a:pt x="10145" y="4266"/>
                  </a:lnTo>
                  <a:cubicBezTo>
                    <a:pt x="10145" y="4266"/>
                    <a:pt x="10145" y="4266"/>
                    <a:pt x="10145" y="4266"/>
                  </a:cubicBezTo>
                  <a:cubicBezTo>
                    <a:pt x="10144" y="4266"/>
                    <a:pt x="10143" y="4247"/>
                    <a:pt x="10133" y="4227"/>
                  </a:cubicBezTo>
                  <a:close/>
                  <a:moveTo>
                    <a:pt x="11050" y="4227"/>
                  </a:moveTo>
                  <a:lnTo>
                    <a:pt x="11050" y="4227"/>
                  </a:lnTo>
                  <a:cubicBezTo>
                    <a:pt x="11038" y="4239"/>
                    <a:pt x="11073" y="4263"/>
                    <a:pt x="11062" y="4275"/>
                  </a:cubicBezTo>
                  <a:cubicBezTo>
                    <a:pt x="11055" y="4261"/>
                    <a:pt x="11044" y="4255"/>
                    <a:pt x="11036" y="4255"/>
                  </a:cubicBezTo>
                  <a:cubicBezTo>
                    <a:pt x="11030" y="4255"/>
                    <a:pt x="11026" y="4258"/>
                    <a:pt x="11026" y="4263"/>
                  </a:cubicBezTo>
                  <a:cubicBezTo>
                    <a:pt x="11034" y="4263"/>
                    <a:pt x="11036" y="4258"/>
                    <a:pt x="11041" y="4258"/>
                  </a:cubicBezTo>
                  <a:cubicBezTo>
                    <a:pt x="11043" y="4258"/>
                    <a:pt x="11046" y="4259"/>
                    <a:pt x="11050" y="4263"/>
                  </a:cubicBezTo>
                  <a:cubicBezTo>
                    <a:pt x="11038" y="4275"/>
                    <a:pt x="11073" y="4311"/>
                    <a:pt x="11073" y="4334"/>
                  </a:cubicBezTo>
                  <a:cubicBezTo>
                    <a:pt x="11081" y="4331"/>
                    <a:pt x="11089" y="4329"/>
                    <a:pt x="11097" y="4329"/>
                  </a:cubicBezTo>
                  <a:cubicBezTo>
                    <a:pt x="11113" y="4329"/>
                    <a:pt x="11129" y="4334"/>
                    <a:pt x="11145" y="4334"/>
                  </a:cubicBezTo>
                  <a:cubicBezTo>
                    <a:pt x="11121" y="4334"/>
                    <a:pt x="11109" y="4311"/>
                    <a:pt x="11085" y="4299"/>
                  </a:cubicBezTo>
                  <a:cubicBezTo>
                    <a:pt x="11062" y="4275"/>
                    <a:pt x="11157" y="4287"/>
                    <a:pt x="11050" y="4227"/>
                  </a:cubicBezTo>
                  <a:close/>
                  <a:moveTo>
                    <a:pt x="10232" y="4335"/>
                  </a:moveTo>
                  <a:cubicBezTo>
                    <a:pt x="10242" y="4336"/>
                    <a:pt x="10252" y="4339"/>
                    <a:pt x="10252" y="4346"/>
                  </a:cubicBezTo>
                  <a:cubicBezTo>
                    <a:pt x="10231" y="4346"/>
                    <a:pt x="10238" y="4337"/>
                    <a:pt x="10232" y="4335"/>
                  </a:cubicBezTo>
                  <a:close/>
                  <a:moveTo>
                    <a:pt x="10740" y="4323"/>
                  </a:moveTo>
                  <a:lnTo>
                    <a:pt x="10669" y="4334"/>
                  </a:lnTo>
                  <a:cubicBezTo>
                    <a:pt x="10669" y="4346"/>
                    <a:pt x="10716" y="4346"/>
                    <a:pt x="10716" y="4346"/>
                  </a:cubicBezTo>
                  <a:cubicBezTo>
                    <a:pt x="10728" y="4334"/>
                    <a:pt x="10764" y="4323"/>
                    <a:pt x="10740" y="4323"/>
                  </a:cubicBezTo>
                  <a:close/>
                  <a:moveTo>
                    <a:pt x="10216" y="4334"/>
                  </a:moveTo>
                  <a:cubicBezTo>
                    <a:pt x="10220" y="4334"/>
                    <a:pt x="10224" y="4334"/>
                    <a:pt x="10228" y="4335"/>
                  </a:cubicBezTo>
                  <a:lnTo>
                    <a:pt x="10228" y="4335"/>
                  </a:lnTo>
                  <a:cubicBezTo>
                    <a:pt x="10228" y="4347"/>
                    <a:pt x="10216" y="4358"/>
                    <a:pt x="10216" y="4358"/>
                  </a:cubicBezTo>
                  <a:cubicBezTo>
                    <a:pt x="10216" y="4346"/>
                    <a:pt x="10216" y="4346"/>
                    <a:pt x="10216" y="4334"/>
                  </a:cubicBezTo>
                  <a:close/>
                  <a:moveTo>
                    <a:pt x="10669" y="4358"/>
                  </a:moveTo>
                  <a:cubicBezTo>
                    <a:pt x="10654" y="4366"/>
                    <a:pt x="10627" y="4368"/>
                    <a:pt x="10610" y="4369"/>
                  </a:cubicBezTo>
                  <a:lnTo>
                    <a:pt x="10610" y="4369"/>
                  </a:lnTo>
                  <a:cubicBezTo>
                    <a:pt x="10618" y="4361"/>
                    <a:pt x="10622" y="4359"/>
                    <a:pt x="10626" y="4359"/>
                  </a:cubicBezTo>
                  <a:cubicBezTo>
                    <a:pt x="10630" y="4359"/>
                    <a:pt x="10634" y="4362"/>
                    <a:pt x="10644" y="4362"/>
                  </a:cubicBezTo>
                  <a:cubicBezTo>
                    <a:pt x="10650" y="4362"/>
                    <a:pt x="10658" y="4361"/>
                    <a:pt x="10669" y="4358"/>
                  </a:cubicBezTo>
                  <a:close/>
                  <a:moveTo>
                    <a:pt x="10204" y="4334"/>
                  </a:moveTo>
                  <a:cubicBezTo>
                    <a:pt x="10204" y="4346"/>
                    <a:pt x="10204" y="4358"/>
                    <a:pt x="10216" y="4370"/>
                  </a:cubicBezTo>
                  <a:cubicBezTo>
                    <a:pt x="10216" y="4370"/>
                    <a:pt x="10204" y="4370"/>
                    <a:pt x="10204" y="4382"/>
                  </a:cubicBezTo>
                  <a:cubicBezTo>
                    <a:pt x="10204" y="4370"/>
                    <a:pt x="10192" y="4346"/>
                    <a:pt x="10204" y="4334"/>
                  </a:cubicBezTo>
                  <a:close/>
                  <a:moveTo>
                    <a:pt x="10670" y="4377"/>
                  </a:moveTo>
                  <a:cubicBezTo>
                    <a:pt x="10666" y="4377"/>
                    <a:pt x="10645" y="4382"/>
                    <a:pt x="10645" y="4382"/>
                  </a:cubicBezTo>
                  <a:lnTo>
                    <a:pt x="10657" y="4382"/>
                  </a:lnTo>
                  <a:cubicBezTo>
                    <a:pt x="10669" y="4378"/>
                    <a:pt x="10671" y="4377"/>
                    <a:pt x="10670" y="4377"/>
                  </a:cubicBezTo>
                  <a:close/>
                  <a:moveTo>
                    <a:pt x="10157" y="4323"/>
                  </a:moveTo>
                  <a:lnTo>
                    <a:pt x="10145" y="4334"/>
                  </a:lnTo>
                  <a:cubicBezTo>
                    <a:pt x="10169" y="4346"/>
                    <a:pt x="10145" y="4346"/>
                    <a:pt x="10169" y="4394"/>
                  </a:cubicBezTo>
                  <a:cubicBezTo>
                    <a:pt x="10149" y="4375"/>
                    <a:pt x="10146" y="4331"/>
                    <a:pt x="10138" y="4323"/>
                  </a:cubicBezTo>
                  <a:close/>
                  <a:moveTo>
                    <a:pt x="10181" y="4323"/>
                  </a:moveTo>
                  <a:cubicBezTo>
                    <a:pt x="10181" y="4323"/>
                    <a:pt x="10181" y="4323"/>
                    <a:pt x="10181" y="4334"/>
                  </a:cubicBezTo>
                  <a:cubicBezTo>
                    <a:pt x="10181" y="4346"/>
                    <a:pt x="10181" y="4358"/>
                    <a:pt x="10192" y="4382"/>
                  </a:cubicBezTo>
                  <a:cubicBezTo>
                    <a:pt x="10192" y="4394"/>
                    <a:pt x="10181" y="4394"/>
                    <a:pt x="10181" y="4394"/>
                  </a:cubicBezTo>
                  <a:cubicBezTo>
                    <a:pt x="10181" y="4394"/>
                    <a:pt x="10181" y="4394"/>
                    <a:pt x="10181" y="4382"/>
                  </a:cubicBezTo>
                  <a:cubicBezTo>
                    <a:pt x="10157" y="4358"/>
                    <a:pt x="10169" y="4346"/>
                    <a:pt x="10157" y="4323"/>
                  </a:cubicBezTo>
                  <a:close/>
                  <a:moveTo>
                    <a:pt x="9073" y="4383"/>
                  </a:moveTo>
                  <a:cubicBezTo>
                    <a:pt x="9080" y="4396"/>
                    <a:pt x="9084" y="4406"/>
                    <a:pt x="9073" y="4406"/>
                  </a:cubicBezTo>
                  <a:cubicBezTo>
                    <a:pt x="9073" y="4394"/>
                    <a:pt x="9073" y="4394"/>
                    <a:pt x="9073" y="4383"/>
                  </a:cubicBezTo>
                  <a:close/>
                  <a:moveTo>
                    <a:pt x="10049" y="4518"/>
                  </a:moveTo>
                  <a:cubicBezTo>
                    <a:pt x="10049" y="4520"/>
                    <a:pt x="10049" y="4522"/>
                    <a:pt x="10050" y="4525"/>
                  </a:cubicBezTo>
                  <a:cubicBezTo>
                    <a:pt x="10050" y="4523"/>
                    <a:pt x="10049" y="4521"/>
                    <a:pt x="10049" y="4518"/>
                  </a:cubicBezTo>
                  <a:close/>
                  <a:moveTo>
                    <a:pt x="10994" y="4499"/>
                  </a:moveTo>
                  <a:cubicBezTo>
                    <a:pt x="10978" y="4499"/>
                    <a:pt x="10980" y="4528"/>
                    <a:pt x="10990" y="4549"/>
                  </a:cubicBezTo>
                  <a:lnTo>
                    <a:pt x="11002" y="4549"/>
                  </a:lnTo>
                  <a:cubicBezTo>
                    <a:pt x="11014" y="4537"/>
                    <a:pt x="11014" y="4525"/>
                    <a:pt x="11038" y="4525"/>
                  </a:cubicBezTo>
                  <a:cubicBezTo>
                    <a:pt x="11026" y="4513"/>
                    <a:pt x="11014" y="4513"/>
                    <a:pt x="11002" y="4501"/>
                  </a:cubicBezTo>
                  <a:cubicBezTo>
                    <a:pt x="10999" y="4500"/>
                    <a:pt x="10996" y="4499"/>
                    <a:pt x="10994" y="4499"/>
                  </a:cubicBezTo>
                  <a:close/>
                  <a:moveTo>
                    <a:pt x="8489" y="4584"/>
                  </a:moveTo>
                  <a:cubicBezTo>
                    <a:pt x="8496" y="4588"/>
                    <a:pt x="8502" y="4591"/>
                    <a:pt x="8509" y="4593"/>
                  </a:cubicBezTo>
                  <a:lnTo>
                    <a:pt x="8509" y="4593"/>
                  </a:lnTo>
                  <a:cubicBezTo>
                    <a:pt x="8502" y="4590"/>
                    <a:pt x="8496" y="4587"/>
                    <a:pt x="8489" y="4584"/>
                  </a:cubicBezTo>
                  <a:close/>
                  <a:moveTo>
                    <a:pt x="11312" y="4573"/>
                  </a:moveTo>
                  <a:cubicBezTo>
                    <a:pt x="11321" y="4582"/>
                    <a:pt x="11316" y="4591"/>
                    <a:pt x="11313" y="4594"/>
                  </a:cubicBezTo>
                  <a:lnTo>
                    <a:pt x="11313" y="4594"/>
                  </a:lnTo>
                  <a:cubicBezTo>
                    <a:pt x="11310" y="4586"/>
                    <a:pt x="11309" y="4578"/>
                    <a:pt x="11312" y="4573"/>
                  </a:cubicBezTo>
                  <a:close/>
                  <a:moveTo>
                    <a:pt x="4066" y="4593"/>
                  </a:moveTo>
                  <a:lnTo>
                    <a:pt x="4061" y="4596"/>
                  </a:lnTo>
                  <a:cubicBezTo>
                    <a:pt x="4065" y="4596"/>
                    <a:pt x="4066" y="4595"/>
                    <a:pt x="4066" y="4593"/>
                  </a:cubicBezTo>
                  <a:close/>
                  <a:moveTo>
                    <a:pt x="8597" y="4620"/>
                  </a:moveTo>
                  <a:cubicBezTo>
                    <a:pt x="8597" y="4632"/>
                    <a:pt x="8609" y="4632"/>
                    <a:pt x="8609" y="4632"/>
                  </a:cubicBezTo>
                  <a:cubicBezTo>
                    <a:pt x="8609" y="4632"/>
                    <a:pt x="8609" y="4632"/>
                    <a:pt x="8597" y="4620"/>
                  </a:cubicBezTo>
                  <a:close/>
                  <a:moveTo>
                    <a:pt x="8592" y="4631"/>
                  </a:moveTo>
                  <a:lnTo>
                    <a:pt x="8609" y="4656"/>
                  </a:lnTo>
                  <a:cubicBezTo>
                    <a:pt x="8609" y="4637"/>
                    <a:pt x="8601" y="4641"/>
                    <a:pt x="8592" y="4631"/>
                  </a:cubicBezTo>
                  <a:close/>
                  <a:moveTo>
                    <a:pt x="11338" y="4656"/>
                  </a:moveTo>
                  <a:lnTo>
                    <a:pt x="11338" y="4656"/>
                  </a:lnTo>
                  <a:cubicBezTo>
                    <a:pt x="11337" y="4656"/>
                    <a:pt x="11336" y="4656"/>
                    <a:pt x="11335" y="4656"/>
                  </a:cubicBezTo>
                  <a:cubicBezTo>
                    <a:pt x="11339" y="4658"/>
                    <a:pt x="11340" y="4658"/>
                    <a:pt x="11341" y="4658"/>
                  </a:cubicBezTo>
                  <a:cubicBezTo>
                    <a:pt x="11341" y="4658"/>
                    <a:pt x="11340" y="4657"/>
                    <a:pt x="11338" y="4656"/>
                  </a:cubicBezTo>
                  <a:close/>
                  <a:moveTo>
                    <a:pt x="8609" y="4620"/>
                  </a:moveTo>
                  <a:cubicBezTo>
                    <a:pt x="8621" y="4656"/>
                    <a:pt x="8633" y="4692"/>
                    <a:pt x="8621" y="4692"/>
                  </a:cubicBezTo>
                  <a:lnTo>
                    <a:pt x="8609" y="4692"/>
                  </a:lnTo>
                  <a:cubicBezTo>
                    <a:pt x="8573" y="4632"/>
                    <a:pt x="8609" y="4668"/>
                    <a:pt x="8585" y="4620"/>
                  </a:cubicBezTo>
                  <a:lnTo>
                    <a:pt x="8585" y="4620"/>
                  </a:lnTo>
                  <a:cubicBezTo>
                    <a:pt x="8587" y="4625"/>
                    <a:pt x="8590" y="4628"/>
                    <a:pt x="8592" y="4631"/>
                  </a:cubicBezTo>
                  <a:lnTo>
                    <a:pt x="8592" y="4631"/>
                  </a:lnTo>
                  <a:lnTo>
                    <a:pt x="8585" y="4620"/>
                  </a:lnTo>
                  <a:lnTo>
                    <a:pt x="8585" y="4620"/>
                  </a:lnTo>
                  <a:cubicBezTo>
                    <a:pt x="8585" y="4620"/>
                    <a:pt x="8585" y="4620"/>
                    <a:pt x="8585" y="4620"/>
                  </a:cubicBezTo>
                  <a:lnTo>
                    <a:pt x="8585" y="4620"/>
                  </a:lnTo>
                  <a:cubicBezTo>
                    <a:pt x="8585" y="4629"/>
                    <a:pt x="8585" y="4637"/>
                    <a:pt x="8581" y="4637"/>
                  </a:cubicBezTo>
                  <a:cubicBezTo>
                    <a:pt x="8579" y="4637"/>
                    <a:pt x="8577" y="4636"/>
                    <a:pt x="8573" y="4632"/>
                  </a:cubicBezTo>
                  <a:cubicBezTo>
                    <a:pt x="8561" y="4620"/>
                    <a:pt x="8561" y="4620"/>
                    <a:pt x="8561" y="4620"/>
                  </a:cubicBezTo>
                  <a:close/>
                  <a:moveTo>
                    <a:pt x="10258" y="4710"/>
                  </a:moveTo>
                  <a:lnTo>
                    <a:pt x="10258" y="4710"/>
                  </a:lnTo>
                  <a:cubicBezTo>
                    <a:pt x="10259" y="4710"/>
                    <a:pt x="10256" y="4715"/>
                    <a:pt x="10264" y="4715"/>
                  </a:cubicBezTo>
                  <a:cubicBezTo>
                    <a:pt x="10240" y="4715"/>
                    <a:pt x="10204" y="4727"/>
                    <a:pt x="10204" y="4727"/>
                  </a:cubicBezTo>
                  <a:cubicBezTo>
                    <a:pt x="10192" y="4731"/>
                    <a:pt x="10186" y="4733"/>
                    <a:pt x="10182" y="4733"/>
                  </a:cubicBezTo>
                  <a:cubicBezTo>
                    <a:pt x="10175" y="4733"/>
                    <a:pt x="10181" y="4727"/>
                    <a:pt x="10181" y="4727"/>
                  </a:cubicBezTo>
                  <a:lnTo>
                    <a:pt x="10181" y="4727"/>
                  </a:lnTo>
                  <a:lnTo>
                    <a:pt x="10252" y="4715"/>
                  </a:lnTo>
                  <a:cubicBezTo>
                    <a:pt x="10256" y="4712"/>
                    <a:pt x="10257" y="4710"/>
                    <a:pt x="10258" y="4710"/>
                  </a:cubicBezTo>
                  <a:close/>
                  <a:moveTo>
                    <a:pt x="10788" y="4692"/>
                  </a:moveTo>
                  <a:lnTo>
                    <a:pt x="10788" y="4692"/>
                  </a:lnTo>
                  <a:cubicBezTo>
                    <a:pt x="10800" y="4715"/>
                    <a:pt x="10812" y="4715"/>
                    <a:pt x="10847" y="4739"/>
                  </a:cubicBezTo>
                  <a:lnTo>
                    <a:pt x="10835" y="4715"/>
                  </a:lnTo>
                  <a:lnTo>
                    <a:pt x="10788" y="4692"/>
                  </a:lnTo>
                  <a:close/>
                  <a:moveTo>
                    <a:pt x="8097" y="4442"/>
                  </a:moveTo>
                  <a:cubicBezTo>
                    <a:pt x="8109" y="4477"/>
                    <a:pt x="8156" y="4501"/>
                    <a:pt x="8204" y="4537"/>
                  </a:cubicBezTo>
                  <a:cubicBezTo>
                    <a:pt x="8276" y="4561"/>
                    <a:pt x="8335" y="4573"/>
                    <a:pt x="8406" y="4596"/>
                  </a:cubicBezTo>
                  <a:cubicBezTo>
                    <a:pt x="8466" y="4620"/>
                    <a:pt x="8537" y="4656"/>
                    <a:pt x="8585" y="4715"/>
                  </a:cubicBezTo>
                  <a:lnTo>
                    <a:pt x="8573" y="4715"/>
                  </a:lnTo>
                  <a:cubicBezTo>
                    <a:pt x="8585" y="4715"/>
                    <a:pt x="8597" y="4727"/>
                    <a:pt x="8621" y="4751"/>
                  </a:cubicBezTo>
                  <a:cubicBezTo>
                    <a:pt x="8609" y="4751"/>
                    <a:pt x="8609" y="4763"/>
                    <a:pt x="8609" y="4763"/>
                  </a:cubicBezTo>
                  <a:cubicBezTo>
                    <a:pt x="8597" y="4751"/>
                    <a:pt x="8585" y="4739"/>
                    <a:pt x="8561" y="4727"/>
                  </a:cubicBezTo>
                  <a:cubicBezTo>
                    <a:pt x="8549" y="4715"/>
                    <a:pt x="8537" y="4692"/>
                    <a:pt x="8526" y="4680"/>
                  </a:cubicBezTo>
                  <a:cubicBezTo>
                    <a:pt x="8526" y="4680"/>
                    <a:pt x="8526" y="4692"/>
                    <a:pt x="8526" y="4704"/>
                  </a:cubicBezTo>
                  <a:cubicBezTo>
                    <a:pt x="8514" y="4692"/>
                    <a:pt x="8490" y="4680"/>
                    <a:pt x="8478" y="4680"/>
                  </a:cubicBezTo>
                  <a:lnTo>
                    <a:pt x="8478" y="4715"/>
                  </a:lnTo>
                  <a:cubicBezTo>
                    <a:pt x="8406" y="4680"/>
                    <a:pt x="8311" y="4632"/>
                    <a:pt x="8252" y="4585"/>
                  </a:cubicBezTo>
                  <a:cubicBezTo>
                    <a:pt x="8210" y="4559"/>
                    <a:pt x="8187" y="4553"/>
                    <a:pt x="8166" y="4553"/>
                  </a:cubicBezTo>
                  <a:cubicBezTo>
                    <a:pt x="8150" y="4553"/>
                    <a:pt x="8135" y="4556"/>
                    <a:pt x="8115" y="4556"/>
                  </a:cubicBezTo>
                  <a:cubicBezTo>
                    <a:pt x="8101" y="4556"/>
                    <a:pt x="8084" y="4554"/>
                    <a:pt x="8061" y="4549"/>
                  </a:cubicBezTo>
                  <a:cubicBezTo>
                    <a:pt x="8037" y="4501"/>
                    <a:pt x="8061" y="4465"/>
                    <a:pt x="8097" y="4442"/>
                  </a:cubicBezTo>
                  <a:close/>
                  <a:moveTo>
                    <a:pt x="10133" y="4775"/>
                  </a:moveTo>
                  <a:lnTo>
                    <a:pt x="10121" y="4787"/>
                  </a:lnTo>
                  <a:cubicBezTo>
                    <a:pt x="10131" y="4782"/>
                    <a:pt x="10142" y="4779"/>
                    <a:pt x="10152" y="4777"/>
                  </a:cubicBezTo>
                  <a:lnTo>
                    <a:pt x="10152" y="4777"/>
                  </a:lnTo>
                  <a:cubicBezTo>
                    <a:pt x="10154" y="4779"/>
                    <a:pt x="10149" y="4780"/>
                    <a:pt x="10149" y="4780"/>
                  </a:cubicBezTo>
                  <a:cubicBezTo>
                    <a:pt x="10149" y="4780"/>
                    <a:pt x="10152" y="4779"/>
                    <a:pt x="10166" y="4776"/>
                  </a:cubicBezTo>
                  <a:lnTo>
                    <a:pt x="10166" y="4776"/>
                  </a:lnTo>
                  <a:cubicBezTo>
                    <a:pt x="10162" y="4776"/>
                    <a:pt x="10157" y="4776"/>
                    <a:pt x="10152" y="4777"/>
                  </a:cubicBezTo>
                  <a:lnTo>
                    <a:pt x="10152" y="4777"/>
                  </a:lnTo>
                  <a:cubicBezTo>
                    <a:pt x="10151" y="4776"/>
                    <a:pt x="10146" y="4775"/>
                    <a:pt x="10133" y="4775"/>
                  </a:cubicBezTo>
                  <a:close/>
                  <a:moveTo>
                    <a:pt x="9273" y="4828"/>
                  </a:moveTo>
                  <a:lnTo>
                    <a:pt x="9273" y="4828"/>
                  </a:lnTo>
                  <a:cubicBezTo>
                    <a:pt x="9272" y="4832"/>
                    <a:pt x="9273" y="4838"/>
                    <a:pt x="9276" y="4846"/>
                  </a:cubicBezTo>
                  <a:cubicBezTo>
                    <a:pt x="9276" y="4841"/>
                    <a:pt x="9274" y="4835"/>
                    <a:pt x="9273" y="4828"/>
                  </a:cubicBezTo>
                  <a:close/>
                  <a:moveTo>
                    <a:pt x="10407" y="4858"/>
                  </a:moveTo>
                  <a:cubicBezTo>
                    <a:pt x="10400" y="4858"/>
                    <a:pt x="10401" y="4858"/>
                    <a:pt x="10403" y="4860"/>
                  </a:cubicBezTo>
                  <a:lnTo>
                    <a:pt x="10403" y="4860"/>
                  </a:lnTo>
                  <a:cubicBezTo>
                    <a:pt x="10410" y="4859"/>
                    <a:pt x="10417" y="4859"/>
                    <a:pt x="10424" y="4858"/>
                  </a:cubicBezTo>
                  <a:lnTo>
                    <a:pt x="10424" y="4858"/>
                  </a:lnTo>
                  <a:cubicBezTo>
                    <a:pt x="10424" y="4858"/>
                    <a:pt x="10424" y="4858"/>
                    <a:pt x="10425" y="4858"/>
                  </a:cubicBezTo>
                  <a:close/>
                  <a:moveTo>
                    <a:pt x="9347" y="4846"/>
                  </a:moveTo>
                  <a:lnTo>
                    <a:pt x="9359" y="4870"/>
                  </a:lnTo>
                  <a:cubicBezTo>
                    <a:pt x="9361" y="4872"/>
                    <a:pt x="9362" y="4873"/>
                    <a:pt x="9362" y="4873"/>
                  </a:cubicBezTo>
                  <a:cubicBezTo>
                    <a:pt x="9365" y="4873"/>
                    <a:pt x="9347" y="4847"/>
                    <a:pt x="9347" y="4846"/>
                  </a:cubicBezTo>
                  <a:close/>
                  <a:moveTo>
                    <a:pt x="10395" y="4882"/>
                  </a:moveTo>
                  <a:cubicBezTo>
                    <a:pt x="10379" y="4890"/>
                    <a:pt x="10394" y="4893"/>
                    <a:pt x="10406" y="4894"/>
                  </a:cubicBezTo>
                  <a:lnTo>
                    <a:pt x="10406" y="4894"/>
                  </a:lnTo>
                  <a:lnTo>
                    <a:pt x="10395" y="4882"/>
                  </a:lnTo>
                  <a:close/>
                  <a:moveTo>
                    <a:pt x="10241" y="4892"/>
                  </a:moveTo>
                  <a:lnTo>
                    <a:pt x="10241" y="4892"/>
                  </a:lnTo>
                  <a:cubicBezTo>
                    <a:pt x="10237" y="4893"/>
                    <a:pt x="10233" y="4893"/>
                    <a:pt x="10228" y="4894"/>
                  </a:cubicBezTo>
                  <a:lnTo>
                    <a:pt x="10240" y="4894"/>
                  </a:lnTo>
                  <a:cubicBezTo>
                    <a:pt x="10241" y="4893"/>
                    <a:pt x="10241" y="4893"/>
                    <a:pt x="10241" y="4892"/>
                  </a:cubicBezTo>
                  <a:close/>
                  <a:moveTo>
                    <a:pt x="10240" y="4846"/>
                  </a:moveTo>
                  <a:cubicBezTo>
                    <a:pt x="10198" y="4852"/>
                    <a:pt x="10201" y="4852"/>
                    <a:pt x="10212" y="4852"/>
                  </a:cubicBezTo>
                  <a:cubicBezTo>
                    <a:pt x="10222" y="4852"/>
                    <a:pt x="10240" y="4852"/>
                    <a:pt x="10228" y="4858"/>
                  </a:cubicBezTo>
                  <a:lnTo>
                    <a:pt x="10145" y="4858"/>
                  </a:lnTo>
                  <a:cubicBezTo>
                    <a:pt x="10151" y="4864"/>
                    <a:pt x="10172" y="4864"/>
                    <a:pt x="10186" y="4864"/>
                  </a:cubicBezTo>
                  <a:cubicBezTo>
                    <a:pt x="10201" y="4864"/>
                    <a:pt x="10210" y="4864"/>
                    <a:pt x="10192" y="4870"/>
                  </a:cubicBezTo>
                  <a:cubicBezTo>
                    <a:pt x="10216" y="4870"/>
                    <a:pt x="10157" y="4882"/>
                    <a:pt x="10145" y="4894"/>
                  </a:cubicBezTo>
                  <a:cubicBezTo>
                    <a:pt x="10163" y="4888"/>
                    <a:pt x="10189" y="4885"/>
                    <a:pt x="10210" y="4885"/>
                  </a:cubicBezTo>
                  <a:cubicBezTo>
                    <a:pt x="10228" y="4885"/>
                    <a:pt x="10242" y="4887"/>
                    <a:pt x="10241" y="4892"/>
                  </a:cubicBezTo>
                  <a:lnTo>
                    <a:pt x="10241" y="4892"/>
                  </a:lnTo>
                  <a:cubicBezTo>
                    <a:pt x="10247" y="4891"/>
                    <a:pt x="10252" y="4891"/>
                    <a:pt x="10256" y="4891"/>
                  </a:cubicBezTo>
                  <a:cubicBezTo>
                    <a:pt x="10261" y="4891"/>
                    <a:pt x="10264" y="4892"/>
                    <a:pt x="10264" y="4894"/>
                  </a:cubicBezTo>
                  <a:cubicBezTo>
                    <a:pt x="10264" y="4894"/>
                    <a:pt x="10311" y="4894"/>
                    <a:pt x="10311" y="4882"/>
                  </a:cubicBezTo>
                  <a:cubicBezTo>
                    <a:pt x="10335" y="4882"/>
                    <a:pt x="10347" y="4894"/>
                    <a:pt x="10323" y="4894"/>
                  </a:cubicBezTo>
                  <a:lnTo>
                    <a:pt x="10359" y="4894"/>
                  </a:lnTo>
                  <a:cubicBezTo>
                    <a:pt x="10377" y="4888"/>
                    <a:pt x="10368" y="4888"/>
                    <a:pt x="10361" y="4888"/>
                  </a:cubicBezTo>
                  <a:cubicBezTo>
                    <a:pt x="10353" y="4888"/>
                    <a:pt x="10347" y="4888"/>
                    <a:pt x="10371" y="4882"/>
                  </a:cubicBezTo>
                  <a:lnTo>
                    <a:pt x="10323" y="4882"/>
                  </a:lnTo>
                  <a:cubicBezTo>
                    <a:pt x="10335" y="4870"/>
                    <a:pt x="10383" y="4870"/>
                    <a:pt x="10407" y="4870"/>
                  </a:cubicBezTo>
                  <a:cubicBezTo>
                    <a:pt x="10407" y="4865"/>
                    <a:pt x="10404" y="4862"/>
                    <a:pt x="10403" y="4860"/>
                  </a:cubicBezTo>
                  <a:lnTo>
                    <a:pt x="10403" y="4860"/>
                  </a:lnTo>
                  <a:cubicBezTo>
                    <a:pt x="10378" y="4864"/>
                    <a:pt x="10353" y="4870"/>
                    <a:pt x="10328" y="4870"/>
                  </a:cubicBezTo>
                  <a:lnTo>
                    <a:pt x="10328" y="4870"/>
                  </a:lnTo>
                  <a:cubicBezTo>
                    <a:pt x="10332" y="4870"/>
                    <a:pt x="10325" y="4868"/>
                    <a:pt x="10335" y="4858"/>
                  </a:cubicBezTo>
                  <a:cubicBezTo>
                    <a:pt x="10300" y="4858"/>
                    <a:pt x="10228" y="4858"/>
                    <a:pt x="10240" y="4846"/>
                  </a:cubicBezTo>
                  <a:close/>
                  <a:moveTo>
                    <a:pt x="10192" y="4894"/>
                  </a:moveTo>
                  <a:cubicBezTo>
                    <a:pt x="10192" y="4897"/>
                    <a:pt x="10196" y="4898"/>
                    <a:pt x="10201" y="4898"/>
                  </a:cubicBezTo>
                  <a:cubicBezTo>
                    <a:pt x="10208" y="4898"/>
                    <a:pt x="10218" y="4896"/>
                    <a:pt x="10228" y="4894"/>
                  </a:cubicBezTo>
                  <a:close/>
                  <a:moveTo>
                    <a:pt x="10466" y="4894"/>
                  </a:moveTo>
                  <a:cubicBezTo>
                    <a:pt x="10487" y="4905"/>
                    <a:pt x="10443" y="4915"/>
                    <a:pt x="10408" y="4917"/>
                  </a:cubicBezTo>
                  <a:lnTo>
                    <a:pt x="10408" y="4917"/>
                  </a:lnTo>
                  <a:lnTo>
                    <a:pt x="10442" y="4906"/>
                  </a:lnTo>
                  <a:lnTo>
                    <a:pt x="10419" y="4906"/>
                  </a:lnTo>
                  <a:cubicBezTo>
                    <a:pt x="10419" y="4906"/>
                    <a:pt x="10442" y="4894"/>
                    <a:pt x="10466" y="4894"/>
                  </a:cubicBezTo>
                  <a:close/>
                  <a:moveTo>
                    <a:pt x="9038" y="4918"/>
                  </a:moveTo>
                  <a:cubicBezTo>
                    <a:pt x="9038" y="4924"/>
                    <a:pt x="9035" y="4924"/>
                    <a:pt x="9035" y="4924"/>
                  </a:cubicBezTo>
                  <a:cubicBezTo>
                    <a:pt x="9035" y="4924"/>
                    <a:pt x="9035" y="4924"/>
                    <a:pt x="9038" y="4925"/>
                  </a:cubicBezTo>
                  <a:lnTo>
                    <a:pt x="9038" y="4918"/>
                  </a:lnTo>
                  <a:close/>
                  <a:moveTo>
                    <a:pt x="9038" y="4925"/>
                  </a:moveTo>
                  <a:lnTo>
                    <a:pt x="9038" y="4942"/>
                  </a:lnTo>
                  <a:cubicBezTo>
                    <a:pt x="9038" y="4930"/>
                    <a:pt x="9038" y="4930"/>
                    <a:pt x="9049" y="4930"/>
                  </a:cubicBezTo>
                  <a:cubicBezTo>
                    <a:pt x="9043" y="4927"/>
                    <a:pt x="9040" y="4925"/>
                    <a:pt x="9038" y="4925"/>
                  </a:cubicBezTo>
                  <a:close/>
                  <a:moveTo>
                    <a:pt x="10816" y="4948"/>
                  </a:moveTo>
                  <a:cubicBezTo>
                    <a:pt x="10809" y="4948"/>
                    <a:pt x="10788" y="4954"/>
                    <a:pt x="10788" y="4954"/>
                  </a:cubicBezTo>
                  <a:lnTo>
                    <a:pt x="10812" y="4954"/>
                  </a:lnTo>
                  <a:cubicBezTo>
                    <a:pt x="10819" y="4950"/>
                    <a:pt x="10819" y="4948"/>
                    <a:pt x="10816" y="4948"/>
                  </a:cubicBezTo>
                  <a:close/>
                  <a:moveTo>
                    <a:pt x="9124" y="4954"/>
                  </a:moveTo>
                  <a:cubicBezTo>
                    <a:pt x="9126" y="4957"/>
                    <a:pt x="9128" y="4961"/>
                    <a:pt x="9133" y="4966"/>
                  </a:cubicBezTo>
                  <a:cubicBezTo>
                    <a:pt x="9133" y="4955"/>
                    <a:pt x="9133" y="4954"/>
                    <a:pt x="9124" y="4954"/>
                  </a:cubicBezTo>
                  <a:close/>
                  <a:moveTo>
                    <a:pt x="11062" y="4942"/>
                  </a:moveTo>
                  <a:lnTo>
                    <a:pt x="11073" y="4966"/>
                  </a:lnTo>
                  <a:cubicBezTo>
                    <a:pt x="11073" y="4954"/>
                    <a:pt x="11073" y="4942"/>
                    <a:pt x="11062" y="4942"/>
                  </a:cubicBezTo>
                  <a:close/>
                  <a:moveTo>
                    <a:pt x="10216" y="4966"/>
                  </a:moveTo>
                  <a:cubicBezTo>
                    <a:pt x="10214" y="4966"/>
                    <a:pt x="10211" y="4966"/>
                    <a:pt x="10209" y="4966"/>
                  </a:cubicBezTo>
                  <a:lnTo>
                    <a:pt x="10209" y="4966"/>
                  </a:lnTo>
                  <a:cubicBezTo>
                    <a:pt x="10212" y="4966"/>
                    <a:pt x="10214" y="4966"/>
                    <a:pt x="10216" y="4966"/>
                  </a:cubicBezTo>
                  <a:lnTo>
                    <a:pt x="10216" y="4966"/>
                  </a:lnTo>
                  <a:cubicBezTo>
                    <a:pt x="10216" y="4966"/>
                    <a:pt x="10216" y="4966"/>
                    <a:pt x="10216" y="4966"/>
                  </a:cubicBezTo>
                  <a:close/>
                  <a:moveTo>
                    <a:pt x="10209" y="4966"/>
                  </a:moveTo>
                  <a:cubicBezTo>
                    <a:pt x="10189" y="4967"/>
                    <a:pt x="10173" y="4969"/>
                    <a:pt x="10157" y="4977"/>
                  </a:cubicBezTo>
                  <a:lnTo>
                    <a:pt x="10169" y="4977"/>
                  </a:lnTo>
                  <a:cubicBezTo>
                    <a:pt x="10190" y="4977"/>
                    <a:pt x="10192" y="4968"/>
                    <a:pt x="10209" y="4966"/>
                  </a:cubicBezTo>
                  <a:close/>
                  <a:moveTo>
                    <a:pt x="10800" y="4966"/>
                  </a:moveTo>
                  <a:cubicBezTo>
                    <a:pt x="10812" y="4977"/>
                    <a:pt x="10812" y="4977"/>
                    <a:pt x="10812" y="4977"/>
                  </a:cubicBezTo>
                  <a:cubicBezTo>
                    <a:pt x="10812" y="4977"/>
                    <a:pt x="10812" y="4966"/>
                    <a:pt x="10812" y="4966"/>
                  </a:cubicBezTo>
                  <a:close/>
                  <a:moveTo>
                    <a:pt x="10812" y="4977"/>
                  </a:moveTo>
                  <a:cubicBezTo>
                    <a:pt x="10812" y="4989"/>
                    <a:pt x="10812" y="4989"/>
                    <a:pt x="10812" y="4989"/>
                  </a:cubicBezTo>
                  <a:lnTo>
                    <a:pt x="10823" y="4989"/>
                  </a:lnTo>
                  <a:cubicBezTo>
                    <a:pt x="10823" y="4989"/>
                    <a:pt x="10823" y="4977"/>
                    <a:pt x="10812" y="4977"/>
                  </a:cubicBezTo>
                  <a:close/>
                  <a:moveTo>
                    <a:pt x="10822" y="4930"/>
                  </a:moveTo>
                  <a:cubicBezTo>
                    <a:pt x="10831" y="4931"/>
                    <a:pt x="10839" y="4933"/>
                    <a:pt x="10847" y="4942"/>
                  </a:cubicBezTo>
                  <a:cubicBezTo>
                    <a:pt x="10847" y="4954"/>
                    <a:pt x="10859" y="4966"/>
                    <a:pt x="10847" y="4977"/>
                  </a:cubicBezTo>
                  <a:lnTo>
                    <a:pt x="10859" y="4977"/>
                  </a:lnTo>
                  <a:cubicBezTo>
                    <a:pt x="10870" y="4988"/>
                    <a:pt x="10871" y="4991"/>
                    <a:pt x="10867" y="4991"/>
                  </a:cubicBezTo>
                  <a:cubicBezTo>
                    <a:pt x="10862" y="4991"/>
                    <a:pt x="10843" y="4982"/>
                    <a:pt x="10832" y="4982"/>
                  </a:cubicBezTo>
                  <a:cubicBezTo>
                    <a:pt x="10827" y="4982"/>
                    <a:pt x="10823" y="4984"/>
                    <a:pt x="10823" y="4989"/>
                  </a:cubicBezTo>
                  <a:cubicBezTo>
                    <a:pt x="10823" y="5001"/>
                    <a:pt x="10823" y="5001"/>
                    <a:pt x="10823" y="5001"/>
                  </a:cubicBezTo>
                  <a:lnTo>
                    <a:pt x="10812" y="5001"/>
                  </a:lnTo>
                  <a:lnTo>
                    <a:pt x="10776" y="4989"/>
                  </a:lnTo>
                  <a:lnTo>
                    <a:pt x="10776" y="4989"/>
                  </a:lnTo>
                  <a:cubicBezTo>
                    <a:pt x="10776" y="5001"/>
                    <a:pt x="10788" y="5001"/>
                    <a:pt x="10788" y="5001"/>
                  </a:cubicBezTo>
                  <a:lnTo>
                    <a:pt x="10764" y="5001"/>
                  </a:lnTo>
                  <a:cubicBezTo>
                    <a:pt x="10764" y="5001"/>
                    <a:pt x="10764" y="5001"/>
                    <a:pt x="10764" y="4989"/>
                  </a:cubicBezTo>
                  <a:cubicBezTo>
                    <a:pt x="10764" y="4989"/>
                    <a:pt x="10752" y="4989"/>
                    <a:pt x="10752" y="4977"/>
                  </a:cubicBezTo>
                  <a:lnTo>
                    <a:pt x="10776" y="4977"/>
                  </a:lnTo>
                  <a:lnTo>
                    <a:pt x="10776" y="4966"/>
                  </a:lnTo>
                  <a:cubicBezTo>
                    <a:pt x="10740" y="4966"/>
                    <a:pt x="10740" y="4966"/>
                    <a:pt x="10764" y="4954"/>
                  </a:cubicBezTo>
                  <a:lnTo>
                    <a:pt x="10788" y="4954"/>
                  </a:lnTo>
                  <a:cubicBezTo>
                    <a:pt x="10752" y="4954"/>
                    <a:pt x="10787" y="4942"/>
                    <a:pt x="10822" y="4930"/>
                  </a:cubicBezTo>
                  <a:close/>
                  <a:moveTo>
                    <a:pt x="10752" y="4989"/>
                  </a:moveTo>
                  <a:cubicBezTo>
                    <a:pt x="10752" y="4998"/>
                    <a:pt x="10752" y="5006"/>
                    <a:pt x="10744" y="5006"/>
                  </a:cubicBezTo>
                  <a:cubicBezTo>
                    <a:pt x="10740" y="5006"/>
                    <a:pt x="10735" y="5005"/>
                    <a:pt x="10728" y="5001"/>
                  </a:cubicBezTo>
                  <a:lnTo>
                    <a:pt x="10716" y="5001"/>
                  </a:lnTo>
                  <a:cubicBezTo>
                    <a:pt x="10728" y="5001"/>
                    <a:pt x="10740" y="5001"/>
                    <a:pt x="10752" y="4989"/>
                  </a:cubicBezTo>
                  <a:close/>
                  <a:moveTo>
                    <a:pt x="10217" y="5013"/>
                  </a:moveTo>
                  <a:cubicBezTo>
                    <a:pt x="10216" y="5013"/>
                    <a:pt x="10216" y="5013"/>
                    <a:pt x="10216" y="5013"/>
                  </a:cubicBezTo>
                  <a:cubicBezTo>
                    <a:pt x="10216" y="5013"/>
                    <a:pt x="10217" y="5013"/>
                    <a:pt x="10217" y="5013"/>
                  </a:cubicBezTo>
                  <a:close/>
                  <a:moveTo>
                    <a:pt x="10713" y="5004"/>
                  </a:moveTo>
                  <a:lnTo>
                    <a:pt x="10713" y="5004"/>
                  </a:lnTo>
                  <a:cubicBezTo>
                    <a:pt x="10715" y="5005"/>
                    <a:pt x="10716" y="5007"/>
                    <a:pt x="10717" y="5008"/>
                  </a:cubicBezTo>
                  <a:lnTo>
                    <a:pt x="10717" y="5008"/>
                  </a:lnTo>
                  <a:cubicBezTo>
                    <a:pt x="10715" y="5009"/>
                    <a:pt x="10710" y="5010"/>
                    <a:pt x="10704" y="5013"/>
                  </a:cubicBezTo>
                  <a:cubicBezTo>
                    <a:pt x="10683" y="5013"/>
                    <a:pt x="10701" y="5013"/>
                    <a:pt x="10713" y="5004"/>
                  </a:cubicBezTo>
                  <a:close/>
                  <a:moveTo>
                    <a:pt x="10719" y="5010"/>
                  </a:moveTo>
                  <a:cubicBezTo>
                    <a:pt x="10722" y="5012"/>
                    <a:pt x="10724" y="5013"/>
                    <a:pt x="10728" y="5013"/>
                  </a:cubicBezTo>
                  <a:cubicBezTo>
                    <a:pt x="10716" y="5013"/>
                    <a:pt x="10704" y="5025"/>
                    <a:pt x="10681" y="5025"/>
                  </a:cubicBezTo>
                  <a:cubicBezTo>
                    <a:pt x="10705" y="5019"/>
                    <a:pt x="10717" y="5013"/>
                    <a:pt x="10719" y="5010"/>
                  </a:cubicBezTo>
                  <a:close/>
                  <a:moveTo>
                    <a:pt x="10300" y="5049"/>
                  </a:moveTo>
                  <a:cubicBezTo>
                    <a:pt x="10323" y="5049"/>
                    <a:pt x="10300" y="5061"/>
                    <a:pt x="10300" y="5061"/>
                  </a:cubicBezTo>
                  <a:cubicBezTo>
                    <a:pt x="10288" y="5061"/>
                    <a:pt x="10276" y="5061"/>
                    <a:pt x="10287" y="5050"/>
                  </a:cubicBezTo>
                  <a:lnTo>
                    <a:pt x="10287" y="5050"/>
                  </a:lnTo>
                  <a:cubicBezTo>
                    <a:pt x="10291" y="5049"/>
                    <a:pt x="10295" y="5049"/>
                    <a:pt x="10300" y="5049"/>
                  </a:cubicBezTo>
                  <a:close/>
                  <a:moveTo>
                    <a:pt x="9049" y="5064"/>
                  </a:moveTo>
                  <a:lnTo>
                    <a:pt x="9049" y="5064"/>
                  </a:lnTo>
                  <a:cubicBezTo>
                    <a:pt x="9070" y="5085"/>
                    <a:pt x="9098" y="5115"/>
                    <a:pt x="9109" y="5120"/>
                  </a:cubicBezTo>
                  <a:cubicBezTo>
                    <a:pt x="9098" y="5098"/>
                    <a:pt x="9074" y="5081"/>
                    <a:pt x="9049" y="5064"/>
                  </a:cubicBezTo>
                  <a:close/>
                  <a:moveTo>
                    <a:pt x="10716" y="5120"/>
                  </a:moveTo>
                  <a:cubicBezTo>
                    <a:pt x="10732" y="5120"/>
                    <a:pt x="10740" y="5122"/>
                    <a:pt x="10745" y="5123"/>
                  </a:cubicBezTo>
                  <a:lnTo>
                    <a:pt x="10745" y="5123"/>
                  </a:lnTo>
                  <a:cubicBezTo>
                    <a:pt x="10718" y="5132"/>
                    <a:pt x="10726" y="5132"/>
                    <a:pt x="10704" y="5132"/>
                  </a:cubicBezTo>
                  <a:cubicBezTo>
                    <a:pt x="10708" y="5132"/>
                    <a:pt x="10711" y="5132"/>
                    <a:pt x="10713" y="5133"/>
                  </a:cubicBezTo>
                  <a:lnTo>
                    <a:pt x="10713" y="5133"/>
                  </a:lnTo>
                  <a:cubicBezTo>
                    <a:pt x="10703" y="5135"/>
                    <a:pt x="10697" y="5136"/>
                    <a:pt x="10693" y="5136"/>
                  </a:cubicBezTo>
                  <a:cubicBezTo>
                    <a:pt x="10678" y="5136"/>
                    <a:pt x="10716" y="5120"/>
                    <a:pt x="10716" y="5120"/>
                  </a:cubicBezTo>
                  <a:close/>
                  <a:moveTo>
                    <a:pt x="10329" y="5440"/>
                  </a:moveTo>
                  <a:lnTo>
                    <a:pt x="10329" y="5440"/>
                  </a:lnTo>
                  <a:cubicBezTo>
                    <a:pt x="10324" y="5440"/>
                    <a:pt x="10318" y="5441"/>
                    <a:pt x="10311" y="5442"/>
                  </a:cubicBezTo>
                  <a:cubicBezTo>
                    <a:pt x="10318" y="5442"/>
                    <a:pt x="10324" y="5441"/>
                    <a:pt x="10329" y="5440"/>
                  </a:cubicBezTo>
                  <a:close/>
                  <a:moveTo>
                    <a:pt x="10359" y="5454"/>
                  </a:moveTo>
                  <a:cubicBezTo>
                    <a:pt x="10359" y="5454"/>
                    <a:pt x="10335" y="5466"/>
                    <a:pt x="10323" y="5466"/>
                  </a:cubicBezTo>
                  <a:lnTo>
                    <a:pt x="10371" y="5466"/>
                  </a:lnTo>
                  <a:cubicBezTo>
                    <a:pt x="10371" y="5454"/>
                    <a:pt x="10395" y="5454"/>
                    <a:pt x="10359" y="5454"/>
                  </a:cubicBezTo>
                  <a:close/>
                  <a:moveTo>
                    <a:pt x="870" y="6168"/>
                  </a:moveTo>
                  <a:cubicBezTo>
                    <a:pt x="870" y="6171"/>
                    <a:pt x="870" y="6173"/>
                    <a:pt x="871" y="6175"/>
                  </a:cubicBezTo>
                  <a:lnTo>
                    <a:pt x="871" y="6175"/>
                  </a:lnTo>
                  <a:cubicBezTo>
                    <a:pt x="871" y="6173"/>
                    <a:pt x="870" y="6170"/>
                    <a:pt x="870" y="6168"/>
                  </a:cubicBezTo>
                  <a:close/>
                  <a:moveTo>
                    <a:pt x="96" y="7549"/>
                  </a:moveTo>
                  <a:cubicBezTo>
                    <a:pt x="93" y="7552"/>
                    <a:pt x="91" y="7555"/>
                    <a:pt x="89" y="7558"/>
                  </a:cubicBezTo>
                  <a:lnTo>
                    <a:pt x="89" y="7558"/>
                  </a:lnTo>
                  <a:cubicBezTo>
                    <a:pt x="91" y="7555"/>
                    <a:pt x="94" y="7552"/>
                    <a:pt x="96" y="7549"/>
                  </a:cubicBezTo>
                  <a:close/>
                  <a:moveTo>
                    <a:pt x="9502" y="8335"/>
                  </a:moveTo>
                  <a:lnTo>
                    <a:pt x="9502" y="8335"/>
                  </a:lnTo>
                  <a:cubicBezTo>
                    <a:pt x="9501" y="8340"/>
                    <a:pt x="9500" y="8345"/>
                    <a:pt x="9500" y="8350"/>
                  </a:cubicBezTo>
                  <a:lnTo>
                    <a:pt x="9500" y="8350"/>
                  </a:lnTo>
                  <a:cubicBezTo>
                    <a:pt x="9501" y="8346"/>
                    <a:pt x="9502" y="8340"/>
                    <a:pt x="9502" y="8335"/>
                  </a:cubicBezTo>
                  <a:close/>
                  <a:moveTo>
                    <a:pt x="8668" y="8573"/>
                  </a:moveTo>
                  <a:cubicBezTo>
                    <a:pt x="8667" y="8576"/>
                    <a:pt x="8667" y="8578"/>
                    <a:pt x="8667" y="8580"/>
                  </a:cubicBezTo>
                  <a:lnTo>
                    <a:pt x="8667" y="8580"/>
                  </a:lnTo>
                  <a:cubicBezTo>
                    <a:pt x="8667" y="8578"/>
                    <a:pt x="8668" y="8576"/>
                    <a:pt x="8668" y="8573"/>
                  </a:cubicBezTo>
                  <a:close/>
                  <a:moveTo>
                    <a:pt x="5287" y="9156"/>
                  </a:moveTo>
                  <a:lnTo>
                    <a:pt x="5287" y="9168"/>
                  </a:lnTo>
                  <a:cubicBezTo>
                    <a:pt x="5263" y="9168"/>
                    <a:pt x="5239" y="9156"/>
                    <a:pt x="5287" y="9156"/>
                  </a:cubicBezTo>
                  <a:close/>
                  <a:moveTo>
                    <a:pt x="5466" y="9264"/>
                  </a:moveTo>
                  <a:lnTo>
                    <a:pt x="5478" y="9270"/>
                  </a:lnTo>
                  <a:cubicBezTo>
                    <a:pt x="5475" y="9267"/>
                    <a:pt x="5472" y="9264"/>
                    <a:pt x="5466" y="9264"/>
                  </a:cubicBezTo>
                  <a:close/>
                  <a:moveTo>
                    <a:pt x="5478" y="9270"/>
                  </a:moveTo>
                  <a:cubicBezTo>
                    <a:pt x="5481" y="9273"/>
                    <a:pt x="5483" y="9276"/>
                    <a:pt x="5489" y="9276"/>
                  </a:cubicBezTo>
                  <a:lnTo>
                    <a:pt x="5478" y="9270"/>
                  </a:lnTo>
                  <a:close/>
                  <a:moveTo>
                    <a:pt x="5775" y="9478"/>
                  </a:moveTo>
                  <a:cubicBezTo>
                    <a:pt x="5777" y="9479"/>
                    <a:pt x="5780" y="9480"/>
                    <a:pt x="5782" y="9481"/>
                  </a:cubicBezTo>
                  <a:lnTo>
                    <a:pt x="5782" y="9481"/>
                  </a:lnTo>
                  <a:cubicBezTo>
                    <a:pt x="5784" y="9481"/>
                    <a:pt x="5781" y="9478"/>
                    <a:pt x="5775" y="9478"/>
                  </a:cubicBezTo>
                  <a:close/>
                  <a:moveTo>
                    <a:pt x="5918" y="9502"/>
                  </a:moveTo>
                  <a:lnTo>
                    <a:pt x="5918" y="9502"/>
                  </a:lnTo>
                  <a:cubicBezTo>
                    <a:pt x="6001" y="9549"/>
                    <a:pt x="6061" y="9549"/>
                    <a:pt x="6132" y="9585"/>
                  </a:cubicBezTo>
                  <a:cubicBezTo>
                    <a:pt x="6120" y="9573"/>
                    <a:pt x="6132" y="9561"/>
                    <a:pt x="6120" y="9549"/>
                  </a:cubicBezTo>
                  <a:lnTo>
                    <a:pt x="6120" y="9549"/>
                  </a:lnTo>
                  <a:cubicBezTo>
                    <a:pt x="6156" y="9561"/>
                    <a:pt x="6192" y="9573"/>
                    <a:pt x="6192" y="9609"/>
                  </a:cubicBezTo>
                  <a:cubicBezTo>
                    <a:pt x="6184" y="9615"/>
                    <a:pt x="6174" y="9618"/>
                    <a:pt x="6162" y="9618"/>
                  </a:cubicBezTo>
                  <a:cubicBezTo>
                    <a:pt x="6097" y="9618"/>
                    <a:pt x="5988" y="9532"/>
                    <a:pt x="5976" y="9532"/>
                  </a:cubicBezTo>
                  <a:lnTo>
                    <a:pt x="5976" y="9532"/>
                  </a:lnTo>
                  <a:cubicBezTo>
                    <a:pt x="5975" y="9532"/>
                    <a:pt x="5975" y="9534"/>
                    <a:pt x="5978" y="9537"/>
                  </a:cubicBezTo>
                  <a:cubicBezTo>
                    <a:pt x="5882" y="9537"/>
                    <a:pt x="5918" y="9514"/>
                    <a:pt x="5918" y="9502"/>
                  </a:cubicBezTo>
                  <a:close/>
                  <a:moveTo>
                    <a:pt x="6430" y="9990"/>
                  </a:moveTo>
                  <a:cubicBezTo>
                    <a:pt x="6430" y="9991"/>
                    <a:pt x="6430" y="9991"/>
                    <a:pt x="6430" y="9991"/>
                  </a:cubicBezTo>
                  <a:cubicBezTo>
                    <a:pt x="6430" y="9991"/>
                    <a:pt x="6431" y="9991"/>
                    <a:pt x="6431" y="9990"/>
                  </a:cubicBezTo>
                  <a:lnTo>
                    <a:pt x="6431" y="9990"/>
                  </a:lnTo>
                  <a:cubicBezTo>
                    <a:pt x="6431" y="9990"/>
                    <a:pt x="6430" y="9990"/>
                    <a:pt x="6430" y="9990"/>
                  </a:cubicBezTo>
                  <a:close/>
                  <a:moveTo>
                    <a:pt x="9549" y="36"/>
                  </a:moveTo>
                  <a:lnTo>
                    <a:pt x="9597" y="48"/>
                  </a:lnTo>
                  <a:cubicBezTo>
                    <a:pt x="9585" y="48"/>
                    <a:pt x="9538" y="60"/>
                    <a:pt x="9573" y="60"/>
                  </a:cubicBezTo>
                  <a:lnTo>
                    <a:pt x="9585" y="60"/>
                  </a:lnTo>
                  <a:cubicBezTo>
                    <a:pt x="9579" y="66"/>
                    <a:pt x="9585" y="66"/>
                    <a:pt x="9594" y="66"/>
                  </a:cubicBezTo>
                  <a:cubicBezTo>
                    <a:pt x="9603" y="66"/>
                    <a:pt x="9615" y="66"/>
                    <a:pt x="9621" y="72"/>
                  </a:cubicBezTo>
                  <a:lnTo>
                    <a:pt x="9561" y="72"/>
                  </a:lnTo>
                  <a:cubicBezTo>
                    <a:pt x="9609" y="72"/>
                    <a:pt x="9549" y="84"/>
                    <a:pt x="9561" y="84"/>
                  </a:cubicBezTo>
                  <a:cubicBezTo>
                    <a:pt x="9572" y="84"/>
                    <a:pt x="9582" y="84"/>
                    <a:pt x="9591" y="85"/>
                  </a:cubicBezTo>
                  <a:lnTo>
                    <a:pt x="9591" y="85"/>
                  </a:lnTo>
                  <a:cubicBezTo>
                    <a:pt x="9533" y="96"/>
                    <a:pt x="9654" y="97"/>
                    <a:pt x="9573" y="120"/>
                  </a:cubicBezTo>
                  <a:cubicBezTo>
                    <a:pt x="9561" y="120"/>
                    <a:pt x="9573" y="120"/>
                    <a:pt x="9538" y="132"/>
                  </a:cubicBezTo>
                  <a:lnTo>
                    <a:pt x="9609" y="120"/>
                  </a:lnTo>
                  <a:lnTo>
                    <a:pt x="9609" y="120"/>
                  </a:lnTo>
                  <a:cubicBezTo>
                    <a:pt x="9597" y="132"/>
                    <a:pt x="9561" y="132"/>
                    <a:pt x="9549" y="132"/>
                  </a:cubicBezTo>
                  <a:cubicBezTo>
                    <a:pt x="9549" y="132"/>
                    <a:pt x="9549" y="143"/>
                    <a:pt x="9549" y="143"/>
                  </a:cubicBezTo>
                  <a:lnTo>
                    <a:pt x="9514" y="143"/>
                  </a:lnTo>
                  <a:cubicBezTo>
                    <a:pt x="9538" y="143"/>
                    <a:pt x="9538" y="155"/>
                    <a:pt x="9538" y="155"/>
                  </a:cubicBezTo>
                  <a:cubicBezTo>
                    <a:pt x="9549" y="155"/>
                    <a:pt x="9585" y="143"/>
                    <a:pt x="9609" y="143"/>
                  </a:cubicBezTo>
                  <a:cubicBezTo>
                    <a:pt x="9585" y="155"/>
                    <a:pt x="9597" y="167"/>
                    <a:pt x="9549" y="179"/>
                  </a:cubicBezTo>
                  <a:lnTo>
                    <a:pt x="9502" y="179"/>
                  </a:lnTo>
                  <a:cubicBezTo>
                    <a:pt x="9496" y="185"/>
                    <a:pt x="9502" y="188"/>
                    <a:pt x="9512" y="188"/>
                  </a:cubicBezTo>
                  <a:cubicBezTo>
                    <a:pt x="9523" y="188"/>
                    <a:pt x="9538" y="185"/>
                    <a:pt x="9549" y="179"/>
                  </a:cubicBezTo>
                  <a:lnTo>
                    <a:pt x="9549" y="179"/>
                  </a:lnTo>
                  <a:cubicBezTo>
                    <a:pt x="9538" y="191"/>
                    <a:pt x="9526" y="191"/>
                    <a:pt x="9514" y="191"/>
                  </a:cubicBezTo>
                  <a:lnTo>
                    <a:pt x="9502" y="191"/>
                  </a:lnTo>
                  <a:cubicBezTo>
                    <a:pt x="9561" y="191"/>
                    <a:pt x="9538" y="203"/>
                    <a:pt x="9561" y="203"/>
                  </a:cubicBezTo>
                  <a:cubicBezTo>
                    <a:pt x="9561" y="203"/>
                    <a:pt x="9561" y="203"/>
                    <a:pt x="9561" y="191"/>
                  </a:cubicBezTo>
                  <a:cubicBezTo>
                    <a:pt x="9597" y="191"/>
                    <a:pt x="9633" y="191"/>
                    <a:pt x="9609" y="203"/>
                  </a:cubicBezTo>
                  <a:cubicBezTo>
                    <a:pt x="9601" y="201"/>
                    <a:pt x="9594" y="200"/>
                    <a:pt x="9588" y="200"/>
                  </a:cubicBezTo>
                  <a:cubicBezTo>
                    <a:pt x="9570" y="200"/>
                    <a:pt x="9556" y="206"/>
                    <a:pt x="9547" y="206"/>
                  </a:cubicBezTo>
                  <a:cubicBezTo>
                    <a:pt x="9543" y="206"/>
                    <a:pt x="9540" y="206"/>
                    <a:pt x="9538" y="203"/>
                  </a:cubicBezTo>
                  <a:cubicBezTo>
                    <a:pt x="9508" y="209"/>
                    <a:pt x="9520" y="209"/>
                    <a:pt x="9536" y="209"/>
                  </a:cubicBezTo>
                  <a:cubicBezTo>
                    <a:pt x="9552" y="209"/>
                    <a:pt x="9573" y="209"/>
                    <a:pt x="9561" y="215"/>
                  </a:cubicBezTo>
                  <a:lnTo>
                    <a:pt x="9538" y="215"/>
                  </a:lnTo>
                  <a:cubicBezTo>
                    <a:pt x="9526" y="219"/>
                    <a:pt x="9519" y="220"/>
                    <a:pt x="9515" y="220"/>
                  </a:cubicBezTo>
                  <a:cubicBezTo>
                    <a:pt x="9507" y="220"/>
                    <a:pt x="9510" y="215"/>
                    <a:pt x="9502" y="215"/>
                  </a:cubicBezTo>
                  <a:lnTo>
                    <a:pt x="9514" y="215"/>
                  </a:lnTo>
                  <a:cubicBezTo>
                    <a:pt x="9478" y="215"/>
                    <a:pt x="9502" y="203"/>
                    <a:pt x="9454" y="203"/>
                  </a:cubicBezTo>
                  <a:lnTo>
                    <a:pt x="9430" y="227"/>
                  </a:lnTo>
                  <a:cubicBezTo>
                    <a:pt x="9478" y="239"/>
                    <a:pt x="9430" y="263"/>
                    <a:pt x="9514" y="274"/>
                  </a:cubicBezTo>
                  <a:lnTo>
                    <a:pt x="9561" y="274"/>
                  </a:lnTo>
                  <a:cubicBezTo>
                    <a:pt x="9536" y="274"/>
                    <a:pt x="9529" y="280"/>
                    <a:pt x="9514" y="288"/>
                  </a:cubicBezTo>
                  <a:lnTo>
                    <a:pt x="9514" y="288"/>
                  </a:lnTo>
                  <a:cubicBezTo>
                    <a:pt x="9522" y="286"/>
                    <a:pt x="9530" y="286"/>
                    <a:pt x="9549" y="286"/>
                  </a:cubicBezTo>
                  <a:cubicBezTo>
                    <a:pt x="9573" y="286"/>
                    <a:pt x="9587" y="281"/>
                    <a:pt x="9589" y="281"/>
                  </a:cubicBezTo>
                  <a:lnTo>
                    <a:pt x="9589" y="281"/>
                  </a:lnTo>
                  <a:cubicBezTo>
                    <a:pt x="9590" y="281"/>
                    <a:pt x="9589" y="282"/>
                    <a:pt x="9585" y="286"/>
                  </a:cubicBezTo>
                  <a:cubicBezTo>
                    <a:pt x="9580" y="286"/>
                    <a:pt x="9576" y="286"/>
                    <a:pt x="9573" y="286"/>
                  </a:cubicBezTo>
                  <a:lnTo>
                    <a:pt x="9573" y="286"/>
                  </a:lnTo>
                  <a:cubicBezTo>
                    <a:pt x="9561" y="298"/>
                    <a:pt x="9549" y="298"/>
                    <a:pt x="9526" y="310"/>
                  </a:cubicBezTo>
                  <a:cubicBezTo>
                    <a:pt x="9514" y="310"/>
                    <a:pt x="9525" y="298"/>
                    <a:pt x="9537" y="298"/>
                  </a:cubicBezTo>
                  <a:lnTo>
                    <a:pt x="9537" y="298"/>
                  </a:lnTo>
                  <a:cubicBezTo>
                    <a:pt x="9525" y="298"/>
                    <a:pt x="9514" y="310"/>
                    <a:pt x="9490" y="310"/>
                  </a:cubicBezTo>
                  <a:cubicBezTo>
                    <a:pt x="9478" y="316"/>
                    <a:pt x="9469" y="316"/>
                    <a:pt x="9462" y="316"/>
                  </a:cubicBezTo>
                  <a:cubicBezTo>
                    <a:pt x="9454" y="316"/>
                    <a:pt x="9448" y="316"/>
                    <a:pt x="9442" y="322"/>
                  </a:cubicBezTo>
                  <a:cubicBezTo>
                    <a:pt x="9466" y="322"/>
                    <a:pt x="9526" y="322"/>
                    <a:pt x="9549" y="334"/>
                  </a:cubicBezTo>
                  <a:lnTo>
                    <a:pt x="9490" y="334"/>
                  </a:lnTo>
                  <a:cubicBezTo>
                    <a:pt x="9466" y="346"/>
                    <a:pt x="9561" y="346"/>
                    <a:pt x="9561" y="346"/>
                  </a:cubicBezTo>
                  <a:lnTo>
                    <a:pt x="9538" y="346"/>
                  </a:lnTo>
                  <a:cubicBezTo>
                    <a:pt x="9526" y="370"/>
                    <a:pt x="9526" y="382"/>
                    <a:pt x="9466" y="417"/>
                  </a:cubicBezTo>
                  <a:lnTo>
                    <a:pt x="9526" y="417"/>
                  </a:lnTo>
                  <a:lnTo>
                    <a:pt x="9490" y="429"/>
                  </a:lnTo>
                  <a:cubicBezTo>
                    <a:pt x="9454" y="453"/>
                    <a:pt x="9490" y="465"/>
                    <a:pt x="9514" y="477"/>
                  </a:cubicBezTo>
                  <a:cubicBezTo>
                    <a:pt x="9526" y="489"/>
                    <a:pt x="9478" y="489"/>
                    <a:pt x="9454" y="501"/>
                  </a:cubicBezTo>
                  <a:cubicBezTo>
                    <a:pt x="9454" y="507"/>
                    <a:pt x="9472" y="507"/>
                    <a:pt x="9491" y="507"/>
                  </a:cubicBezTo>
                  <a:cubicBezTo>
                    <a:pt x="9511" y="507"/>
                    <a:pt x="9532" y="507"/>
                    <a:pt x="9538" y="513"/>
                  </a:cubicBezTo>
                  <a:cubicBezTo>
                    <a:pt x="9514" y="524"/>
                    <a:pt x="9466" y="524"/>
                    <a:pt x="9466" y="524"/>
                  </a:cubicBezTo>
                  <a:lnTo>
                    <a:pt x="9478" y="524"/>
                  </a:lnTo>
                  <a:cubicBezTo>
                    <a:pt x="9454" y="536"/>
                    <a:pt x="9478" y="536"/>
                    <a:pt x="9466" y="548"/>
                  </a:cubicBezTo>
                  <a:cubicBezTo>
                    <a:pt x="9466" y="560"/>
                    <a:pt x="9514" y="560"/>
                    <a:pt x="9585" y="572"/>
                  </a:cubicBezTo>
                  <a:lnTo>
                    <a:pt x="9466" y="572"/>
                  </a:lnTo>
                  <a:cubicBezTo>
                    <a:pt x="9490" y="572"/>
                    <a:pt x="9502" y="584"/>
                    <a:pt x="9454" y="584"/>
                  </a:cubicBezTo>
                  <a:cubicBezTo>
                    <a:pt x="9454" y="596"/>
                    <a:pt x="9454" y="596"/>
                    <a:pt x="9490" y="596"/>
                  </a:cubicBezTo>
                  <a:lnTo>
                    <a:pt x="9514" y="596"/>
                  </a:lnTo>
                  <a:cubicBezTo>
                    <a:pt x="9502" y="596"/>
                    <a:pt x="9526" y="608"/>
                    <a:pt x="9466" y="608"/>
                  </a:cubicBezTo>
                  <a:cubicBezTo>
                    <a:pt x="9478" y="644"/>
                    <a:pt x="9466" y="667"/>
                    <a:pt x="9478" y="703"/>
                  </a:cubicBezTo>
                  <a:cubicBezTo>
                    <a:pt x="9502" y="703"/>
                    <a:pt x="9490" y="691"/>
                    <a:pt x="9502" y="691"/>
                  </a:cubicBezTo>
                  <a:cubicBezTo>
                    <a:pt x="9549" y="703"/>
                    <a:pt x="9490" y="703"/>
                    <a:pt x="9514" y="703"/>
                  </a:cubicBezTo>
                  <a:lnTo>
                    <a:pt x="9490" y="703"/>
                  </a:lnTo>
                  <a:cubicBezTo>
                    <a:pt x="9490" y="715"/>
                    <a:pt x="9538" y="715"/>
                    <a:pt x="9573" y="727"/>
                  </a:cubicBezTo>
                  <a:lnTo>
                    <a:pt x="9549" y="727"/>
                  </a:lnTo>
                  <a:cubicBezTo>
                    <a:pt x="9561" y="727"/>
                    <a:pt x="9561" y="739"/>
                    <a:pt x="9561" y="739"/>
                  </a:cubicBezTo>
                  <a:cubicBezTo>
                    <a:pt x="9538" y="739"/>
                    <a:pt x="9502" y="751"/>
                    <a:pt x="9502" y="751"/>
                  </a:cubicBezTo>
                  <a:cubicBezTo>
                    <a:pt x="9490" y="755"/>
                    <a:pt x="9483" y="756"/>
                    <a:pt x="9480" y="756"/>
                  </a:cubicBezTo>
                  <a:cubicBezTo>
                    <a:pt x="9473" y="756"/>
                    <a:pt x="9478" y="751"/>
                    <a:pt x="9478" y="751"/>
                  </a:cubicBezTo>
                  <a:cubicBezTo>
                    <a:pt x="9419" y="751"/>
                    <a:pt x="9442" y="763"/>
                    <a:pt x="9383" y="763"/>
                  </a:cubicBezTo>
                  <a:cubicBezTo>
                    <a:pt x="9387" y="767"/>
                    <a:pt x="9392" y="768"/>
                    <a:pt x="9398" y="768"/>
                  </a:cubicBezTo>
                  <a:cubicBezTo>
                    <a:pt x="9411" y="768"/>
                    <a:pt x="9426" y="763"/>
                    <a:pt x="9442" y="763"/>
                  </a:cubicBezTo>
                  <a:cubicBezTo>
                    <a:pt x="9466" y="763"/>
                    <a:pt x="9514" y="763"/>
                    <a:pt x="9478" y="775"/>
                  </a:cubicBezTo>
                  <a:lnTo>
                    <a:pt x="9538" y="775"/>
                  </a:lnTo>
                  <a:cubicBezTo>
                    <a:pt x="9490" y="775"/>
                    <a:pt x="9526" y="775"/>
                    <a:pt x="9514" y="786"/>
                  </a:cubicBezTo>
                  <a:lnTo>
                    <a:pt x="9490" y="786"/>
                  </a:lnTo>
                  <a:cubicBezTo>
                    <a:pt x="9490" y="786"/>
                    <a:pt x="9478" y="798"/>
                    <a:pt x="9466" y="798"/>
                  </a:cubicBezTo>
                  <a:lnTo>
                    <a:pt x="9430" y="798"/>
                  </a:lnTo>
                  <a:lnTo>
                    <a:pt x="9419" y="810"/>
                  </a:lnTo>
                  <a:cubicBezTo>
                    <a:pt x="9442" y="798"/>
                    <a:pt x="9466" y="798"/>
                    <a:pt x="9490" y="798"/>
                  </a:cubicBezTo>
                  <a:cubicBezTo>
                    <a:pt x="9538" y="798"/>
                    <a:pt x="9573" y="798"/>
                    <a:pt x="9573" y="810"/>
                  </a:cubicBezTo>
                  <a:cubicBezTo>
                    <a:pt x="9557" y="814"/>
                    <a:pt x="9548" y="816"/>
                    <a:pt x="9541" y="816"/>
                  </a:cubicBezTo>
                  <a:cubicBezTo>
                    <a:pt x="9527" y="816"/>
                    <a:pt x="9522" y="810"/>
                    <a:pt x="9490" y="810"/>
                  </a:cubicBezTo>
                  <a:cubicBezTo>
                    <a:pt x="9478" y="816"/>
                    <a:pt x="9508" y="816"/>
                    <a:pt x="9541" y="816"/>
                  </a:cubicBezTo>
                  <a:cubicBezTo>
                    <a:pt x="9573" y="816"/>
                    <a:pt x="9609" y="816"/>
                    <a:pt x="9609" y="822"/>
                  </a:cubicBezTo>
                  <a:cubicBezTo>
                    <a:pt x="9585" y="834"/>
                    <a:pt x="9633" y="834"/>
                    <a:pt x="9633" y="834"/>
                  </a:cubicBezTo>
                  <a:cubicBezTo>
                    <a:pt x="9609" y="834"/>
                    <a:pt x="9597" y="846"/>
                    <a:pt x="9573" y="858"/>
                  </a:cubicBezTo>
                  <a:lnTo>
                    <a:pt x="9514" y="858"/>
                  </a:lnTo>
                  <a:cubicBezTo>
                    <a:pt x="9561" y="858"/>
                    <a:pt x="9561" y="870"/>
                    <a:pt x="9573" y="870"/>
                  </a:cubicBezTo>
                  <a:lnTo>
                    <a:pt x="9609" y="870"/>
                  </a:lnTo>
                  <a:cubicBezTo>
                    <a:pt x="9621" y="870"/>
                    <a:pt x="9645" y="882"/>
                    <a:pt x="9645" y="882"/>
                  </a:cubicBezTo>
                  <a:cubicBezTo>
                    <a:pt x="9651" y="888"/>
                    <a:pt x="9660" y="888"/>
                    <a:pt x="9673" y="888"/>
                  </a:cubicBezTo>
                  <a:cubicBezTo>
                    <a:pt x="9684" y="888"/>
                    <a:pt x="9699" y="888"/>
                    <a:pt x="9718" y="891"/>
                  </a:cubicBezTo>
                  <a:lnTo>
                    <a:pt x="9718" y="891"/>
                  </a:lnTo>
                  <a:cubicBezTo>
                    <a:pt x="9724" y="890"/>
                    <a:pt x="9727" y="890"/>
                    <a:pt x="9729" y="890"/>
                  </a:cubicBezTo>
                  <a:cubicBezTo>
                    <a:pt x="9732" y="890"/>
                    <a:pt x="9729" y="891"/>
                    <a:pt x="9725" y="893"/>
                  </a:cubicBezTo>
                  <a:lnTo>
                    <a:pt x="9725" y="893"/>
                  </a:lnTo>
                  <a:cubicBezTo>
                    <a:pt x="9722" y="892"/>
                    <a:pt x="9720" y="892"/>
                    <a:pt x="9718" y="891"/>
                  </a:cubicBezTo>
                  <a:lnTo>
                    <a:pt x="9718" y="891"/>
                  </a:lnTo>
                  <a:cubicBezTo>
                    <a:pt x="9715" y="892"/>
                    <a:pt x="9710" y="893"/>
                    <a:pt x="9704" y="894"/>
                  </a:cubicBezTo>
                  <a:cubicBezTo>
                    <a:pt x="9691" y="894"/>
                    <a:pt x="9671" y="897"/>
                    <a:pt x="9653" y="902"/>
                  </a:cubicBezTo>
                  <a:lnTo>
                    <a:pt x="9653" y="902"/>
                  </a:lnTo>
                  <a:cubicBezTo>
                    <a:pt x="9678" y="899"/>
                    <a:pt x="9700" y="894"/>
                    <a:pt x="9722" y="894"/>
                  </a:cubicBezTo>
                  <a:lnTo>
                    <a:pt x="9722" y="894"/>
                  </a:lnTo>
                  <a:cubicBezTo>
                    <a:pt x="9723" y="893"/>
                    <a:pt x="9724" y="893"/>
                    <a:pt x="9725" y="893"/>
                  </a:cubicBezTo>
                  <a:lnTo>
                    <a:pt x="9725" y="893"/>
                  </a:lnTo>
                  <a:cubicBezTo>
                    <a:pt x="9726" y="893"/>
                    <a:pt x="9727" y="893"/>
                    <a:pt x="9728" y="894"/>
                  </a:cubicBezTo>
                  <a:cubicBezTo>
                    <a:pt x="9746" y="890"/>
                    <a:pt x="9757" y="889"/>
                    <a:pt x="9764" y="889"/>
                  </a:cubicBezTo>
                  <a:cubicBezTo>
                    <a:pt x="9782" y="889"/>
                    <a:pt x="9776" y="897"/>
                    <a:pt x="9776" y="905"/>
                  </a:cubicBezTo>
                  <a:cubicBezTo>
                    <a:pt x="9752" y="917"/>
                    <a:pt x="9740" y="917"/>
                    <a:pt x="9704" y="929"/>
                  </a:cubicBezTo>
                  <a:cubicBezTo>
                    <a:pt x="9704" y="929"/>
                    <a:pt x="9704" y="929"/>
                    <a:pt x="9692" y="941"/>
                  </a:cubicBezTo>
                  <a:cubicBezTo>
                    <a:pt x="9692" y="941"/>
                    <a:pt x="9716" y="941"/>
                    <a:pt x="9705" y="953"/>
                  </a:cubicBezTo>
                  <a:lnTo>
                    <a:pt x="9705" y="953"/>
                  </a:lnTo>
                  <a:cubicBezTo>
                    <a:pt x="9700" y="953"/>
                    <a:pt x="9696" y="953"/>
                    <a:pt x="9692" y="953"/>
                  </a:cubicBezTo>
                  <a:cubicBezTo>
                    <a:pt x="9678" y="957"/>
                    <a:pt x="9673" y="958"/>
                    <a:pt x="9671" y="958"/>
                  </a:cubicBezTo>
                  <a:cubicBezTo>
                    <a:pt x="9668" y="958"/>
                    <a:pt x="9689" y="950"/>
                    <a:pt x="9680" y="941"/>
                  </a:cubicBezTo>
                  <a:lnTo>
                    <a:pt x="9680" y="941"/>
                  </a:lnTo>
                  <a:cubicBezTo>
                    <a:pt x="9621" y="953"/>
                    <a:pt x="9669" y="953"/>
                    <a:pt x="9633" y="965"/>
                  </a:cubicBezTo>
                  <a:cubicBezTo>
                    <a:pt x="9601" y="965"/>
                    <a:pt x="9612" y="960"/>
                    <a:pt x="9608" y="960"/>
                  </a:cubicBezTo>
                  <a:lnTo>
                    <a:pt x="9608" y="960"/>
                  </a:lnTo>
                  <a:cubicBezTo>
                    <a:pt x="9606" y="960"/>
                    <a:pt x="9601" y="961"/>
                    <a:pt x="9585" y="965"/>
                  </a:cubicBezTo>
                  <a:cubicBezTo>
                    <a:pt x="9573" y="965"/>
                    <a:pt x="9621" y="965"/>
                    <a:pt x="9609" y="977"/>
                  </a:cubicBezTo>
                  <a:cubicBezTo>
                    <a:pt x="9585" y="977"/>
                    <a:pt x="9577" y="972"/>
                    <a:pt x="9564" y="972"/>
                  </a:cubicBezTo>
                  <a:cubicBezTo>
                    <a:pt x="9557" y="972"/>
                    <a:pt x="9549" y="973"/>
                    <a:pt x="9538" y="977"/>
                  </a:cubicBezTo>
                  <a:lnTo>
                    <a:pt x="9526" y="977"/>
                  </a:lnTo>
                  <a:cubicBezTo>
                    <a:pt x="9526" y="975"/>
                    <a:pt x="9523" y="974"/>
                    <a:pt x="9518" y="974"/>
                  </a:cubicBezTo>
                  <a:cubicBezTo>
                    <a:pt x="9499" y="974"/>
                    <a:pt x="9452" y="989"/>
                    <a:pt x="9442" y="989"/>
                  </a:cubicBezTo>
                  <a:cubicBezTo>
                    <a:pt x="9423" y="989"/>
                    <a:pt x="9467" y="989"/>
                    <a:pt x="9464" y="995"/>
                  </a:cubicBezTo>
                  <a:lnTo>
                    <a:pt x="9464" y="995"/>
                  </a:lnTo>
                  <a:cubicBezTo>
                    <a:pt x="9456" y="996"/>
                    <a:pt x="9449" y="997"/>
                    <a:pt x="9442" y="1001"/>
                  </a:cubicBezTo>
                  <a:lnTo>
                    <a:pt x="9454" y="1001"/>
                  </a:lnTo>
                  <a:cubicBezTo>
                    <a:pt x="9457" y="999"/>
                    <a:pt x="9460" y="998"/>
                    <a:pt x="9463" y="997"/>
                  </a:cubicBezTo>
                  <a:lnTo>
                    <a:pt x="9463" y="997"/>
                  </a:lnTo>
                  <a:cubicBezTo>
                    <a:pt x="9462" y="998"/>
                    <a:pt x="9459" y="999"/>
                    <a:pt x="9454" y="1001"/>
                  </a:cubicBezTo>
                  <a:lnTo>
                    <a:pt x="9609" y="1001"/>
                  </a:lnTo>
                  <a:cubicBezTo>
                    <a:pt x="9597" y="1001"/>
                    <a:pt x="9597" y="1001"/>
                    <a:pt x="9585" y="1013"/>
                  </a:cubicBezTo>
                  <a:cubicBezTo>
                    <a:pt x="9633" y="1013"/>
                    <a:pt x="9633" y="1025"/>
                    <a:pt x="9680" y="1025"/>
                  </a:cubicBezTo>
                  <a:cubicBezTo>
                    <a:pt x="9645" y="1025"/>
                    <a:pt x="9621" y="1036"/>
                    <a:pt x="9597" y="1036"/>
                  </a:cubicBezTo>
                  <a:cubicBezTo>
                    <a:pt x="9595" y="1036"/>
                    <a:pt x="9590" y="1036"/>
                    <a:pt x="9585" y="1037"/>
                  </a:cubicBezTo>
                  <a:lnTo>
                    <a:pt x="9585" y="1037"/>
                  </a:lnTo>
                  <a:cubicBezTo>
                    <a:pt x="9573" y="1042"/>
                    <a:pt x="9582" y="1042"/>
                    <a:pt x="9590" y="1042"/>
                  </a:cubicBezTo>
                  <a:cubicBezTo>
                    <a:pt x="9597" y="1042"/>
                    <a:pt x="9603" y="1042"/>
                    <a:pt x="9585" y="1048"/>
                  </a:cubicBezTo>
                  <a:cubicBezTo>
                    <a:pt x="9573" y="1054"/>
                    <a:pt x="9558" y="1054"/>
                    <a:pt x="9545" y="1054"/>
                  </a:cubicBezTo>
                  <a:cubicBezTo>
                    <a:pt x="9532" y="1054"/>
                    <a:pt x="9520" y="1054"/>
                    <a:pt x="9514" y="1060"/>
                  </a:cubicBezTo>
                  <a:cubicBezTo>
                    <a:pt x="9514" y="1060"/>
                    <a:pt x="9540" y="1055"/>
                    <a:pt x="9554" y="1055"/>
                  </a:cubicBezTo>
                  <a:cubicBezTo>
                    <a:pt x="9561" y="1055"/>
                    <a:pt x="9565" y="1056"/>
                    <a:pt x="9561" y="1060"/>
                  </a:cubicBezTo>
                  <a:lnTo>
                    <a:pt x="9549" y="1060"/>
                  </a:lnTo>
                  <a:cubicBezTo>
                    <a:pt x="9538" y="1072"/>
                    <a:pt x="9561" y="1072"/>
                    <a:pt x="9585" y="1072"/>
                  </a:cubicBezTo>
                  <a:cubicBezTo>
                    <a:pt x="9514" y="1084"/>
                    <a:pt x="9597" y="1084"/>
                    <a:pt x="9526" y="1084"/>
                  </a:cubicBezTo>
                  <a:cubicBezTo>
                    <a:pt x="9534" y="1088"/>
                    <a:pt x="9540" y="1089"/>
                    <a:pt x="9546" y="1089"/>
                  </a:cubicBezTo>
                  <a:cubicBezTo>
                    <a:pt x="9549" y="1089"/>
                    <a:pt x="9552" y="1089"/>
                    <a:pt x="9555" y="1089"/>
                  </a:cubicBezTo>
                  <a:lnTo>
                    <a:pt x="9555" y="1089"/>
                  </a:lnTo>
                  <a:lnTo>
                    <a:pt x="9526" y="1096"/>
                  </a:lnTo>
                  <a:cubicBezTo>
                    <a:pt x="9517" y="1105"/>
                    <a:pt x="9529" y="1107"/>
                    <a:pt x="9546" y="1107"/>
                  </a:cubicBezTo>
                  <a:cubicBezTo>
                    <a:pt x="9565" y="1107"/>
                    <a:pt x="9590" y="1104"/>
                    <a:pt x="9599" y="1104"/>
                  </a:cubicBezTo>
                  <a:cubicBezTo>
                    <a:pt x="9605" y="1104"/>
                    <a:pt x="9605" y="1105"/>
                    <a:pt x="9597" y="1108"/>
                  </a:cubicBezTo>
                  <a:lnTo>
                    <a:pt x="9526" y="1108"/>
                  </a:lnTo>
                  <a:cubicBezTo>
                    <a:pt x="9538" y="1108"/>
                    <a:pt x="9526" y="1120"/>
                    <a:pt x="9561" y="1120"/>
                  </a:cubicBezTo>
                  <a:cubicBezTo>
                    <a:pt x="9561" y="1120"/>
                    <a:pt x="9549" y="1120"/>
                    <a:pt x="9538" y="1132"/>
                  </a:cubicBezTo>
                  <a:lnTo>
                    <a:pt x="9609" y="1132"/>
                  </a:lnTo>
                  <a:cubicBezTo>
                    <a:pt x="9597" y="1144"/>
                    <a:pt x="9573" y="1144"/>
                    <a:pt x="9549" y="1156"/>
                  </a:cubicBezTo>
                  <a:cubicBezTo>
                    <a:pt x="9585" y="1167"/>
                    <a:pt x="9526" y="1179"/>
                    <a:pt x="9561" y="1191"/>
                  </a:cubicBezTo>
                  <a:lnTo>
                    <a:pt x="9573" y="1191"/>
                  </a:lnTo>
                  <a:cubicBezTo>
                    <a:pt x="9571" y="1194"/>
                    <a:pt x="9572" y="1195"/>
                    <a:pt x="9575" y="1195"/>
                  </a:cubicBezTo>
                  <a:cubicBezTo>
                    <a:pt x="9585" y="1195"/>
                    <a:pt x="9611" y="1188"/>
                    <a:pt x="9625" y="1188"/>
                  </a:cubicBezTo>
                  <a:cubicBezTo>
                    <a:pt x="9630" y="1188"/>
                    <a:pt x="9633" y="1189"/>
                    <a:pt x="9633" y="1191"/>
                  </a:cubicBezTo>
                  <a:cubicBezTo>
                    <a:pt x="9573" y="1191"/>
                    <a:pt x="9585" y="1203"/>
                    <a:pt x="9561" y="1215"/>
                  </a:cubicBezTo>
                  <a:cubicBezTo>
                    <a:pt x="9538" y="1227"/>
                    <a:pt x="9609" y="1227"/>
                    <a:pt x="9573" y="1251"/>
                  </a:cubicBezTo>
                  <a:lnTo>
                    <a:pt x="9538" y="1251"/>
                  </a:lnTo>
                  <a:cubicBezTo>
                    <a:pt x="9526" y="1263"/>
                    <a:pt x="9538" y="1263"/>
                    <a:pt x="9538" y="1275"/>
                  </a:cubicBezTo>
                  <a:lnTo>
                    <a:pt x="9526" y="1275"/>
                  </a:lnTo>
                  <a:cubicBezTo>
                    <a:pt x="9478" y="1298"/>
                    <a:pt x="9538" y="1298"/>
                    <a:pt x="9561" y="1310"/>
                  </a:cubicBezTo>
                  <a:cubicBezTo>
                    <a:pt x="9549" y="1310"/>
                    <a:pt x="9526" y="1322"/>
                    <a:pt x="9514" y="1322"/>
                  </a:cubicBezTo>
                  <a:cubicBezTo>
                    <a:pt x="9502" y="1322"/>
                    <a:pt x="9502" y="1334"/>
                    <a:pt x="9549" y="1334"/>
                  </a:cubicBezTo>
                  <a:cubicBezTo>
                    <a:pt x="9502" y="1358"/>
                    <a:pt x="9573" y="1346"/>
                    <a:pt x="9514" y="1358"/>
                  </a:cubicBezTo>
                  <a:lnTo>
                    <a:pt x="9502" y="1358"/>
                  </a:lnTo>
                  <a:cubicBezTo>
                    <a:pt x="9490" y="1370"/>
                    <a:pt x="9490" y="1370"/>
                    <a:pt x="9490" y="1382"/>
                  </a:cubicBezTo>
                  <a:cubicBezTo>
                    <a:pt x="9526" y="1382"/>
                    <a:pt x="9597" y="1382"/>
                    <a:pt x="9585" y="1394"/>
                  </a:cubicBezTo>
                  <a:cubicBezTo>
                    <a:pt x="9557" y="1398"/>
                    <a:pt x="9546" y="1399"/>
                    <a:pt x="9540" y="1399"/>
                  </a:cubicBezTo>
                  <a:cubicBezTo>
                    <a:pt x="9528" y="1399"/>
                    <a:pt x="9542" y="1394"/>
                    <a:pt x="9502" y="1394"/>
                  </a:cubicBezTo>
                  <a:cubicBezTo>
                    <a:pt x="9514" y="1406"/>
                    <a:pt x="9526" y="1406"/>
                    <a:pt x="9514" y="1406"/>
                  </a:cubicBezTo>
                  <a:lnTo>
                    <a:pt x="9466" y="1406"/>
                  </a:lnTo>
                  <a:cubicBezTo>
                    <a:pt x="9454" y="1417"/>
                    <a:pt x="9478" y="1417"/>
                    <a:pt x="9502" y="1417"/>
                  </a:cubicBezTo>
                  <a:lnTo>
                    <a:pt x="9538" y="1417"/>
                  </a:lnTo>
                  <a:cubicBezTo>
                    <a:pt x="9549" y="1417"/>
                    <a:pt x="9561" y="1406"/>
                    <a:pt x="9561" y="1406"/>
                  </a:cubicBezTo>
                  <a:cubicBezTo>
                    <a:pt x="9609" y="1406"/>
                    <a:pt x="9561" y="1417"/>
                    <a:pt x="9585" y="1429"/>
                  </a:cubicBezTo>
                  <a:cubicBezTo>
                    <a:pt x="9585" y="1429"/>
                    <a:pt x="9597" y="1417"/>
                    <a:pt x="9633" y="1417"/>
                  </a:cubicBezTo>
                  <a:cubicBezTo>
                    <a:pt x="9629" y="1421"/>
                    <a:pt x="9634" y="1423"/>
                    <a:pt x="9644" y="1423"/>
                  </a:cubicBezTo>
                  <a:cubicBezTo>
                    <a:pt x="9665" y="1423"/>
                    <a:pt x="9704" y="1417"/>
                    <a:pt x="9728" y="1417"/>
                  </a:cubicBezTo>
                  <a:cubicBezTo>
                    <a:pt x="9710" y="1429"/>
                    <a:pt x="9692" y="1432"/>
                    <a:pt x="9673" y="1432"/>
                  </a:cubicBezTo>
                  <a:cubicBezTo>
                    <a:pt x="9654" y="1432"/>
                    <a:pt x="9633" y="1429"/>
                    <a:pt x="9609" y="1429"/>
                  </a:cubicBezTo>
                  <a:cubicBezTo>
                    <a:pt x="9585" y="1429"/>
                    <a:pt x="9549" y="1441"/>
                    <a:pt x="9526" y="1441"/>
                  </a:cubicBezTo>
                  <a:cubicBezTo>
                    <a:pt x="9526" y="1441"/>
                    <a:pt x="9526" y="1441"/>
                    <a:pt x="9526" y="1453"/>
                  </a:cubicBezTo>
                  <a:lnTo>
                    <a:pt x="9573" y="1453"/>
                  </a:lnTo>
                  <a:lnTo>
                    <a:pt x="9561" y="1465"/>
                  </a:lnTo>
                  <a:lnTo>
                    <a:pt x="9573" y="1465"/>
                  </a:lnTo>
                  <a:cubicBezTo>
                    <a:pt x="9585" y="1525"/>
                    <a:pt x="9526" y="1548"/>
                    <a:pt x="9573" y="1596"/>
                  </a:cubicBezTo>
                  <a:lnTo>
                    <a:pt x="9538" y="1644"/>
                  </a:lnTo>
                  <a:cubicBezTo>
                    <a:pt x="9549" y="1679"/>
                    <a:pt x="9538" y="1679"/>
                    <a:pt x="9549" y="1703"/>
                  </a:cubicBezTo>
                  <a:cubicBezTo>
                    <a:pt x="9549" y="1686"/>
                    <a:pt x="9555" y="1670"/>
                    <a:pt x="9563" y="1670"/>
                  </a:cubicBezTo>
                  <a:cubicBezTo>
                    <a:pt x="9566" y="1670"/>
                    <a:pt x="9570" y="1672"/>
                    <a:pt x="9573" y="1679"/>
                  </a:cubicBezTo>
                  <a:cubicBezTo>
                    <a:pt x="9573" y="1664"/>
                    <a:pt x="9578" y="1660"/>
                    <a:pt x="9583" y="1660"/>
                  </a:cubicBezTo>
                  <a:cubicBezTo>
                    <a:pt x="9584" y="1660"/>
                    <a:pt x="9585" y="1660"/>
                    <a:pt x="9586" y="1660"/>
                  </a:cubicBezTo>
                  <a:lnTo>
                    <a:pt x="9586" y="1660"/>
                  </a:lnTo>
                  <a:cubicBezTo>
                    <a:pt x="9579" y="1651"/>
                    <a:pt x="9573" y="1632"/>
                    <a:pt x="9573" y="1608"/>
                  </a:cubicBezTo>
                  <a:cubicBezTo>
                    <a:pt x="9582" y="1600"/>
                    <a:pt x="9584" y="1591"/>
                    <a:pt x="9593" y="1591"/>
                  </a:cubicBezTo>
                  <a:cubicBezTo>
                    <a:pt x="9597" y="1591"/>
                    <a:pt x="9602" y="1593"/>
                    <a:pt x="9609" y="1596"/>
                  </a:cubicBezTo>
                  <a:lnTo>
                    <a:pt x="9585" y="1572"/>
                  </a:lnTo>
                  <a:cubicBezTo>
                    <a:pt x="9588" y="1561"/>
                    <a:pt x="9591" y="1557"/>
                    <a:pt x="9595" y="1557"/>
                  </a:cubicBezTo>
                  <a:cubicBezTo>
                    <a:pt x="9606" y="1557"/>
                    <a:pt x="9620" y="1589"/>
                    <a:pt x="9635" y="1589"/>
                  </a:cubicBezTo>
                  <a:cubicBezTo>
                    <a:pt x="9639" y="1589"/>
                    <a:pt x="9642" y="1587"/>
                    <a:pt x="9645" y="1584"/>
                  </a:cubicBezTo>
                  <a:lnTo>
                    <a:pt x="9645" y="1584"/>
                  </a:lnTo>
                  <a:cubicBezTo>
                    <a:pt x="9633" y="1608"/>
                    <a:pt x="9633" y="1608"/>
                    <a:pt x="9621" y="1644"/>
                  </a:cubicBezTo>
                  <a:cubicBezTo>
                    <a:pt x="9633" y="1620"/>
                    <a:pt x="9645" y="1596"/>
                    <a:pt x="9669" y="1572"/>
                  </a:cubicBezTo>
                  <a:cubicBezTo>
                    <a:pt x="9669" y="1560"/>
                    <a:pt x="9669" y="1560"/>
                    <a:pt x="9669" y="1548"/>
                  </a:cubicBezTo>
                  <a:cubicBezTo>
                    <a:pt x="9669" y="1548"/>
                    <a:pt x="9669" y="1548"/>
                    <a:pt x="9669" y="1537"/>
                  </a:cubicBezTo>
                  <a:cubicBezTo>
                    <a:pt x="9680" y="1525"/>
                    <a:pt x="9680" y="1525"/>
                    <a:pt x="9692" y="1525"/>
                  </a:cubicBezTo>
                  <a:cubicBezTo>
                    <a:pt x="9692" y="1537"/>
                    <a:pt x="9680" y="1537"/>
                    <a:pt x="9669" y="1537"/>
                  </a:cubicBezTo>
                  <a:lnTo>
                    <a:pt x="9728" y="1537"/>
                  </a:lnTo>
                  <a:cubicBezTo>
                    <a:pt x="9716" y="1537"/>
                    <a:pt x="9704" y="1537"/>
                    <a:pt x="9704" y="1548"/>
                  </a:cubicBezTo>
                  <a:lnTo>
                    <a:pt x="9716" y="1548"/>
                  </a:lnTo>
                  <a:cubicBezTo>
                    <a:pt x="9716" y="1548"/>
                    <a:pt x="9704" y="1548"/>
                    <a:pt x="9680" y="1560"/>
                  </a:cubicBezTo>
                  <a:lnTo>
                    <a:pt x="9716" y="1560"/>
                  </a:lnTo>
                  <a:cubicBezTo>
                    <a:pt x="9716" y="1560"/>
                    <a:pt x="9716" y="1572"/>
                    <a:pt x="9716" y="1572"/>
                  </a:cubicBezTo>
                  <a:cubicBezTo>
                    <a:pt x="9714" y="1567"/>
                    <a:pt x="9711" y="1565"/>
                    <a:pt x="9709" y="1565"/>
                  </a:cubicBezTo>
                  <a:cubicBezTo>
                    <a:pt x="9701" y="1565"/>
                    <a:pt x="9693" y="1579"/>
                    <a:pt x="9682" y="1579"/>
                  </a:cubicBezTo>
                  <a:cubicBezTo>
                    <a:pt x="9678" y="1579"/>
                    <a:pt x="9674" y="1577"/>
                    <a:pt x="9669" y="1572"/>
                  </a:cubicBezTo>
                  <a:lnTo>
                    <a:pt x="9669" y="1572"/>
                  </a:lnTo>
                  <a:lnTo>
                    <a:pt x="9692" y="1620"/>
                  </a:lnTo>
                  <a:cubicBezTo>
                    <a:pt x="9692" y="1596"/>
                    <a:pt x="9716" y="1620"/>
                    <a:pt x="9704" y="1584"/>
                  </a:cubicBezTo>
                  <a:lnTo>
                    <a:pt x="9704" y="1584"/>
                  </a:lnTo>
                  <a:cubicBezTo>
                    <a:pt x="9728" y="1608"/>
                    <a:pt x="9692" y="1632"/>
                    <a:pt x="9692" y="1656"/>
                  </a:cubicBezTo>
                  <a:cubicBezTo>
                    <a:pt x="9697" y="1659"/>
                    <a:pt x="9701" y="1660"/>
                    <a:pt x="9704" y="1660"/>
                  </a:cubicBezTo>
                  <a:cubicBezTo>
                    <a:pt x="9720" y="1660"/>
                    <a:pt x="9721" y="1629"/>
                    <a:pt x="9728" y="1629"/>
                  </a:cubicBezTo>
                  <a:cubicBezTo>
                    <a:pt x="9731" y="1629"/>
                    <a:pt x="9735" y="1633"/>
                    <a:pt x="9740" y="1644"/>
                  </a:cubicBezTo>
                  <a:lnTo>
                    <a:pt x="9740" y="1679"/>
                  </a:lnTo>
                  <a:cubicBezTo>
                    <a:pt x="9744" y="1679"/>
                    <a:pt x="9748" y="1678"/>
                    <a:pt x="9752" y="1677"/>
                  </a:cubicBezTo>
                  <a:lnTo>
                    <a:pt x="9752" y="1677"/>
                  </a:lnTo>
                  <a:cubicBezTo>
                    <a:pt x="9752" y="1677"/>
                    <a:pt x="9752" y="1678"/>
                    <a:pt x="9752" y="1679"/>
                  </a:cubicBezTo>
                  <a:cubicBezTo>
                    <a:pt x="9758" y="1679"/>
                    <a:pt x="9761" y="1676"/>
                    <a:pt x="9762" y="1675"/>
                  </a:cubicBezTo>
                  <a:lnTo>
                    <a:pt x="9762" y="1675"/>
                  </a:lnTo>
                  <a:cubicBezTo>
                    <a:pt x="9763" y="1676"/>
                    <a:pt x="9764" y="1677"/>
                    <a:pt x="9764" y="1679"/>
                  </a:cubicBezTo>
                  <a:cubicBezTo>
                    <a:pt x="9764" y="1675"/>
                    <a:pt x="9764" y="1674"/>
                    <a:pt x="9763" y="1674"/>
                  </a:cubicBezTo>
                  <a:cubicBezTo>
                    <a:pt x="9763" y="1674"/>
                    <a:pt x="9763" y="1674"/>
                    <a:pt x="9762" y="1675"/>
                  </a:cubicBezTo>
                  <a:lnTo>
                    <a:pt x="9762" y="1675"/>
                  </a:lnTo>
                  <a:cubicBezTo>
                    <a:pt x="9762" y="1674"/>
                    <a:pt x="9761" y="1674"/>
                    <a:pt x="9760" y="1674"/>
                  </a:cubicBezTo>
                  <a:cubicBezTo>
                    <a:pt x="9758" y="1674"/>
                    <a:pt x="9755" y="1675"/>
                    <a:pt x="9752" y="1677"/>
                  </a:cubicBezTo>
                  <a:lnTo>
                    <a:pt x="9752" y="1677"/>
                  </a:lnTo>
                  <a:cubicBezTo>
                    <a:pt x="9753" y="1620"/>
                    <a:pt x="9776" y="1619"/>
                    <a:pt x="9788" y="1584"/>
                  </a:cubicBezTo>
                  <a:cubicBezTo>
                    <a:pt x="9811" y="1584"/>
                    <a:pt x="9847" y="1572"/>
                    <a:pt x="9895" y="1572"/>
                  </a:cubicBezTo>
                  <a:lnTo>
                    <a:pt x="9871" y="1572"/>
                  </a:lnTo>
                  <a:cubicBezTo>
                    <a:pt x="9954" y="1548"/>
                    <a:pt x="9966" y="1525"/>
                    <a:pt x="9990" y="1501"/>
                  </a:cubicBezTo>
                  <a:cubicBezTo>
                    <a:pt x="9930" y="1501"/>
                    <a:pt x="10014" y="1489"/>
                    <a:pt x="9978" y="1477"/>
                  </a:cubicBezTo>
                  <a:cubicBezTo>
                    <a:pt x="9907" y="1477"/>
                    <a:pt x="9954" y="1477"/>
                    <a:pt x="9942" y="1465"/>
                  </a:cubicBezTo>
                  <a:lnTo>
                    <a:pt x="9942" y="1465"/>
                  </a:lnTo>
                  <a:cubicBezTo>
                    <a:pt x="9946" y="1469"/>
                    <a:pt x="9952" y="1470"/>
                    <a:pt x="9960" y="1470"/>
                  </a:cubicBezTo>
                  <a:cubicBezTo>
                    <a:pt x="9978" y="1470"/>
                    <a:pt x="10002" y="1462"/>
                    <a:pt x="10002" y="1453"/>
                  </a:cubicBezTo>
                  <a:lnTo>
                    <a:pt x="9978" y="1453"/>
                  </a:lnTo>
                  <a:cubicBezTo>
                    <a:pt x="10002" y="1453"/>
                    <a:pt x="10050" y="1429"/>
                    <a:pt x="10002" y="1429"/>
                  </a:cubicBezTo>
                  <a:cubicBezTo>
                    <a:pt x="10010" y="1425"/>
                    <a:pt x="10015" y="1424"/>
                    <a:pt x="10019" y="1424"/>
                  </a:cubicBezTo>
                  <a:cubicBezTo>
                    <a:pt x="10027" y="1424"/>
                    <a:pt x="10030" y="1429"/>
                    <a:pt x="10038" y="1429"/>
                  </a:cubicBezTo>
                  <a:cubicBezTo>
                    <a:pt x="10055" y="1423"/>
                    <a:pt x="10050" y="1423"/>
                    <a:pt x="10042" y="1423"/>
                  </a:cubicBezTo>
                  <a:cubicBezTo>
                    <a:pt x="10035" y="1423"/>
                    <a:pt x="10026" y="1423"/>
                    <a:pt x="10038" y="1417"/>
                  </a:cubicBezTo>
                  <a:lnTo>
                    <a:pt x="10050" y="1417"/>
                  </a:lnTo>
                  <a:cubicBezTo>
                    <a:pt x="10038" y="1417"/>
                    <a:pt x="10061" y="1406"/>
                    <a:pt x="10073" y="1394"/>
                  </a:cubicBezTo>
                  <a:lnTo>
                    <a:pt x="10073" y="1394"/>
                  </a:lnTo>
                  <a:cubicBezTo>
                    <a:pt x="10052" y="1397"/>
                    <a:pt x="10041" y="1399"/>
                    <a:pt x="10034" y="1399"/>
                  </a:cubicBezTo>
                  <a:cubicBezTo>
                    <a:pt x="10018" y="1399"/>
                    <a:pt x="10031" y="1390"/>
                    <a:pt x="10014" y="1382"/>
                  </a:cubicBezTo>
                  <a:cubicBezTo>
                    <a:pt x="10038" y="1382"/>
                    <a:pt x="10038" y="1382"/>
                    <a:pt x="10050" y="1370"/>
                  </a:cubicBezTo>
                  <a:lnTo>
                    <a:pt x="10002" y="1370"/>
                  </a:lnTo>
                  <a:cubicBezTo>
                    <a:pt x="9954" y="1370"/>
                    <a:pt x="10038" y="1370"/>
                    <a:pt x="10014" y="1358"/>
                  </a:cubicBezTo>
                  <a:lnTo>
                    <a:pt x="10002" y="1358"/>
                  </a:lnTo>
                  <a:cubicBezTo>
                    <a:pt x="9978" y="1358"/>
                    <a:pt x="10014" y="1346"/>
                    <a:pt x="10050" y="1334"/>
                  </a:cubicBezTo>
                  <a:cubicBezTo>
                    <a:pt x="9919" y="1310"/>
                    <a:pt x="10121" y="1251"/>
                    <a:pt x="10073" y="1215"/>
                  </a:cubicBezTo>
                  <a:lnTo>
                    <a:pt x="10014" y="1215"/>
                  </a:lnTo>
                  <a:cubicBezTo>
                    <a:pt x="10002" y="1215"/>
                    <a:pt x="10002" y="1215"/>
                    <a:pt x="9990" y="1227"/>
                  </a:cubicBezTo>
                  <a:lnTo>
                    <a:pt x="9978" y="1227"/>
                  </a:lnTo>
                  <a:cubicBezTo>
                    <a:pt x="9978" y="1221"/>
                    <a:pt x="9972" y="1221"/>
                    <a:pt x="9968" y="1221"/>
                  </a:cubicBezTo>
                  <a:cubicBezTo>
                    <a:pt x="9963" y="1221"/>
                    <a:pt x="9960" y="1221"/>
                    <a:pt x="9966" y="1215"/>
                  </a:cubicBezTo>
                  <a:lnTo>
                    <a:pt x="9978" y="1215"/>
                  </a:lnTo>
                  <a:lnTo>
                    <a:pt x="10002" y="1191"/>
                  </a:lnTo>
                  <a:cubicBezTo>
                    <a:pt x="9942" y="1191"/>
                    <a:pt x="10002" y="1179"/>
                    <a:pt x="10014" y="1179"/>
                  </a:cubicBezTo>
                  <a:cubicBezTo>
                    <a:pt x="10026" y="1175"/>
                    <a:pt x="10031" y="1174"/>
                    <a:pt x="10035" y="1174"/>
                  </a:cubicBezTo>
                  <a:cubicBezTo>
                    <a:pt x="10041" y="1174"/>
                    <a:pt x="10041" y="1178"/>
                    <a:pt x="10062" y="1179"/>
                  </a:cubicBezTo>
                  <a:lnTo>
                    <a:pt x="10062" y="1179"/>
                  </a:lnTo>
                  <a:lnTo>
                    <a:pt x="10073" y="1167"/>
                  </a:lnTo>
                  <a:lnTo>
                    <a:pt x="10061" y="1167"/>
                  </a:lnTo>
                  <a:cubicBezTo>
                    <a:pt x="10097" y="1156"/>
                    <a:pt x="10073" y="1156"/>
                    <a:pt x="10109" y="1156"/>
                  </a:cubicBezTo>
                  <a:cubicBezTo>
                    <a:pt x="10133" y="1132"/>
                    <a:pt x="10050" y="1144"/>
                    <a:pt x="10109" y="1120"/>
                  </a:cubicBezTo>
                  <a:lnTo>
                    <a:pt x="10050" y="1120"/>
                  </a:lnTo>
                  <a:cubicBezTo>
                    <a:pt x="10061" y="1108"/>
                    <a:pt x="10073" y="1108"/>
                    <a:pt x="10085" y="1108"/>
                  </a:cubicBezTo>
                  <a:lnTo>
                    <a:pt x="10061" y="1108"/>
                  </a:lnTo>
                  <a:cubicBezTo>
                    <a:pt x="10133" y="1096"/>
                    <a:pt x="10085" y="1096"/>
                    <a:pt x="10109" y="1072"/>
                  </a:cubicBezTo>
                  <a:lnTo>
                    <a:pt x="10121" y="1072"/>
                  </a:lnTo>
                  <a:cubicBezTo>
                    <a:pt x="10109" y="1072"/>
                    <a:pt x="10087" y="1072"/>
                    <a:pt x="10096" y="1061"/>
                  </a:cubicBezTo>
                  <a:lnTo>
                    <a:pt x="10096" y="1061"/>
                  </a:lnTo>
                  <a:cubicBezTo>
                    <a:pt x="10087" y="1063"/>
                    <a:pt x="10078" y="1064"/>
                    <a:pt x="10073" y="1064"/>
                  </a:cubicBezTo>
                  <a:cubicBezTo>
                    <a:pt x="10069" y="1064"/>
                    <a:pt x="10068" y="1063"/>
                    <a:pt x="10073" y="1060"/>
                  </a:cubicBezTo>
                  <a:cubicBezTo>
                    <a:pt x="10038" y="1060"/>
                    <a:pt x="10014" y="1072"/>
                    <a:pt x="9978" y="1072"/>
                  </a:cubicBezTo>
                  <a:cubicBezTo>
                    <a:pt x="10014" y="1072"/>
                    <a:pt x="10014" y="1060"/>
                    <a:pt x="9990" y="1060"/>
                  </a:cubicBezTo>
                  <a:lnTo>
                    <a:pt x="10002" y="1060"/>
                  </a:lnTo>
                  <a:lnTo>
                    <a:pt x="9978" y="1048"/>
                  </a:lnTo>
                  <a:lnTo>
                    <a:pt x="10050" y="1048"/>
                  </a:lnTo>
                  <a:cubicBezTo>
                    <a:pt x="10002" y="1048"/>
                    <a:pt x="10038" y="1036"/>
                    <a:pt x="10050" y="1025"/>
                  </a:cubicBezTo>
                  <a:lnTo>
                    <a:pt x="10073" y="1025"/>
                  </a:lnTo>
                  <a:cubicBezTo>
                    <a:pt x="10038" y="1025"/>
                    <a:pt x="10038" y="1013"/>
                    <a:pt x="10050" y="1001"/>
                  </a:cubicBezTo>
                  <a:lnTo>
                    <a:pt x="10073" y="1001"/>
                  </a:lnTo>
                  <a:cubicBezTo>
                    <a:pt x="10050" y="1001"/>
                    <a:pt x="10085" y="989"/>
                    <a:pt x="10109" y="989"/>
                  </a:cubicBezTo>
                  <a:cubicBezTo>
                    <a:pt x="10061" y="977"/>
                    <a:pt x="10192" y="953"/>
                    <a:pt x="10121" y="953"/>
                  </a:cubicBezTo>
                  <a:lnTo>
                    <a:pt x="10145" y="941"/>
                  </a:lnTo>
                  <a:cubicBezTo>
                    <a:pt x="10085" y="941"/>
                    <a:pt x="10169" y="917"/>
                    <a:pt x="10073" y="917"/>
                  </a:cubicBezTo>
                  <a:cubicBezTo>
                    <a:pt x="10120" y="904"/>
                    <a:pt x="10116" y="900"/>
                    <a:pt x="10099" y="900"/>
                  </a:cubicBezTo>
                  <a:cubicBezTo>
                    <a:pt x="10085" y="900"/>
                    <a:pt x="10064" y="902"/>
                    <a:pt x="10054" y="902"/>
                  </a:cubicBezTo>
                  <a:cubicBezTo>
                    <a:pt x="10044" y="902"/>
                    <a:pt x="10045" y="901"/>
                    <a:pt x="10073" y="894"/>
                  </a:cubicBezTo>
                  <a:lnTo>
                    <a:pt x="10061" y="894"/>
                  </a:lnTo>
                  <a:cubicBezTo>
                    <a:pt x="10073" y="846"/>
                    <a:pt x="10121" y="786"/>
                    <a:pt x="10061" y="739"/>
                  </a:cubicBezTo>
                  <a:lnTo>
                    <a:pt x="10085" y="739"/>
                  </a:lnTo>
                  <a:cubicBezTo>
                    <a:pt x="10097" y="715"/>
                    <a:pt x="10097" y="679"/>
                    <a:pt x="10085" y="655"/>
                  </a:cubicBezTo>
                  <a:cubicBezTo>
                    <a:pt x="10089" y="655"/>
                    <a:pt x="10093" y="655"/>
                    <a:pt x="10097" y="655"/>
                  </a:cubicBezTo>
                  <a:cubicBezTo>
                    <a:pt x="10192" y="655"/>
                    <a:pt x="10184" y="799"/>
                    <a:pt x="10288" y="822"/>
                  </a:cubicBezTo>
                  <a:cubicBezTo>
                    <a:pt x="10300" y="798"/>
                    <a:pt x="10300" y="786"/>
                    <a:pt x="10311" y="763"/>
                  </a:cubicBezTo>
                  <a:cubicBezTo>
                    <a:pt x="10323" y="751"/>
                    <a:pt x="10323" y="751"/>
                    <a:pt x="10323" y="739"/>
                  </a:cubicBezTo>
                  <a:lnTo>
                    <a:pt x="10323" y="739"/>
                  </a:lnTo>
                  <a:cubicBezTo>
                    <a:pt x="10311" y="751"/>
                    <a:pt x="10300" y="751"/>
                    <a:pt x="10300" y="751"/>
                  </a:cubicBezTo>
                  <a:cubicBezTo>
                    <a:pt x="10309" y="741"/>
                    <a:pt x="10326" y="708"/>
                    <a:pt x="10339" y="708"/>
                  </a:cubicBezTo>
                  <a:cubicBezTo>
                    <a:pt x="10342" y="708"/>
                    <a:pt x="10345" y="710"/>
                    <a:pt x="10347" y="715"/>
                  </a:cubicBezTo>
                  <a:cubicBezTo>
                    <a:pt x="10335" y="727"/>
                    <a:pt x="10335" y="727"/>
                    <a:pt x="10335" y="727"/>
                  </a:cubicBezTo>
                  <a:cubicBezTo>
                    <a:pt x="10338" y="729"/>
                    <a:pt x="10340" y="730"/>
                    <a:pt x="10341" y="730"/>
                  </a:cubicBezTo>
                  <a:cubicBezTo>
                    <a:pt x="10346" y="730"/>
                    <a:pt x="10348" y="723"/>
                    <a:pt x="10353" y="723"/>
                  </a:cubicBezTo>
                  <a:cubicBezTo>
                    <a:pt x="10355" y="723"/>
                    <a:pt x="10357" y="724"/>
                    <a:pt x="10359" y="727"/>
                  </a:cubicBezTo>
                  <a:cubicBezTo>
                    <a:pt x="10359" y="739"/>
                    <a:pt x="10359" y="727"/>
                    <a:pt x="10359" y="751"/>
                  </a:cubicBezTo>
                  <a:lnTo>
                    <a:pt x="10371" y="786"/>
                  </a:lnTo>
                  <a:cubicBezTo>
                    <a:pt x="10384" y="773"/>
                    <a:pt x="10393" y="768"/>
                    <a:pt x="10398" y="768"/>
                  </a:cubicBezTo>
                  <a:cubicBezTo>
                    <a:pt x="10413" y="768"/>
                    <a:pt x="10407" y="802"/>
                    <a:pt x="10407" y="810"/>
                  </a:cubicBezTo>
                  <a:cubicBezTo>
                    <a:pt x="10395" y="828"/>
                    <a:pt x="10389" y="828"/>
                    <a:pt x="10383" y="828"/>
                  </a:cubicBezTo>
                  <a:cubicBezTo>
                    <a:pt x="10377" y="828"/>
                    <a:pt x="10371" y="828"/>
                    <a:pt x="10359" y="846"/>
                  </a:cubicBezTo>
                  <a:lnTo>
                    <a:pt x="10359" y="882"/>
                  </a:lnTo>
                  <a:lnTo>
                    <a:pt x="10371" y="846"/>
                  </a:lnTo>
                  <a:lnTo>
                    <a:pt x="10383" y="870"/>
                  </a:lnTo>
                  <a:cubicBezTo>
                    <a:pt x="10383" y="861"/>
                    <a:pt x="10389" y="853"/>
                    <a:pt x="10392" y="853"/>
                  </a:cubicBezTo>
                  <a:cubicBezTo>
                    <a:pt x="10394" y="853"/>
                    <a:pt x="10395" y="854"/>
                    <a:pt x="10395" y="858"/>
                  </a:cubicBezTo>
                  <a:cubicBezTo>
                    <a:pt x="10395" y="870"/>
                    <a:pt x="10395" y="870"/>
                    <a:pt x="10383" y="882"/>
                  </a:cubicBezTo>
                  <a:lnTo>
                    <a:pt x="10383" y="882"/>
                  </a:lnTo>
                  <a:lnTo>
                    <a:pt x="10407" y="858"/>
                  </a:lnTo>
                  <a:lnTo>
                    <a:pt x="10407" y="858"/>
                  </a:lnTo>
                  <a:cubicBezTo>
                    <a:pt x="10383" y="894"/>
                    <a:pt x="10407" y="882"/>
                    <a:pt x="10395" y="917"/>
                  </a:cubicBezTo>
                  <a:cubicBezTo>
                    <a:pt x="10400" y="925"/>
                    <a:pt x="10407" y="928"/>
                    <a:pt x="10414" y="928"/>
                  </a:cubicBezTo>
                  <a:cubicBezTo>
                    <a:pt x="10426" y="928"/>
                    <a:pt x="10440" y="920"/>
                    <a:pt x="10450" y="920"/>
                  </a:cubicBezTo>
                  <a:cubicBezTo>
                    <a:pt x="10460" y="920"/>
                    <a:pt x="10466" y="927"/>
                    <a:pt x="10466" y="953"/>
                  </a:cubicBezTo>
                  <a:cubicBezTo>
                    <a:pt x="10466" y="933"/>
                    <a:pt x="10493" y="903"/>
                    <a:pt x="10508" y="903"/>
                  </a:cubicBezTo>
                  <a:cubicBezTo>
                    <a:pt x="10510" y="903"/>
                    <a:pt x="10512" y="904"/>
                    <a:pt x="10514" y="905"/>
                  </a:cubicBezTo>
                  <a:cubicBezTo>
                    <a:pt x="10514" y="917"/>
                    <a:pt x="10514" y="929"/>
                    <a:pt x="10502" y="941"/>
                  </a:cubicBezTo>
                  <a:lnTo>
                    <a:pt x="10526" y="929"/>
                  </a:lnTo>
                  <a:lnTo>
                    <a:pt x="10526" y="929"/>
                  </a:lnTo>
                  <a:cubicBezTo>
                    <a:pt x="10502" y="1001"/>
                    <a:pt x="10538" y="965"/>
                    <a:pt x="10550" y="1001"/>
                  </a:cubicBezTo>
                  <a:lnTo>
                    <a:pt x="10550" y="1013"/>
                  </a:lnTo>
                  <a:cubicBezTo>
                    <a:pt x="10558" y="1004"/>
                    <a:pt x="10566" y="996"/>
                    <a:pt x="10575" y="996"/>
                  </a:cubicBezTo>
                  <a:cubicBezTo>
                    <a:pt x="10578" y="996"/>
                    <a:pt x="10582" y="997"/>
                    <a:pt x="10585" y="1001"/>
                  </a:cubicBezTo>
                  <a:lnTo>
                    <a:pt x="10573" y="1036"/>
                  </a:lnTo>
                  <a:cubicBezTo>
                    <a:pt x="10573" y="1039"/>
                    <a:pt x="10574" y="1040"/>
                    <a:pt x="10575" y="1040"/>
                  </a:cubicBezTo>
                  <a:cubicBezTo>
                    <a:pt x="10582" y="1040"/>
                    <a:pt x="10608" y="993"/>
                    <a:pt x="10618" y="993"/>
                  </a:cubicBezTo>
                  <a:cubicBezTo>
                    <a:pt x="10620" y="993"/>
                    <a:pt x="10621" y="995"/>
                    <a:pt x="10621" y="1001"/>
                  </a:cubicBezTo>
                  <a:cubicBezTo>
                    <a:pt x="10645" y="965"/>
                    <a:pt x="10645" y="941"/>
                    <a:pt x="10657" y="906"/>
                  </a:cubicBezTo>
                  <a:lnTo>
                    <a:pt x="10657" y="906"/>
                  </a:lnTo>
                  <a:cubicBezTo>
                    <a:pt x="10649" y="929"/>
                    <a:pt x="10651" y="942"/>
                    <a:pt x="10657" y="942"/>
                  </a:cubicBezTo>
                  <a:cubicBezTo>
                    <a:pt x="10660" y="942"/>
                    <a:pt x="10664" y="938"/>
                    <a:pt x="10669" y="929"/>
                  </a:cubicBezTo>
                  <a:cubicBezTo>
                    <a:pt x="10676" y="926"/>
                    <a:pt x="10680" y="924"/>
                    <a:pt x="10681" y="924"/>
                  </a:cubicBezTo>
                  <a:lnTo>
                    <a:pt x="10681" y="924"/>
                  </a:lnTo>
                  <a:cubicBezTo>
                    <a:pt x="10686" y="924"/>
                    <a:pt x="10677" y="933"/>
                    <a:pt x="10669" y="941"/>
                  </a:cubicBezTo>
                  <a:lnTo>
                    <a:pt x="10692" y="929"/>
                  </a:lnTo>
                  <a:lnTo>
                    <a:pt x="10692" y="929"/>
                  </a:lnTo>
                  <a:cubicBezTo>
                    <a:pt x="10703" y="929"/>
                    <a:pt x="10684" y="969"/>
                    <a:pt x="10663" y="985"/>
                  </a:cubicBezTo>
                  <a:lnTo>
                    <a:pt x="10663" y="985"/>
                  </a:lnTo>
                  <a:cubicBezTo>
                    <a:pt x="10671" y="980"/>
                    <a:pt x="10677" y="979"/>
                    <a:pt x="10681" y="979"/>
                  </a:cubicBezTo>
                  <a:cubicBezTo>
                    <a:pt x="10694" y="979"/>
                    <a:pt x="10696" y="993"/>
                    <a:pt x="10704" y="1001"/>
                  </a:cubicBezTo>
                  <a:lnTo>
                    <a:pt x="10681" y="1025"/>
                  </a:lnTo>
                  <a:lnTo>
                    <a:pt x="10704" y="1036"/>
                  </a:lnTo>
                  <a:cubicBezTo>
                    <a:pt x="10716" y="1025"/>
                    <a:pt x="10725" y="1019"/>
                    <a:pt x="10733" y="1019"/>
                  </a:cubicBezTo>
                  <a:cubicBezTo>
                    <a:pt x="10740" y="1019"/>
                    <a:pt x="10746" y="1025"/>
                    <a:pt x="10752" y="1036"/>
                  </a:cubicBezTo>
                  <a:lnTo>
                    <a:pt x="10736" y="1058"/>
                  </a:lnTo>
                  <a:lnTo>
                    <a:pt x="10736" y="1058"/>
                  </a:lnTo>
                  <a:cubicBezTo>
                    <a:pt x="10737" y="1058"/>
                    <a:pt x="10739" y="1058"/>
                    <a:pt x="10740" y="1058"/>
                  </a:cubicBezTo>
                  <a:cubicBezTo>
                    <a:pt x="10761" y="1058"/>
                    <a:pt x="10750" y="1087"/>
                    <a:pt x="10740" y="1108"/>
                  </a:cubicBezTo>
                  <a:cubicBezTo>
                    <a:pt x="10746" y="1104"/>
                    <a:pt x="10750" y="1102"/>
                    <a:pt x="10753" y="1102"/>
                  </a:cubicBezTo>
                  <a:cubicBezTo>
                    <a:pt x="10775" y="1102"/>
                    <a:pt x="10766" y="1170"/>
                    <a:pt x="10788" y="1170"/>
                  </a:cubicBezTo>
                  <a:cubicBezTo>
                    <a:pt x="10794" y="1170"/>
                    <a:pt x="10801" y="1166"/>
                    <a:pt x="10812" y="1156"/>
                  </a:cubicBezTo>
                  <a:lnTo>
                    <a:pt x="10812" y="1156"/>
                  </a:lnTo>
                  <a:lnTo>
                    <a:pt x="10800" y="1179"/>
                  </a:lnTo>
                  <a:cubicBezTo>
                    <a:pt x="10810" y="1173"/>
                    <a:pt x="10818" y="1171"/>
                    <a:pt x="10824" y="1171"/>
                  </a:cubicBezTo>
                  <a:cubicBezTo>
                    <a:pt x="10846" y="1171"/>
                    <a:pt x="10853" y="1195"/>
                    <a:pt x="10870" y="1195"/>
                  </a:cubicBezTo>
                  <a:cubicBezTo>
                    <a:pt x="10878" y="1195"/>
                    <a:pt x="10890" y="1188"/>
                    <a:pt x="10907" y="1167"/>
                  </a:cubicBezTo>
                  <a:lnTo>
                    <a:pt x="10907" y="1167"/>
                  </a:lnTo>
                  <a:cubicBezTo>
                    <a:pt x="10904" y="1198"/>
                    <a:pt x="10907" y="1208"/>
                    <a:pt x="10913" y="1208"/>
                  </a:cubicBezTo>
                  <a:cubicBezTo>
                    <a:pt x="10926" y="1208"/>
                    <a:pt x="10950" y="1169"/>
                    <a:pt x="10961" y="1169"/>
                  </a:cubicBezTo>
                  <a:cubicBezTo>
                    <a:pt x="10966" y="1169"/>
                    <a:pt x="10968" y="1175"/>
                    <a:pt x="10967" y="1192"/>
                  </a:cubicBezTo>
                  <a:lnTo>
                    <a:pt x="10967" y="1192"/>
                  </a:lnTo>
                  <a:cubicBezTo>
                    <a:pt x="11062" y="1263"/>
                    <a:pt x="11145" y="1370"/>
                    <a:pt x="11276" y="1382"/>
                  </a:cubicBezTo>
                  <a:lnTo>
                    <a:pt x="11264" y="1406"/>
                  </a:lnTo>
                  <a:cubicBezTo>
                    <a:pt x="11395" y="1525"/>
                    <a:pt x="11562" y="1572"/>
                    <a:pt x="11705" y="1691"/>
                  </a:cubicBezTo>
                  <a:cubicBezTo>
                    <a:pt x="11728" y="1679"/>
                    <a:pt x="11752" y="1632"/>
                    <a:pt x="11776" y="1620"/>
                  </a:cubicBezTo>
                  <a:cubicBezTo>
                    <a:pt x="11776" y="1620"/>
                    <a:pt x="11788" y="1632"/>
                    <a:pt x="11776" y="1656"/>
                  </a:cubicBezTo>
                  <a:cubicBezTo>
                    <a:pt x="11752" y="1656"/>
                    <a:pt x="11752" y="1679"/>
                    <a:pt x="11740" y="1691"/>
                  </a:cubicBezTo>
                  <a:cubicBezTo>
                    <a:pt x="11758" y="1700"/>
                    <a:pt x="11763" y="1723"/>
                    <a:pt x="11779" y="1723"/>
                  </a:cubicBezTo>
                  <a:cubicBezTo>
                    <a:pt x="11785" y="1723"/>
                    <a:pt x="11791" y="1721"/>
                    <a:pt x="11800" y="1715"/>
                  </a:cubicBezTo>
                  <a:lnTo>
                    <a:pt x="11800" y="1679"/>
                  </a:lnTo>
                  <a:cubicBezTo>
                    <a:pt x="11812" y="1679"/>
                    <a:pt x="11824" y="1691"/>
                    <a:pt x="11824" y="1691"/>
                  </a:cubicBezTo>
                  <a:cubicBezTo>
                    <a:pt x="11812" y="1703"/>
                    <a:pt x="11800" y="1739"/>
                    <a:pt x="11788" y="1751"/>
                  </a:cubicBezTo>
                  <a:cubicBezTo>
                    <a:pt x="11806" y="1738"/>
                    <a:pt x="11816" y="1733"/>
                    <a:pt x="11822" y="1733"/>
                  </a:cubicBezTo>
                  <a:cubicBezTo>
                    <a:pt x="11840" y="1733"/>
                    <a:pt x="11804" y="1787"/>
                    <a:pt x="11829" y="1787"/>
                  </a:cubicBezTo>
                  <a:cubicBezTo>
                    <a:pt x="11831" y="1787"/>
                    <a:pt x="11833" y="1787"/>
                    <a:pt x="11835" y="1787"/>
                  </a:cubicBezTo>
                  <a:cubicBezTo>
                    <a:pt x="11883" y="1727"/>
                    <a:pt x="11955" y="1691"/>
                    <a:pt x="12002" y="1667"/>
                  </a:cubicBezTo>
                  <a:lnTo>
                    <a:pt x="12002" y="1691"/>
                  </a:lnTo>
                  <a:cubicBezTo>
                    <a:pt x="12001" y="1690"/>
                    <a:pt x="12000" y="1690"/>
                    <a:pt x="11999" y="1690"/>
                  </a:cubicBezTo>
                  <a:cubicBezTo>
                    <a:pt x="11989" y="1690"/>
                    <a:pt x="11979" y="1729"/>
                    <a:pt x="11961" y="1729"/>
                  </a:cubicBezTo>
                  <a:cubicBezTo>
                    <a:pt x="11959" y="1729"/>
                    <a:pt x="11957" y="1728"/>
                    <a:pt x="11955" y="1727"/>
                  </a:cubicBezTo>
                  <a:lnTo>
                    <a:pt x="11955" y="1727"/>
                  </a:lnTo>
                  <a:cubicBezTo>
                    <a:pt x="11966" y="1751"/>
                    <a:pt x="11990" y="1739"/>
                    <a:pt x="12002" y="1751"/>
                  </a:cubicBezTo>
                  <a:cubicBezTo>
                    <a:pt x="12014" y="1739"/>
                    <a:pt x="12026" y="1715"/>
                    <a:pt x="12038" y="1715"/>
                  </a:cubicBezTo>
                  <a:lnTo>
                    <a:pt x="12038" y="1715"/>
                  </a:lnTo>
                  <a:cubicBezTo>
                    <a:pt x="12038" y="1727"/>
                    <a:pt x="12014" y="1763"/>
                    <a:pt x="12026" y="1775"/>
                  </a:cubicBezTo>
                  <a:lnTo>
                    <a:pt x="12002" y="1787"/>
                  </a:lnTo>
                  <a:cubicBezTo>
                    <a:pt x="11998" y="1794"/>
                    <a:pt x="12000" y="1797"/>
                    <a:pt x="12003" y="1797"/>
                  </a:cubicBezTo>
                  <a:cubicBezTo>
                    <a:pt x="12010" y="1797"/>
                    <a:pt x="12026" y="1787"/>
                    <a:pt x="12026" y="1787"/>
                  </a:cubicBezTo>
                  <a:lnTo>
                    <a:pt x="12026" y="1787"/>
                  </a:lnTo>
                  <a:cubicBezTo>
                    <a:pt x="12014" y="1810"/>
                    <a:pt x="12026" y="1822"/>
                    <a:pt x="12002" y="1858"/>
                  </a:cubicBezTo>
                  <a:cubicBezTo>
                    <a:pt x="12038" y="1834"/>
                    <a:pt x="12038" y="1846"/>
                    <a:pt x="12062" y="1834"/>
                  </a:cubicBezTo>
                  <a:cubicBezTo>
                    <a:pt x="12062" y="1814"/>
                    <a:pt x="12069" y="1809"/>
                    <a:pt x="12080" y="1804"/>
                  </a:cubicBezTo>
                  <a:lnTo>
                    <a:pt x="12080" y="1804"/>
                  </a:lnTo>
                  <a:cubicBezTo>
                    <a:pt x="12080" y="1804"/>
                    <a:pt x="12080" y="1804"/>
                    <a:pt x="12080" y="1804"/>
                  </a:cubicBezTo>
                  <a:cubicBezTo>
                    <a:pt x="12071" y="1804"/>
                    <a:pt x="12056" y="1804"/>
                    <a:pt x="12038" y="1822"/>
                  </a:cubicBezTo>
                  <a:cubicBezTo>
                    <a:pt x="12038" y="1798"/>
                    <a:pt x="12109" y="1763"/>
                    <a:pt x="12086" y="1763"/>
                  </a:cubicBezTo>
                  <a:cubicBezTo>
                    <a:pt x="12093" y="1760"/>
                    <a:pt x="12098" y="1759"/>
                    <a:pt x="12103" y="1759"/>
                  </a:cubicBezTo>
                  <a:cubicBezTo>
                    <a:pt x="12115" y="1759"/>
                    <a:pt x="12118" y="1766"/>
                    <a:pt x="12134" y="1766"/>
                  </a:cubicBezTo>
                  <a:cubicBezTo>
                    <a:pt x="12139" y="1766"/>
                    <a:pt x="12147" y="1765"/>
                    <a:pt x="12157" y="1763"/>
                  </a:cubicBezTo>
                  <a:cubicBezTo>
                    <a:pt x="12145" y="1751"/>
                    <a:pt x="12181" y="1727"/>
                    <a:pt x="12181" y="1715"/>
                  </a:cubicBezTo>
                  <a:lnTo>
                    <a:pt x="12181" y="1715"/>
                  </a:lnTo>
                  <a:cubicBezTo>
                    <a:pt x="12205" y="1727"/>
                    <a:pt x="12181" y="1727"/>
                    <a:pt x="12169" y="1763"/>
                  </a:cubicBezTo>
                  <a:cubicBezTo>
                    <a:pt x="12177" y="1771"/>
                    <a:pt x="12168" y="1785"/>
                    <a:pt x="12174" y="1785"/>
                  </a:cubicBezTo>
                  <a:cubicBezTo>
                    <a:pt x="12176" y="1785"/>
                    <a:pt x="12182" y="1782"/>
                    <a:pt x="12193" y="1775"/>
                  </a:cubicBezTo>
                  <a:lnTo>
                    <a:pt x="12193" y="1775"/>
                  </a:lnTo>
                  <a:cubicBezTo>
                    <a:pt x="12205" y="1798"/>
                    <a:pt x="12169" y="1798"/>
                    <a:pt x="12169" y="1822"/>
                  </a:cubicBezTo>
                  <a:cubicBezTo>
                    <a:pt x="12165" y="1825"/>
                    <a:pt x="12161" y="1826"/>
                    <a:pt x="12158" y="1826"/>
                  </a:cubicBezTo>
                  <a:cubicBezTo>
                    <a:pt x="12145" y="1826"/>
                    <a:pt x="12140" y="1806"/>
                    <a:pt x="12129" y="1806"/>
                  </a:cubicBezTo>
                  <a:cubicBezTo>
                    <a:pt x="12120" y="1806"/>
                    <a:pt x="12108" y="1817"/>
                    <a:pt x="12086" y="1858"/>
                  </a:cubicBezTo>
                  <a:cubicBezTo>
                    <a:pt x="12084" y="1856"/>
                    <a:pt x="12082" y="1856"/>
                    <a:pt x="12079" y="1856"/>
                  </a:cubicBezTo>
                  <a:cubicBezTo>
                    <a:pt x="12066" y="1856"/>
                    <a:pt x="12045" y="1872"/>
                    <a:pt x="12033" y="1872"/>
                  </a:cubicBezTo>
                  <a:cubicBezTo>
                    <a:pt x="12030" y="1872"/>
                    <a:pt x="12028" y="1872"/>
                    <a:pt x="12026" y="1870"/>
                  </a:cubicBezTo>
                  <a:lnTo>
                    <a:pt x="12026" y="1870"/>
                  </a:lnTo>
                  <a:cubicBezTo>
                    <a:pt x="12026" y="1890"/>
                    <a:pt x="12026" y="1920"/>
                    <a:pt x="12041" y="1920"/>
                  </a:cubicBezTo>
                  <a:cubicBezTo>
                    <a:pt x="12044" y="1920"/>
                    <a:pt x="12047" y="1919"/>
                    <a:pt x="12050" y="1918"/>
                  </a:cubicBezTo>
                  <a:lnTo>
                    <a:pt x="12086" y="1870"/>
                  </a:lnTo>
                  <a:cubicBezTo>
                    <a:pt x="12096" y="1870"/>
                    <a:pt x="12123" y="1844"/>
                    <a:pt x="12131" y="1844"/>
                  </a:cubicBezTo>
                  <a:cubicBezTo>
                    <a:pt x="12132" y="1844"/>
                    <a:pt x="12133" y="1844"/>
                    <a:pt x="12133" y="1846"/>
                  </a:cubicBezTo>
                  <a:cubicBezTo>
                    <a:pt x="12121" y="1858"/>
                    <a:pt x="12109" y="1882"/>
                    <a:pt x="12121" y="1882"/>
                  </a:cubicBezTo>
                  <a:cubicBezTo>
                    <a:pt x="12121" y="1882"/>
                    <a:pt x="12121" y="1882"/>
                    <a:pt x="12121" y="1870"/>
                  </a:cubicBezTo>
                  <a:cubicBezTo>
                    <a:pt x="12142" y="1870"/>
                    <a:pt x="12162" y="1844"/>
                    <a:pt x="12182" y="1844"/>
                  </a:cubicBezTo>
                  <a:cubicBezTo>
                    <a:pt x="12186" y="1844"/>
                    <a:pt x="12189" y="1844"/>
                    <a:pt x="12193" y="1846"/>
                  </a:cubicBezTo>
                  <a:cubicBezTo>
                    <a:pt x="12193" y="1822"/>
                    <a:pt x="12205" y="1798"/>
                    <a:pt x="12205" y="1763"/>
                  </a:cubicBezTo>
                  <a:cubicBezTo>
                    <a:pt x="12212" y="1751"/>
                    <a:pt x="12216" y="1747"/>
                    <a:pt x="12218" y="1747"/>
                  </a:cubicBezTo>
                  <a:cubicBezTo>
                    <a:pt x="12223" y="1747"/>
                    <a:pt x="12220" y="1767"/>
                    <a:pt x="12228" y="1775"/>
                  </a:cubicBezTo>
                  <a:cubicBezTo>
                    <a:pt x="12216" y="1775"/>
                    <a:pt x="12216" y="1775"/>
                    <a:pt x="12216" y="1787"/>
                  </a:cubicBezTo>
                  <a:lnTo>
                    <a:pt x="12240" y="1775"/>
                  </a:lnTo>
                  <a:lnTo>
                    <a:pt x="12240" y="1775"/>
                  </a:lnTo>
                  <a:cubicBezTo>
                    <a:pt x="12240" y="1798"/>
                    <a:pt x="12193" y="1822"/>
                    <a:pt x="12193" y="1846"/>
                  </a:cubicBezTo>
                  <a:cubicBezTo>
                    <a:pt x="12188" y="1864"/>
                    <a:pt x="12192" y="1868"/>
                    <a:pt x="12198" y="1868"/>
                  </a:cubicBezTo>
                  <a:cubicBezTo>
                    <a:pt x="12204" y="1868"/>
                    <a:pt x="12213" y="1863"/>
                    <a:pt x="12217" y="1863"/>
                  </a:cubicBezTo>
                  <a:lnTo>
                    <a:pt x="12217" y="1863"/>
                  </a:lnTo>
                  <a:cubicBezTo>
                    <a:pt x="12219" y="1863"/>
                    <a:pt x="12219" y="1864"/>
                    <a:pt x="12216" y="1870"/>
                  </a:cubicBezTo>
                  <a:cubicBezTo>
                    <a:pt x="12216" y="1870"/>
                    <a:pt x="12228" y="1858"/>
                    <a:pt x="12228" y="1858"/>
                  </a:cubicBezTo>
                  <a:cubicBezTo>
                    <a:pt x="12234" y="1858"/>
                    <a:pt x="12240" y="1861"/>
                    <a:pt x="12248" y="1861"/>
                  </a:cubicBezTo>
                  <a:cubicBezTo>
                    <a:pt x="12255" y="1861"/>
                    <a:pt x="12264" y="1858"/>
                    <a:pt x="12276" y="1846"/>
                  </a:cubicBezTo>
                  <a:lnTo>
                    <a:pt x="12276" y="1846"/>
                  </a:lnTo>
                  <a:cubicBezTo>
                    <a:pt x="12272" y="1850"/>
                    <a:pt x="12272" y="1851"/>
                    <a:pt x="12274" y="1851"/>
                  </a:cubicBezTo>
                  <a:cubicBezTo>
                    <a:pt x="12279" y="1851"/>
                    <a:pt x="12292" y="1846"/>
                    <a:pt x="12300" y="1846"/>
                  </a:cubicBezTo>
                  <a:cubicBezTo>
                    <a:pt x="12306" y="1840"/>
                    <a:pt x="12320" y="1829"/>
                    <a:pt x="12327" y="1829"/>
                  </a:cubicBezTo>
                  <a:cubicBezTo>
                    <a:pt x="12333" y="1829"/>
                    <a:pt x="12334" y="1836"/>
                    <a:pt x="12324" y="1858"/>
                  </a:cubicBezTo>
                  <a:cubicBezTo>
                    <a:pt x="12324" y="1870"/>
                    <a:pt x="12324" y="1894"/>
                    <a:pt x="12312" y="1906"/>
                  </a:cubicBezTo>
                  <a:lnTo>
                    <a:pt x="12324" y="1929"/>
                  </a:lnTo>
                  <a:lnTo>
                    <a:pt x="12300" y="1965"/>
                  </a:lnTo>
                  <a:cubicBezTo>
                    <a:pt x="12304" y="1967"/>
                    <a:pt x="12308" y="1968"/>
                    <a:pt x="12312" y="1968"/>
                  </a:cubicBezTo>
                  <a:cubicBezTo>
                    <a:pt x="12329" y="1968"/>
                    <a:pt x="12342" y="1947"/>
                    <a:pt x="12371" y="1918"/>
                  </a:cubicBezTo>
                  <a:cubicBezTo>
                    <a:pt x="12371" y="1940"/>
                    <a:pt x="12386" y="1948"/>
                    <a:pt x="12399" y="1948"/>
                  </a:cubicBezTo>
                  <a:cubicBezTo>
                    <a:pt x="12407" y="1948"/>
                    <a:pt x="12415" y="1946"/>
                    <a:pt x="12419" y="1941"/>
                  </a:cubicBezTo>
                  <a:cubicBezTo>
                    <a:pt x="12419" y="1918"/>
                    <a:pt x="12395" y="1918"/>
                    <a:pt x="12395" y="1894"/>
                  </a:cubicBezTo>
                  <a:cubicBezTo>
                    <a:pt x="12395" y="1906"/>
                    <a:pt x="12383" y="1918"/>
                    <a:pt x="12383" y="1929"/>
                  </a:cubicBezTo>
                  <a:cubicBezTo>
                    <a:pt x="12371" y="1918"/>
                    <a:pt x="12383" y="1906"/>
                    <a:pt x="12395" y="1882"/>
                  </a:cubicBezTo>
                  <a:cubicBezTo>
                    <a:pt x="12401" y="1876"/>
                    <a:pt x="12405" y="1874"/>
                    <a:pt x="12408" y="1874"/>
                  </a:cubicBezTo>
                  <a:cubicBezTo>
                    <a:pt x="12422" y="1874"/>
                    <a:pt x="12412" y="1921"/>
                    <a:pt x="12416" y="1921"/>
                  </a:cubicBezTo>
                  <a:cubicBezTo>
                    <a:pt x="12417" y="1921"/>
                    <a:pt x="12418" y="1920"/>
                    <a:pt x="12419" y="1918"/>
                  </a:cubicBezTo>
                  <a:cubicBezTo>
                    <a:pt x="12426" y="1915"/>
                    <a:pt x="12430" y="1914"/>
                    <a:pt x="12433" y="1914"/>
                  </a:cubicBezTo>
                  <a:cubicBezTo>
                    <a:pt x="12446" y="1914"/>
                    <a:pt x="12429" y="1932"/>
                    <a:pt x="12419" y="1941"/>
                  </a:cubicBezTo>
                  <a:cubicBezTo>
                    <a:pt x="12419" y="1941"/>
                    <a:pt x="12419" y="1941"/>
                    <a:pt x="12431" y="1953"/>
                  </a:cubicBezTo>
                  <a:lnTo>
                    <a:pt x="12431" y="1929"/>
                  </a:lnTo>
                  <a:cubicBezTo>
                    <a:pt x="12433" y="1932"/>
                    <a:pt x="12436" y="1933"/>
                    <a:pt x="12438" y="1933"/>
                  </a:cubicBezTo>
                  <a:cubicBezTo>
                    <a:pt x="12445" y="1933"/>
                    <a:pt x="12452" y="1926"/>
                    <a:pt x="12459" y="1926"/>
                  </a:cubicBezTo>
                  <a:cubicBezTo>
                    <a:pt x="12461" y="1926"/>
                    <a:pt x="12464" y="1927"/>
                    <a:pt x="12467" y="1929"/>
                  </a:cubicBezTo>
                  <a:lnTo>
                    <a:pt x="12455" y="1941"/>
                  </a:lnTo>
                  <a:cubicBezTo>
                    <a:pt x="12450" y="1959"/>
                    <a:pt x="12454" y="1964"/>
                    <a:pt x="12460" y="1964"/>
                  </a:cubicBezTo>
                  <a:cubicBezTo>
                    <a:pt x="12467" y="1964"/>
                    <a:pt x="12478" y="1958"/>
                    <a:pt x="12484" y="1958"/>
                  </a:cubicBezTo>
                  <a:cubicBezTo>
                    <a:pt x="12488" y="1958"/>
                    <a:pt x="12490" y="1960"/>
                    <a:pt x="12490" y="1965"/>
                  </a:cubicBezTo>
                  <a:cubicBezTo>
                    <a:pt x="12490" y="1974"/>
                    <a:pt x="12469" y="2012"/>
                    <a:pt x="12470" y="2012"/>
                  </a:cubicBezTo>
                  <a:cubicBezTo>
                    <a:pt x="12471" y="2012"/>
                    <a:pt x="12473" y="2009"/>
                    <a:pt x="12478" y="2001"/>
                  </a:cubicBezTo>
                  <a:cubicBezTo>
                    <a:pt x="12478" y="2005"/>
                    <a:pt x="12480" y="2006"/>
                    <a:pt x="12482" y="2006"/>
                  </a:cubicBezTo>
                  <a:cubicBezTo>
                    <a:pt x="12485" y="2006"/>
                    <a:pt x="12490" y="2001"/>
                    <a:pt x="12490" y="2001"/>
                  </a:cubicBezTo>
                  <a:lnTo>
                    <a:pt x="12502" y="2013"/>
                  </a:lnTo>
                  <a:cubicBezTo>
                    <a:pt x="12490" y="2001"/>
                    <a:pt x="12490" y="2001"/>
                    <a:pt x="12502" y="2001"/>
                  </a:cubicBezTo>
                  <a:cubicBezTo>
                    <a:pt x="12502" y="1992"/>
                    <a:pt x="12508" y="1984"/>
                    <a:pt x="12512" y="1984"/>
                  </a:cubicBezTo>
                  <a:cubicBezTo>
                    <a:pt x="12513" y="1984"/>
                    <a:pt x="12514" y="1985"/>
                    <a:pt x="12514" y="1989"/>
                  </a:cubicBezTo>
                  <a:lnTo>
                    <a:pt x="12526" y="2001"/>
                  </a:lnTo>
                  <a:cubicBezTo>
                    <a:pt x="12526" y="2013"/>
                    <a:pt x="12538" y="2013"/>
                    <a:pt x="12538" y="2013"/>
                  </a:cubicBezTo>
                  <a:cubicBezTo>
                    <a:pt x="12544" y="2007"/>
                    <a:pt x="12550" y="2004"/>
                    <a:pt x="12551" y="2004"/>
                  </a:cubicBezTo>
                  <a:lnTo>
                    <a:pt x="12551" y="2004"/>
                  </a:lnTo>
                  <a:cubicBezTo>
                    <a:pt x="12553" y="2004"/>
                    <a:pt x="12550" y="2007"/>
                    <a:pt x="12538" y="2013"/>
                  </a:cubicBezTo>
                  <a:lnTo>
                    <a:pt x="12526" y="2025"/>
                  </a:lnTo>
                  <a:cubicBezTo>
                    <a:pt x="12538" y="2025"/>
                    <a:pt x="12538" y="2037"/>
                    <a:pt x="12526" y="2037"/>
                  </a:cubicBezTo>
                  <a:cubicBezTo>
                    <a:pt x="12521" y="2066"/>
                    <a:pt x="12531" y="2071"/>
                    <a:pt x="12542" y="2071"/>
                  </a:cubicBezTo>
                  <a:cubicBezTo>
                    <a:pt x="12548" y="2071"/>
                    <a:pt x="12555" y="2070"/>
                    <a:pt x="12561" y="2070"/>
                  </a:cubicBezTo>
                  <a:cubicBezTo>
                    <a:pt x="12571" y="2070"/>
                    <a:pt x="12578" y="2074"/>
                    <a:pt x="12574" y="2096"/>
                  </a:cubicBezTo>
                  <a:cubicBezTo>
                    <a:pt x="12597" y="2084"/>
                    <a:pt x="12597" y="2060"/>
                    <a:pt x="12597" y="2048"/>
                  </a:cubicBezTo>
                  <a:cubicBezTo>
                    <a:pt x="12621" y="2037"/>
                    <a:pt x="12645" y="2025"/>
                    <a:pt x="12657" y="2013"/>
                  </a:cubicBezTo>
                  <a:lnTo>
                    <a:pt x="12657" y="2013"/>
                  </a:lnTo>
                  <a:cubicBezTo>
                    <a:pt x="12645" y="2060"/>
                    <a:pt x="12657" y="2108"/>
                    <a:pt x="12609" y="2156"/>
                  </a:cubicBezTo>
                  <a:cubicBezTo>
                    <a:pt x="12611" y="2160"/>
                    <a:pt x="12613" y="2161"/>
                    <a:pt x="12615" y="2161"/>
                  </a:cubicBezTo>
                  <a:cubicBezTo>
                    <a:pt x="12625" y="2161"/>
                    <a:pt x="12635" y="2118"/>
                    <a:pt x="12645" y="2108"/>
                  </a:cubicBezTo>
                  <a:lnTo>
                    <a:pt x="12645" y="2120"/>
                  </a:lnTo>
                  <a:cubicBezTo>
                    <a:pt x="12645" y="2108"/>
                    <a:pt x="12657" y="2084"/>
                    <a:pt x="12669" y="2060"/>
                  </a:cubicBezTo>
                  <a:cubicBezTo>
                    <a:pt x="12683" y="2046"/>
                    <a:pt x="12693" y="2041"/>
                    <a:pt x="12699" y="2041"/>
                  </a:cubicBezTo>
                  <a:cubicBezTo>
                    <a:pt x="12703" y="2041"/>
                    <a:pt x="12705" y="2044"/>
                    <a:pt x="12705" y="2048"/>
                  </a:cubicBezTo>
                  <a:lnTo>
                    <a:pt x="12681" y="2084"/>
                  </a:lnTo>
                  <a:cubicBezTo>
                    <a:pt x="12705" y="2084"/>
                    <a:pt x="12740" y="2025"/>
                    <a:pt x="12788" y="2001"/>
                  </a:cubicBezTo>
                  <a:lnTo>
                    <a:pt x="12788" y="2001"/>
                  </a:lnTo>
                  <a:cubicBezTo>
                    <a:pt x="12788" y="2025"/>
                    <a:pt x="12752" y="2048"/>
                    <a:pt x="12728" y="2084"/>
                  </a:cubicBezTo>
                  <a:lnTo>
                    <a:pt x="12752" y="2084"/>
                  </a:lnTo>
                  <a:lnTo>
                    <a:pt x="12728" y="2120"/>
                  </a:lnTo>
                  <a:cubicBezTo>
                    <a:pt x="12736" y="2120"/>
                    <a:pt x="12750" y="2109"/>
                    <a:pt x="12758" y="2109"/>
                  </a:cubicBezTo>
                  <a:cubicBezTo>
                    <a:pt x="12762" y="2109"/>
                    <a:pt x="12764" y="2112"/>
                    <a:pt x="12764" y="2120"/>
                  </a:cubicBezTo>
                  <a:cubicBezTo>
                    <a:pt x="12740" y="2132"/>
                    <a:pt x="12764" y="2156"/>
                    <a:pt x="12728" y="2179"/>
                  </a:cubicBezTo>
                  <a:lnTo>
                    <a:pt x="12705" y="2179"/>
                  </a:lnTo>
                  <a:cubicBezTo>
                    <a:pt x="12705" y="2168"/>
                    <a:pt x="12705" y="2168"/>
                    <a:pt x="12695" y="2168"/>
                  </a:cubicBezTo>
                  <a:lnTo>
                    <a:pt x="12695" y="2168"/>
                  </a:lnTo>
                  <a:cubicBezTo>
                    <a:pt x="12694" y="2168"/>
                    <a:pt x="12694" y="2169"/>
                    <a:pt x="12693" y="2169"/>
                  </a:cubicBezTo>
                  <a:cubicBezTo>
                    <a:pt x="12693" y="2169"/>
                    <a:pt x="12693" y="2168"/>
                    <a:pt x="12693" y="2168"/>
                  </a:cubicBezTo>
                  <a:lnTo>
                    <a:pt x="12693" y="2168"/>
                  </a:lnTo>
                  <a:cubicBezTo>
                    <a:pt x="12694" y="2168"/>
                    <a:pt x="12694" y="2168"/>
                    <a:pt x="12695" y="2168"/>
                  </a:cubicBezTo>
                  <a:lnTo>
                    <a:pt x="12695" y="2168"/>
                  </a:lnTo>
                  <a:cubicBezTo>
                    <a:pt x="12696" y="2167"/>
                    <a:pt x="12697" y="2165"/>
                    <a:pt x="12698" y="2164"/>
                  </a:cubicBezTo>
                  <a:lnTo>
                    <a:pt x="12698" y="2164"/>
                  </a:lnTo>
                  <a:lnTo>
                    <a:pt x="12693" y="2168"/>
                  </a:lnTo>
                  <a:cubicBezTo>
                    <a:pt x="12693" y="2168"/>
                    <a:pt x="12681" y="2179"/>
                    <a:pt x="12681" y="2179"/>
                  </a:cubicBezTo>
                  <a:cubicBezTo>
                    <a:pt x="12657" y="2179"/>
                    <a:pt x="12633" y="2191"/>
                    <a:pt x="12609" y="2203"/>
                  </a:cubicBezTo>
                  <a:cubicBezTo>
                    <a:pt x="12645" y="2263"/>
                    <a:pt x="12562" y="2227"/>
                    <a:pt x="12586" y="2275"/>
                  </a:cubicBezTo>
                  <a:cubicBezTo>
                    <a:pt x="12633" y="2310"/>
                    <a:pt x="12586" y="2287"/>
                    <a:pt x="12586" y="2310"/>
                  </a:cubicBezTo>
                  <a:cubicBezTo>
                    <a:pt x="12586" y="2287"/>
                    <a:pt x="12550" y="2275"/>
                    <a:pt x="12538" y="2275"/>
                  </a:cubicBezTo>
                  <a:lnTo>
                    <a:pt x="12538" y="2275"/>
                  </a:lnTo>
                  <a:cubicBezTo>
                    <a:pt x="12550" y="2287"/>
                    <a:pt x="12550" y="2299"/>
                    <a:pt x="12550" y="2310"/>
                  </a:cubicBezTo>
                  <a:cubicBezTo>
                    <a:pt x="12538" y="2304"/>
                    <a:pt x="12517" y="2299"/>
                    <a:pt x="12504" y="2299"/>
                  </a:cubicBezTo>
                  <a:cubicBezTo>
                    <a:pt x="12490" y="2299"/>
                    <a:pt x="12484" y="2304"/>
                    <a:pt x="12502" y="2322"/>
                  </a:cubicBezTo>
                  <a:cubicBezTo>
                    <a:pt x="12467" y="2322"/>
                    <a:pt x="12478" y="2310"/>
                    <a:pt x="12467" y="2299"/>
                  </a:cubicBezTo>
                  <a:cubicBezTo>
                    <a:pt x="12463" y="2297"/>
                    <a:pt x="12461" y="2296"/>
                    <a:pt x="12460" y="2296"/>
                  </a:cubicBezTo>
                  <a:lnTo>
                    <a:pt x="12460" y="2296"/>
                  </a:lnTo>
                  <a:cubicBezTo>
                    <a:pt x="12456" y="2296"/>
                    <a:pt x="12477" y="2313"/>
                    <a:pt x="12473" y="2313"/>
                  </a:cubicBezTo>
                  <a:cubicBezTo>
                    <a:pt x="12472" y="2313"/>
                    <a:pt x="12470" y="2312"/>
                    <a:pt x="12467" y="2310"/>
                  </a:cubicBezTo>
                  <a:lnTo>
                    <a:pt x="12455" y="2310"/>
                  </a:lnTo>
                  <a:cubicBezTo>
                    <a:pt x="12443" y="2322"/>
                    <a:pt x="12431" y="2322"/>
                    <a:pt x="12407" y="2334"/>
                  </a:cubicBezTo>
                  <a:cubicBezTo>
                    <a:pt x="12467" y="2382"/>
                    <a:pt x="12419" y="2370"/>
                    <a:pt x="12431" y="2394"/>
                  </a:cubicBezTo>
                  <a:cubicBezTo>
                    <a:pt x="12419" y="2382"/>
                    <a:pt x="12407" y="2382"/>
                    <a:pt x="12383" y="2382"/>
                  </a:cubicBezTo>
                  <a:lnTo>
                    <a:pt x="12419" y="2418"/>
                  </a:lnTo>
                  <a:cubicBezTo>
                    <a:pt x="12433" y="2431"/>
                    <a:pt x="12430" y="2435"/>
                    <a:pt x="12423" y="2435"/>
                  </a:cubicBezTo>
                  <a:cubicBezTo>
                    <a:pt x="12417" y="2435"/>
                    <a:pt x="12408" y="2432"/>
                    <a:pt x="12402" y="2432"/>
                  </a:cubicBezTo>
                  <a:cubicBezTo>
                    <a:pt x="12395" y="2432"/>
                    <a:pt x="12392" y="2434"/>
                    <a:pt x="12395" y="2441"/>
                  </a:cubicBezTo>
                  <a:lnTo>
                    <a:pt x="12407" y="2453"/>
                  </a:lnTo>
                  <a:cubicBezTo>
                    <a:pt x="12413" y="2459"/>
                    <a:pt x="12404" y="2462"/>
                    <a:pt x="12389" y="2462"/>
                  </a:cubicBezTo>
                  <a:cubicBezTo>
                    <a:pt x="12374" y="2462"/>
                    <a:pt x="12353" y="2459"/>
                    <a:pt x="12336" y="2453"/>
                  </a:cubicBezTo>
                  <a:lnTo>
                    <a:pt x="12336" y="2453"/>
                  </a:lnTo>
                  <a:cubicBezTo>
                    <a:pt x="12383" y="2620"/>
                    <a:pt x="12181" y="2549"/>
                    <a:pt x="12157" y="2656"/>
                  </a:cubicBezTo>
                  <a:cubicBezTo>
                    <a:pt x="12169" y="2668"/>
                    <a:pt x="12181" y="2668"/>
                    <a:pt x="12205" y="2691"/>
                  </a:cubicBezTo>
                  <a:cubicBezTo>
                    <a:pt x="12209" y="2691"/>
                    <a:pt x="12212" y="2691"/>
                    <a:pt x="12214" y="2692"/>
                  </a:cubicBezTo>
                  <a:lnTo>
                    <a:pt x="12214" y="2692"/>
                  </a:lnTo>
                  <a:cubicBezTo>
                    <a:pt x="12211" y="2685"/>
                    <a:pt x="12208" y="2680"/>
                    <a:pt x="12216" y="2680"/>
                  </a:cubicBezTo>
                  <a:cubicBezTo>
                    <a:pt x="12228" y="2691"/>
                    <a:pt x="12264" y="2727"/>
                    <a:pt x="12240" y="2727"/>
                  </a:cubicBezTo>
                  <a:cubicBezTo>
                    <a:pt x="12240" y="2715"/>
                    <a:pt x="12240" y="2715"/>
                    <a:pt x="12240" y="2715"/>
                  </a:cubicBezTo>
                  <a:cubicBezTo>
                    <a:pt x="12228" y="2715"/>
                    <a:pt x="12240" y="2727"/>
                    <a:pt x="12228" y="2727"/>
                  </a:cubicBezTo>
                  <a:cubicBezTo>
                    <a:pt x="12222" y="2733"/>
                    <a:pt x="12222" y="2736"/>
                    <a:pt x="12222" y="2736"/>
                  </a:cubicBezTo>
                  <a:cubicBezTo>
                    <a:pt x="12222" y="2736"/>
                    <a:pt x="12222" y="2733"/>
                    <a:pt x="12216" y="2727"/>
                  </a:cubicBezTo>
                  <a:lnTo>
                    <a:pt x="12169" y="2739"/>
                  </a:lnTo>
                  <a:cubicBezTo>
                    <a:pt x="12193" y="2763"/>
                    <a:pt x="12190" y="2769"/>
                    <a:pt x="12179" y="2769"/>
                  </a:cubicBezTo>
                  <a:cubicBezTo>
                    <a:pt x="12169" y="2769"/>
                    <a:pt x="12151" y="2763"/>
                    <a:pt x="12145" y="2763"/>
                  </a:cubicBezTo>
                  <a:cubicBezTo>
                    <a:pt x="12109" y="2739"/>
                    <a:pt x="12145" y="2739"/>
                    <a:pt x="12109" y="2715"/>
                  </a:cubicBezTo>
                  <a:lnTo>
                    <a:pt x="12086" y="2703"/>
                  </a:lnTo>
                  <a:lnTo>
                    <a:pt x="12109" y="2727"/>
                  </a:lnTo>
                  <a:lnTo>
                    <a:pt x="12086" y="2727"/>
                  </a:lnTo>
                  <a:lnTo>
                    <a:pt x="12086" y="2727"/>
                  </a:lnTo>
                  <a:lnTo>
                    <a:pt x="12086" y="2727"/>
                  </a:lnTo>
                  <a:cubicBezTo>
                    <a:pt x="12086" y="2727"/>
                    <a:pt x="12086" y="2727"/>
                    <a:pt x="12086" y="2727"/>
                  </a:cubicBezTo>
                  <a:lnTo>
                    <a:pt x="12086" y="2727"/>
                  </a:lnTo>
                  <a:cubicBezTo>
                    <a:pt x="12090" y="2731"/>
                    <a:pt x="12094" y="2736"/>
                    <a:pt x="12097" y="2739"/>
                  </a:cubicBezTo>
                  <a:cubicBezTo>
                    <a:pt x="12097" y="2739"/>
                    <a:pt x="12094" y="2739"/>
                    <a:pt x="12090" y="2737"/>
                  </a:cubicBezTo>
                  <a:lnTo>
                    <a:pt x="12090" y="2737"/>
                  </a:lnTo>
                  <a:lnTo>
                    <a:pt x="12097" y="2751"/>
                  </a:lnTo>
                  <a:cubicBezTo>
                    <a:pt x="12080" y="2739"/>
                    <a:pt x="12074" y="2739"/>
                    <a:pt x="12069" y="2739"/>
                  </a:cubicBezTo>
                  <a:cubicBezTo>
                    <a:pt x="12065" y="2739"/>
                    <a:pt x="12062" y="2739"/>
                    <a:pt x="12050" y="2727"/>
                  </a:cubicBezTo>
                  <a:lnTo>
                    <a:pt x="12050" y="2727"/>
                  </a:lnTo>
                  <a:cubicBezTo>
                    <a:pt x="12007" y="2748"/>
                    <a:pt x="12050" y="2789"/>
                    <a:pt x="12018" y="2789"/>
                  </a:cubicBezTo>
                  <a:cubicBezTo>
                    <a:pt x="12014" y="2789"/>
                    <a:pt x="12009" y="2788"/>
                    <a:pt x="12002" y="2787"/>
                  </a:cubicBezTo>
                  <a:lnTo>
                    <a:pt x="12002" y="2787"/>
                  </a:lnTo>
                  <a:cubicBezTo>
                    <a:pt x="12014" y="2799"/>
                    <a:pt x="12050" y="2834"/>
                    <a:pt x="12038" y="2846"/>
                  </a:cubicBezTo>
                  <a:cubicBezTo>
                    <a:pt x="12026" y="2846"/>
                    <a:pt x="12014" y="2834"/>
                    <a:pt x="12002" y="2822"/>
                  </a:cubicBezTo>
                  <a:lnTo>
                    <a:pt x="12002" y="2822"/>
                  </a:lnTo>
                  <a:lnTo>
                    <a:pt x="12014" y="2846"/>
                  </a:lnTo>
                  <a:cubicBezTo>
                    <a:pt x="12000" y="2840"/>
                    <a:pt x="11990" y="2838"/>
                    <a:pt x="11984" y="2838"/>
                  </a:cubicBezTo>
                  <a:cubicBezTo>
                    <a:pt x="11963" y="2838"/>
                    <a:pt x="11970" y="2861"/>
                    <a:pt x="11943" y="2870"/>
                  </a:cubicBezTo>
                  <a:lnTo>
                    <a:pt x="11931" y="2858"/>
                  </a:lnTo>
                  <a:lnTo>
                    <a:pt x="11931" y="2858"/>
                  </a:lnTo>
                  <a:cubicBezTo>
                    <a:pt x="11943" y="2870"/>
                    <a:pt x="11955" y="2894"/>
                    <a:pt x="11943" y="2894"/>
                  </a:cubicBezTo>
                  <a:lnTo>
                    <a:pt x="11907" y="2870"/>
                  </a:lnTo>
                  <a:lnTo>
                    <a:pt x="11907" y="2870"/>
                  </a:lnTo>
                  <a:cubicBezTo>
                    <a:pt x="11883" y="2870"/>
                    <a:pt x="11966" y="2930"/>
                    <a:pt x="11943" y="2930"/>
                  </a:cubicBezTo>
                  <a:cubicBezTo>
                    <a:pt x="11978" y="2953"/>
                    <a:pt x="12002" y="2953"/>
                    <a:pt x="12026" y="2977"/>
                  </a:cubicBezTo>
                  <a:cubicBezTo>
                    <a:pt x="12011" y="2967"/>
                    <a:pt x="12000" y="2963"/>
                    <a:pt x="11994" y="2963"/>
                  </a:cubicBezTo>
                  <a:cubicBezTo>
                    <a:pt x="11987" y="2963"/>
                    <a:pt x="11988" y="2970"/>
                    <a:pt x="12002" y="2977"/>
                  </a:cubicBezTo>
                  <a:cubicBezTo>
                    <a:pt x="12002" y="2989"/>
                    <a:pt x="12002" y="2992"/>
                    <a:pt x="12001" y="2992"/>
                  </a:cubicBezTo>
                  <a:cubicBezTo>
                    <a:pt x="11999" y="2992"/>
                    <a:pt x="11996" y="2989"/>
                    <a:pt x="11990" y="2989"/>
                  </a:cubicBezTo>
                  <a:lnTo>
                    <a:pt x="12002" y="3013"/>
                  </a:lnTo>
                  <a:cubicBezTo>
                    <a:pt x="12001" y="3015"/>
                    <a:pt x="11998" y="3015"/>
                    <a:pt x="11996" y="3015"/>
                  </a:cubicBezTo>
                  <a:cubicBezTo>
                    <a:pt x="11983" y="3015"/>
                    <a:pt x="11961" y="2994"/>
                    <a:pt x="11948" y="2974"/>
                  </a:cubicBezTo>
                  <a:lnTo>
                    <a:pt x="11948" y="2974"/>
                  </a:lnTo>
                  <a:cubicBezTo>
                    <a:pt x="11960" y="2999"/>
                    <a:pt x="11930" y="2990"/>
                    <a:pt x="11919" y="3001"/>
                  </a:cubicBezTo>
                  <a:lnTo>
                    <a:pt x="11907" y="2989"/>
                  </a:lnTo>
                  <a:lnTo>
                    <a:pt x="11895" y="3001"/>
                  </a:lnTo>
                  <a:cubicBezTo>
                    <a:pt x="11919" y="3025"/>
                    <a:pt x="11907" y="3037"/>
                    <a:pt x="11883" y="3037"/>
                  </a:cubicBezTo>
                  <a:lnTo>
                    <a:pt x="11871" y="3025"/>
                  </a:lnTo>
                  <a:lnTo>
                    <a:pt x="11871" y="3025"/>
                  </a:lnTo>
                  <a:cubicBezTo>
                    <a:pt x="11876" y="3035"/>
                    <a:pt x="11873" y="3039"/>
                    <a:pt x="11864" y="3039"/>
                  </a:cubicBezTo>
                  <a:cubicBezTo>
                    <a:pt x="11853" y="3039"/>
                    <a:pt x="11832" y="3032"/>
                    <a:pt x="11812" y="3025"/>
                  </a:cubicBezTo>
                  <a:lnTo>
                    <a:pt x="11812" y="3025"/>
                  </a:lnTo>
                  <a:cubicBezTo>
                    <a:pt x="11826" y="3044"/>
                    <a:pt x="11814" y="3046"/>
                    <a:pt x="11797" y="3046"/>
                  </a:cubicBezTo>
                  <a:cubicBezTo>
                    <a:pt x="11792" y="3046"/>
                    <a:pt x="11788" y="3046"/>
                    <a:pt x="11783" y="3046"/>
                  </a:cubicBezTo>
                  <a:cubicBezTo>
                    <a:pt x="11761" y="3046"/>
                    <a:pt x="11740" y="3049"/>
                    <a:pt x="11764" y="3084"/>
                  </a:cubicBezTo>
                  <a:lnTo>
                    <a:pt x="11740" y="3061"/>
                  </a:lnTo>
                  <a:lnTo>
                    <a:pt x="11740" y="3061"/>
                  </a:lnTo>
                  <a:cubicBezTo>
                    <a:pt x="11776" y="3132"/>
                    <a:pt x="11681" y="3096"/>
                    <a:pt x="11740" y="3168"/>
                  </a:cubicBezTo>
                  <a:cubicBezTo>
                    <a:pt x="11729" y="3165"/>
                    <a:pt x="11721" y="3164"/>
                    <a:pt x="11716" y="3164"/>
                  </a:cubicBezTo>
                  <a:cubicBezTo>
                    <a:pt x="11675" y="3164"/>
                    <a:pt x="11763" y="3223"/>
                    <a:pt x="11742" y="3223"/>
                  </a:cubicBezTo>
                  <a:cubicBezTo>
                    <a:pt x="11738" y="3223"/>
                    <a:pt x="11730" y="3220"/>
                    <a:pt x="11716" y="3215"/>
                  </a:cubicBezTo>
                  <a:lnTo>
                    <a:pt x="11716" y="3215"/>
                  </a:lnTo>
                  <a:lnTo>
                    <a:pt x="11728" y="3227"/>
                  </a:lnTo>
                  <a:cubicBezTo>
                    <a:pt x="11645" y="3311"/>
                    <a:pt x="11538" y="3370"/>
                    <a:pt x="11514" y="3489"/>
                  </a:cubicBezTo>
                  <a:lnTo>
                    <a:pt x="11502" y="3477"/>
                  </a:lnTo>
                  <a:cubicBezTo>
                    <a:pt x="11371" y="3584"/>
                    <a:pt x="11324" y="3751"/>
                    <a:pt x="11216" y="3870"/>
                  </a:cubicBezTo>
                  <a:cubicBezTo>
                    <a:pt x="11216" y="3894"/>
                    <a:pt x="11264" y="3918"/>
                    <a:pt x="11276" y="3942"/>
                  </a:cubicBezTo>
                  <a:cubicBezTo>
                    <a:pt x="11276" y="3942"/>
                    <a:pt x="11271" y="3947"/>
                    <a:pt x="11260" y="3947"/>
                  </a:cubicBezTo>
                  <a:cubicBezTo>
                    <a:pt x="11255" y="3947"/>
                    <a:pt x="11248" y="3946"/>
                    <a:pt x="11240" y="3942"/>
                  </a:cubicBezTo>
                  <a:cubicBezTo>
                    <a:pt x="11240" y="3930"/>
                    <a:pt x="11216" y="3918"/>
                    <a:pt x="11204" y="3906"/>
                  </a:cubicBezTo>
                  <a:cubicBezTo>
                    <a:pt x="11204" y="3930"/>
                    <a:pt x="11157" y="3930"/>
                    <a:pt x="11181" y="3953"/>
                  </a:cubicBezTo>
                  <a:lnTo>
                    <a:pt x="11216" y="3965"/>
                  </a:lnTo>
                  <a:cubicBezTo>
                    <a:pt x="11228" y="3977"/>
                    <a:pt x="11216" y="3989"/>
                    <a:pt x="11204" y="3989"/>
                  </a:cubicBezTo>
                  <a:cubicBezTo>
                    <a:pt x="11195" y="3980"/>
                    <a:pt x="11173" y="3971"/>
                    <a:pt x="11162" y="3962"/>
                  </a:cubicBezTo>
                  <a:lnTo>
                    <a:pt x="11162" y="3962"/>
                  </a:lnTo>
                  <a:cubicBezTo>
                    <a:pt x="11175" y="3983"/>
                    <a:pt x="11171" y="3987"/>
                    <a:pt x="11162" y="3987"/>
                  </a:cubicBezTo>
                  <a:cubicBezTo>
                    <a:pt x="11154" y="3987"/>
                    <a:pt x="11142" y="3983"/>
                    <a:pt x="11132" y="3983"/>
                  </a:cubicBezTo>
                  <a:cubicBezTo>
                    <a:pt x="11123" y="3983"/>
                    <a:pt x="11118" y="3987"/>
                    <a:pt x="11121" y="4001"/>
                  </a:cubicBezTo>
                  <a:cubicBezTo>
                    <a:pt x="11181" y="4049"/>
                    <a:pt x="11204" y="4108"/>
                    <a:pt x="11240" y="4156"/>
                  </a:cubicBezTo>
                  <a:lnTo>
                    <a:pt x="11216" y="4156"/>
                  </a:lnTo>
                  <a:cubicBezTo>
                    <a:pt x="11216" y="4144"/>
                    <a:pt x="11169" y="4132"/>
                    <a:pt x="11181" y="4108"/>
                  </a:cubicBezTo>
                  <a:lnTo>
                    <a:pt x="11181" y="4108"/>
                  </a:lnTo>
                  <a:cubicBezTo>
                    <a:pt x="11157" y="4120"/>
                    <a:pt x="11169" y="4144"/>
                    <a:pt x="11157" y="4156"/>
                  </a:cubicBezTo>
                  <a:cubicBezTo>
                    <a:pt x="11169" y="4156"/>
                    <a:pt x="11193" y="4180"/>
                    <a:pt x="11193" y="4192"/>
                  </a:cubicBezTo>
                  <a:cubicBezTo>
                    <a:pt x="11183" y="4192"/>
                    <a:pt x="11158" y="4176"/>
                    <a:pt x="11143" y="4176"/>
                  </a:cubicBezTo>
                  <a:cubicBezTo>
                    <a:pt x="11139" y="4176"/>
                    <a:pt x="11135" y="4177"/>
                    <a:pt x="11133" y="4180"/>
                  </a:cubicBezTo>
                  <a:lnTo>
                    <a:pt x="11121" y="4156"/>
                  </a:lnTo>
                  <a:cubicBezTo>
                    <a:pt x="11117" y="4154"/>
                    <a:pt x="11114" y="4153"/>
                    <a:pt x="11112" y="4153"/>
                  </a:cubicBezTo>
                  <a:lnTo>
                    <a:pt x="11112" y="4153"/>
                  </a:lnTo>
                  <a:cubicBezTo>
                    <a:pt x="11106" y="4153"/>
                    <a:pt x="11121" y="4170"/>
                    <a:pt x="11121" y="4180"/>
                  </a:cubicBezTo>
                  <a:cubicBezTo>
                    <a:pt x="11097" y="4168"/>
                    <a:pt x="11085" y="4168"/>
                    <a:pt x="11050" y="4156"/>
                  </a:cubicBezTo>
                  <a:lnTo>
                    <a:pt x="11050" y="4156"/>
                  </a:lnTo>
                  <a:cubicBezTo>
                    <a:pt x="11085" y="4192"/>
                    <a:pt x="11062" y="4180"/>
                    <a:pt x="11073" y="4204"/>
                  </a:cubicBezTo>
                  <a:cubicBezTo>
                    <a:pt x="11109" y="4215"/>
                    <a:pt x="11097" y="4239"/>
                    <a:pt x="11121" y="4251"/>
                  </a:cubicBezTo>
                  <a:lnTo>
                    <a:pt x="11121" y="4227"/>
                  </a:lnTo>
                  <a:cubicBezTo>
                    <a:pt x="11117" y="4229"/>
                    <a:pt x="11114" y="4230"/>
                    <a:pt x="11112" y="4230"/>
                  </a:cubicBezTo>
                  <a:cubicBezTo>
                    <a:pt x="11104" y="4230"/>
                    <a:pt x="11115" y="4209"/>
                    <a:pt x="11085" y="4180"/>
                  </a:cubicBezTo>
                  <a:lnTo>
                    <a:pt x="11085" y="4180"/>
                  </a:lnTo>
                  <a:cubicBezTo>
                    <a:pt x="11105" y="4190"/>
                    <a:pt x="11134" y="4233"/>
                    <a:pt x="11142" y="4233"/>
                  </a:cubicBezTo>
                  <a:cubicBezTo>
                    <a:pt x="11144" y="4233"/>
                    <a:pt x="11145" y="4231"/>
                    <a:pt x="11145" y="4227"/>
                  </a:cubicBezTo>
                  <a:lnTo>
                    <a:pt x="11145" y="4227"/>
                  </a:lnTo>
                  <a:cubicBezTo>
                    <a:pt x="11157" y="4263"/>
                    <a:pt x="11133" y="4251"/>
                    <a:pt x="11157" y="4299"/>
                  </a:cubicBezTo>
                  <a:cubicBezTo>
                    <a:pt x="11157" y="4297"/>
                    <a:pt x="11157" y="4296"/>
                    <a:pt x="11158" y="4296"/>
                  </a:cubicBezTo>
                  <a:cubicBezTo>
                    <a:pt x="11164" y="4296"/>
                    <a:pt x="11184" y="4323"/>
                    <a:pt x="11204" y="4323"/>
                  </a:cubicBezTo>
                  <a:cubicBezTo>
                    <a:pt x="11201" y="4330"/>
                    <a:pt x="11197" y="4333"/>
                    <a:pt x="11193" y="4333"/>
                  </a:cubicBezTo>
                  <a:cubicBezTo>
                    <a:pt x="11183" y="4333"/>
                    <a:pt x="11170" y="4319"/>
                    <a:pt x="11145" y="4311"/>
                  </a:cubicBezTo>
                  <a:cubicBezTo>
                    <a:pt x="11145" y="4314"/>
                    <a:pt x="11143" y="4314"/>
                    <a:pt x="11142" y="4314"/>
                  </a:cubicBezTo>
                  <a:cubicBezTo>
                    <a:pt x="11140" y="4314"/>
                    <a:pt x="11137" y="4314"/>
                    <a:pt x="11136" y="4314"/>
                  </a:cubicBezTo>
                  <a:cubicBezTo>
                    <a:pt x="11133" y="4314"/>
                    <a:pt x="11133" y="4317"/>
                    <a:pt x="11145" y="4334"/>
                  </a:cubicBezTo>
                  <a:cubicBezTo>
                    <a:pt x="11166" y="4356"/>
                    <a:pt x="11162" y="4360"/>
                    <a:pt x="11155" y="4360"/>
                  </a:cubicBezTo>
                  <a:cubicBezTo>
                    <a:pt x="11151" y="4360"/>
                    <a:pt x="11145" y="4358"/>
                    <a:pt x="11145" y="4358"/>
                  </a:cubicBezTo>
                  <a:lnTo>
                    <a:pt x="11133" y="4358"/>
                  </a:lnTo>
                  <a:lnTo>
                    <a:pt x="11145" y="4370"/>
                  </a:lnTo>
                  <a:cubicBezTo>
                    <a:pt x="11142" y="4372"/>
                    <a:pt x="11140" y="4372"/>
                    <a:pt x="11137" y="4372"/>
                  </a:cubicBezTo>
                  <a:cubicBezTo>
                    <a:pt x="11116" y="4372"/>
                    <a:pt x="11093" y="4334"/>
                    <a:pt x="11062" y="4334"/>
                  </a:cubicBezTo>
                  <a:cubicBezTo>
                    <a:pt x="11056" y="4333"/>
                    <a:pt x="11053" y="4332"/>
                    <a:pt x="11051" y="4332"/>
                  </a:cubicBezTo>
                  <a:cubicBezTo>
                    <a:pt x="11038" y="4332"/>
                    <a:pt x="11070" y="4358"/>
                    <a:pt x="11050" y="4358"/>
                  </a:cubicBezTo>
                  <a:lnTo>
                    <a:pt x="11062" y="4358"/>
                  </a:lnTo>
                  <a:cubicBezTo>
                    <a:pt x="11062" y="4370"/>
                    <a:pt x="11050" y="4382"/>
                    <a:pt x="11073" y="4406"/>
                  </a:cubicBezTo>
                  <a:cubicBezTo>
                    <a:pt x="11071" y="4404"/>
                    <a:pt x="11070" y="4403"/>
                    <a:pt x="11069" y="4403"/>
                  </a:cubicBezTo>
                  <a:lnTo>
                    <a:pt x="11069" y="4403"/>
                  </a:lnTo>
                  <a:cubicBezTo>
                    <a:pt x="11066" y="4403"/>
                    <a:pt x="11076" y="4420"/>
                    <a:pt x="11085" y="4430"/>
                  </a:cubicBezTo>
                  <a:cubicBezTo>
                    <a:pt x="11085" y="4439"/>
                    <a:pt x="11099" y="4462"/>
                    <a:pt x="11085" y="4462"/>
                  </a:cubicBezTo>
                  <a:cubicBezTo>
                    <a:pt x="11080" y="4462"/>
                    <a:pt x="11073" y="4459"/>
                    <a:pt x="11062" y="4454"/>
                  </a:cubicBezTo>
                  <a:cubicBezTo>
                    <a:pt x="11050" y="4454"/>
                    <a:pt x="11026" y="4454"/>
                    <a:pt x="11014" y="4442"/>
                  </a:cubicBezTo>
                  <a:lnTo>
                    <a:pt x="10990" y="4454"/>
                  </a:lnTo>
                  <a:lnTo>
                    <a:pt x="10954" y="4418"/>
                  </a:lnTo>
                  <a:lnTo>
                    <a:pt x="10954" y="4418"/>
                  </a:lnTo>
                  <a:cubicBezTo>
                    <a:pt x="10954" y="4442"/>
                    <a:pt x="10978" y="4465"/>
                    <a:pt x="11002" y="4501"/>
                  </a:cubicBezTo>
                  <a:cubicBezTo>
                    <a:pt x="11014" y="4501"/>
                    <a:pt x="11026" y="4501"/>
                    <a:pt x="11050" y="4513"/>
                  </a:cubicBezTo>
                  <a:cubicBezTo>
                    <a:pt x="11085" y="4549"/>
                    <a:pt x="10990" y="4537"/>
                    <a:pt x="11026" y="4549"/>
                  </a:cubicBezTo>
                  <a:cubicBezTo>
                    <a:pt x="11026" y="4557"/>
                    <a:pt x="11025" y="4559"/>
                    <a:pt x="11022" y="4559"/>
                  </a:cubicBezTo>
                  <a:cubicBezTo>
                    <a:pt x="11018" y="4559"/>
                    <a:pt x="11010" y="4549"/>
                    <a:pt x="11002" y="4549"/>
                  </a:cubicBezTo>
                  <a:lnTo>
                    <a:pt x="11002" y="4549"/>
                  </a:lnTo>
                  <a:cubicBezTo>
                    <a:pt x="10990" y="4561"/>
                    <a:pt x="11014" y="4573"/>
                    <a:pt x="11014" y="4585"/>
                  </a:cubicBezTo>
                  <a:lnTo>
                    <a:pt x="10990" y="4585"/>
                  </a:lnTo>
                  <a:cubicBezTo>
                    <a:pt x="10981" y="4580"/>
                    <a:pt x="10975" y="4578"/>
                    <a:pt x="10973" y="4578"/>
                  </a:cubicBezTo>
                  <a:cubicBezTo>
                    <a:pt x="10963" y="4578"/>
                    <a:pt x="10997" y="4608"/>
                    <a:pt x="10978" y="4608"/>
                  </a:cubicBezTo>
                  <a:cubicBezTo>
                    <a:pt x="10969" y="4608"/>
                    <a:pt x="10934" y="4588"/>
                    <a:pt x="10926" y="4588"/>
                  </a:cubicBezTo>
                  <a:lnTo>
                    <a:pt x="10926" y="4588"/>
                  </a:lnTo>
                  <a:cubicBezTo>
                    <a:pt x="10924" y="4588"/>
                    <a:pt x="10925" y="4590"/>
                    <a:pt x="10931" y="4596"/>
                  </a:cubicBezTo>
                  <a:cubicBezTo>
                    <a:pt x="10931" y="4596"/>
                    <a:pt x="10931" y="4608"/>
                    <a:pt x="10943" y="4608"/>
                  </a:cubicBezTo>
                  <a:cubicBezTo>
                    <a:pt x="10954" y="4620"/>
                    <a:pt x="10966" y="4632"/>
                    <a:pt x="10954" y="4632"/>
                  </a:cubicBezTo>
                  <a:lnTo>
                    <a:pt x="10943" y="4644"/>
                  </a:lnTo>
                  <a:cubicBezTo>
                    <a:pt x="10931" y="4644"/>
                    <a:pt x="10931" y="4644"/>
                    <a:pt x="10931" y="4656"/>
                  </a:cubicBezTo>
                  <a:lnTo>
                    <a:pt x="10919" y="4644"/>
                  </a:lnTo>
                  <a:cubicBezTo>
                    <a:pt x="10919" y="4648"/>
                    <a:pt x="10917" y="4649"/>
                    <a:pt x="10916" y="4649"/>
                  </a:cubicBezTo>
                  <a:cubicBezTo>
                    <a:pt x="10912" y="4649"/>
                    <a:pt x="10907" y="4644"/>
                    <a:pt x="10907" y="4644"/>
                  </a:cubicBezTo>
                  <a:cubicBezTo>
                    <a:pt x="10900" y="4643"/>
                    <a:pt x="10895" y="4642"/>
                    <a:pt x="10891" y="4642"/>
                  </a:cubicBezTo>
                  <a:cubicBezTo>
                    <a:pt x="10852" y="4642"/>
                    <a:pt x="10891" y="4681"/>
                    <a:pt x="10861" y="4681"/>
                  </a:cubicBezTo>
                  <a:cubicBezTo>
                    <a:pt x="10857" y="4681"/>
                    <a:pt x="10853" y="4681"/>
                    <a:pt x="10847" y="4680"/>
                  </a:cubicBezTo>
                  <a:lnTo>
                    <a:pt x="10847" y="4680"/>
                  </a:lnTo>
                  <a:cubicBezTo>
                    <a:pt x="10871" y="4704"/>
                    <a:pt x="10883" y="4704"/>
                    <a:pt x="10907" y="4715"/>
                  </a:cubicBezTo>
                  <a:cubicBezTo>
                    <a:pt x="10919" y="4727"/>
                    <a:pt x="10931" y="4751"/>
                    <a:pt x="10943" y="4775"/>
                  </a:cubicBezTo>
                  <a:cubicBezTo>
                    <a:pt x="10895" y="4751"/>
                    <a:pt x="10847" y="4763"/>
                    <a:pt x="10800" y="4727"/>
                  </a:cubicBezTo>
                  <a:lnTo>
                    <a:pt x="10800" y="4727"/>
                  </a:lnTo>
                  <a:cubicBezTo>
                    <a:pt x="10788" y="4739"/>
                    <a:pt x="10835" y="4739"/>
                    <a:pt x="10847" y="4763"/>
                  </a:cubicBezTo>
                  <a:cubicBezTo>
                    <a:pt x="10847" y="4763"/>
                    <a:pt x="10871" y="4763"/>
                    <a:pt x="10895" y="4775"/>
                  </a:cubicBezTo>
                  <a:cubicBezTo>
                    <a:pt x="10919" y="4799"/>
                    <a:pt x="10919" y="4811"/>
                    <a:pt x="10907" y="4811"/>
                  </a:cubicBezTo>
                  <a:lnTo>
                    <a:pt x="10871" y="4787"/>
                  </a:lnTo>
                  <a:lnTo>
                    <a:pt x="10871" y="4787"/>
                  </a:lnTo>
                  <a:cubicBezTo>
                    <a:pt x="10871" y="4811"/>
                    <a:pt x="10931" y="4846"/>
                    <a:pt x="10966" y="4882"/>
                  </a:cubicBezTo>
                  <a:cubicBezTo>
                    <a:pt x="10943" y="4882"/>
                    <a:pt x="10919" y="4858"/>
                    <a:pt x="10871" y="4835"/>
                  </a:cubicBezTo>
                  <a:lnTo>
                    <a:pt x="10871" y="4846"/>
                  </a:lnTo>
                  <a:lnTo>
                    <a:pt x="10847" y="4835"/>
                  </a:lnTo>
                  <a:lnTo>
                    <a:pt x="10847" y="4835"/>
                  </a:lnTo>
                  <a:cubicBezTo>
                    <a:pt x="10847" y="4846"/>
                    <a:pt x="10871" y="4870"/>
                    <a:pt x="10859" y="4870"/>
                  </a:cubicBezTo>
                  <a:cubicBezTo>
                    <a:pt x="10835" y="4846"/>
                    <a:pt x="10812" y="4870"/>
                    <a:pt x="10788" y="4835"/>
                  </a:cubicBezTo>
                  <a:cubicBezTo>
                    <a:pt x="10776" y="4835"/>
                    <a:pt x="10788" y="4846"/>
                    <a:pt x="10800" y="4858"/>
                  </a:cubicBezTo>
                  <a:cubicBezTo>
                    <a:pt x="10804" y="4862"/>
                    <a:pt x="10806" y="4864"/>
                    <a:pt x="10808" y="4864"/>
                  </a:cubicBezTo>
                  <a:cubicBezTo>
                    <a:pt x="10813" y="4864"/>
                    <a:pt x="10816" y="4858"/>
                    <a:pt x="10823" y="4858"/>
                  </a:cubicBezTo>
                  <a:cubicBezTo>
                    <a:pt x="10847" y="4882"/>
                    <a:pt x="10847" y="4882"/>
                    <a:pt x="10835" y="4894"/>
                  </a:cubicBezTo>
                  <a:cubicBezTo>
                    <a:pt x="10816" y="4884"/>
                    <a:pt x="10851" y="4867"/>
                    <a:pt x="10821" y="4867"/>
                  </a:cubicBezTo>
                  <a:cubicBezTo>
                    <a:pt x="10815" y="4867"/>
                    <a:pt x="10805" y="4868"/>
                    <a:pt x="10791" y="4870"/>
                  </a:cubicBezTo>
                  <a:lnTo>
                    <a:pt x="10791" y="4870"/>
                  </a:lnTo>
                  <a:cubicBezTo>
                    <a:pt x="10794" y="4869"/>
                    <a:pt x="10800" y="4866"/>
                    <a:pt x="10800" y="4858"/>
                  </a:cubicBezTo>
                  <a:lnTo>
                    <a:pt x="10788" y="4858"/>
                  </a:lnTo>
                  <a:cubicBezTo>
                    <a:pt x="10764" y="4858"/>
                    <a:pt x="10728" y="4858"/>
                    <a:pt x="10776" y="4846"/>
                  </a:cubicBezTo>
                  <a:lnTo>
                    <a:pt x="10764" y="4846"/>
                  </a:lnTo>
                  <a:cubicBezTo>
                    <a:pt x="10764" y="4835"/>
                    <a:pt x="10764" y="4835"/>
                    <a:pt x="10776" y="4823"/>
                  </a:cubicBezTo>
                  <a:cubicBezTo>
                    <a:pt x="10784" y="4823"/>
                    <a:pt x="10792" y="4828"/>
                    <a:pt x="10793" y="4828"/>
                  </a:cubicBezTo>
                  <a:cubicBezTo>
                    <a:pt x="10793" y="4828"/>
                    <a:pt x="10792" y="4827"/>
                    <a:pt x="10788" y="4823"/>
                  </a:cubicBezTo>
                  <a:cubicBezTo>
                    <a:pt x="10776" y="4811"/>
                    <a:pt x="10776" y="4811"/>
                    <a:pt x="10776" y="4811"/>
                  </a:cubicBezTo>
                  <a:lnTo>
                    <a:pt x="10800" y="4811"/>
                  </a:lnTo>
                  <a:lnTo>
                    <a:pt x="10823" y="4835"/>
                  </a:lnTo>
                  <a:cubicBezTo>
                    <a:pt x="10847" y="4835"/>
                    <a:pt x="10788" y="4811"/>
                    <a:pt x="10800" y="4799"/>
                  </a:cubicBezTo>
                  <a:lnTo>
                    <a:pt x="10788" y="4799"/>
                  </a:lnTo>
                  <a:cubicBezTo>
                    <a:pt x="10800" y="4763"/>
                    <a:pt x="10812" y="4727"/>
                    <a:pt x="10764" y="4704"/>
                  </a:cubicBezTo>
                  <a:lnTo>
                    <a:pt x="10788" y="4704"/>
                  </a:lnTo>
                  <a:cubicBezTo>
                    <a:pt x="10788" y="4704"/>
                    <a:pt x="10788" y="4704"/>
                    <a:pt x="10788" y="4692"/>
                  </a:cubicBezTo>
                  <a:cubicBezTo>
                    <a:pt x="10812" y="4620"/>
                    <a:pt x="10764" y="4561"/>
                    <a:pt x="10764" y="4489"/>
                  </a:cubicBezTo>
                  <a:cubicBezTo>
                    <a:pt x="10748" y="4489"/>
                    <a:pt x="10722" y="4495"/>
                    <a:pt x="10699" y="4495"/>
                  </a:cubicBezTo>
                  <a:cubicBezTo>
                    <a:pt x="10687" y="4495"/>
                    <a:pt x="10677" y="4493"/>
                    <a:pt x="10669" y="4489"/>
                  </a:cubicBezTo>
                  <a:cubicBezTo>
                    <a:pt x="10669" y="4489"/>
                    <a:pt x="10669" y="4489"/>
                    <a:pt x="10692" y="4477"/>
                  </a:cubicBezTo>
                  <a:cubicBezTo>
                    <a:pt x="10700" y="4481"/>
                    <a:pt x="10708" y="4483"/>
                    <a:pt x="10715" y="4483"/>
                  </a:cubicBezTo>
                  <a:cubicBezTo>
                    <a:pt x="10730" y="4483"/>
                    <a:pt x="10740" y="4477"/>
                    <a:pt x="10740" y="4477"/>
                  </a:cubicBezTo>
                  <a:cubicBezTo>
                    <a:pt x="10740" y="4477"/>
                    <a:pt x="10776" y="4454"/>
                    <a:pt x="10740" y="4454"/>
                  </a:cubicBezTo>
                  <a:lnTo>
                    <a:pt x="10704" y="4465"/>
                  </a:lnTo>
                  <a:cubicBezTo>
                    <a:pt x="10692" y="4465"/>
                    <a:pt x="10692" y="4465"/>
                    <a:pt x="10692" y="4454"/>
                  </a:cubicBezTo>
                  <a:cubicBezTo>
                    <a:pt x="10716" y="4454"/>
                    <a:pt x="10752" y="4442"/>
                    <a:pt x="10764" y="4442"/>
                  </a:cubicBezTo>
                  <a:cubicBezTo>
                    <a:pt x="10669" y="4442"/>
                    <a:pt x="10800" y="4430"/>
                    <a:pt x="10764" y="4418"/>
                  </a:cubicBezTo>
                  <a:lnTo>
                    <a:pt x="10764" y="4418"/>
                  </a:lnTo>
                  <a:cubicBezTo>
                    <a:pt x="10728" y="4424"/>
                    <a:pt x="10692" y="4427"/>
                    <a:pt x="10660" y="4427"/>
                  </a:cubicBezTo>
                  <a:cubicBezTo>
                    <a:pt x="10627" y="4427"/>
                    <a:pt x="10597" y="4424"/>
                    <a:pt x="10573" y="4418"/>
                  </a:cubicBezTo>
                  <a:lnTo>
                    <a:pt x="10585" y="4418"/>
                  </a:lnTo>
                  <a:cubicBezTo>
                    <a:pt x="10585" y="4418"/>
                    <a:pt x="10612" y="4413"/>
                    <a:pt x="10629" y="4413"/>
                  </a:cubicBezTo>
                  <a:cubicBezTo>
                    <a:pt x="10638" y="4413"/>
                    <a:pt x="10645" y="4414"/>
                    <a:pt x="10645" y="4418"/>
                  </a:cubicBezTo>
                  <a:cubicBezTo>
                    <a:pt x="10657" y="4406"/>
                    <a:pt x="10633" y="4406"/>
                    <a:pt x="10633" y="4394"/>
                  </a:cubicBezTo>
                  <a:cubicBezTo>
                    <a:pt x="10625" y="4394"/>
                    <a:pt x="10612" y="4399"/>
                    <a:pt x="10600" y="4399"/>
                  </a:cubicBezTo>
                  <a:cubicBezTo>
                    <a:pt x="10595" y="4399"/>
                    <a:pt x="10589" y="4398"/>
                    <a:pt x="10585" y="4394"/>
                  </a:cubicBezTo>
                  <a:cubicBezTo>
                    <a:pt x="10597" y="4394"/>
                    <a:pt x="10633" y="4382"/>
                    <a:pt x="10633" y="4382"/>
                  </a:cubicBezTo>
                  <a:lnTo>
                    <a:pt x="10645" y="4382"/>
                  </a:lnTo>
                  <a:cubicBezTo>
                    <a:pt x="10681" y="4370"/>
                    <a:pt x="10681" y="4358"/>
                    <a:pt x="10716" y="4358"/>
                  </a:cubicBezTo>
                  <a:cubicBezTo>
                    <a:pt x="10669" y="4358"/>
                    <a:pt x="10692" y="4346"/>
                    <a:pt x="10669" y="4346"/>
                  </a:cubicBezTo>
                  <a:cubicBezTo>
                    <a:pt x="10633" y="4358"/>
                    <a:pt x="10621" y="4358"/>
                    <a:pt x="10597" y="4358"/>
                  </a:cubicBezTo>
                  <a:lnTo>
                    <a:pt x="10608" y="4370"/>
                  </a:lnTo>
                  <a:lnTo>
                    <a:pt x="10608" y="4370"/>
                  </a:lnTo>
                  <a:cubicBezTo>
                    <a:pt x="10601" y="4370"/>
                    <a:pt x="10596" y="4370"/>
                    <a:pt x="10596" y="4370"/>
                  </a:cubicBezTo>
                  <a:lnTo>
                    <a:pt x="10596" y="4370"/>
                  </a:lnTo>
                  <a:cubicBezTo>
                    <a:pt x="10562" y="4370"/>
                    <a:pt x="10585" y="4358"/>
                    <a:pt x="10550" y="4358"/>
                  </a:cubicBezTo>
                  <a:cubicBezTo>
                    <a:pt x="10550" y="4358"/>
                    <a:pt x="10514" y="4358"/>
                    <a:pt x="10490" y="4370"/>
                  </a:cubicBezTo>
                  <a:cubicBezTo>
                    <a:pt x="10490" y="4358"/>
                    <a:pt x="10514" y="4358"/>
                    <a:pt x="10550" y="4358"/>
                  </a:cubicBezTo>
                  <a:cubicBezTo>
                    <a:pt x="10538" y="4346"/>
                    <a:pt x="10573" y="4346"/>
                    <a:pt x="10538" y="4346"/>
                  </a:cubicBezTo>
                  <a:cubicBezTo>
                    <a:pt x="10550" y="4334"/>
                    <a:pt x="10573" y="4334"/>
                    <a:pt x="10597" y="4334"/>
                  </a:cubicBezTo>
                  <a:cubicBezTo>
                    <a:pt x="10603" y="4333"/>
                    <a:pt x="10605" y="4332"/>
                    <a:pt x="10606" y="4332"/>
                  </a:cubicBezTo>
                  <a:lnTo>
                    <a:pt x="10606" y="4332"/>
                  </a:lnTo>
                  <a:cubicBezTo>
                    <a:pt x="10611" y="4332"/>
                    <a:pt x="10590" y="4343"/>
                    <a:pt x="10611" y="4343"/>
                  </a:cubicBezTo>
                  <a:cubicBezTo>
                    <a:pt x="10620" y="4343"/>
                    <a:pt x="10638" y="4341"/>
                    <a:pt x="10669" y="4334"/>
                  </a:cubicBezTo>
                  <a:lnTo>
                    <a:pt x="10633" y="4334"/>
                  </a:lnTo>
                  <a:cubicBezTo>
                    <a:pt x="10645" y="4334"/>
                    <a:pt x="10681" y="4323"/>
                    <a:pt x="10669" y="4323"/>
                  </a:cubicBezTo>
                  <a:lnTo>
                    <a:pt x="10585" y="4323"/>
                  </a:lnTo>
                  <a:cubicBezTo>
                    <a:pt x="10573" y="4323"/>
                    <a:pt x="10550" y="4334"/>
                    <a:pt x="10526" y="4346"/>
                  </a:cubicBezTo>
                  <a:cubicBezTo>
                    <a:pt x="10478" y="4346"/>
                    <a:pt x="10514" y="4334"/>
                    <a:pt x="10514" y="4334"/>
                  </a:cubicBezTo>
                  <a:lnTo>
                    <a:pt x="10502" y="4334"/>
                  </a:lnTo>
                  <a:cubicBezTo>
                    <a:pt x="10526" y="4323"/>
                    <a:pt x="10573" y="4323"/>
                    <a:pt x="10597" y="4311"/>
                  </a:cubicBezTo>
                  <a:cubicBezTo>
                    <a:pt x="10615" y="4305"/>
                    <a:pt x="10609" y="4305"/>
                    <a:pt x="10602" y="4305"/>
                  </a:cubicBezTo>
                  <a:cubicBezTo>
                    <a:pt x="10594" y="4305"/>
                    <a:pt x="10585" y="4305"/>
                    <a:pt x="10597" y="4299"/>
                  </a:cubicBezTo>
                  <a:cubicBezTo>
                    <a:pt x="10585" y="4299"/>
                    <a:pt x="10585" y="4311"/>
                    <a:pt x="10585" y="4311"/>
                  </a:cubicBezTo>
                  <a:cubicBezTo>
                    <a:pt x="10585" y="4311"/>
                    <a:pt x="10585" y="4299"/>
                    <a:pt x="10585" y="4299"/>
                  </a:cubicBezTo>
                  <a:lnTo>
                    <a:pt x="10526" y="4299"/>
                  </a:lnTo>
                  <a:cubicBezTo>
                    <a:pt x="10514" y="4299"/>
                    <a:pt x="10466" y="4299"/>
                    <a:pt x="10526" y="4287"/>
                  </a:cubicBezTo>
                  <a:cubicBezTo>
                    <a:pt x="10526" y="4275"/>
                    <a:pt x="10550" y="4275"/>
                    <a:pt x="10562" y="4263"/>
                  </a:cubicBezTo>
                  <a:lnTo>
                    <a:pt x="10573" y="4251"/>
                  </a:lnTo>
                  <a:lnTo>
                    <a:pt x="10621" y="4251"/>
                  </a:lnTo>
                  <a:cubicBezTo>
                    <a:pt x="10617" y="4247"/>
                    <a:pt x="10612" y="4246"/>
                    <a:pt x="10605" y="4246"/>
                  </a:cubicBezTo>
                  <a:cubicBezTo>
                    <a:pt x="10591" y="4246"/>
                    <a:pt x="10569" y="4251"/>
                    <a:pt x="10538" y="4251"/>
                  </a:cubicBezTo>
                  <a:cubicBezTo>
                    <a:pt x="10538" y="4251"/>
                    <a:pt x="10526" y="4251"/>
                    <a:pt x="10490" y="4263"/>
                  </a:cubicBezTo>
                  <a:cubicBezTo>
                    <a:pt x="10442" y="4263"/>
                    <a:pt x="10526" y="4239"/>
                    <a:pt x="10502" y="4239"/>
                  </a:cubicBezTo>
                  <a:cubicBezTo>
                    <a:pt x="10502" y="4227"/>
                    <a:pt x="10478" y="4227"/>
                    <a:pt x="10478" y="4227"/>
                  </a:cubicBezTo>
                  <a:lnTo>
                    <a:pt x="10502" y="4227"/>
                  </a:lnTo>
                  <a:cubicBezTo>
                    <a:pt x="10550" y="4215"/>
                    <a:pt x="10478" y="4215"/>
                    <a:pt x="10490" y="4215"/>
                  </a:cubicBezTo>
                  <a:cubicBezTo>
                    <a:pt x="10502" y="4204"/>
                    <a:pt x="10562" y="4192"/>
                    <a:pt x="10526" y="4192"/>
                  </a:cubicBezTo>
                  <a:lnTo>
                    <a:pt x="10514" y="4192"/>
                  </a:lnTo>
                  <a:cubicBezTo>
                    <a:pt x="10506" y="4192"/>
                    <a:pt x="10498" y="4197"/>
                    <a:pt x="10494" y="4197"/>
                  </a:cubicBezTo>
                  <a:cubicBezTo>
                    <a:pt x="10491" y="4197"/>
                    <a:pt x="10490" y="4196"/>
                    <a:pt x="10490" y="4192"/>
                  </a:cubicBezTo>
                  <a:lnTo>
                    <a:pt x="10502" y="4192"/>
                  </a:lnTo>
                  <a:cubicBezTo>
                    <a:pt x="10502" y="4192"/>
                    <a:pt x="10502" y="4180"/>
                    <a:pt x="10502" y="4180"/>
                  </a:cubicBezTo>
                  <a:lnTo>
                    <a:pt x="10514" y="4192"/>
                  </a:lnTo>
                  <a:cubicBezTo>
                    <a:pt x="10514" y="4192"/>
                    <a:pt x="10514" y="4180"/>
                    <a:pt x="10514" y="4180"/>
                  </a:cubicBezTo>
                  <a:cubicBezTo>
                    <a:pt x="10514" y="4180"/>
                    <a:pt x="10526" y="4168"/>
                    <a:pt x="10526" y="4168"/>
                  </a:cubicBezTo>
                  <a:cubicBezTo>
                    <a:pt x="10585" y="4156"/>
                    <a:pt x="10490" y="4168"/>
                    <a:pt x="10550" y="4144"/>
                  </a:cubicBezTo>
                  <a:lnTo>
                    <a:pt x="10502" y="4144"/>
                  </a:lnTo>
                  <a:cubicBezTo>
                    <a:pt x="10502" y="4144"/>
                    <a:pt x="10502" y="4144"/>
                    <a:pt x="10502" y="4156"/>
                  </a:cubicBezTo>
                  <a:cubicBezTo>
                    <a:pt x="10502" y="4144"/>
                    <a:pt x="10490" y="4144"/>
                    <a:pt x="10490" y="4144"/>
                  </a:cubicBezTo>
                  <a:lnTo>
                    <a:pt x="10490" y="4156"/>
                  </a:lnTo>
                  <a:lnTo>
                    <a:pt x="10466" y="4156"/>
                  </a:lnTo>
                  <a:cubicBezTo>
                    <a:pt x="10466" y="4156"/>
                    <a:pt x="10466" y="4144"/>
                    <a:pt x="10454" y="4144"/>
                  </a:cubicBezTo>
                  <a:lnTo>
                    <a:pt x="10466" y="4144"/>
                  </a:lnTo>
                  <a:cubicBezTo>
                    <a:pt x="10466" y="4144"/>
                    <a:pt x="10466" y="4144"/>
                    <a:pt x="10466" y="4132"/>
                  </a:cubicBezTo>
                  <a:lnTo>
                    <a:pt x="10454" y="4132"/>
                  </a:lnTo>
                  <a:lnTo>
                    <a:pt x="10466" y="4120"/>
                  </a:lnTo>
                  <a:lnTo>
                    <a:pt x="10454" y="4120"/>
                  </a:lnTo>
                  <a:cubicBezTo>
                    <a:pt x="10454" y="4120"/>
                    <a:pt x="10442" y="4120"/>
                    <a:pt x="10442" y="4108"/>
                  </a:cubicBezTo>
                  <a:cubicBezTo>
                    <a:pt x="10442" y="4096"/>
                    <a:pt x="10442" y="4096"/>
                    <a:pt x="10442" y="4096"/>
                  </a:cubicBezTo>
                  <a:cubicBezTo>
                    <a:pt x="10454" y="4096"/>
                    <a:pt x="10454" y="4084"/>
                    <a:pt x="10466" y="4084"/>
                  </a:cubicBezTo>
                  <a:lnTo>
                    <a:pt x="10442" y="4084"/>
                  </a:lnTo>
                  <a:cubicBezTo>
                    <a:pt x="10442" y="4084"/>
                    <a:pt x="10442" y="4084"/>
                    <a:pt x="10442" y="4073"/>
                  </a:cubicBezTo>
                  <a:lnTo>
                    <a:pt x="10454" y="4073"/>
                  </a:lnTo>
                  <a:cubicBezTo>
                    <a:pt x="10466" y="4073"/>
                    <a:pt x="10466" y="4084"/>
                    <a:pt x="10466" y="4084"/>
                  </a:cubicBezTo>
                  <a:lnTo>
                    <a:pt x="10478" y="4096"/>
                  </a:lnTo>
                  <a:cubicBezTo>
                    <a:pt x="10478" y="4096"/>
                    <a:pt x="10478" y="4084"/>
                    <a:pt x="10478" y="4084"/>
                  </a:cubicBezTo>
                  <a:cubicBezTo>
                    <a:pt x="10478" y="4073"/>
                    <a:pt x="10466" y="4073"/>
                    <a:pt x="10466" y="4073"/>
                  </a:cubicBezTo>
                  <a:cubicBezTo>
                    <a:pt x="10466" y="4061"/>
                    <a:pt x="10466" y="4061"/>
                    <a:pt x="10466" y="4049"/>
                  </a:cubicBezTo>
                  <a:cubicBezTo>
                    <a:pt x="10466" y="4040"/>
                    <a:pt x="10466" y="4032"/>
                    <a:pt x="10470" y="4032"/>
                  </a:cubicBezTo>
                  <a:cubicBezTo>
                    <a:pt x="10472" y="4032"/>
                    <a:pt x="10475" y="4033"/>
                    <a:pt x="10478" y="4037"/>
                  </a:cubicBezTo>
                  <a:lnTo>
                    <a:pt x="10478" y="4049"/>
                  </a:lnTo>
                  <a:lnTo>
                    <a:pt x="10490" y="4073"/>
                  </a:lnTo>
                  <a:cubicBezTo>
                    <a:pt x="10490" y="4049"/>
                    <a:pt x="10466" y="3989"/>
                    <a:pt x="10466" y="3942"/>
                  </a:cubicBezTo>
                  <a:lnTo>
                    <a:pt x="10466" y="3942"/>
                  </a:lnTo>
                  <a:cubicBezTo>
                    <a:pt x="10478" y="3965"/>
                    <a:pt x="10490" y="4001"/>
                    <a:pt x="10502" y="4037"/>
                  </a:cubicBezTo>
                  <a:lnTo>
                    <a:pt x="10514" y="4025"/>
                  </a:lnTo>
                  <a:lnTo>
                    <a:pt x="10526" y="4061"/>
                  </a:lnTo>
                  <a:cubicBezTo>
                    <a:pt x="10526" y="4050"/>
                    <a:pt x="10517" y="4023"/>
                    <a:pt x="10522" y="4023"/>
                  </a:cubicBezTo>
                  <a:lnTo>
                    <a:pt x="10522" y="4023"/>
                  </a:lnTo>
                  <a:cubicBezTo>
                    <a:pt x="10523" y="4023"/>
                    <a:pt x="10524" y="4023"/>
                    <a:pt x="10526" y="4025"/>
                  </a:cubicBezTo>
                  <a:cubicBezTo>
                    <a:pt x="10538" y="4061"/>
                    <a:pt x="10550" y="4049"/>
                    <a:pt x="10562" y="4096"/>
                  </a:cubicBezTo>
                  <a:cubicBezTo>
                    <a:pt x="10563" y="4097"/>
                    <a:pt x="10563" y="4098"/>
                    <a:pt x="10564" y="4098"/>
                  </a:cubicBezTo>
                  <a:cubicBezTo>
                    <a:pt x="10566" y="4098"/>
                    <a:pt x="10564" y="4089"/>
                    <a:pt x="10562" y="4081"/>
                  </a:cubicBezTo>
                  <a:lnTo>
                    <a:pt x="10562" y="4081"/>
                  </a:lnTo>
                  <a:cubicBezTo>
                    <a:pt x="10562" y="4066"/>
                    <a:pt x="10561" y="4064"/>
                    <a:pt x="10560" y="4064"/>
                  </a:cubicBezTo>
                  <a:cubicBezTo>
                    <a:pt x="10559" y="4064"/>
                    <a:pt x="10558" y="4064"/>
                    <a:pt x="10556" y="4064"/>
                  </a:cubicBezTo>
                  <a:cubicBezTo>
                    <a:pt x="10555" y="4064"/>
                    <a:pt x="10553" y="4064"/>
                    <a:pt x="10550" y="4061"/>
                  </a:cubicBezTo>
                  <a:cubicBezTo>
                    <a:pt x="10526" y="4013"/>
                    <a:pt x="10550" y="4037"/>
                    <a:pt x="10550" y="4013"/>
                  </a:cubicBezTo>
                  <a:cubicBezTo>
                    <a:pt x="10538" y="3989"/>
                    <a:pt x="10538" y="3930"/>
                    <a:pt x="10514" y="3882"/>
                  </a:cubicBezTo>
                  <a:lnTo>
                    <a:pt x="10526" y="3882"/>
                  </a:lnTo>
                  <a:cubicBezTo>
                    <a:pt x="10520" y="3865"/>
                    <a:pt x="10517" y="3860"/>
                    <a:pt x="10514" y="3860"/>
                  </a:cubicBezTo>
                  <a:cubicBezTo>
                    <a:pt x="10508" y="3860"/>
                    <a:pt x="10508" y="3887"/>
                    <a:pt x="10503" y="3887"/>
                  </a:cubicBezTo>
                  <a:cubicBezTo>
                    <a:pt x="10500" y="3887"/>
                    <a:pt x="10496" y="3880"/>
                    <a:pt x="10490" y="3858"/>
                  </a:cubicBezTo>
                  <a:cubicBezTo>
                    <a:pt x="10485" y="3858"/>
                    <a:pt x="10482" y="3860"/>
                    <a:pt x="10479" y="3860"/>
                  </a:cubicBezTo>
                  <a:cubicBezTo>
                    <a:pt x="10474" y="3860"/>
                    <a:pt x="10469" y="3856"/>
                    <a:pt x="10454" y="3834"/>
                  </a:cubicBezTo>
                  <a:lnTo>
                    <a:pt x="10454" y="3834"/>
                  </a:lnTo>
                  <a:lnTo>
                    <a:pt x="10478" y="3906"/>
                  </a:lnTo>
                  <a:cubicBezTo>
                    <a:pt x="10466" y="3894"/>
                    <a:pt x="10454" y="3858"/>
                    <a:pt x="10454" y="3846"/>
                  </a:cubicBezTo>
                  <a:lnTo>
                    <a:pt x="10442" y="3846"/>
                  </a:lnTo>
                  <a:cubicBezTo>
                    <a:pt x="10442" y="3834"/>
                    <a:pt x="10431" y="3834"/>
                    <a:pt x="10442" y="3823"/>
                  </a:cubicBezTo>
                  <a:cubicBezTo>
                    <a:pt x="10432" y="3812"/>
                    <a:pt x="10427" y="3809"/>
                    <a:pt x="10424" y="3809"/>
                  </a:cubicBezTo>
                  <a:lnTo>
                    <a:pt x="10424" y="3809"/>
                  </a:lnTo>
                  <a:cubicBezTo>
                    <a:pt x="10421" y="3809"/>
                    <a:pt x="10424" y="3816"/>
                    <a:pt x="10431" y="3823"/>
                  </a:cubicBezTo>
                  <a:cubicBezTo>
                    <a:pt x="10431" y="3846"/>
                    <a:pt x="10431" y="3846"/>
                    <a:pt x="10419" y="3846"/>
                  </a:cubicBezTo>
                  <a:cubicBezTo>
                    <a:pt x="10419" y="3858"/>
                    <a:pt x="10442" y="3894"/>
                    <a:pt x="10442" y="3906"/>
                  </a:cubicBezTo>
                  <a:cubicBezTo>
                    <a:pt x="10419" y="3894"/>
                    <a:pt x="10419" y="3906"/>
                    <a:pt x="10383" y="3858"/>
                  </a:cubicBezTo>
                  <a:cubicBezTo>
                    <a:pt x="10383" y="3846"/>
                    <a:pt x="10371" y="3823"/>
                    <a:pt x="10371" y="3823"/>
                  </a:cubicBezTo>
                  <a:cubicBezTo>
                    <a:pt x="10369" y="3821"/>
                    <a:pt x="10368" y="3820"/>
                    <a:pt x="10367" y="3820"/>
                  </a:cubicBezTo>
                  <a:lnTo>
                    <a:pt x="10367" y="3820"/>
                  </a:lnTo>
                  <a:cubicBezTo>
                    <a:pt x="10362" y="3820"/>
                    <a:pt x="10373" y="3850"/>
                    <a:pt x="10383" y="3870"/>
                  </a:cubicBezTo>
                  <a:cubicBezTo>
                    <a:pt x="10383" y="3870"/>
                    <a:pt x="10383" y="3870"/>
                    <a:pt x="10371" y="3882"/>
                  </a:cubicBezTo>
                  <a:cubicBezTo>
                    <a:pt x="10371" y="3858"/>
                    <a:pt x="10359" y="3846"/>
                    <a:pt x="10359" y="3846"/>
                  </a:cubicBezTo>
                  <a:cubicBezTo>
                    <a:pt x="10359" y="3834"/>
                    <a:pt x="10347" y="3834"/>
                    <a:pt x="10347" y="3834"/>
                  </a:cubicBezTo>
                  <a:lnTo>
                    <a:pt x="10347" y="3834"/>
                  </a:lnTo>
                  <a:cubicBezTo>
                    <a:pt x="10359" y="3882"/>
                    <a:pt x="10347" y="3858"/>
                    <a:pt x="10347" y="3882"/>
                  </a:cubicBezTo>
                  <a:cubicBezTo>
                    <a:pt x="10353" y="3888"/>
                    <a:pt x="10356" y="3891"/>
                    <a:pt x="10358" y="3891"/>
                  </a:cubicBezTo>
                  <a:cubicBezTo>
                    <a:pt x="10359" y="3891"/>
                    <a:pt x="10359" y="3888"/>
                    <a:pt x="10359" y="3882"/>
                  </a:cubicBezTo>
                  <a:cubicBezTo>
                    <a:pt x="10368" y="3909"/>
                    <a:pt x="10370" y="3942"/>
                    <a:pt x="10366" y="3942"/>
                  </a:cubicBezTo>
                  <a:cubicBezTo>
                    <a:pt x="10364" y="3942"/>
                    <a:pt x="10362" y="3939"/>
                    <a:pt x="10359" y="3930"/>
                  </a:cubicBezTo>
                  <a:cubicBezTo>
                    <a:pt x="10359" y="3906"/>
                    <a:pt x="10335" y="3882"/>
                    <a:pt x="10347" y="3870"/>
                  </a:cubicBezTo>
                  <a:cubicBezTo>
                    <a:pt x="10339" y="3857"/>
                    <a:pt x="10335" y="3852"/>
                    <a:pt x="10334" y="3852"/>
                  </a:cubicBezTo>
                  <a:lnTo>
                    <a:pt x="10334" y="3852"/>
                  </a:lnTo>
                  <a:cubicBezTo>
                    <a:pt x="10330" y="3852"/>
                    <a:pt x="10348" y="3897"/>
                    <a:pt x="10341" y="3897"/>
                  </a:cubicBezTo>
                  <a:cubicBezTo>
                    <a:pt x="10339" y="3897"/>
                    <a:pt x="10338" y="3896"/>
                    <a:pt x="10335" y="3894"/>
                  </a:cubicBezTo>
                  <a:lnTo>
                    <a:pt x="10323" y="3870"/>
                  </a:lnTo>
                  <a:cubicBezTo>
                    <a:pt x="10312" y="3836"/>
                    <a:pt x="10322" y="3856"/>
                    <a:pt x="10313" y="3837"/>
                  </a:cubicBezTo>
                  <a:lnTo>
                    <a:pt x="10313" y="3837"/>
                  </a:lnTo>
                  <a:cubicBezTo>
                    <a:pt x="10318" y="3822"/>
                    <a:pt x="10335" y="3817"/>
                    <a:pt x="10335" y="3787"/>
                  </a:cubicBezTo>
                  <a:lnTo>
                    <a:pt x="10300" y="3775"/>
                  </a:lnTo>
                  <a:cubicBezTo>
                    <a:pt x="10288" y="3823"/>
                    <a:pt x="10228" y="3787"/>
                    <a:pt x="10240" y="3882"/>
                  </a:cubicBezTo>
                  <a:cubicBezTo>
                    <a:pt x="10240" y="3882"/>
                    <a:pt x="10240" y="3882"/>
                    <a:pt x="10240" y="3906"/>
                  </a:cubicBezTo>
                  <a:lnTo>
                    <a:pt x="10240" y="3918"/>
                  </a:lnTo>
                  <a:cubicBezTo>
                    <a:pt x="10228" y="3894"/>
                    <a:pt x="10216" y="3894"/>
                    <a:pt x="10192" y="3870"/>
                  </a:cubicBezTo>
                  <a:lnTo>
                    <a:pt x="10192" y="3870"/>
                  </a:lnTo>
                  <a:cubicBezTo>
                    <a:pt x="10204" y="3882"/>
                    <a:pt x="10204" y="3882"/>
                    <a:pt x="10216" y="3906"/>
                  </a:cubicBezTo>
                  <a:cubicBezTo>
                    <a:pt x="10225" y="3942"/>
                    <a:pt x="10234" y="3958"/>
                    <a:pt x="10233" y="3958"/>
                  </a:cubicBezTo>
                  <a:cubicBezTo>
                    <a:pt x="10232" y="3958"/>
                    <a:pt x="10231" y="3956"/>
                    <a:pt x="10228" y="3953"/>
                  </a:cubicBezTo>
                  <a:cubicBezTo>
                    <a:pt x="10221" y="3939"/>
                    <a:pt x="10218" y="3933"/>
                    <a:pt x="10214" y="3926"/>
                  </a:cubicBezTo>
                  <a:lnTo>
                    <a:pt x="10214" y="3926"/>
                  </a:lnTo>
                  <a:cubicBezTo>
                    <a:pt x="10216" y="3934"/>
                    <a:pt x="10216" y="3942"/>
                    <a:pt x="10216" y="3942"/>
                  </a:cubicBezTo>
                  <a:cubicBezTo>
                    <a:pt x="10204" y="3930"/>
                    <a:pt x="10192" y="3930"/>
                    <a:pt x="10181" y="3906"/>
                  </a:cubicBezTo>
                  <a:cubicBezTo>
                    <a:pt x="10181" y="3902"/>
                    <a:pt x="10182" y="3901"/>
                    <a:pt x="10184" y="3901"/>
                  </a:cubicBezTo>
                  <a:cubicBezTo>
                    <a:pt x="10187" y="3901"/>
                    <a:pt x="10192" y="3906"/>
                    <a:pt x="10192" y="3906"/>
                  </a:cubicBezTo>
                  <a:cubicBezTo>
                    <a:pt x="10192" y="3894"/>
                    <a:pt x="10181" y="3882"/>
                    <a:pt x="10169" y="3870"/>
                  </a:cubicBezTo>
                  <a:cubicBezTo>
                    <a:pt x="10157" y="3858"/>
                    <a:pt x="10157" y="3834"/>
                    <a:pt x="10157" y="3823"/>
                  </a:cubicBezTo>
                  <a:cubicBezTo>
                    <a:pt x="10145" y="3846"/>
                    <a:pt x="10157" y="3906"/>
                    <a:pt x="10157" y="3930"/>
                  </a:cubicBezTo>
                  <a:cubicBezTo>
                    <a:pt x="10149" y="3922"/>
                    <a:pt x="10135" y="3892"/>
                    <a:pt x="10131" y="3881"/>
                  </a:cubicBezTo>
                  <a:lnTo>
                    <a:pt x="10131" y="3881"/>
                  </a:lnTo>
                  <a:cubicBezTo>
                    <a:pt x="10132" y="3881"/>
                    <a:pt x="10132" y="3881"/>
                    <a:pt x="10133" y="3882"/>
                  </a:cubicBezTo>
                  <a:cubicBezTo>
                    <a:pt x="10131" y="3878"/>
                    <a:pt x="10130" y="3876"/>
                    <a:pt x="10130" y="3876"/>
                  </a:cubicBezTo>
                  <a:lnTo>
                    <a:pt x="10130" y="3876"/>
                  </a:lnTo>
                  <a:cubicBezTo>
                    <a:pt x="10129" y="3876"/>
                    <a:pt x="10130" y="3878"/>
                    <a:pt x="10131" y="3881"/>
                  </a:cubicBezTo>
                  <a:lnTo>
                    <a:pt x="10131" y="3881"/>
                  </a:lnTo>
                  <a:cubicBezTo>
                    <a:pt x="10131" y="3881"/>
                    <a:pt x="10131" y="3881"/>
                    <a:pt x="10131" y="3881"/>
                  </a:cubicBezTo>
                  <a:lnTo>
                    <a:pt x="10131" y="3881"/>
                  </a:lnTo>
                  <a:cubicBezTo>
                    <a:pt x="10125" y="3881"/>
                    <a:pt x="10129" y="3920"/>
                    <a:pt x="10131" y="3941"/>
                  </a:cubicBezTo>
                  <a:lnTo>
                    <a:pt x="10131" y="3941"/>
                  </a:lnTo>
                  <a:cubicBezTo>
                    <a:pt x="10085" y="3930"/>
                    <a:pt x="10061" y="3941"/>
                    <a:pt x="10002" y="3894"/>
                  </a:cubicBezTo>
                  <a:lnTo>
                    <a:pt x="10002" y="3894"/>
                  </a:lnTo>
                  <a:lnTo>
                    <a:pt x="10026" y="3965"/>
                  </a:lnTo>
                  <a:lnTo>
                    <a:pt x="10002" y="3930"/>
                  </a:lnTo>
                  <a:cubicBezTo>
                    <a:pt x="9993" y="3925"/>
                    <a:pt x="9985" y="3923"/>
                    <a:pt x="9978" y="3923"/>
                  </a:cubicBezTo>
                  <a:cubicBezTo>
                    <a:pt x="9949" y="3923"/>
                    <a:pt x="9938" y="3958"/>
                    <a:pt x="9919" y="3977"/>
                  </a:cubicBezTo>
                  <a:cubicBezTo>
                    <a:pt x="9917" y="3979"/>
                    <a:pt x="9916" y="3979"/>
                    <a:pt x="9915" y="3979"/>
                  </a:cubicBezTo>
                  <a:cubicBezTo>
                    <a:pt x="9904" y="3979"/>
                    <a:pt x="9893" y="3940"/>
                    <a:pt x="9883" y="3930"/>
                  </a:cubicBezTo>
                  <a:cubicBezTo>
                    <a:pt x="9859" y="3930"/>
                    <a:pt x="9883" y="4001"/>
                    <a:pt x="9871" y="4025"/>
                  </a:cubicBezTo>
                  <a:cubicBezTo>
                    <a:pt x="9859" y="4001"/>
                    <a:pt x="9847" y="3953"/>
                    <a:pt x="9835" y="3953"/>
                  </a:cubicBezTo>
                  <a:lnTo>
                    <a:pt x="9835" y="3953"/>
                  </a:lnTo>
                  <a:cubicBezTo>
                    <a:pt x="9835" y="3973"/>
                    <a:pt x="9843" y="3992"/>
                    <a:pt x="9840" y="3992"/>
                  </a:cubicBezTo>
                  <a:cubicBezTo>
                    <a:pt x="9839" y="3992"/>
                    <a:pt x="9837" y="3991"/>
                    <a:pt x="9835" y="3989"/>
                  </a:cubicBezTo>
                  <a:lnTo>
                    <a:pt x="9835" y="3977"/>
                  </a:lnTo>
                  <a:cubicBezTo>
                    <a:pt x="9831" y="3968"/>
                    <a:pt x="9828" y="3966"/>
                    <a:pt x="9826" y="3966"/>
                  </a:cubicBezTo>
                  <a:cubicBezTo>
                    <a:pt x="9823" y="3966"/>
                    <a:pt x="9821" y="3969"/>
                    <a:pt x="9818" y="3969"/>
                  </a:cubicBezTo>
                  <a:cubicBezTo>
                    <a:pt x="9816" y="3969"/>
                    <a:pt x="9814" y="3968"/>
                    <a:pt x="9811" y="3965"/>
                  </a:cubicBezTo>
                  <a:cubicBezTo>
                    <a:pt x="9788" y="3977"/>
                    <a:pt x="9788" y="4025"/>
                    <a:pt x="9811" y="4096"/>
                  </a:cubicBezTo>
                  <a:cubicBezTo>
                    <a:pt x="9788" y="4096"/>
                    <a:pt x="9776" y="4037"/>
                    <a:pt x="9776" y="4025"/>
                  </a:cubicBezTo>
                  <a:lnTo>
                    <a:pt x="9776" y="4025"/>
                  </a:lnTo>
                  <a:cubicBezTo>
                    <a:pt x="9778" y="4027"/>
                    <a:pt x="9779" y="4028"/>
                    <a:pt x="9780" y="4028"/>
                  </a:cubicBezTo>
                  <a:cubicBezTo>
                    <a:pt x="9783" y="4028"/>
                    <a:pt x="9774" y="4009"/>
                    <a:pt x="9764" y="3989"/>
                  </a:cubicBezTo>
                  <a:cubicBezTo>
                    <a:pt x="9764" y="4001"/>
                    <a:pt x="9764" y="4010"/>
                    <a:pt x="9761" y="4010"/>
                  </a:cubicBezTo>
                  <a:cubicBezTo>
                    <a:pt x="9758" y="4010"/>
                    <a:pt x="9752" y="4001"/>
                    <a:pt x="9740" y="3977"/>
                  </a:cubicBezTo>
                  <a:cubicBezTo>
                    <a:pt x="9740" y="3988"/>
                    <a:pt x="9730" y="3989"/>
                    <a:pt x="9737" y="4015"/>
                  </a:cubicBezTo>
                  <a:lnTo>
                    <a:pt x="9737" y="4015"/>
                  </a:lnTo>
                  <a:cubicBezTo>
                    <a:pt x="9737" y="4015"/>
                    <a:pt x="9737" y="4015"/>
                    <a:pt x="9737" y="4015"/>
                  </a:cubicBezTo>
                  <a:lnTo>
                    <a:pt x="9737" y="4015"/>
                  </a:lnTo>
                  <a:cubicBezTo>
                    <a:pt x="9740" y="4015"/>
                    <a:pt x="9752" y="4032"/>
                    <a:pt x="9752" y="4049"/>
                  </a:cubicBezTo>
                  <a:cubicBezTo>
                    <a:pt x="9748" y="4045"/>
                    <a:pt x="9744" y="4045"/>
                    <a:pt x="9740" y="4045"/>
                  </a:cubicBezTo>
                  <a:lnTo>
                    <a:pt x="9740" y="4045"/>
                  </a:lnTo>
                  <a:cubicBezTo>
                    <a:pt x="9731" y="4045"/>
                    <a:pt x="9720" y="4045"/>
                    <a:pt x="9704" y="4013"/>
                  </a:cubicBezTo>
                  <a:cubicBezTo>
                    <a:pt x="9669" y="4037"/>
                    <a:pt x="9621" y="4049"/>
                    <a:pt x="9573" y="4073"/>
                  </a:cubicBezTo>
                  <a:cubicBezTo>
                    <a:pt x="9585" y="4096"/>
                    <a:pt x="9585" y="4084"/>
                    <a:pt x="9597" y="4096"/>
                  </a:cubicBezTo>
                  <a:cubicBezTo>
                    <a:pt x="9597" y="4107"/>
                    <a:pt x="9595" y="4111"/>
                    <a:pt x="9592" y="4111"/>
                  </a:cubicBezTo>
                  <a:cubicBezTo>
                    <a:pt x="9589" y="4111"/>
                    <a:pt x="9584" y="4106"/>
                    <a:pt x="9583" y="4106"/>
                  </a:cubicBezTo>
                  <a:lnTo>
                    <a:pt x="9583" y="4106"/>
                  </a:lnTo>
                  <a:cubicBezTo>
                    <a:pt x="9581" y="4106"/>
                    <a:pt x="9581" y="4109"/>
                    <a:pt x="9585" y="4120"/>
                  </a:cubicBezTo>
                  <a:lnTo>
                    <a:pt x="9573" y="4084"/>
                  </a:lnTo>
                  <a:cubicBezTo>
                    <a:pt x="9561" y="4096"/>
                    <a:pt x="9573" y="4144"/>
                    <a:pt x="9573" y="4180"/>
                  </a:cubicBezTo>
                  <a:cubicBezTo>
                    <a:pt x="9561" y="4144"/>
                    <a:pt x="9549" y="4156"/>
                    <a:pt x="9549" y="4132"/>
                  </a:cubicBezTo>
                  <a:cubicBezTo>
                    <a:pt x="9549" y="4133"/>
                    <a:pt x="9549" y="4133"/>
                    <a:pt x="9549" y="4133"/>
                  </a:cubicBezTo>
                  <a:cubicBezTo>
                    <a:pt x="9543" y="4133"/>
                    <a:pt x="9479" y="4034"/>
                    <a:pt x="9477" y="4034"/>
                  </a:cubicBezTo>
                  <a:lnTo>
                    <a:pt x="9477" y="4034"/>
                  </a:lnTo>
                  <a:cubicBezTo>
                    <a:pt x="9477" y="4034"/>
                    <a:pt x="9477" y="4035"/>
                    <a:pt x="9478" y="4037"/>
                  </a:cubicBezTo>
                  <a:lnTo>
                    <a:pt x="9549" y="4168"/>
                  </a:lnTo>
                  <a:cubicBezTo>
                    <a:pt x="9555" y="4174"/>
                    <a:pt x="9555" y="4174"/>
                    <a:pt x="9554" y="4174"/>
                  </a:cubicBezTo>
                  <a:cubicBezTo>
                    <a:pt x="9552" y="4174"/>
                    <a:pt x="9549" y="4174"/>
                    <a:pt x="9549" y="4180"/>
                  </a:cubicBezTo>
                  <a:cubicBezTo>
                    <a:pt x="9538" y="4156"/>
                    <a:pt x="9514" y="4132"/>
                    <a:pt x="9502" y="4132"/>
                  </a:cubicBezTo>
                  <a:cubicBezTo>
                    <a:pt x="9490" y="4108"/>
                    <a:pt x="9502" y="4108"/>
                    <a:pt x="9502" y="4108"/>
                  </a:cubicBezTo>
                  <a:cubicBezTo>
                    <a:pt x="9478" y="4049"/>
                    <a:pt x="9466" y="4073"/>
                    <a:pt x="9454" y="4025"/>
                  </a:cubicBezTo>
                  <a:lnTo>
                    <a:pt x="9454" y="4025"/>
                  </a:lnTo>
                  <a:cubicBezTo>
                    <a:pt x="9442" y="4037"/>
                    <a:pt x="9466" y="4049"/>
                    <a:pt x="9478" y="4073"/>
                  </a:cubicBezTo>
                  <a:lnTo>
                    <a:pt x="9454" y="4073"/>
                  </a:lnTo>
                  <a:lnTo>
                    <a:pt x="9478" y="4084"/>
                  </a:lnTo>
                  <a:cubicBezTo>
                    <a:pt x="9478" y="4094"/>
                    <a:pt x="9486" y="4127"/>
                    <a:pt x="9476" y="4127"/>
                  </a:cubicBezTo>
                  <a:cubicBezTo>
                    <a:pt x="9474" y="4127"/>
                    <a:pt x="9471" y="4125"/>
                    <a:pt x="9466" y="4120"/>
                  </a:cubicBezTo>
                  <a:lnTo>
                    <a:pt x="9466" y="4120"/>
                  </a:lnTo>
                  <a:lnTo>
                    <a:pt x="9490" y="4180"/>
                  </a:lnTo>
                  <a:cubicBezTo>
                    <a:pt x="9482" y="4163"/>
                    <a:pt x="9478" y="4158"/>
                    <a:pt x="9476" y="4158"/>
                  </a:cubicBezTo>
                  <a:cubicBezTo>
                    <a:pt x="9472" y="4158"/>
                    <a:pt x="9473" y="4170"/>
                    <a:pt x="9469" y="4170"/>
                  </a:cubicBezTo>
                  <a:cubicBezTo>
                    <a:pt x="9469" y="4170"/>
                    <a:pt x="9468" y="4169"/>
                    <a:pt x="9466" y="4168"/>
                  </a:cubicBezTo>
                  <a:lnTo>
                    <a:pt x="9454" y="4144"/>
                  </a:lnTo>
                  <a:cubicBezTo>
                    <a:pt x="9442" y="4144"/>
                    <a:pt x="9442" y="4132"/>
                    <a:pt x="9430" y="4120"/>
                  </a:cubicBezTo>
                  <a:cubicBezTo>
                    <a:pt x="9423" y="4109"/>
                    <a:pt x="9421" y="4106"/>
                    <a:pt x="9422" y="4106"/>
                  </a:cubicBezTo>
                  <a:lnTo>
                    <a:pt x="9422" y="4106"/>
                  </a:lnTo>
                  <a:cubicBezTo>
                    <a:pt x="9423" y="4106"/>
                    <a:pt x="9426" y="4111"/>
                    <a:pt x="9427" y="4111"/>
                  </a:cubicBezTo>
                  <a:cubicBezTo>
                    <a:pt x="9428" y="4111"/>
                    <a:pt x="9426" y="4107"/>
                    <a:pt x="9419" y="4096"/>
                  </a:cubicBezTo>
                  <a:lnTo>
                    <a:pt x="9407" y="4084"/>
                  </a:lnTo>
                  <a:lnTo>
                    <a:pt x="9407" y="4084"/>
                  </a:lnTo>
                  <a:cubicBezTo>
                    <a:pt x="9419" y="4108"/>
                    <a:pt x="9419" y="4132"/>
                    <a:pt x="9442" y="4144"/>
                  </a:cubicBezTo>
                  <a:cubicBezTo>
                    <a:pt x="9454" y="4192"/>
                    <a:pt x="9466" y="4227"/>
                    <a:pt x="9454" y="4239"/>
                  </a:cubicBezTo>
                  <a:cubicBezTo>
                    <a:pt x="9419" y="4204"/>
                    <a:pt x="9442" y="4192"/>
                    <a:pt x="9419" y="4156"/>
                  </a:cubicBezTo>
                  <a:cubicBezTo>
                    <a:pt x="9417" y="4155"/>
                    <a:pt x="9416" y="4155"/>
                    <a:pt x="9414" y="4155"/>
                  </a:cubicBezTo>
                  <a:cubicBezTo>
                    <a:pt x="9389" y="4155"/>
                    <a:pt x="9453" y="4275"/>
                    <a:pt x="9430" y="4275"/>
                  </a:cubicBezTo>
                  <a:cubicBezTo>
                    <a:pt x="9429" y="4273"/>
                    <a:pt x="9428" y="4273"/>
                    <a:pt x="9427" y="4273"/>
                  </a:cubicBezTo>
                  <a:lnTo>
                    <a:pt x="9427" y="4273"/>
                  </a:lnTo>
                  <a:cubicBezTo>
                    <a:pt x="9421" y="4273"/>
                    <a:pt x="9429" y="4300"/>
                    <a:pt x="9419" y="4311"/>
                  </a:cubicBezTo>
                  <a:cubicBezTo>
                    <a:pt x="9407" y="4287"/>
                    <a:pt x="9395" y="4287"/>
                    <a:pt x="9383" y="4263"/>
                  </a:cubicBezTo>
                  <a:lnTo>
                    <a:pt x="9371" y="4239"/>
                  </a:lnTo>
                  <a:cubicBezTo>
                    <a:pt x="9371" y="4239"/>
                    <a:pt x="9362" y="4239"/>
                    <a:pt x="9353" y="4225"/>
                  </a:cubicBezTo>
                  <a:lnTo>
                    <a:pt x="9353" y="4225"/>
                  </a:lnTo>
                  <a:cubicBezTo>
                    <a:pt x="9367" y="4253"/>
                    <a:pt x="9347" y="4265"/>
                    <a:pt x="9347" y="4287"/>
                  </a:cubicBezTo>
                  <a:lnTo>
                    <a:pt x="9371" y="4311"/>
                  </a:lnTo>
                  <a:cubicBezTo>
                    <a:pt x="9371" y="4330"/>
                    <a:pt x="9371" y="4350"/>
                    <a:pt x="9364" y="4350"/>
                  </a:cubicBezTo>
                  <a:cubicBezTo>
                    <a:pt x="9363" y="4350"/>
                    <a:pt x="9361" y="4349"/>
                    <a:pt x="9359" y="4346"/>
                  </a:cubicBezTo>
                  <a:lnTo>
                    <a:pt x="9359" y="4346"/>
                  </a:lnTo>
                  <a:cubicBezTo>
                    <a:pt x="9347" y="4370"/>
                    <a:pt x="9371" y="4394"/>
                    <a:pt x="9383" y="4430"/>
                  </a:cubicBezTo>
                  <a:cubicBezTo>
                    <a:pt x="9359" y="4406"/>
                    <a:pt x="9335" y="4370"/>
                    <a:pt x="9323" y="4334"/>
                  </a:cubicBezTo>
                  <a:lnTo>
                    <a:pt x="9323" y="4334"/>
                  </a:lnTo>
                  <a:cubicBezTo>
                    <a:pt x="9329" y="4346"/>
                    <a:pt x="9332" y="4349"/>
                    <a:pt x="9335" y="4349"/>
                  </a:cubicBezTo>
                  <a:cubicBezTo>
                    <a:pt x="9338" y="4349"/>
                    <a:pt x="9341" y="4346"/>
                    <a:pt x="9347" y="4346"/>
                  </a:cubicBezTo>
                  <a:cubicBezTo>
                    <a:pt x="9347" y="4313"/>
                    <a:pt x="9327" y="4250"/>
                    <a:pt x="9342" y="4250"/>
                  </a:cubicBezTo>
                  <a:cubicBezTo>
                    <a:pt x="9344" y="4250"/>
                    <a:pt x="9345" y="4250"/>
                    <a:pt x="9347" y="4251"/>
                  </a:cubicBezTo>
                  <a:cubicBezTo>
                    <a:pt x="9332" y="4225"/>
                    <a:pt x="9325" y="4216"/>
                    <a:pt x="9322" y="4216"/>
                  </a:cubicBezTo>
                  <a:lnTo>
                    <a:pt x="9322" y="4216"/>
                  </a:lnTo>
                  <a:cubicBezTo>
                    <a:pt x="9317" y="4216"/>
                    <a:pt x="9324" y="4243"/>
                    <a:pt x="9317" y="4243"/>
                  </a:cubicBezTo>
                  <a:cubicBezTo>
                    <a:pt x="9316" y="4243"/>
                    <a:pt x="9314" y="4242"/>
                    <a:pt x="9311" y="4239"/>
                  </a:cubicBezTo>
                  <a:cubicBezTo>
                    <a:pt x="9311" y="4227"/>
                    <a:pt x="9311" y="4227"/>
                    <a:pt x="9311" y="4227"/>
                  </a:cubicBezTo>
                  <a:cubicBezTo>
                    <a:pt x="9311" y="4215"/>
                    <a:pt x="9311" y="4204"/>
                    <a:pt x="9288" y="4156"/>
                  </a:cubicBezTo>
                  <a:lnTo>
                    <a:pt x="9288" y="4156"/>
                  </a:lnTo>
                  <a:cubicBezTo>
                    <a:pt x="9288" y="4166"/>
                    <a:pt x="9314" y="4220"/>
                    <a:pt x="9306" y="4220"/>
                  </a:cubicBezTo>
                  <a:cubicBezTo>
                    <a:pt x="9305" y="4220"/>
                    <a:pt x="9303" y="4219"/>
                    <a:pt x="9299" y="4215"/>
                  </a:cubicBezTo>
                  <a:cubicBezTo>
                    <a:pt x="9299" y="4219"/>
                    <a:pt x="9298" y="4221"/>
                    <a:pt x="9297" y="4221"/>
                  </a:cubicBezTo>
                  <a:cubicBezTo>
                    <a:pt x="9288" y="4221"/>
                    <a:pt x="9262" y="4180"/>
                    <a:pt x="9252" y="4180"/>
                  </a:cubicBezTo>
                  <a:lnTo>
                    <a:pt x="9252" y="4180"/>
                  </a:lnTo>
                  <a:cubicBezTo>
                    <a:pt x="9264" y="4215"/>
                    <a:pt x="9299" y="4275"/>
                    <a:pt x="9276" y="4275"/>
                  </a:cubicBezTo>
                  <a:lnTo>
                    <a:pt x="9264" y="4227"/>
                  </a:lnTo>
                  <a:lnTo>
                    <a:pt x="9264" y="4227"/>
                  </a:lnTo>
                  <a:cubicBezTo>
                    <a:pt x="9240" y="4227"/>
                    <a:pt x="9288" y="4287"/>
                    <a:pt x="9276" y="4299"/>
                  </a:cubicBezTo>
                  <a:cubicBezTo>
                    <a:pt x="9276" y="4299"/>
                    <a:pt x="9285" y="4336"/>
                    <a:pt x="9295" y="4336"/>
                  </a:cubicBezTo>
                  <a:cubicBezTo>
                    <a:pt x="9297" y="4336"/>
                    <a:pt x="9298" y="4336"/>
                    <a:pt x="9299" y="4334"/>
                  </a:cubicBezTo>
                  <a:lnTo>
                    <a:pt x="9299" y="4334"/>
                  </a:lnTo>
                  <a:cubicBezTo>
                    <a:pt x="9311" y="4358"/>
                    <a:pt x="9299" y="4370"/>
                    <a:pt x="9288" y="4370"/>
                  </a:cubicBezTo>
                  <a:cubicBezTo>
                    <a:pt x="9288" y="4370"/>
                    <a:pt x="9299" y="4382"/>
                    <a:pt x="9299" y="4394"/>
                  </a:cubicBezTo>
                  <a:cubicBezTo>
                    <a:pt x="9306" y="4398"/>
                    <a:pt x="9310" y="4400"/>
                    <a:pt x="9312" y="4400"/>
                  </a:cubicBezTo>
                  <a:cubicBezTo>
                    <a:pt x="9321" y="4400"/>
                    <a:pt x="9314" y="4382"/>
                    <a:pt x="9320" y="4382"/>
                  </a:cubicBezTo>
                  <a:lnTo>
                    <a:pt x="9320" y="4382"/>
                  </a:lnTo>
                  <a:cubicBezTo>
                    <a:pt x="9322" y="4382"/>
                    <a:pt x="9326" y="4385"/>
                    <a:pt x="9335" y="4394"/>
                  </a:cubicBezTo>
                  <a:lnTo>
                    <a:pt x="9311" y="4346"/>
                  </a:lnTo>
                  <a:lnTo>
                    <a:pt x="9311" y="4346"/>
                  </a:lnTo>
                  <a:cubicBezTo>
                    <a:pt x="9323" y="4358"/>
                    <a:pt x="9347" y="4394"/>
                    <a:pt x="9359" y="4418"/>
                  </a:cubicBezTo>
                  <a:cubicBezTo>
                    <a:pt x="9373" y="4435"/>
                    <a:pt x="9377" y="4441"/>
                    <a:pt x="9376" y="4441"/>
                  </a:cubicBezTo>
                  <a:cubicBezTo>
                    <a:pt x="9375" y="4441"/>
                    <a:pt x="9365" y="4431"/>
                    <a:pt x="9361" y="4431"/>
                  </a:cubicBezTo>
                  <a:lnTo>
                    <a:pt x="9361" y="4431"/>
                  </a:lnTo>
                  <a:cubicBezTo>
                    <a:pt x="9359" y="4431"/>
                    <a:pt x="9360" y="4436"/>
                    <a:pt x="9371" y="4454"/>
                  </a:cubicBezTo>
                  <a:lnTo>
                    <a:pt x="9371" y="4442"/>
                  </a:lnTo>
                  <a:cubicBezTo>
                    <a:pt x="9407" y="4489"/>
                    <a:pt x="9383" y="4489"/>
                    <a:pt x="9371" y="4489"/>
                  </a:cubicBezTo>
                  <a:cubicBezTo>
                    <a:pt x="9359" y="4477"/>
                    <a:pt x="9347" y="4477"/>
                    <a:pt x="9323" y="4442"/>
                  </a:cubicBezTo>
                  <a:lnTo>
                    <a:pt x="9323" y="4418"/>
                  </a:lnTo>
                  <a:cubicBezTo>
                    <a:pt x="9319" y="4413"/>
                    <a:pt x="9316" y="4411"/>
                    <a:pt x="9314" y="4411"/>
                  </a:cubicBezTo>
                  <a:lnTo>
                    <a:pt x="9314" y="4411"/>
                  </a:lnTo>
                  <a:cubicBezTo>
                    <a:pt x="9307" y="4411"/>
                    <a:pt x="9321" y="4444"/>
                    <a:pt x="9311" y="4454"/>
                  </a:cubicBezTo>
                  <a:cubicBezTo>
                    <a:pt x="9311" y="4442"/>
                    <a:pt x="9311" y="4442"/>
                    <a:pt x="9311" y="4442"/>
                  </a:cubicBezTo>
                  <a:lnTo>
                    <a:pt x="9299" y="4442"/>
                  </a:lnTo>
                  <a:cubicBezTo>
                    <a:pt x="9299" y="4442"/>
                    <a:pt x="9299" y="4457"/>
                    <a:pt x="9293" y="4457"/>
                  </a:cubicBezTo>
                  <a:cubicBezTo>
                    <a:pt x="9292" y="4457"/>
                    <a:pt x="9290" y="4456"/>
                    <a:pt x="9288" y="4454"/>
                  </a:cubicBezTo>
                  <a:lnTo>
                    <a:pt x="9288" y="4454"/>
                  </a:lnTo>
                  <a:lnTo>
                    <a:pt x="9299" y="4477"/>
                  </a:lnTo>
                  <a:lnTo>
                    <a:pt x="9299" y="4465"/>
                  </a:lnTo>
                  <a:cubicBezTo>
                    <a:pt x="9299" y="4465"/>
                    <a:pt x="9323" y="4477"/>
                    <a:pt x="9323" y="4501"/>
                  </a:cubicBezTo>
                  <a:cubicBezTo>
                    <a:pt x="9323" y="4506"/>
                    <a:pt x="9322" y="4508"/>
                    <a:pt x="9320" y="4508"/>
                  </a:cubicBezTo>
                  <a:cubicBezTo>
                    <a:pt x="9310" y="4508"/>
                    <a:pt x="9285" y="4473"/>
                    <a:pt x="9276" y="4454"/>
                  </a:cubicBezTo>
                  <a:cubicBezTo>
                    <a:pt x="9265" y="4433"/>
                    <a:pt x="9266" y="4428"/>
                    <a:pt x="9270" y="4428"/>
                  </a:cubicBezTo>
                  <a:cubicBezTo>
                    <a:pt x="9274" y="4428"/>
                    <a:pt x="9282" y="4432"/>
                    <a:pt x="9285" y="4432"/>
                  </a:cubicBezTo>
                  <a:cubicBezTo>
                    <a:pt x="9287" y="4432"/>
                    <a:pt x="9288" y="4432"/>
                    <a:pt x="9288" y="4430"/>
                  </a:cubicBezTo>
                  <a:cubicBezTo>
                    <a:pt x="9274" y="4412"/>
                    <a:pt x="9268" y="4408"/>
                    <a:pt x="9263" y="4408"/>
                  </a:cubicBezTo>
                  <a:cubicBezTo>
                    <a:pt x="9258" y="4408"/>
                    <a:pt x="9256" y="4413"/>
                    <a:pt x="9252" y="4413"/>
                  </a:cubicBezTo>
                  <a:cubicBezTo>
                    <a:pt x="9249" y="4413"/>
                    <a:pt x="9245" y="4411"/>
                    <a:pt x="9240" y="4406"/>
                  </a:cubicBezTo>
                  <a:cubicBezTo>
                    <a:pt x="9216" y="4358"/>
                    <a:pt x="9252" y="4394"/>
                    <a:pt x="9228" y="4358"/>
                  </a:cubicBezTo>
                  <a:cubicBezTo>
                    <a:pt x="9226" y="4357"/>
                    <a:pt x="9225" y="4356"/>
                    <a:pt x="9224" y="4356"/>
                  </a:cubicBezTo>
                  <a:lnTo>
                    <a:pt x="9224" y="4356"/>
                  </a:lnTo>
                  <a:cubicBezTo>
                    <a:pt x="9219" y="4356"/>
                    <a:pt x="9226" y="4382"/>
                    <a:pt x="9216" y="4382"/>
                  </a:cubicBezTo>
                  <a:cubicBezTo>
                    <a:pt x="9204" y="4358"/>
                    <a:pt x="9216" y="4346"/>
                    <a:pt x="9192" y="4323"/>
                  </a:cubicBezTo>
                  <a:lnTo>
                    <a:pt x="9180" y="4311"/>
                  </a:lnTo>
                  <a:cubicBezTo>
                    <a:pt x="9192" y="4299"/>
                    <a:pt x="9145" y="4251"/>
                    <a:pt x="9145" y="4227"/>
                  </a:cubicBezTo>
                  <a:cubicBezTo>
                    <a:pt x="9144" y="4226"/>
                    <a:pt x="9143" y="4226"/>
                    <a:pt x="9142" y="4226"/>
                  </a:cubicBezTo>
                  <a:lnTo>
                    <a:pt x="9142" y="4226"/>
                  </a:lnTo>
                  <a:cubicBezTo>
                    <a:pt x="9138" y="4226"/>
                    <a:pt x="9149" y="4257"/>
                    <a:pt x="9141" y="4257"/>
                  </a:cubicBezTo>
                  <a:cubicBezTo>
                    <a:pt x="9139" y="4257"/>
                    <a:pt x="9137" y="4255"/>
                    <a:pt x="9133" y="4251"/>
                  </a:cubicBezTo>
                  <a:lnTo>
                    <a:pt x="9133" y="4251"/>
                  </a:lnTo>
                  <a:cubicBezTo>
                    <a:pt x="9145" y="4275"/>
                    <a:pt x="9180" y="4299"/>
                    <a:pt x="9180" y="4323"/>
                  </a:cubicBezTo>
                  <a:lnTo>
                    <a:pt x="9168" y="4323"/>
                  </a:lnTo>
                  <a:cubicBezTo>
                    <a:pt x="9145" y="4299"/>
                    <a:pt x="9145" y="4263"/>
                    <a:pt x="9121" y="4251"/>
                  </a:cubicBezTo>
                  <a:lnTo>
                    <a:pt x="9121" y="4263"/>
                  </a:lnTo>
                  <a:cubicBezTo>
                    <a:pt x="9133" y="4287"/>
                    <a:pt x="9145" y="4287"/>
                    <a:pt x="9157" y="4311"/>
                  </a:cubicBezTo>
                  <a:cubicBezTo>
                    <a:pt x="9155" y="4310"/>
                    <a:pt x="9153" y="4309"/>
                    <a:pt x="9152" y="4309"/>
                  </a:cubicBezTo>
                  <a:lnTo>
                    <a:pt x="9152" y="4309"/>
                  </a:lnTo>
                  <a:cubicBezTo>
                    <a:pt x="9140" y="4309"/>
                    <a:pt x="9180" y="4372"/>
                    <a:pt x="9180" y="4394"/>
                  </a:cubicBezTo>
                  <a:cubicBezTo>
                    <a:pt x="9180" y="4394"/>
                    <a:pt x="9168" y="4394"/>
                    <a:pt x="9157" y="4382"/>
                  </a:cubicBezTo>
                  <a:lnTo>
                    <a:pt x="9157" y="4382"/>
                  </a:lnTo>
                  <a:cubicBezTo>
                    <a:pt x="9168" y="4430"/>
                    <a:pt x="9157" y="4442"/>
                    <a:pt x="9168" y="4489"/>
                  </a:cubicBezTo>
                  <a:cubicBezTo>
                    <a:pt x="9157" y="4454"/>
                    <a:pt x="9145" y="4442"/>
                    <a:pt x="9121" y="4418"/>
                  </a:cubicBezTo>
                  <a:cubicBezTo>
                    <a:pt x="9133" y="4406"/>
                    <a:pt x="9097" y="4358"/>
                    <a:pt x="9085" y="4334"/>
                  </a:cubicBezTo>
                  <a:lnTo>
                    <a:pt x="9085" y="4334"/>
                  </a:lnTo>
                  <a:cubicBezTo>
                    <a:pt x="9073" y="4346"/>
                    <a:pt x="9109" y="4394"/>
                    <a:pt x="9121" y="4406"/>
                  </a:cubicBezTo>
                  <a:cubicBezTo>
                    <a:pt x="9118" y="4405"/>
                    <a:pt x="9116" y="4404"/>
                    <a:pt x="9115" y="4404"/>
                  </a:cubicBezTo>
                  <a:cubicBezTo>
                    <a:pt x="9107" y="4404"/>
                    <a:pt x="9119" y="4425"/>
                    <a:pt x="9111" y="4425"/>
                  </a:cubicBezTo>
                  <a:cubicBezTo>
                    <a:pt x="9109" y="4425"/>
                    <a:pt x="9104" y="4423"/>
                    <a:pt x="9097" y="4418"/>
                  </a:cubicBezTo>
                  <a:cubicBezTo>
                    <a:pt x="9085" y="4406"/>
                    <a:pt x="9073" y="4370"/>
                    <a:pt x="9061" y="4346"/>
                  </a:cubicBezTo>
                  <a:lnTo>
                    <a:pt x="9061" y="4346"/>
                  </a:lnTo>
                  <a:cubicBezTo>
                    <a:pt x="9055" y="4353"/>
                    <a:pt x="9065" y="4368"/>
                    <a:pt x="9073" y="4382"/>
                  </a:cubicBezTo>
                  <a:lnTo>
                    <a:pt x="9073" y="4382"/>
                  </a:lnTo>
                  <a:cubicBezTo>
                    <a:pt x="9061" y="4383"/>
                    <a:pt x="9062" y="4406"/>
                    <a:pt x="9073" y="4430"/>
                  </a:cubicBezTo>
                  <a:cubicBezTo>
                    <a:pt x="9061" y="4410"/>
                    <a:pt x="9056" y="4405"/>
                    <a:pt x="9053" y="4405"/>
                  </a:cubicBezTo>
                  <a:cubicBezTo>
                    <a:pt x="9049" y="4405"/>
                    <a:pt x="9049" y="4412"/>
                    <a:pt x="9044" y="4412"/>
                  </a:cubicBezTo>
                  <a:cubicBezTo>
                    <a:pt x="9041" y="4412"/>
                    <a:pt x="9036" y="4408"/>
                    <a:pt x="9026" y="4394"/>
                  </a:cubicBezTo>
                  <a:lnTo>
                    <a:pt x="9026" y="4394"/>
                  </a:lnTo>
                  <a:cubicBezTo>
                    <a:pt x="9026" y="4418"/>
                    <a:pt x="9049" y="4418"/>
                    <a:pt x="9061" y="4442"/>
                  </a:cubicBezTo>
                  <a:cubicBezTo>
                    <a:pt x="9067" y="4454"/>
                    <a:pt x="9064" y="4457"/>
                    <a:pt x="9058" y="4457"/>
                  </a:cubicBezTo>
                  <a:cubicBezTo>
                    <a:pt x="9052" y="4457"/>
                    <a:pt x="9043" y="4454"/>
                    <a:pt x="9038" y="4454"/>
                  </a:cubicBezTo>
                  <a:cubicBezTo>
                    <a:pt x="9038" y="4442"/>
                    <a:pt x="9038" y="4430"/>
                    <a:pt x="9038" y="4430"/>
                  </a:cubicBezTo>
                  <a:lnTo>
                    <a:pt x="9014" y="4394"/>
                  </a:lnTo>
                  <a:cubicBezTo>
                    <a:pt x="9012" y="4393"/>
                    <a:pt x="9010" y="4393"/>
                    <a:pt x="9009" y="4393"/>
                  </a:cubicBezTo>
                  <a:cubicBezTo>
                    <a:pt x="8989" y="4393"/>
                    <a:pt x="9045" y="4469"/>
                    <a:pt x="9033" y="4469"/>
                  </a:cubicBezTo>
                  <a:cubicBezTo>
                    <a:pt x="9032" y="4469"/>
                    <a:pt x="9029" y="4468"/>
                    <a:pt x="9026" y="4465"/>
                  </a:cubicBezTo>
                  <a:cubicBezTo>
                    <a:pt x="9014" y="4442"/>
                    <a:pt x="9002" y="4442"/>
                    <a:pt x="8990" y="4406"/>
                  </a:cubicBezTo>
                  <a:lnTo>
                    <a:pt x="8990" y="4406"/>
                  </a:lnTo>
                  <a:cubicBezTo>
                    <a:pt x="8990" y="4418"/>
                    <a:pt x="8978" y="4418"/>
                    <a:pt x="9002" y="4442"/>
                  </a:cubicBezTo>
                  <a:cubicBezTo>
                    <a:pt x="8990" y="4442"/>
                    <a:pt x="8990" y="4442"/>
                    <a:pt x="8978" y="4430"/>
                  </a:cubicBezTo>
                  <a:lnTo>
                    <a:pt x="8978" y="4430"/>
                  </a:lnTo>
                  <a:cubicBezTo>
                    <a:pt x="8978" y="4454"/>
                    <a:pt x="8978" y="4465"/>
                    <a:pt x="8990" y="4501"/>
                  </a:cubicBezTo>
                  <a:cubicBezTo>
                    <a:pt x="8978" y="4501"/>
                    <a:pt x="8954" y="4477"/>
                    <a:pt x="8942" y="4465"/>
                  </a:cubicBezTo>
                  <a:cubicBezTo>
                    <a:pt x="8942" y="4483"/>
                    <a:pt x="8930" y="4483"/>
                    <a:pt x="8918" y="4483"/>
                  </a:cubicBezTo>
                  <a:cubicBezTo>
                    <a:pt x="8907" y="4483"/>
                    <a:pt x="8895" y="4483"/>
                    <a:pt x="8895" y="4501"/>
                  </a:cubicBezTo>
                  <a:lnTo>
                    <a:pt x="8895" y="4513"/>
                  </a:lnTo>
                  <a:cubicBezTo>
                    <a:pt x="8871" y="4513"/>
                    <a:pt x="8942" y="4561"/>
                    <a:pt x="8918" y="4561"/>
                  </a:cubicBezTo>
                  <a:cubicBezTo>
                    <a:pt x="8895" y="4513"/>
                    <a:pt x="8895" y="4537"/>
                    <a:pt x="8871" y="4513"/>
                  </a:cubicBezTo>
                  <a:cubicBezTo>
                    <a:pt x="8868" y="4512"/>
                    <a:pt x="8866" y="4512"/>
                    <a:pt x="8864" y="4512"/>
                  </a:cubicBezTo>
                  <a:cubicBezTo>
                    <a:pt x="8841" y="4512"/>
                    <a:pt x="8853" y="4562"/>
                    <a:pt x="8830" y="4562"/>
                  </a:cubicBezTo>
                  <a:cubicBezTo>
                    <a:pt x="8828" y="4562"/>
                    <a:pt x="8826" y="4562"/>
                    <a:pt x="8823" y="4561"/>
                  </a:cubicBezTo>
                  <a:cubicBezTo>
                    <a:pt x="8811" y="4549"/>
                    <a:pt x="8799" y="4537"/>
                    <a:pt x="8811" y="4525"/>
                  </a:cubicBezTo>
                  <a:cubicBezTo>
                    <a:pt x="8787" y="4525"/>
                    <a:pt x="8776" y="4537"/>
                    <a:pt x="8764" y="4549"/>
                  </a:cubicBezTo>
                  <a:lnTo>
                    <a:pt x="8764" y="4537"/>
                  </a:lnTo>
                  <a:cubicBezTo>
                    <a:pt x="8756" y="4533"/>
                    <a:pt x="8750" y="4531"/>
                    <a:pt x="8745" y="4531"/>
                  </a:cubicBezTo>
                  <a:cubicBezTo>
                    <a:pt x="8719" y="4531"/>
                    <a:pt x="8726" y="4576"/>
                    <a:pt x="8716" y="4596"/>
                  </a:cubicBezTo>
                  <a:cubicBezTo>
                    <a:pt x="8716" y="4596"/>
                    <a:pt x="8704" y="4573"/>
                    <a:pt x="8704" y="4573"/>
                  </a:cubicBezTo>
                  <a:cubicBezTo>
                    <a:pt x="8699" y="4570"/>
                    <a:pt x="8693" y="4568"/>
                    <a:pt x="8688" y="4568"/>
                  </a:cubicBezTo>
                  <a:cubicBezTo>
                    <a:pt x="8672" y="4568"/>
                    <a:pt x="8662" y="4584"/>
                    <a:pt x="8680" y="4620"/>
                  </a:cubicBezTo>
                  <a:cubicBezTo>
                    <a:pt x="8670" y="4610"/>
                    <a:pt x="8666" y="4606"/>
                    <a:pt x="8666" y="4606"/>
                  </a:cubicBezTo>
                  <a:lnTo>
                    <a:pt x="8666" y="4606"/>
                  </a:lnTo>
                  <a:cubicBezTo>
                    <a:pt x="8665" y="4606"/>
                    <a:pt x="8671" y="4615"/>
                    <a:pt x="8664" y="4615"/>
                  </a:cubicBezTo>
                  <a:cubicBezTo>
                    <a:pt x="8661" y="4615"/>
                    <a:pt x="8655" y="4614"/>
                    <a:pt x="8645" y="4608"/>
                  </a:cubicBezTo>
                  <a:cubicBezTo>
                    <a:pt x="8633" y="4596"/>
                    <a:pt x="8633" y="4596"/>
                    <a:pt x="8633" y="4596"/>
                  </a:cubicBezTo>
                  <a:cubicBezTo>
                    <a:pt x="8629" y="4592"/>
                    <a:pt x="8625" y="4591"/>
                    <a:pt x="8621" y="4591"/>
                  </a:cubicBezTo>
                  <a:cubicBezTo>
                    <a:pt x="8614" y="4591"/>
                    <a:pt x="8609" y="4596"/>
                    <a:pt x="8609" y="4596"/>
                  </a:cubicBezTo>
                  <a:cubicBezTo>
                    <a:pt x="8609" y="4596"/>
                    <a:pt x="8609" y="4596"/>
                    <a:pt x="8609" y="4608"/>
                  </a:cubicBezTo>
                  <a:cubicBezTo>
                    <a:pt x="8585" y="4596"/>
                    <a:pt x="8561" y="4596"/>
                    <a:pt x="8549" y="4596"/>
                  </a:cubicBezTo>
                  <a:cubicBezTo>
                    <a:pt x="8534" y="4596"/>
                    <a:pt x="8521" y="4596"/>
                    <a:pt x="8509" y="4593"/>
                  </a:cubicBezTo>
                  <a:lnTo>
                    <a:pt x="8509" y="4593"/>
                  </a:lnTo>
                  <a:cubicBezTo>
                    <a:pt x="8521" y="4598"/>
                    <a:pt x="8534" y="4603"/>
                    <a:pt x="8549" y="4608"/>
                  </a:cubicBezTo>
                  <a:cubicBezTo>
                    <a:pt x="8559" y="4628"/>
                    <a:pt x="8561" y="4649"/>
                    <a:pt x="8568" y="4654"/>
                  </a:cubicBezTo>
                  <a:lnTo>
                    <a:pt x="8568" y="4654"/>
                  </a:lnTo>
                  <a:cubicBezTo>
                    <a:pt x="8532" y="4642"/>
                    <a:pt x="8477" y="4619"/>
                    <a:pt x="8466" y="4585"/>
                  </a:cubicBezTo>
                  <a:lnTo>
                    <a:pt x="8478" y="4585"/>
                  </a:lnTo>
                  <a:cubicBezTo>
                    <a:pt x="8466" y="4585"/>
                    <a:pt x="8466" y="4585"/>
                    <a:pt x="8466" y="4573"/>
                  </a:cubicBezTo>
                  <a:lnTo>
                    <a:pt x="8466" y="4573"/>
                  </a:lnTo>
                  <a:cubicBezTo>
                    <a:pt x="8474" y="4576"/>
                    <a:pt x="8481" y="4580"/>
                    <a:pt x="8489" y="4584"/>
                  </a:cubicBezTo>
                  <a:lnTo>
                    <a:pt x="8489" y="4584"/>
                  </a:lnTo>
                  <a:cubicBezTo>
                    <a:pt x="8479" y="4577"/>
                    <a:pt x="8467" y="4566"/>
                    <a:pt x="8454" y="4549"/>
                  </a:cubicBezTo>
                  <a:cubicBezTo>
                    <a:pt x="8383" y="4513"/>
                    <a:pt x="8359" y="4418"/>
                    <a:pt x="8323" y="4382"/>
                  </a:cubicBezTo>
                  <a:cubicBezTo>
                    <a:pt x="8285" y="4382"/>
                    <a:pt x="8257" y="4396"/>
                    <a:pt x="8223" y="4396"/>
                  </a:cubicBezTo>
                  <a:cubicBezTo>
                    <a:pt x="8193" y="4396"/>
                    <a:pt x="8159" y="4385"/>
                    <a:pt x="8109" y="4346"/>
                  </a:cubicBezTo>
                  <a:lnTo>
                    <a:pt x="8180" y="4334"/>
                  </a:lnTo>
                  <a:cubicBezTo>
                    <a:pt x="8143" y="4314"/>
                    <a:pt x="8120" y="4308"/>
                    <a:pt x="8102" y="4308"/>
                  </a:cubicBezTo>
                  <a:cubicBezTo>
                    <a:pt x="8077" y="4308"/>
                    <a:pt x="8064" y="4320"/>
                    <a:pt x="8042" y="4320"/>
                  </a:cubicBezTo>
                  <a:cubicBezTo>
                    <a:pt x="8026" y="4320"/>
                    <a:pt x="8003" y="4313"/>
                    <a:pt x="7966" y="4287"/>
                  </a:cubicBezTo>
                  <a:lnTo>
                    <a:pt x="7966" y="4287"/>
                  </a:lnTo>
                  <a:cubicBezTo>
                    <a:pt x="8002" y="4323"/>
                    <a:pt x="7895" y="4311"/>
                    <a:pt x="7978" y="4358"/>
                  </a:cubicBezTo>
                  <a:cubicBezTo>
                    <a:pt x="7930" y="4358"/>
                    <a:pt x="7835" y="4311"/>
                    <a:pt x="7775" y="4263"/>
                  </a:cubicBezTo>
                  <a:cubicBezTo>
                    <a:pt x="7752" y="4263"/>
                    <a:pt x="7764" y="4275"/>
                    <a:pt x="7752" y="4299"/>
                  </a:cubicBezTo>
                  <a:cubicBezTo>
                    <a:pt x="7811" y="4358"/>
                    <a:pt x="7883" y="4323"/>
                    <a:pt x="7918" y="4406"/>
                  </a:cubicBezTo>
                  <a:lnTo>
                    <a:pt x="8002" y="4382"/>
                  </a:lnTo>
                  <a:lnTo>
                    <a:pt x="8002" y="4382"/>
                  </a:lnTo>
                  <a:cubicBezTo>
                    <a:pt x="8049" y="4442"/>
                    <a:pt x="8037" y="4477"/>
                    <a:pt x="7990" y="4477"/>
                  </a:cubicBezTo>
                  <a:cubicBezTo>
                    <a:pt x="8002" y="4489"/>
                    <a:pt x="8025" y="4489"/>
                    <a:pt x="8037" y="4501"/>
                  </a:cubicBezTo>
                  <a:cubicBezTo>
                    <a:pt x="8030" y="4519"/>
                    <a:pt x="8022" y="4526"/>
                    <a:pt x="8014" y="4526"/>
                  </a:cubicBezTo>
                  <a:cubicBezTo>
                    <a:pt x="7990" y="4526"/>
                    <a:pt x="7966" y="4468"/>
                    <a:pt x="7937" y="4468"/>
                  </a:cubicBezTo>
                  <a:cubicBezTo>
                    <a:pt x="7931" y="4468"/>
                    <a:pt x="7925" y="4471"/>
                    <a:pt x="7918" y="4477"/>
                  </a:cubicBezTo>
                  <a:lnTo>
                    <a:pt x="7966" y="4501"/>
                  </a:lnTo>
                  <a:cubicBezTo>
                    <a:pt x="7963" y="4516"/>
                    <a:pt x="7953" y="4522"/>
                    <a:pt x="7940" y="4522"/>
                  </a:cubicBezTo>
                  <a:cubicBezTo>
                    <a:pt x="7898" y="4522"/>
                    <a:pt x="7820" y="4468"/>
                    <a:pt x="7775" y="4442"/>
                  </a:cubicBezTo>
                  <a:cubicBezTo>
                    <a:pt x="7716" y="4382"/>
                    <a:pt x="7656" y="4346"/>
                    <a:pt x="7668" y="4311"/>
                  </a:cubicBezTo>
                  <a:lnTo>
                    <a:pt x="7668" y="4311"/>
                  </a:lnTo>
                  <a:lnTo>
                    <a:pt x="7764" y="4346"/>
                  </a:lnTo>
                  <a:cubicBezTo>
                    <a:pt x="7728" y="4287"/>
                    <a:pt x="7633" y="4299"/>
                    <a:pt x="7585" y="4275"/>
                  </a:cubicBezTo>
                  <a:cubicBezTo>
                    <a:pt x="7585" y="4263"/>
                    <a:pt x="7573" y="4263"/>
                    <a:pt x="7573" y="4251"/>
                  </a:cubicBezTo>
                  <a:cubicBezTo>
                    <a:pt x="7573" y="4263"/>
                    <a:pt x="7573" y="4263"/>
                    <a:pt x="7573" y="4263"/>
                  </a:cubicBezTo>
                  <a:cubicBezTo>
                    <a:pt x="7561" y="4263"/>
                    <a:pt x="7549" y="4251"/>
                    <a:pt x="7549" y="4239"/>
                  </a:cubicBezTo>
                  <a:cubicBezTo>
                    <a:pt x="7502" y="4215"/>
                    <a:pt x="7418" y="4204"/>
                    <a:pt x="7371" y="4180"/>
                  </a:cubicBezTo>
                  <a:lnTo>
                    <a:pt x="7371" y="4215"/>
                  </a:lnTo>
                  <a:lnTo>
                    <a:pt x="7383" y="4204"/>
                  </a:lnTo>
                  <a:cubicBezTo>
                    <a:pt x="7418" y="4215"/>
                    <a:pt x="7478" y="4263"/>
                    <a:pt x="7430" y="4275"/>
                  </a:cubicBezTo>
                  <a:cubicBezTo>
                    <a:pt x="7323" y="4251"/>
                    <a:pt x="7323" y="4180"/>
                    <a:pt x="7311" y="4144"/>
                  </a:cubicBezTo>
                  <a:cubicBezTo>
                    <a:pt x="7317" y="4138"/>
                    <a:pt x="7324" y="4135"/>
                    <a:pt x="7332" y="4135"/>
                  </a:cubicBezTo>
                  <a:cubicBezTo>
                    <a:pt x="7368" y="4135"/>
                    <a:pt x="7417" y="4192"/>
                    <a:pt x="7466" y="4192"/>
                  </a:cubicBezTo>
                  <a:cubicBezTo>
                    <a:pt x="7454" y="4132"/>
                    <a:pt x="7371" y="4144"/>
                    <a:pt x="7263" y="4073"/>
                  </a:cubicBezTo>
                  <a:cubicBezTo>
                    <a:pt x="7277" y="4066"/>
                    <a:pt x="7289" y="4063"/>
                    <a:pt x="7302" y="4063"/>
                  </a:cubicBezTo>
                  <a:cubicBezTo>
                    <a:pt x="7344" y="4063"/>
                    <a:pt x="7382" y="4094"/>
                    <a:pt x="7415" y="4094"/>
                  </a:cubicBezTo>
                  <a:cubicBezTo>
                    <a:pt x="7424" y="4094"/>
                    <a:pt x="7433" y="4091"/>
                    <a:pt x="7442" y="4084"/>
                  </a:cubicBezTo>
                  <a:cubicBezTo>
                    <a:pt x="7347" y="4037"/>
                    <a:pt x="7311" y="4061"/>
                    <a:pt x="7228" y="4025"/>
                  </a:cubicBezTo>
                  <a:cubicBezTo>
                    <a:pt x="7234" y="4013"/>
                    <a:pt x="7261" y="4013"/>
                    <a:pt x="7287" y="4013"/>
                  </a:cubicBezTo>
                  <a:cubicBezTo>
                    <a:pt x="7314" y="4013"/>
                    <a:pt x="7341" y="4013"/>
                    <a:pt x="7347" y="4001"/>
                  </a:cubicBezTo>
                  <a:cubicBezTo>
                    <a:pt x="7323" y="3989"/>
                    <a:pt x="7299" y="3977"/>
                    <a:pt x="7287" y="3965"/>
                  </a:cubicBezTo>
                  <a:lnTo>
                    <a:pt x="7287" y="3965"/>
                  </a:lnTo>
                  <a:cubicBezTo>
                    <a:pt x="7312" y="3973"/>
                    <a:pt x="7328" y="3976"/>
                    <a:pt x="7339" y="3976"/>
                  </a:cubicBezTo>
                  <a:cubicBezTo>
                    <a:pt x="7389" y="3976"/>
                    <a:pt x="7322" y="3912"/>
                    <a:pt x="7370" y="3912"/>
                  </a:cubicBezTo>
                  <a:cubicBezTo>
                    <a:pt x="7379" y="3912"/>
                    <a:pt x="7390" y="3913"/>
                    <a:pt x="7406" y="3918"/>
                  </a:cubicBezTo>
                  <a:cubicBezTo>
                    <a:pt x="7389" y="3901"/>
                    <a:pt x="7372" y="3897"/>
                    <a:pt x="7354" y="3897"/>
                  </a:cubicBezTo>
                  <a:cubicBezTo>
                    <a:pt x="7342" y="3897"/>
                    <a:pt x="7330" y="3899"/>
                    <a:pt x="7317" y="3899"/>
                  </a:cubicBezTo>
                  <a:cubicBezTo>
                    <a:pt x="7294" y="3899"/>
                    <a:pt x="7269" y="3894"/>
                    <a:pt x="7240" y="3870"/>
                  </a:cubicBezTo>
                  <a:lnTo>
                    <a:pt x="7240" y="3870"/>
                  </a:lnTo>
                  <a:cubicBezTo>
                    <a:pt x="7252" y="3906"/>
                    <a:pt x="7311" y="3965"/>
                    <a:pt x="7228" y="3965"/>
                  </a:cubicBezTo>
                  <a:lnTo>
                    <a:pt x="7144" y="3918"/>
                  </a:lnTo>
                  <a:cubicBezTo>
                    <a:pt x="7109" y="3882"/>
                    <a:pt x="7252" y="3894"/>
                    <a:pt x="7192" y="3846"/>
                  </a:cubicBezTo>
                  <a:lnTo>
                    <a:pt x="7097" y="3846"/>
                  </a:lnTo>
                  <a:cubicBezTo>
                    <a:pt x="7097" y="3858"/>
                    <a:pt x="7144" y="3882"/>
                    <a:pt x="7109" y="3894"/>
                  </a:cubicBezTo>
                  <a:cubicBezTo>
                    <a:pt x="7099" y="3887"/>
                    <a:pt x="7089" y="3884"/>
                    <a:pt x="7079" y="3884"/>
                  </a:cubicBezTo>
                  <a:cubicBezTo>
                    <a:pt x="7037" y="3884"/>
                    <a:pt x="6987" y="3932"/>
                    <a:pt x="6930" y="3942"/>
                  </a:cubicBezTo>
                  <a:cubicBezTo>
                    <a:pt x="6882" y="3930"/>
                    <a:pt x="6847" y="3918"/>
                    <a:pt x="6835" y="3894"/>
                  </a:cubicBezTo>
                  <a:cubicBezTo>
                    <a:pt x="6693" y="3918"/>
                    <a:pt x="6540" y="3894"/>
                    <a:pt x="6421" y="3929"/>
                  </a:cubicBezTo>
                  <a:lnTo>
                    <a:pt x="6421" y="3929"/>
                  </a:lnTo>
                  <a:cubicBezTo>
                    <a:pt x="6499" y="3905"/>
                    <a:pt x="6418" y="3870"/>
                    <a:pt x="6382" y="3834"/>
                  </a:cubicBezTo>
                  <a:cubicBezTo>
                    <a:pt x="6466" y="3834"/>
                    <a:pt x="6478" y="3787"/>
                    <a:pt x="6478" y="3751"/>
                  </a:cubicBezTo>
                  <a:cubicBezTo>
                    <a:pt x="6418" y="3751"/>
                    <a:pt x="6371" y="3799"/>
                    <a:pt x="6406" y="3823"/>
                  </a:cubicBezTo>
                  <a:cubicBezTo>
                    <a:pt x="6389" y="3818"/>
                    <a:pt x="6376" y="3817"/>
                    <a:pt x="6365" y="3817"/>
                  </a:cubicBezTo>
                  <a:cubicBezTo>
                    <a:pt x="6334" y="3817"/>
                    <a:pt x="6324" y="3830"/>
                    <a:pt x="6304" y="3830"/>
                  </a:cubicBezTo>
                  <a:cubicBezTo>
                    <a:pt x="6292" y="3830"/>
                    <a:pt x="6277" y="3825"/>
                    <a:pt x="6251" y="3811"/>
                  </a:cubicBezTo>
                  <a:cubicBezTo>
                    <a:pt x="6204" y="3787"/>
                    <a:pt x="6287" y="3763"/>
                    <a:pt x="6263" y="3739"/>
                  </a:cubicBezTo>
                  <a:cubicBezTo>
                    <a:pt x="6256" y="3738"/>
                    <a:pt x="6250" y="3738"/>
                    <a:pt x="6244" y="3738"/>
                  </a:cubicBezTo>
                  <a:cubicBezTo>
                    <a:pt x="6184" y="3738"/>
                    <a:pt x="6222" y="3788"/>
                    <a:pt x="6145" y="3788"/>
                  </a:cubicBezTo>
                  <a:cubicBezTo>
                    <a:pt x="6138" y="3788"/>
                    <a:pt x="6130" y="3788"/>
                    <a:pt x="6120" y="3787"/>
                  </a:cubicBezTo>
                  <a:cubicBezTo>
                    <a:pt x="6132" y="3775"/>
                    <a:pt x="6144" y="3775"/>
                    <a:pt x="6132" y="3763"/>
                  </a:cubicBezTo>
                  <a:cubicBezTo>
                    <a:pt x="6121" y="3761"/>
                    <a:pt x="6111" y="3760"/>
                    <a:pt x="6100" y="3760"/>
                  </a:cubicBezTo>
                  <a:cubicBezTo>
                    <a:pt x="6052" y="3760"/>
                    <a:pt x="6009" y="3779"/>
                    <a:pt x="5990" y="3799"/>
                  </a:cubicBezTo>
                  <a:cubicBezTo>
                    <a:pt x="5954" y="3763"/>
                    <a:pt x="5906" y="3763"/>
                    <a:pt x="5870" y="3763"/>
                  </a:cubicBezTo>
                  <a:cubicBezTo>
                    <a:pt x="5882" y="3763"/>
                    <a:pt x="5906" y="3751"/>
                    <a:pt x="5918" y="3751"/>
                  </a:cubicBezTo>
                  <a:cubicBezTo>
                    <a:pt x="5870" y="3692"/>
                    <a:pt x="5918" y="3703"/>
                    <a:pt x="5906" y="3680"/>
                  </a:cubicBezTo>
                  <a:lnTo>
                    <a:pt x="5906" y="3680"/>
                  </a:lnTo>
                  <a:cubicBezTo>
                    <a:pt x="5912" y="3686"/>
                    <a:pt x="5921" y="3686"/>
                    <a:pt x="5930" y="3686"/>
                  </a:cubicBezTo>
                  <a:cubicBezTo>
                    <a:pt x="5939" y="3686"/>
                    <a:pt x="5948" y="3686"/>
                    <a:pt x="5954" y="3692"/>
                  </a:cubicBezTo>
                  <a:lnTo>
                    <a:pt x="5930" y="3644"/>
                  </a:lnTo>
                  <a:cubicBezTo>
                    <a:pt x="5920" y="3625"/>
                    <a:pt x="5924" y="3621"/>
                    <a:pt x="5932" y="3621"/>
                  </a:cubicBezTo>
                  <a:cubicBezTo>
                    <a:pt x="5938" y="3621"/>
                    <a:pt x="5945" y="3623"/>
                    <a:pt x="5951" y="3623"/>
                  </a:cubicBezTo>
                  <a:cubicBezTo>
                    <a:pt x="5959" y="3623"/>
                    <a:pt x="5966" y="3620"/>
                    <a:pt x="5966" y="3608"/>
                  </a:cubicBezTo>
                  <a:lnTo>
                    <a:pt x="5954" y="3608"/>
                  </a:lnTo>
                  <a:cubicBezTo>
                    <a:pt x="5954" y="3594"/>
                    <a:pt x="5974" y="3588"/>
                    <a:pt x="5998" y="3588"/>
                  </a:cubicBezTo>
                  <a:cubicBezTo>
                    <a:pt x="6015" y="3588"/>
                    <a:pt x="6034" y="3591"/>
                    <a:pt x="6049" y="3596"/>
                  </a:cubicBezTo>
                  <a:cubicBezTo>
                    <a:pt x="6049" y="3406"/>
                    <a:pt x="6251" y="3489"/>
                    <a:pt x="6335" y="3370"/>
                  </a:cubicBezTo>
                  <a:cubicBezTo>
                    <a:pt x="6335" y="3346"/>
                    <a:pt x="6311" y="3346"/>
                    <a:pt x="6299" y="3322"/>
                  </a:cubicBezTo>
                  <a:cubicBezTo>
                    <a:pt x="6287" y="3322"/>
                    <a:pt x="6287" y="3311"/>
                    <a:pt x="6287" y="3311"/>
                  </a:cubicBezTo>
                  <a:cubicBezTo>
                    <a:pt x="6287" y="3322"/>
                    <a:pt x="6287" y="3334"/>
                    <a:pt x="6275" y="3334"/>
                  </a:cubicBezTo>
                  <a:cubicBezTo>
                    <a:pt x="6275" y="3311"/>
                    <a:pt x="6240" y="3275"/>
                    <a:pt x="6275" y="3275"/>
                  </a:cubicBezTo>
                  <a:cubicBezTo>
                    <a:pt x="6275" y="3287"/>
                    <a:pt x="6275" y="3287"/>
                    <a:pt x="6275" y="3299"/>
                  </a:cubicBezTo>
                  <a:cubicBezTo>
                    <a:pt x="6285" y="3289"/>
                    <a:pt x="6279" y="3272"/>
                    <a:pt x="6283" y="3272"/>
                  </a:cubicBezTo>
                  <a:lnTo>
                    <a:pt x="6283" y="3272"/>
                  </a:lnTo>
                  <a:cubicBezTo>
                    <a:pt x="6283" y="3272"/>
                    <a:pt x="6285" y="3273"/>
                    <a:pt x="6287" y="3275"/>
                  </a:cubicBezTo>
                  <a:cubicBezTo>
                    <a:pt x="6303" y="3275"/>
                    <a:pt x="6298" y="3270"/>
                    <a:pt x="6300" y="3270"/>
                  </a:cubicBezTo>
                  <a:lnTo>
                    <a:pt x="6300" y="3270"/>
                  </a:lnTo>
                  <a:cubicBezTo>
                    <a:pt x="6300" y="3270"/>
                    <a:pt x="6303" y="3271"/>
                    <a:pt x="6311" y="3275"/>
                  </a:cubicBezTo>
                  <a:lnTo>
                    <a:pt x="6359" y="3263"/>
                  </a:lnTo>
                  <a:cubicBezTo>
                    <a:pt x="6348" y="3236"/>
                    <a:pt x="6354" y="3228"/>
                    <a:pt x="6364" y="3228"/>
                  </a:cubicBezTo>
                  <a:cubicBezTo>
                    <a:pt x="6377" y="3228"/>
                    <a:pt x="6394" y="3239"/>
                    <a:pt x="6394" y="3239"/>
                  </a:cubicBezTo>
                  <a:cubicBezTo>
                    <a:pt x="6430" y="3275"/>
                    <a:pt x="6382" y="3263"/>
                    <a:pt x="6406" y="3299"/>
                  </a:cubicBezTo>
                  <a:lnTo>
                    <a:pt x="6442" y="3322"/>
                  </a:lnTo>
                  <a:lnTo>
                    <a:pt x="6418" y="3287"/>
                  </a:lnTo>
                  <a:lnTo>
                    <a:pt x="6442" y="3287"/>
                  </a:lnTo>
                  <a:cubicBezTo>
                    <a:pt x="6442" y="3278"/>
                    <a:pt x="6436" y="3270"/>
                    <a:pt x="6437" y="3270"/>
                  </a:cubicBezTo>
                  <a:lnTo>
                    <a:pt x="6437" y="3270"/>
                  </a:lnTo>
                  <a:cubicBezTo>
                    <a:pt x="6437" y="3270"/>
                    <a:pt x="6438" y="3271"/>
                    <a:pt x="6442" y="3275"/>
                  </a:cubicBezTo>
                  <a:cubicBezTo>
                    <a:pt x="6442" y="3275"/>
                    <a:pt x="6454" y="3275"/>
                    <a:pt x="6454" y="3287"/>
                  </a:cubicBezTo>
                  <a:lnTo>
                    <a:pt x="6454" y="3263"/>
                  </a:lnTo>
                  <a:cubicBezTo>
                    <a:pt x="6460" y="3275"/>
                    <a:pt x="6463" y="3275"/>
                    <a:pt x="6469" y="3275"/>
                  </a:cubicBezTo>
                  <a:cubicBezTo>
                    <a:pt x="6475" y="3275"/>
                    <a:pt x="6484" y="3275"/>
                    <a:pt x="6501" y="3287"/>
                  </a:cubicBezTo>
                  <a:cubicBezTo>
                    <a:pt x="6542" y="3277"/>
                    <a:pt x="6522" y="3222"/>
                    <a:pt x="6560" y="3222"/>
                  </a:cubicBezTo>
                  <a:cubicBezTo>
                    <a:pt x="6567" y="3222"/>
                    <a:pt x="6575" y="3224"/>
                    <a:pt x="6585" y="3227"/>
                  </a:cubicBezTo>
                  <a:cubicBezTo>
                    <a:pt x="6561" y="3215"/>
                    <a:pt x="6549" y="3168"/>
                    <a:pt x="6561" y="3156"/>
                  </a:cubicBezTo>
                  <a:lnTo>
                    <a:pt x="6561" y="3156"/>
                  </a:lnTo>
                  <a:cubicBezTo>
                    <a:pt x="6573" y="3168"/>
                    <a:pt x="6585" y="3168"/>
                    <a:pt x="6597" y="3191"/>
                  </a:cubicBezTo>
                  <a:lnTo>
                    <a:pt x="6597" y="3156"/>
                  </a:lnTo>
                  <a:cubicBezTo>
                    <a:pt x="6610" y="3166"/>
                    <a:pt x="6619" y="3169"/>
                    <a:pt x="6627" y="3169"/>
                  </a:cubicBezTo>
                  <a:cubicBezTo>
                    <a:pt x="6647" y="3169"/>
                    <a:pt x="6654" y="3144"/>
                    <a:pt x="6680" y="3144"/>
                  </a:cubicBezTo>
                  <a:lnTo>
                    <a:pt x="6692" y="3168"/>
                  </a:lnTo>
                  <a:cubicBezTo>
                    <a:pt x="6680" y="3132"/>
                    <a:pt x="6680" y="3120"/>
                    <a:pt x="6704" y="3108"/>
                  </a:cubicBezTo>
                  <a:lnTo>
                    <a:pt x="6728" y="3144"/>
                  </a:lnTo>
                  <a:cubicBezTo>
                    <a:pt x="6752" y="3144"/>
                    <a:pt x="6692" y="3072"/>
                    <a:pt x="6728" y="3072"/>
                  </a:cubicBezTo>
                  <a:cubicBezTo>
                    <a:pt x="6692" y="3037"/>
                    <a:pt x="6668" y="3037"/>
                    <a:pt x="6644" y="3001"/>
                  </a:cubicBezTo>
                  <a:lnTo>
                    <a:pt x="6644" y="3001"/>
                  </a:lnTo>
                  <a:cubicBezTo>
                    <a:pt x="6660" y="3017"/>
                    <a:pt x="6674" y="3024"/>
                    <a:pt x="6682" y="3024"/>
                  </a:cubicBezTo>
                  <a:cubicBezTo>
                    <a:pt x="6692" y="3024"/>
                    <a:pt x="6693" y="3014"/>
                    <a:pt x="6680" y="3001"/>
                  </a:cubicBezTo>
                  <a:cubicBezTo>
                    <a:pt x="6685" y="2991"/>
                    <a:pt x="6688" y="2987"/>
                    <a:pt x="6691" y="2987"/>
                  </a:cubicBezTo>
                  <a:cubicBezTo>
                    <a:pt x="6694" y="2987"/>
                    <a:pt x="6697" y="2994"/>
                    <a:pt x="6704" y="3001"/>
                  </a:cubicBezTo>
                  <a:lnTo>
                    <a:pt x="6692" y="2965"/>
                  </a:lnTo>
                  <a:cubicBezTo>
                    <a:pt x="6716" y="2965"/>
                    <a:pt x="6728" y="3013"/>
                    <a:pt x="6740" y="3037"/>
                  </a:cubicBezTo>
                  <a:cubicBezTo>
                    <a:pt x="6732" y="3005"/>
                    <a:pt x="6745" y="3000"/>
                    <a:pt x="6758" y="3000"/>
                  </a:cubicBezTo>
                  <a:cubicBezTo>
                    <a:pt x="6765" y="3000"/>
                    <a:pt x="6771" y="3001"/>
                    <a:pt x="6775" y="3001"/>
                  </a:cubicBezTo>
                  <a:lnTo>
                    <a:pt x="6787" y="3013"/>
                  </a:lnTo>
                  <a:lnTo>
                    <a:pt x="6811" y="3013"/>
                  </a:lnTo>
                  <a:cubicBezTo>
                    <a:pt x="6801" y="2983"/>
                    <a:pt x="6816" y="2962"/>
                    <a:pt x="6834" y="2962"/>
                  </a:cubicBezTo>
                  <a:cubicBezTo>
                    <a:pt x="6838" y="2962"/>
                    <a:pt x="6843" y="2963"/>
                    <a:pt x="6847" y="2965"/>
                  </a:cubicBezTo>
                  <a:lnTo>
                    <a:pt x="6871" y="3013"/>
                  </a:lnTo>
                  <a:cubicBezTo>
                    <a:pt x="6874" y="3015"/>
                    <a:pt x="6876" y="3015"/>
                    <a:pt x="6877" y="3015"/>
                  </a:cubicBezTo>
                  <a:cubicBezTo>
                    <a:pt x="6885" y="3015"/>
                    <a:pt x="6859" y="2987"/>
                    <a:pt x="6859" y="2977"/>
                  </a:cubicBezTo>
                  <a:cubicBezTo>
                    <a:pt x="6859" y="2970"/>
                    <a:pt x="6861" y="2967"/>
                    <a:pt x="6865" y="2967"/>
                  </a:cubicBezTo>
                  <a:cubicBezTo>
                    <a:pt x="6875" y="2967"/>
                    <a:pt x="6894" y="2981"/>
                    <a:pt x="6918" y="2989"/>
                  </a:cubicBezTo>
                  <a:cubicBezTo>
                    <a:pt x="6915" y="2973"/>
                    <a:pt x="6921" y="2968"/>
                    <a:pt x="6932" y="2968"/>
                  </a:cubicBezTo>
                  <a:cubicBezTo>
                    <a:pt x="6947" y="2968"/>
                    <a:pt x="6970" y="2978"/>
                    <a:pt x="6987" y="2978"/>
                  </a:cubicBezTo>
                  <a:cubicBezTo>
                    <a:pt x="7001" y="2978"/>
                    <a:pt x="7010" y="2970"/>
                    <a:pt x="7002" y="2941"/>
                  </a:cubicBezTo>
                  <a:lnTo>
                    <a:pt x="7002" y="2941"/>
                  </a:lnTo>
                  <a:lnTo>
                    <a:pt x="7025" y="2965"/>
                  </a:lnTo>
                  <a:cubicBezTo>
                    <a:pt x="7013" y="2882"/>
                    <a:pt x="7109" y="2941"/>
                    <a:pt x="7085" y="2846"/>
                  </a:cubicBezTo>
                  <a:lnTo>
                    <a:pt x="7085" y="2846"/>
                  </a:lnTo>
                  <a:cubicBezTo>
                    <a:pt x="7102" y="2855"/>
                    <a:pt x="7113" y="2859"/>
                    <a:pt x="7119" y="2859"/>
                  </a:cubicBezTo>
                  <a:cubicBezTo>
                    <a:pt x="7150" y="2859"/>
                    <a:pt x="7102" y="2786"/>
                    <a:pt x="7127" y="2786"/>
                  </a:cubicBezTo>
                  <a:cubicBezTo>
                    <a:pt x="7132" y="2786"/>
                    <a:pt x="7141" y="2789"/>
                    <a:pt x="7156" y="2799"/>
                  </a:cubicBezTo>
                  <a:lnTo>
                    <a:pt x="7144" y="2787"/>
                  </a:lnTo>
                  <a:cubicBezTo>
                    <a:pt x="7287" y="2715"/>
                    <a:pt x="7454" y="2691"/>
                    <a:pt x="7549" y="2572"/>
                  </a:cubicBezTo>
                  <a:lnTo>
                    <a:pt x="7561" y="2596"/>
                  </a:lnTo>
                  <a:cubicBezTo>
                    <a:pt x="7668" y="2549"/>
                    <a:pt x="7764" y="2501"/>
                    <a:pt x="7871" y="2453"/>
                  </a:cubicBezTo>
                  <a:cubicBezTo>
                    <a:pt x="7966" y="2394"/>
                    <a:pt x="8073" y="2346"/>
                    <a:pt x="8180" y="2310"/>
                  </a:cubicBezTo>
                  <a:cubicBezTo>
                    <a:pt x="8192" y="2287"/>
                    <a:pt x="8156" y="2239"/>
                    <a:pt x="8168" y="2215"/>
                  </a:cubicBezTo>
                  <a:cubicBezTo>
                    <a:pt x="8168" y="2215"/>
                    <a:pt x="8174" y="2212"/>
                    <a:pt x="8182" y="2212"/>
                  </a:cubicBezTo>
                  <a:cubicBezTo>
                    <a:pt x="8189" y="2212"/>
                    <a:pt x="8198" y="2215"/>
                    <a:pt x="8204" y="2227"/>
                  </a:cubicBezTo>
                  <a:cubicBezTo>
                    <a:pt x="8192" y="2251"/>
                    <a:pt x="8204" y="2263"/>
                    <a:pt x="8204" y="2275"/>
                  </a:cubicBezTo>
                  <a:cubicBezTo>
                    <a:pt x="8212" y="2271"/>
                    <a:pt x="8223" y="2271"/>
                    <a:pt x="8233" y="2271"/>
                  </a:cubicBezTo>
                  <a:lnTo>
                    <a:pt x="8233" y="2271"/>
                  </a:lnTo>
                  <a:cubicBezTo>
                    <a:pt x="8254" y="2271"/>
                    <a:pt x="8276" y="2271"/>
                    <a:pt x="8276" y="2239"/>
                  </a:cubicBezTo>
                  <a:lnTo>
                    <a:pt x="8252" y="2215"/>
                  </a:lnTo>
                  <a:cubicBezTo>
                    <a:pt x="8252" y="2203"/>
                    <a:pt x="8276" y="2203"/>
                    <a:pt x="8276" y="2203"/>
                  </a:cubicBezTo>
                  <a:cubicBezTo>
                    <a:pt x="8284" y="2220"/>
                    <a:pt x="8298" y="2236"/>
                    <a:pt x="8302" y="2249"/>
                  </a:cubicBezTo>
                  <a:lnTo>
                    <a:pt x="8302" y="2249"/>
                  </a:lnTo>
                  <a:cubicBezTo>
                    <a:pt x="8305" y="2231"/>
                    <a:pt x="8310" y="2225"/>
                    <a:pt x="8316" y="2225"/>
                  </a:cubicBezTo>
                  <a:cubicBezTo>
                    <a:pt x="8329" y="2225"/>
                    <a:pt x="8346" y="2251"/>
                    <a:pt x="8364" y="2251"/>
                  </a:cubicBezTo>
                  <a:cubicBezTo>
                    <a:pt x="8370" y="2251"/>
                    <a:pt x="8376" y="2248"/>
                    <a:pt x="8383" y="2239"/>
                  </a:cubicBezTo>
                  <a:cubicBezTo>
                    <a:pt x="8359" y="2168"/>
                    <a:pt x="8383" y="2096"/>
                    <a:pt x="8395" y="2025"/>
                  </a:cubicBezTo>
                  <a:lnTo>
                    <a:pt x="8418" y="2037"/>
                  </a:lnTo>
                  <a:cubicBezTo>
                    <a:pt x="8395" y="2048"/>
                    <a:pt x="8442" y="2096"/>
                    <a:pt x="8418" y="2096"/>
                  </a:cubicBezTo>
                  <a:cubicBezTo>
                    <a:pt x="8422" y="2098"/>
                    <a:pt x="8425" y="2099"/>
                    <a:pt x="8428" y="2099"/>
                  </a:cubicBezTo>
                  <a:cubicBezTo>
                    <a:pt x="8446" y="2099"/>
                    <a:pt x="8458" y="2072"/>
                    <a:pt x="8478" y="2072"/>
                  </a:cubicBezTo>
                  <a:cubicBezTo>
                    <a:pt x="8466" y="2060"/>
                    <a:pt x="8466" y="2037"/>
                    <a:pt x="8466" y="2025"/>
                  </a:cubicBezTo>
                  <a:lnTo>
                    <a:pt x="8466" y="2025"/>
                  </a:lnTo>
                  <a:cubicBezTo>
                    <a:pt x="8486" y="2035"/>
                    <a:pt x="8498" y="2063"/>
                    <a:pt x="8509" y="2063"/>
                  </a:cubicBezTo>
                  <a:cubicBezTo>
                    <a:pt x="8510" y="2063"/>
                    <a:pt x="8512" y="2062"/>
                    <a:pt x="8514" y="2060"/>
                  </a:cubicBezTo>
                  <a:lnTo>
                    <a:pt x="8514" y="2060"/>
                  </a:lnTo>
                  <a:lnTo>
                    <a:pt x="8502" y="2096"/>
                  </a:lnTo>
                  <a:cubicBezTo>
                    <a:pt x="8506" y="2101"/>
                    <a:pt x="8510" y="2103"/>
                    <a:pt x="8513" y="2103"/>
                  </a:cubicBezTo>
                  <a:cubicBezTo>
                    <a:pt x="8526" y="2103"/>
                    <a:pt x="8528" y="2072"/>
                    <a:pt x="8537" y="2072"/>
                  </a:cubicBezTo>
                  <a:cubicBezTo>
                    <a:pt x="8549" y="2096"/>
                    <a:pt x="8573" y="2096"/>
                    <a:pt x="8573" y="2132"/>
                  </a:cubicBezTo>
                  <a:cubicBezTo>
                    <a:pt x="8585" y="2084"/>
                    <a:pt x="8597" y="2108"/>
                    <a:pt x="8609" y="2072"/>
                  </a:cubicBezTo>
                  <a:cubicBezTo>
                    <a:pt x="8573" y="2048"/>
                    <a:pt x="8609" y="2037"/>
                    <a:pt x="8597" y="2013"/>
                  </a:cubicBezTo>
                  <a:lnTo>
                    <a:pt x="8597" y="2013"/>
                  </a:lnTo>
                  <a:lnTo>
                    <a:pt x="8573" y="2025"/>
                  </a:lnTo>
                  <a:cubicBezTo>
                    <a:pt x="8621" y="2037"/>
                    <a:pt x="8561" y="2037"/>
                    <a:pt x="8585" y="2084"/>
                  </a:cubicBezTo>
                  <a:cubicBezTo>
                    <a:pt x="8564" y="2074"/>
                    <a:pt x="8571" y="2009"/>
                    <a:pt x="8557" y="2009"/>
                  </a:cubicBezTo>
                  <a:cubicBezTo>
                    <a:pt x="8555" y="2009"/>
                    <a:pt x="8552" y="2010"/>
                    <a:pt x="8549" y="2013"/>
                  </a:cubicBezTo>
                  <a:cubicBezTo>
                    <a:pt x="8573" y="1977"/>
                    <a:pt x="8597" y="2001"/>
                    <a:pt x="8621" y="1941"/>
                  </a:cubicBezTo>
                  <a:lnTo>
                    <a:pt x="8621" y="1941"/>
                  </a:lnTo>
                  <a:cubicBezTo>
                    <a:pt x="8618" y="1943"/>
                    <a:pt x="8616" y="1943"/>
                    <a:pt x="8614" y="1943"/>
                  </a:cubicBezTo>
                  <a:cubicBezTo>
                    <a:pt x="8599" y="1943"/>
                    <a:pt x="8608" y="1904"/>
                    <a:pt x="8597" y="1894"/>
                  </a:cubicBezTo>
                  <a:cubicBezTo>
                    <a:pt x="8601" y="1892"/>
                    <a:pt x="8604" y="1891"/>
                    <a:pt x="8607" y="1891"/>
                  </a:cubicBezTo>
                  <a:cubicBezTo>
                    <a:pt x="8617" y="1891"/>
                    <a:pt x="8611" y="1912"/>
                    <a:pt x="8621" y="1941"/>
                  </a:cubicBezTo>
                  <a:cubicBezTo>
                    <a:pt x="8625" y="1939"/>
                    <a:pt x="8628" y="1939"/>
                    <a:pt x="8631" y="1939"/>
                  </a:cubicBezTo>
                  <a:cubicBezTo>
                    <a:pt x="8639" y="1939"/>
                    <a:pt x="8646" y="1943"/>
                    <a:pt x="8650" y="1943"/>
                  </a:cubicBezTo>
                  <a:cubicBezTo>
                    <a:pt x="8654" y="1943"/>
                    <a:pt x="8657" y="1938"/>
                    <a:pt x="8657" y="1918"/>
                  </a:cubicBezTo>
                  <a:cubicBezTo>
                    <a:pt x="8680" y="1929"/>
                    <a:pt x="8668" y="1965"/>
                    <a:pt x="8680" y="1977"/>
                  </a:cubicBezTo>
                  <a:cubicBezTo>
                    <a:pt x="8680" y="2013"/>
                    <a:pt x="8597" y="1953"/>
                    <a:pt x="8645" y="2060"/>
                  </a:cubicBezTo>
                  <a:cubicBezTo>
                    <a:pt x="8633" y="2072"/>
                    <a:pt x="8633" y="2120"/>
                    <a:pt x="8609" y="2120"/>
                  </a:cubicBezTo>
                  <a:cubicBezTo>
                    <a:pt x="8625" y="2128"/>
                    <a:pt x="8647" y="2142"/>
                    <a:pt x="8663" y="2142"/>
                  </a:cubicBezTo>
                  <a:cubicBezTo>
                    <a:pt x="8671" y="2142"/>
                    <a:pt x="8677" y="2139"/>
                    <a:pt x="8680" y="2132"/>
                  </a:cubicBezTo>
                  <a:lnTo>
                    <a:pt x="8657" y="2060"/>
                  </a:lnTo>
                  <a:cubicBezTo>
                    <a:pt x="8668" y="2060"/>
                    <a:pt x="8657" y="2013"/>
                    <a:pt x="8668" y="2013"/>
                  </a:cubicBezTo>
                  <a:cubicBezTo>
                    <a:pt x="8668" y="2032"/>
                    <a:pt x="8684" y="2052"/>
                    <a:pt x="8697" y="2052"/>
                  </a:cubicBezTo>
                  <a:cubicBezTo>
                    <a:pt x="8699" y="2052"/>
                    <a:pt x="8702" y="2051"/>
                    <a:pt x="8704" y="2048"/>
                  </a:cubicBezTo>
                  <a:cubicBezTo>
                    <a:pt x="8692" y="2048"/>
                    <a:pt x="8692" y="2048"/>
                    <a:pt x="8692" y="2037"/>
                  </a:cubicBezTo>
                  <a:cubicBezTo>
                    <a:pt x="8716" y="2025"/>
                    <a:pt x="8704" y="1977"/>
                    <a:pt x="8728" y="1953"/>
                  </a:cubicBezTo>
                  <a:lnTo>
                    <a:pt x="8728" y="1953"/>
                  </a:lnTo>
                  <a:cubicBezTo>
                    <a:pt x="8731" y="1958"/>
                    <a:pt x="8735" y="1962"/>
                    <a:pt x="8740" y="1965"/>
                  </a:cubicBezTo>
                  <a:cubicBezTo>
                    <a:pt x="8744" y="1969"/>
                    <a:pt x="8747" y="1971"/>
                    <a:pt x="8749" y="1971"/>
                  </a:cubicBezTo>
                  <a:cubicBezTo>
                    <a:pt x="8758" y="1971"/>
                    <a:pt x="8757" y="1949"/>
                    <a:pt x="8765" y="1948"/>
                  </a:cubicBezTo>
                  <a:lnTo>
                    <a:pt x="8765" y="1948"/>
                  </a:lnTo>
                  <a:cubicBezTo>
                    <a:pt x="8764" y="1944"/>
                    <a:pt x="8764" y="1941"/>
                    <a:pt x="8764" y="1941"/>
                  </a:cubicBezTo>
                  <a:lnTo>
                    <a:pt x="8776" y="1941"/>
                  </a:lnTo>
                  <a:cubicBezTo>
                    <a:pt x="8787" y="1929"/>
                    <a:pt x="8799" y="1929"/>
                    <a:pt x="8799" y="1894"/>
                  </a:cubicBezTo>
                  <a:cubicBezTo>
                    <a:pt x="8799" y="1896"/>
                    <a:pt x="8800" y="1897"/>
                    <a:pt x="8801" y="1897"/>
                  </a:cubicBezTo>
                  <a:cubicBezTo>
                    <a:pt x="8803" y="1897"/>
                    <a:pt x="8811" y="1880"/>
                    <a:pt x="8811" y="1870"/>
                  </a:cubicBezTo>
                  <a:cubicBezTo>
                    <a:pt x="8811" y="1862"/>
                    <a:pt x="8816" y="1841"/>
                    <a:pt x="8826" y="1841"/>
                  </a:cubicBezTo>
                  <a:cubicBezTo>
                    <a:pt x="8831" y="1841"/>
                    <a:pt x="8838" y="1848"/>
                    <a:pt x="8847" y="1870"/>
                  </a:cubicBezTo>
                  <a:cubicBezTo>
                    <a:pt x="8871" y="1870"/>
                    <a:pt x="8883" y="1882"/>
                    <a:pt x="8883" y="1906"/>
                  </a:cubicBezTo>
                  <a:lnTo>
                    <a:pt x="8918" y="1906"/>
                  </a:lnTo>
                  <a:lnTo>
                    <a:pt x="8930" y="1953"/>
                  </a:lnTo>
                  <a:cubicBezTo>
                    <a:pt x="8954" y="1929"/>
                    <a:pt x="8942" y="1906"/>
                    <a:pt x="8954" y="1858"/>
                  </a:cubicBezTo>
                  <a:cubicBezTo>
                    <a:pt x="8960" y="1864"/>
                    <a:pt x="8965" y="1866"/>
                    <a:pt x="8971" y="1866"/>
                  </a:cubicBezTo>
                  <a:cubicBezTo>
                    <a:pt x="8988" y="1866"/>
                    <a:pt x="9005" y="1841"/>
                    <a:pt x="9014" y="1822"/>
                  </a:cubicBezTo>
                  <a:cubicBezTo>
                    <a:pt x="9006" y="1820"/>
                    <a:pt x="9000" y="1819"/>
                    <a:pt x="8995" y="1819"/>
                  </a:cubicBezTo>
                  <a:cubicBezTo>
                    <a:pt x="8982" y="1819"/>
                    <a:pt x="8976" y="1826"/>
                    <a:pt x="8967" y="1826"/>
                  </a:cubicBezTo>
                  <a:cubicBezTo>
                    <a:pt x="8963" y="1826"/>
                    <a:pt x="8959" y="1825"/>
                    <a:pt x="8954" y="1822"/>
                  </a:cubicBezTo>
                  <a:lnTo>
                    <a:pt x="8954" y="1822"/>
                  </a:lnTo>
                  <a:cubicBezTo>
                    <a:pt x="8954" y="1834"/>
                    <a:pt x="8954" y="1846"/>
                    <a:pt x="8966" y="1858"/>
                  </a:cubicBezTo>
                  <a:cubicBezTo>
                    <a:pt x="8954" y="1858"/>
                    <a:pt x="8942" y="1846"/>
                    <a:pt x="8930" y="1822"/>
                  </a:cubicBezTo>
                  <a:cubicBezTo>
                    <a:pt x="8930" y="1804"/>
                    <a:pt x="8937" y="1798"/>
                    <a:pt x="8946" y="1798"/>
                  </a:cubicBezTo>
                  <a:cubicBezTo>
                    <a:pt x="8962" y="1798"/>
                    <a:pt x="8985" y="1815"/>
                    <a:pt x="8990" y="1815"/>
                  </a:cubicBezTo>
                  <a:cubicBezTo>
                    <a:pt x="8992" y="1815"/>
                    <a:pt x="8992" y="1814"/>
                    <a:pt x="8990" y="1810"/>
                  </a:cubicBezTo>
                  <a:cubicBezTo>
                    <a:pt x="8994" y="1803"/>
                    <a:pt x="8996" y="1800"/>
                    <a:pt x="8998" y="1800"/>
                  </a:cubicBezTo>
                  <a:cubicBezTo>
                    <a:pt x="9003" y="1800"/>
                    <a:pt x="9005" y="1814"/>
                    <a:pt x="9014" y="1822"/>
                  </a:cubicBezTo>
                  <a:cubicBezTo>
                    <a:pt x="9014" y="1826"/>
                    <a:pt x="9014" y="1828"/>
                    <a:pt x="9014" y="1828"/>
                  </a:cubicBezTo>
                  <a:cubicBezTo>
                    <a:pt x="9015" y="1828"/>
                    <a:pt x="9018" y="1822"/>
                    <a:pt x="9026" y="1822"/>
                  </a:cubicBezTo>
                  <a:lnTo>
                    <a:pt x="9014" y="1810"/>
                  </a:lnTo>
                  <a:cubicBezTo>
                    <a:pt x="9026" y="1810"/>
                    <a:pt x="9026" y="1787"/>
                    <a:pt x="9038" y="1775"/>
                  </a:cubicBezTo>
                  <a:cubicBezTo>
                    <a:pt x="9049" y="1775"/>
                    <a:pt x="9049" y="1775"/>
                    <a:pt x="9049" y="1787"/>
                  </a:cubicBezTo>
                  <a:lnTo>
                    <a:pt x="9038" y="1787"/>
                  </a:lnTo>
                  <a:lnTo>
                    <a:pt x="9049" y="1798"/>
                  </a:lnTo>
                  <a:cubicBezTo>
                    <a:pt x="9055" y="1809"/>
                    <a:pt x="9059" y="1813"/>
                    <a:pt x="9062" y="1813"/>
                  </a:cubicBezTo>
                  <a:cubicBezTo>
                    <a:pt x="9073" y="1813"/>
                    <a:pt x="9078" y="1773"/>
                    <a:pt x="9092" y="1773"/>
                  </a:cubicBezTo>
                  <a:cubicBezTo>
                    <a:pt x="9094" y="1773"/>
                    <a:pt x="9095" y="1774"/>
                    <a:pt x="9097" y="1775"/>
                  </a:cubicBezTo>
                  <a:cubicBezTo>
                    <a:pt x="9085" y="1787"/>
                    <a:pt x="9085" y="1787"/>
                    <a:pt x="9085" y="1787"/>
                  </a:cubicBezTo>
                  <a:cubicBezTo>
                    <a:pt x="9094" y="1795"/>
                    <a:pt x="9115" y="1829"/>
                    <a:pt x="9121" y="1829"/>
                  </a:cubicBezTo>
                  <a:cubicBezTo>
                    <a:pt x="9124" y="1829"/>
                    <a:pt x="9124" y="1824"/>
                    <a:pt x="9121" y="1810"/>
                  </a:cubicBezTo>
                  <a:lnTo>
                    <a:pt x="9121" y="1810"/>
                  </a:lnTo>
                  <a:cubicBezTo>
                    <a:pt x="9124" y="1814"/>
                    <a:pt x="9127" y="1815"/>
                    <a:pt x="9129" y="1815"/>
                  </a:cubicBezTo>
                  <a:cubicBezTo>
                    <a:pt x="9133" y="1815"/>
                    <a:pt x="9133" y="1807"/>
                    <a:pt x="9133" y="1798"/>
                  </a:cubicBezTo>
                  <a:cubicBezTo>
                    <a:pt x="9133" y="1787"/>
                    <a:pt x="9133" y="1775"/>
                    <a:pt x="9133" y="1775"/>
                  </a:cubicBezTo>
                  <a:lnTo>
                    <a:pt x="9168" y="1787"/>
                  </a:lnTo>
                  <a:cubicBezTo>
                    <a:pt x="9168" y="1787"/>
                    <a:pt x="9180" y="1775"/>
                    <a:pt x="9180" y="1775"/>
                  </a:cubicBezTo>
                  <a:lnTo>
                    <a:pt x="9192" y="1787"/>
                  </a:lnTo>
                  <a:cubicBezTo>
                    <a:pt x="9192" y="1787"/>
                    <a:pt x="9204" y="1798"/>
                    <a:pt x="9204" y="1798"/>
                  </a:cubicBezTo>
                  <a:cubicBezTo>
                    <a:pt x="9216" y="1814"/>
                    <a:pt x="9225" y="1819"/>
                    <a:pt x="9231" y="1819"/>
                  </a:cubicBezTo>
                  <a:cubicBezTo>
                    <a:pt x="9244" y="1819"/>
                    <a:pt x="9249" y="1796"/>
                    <a:pt x="9264" y="1796"/>
                  </a:cubicBezTo>
                  <a:cubicBezTo>
                    <a:pt x="9270" y="1796"/>
                    <a:pt x="9277" y="1800"/>
                    <a:pt x="9288" y="1810"/>
                  </a:cubicBezTo>
                  <a:cubicBezTo>
                    <a:pt x="9288" y="1775"/>
                    <a:pt x="9276" y="1763"/>
                    <a:pt x="9276" y="1751"/>
                  </a:cubicBezTo>
                  <a:cubicBezTo>
                    <a:pt x="9276" y="1727"/>
                    <a:pt x="9288" y="1691"/>
                    <a:pt x="9299" y="1679"/>
                  </a:cubicBezTo>
                  <a:cubicBezTo>
                    <a:pt x="9323" y="1715"/>
                    <a:pt x="9371" y="1739"/>
                    <a:pt x="9383" y="1810"/>
                  </a:cubicBezTo>
                  <a:cubicBezTo>
                    <a:pt x="9407" y="1810"/>
                    <a:pt x="9359" y="1775"/>
                    <a:pt x="9371" y="1751"/>
                  </a:cubicBezTo>
                  <a:lnTo>
                    <a:pt x="9383" y="1751"/>
                  </a:lnTo>
                  <a:cubicBezTo>
                    <a:pt x="9371" y="1739"/>
                    <a:pt x="9359" y="1727"/>
                    <a:pt x="9347" y="1703"/>
                  </a:cubicBezTo>
                  <a:cubicBezTo>
                    <a:pt x="9338" y="1676"/>
                    <a:pt x="9349" y="1663"/>
                    <a:pt x="9360" y="1663"/>
                  </a:cubicBezTo>
                  <a:cubicBezTo>
                    <a:pt x="9364" y="1663"/>
                    <a:pt x="9368" y="1665"/>
                    <a:pt x="9371" y="1667"/>
                  </a:cubicBezTo>
                  <a:lnTo>
                    <a:pt x="9371" y="1715"/>
                  </a:lnTo>
                  <a:cubicBezTo>
                    <a:pt x="9395" y="1691"/>
                    <a:pt x="9383" y="1620"/>
                    <a:pt x="9395" y="1572"/>
                  </a:cubicBezTo>
                  <a:cubicBezTo>
                    <a:pt x="9419" y="1584"/>
                    <a:pt x="9407" y="1632"/>
                    <a:pt x="9419" y="1667"/>
                  </a:cubicBezTo>
                  <a:lnTo>
                    <a:pt x="9442" y="1656"/>
                  </a:lnTo>
                  <a:lnTo>
                    <a:pt x="9454" y="1691"/>
                  </a:lnTo>
                  <a:cubicBezTo>
                    <a:pt x="9464" y="1681"/>
                    <a:pt x="9466" y="1653"/>
                    <a:pt x="9474" y="1653"/>
                  </a:cubicBezTo>
                  <a:cubicBezTo>
                    <a:pt x="9475" y="1653"/>
                    <a:pt x="9476" y="1654"/>
                    <a:pt x="9478" y="1656"/>
                  </a:cubicBezTo>
                  <a:cubicBezTo>
                    <a:pt x="9478" y="1691"/>
                    <a:pt x="9526" y="1691"/>
                    <a:pt x="9502" y="1739"/>
                  </a:cubicBezTo>
                  <a:cubicBezTo>
                    <a:pt x="9519" y="1739"/>
                    <a:pt x="9518" y="1709"/>
                    <a:pt x="9520" y="1709"/>
                  </a:cubicBezTo>
                  <a:cubicBezTo>
                    <a:pt x="9521" y="1709"/>
                    <a:pt x="9522" y="1713"/>
                    <a:pt x="9526" y="1727"/>
                  </a:cubicBezTo>
                  <a:cubicBezTo>
                    <a:pt x="9526" y="1679"/>
                    <a:pt x="9514" y="1703"/>
                    <a:pt x="9502" y="1691"/>
                  </a:cubicBezTo>
                  <a:cubicBezTo>
                    <a:pt x="9490" y="1644"/>
                    <a:pt x="9526" y="1667"/>
                    <a:pt x="9538" y="1644"/>
                  </a:cubicBezTo>
                  <a:cubicBezTo>
                    <a:pt x="9526" y="1620"/>
                    <a:pt x="9549" y="1560"/>
                    <a:pt x="9538" y="1513"/>
                  </a:cubicBezTo>
                  <a:lnTo>
                    <a:pt x="9561" y="1513"/>
                  </a:lnTo>
                  <a:cubicBezTo>
                    <a:pt x="9558" y="1491"/>
                    <a:pt x="9554" y="1484"/>
                    <a:pt x="9548" y="1484"/>
                  </a:cubicBezTo>
                  <a:cubicBezTo>
                    <a:pt x="9536" y="1484"/>
                    <a:pt x="9520" y="1511"/>
                    <a:pt x="9503" y="1511"/>
                  </a:cubicBezTo>
                  <a:cubicBezTo>
                    <a:pt x="9495" y="1511"/>
                    <a:pt x="9486" y="1505"/>
                    <a:pt x="9478" y="1489"/>
                  </a:cubicBezTo>
                  <a:cubicBezTo>
                    <a:pt x="9466" y="1489"/>
                    <a:pt x="9466" y="1489"/>
                    <a:pt x="9442" y="1465"/>
                  </a:cubicBezTo>
                  <a:lnTo>
                    <a:pt x="9442" y="1465"/>
                  </a:lnTo>
                  <a:lnTo>
                    <a:pt x="9454" y="1525"/>
                  </a:lnTo>
                  <a:cubicBezTo>
                    <a:pt x="9430" y="1513"/>
                    <a:pt x="9430" y="1477"/>
                    <a:pt x="9419" y="1465"/>
                  </a:cubicBezTo>
                  <a:cubicBezTo>
                    <a:pt x="9419" y="1469"/>
                    <a:pt x="9417" y="1470"/>
                    <a:pt x="9415" y="1470"/>
                  </a:cubicBezTo>
                  <a:cubicBezTo>
                    <a:pt x="9411" y="1470"/>
                    <a:pt x="9403" y="1465"/>
                    <a:pt x="9395" y="1465"/>
                  </a:cubicBezTo>
                  <a:cubicBezTo>
                    <a:pt x="9395" y="1465"/>
                    <a:pt x="9395" y="1453"/>
                    <a:pt x="9407" y="1441"/>
                  </a:cubicBezTo>
                  <a:cubicBezTo>
                    <a:pt x="9397" y="1427"/>
                    <a:pt x="9392" y="1422"/>
                    <a:pt x="9388" y="1422"/>
                  </a:cubicBezTo>
                  <a:cubicBezTo>
                    <a:pt x="9383" y="1422"/>
                    <a:pt x="9383" y="1434"/>
                    <a:pt x="9383" y="1441"/>
                  </a:cubicBezTo>
                  <a:cubicBezTo>
                    <a:pt x="9383" y="1465"/>
                    <a:pt x="9371" y="1465"/>
                    <a:pt x="9359" y="1465"/>
                  </a:cubicBezTo>
                  <a:lnTo>
                    <a:pt x="9347" y="1465"/>
                  </a:lnTo>
                  <a:cubicBezTo>
                    <a:pt x="9359" y="1477"/>
                    <a:pt x="9371" y="1525"/>
                    <a:pt x="9383" y="1537"/>
                  </a:cubicBezTo>
                  <a:cubicBezTo>
                    <a:pt x="9347" y="1513"/>
                    <a:pt x="9323" y="1537"/>
                    <a:pt x="9288" y="1489"/>
                  </a:cubicBezTo>
                  <a:cubicBezTo>
                    <a:pt x="9276" y="1465"/>
                    <a:pt x="9288" y="1441"/>
                    <a:pt x="9288" y="1441"/>
                  </a:cubicBezTo>
                  <a:cubicBezTo>
                    <a:pt x="9284" y="1440"/>
                    <a:pt x="9281" y="1439"/>
                    <a:pt x="9279" y="1439"/>
                  </a:cubicBezTo>
                  <a:cubicBezTo>
                    <a:pt x="9264" y="1439"/>
                    <a:pt x="9264" y="1468"/>
                    <a:pt x="9264" y="1489"/>
                  </a:cubicBezTo>
                  <a:cubicBezTo>
                    <a:pt x="9264" y="1501"/>
                    <a:pt x="9264" y="1501"/>
                    <a:pt x="9252" y="1501"/>
                  </a:cubicBezTo>
                  <a:cubicBezTo>
                    <a:pt x="9252" y="1489"/>
                    <a:pt x="9240" y="1465"/>
                    <a:pt x="9240" y="1465"/>
                  </a:cubicBezTo>
                  <a:cubicBezTo>
                    <a:pt x="9240" y="1465"/>
                    <a:pt x="9228" y="1453"/>
                    <a:pt x="9228" y="1453"/>
                  </a:cubicBezTo>
                  <a:cubicBezTo>
                    <a:pt x="9228" y="1501"/>
                    <a:pt x="9204" y="1489"/>
                    <a:pt x="9192" y="1513"/>
                  </a:cubicBezTo>
                  <a:lnTo>
                    <a:pt x="9216" y="1513"/>
                  </a:lnTo>
                  <a:cubicBezTo>
                    <a:pt x="9216" y="1540"/>
                    <a:pt x="9216" y="1568"/>
                    <a:pt x="9211" y="1568"/>
                  </a:cubicBezTo>
                  <a:cubicBezTo>
                    <a:pt x="9209" y="1568"/>
                    <a:pt x="9207" y="1566"/>
                    <a:pt x="9204" y="1560"/>
                  </a:cubicBezTo>
                  <a:cubicBezTo>
                    <a:pt x="9216" y="1525"/>
                    <a:pt x="9168" y="1513"/>
                    <a:pt x="9192" y="1489"/>
                  </a:cubicBezTo>
                  <a:cubicBezTo>
                    <a:pt x="9184" y="1476"/>
                    <a:pt x="9180" y="1471"/>
                    <a:pt x="9178" y="1471"/>
                  </a:cubicBezTo>
                  <a:lnTo>
                    <a:pt x="9178" y="1471"/>
                  </a:lnTo>
                  <a:cubicBezTo>
                    <a:pt x="9170" y="1471"/>
                    <a:pt x="9185" y="1526"/>
                    <a:pt x="9172" y="1526"/>
                  </a:cubicBezTo>
                  <a:cubicBezTo>
                    <a:pt x="9171" y="1526"/>
                    <a:pt x="9170" y="1525"/>
                    <a:pt x="9168" y="1525"/>
                  </a:cubicBezTo>
                  <a:lnTo>
                    <a:pt x="9145" y="1501"/>
                  </a:lnTo>
                  <a:cubicBezTo>
                    <a:pt x="9133" y="1465"/>
                    <a:pt x="9168" y="1477"/>
                    <a:pt x="9157" y="1465"/>
                  </a:cubicBezTo>
                  <a:lnTo>
                    <a:pt x="9145" y="1465"/>
                  </a:lnTo>
                  <a:cubicBezTo>
                    <a:pt x="9157" y="1441"/>
                    <a:pt x="9192" y="1453"/>
                    <a:pt x="9216" y="1406"/>
                  </a:cubicBezTo>
                  <a:lnTo>
                    <a:pt x="9157" y="1394"/>
                  </a:lnTo>
                  <a:cubicBezTo>
                    <a:pt x="9109" y="1453"/>
                    <a:pt x="9014" y="1417"/>
                    <a:pt x="8978" y="1513"/>
                  </a:cubicBezTo>
                  <a:cubicBezTo>
                    <a:pt x="8978" y="1513"/>
                    <a:pt x="8978" y="1513"/>
                    <a:pt x="8978" y="1537"/>
                  </a:cubicBezTo>
                  <a:lnTo>
                    <a:pt x="8978" y="1548"/>
                  </a:lnTo>
                  <a:cubicBezTo>
                    <a:pt x="8954" y="1525"/>
                    <a:pt x="8930" y="1525"/>
                    <a:pt x="8907" y="1501"/>
                  </a:cubicBezTo>
                  <a:lnTo>
                    <a:pt x="8907" y="1501"/>
                  </a:lnTo>
                  <a:cubicBezTo>
                    <a:pt x="8918" y="1525"/>
                    <a:pt x="8918" y="1525"/>
                    <a:pt x="8930" y="1548"/>
                  </a:cubicBezTo>
                  <a:cubicBezTo>
                    <a:pt x="8942" y="1584"/>
                    <a:pt x="8942" y="1596"/>
                    <a:pt x="8918" y="1596"/>
                  </a:cubicBezTo>
                  <a:cubicBezTo>
                    <a:pt x="8915" y="1587"/>
                    <a:pt x="8914" y="1580"/>
                    <a:pt x="8913" y="1575"/>
                  </a:cubicBezTo>
                  <a:lnTo>
                    <a:pt x="8913" y="1575"/>
                  </a:lnTo>
                  <a:cubicBezTo>
                    <a:pt x="8912" y="1578"/>
                    <a:pt x="8910" y="1581"/>
                    <a:pt x="8907" y="1584"/>
                  </a:cubicBezTo>
                  <a:cubicBezTo>
                    <a:pt x="8895" y="1572"/>
                    <a:pt x="8871" y="1572"/>
                    <a:pt x="8871" y="1537"/>
                  </a:cubicBezTo>
                  <a:lnTo>
                    <a:pt x="8871" y="1537"/>
                  </a:lnTo>
                  <a:cubicBezTo>
                    <a:pt x="8871" y="1537"/>
                    <a:pt x="8871" y="1537"/>
                    <a:pt x="8883" y="1548"/>
                  </a:cubicBezTo>
                  <a:cubicBezTo>
                    <a:pt x="8883" y="1537"/>
                    <a:pt x="8859" y="1525"/>
                    <a:pt x="8859" y="1501"/>
                  </a:cubicBezTo>
                  <a:lnTo>
                    <a:pt x="8847" y="1513"/>
                  </a:lnTo>
                  <a:cubicBezTo>
                    <a:pt x="8835" y="1489"/>
                    <a:pt x="8847" y="1477"/>
                    <a:pt x="8835" y="1465"/>
                  </a:cubicBezTo>
                  <a:cubicBezTo>
                    <a:pt x="8811" y="1489"/>
                    <a:pt x="8811" y="1548"/>
                    <a:pt x="8787" y="1584"/>
                  </a:cubicBezTo>
                  <a:cubicBezTo>
                    <a:pt x="8787" y="1564"/>
                    <a:pt x="8779" y="1519"/>
                    <a:pt x="8776" y="1519"/>
                  </a:cubicBezTo>
                  <a:cubicBezTo>
                    <a:pt x="8776" y="1519"/>
                    <a:pt x="8776" y="1521"/>
                    <a:pt x="8776" y="1525"/>
                  </a:cubicBezTo>
                  <a:cubicBezTo>
                    <a:pt x="8774" y="1524"/>
                    <a:pt x="8773" y="1523"/>
                    <a:pt x="8771" y="1523"/>
                  </a:cubicBezTo>
                  <a:cubicBezTo>
                    <a:pt x="8752" y="1523"/>
                    <a:pt x="8750" y="1597"/>
                    <a:pt x="8728" y="1608"/>
                  </a:cubicBezTo>
                  <a:cubicBezTo>
                    <a:pt x="8728" y="1596"/>
                    <a:pt x="8740" y="1596"/>
                    <a:pt x="8740" y="1584"/>
                  </a:cubicBezTo>
                  <a:cubicBezTo>
                    <a:pt x="8707" y="1584"/>
                    <a:pt x="8677" y="1586"/>
                    <a:pt x="8648" y="1586"/>
                  </a:cubicBezTo>
                  <a:cubicBezTo>
                    <a:pt x="8605" y="1586"/>
                    <a:pt x="8564" y="1582"/>
                    <a:pt x="8514" y="1560"/>
                  </a:cubicBezTo>
                  <a:lnTo>
                    <a:pt x="8514" y="1632"/>
                  </a:lnTo>
                  <a:lnTo>
                    <a:pt x="8490" y="1596"/>
                  </a:lnTo>
                  <a:cubicBezTo>
                    <a:pt x="8482" y="1595"/>
                    <a:pt x="8475" y="1594"/>
                    <a:pt x="8468" y="1594"/>
                  </a:cubicBezTo>
                  <a:cubicBezTo>
                    <a:pt x="8398" y="1594"/>
                    <a:pt x="8354" y="1647"/>
                    <a:pt x="8299" y="1679"/>
                  </a:cubicBezTo>
                  <a:cubicBezTo>
                    <a:pt x="8297" y="1681"/>
                    <a:pt x="8294" y="1681"/>
                    <a:pt x="8292" y="1681"/>
                  </a:cubicBezTo>
                  <a:cubicBezTo>
                    <a:pt x="8275" y="1681"/>
                    <a:pt x="8273" y="1642"/>
                    <a:pt x="8252" y="1632"/>
                  </a:cubicBezTo>
                  <a:cubicBezTo>
                    <a:pt x="8204" y="1644"/>
                    <a:pt x="8216" y="1703"/>
                    <a:pt x="8180" y="1739"/>
                  </a:cubicBezTo>
                  <a:cubicBezTo>
                    <a:pt x="8180" y="1715"/>
                    <a:pt x="8180" y="1667"/>
                    <a:pt x="8156" y="1667"/>
                  </a:cubicBezTo>
                  <a:cubicBezTo>
                    <a:pt x="8156" y="1687"/>
                    <a:pt x="8164" y="1706"/>
                    <a:pt x="8154" y="1706"/>
                  </a:cubicBezTo>
                  <a:cubicBezTo>
                    <a:pt x="8152" y="1706"/>
                    <a:pt x="8149" y="1705"/>
                    <a:pt x="8145" y="1703"/>
                  </a:cubicBezTo>
                  <a:lnTo>
                    <a:pt x="8145" y="1691"/>
                  </a:lnTo>
                  <a:cubicBezTo>
                    <a:pt x="8141" y="1683"/>
                    <a:pt x="8138" y="1681"/>
                    <a:pt x="8135" y="1681"/>
                  </a:cubicBezTo>
                  <a:cubicBezTo>
                    <a:pt x="8129" y="1681"/>
                    <a:pt x="8121" y="1691"/>
                    <a:pt x="8097" y="1691"/>
                  </a:cubicBezTo>
                  <a:cubicBezTo>
                    <a:pt x="8061" y="1703"/>
                    <a:pt x="8037" y="1763"/>
                    <a:pt x="8037" y="1846"/>
                  </a:cubicBezTo>
                  <a:cubicBezTo>
                    <a:pt x="8002" y="1846"/>
                    <a:pt x="8014" y="1775"/>
                    <a:pt x="8002" y="1763"/>
                  </a:cubicBezTo>
                  <a:lnTo>
                    <a:pt x="8002" y="1763"/>
                  </a:lnTo>
                  <a:cubicBezTo>
                    <a:pt x="8008" y="1765"/>
                    <a:pt x="8013" y="1766"/>
                    <a:pt x="8016" y="1766"/>
                  </a:cubicBezTo>
                  <a:cubicBezTo>
                    <a:pt x="8029" y="1766"/>
                    <a:pt x="8014" y="1746"/>
                    <a:pt x="8014" y="1727"/>
                  </a:cubicBezTo>
                  <a:cubicBezTo>
                    <a:pt x="8007" y="1740"/>
                    <a:pt x="8001" y="1750"/>
                    <a:pt x="7992" y="1750"/>
                  </a:cubicBezTo>
                  <a:cubicBezTo>
                    <a:pt x="7985" y="1750"/>
                    <a:pt x="7977" y="1743"/>
                    <a:pt x="7966" y="1727"/>
                  </a:cubicBezTo>
                  <a:cubicBezTo>
                    <a:pt x="7954" y="1739"/>
                    <a:pt x="7942" y="1739"/>
                    <a:pt x="7930" y="1775"/>
                  </a:cubicBezTo>
                  <a:cubicBezTo>
                    <a:pt x="7934" y="1768"/>
                    <a:pt x="7937" y="1765"/>
                    <a:pt x="7940" y="1765"/>
                  </a:cubicBezTo>
                  <a:cubicBezTo>
                    <a:pt x="7948" y="1765"/>
                    <a:pt x="7954" y="1782"/>
                    <a:pt x="7954" y="1798"/>
                  </a:cubicBezTo>
                  <a:cubicBezTo>
                    <a:pt x="7950" y="1796"/>
                    <a:pt x="7946" y="1796"/>
                    <a:pt x="7942" y="1796"/>
                  </a:cubicBezTo>
                  <a:cubicBezTo>
                    <a:pt x="7934" y="1796"/>
                    <a:pt x="7926" y="1798"/>
                    <a:pt x="7918" y="1798"/>
                  </a:cubicBezTo>
                  <a:cubicBezTo>
                    <a:pt x="7906" y="1798"/>
                    <a:pt x="7895" y="1792"/>
                    <a:pt x="7883" y="1763"/>
                  </a:cubicBezTo>
                  <a:cubicBezTo>
                    <a:pt x="7799" y="1810"/>
                    <a:pt x="7704" y="1846"/>
                    <a:pt x="7621" y="1894"/>
                  </a:cubicBezTo>
                  <a:cubicBezTo>
                    <a:pt x="7615" y="1906"/>
                    <a:pt x="7618" y="1906"/>
                    <a:pt x="7622" y="1906"/>
                  </a:cubicBezTo>
                  <a:cubicBezTo>
                    <a:pt x="7627" y="1906"/>
                    <a:pt x="7633" y="1906"/>
                    <a:pt x="7633" y="1918"/>
                  </a:cubicBezTo>
                  <a:cubicBezTo>
                    <a:pt x="7629" y="1933"/>
                    <a:pt x="7625" y="1937"/>
                    <a:pt x="7621" y="1937"/>
                  </a:cubicBezTo>
                  <a:cubicBezTo>
                    <a:pt x="7616" y="1937"/>
                    <a:pt x="7611" y="1929"/>
                    <a:pt x="7606" y="1929"/>
                  </a:cubicBezTo>
                  <a:cubicBezTo>
                    <a:pt x="7603" y="1929"/>
                    <a:pt x="7600" y="1932"/>
                    <a:pt x="7597" y="1941"/>
                  </a:cubicBezTo>
                  <a:lnTo>
                    <a:pt x="7597" y="1906"/>
                  </a:lnTo>
                  <a:cubicBezTo>
                    <a:pt x="7573" y="1918"/>
                    <a:pt x="7561" y="1989"/>
                    <a:pt x="7549" y="2025"/>
                  </a:cubicBezTo>
                  <a:cubicBezTo>
                    <a:pt x="7537" y="1989"/>
                    <a:pt x="7525" y="2001"/>
                    <a:pt x="7537" y="1977"/>
                  </a:cubicBezTo>
                  <a:lnTo>
                    <a:pt x="7537" y="1977"/>
                  </a:lnTo>
                  <a:cubicBezTo>
                    <a:pt x="7537" y="1978"/>
                    <a:pt x="7536" y="1978"/>
                    <a:pt x="7535" y="1978"/>
                  </a:cubicBezTo>
                  <a:cubicBezTo>
                    <a:pt x="7520" y="1978"/>
                    <a:pt x="7460" y="1888"/>
                    <a:pt x="7445" y="1888"/>
                  </a:cubicBezTo>
                  <a:cubicBezTo>
                    <a:pt x="7443" y="1888"/>
                    <a:pt x="7442" y="1889"/>
                    <a:pt x="7442" y="1894"/>
                  </a:cubicBezTo>
                  <a:lnTo>
                    <a:pt x="7525" y="2013"/>
                  </a:lnTo>
                  <a:cubicBezTo>
                    <a:pt x="7525" y="2025"/>
                    <a:pt x="7502" y="2025"/>
                    <a:pt x="7514" y="2037"/>
                  </a:cubicBezTo>
                  <a:cubicBezTo>
                    <a:pt x="7490" y="2013"/>
                    <a:pt x="7466" y="1989"/>
                    <a:pt x="7454" y="1989"/>
                  </a:cubicBezTo>
                  <a:cubicBezTo>
                    <a:pt x="7430" y="1965"/>
                    <a:pt x="7454" y="1965"/>
                    <a:pt x="7466" y="1953"/>
                  </a:cubicBezTo>
                  <a:cubicBezTo>
                    <a:pt x="7442" y="1906"/>
                    <a:pt x="7418" y="1941"/>
                    <a:pt x="7406" y="1882"/>
                  </a:cubicBezTo>
                  <a:lnTo>
                    <a:pt x="7406" y="1882"/>
                  </a:lnTo>
                  <a:cubicBezTo>
                    <a:pt x="7383" y="1906"/>
                    <a:pt x="7418" y="1906"/>
                    <a:pt x="7418" y="1929"/>
                  </a:cubicBezTo>
                  <a:lnTo>
                    <a:pt x="7394" y="1929"/>
                  </a:lnTo>
                  <a:lnTo>
                    <a:pt x="7418" y="1941"/>
                  </a:lnTo>
                  <a:cubicBezTo>
                    <a:pt x="7409" y="1961"/>
                    <a:pt x="7422" y="1995"/>
                    <a:pt x="7403" y="1995"/>
                  </a:cubicBezTo>
                  <a:cubicBezTo>
                    <a:pt x="7398" y="1995"/>
                    <a:pt x="7392" y="1993"/>
                    <a:pt x="7383" y="1989"/>
                  </a:cubicBezTo>
                  <a:lnTo>
                    <a:pt x="7383" y="1989"/>
                  </a:lnTo>
                  <a:lnTo>
                    <a:pt x="7394" y="2060"/>
                  </a:lnTo>
                  <a:cubicBezTo>
                    <a:pt x="7386" y="2044"/>
                    <a:pt x="7381" y="2039"/>
                    <a:pt x="7377" y="2039"/>
                  </a:cubicBezTo>
                  <a:cubicBezTo>
                    <a:pt x="7371" y="2039"/>
                    <a:pt x="7368" y="2050"/>
                    <a:pt x="7363" y="2050"/>
                  </a:cubicBezTo>
                  <a:cubicBezTo>
                    <a:pt x="7361" y="2050"/>
                    <a:pt x="7360" y="2050"/>
                    <a:pt x="7359" y="2048"/>
                  </a:cubicBezTo>
                  <a:lnTo>
                    <a:pt x="7347" y="2025"/>
                  </a:lnTo>
                  <a:cubicBezTo>
                    <a:pt x="7343" y="2028"/>
                    <a:pt x="7340" y="2030"/>
                    <a:pt x="7336" y="2030"/>
                  </a:cubicBezTo>
                  <a:cubicBezTo>
                    <a:pt x="7328" y="2030"/>
                    <a:pt x="7320" y="2021"/>
                    <a:pt x="7311" y="2013"/>
                  </a:cubicBezTo>
                  <a:cubicBezTo>
                    <a:pt x="7305" y="1995"/>
                    <a:pt x="7308" y="1995"/>
                    <a:pt x="7311" y="1995"/>
                  </a:cubicBezTo>
                  <a:cubicBezTo>
                    <a:pt x="7314" y="1995"/>
                    <a:pt x="7317" y="1995"/>
                    <a:pt x="7311" y="1977"/>
                  </a:cubicBezTo>
                  <a:lnTo>
                    <a:pt x="7287" y="1977"/>
                  </a:lnTo>
                  <a:cubicBezTo>
                    <a:pt x="7299" y="2001"/>
                    <a:pt x="7299" y="2025"/>
                    <a:pt x="7323" y="2037"/>
                  </a:cubicBezTo>
                  <a:cubicBezTo>
                    <a:pt x="7323" y="2084"/>
                    <a:pt x="7335" y="2132"/>
                    <a:pt x="7299" y="2144"/>
                  </a:cubicBezTo>
                  <a:cubicBezTo>
                    <a:pt x="7263" y="2108"/>
                    <a:pt x="7299" y="2096"/>
                    <a:pt x="7275" y="2060"/>
                  </a:cubicBezTo>
                  <a:lnTo>
                    <a:pt x="7275" y="2060"/>
                  </a:lnTo>
                  <a:cubicBezTo>
                    <a:pt x="7228" y="2072"/>
                    <a:pt x="7287" y="2191"/>
                    <a:pt x="7252" y="2203"/>
                  </a:cubicBezTo>
                  <a:cubicBezTo>
                    <a:pt x="7216" y="2203"/>
                    <a:pt x="7240" y="2239"/>
                    <a:pt x="7216" y="2263"/>
                  </a:cubicBezTo>
                  <a:cubicBezTo>
                    <a:pt x="7204" y="2227"/>
                    <a:pt x="7180" y="2239"/>
                    <a:pt x="7156" y="2215"/>
                  </a:cubicBezTo>
                  <a:lnTo>
                    <a:pt x="7156" y="2179"/>
                  </a:lnTo>
                  <a:cubicBezTo>
                    <a:pt x="7151" y="2184"/>
                    <a:pt x="7146" y="2187"/>
                    <a:pt x="7142" y="2187"/>
                  </a:cubicBezTo>
                  <a:cubicBezTo>
                    <a:pt x="7136" y="2187"/>
                    <a:pt x="7130" y="2184"/>
                    <a:pt x="7125" y="2175"/>
                  </a:cubicBezTo>
                  <a:lnTo>
                    <a:pt x="7125" y="2175"/>
                  </a:lnTo>
                  <a:cubicBezTo>
                    <a:pt x="7139" y="2207"/>
                    <a:pt x="7108" y="2229"/>
                    <a:pt x="7097" y="2251"/>
                  </a:cubicBezTo>
                  <a:lnTo>
                    <a:pt x="7121" y="2287"/>
                  </a:lnTo>
                  <a:cubicBezTo>
                    <a:pt x="7109" y="2299"/>
                    <a:pt x="7097" y="2334"/>
                    <a:pt x="7073" y="2334"/>
                  </a:cubicBezTo>
                  <a:cubicBezTo>
                    <a:pt x="7061" y="2358"/>
                    <a:pt x="7085" y="2382"/>
                    <a:pt x="7085" y="2429"/>
                  </a:cubicBezTo>
                  <a:cubicBezTo>
                    <a:pt x="7061" y="2406"/>
                    <a:pt x="7037" y="2370"/>
                    <a:pt x="7025" y="2334"/>
                  </a:cubicBezTo>
                  <a:lnTo>
                    <a:pt x="7025" y="2334"/>
                  </a:lnTo>
                  <a:cubicBezTo>
                    <a:pt x="7029" y="2338"/>
                    <a:pt x="7032" y="2340"/>
                    <a:pt x="7035" y="2340"/>
                  </a:cubicBezTo>
                  <a:cubicBezTo>
                    <a:pt x="7040" y="2340"/>
                    <a:pt x="7045" y="2334"/>
                    <a:pt x="7061" y="2334"/>
                  </a:cubicBezTo>
                  <a:cubicBezTo>
                    <a:pt x="7073" y="2287"/>
                    <a:pt x="7061" y="2215"/>
                    <a:pt x="7097" y="2203"/>
                  </a:cubicBezTo>
                  <a:cubicBezTo>
                    <a:pt x="7090" y="2180"/>
                    <a:pt x="7086" y="2171"/>
                    <a:pt x="7083" y="2171"/>
                  </a:cubicBezTo>
                  <a:cubicBezTo>
                    <a:pt x="7076" y="2171"/>
                    <a:pt x="7075" y="2216"/>
                    <a:pt x="7055" y="2216"/>
                  </a:cubicBezTo>
                  <a:cubicBezTo>
                    <a:pt x="7053" y="2216"/>
                    <a:pt x="7051" y="2216"/>
                    <a:pt x="7049" y="2215"/>
                  </a:cubicBezTo>
                  <a:cubicBezTo>
                    <a:pt x="7049" y="2203"/>
                    <a:pt x="7049" y="2203"/>
                    <a:pt x="7049" y="2203"/>
                  </a:cubicBezTo>
                  <a:cubicBezTo>
                    <a:pt x="7049" y="2191"/>
                    <a:pt x="7061" y="2168"/>
                    <a:pt x="7037" y="2120"/>
                  </a:cubicBezTo>
                  <a:lnTo>
                    <a:pt x="7037" y="2120"/>
                  </a:lnTo>
                  <a:cubicBezTo>
                    <a:pt x="7026" y="2142"/>
                    <a:pt x="7065" y="2193"/>
                    <a:pt x="7036" y="2193"/>
                  </a:cubicBezTo>
                  <a:cubicBezTo>
                    <a:pt x="7033" y="2193"/>
                    <a:pt x="7030" y="2192"/>
                    <a:pt x="7025" y="2191"/>
                  </a:cubicBezTo>
                  <a:cubicBezTo>
                    <a:pt x="7025" y="2196"/>
                    <a:pt x="7023" y="2198"/>
                    <a:pt x="7020" y="2198"/>
                  </a:cubicBezTo>
                  <a:cubicBezTo>
                    <a:pt x="7008" y="2198"/>
                    <a:pt x="6975" y="2168"/>
                    <a:pt x="6966" y="2168"/>
                  </a:cubicBezTo>
                  <a:lnTo>
                    <a:pt x="6966" y="2168"/>
                  </a:lnTo>
                  <a:cubicBezTo>
                    <a:pt x="6966" y="2203"/>
                    <a:pt x="7002" y="2263"/>
                    <a:pt x="6966" y="2275"/>
                  </a:cubicBezTo>
                  <a:lnTo>
                    <a:pt x="6954" y="2227"/>
                  </a:lnTo>
                  <a:lnTo>
                    <a:pt x="6954" y="2227"/>
                  </a:lnTo>
                  <a:cubicBezTo>
                    <a:pt x="6930" y="2239"/>
                    <a:pt x="6978" y="2299"/>
                    <a:pt x="6954" y="2310"/>
                  </a:cubicBezTo>
                  <a:cubicBezTo>
                    <a:pt x="6964" y="2310"/>
                    <a:pt x="6966" y="2348"/>
                    <a:pt x="6983" y="2348"/>
                  </a:cubicBezTo>
                  <a:cubicBezTo>
                    <a:pt x="6985" y="2348"/>
                    <a:pt x="6987" y="2347"/>
                    <a:pt x="6990" y="2346"/>
                  </a:cubicBezTo>
                  <a:lnTo>
                    <a:pt x="6990" y="2346"/>
                  </a:lnTo>
                  <a:cubicBezTo>
                    <a:pt x="6990" y="2370"/>
                    <a:pt x="6978" y="2394"/>
                    <a:pt x="6954" y="2394"/>
                  </a:cubicBezTo>
                  <a:cubicBezTo>
                    <a:pt x="6954" y="2394"/>
                    <a:pt x="6954" y="2406"/>
                    <a:pt x="6966" y="2418"/>
                  </a:cubicBezTo>
                  <a:cubicBezTo>
                    <a:pt x="6971" y="2421"/>
                    <a:pt x="6975" y="2423"/>
                    <a:pt x="6978" y="2423"/>
                  </a:cubicBezTo>
                  <a:cubicBezTo>
                    <a:pt x="6991" y="2423"/>
                    <a:pt x="6987" y="2395"/>
                    <a:pt x="6998" y="2395"/>
                  </a:cubicBezTo>
                  <a:cubicBezTo>
                    <a:pt x="7001" y="2395"/>
                    <a:pt x="7006" y="2398"/>
                    <a:pt x="7013" y="2406"/>
                  </a:cubicBezTo>
                  <a:lnTo>
                    <a:pt x="7002" y="2358"/>
                  </a:lnTo>
                  <a:cubicBezTo>
                    <a:pt x="7025" y="2358"/>
                    <a:pt x="7049" y="2394"/>
                    <a:pt x="7049" y="2418"/>
                  </a:cubicBezTo>
                  <a:cubicBezTo>
                    <a:pt x="7049" y="2418"/>
                    <a:pt x="7049" y="2412"/>
                    <a:pt x="7053" y="2412"/>
                  </a:cubicBezTo>
                  <a:cubicBezTo>
                    <a:pt x="7054" y="2412"/>
                    <a:pt x="7057" y="2414"/>
                    <a:pt x="7061" y="2418"/>
                  </a:cubicBezTo>
                  <a:cubicBezTo>
                    <a:pt x="7078" y="2438"/>
                    <a:pt x="7078" y="2443"/>
                    <a:pt x="7074" y="2443"/>
                  </a:cubicBezTo>
                  <a:cubicBezTo>
                    <a:pt x="7070" y="2443"/>
                    <a:pt x="7062" y="2440"/>
                    <a:pt x="7057" y="2440"/>
                  </a:cubicBezTo>
                  <a:cubicBezTo>
                    <a:pt x="7051" y="2440"/>
                    <a:pt x="7049" y="2444"/>
                    <a:pt x="7061" y="2465"/>
                  </a:cubicBezTo>
                  <a:lnTo>
                    <a:pt x="7061" y="2453"/>
                  </a:lnTo>
                  <a:lnTo>
                    <a:pt x="7061" y="2453"/>
                  </a:lnTo>
                  <a:cubicBezTo>
                    <a:pt x="7097" y="2489"/>
                    <a:pt x="7061" y="2501"/>
                    <a:pt x="7049" y="2513"/>
                  </a:cubicBezTo>
                  <a:cubicBezTo>
                    <a:pt x="7025" y="2501"/>
                    <a:pt x="7002" y="2501"/>
                    <a:pt x="6978" y="2477"/>
                  </a:cubicBezTo>
                  <a:lnTo>
                    <a:pt x="6990" y="2441"/>
                  </a:lnTo>
                  <a:cubicBezTo>
                    <a:pt x="6987" y="2440"/>
                    <a:pt x="6985" y="2439"/>
                    <a:pt x="6983" y="2439"/>
                  </a:cubicBezTo>
                  <a:cubicBezTo>
                    <a:pt x="6968" y="2439"/>
                    <a:pt x="6976" y="2478"/>
                    <a:pt x="6966" y="2489"/>
                  </a:cubicBezTo>
                  <a:cubicBezTo>
                    <a:pt x="6954" y="2477"/>
                    <a:pt x="6954" y="2477"/>
                    <a:pt x="6954" y="2477"/>
                  </a:cubicBezTo>
                  <a:cubicBezTo>
                    <a:pt x="6954" y="2477"/>
                    <a:pt x="6954" y="2477"/>
                    <a:pt x="6954" y="2489"/>
                  </a:cubicBezTo>
                  <a:cubicBezTo>
                    <a:pt x="6954" y="2489"/>
                    <a:pt x="6954" y="2477"/>
                    <a:pt x="6942" y="2477"/>
                  </a:cubicBezTo>
                  <a:cubicBezTo>
                    <a:pt x="6930" y="2477"/>
                    <a:pt x="6930" y="2513"/>
                    <a:pt x="6906" y="2513"/>
                  </a:cubicBezTo>
                  <a:lnTo>
                    <a:pt x="6930" y="2537"/>
                  </a:lnTo>
                  <a:lnTo>
                    <a:pt x="6918" y="2513"/>
                  </a:lnTo>
                  <a:cubicBezTo>
                    <a:pt x="6930" y="2513"/>
                    <a:pt x="6954" y="2525"/>
                    <a:pt x="6966" y="2549"/>
                  </a:cubicBezTo>
                  <a:cubicBezTo>
                    <a:pt x="6963" y="2557"/>
                    <a:pt x="6959" y="2560"/>
                    <a:pt x="6953" y="2560"/>
                  </a:cubicBezTo>
                  <a:cubicBezTo>
                    <a:pt x="6934" y="2560"/>
                    <a:pt x="6904" y="2522"/>
                    <a:pt x="6894" y="2513"/>
                  </a:cubicBezTo>
                  <a:cubicBezTo>
                    <a:pt x="6879" y="2481"/>
                    <a:pt x="6894" y="2481"/>
                    <a:pt x="6907" y="2481"/>
                  </a:cubicBezTo>
                  <a:lnTo>
                    <a:pt x="6907" y="2481"/>
                  </a:lnTo>
                  <a:cubicBezTo>
                    <a:pt x="6913" y="2481"/>
                    <a:pt x="6918" y="2481"/>
                    <a:pt x="6918" y="2477"/>
                  </a:cubicBezTo>
                  <a:cubicBezTo>
                    <a:pt x="6906" y="2460"/>
                    <a:pt x="6899" y="2455"/>
                    <a:pt x="6894" y="2455"/>
                  </a:cubicBezTo>
                  <a:cubicBezTo>
                    <a:pt x="6885" y="2455"/>
                    <a:pt x="6880" y="2467"/>
                    <a:pt x="6861" y="2467"/>
                  </a:cubicBezTo>
                  <a:cubicBezTo>
                    <a:pt x="6857" y="2467"/>
                    <a:pt x="6852" y="2467"/>
                    <a:pt x="6847" y="2465"/>
                  </a:cubicBezTo>
                  <a:cubicBezTo>
                    <a:pt x="6823" y="2418"/>
                    <a:pt x="6871" y="2453"/>
                    <a:pt x="6847" y="2406"/>
                  </a:cubicBezTo>
                  <a:cubicBezTo>
                    <a:pt x="6823" y="2406"/>
                    <a:pt x="6847" y="2441"/>
                    <a:pt x="6811" y="2453"/>
                  </a:cubicBezTo>
                  <a:cubicBezTo>
                    <a:pt x="6799" y="2429"/>
                    <a:pt x="6823" y="2406"/>
                    <a:pt x="6799" y="2382"/>
                  </a:cubicBezTo>
                  <a:lnTo>
                    <a:pt x="6777" y="2382"/>
                  </a:lnTo>
                  <a:cubicBezTo>
                    <a:pt x="6778" y="2386"/>
                    <a:pt x="6777" y="2390"/>
                    <a:pt x="6775" y="2394"/>
                  </a:cubicBezTo>
                  <a:lnTo>
                    <a:pt x="6752" y="2394"/>
                  </a:lnTo>
                  <a:cubicBezTo>
                    <a:pt x="6728" y="2382"/>
                    <a:pt x="6740" y="2334"/>
                    <a:pt x="6716" y="2322"/>
                  </a:cubicBezTo>
                  <a:lnTo>
                    <a:pt x="6704" y="2358"/>
                  </a:lnTo>
                  <a:cubicBezTo>
                    <a:pt x="6716" y="2370"/>
                    <a:pt x="6728" y="2370"/>
                    <a:pt x="6740" y="2394"/>
                  </a:cubicBezTo>
                  <a:cubicBezTo>
                    <a:pt x="6738" y="2393"/>
                    <a:pt x="6736" y="2392"/>
                    <a:pt x="6735" y="2392"/>
                  </a:cubicBezTo>
                  <a:cubicBezTo>
                    <a:pt x="6721" y="2392"/>
                    <a:pt x="6752" y="2456"/>
                    <a:pt x="6752" y="2489"/>
                  </a:cubicBezTo>
                  <a:cubicBezTo>
                    <a:pt x="6740" y="2489"/>
                    <a:pt x="6728" y="2489"/>
                    <a:pt x="6716" y="2477"/>
                  </a:cubicBezTo>
                  <a:cubicBezTo>
                    <a:pt x="6716" y="2537"/>
                    <a:pt x="6692" y="2560"/>
                    <a:pt x="6692" y="2620"/>
                  </a:cubicBezTo>
                  <a:cubicBezTo>
                    <a:pt x="6692" y="2572"/>
                    <a:pt x="6656" y="2572"/>
                    <a:pt x="6632" y="2549"/>
                  </a:cubicBezTo>
                  <a:cubicBezTo>
                    <a:pt x="6644" y="2537"/>
                    <a:pt x="6621" y="2489"/>
                    <a:pt x="6597" y="2465"/>
                  </a:cubicBezTo>
                  <a:lnTo>
                    <a:pt x="6597" y="2465"/>
                  </a:lnTo>
                  <a:cubicBezTo>
                    <a:pt x="6585" y="2477"/>
                    <a:pt x="6609" y="2525"/>
                    <a:pt x="6632" y="2537"/>
                  </a:cubicBezTo>
                  <a:cubicBezTo>
                    <a:pt x="6602" y="2537"/>
                    <a:pt x="6624" y="2563"/>
                    <a:pt x="6608" y="2563"/>
                  </a:cubicBezTo>
                  <a:cubicBezTo>
                    <a:pt x="6605" y="2563"/>
                    <a:pt x="6602" y="2562"/>
                    <a:pt x="6597" y="2560"/>
                  </a:cubicBezTo>
                  <a:cubicBezTo>
                    <a:pt x="6585" y="2549"/>
                    <a:pt x="6573" y="2513"/>
                    <a:pt x="6561" y="2501"/>
                  </a:cubicBezTo>
                  <a:lnTo>
                    <a:pt x="6561" y="2501"/>
                  </a:lnTo>
                  <a:cubicBezTo>
                    <a:pt x="6537" y="2513"/>
                    <a:pt x="6597" y="2560"/>
                    <a:pt x="6561" y="2560"/>
                  </a:cubicBezTo>
                  <a:cubicBezTo>
                    <a:pt x="6561" y="2560"/>
                    <a:pt x="6561" y="2549"/>
                    <a:pt x="6549" y="2549"/>
                  </a:cubicBezTo>
                  <a:cubicBezTo>
                    <a:pt x="6537" y="2549"/>
                    <a:pt x="6537" y="2572"/>
                    <a:pt x="6549" y="2596"/>
                  </a:cubicBezTo>
                  <a:cubicBezTo>
                    <a:pt x="6537" y="2585"/>
                    <a:pt x="6529" y="2581"/>
                    <a:pt x="6523" y="2581"/>
                  </a:cubicBezTo>
                  <a:cubicBezTo>
                    <a:pt x="6512" y="2581"/>
                    <a:pt x="6507" y="2595"/>
                    <a:pt x="6499" y="2595"/>
                  </a:cubicBezTo>
                  <a:cubicBezTo>
                    <a:pt x="6494" y="2595"/>
                    <a:pt x="6488" y="2589"/>
                    <a:pt x="6478" y="2572"/>
                  </a:cubicBezTo>
                  <a:lnTo>
                    <a:pt x="6478" y="2572"/>
                  </a:lnTo>
                  <a:cubicBezTo>
                    <a:pt x="6466" y="2608"/>
                    <a:pt x="6513" y="2596"/>
                    <a:pt x="6513" y="2620"/>
                  </a:cubicBezTo>
                  <a:cubicBezTo>
                    <a:pt x="6521" y="2643"/>
                    <a:pt x="6509" y="2651"/>
                    <a:pt x="6497" y="2651"/>
                  </a:cubicBezTo>
                  <a:cubicBezTo>
                    <a:pt x="6490" y="2651"/>
                    <a:pt x="6482" y="2648"/>
                    <a:pt x="6478" y="2644"/>
                  </a:cubicBezTo>
                  <a:cubicBezTo>
                    <a:pt x="6478" y="2644"/>
                    <a:pt x="6478" y="2620"/>
                    <a:pt x="6490" y="2620"/>
                  </a:cubicBezTo>
                  <a:lnTo>
                    <a:pt x="6454" y="2596"/>
                  </a:lnTo>
                  <a:cubicBezTo>
                    <a:pt x="6398" y="2596"/>
                    <a:pt x="6479" y="2681"/>
                    <a:pt x="6449" y="2681"/>
                  </a:cubicBezTo>
                  <a:cubicBezTo>
                    <a:pt x="6447" y="2681"/>
                    <a:pt x="6445" y="2680"/>
                    <a:pt x="6442" y="2680"/>
                  </a:cubicBezTo>
                  <a:cubicBezTo>
                    <a:pt x="6442" y="2656"/>
                    <a:pt x="6418" y="2656"/>
                    <a:pt x="6406" y="2620"/>
                  </a:cubicBezTo>
                  <a:lnTo>
                    <a:pt x="6406" y="2620"/>
                  </a:lnTo>
                  <a:cubicBezTo>
                    <a:pt x="6406" y="2632"/>
                    <a:pt x="6382" y="2644"/>
                    <a:pt x="6418" y="2656"/>
                  </a:cubicBezTo>
                  <a:cubicBezTo>
                    <a:pt x="6406" y="2668"/>
                    <a:pt x="6382" y="2668"/>
                    <a:pt x="6371" y="2668"/>
                  </a:cubicBezTo>
                  <a:cubicBezTo>
                    <a:pt x="6371" y="2691"/>
                    <a:pt x="6371" y="2703"/>
                    <a:pt x="6382" y="2739"/>
                  </a:cubicBezTo>
                  <a:cubicBezTo>
                    <a:pt x="6378" y="2741"/>
                    <a:pt x="6372" y="2742"/>
                    <a:pt x="6367" y="2742"/>
                  </a:cubicBezTo>
                  <a:cubicBezTo>
                    <a:pt x="6345" y="2742"/>
                    <a:pt x="6321" y="2727"/>
                    <a:pt x="6311" y="2727"/>
                  </a:cubicBezTo>
                  <a:cubicBezTo>
                    <a:pt x="6287" y="2775"/>
                    <a:pt x="6228" y="2763"/>
                    <a:pt x="6204" y="2822"/>
                  </a:cubicBezTo>
                  <a:lnTo>
                    <a:pt x="6216" y="2822"/>
                  </a:lnTo>
                  <a:cubicBezTo>
                    <a:pt x="6180" y="2834"/>
                    <a:pt x="6263" y="2858"/>
                    <a:pt x="6228" y="2882"/>
                  </a:cubicBezTo>
                  <a:cubicBezTo>
                    <a:pt x="6216" y="2858"/>
                    <a:pt x="6207" y="2855"/>
                    <a:pt x="6196" y="2855"/>
                  </a:cubicBezTo>
                  <a:cubicBezTo>
                    <a:pt x="6193" y="2855"/>
                    <a:pt x="6189" y="2855"/>
                    <a:pt x="6185" y="2855"/>
                  </a:cubicBezTo>
                  <a:cubicBezTo>
                    <a:pt x="6177" y="2855"/>
                    <a:pt x="6168" y="2854"/>
                    <a:pt x="6156" y="2846"/>
                  </a:cubicBezTo>
                  <a:cubicBezTo>
                    <a:pt x="6109" y="2858"/>
                    <a:pt x="6120" y="2941"/>
                    <a:pt x="6061" y="2941"/>
                  </a:cubicBezTo>
                  <a:cubicBezTo>
                    <a:pt x="6061" y="2930"/>
                    <a:pt x="6049" y="2918"/>
                    <a:pt x="6061" y="2906"/>
                  </a:cubicBezTo>
                  <a:lnTo>
                    <a:pt x="6061" y="2906"/>
                  </a:lnTo>
                  <a:cubicBezTo>
                    <a:pt x="6013" y="2918"/>
                    <a:pt x="6001" y="2941"/>
                    <a:pt x="5978" y="2965"/>
                  </a:cubicBezTo>
                  <a:lnTo>
                    <a:pt x="5978" y="2953"/>
                  </a:lnTo>
                  <a:cubicBezTo>
                    <a:pt x="5906" y="2953"/>
                    <a:pt x="5906" y="3025"/>
                    <a:pt x="5882" y="3072"/>
                  </a:cubicBezTo>
                  <a:cubicBezTo>
                    <a:pt x="5882" y="3061"/>
                    <a:pt x="5870" y="3049"/>
                    <a:pt x="5859" y="3037"/>
                  </a:cubicBezTo>
                  <a:cubicBezTo>
                    <a:pt x="5835" y="3049"/>
                    <a:pt x="5799" y="3072"/>
                    <a:pt x="5823" y="3120"/>
                  </a:cubicBezTo>
                  <a:cubicBezTo>
                    <a:pt x="5814" y="3118"/>
                    <a:pt x="5808" y="3118"/>
                    <a:pt x="5804" y="3118"/>
                  </a:cubicBezTo>
                  <a:cubicBezTo>
                    <a:pt x="5782" y="3118"/>
                    <a:pt x="5802" y="3134"/>
                    <a:pt x="5775" y="3134"/>
                  </a:cubicBezTo>
                  <a:cubicBezTo>
                    <a:pt x="5769" y="3134"/>
                    <a:pt x="5762" y="3134"/>
                    <a:pt x="5751" y="3132"/>
                  </a:cubicBezTo>
                  <a:cubicBezTo>
                    <a:pt x="5751" y="3132"/>
                    <a:pt x="5751" y="3132"/>
                    <a:pt x="5751" y="3120"/>
                  </a:cubicBezTo>
                  <a:cubicBezTo>
                    <a:pt x="5728" y="3120"/>
                    <a:pt x="5716" y="3132"/>
                    <a:pt x="5704" y="3144"/>
                  </a:cubicBezTo>
                  <a:cubicBezTo>
                    <a:pt x="5692" y="3203"/>
                    <a:pt x="5739" y="3263"/>
                    <a:pt x="5692" y="3287"/>
                  </a:cubicBezTo>
                  <a:cubicBezTo>
                    <a:pt x="5632" y="3227"/>
                    <a:pt x="5692" y="3251"/>
                    <a:pt x="5656" y="3203"/>
                  </a:cubicBezTo>
                  <a:lnTo>
                    <a:pt x="5656" y="3203"/>
                  </a:lnTo>
                  <a:cubicBezTo>
                    <a:pt x="5656" y="3215"/>
                    <a:pt x="5656" y="3239"/>
                    <a:pt x="5632" y="3239"/>
                  </a:cubicBezTo>
                  <a:cubicBezTo>
                    <a:pt x="5620" y="3203"/>
                    <a:pt x="5620" y="3215"/>
                    <a:pt x="5609" y="3191"/>
                  </a:cubicBezTo>
                  <a:lnTo>
                    <a:pt x="5609" y="3191"/>
                  </a:lnTo>
                  <a:cubicBezTo>
                    <a:pt x="5586" y="3191"/>
                    <a:pt x="5627" y="3276"/>
                    <a:pt x="5632" y="3276"/>
                  </a:cubicBezTo>
                  <a:cubicBezTo>
                    <a:pt x="5632" y="3276"/>
                    <a:pt x="5632" y="3276"/>
                    <a:pt x="5632" y="3275"/>
                  </a:cubicBezTo>
                  <a:cubicBezTo>
                    <a:pt x="5644" y="3287"/>
                    <a:pt x="5644" y="3287"/>
                    <a:pt x="5656" y="3287"/>
                  </a:cubicBezTo>
                  <a:cubicBezTo>
                    <a:pt x="5680" y="3322"/>
                    <a:pt x="5620" y="3322"/>
                    <a:pt x="5620" y="3346"/>
                  </a:cubicBezTo>
                  <a:cubicBezTo>
                    <a:pt x="5620" y="3346"/>
                    <a:pt x="5626" y="3344"/>
                    <a:pt x="5634" y="3344"/>
                  </a:cubicBezTo>
                  <a:cubicBezTo>
                    <a:pt x="5645" y="3344"/>
                    <a:pt x="5661" y="3349"/>
                    <a:pt x="5668" y="3370"/>
                  </a:cubicBezTo>
                  <a:cubicBezTo>
                    <a:pt x="5644" y="3382"/>
                    <a:pt x="5692" y="3442"/>
                    <a:pt x="5692" y="3477"/>
                  </a:cubicBezTo>
                  <a:cubicBezTo>
                    <a:pt x="5644" y="3477"/>
                    <a:pt x="5656" y="3418"/>
                    <a:pt x="5620" y="3382"/>
                  </a:cubicBezTo>
                  <a:cubicBezTo>
                    <a:pt x="5597" y="3382"/>
                    <a:pt x="5561" y="3358"/>
                    <a:pt x="5549" y="3334"/>
                  </a:cubicBezTo>
                  <a:cubicBezTo>
                    <a:pt x="5525" y="3346"/>
                    <a:pt x="5549" y="3394"/>
                    <a:pt x="5537" y="3418"/>
                  </a:cubicBezTo>
                  <a:lnTo>
                    <a:pt x="5525" y="3406"/>
                  </a:lnTo>
                  <a:lnTo>
                    <a:pt x="5525" y="3406"/>
                  </a:lnTo>
                  <a:cubicBezTo>
                    <a:pt x="5513" y="3430"/>
                    <a:pt x="5537" y="3501"/>
                    <a:pt x="5489" y="3501"/>
                  </a:cubicBezTo>
                  <a:lnTo>
                    <a:pt x="5513" y="3513"/>
                  </a:lnTo>
                  <a:cubicBezTo>
                    <a:pt x="5525" y="3513"/>
                    <a:pt x="5501" y="3525"/>
                    <a:pt x="5525" y="3561"/>
                  </a:cubicBezTo>
                  <a:cubicBezTo>
                    <a:pt x="5504" y="3540"/>
                    <a:pt x="5483" y="3537"/>
                    <a:pt x="5470" y="3521"/>
                  </a:cubicBezTo>
                  <a:lnTo>
                    <a:pt x="5470" y="3521"/>
                  </a:lnTo>
                  <a:cubicBezTo>
                    <a:pt x="5509" y="3586"/>
                    <a:pt x="5455" y="3610"/>
                    <a:pt x="5501" y="3668"/>
                  </a:cubicBezTo>
                  <a:cubicBezTo>
                    <a:pt x="5478" y="3668"/>
                    <a:pt x="5454" y="3632"/>
                    <a:pt x="5442" y="3620"/>
                  </a:cubicBezTo>
                  <a:cubicBezTo>
                    <a:pt x="5466" y="3608"/>
                    <a:pt x="5478" y="3620"/>
                    <a:pt x="5466" y="3584"/>
                  </a:cubicBezTo>
                  <a:lnTo>
                    <a:pt x="5466" y="3584"/>
                  </a:lnTo>
                  <a:cubicBezTo>
                    <a:pt x="5460" y="3590"/>
                    <a:pt x="5451" y="3593"/>
                    <a:pt x="5442" y="3593"/>
                  </a:cubicBezTo>
                  <a:cubicBezTo>
                    <a:pt x="5433" y="3593"/>
                    <a:pt x="5424" y="3590"/>
                    <a:pt x="5418" y="3584"/>
                  </a:cubicBezTo>
                  <a:lnTo>
                    <a:pt x="5418" y="3584"/>
                  </a:lnTo>
                  <a:cubicBezTo>
                    <a:pt x="5442" y="3632"/>
                    <a:pt x="5430" y="3680"/>
                    <a:pt x="5466" y="3715"/>
                  </a:cubicBezTo>
                  <a:cubicBezTo>
                    <a:pt x="5430" y="3703"/>
                    <a:pt x="5418" y="3703"/>
                    <a:pt x="5382" y="3680"/>
                  </a:cubicBezTo>
                  <a:lnTo>
                    <a:pt x="5382" y="3680"/>
                  </a:lnTo>
                  <a:cubicBezTo>
                    <a:pt x="5382" y="3715"/>
                    <a:pt x="5442" y="3727"/>
                    <a:pt x="5466" y="3751"/>
                  </a:cubicBezTo>
                  <a:cubicBezTo>
                    <a:pt x="5454" y="3751"/>
                    <a:pt x="5442" y="3751"/>
                    <a:pt x="5430" y="3763"/>
                  </a:cubicBezTo>
                  <a:cubicBezTo>
                    <a:pt x="5430" y="3755"/>
                    <a:pt x="5424" y="3746"/>
                    <a:pt x="5416" y="3746"/>
                  </a:cubicBezTo>
                  <a:cubicBezTo>
                    <a:pt x="5413" y="3746"/>
                    <a:pt x="5410" y="3748"/>
                    <a:pt x="5406" y="3751"/>
                  </a:cubicBezTo>
                  <a:lnTo>
                    <a:pt x="5406" y="3739"/>
                  </a:lnTo>
                  <a:cubicBezTo>
                    <a:pt x="5389" y="3732"/>
                    <a:pt x="5378" y="3729"/>
                    <a:pt x="5373" y="3729"/>
                  </a:cubicBezTo>
                  <a:cubicBezTo>
                    <a:pt x="5361" y="3729"/>
                    <a:pt x="5377" y="3746"/>
                    <a:pt x="5394" y="3763"/>
                  </a:cubicBezTo>
                  <a:cubicBezTo>
                    <a:pt x="5382" y="3763"/>
                    <a:pt x="5370" y="3775"/>
                    <a:pt x="5370" y="3775"/>
                  </a:cubicBezTo>
                  <a:cubicBezTo>
                    <a:pt x="5358" y="3775"/>
                    <a:pt x="5358" y="3787"/>
                    <a:pt x="5370" y="3787"/>
                  </a:cubicBezTo>
                  <a:lnTo>
                    <a:pt x="5239" y="3787"/>
                  </a:lnTo>
                  <a:cubicBezTo>
                    <a:pt x="5180" y="3811"/>
                    <a:pt x="5120" y="3834"/>
                    <a:pt x="5097" y="3858"/>
                  </a:cubicBezTo>
                  <a:cubicBezTo>
                    <a:pt x="5078" y="3861"/>
                    <a:pt x="5061" y="3861"/>
                    <a:pt x="5045" y="3861"/>
                  </a:cubicBezTo>
                  <a:cubicBezTo>
                    <a:pt x="4975" y="3861"/>
                    <a:pt x="4921" y="3844"/>
                    <a:pt x="4882" y="3834"/>
                  </a:cubicBezTo>
                  <a:cubicBezTo>
                    <a:pt x="4704" y="3906"/>
                    <a:pt x="4525" y="3882"/>
                    <a:pt x="4335" y="3977"/>
                  </a:cubicBezTo>
                  <a:lnTo>
                    <a:pt x="4346" y="3977"/>
                  </a:lnTo>
                  <a:cubicBezTo>
                    <a:pt x="4204" y="4013"/>
                    <a:pt x="4430" y="4013"/>
                    <a:pt x="4275" y="4061"/>
                  </a:cubicBezTo>
                  <a:cubicBezTo>
                    <a:pt x="4280" y="4036"/>
                    <a:pt x="4265" y="4030"/>
                    <a:pt x="4242" y="4030"/>
                  </a:cubicBezTo>
                  <a:cubicBezTo>
                    <a:pt x="4215" y="4030"/>
                    <a:pt x="4176" y="4039"/>
                    <a:pt x="4143" y="4039"/>
                  </a:cubicBezTo>
                  <a:cubicBezTo>
                    <a:pt x="4135" y="4039"/>
                    <a:pt x="4127" y="4038"/>
                    <a:pt x="4120" y="4037"/>
                  </a:cubicBezTo>
                  <a:cubicBezTo>
                    <a:pt x="3918" y="4061"/>
                    <a:pt x="3811" y="4192"/>
                    <a:pt x="3620" y="4215"/>
                  </a:cubicBezTo>
                  <a:cubicBezTo>
                    <a:pt x="3620" y="4204"/>
                    <a:pt x="3620" y="4180"/>
                    <a:pt x="3656" y="4168"/>
                  </a:cubicBezTo>
                  <a:lnTo>
                    <a:pt x="3656" y="4168"/>
                  </a:lnTo>
                  <a:cubicBezTo>
                    <a:pt x="3525" y="4204"/>
                    <a:pt x="3418" y="4263"/>
                    <a:pt x="3299" y="4311"/>
                  </a:cubicBezTo>
                  <a:lnTo>
                    <a:pt x="3311" y="4299"/>
                  </a:lnTo>
                  <a:lnTo>
                    <a:pt x="3311" y="4299"/>
                  </a:lnTo>
                  <a:cubicBezTo>
                    <a:pt x="3108" y="4346"/>
                    <a:pt x="2965" y="4477"/>
                    <a:pt x="2787" y="4596"/>
                  </a:cubicBezTo>
                  <a:cubicBezTo>
                    <a:pt x="2799" y="4585"/>
                    <a:pt x="2787" y="4561"/>
                    <a:pt x="2799" y="4549"/>
                  </a:cubicBezTo>
                  <a:lnTo>
                    <a:pt x="2799" y="4549"/>
                  </a:lnTo>
                  <a:cubicBezTo>
                    <a:pt x="2703" y="4585"/>
                    <a:pt x="2549" y="4668"/>
                    <a:pt x="2513" y="4751"/>
                  </a:cubicBezTo>
                  <a:cubicBezTo>
                    <a:pt x="2382" y="4763"/>
                    <a:pt x="2453" y="4799"/>
                    <a:pt x="2287" y="4846"/>
                  </a:cubicBezTo>
                  <a:cubicBezTo>
                    <a:pt x="2275" y="4846"/>
                    <a:pt x="2299" y="4835"/>
                    <a:pt x="2299" y="4823"/>
                  </a:cubicBezTo>
                  <a:lnTo>
                    <a:pt x="2299" y="4823"/>
                  </a:lnTo>
                  <a:cubicBezTo>
                    <a:pt x="2227" y="4858"/>
                    <a:pt x="2180" y="4894"/>
                    <a:pt x="2120" y="4930"/>
                  </a:cubicBezTo>
                  <a:cubicBezTo>
                    <a:pt x="1989" y="5061"/>
                    <a:pt x="2001" y="5144"/>
                    <a:pt x="1822" y="5251"/>
                  </a:cubicBezTo>
                  <a:cubicBezTo>
                    <a:pt x="1763" y="5204"/>
                    <a:pt x="1918" y="5168"/>
                    <a:pt x="1882" y="5108"/>
                  </a:cubicBezTo>
                  <a:lnTo>
                    <a:pt x="1882" y="5108"/>
                  </a:lnTo>
                  <a:cubicBezTo>
                    <a:pt x="1858" y="5144"/>
                    <a:pt x="1834" y="5180"/>
                    <a:pt x="1775" y="5204"/>
                  </a:cubicBezTo>
                  <a:cubicBezTo>
                    <a:pt x="1787" y="5156"/>
                    <a:pt x="1775" y="5180"/>
                    <a:pt x="1775" y="5144"/>
                  </a:cubicBezTo>
                  <a:cubicBezTo>
                    <a:pt x="1729" y="5156"/>
                    <a:pt x="1694" y="5311"/>
                    <a:pt x="1691" y="5311"/>
                  </a:cubicBezTo>
                  <a:cubicBezTo>
                    <a:pt x="1691" y="5311"/>
                    <a:pt x="1691" y="5311"/>
                    <a:pt x="1691" y="5311"/>
                  </a:cubicBezTo>
                  <a:lnTo>
                    <a:pt x="1691" y="5311"/>
                  </a:lnTo>
                  <a:cubicBezTo>
                    <a:pt x="1691" y="5320"/>
                    <a:pt x="1695" y="5324"/>
                    <a:pt x="1700" y="5324"/>
                  </a:cubicBezTo>
                  <a:cubicBezTo>
                    <a:pt x="1710" y="5324"/>
                    <a:pt x="1724" y="5314"/>
                    <a:pt x="1739" y="5299"/>
                  </a:cubicBezTo>
                  <a:lnTo>
                    <a:pt x="1739" y="5299"/>
                  </a:lnTo>
                  <a:cubicBezTo>
                    <a:pt x="1739" y="5370"/>
                    <a:pt x="1584" y="5430"/>
                    <a:pt x="1525" y="5513"/>
                  </a:cubicBezTo>
                  <a:cubicBezTo>
                    <a:pt x="1541" y="5497"/>
                    <a:pt x="1591" y="5464"/>
                    <a:pt x="1617" y="5464"/>
                  </a:cubicBezTo>
                  <a:cubicBezTo>
                    <a:pt x="1629" y="5464"/>
                    <a:pt x="1636" y="5471"/>
                    <a:pt x="1632" y="5489"/>
                  </a:cubicBezTo>
                  <a:cubicBezTo>
                    <a:pt x="1525" y="5561"/>
                    <a:pt x="1537" y="5644"/>
                    <a:pt x="1501" y="5728"/>
                  </a:cubicBezTo>
                  <a:cubicBezTo>
                    <a:pt x="1483" y="5736"/>
                    <a:pt x="1471" y="5740"/>
                    <a:pt x="1463" y="5740"/>
                  </a:cubicBezTo>
                  <a:cubicBezTo>
                    <a:pt x="1417" y="5740"/>
                    <a:pt x="1506" y="5617"/>
                    <a:pt x="1465" y="5597"/>
                  </a:cubicBezTo>
                  <a:cubicBezTo>
                    <a:pt x="1441" y="5597"/>
                    <a:pt x="1370" y="5597"/>
                    <a:pt x="1394" y="5549"/>
                  </a:cubicBezTo>
                  <a:lnTo>
                    <a:pt x="1394" y="5549"/>
                  </a:lnTo>
                  <a:cubicBezTo>
                    <a:pt x="1298" y="5620"/>
                    <a:pt x="1275" y="5704"/>
                    <a:pt x="1215" y="5787"/>
                  </a:cubicBezTo>
                  <a:lnTo>
                    <a:pt x="1203" y="5775"/>
                  </a:lnTo>
                  <a:cubicBezTo>
                    <a:pt x="1120" y="5870"/>
                    <a:pt x="1060" y="6025"/>
                    <a:pt x="965" y="6097"/>
                  </a:cubicBezTo>
                  <a:lnTo>
                    <a:pt x="1025" y="6061"/>
                  </a:lnTo>
                  <a:lnTo>
                    <a:pt x="1025" y="6061"/>
                  </a:lnTo>
                  <a:cubicBezTo>
                    <a:pt x="1013" y="6085"/>
                    <a:pt x="965" y="6132"/>
                    <a:pt x="965" y="6180"/>
                  </a:cubicBezTo>
                  <a:cubicBezTo>
                    <a:pt x="960" y="6175"/>
                    <a:pt x="952" y="6173"/>
                    <a:pt x="944" y="6173"/>
                  </a:cubicBezTo>
                  <a:cubicBezTo>
                    <a:pt x="925" y="6173"/>
                    <a:pt x="901" y="6182"/>
                    <a:pt x="885" y="6182"/>
                  </a:cubicBezTo>
                  <a:cubicBezTo>
                    <a:pt x="879" y="6182"/>
                    <a:pt x="874" y="6180"/>
                    <a:pt x="871" y="6175"/>
                  </a:cubicBezTo>
                  <a:lnTo>
                    <a:pt x="871" y="6175"/>
                  </a:lnTo>
                  <a:cubicBezTo>
                    <a:pt x="885" y="6272"/>
                    <a:pt x="716" y="6444"/>
                    <a:pt x="739" y="6537"/>
                  </a:cubicBezTo>
                  <a:cubicBezTo>
                    <a:pt x="732" y="6539"/>
                    <a:pt x="727" y="6539"/>
                    <a:pt x="722" y="6539"/>
                  </a:cubicBezTo>
                  <a:cubicBezTo>
                    <a:pt x="691" y="6539"/>
                    <a:pt x="690" y="6510"/>
                    <a:pt x="679" y="6490"/>
                  </a:cubicBezTo>
                  <a:cubicBezTo>
                    <a:pt x="739" y="6430"/>
                    <a:pt x="775" y="6418"/>
                    <a:pt x="775" y="6359"/>
                  </a:cubicBezTo>
                  <a:lnTo>
                    <a:pt x="775" y="6359"/>
                  </a:lnTo>
                  <a:cubicBezTo>
                    <a:pt x="735" y="6408"/>
                    <a:pt x="695" y="6433"/>
                    <a:pt x="676" y="6433"/>
                  </a:cubicBezTo>
                  <a:cubicBezTo>
                    <a:pt x="672" y="6433"/>
                    <a:pt x="669" y="6432"/>
                    <a:pt x="667" y="6430"/>
                  </a:cubicBezTo>
                  <a:cubicBezTo>
                    <a:pt x="667" y="6513"/>
                    <a:pt x="584" y="6668"/>
                    <a:pt x="596" y="6716"/>
                  </a:cubicBezTo>
                  <a:cubicBezTo>
                    <a:pt x="565" y="6739"/>
                    <a:pt x="539" y="6757"/>
                    <a:pt x="518" y="6757"/>
                  </a:cubicBezTo>
                  <a:cubicBezTo>
                    <a:pt x="507" y="6757"/>
                    <a:pt x="497" y="6752"/>
                    <a:pt x="489" y="6740"/>
                  </a:cubicBezTo>
                  <a:lnTo>
                    <a:pt x="489" y="6740"/>
                  </a:lnTo>
                  <a:cubicBezTo>
                    <a:pt x="443" y="6822"/>
                    <a:pt x="467" y="6831"/>
                    <a:pt x="499" y="6831"/>
                  </a:cubicBezTo>
                  <a:cubicBezTo>
                    <a:pt x="508" y="6831"/>
                    <a:pt x="517" y="6830"/>
                    <a:pt x="526" y="6830"/>
                  </a:cubicBezTo>
                  <a:cubicBezTo>
                    <a:pt x="557" y="6830"/>
                    <a:pt x="576" y="6840"/>
                    <a:pt x="513" y="6930"/>
                  </a:cubicBezTo>
                  <a:cubicBezTo>
                    <a:pt x="497" y="6942"/>
                    <a:pt x="487" y="6947"/>
                    <a:pt x="480" y="6947"/>
                  </a:cubicBezTo>
                  <a:cubicBezTo>
                    <a:pt x="457" y="6947"/>
                    <a:pt x="480" y="6890"/>
                    <a:pt x="469" y="6890"/>
                  </a:cubicBezTo>
                  <a:lnTo>
                    <a:pt x="469" y="6890"/>
                  </a:lnTo>
                  <a:cubicBezTo>
                    <a:pt x="464" y="6890"/>
                    <a:pt x="453" y="6900"/>
                    <a:pt x="429" y="6930"/>
                  </a:cubicBezTo>
                  <a:lnTo>
                    <a:pt x="441" y="6894"/>
                  </a:lnTo>
                  <a:lnTo>
                    <a:pt x="441" y="6894"/>
                  </a:lnTo>
                  <a:cubicBezTo>
                    <a:pt x="286" y="6930"/>
                    <a:pt x="465" y="7013"/>
                    <a:pt x="394" y="7109"/>
                  </a:cubicBezTo>
                  <a:cubicBezTo>
                    <a:pt x="347" y="7099"/>
                    <a:pt x="380" y="7046"/>
                    <a:pt x="358" y="7046"/>
                  </a:cubicBezTo>
                  <a:cubicBezTo>
                    <a:pt x="351" y="7046"/>
                    <a:pt x="340" y="7051"/>
                    <a:pt x="322" y="7061"/>
                  </a:cubicBezTo>
                  <a:cubicBezTo>
                    <a:pt x="275" y="7168"/>
                    <a:pt x="322" y="7263"/>
                    <a:pt x="251" y="7347"/>
                  </a:cubicBezTo>
                  <a:lnTo>
                    <a:pt x="239" y="7323"/>
                  </a:lnTo>
                  <a:cubicBezTo>
                    <a:pt x="203" y="7382"/>
                    <a:pt x="120" y="7502"/>
                    <a:pt x="96" y="7573"/>
                  </a:cubicBezTo>
                  <a:cubicBezTo>
                    <a:pt x="87" y="7573"/>
                    <a:pt x="85" y="7566"/>
                    <a:pt x="89" y="7558"/>
                  </a:cubicBezTo>
                  <a:lnTo>
                    <a:pt x="89" y="7558"/>
                  </a:lnTo>
                  <a:cubicBezTo>
                    <a:pt x="17" y="7654"/>
                    <a:pt x="93" y="7611"/>
                    <a:pt x="1" y="7692"/>
                  </a:cubicBezTo>
                  <a:lnTo>
                    <a:pt x="13" y="7728"/>
                  </a:lnTo>
                  <a:cubicBezTo>
                    <a:pt x="60" y="7692"/>
                    <a:pt x="132" y="7609"/>
                    <a:pt x="132" y="7537"/>
                  </a:cubicBezTo>
                  <a:cubicBezTo>
                    <a:pt x="132" y="7552"/>
                    <a:pt x="137" y="7558"/>
                    <a:pt x="145" y="7558"/>
                  </a:cubicBezTo>
                  <a:cubicBezTo>
                    <a:pt x="170" y="7558"/>
                    <a:pt x="224" y="7510"/>
                    <a:pt x="260" y="7510"/>
                  </a:cubicBezTo>
                  <a:cubicBezTo>
                    <a:pt x="271" y="7510"/>
                    <a:pt x="280" y="7515"/>
                    <a:pt x="286" y="7525"/>
                  </a:cubicBezTo>
                  <a:lnTo>
                    <a:pt x="275" y="7502"/>
                  </a:lnTo>
                  <a:cubicBezTo>
                    <a:pt x="441" y="7394"/>
                    <a:pt x="560" y="7204"/>
                    <a:pt x="715" y="7037"/>
                  </a:cubicBezTo>
                  <a:cubicBezTo>
                    <a:pt x="751" y="6882"/>
                    <a:pt x="882" y="6847"/>
                    <a:pt x="929" y="6704"/>
                  </a:cubicBezTo>
                  <a:cubicBezTo>
                    <a:pt x="894" y="6644"/>
                    <a:pt x="941" y="6668"/>
                    <a:pt x="1013" y="6561"/>
                  </a:cubicBezTo>
                  <a:lnTo>
                    <a:pt x="1013" y="6561"/>
                  </a:lnTo>
                  <a:cubicBezTo>
                    <a:pt x="996" y="6589"/>
                    <a:pt x="1003" y="6598"/>
                    <a:pt x="1018" y="6598"/>
                  </a:cubicBezTo>
                  <a:cubicBezTo>
                    <a:pt x="1036" y="6598"/>
                    <a:pt x="1065" y="6586"/>
                    <a:pt x="1084" y="6573"/>
                  </a:cubicBezTo>
                  <a:cubicBezTo>
                    <a:pt x="1084" y="6537"/>
                    <a:pt x="1096" y="6513"/>
                    <a:pt x="1120" y="6490"/>
                  </a:cubicBezTo>
                  <a:cubicBezTo>
                    <a:pt x="1144" y="6478"/>
                    <a:pt x="1298" y="6394"/>
                    <a:pt x="1310" y="6311"/>
                  </a:cubicBezTo>
                  <a:cubicBezTo>
                    <a:pt x="1322" y="6304"/>
                    <a:pt x="1329" y="6301"/>
                    <a:pt x="1333" y="6301"/>
                  </a:cubicBezTo>
                  <a:cubicBezTo>
                    <a:pt x="1349" y="6301"/>
                    <a:pt x="1310" y="6351"/>
                    <a:pt x="1310" y="6370"/>
                  </a:cubicBezTo>
                  <a:cubicBezTo>
                    <a:pt x="1358" y="6370"/>
                    <a:pt x="1334" y="6299"/>
                    <a:pt x="1370" y="6299"/>
                  </a:cubicBezTo>
                  <a:cubicBezTo>
                    <a:pt x="1370" y="6299"/>
                    <a:pt x="1370" y="6299"/>
                    <a:pt x="1370" y="6311"/>
                  </a:cubicBezTo>
                  <a:cubicBezTo>
                    <a:pt x="1441" y="6216"/>
                    <a:pt x="1513" y="6180"/>
                    <a:pt x="1608" y="6097"/>
                  </a:cubicBezTo>
                  <a:cubicBezTo>
                    <a:pt x="1560" y="6049"/>
                    <a:pt x="1679" y="5989"/>
                    <a:pt x="1703" y="5942"/>
                  </a:cubicBezTo>
                  <a:cubicBezTo>
                    <a:pt x="1703" y="5946"/>
                    <a:pt x="1705" y="5947"/>
                    <a:pt x="1709" y="5947"/>
                  </a:cubicBezTo>
                  <a:cubicBezTo>
                    <a:pt x="1726" y="5947"/>
                    <a:pt x="1781" y="5904"/>
                    <a:pt x="1810" y="5894"/>
                  </a:cubicBezTo>
                  <a:lnTo>
                    <a:pt x="1822" y="5811"/>
                  </a:lnTo>
                  <a:cubicBezTo>
                    <a:pt x="1846" y="5739"/>
                    <a:pt x="1918" y="5775"/>
                    <a:pt x="1965" y="5704"/>
                  </a:cubicBezTo>
                  <a:lnTo>
                    <a:pt x="1941" y="5704"/>
                  </a:lnTo>
                  <a:cubicBezTo>
                    <a:pt x="1977" y="5644"/>
                    <a:pt x="2132" y="5573"/>
                    <a:pt x="2203" y="5561"/>
                  </a:cubicBezTo>
                  <a:cubicBezTo>
                    <a:pt x="2299" y="5454"/>
                    <a:pt x="2394" y="5358"/>
                    <a:pt x="2489" y="5299"/>
                  </a:cubicBezTo>
                  <a:cubicBezTo>
                    <a:pt x="2596" y="5227"/>
                    <a:pt x="2691" y="5180"/>
                    <a:pt x="2799" y="5132"/>
                  </a:cubicBezTo>
                  <a:cubicBezTo>
                    <a:pt x="2906" y="5085"/>
                    <a:pt x="3013" y="5037"/>
                    <a:pt x="3132" y="4989"/>
                  </a:cubicBezTo>
                  <a:cubicBezTo>
                    <a:pt x="3251" y="4942"/>
                    <a:pt x="3370" y="4894"/>
                    <a:pt x="3501" y="4823"/>
                  </a:cubicBezTo>
                  <a:cubicBezTo>
                    <a:pt x="3525" y="4787"/>
                    <a:pt x="3465" y="4799"/>
                    <a:pt x="3477" y="4763"/>
                  </a:cubicBezTo>
                  <a:cubicBezTo>
                    <a:pt x="3525" y="4727"/>
                    <a:pt x="3549" y="4715"/>
                    <a:pt x="3596" y="4704"/>
                  </a:cubicBezTo>
                  <a:cubicBezTo>
                    <a:pt x="3576" y="4704"/>
                    <a:pt x="3565" y="4705"/>
                    <a:pt x="3560" y="4706"/>
                  </a:cubicBezTo>
                  <a:lnTo>
                    <a:pt x="3560" y="4706"/>
                  </a:lnTo>
                  <a:cubicBezTo>
                    <a:pt x="3560" y="4706"/>
                    <a:pt x="3561" y="4705"/>
                    <a:pt x="3561" y="4704"/>
                  </a:cubicBezTo>
                  <a:lnTo>
                    <a:pt x="3561" y="4704"/>
                  </a:lnTo>
                  <a:cubicBezTo>
                    <a:pt x="3537" y="4715"/>
                    <a:pt x="3513" y="4727"/>
                    <a:pt x="3489" y="4751"/>
                  </a:cubicBezTo>
                  <a:cubicBezTo>
                    <a:pt x="3477" y="4751"/>
                    <a:pt x="3489" y="4739"/>
                    <a:pt x="3477" y="4739"/>
                  </a:cubicBezTo>
                  <a:cubicBezTo>
                    <a:pt x="3453" y="4751"/>
                    <a:pt x="3430" y="4787"/>
                    <a:pt x="3394" y="4799"/>
                  </a:cubicBezTo>
                  <a:cubicBezTo>
                    <a:pt x="3430" y="4751"/>
                    <a:pt x="3430" y="4704"/>
                    <a:pt x="3501" y="4692"/>
                  </a:cubicBezTo>
                  <a:lnTo>
                    <a:pt x="3501" y="4692"/>
                  </a:lnTo>
                  <a:cubicBezTo>
                    <a:pt x="3501" y="4704"/>
                    <a:pt x="3489" y="4704"/>
                    <a:pt x="3477" y="4715"/>
                  </a:cubicBezTo>
                  <a:cubicBezTo>
                    <a:pt x="3525" y="4692"/>
                    <a:pt x="3525" y="4668"/>
                    <a:pt x="3573" y="4668"/>
                  </a:cubicBezTo>
                  <a:cubicBezTo>
                    <a:pt x="3607" y="4661"/>
                    <a:pt x="3613" y="4654"/>
                    <a:pt x="3615" y="4654"/>
                  </a:cubicBezTo>
                  <a:lnTo>
                    <a:pt x="3615" y="4654"/>
                  </a:lnTo>
                  <a:cubicBezTo>
                    <a:pt x="3616" y="4654"/>
                    <a:pt x="3615" y="4658"/>
                    <a:pt x="3620" y="4668"/>
                  </a:cubicBezTo>
                  <a:lnTo>
                    <a:pt x="3799" y="4620"/>
                  </a:lnTo>
                  <a:cubicBezTo>
                    <a:pt x="3845" y="4555"/>
                    <a:pt x="3927" y="4548"/>
                    <a:pt x="3973" y="4548"/>
                  </a:cubicBezTo>
                  <a:cubicBezTo>
                    <a:pt x="3986" y="4548"/>
                    <a:pt x="3996" y="4549"/>
                    <a:pt x="4001" y="4549"/>
                  </a:cubicBezTo>
                  <a:cubicBezTo>
                    <a:pt x="4001" y="4596"/>
                    <a:pt x="3894" y="4596"/>
                    <a:pt x="3870" y="4656"/>
                  </a:cubicBezTo>
                  <a:lnTo>
                    <a:pt x="3942" y="4668"/>
                  </a:lnTo>
                  <a:lnTo>
                    <a:pt x="3942" y="4632"/>
                  </a:lnTo>
                  <a:lnTo>
                    <a:pt x="4025" y="4608"/>
                  </a:lnTo>
                  <a:lnTo>
                    <a:pt x="4025" y="4620"/>
                  </a:lnTo>
                  <a:cubicBezTo>
                    <a:pt x="4025" y="4596"/>
                    <a:pt x="4025" y="4585"/>
                    <a:pt x="4061" y="4585"/>
                  </a:cubicBezTo>
                  <a:cubicBezTo>
                    <a:pt x="4061" y="4585"/>
                    <a:pt x="4066" y="4590"/>
                    <a:pt x="4066" y="4593"/>
                  </a:cubicBezTo>
                  <a:lnTo>
                    <a:pt x="4066" y="4593"/>
                  </a:lnTo>
                  <a:lnTo>
                    <a:pt x="4120" y="4561"/>
                  </a:lnTo>
                  <a:lnTo>
                    <a:pt x="4120" y="4561"/>
                  </a:lnTo>
                  <a:cubicBezTo>
                    <a:pt x="4112" y="4577"/>
                    <a:pt x="4115" y="4581"/>
                    <a:pt x="4122" y="4581"/>
                  </a:cubicBezTo>
                  <a:cubicBezTo>
                    <a:pt x="4130" y="4581"/>
                    <a:pt x="4142" y="4577"/>
                    <a:pt x="4154" y="4577"/>
                  </a:cubicBezTo>
                  <a:cubicBezTo>
                    <a:pt x="4165" y="4577"/>
                    <a:pt x="4176" y="4581"/>
                    <a:pt x="4180" y="4596"/>
                  </a:cubicBezTo>
                  <a:cubicBezTo>
                    <a:pt x="4359" y="4563"/>
                    <a:pt x="4401" y="4476"/>
                    <a:pt x="4565" y="4476"/>
                  </a:cubicBezTo>
                  <a:cubicBezTo>
                    <a:pt x="4575" y="4476"/>
                    <a:pt x="4585" y="4477"/>
                    <a:pt x="4596" y="4477"/>
                  </a:cubicBezTo>
                  <a:cubicBezTo>
                    <a:pt x="4561" y="4465"/>
                    <a:pt x="4632" y="4394"/>
                    <a:pt x="4692" y="4394"/>
                  </a:cubicBezTo>
                  <a:cubicBezTo>
                    <a:pt x="4727" y="4394"/>
                    <a:pt x="4727" y="4406"/>
                    <a:pt x="4716" y="4418"/>
                  </a:cubicBezTo>
                  <a:cubicBezTo>
                    <a:pt x="4739" y="4406"/>
                    <a:pt x="4763" y="4394"/>
                    <a:pt x="4787" y="4382"/>
                  </a:cubicBezTo>
                  <a:cubicBezTo>
                    <a:pt x="4814" y="4396"/>
                    <a:pt x="4840" y="4401"/>
                    <a:pt x="4867" y="4401"/>
                  </a:cubicBezTo>
                  <a:cubicBezTo>
                    <a:pt x="4934" y="4401"/>
                    <a:pt x="5003" y="4370"/>
                    <a:pt x="5097" y="4370"/>
                  </a:cubicBezTo>
                  <a:lnTo>
                    <a:pt x="5097" y="4394"/>
                  </a:lnTo>
                  <a:cubicBezTo>
                    <a:pt x="5132" y="4370"/>
                    <a:pt x="5192" y="4334"/>
                    <a:pt x="5263" y="4334"/>
                  </a:cubicBezTo>
                  <a:lnTo>
                    <a:pt x="5251" y="4382"/>
                  </a:lnTo>
                  <a:cubicBezTo>
                    <a:pt x="5256" y="4383"/>
                    <a:pt x="5261" y="4383"/>
                    <a:pt x="5265" y="4383"/>
                  </a:cubicBezTo>
                  <a:cubicBezTo>
                    <a:pt x="5339" y="4383"/>
                    <a:pt x="5319" y="4298"/>
                    <a:pt x="5392" y="4298"/>
                  </a:cubicBezTo>
                  <a:cubicBezTo>
                    <a:pt x="5396" y="4298"/>
                    <a:pt x="5401" y="4298"/>
                    <a:pt x="5406" y="4299"/>
                  </a:cubicBezTo>
                  <a:cubicBezTo>
                    <a:pt x="5406" y="4263"/>
                    <a:pt x="5347" y="4251"/>
                    <a:pt x="5323" y="4215"/>
                  </a:cubicBezTo>
                  <a:lnTo>
                    <a:pt x="5323" y="4215"/>
                  </a:lnTo>
                  <a:cubicBezTo>
                    <a:pt x="5341" y="4233"/>
                    <a:pt x="5376" y="4242"/>
                    <a:pt x="5405" y="4242"/>
                  </a:cubicBezTo>
                  <a:cubicBezTo>
                    <a:pt x="5433" y="4242"/>
                    <a:pt x="5454" y="4233"/>
                    <a:pt x="5442" y="4215"/>
                  </a:cubicBezTo>
                  <a:cubicBezTo>
                    <a:pt x="5471" y="4208"/>
                    <a:pt x="5488" y="4205"/>
                    <a:pt x="5498" y="4205"/>
                  </a:cubicBezTo>
                  <a:cubicBezTo>
                    <a:pt x="5519" y="4205"/>
                    <a:pt x="5505" y="4219"/>
                    <a:pt x="5513" y="4227"/>
                  </a:cubicBezTo>
                  <a:lnTo>
                    <a:pt x="5573" y="4192"/>
                  </a:lnTo>
                  <a:cubicBezTo>
                    <a:pt x="5644" y="4192"/>
                    <a:pt x="5597" y="4251"/>
                    <a:pt x="5573" y="4275"/>
                  </a:cubicBezTo>
                  <a:cubicBezTo>
                    <a:pt x="5603" y="4251"/>
                    <a:pt x="5635" y="4245"/>
                    <a:pt x="5671" y="4245"/>
                  </a:cubicBezTo>
                  <a:cubicBezTo>
                    <a:pt x="5707" y="4245"/>
                    <a:pt x="5745" y="4251"/>
                    <a:pt x="5787" y="4251"/>
                  </a:cubicBezTo>
                  <a:lnTo>
                    <a:pt x="5751" y="4275"/>
                  </a:lnTo>
                  <a:cubicBezTo>
                    <a:pt x="5787" y="4275"/>
                    <a:pt x="5811" y="4275"/>
                    <a:pt x="5847" y="4287"/>
                  </a:cubicBezTo>
                  <a:cubicBezTo>
                    <a:pt x="5879" y="4267"/>
                    <a:pt x="5923" y="4258"/>
                    <a:pt x="5969" y="4258"/>
                  </a:cubicBezTo>
                  <a:cubicBezTo>
                    <a:pt x="6007" y="4258"/>
                    <a:pt x="6047" y="4264"/>
                    <a:pt x="6085" y="4275"/>
                  </a:cubicBezTo>
                  <a:lnTo>
                    <a:pt x="6025" y="4323"/>
                  </a:lnTo>
                  <a:cubicBezTo>
                    <a:pt x="6035" y="4327"/>
                    <a:pt x="6041" y="4329"/>
                    <a:pt x="6046" y="4329"/>
                  </a:cubicBezTo>
                  <a:cubicBezTo>
                    <a:pt x="6065" y="4329"/>
                    <a:pt x="6054" y="4299"/>
                    <a:pt x="6073" y="4299"/>
                  </a:cubicBezTo>
                  <a:cubicBezTo>
                    <a:pt x="6092" y="4293"/>
                    <a:pt x="6107" y="4291"/>
                    <a:pt x="6121" y="4291"/>
                  </a:cubicBezTo>
                  <a:cubicBezTo>
                    <a:pt x="6168" y="4291"/>
                    <a:pt x="6188" y="4319"/>
                    <a:pt x="6216" y="4346"/>
                  </a:cubicBezTo>
                  <a:cubicBezTo>
                    <a:pt x="6236" y="4340"/>
                    <a:pt x="6255" y="4338"/>
                    <a:pt x="6273" y="4338"/>
                  </a:cubicBezTo>
                  <a:cubicBezTo>
                    <a:pt x="6378" y="4338"/>
                    <a:pt x="6468" y="4419"/>
                    <a:pt x="6560" y="4419"/>
                  </a:cubicBezTo>
                  <a:cubicBezTo>
                    <a:pt x="6580" y="4419"/>
                    <a:pt x="6600" y="4415"/>
                    <a:pt x="6621" y="4406"/>
                  </a:cubicBezTo>
                  <a:lnTo>
                    <a:pt x="6621" y="4442"/>
                  </a:lnTo>
                  <a:cubicBezTo>
                    <a:pt x="6647" y="4435"/>
                    <a:pt x="6672" y="4432"/>
                    <a:pt x="6698" y="4432"/>
                  </a:cubicBezTo>
                  <a:cubicBezTo>
                    <a:pt x="6819" y="4432"/>
                    <a:pt x="6931" y="4499"/>
                    <a:pt x="7041" y="4499"/>
                  </a:cubicBezTo>
                  <a:cubicBezTo>
                    <a:pt x="7063" y="4499"/>
                    <a:pt x="7086" y="4496"/>
                    <a:pt x="7109" y="4489"/>
                  </a:cubicBezTo>
                  <a:cubicBezTo>
                    <a:pt x="7152" y="4540"/>
                    <a:pt x="7184" y="4554"/>
                    <a:pt x="7210" y="4554"/>
                  </a:cubicBezTo>
                  <a:cubicBezTo>
                    <a:pt x="7244" y="4554"/>
                    <a:pt x="7271" y="4531"/>
                    <a:pt x="7305" y="4531"/>
                  </a:cubicBezTo>
                  <a:cubicBezTo>
                    <a:pt x="7331" y="4531"/>
                    <a:pt x="7363" y="4546"/>
                    <a:pt x="7406" y="4596"/>
                  </a:cubicBezTo>
                  <a:lnTo>
                    <a:pt x="7406" y="4585"/>
                  </a:lnTo>
                  <a:cubicBezTo>
                    <a:pt x="7668" y="4704"/>
                    <a:pt x="7930" y="4882"/>
                    <a:pt x="8156" y="5073"/>
                  </a:cubicBezTo>
                  <a:cubicBezTo>
                    <a:pt x="8383" y="5275"/>
                    <a:pt x="8585" y="5489"/>
                    <a:pt x="8764" y="5704"/>
                  </a:cubicBezTo>
                  <a:lnTo>
                    <a:pt x="8740" y="5716"/>
                  </a:lnTo>
                  <a:cubicBezTo>
                    <a:pt x="8978" y="6085"/>
                    <a:pt x="9133" y="6490"/>
                    <a:pt x="9180" y="6906"/>
                  </a:cubicBezTo>
                  <a:cubicBezTo>
                    <a:pt x="9228" y="7323"/>
                    <a:pt x="9145" y="7752"/>
                    <a:pt x="8942" y="8144"/>
                  </a:cubicBezTo>
                  <a:cubicBezTo>
                    <a:pt x="8930" y="8216"/>
                    <a:pt x="8990" y="8204"/>
                    <a:pt x="8978" y="8275"/>
                  </a:cubicBezTo>
                  <a:cubicBezTo>
                    <a:pt x="8967" y="8297"/>
                    <a:pt x="8937" y="8348"/>
                    <a:pt x="8913" y="8348"/>
                  </a:cubicBezTo>
                  <a:cubicBezTo>
                    <a:pt x="8911" y="8348"/>
                    <a:pt x="8909" y="8348"/>
                    <a:pt x="8907" y="8347"/>
                  </a:cubicBezTo>
                  <a:cubicBezTo>
                    <a:pt x="8930" y="8287"/>
                    <a:pt x="8883" y="8311"/>
                    <a:pt x="8883" y="8287"/>
                  </a:cubicBezTo>
                  <a:cubicBezTo>
                    <a:pt x="8847" y="8371"/>
                    <a:pt x="8752" y="8454"/>
                    <a:pt x="8728" y="8549"/>
                  </a:cubicBezTo>
                  <a:lnTo>
                    <a:pt x="8799" y="8502"/>
                  </a:lnTo>
                  <a:lnTo>
                    <a:pt x="8799" y="8502"/>
                  </a:lnTo>
                  <a:cubicBezTo>
                    <a:pt x="8787" y="8549"/>
                    <a:pt x="8752" y="8585"/>
                    <a:pt x="8728" y="8609"/>
                  </a:cubicBezTo>
                  <a:cubicBezTo>
                    <a:pt x="8717" y="8588"/>
                    <a:pt x="8670" y="8595"/>
                    <a:pt x="8667" y="8580"/>
                  </a:cubicBezTo>
                  <a:lnTo>
                    <a:pt x="8667" y="8580"/>
                  </a:lnTo>
                  <a:cubicBezTo>
                    <a:pt x="8631" y="8761"/>
                    <a:pt x="8548" y="8658"/>
                    <a:pt x="8478" y="8787"/>
                  </a:cubicBezTo>
                  <a:cubicBezTo>
                    <a:pt x="8514" y="8859"/>
                    <a:pt x="8406" y="9037"/>
                    <a:pt x="8335" y="9168"/>
                  </a:cubicBezTo>
                  <a:cubicBezTo>
                    <a:pt x="8311" y="9180"/>
                    <a:pt x="8287" y="9180"/>
                    <a:pt x="8264" y="9192"/>
                  </a:cubicBezTo>
                  <a:cubicBezTo>
                    <a:pt x="8335" y="9145"/>
                    <a:pt x="8228" y="9145"/>
                    <a:pt x="8323" y="9085"/>
                  </a:cubicBezTo>
                  <a:lnTo>
                    <a:pt x="8323" y="9085"/>
                  </a:lnTo>
                  <a:cubicBezTo>
                    <a:pt x="8240" y="9121"/>
                    <a:pt x="8180" y="9192"/>
                    <a:pt x="8097" y="9240"/>
                  </a:cubicBezTo>
                  <a:cubicBezTo>
                    <a:pt x="8121" y="9240"/>
                    <a:pt x="8133" y="9264"/>
                    <a:pt x="8109" y="9287"/>
                  </a:cubicBezTo>
                  <a:cubicBezTo>
                    <a:pt x="8091" y="9295"/>
                    <a:pt x="8077" y="9296"/>
                    <a:pt x="8064" y="9296"/>
                  </a:cubicBezTo>
                  <a:cubicBezTo>
                    <a:pt x="8050" y="9296"/>
                    <a:pt x="8038" y="9294"/>
                    <a:pt x="8026" y="9294"/>
                  </a:cubicBezTo>
                  <a:cubicBezTo>
                    <a:pt x="8011" y="9294"/>
                    <a:pt x="7996" y="9297"/>
                    <a:pt x="7978" y="9311"/>
                  </a:cubicBezTo>
                  <a:lnTo>
                    <a:pt x="8014" y="9252"/>
                  </a:lnTo>
                  <a:cubicBezTo>
                    <a:pt x="7966" y="9252"/>
                    <a:pt x="7954" y="9299"/>
                    <a:pt x="7918" y="9323"/>
                  </a:cubicBezTo>
                  <a:cubicBezTo>
                    <a:pt x="7910" y="9315"/>
                    <a:pt x="7896" y="9314"/>
                    <a:pt x="7880" y="9314"/>
                  </a:cubicBezTo>
                  <a:cubicBezTo>
                    <a:pt x="7872" y="9314"/>
                    <a:pt x="7864" y="9314"/>
                    <a:pt x="7856" y="9314"/>
                  </a:cubicBezTo>
                  <a:cubicBezTo>
                    <a:pt x="7832" y="9314"/>
                    <a:pt x="7811" y="9311"/>
                    <a:pt x="7811" y="9287"/>
                  </a:cubicBezTo>
                  <a:cubicBezTo>
                    <a:pt x="7752" y="9371"/>
                    <a:pt x="7716" y="9347"/>
                    <a:pt x="7644" y="9407"/>
                  </a:cubicBezTo>
                  <a:cubicBezTo>
                    <a:pt x="7740" y="9407"/>
                    <a:pt x="7633" y="9454"/>
                    <a:pt x="7656" y="9478"/>
                  </a:cubicBezTo>
                  <a:lnTo>
                    <a:pt x="7752" y="9430"/>
                  </a:lnTo>
                  <a:lnTo>
                    <a:pt x="7752" y="9430"/>
                  </a:lnTo>
                  <a:cubicBezTo>
                    <a:pt x="7723" y="9435"/>
                    <a:pt x="7707" y="9437"/>
                    <a:pt x="7699" y="9437"/>
                  </a:cubicBezTo>
                  <a:cubicBezTo>
                    <a:pt x="7663" y="9437"/>
                    <a:pt x="7793" y="9398"/>
                    <a:pt x="7764" y="9359"/>
                  </a:cubicBezTo>
                  <a:cubicBezTo>
                    <a:pt x="7823" y="9359"/>
                    <a:pt x="7742" y="9442"/>
                    <a:pt x="7775" y="9442"/>
                  </a:cubicBezTo>
                  <a:cubicBezTo>
                    <a:pt x="7782" y="9442"/>
                    <a:pt x="7793" y="9438"/>
                    <a:pt x="7811" y="9430"/>
                  </a:cubicBezTo>
                  <a:lnTo>
                    <a:pt x="7811" y="9430"/>
                  </a:lnTo>
                  <a:cubicBezTo>
                    <a:pt x="7692" y="9502"/>
                    <a:pt x="7656" y="9490"/>
                    <a:pt x="7525" y="9573"/>
                  </a:cubicBezTo>
                  <a:cubicBezTo>
                    <a:pt x="7542" y="9566"/>
                    <a:pt x="7552" y="9563"/>
                    <a:pt x="7557" y="9563"/>
                  </a:cubicBezTo>
                  <a:cubicBezTo>
                    <a:pt x="7576" y="9563"/>
                    <a:pt x="7523" y="9609"/>
                    <a:pt x="7561" y="9609"/>
                  </a:cubicBezTo>
                  <a:cubicBezTo>
                    <a:pt x="7529" y="9620"/>
                    <a:pt x="7514" y="9624"/>
                    <a:pt x="7507" y="9624"/>
                  </a:cubicBezTo>
                  <a:cubicBezTo>
                    <a:pt x="7493" y="9624"/>
                    <a:pt x="7523" y="9602"/>
                    <a:pt x="7490" y="9585"/>
                  </a:cubicBezTo>
                  <a:cubicBezTo>
                    <a:pt x="7470" y="9589"/>
                    <a:pt x="7453" y="9589"/>
                    <a:pt x="7437" y="9589"/>
                  </a:cubicBezTo>
                  <a:lnTo>
                    <a:pt x="7437" y="9589"/>
                  </a:lnTo>
                  <a:cubicBezTo>
                    <a:pt x="7405" y="9589"/>
                    <a:pt x="7379" y="9589"/>
                    <a:pt x="7347" y="9621"/>
                  </a:cubicBezTo>
                  <a:cubicBezTo>
                    <a:pt x="7252" y="9621"/>
                    <a:pt x="7359" y="9573"/>
                    <a:pt x="7311" y="9561"/>
                  </a:cubicBezTo>
                  <a:cubicBezTo>
                    <a:pt x="7323" y="9549"/>
                    <a:pt x="7394" y="9537"/>
                    <a:pt x="7454" y="9526"/>
                  </a:cubicBezTo>
                  <a:cubicBezTo>
                    <a:pt x="7514" y="9514"/>
                    <a:pt x="7561" y="9490"/>
                    <a:pt x="7525" y="9442"/>
                  </a:cubicBezTo>
                  <a:cubicBezTo>
                    <a:pt x="7573" y="9430"/>
                    <a:pt x="7621" y="9371"/>
                    <a:pt x="7692" y="9347"/>
                  </a:cubicBezTo>
                  <a:cubicBezTo>
                    <a:pt x="7668" y="9347"/>
                    <a:pt x="7642" y="9346"/>
                    <a:pt x="7615" y="9346"/>
                  </a:cubicBezTo>
                  <a:cubicBezTo>
                    <a:pt x="7561" y="9346"/>
                    <a:pt x="7506" y="9351"/>
                    <a:pt x="7466" y="9383"/>
                  </a:cubicBezTo>
                  <a:lnTo>
                    <a:pt x="7478" y="9454"/>
                  </a:lnTo>
                  <a:cubicBezTo>
                    <a:pt x="7418" y="9466"/>
                    <a:pt x="7418" y="9514"/>
                    <a:pt x="7371" y="9514"/>
                  </a:cubicBezTo>
                  <a:cubicBezTo>
                    <a:pt x="7388" y="9496"/>
                    <a:pt x="7367" y="9485"/>
                    <a:pt x="7336" y="9485"/>
                  </a:cubicBezTo>
                  <a:cubicBezTo>
                    <a:pt x="7325" y="9485"/>
                    <a:pt x="7312" y="9487"/>
                    <a:pt x="7299" y="9490"/>
                  </a:cubicBezTo>
                  <a:cubicBezTo>
                    <a:pt x="7311" y="9490"/>
                    <a:pt x="7335" y="9490"/>
                    <a:pt x="7335" y="9502"/>
                  </a:cubicBezTo>
                  <a:cubicBezTo>
                    <a:pt x="7252" y="9526"/>
                    <a:pt x="7240" y="9561"/>
                    <a:pt x="7133" y="9597"/>
                  </a:cubicBezTo>
                  <a:cubicBezTo>
                    <a:pt x="7228" y="9597"/>
                    <a:pt x="7252" y="9621"/>
                    <a:pt x="7335" y="9633"/>
                  </a:cubicBezTo>
                  <a:cubicBezTo>
                    <a:pt x="7330" y="9653"/>
                    <a:pt x="7318" y="9658"/>
                    <a:pt x="7302" y="9658"/>
                  </a:cubicBezTo>
                  <a:cubicBezTo>
                    <a:pt x="7288" y="9658"/>
                    <a:pt x="7270" y="9654"/>
                    <a:pt x="7251" y="9654"/>
                  </a:cubicBezTo>
                  <a:cubicBezTo>
                    <a:pt x="7244" y="9654"/>
                    <a:pt x="7238" y="9654"/>
                    <a:pt x="7231" y="9656"/>
                  </a:cubicBezTo>
                  <a:lnTo>
                    <a:pt x="7231" y="9656"/>
                  </a:lnTo>
                  <a:cubicBezTo>
                    <a:pt x="7233" y="9655"/>
                    <a:pt x="7235" y="9652"/>
                    <a:pt x="7228" y="9645"/>
                  </a:cubicBezTo>
                  <a:lnTo>
                    <a:pt x="7180" y="9668"/>
                  </a:lnTo>
                  <a:cubicBezTo>
                    <a:pt x="7061" y="9668"/>
                    <a:pt x="7180" y="9609"/>
                    <a:pt x="7085" y="9597"/>
                  </a:cubicBezTo>
                  <a:cubicBezTo>
                    <a:pt x="7070" y="9588"/>
                    <a:pt x="7058" y="9585"/>
                    <a:pt x="7047" y="9585"/>
                  </a:cubicBezTo>
                  <a:cubicBezTo>
                    <a:pt x="7020" y="9585"/>
                    <a:pt x="7001" y="9603"/>
                    <a:pt x="6977" y="9603"/>
                  </a:cubicBezTo>
                  <a:cubicBezTo>
                    <a:pt x="6970" y="9603"/>
                    <a:pt x="6962" y="9601"/>
                    <a:pt x="6954" y="9597"/>
                  </a:cubicBezTo>
                  <a:lnTo>
                    <a:pt x="6954" y="9597"/>
                  </a:lnTo>
                  <a:cubicBezTo>
                    <a:pt x="6954" y="9609"/>
                    <a:pt x="6966" y="9609"/>
                    <a:pt x="6966" y="9609"/>
                  </a:cubicBezTo>
                  <a:lnTo>
                    <a:pt x="6942" y="9609"/>
                  </a:lnTo>
                  <a:cubicBezTo>
                    <a:pt x="6882" y="9621"/>
                    <a:pt x="6811" y="9609"/>
                    <a:pt x="6799" y="9645"/>
                  </a:cubicBezTo>
                  <a:cubicBezTo>
                    <a:pt x="6797" y="9642"/>
                    <a:pt x="6793" y="9641"/>
                    <a:pt x="6789" y="9641"/>
                  </a:cubicBezTo>
                  <a:cubicBezTo>
                    <a:pt x="6770" y="9641"/>
                    <a:pt x="6737" y="9659"/>
                    <a:pt x="6728" y="9668"/>
                  </a:cubicBezTo>
                  <a:cubicBezTo>
                    <a:pt x="6710" y="9674"/>
                    <a:pt x="6680" y="9683"/>
                    <a:pt x="6649" y="9683"/>
                  </a:cubicBezTo>
                  <a:cubicBezTo>
                    <a:pt x="6618" y="9683"/>
                    <a:pt x="6585" y="9674"/>
                    <a:pt x="6561" y="9645"/>
                  </a:cubicBezTo>
                  <a:cubicBezTo>
                    <a:pt x="6490" y="9633"/>
                    <a:pt x="6430" y="9609"/>
                    <a:pt x="6454" y="9585"/>
                  </a:cubicBezTo>
                  <a:lnTo>
                    <a:pt x="6335" y="9561"/>
                  </a:lnTo>
                  <a:lnTo>
                    <a:pt x="6359" y="9514"/>
                  </a:lnTo>
                  <a:cubicBezTo>
                    <a:pt x="6340" y="9512"/>
                    <a:pt x="6324" y="9511"/>
                    <a:pt x="6311" y="9511"/>
                  </a:cubicBezTo>
                  <a:cubicBezTo>
                    <a:pt x="6249" y="9511"/>
                    <a:pt x="6237" y="9532"/>
                    <a:pt x="6168" y="9561"/>
                  </a:cubicBezTo>
                  <a:cubicBezTo>
                    <a:pt x="6097" y="9514"/>
                    <a:pt x="5966" y="9490"/>
                    <a:pt x="5906" y="9490"/>
                  </a:cubicBezTo>
                  <a:cubicBezTo>
                    <a:pt x="5906" y="9478"/>
                    <a:pt x="5894" y="9478"/>
                    <a:pt x="5870" y="9466"/>
                  </a:cubicBezTo>
                  <a:lnTo>
                    <a:pt x="5870" y="9466"/>
                  </a:lnTo>
                  <a:lnTo>
                    <a:pt x="5906" y="9502"/>
                  </a:lnTo>
                  <a:cubicBezTo>
                    <a:pt x="5874" y="9488"/>
                    <a:pt x="5854" y="9485"/>
                    <a:pt x="5839" y="9485"/>
                  </a:cubicBezTo>
                  <a:cubicBezTo>
                    <a:pt x="5827" y="9485"/>
                    <a:pt x="5818" y="9487"/>
                    <a:pt x="5808" y="9487"/>
                  </a:cubicBezTo>
                  <a:cubicBezTo>
                    <a:pt x="5801" y="9487"/>
                    <a:pt x="5792" y="9486"/>
                    <a:pt x="5782" y="9481"/>
                  </a:cubicBezTo>
                  <a:lnTo>
                    <a:pt x="5782" y="9481"/>
                  </a:lnTo>
                  <a:cubicBezTo>
                    <a:pt x="5781" y="9481"/>
                    <a:pt x="5781" y="9481"/>
                    <a:pt x="5781" y="9481"/>
                  </a:cubicBezTo>
                  <a:cubicBezTo>
                    <a:pt x="5778" y="9481"/>
                    <a:pt x="5769" y="9478"/>
                    <a:pt x="5751" y="9466"/>
                  </a:cubicBezTo>
                  <a:cubicBezTo>
                    <a:pt x="5751" y="9466"/>
                    <a:pt x="5739" y="9454"/>
                    <a:pt x="5728" y="9454"/>
                  </a:cubicBezTo>
                  <a:cubicBezTo>
                    <a:pt x="5728" y="9451"/>
                    <a:pt x="5729" y="9449"/>
                    <a:pt x="5730" y="9449"/>
                  </a:cubicBezTo>
                  <a:cubicBezTo>
                    <a:pt x="5735" y="9449"/>
                    <a:pt x="5743" y="9458"/>
                    <a:pt x="5751" y="9466"/>
                  </a:cubicBezTo>
                  <a:lnTo>
                    <a:pt x="5751" y="9442"/>
                  </a:lnTo>
                  <a:cubicBezTo>
                    <a:pt x="5704" y="9371"/>
                    <a:pt x="5644" y="9418"/>
                    <a:pt x="5585" y="9371"/>
                  </a:cubicBezTo>
                  <a:lnTo>
                    <a:pt x="5585" y="9371"/>
                  </a:lnTo>
                  <a:cubicBezTo>
                    <a:pt x="5585" y="9371"/>
                    <a:pt x="5597" y="9371"/>
                    <a:pt x="5609" y="9383"/>
                  </a:cubicBezTo>
                  <a:cubicBezTo>
                    <a:pt x="5577" y="9351"/>
                    <a:pt x="5564" y="9283"/>
                    <a:pt x="5537" y="9283"/>
                  </a:cubicBezTo>
                  <a:cubicBezTo>
                    <a:pt x="5534" y="9283"/>
                    <a:pt x="5530" y="9285"/>
                    <a:pt x="5525" y="9287"/>
                  </a:cubicBezTo>
                  <a:cubicBezTo>
                    <a:pt x="5513" y="9276"/>
                    <a:pt x="5501" y="9276"/>
                    <a:pt x="5489" y="9276"/>
                  </a:cubicBezTo>
                  <a:cubicBezTo>
                    <a:pt x="5474" y="9276"/>
                    <a:pt x="5458" y="9281"/>
                    <a:pt x="5449" y="9281"/>
                  </a:cubicBezTo>
                  <a:cubicBezTo>
                    <a:pt x="5444" y="9281"/>
                    <a:pt x="5442" y="9280"/>
                    <a:pt x="5442" y="9276"/>
                  </a:cubicBezTo>
                  <a:cubicBezTo>
                    <a:pt x="5406" y="9252"/>
                    <a:pt x="5382" y="9228"/>
                    <a:pt x="5358" y="9204"/>
                  </a:cubicBezTo>
                  <a:cubicBezTo>
                    <a:pt x="5347" y="9192"/>
                    <a:pt x="5323" y="9180"/>
                    <a:pt x="5299" y="9168"/>
                  </a:cubicBezTo>
                  <a:lnTo>
                    <a:pt x="5287" y="9145"/>
                  </a:lnTo>
                  <a:cubicBezTo>
                    <a:pt x="5263" y="9133"/>
                    <a:pt x="5263" y="9121"/>
                    <a:pt x="5275" y="9121"/>
                  </a:cubicBezTo>
                  <a:cubicBezTo>
                    <a:pt x="5239" y="9049"/>
                    <a:pt x="5204" y="9026"/>
                    <a:pt x="5156" y="9002"/>
                  </a:cubicBezTo>
                  <a:cubicBezTo>
                    <a:pt x="5108" y="8966"/>
                    <a:pt x="5061" y="8942"/>
                    <a:pt x="5037" y="8871"/>
                  </a:cubicBezTo>
                  <a:cubicBezTo>
                    <a:pt x="4989" y="8871"/>
                    <a:pt x="5025" y="8918"/>
                    <a:pt x="5013" y="8942"/>
                  </a:cubicBezTo>
                  <a:cubicBezTo>
                    <a:pt x="4977" y="8942"/>
                    <a:pt x="4906" y="8895"/>
                    <a:pt x="4870" y="8871"/>
                  </a:cubicBezTo>
                  <a:cubicBezTo>
                    <a:pt x="4847" y="8787"/>
                    <a:pt x="4763" y="8609"/>
                    <a:pt x="4835" y="8597"/>
                  </a:cubicBezTo>
                  <a:cubicBezTo>
                    <a:pt x="4816" y="8573"/>
                    <a:pt x="4807" y="8564"/>
                    <a:pt x="4802" y="8564"/>
                  </a:cubicBezTo>
                  <a:cubicBezTo>
                    <a:pt x="4788" y="8564"/>
                    <a:pt x="4806" y="8623"/>
                    <a:pt x="4784" y="8623"/>
                  </a:cubicBezTo>
                  <a:cubicBezTo>
                    <a:pt x="4782" y="8623"/>
                    <a:pt x="4779" y="8623"/>
                    <a:pt x="4775" y="8621"/>
                  </a:cubicBezTo>
                  <a:lnTo>
                    <a:pt x="4763" y="8597"/>
                  </a:lnTo>
                  <a:lnTo>
                    <a:pt x="4763" y="8597"/>
                  </a:lnTo>
                  <a:cubicBezTo>
                    <a:pt x="4787" y="8645"/>
                    <a:pt x="4787" y="8680"/>
                    <a:pt x="4775" y="8716"/>
                  </a:cubicBezTo>
                  <a:cubicBezTo>
                    <a:pt x="4774" y="8719"/>
                    <a:pt x="4771" y="8720"/>
                    <a:pt x="4768" y="8720"/>
                  </a:cubicBezTo>
                  <a:cubicBezTo>
                    <a:pt x="4747" y="8720"/>
                    <a:pt x="4690" y="8652"/>
                    <a:pt x="4680" y="8621"/>
                  </a:cubicBezTo>
                  <a:lnTo>
                    <a:pt x="4727" y="8621"/>
                  </a:lnTo>
                  <a:cubicBezTo>
                    <a:pt x="4656" y="8537"/>
                    <a:pt x="4608" y="8585"/>
                    <a:pt x="4525" y="8549"/>
                  </a:cubicBezTo>
                  <a:cubicBezTo>
                    <a:pt x="4489" y="8466"/>
                    <a:pt x="4561" y="8490"/>
                    <a:pt x="4585" y="8454"/>
                  </a:cubicBezTo>
                  <a:lnTo>
                    <a:pt x="4537" y="8371"/>
                  </a:lnTo>
                  <a:lnTo>
                    <a:pt x="4561" y="8359"/>
                  </a:lnTo>
                  <a:cubicBezTo>
                    <a:pt x="4525" y="8311"/>
                    <a:pt x="4489" y="8311"/>
                    <a:pt x="4466" y="8228"/>
                  </a:cubicBezTo>
                  <a:lnTo>
                    <a:pt x="4466" y="8228"/>
                  </a:lnTo>
                  <a:cubicBezTo>
                    <a:pt x="4471" y="8231"/>
                    <a:pt x="4476" y="8233"/>
                    <a:pt x="4479" y="8233"/>
                  </a:cubicBezTo>
                  <a:cubicBezTo>
                    <a:pt x="4505" y="8233"/>
                    <a:pt x="4468" y="8143"/>
                    <a:pt x="4497" y="8143"/>
                  </a:cubicBezTo>
                  <a:cubicBezTo>
                    <a:pt x="4503" y="8143"/>
                    <a:pt x="4512" y="8147"/>
                    <a:pt x="4525" y="8156"/>
                  </a:cubicBezTo>
                  <a:cubicBezTo>
                    <a:pt x="4513" y="8109"/>
                    <a:pt x="4442" y="8121"/>
                    <a:pt x="4477" y="8085"/>
                  </a:cubicBezTo>
                  <a:cubicBezTo>
                    <a:pt x="4470" y="8081"/>
                    <a:pt x="4465" y="8079"/>
                    <a:pt x="4461" y="8079"/>
                  </a:cubicBezTo>
                  <a:cubicBezTo>
                    <a:pt x="4444" y="8079"/>
                    <a:pt x="4477" y="8126"/>
                    <a:pt x="4477" y="8156"/>
                  </a:cubicBezTo>
                  <a:cubicBezTo>
                    <a:pt x="4471" y="8161"/>
                    <a:pt x="4466" y="8163"/>
                    <a:pt x="4460" y="8163"/>
                  </a:cubicBezTo>
                  <a:cubicBezTo>
                    <a:pt x="4424" y="8163"/>
                    <a:pt x="4403" y="8066"/>
                    <a:pt x="4382" y="8014"/>
                  </a:cubicBezTo>
                  <a:cubicBezTo>
                    <a:pt x="4386" y="8012"/>
                    <a:pt x="4390" y="8011"/>
                    <a:pt x="4394" y="8011"/>
                  </a:cubicBezTo>
                  <a:cubicBezTo>
                    <a:pt x="4402" y="8011"/>
                    <a:pt x="4408" y="8014"/>
                    <a:pt x="4413" y="8014"/>
                  </a:cubicBezTo>
                  <a:cubicBezTo>
                    <a:pt x="4421" y="8014"/>
                    <a:pt x="4424" y="8008"/>
                    <a:pt x="4418" y="7978"/>
                  </a:cubicBezTo>
                  <a:cubicBezTo>
                    <a:pt x="4394" y="7966"/>
                    <a:pt x="4370" y="7930"/>
                    <a:pt x="4382" y="7894"/>
                  </a:cubicBezTo>
                  <a:cubicBezTo>
                    <a:pt x="4346" y="7894"/>
                    <a:pt x="4358" y="7823"/>
                    <a:pt x="4346" y="7787"/>
                  </a:cubicBezTo>
                  <a:cubicBezTo>
                    <a:pt x="4346" y="7818"/>
                    <a:pt x="4338" y="7875"/>
                    <a:pt x="4312" y="7875"/>
                  </a:cubicBezTo>
                  <a:cubicBezTo>
                    <a:pt x="4308" y="7875"/>
                    <a:pt x="4304" y="7874"/>
                    <a:pt x="4299" y="7871"/>
                  </a:cubicBezTo>
                  <a:cubicBezTo>
                    <a:pt x="4275" y="7847"/>
                    <a:pt x="4263" y="7823"/>
                    <a:pt x="4251" y="7740"/>
                  </a:cubicBezTo>
                  <a:lnTo>
                    <a:pt x="4251" y="7799"/>
                  </a:lnTo>
                  <a:cubicBezTo>
                    <a:pt x="4180" y="7740"/>
                    <a:pt x="4263" y="7680"/>
                    <a:pt x="4227" y="7597"/>
                  </a:cubicBezTo>
                  <a:lnTo>
                    <a:pt x="4227" y="7597"/>
                  </a:lnTo>
                  <a:cubicBezTo>
                    <a:pt x="4251" y="7633"/>
                    <a:pt x="4263" y="7656"/>
                    <a:pt x="4287" y="7680"/>
                  </a:cubicBezTo>
                  <a:cubicBezTo>
                    <a:pt x="4263" y="7644"/>
                    <a:pt x="4227" y="7561"/>
                    <a:pt x="4192" y="7502"/>
                  </a:cubicBezTo>
                  <a:lnTo>
                    <a:pt x="4239" y="7418"/>
                  </a:lnTo>
                  <a:cubicBezTo>
                    <a:pt x="4215" y="7406"/>
                    <a:pt x="4227" y="7335"/>
                    <a:pt x="4192" y="7335"/>
                  </a:cubicBezTo>
                  <a:cubicBezTo>
                    <a:pt x="4197" y="7314"/>
                    <a:pt x="4203" y="7306"/>
                    <a:pt x="4209" y="7306"/>
                  </a:cubicBezTo>
                  <a:cubicBezTo>
                    <a:pt x="4231" y="7306"/>
                    <a:pt x="4256" y="7409"/>
                    <a:pt x="4275" y="7418"/>
                  </a:cubicBezTo>
                  <a:cubicBezTo>
                    <a:pt x="4287" y="7299"/>
                    <a:pt x="4204" y="7323"/>
                    <a:pt x="4251" y="7204"/>
                  </a:cubicBezTo>
                  <a:lnTo>
                    <a:pt x="4251" y="7204"/>
                  </a:lnTo>
                  <a:lnTo>
                    <a:pt x="4287" y="7240"/>
                  </a:lnTo>
                  <a:cubicBezTo>
                    <a:pt x="4287" y="7204"/>
                    <a:pt x="4263" y="7132"/>
                    <a:pt x="4287" y="7132"/>
                  </a:cubicBezTo>
                  <a:lnTo>
                    <a:pt x="4287" y="7132"/>
                  </a:lnTo>
                  <a:cubicBezTo>
                    <a:pt x="4275" y="7132"/>
                    <a:pt x="4275" y="7144"/>
                    <a:pt x="4275" y="7168"/>
                  </a:cubicBezTo>
                  <a:cubicBezTo>
                    <a:pt x="4206" y="7145"/>
                    <a:pt x="4226" y="7001"/>
                    <a:pt x="4163" y="7001"/>
                  </a:cubicBezTo>
                  <a:cubicBezTo>
                    <a:pt x="4161" y="7001"/>
                    <a:pt x="4159" y="7001"/>
                    <a:pt x="4156" y="7001"/>
                  </a:cubicBezTo>
                  <a:lnTo>
                    <a:pt x="4144" y="7061"/>
                  </a:lnTo>
                  <a:cubicBezTo>
                    <a:pt x="4132" y="6978"/>
                    <a:pt x="4085" y="6918"/>
                    <a:pt x="4120" y="6859"/>
                  </a:cubicBezTo>
                  <a:cubicBezTo>
                    <a:pt x="4125" y="6848"/>
                    <a:pt x="4130" y="6844"/>
                    <a:pt x="4136" y="6844"/>
                  </a:cubicBezTo>
                  <a:cubicBezTo>
                    <a:pt x="4154" y="6844"/>
                    <a:pt x="4170" y="6899"/>
                    <a:pt x="4180" y="6918"/>
                  </a:cubicBezTo>
                  <a:cubicBezTo>
                    <a:pt x="4192" y="6847"/>
                    <a:pt x="4108" y="6847"/>
                    <a:pt x="4120" y="6763"/>
                  </a:cubicBezTo>
                  <a:lnTo>
                    <a:pt x="4120" y="6763"/>
                  </a:lnTo>
                  <a:cubicBezTo>
                    <a:pt x="4115" y="6785"/>
                    <a:pt x="4107" y="6795"/>
                    <a:pt x="4097" y="6795"/>
                  </a:cubicBezTo>
                  <a:cubicBezTo>
                    <a:pt x="4086" y="6795"/>
                    <a:pt x="4073" y="6782"/>
                    <a:pt x="4061" y="6763"/>
                  </a:cubicBezTo>
                  <a:cubicBezTo>
                    <a:pt x="4049" y="6820"/>
                    <a:pt x="4027" y="6919"/>
                    <a:pt x="4056" y="6919"/>
                  </a:cubicBezTo>
                  <a:cubicBezTo>
                    <a:pt x="4057" y="6919"/>
                    <a:pt x="4059" y="6919"/>
                    <a:pt x="4061" y="6918"/>
                  </a:cubicBezTo>
                  <a:cubicBezTo>
                    <a:pt x="4061" y="6906"/>
                    <a:pt x="4073" y="6906"/>
                    <a:pt x="4073" y="6894"/>
                  </a:cubicBezTo>
                  <a:cubicBezTo>
                    <a:pt x="4085" y="6906"/>
                    <a:pt x="4096" y="6930"/>
                    <a:pt x="4108" y="6942"/>
                  </a:cubicBezTo>
                  <a:cubicBezTo>
                    <a:pt x="4102" y="6984"/>
                    <a:pt x="4093" y="6993"/>
                    <a:pt x="4085" y="6993"/>
                  </a:cubicBezTo>
                  <a:cubicBezTo>
                    <a:pt x="4078" y="6993"/>
                    <a:pt x="4071" y="6988"/>
                    <a:pt x="4066" y="6988"/>
                  </a:cubicBezTo>
                  <a:cubicBezTo>
                    <a:pt x="4064" y="6988"/>
                    <a:pt x="4062" y="6988"/>
                    <a:pt x="4061" y="6990"/>
                  </a:cubicBezTo>
                  <a:cubicBezTo>
                    <a:pt x="4037" y="7121"/>
                    <a:pt x="4132" y="7001"/>
                    <a:pt x="4120" y="7121"/>
                  </a:cubicBezTo>
                  <a:lnTo>
                    <a:pt x="4108" y="7132"/>
                  </a:lnTo>
                  <a:cubicBezTo>
                    <a:pt x="4132" y="7192"/>
                    <a:pt x="4144" y="7275"/>
                    <a:pt x="4180" y="7287"/>
                  </a:cubicBezTo>
                  <a:cubicBezTo>
                    <a:pt x="4132" y="7335"/>
                    <a:pt x="4215" y="7406"/>
                    <a:pt x="4192" y="7466"/>
                  </a:cubicBezTo>
                  <a:cubicBezTo>
                    <a:pt x="4186" y="7467"/>
                    <a:pt x="4181" y="7468"/>
                    <a:pt x="4176" y="7468"/>
                  </a:cubicBezTo>
                  <a:cubicBezTo>
                    <a:pt x="4094" y="7468"/>
                    <a:pt x="4177" y="7272"/>
                    <a:pt x="4120" y="7216"/>
                  </a:cubicBezTo>
                  <a:lnTo>
                    <a:pt x="4120" y="7216"/>
                  </a:lnTo>
                  <a:cubicBezTo>
                    <a:pt x="4115" y="7230"/>
                    <a:pt x="4109" y="7235"/>
                    <a:pt x="4104" y="7235"/>
                  </a:cubicBezTo>
                  <a:cubicBezTo>
                    <a:pt x="4085" y="7235"/>
                    <a:pt x="4067" y="7175"/>
                    <a:pt x="4049" y="7156"/>
                  </a:cubicBezTo>
                  <a:lnTo>
                    <a:pt x="4049" y="7156"/>
                  </a:lnTo>
                  <a:cubicBezTo>
                    <a:pt x="4061" y="7216"/>
                    <a:pt x="4085" y="7287"/>
                    <a:pt x="4096" y="7347"/>
                  </a:cubicBezTo>
                  <a:cubicBezTo>
                    <a:pt x="4085" y="7359"/>
                    <a:pt x="4037" y="7418"/>
                    <a:pt x="4085" y="7454"/>
                  </a:cubicBezTo>
                  <a:lnTo>
                    <a:pt x="4085" y="7442"/>
                  </a:lnTo>
                  <a:cubicBezTo>
                    <a:pt x="4108" y="7513"/>
                    <a:pt x="4144" y="7490"/>
                    <a:pt x="4144" y="7549"/>
                  </a:cubicBezTo>
                  <a:cubicBezTo>
                    <a:pt x="4141" y="7553"/>
                    <a:pt x="4136" y="7554"/>
                    <a:pt x="4131" y="7554"/>
                  </a:cubicBezTo>
                  <a:cubicBezTo>
                    <a:pt x="4120" y="7554"/>
                    <a:pt x="4108" y="7546"/>
                    <a:pt x="4108" y="7537"/>
                  </a:cubicBezTo>
                  <a:lnTo>
                    <a:pt x="4108" y="7537"/>
                  </a:lnTo>
                  <a:cubicBezTo>
                    <a:pt x="4108" y="7597"/>
                    <a:pt x="4132" y="7585"/>
                    <a:pt x="4156" y="7621"/>
                  </a:cubicBezTo>
                  <a:cubicBezTo>
                    <a:pt x="4156" y="7638"/>
                    <a:pt x="4152" y="7643"/>
                    <a:pt x="4146" y="7643"/>
                  </a:cubicBezTo>
                  <a:cubicBezTo>
                    <a:pt x="4138" y="7643"/>
                    <a:pt x="4126" y="7634"/>
                    <a:pt x="4118" y="7634"/>
                  </a:cubicBezTo>
                  <a:cubicBezTo>
                    <a:pt x="4112" y="7634"/>
                    <a:pt x="4108" y="7639"/>
                    <a:pt x="4108" y="7656"/>
                  </a:cubicBezTo>
                  <a:cubicBezTo>
                    <a:pt x="4156" y="7716"/>
                    <a:pt x="4120" y="7763"/>
                    <a:pt x="4132" y="7823"/>
                  </a:cubicBezTo>
                  <a:cubicBezTo>
                    <a:pt x="4136" y="7820"/>
                    <a:pt x="4141" y="7819"/>
                    <a:pt x="4145" y="7819"/>
                  </a:cubicBezTo>
                  <a:cubicBezTo>
                    <a:pt x="4189" y="7819"/>
                    <a:pt x="4242" y="7934"/>
                    <a:pt x="4270" y="7934"/>
                  </a:cubicBezTo>
                  <a:cubicBezTo>
                    <a:pt x="4278" y="7934"/>
                    <a:pt x="4284" y="7923"/>
                    <a:pt x="4287" y="7894"/>
                  </a:cubicBezTo>
                  <a:cubicBezTo>
                    <a:pt x="4323" y="7930"/>
                    <a:pt x="4346" y="7966"/>
                    <a:pt x="4370" y="8014"/>
                  </a:cubicBezTo>
                  <a:cubicBezTo>
                    <a:pt x="4368" y="8022"/>
                    <a:pt x="4364" y="8025"/>
                    <a:pt x="4357" y="8025"/>
                  </a:cubicBezTo>
                  <a:cubicBezTo>
                    <a:pt x="4335" y="8025"/>
                    <a:pt x="4290" y="7985"/>
                    <a:pt x="4256" y="7985"/>
                  </a:cubicBezTo>
                  <a:cubicBezTo>
                    <a:pt x="4245" y="7985"/>
                    <a:pt x="4235" y="7989"/>
                    <a:pt x="4227" y="8002"/>
                  </a:cubicBezTo>
                  <a:cubicBezTo>
                    <a:pt x="4215" y="7966"/>
                    <a:pt x="4204" y="7930"/>
                    <a:pt x="4192" y="7883"/>
                  </a:cubicBezTo>
                  <a:lnTo>
                    <a:pt x="4192" y="7883"/>
                  </a:lnTo>
                  <a:cubicBezTo>
                    <a:pt x="4132" y="7930"/>
                    <a:pt x="4311" y="8097"/>
                    <a:pt x="4275" y="8204"/>
                  </a:cubicBezTo>
                  <a:cubicBezTo>
                    <a:pt x="4287" y="8264"/>
                    <a:pt x="4299" y="8240"/>
                    <a:pt x="4311" y="8359"/>
                  </a:cubicBezTo>
                  <a:lnTo>
                    <a:pt x="4358" y="8311"/>
                  </a:lnTo>
                  <a:lnTo>
                    <a:pt x="4358" y="8311"/>
                  </a:lnTo>
                  <a:cubicBezTo>
                    <a:pt x="4370" y="8383"/>
                    <a:pt x="4346" y="8406"/>
                    <a:pt x="4335" y="8418"/>
                  </a:cubicBezTo>
                  <a:cubicBezTo>
                    <a:pt x="4358" y="8454"/>
                    <a:pt x="4370" y="8478"/>
                    <a:pt x="4382" y="8514"/>
                  </a:cubicBezTo>
                  <a:cubicBezTo>
                    <a:pt x="4370" y="8502"/>
                    <a:pt x="4358" y="8502"/>
                    <a:pt x="4346" y="8478"/>
                  </a:cubicBezTo>
                  <a:lnTo>
                    <a:pt x="4346" y="8478"/>
                  </a:lnTo>
                  <a:cubicBezTo>
                    <a:pt x="4335" y="8537"/>
                    <a:pt x="4358" y="8549"/>
                    <a:pt x="4382" y="8549"/>
                  </a:cubicBezTo>
                  <a:cubicBezTo>
                    <a:pt x="4406" y="8561"/>
                    <a:pt x="4430" y="8597"/>
                    <a:pt x="4442" y="8633"/>
                  </a:cubicBezTo>
                  <a:lnTo>
                    <a:pt x="4406" y="8621"/>
                  </a:lnTo>
                  <a:lnTo>
                    <a:pt x="4406" y="8621"/>
                  </a:lnTo>
                  <a:cubicBezTo>
                    <a:pt x="4416" y="8630"/>
                    <a:pt x="4433" y="8648"/>
                    <a:pt x="4446" y="8648"/>
                  </a:cubicBezTo>
                  <a:cubicBezTo>
                    <a:pt x="4449" y="8648"/>
                    <a:pt x="4451" y="8647"/>
                    <a:pt x="4454" y="8645"/>
                  </a:cubicBezTo>
                  <a:cubicBezTo>
                    <a:pt x="4466" y="8668"/>
                    <a:pt x="4477" y="8680"/>
                    <a:pt x="4489" y="8680"/>
                  </a:cubicBezTo>
                  <a:cubicBezTo>
                    <a:pt x="4489" y="8668"/>
                    <a:pt x="4513" y="8633"/>
                    <a:pt x="4489" y="8573"/>
                  </a:cubicBezTo>
                  <a:lnTo>
                    <a:pt x="4489" y="8573"/>
                  </a:lnTo>
                  <a:cubicBezTo>
                    <a:pt x="4549" y="8704"/>
                    <a:pt x="4620" y="8787"/>
                    <a:pt x="4656" y="8918"/>
                  </a:cubicBezTo>
                  <a:cubicBezTo>
                    <a:pt x="4652" y="8920"/>
                    <a:pt x="4648" y="8921"/>
                    <a:pt x="4644" y="8921"/>
                  </a:cubicBezTo>
                  <a:cubicBezTo>
                    <a:pt x="4627" y="8921"/>
                    <a:pt x="4606" y="8910"/>
                    <a:pt x="4598" y="8910"/>
                  </a:cubicBezTo>
                  <a:cubicBezTo>
                    <a:pt x="4594" y="8910"/>
                    <a:pt x="4593" y="8912"/>
                    <a:pt x="4596" y="8918"/>
                  </a:cubicBezTo>
                  <a:cubicBezTo>
                    <a:pt x="4615" y="8956"/>
                    <a:pt x="4663" y="8985"/>
                    <a:pt x="4694" y="8985"/>
                  </a:cubicBezTo>
                  <a:cubicBezTo>
                    <a:pt x="4703" y="8985"/>
                    <a:pt x="4710" y="8983"/>
                    <a:pt x="4716" y="8978"/>
                  </a:cubicBezTo>
                  <a:cubicBezTo>
                    <a:pt x="4727" y="8990"/>
                    <a:pt x="4727" y="8990"/>
                    <a:pt x="4739" y="9002"/>
                  </a:cubicBezTo>
                  <a:cubicBezTo>
                    <a:pt x="4727" y="9014"/>
                    <a:pt x="4727" y="9037"/>
                    <a:pt x="4739" y="9061"/>
                  </a:cubicBezTo>
                  <a:cubicBezTo>
                    <a:pt x="4739" y="9073"/>
                    <a:pt x="4751" y="9085"/>
                    <a:pt x="4763" y="9109"/>
                  </a:cubicBezTo>
                  <a:cubicBezTo>
                    <a:pt x="4768" y="9106"/>
                    <a:pt x="4774" y="9105"/>
                    <a:pt x="4780" y="9105"/>
                  </a:cubicBezTo>
                  <a:cubicBezTo>
                    <a:pt x="4826" y="9105"/>
                    <a:pt x="4886" y="9180"/>
                    <a:pt x="4918" y="9180"/>
                  </a:cubicBezTo>
                  <a:cubicBezTo>
                    <a:pt x="4894" y="9156"/>
                    <a:pt x="4870" y="9133"/>
                    <a:pt x="4847" y="9121"/>
                  </a:cubicBezTo>
                  <a:cubicBezTo>
                    <a:pt x="4906" y="9121"/>
                    <a:pt x="4966" y="9121"/>
                    <a:pt x="4977" y="9168"/>
                  </a:cubicBezTo>
                  <a:cubicBezTo>
                    <a:pt x="4967" y="9164"/>
                    <a:pt x="4959" y="9163"/>
                    <a:pt x="4953" y="9163"/>
                  </a:cubicBezTo>
                  <a:cubicBezTo>
                    <a:pt x="4921" y="9163"/>
                    <a:pt x="4961" y="9219"/>
                    <a:pt x="4943" y="9219"/>
                  </a:cubicBezTo>
                  <a:cubicBezTo>
                    <a:pt x="4936" y="9219"/>
                    <a:pt x="4922" y="9212"/>
                    <a:pt x="4894" y="9192"/>
                  </a:cubicBezTo>
                  <a:lnTo>
                    <a:pt x="4894" y="9192"/>
                  </a:lnTo>
                  <a:cubicBezTo>
                    <a:pt x="4908" y="9239"/>
                    <a:pt x="4922" y="9249"/>
                    <a:pt x="4938" y="9249"/>
                  </a:cubicBezTo>
                  <a:cubicBezTo>
                    <a:pt x="4949" y="9249"/>
                    <a:pt x="4962" y="9243"/>
                    <a:pt x="4976" y="9243"/>
                  </a:cubicBezTo>
                  <a:cubicBezTo>
                    <a:pt x="4990" y="9243"/>
                    <a:pt x="5007" y="9250"/>
                    <a:pt x="5025" y="9276"/>
                  </a:cubicBezTo>
                  <a:lnTo>
                    <a:pt x="5061" y="9347"/>
                  </a:lnTo>
                  <a:cubicBezTo>
                    <a:pt x="5058" y="9350"/>
                    <a:pt x="5054" y="9351"/>
                    <a:pt x="5050" y="9351"/>
                  </a:cubicBezTo>
                  <a:cubicBezTo>
                    <a:pt x="5024" y="9351"/>
                    <a:pt x="4982" y="9307"/>
                    <a:pt x="4977" y="9307"/>
                  </a:cubicBezTo>
                  <a:lnTo>
                    <a:pt x="4977" y="9307"/>
                  </a:lnTo>
                  <a:cubicBezTo>
                    <a:pt x="4976" y="9307"/>
                    <a:pt x="4976" y="9308"/>
                    <a:pt x="4977" y="9311"/>
                  </a:cubicBezTo>
                  <a:lnTo>
                    <a:pt x="5013" y="9335"/>
                  </a:lnTo>
                  <a:cubicBezTo>
                    <a:pt x="4989" y="9335"/>
                    <a:pt x="4942" y="9299"/>
                    <a:pt x="4882" y="9252"/>
                  </a:cubicBezTo>
                  <a:cubicBezTo>
                    <a:pt x="4835" y="9216"/>
                    <a:pt x="4787" y="9168"/>
                    <a:pt x="4727" y="9145"/>
                  </a:cubicBezTo>
                  <a:lnTo>
                    <a:pt x="4727" y="9145"/>
                  </a:lnTo>
                  <a:cubicBezTo>
                    <a:pt x="4775" y="9204"/>
                    <a:pt x="4823" y="9264"/>
                    <a:pt x="4870" y="9311"/>
                  </a:cubicBezTo>
                  <a:cubicBezTo>
                    <a:pt x="5108" y="9478"/>
                    <a:pt x="5382" y="9704"/>
                    <a:pt x="5632" y="9716"/>
                  </a:cubicBezTo>
                  <a:cubicBezTo>
                    <a:pt x="5632" y="9716"/>
                    <a:pt x="5644" y="9704"/>
                    <a:pt x="5644" y="9692"/>
                  </a:cubicBezTo>
                  <a:lnTo>
                    <a:pt x="5656" y="9704"/>
                  </a:lnTo>
                  <a:lnTo>
                    <a:pt x="5704" y="9704"/>
                  </a:lnTo>
                  <a:cubicBezTo>
                    <a:pt x="5739" y="9752"/>
                    <a:pt x="5823" y="9799"/>
                    <a:pt x="5894" y="9847"/>
                  </a:cubicBezTo>
                  <a:cubicBezTo>
                    <a:pt x="5859" y="9811"/>
                    <a:pt x="5859" y="9811"/>
                    <a:pt x="5859" y="9776"/>
                  </a:cubicBezTo>
                  <a:cubicBezTo>
                    <a:pt x="5872" y="9763"/>
                    <a:pt x="5881" y="9753"/>
                    <a:pt x="5899" y="9753"/>
                  </a:cubicBezTo>
                  <a:cubicBezTo>
                    <a:pt x="5913" y="9753"/>
                    <a:pt x="5933" y="9759"/>
                    <a:pt x="5966" y="9776"/>
                  </a:cubicBezTo>
                  <a:cubicBezTo>
                    <a:pt x="5954" y="9799"/>
                    <a:pt x="5918" y="9788"/>
                    <a:pt x="5966" y="9823"/>
                  </a:cubicBezTo>
                  <a:cubicBezTo>
                    <a:pt x="5948" y="9806"/>
                    <a:pt x="5956" y="9795"/>
                    <a:pt x="5976" y="9795"/>
                  </a:cubicBezTo>
                  <a:cubicBezTo>
                    <a:pt x="5983" y="9795"/>
                    <a:pt x="5992" y="9796"/>
                    <a:pt x="6001" y="9799"/>
                  </a:cubicBezTo>
                  <a:cubicBezTo>
                    <a:pt x="6037" y="9823"/>
                    <a:pt x="6109" y="9847"/>
                    <a:pt x="6097" y="9871"/>
                  </a:cubicBezTo>
                  <a:cubicBezTo>
                    <a:pt x="6073" y="9871"/>
                    <a:pt x="6061" y="9859"/>
                    <a:pt x="6049" y="9859"/>
                  </a:cubicBezTo>
                  <a:cubicBezTo>
                    <a:pt x="6025" y="9859"/>
                    <a:pt x="6120" y="9895"/>
                    <a:pt x="6061" y="9907"/>
                  </a:cubicBezTo>
                  <a:lnTo>
                    <a:pt x="6144" y="9918"/>
                  </a:lnTo>
                  <a:cubicBezTo>
                    <a:pt x="6180" y="9954"/>
                    <a:pt x="6097" y="9942"/>
                    <a:pt x="6120" y="9966"/>
                  </a:cubicBezTo>
                  <a:cubicBezTo>
                    <a:pt x="6135" y="9967"/>
                    <a:pt x="6149" y="9968"/>
                    <a:pt x="6162" y="9968"/>
                  </a:cubicBezTo>
                  <a:cubicBezTo>
                    <a:pt x="6270" y="9968"/>
                    <a:pt x="6348" y="9930"/>
                    <a:pt x="6454" y="9930"/>
                  </a:cubicBezTo>
                  <a:cubicBezTo>
                    <a:pt x="6444" y="9940"/>
                    <a:pt x="6434" y="9982"/>
                    <a:pt x="6431" y="9990"/>
                  </a:cubicBezTo>
                  <a:lnTo>
                    <a:pt x="6431" y="9990"/>
                  </a:lnTo>
                  <a:cubicBezTo>
                    <a:pt x="6444" y="9993"/>
                    <a:pt x="6458" y="9995"/>
                    <a:pt x="6472" y="9995"/>
                  </a:cubicBezTo>
                  <a:cubicBezTo>
                    <a:pt x="6556" y="9995"/>
                    <a:pt x="6648" y="9942"/>
                    <a:pt x="6740" y="9942"/>
                  </a:cubicBezTo>
                  <a:cubicBezTo>
                    <a:pt x="6728" y="9954"/>
                    <a:pt x="6680" y="9954"/>
                    <a:pt x="6656" y="9954"/>
                  </a:cubicBezTo>
                  <a:cubicBezTo>
                    <a:pt x="6797" y="9976"/>
                    <a:pt x="6927" y="9983"/>
                    <a:pt x="7057" y="9983"/>
                  </a:cubicBezTo>
                  <a:cubicBezTo>
                    <a:pt x="7213" y="9983"/>
                    <a:pt x="7368" y="9973"/>
                    <a:pt x="7537" y="9966"/>
                  </a:cubicBezTo>
                  <a:lnTo>
                    <a:pt x="7597" y="9883"/>
                  </a:lnTo>
                  <a:lnTo>
                    <a:pt x="7692" y="9907"/>
                  </a:lnTo>
                  <a:cubicBezTo>
                    <a:pt x="8014" y="9847"/>
                    <a:pt x="8228" y="9704"/>
                    <a:pt x="8466" y="9514"/>
                  </a:cubicBezTo>
                  <a:cubicBezTo>
                    <a:pt x="8488" y="9495"/>
                    <a:pt x="8503" y="9489"/>
                    <a:pt x="8515" y="9489"/>
                  </a:cubicBezTo>
                  <a:cubicBezTo>
                    <a:pt x="8536" y="9489"/>
                    <a:pt x="8547" y="9507"/>
                    <a:pt x="8566" y="9507"/>
                  </a:cubicBezTo>
                  <a:cubicBezTo>
                    <a:pt x="8572" y="9507"/>
                    <a:pt x="8578" y="9505"/>
                    <a:pt x="8585" y="9502"/>
                  </a:cubicBezTo>
                  <a:cubicBezTo>
                    <a:pt x="8752" y="9383"/>
                    <a:pt x="8752" y="9287"/>
                    <a:pt x="8883" y="9145"/>
                  </a:cubicBezTo>
                  <a:lnTo>
                    <a:pt x="8883" y="9145"/>
                  </a:lnTo>
                  <a:cubicBezTo>
                    <a:pt x="8874" y="9170"/>
                    <a:pt x="8878" y="9215"/>
                    <a:pt x="8903" y="9215"/>
                  </a:cubicBezTo>
                  <a:cubicBezTo>
                    <a:pt x="8913" y="9215"/>
                    <a:pt x="8926" y="9209"/>
                    <a:pt x="8942" y="9192"/>
                  </a:cubicBezTo>
                  <a:cubicBezTo>
                    <a:pt x="8942" y="9168"/>
                    <a:pt x="8918" y="9145"/>
                    <a:pt x="8966" y="9109"/>
                  </a:cubicBezTo>
                  <a:lnTo>
                    <a:pt x="8966" y="9145"/>
                  </a:lnTo>
                  <a:cubicBezTo>
                    <a:pt x="9014" y="9121"/>
                    <a:pt x="9038" y="9073"/>
                    <a:pt x="9109" y="9002"/>
                  </a:cubicBezTo>
                  <a:cubicBezTo>
                    <a:pt x="9168" y="8930"/>
                    <a:pt x="9204" y="8847"/>
                    <a:pt x="9240" y="8764"/>
                  </a:cubicBezTo>
                  <a:cubicBezTo>
                    <a:pt x="9264" y="8692"/>
                    <a:pt x="9288" y="8609"/>
                    <a:pt x="9288" y="8525"/>
                  </a:cubicBezTo>
                  <a:cubicBezTo>
                    <a:pt x="9310" y="8490"/>
                    <a:pt x="9325" y="8477"/>
                    <a:pt x="9335" y="8477"/>
                  </a:cubicBezTo>
                  <a:cubicBezTo>
                    <a:pt x="9359" y="8477"/>
                    <a:pt x="9355" y="8551"/>
                    <a:pt x="9367" y="8551"/>
                  </a:cubicBezTo>
                  <a:cubicBezTo>
                    <a:pt x="9368" y="8551"/>
                    <a:pt x="9369" y="8551"/>
                    <a:pt x="9371" y="8549"/>
                  </a:cubicBezTo>
                  <a:lnTo>
                    <a:pt x="9371" y="8549"/>
                  </a:lnTo>
                  <a:cubicBezTo>
                    <a:pt x="9288" y="8633"/>
                    <a:pt x="9335" y="8621"/>
                    <a:pt x="9347" y="8656"/>
                  </a:cubicBezTo>
                  <a:cubicBezTo>
                    <a:pt x="9359" y="8597"/>
                    <a:pt x="9383" y="8525"/>
                    <a:pt x="9442" y="8525"/>
                  </a:cubicBezTo>
                  <a:cubicBezTo>
                    <a:pt x="9476" y="8459"/>
                    <a:pt x="9488" y="8423"/>
                    <a:pt x="9500" y="8350"/>
                  </a:cubicBezTo>
                  <a:lnTo>
                    <a:pt x="9500" y="8350"/>
                  </a:lnTo>
                  <a:cubicBezTo>
                    <a:pt x="9495" y="8364"/>
                    <a:pt x="9486" y="8374"/>
                    <a:pt x="9479" y="8374"/>
                  </a:cubicBezTo>
                  <a:cubicBezTo>
                    <a:pt x="9472" y="8374"/>
                    <a:pt x="9466" y="8366"/>
                    <a:pt x="9466" y="8347"/>
                  </a:cubicBezTo>
                  <a:cubicBezTo>
                    <a:pt x="9499" y="8302"/>
                    <a:pt x="9543" y="8154"/>
                    <a:pt x="9588" y="8154"/>
                  </a:cubicBezTo>
                  <a:cubicBezTo>
                    <a:pt x="9591" y="8154"/>
                    <a:pt x="9594" y="8155"/>
                    <a:pt x="9597" y="8156"/>
                  </a:cubicBezTo>
                  <a:cubicBezTo>
                    <a:pt x="9728" y="7787"/>
                    <a:pt x="9835" y="7347"/>
                    <a:pt x="9800" y="6906"/>
                  </a:cubicBezTo>
                  <a:cubicBezTo>
                    <a:pt x="9792" y="6894"/>
                    <a:pt x="9787" y="6889"/>
                    <a:pt x="9784" y="6889"/>
                  </a:cubicBezTo>
                  <a:cubicBezTo>
                    <a:pt x="9774" y="6889"/>
                    <a:pt x="9780" y="6937"/>
                    <a:pt x="9771" y="6937"/>
                  </a:cubicBezTo>
                  <a:cubicBezTo>
                    <a:pt x="9769" y="6937"/>
                    <a:pt x="9767" y="6935"/>
                    <a:pt x="9764" y="6930"/>
                  </a:cubicBezTo>
                  <a:cubicBezTo>
                    <a:pt x="9716" y="6823"/>
                    <a:pt x="9776" y="6847"/>
                    <a:pt x="9740" y="6763"/>
                  </a:cubicBezTo>
                  <a:lnTo>
                    <a:pt x="9740" y="6763"/>
                  </a:lnTo>
                  <a:lnTo>
                    <a:pt x="9776" y="6799"/>
                  </a:lnTo>
                  <a:cubicBezTo>
                    <a:pt x="9764" y="6668"/>
                    <a:pt x="9692" y="6549"/>
                    <a:pt x="9633" y="6442"/>
                  </a:cubicBezTo>
                  <a:lnTo>
                    <a:pt x="9633" y="6442"/>
                  </a:lnTo>
                  <a:cubicBezTo>
                    <a:pt x="9635" y="6443"/>
                    <a:pt x="9636" y="6443"/>
                    <a:pt x="9638" y="6443"/>
                  </a:cubicBezTo>
                  <a:cubicBezTo>
                    <a:pt x="9657" y="6443"/>
                    <a:pt x="9648" y="6398"/>
                    <a:pt x="9656" y="6398"/>
                  </a:cubicBezTo>
                  <a:lnTo>
                    <a:pt x="9656" y="6398"/>
                  </a:lnTo>
                  <a:cubicBezTo>
                    <a:pt x="9660" y="6398"/>
                    <a:pt x="9667" y="6406"/>
                    <a:pt x="9680" y="6430"/>
                  </a:cubicBezTo>
                  <a:cubicBezTo>
                    <a:pt x="9657" y="6382"/>
                    <a:pt x="9788" y="6263"/>
                    <a:pt x="9740" y="6228"/>
                  </a:cubicBezTo>
                  <a:lnTo>
                    <a:pt x="9740" y="6228"/>
                  </a:lnTo>
                  <a:lnTo>
                    <a:pt x="9621" y="6335"/>
                  </a:lnTo>
                  <a:cubicBezTo>
                    <a:pt x="9609" y="6335"/>
                    <a:pt x="9597" y="6263"/>
                    <a:pt x="9585" y="6263"/>
                  </a:cubicBezTo>
                  <a:cubicBezTo>
                    <a:pt x="9597" y="6216"/>
                    <a:pt x="9609" y="6144"/>
                    <a:pt x="9597" y="6109"/>
                  </a:cubicBezTo>
                  <a:cubicBezTo>
                    <a:pt x="9603" y="6103"/>
                    <a:pt x="9607" y="6101"/>
                    <a:pt x="9612" y="6101"/>
                  </a:cubicBezTo>
                  <a:cubicBezTo>
                    <a:pt x="9637" y="6101"/>
                    <a:pt x="9648" y="6175"/>
                    <a:pt x="9669" y="6216"/>
                  </a:cubicBezTo>
                  <a:cubicBezTo>
                    <a:pt x="9719" y="6206"/>
                    <a:pt x="9667" y="6084"/>
                    <a:pt x="9701" y="6084"/>
                  </a:cubicBezTo>
                  <a:cubicBezTo>
                    <a:pt x="9707" y="6084"/>
                    <a:pt x="9716" y="6088"/>
                    <a:pt x="9728" y="6097"/>
                  </a:cubicBezTo>
                  <a:cubicBezTo>
                    <a:pt x="9713" y="6063"/>
                    <a:pt x="9705" y="6053"/>
                    <a:pt x="9700" y="6053"/>
                  </a:cubicBezTo>
                  <a:cubicBezTo>
                    <a:pt x="9692" y="6053"/>
                    <a:pt x="9690" y="6077"/>
                    <a:pt x="9678" y="6077"/>
                  </a:cubicBezTo>
                  <a:cubicBezTo>
                    <a:pt x="9673" y="6077"/>
                    <a:pt x="9666" y="6073"/>
                    <a:pt x="9657" y="6061"/>
                  </a:cubicBezTo>
                  <a:lnTo>
                    <a:pt x="9633" y="5978"/>
                  </a:lnTo>
                  <a:lnTo>
                    <a:pt x="9645" y="6049"/>
                  </a:lnTo>
                  <a:cubicBezTo>
                    <a:pt x="9597" y="5978"/>
                    <a:pt x="9549" y="5978"/>
                    <a:pt x="9538" y="5870"/>
                  </a:cubicBezTo>
                  <a:lnTo>
                    <a:pt x="9430" y="5799"/>
                  </a:lnTo>
                  <a:cubicBezTo>
                    <a:pt x="9466" y="5775"/>
                    <a:pt x="9407" y="5728"/>
                    <a:pt x="9395" y="5680"/>
                  </a:cubicBezTo>
                  <a:lnTo>
                    <a:pt x="9395" y="5680"/>
                  </a:lnTo>
                  <a:lnTo>
                    <a:pt x="9430" y="5692"/>
                  </a:lnTo>
                  <a:cubicBezTo>
                    <a:pt x="9395" y="5632"/>
                    <a:pt x="9395" y="5608"/>
                    <a:pt x="9383" y="5561"/>
                  </a:cubicBezTo>
                  <a:lnTo>
                    <a:pt x="9383" y="5561"/>
                  </a:lnTo>
                  <a:cubicBezTo>
                    <a:pt x="9436" y="5571"/>
                    <a:pt x="9413" y="5610"/>
                    <a:pt x="9441" y="5610"/>
                  </a:cubicBezTo>
                  <a:cubicBezTo>
                    <a:pt x="9445" y="5610"/>
                    <a:pt x="9449" y="5610"/>
                    <a:pt x="9454" y="5608"/>
                  </a:cubicBezTo>
                  <a:lnTo>
                    <a:pt x="9419" y="5537"/>
                  </a:lnTo>
                  <a:cubicBezTo>
                    <a:pt x="9417" y="5539"/>
                    <a:pt x="9414" y="5540"/>
                    <a:pt x="9410" y="5540"/>
                  </a:cubicBezTo>
                  <a:cubicBezTo>
                    <a:pt x="9403" y="5540"/>
                    <a:pt x="9394" y="5537"/>
                    <a:pt x="9386" y="5537"/>
                  </a:cubicBezTo>
                  <a:cubicBezTo>
                    <a:pt x="9374" y="5537"/>
                    <a:pt x="9365" y="5543"/>
                    <a:pt x="9371" y="5573"/>
                  </a:cubicBezTo>
                  <a:cubicBezTo>
                    <a:pt x="9288" y="5537"/>
                    <a:pt x="9240" y="5525"/>
                    <a:pt x="9133" y="5382"/>
                  </a:cubicBezTo>
                  <a:cubicBezTo>
                    <a:pt x="9133" y="5357"/>
                    <a:pt x="9139" y="5348"/>
                    <a:pt x="9148" y="5348"/>
                  </a:cubicBezTo>
                  <a:cubicBezTo>
                    <a:pt x="9166" y="5348"/>
                    <a:pt x="9199" y="5385"/>
                    <a:pt x="9222" y="5385"/>
                  </a:cubicBezTo>
                  <a:cubicBezTo>
                    <a:pt x="9229" y="5385"/>
                    <a:pt x="9236" y="5381"/>
                    <a:pt x="9240" y="5370"/>
                  </a:cubicBezTo>
                  <a:cubicBezTo>
                    <a:pt x="9145" y="5204"/>
                    <a:pt x="9002" y="5263"/>
                    <a:pt x="8942" y="5180"/>
                  </a:cubicBezTo>
                  <a:cubicBezTo>
                    <a:pt x="8895" y="5108"/>
                    <a:pt x="8871" y="5096"/>
                    <a:pt x="8847" y="5073"/>
                  </a:cubicBezTo>
                  <a:lnTo>
                    <a:pt x="8835" y="5049"/>
                  </a:lnTo>
                  <a:cubicBezTo>
                    <a:pt x="8829" y="5040"/>
                    <a:pt x="8828" y="5037"/>
                    <a:pt x="8829" y="5037"/>
                  </a:cubicBezTo>
                  <a:lnTo>
                    <a:pt x="8829" y="5037"/>
                  </a:lnTo>
                  <a:cubicBezTo>
                    <a:pt x="8830" y="5037"/>
                    <a:pt x="8846" y="5055"/>
                    <a:pt x="8848" y="5055"/>
                  </a:cubicBezTo>
                  <a:cubicBezTo>
                    <a:pt x="8849" y="5055"/>
                    <a:pt x="8849" y="5053"/>
                    <a:pt x="8847" y="5049"/>
                  </a:cubicBezTo>
                  <a:lnTo>
                    <a:pt x="8847" y="5037"/>
                  </a:lnTo>
                  <a:cubicBezTo>
                    <a:pt x="8844" y="5030"/>
                    <a:pt x="8845" y="5027"/>
                    <a:pt x="8850" y="5027"/>
                  </a:cubicBezTo>
                  <a:cubicBezTo>
                    <a:pt x="8861" y="5027"/>
                    <a:pt x="8890" y="5044"/>
                    <a:pt x="8907" y="5061"/>
                  </a:cubicBezTo>
                  <a:cubicBezTo>
                    <a:pt x="8895" y="5025"/>
                    <a:pt x="8907" y="5013"/>
                    <a:pt x="8918" y="5001"/>
                  </a:cubicBezTo>
                  <a:cubicBezTo>
                    <a:pt x="8942" y="5001"/>
                    <a:pt x="8978" y="5001"/>
                    <a:pt x="9026" y="5073"/>
                  </a:cubicBezTo>
                  <a:cubicBezTo>
                    <a:pt x="9018" y="5055"/>
                    <a:pt x="9016" y="5046"/>
                    <a:pt x="9019" y="5044"/>
                  </a:cubicBezTo>
                  <a:lnTo>
                    <a:pt x="9019" y="5044"/>
                  </a:lnTo>
                  <a:cubicBezTo>
                    <a:pt x="9028" y="5051"/>
                    <a:pt x="9038" y="5057"/>
                    <a:pt x="9049" y="5064"/>
                  </a:cubicBezTo>
                  <a:lnTo>
                    <a:pt x="9049" y="5064"/>
                  </a:lnTo>
                  <a:cubicBezTo>
                    <a:pt x="9036" y="5052"/>
                    <a:pt x="9025" y="5043"/>
                    <a:pt x="9021" y="5043"/>
                  </a:cubicBezTo>
                  <a:lnTo>
                    <a:pt x="9021" y="5043"/>
                  </a:lnTo>
                  <a:cubicBezTo>
                    <a:pt x="9020" y="5043"/>
                    <a:pt x="9019" y="5043"/>
                    <a:pt x="9019" y="5044"/>
                  </a:cubicBezTo>
                  <a:lnTo>
                    <a:pt x="9019" y="5044"/>
                  </a:lnTo>
                  <a:cubicBezTo>
                    <a:pt x="9001" y="5031"/>
                    <a:pt x="8986" y="5018"/>
                    <a:pt x="8978" y="5001"/>
                  </a:cubicBezTo>
                  <a:lnTo>
                    <a:pt x="8978" y="5001"/>
                  </a:lnTo>
                  <a:cubicBezTo>
                    <a:pt x="8996" y="5007"/>
                    <a:pt x="9014" y="5013"/>
                    <a:pt x="9030" y="5013"/>
                  </a:cubicBezTo>
                  <a:cubicBezTo>
                    <a:pt x="9046" y="5013"/>
                    <a:pt x="9061" y="5007"/>
                    <a:pt x="9073" y="4989"/>
                  </a:cubicBezTo>
                  <a:cubicBezTo>
                    <a:pt x="9061" y="4977"/>
                    <a:pt x="9049" y="4966"/>
                    <a:pt x="9038" y="4942"/>
                  </a:cubicBezTo>
                  <a:cubicBezTo>
                    <a:pt x="9026" y="4930"/>
                    <a:pt x="9026" y="4930"/>
                    <a:pt x="9026" y="4918"/>
                  </a:cubicBezTo>
                  <a:cubicBezTo>
                    <a:pt x="9026" y="4930"/>
                    <a:pt x="9026" y="4942"/>
                    <a:pt x="9026" y="4942"/>
                  </a:cubicBezTo>
                  <a:cubicBezTo>
                    <a:pt x="9015" y="4931"/>
                    <a:pt x="8995" y="4892"/>
                    <a:pt x="9008" y="4892"/>
                  </a:cubicBezTo>
                  <a:cubicBezTo>
                    <a:pt x="9009" y="4892"/>
                    <a:pt x="9011" y="4893"/>
                    <a:pt x="9014" y="4894"/>
                  </a:cubicBezTo>
                  <a:cubicBezTo>
                    <a:pt x="9014" y="4906"/>
                    <a:pt x="9014" y="4906"/>
                    <a:pt x="9014" y="4906"/>
                  </a:cubicBezTo>
                  <a:cubicBezTo>
                    <a:pt x="9023" y="4906"/>
                    <a:pt x="9018" y="4891"/>
                    <a:pt x="9021" y="4891"/>
                  </a:cubicBezTo>
                  <a:lnTo>
                    <a:pt x="9021" y="4891"/>
                  </a:lnTo>
                  <a:cubicBezTo>
                    <a:pt x="9022" y="4891"/>
                    <a:pt x="9023" y="4892"/>
                    <a:pt x="9026" y="4894"/>
                  </a:cubicBezTo>
                  <a:cubicBezTo>
                    <a:pt x="9038" y="4894"/>
                    <a:pt x="9026" y="4894"/>
                    <a:pt x="9038" y="4906"/>
                  </a:cubicBezTo>
                  <a:lnTo>
                    <a:pt x="9073" y="4918"/>
                  </a:lnTo>
                  <a:cubicBezTo>
                    <a:pt x="9059" y="4895"/>
                    <a:pt x="9058" y="4888"/>
                    <a:pt x="9062" y="4888"/>
                  </a:cubicBezTo>
                  <a:lnTo>
                    <a:pt x="9062" y="4888"/>
                  </a:lnTo>
                  <a:cubicBezTo>
                    <a:pt x="9069" y="4888"/>
                    <a:pt x="9090" y="4906"/>
                    <a:pt x="9097" y="4906"/>
                  </a:cubicBezTo>
                  <a:cubicBezTo>
                    <a:pt x="9109" y="4942"/>
                    <a:pt x="9085" y="4918"/>
                    <a:pt x="9109" y="4966"/>
                  </a:cubicBezTo>
                  <a:lnTo>
                    <a:pt x="9133" y="4989"/>
                  </a:lnTo>
                  <a:lnTo>
                    <a:pt x="9109" y="4954"/>
                  </a:lnTo>
                  <a:lnTo>
                    <a:pt x="9121" y="4954"/>
                  </a:lnTo>
                  <a:cubicBezTo>
                    <a:pt x="9122" y="4954"/>
                    <a:pt x="9123" y="4954"/>
                    <a:pt x="9124" y="4954"/>
                  </a:cubicBezTo>
                  <a:lnTo>
                    <a:pt x="9124" y="4954"/>
                  </a:lnTo>
                  <a:cubicBezTo>
                    <a:pt x="9124" y="4954"/>
                    <a:pt x="9124" y="4954"/>
                    <a:pt x="9124" y="4954"/>
                  </a:cubicBezTo>
                  <a:lnTo>
                    <a:pt x="9133" y="4954"/>
                  </a:lnTo>
                  <a:lnTo>
                    <a:pt x="9133" y="4942"/>
                  </a:lnTo>
                  <a:cubicBezTo>
                    <a:pt x="9139" y="4960"/>
                    <a:pt x="9142" y="4960"/>
                    <a:pt x="9146" y="4960"/>
                  </a:cubicBezTo>
                  <a:cubicBezTo>
                    <a:pt x="9151" y="4960"/>
                    <a:pt x="9157" y="4960"/>
                    <a:pt x="9168" y="4977"/>
                  </a:cubicBezTo>
                  <a:cubicBezTo>
                    <a:pt x="9170" y="4978"/>
                    <a:pt x="9172" y="4979"/>
                    <a:pt x="9173" y="4979"/>
                  </a:cubicBezTo>
                  <a:cubicBezTo>
                    <a:pt x="9184" y="4979"/>
                    <a:pt x="9170" y="4944"/>
                    <a:pt x="9184" y="4944"/>
                  </a:cubicBezTo>
                  <a:cubicBezTo>
                    <a:pt x="9188" y="4944"/>
                    <a:pt x="9195" y="4946"/>
                    <a:pt x="9204" y="4954"/>
                  </a:cubicBezTo>
                  <a:cubicBezTo>
                    <a:pt x="9192" y="4942"/>
                    <a:pt x="9180" y="4894"/>
                    <a:pt x="9192" y="4894"/>
                  </a:cubicBezTo>
                  <a:lnTo>
                    <a:pt x="9192" y="4894"/>
                  </a:lnTo>
                  <a:cubicBezTo>
                    <a:pt x="9192" y="4906"/>
                    <a:pt x="9204" y="4906"/>
                    <a:pt x="9204" y="4930"/>
                  </a:cubicBezTo>
                  <a:lnTo>
                    <a:pt x="9204" y="4906"/>
                  </a:lnTo>
                  <a:cubicBezTo>
                    <a:pt x="9223" y="4925"/>
                    <a:pt x="9233" y="4931"/>
                    <a:pt x="9239" y="4931"/>
                  </a:cubicBezTo>
                  <a:cubicBezTo>
                    <a:pt x="9248" y="4931"/>
                    <a:pt x="9249" y="4918"/>
                    <a:pt x="9264" y="4918"/>
                  </a:cubicBezTo>
                  <a:lnTo>
                    <a:pt x="9276" y="4942"/>
                  </a:lnTo>
                  <a:cubicBezTo>
                    <a:pt x="9264" y="4918"/>
                    <a:pt x="9264" y="4894"/>
                    <a:pt x="9264" y="4894"/>
                  </a:cubicBezTo>
                  <a:lnTo>
                    <a:pt x="9264" y="4894"/>
                  </a:lnTo>
                  <a:lnTo>
                    <a:pt x="9288" y="4930"/>
                  </a:lnTo>
                  <a:cubicBezTo>
                    <a:pt x="9290" y="4932"/>
                    <a:pt x="9292" y="4934"/>
                    <a:pt x="9293" y="4934"/>
                  </a:cubicBezTo>
                  <a:cubicBezTo>
                    <a:pt x="9299" y="4934"/>
                    <a:pt x="9260" y="4869"/>
                    <a:pt x="9272" y="4869"/>
                  </a:cubicBezTo>
                  <a:lnTo>
                    <a:pt x="9272" y="4869"/>
                  </a:lnTo>
                  <a:cubicBezTo>
                    <a:pt x="9273" y="4869"/>
                    <a:pt x="9274" y="4870"/>
                    <a:pt x="9276" y="4870"/>
                  </a:cubicBezTo>
                  <a:cubicBezTo>
                    <a:pt x="9259" y="4853"/>
                    <a:pt x="9248" y="4836"/>
                    <a:pt x="9234" y="4820"/>
                  </a:cubicBezTo>
                  <a:lnTo>
                    <a:pt x="9234" y="4820"/>
                  </a:lnTo>
                  <a:cubicBezTo>
                    <a:pt x="9236" y="4821"/>
                    <a:pt x="9238" y="4821"/>
                    <a:pt x="9239" y="4821"/>
                  </a:cubicBezTo>
                  <a:cubicBezTo>
                    <a:pt x="9243" y="4821"/>
                    <a:pt x="9241" y="4812"/>
                    <a:pt x="9228" y="4799"/>
                  </a:cubicBezTo>
                  <a:cubicBezTo>
                    <a:pt x="9231" y="4795"/>
                    <a:pt x="9234" y="4794"/>
                    <a:pt x="9236" y="4794"/>
                  </a:cubicBezTo>
                  <a:cubicBezTo>
                    <a:pt x="9241" y="4794"/>
                    <a:pt x="9243" y="4802"/>
                    <a:pt x="9252" y="4811"/>
                  </a:cubicBezTo>
                  <a:lnTo>
                    <a:pt x="9240" y="4787"/>
                  </a:lnTo>
                  <a:cubicBezTo>
                    <a:pt x="9241" y="4786"/>
                    <a:pt x="9243" y="4785"/>
                    <a:pt x="9244" y="4785"/>
                  </a:cubicBezTo>
                  <a:cubicBezTo>
                    <a:pt x="9254" y="4785"/>
                    <a:pt x="9267" y="4808"/>
                    <a:pt x="9273" y="4828"/>
                  </a:cubicBezTo>
                  <a:lnTo>
                    <a:pt x="9273" y="4828"/>
                  </a:lnTo>
                  <a:cubicBezTo>
                    <a:pt x="9273" y="4824"/>
                    <a:pt x="9276" y="4823"/>
                    <a:pt x="9279" y="4823"/>
                  </a:cubicBezTo>
                  <a:cubicBezTo>
                    <a:pt x="9285" y="4823"/>
                    <a:pt x="9293" y="4829"/>
                    <a:pt x="9299" y="4835"/>
                  </a:cubicBezTo>
                  <a:lnTo>
                    <a:pt x="9311" y="4846"/>
                  </a:lnTo>
                  <a:lnTo>
                    <a:pt x="9323" y="4846"/>
                  </a:lnTo>
                  <a:cubicBezTo>
                    <a:pt x="9316" y="4824"/>
                    <a:pt x="9313" y="4816"/>
                    <a:pt x="9318" y="4816"/>
                  </a:cubicBezTo>
                  <a:cubicBezTo>
                    <a:pt x="9321" y="4816"/>
                    <a:pt x="9326" y="4818"/>
                    <a:pt x="9335" y="4823"/>
                  </a:cubicBezTo>
                  <a:lnTo>
                    <a:pt x="9347" y="4846"/>
                  </a:lnTo>
                  <a:cubicBezTo>
                    <a:pt x="9347" y="4836"/>
                    <a:pt x="9348" y="4831"/>
                    <a:pt x="9350" y="4831"/>
                  </a:cubicBezTo>
                  <a:cubicBezTo>
                    <a:pt x="9355" y="4831"/>
                    <a:pt x="9366" y="4854"/>
                    <a:pt x="9383" y="4870"/>
                  </a:cubicBezTo>
                  <a:cubicBezTo>
                    <a:pt x="9380" y="4856"/>
                    <a:pt x="9382" y="4851"/>
                    <a:pt x="9388" y="4851"/>
                  </a:cubicBezTo>
                  <a:cubicBezTo>
                    <a:pt x="9398" y="4851"/>
                    <a:pt x="9421" y="4872"/>
                    <a:pt x="9430" y="4872"/>
                  </a:cubicBezTo>
                  <a:cubicBezTo>
                    <a:pt x="9435" y="4872"/>
                    <a:pt x="9437" y="4866"/>
                    <a:pt x="9430" y="4846"/>
                  </a:cubicBezTo>
                  <a:lnTo>
                    <a:pt x="9430" y="4846"/>
                  </a:lnTo>
                  <a:lnTo>
                    <a:pt x="9442" y="4870"/>
                  </a:lnTo>
                  <a:cubicBezTo>
                    <a:pt x="9430" y="4799"/>
                    <a:pt x="9502" y="4870"/>
                    <a:pt x="9466" y="4787"/>
                  </a:cubicBezTo>
                  <a:lnTo>
                    <a:pt x="9466" y="4787"/>
                  </a:lnTo>
                  <a:cubicBezTo>
                    <a:pt x="9480" y="4803"/>
                    <a:pt x="9487" y="4810"/>
                    <a:pt x="9490" y="4810"/>
                  </a:cubicBezTo>
                  <a:cubicBezTo>
                    <a:pt x="9499" y="4810"/>
                    <a:pt x="9465" y="4746"/>
                    <a:pt x="9472" y="4746"/>
                  </a:cubicBezTo>
                  <a:lnTo>
                    <a:pt x="9472" y="4746"/>
                  </a:lnTo>
                  <a:cubicBezTo>
                    <a:pt x="9474" y="4746"/>
                    <a:pt x="9480" y="4751"/>
                    <a:pt x="9490" y="4763"/>
                  </a:cubicBezTo>
                  <a:lnTo>
                    <a:pt x="9490" y="4751"/>
                  </a:lnTo>
                  <a:cubicBezTo>
                    <a:pt x="9561" y="4727"/>
                    <a:pt x="9657" y="4739"/>
                    <a:pt x="9692" y="4668"/>
                  </a:cubicBezTo>
                  <a:lnTo>
                    <a:pt x="9704" y="4680"/>
                  </a:lnTo>
                  <a:cubicBezTo>
                    <a:pt x="9811" y="4668"/>
                    <a:pt x="9883" y="4573"/>
                    <a:pt x="9990" y="4549"/>
                  </a:cubicBezTo>
                  <a:cubicBezTo>
                    <a:pt x="9990" y="4525"/>
                    <a:pt x="9966" y="4477"/>
                    <a:pt x="9966" y="4454"/>
                  </a:cubicBezTo>
                  <a:cubicBezTo>
                    <a:pt x="9966" y="4454"/>
                    <a:pt x="9968" y="4452"/>
                    <a:pt x="9971" y="4452"/>
                  </a:cubicBezTo>
                  <a:cubicBezTo>
                    <a:pt x="9976" y="4452"/>
                    <a:pt x="9983" y="4456"/>
                    <a:pt x="9990" y="4477"/>
                  </a:cubicBezTo>
                  <a:cubicBezTo>
                    <a:pt x="9990" y="4489"/>
                    <a:pt x="10002" y="4513"/>
                    <a:pt x="10002" y="4525"/>
                  </a:cubicBezTo>
                  <a:cubicBezTo>
                    <a:pt x="10005" y="4522"/>
                    <a:pt x="10009" y="4521"/>
                    <a:pt x="10013" y="4521"/>
                  </a:cubicBezTo>
                  <a:cubicBezTo>
                    <a:pt x="10016" y="4521"/>
                    <a:pt x="10021" y="4522"/>
                    <a:pt x="10024" y="4522"/>
                  </a:cubicBezTo>
                  <a:cubicBezTo>
                    <a:pt x="10032" y="4522"/>
                    <a:pt x="10038" y="4519"/>
                    <a:pt x="10038" y="4501"/>
                  </a:cubicBezTo>
                  <a:lnTo>
                    <a:pt x="10014" y="4465"/>
                  </a:lnTo>
                  <a:cubicBezTo>
                    <a:pt x="10014" y="4461"/>
                    <a:pt x="10015" y="4460"/>
                    <a:pt x="10017" y="4460"/>
                  </a:cubicBezTo>
                  <a:cubicBezTo>
                    <a:pt x="10020" y="4460"/>
                    <a:pt x="10026" y="4465"/>
                    <a:pt x="10026" y="4465"/>
                  </a:cubicBezTo>
                  <a:cubicBezTo>
                    <a:pt x="10036" y="4475"/>
                    <a:pt x="10046" y="4503"/>
                    <a:pt x="10049" y="4518"/>
                  </a:cubicBezTo>
                  <a:lnTo>
                    <a:pt x="10049" y="4518"/>
                  </a:lnTo>
                  <a:cubicBezTo>
                    <a:pt x="10046" y="4495"/>
                    <a:pt x="10048" y="4487"/>
                    <a:pt x="10052" y="4487"/>
                  </a:cubicBezTo>
                  <a:cubicBezTo>
                    <a:pt x="10060" y="4487"/>
                    <a:pt x="10077" y="4520"/>
                    <a:pt x="10083" y="4520"/>
                  </a:cubicBezTo>
                  <a:cubicBezTo>
                    <a:pt x="10084" y="4520"/>
                    <a:pt x="10085" y="4518"/>
                    <a:pt x="10085" y="4513"/>
                  </a:cubicBezTo>
                  <a:cubicBezTo>
                    <a:pt x="10061" y="4442"/>
                    <a:pt x="10061" y="4370"/>
                    <a:pt x="10050" y="4311"/>
                  </a:cubicBezTo>
                  <a:lnTo>
                    <a:pt x="10050" y="4311"/>
                  </a:lnTo>
                  <a:lnTo>
                    <a:pt x="10061" y="4334"/>
                  </a:lnTo>
                  <a:cubicBezTo>
                    <a:pt x="10061" y="4334"/>
                    <a:pt x="10085" y="4382"/>
                    <a:pt x="10073" y="4382"/>
                  </a:cubicBezTo>
                  <a:cubicBezTo>
                    <a:pt x="10077" y="4384"/>
                    <a:pt x="10080" y="4385"/>
                    <a:pt x="10082" y="4385"/>
                  </a:cubicBezTo>
                  <a:cubicBezTo>
                    <a:pt x="10095" y="4385"/>
                    <a:pt x="10098" y="4368"/>
                    <a:pt x="10104" y="4368"/>
                  </a:cubicBezTo>
                  <a:cubicBezTo>
                    <a:pt x="10106" y="4368"/>
                    <a:pt x="10107" y="4368"/>
                    <a:pt x="10109" y="4370"/>
                  </a:cubicBezTo>
                  <a:cubicBezTo>
                    <a:pt x="10097" y="4358"/>
                    <a:pt x="10085" y="4334"/>
                    <a:pt x="10085" y="4323"/>
                  </a:cubicBezTo>
                  <a:lnTo>
                    <a:pt x="10085" y="4323"/>
                  </a:lnTo>
                  <a:cubicBezTo>
                    <a:pt x="10097" y="4323"/>
                    <a:pt x="10109" y="4358"/>
                    <a:pt x="10121" y="4358"/>
                  </a:cubicBezTo>
                  <a:lnTo>
                    <a:pt x="10121" y="4382"/>
                  </a:lnTo>
                  <a:cubicBezTo>
                    <a:pt x="10127" y="4388"/>
                    <a:pt x="10131" y="4390"/>
                    <a:pt x="10133" y="4390"/>
                  </a:cubicBezTo>
                  <a:cubicBezTo>
                    <a:pt x="10140" y="4390"/>
                    <a:pt x="10133" y="4370"/>
                    <a:pt x="10133" y="4370"/>
                  </a:cubicBezTo>
                  <a:lnTo>
                    <a:pt x="10133" y="4370"/>
                  </a:lnTo>
                  <a:cubicBezTo>
                    <a:pt x="10145" y="4382"/>
                    <a:pt x="10157" y="4394"/>
                    <a:pt x="10157" y="4406"/>
                  </a:cubicBezTo>
                  <a:cubicBezTo>
                    <a:pt x="10169" y="4418"/>
                    <a:pt x="10169" y="4418"/>
                    <a:pt x="10169" y="4430"/>
                  </a:cubicBezTo>
                  <a:cubicBezTo>
                    <a:pt x="10169" y="4418"/>
                    <a:pt x="10169" y="4418"/>
                    <a:pt x="10169" y="4406"/>
                  </a:cubicBezTo>
                  <a:lnTo>
                    <a:pt x="10192" y="4406"/>
                  </a:lnTo>
                  <a:cubicBezTo>
                    <a:pt x="10192" y="4406"/>
                    <a:pt x="10192" y="4418"/>
                    <a:pt x="10192" y="4418"/>
                  </a:cubicBezTo>
                  <a:lnTo>
                    <a:pt x="10181" y="4418"/>
                  </a:lnTo>
                  <a:cubicBezTo>
                    <a:pt x="10181" y="4418"/>
                    <a:pt x="10181" y="4430"/>
                    <a:pt x="10169" y="4430"/>
                  </a:cubicBezTo>
                  <a:cubicBezTo>
                    <a:pt x="10157" y="4442"/>
                    <a:pt x="10192" y="4454"/>
                    <a:pt x="10204" y="4465"/>
                  </a:cubicBezTo>
                  <a:cubicBezTo>
                    <a:pt x="10216" y="4477"/>
                    <a:pt x="10169" y="4477"/>
                    <a:pt x="10145" y="4489"/>
                  </a:cubicBezTo>
                  <a:cubicBezTo>
                    <a:pt x="10145" y="4495"/>
                    <a:pt x="10163" y="4495"/>
                    <a:pt x="10182" y="4495"/>
                  </a:cubicBezTo>
                  <a:cubicBezTo>
                    <a:pt x="10201" y="4495"/>
                    <a:pt x="10222" y="4495"/>
                    <a:pt x="10228" y="4501"/>
                  </a:cubicBezTo>
                  <a:cubicBezTo>
                    <a:pt x="10216" y="4501"/>
                    <a:pt x="10157" y="4513"/>
                    <a:pt x="10157" y="4513"/>
                  </a:cubicBezTo>
                  <a:lnTo>
                    <a:pt x="10169" y="4513"/>
                  </a:lnTo>
                  <a:cubicBezTo>
                    <a:pt x="10145" y="4525"/>
                    <a:pt x="10169" y="4525"/>
                    <a:pt x="10157" y="4537"/>
                  </a:cubicBezTo>
                  <a:cubicBezTo>
                    <a:pt x="10169" y="4549"/>
                    <a:pt x="10204" y="4549"/>
                    <a:pt x="10276" y="4549"/>
                  </a:cubicBezTo>
                  <a:cubicBezTo>
                    <a:pt x="10276" y="4561"/>
                    <a:pt x="10216" y="4561"/>
                    <a:pt x="10204" y="4561"/>
                  </a:cubicBezTo>
                  <a:cubicBezTo>
                    <a:pt x="10208" y="4557"/>
                    <a:pt x="10208" y="4555"/>
                    <a:pt x="10206" y="4555"/>
                  </a:cubicBezTo>
                  <a:cubicBezTo>
                    <a:pt x="10200" y="4555"/>
                    <a:pt x="10184" y="4561"/>
                    <a:pt x="10169" y="4561"/>
                  </a:cubicBezTo>
                  <a:cubicBezTo>
                    <a:pt x="10181" y="4561"/>
                    <a:pt x="10192" y="4561"/>
                    <a:pt x="10157" y="4573"/>
                  </a:cubicBezTo>
                  <a:cubicBezTo>
                    <a:pt x="10157" y="4585"/>
                    <a:pt x="10157" y="4585"/>
                    <a:pt x="10181" y="4585"/>
                  </a:cubicBezTo>
                  <a:cubicBezTo>
                    <a:pt x="10169" y="4585"/>
                    <a:pt x="10192" y="4573"/>
                    <a:pt x="10216" y="4573"/>
                  </a:cubicBezTo>
                  <a:cubicBezTo>
                    <a:pt x="10192" y="4585"/>
                    <a:pt x="10216" y="4596"/>
                    <a:pt x="10157" y="4596"/>
                  </a:cubicBezTo>
                  <a:cubicBezTo>
                    <a:pt x="10181" y="4620"/>
                    <a:pt x="10169" y="4656"/>
                    <a:pt x="10181" y="4680"/>
                  </a:cubicBezTo>
                  <a:lnTo>
                    <a:pt x="10216" y="4680"/>
                  </a:lnTo>
                  <a:lnTo>
                    <a:pt x="10192" y="4692"/>
                  </a:lnTo>
                  <a:cubicBezTo>
                    <a:pt x="10181" y="4692"/>
                    <a:pt x="10240" y="4692"/>
                    <a:pt x="10276" y="4704"/>
                  </a:cubicBezTo>
                  <a:cubicBezTo>
                    <a:pt x="10252" y="4704"/>
                    <a:pt x="10244" y="4709"/>
                    <a:pt x="10234" y="4709"/>
                  </a:cubicBezTo>
                  <a:cubicBezTo>
                    <a:pt x="10229" y="4709"/>
                    <a:pt x="10224" y="4708"/>
                    <a:pt x="10216" y="4704"/>
                  </a:cubicBezTo>
                  <a:lnTo>
                    <a:pt x="10216" y="4704"/>
                  </a:lnTo>
                  <a:cubicBezTo>
                    <a:pt x="10228" y="4715"/>
                    <a:pt x="10073" y="4739"/>
                    <a:pt x="10109" y="4739"/>
                  </a:cubicBezTo>
                  <a:lnTo>
                    <a:pt x="10181" y="4727"/>
                  </a:lnTo>
                  <a:lnTo>
                    <a:pt x="10181" y="4727"/>
                  </a:lnTo>
                  <a:cubicBezTo>
                    <a:pt x="10143" y="4735"/>
                    <a:pt x="10138" y="4743"/>
                    <a:pt x="10125" y="4747"/>
                  </a:cubicBezTo>
                  <a:lnTo>
                    <a:pt x="10125" y="4747"/>
                  </a:lnTo>
                  <a:lnTo>
                    <a:pt x="10133" y="4739"/>
                  </a:lnTo>
                  <a:cubicBezTo>
                    <a:pt x="10109" y="4739"/>
                    <a:pt x="10097" y="4751"/>
                    <a:pt x="10085" y="4751"/>
                  </a:cubicBezTo>
                  <a:cubicBezTo>
                    <a:pt x="10107" y="4751"/>
                    <a:pt x="10117" y="4750"/>
                    <a:pt x="10125" y="4747"/>
                  </a:cubicBezTo>
                  <a:lnTo>
                    <a:pt x="10125" y="4747"/>
                  </a:lnTo>
                  <a:lnTo>
                    <a:pt x="10121" y="4751"/>
                  </a:lnTo>
                  <a:lnTo>
                    <a:pt x="10145" y="4739"/>
                  </a:lnTo>
                  <a:cubicBezTo>
                    <a:pt x="10157" y="4745"/>
                    <a:pt x="10172" y="4745"/>
                    <a:pt x="10181" y="4745"/>
                  </a:cubicBezTo>
                  <a:cubicBezTo>
                    <a:pt x="10189" y="4745"/>
                    <a:pt x="10192" y="4745"/>
                    <a:pt x="10181" y="4751"/>
                  </a:cubicBezTo>
                  <a:lnTo>
                    <a:pt x="10240" y="4751"/>
                  </a:lnTo>
                  <a:cubicBezTo>
                    <a:pt x="10192" y="4763"/>
                    <a:pt x="10228" y="4763"/>
                    <a:pt x="10216" y="4763"/>
                  </a:cubicBezTo>
                  <a:lnTo>
                    <a:pt x="10192" y="4763"/>
                  </a:lnTo>
                  <a:cubicBezTo>
                    <a:pt x="10192" y="4775"/>
                    <a:pt x="10181" y="4775"/>
                    <a:pt x="10169" y="4775"/>
                  </a:cubicBezTo>
                  <a:cubicBezTo>
                    <a:pt x="10168" y="4775"/>
                    <a:pt x="10167" y="4775"/>
                    <a:pt x="10166" y="4776"/>
                  </a:cubicBezTo>
                  <a:lnTo>
                    <a:pt x="10166" y="4776"/>
                  </a:lnTo>
                  <a:cubicBezTo>
                    <a:pt x="10175" y="4775"/>
                    <a:pt x="10184" y="4775"/>
                    <a:pt x="10192" y="4775"/>
                  </a:cubicBezTo>
                  <a:cubicBezTo>
                    <a:pt x="10224" y="4775"/>
                    <a:pt x="10251" y="4770"/>
                    <a:pt x="10265" y="4770"/>
                  </a:cubicBezTo>
                  <a:cubicBezTo>
                    <a:pt x="10272" y="4770"/>
                    <a:pt x="10276" y="4771"/>
                    <a:pt x="10276" y="4775"/>
                  </a:cubicBezTo>
                  <a:cubicBezTo>
                    <a:pt x="10252" y="4787"/>
                    <a:pt x="10243" y="4790"/>
                    <a:pt x="10234" y="4790"/>
                  </a:cubicBezTo>
                  <a:cubicBezTo>
                    <a:pt x="10225" y="4790"/>
                    <a:pt x="10216" y="4787"/>
                    <a:pt x="10192" y="4787"/>
                  </a:cubicBezTo>
                  <a:cubicBezTo>
                    <a:pt x="10184" y="4796"/>
                    <a:pt x="10198" y="4798"/>
                    <a:pt x="10219" y="4798"/>
                  </a:cubicBezTo>
                  <a:cubicBezTo>
                    <a:pt x="10242" y="4798"/>
                    <a:pt x="10273" y="4795"/>
                    <a:pt x="10293" y="4795"/>
                  </a:cubicBezTo>
                  <a:cubicBezTo>
                    <a:pt x="10304" y="4795"/>
                    <a:pt x="10311" y="4796"/>
                    <a:pt x="10311" y="4799"/>
                  </a:cubicBezTo>
                  <a:cubicBezTo>
                    <a:pt x="10300" y="4805"/>
                    <a:pt x="10306" y="4805"/>
                    <a:pt x="10314" y="4805"/>
                  </a:cubicBezTo>
                  <a:cubicBezTo>
                    <a:pt x="10323" y="4805"/>
                    <a:pt x="10335" y="4805"/>
                    <a:pt x="10335" y="4811"/>
                  </a:cubicBezTo>
                  <a:cubicBezTo>
                    <a:pt x="10311" y="4811"/>
                    <a:pt x="10300" y="4823"/>
                    <a:pt x="10276" y="4823"/>
                  </a:cubicBezTo>
                  <a:lnTo>
                    <a:pt x="10240" y="4835"/>
                  </a:lnTo>
                  <a:lnTo>
                    <a:pt x="10216" y="4835"/>
                  </a:lnTo>
                  <a:cubicBezTo>
                    <a:pt x="10264" y="4835"/>
                    <a:pt x="10264" y="4846"/>
                    <a:pt x="10276" y="4846"/>
                  </a:cubicBezTo>
                  <a:lnTo>
                    <a:pt x="10311" y="4835"/>
                  </a:lnTo>
                  <a:cubicBezTo>
                    <a:pt x="10323" y="4846"/>
                    <a:pt x="10359" y="4846"/>
                    <a:pt x="10347" y="4858"/>
                  </a:cubicBezTo>
                  <a:lnTo>
                    <a:pt x="10407" y="4858"/>
                  </a:lnTo>
                  <a:cubicBezTo>
                    <a:pt x="10422" y="4856"/>
                    <a:pt x="10429" y="4855"/>
                    <a:pt x="10431" y="4855"/>
                  </a:cubicBezTo>
                  <a:cubicBezTo>
                    <a:pt x="10435" y="4855"/>
                    <a:pt x="10430" y="4857"/>
                    <a:pt x="10425" y="4858"/>
                  </a:cubicBezTo>
                  <a:lnTo>
                    <a:pt x="10431" y="4858"/>
                  </a:lnTo>
                  <a:cubicBezTo>
                    <a:pt x="10428" y="4858"/>
                    <a:pt x="10426" y="4858"/>
                    <a:pt x="10424" y="4858"/>
                  </a:cubicBezTo>
                  <a:lnTo>
                    <a:pt x="10424" y="4858"/>
                  </a:lnTo>
                  <a:cubicBezTo>
                    <a:pt x="10419" y="4860"/>
                    <a:pt x="10414" y="4862"/>
                    <a:pt x="10418" y="4862"/>
                  </a:cubicBezTo>
                  <a:cubicBezTo>
                    <a:pt x="10420" y="4862"/>
                    <a:pt x="10427" y="4861"/>
                    <a:pt x="10442" y="4858"/>
                  </a:cubicBezTo>
                  <a:cubicBezTo>
                    <a:pt x="10456" y="4855"/>
                    <a:pt x="10466" y="4853"/>
                    <a:pt x="10473" y="4853"/>
                  </a:cubicBezTo>
                  <a:cubicBezTo>
                    <a:pt x="10489" y="4853"/>
                    <a:pt x="10487" y="4862"/>
                    <a:pt x="10478" y="4870"/>
                  </a:cubicBezTo>
                  <a:cubicBezTo>
                    <a:pt x="10455" y="4882"/>
                    <a:pt x="10454" y="4882"/>
                    <a:pt x="10408" y="4894"/>
                  </a:cubicBezTo>
                  <a:lnTo>
                    <a:pt x="10408" y="4894"/>
                  </a:lnTo>
                  <a:cubicBezTo>
                    <a:pt x="10408" y="4894"/>
                    <a:pt x="10407" y="4894"/>
                    <a:pt x="10406" y="4894"/>
                  </a:cubicBezTo>
                  <a:lnTo>
                    <a:pt x="10406" y="4894"/>
                  </a:lnTo>
                  <a:lnTo>
                    <a:pt x="10407" y="4894"/>
                  </a:lnTo>
                  <a:cubicBezTo>
                    <a:pt x="10407" y="4894"/>
                    <a:pt x="10408" y="4894"/>
                    <a:pt x="10408" y="4894"/>
                  </a:cubicBezTo>
                  <a:lnTo>
                    <a:pt x="10408" y="4894"/>
                  </a:lnTo>
                  <a:cubicBezTo>
                    <a:pt x="10414" y="4894"/>
                    <a:pt x="10419" y="4894"/>
                    <a:pt x="10419" y="4894"/>
                  </a:cubicBezTo>
                  <a:lnTo>
                    <a:pt x="10407" y="4894"/>
                  </a:lnTo>
                  <a:cubicBezTo>
                    <a:pt x="10407" y="4894"/>
                    <a:pt x="10407" y="4906"/>
                    <a:pt x="10395" y="4906"/>
                  </a:cubicBezTo>
                  <a:cubicBezTo>
                    <a:pt x="10395" y="4906"/>
                    <a:pt x="10418" y="4906"/>
                    <a:pt x="10407" y="4917"/>
                  </a:cubicBezTo>
                  <a:lnTo>
                    <a:pt x="10407" y="4917"/>
                  </a:lnTo>
                  <a:cubicBezTo>
                    <a:pt x="10403" y="4918"/>
                    <a:pt x="10399" y="4918"/>
                    <a:pt x="10395" y="4918"/>
                  </a:cubicBezTo>
                  <a:cubicBezTo>
                    <a:pt x="10381" y="4921"/>
                    <a:pt x="10375" y="4923"/>
                    <a:pt x="10374" y="4923"/>
                  </a:cubicBezTo>
                  <a:cubicBezTo>
                    <a:pt x="10370" y="4923"/>
                    <a:pt x="10391" y="4914"/>
                    <a:pt x="10383" y="4906"/>
                  </a:cubicBezTo>
                  <a:lnTo>
                    <a:pt x="10383" y="4906"/>
                  </a:lnTo>
                  <a:cubicBezTo>
                    <a:pt x="10335" y="4918"/>
                    <a:pt x="10383" y="4918"/>
                    <a:pt x="10347" y="4930"/>
                  </a:cubicBezTo>
                  <a:cubicBezTo>
                    <a:pt x="10327" y="4934"/>
                    <a:pt x="10321" y="4935"/>
                    <a:pt x="10319" y="4935"/>
                  </a:cubicBezTo>
                  <a:cubicBezTo>
                    <a:pt x="10314" y="4935"/>
                    <a:pt x="10327" y="4930"/>
                    <a:pt x="10288" y="4930"/>
                  </a:cubicBezTo>
                  <a:cubicBezTo>
                    <a:pt x="10288" y="4936"/>
                    <a:pt x="10297" y="4936"/>
                    <a:pt x="10304" y="4936"/>
                  </a:cubicBezTo>
                  <a:cubicBezTo>
                    <a:pt x="10311" y="4936"/>
                    <a:pt x="10317" y="4936"/>
                    <a:pt x="10311" y="4942"/>
                  </a:cubicBezTo>
                  <a:lnTo>
                    <a:pt x="10252" y="4942"/>
                  </a:lnTo>
                  <a:lnTo>
                    <a:pt x="10228" y="4954"/>
                  </a:lnTo>
                  <a:cubicBezTo>
                    <a:pt x="10228" y="4951"/>
                    <a:pt x="10225" y="4950"/>
                    <a:pt x="10221" y="4950"/>
                  </a:cubicBezTo>
                  <a:cubicBezTo>
                    <a:pt x="10209" y="4950"/>
                    <a:pt x="10184" y="4957"/>
                    <a:pt x="10164" y="4957"/>
                  </a:cubicBezTo>
                  <a:cubicBezTo>
                    <a:pt x="10156" y="4957"/>
                    <a:pt x="10150" y="4956"/>
                    <a:pt x="10145" y="4954"/>
                  </a:cubicBezTo>
                  <a:lnTo>
                    <a:pt x="10145" y="4954"/>
                  </a:lnTo>
                  <a:cubicBezTo>
                    <a:pt x="10139" y="4960"/>
                    <a:pt x="10151" y="4960"/>
                    <a:pt x="10160" y="4960"/>
                  </a:cubicBezTo>
                  <a:cubicBezTo>
                    <a:pt x="10169" y="4960"/>
                    <a:pt x="10175" y="4960"/>
                    <a:pt x="10157" y="4966"/>
                  </a:cubicBezTo>
                  <a:cubicBezTo>
                    <a:pt x="10181" y="4966"/>
                    <a:pt x="10228" y="4954"/>
                    <a:pt x="10252" y="4954"/>
                  </a:cubicBezTo>
                  <a:lnTo>
                    <a:pt x="10240" y="4966"/>
                  </a:lnTo>
                  <a:cubicBezTo>
                    <a:pt x="10231" y="4966"/>
                    <a:pt x="10223" y="4966"/>
                    <a:pt x="10216" y="4966"/>
                  </a:cubicBezTo>
                  <a:lnTo>
                    <a:pt x="10216" y="4966"/>
                  </a:lnTo>
                  <a:cubicBezTo>
                    <a:pt x="10212" y="4970"/>
                    <a:pt x="10219" y="4971"/>
                    <a:pt x="10230" y="4971"/>
                  </a:cubicBezTo>
                  <a:cubicBezTo>
                    <a:pt x="10253" y="4971"/>
                    <a:pt x="10296" y="4966"/>
                    <a:pt x="10311" y="4966"/>
                  </a:cubicBezTo>
                  <a:cubicBezTo>
                    <a:pt x="10311" y="4966"/>
                    <a:pt x="10311" y="4966"/>
                    <a:pt x="10288" y="4977"/>
                  </a:cubicBezTo>
                  <a:cubicBezTo>
                    <a:pt x="10335" y="4977"/>
                    <a:pt x="10335" y="4989"/>
                    <a:pt x="10383" y="4989"/>
                  </a:cubicBezTo>
                  <a:cubicBezTo>
                    <a:pt x="10347" y="4989"/>
                    <a:pt x="10335" y="5001"/>
                    <a:pt x="10300" y="5001"/>
                  </a:cubicBezTo>
                  <a:cubicBezTo>
                    <a:pt x="10300" y="5001"/>
                    <a:pt x="10293" y="5003"/>
                    <a:pt x="10283" y="5004"/>
                  </a:cubicBezTo>
                  <a:lnTo>
                    <a:pt x="10283" y="5004"/>
                  </a:lnTo>
                  <a:cubicBezTo>
                    <a:pt x="10285" y="5003"/>
                    <a:pt x="10287" y="5002"/>
                    <a:pt x="10288" y="5001"/>
                  </a:cubicBezTo>
                  <a:lnTo>
                    <a:pt x="10288" y="5001"/>
                  </a:lnTo>
                  <a:cubicBezTo>
                    <a:pt x="10285" y="5003"/>
                    <a:pt x="10283" y="5004"/>
                    <a:pt x="10282" y="5004"/>
                  </a:cubicBezTo>
                  <a:lnTo>
                    <a:pt x="10282" y="5004"/>
                  </a:lnTo>
                  <a:cubicBezTo>
                    <a:pt x="10263" y="5008"/>
                    <a:pt x="10233" y="5013"/>
                    <a:pt x="10217" y="5013"/>
                  </a:cubicBezTo>
                  <a:lnTo>
                    <a:pt x="10217" y="5013"/>
                  </a:lnTo>
                  <a:cubicBezTo>
                    <a:pt x="10222" y="5013"/>
                    <a:pt x="10265" y="5013"/>
                    <a:pt x="10282" y="5005"/>
                  </a:cubicBezTo>
                  <a:lnTo>
                    <a:pt x="10282" y="5005"/>
                  </a:lnTo>
                  <a:cubicBezTo>
                    <a:pt x="10280" y="5007"/>
                    <a:pt x="10287" y="5007"/>
                    <a:pt x="10292" y="5007"/>
                  </a:cubicBezTo>
                  <a:cubicBezTo>
                    <a:pt x="10300" y="5007"/>
                    <a:pt x="10306" y="5007"/>
                    <a:pt x="10288" y="5013"/>
                  </a:cubicBezTo>
                  <a:cubicBezTo>
                    <a:pt x="10276" y="5025"/>
                    <a:pt x="10240" y="5025"/>
                    <a:pt x="10216" y="5025"/>
                  </a:cubicBezTo>
                  <a:cubicBezTo>
                    <a:pt x="10216" y="5028"/>
                    <a:pt x="10219" y="5028"/>
                    <a:pt x="10224" y="5028"/>
                  </a:cubicBezTo>
                  <a:cubicBezTo>
                    <a:pt x="10238" y="5028"/>
                    <a:pt x="10264" y="5022"/>
                    <a:pt x="10274" y="5022"/>
                  </a:cubicBezTo>
                  <a:cubicBezTo>
                    <a:pt x="10277" y="5022"/>
                    <a:pt x="10278" y="5023"/>
                    <a:pt x="10276" y="5025"/>
                  </a:cubicBezTo>
                  <a:lnTo>
                    <a:pt x="10252" y="5025"/>
                  </a:lnTo>
                  <a:cubicBezTo>
                    <a:pt x="10240" y="5037"/>
                    <a:pt x="10264" y="5037"/>
                    <a:pt x="10300" y="5037"/>
                  </a:cubicBezTo>
                  <a:cubicBezTo>
                    <a:pt x="10228" y="5049"/>
                    <a:pt x="10300" y="5049"/>
                    <a:pt x="10240" y="5049"/>
                  </a:cubicBezTo>
                  <a:cubicBezTo>
                    <a:pt x="10244" y="5053"/>
                    <a:pt x="10249" y="5054"/>
                    <a:pt x="10255" y="5054"/>
                  </a:cubicBezTo>
                  <a:cubicBezTo>
                    <a:pt x="10262" y="5054"/>
                    <a:pt x="10271" y="5052"/>
                    <a:pt x="10279" y="5051"/>
                  </a:cubicBezTo>
                  <a:lnTo>
                    <a:pt x="10279" y="5051"/>
                  </a:lnTo>
                  <a:lnTo>
                    <a:pt x="10240" y="5061"/>
                  </a:lnTo>
                  <a:cubicBezTo>
                    <a:pt x="10227" y="5070"/>
                    <a:pt x="10238" y="5072"/>
                    <a:pt x="10256" y="5072"/>
                  </a:cubicBezTo>
                  <a:cubicBezTo>
                    <a:pt x="10275" y="5072"/>
                    <a:pt x="10302" y="5069"/>
                    <a:pt x="10312" y="5069"/>
                  </a:cubicBezTo>
                  <a:cubicBezTo>
                    <a:pt x="10318" y="5069"/>
                    <a:pt x="10320" y="5070"/>
                    <a:pt x="10311" y="5073"/>
                  </a:cubicBezTo>
                  <a:lnTo>
                    <a:pt x="10240" y="5073"/>
                  </a:lnTo>
                  <a:cubicBezTo>
                    <a:pt x="10252" y="5073"/>
                    <a:pt x="10240" y="5085"/>
                    <a:pt x="10276" y="5085"/>
                  </a:cubicBezTo>
                  <a:cubicBezTo>
                    <a:pt x="10264" y="5085"/>
                    <a:pt x="10264" y="5085"/>
                    <a:pt x="10252" y="5096"/>
                  </a:cubicBezTo>
                  <a:lnTo>
                    <a:pt x="10311" y="5096"/>
                  </a:lnTo>
                  <a:cubicBezTo>
                    <a:pt x="10311" y="5096"/>
                    <a:pt x="10276" y="5108"/>
                    <a:pt x="10264" y="5120"/>
                  </a:cubicBezTo>
                  <a:cubicBezTo>
                    <a:pt x="10300" y="5120"/>
                    <a:pt x="10240" y="5144"/>
                    <a:pt x="10276" y="5156"/>
                  </a:cubicBezTo>
                  <a:cubicBezTo>
                    <a:pt x="10276" y="5158"/>
                    <a:pt x="10279" y="5159"/>
                    <a:pt x="10283" y="5159"/>
                  </a:cubicBezTo>
                  <a:cubicBezTo>
                    <a:pt x="10289" y="5159"/>
                    <a:pt x="10298" y="5158"/>
                    <a:pt x="10308" y="5155"/>
                  </a:cubicBezTo>
                  <a:lnTo>
                    <a:pt x="10308" y="5155"/>
                  </a:lnTo>
                  <a:cubicBezTo>
                    <a:pt x="10292" y="5163"/>
                    <a:pt x="10292" y="5168"/>
                    <a:pt x="10276" y="5168"/>
                  </a:cubicBezTo>
                  <a:cubicBezTo>
                    <a:pt x="10252" y="5192"/>
                    <a:pt x="10323" y="5192"/>
                    <a:pt x="10288" y="5204"/>
                  </a:cubicBezTo>
                  <a:cubicBezTo>
                    <a:pt x="10280" y="5204"/>
                    <a:pt x="10272" y="5209"/>
                    <a:pt x="10264" y="5209"/>
                  </a:cubicBezTo>
                  <a:cubicBezTo>
                    <a:pt x="10260" y="5209"/>
                    <a:pt x="10256" y="5208"/>
                    <a:pt x="10252" y="5204"/>
                  </a:cubicBezTo>
                  <a:cubicBezTo>
                    <a:pt x="10240" y="5216"/>
                    <a:pt x="10252" y="5227"/>
                    <a:pt x="10252" y="5239"/>
                  </a:cubicBezTo>
                  <a:lnTo>
                    <a:pt x="10240" y="5239"/>
                  </a:lnTo>
                  <a:cubicBezTo>
                    <a:pt x="10204" y="5251"/>
                    <a:pt x="10252" y="5263"/>
                    <a:pt x="10276" y="5275"/>
                  </a:cubicBezTo>
                  <a:lnTo>
                    <a:pt x="10240" y="5275"/>
                  </a:lnTo>
                  <a:cubicBezTo>
                    <a:pt x="10228" y="5287"/>
                    <a:pt x="10216" y="5299"/>
                    <a:pt x="10276" y="5299"/>
                  </a:cubicBezTo>
                  <a:cubicBezTo>
                    <a:pt x="10216" y="5311"/>
                    <a:pt x="10288" y="5299"/>
                    <a:pt x="10240" y="5323"/>
                  </a:cubicBezTo>
                  <a:lnTo>
                    <a:pt x="10228" y="5323"/>
                  </a:lnTo>
                  <a:cubicBezTo>
                    <a:pt x="10204" y="5323"/>
                    <a:pt x="10216" y="5335"/>
                    <a:pt x="10204" y="5335"/>
                  </a:cubicBezTo>
                  <a:cubicBezTo>
                    <a:pt x="10228" y="5341"/>
                    <a:pt x="10258" y="5341"/>
                    <a:pt x="10279" y="5341"/>
                  </a:cubicBezTo>
                  <a:cubicBezTo>
                    <a:pt x="10300" y="5341"/>
                    <a:pt x="10311" y="5341"/>
                    <a:pt x="10300" y="5347"/>
                  </a:cubicBezTo>
                  <a:cubicBezTo>
                    <a:pt x="10273" y="5355"/>
                    <a:pt x="10263" y="5358"/>
                    <a:pt x="10258" y="5358"/>
                  </a:cubicBezTo>
                  <a:cubicBezTo>
                    <a:pt x="10252" y="5358"/>
                    <a:pt x="10252" y="5355"/>
                    <a:pt x="10243" y="5355"/>
                  </a:cubicBezTo>
                  <a:cubicBezTo>
                    <a:pt x="10238" y="5355"/>
                    <a:pt x="10230" y="5356"/>
                    <a:pt x="10216" y="5358"/>
                  </a:cubicBezTo>
                  <a:lnTo>
                    <a:pt x="10228" y="5358"/>
                  </a:lnTo>
                  <a:cubicBezTo>
                    <a:pt x="10204" y="5370"/>
                    <a:pt x="10216" y="5370"/>
                    <a:pt x="10181" y="5370"/>
                  </a:cubicBezTo>
                  <a:lnTo>
                    <a:pt x="10264" y="5370"/>
                  </a:lnTo>
                  <a:cubicBezTo>
                    <a:pt x="10276" y="5370"/>
                    <a:pt x="10276" y="5358"/>
                    <a:pt x="10276" y="5358"/>
                  </a:cubicBezTo>
                  <a:cubicBezTo>
                    <a:pt x="10323" y="5358"/>
                    <a:pt x="10288" y="5370"/>
                    <a:pt x="10300" y="5382"/>
                  </a:cubicBezTo>
                  <a:cubicBezTo>
                    <a:pt x="10300" y="5382"/>
                    <a:pt x="10323" y="5370"/>
                    <a:pt x="10359" y="5358"/>
                  </a:cubicBezTo>
                  <a:lnTo>
                    <a:pt x="10359" y="5358"/>
                  </a:lnTo>
                  <a:cubicBezTo>
                    <a:pt x="10335" y="5370"/>
                    <a:pt x="10419" y="5370"/>
                    <a:pt x="10442" y="5370"/>
                  </a:cubicBezTo>
                  <a:cubicBezTo>
                    <a:pt x="10431" y="5376"/>
                    <a:pt x="10416" y="5376"/>
                    <a:pt x="10396" y="5376"/>
                  </a:cubicBezTo>
                  <a:cubicBezTo>
                    <a:pt x="10377" y="5376"/>
                    <a:pt x="10353" y="5376"/>
                    <a:pt x="10323" y="5382"/>
                  </a:cubicBezTo>
                  <a:cubicBezTo>
                    <a:pt x="10311" y="5382"/>
                    <a:pt x="10264" y="5394"/>
                    <a:pt x="10240" y="5394"/>
                  </a:cubicBezTo>
                  <a:cubicBezTo>
                    <a:pt x="10240" y="5406"/>
                    <a:pt x="10276" y="5406"/>
                    <a:pt x="10300" y="5406"/>
                  </a:cubicBezTo>
                  <a:lnTo>
                    <a:pt x="10276" y="5418"/>
                  </a:lnTo>
                  <a:cubicBezTo>
                    <a:pt x="10288" y="5418"/>
                    <a:pt x="10359" y="5418"/>
                    <a:pt x="10323" y="5430"/>
                  </a:cubicBezTo>
                  <a:lnTo>
                    <a:pt x="10383" y="5430"/>
                  </a:lnTo>
                  <a:cubicBezTo>
                    <a:pt x="10357" y="5430"/>
                    <a:pt x="10344" y="5436"/>
                    <a:pt x="10329" y="5440"/>
                  </a:cubicBezTo>
                  <a:lnTo>
                    <a:pt x="10329" y="5440"/>
                  </a:lnTo>
                  <a:cubicBezTo>
                    <a:pt x="10337" y="5439"/>
                    <a:pt x="10344" y="5438"/>
                    <a:pt x="10349" y="5438"/>
                  </a:cubicBezTo>
                  <a:cubicBezTo>
                    <a:pt x="10385" y="5438"/>
                    <a:pt x="10376" y="5454"/>
                    <a:pt x="10442" y="5454"/>
                  </a:cubicBezTo>
                  <a:cubicBezTo>
                    <a:pt x="10419" y="5454"/>
                    <a:pt x="10383" y="5454"/>
                    <a:pt x="10371" y="5466"/>
                  </a:cubicBezTo>
                  <a:lnTo>
                    <a:pt x="10442" y="5466"/>
                  </a:lnTo>
                  <a:cubicBezTo>
                    <a:pt x="10419" y="5477"/>
                    <a:pt x="10407" y="5477"/>
                    <a:pt x="10359" y="5489"/>
                  </a:cubicBezTo>
                  <a:cubicBezTo>
                    <a:pt x="10363" y="5491"/>
                    <a:pt x="10368" y="5491"/>
                    <a:pt x="10373" y="5491"/>
                  </a:cubicBezTo>
                  <a:cubicBezTo>
                    <a:pt x="10406" y="5491"/>
                    <a:pt x="10457" y="5471"/>
                    <a:pt x="10479" y="5471"/>
                  </a:cubicBezTo>
                  <a:cubicBezTo>
                    <a:pt x="10486" y="5471"/>
                    <a:pt x="10490" y="5473"/>
                    <a:pt x="10490" y="5477"/>
                  </a:cubicBezTo>
                  <a:cubicBezTo>
                    <a:pt x="10472" y="5483"/>
                    <a:pt x="10460" y="5483"/>
                    <a:pt x="10451" y="5483"/>
                  </a:cubicBezTo>
                  <a:cubicBezTo>
                    <a:pt x="10442" y="5483"/>
                    <a:pt x="10436" y="5483"/>
                    <a:pt x="10431" y="5489"/>
                  </a:cubicBezTo>
                  <a:lnTo>
                    <a:pt x="10419" y="5489"/>
                  </a:lnTo>
                  <a:cubicBezTo>
                    <a:pt x="10391" y="5496"/>
                    <a:pt x="10383" y="5498"/>
                    <a:pt x="10387" y="5498"/>
                  </a:cubicBezTo>
                  <a:cubicBezTo>
                    <a:pt x="10395" y="5498"/>
                    <a:pt x="10461" y="5487"/>
                    <a:pt x="10483" y="5487"/>
                  </a:cubicBezTo>
                  <a:cubicBezTo>
                    <a:pt x="10489" y="5487"/>
                    <a:pt x="10492" y="5488"/>
                    <a:pt x="10490" y="5489"/>
                  </a:cubicBezTo>
                  <a:cubicBezTo>
                    <a:pt x="10460" y="5495"/>
                    <a:pt x="10451" y="5495"/>
                    <a:pt x="10444" y="5495"/>
                  </a:cubicBezTo>
                  <a:cubicBezTo>
                    <a:pt x="10436" y="5495"/>
                    <a:pt x="10431" y="5495"/>
                    <a:pt x="10407" y="5501"/>
                  </a:cubicBezTo>
                  <a:cubicBezTo>
                    <a:pt x="10419" y="5507"/>
                    <a:pt x="10445" y="5507"/>
                    <a:pt x="10468" y="5507"/>
                  </a:cubicBezTo>
                  <a:cubicBezTo>
                    <a:pt x="10490" y="5507"/>
                    <a:pt x="10508" y="5507"/>
                    <a:pt x="10502" y="5513"/>
                  </a:cubicBezTo>
                  <a:lnTo>
                    <a:pt x="10466" y="5513"/>
                  </a:lnTo>
                  <a:cubicBezTo>
                    <a:pt x="10478" y="5513"/>
                    <a:pt x="10466" y="5525"/>
                    <a:pt x="10466" y="5537"/>
                  </a:cubicBezTo>
                  <a:lnTo>
                    <a:pt x="10454" y="5537"/>
                  </a:lnTo>
                  <a:cubicBezTo>
                    <a:pt x="10448" y="5543"/>
                    <a:pt x="10457" y="5543"/>
                    <a:pt x="10463" y="5543"/>
                  </a:cubicBezTo>
                  <a:cubicBezTo>
                    <a:pt x="10469" y="5543"/>
                    <a:pt x="10472" y="5543"/>
                    <a:pt x="10454" y="5549"/>
                  </a:cubicBezTo>
                  <a:lnTo>
                    <a:pt x="10478" y="5549"/>
                  </a:lnTo>
                  <a:cubicBezTo>
                    <a:pt x="10502" y="5537"/>
                    <a:pt x="10526" y="5525"/>
                    <a:pt x="10490" y="5525"/>
                  </a:cubicBezTo>
                  <a:cubicBezTo>
                    <a:pt x="10526" y="5525"/>
                    <a:pt x="10562" y="5501"/>
                    <a:pt x="10609" y="5501"/>
                  </a:cubicBezTo>
                  <a:lnTo>
                    <a:pt x="10597" y="5501"/>
                  </a:lnTo>
                  <a:cubicBezTo>
                    <a:pt x="10681" y="5477"/>
                    <a:pt x="10692" y="5454"/>
                    <a:pt x="10716" y="5442"/>
                  </a:cubicBezTo>
                  <a:cubicBezTo>
                    <a:pt x="10657" y="5442"/>
                    <a:pt x="10740" y="5418"/>
                    <a:pt x="10692" y="5406"/>
                  </a:cubicBezTo>
                  <a:lnTo>
                    <a:pt x="10692" y="5406"/>
                  </a:lnTo>
                  <a:cubicBezTo>
                    <a:pt x="10669" y="5410"/>
                    <a:pt x="10659" y="5411"/>
                    <a:pt x="10657" y="5411"/>
                  </a:cubicBezTo>
                  <a:cubicBezTo>
                    <a:pt x="10653" y="5411"/>
                    <a:pt x="10677" y="5406"/>
                    <a:pt x="10669" y="5406"/>
                  </a:cubicBezTo>
                  <a:cubicBezTo>
                    <a:pt x="10681" y="5406"/>
                    <a:pt x="10716" y="5394"/>
                    <a:pt x="10728" y="5394"/>
                  </a:cubicBezTo>
                  <a:lnTo>
                    <a:pt x="10692" y="5394"/>
                  </a:lnTo>
                  <a:cubicBezTo>
                    <a:pt x="10712" y="5384"/>
                    <a:pt x="10754" y="5367"/>
                    <a:pt x="10745" y="5367"/>
                  </a:cubicBezTo>
                  <a:cubicBezTo>
                    <a:pt x="10742" y="5367"/>
                    <a:pt x="10737" y="5368"/>
                    <a:pt x="10728" y="5370"/>
                  </a:cubicBezTo>
                  <a:cubicBezTo>
                    <a:pt x="10740" y="5358"/>
                    <a:pt x="10752" y="5358"/>
                    <a:pt x="10764" y="5358"/>
                  </a:cubicBezTo>
                  <a:cubicBezTo>
                    <a:pt x="10764" y="5347"/>
                    <a:pt x="10776" y="5335"/>
                    <a:pt x="10788" y="5335"/>
                  </a:cubicBezTo>
                  <a:cubicBezTo>
                    <a:pt x="10716" y="5335"/>
                    <a:pt x="10764" y="5323"/>
                    <a:pt x="10740" y="5323"/>
                  </a:cubicBezTo>
                  <a:cubicBezTo>
                    <a:pt x="10752" y="5323"/>
                    <a:pt x="10764" y="5311"/>
                    <a:pt x="10776" y="5311"/>
                  </a:cubicBezTo>
                  <a:lnTo>
                    <a:pt x="10716" y="5311"/>
                  </a:lnTo>
                  <a:cubicBezTo>
                    <a:pt x="10681" y="5311"/>
                    <a:pt x="10752" y="5299"/>
                    <a:pt x="10728" y="5299"/>
                  </a:cubicBezTo>
                  <a:lnTo>
                    <a:pt x="10716" y="5299"/>
                  </a:lnTo>
                  <a:cubicBezTo>
                    <a:pt x="10692" y="5299"/>
                    <a:pt x="10728" y="5287"/>
                    <a:pt x="10764" y="5275"/>
                  </a:cubicBezTo>
                  <a:cubicBezTo>
                    <a:pt x="10716" y="5263"/>
                    <a:pt x="10716" y="5251"/>
                    <a:pt x="10728" y="5227"/>
                  </a:cubicBezTo>
                  <a:lnTo>
                    <a:pt x="10728" y="5227"/>
                  </a:lnTo>
                  <a:cubicBezTo>
                    <a:pt x="10728" y="5233"/>
                    <a:pt x="10731" y="5236"/>
                    <a:pt x="10733" y="5236"/>
                  </a:cubicBezTo>
                  <a:cubicBezTo>
                    <a:pt x="10734" y="5236"/>
                    <a:pt x="10734" y="5233"/>
                    <a:pt x="10728" y="5227"/>
                  </a:cubicBezTo>
                  <a:lnTo>
                    <a:pt x="10728" y="5227"/>
                  </a:lnTo>
                  <a:cubicBezTo>
                    <a:pt x="10728" y="5227"/>
                    <a:pt x="10728" y="5227"/>
                    <a:pt x="10728" y="5227"/>
                  </a:cubicBezTo>
                  <a:cubicBezTo>
                    <a:pt x="10740" y="5216"/>
                    <a:pt x="10752" y="5216"/>
                    <a:pt x="10764" y="5204"/>
                  </a:cubicBezTo>
                  <a:cubicBezTo>
                    <a:pt x="10776" y="5192"/>
                    <a:pt x="10788" y="5180"/>
                    <a:pt x="10788" y="5168"/>
                  </a:cubicBezTo>
                  <a:cubicBezTo>
                    <a:pt x="10800" y="5180"/>
                    <a:pt x="10812" y="5192"/>
                    <a:pt x="10800" y="5192"/>
                  </a:cubicBezTo>
                  <a:cubicBezTo>
                    <a:pt x="10805" y="5197"/>
                    <a:pt x="10809" y="5199"/>
                    <a:pt x="10812" y="5199"/>
                  </a:cubicBezTo>
                  <a:cubicBezTo>
                    <a:pt x="10820" y="5199"/>
                    <a:pt x="10826" y="5190"/>
                    <a:pt x="10835" y="5190"/>
                  </a:cubicBezTo>
                  <a:cubicBezTo>
                    <a:pt x="10841" y="5190"/>
                    <a:pt x="10849" y="5193"/>
                    <a:pt x="10859" y="5204"/>
                  </a:cubicBezTo>
                  <a:cubicBezTo>
                    <a:pt x="10883" y="5192"/>
                    <a:pt x="10835" y="5180"/>
                    <a:pt x="10823" y="5168"/>
                  </a:cubicBezTo>
                  <a:lnTo>
                    <a:pt x="10823" y="5180"/>
                  </a:lnTo>
                  <a:cubicBezTo>
                    <a:pt x="10812" y="5180"/>
                    <a:pt x="10800" y="5168"/>
                    <a:pt x="10788" y="5156"/>
                  </a:cubicBezTo>
                  <a:cubicBezTo>
                    <a:pt x="10776" y="5144"/>
                    <a:pt x="10776" y="5144"/>
                    <a:pt x="10764" y="5144"/>
                  </a:cubicBezTo>
                  <a:cubicBezTo>
                    <a:pt x="10764" y="5144"/>
                    <a:pt x="10764" y="5156"/>
                    <a:pt x="10776" y="5156"/>
                  </a:cubicBezTo>
                  <a:cubicBezTo>
                    <a:pt x="10764" y="5156"/>
                    <a:pt x="10740" y="5156"/>
                    <a:pt x="10728" y="5168"/>
                  </a:cubicBezTo>
                  <a:cubicBezTo>
                    <a:pt x="10728" y="5168"/>
                    <a:pt x="10728" y="5168"/>
                    <a:pt x="10716" y="5156"/>
                  </a:cubicBezTo>
                  <a:lnTo>
                    <a:pt x="10704" y="5156"/>
                  </a:lnTo>
                  <a:lnTo>
                    <a:pt x="10716" y="5168"/>
                  </a:lnTo>
                  <a:cubicBezTo>
                    <a:pt x="10708" y="5168"/>
                    <a:pt x="10685" y="5173"/>
                    <a:pt x="10673" y="5173"/>
                  </a:cubicBezTo>
                  <a:cubicBezTo>
                    <a:pt x="10667" y="5173"/>
                    <a:pt x="10665" y="5172"/>
                    <a:pt x="10669" y="5168"/>
                  </a:cubicBezTo>
                  <a:lnTo>
                    <a:pt x="10692" y="5168"/>
                  </a:lnTo>
                  <a:cubicBezTo>
                    <a:pt x="10692" y="5168"/>
                    <a:pt x="10669" y="5168"/>
                    <a:pt x="10681" y="5156"/>
                  </a:cubicBezTo>
                  <a:lnTo>
                    <a:pt x="10692" y="5156"/>
                  </a:lnTo>
                  <a:lnTo>
                    <a:pt x="10715" y="5133"/>
                  </a:lnTo>
                  <a:lnTo>
                    <a:pt x="10715" y="5133"/>
                  </a:lnTo>
                  <a:cubicBezTo>
                    <a:pt x="10724" y="5137"/>
                    <a:pt x="10719" y="5144"/>
                    <a:pt x="10728" y="5144"/>
                  </a:cubicBezTo>
                  <a:lnTo>
                    <a:pt x="10776" y="5144"/>
                  </a:lnTo>
                  <a:lnTo>
                    <a:pt x="10752" y="5132"/>
                  </a:lnTo>
                  <a:lnTo>
                    <a:pt x="10776" y="5132"/>
                  </a:lnTo>
                  <a:cubicBezTo>
                    <a:pt x="10788" y="5126"/>
                    <a:pt x="10779" y="5126"/>
                    <a:pt x="10768" y="5126"/>
                  </a:cubicBezTo>
                  <a:cubicBezTo>
                    <a:pt x="10763" y="5126"/>
                    <a:pt x="10758" y="5126"/>
                    <a:pt x="10754" y="5126"/>
                  </a:cubicBezTo>
                  <a:lnTo>
                    <a:pt x="10754" y="5126"/>
                  </a:lnTo>
                  <a:cubicBezTo>
                    <a:pt x="10755" y="5126"/>
                    <a:pt x="10755" y="5126"/>
                    <a:pt x="10755" y="5126"/>
                  </a:cubicBezTo>
                  <a:cubicBezTo>
                    <a:pt x="10759" y="5126"/>
                    <a:pt x="10764" y="5124"/>
                    <a:pt x="10776" y="5120"/>
                  </a:cubicBezTo>
                  <a:lnTo>
                    <a:pt x="10788" y="5120"/>
                  </a:lnTo>
                  <a:lnTo>
                    <a:pt x="10788" y="5108"/>
                  </a:lnTo>
                  <a:lnTo>
                    <a:pt x="10776" y="5108"/>
                  </a:lnTo>
                  <a:cubicBezTo>
                    <a:pt x="10800" y="5108"/>
                    <a:pt x="10800" y="5096"/>
                    <a:pt x="10800" y="5096"/>
                  </a:cubicBezTo>
                  <a:cubicBezTo>
                    <a:pt x="10809" y="5116"/>
                    <a:pt x="10827" y="5135"/>
                    <a:pt x="10820" y="5135"/>
                  </a:cubicBezTo>
                  <a:cubicBezTo>
                    <a:pt x="10819" y="5135"/>
                    <a:pt x="10816" y="5134"/>
                    <a:pt x="10812" y="5132"/>
                  </a:cubicBezTo>
                  <a:cubicBezTo>
                    <a:pt x="10800" y="5132"/>
                    <a:pt x="10800" y="5132"/>
                    <a:pt x="10788" y="5121"/>
                  </a:cubicBezTo>
                  <a:lnTo>
                    <a:pt x="10788" y="5121"/>
                  </a:lnTo>
                  <a:cubicBezTo>
                    <a:pt x="10800" y="5132"/>
                    <a:pt x="10811" y="5144"/>
                    <a:pt x="10800" y="5144"/>
                  </a:cubicBezTo>
                  <a:cubicBezTo>
                    <a:pt x="10823" y="5144"/>
                    <a:pt x="10835" y="5168"/>
                    <a:pt x="10847" y="5180"/>
                  </a:cubicBezTo>
                  <a:cubicBezTo>
                    <a:pt x="10859" y="5180"/>
                    <a:pt x="10883" y="5168"/>
                    <a:pt x="10859" y="5156"/>
                  </a:cubicBezTo>
                  <a:lnTo>
                    <a:pt x="10847" y="5156"/>
                  </a:lnTo>
                  <a:cubicBezTo>
                    <a:pt x="10835" y="5144"/>
                    <a:pt x="10835" y="5132"/>
                    <a:pt x="10823" y="5120"/>
                  </a:cubicBezTo>
                  <a:lnTo>
                    <a:pt x="10823" y="5120"/>
                  </a:lnTo>
                  <a:cubicBezTo>
                    <a:pt x="10835" y="5120"/>
                    <a:pt x="10859" y="5144"/>
                    <a:pt x="10871" y="5144"/>
                  </a:cubicBezTo>
                  <a:cubicBezTo>
                    <a:pt x="10883" y="5132"/>
                    <a:pt x="10823" y="5108"/>
                    <a:pt x="10823" y="5096"/>
                  </a:cubicBezTo>
                  <a:cubicBezTo>
                    <a:pt x="10823" y="5096"/>
                    <a:pt x="10823" y="5096"/>
                    <a:pt x="10823" y="5085"/>
                  </a:cubicBezTo>
                  <a:lnTo>
                    <a:pt x="10835" y="5096"/>
                  </a:lnTo>
                  <a:cubicBezTo>
                    <a:pt x="10823" y="5085"/>
                    <a:pt x="10823" y="5073"/>
                    <a:pt x="10823" y="5061"/>
                  </a:cubicBezTo>
                  <a:cubicBezTo>
                    <a:pt x="10812" y="5061"/>
                    <a:pt x="10812" y="5049"/>
                    <a:pt x="10800" y="5037"/>
                  </a:cubicBezTo>
                  <a:lnTo>
                    <a:pt x="10812" y="5037"/>
                  </a:lnTo>
                  <a:cubicBezTo>
                    <a:pt x="10812" y="5037"/>
                    <a:pt x="10812" y="5037"/>
                    <a:pt x="10812" y="5025"/>
                  </a:cubicBezTo>
                  <a:lnTo>
                    <a:pt x="10823" y="5025"/>
                  </a:lnTo>
                  <a:cubicBezTo>
                    <a:pt x="10823" y="5025"/>
                    <a:pt x="10812" y="5025"/>
                    <a:pt x="10812" y="5013"/>
                  </a:cubicBezTo>
                  <a:lnTo>
                    <a:pt x="10823" y="5013"/>
                  </a:lnTo>
                  <a:cubicBezTo>
                    <a:pt x="10823" y="5013"/>
                    <a:pt x="10823" y="5013"/>
                    <a:pt x="10823" y="5025"/>
                  </a:cubicBezTo>
                  <a:cubicBezTo>
                    <a:pt x="10895" y="5073"/>
                    <a:pt x="10800" y="5037"/>
                    <a:pt x="10835" y="5073"/>
                  </a:cubicBezTo>
                  <a:cubicBezTo>
                    <a:pt x="10859" y="5085"/>
                    <a:pt x="10871" y="5108"/>
                    <a:pt x="10895" y="5132"/>
                  </a:cubicBezTo>
                  <a:lnTo>
                    <a:pt x="10871" y="5073"/>
                  </a:lnTo>
                  <a:lnTo>
                    <a:pt x="10871" y="5073"/>
                  </a:lnTo>
                  <a:cubicBezTo>
                    <a:pt x="10879" y="5081"/>
                    <a:pt x="10904" y="5095"/>
                    <a:pt x="10912" y="5095"/>
                  </a:cubicBezTo>
                  <a:cubicBezTo>
                    <a:pt x="10915" y="5095"/>
                    <a:pt x="10914" y="5092"/>
                    <a:pt x="10907" y="5085"/>
                  </a:cubicBezTo>
                  <a:lnTo>
                    <a:pt x="10895" y="5085"/>
                  </a:lnTo>
                  <a:cubicBezTo>
                    <a:pt x="10895" y="5061"/>
                    <a:pt x="10859" y="5037"/>
                    <a:pt x="10883" y="5037"/>
                  </a:cubicBezTo>
                  <a:cubicBezTo>
                    <a:pt x="10883" y="5049"/>
                    <a:pt x="10895" y="5061"/>
                    <a:pt x="10907" y="5061"/>
                  </a:cubicBezTo>
                  <a:cubicBezTo>
                    <a:pt x="10919" y="5061"/>
                    <a:pt x="10895" y="5037"/>
                    <a:pt x="10883" y="5025"/>
                  </a:cubicBezTo>
                  <a:lnTo>
                    <a:pt x="10883" y="5025"/>
                  </a:lnTo>
                  <a:cubicBezTo>
                    <a:pt x="10895" y="5025"/>
                    <a:pt x="10919" y="5061"/>
                    <a:pt x="10931" y="5061"/>
                  </a:cubicBezTo>
                  <a:cubicBezTo>
                    <a:pt x="10919" y="5043"/>
                    <a:pt x="10925" y="5040"/>
                    <a:pt x="10934" y="5040"/>
                  </a:cubicBezTo>
                  <a:cubicBezTo>
                    <a:pt x="10938" y="5040"/>
                    <a:pt x="10943" y="5041"/>
                    <a:pt x="10947" y="5041"/>
                  </a:cubicBezTo>
                  <a:cubicBezTo>
                    <a:pt x="10951" y="5041"/>
                    <a:pt x="10954" y="5040"/>
                    <a:pt x="10954" y="5037"/>
                  </a:cubicBezTo>
                  <a:cubicBezTo>
                    <a:pt x="10907" y="5013"/>
                    <a:pt x="10907" y="4966"/>
                    <a:pt x="10859" y="4954"/>
                  </a:cubicBezTo>
                  <a:lnTo>
                    <a:pt x="10835" y="4906"/>
                  </a:lnTo>
                  <a:lnTo>
                    <a:pt x="10835" y="4906"/>
                  </a:lnTo>
                  <a:cubicBezTo>
                    <a:pt x="10871" y="4930"/>
                    <a:pt x="10895" y="4966"/>
                    <a:pt x="10943" y="4989"/>
                  </a:cubicBezTo>
                  <a:lnTo>
                    <a:pt x="10931" y="5001"/>
                  </a:lnTo>
                  <a:cubicBezTo>
                    <a:pt x="10942" y="5010"/>
                    <a:pt x="10948" y="5014"/>
                    <a:pt x="10951" y="5014"/>
                  </a:cubicBezTo>
                  <a:cubicBezTo>
                    <a:pt x="10962" y="5014"/>
                    <a:pt x="10936" y="4970"/>
                    <a:pt x="10963" y="4970"/>
                  </a:cubicBezTo>
                  <a:cubicBezTo>
                    <a:pt x="10969" y="4970"/>
                    <a:pt x="10978" y="4972"/>
                    <a:pt x="10990" y="4977"/>
                  </a:cubicBezTo>
                  <a:cubicBezTo>
                    <a:pt x="10990" y="4977"/>
                    <a:pt x="10985" y="4972"/>
                    <a:pt x="10995" y="4972"/>
                  </a:cubicBezTo>
                  <a:cubicBezTo>
                    <a:pt x="11001" y="4972"/>
                    <a:pt x="11010" y="4973"/>
                    <a:pt x="11026" y="4977"/>
                  </a:cubicBezTo>
                  <a:lnTo>
                    <a:pt x="10966" y="4942"/>
                  </a:lnTo>
                  <a:cubicBezTo>
                    <a:pt x="10990" y="4942"/>
                    <a:pt x="11014" y="4966"/>
                    <a:pt x="11026" y="4966"/>
                  </a:cubicBezTo>
                  <a:cubicBezTo>
                    <a:pt x="11026" y="4954"/>
                    <a:pt x="11038" y="4954"/>
                    <a:pt x="11038" y="4954"/>
                  </a:cubicBezTo>
                  <a:cubicBezTo>
                    <a:pt x="11050" y="4966"/>
                    <a:pt x="11050" y="4966"/>
                    <a:pt x="11050" y="4977"/>
                  </a:cubicBezTo>
                  <a:cubicBezTo>
                    <a:pt x="11060" y="4981"/>
                    <a:pt x="11067" y="4982"/>
                    <a:pt x="11070" y="4982"/>
                  </a:cubicBezTo>
                  <a:cubicBezTo>
                    <a:pt x="11078" y="4982"/>
                    <a:pt x="11070" y="4974"/>
                    <a:pt x="11062" y="4966"/>
                  </a:cubicBezTo>
                  <a:cubicBezTo>
                    <a:pt x="11050" y="4954"/>
                    <a:pt x="11050" y="4942"/>
                    <a:pt x="11062" y="4942"/>
                  </a:cubicBezTo>
                  <a:cubicBezTo>
                    <a:pt x="11062" y="4942"/>
                    <a:pt x="11062" y="4930"/>
                    <a:pt x="11062" y="4930"/>
                  </a:cubicBezTo>
                  <a:cubicBezTo>
                    <a:pt x="11050" y="4930"/>
                    <a:pt x="11014" y="4906"/>
                    <a:pt x="11002" y="4906"/>
                  </a:cubicBezTo>
                  <a:cubicBezTo>
                    <a:pt x="11019" y="4898"/>
                    <a:pt x="11024" y="4889"/>
                    <a:pt x="11046" y="4889"/>
                  </a:cubicBezTo>
                  <a:cubicBezTo>
                    <a:pt x="11056" y="4889"/>
                    <a:pt x="11068" y="4891"/>
                    <a:pt x="11085" y="4894"/>
                  </a:cubicBezTo>
                  <a:cubicBezTo>
                    <a:pt x="11097" y="4906"/>
                    <a:pt x="11121" y="4918"/>
                    <a:pt x="11121" y="4918"/>
                  </a:cubicBezTo>
                  <a:cubicBezTo>
                    <a:pt x="11133" y="4918"/>
                    <a:pt x="11109" y="4894"/>
                    <a:pt x="11085" y="4882"/>
                  </a:cubicBezTo>
                  <a:cubicBezTo>
                    <a:pt x="11085" y="4870"/>
                    <a:pt x="11085" y="4870"/>
                    <a:pt x="11085" y="4870"/>
                  </a:cubicBezTo>
                  <a:cubicBezTo>
                    <a:pt x="11097" y="4882"/>
                    <a:pt x="11121" y="4882"/>
                    <a:pt x="11121" y="4882"/>
                  </a:cubicBezTo>
                  <a:cubicBezTo>
                    <a:pt x="11129" y="4882"/>
                    <a:pt x="11132" y="4887"/>
                    <a:pt x="11133" y="4887"/>
                  </a:cubicBezTo>
                  <a:cubicBezTo>
                    <a:pt x="11133" y="4887"/>
                    <a:pt x="11133" y="4886"/>
                    <a:pt x="11133" y="4882"/>
                  </a:cubicBezTo>
                  <a:cubicBezTo>
                    <a:pt x="11097" y="4858"/>
                    <a:pt x="11133" y="4858"/>
                    <a:pt x="11109" y="4835"/>
                  </a:cubicBezTo>
                  <a:lnTo>
                    <a:pt x="11109" y="4835"/>
                  </a:lnTo>
                  <a:cubicBezTo>
                    <a:pt x="11109" y="4835"/>
                    <a:pt x="11097" y="4846"/>
                    <a:pt x="11097" y="4846"/>
                  </a:cubicBezTo>
                  <a:cubicBezTo>
                    <a:pt x="11077" y="4826"/>
                    <a:pt x="11056" y="4796"/>
                    <a:pt x="11066" y="4796"/>
                  </a:cubicBezTo>
                  <a:cubicBezTo>
                    <a:pt x="11068" y="4796"/>
                    <a:pt x="11070" y="4797"/>
                    <a:pt x="11073" y="4799"/>
                  </a:cubicBezTo>
                  <a:cubicBezTo>
                    <a:pt x="11097" y="4835"/>
                    <a:pt x="11133" y="4823"/>
                    <a:pt x="11133" y="4846"/>
                  </a:cubicBezTo>
                  <a:cubicBezTo>
                    <a:pt x="11143" y="4850"/>
                    <a:pt x="11149" y="4852"/>
                    <a:pt x="11151" y="4852"/>
                  </a:cubicBezTo>
                  <a:cubicBezTo>
                    <a:pt x="11164" y="4852"/>
                    <a:pt x="11101" y="4811"/>
                    <a:pt x="11121" y="4811"/>
                  </a:cubicBezTo>
                  <a:lnTo>
                    <a:pt x="11121" y="4811"/>
                  </a:lnTo>
                  <a:lnTo>
                    <a:pt x="11145" y="4823"/>
                  </a:lnTo>
                  <a:cubicBezTo>
                    <a:pt x="11181" y="4846"/>
                    <a:pt x="11157" y="4846"/>
                    <a:pt x="11169" y="4846"/>
                  </a:cubicBezTo>
                  <a:cubicBezTo>
                    <a:pt x="11193" y="4870"/>
                    <a:pt x="11157" y="4882"/>
                    <a:pt x="11181" y="4918"/>
                  </a:cubicBezTo>
                  <a:lnTo>
                    <a:pt x="11216" y="4894"/>
                  </a:lnTo>
                  <a:cubicBezTo>
                    <a:pt x="11204" y="4835"/>
                    <a:pt x="11276" y="4823"/>
                    <a:pt x="11228" y="4739"/>
                  </a:cubicBezTo>
                  <a:lnTo>
                    <a:pt x="11228" y="4739"/>
                  </a:lnTo>
                  <a:cubicBezTo>
                    <a:pt x="11228" y="4751"/>
                    <a:pt x="11228" y="4751"/>
                    <a:pt x="11228" y="4751"/>
                  </a:cubicBezTo>
                  <a:cubicBezTo>
                    <a:pt x="11228" y="4739"/>
                    <a:pt x="11228" y="4739"/>
                    <a:pt x="11216" y="4727"/>
                  </a:cubicBezTo>
                  <a:lnTo>
                    <a:pt x="11216" y="4739"/>
                  </a:lnTo>
                  <a:lnTo>
                    <a:pt x="11204" y="4715"/>
                  </a:lnTo>
                  <a:lnTo>
                    <a:pt x="11204" y="4715"/>
                  </a:lnTo>
                  <a:cubicBezTo>
                    <a:pt x="11222" y="4721"/>
                    <a:pt x="11234" y="4721"/>
                    <a:pt x="11246" y="4721"/>
                  </a:cubicBezTo>
                  <a:cubicBezTo>
                    <a:pt x="11258" y="4721"/>
                    <a:pt x="11270" y="4721"/>
                    <a:pt x="11288" y="4727"/>
                  </a:cubicBezTo>
                  <a:cubicBezTo>
                    <a:pt x="11252" y="4715"/>
                    <a:pt x="11252" y="4715"/>
                    <a:pt x="11228" y="4704"/>
                  </a:cubicBezTo>
                  <a:cubicBezTo>
                    <a:pt x="11204" y="4680"/>
                    <a:pt x="11193" y="4668"/>
                    <a:pt x="11204" y="4668"/>
                  </a:cubicBezTo>
                  <a:lnTo>
                    <a:pt x="11204" y="4668"/>
                  </a:lnTo>
                  <a:cubicBezTo>
                    <a:pt x="11228" y="4680"/>
                    <a:pt x="11228" y="4692"/>
                    <a:pt x="11252" y="4692"/>
                  </a:cubicBezTo>
                  <a:cubicBezTo>
                    <a:pt x="11240" y="4692"/>
                    <a:pt x="11228" y="4668"/>
                    <a:pt x="11228" y="4668"/>
                  </a:cubicBezTo>
                  <a:lnTo>
                    <a:pt x="11228" y="4668"/>
                  </a:lnTo>
                  <a:cubicBezTo>
                    <a:pt x="11240" y="4668"/>
                    <a:pt x="11252" y="4668"/>
                    <a:pt x="11276" y="4680"/>
                  </a:cubicBezTo>
                  <a:cubicBezTo>
                    <a:pt x="11276" y="4684"/>
                    <a:pt x="11275" y="4685"/>
                    <a:pt x="11273" y="4685"/>
                  </a:cubicBezTo>
                  <a:cubicBezTo>
                    <a:pt x="11269" y="4685"/>
                    <a:pt x="11264" y="4680"/>
                    <a:pt x="11264" y="4680"/>
                  </a:cubicBezTo>
                  <a:lnTo>
                    <a:pt x="11264" y="4680"/>
                  </a:lnTo>
                  <a:cubicBezTo>
                    <a:pt x="11264" y="4692"/>
                    <a:pt x="11288" y="4680"/>
                    <a:pt x="11300" y="4704"/>
                  </a:cubicBezTo>
                  <a:lnTo>
                    <a:pt x="11300" y="4692"/>
                  </a:lnTo>
                  <a:cubicBezTo>
                    <a:pt x="11324" y="4704"/>
                    <a:pt x="11335" y="4715"/>
                    <a:pt x="11347" y="4727"/>
                  </a:cubicBezTo>
                  <a:cubicBezTo>
                    <a:pt x="11347" y="4692"/>
                    <a:pt x="11300" y="4644"/>
                    <a:pt x="11288" y="4620"/>
                  </a:cubicBezTo>
                  <a:lnTo>
                    <a:pt x="11288" y="4620"/>
                  </a:lnTo>
                  <a:cubicBezTo>
                    <a:pt x="11296" y="4629"/>
                    <a:pt x="11328" y="4648"/>
                    <a:pt x="11338" y="4656"/>
                  </a:cubicBezTo>
                  <a:lnTo>
                    <a:pt x="11338" y="4656"/>
                  </a:lnTo>
                  <a:cubicBezTo>
                    <a:pt x="11350" y="4652"/>
                    <a:pt x="11324" y="4621"/>
                    <a:pt x="11314" y="4595"/>
                  </a:cubicBezTo>
                  <a:lnTo>
                    <a:pt x="11314" y="4595"/>
                  </a:lnTo>
                  <a:cubicBezTo>
                    <a:pt x="11360" y="4572"/>
                    <a:pt x="11396" y="4537"/>
                    <a:pt x="11466" y="4537"/>
                  </a:cubicBezTo>
                  <a:lnTo>
                    <a:pt x="11419" y="4489"/>
                  </a:lnTo>
                  <a:lnTo>
                    <a:pt x="11466" y="4501"/>
                  </a:lnTo>
                  <a:cubicBezTo>
                    <a:pt x="11526" y="4477"/>
                    <a:pt x="11514" y="4430"/>
                    <a:pt x="11526" y="4382"/>
                  </a:cubicBezTo>
                  <a:cubicBezTo>
                    <a:pt x="11526" y="4376"/>
                    <a:pt x="11528" y="4374"/>
                    <a:pt x="11532" y="4374"/>
                  </a:cubicBezTo>
                  <a:cubicBezTo>
                    <a:pt x="11543" y="4374"/>
                    <a:pt x="11568" y="4394"/>
                    <a:pt x="11585" y="4394"/>
                  </a:cubicBezTo>
                  <a:cubicBezTo>
                    <a:pt x="11609" y="4382"/>
                    <a:pt x="11550" y="4334"/>
                    <a:pt x="11562" y="4299"/>
                  </a:cubicBezTo>
                  <a:lnTo>
                    <a:pt x="11562" y="4299"/>
                  </a:lnTo>
                  <a:cubicBezTo>
                    <a:pt x="11572" y="4309"/>
                    <a:pt x="11600" y="4337"/>
                    <a:pt x="11615" y="4337"/>
                  </a:cubicBezTo>
                  <a:cubicBezTo>
                    <a:pt x="11617" y="4337"/>
                    <a:pt x="11620" y="4336"/>
                    <a:pt x="11621" y="4334"/>
                  </a:cubicBezTo>
                  <a:cubicBezTo>
                    <a:pt x="11609" y="4323"/>
                    <a:pt x="11585" y="4311"/>
                    <a:pt x="11597" y="4311"/>
                  </a:cubicBezTo>
                  <a:lnTo>
                    <a:pt x="11609" y="4323"/>
                  </a:lnTo>
                  <a:cubicBezTo>
                    <a:pt x="11616" y="4325"/>
                    <a:pt x="11621" y="4326"/>
                    <a:pt x="11624" y="4326"/>
                  </a:cubicBezTo>
                  <a:cubicBezTo>
                    <a:pt x="11638" y="4326"/>
                    <a:pt x="11626" y="4308"/>
                    <a:pt x="11645" y="4299"/>
                  </a:cubicBezTo>
                  <a:cubicBezTo>
                    <a:pt x="11657" y="4275"/>
                    <a:pt x="11633" y="4239"/>
                    <a:pt x="11597" y="4180"/>
                  </a:cubicBezTo>
                  <a:cubicBezTo>
                    <a:pt x="11599" y="4176"/>
                    <a:pt x="11602" y="4174"/>
                    <a:pt x="11605" y="4174"/>
                  </a:cubicBezTo>
                  <a:cubicBezTo>
                    <a:pt x="11621" y="4174"/>
                    <a:pt x="11647" y="4215"/>
                    <a:pt x="11657" y="4215"/>
                  </a:cubicBezTo>
                  <a:cubicBezTo>
                    <a:pt x="11633" y="4215"/>
                    <a:pt x="11657" y="4239"/>
                    <a:pt x="11681" y="4251"/>
                  </a:cubicBezTo>
                  <a:cubicBezTo>
                    <a:pt x="11672" y="4243"/>
                    <a:pt x="11670" y="4229"/>
                    <a:pt x="11681" y="4229"/>
                  </a:cubicBezTo>
                  <a:cubicBezTo>
                    <a:pt x="11686" y="4229"/>
                    <a:pt x="11693" y="4232"/>
                    <a:pt x="11705" y="4239"/>
                  </a:cubicBezTo>
                  <a:cubicBezTo>
                    <a:pt x="11716" y="4227"/>
                    <a:pt x="11716" y="4227"/>
                    <a:pt x="11693" y="4192"/>
                  </a:cubicBezTo>
                  <a:lnTo>
                    <a:pt x="11693" y="4192"/>
                  </a:lnTo>
                  <a:cubicBezTo>
                    <a:pt x="11697" y="4201"/>
                    <a:pt x="11696" y="4205"/>
                    <a:pt x="11693" y="4205"/>
                  </a:cubicBezTo>
                  <a:cubicBezTo>
                    <a:pt x="11688" y="4205"/>
                    <a:pt x="11676" y="4194"/>
                    <a:pt x="11669" y="4180"/>
                  </a:cubicBezTo>
                  <a:cubicBezTo>
                    <a:pt x="11682" y="4180"/>
                    <a:pt x="11688" y="4172"/>
                    <a:pt x="11700" y="4172"/>
                  </a:cubicBezTo>
                  <a:cubicBezTo>
                    <a:pt x="11708" y="4172"/>
                    <a:pt x="11720" y="4176"/>
                    <a:pt x="11740" y="4192"/>
                  </a:cubicBezTo>
                  <a:cubicBezTo>
                    <a:pt x="11764" y="4132"/>
                    <a:pt x="11812" y="4084"/>
                    <a:pt x="11847" y="4025"/>
                  </a:cubicBezTo>
                  <a:cubicBezTo>
                    <a:pt x="11839" y="4016"/>
                    <a:pt x="11835" y="4014"/>
                    <a:pt x="11833" y="4014"/>
                  </a:cubicBezTo>
                  <a:cubicBezTo>
                    <a:pt x="11830" y="4014"/>
                    <a:pt x="11830" y="4017"/>
                    <a:pt x="11829" y="4017"/>
                  </a:cubicBezTo>
                  <a:cubicBezTo>
                    <a:pt x="11828" y="4017"/>
                    <a:pt x="11826" y="4016"/>
                    <a:pt x="11824" y="4013"/>
                  </a:cubicBezTo>
                  <a:cubicBezTo>
                    <a:pt x="11812" y="3995"/>
                    <a:pt x="11818" y="3995"/>
                    <a:pt x="11824" y="3995"/>
                  </a:cubicBezTo>
                  <a:cubicBezTo>
                    <a:pt x="11830" y="3995"/>
                    <a:pt x="11835" y="3995"/>
                    <a:pt x="11824" y="3977"/>
                  </a:cubicBezTo>
                  <a:lnTo>
                    <a:pt x="11824" y="3977"/>
                  </a:lnTo>
                  <a:lnTo>
                    <a:pt x="11847" y="4001"/>
                  </a:lnTo>
                  <a:cubicBezTo>
                    <a:pt x="11859" y="3989"/>
                    <a:pt x="11824" y="3942"/>
                    <a:pt x="11812" y="3906"/>
                  </a:cubicBezTo>
                  <a:lnTo>
                    <a:pt x="11812" y="3906"/>
                  </a:lnTo>
                  <a:cubicBezTo>
                    <a:pt x="11835" y="3930"/>
                    <a:pt x="11847" y="3918"/>
                    <a:pt x="11859" y="3942"/>
                  </a:cubicBezTo>
                  <a:cubicBezTo>
                    <a:pt x="11859" y="3941"/>
                    <a:pt x="11860" y="3940"/>
                    <a:pt x="11862" y="3940"/>
                  </a:cubicBezTo>
                  <a:cubicBezTo>
                    <a:pt x="11876" y="3940"/>
                    <a:pt x="11956" y="3982"/>
                    <a:pt x="11968" y="3982"/>
                  </a:cubicBezTo>
                  <a:cubicBezTo>
                    <a:pt x="11970" y="3982"/>
                    <a:pt x="11970" y="3981"/>
                    <a:pt x="11966" y="3977"/>
                  </a:cubicBezTo>
                  <a:lnTo>
                    <a:pt x="11847" y="3906"/>
                  </a:lnTo>
                  <a:cubicBezTo>
                    <a:pt x="11839" y="3906"/>
                    <a:pt x="11842" y="3900"/>
                    <a:pt x="11841" y="3896"/>
                  </a:cubicBezTo>
                  <a:lnTo>
                    <a:pt x="11841" y="3896"/>
                  </a:lnTo>
                  <a:cubicBezTo>
                    <a:pt x="11864" y="3906"/>
                    <a:pt x="11895" y="3906"/>
                    <a:pt x="11895" y="3906"/>
                  </a:cubicBezTo>
                  <a:cubicBezTo>
                    <a:pt x="11931" y="3930"/>
                    <a:pt x="11919" y="3930"/>
                    <a:pt x="11919" y="3942"/>
                  </a:cubicBezTo>
                  <a:cubicBezTo>
                    <a:pt x="11943" y="3959"/>
                    <a:pt x="11952" y="3959"/>
                    <a:pt x="11960" y="3959"/>
                  </a:cubicBezTo>
                  <a:cubicBezTo>
                    <a:pt x="11969" y="3959"/>
                    <a:pt x="11978" y="3959"/>
                    <a:pt x="12002" y="3977"/>
                  </a:cubicBezTo>
                  <a:cubicBezTo>
                    <a:pt x="12002" y="3965"/>
                    <a:pt x="11978" y="3965"/>
                    <a:pt x="11955" y="3942"/>
                  </a:cubicBezTo>
                  <a:cubicBezTo>
                    <a:pt x="11944" y="3921"/>
                    <a:pt x="11916" y="3892"/>
                    <a:pt x="11932" y="3892"/>
                  </a:cubicBezTo>
                  <a:cubicBezTo>
                    <a:pt x="11934" y="3892"/>
                    <a:pt x="11938" y="3892"/>
                    <a:pt x="11943" y="3894"/>
                  </a:cubicBezTo>
                  <a:lnTo>
                    <a:pt x="11907" y="3846"/>
                  </a:lnTo>
                  <a:lnTo>
                    <a:pt x="11907" y="3846"/>
                  </a:lnTo>
                  <a:cubicBezTo>
                    <a:pt x="11923" y="3854"/>
                    <a:pt x="11929" y="3857"/>
                    <a:pt x="11932" y="3857"/>
                  </a:cubicBezTo>
                  <a:cubicBezTo>
                    <a:pt x="11936" y="3857"/>
                    <a:pt x="11923" y="3846"/>
                    <a:pt x="11931" y="3846"/>
                  </a:cubicBezTo>
                  <a:lnTo>
                    <a:pt x="11931" y="3846"/>
                  </a:lnTo>
                  <a:lnTo>
                    <a:pt x="11955" y="3858"/>
                  </a:lnTo>
                  <a:lnTo>
                    <a:pt x="11990" y="3858"/>
                  </a:lnTo>
                  <a:cubicBezTo>
                    <a:pt x="12008" y="3870"/>
                    <a:pt x="12005" y="3870"/>
                    <a:pt x="12002" y="3870"/>
                  </a:cubicBezTo>
                  <a:cubicBezTo>
                    <a:pt x="11999" y="3870"/>
                    <a:pt x="11996" y="3870"/>
                    <a:pt x="12014" y="3882"/>
                  </a:cubicBezTo>
                  <a:lnTo>
                    <a:pt x="12026" y="3882"/>
                  </a:lnTo>
                  <a:cubicBezTo>
                    <a:pt x="12002" y="3870"/>
                    <a:pt x="11990" y="3846"/>
                    <a:pt x="11978" y="3846"/>
                  </a:cubicBezTo>
                  <a:cubicBezTo>
                    <a:pt x="11943" y="3811"/>
                    <a:pt x="11907" y="3775"/>
                    <a:pt x="11931" y="3763"/>
                  </a:cubicBezTo>
                  <a:lnTo>
                    <a:pt x="11931" y="3763"/>
                  </a:lnTo>
                  <a:cubicBezTo>
                    <a:pt x="11966" y="3775"/>
                    <a:pt x="11955" y="3799"/>
                    <a:pt x="11990" y="3811"/>
                  </a:cubicBezTo>
                  <a:cubicBezTo>
                    <a:pt x="12026" y="3799"/>
                    <a:pt x="11919" y="3715"/>
                    <a:pt x="11931" y="3703"/>
                  </a:cubicBezTo>
                  <a:cubicBezTo>
                    <a:pt x="11955" y="3703"/>
                    <a:pt x="11919" y="3680"/>
                    <a:pt x="11931" y="3656"/>
                  </a:cubicBezTo>
                  <a:lnTo>
                    <a:pt x="11931" y="3656"/>
                  </a:lnTo>
                  <a:cubicBezTo>
                    <a:pt x="11955" y="3680"/>
                    <a:pt x="11966" y="3668"/>
                    <a:pt x="11990" y="3680"/>
                  </a:cubicBezTo>
                  <a:lnTo>
                    <a:pt x="12014" y="3703"/>
                  </a:lnTo>
                  <a:cubicBezTo>
                    <a:pt x="12014" y="3697"/>
                    <a:pt x="12017" y="3695"/>
                    <a:pt x="12023" y="3695"/>
                  </a:cubicBezTo>
                  <a:cubicBezTo>
                    <a:pt x="12029" y="3695"/>
                    <a:pt x="12038" y="3697"/>
                    <a:pt x="12050" y="3703"/>
                  </a:cubicBezTo>
                  <a:cubicBezTo>
                    <a:pt x="12014" y="3680"/>
                    <a:pt x="12026" y="3656"/>
                    <a:pt x="12014" y="3632"/>
                  </a:cubicBezTo>
                  <a:lnTo>
                    <a:pt x="11990" y="3620"/>
                  </a:lnTo>
                  <a:cubicBezTo>
                    <a:pt x="11990" y="3596"/>
                    <a:pt x="11978" y="3572"/>
                    <a:pt x="11990" y="3572"/>
                  </a:cubicBezTo>
                  <a:cubicBezTo>
                    <a:pt x="11990" y="3549"/>
                    <a:pt x="11966" y="3537"/>
                    <a:pt x="11943" y="3501"/>
                  </a:cubicBezTo>
                  <a:lnTo>
                    <a:pt x="11943" y="3501"/>
                  </a:lnTo>
                  <a:cubicBezTo>
                    <a:pt x="11966" y="3513"/>
                    <a:pt x="12002" y="3537"/>
                    <a:pt x="12038" y="3561"/>
                  </a:cubicBezTo>
                  <a:cubicBezTo>
                    <a:pt x="12030" y="3557"/>
                    <a:pt x="12025" y="3555"/>
                    <a:pt x="12021" y="3555"/>
                  </a:cubicBezTo>
                  <a:cubicBezTo>
                    <a:pt x="12013" y="3555"/>
                    <a:pt x="12010" y="3561"/>
                    <a:pt x="12002" y="3561"/>
                  </a:cubicBezTo>
                  <a:cubicBezTo>
                    <a:pt x="12014" y="3596"/>
                    <a:pt x="12074" y="3656"/>
                    <a:pt x="12038" y="3668"/>
                  </a:cubicBezTo>
                  <a:cubicBezTo>
                    <a:pt x="12059" y="3685"/>
                    <a:pt x="12068" y="3691"/>
                    <a:pt x="12070" y="3691"/>
                  </a:cubicBezTo>
                  <a:cubicBezTo>
                    <a:pt x="12077" y="3691"/>
                    <a:pt x="12048" y="3656"/>
                    <a:pt x="12074" y="3656"/>
                  </a:cubicBezTo>
                  <a:cubicBezTo>
                    <a:pt x="12074" y="3668"/>
                    <a:pt x="12074" y="3668"/>
                    <a:pt x="12086" y="3668"/>
                  </a:cubicBezTo>
                  <a:cubicBezTo>
                    <a:pt x="12086" y="3680"/>
                    <a:pt x="12086" y="3703"/>
                    <a:pt x="12121" y="3727"/>
                  </a:cubicBezTo>
                  <a:cubicBezTo>
                    <a:pt x="12132" y="3707"/>
                    <a:pt x="12080" y="3677"/>
                    <a:pt x="12088" y="3677"/>
                  </a:cubicBezTo>
                  <a:lnTo>
                    <a:pt x="12088" y="3677"/>
                  </a:lnTo>
                  <a:cubicBezTo>
                    <a:pt x="12090" y="3677"/>
                    <a:pt x="12093" y="3678"/>
                    <a:pt x="12097" y="3680"/>
                  </a:cubicBezTo>
                  <a:cubicBezTo>
                    <a:pt x="12093" y="3668"/>
                    <a:pt x="12099" y="3664"/>
                    <a:pt x="12108" y="3664"/>
                  </a:cubicBezTo>
                  <a:cubicBezTo>
                    <a:pt x="12125" y="3664"/>
                    <a:pt x="12157" y="3680"/>
                    <a:pt x="12157" y="3680"/>
                  </a:cubicBezTo>
                  <a:cubicBezTo>
                    <a:pt x="12145" y="3656"/>
                    <a:pt x="12086" y="3608"/>
                    <a:pt x="12109" y="3596"/>
                  </a:cubicBezTo>
                  <a:lnTo>
                    <a:pt x="12109" y="3596"/>
                  </a:lnTo>
                  <a:lnTo>
                    <a:pt x="12145" y="3632"/>
                  </a:lnTo>
                  <a:cubicBezTo>
                    <a:pt x="12157" y="3620"/>
                    <a:pt x="12086" y="3584"/>
                    <a:pt x="12097" y="3572"/>
                  </a:cubicBezTo>
                  <a:cubicBezTo>
                    <a:pt x="12097" y="3572"/>
                    <a:pt x="12071" y="3546"/>
                    <a:pt x="12064" y="3546"/>
                  </a:cubicBezTo>
                  <a:cubicBezTo>
                    <a:pt x="12062" y="3546"/>
                    <a:pt x="12062" y="3547"/>
                    <a:pt x="12062" y="3549"/>
                  </a:cubicBezTo>
                  <a:cubicBezTo>
                    <a:pt x="12038" y="3525"/>
                    <a:pt x="12050" y="3513"/>
                    <a:pt x="12062" y="3501"/>
                  </a:cubicBezTo>
                  <a:cubicBezTo>
                    <a:pt x="12062" y="3501"/>
                    <a:pt x="12050" y="3501"/>
                    <a:pt x="12038" y="3489"/>
                  </a:cubicBezTo>
                  <a:cubicBezTo>
                    <a:pt x="12034" y="3488"/>
                    <a:pt x="12031" y="3487"/>
                    <a:pt x="12029" y="3487"/>
                  </a:cubicBezTo>
                  <a:cubicBezTo>
                    <a:pt x="12016" y="3487"/>
                    <a:pt x="12032" y="3508"/>
                    <a:pt x="12021" y="3508"/>
                  </a:cubicBezTo>
                  <a:cubicBezTo>
                    <a:pt x="12018" y="3508"/>
                    <a:pt x="12012" y="3506"/>
                    <a:pt x="12002" y="3501"/>
                  </a:cubicBezTo>
                  <a:lnTo>
                    <a:pt x="12002" y="3501"/>
                  </a:lnTo>
                  <a:lnTo>
                    <a:pt x="12038" y="3537"/>
                  </a:lnTo>
                  <a:cubicBezTo>
                    <a:pt x="12014" y="3537"/>
                    <a:pt x="11978" y="3513"/>
                    <a:pt x="11966" y="3501"/>
                  </a:cubicBezTo>
                  <a:cubicBezTo>
                    <a:pt x="11943" y="3489"/>
                    <a:pt x="11939" y="3486"/>
                    <a:pt x="11942" y="3486"/>
                  </a:cubicBezTo>
                  <a:cubicBezTo>
                    <a:pt x="11944" y="3486"/>
                    <a:pt x="11951" y="3488"/>
                    <a:pt x="11956" y="3488"/>
                  </a:cubicBezTo>
                  <a:cubicBezTo>
                    <a:pt x="11964" y="3488"/>
                    <a:pt x="11966" y="3484"/>
                    <a:pt x="11943" y="3465"/>
                  </a:cubicBezTo>
                  <a:lnTo>
                    <a:pt x="11943" y="3477"/>
                  </a:lnTo>
                  <a:cubicBezTo>
                    <a:pt x="11895" y="3453"/>
                    <a:pt x="11919" y="3430"/>
                    <a:pt x="11931" y="3430"/>
                  </a:cubicBezTo>
                  <a:cubicBezTo>
                    <a:pt x="11955" y="3430"/>
                    <a:pt x="11966" y="3430"/>
                    <a:pt x="12002" y="3442"/>
                  </a:cubicBezTo>
                  <a:lnTo>
                    <a:pt x="12002" y="3465"/>
                  </a:lnTo>
                  <a:cubicBezTo>
                    <a:pt x="12007" y="3467"/>
                    <a:pt x="12011" y="3468"/>
                    <a:pt x="12013" y="3468"/>
                  </a:cubicBezTo>
                  <a:cubicBezTo>
                    <a:pt x="12029" y="3468"/>
                    <a:pt x="12004" y="3440"/>
                    <a:pt x="12014" y="3430"/>
                  </a:cubicBezTo>
                  <a:lnTo>
                    <a:pt x="12014" y="3430"/>
                  </a:lnTo>
                  <a:cubicBezTo>
                    <a:pt x="12014" y="3430"/>
                    <a:pt x="12014" y="3430"/>
                    <a:pt x="12026" y="3442"/>
                  </a:cubicBezTo>
                  <a:cubicBezTo>
                    <a:pt x="12038" y="3430"/>
                    <a:pt x="12026" y="3406"/>
                    <a:pt x="12038" y="3406"/>
                  </a:cubicBezTo>
                  <a:lnTo>
                    <a:pt x="12014" y="3394"/>
                  </a:lnTo>
                  <a:lnTo>
                    <a:pt x="12026" y="3406"/>
                  </a:lnTo>
                  <a:cubicBezTo>
                    <a:pt x="12014" y="3406"/>
                    <a:pt x="11990" y="3406"/>
                    <a:pt x="11978" y="3382"/>
                  </a:cubicBezTo>
                  <a:cubicBezTo>
                    <a:pt x="11975" y="3376"/>
                    <a:pt x="11977" y="3374"/>
                    <a:pt x="11981" y="3374"/>
                  </a:cubicBezTo>
                  <a:cubicBezTo>
                    <a:pt x="11993" y="3374"/>
                    <a:pt x="12032" y="3397"/>
                    <a:pt x="12050" y="3406"/>
                  </a:cubicBezTo>
                  <a:cubicBezTo>
                    <a:pt x="12097" y="3442"/>
                    <a:pt x="12038" y="3418"/>
                    <a:pt x="12050" y="3442"/>
                  </a:cubicBezTo>
                  <a:cubicBezTo>
                    <a:pt x="12060" y="3446"/>
                    <a:pt x="12066" y="3448"/>
                    <a:pt x="12070" y="3448"/>
                  </a:cubicBezTo>
                  <a:cubicBezTo>
                    <a:pt x="12084" y="3448"/>
                    <a:pt x="12075" y="3428"/>
                    <a:pt x="12096" y="3428"/>
                  </a:cubicBezTo>
                  <a:cubicBezTo>
                    <a:pt x="12100" y="3428"/>
                    <a:pt x="12104" y="3428"/>
                    <a:pt x="12109" y="3430"/>
                  </a:cubicBezTo>
                  <a:cubicBezTo>
                    <a:pt x="12145" y="3465"/>
                    <a:pt x="12086" y="3442"/>
                    <a:pt x="12133" y="3477"/>
                  </a:cubicBezTo>
                  <a:cubicBezTo>
                    <a:pt x="12145" y="3465"/>
                    <a:pt x="12121" y="3442"/>
                    <a:pt x="12133" y="3442"/>
                  </a:cubicBezTo>
                  <a:lnTo>
                    <a:pt x="12133" y="3442"/>
                  </a:lnTo>
                  <a:cubicBezTo>
                    <a:pt x="12157" y="3453"/>
                    <a:pt x="12157" y="3465"/>
                    <a:pt x="12181" y="3489"/>
                  </a:cubicBezTo>
                  <a:lnTo>
                    <a:pt x="12205" y="3489"/>
                  </a:lnTo>
                  <a:cubicBezTo>
                    <a:pt x="12193" y="3513"/>
                    <a:pt x="12264" y="3525"/>
                    <a:pt x="12264" y="3549"/>
                  </a:cubicBezTo>
                  <a:cubicBezTo>
                    <a:pt x="12267" y="3550"/>
                    <a:pt x="12268" y="3551"/>
                    <a:pt x="12269" y="3551"/>
                  </a:cubicBezTo>
                  <a:cubicBezTo>
                    <a:pt x="12275" y="3551"/>
                    <a:pt x="12243" y="3523"/>
                    <a:pt x="12255" y="3523"/>
                  </a:cubicBezTo>
                  <a:cubicBezTo>
                    <a:pt x="12257" y="3523"/>
                    <a:pt x="12260" y="3524"/>
                    <a:pt x="12264" y="3525"/>
                  </a:cubicBezTo>
                  <a:cubicBezTo>
                    <a:pt x="12240" y="3513"/>
                    <a:pt x="12205" y="3489"/>
                    <a:pt x="12193" y="3477"/>
                  </a:cubicBezTo>
                  <a:lnTo>
                    <a:pt x="12216" y="3465"/>
                  </a:lnTo>
                  <a:cubicBezTo>
                    <a:pt x="12222" y="3468"/>
                    <a:pt x="12227" y="3472"/>
                    <a:pt x="12231" y="3477"/>
                  </a:cubicBezTo>
                  <a:lnTo>
                    <a:pt x="12231" y="3477"/>
                  </a:lnTo>
                  <a:cubicBezTo>
                    <a:pt x="12245" y="3472"/>
                    <a:pt x="12180" y="3428"/>
                    <a:pt x="12169" y="3406"/>
                  </a:cubicBezTo>
                  <a:cubicBezTo>
                    <a:pt x="12169" y="3400"/>
                    <a:pt x="12172" y="3397"/>
                    <a:pt x="12176" y="3397"/>
                  </a:cubicBezTo>
                  <a:cubicBezTo>
                    <a:pt x="12181" y="3397"/>
                    <a:pt x="12187" y="3400"/>
                    <a:pt x="12193" y="3406"/>
                  </a:cubicBezTo>
                  <a:cubicBezTo>
                    <a:pt x="12169" y="3358"/>
                    <a:pt x="12181" y="3334"/>
                    <a:pt x="12157" y="3287"/>
                  </a:cubicBezTo>
                  <a:lnTo>
                    <a:pt x="12157" y="3287"/>
                  </a:lnTo>
                  <a:cubicBezTo>
                    <a:pt x="12181" y="3322"/>
                    <a:pt x="12205" y="3322"/>
                    <a:pt x="12228" y="3334"/>
                  </a:cubicBezTo>
                  <a:cubicBezTo>
                    <a:pt x="12228" y="3346"/>
                    <a:pt x="12276" y="3382"/>
                    <a:pt x="12300" y="3394"/>
                  </a:cubicBezTo>
                  <a:cubicBezTo>
                    <a:pt x="12300" y="3382"/>
                    <a:pt x="12264" y="3346"/>
                    <a:pt x="12240" y="3346"/>
                  </a:cubicBezTo>
                  <a:cubicBezTo>
                    <a:pt x="12261" y="3346"/>
                    <a:pt x="12229" y="3320"/>
                    <a:pt x="12242" y="3320"/>
                  </a:cubicBezTo>
                  <a:cubicBezTo>
                    <a:pt x="12244" y="3320"/>
                    <a:pt x="12247" y="3321"/>
                    <a:pt x="12252" y="3322"/>
                  </a:cubicBezTo>
                  <a:cubicBezTo>
                    <a:pt x="12276" y="3322"/>
                    <a:pt x="12300" y="3358"/>
                    <a:pt x="12312" y="3370"/>
                  </a:cubicBezTo>
                  <a:cubicBezTo>
                    <a:pt x="12324" y="3358"/>
                    <a:pt x="12264" y="3322"/>
                    <a:pt x="12288" y="3322"/>
                  </a:cubicBezTo>
                  <a:cubicBezTo>
                    <a:pt x="12288" y="3322"/>
                    <a:pt x="12288" y="3322"/>
                    <a:pt x="12300" y="3334"/>
                  </a:cubicBezTo>
                  <a:cubicBezTo>
                    <a:pt x="12312" y="3334"/>
                    <a:pt x="12300" y="3311"/>
                    <a:pt x="12276" y="3287"/>
                  </a:cubicBezTo>
                  <a:lnTo>
                    <a:pt x="12276" y="3287"/>
                  </a:lnTo>
                  <a:cubicBezTo>
                    <a:pt x="12291" y="3296"/>
                    <a:pt x="12299" y="3299"/>
                    <a:pt x="12304" y="3299"/>
                  </a:cubicBezTo>
                  <a:cubicBezTo>
                    <a:pt x="12314" y="3299"/>
                    <a:pt x="12310" y="3287"/>
                    <a:pt x="12320" y="3287"/>
                  </a:cubicBezTo>
                  <a:cubicBezTo>
                    <a:pt x="12324" y="3287"/>
                    <a:pt x="12333" y="3290"/>
                    <a:pt x="12347" y="3299"/>
                  </a:cubicBezTo>
                  <a:cubicBezTo>
                    <a:pt x="12336" y="3275"/>
                    <a:pt x="12312" y="3287"/>
                    <a:pt x="12288" y="3263"/>
                  </a:cubicBezTo>
                  <a:cubicBezTo>
                    <a:pt x="12276" y="3239"/>
                    <a:pt x="12300" y="3239"/>
                    <a:pt x="12312" y="3239"/>
                  </a:cubicBezTo>
                  <a:cubicBezTo>
                    <a:pt x="12312" y="3251"/>
                    <a:pt x="12324" y="3263"/>
                    <a:pt x="12312" y="3263"/>
                  </a:cubicBezTo>
                  <a:lnTo>
                    <a:pt x="12359" y="3287"/>
                  </a:lnTo>
                  <a:cubicBezTo>
                    <a:pt x="12395" y="3275"/>
                    <a:pt x="12276" y="3203"/>
                    <a:pt x="12324" y="3203"/>
                  </a:cubicBezTo>
                  <a:cubicBezTo>
                    <a:pt x="12335" y="3238"/>
                    <a:pt x="12358" y="3228"/>
                    <a:pt x="12380" y="3259"/>
                  </a:cubicBezTo>
                  <a:lnTo>
                    <a:pt x="12380" y="3259"/>
                  </a:lnTo>
                  <a:cubicBezTo>
                    <a:pt x="12376" y="3248"/>
                    <a:pt x="12391" y="3238"/>
                    <a:pt x="12359" y="3227"/>
                  </a:cubicBezTo>
                  <a:cubicBezTo>
                    <a:pt x="12371" y="3215"/>
                    <a:pt x="12383" y="3215"/>
                    <a:pt x="12383" y="3215"/>
                  </a:cubicBezTo>
                  <a:cubicBezTo>
                    <a:pt x="12383" y="3203"/>
                    <a:pt x="12371" y="3180"/>
                    <a:pt x="12347" y="3168"/>
                  </a:cubicBezTo>
                  <a:cubicBezTo>
                    <a:pt x="12351" y="3164"/>
                    <a:pt x="12358" y="3162"/>
                    <a:pt x="12366" y="3162"/>
                  </a:cubicBezTo>
                  <a:cubicBezTo>
                    <a:pt x="12382" y="3162"/>
                    <a:pt x="12403" y="3168"/>
                    <a:pt x="12419" y="3168"/>
                  </a:cubicBezTo>
                  <a:cubicBezTo>
                    <a:pt x="12407" y="3120"/>
                    <a:pt x="12467" y="3132"/>
                    <a:pt x="12467" y="3084"/>
                  </a:cubicBezTo>
                  <a:lnTo>
                    <a:pt x="12455" y="3084"/>
                  </a:lnTo>
                  <a:cubicBezTo>
                    <a:pt x="12478" y="3072"/>
                    <a:pt x="12395" y="3061"/>
                    <a:pt x="12419" y="3037"/>
                  </a:cubicBezTo>
                  <a:lnTo>
                    <a:pt x="12419" y="3037"/>
                  </a:lnTo>
                  <a:cubicBezTo>
                    <a:pt x="12443" y="3055"/>
                    <a:pt x="12452" y="3058"/>
                    <a:pt x="12459" y="3058"/>
                  </a:cubicBezTo>
                  <a:cubicBezTo>
                    <a:pt x="12463" y="3058"/>
                    <a:pt x="12466" y="3057"/>
                    <a:pt x="12471" y="3057"/>
                  </a:cubicBezTo>
                  <a:cubicBezTo>
                    <a:pt x="12475" y="3057"/>
                    <a:pt x="12481" y="3058"/>
                    <a:pt x="12490" y="3061"/>
                  </a:cubicBezTo>
                  <a:cubicBezTo>
                    <a:pt x="12526" y="3049"/>
                    <a:pt x="12490" y="2989"/>
                    <a:pt x="12538" y="2989"/>
                  </a:cubicBezTo>
                  <a:cubicBezTo>
                    <a:pt x="12538" y="2989"/>
                    <a:pt x="12550" y="3001"/>
                    <a:pt x="12550" y="3013"/>
                  </a:cubicBezTo>
                  <a:cubicBezTo>
                    <a:pt x="12574" y="3001"/>
                    <a:pt x="12586" y="2977"/>
                    <a:pt x="12597" y="2965"/>
                  </a:cubicBezTo>
                  <a:cubicBezTo>
                    <a:pt x="12657" y="2965"/>
                    <a:pt x="12633" y="2918"/>
                    <a:pt x="12633" y="2882"/>
                  </a:cubicBezTo>
                  <a:cubicBezTo>
                    <a:pt x="12645" y="2882"/>
                    <a:pt x="12657" y="2894"/>
                    <a:pt x="12657" y="2906"/>
                  </a:cubicBezTo>
                  <a:cubicBezTo>
                    <a:pt x="12681" y="2894"/>
                    <a:pt x="12705" y="2882"/>
                    <a:pt x="12669" y="2834"/>
                  </a:cubicBezTo>
                  <a:lnTo>
                    <a:pt x="12669" y="2834"/>
                  </a:lnTo>
                  <a:cubicBezTo>
                    <a:pt x="12684" y="2840"/>
                    <a:pt x="12690" y="2842"/>
                    <a:pt x="12693" y="2842"/>
                  </a:cubicBezTo>
                  <a:cubicBezTo>
                    <a:pt x="12701" y="2842"/>
                    <a:pt x="12672" y="2822"/>
                    <a:pt x="12717" y="2822"/>
                  </a:cubicBezTo>
                  <a:cubicBezTo>
                    <a:pt x="12728" y="2834"/>
                    <a:pt x="12728" y="2834"/>
                    <a:pt x="12728" y="2834"/>
                  </a:cubicBezTo>
                  <a:cubicBezTo>
                    <a:pt x="12752" y="2834"/>
                    <a:pt x="12752" y="2822"/>
                    <a:pt x="12764" y="2822"/>
                  </a:cubicBezTo>
                  <a:cubicBezTo>
                    <a:pt x="12752" y="2775"/>
                    <a:pt x="12693" y="2727"/>
                    <a:pt x="12728" y="2715"/>
                  </a:cubicBezTo>
                  <a:lnTo>
                    <a:pt x="12728" y="2715"/>
                  </a:lnTo>
                  <a:cubicBezTo>
                    <a:pt x="12800" y="2751"/>
                    <a:pt x="12740" y="2739"/>
                    <a:pt x="12788" y="2775"/>
                  </a:cubicBezTo>
                  <a:cubicBezTo>
                    <a:pt x="12776" y="2763"/>
                    <a:pt x="12764" y="2751"/>
                    <a:pt x="12788" y="2751"/>
                  </a:cubicBezTo>
                  <a:cubicBezTo>
                    <a:pt x="12812" y="2775"/>
                    <a:pt x="12800" y="2763"/>
                    <a:pt x="12824" y="2787"/>
                  </a:cubicBezTo>
                  <a:cubicBezTo>
                    <a:pt x="12848" y="2787"/>
                    <a:pt x="12776" y="2715"/>
                    <a:pt x="12788" y="2715"/>
                  </a:cubicBezTo>
                  <a:cubicBezTo>
                    <a:pt x="12772" y="2715"/>
                    <a:pt x="12767" y="2710"/>
                    <a:pt x="12765" y="2710"/>
                  </a:cubicBezTo>
                  <a:cubicBezTo>
                    <a:pt x="12764" y="2710"/>
                    <a:pt x="12764" y="2711"/>
                    <a:pt x="12764" y="2715"/>
                  </a:cubicBezTo>
                  <a:cubicBezTo>
                    <a:pt x="12728" y="2680"/>
                    <a:pt x="12776" y="2680"/>
                    <a:pt x="12764" y="2656"/>
                  </a:cubicBezTo>
                  <a:lnTo>
                    <a:pt x="12764" y="2656"/>
                  </a:lnTo>
                  <a:cubicBezTo>
                    <a:pt x="12764" y="2661"/>
                    <a:pt x="12760" y="2664"/>
                    <a:pt x="12754" y="2664"/>
                  </a:cubicBezTo>
                  <a:cubicBezTo>
                    <a:pt x="12744" y="2664"/>
                    <a:pt x="12730" y="2658"/>
                    <a:pt x="12717" y="2644"/>
                  </a:cubicBezTo>
                  <a:cubicBezTo>
                    <a:pt x="12740" y="2632"/>
                    <a:pt x="12681" y="2584"/>
                    <a:pt x="12669" y="2560"/>
                  </a:cubicBezTo>
                  <a:cubicBezTo>
                    <a:pt x="12705" y="2560"/>
                    <a:pt x="12717" y="2608"/>
                    <a:pt x="12764" y="2632"/>
                  </a:cubicBezTo>
                  <a:cubicBezTo>
                    <a:pt x="12776" y="2644"/>
                    <a:pt x="12824" y="2656"/>
                    <a:pt x="12836" y="2680"/>
                  </a:cubicBezTo>
                  <a:cubicBezTo>
                    <a:pt x="12848" y="2668"/>
                    <a:pt x="12824" y="2632"/>
                    <a:pt x="12824" y="2608"/>
                  </a:cubicBezTo>
                  <a:lnTo>
                    <a:pt x="12824" y="2608"/>
                  </a:lnTo>
                  <a:lnTo>
                    <a:pt x="12836" y="2620"/>
                  </a:lnTo>
                  <a:cubicBezTo>
                    <a:pt x="12836" y="2596"/>
                    <a:pt x="12800" y="2549"/>
                    <a:pt x="12836" y="2549"/>
                  </a:cubicBezTo>
                  <a:lnTo>
                    <a:pt x="12812" y="2549"/>
                  </a:lnTo>
                  <a:cubicBezTo>
                    <a:pt x="12812" y="2539"/>
                    <a:pt x="12820" y="2529"/>
                    <a:pt x="12810" y="2513"/>
                  </a:cubicBezTo>
                  <a:lnTo>
                    <a:pt x="12810" y="2513"/>
                  </a:lnTo>
                  <a:cubicBezTo>
                    <a:pt x="12824" y="2524"/>
                    <a:pt x="12845" y="2527"/>
                    <a:pt x="12856" y="2534"/>
                  </a:cubicBezTo>
                  <a:lnTo>
                    <a:pt x="12856" y="2534"/>
                  </a:lnTo>
                  <a:cubicBezTo>
                    <a:pt x="12801" y="2488"/>
                    <a:pt x="12846" y="2464"/>
                    <a:pt x="12788" y="2418"/>
                  </a:cubicBezTo>
                  <a:cubicBezTo>
                    <a:pt x="12812" y="2418"/>
                    <a:pt x="12836" y="2441"/>
                    <a:pt x="12848" y="2453"/>
                  </a:cubicBezTo>
                  <a:cubicBezTo>
                    <a:pt x="12836" y="2465"/>
                    <a:pt x="12824" y="2453"/>
                    <a:pt x="12836" y="2489"/>
                  </a:cubicBezTo>
                  <a:cubicBezTo>
                    <a:pt x="12842" y="2483"/>
                    <a:pt x="12850" y="2480"/>
                    <a:pt x="12859" y="2480"/>
                  </a:cubicBezTo>
                  <a:cubicBezTo>
                    <a:pt x="12868" y="2480"/>
                    <a:pt x="12877" y="2483"/>
                    <a:pt x="12883" y="2489"/>
                  </a:cubicBezTo>
                  <a:cubicBezTo>
                    <a:pt x="12848" y="2453"/>
                    <a:pt x="12848" y="2418"/>
                    <a:pt x="12812" y="2382"/>
                  </a:cubicBezTo>
                  <a:lnTo>
                    <a:pt x="12812" y="2382"/>
                  </a:lnTo>
                  <a:cubicBezTo>
                    <a:pt x="12836" y="2394"/>
                    <a:pt x="12848" y="2394"/>
                    <a:pt x="12883" y="2418"/>
                  </a:cubicBezTo>
                  <a:cubicBezTo>
                    <a:pt x="12883" y="2370"/>
                    <a:pt x="12764" y="2358"/>
                    <a:pt x="12788" y="2322"/>
                  </a:cubicBezTo>
                  <a:lnTo>
                    <a:pt x="12788" y="2322"/>
                  </a:lnTo>
                  <a:cubicBezTo>
                    <a:pt x="12829" y="2333"/>
                    <a:pt x="12826" y="2360"/>
                    <a:pt x="12839" y="2360"/>
                  </a:cubicBezTo>
                  <a:cubicBezTo>
                    <a:pt x="12842" y="2360"/>
                    <a:pt x="12844" y="2360"/>
                    <a:pt x="12848" y="2358"/>
                  </a:cubicBezTo>
                  <a:lnTo>
                    <a:pt x="12859" y="2370"/>
                  </a:lnTo>
                  <a:cubicBezTo>
                    <a:pt x="12877" y="2379"/>
                    <a:pt x="12886" y="2382"/>
                    <a:pt x="12889" y="2382"/>
                  </a:cubicBezTo>
                  <a:cubicBezTo>
                    <a:pt x="12904" y="2382"/>
                    <a:pt x="12802" y="2308"/>
                    <a:pt x="12812" y="2299"/>
                  </a:cubicBezTo>
                  <a:lnTo>
                    <a:pt x="12812" y="2299"/>
                  </a:lnTo>
                  <a:cubicBezTo>
                    <a:pt x="12859" y="2334"/>
                    <a:pt x="12836" y="2334"/>
                    <a:pt x="12883" y="2346"/>
                  </a:cubicBezTo>
                  <a:cubicBezTo>
                    <a:pt x="12883" y="2322"/>
                    <a:pt x="12812" y="2263"/>
                    <a:pt x="12836" y="2263"/>
                  </a:cubicBezTo>
                  <a:lnTo>
                    <a:pt x="12836" y="2263"/>
                  </a:lnTo>
                  <a:lnTo>
                    <a:pt x="12859" y="2275"/>
                  </a:lnTo>
                  <a:cubicBezTo>
                    <a:pt x="12859" y="2263"/>
                    <a:pt x="12871" y="2263"/>
                    <a:pt x="12883" y="2251"/>
                  </a:cubicBezTo>
                  <a:cubicBezTo>
                    <a:pt x="12883" y="2251"/>
                    <a:pt x="12895" y="2251"/>
                    <a:pt x="12895" y="2239"/>
                  </a:cubicBezTo>
                  <a:cubicBezTo>
                    <a:pt x="12895" y="2251"/>
                    <a:pt x="12895" y="2251"/>
                    <a:pt x="12895" y="2251"/>
                  </a:cubicBezTo>
                  <a:lnTo>
                    <a:pt x="12907" y="2251"/>
                  </a:lnTo>
                  <a:cubicBezTo>
                    <a:pt x="12907" y="2251"/>
                    <a:pt x="12907" y="2251"/>
                    <a:pt x="12907" y="2263"/>
                  </a:cubicBezTo>
                  <a:lnTo>
                    <a:pt x="12871" y="2287"/>
                  </a:lnTo>
                  <a:cubicBezTo>
                    <a:pt x="12883" y="2287"/>
                    <a:pt x="12907" y="2287"/>
                    <a:pt x="12895" y="2299"/>
                  </a:cubicBezTo>
                  <a:cubicBezTo>
                    <a:pt x="12907" y="2287"/>
                    <a:pt x="12895" y="2287"/>
                    <a:pt x="12895" y="2287"/>
                  </a:cubicBezTo>
                  <a:cubicBezTo>
                    <a:pt x="12943" y="2239"/>
                    <a:pt x="12955" y="2275"/>
                    <a:pt x="13002" y="2215"/>
                  </a:cubicBezTo>
                  <a:lnTo>
                    <a:pt x="12990" y="2203"/>
                  </a:lnTo>
                  <a:cubicBezTo>
                    <a:pt x="13006" y="2203"/>
                    <a:pt x="13027" y="2187"/>
                    <a:pt x="13040" y="2187"/>
                  </a:cubicBezTo>
                  <a:cubicBezTo>
                    <a:pt x="13046" y="2187"/>
                    <a:pt x="13050" y="2191"/>
                    <a:pt x="13050" y="2203"/>
                  </a:cubicBezTo>
                  <a:cubicBezTo>
                    <a:pt x="13050" y="2204"/>
                    <a:pt x="13050" y="2204"/>
                    <a:pt x="13049" y="2204"/>
                  </a:cubicBezTo>
                  <a:lnTo>
                    <a:pt x="13049" y="2204"/>
                  </a:lnTo>
                  <a:cubicBezTo>
                    <a:pt x="13053" y="2203"/>
                    <a:pt x="13055" y="2202"/>
                    <a:pt x="13058" y="2202"/>
                  </a:cubicBezTo>
                  <a:cubicBezTo>
                    <a:pt x="13059" y="2202"/>
                    <a:pt x="13061" y="2202"/>
                    <a:pt x="13062" y="2203"/>
                  </a:cubicBezTo>
                  <a:cubicBezTo>
                    <a:pt x="13062" y="2191"/>
                    <a:pt x="13086" y="2168"/>
                    <a:pt x="13098" y="2156"/>
                  </a:cubicBezTo>
                  <a:cubicBezTo>
                    <a:pt x="13098" y="2156"/>
                    <a:pt x="13092" y="2140"/>
                    <a:pt x="13085" y="2140"/>
                  </a:cubicBezTo>
                  <a:cubicBezTo>
                    <a:pt x="13082" y="2140"/>
                    <a:pt x="13078" y="2144"/>
                    <a:pt x="13074" y="2156"/>
                  </a:cubicBezTo>
                  <a:cubicBezTo>
                    <a:pt x="13050" y="2179"/>
                    <a:pt x="13050" y="2179"/>
                    <a:pt x="13038" y="2179"/>
                  </a:cubicBezTo>
                  <a:cubicBezTo>
                    <a:pt x="13026" y="2168"/>
                    <a:pt x="13050" y="2156"/>
                    <a:pt x="13062" y="2144"/>
                  </a:cubicBezTo>
                  <a:cubicBezTo>
                    <a:pt x="13060" y="2140"/>
                    <a:pt x="13058" y="2139"/>
                    <a:pt x="13055" y="2139"/>
                  </a:cubicBezTo>
                  <a:cubicBezTo>
                    <a:pt x="13041" y="2139"/>
                    <a:pt x="13017" y="2181"/>
                    <a:pt x="13005" y="2181"/>
                  </a:cubicBezTo>
                  <a:cubicBezTo>
                    <a:pt x="13004" y="2181"/>
                    <a:pt x="13003" y="2180"/>
                    <a:pt x="13002" y="2179"/>
                  </a:cubicBezTo>
                  <a:lnTo>
                    <a:pt x="13002" y="2168"/>
                  </a:lnTo>
                  <a:cubicBezTo>
                    <a:pt x="12990" y="2179"/>
                    <a:pt x="12967" y="2168"/>
                    <a:pt x="12943" y="2203"/>
                  </a:cubicBezTo>
                  <a:cubicBezTo>
                    <a:pt x="12952" y="2184"/>
                    <a:pt x="12948" y="2180"/>
                    <a:pt x="12941" y="2180"/>
                  </a:cubicBezTo>
                  <a:cubicBezTo>
                    <a:pt x="12936" y="2180"/>
                    <a:pt x="12930" y="2182"/>
                    <a:pt x="12925" y="2182"/>
                  </a:cubicBezTo>
                  <a:cubicBezTo>
                    <a:pt x="12919" y="2182"/>
                    <a:pt x="12915" y="2179"/>
                    <a:pt x="12919" y="2168"/>
                  </a:cubicBezTo>
                  <a:lnTo>
                    <a:pt x="12919" y="2168"/>
                  </a:lnTo>
                  <a:lnTo>
                    <a:pt x="12895" y="2215"/>
                  </a:lnTo>
                  <a:cubicBezTo>
                    <a:pt x="12889" y="2212"/>
                    <a:pt x="12882" y="2210"/>
                    <a:pt x="12877" y="2210"/>
                  </a:cubicBezTo>
                  <a:cubicBezTo>
                    <a:pt x="12862" y="2210"/>
                    <a:pt x="12854" y="2222"/>
                    <a:pt x="12871" y="2239"/>
                  </a:cubicBezTo>
                  <a:cubicBezTo>
                    <a:pt x="12859" y="2227"/>
                    <a:pt x="12848" y="2215"/>
                    <a:pt x="12836" y="2215"/>
                  </a:cubicBezTo>
                  <a:cubicBezTo>
                    <a:pt x="12836" y="2203"/>
                    <a:pt x="12836" y="2203"/>
                    <a:pt x="12824" y="2203"/>
                  </a:cubicBezTo>
                  <a:cubicBezTo>
                    <a:pt x="12800" y="2203"/>
                    <a:pt x="12788" y="2191"/>
                    <a:pt x="12776" y="2179"/>
                  </a:cubicBezTo>
                  <a:lnTo>
                    <a:pt x="12764" y="2179"/>
                  </a:lnTo>
                  <a:lnTo>
                    <a:pt x="12776" y="2191"/>
                  </a:lnTo>
                  <a:cubicBezTo>
                    <a:pt x="12764" y="2179"/>
                    <a:pt x="12752" y="2179"/>
                    <a:pt x="12740" y="2179"/>
                  </a:cubicBezTo>
                  <a:cubicBezTo>
                    <a:pt x="12764" y="2156"/>
                    <a:pt x="12752" y="2168"/>
                    <a:pt x="12752" y="2156"/>
                  </a:cubicBezTo>
                  <a:cubicBezTo>
                    <a:pt x="12767" y="2137"/>
                    <a:pt x="12775" y="2131"/>
                    <a:pt x="12781" y="2131"/>
                  </a:cubicBezTo>
                  <a:cubicBezTo>
                    <a:pt x="12790" y="2131"/>
                    <a:pt x="12793" y="2144"/>
                    <a:pt x="12800" y="2144"/>
                  </a:cubicBezTo>
                  <a:cubicBezTo>
                    <a:pt x="12824" y="2108"/>
                    <a:pt x="12871" y="2084"/>
                    <a:pt x="12895" y="2048"/>
                  </a:cubicBezTo>
                  <a:lnTo>
                    <a:pt x="12919" y="2060"/>
                  </a:lnTo>
                  <a:cubicBezTo>
                    <a:pt x="12934" y="2036"/>
                    <a:pt x="12924" y="2034"/>
                    <a:pt x="12911" y="2034"/>
                  </a:cubicBezTo>
                  <a:cubicBezTo>
                    <a:pt x="12908" y="2034"/>
                    <a:pt x="12905" y="2034"/>
                    <a:pt x="12903" y="2034"/>
                  </a:cubicBezTo>
                  <a:cubicBezTo>
                    <a:pt x="12886" y="2034"/>
                    <a:pt x="12871" y="2031"/>
                    <a:pt x="12895" y="1989"/>
                  </a:cubicBezTo>
                  <a:cubicBezTo>
                    <a:pt x="12883" y="1989"/>
                    <a:pt x="12883" y="1989"/>
                    <a:pt x="12883" y="1953"/>
                  </a:cubicBezTo>
                  <a:lnTo>
                    <a:pt x="12848" y="2001"/>
                  </a:lnTo>
                  <a:cubicBezTo>
                    <a:pt x="12848" y="1989"/>
                    <a:pt x="12871" y="1953"/>
                    <a:pt x="12871" y="1953"/>
                  </a:cubicBezTo>
                  <a:cubicBezTo>
                    <a:pt x="12871" y="1941"/>
                    <a:pt x="12859" y="1941"/>
                    <a:pt x="12859" y="1941"/>
                  </a:cubicBezTo>
                  <a:cubicBezTo>
                    <a:pt x="12871" y="1929"/>
                    <a:pt x="12871" y="1918"/>
                    <a:pt x="12883" y="1918"/>
                  </a:cubicBezTo>
                  <a:cubicBezTo>
                    <a:pt x="12889" y="1906"/>
                    <a:pt x="12889" y="1900"/>
                    <a:pt x="12886" y="1900"/>
                  </a:cubicBezTo>
                  <a:lnTo>
                    <a:pt x="12886" y="1900"/>
                  </a:lnTo>
                  <a:cubicBezTo>
                    <a:pt x="12883" y="1900"/>
                    <a:pt x="12877" y="1906"/>
                    <a:pt x="12871" y="1918"/>
                  </a:cubicBezTo>
                  <a:cubicBezTo>
                    <a:pt x="12859" y="1918"/>
                    <a:pt x="12859" y="1918"/>
                    <a:pt x="12848" y="1906"/>
                  </a:cubicBezTo>
                  <a:lnTo>
                    <a:pt x="12836" y="1906"/>
                  </a:lnTo>
                  <a:cubicBezTo>
                    <a:pt x="12836" y="1918"/>
                    <a:pt x="12812" y="1953"/>
                    <a:pt x="12812" y="1977"/>
                  </a:cubicBezTo>
                  <a:cubicBezTo>
                    <a:pt x="12800" y="1929"/>
                    <a:pt x="12776" y="1929"/>
                    <a:pt x="12800" y="1882"/>
                  </a:cubicBezTo>
                  <a:cubicBezTo>
                    <a:pt x="12812" y="1858"/>
                    <a:pt x="12824" y="1846"/>
                    <a:pt x="12824" y="1846"/>
                  </a:cubicBezTo>
                  <a:cubicBezTo>
                    <a:pt x="12824" y="1843"/>
                    <a:pt x="12822" y="1841"/>
                    <a:pt x="12819" y="1841"/>
                  </a:cubicBezTo>
                  <a:cubicBezTo>
                    <a:pt x="12811" y="1841"/>
                    <a:pt x="12794" y="1852"/>
                    <a:pt x="12776" y="1870"/>
                  </a:cubicBezTo>
                  <a:cubicBezTo>
                    <a:pt x="12776" y="1858"/>
                    <a:pt x="12788" y="1846"/>
                    <a:pt x="12788" y="1834"/>
                  </a:cubicBezTo>
                  <a:cubicBezTo>
                    <a:pt x="12788" y="1834"/>
                    <a:pt x="12788" y="1822"/>
                    <a:pt x="12788" y="1822"/>
                  </a:cubicBezTo>
                  <a:cubicBezTo>
                    <a:pt x="12774" y="1836"/>
                    <a:pt x="12766" y="1839"/>
                    <a:pt x="12760" y="1839"/>
                  </a:cubicBezTo>
                  <a:cubicBezTo>
                    <a:pt x="12755" y="1839"/>
                    <a:pt x="12752" y="1837"/>
                    <a:pt x="12749" y="1837"/>
                  </a:cubicBezTo>
                  <a:cubicBezTo>
                    <a:pt x="12746" y="1837"/>
                    <a:pt x="12744" y="1839"/>
                    <a:pt x="12740" y="1846"/>
                  </a:cubicBezTo>
                  <a:cubicBezTo>
                    <a:pt x="12740" y="1846"/>
                    <a:pt x="12740" y="1858"/>
                    <a:pt x="12752" y="1858"/>
                  </a:cubicBezTo>
                  <a:cubicBezTo>
                    <a:pt x="12727" y="1875"/>
                    <a:pt x="12708" y="1892"/>
                    <a:pt x="12703" y="1892"/>
                  </a:cubicBezTo>
                  <a:cubicBezTo>
                    <a:pt x="12701" y="1892"/>
                    <a:pt x="12701" y="1889"/>
                    <a:pt x="12705" y="1882"/>
                  </a:cubicBezTo>
                  <a:cubicBezTo>
                    <a:pt x="12725" y="1861"/>
                    <a:pt x="12719" y="1832"/>
                    <a:pt x="12740" y="1832"/>
                  </a:cubicBezTo>
                  <a:cubicBezTo>
                    <a:pt x="12743" y="1832"/>
                    <a:pt x="12747" y="1833"/>
                    <a:pt x="12752" y="1834"/>
                  </a:cubicBezTo>
                  <a:cubicBezTo>
                    <a:pt x="12759" y="1814"/>
                    <a:pt x="12759" y="1807"/>
                    <a:pt x="12756" y="1807"/>
                  </a:cubicBezTo>
                  <a:lnTo>
                    <a:pt x="12756" y="1807"/>
                  </a:lnTo>
                  <a:cubicBezTo>
                    <a:pt x="12749" y="1807"/>
                    <a:pt x="12726" y="1838"/>
                    <a:pt x="12719" y="1838"/>
                  </a:cubicBezTo>
                  <a:cubicBezTo>
                    <a:pt x="12717" y="1838"/>
                    <a:pt x="12717" y="1837"/>
                    <a:pt x="12717" y="1834"/>
                  </a:cubicBezTo>
                  <a:lnTo>
                    <a:pt x="12717" y="1798"/>
                  </a:lnTo>
                  <a:cubicBezTo>
                    <a:pt x="12725" y="1790"/>
                    <a:pt x="12731" y="1787"/>
                    <a:pt x="12735" y="1787"/>
                  </a:cubicBezTo>
                  <a:cubicBezTo>
                    <a:pt x="12739" y="1787"/>
                    <a:pt x="12742" y="1790"/>
                    <a:pt x="12746" y="1790"/>
                  </a:cubicBezTo>
                  <a:cubicBezTo>
                    <a:pt x="12747" y="1790"/>
                    <a:pt x="12750" y="1789"/>
                    <a:pt x="12752" y="1787"/>
                  </a:cubicBezTo>
                  <a:lnTo>
                    <a:pt x="12740" y="1787"/>
                  </a:lnTo>
                  <a:cubicBezTo>
                    <a:pt x="12747" y="1780"/>
                    <a:pt x="12753" y="1778"/>
                    <a:pt x="12758" y="1778"/>
                  </a:cubicBezTo>
                  <a:cubicBezTo>
                    <a:pt x="12768" y="1778"/>
                    <a:pt x="12777" y="1783"/>
                    <a:pt x="12791" y="1783"/>
                  </a:cubicBezTo>
                  <a:cubicBezTo>
                    <a:pt x="12800" y="1783"/>
                    <a:pt x="12811" y="1781"/>
                    <a:pt x="12824" y="1775"/>
                  </a:cubicBezTo>
                  <a:lnTo>
                    <a:pt x="12800" y="1739"/>
                  </a:lnTo>
                  <a:cubicBezTo>
                    <a:pt x="12796" y="1740"/>
                    <a:pt x="12792" y="1740"/>
                    <a:pt x="12788" y="1740"/>
                  </a:cubicBezTo>
                  <a:cubicBezTo>
                    <a:pt x="12747" y="1740"/>
                    <a:pt x="12722" y="1694"/>
                    <a:pt x="12673" y="1694"/>
                  </a:cubicBezTo>
                  <a:cubicBezTo>
                    <a:pt x="12661" y="1694"/>
                    <a:pt x="12648" y="1697"/>
                    <a:pt x="12633" y="1703"/>
                  </a:cubicBezTo>
                  <a:cubicBezTo>
                    <a:pt x="12633" y="1715"/>
                    <a:pt x="12633" y="1715"/>
                    <a:pt x="12621" y="1727"/>
                  </a:cubicBezTo>
                  <a:lnTo>
                    <a:pt x="12621" y="1715"/>
                  </a:lnTo>
                  <a:lnTo>
                    <a:pt x="12597" y="1739"/>
                  </a:lnTo>
                  <a:cubicBezTo>
                    <a:pt x="12621" y="1703"/>
                    <a:pt x="12609" y="1691"/>
                    <a:pt x="12609" y="1656"/>
                  </a:cubicBezTo>
                  <a:lnTo>
                    <a:pt x="12609" y="1656"/>
                  </a:lnTo>
                  <a:cubicBezTo>
                    <a:pt x="12609" y="1679"/>
                    <a:pt x="12609" y="1679"/>
                    <a:pt x="12586" y="1703"/>
                  </a:cubicBezTo>
                  <a:cubicBezTo>
                    <a:pt x="12570" y="1726"/>
                    <a:pt x="12560" y="1739"/>
                    <a:pt x="12554" y="1739"/>
                  </a:cubicBezTo>
                  <a:cubicBezTo>
                    <a:pt x="12551" y="1739"/>
                    <a:pt x="12550" y="1735"/>
                    <a:pt x="12550" y="1727"/>
                  </a:cubicBezTo>
                  <a:cubicBezTo>
                    <a:pt x="12562" y="1703"/>
                    <a:pt x="12574" y="1715"/>
                    <a:pt x="12574" y="1691"/>
                  </a:cubicBezTo>
                  <a:lnTo>
                    <a:pt x="12574" y="1691"/>
                  </a:lnTo>
                  <a:cubicBezTo>
                    <a:pt x="12574" y="1703"/>
                    <a:pt x="12562" y="1715"/>
                    <a:pt x="12550" y="1715"/>
                  </a:cubicBezTo>
                  <a:cubicBezTo>
                    <a:pt x="12562" y="1691"/>
                    <a:pt x="12550" y="1679"/>
                    <a:pt x="12562" y="1656"/>
                  </a:cubicBezTo>
                  <a:cubicBezTo>
                    <a:pt x="12568" y="1656"/>
                    <a:pt x="12571" y="1658"/>
                    <a:pt x="12571" y="1661"/>
                  </a:cubicBezTo>
                  <a:lnTo>
                    <a:pt x="12571" y="1661"/>
                  </a:lnTo>
                  <a:cubicBezTo>
                    <a:pt x="12576" y="1653"/>
                    <a:pt x="12581" y="1640"/>
                    <a:pt x="12597" y="1632"/>
                  </a:cubicBezTo>
                  <a:lnTo>
                    <a:pt x="12574" y="1632"/>
                  </a:lnTo>
                  <a:cubicBezTo>
                    <a:pt x="12586" y="1608"/>
                    <a:pt x="12597" y="1608"/>
                    <a:pt x="12609" y="1584"/>
                  </a:cubicBezTo>
                  <a:cubicBezTo>
                    <a:pt x="12574" y="1584"/>
                    <a:pt x="12526" y="1632"/>
                    <a:pt x="12502" y="1632"/>
                  </a:cubicBezTo>
                  <a:cubicBezTo>
                    <a:pt x="12513" y="1621"/>
                    <a:pt x="12542" y="1582"/>
                    <a:pt x="12540" y="1582"/>
                  </a:cubicBezTo>
                  <a:lnTo>
                    <a:pt x="12540" y="1582"/>
                  </a:lnTo>
                  <a:cubicBezTo>
                    <a:pt x="12540" y="1582"/>
                    <a:pt x="12539" y="1583"/>
                    <a:pt x="12538" y="1584"/>
                  </a:cubicBezTo>
                  <a:cubicBezTo>
                    <a:pt x="12538" y="1580"/>
                    <a:pt x="12536" y="1579"/>
                    <a:pt x="12533" y="1579"/>
                  </a:cubicBezTo>
                  <a:cubicBezTo>
                    <a:pt x="12522" y="1579"/>
                    <a:pt x="12497" y="1595"/>
                    <a:pt x="12478" y="1608"/>
                  </a:cubicBezTo>
                  <a:lnTo>
                    <a:pt x="12478" y="1608"/>
                  </a:lnTo>
                  <a:cubicBezTo>
                    <a:pt x="12442" y="1560"/>
                    <a:pt x="12407" y="1524"/>
                    <a:pt x="12395" y="1453"/>
                  </a:cubicBezTo>
                  <a:lnTo>
                    <a:pt x="12347" y="1489"/>
                  </a:lnTo>
                  <a:lnTo>
                    <a:pt x="12359" y="1453"/>
                  </a:lnTo>
                  <a:cubicBezTo>
                    <a:pt x="12336" y="1382"/>
                    <a:pt x="12276" y="1394"/>
                    <a:pt x="12228" y="1382"/>
                  </a:cubicBezTo>
                  <a:cubicBezTo>
                    <a:pt x="12205" y="1370"/>
                    <a:pt x="12240" y="1334"/>
                    <a:pt x="12240" y="1322"/>
                  </a:cubicBezTo>
                  <a:cubicBezTo>
                    <a:pt x="12235" y="1314"/>
                    <a:pt x="12228" y="1311"/>
                    <a:pt x="12220" y="1311"/>
                  </a:cubicBezTo>
                  <a:cubicBezTo>
                    <a:pt x="12198" y="1311"/>
                    <a:pt x="12169" y="1336"/>
                    <a:pt x="12143" y="1336"/>
                  </a:cubicBezTo>
                  <a:cubicBezTo>
                    <a:pt x="12140" y="1336"/>
                    <a:pt x="12136" y="1335"/>
                    <a:pt x="12133" y="1334"/>
                  </a:cubicBezTo>
                  <a:cubicBezTo>
                    <a:pt x="12145" y="1322"/>
                    <a:pt x="12181" y="1286"/>
                    <a:pt x="12181" y="1275"/>
                  </a:cubicBezTo>
                  <a:lnTo>
                    <a:pt x="12181" y="1275"/>
                  </a:lnTo>
                  <a:cubicBezTo>
                    <a:pt x="12161" y="1284"/>
                    <a:pt x="12150" y="1302"/>
                    <a:pt x="12146" y="1302"/>
                  </a:cubicBezTo>
                  <a:cubicBezTo>
                    <a:pt x="12145" y="1302"/>
                    <a:pt x="12145" y="1301"/>
                    <a:pt x="12145" y="1298"/>
                  </a:cubicBezTo>
                  <a:lnTo>
                    <a:pt x="12157" y="1286"/>
                  </a:lnTo>
                  <a:cubicBezTo>
                    <a:pt x="12169" y="1251"/>
                    <a:pt x="12145" y="1275"/>
                    <a:pt x="12133" y="1251"/>
                  </a:cubicBezTo>
                  <a:cubicBezTo>
                    <a:pt x="12128" y="1248"/>
                    <a:pt x="12121" y="1246"/>
                    <a:pt x="12112" y="1246"/>
                  </a:cubicBezTo>
                  <a:cubicBezTo>
                    <a:pt x="12086" y="1246"/>
                    <a:pt x="12048" y="1262"/>
                    <a:pt x="12002" y="1298"/>
                  </a:cubicBezTo>
                  <a:cubicBezTo>
                    <a:pt x="11978" y="1275"/>
                    <a:pt x="12038" y="1239"/>
                    <a:pt x="12038" y="1227"/>
                  </a:cubicBezTo>
                  <a:cubicBezTo>
                    <a:pt x="12042" y="1238"/>
                    <a:pt x="12045" y="1242"/>
                    <a:pt x="12049" y="1242"/>
                  </a:cubicBezTo>
                  <a:cubicBezTo>
                    <a:pt x="12057" y="1242"/>
                    <a:pt x="12065" y="1223"/>
                    <a:pt x="12074" y="1215"/>
                  </a:cubicBezTo>
                  <a:lnTo>
                    <a:pt x="12074" y="1215"/>
                  </a:lnTo>
                  <a:cubicBezTo>
                    <a:pt x="12070" y="1219"/>
                    <a:pt x="12064" y="1222"/>
                    <a:pt x="12060" y="1222"/>
                  </a:cubicBezTo>
                  <a:cubicBezTo>
                    <a:pt x="12051" y="1222"/>
                    <a:pt x="12046" y="1211"/>
                    <a:pt x="12062" y="1179"/>
                  </a:cubicBezTo>
                  <a:cubicBezTo>
                    <a:pt x="12056" y="1179"/>
                    <a:pt x="12050" y="1176"/>
                    <a:pt x="12042" y="1176"/>
                  </a:cubicBezTo>
                  <a:cubicBezTo>
                    <a:pt x="12035" y="1176"/>
                    <a:pt x="12026" y="1179"/>
                    <a:pt x="12014" y="1191"/>
                  </a:cubicBezTo>
                  <a:lnTo>
                    <a:pt x="12014" y="1191"/>
                  </a:lnTo>
                  <a:cubicBezTo>
                    <a:pt x="12016" y="1189"/>
                    <a:pt x="12018" y="1188"/>
                    <a:pt x="12020" y="1188"/>
                  </a:cubicBezTo>
                  <a:lnTo>
                    <a:pt x="12020" y="1188"/>
                  </a:lnTo>
                  <a:cubicBezTo>
                    <a:pt x="12025" y="1188"/>
                    <a:pt x="12021" y="1205"/>
                    <a:pt x="12002" y="1215"/>
                  </a:cubicBezTo>
                  <a:cubicBezTo>
                    <a:pt x="12002" y="1203"/>
                    <a:pt x="11966" y="1191"/>
                    <a:pt x="12002" y="1156"/>
                  </a:cubicBezTo>
                  <a:cubicBezTo>
                    <a:pt x="11931" y="1120"/>
                    <a:pt x="11871" y="1072"/>
                    <a:pt x="11812" y="1036"/>
                  </a:cubicBezTo>
                  <a:cubicBezTo>
                    <a:pt x="11788" y="1048"/>
                    <a:pt x="11812" y="1048"/>
                    <a:pt x="11800" y="1060"/>
                  </a:cubicBezTo>
                  <a:cubicBezTo>
                    <a:pt x="11792" y="1065"/>
                    <a:pt x="11788" y="1067"/>
                    <a:pt x="11785" y="1067"/>
                  </a:cubicBezTo>
                  <a:cubicBezTo>
                    <a:pt x="11778" y="1067"/>
                    <a:pt x="11785" y="1053"/>
                    <a:pt x="11778" y="1053"/>
                  </a:cubicBezTo>
                  <a:cubicBezTo>
                    <a:pt x="11776" y="1053"/>
                    <a:pt x="11772" y="1055"/>
                    <a:pt x="11764" y="1060"/>
                  </a:cubicBezTo>
                  <a:lnTo>
                    <a:pt x="11788" y="1036"/>
                  </a:lnTo>
                  <a:cubicBezTo>
                    <a:pt x="11785" y="1031"/>
                    <a:pt x="11780" y="1028"/>
                    <a:pt x="11774" y="1028"/>
                  </a:cubicBezTo>
                  <a:cubicBezTo>
                    <a:pt x="11754" y="1028"/>
                    <a:pt x="11720" y="1051"/>
                    <a:pt x="11693" y="1060"/>
                  </a:cubicBezTo>
                  <a:cubicBezTo>
                    <a:pt x="11716" y="1036"/>
                    <a:pt x="11693" y="1036"/>
                    <a:pt x="11716" y="1025"/>
                  </a:cubicBezTo>
                  <a:cubicBezTo>
                    <a:pt x="11705" y="1025"/>
                    <a:pt x="11765" y="903"/>
                    <a:pt x="11756" y="903"/>
                  </a:cubicBezTo>
                  <a:lnTo>
                    <a:pt x="11756" y="903"/>
                  </a:lnTo>
                  <a:cubicBezTo>
                    <a:pt x="11755" y="903"/>
                    <a:pt x="11754" y="904"/>
                    <a:pt x="11752" y="905"/>
                  </a:cubicBezTo>
                  <a:lnTo>
                    <a:pt x="11681" y="1036"/>
                  </a:lnTo>
                  <a:cubicBezTo>
                    <a:pt x="11681" y="1042"/>
                    <a:pt x="11678" y="1042"/>
                    <a:pt x="11675" y="1042"/>
                  </a:cubicBezTo>
                  <a:cubicBezTo>
                    <a:pt x="11672" y="1042"/>
                    <a:pt x="11669" y="1042"/>
                    <a:pt x="11669" y="1048"/>
                  </a:cubicBezTo>
                  <a:cubicBezTo>
                    <a:pt x="11669" y="1013"/>
                    <a:pt x="11681" y="977"/>
                    <a:pt x="11681" y="977"/>
                  </a:cubicBezTo>
                  <a:cubicBezTo>
                    <a:pt x="11687" y="959"/>
                    <a:pt x="11693" y="953"/>
                    <a:pt x="11697" y="953"/>
                  </a:cubicBezTo>
                  <a:cubicBezTo>
                    <a:pt x="11702" y="953"/>
                    <a:pt x="11705" y="959"/>
                    <a:pt x="11705" y="965"/>
                  </a:cubicBezTo>
                  <a:cubicBezTo>
                    <a:pt x="11740" y="917"/>
                    <a:pt x="11705" y="917"/>
                    <a:pt x="11740" y="870"/>
                  </a:cubicBezTo>
                  <a:lnTo>
                    <a:pt x="11740" y="870"/>
                  </a:lnTo>
                  <a:cubicBezTo>
                    <a:pt x="11728" y="870"/>
                    <a:pt x="11728" y="905"/>
                    <a:pt x="11705" y="917"/>
                  </a:cubicBezTo>
                  <a:cubicBezTo>
                    <a:pt x="11688" y="926"/>
                    <a:pt x="11672" y="945"/>
                    <a:pt x="11663" y="945"/>
                  </a:cubicBezTo>
                  <a:cubicBezTo>
                    <a:pt x="11659" y="945"/>
                    <a:pt x="11657" y="941"/>
                    <a:pt x="11657" y="929"/>
                  </a:cubicBezTo>
                  <a:lnTo>
                    <a:pt x="11609" y="965"/>
                  </a:lnTo>
                  <a:cubicBezTo>
                    <a:pt x="11621" y="947"/>
                    <a:pt x="11618" y="944"/>
                    <a:pt x="11612" y="944"/>
                  </a:cubicBezTo>
                  <a:cubicBezTo>
                    <a:pt x="11609" y="944"/>
                    <a:pt x="11606" y="945"/>
                    <a:pt x="11603" y="945"/>
                  </a:cubicBezTo>
                  <a:cubicBezTo>
                    <a:pt x="11600" y="945"/>
                    <a:pt x="11597" y="944"/>
                    <a:pt x="11597" y="941"/>
                  </a:cubicBezTo>
                  <a:lnTo>
                    <a:pt x="11621" y="917"/>
                  </a:lnTo>
                  <a:cubicBezTo>
                    <a:pt x="11609" y="917"/>
                    <a:pt x="11609" y="905"/>
                    <a:pt x="11609" y="882"/>
                  </a:cubicBezTo>
                  <a:cubicBezTo>
                    <a:pt x="11616" y="871"/>
                    <a:pt x="11620" y="868"/>
                    <a:pt x="11623" y="868"/>
                  </a:cubicBezTo>
                  <a:cubicBezTo>
                    <a:pt x="11626" y="868"/>
                    <a:pt x="11626" y="877"/>
                    <a:pt x="11628" y="877"/>
                  </a:cubicBezTo>
                  <a:cubicBezTo>
                    <a:pt x="11629" y="877"/>
                    <a:pt x="11630" y="875"/>
                    <a:pt x="11633" y="870"/>
                  </a:cubicBezTo>
                  <a:lnTo>
                    <a:pt x="11633" y="846"/>
                  </a:lnTo>
                  <a:cubicBezTo>
                    <a:pt x="11621" y="870"/>
                    <a:pt x="11597" y="882"/>
                    <a:pt x="11597" y="905"/>
                  </a:cubicBezTo>
                  <a:cubicBezTo>
                    <a:pt x="11570" y="933"/>
                    <a:pt x="11549" y="961"/>
                    <a:pt x="11530" y="961"/>
                  </a:cubicBezTo>
                  <a:cubicBezTo>
                    <a:pt x="11525" y="961"/>
                    <a:pt x="11519" y="958"/>
                    <a:pt x="11514" y="953"/>
                  </a:cubicBezTo>
                  <a:cubicBezTo>
                    <a:pt x="11526" y="905"/>
                    <a:pt x="11550" y="929"/>
                    <a:pt x="11562" y="882"/>
                  </a:cubicBezTo>
                  <a:cubicBezTo>
                    <a:pt x="11560" y="877"/>
                    <a:pt x="11557" y="875"/>
                    <a:pt x="11554" y="875"/>
                  </a:cubicBezTo>
                  <a:cubicBezTo>
                    <a:pt x="11530" y="875"/>
                    <a:pt x="11472" y="954"/>
                    <a:pt x="11457" y="954"/>
                  </a:cubicBezTo>
                  <a:cubicBezTo>
                    <a:pt x="11456" y="954"/>
                    <a:pt x="11455" y="954"/>
                    <a:pt x="11454" y="953"/>
                  </a:cubicBezTo>
                  <a:cubicBezTo>
                    <a:pt x="11451" y="943"/>
                    <a:pt x="11447" y="940"/>
                    <a:pt x="11442" y="940"/>
                  </a:cubicBezTo>
                  <a:cubicBezTo>
                    <a:pt x="11431" y="940"/>
                    <a:pt x="11417" y="955"/>
                    <a:pt x="11403" y="955"/>
                  </a:cubicBezTo>
                  <a:cubicBezTo>
                    <a:pt x="11400" y="955"/>
                    <a:pt x="11398" y="954"/>
                    <a:pt x="11395" y="953"/>
                  </a:cubicBezTo>
                  <a:cubicBezTo>
                    <a:pt x="11419" y="929"/>
                    <a:pt x="11395" y="917"/>
                    <a:pt x="11407" y="882"/>
                  </a:cubicBezTo>
                  <a:lnTo>
                    <a:pt x="11431" y="858"/>
                  </a:lnTo>
                  <a:lnTo>
                    <a:pt x="11431" y="858"/>
                  </a:lnTo>
                  <a:cubicBezTo>
                    <a:pt x="11428" y="860"/>
                    <a:pt x="11427" y="861"/>
                    <a:pt x="11425" y="861"/>
                  </a:cubicBezTo>
                  <a:cubicBezTo>
                    <a:pt x="11422" y="861"/>
                    <a:pt x="11422" y="857"/>
                    <a:pt x="11425" y="851"/>
                  </a:cubicBezTo>
                  <a:lnTo>
                    <a:pt x="11425" y="851"/>
                  </a:lnTo>
                  <a:cubicBezTo>
                    <a:pt x="11418" y="854"/>
                    <a:pt x="11412" y="855"/>
                    <a:pt x="11405" y="855"/>
                  </a:cubicBezTo>
                  <a:cubicBezTo>
                    <a:pt x="11399" y="855"/>
                    <a:pt x="11392" y="854"/>
                    <a:pt x="11384" y="854"/>
                  </a:cubicBezTo>
                  <a:cubicBezTo>
                    <a:pt x="11376" y="854"/>
                    <a:pt x="11368" y="855"/>
                    <a:pt x="11359" y="858"/>
                  </a:cubicBezTo>
                  <a:lnTo>
                    <a:pt x="11347" y="894"/>
                  </a:lnTo>
                  <a:cubicBezTo>
                    <a:pt x="11339" y="894"/>
                    <a:pt x="11321" y="899"/>
                    <a:pt x="11309" y="899"/>
                  </a:cubicBezTo>
                  <a:cubicBezTo>
                    <a:pt x="11304" y="899"/>
                    <a:pt x="11300" y="898"/>
                    <a:pt x="11300" y="894"/>
                  </a:cubicBezTo>
                  <a:cubicBezTo>
                    <a:pt x="11276" y="894"/>
                    <a:pt x="11264" y="917"/>
                    <a:pt x="11228" y="953"/>
                  </a:cubicBezTo>
                  <a:cubicBezTo>
                    <a:pt x="11228" y="917"/>
                    <a:pt x="11252" y="882"/>
                    <a:pt x="11276" y="846"/>
                  </a:cubicBezTo>
                  <a:cubicBezTo>
                    <a:pt x="11276" y="870"/>
                    <a:pt x="11288" y="858"/>
                    <a:pt x="11288" y="882"/>
                  </a:cubicBezTo>
                  <a:cubicBezTo>
                    <a:pt x="11317" y="862"/>
                    <a:pt x="11361" y="828"/>
                    <a:pt x="11383" y="828"/>
                  </a:cubicBezTo>
                  <a:cubicBezTo>
                    <a:pt x="11389" y="828"/>
                    <a:pt x="11393" y="829"/>
                    <a:pt x="11395" y="834"/>
                  </a:cubicBezTo>
                  <a:cubicBezTo>
                    <a:pt x="11417" y="808"/>
                    <a:pt x="11421" y="801"/>
                    <a:pt x="11418" y="801"/>
                  </a:cubicBezTo>
                  <a:lnTo>
                    <a:pt x="11418" y="801"/>
                  </a:lnTo>
                  <a:cubicBezTo>
                    <a:pt x="11414" y="801"/>
                    <a:pt x="11401" y="809"/>
                    <a:pt x="11392" y="809"/>
                  </a:cubicBezTo>
                  <a:cubicBezTo>
                    <a:pt x="11387" y="809"/>
                    <a:pt x="11383" y="806"/>
                    <a:pt x="11383" y="798"/>
                  </a:cubicBezTo>
                  <a:cubicBezTo>
                    <a:pt x="11387" y="795"/>
                    <a:pt x="11392" y="792"/>
                    <a:pt x="11398" y="789"/>
                  </a:cubicBezTo>
                  <a:lnTo>
                    <a:pt x="11398" y="789"/>
                  </a:lnTo>
                  <a:cubicBezTo>
                    <a:pt x="11398" y="790"/>
                    <a:pt x="11399" y="791"/>
                    <a:pt x="11401" y="791"/>
                  </a:cubicBezTo>
                  <a:cubicBezTo>
                    <a:pt x="11405" y="791"/>
                    <a:pt x="11410" y="786"/>
                    <a:pt x="11416" y="779"/>
                  </a:cubicBezTo>
                  <a:lnTo>
                    <a:pt x="11416" y="779"/>
                  </a:lnTo>
                  <a:cubicBezTo>
                    <a:pt x="11409" y="783"/>
                    <a:pt x="11403" y="786"/>
                    <a:pt x="11398" y="789"/>
                  </a:cubicBezTo>
                  <a:lnTo>
                    <a:pt x="11398" y="789"/>
                  </a:lnTo>
                  <a:cubicBezTo>
                    <a:pt x="11396" y="787"/>
                    <a:pt x="11395" y="782"/>
                    <a:pt x="11395" y="775"/>
                  </a:cubicBezTo>
                  <a:cubicBezTo>
                    <a:pt x="11393" y="775"/>
                    <a:pt x="11392" y="776"/>
                    <a:pt x="11390" y="776"/>
                  </a:cubicBezTo>
                  <a:cubicBezTo>
                    <a:pt x="11375" y="776"/>
                    <a:pt x="11394" y="715"/>
                    <a:pt x="11383" y="715"/>
                  </a:cubicBezTo>
                  <a:lnTo>
                    <a:pt x="11383" y="715"/>
                  </a:lnTo>
                  <a:cubicBezTo>
                    <a:pt x="11363" y="735"/>
                    <a:pt x="11335" y="780"/>
                    <a:pt x="11319" y="780"/>
                  </a:cubicBezTo>
                  <a:cubicBezTo>
                    <a:pt x="11316" y="780"/>
                    <a:pt x="11314" y="778"/>
                    <a:pt x="11312" y="775"/>
                  </a:cubicBezTo>
                  <a:lnTo>
                    <a:pt x="11347" y="739"/>
                  </a:lnTo>
                  <a:cubicBezTo>
                    <a:pt x="11344" y="735"/>
                    <a:pt x="11340" y="734"/>
                    <a:pt x="11337" y="734"/>
                  </a:cubicBezTo>
                  <a:cubicBezTo>
                    <a:pt x="11318" y="734"/>
                    <a:pt x="11300" y="776"/>
                    <a:pt x="11281" y="776"/>
                  </a:cubicBezTo>
                  <a:cubicBezTo>
                    <a:pt x="11280" y="776"/>
                    <a:pt x="11278" y="775"/>
                    <a:pt x="11276" y="775"/>
                  </a:cubicBezTo>
                  <a:cubicBezTo>
                    <a:pt x="11276" y="786"/>
                    <a:pt x="11240" y="822"/>
                    <a:pt x="11264" y="822"/>
                  </a:cubicBezTo>
                  <a:cubicBezTo>
                    <a:pt x="11252" y="834"/>
                    <a:pt x="11240" y="840"/>
                    <a:pt x="11231" y="840"/>
                  </a:cubicBezTo>
                  <a:cubicBezTo>
                    <a:pt x="11222" y="840"/>
                    <a:pt x="11216" y="834"/>
                    <a:pt x="11216" y="822"/>
                  </a:cubicBezTo>
                  <a:cubicBezTo>
                    <a:pt x="11204" y="822"/>
                    <a:pt x="11204" y="834"/>
                    <a:pt x="11193" y="846"/>
                  </a:cubicBezTo>
                  <a:cubicBezTo>
                    <a:pt x="11193" y="862"/>
                    <a:pt x="11198" y="866"/>
                    <a:pt x="11204" y="866"/>
                  </a:cubicBezTo>
                  <a:cubicBezTo>
                    <a:pt x="11210" y="866"/>
                    <a:pt x="11217" y="862"/>
                    <a:pt x="11221" y="862"/>
                  </a:cubicBezTo>
                  <a:cubicBezTo>
                    <a:pt x="11224" y="862"/>
                    <a:pt x="11224" y="866"/>
                    <a:pt x="11216" y="882"/>
                  </a:cubicBezTo>
                  <a:lnTo>
                    <a:pt x="11252" y="846"/>
                  </a:lnTo>
                  <a:lnTo>
                    <a:pt x="11252" y="846"/>
                  </a:lnTo>
                  <a:cubicBezTo>
                    <a:pt x="11264" y="870"/>
                    <a:pt x="11240" y="905"/>
                    <a:pt x="11228" y="917"/>
                  </a:cubicBezTo>
                  <a:cubicBezTo>
                    <a:pt x="11218" y="938"/>
                    <a:pt x="11213" y="945"/>
                    <a:pt x="11212" y="945"/>
                  </a:cubicBezTo>
                  <a:cubicBezTo>
                    <a:pt x="11209" y="945"/>
                    <a:pt x="11213" y="927"/>
                    <a:pt x="11207" y="927"/>
                  </a:cubicBezTo>
                  <a:cubicBezTo>
                    <a:pt x="11205" y="927"/>
                    <a:pt x="11200" y="931"/>
                    <a:pt x="11193" y="941"/>
                  </a:cubicBezTo>
                  <a:lnTo>
                    <a:pt x="11204" y="941"/>
                  </a:lnTo>
                  <a:cubicBezTo>
                    <a:pt x="11191" y="968"/>
                    <a:pt x="11178" y="976"/>
                    <a:pt x="11169" y="976"/>
                  </a:cubicBezTo>
                  <a:cubicBezTo>
                    <a:pt x="11162" y="976"/>
                    <a:pt x="11157" y="970"/>
                    <a:pt x="11157" y="965"/>
                  </a:cubicBezTo>
                  <a:cubicBezTo>
                    <a:pt x="11157" y="941"/>
                    <a:pt x="11145" y="917"/>
                    <a:pt x="11157" y="894"/>
                  </a:cubicBezTo>
                  <a:lnTo>
                    <a:pt x="11193" y="882"/>
                  </a:lnTo>
                  <a:cubicBezTo>
                    <a:pt x="11193" y="875"/>
                    <a:pt x="11190" y="873"/>
                    <a:pt x="11186" y="873"/>
                  </a:cubicBezTo>
                  <a:cubicBezTo>
                    <a:pt x="11178" y="873"/>
                    <a:pt x="11162" y="884"/>
                    <a:pt x="11152" y="884"/>
                  </a:cubicBezTo>
                  <a:cubicBezTo>
                    <a:pt x="11149" y="884"/>
                    <a:pt x="11147" y="883"/>
                    <a:pt x="11145" y="882"/>
                  </a:cubicBezTo>
                  <a:cubicBezTo>
                    <a:pt x="11145" y="882"/>
                    <a:pt x="11145" y="870"/>
                    <a:pt x="11145" y="858"/>
                  </a:cubicBezTo>
                  <a:cubicBezTo>
                    <a:pt x="11145" y="858"/>
                    <a:pt x="11134" y="863"/>
                    <a:pt x="11124" y="863"/>
                  </a:cubicBezTo>
                  <a:cubicBezTo>
                    <a:pt x="11118" y="863"/>
                    <a:pt x="11113" y="862"/>
                    <a:pt x="11109" y="858"/>
                  </a:cubicBezTo>
                  <a:lnTo>
                    <a:pt x="11097" y="882"/>
                  </a:lnTo>
                  <a:lnTo>
                    <a:pt x="11109" y="870"/>
                  </a:lnTo>
                  <a:lnTo>
                    <a:pt x="11109" y="870"/>
                  </a:lnTo>
                  <a:cubicBezTo>
                    <a:pt x="11121" y="870"/>
                    <a:pt x="11121" y="894"/>
                    <a:pt x="11097" y="917"/>
                  </a:cubicBezTo>
                  <a:cubicBezTo>
                    <a:pt x="11095" y="918"/>
                    <a:pt x="11093" y="919"/>
                    <a:pt x="11092" y="919"/>
                  </a:cubicBezTo>
                  <a:cubicBezTo>
                    <a:pt x="11078" y="919"/>
                    <a:pt x="11098" y="867"/>
                    <a:pt x="11109" y="834"/>
                  </a:cubicBezTo>
                  <a:cubicBezTo>
                    <a:pt x="11116" y="824"/>
                    <a:pt x="11120" y="821"/>
                    <a:pt x="11122" y="821"/>
                  </a:cubicBezTo>
                  <a:cubicBezTo>
                    <a:pt x="11128" y="821"/>
                    <a:pt x="11128" y="836"/>
                    <a:pt x="11138" y="836"/>
                  </a:cubicBezTo>
                  <a:cubicBezTo>
                    <a:pt x="11140" y="836"/>
                    <a:pt x="11142" y="835"/>
                    <a:pt x="11145" y="834"/>
                  </a:cubicBezTo>
                  <a:cubicBezTo>
                    <a:pt x="11157" y="786"/>
                    <a:pt x="11121" y="822"/>
                    <a:pt x="11121" y="786"/>
                  </a:cubicBezTo>
                  <a:cubicBezTo>
                    <a:pt x="11133" y="771"/>
                    <a:pt x="11140" y="767"/>
                    <a:pt x="11144" y="767"/>
                  </a:cubicBezTo>
                  <a:cubicBezTo>
                    <a:pt x="11148" y="767"/>
                    <a:pt x="11151" y="771"/>
                    <a:pt x="11154" y="771"/>
                  </a:cubicBezTo>
                  <a:cubicBezTo>
                    <a:pt x="11157" y="771"/>
                    <a:pt x="11161" y="767"/>
                    <a:pt x="11169" y="751"/>
                  </a:cubicBezTo>
                  <a:cubicBezTo>
                    <a:pt x="11167" y="749"/>
                    <a:pt x="11165" y="748"/>
                    <a:pt x="11163" y="748"/>
                  </a:cubicBezTo>
                  <a:cubicBezTo>
                    <a:pt x="11156" y="748"/>
                    <a:pt x="11149" y="759"/>
                    <a:pt x="11142" y="759"/>
                  </a:cubicBezTo>
                  <a:cubicBezTo>
                    <a:pt x="11139" y="759"/>
                    <a:pt x="11136" y="757"/>
                    <a:pt x="11133" y="751"/>
                  </a:cubicBezTo>
                  <a:cubicBezTo>
                    <a:pt x="11145" y="727"/>
                    <a:pt x="11157" y="727"/>
                    <a:pt x="11181" y="703"/>
                  </a:cubicBezTo>
                  <a:lnTo>
                    <a:pt x="11169" y="681"/>
                  </a:lnTo>
                  <a:lnTo>
                    <a:pt x="11169" y="681"/>
                  </a:lnTo>
                  <a:cubicBezTo>
                    <a:pt x="11166" y="685"/>
                    <a:pt x="11161" y="689"/>
                    <a:pt x="11157" y="691"/>
                  </a:cubicBezTo>
                  <a:lnTo>
                    <a:pt x="11145" y="667"/>
                  </a:lnTo>
                  <a:cubicBezTo>
                    <a:pt x="11157" y="644"/>
                    <a:pt x="11193" y="632"/>
                    <a:pt x="11193" y="596"/>
                  </a:cubicBezTo>
                  <a:lnTo>
                    <a:pt x="11193" y="596"/>
                  </a:lnTo>
                  <a:lnTo>
                    <a:pt x="11169" y="608"/>
                  </a:lnTo>
                  <a:cubicBezTo>
                    <a:pt x="11157" y="620"/>
                    <a:pt x="11169" y="632"/>
                    <a:pt x="11145" y="655"/>
                  </a:cubicBezTo>
                  <a:cubicBezTo>
                    <a:pt x="11145" y="652"/>
                    <a:pt x="11144" y="651"/>
                    <a:pt x="11143" y="651"/>
                  </a:cubicBezTo>
                  <a:cubicBezTo>
                    <a:pt x="11135" y="651"/>
                    <a:pt x="11106" y="705"/>
                    <a:pt x="11085" y="715"/>
                  </a:cubicBezTo>
                  <a:cubicBezTo>
                    <a:pt x="11073" y="715"/>
                    <a:pt x="11073" y="703"/>
                    <a:pt x="11073" y="691"/>
                  </a:cubicBezTo>
                  <a:cubicBezTo>
                    <a:pt x="11038" y="727"/>
                    <a:pt x="11014" y="703"/>
                    <a:pt x="10966" y="739"/>
                  </a:cubicBezTo>
                  <a:cubicBezTo>
                    <a:pt x="10990" y="715"/>
                    <a:pt x="10990" y="691"/>
                    <a:pt x="11002" y="655"/>
                  </a:cubicBezTo>
                  <a:cubicBezTo>
                    <a:pt x="11003" y="657"/>
                    <a:pt x="11005" y="657"/>
                    <a:pt x="11006" y="657"/>
                  </a:cubicBezTo>
                  <a:cubicBezTo>
                    <a:pt x="11019" y="657"/>
                    <a:pt x="11039" y="616"/>
                    <a:pt x="11050" y="584"/>
                  </a:cubicBezTo>
                  <a:lnTo>
                    <a:pt x="11050" y="584"/>
                  </a:lnTo>
                  <a:cubicBezTo>
                    <a:pt x="11038" y="584"/>
                    <a:pt x="11014" y="632"/>
                    <a:pt x="11014" y="644"/>
                  </a:cubicBezTo>
                  <a:cubicBezTo>
                    <a:pt x="11012" y="639"/>
                    <a:pt x="11009" y="638"/>
                    <a:pt x="11007" y="638"/>
                  </a:cubicBezTo>
                  <a:cubicBezTo>
                    <a:pt x="10999" y="638"/>
                    <a:pt x="10990" y="651"/>
                    <a:pt x="10984" y="651"/>
                  </a:cubicBezTo>
                  <a:cubicBezTo>
                    <a:pt x="10980" y="651"/>
                    <a:pt x="10978" y="646"/>
                    <a:pt x="10978" y="632"/>
                  </a:cubicBezTo>
                  <a:cubicBezTo>
                    <a:pt x="10978" y="620"/>
                    <a:pt x="11014" y="596"/>
                    <a:pt x="11014" y="572"/>
                  </a:cubicBezTo>
                  <a:cubicBezTo>
                    <a:pt x="11013" y="571"/>
                    <a:pt x="11012" y="571"/>
                    <a:pt x="11011" y="571"/>
                  </a:cubicBezTo>
                  <a:cubicBezTo>
                    <a:pt x="11002" y="571"/>
                    <a:pt x="10992" y="613"/>
                    <a:pt x="10976" y="613"/>
                  </a:cubicBezTo>
                  <a:cubicBezTo>
                    <a:pt x="10973" y="613"/>
                    <a:pt x="10970" y="611"/>
                    <a:pt x="10966" y="608"/>
                  </a:cubicBezTo>
                  <a:cubicBezTo>
                    <a:pt x="10978" y="608"/>
                    <a:pt x="10978" y="596"/>
                    <a:pt x="10978" y="596"/>
                  </a:cubicBezTo>
                  <a:cubicBezTo>
                    <a:pt x="10978" y="589"/>
                    <a:pt x="10976" y="586"/>
                    <a:pt x="10973" y="586"/>
                  </a:cubicBezTo>
                  <a:cubicBezTo>
                    <a:pt x="10965" y="586"/>
                    <a:pt x="10951" y="603"/>
                    <a:pt x="10943" y="620"/>
                  </a:cubicBezTo>
                  <a:cubicBezTo>
                    <a:pt x="10966" y="548"/>
                    <a:pt x="10907" y="608"/>
                    <a:pt x="10943" y="548"/>
                  </a:cubicBezTo>
                  <a:cubicBezTo>
                    <a:pt x="10907" y="548"/>
                    <a:pt x="10931" y="584"/>
                    <a:pt x="10919" y="608"/>
                  </a:cubicBezTo>
                  <a:cubicBezTo>
                    <a:pt x="10914" y="610"/>
                    <a:pt x="10910" y="611"/>
                    <a:pt x="10906" y="611"/>
                  </a:cubicBezTo>
                  <a:cubicBezTo>
                    <a:pt x="10891" y="611"/>
                    <a:pt x="10883" y="594"/>
                    <a:pt x="10883" y="584"/>
                  </a:cubicBezTo>
                  <a:cubicBezTo>
                    <a:pt x="10891" y="584"/>
                    <a:pt x="10899" y="579"/>
                    <a:pt x="10903" y="579"/>
                  </a:cubicBezTo>
                  <a:cubicBezTo>
                    <a:pt x="10905" y="579"/>
                    <a:pt x="10907" y="580"/>
                    <a:pt x="10907" y="584"/>
                  </a:cubicBezTo>
                  <a:lnTo>
                    <a:pt x="10919" y="536"/>
                  </a:lnTo>
                  <a:cubicBezTo>
                    <a:pt x="10917" y="529"/>
                    <a:pt x="10914" y="526"/>
                    <a:pt x="10911" y="526"/>
                  </a:cubicBezTo>
                  <a:cubicBezTo>
                    <a:pt x="10896" y="526"/>
                    <a:pt x="10870" y="583"/>
                    <a:pt x="10855" y="583"/>
                  </a:cubicBezTo>
                  <a:cubicBezTo>
                    <a:pt x="10852" y="583"/>
                    <a:pt x="10849" y="580"/>
                    <a:pt x="10847" y="572"/>
                  </a:cubicBezTo>
                  <a:cubicBezTo>
                    <a:pt x="10871" y="560"/>
                    <a:pt x="10859" y="536"/>
                    <a:pt x="10883" y="513"/>
                  </a:cubicBezTo>
                  <a:lnTo>
                    <a:pt x="10883" y="513"/>
                  </a:lnTo>
                  <a:cubicBezTo>
                    <a:pt x="10880" y="516"/>
                    <a:pt x="10877" y="516"/>
                    <a:pt x="10874" y="516"/>
                  </a:cubicBezTo>
                  <a:cubicBezTo>
                    <a:pt x="10871" y="516"/>
                    <a:pt x="10869" y="516"/>
                    <a:pt x="10867" y="516"/>
                  </a:cubicBezTo>
                  <a:cubicBezTo>
                    <a:pt x="10862" y="516"/>
                    <a:pt x="10859" y="519"/>
                    <a:pt x="10859" y="536"/>
                  </a:cubicBezTo>
                  <a:cubicBezTo>
                    <a:pt x="10847" y="536"/>
                    <a:pt x="10847" y="524"/>
                    <a:pt x="10847" y="513"/>
                  </a:cubicBezTo>
                  <a:cubicBezTo>
                    <a:pt x="10823" y="524"/>
                    <a:pt x="10812" y="524"/>
                    <a:pt x="10788" y="548"/>
                  </a:cubicBezTo>
                  <a:cubicBezTo>
                    <a:pt x="10776" y="536"/>
                    <a:pt x="10776" y="501"/>
                    <a:pt x="10776" y="489"/>
                  </a:cubicBezTo>
                  <a:cubicBezTo>
                    <a:pt x="10773" y="490"/>
                    <a:pt x="10770" y="490"/>
                    <a:pt x="10768" y="490"/>
                  </a:cubicBezTo>
                  <a:cubicBezTo>
                    <a:pt x="10743" y="490"/>
                    <a:pt x="10729" y="448"/>
                    <a:pt x="10699" y="448"/>
                  </a:cubicBezTo>
                  <a:cubicBezTo>
                    <a:pt x="10694" y="448"/>
                    <a:pt x="10687" y="450"/>
                    <a:pt x="10681" y="453"/>
                  </a:cubicBezTo>
                  <a:cubicBezTo>
                    <a:pt x="10678" y="450"/>
                    <a:pt x="10675" y="449"/>
                    <a:pt x="10673" y="449"/>
                  </a:cubicBezTo>
                  <a:cubicBezTo>
                    <a:pt x="10660" y="449"/>
                    <a:pt x="10665" y="502"/>
                    <a:pt x="10649" y="502"/>
                  </a:cubicBezTo>
                  <a:cubicBezTo>
                    <a:pt x="10648" y="502"/>
                    <a:pt x="10646" y="501"/>
                    <a:pt x="10645" y="501"/>
                  </a:cubicBezTo>
                  <a:cubicBezTo>
                    <a:pt x="10669" y="453"/>
                    <a:pt x="10645" y="453"/>
                    <a:pt x="10645" y="429"/>
                  </a:cubicBezTo>
                  <a:cubicBezTo>
                    <a:pt x="10636" y="412"/>
                    <a:pt x="10625" y="409"/>
                    <a:pt x="10613" y="409"/>
                  </a:cubicBezTo>
                  <a:cubicBezTo>
                    <a:pt x="10605" y="409"/>
                    <a:pt x="10597" y="410"/>
                    <a:pt x="10590" y="410"/>
                  </a:cubicBezTo>
                  <a:cubicBezTo>
                    <a:pt x="10577" y="410"/>
                    <a:pt x="10566" y="406"/>
                    <a:pt x="10562" y="382"/>
                  </a:cubicBezTo>
                  <a:cubicBezTo>
                    <a:pt x="10562" y="382"/>
                    <a:pt x="10573" y="370"/>
                    <a:pt x="10573" y="370"/>
                  </a:cubicBezTo>
                  <a:cubicBezTo>
                    <a:pt x="10562" y="334"/>
                    <a:pt x="10538" y="346"/>
                    <a:pt x="10514" y="322"/>
                  </a:cubicBezTo>
                  <a:lnTo>
                    <a:pt x="10526" y="322"/>
                  </a:lnTo>
                  <a:cubicBezTo>
                    <a:pt x="10515" y="295"/>
                    <a:pt x="10499" y="288"/>
                    <a:pt x="10482" y="288"/>
                  </a:cubicBezTo>
                  <a:cubicBezTo>
                    <a:pt x="10461" y="288"/>
                    <a:pt x="10438" y="298"/>
                    <a:pt x="10419" y="298"/>
                  </a:cubicBezTo>
                  <a:cubicBezTo>
                    <a:pt x="10419" y="286"/>
                    <a:pt x="10431" y="274"/>
                    <a:pt x="10431" y="263"/>
                  </a:cubicBezTo>
                  <a:cubicBezTo>
                    <a:pt x="10424" y="256"/>
                    <a:pt x="10414" y="246"/>
                    <a:pt x="10400" y="246"/>
                  </a:cubicBezTo>
                  <a:cubicBezTo>
                    <a:pt x="10389" y="246"/>
                    <a:pt x="10375" y="253"/>
                    <a:pt x="10359" y="274"/>
                  </a:cubicBezTo>
                  <a:cubicBezTo>
                    <a:pt x="10359" y="245"/>
                    <a:pt x="10357" y="240"/>
                    <a:pt x="10354" y="240"/>
                  </a:cubicBezTo>
                  <a:cubicBezTo>
                    <a:pt x="10352" y="240"/>
                    <a:pt x="10350" y="241"/>
                    <a:pt x="10348" y="241"/>
                  </a:cubicBezTo>
                  <a:cubicBezTo>
                    <a:pt x="10344" y="241"/>
                    <a:pt x="10340" y="237"/>
                    <a:pt x="10335" y="215"/>
                  </a:cubicBezTo>
                  <a:cubicBezTo>
                    <a:pt x="10335" y="209"/>
                    <a:pt x="10338" y="209"/>
                    <a:pt x="10341" y="209"/>
                  </a:cubicBezTo>
                  <a:cubicBezTo>
                    <a:pt x="10344" y="209"/>
                    <a:pt x="10347" y="209"/>
                    <a:pt x="10347" y="203"/>
                  </a:cubicBezTo>
                  <a:cubicBezTo>
                    <a:pt x="10335" y="179"/>
                    <a:pt x="10323" y="191"/>
                    <a:pt x="10311" y="179"/>
                  </a:cubicBezTo>
                  <a:cubicBezTo>
                    <a:pt x="10283" y="189"/>
                    <a:pt x="10254" y="237"/>
                    <a:pt x="10232" y="237"/>
                  </a:cubicBezTo>
                  <a:cubicBezTo>
                    <a:pt x="10226" y="237"/>
                    <a:pt x="10221" y="234"/>
                    <a:pt x="10216" y="227"/>
                  </a:cubicBezTo>
                  <a:cubicBezTo>
                    <a:pt x="10240" y="155"/>
                    <a:pt x="10240" y="215"/>
                    <a:pt x="10264" y="155"/>
                  </a:cubicBezTo>
                  <a:lnTo>
                    <a:pt x="10264" y="155"/>
                  </a:lnTo>
                  <a:cubicBezTo>
                    <a:pt x="10257" y="162"/>
                    <a:pt x="10250" y="169"/>
                    <a:pt x="10246" y="169"/>
                  </a:cubicBezTo>
                  <a:cubicBezTo>
                    <a:pt x="10242" y="169"/>
                    <a:pt x="10240" y="165"/>
                    <a:pt x="10240" y="155"/>
                  </a:cubicBezTo>
                  <a:cubicBezTo>
                    <a:pt x="10252" y="132"/>
                    <a:pt x="10252" y="143"/>
                    <a:pt x="10264" y="120"/>
                  </a:cubicBezTo>
                  <a:cubicBezTo>
                    <a:pt x="10264" y="117"/>
                    <a:pt x="10263" y="115"/>
                    <a:pt x="10261" y="115"/>
                  </a:cubicBezTo>
                  <a:cubicBezTo>
                    <a:pt x="10251" y="115"/>
                    <a:pt x="10211" y="168"/>
                    <a:pt x="10205" y="168"/>
                  </a:cubicBezTo>
                  <a:cubicBezTo>
                    <a:pt x="10205" y="168"/>
                    <a:pt x="10204" y="168"/>
                    <a:pt x="10204" y="167"/>
                  </a:cubicBezTo>
                  <a:cubicBezTo>
                    <a:pt x="10192" y="191"/>
                    <a:pt x="10192" y="191"/>
                    <a:pt x="10204" y="191"/>
                  </a:cubicBezTo>
                  <a:cubicBezTo>
                    <a:pt x="10197" y="205"/>
                    <a:pt x="10191" y="210"/>
                    <a:pt x="10186" y="210"/>
                  </a:cubicBezTo>
                  <a:cubicBezTo>
                    <a:pt x="10174" y="210"/>
                    <a:pt x="10165" y="189"/>
                    <a:pt x="10151" y="189"/>
                  </a:cubicBezTo>
                  <a:cubicBezTo>
                    <a:pt x="10149" y="189"/>
                    <a:pt x="10147" y="190"/>
                    <a:pt x="10145" y="191"/>
                  </a:cubicBezTo>
                  <a:cubicBezTo>
                    <a:pt x="10145" y="203"/>
                    <a:pt x="10157" y="215"/>
                    <a:pt x="10145" y="251"/>
                  </a:cubicBezTo>
                  <a:cubicBezTo>
                    <a:pt x="10141" y="247"/>
                    <a:pt x="10137" y="245"/>
                    <a:pt x="10132" y="245"/>
                  </a:cubicBezTo>
                  <a:cubicBezTo>
                    <a:pt x="10110" y="245"/>
                    <a:pt x="10081" y="290"/>
                    <a:pt x="10061" y="310"/>
                  </a:cubicBezTo>
                  <a:cubicBezTo>
                    <a:pt x="10050" y="274"/>
                    <a:pt x="10097" y="263"/>
                    <a:pt x="10121" y="203"/>
                  </a:cubicBezTo>
                  <a:cubicBezTo>
                    <a:pt x="10121" y="191"/>
                    <a:pt x="10133" y="143"/>
                    <a:pt x="10145" y="132"/>
                  </a:cubicBezTo>
                  <a:cubicBezTo>
                    <a:pt x="10142" y="126"/>
                    <a:pt x="10138" y="124"/>
                    <a:pt x="10133" y="124"/>
                  </a:cubicBezTo>
                  <a:cubicBezTo>
                    <a:pt x="10116" y="124"/>
                    <a:pt x="10091" y="146"/>
                    <a:pt x="10073" y="155"/>
                  </a:cubicBezTo>
                  <a:lnTo>
                    <a:pt x="10085" y="143"/>
                  </a:lnTo>
                  <a:cubicBezTo>
                    <a:pt x="10083" y="142"/>
                    <a:pt x="10081" y="142"/>
                    <a:pt x="10078" y="142"/>
                  </a:cubicBezTo>
                  <a:cubicBezTo>
                    <a:pt x="10059" y="142"/>
                    <a:pt x="10033" y="167"/>
                    <a:pt x="10016" y="167"/>
                  </a:cubicBezTo>
                  <a:cubicBezTo>
                    <a:pt x="10010" y="167"/>
                    <a:pt x="10005" y="164"/>
                    <a:pt x="10002" y="155"/>
                  </a:cubicBezTo>
                  <a:lnTo>
                    <a:pt x="10002" y="167"/>
                  </a:lnTo>
                  <a:cubicBezTo>
                    <a:pt x="10002" y="179"/>
                    <a:pt x="9990" y="167"/>
                    <a:pt x="9966" y="191"/>
                  </a:cubicBezTo>
                  <a:cubicBezTo>
                    <a:pt x="9976" y="172"/>
                    <a:pt x="9978" y="153"/>
                    <a:pt x="9984" y="140"/>
                  </a:cubicBezTo>
                  <a:lnTo>
                    <a:pt x="9984" y="140"/>
                  </a:lnTo>
                  <a:cubicBezTo>
                    <a:pt x="9940" y="199"/>
                    <a:pt x="9917" y="158"/>
                    <a:pt x="9871" y="215"/>
                  </a:cubicBezTo>
                  <a:cubicBezTo>
                    <a:pt x="9871" y="203"/>
                    <a:pt x="9895" y="167"/>
                    <a:pt x="9907" y="155"/>
                  </a:cubicBezTo>
                  <a:cubicBezTo>
                    <a:pt x="9914" y="162"/>
                    <a:pt x="9916" y="169"/>
                    <a:pt x="9920" y="169"/>
                  </a:cubicBezTo>
                  <a:cubicBezTo>
                    <a:pt x="9923" y="169"/>
                    <a:pt x="9925" y="165"/>
                    <a:pt x="9930" y="155"/>
                  </a:cubicBezTo>
                  <a:cubicBezTo>
                    <a:pt x="9919" y="155"/>
                    <a:pt x="9919" y="132"/>
                    <a:pt x="9930" y="108"/>
                  </a:cubicBezTo>
                  <a:lnTo>
                    <a:pt x="9930" y="108"/>
                  </a:lnTo>
                  <a:cubicBezTo>
                    <a:pt x="9907" y="143"/>
                    <a:pt x="9883" y="155"/>
                    <a:pt x="9859" y="167"/>
                  </a:cubicBezTo>
                  <a:cubicBezTo>
                    <a:pt x="9847" y="167"/>
                    <a:pt x="9823" y="167"/>
                    <a:pt x="9859" y="155"/>
                  </a:cubicBezTo>
                  <a:lnTo>
                    <a:pt x="9847" y="155"/>
                  </a:lnTo>
                  <a:cubicBezTo>
                    <a:pt x="9847" y="143"/>
                    <a:pt x="9847" y="143"/>
                    <a:pt x="9847" y="143"/>
                  </a:cubicBezTo>
                  <a:lnTo>
                    <a:pt x="9907" y="132"/>
                  </a:lnTo>
                  <a:lnTo>
                    <a:pt x="9871" y="132"/>
                  </a:lnTo>
                  <a:cubicBezTo>
                    <a:pt x="9877" y="126"/>
                    <a:pt x="9877" y="123"/>
                    <a:pt x="9872" y="123"/>
                  </a:cubicBezTo>
                  <a:cubicBezTo>
                    <a:pt x="9868" y="123"/>
                    <a:pt x="9859" y="126"/>
                    <a:pt x="9847" y="132"/>
                  </a:cubicBezTo>
                  <a:lnTo>
                    <a:pt x="9835" y="132"/>
                  </a:lnTo>
                  <a:cubicBezTo>
                    <a:pt x="9835" y="132"/>
                    <a:pt x="9835" y="132"/>
                    <a:pt x="9835" y="143"/>
                  </a:cubicBezTo>
                  <a:cubicBezTo>
                    <a:pt x="9835" y="143"/>
                    <a:pt x="9823" y="143"/>
                    <a:pt x="9823" y="155"/>
                  </a:cubicBezTo>
                  <a:cubicBezTo>
                    <a:pt x="9811" y="167"/>
                    <a:pt x="9811" y="167"/>
                    <a:pt x="9800" y="167"/>
                  </a:cubicBezTo>
                  <a:cubicBezTo>
                    <a:pt x="9811" y="155"/>
                    <a:pt x="9811" y="155"/>
                    <a:pt x="9811" y="155"/>
                  </a:cubicBezTo>
                  <a:cubicBezTo>
                    <a:pt x="9811" y="143"/>
                    <a:pt x="9811" y="143"/>
                    <a:pt x="9811" y="143"/>
                  </a:cubicBezTo>
                  <a:cubicBezTo>
                    <a:pt x="9823" y="132"/>
                    <a:pt x="9823" y="132"/>
                    <a:pt x="9835" y="132"/>
                  </a:cubicBezTo>
                  <a:lnTo>
                    <a:pt x="9811" y="132"/>
                  </a:lnTo>
                  <a:cubicBezTo>
                    <a:pt x="9811" y="128"/>
                    <a:pt x="9810" y="126"/>
                    <a:pt x="9808" y="126"/>
                  </a:cubicBezTo>
                  <a:cubicBezTo>
                    <a:pt x="9805" y="126"/>
                    <a:pt x="9800" y="132"/>
                    <a:pt x="9800" y="132"/>
                  </a:cubicBezTo>
                  <a:cubicBezTo>
                    <a:pt x="9788" y="143"/>
                    <a:pt x="9788" y="143"/>
                    <a:pt x="9776" y="143"/>
                  </a:cubicBezTo>
                  <a:lnTo>
                    <a:pt x="9728" y="143"/>
                  </a:lnTo>
                  <a:lnTo>
                    <a:pt x="9776" y="132"/>
                  </a:lnTo>
                  <a:lnTo>
                    <a:pt x="9685" y="132"/>
                  </a:lnTo>
                  <a:cubicBezTo>
                    <a:pt x="9704" y="129"/>
                    <a:pt x="9728" y="126"/>
                    <a:pt x="9752" y="120"/>
                  </a:cubicBezTo>
                  <a:lnTo>
                    <a:pt x="9740" y="120"/>
                  </a:lnTo>
                  <a:lnTo>
                    <a:pt x="9776" y="108"/>
                  </a:lnTo>
                  <a:lnTo>
                    <a:pt x="9740" y="108"/>
                  </a:lnTo>
                  <a:cubicBezTo>
                    <a:pt x="9771" y="108"/>
                    <a:pt x="9775" y="90"/>
                    <a:pt x="9807" y="85"/>
                  </a:cubicBezTo>
                  <a:lnTo>
                    <a:pt x="9807" y="85"/>
                  </a:lnTo>
                  <a:cubicBezTo>
                    <a:pt x="9808" y="85"/>
                    <a:pt x="9810" y="84"/>
                    <a:pt x="9811" y="84"/>
                  </a:cubicBezTo>
                  <a:cubicBezTo>
                    <a:pt x="9776" y="84"/>
                    <a:pt x="9788" y="84"/>
                    <a:pt x="9776" y="96"/>
                  </a:cubicBezTo>
                  <a:cubicBezTo>
                    <a:pt x="9728" y="96"/>
                    <a:pt x="9752" y="84"/>
                    <a:pt x="9740" y="84"/>
                  </a:cubicBezTo>
                  <a:cubicBezTo>
                    <a:pt x="9764" y="84"/>
                    <a:pt x="9776" y="84"/>
                    <a:pt x="9788" y="72"/>
                  </a:cubicBezTo>
                  <a:lnTo>
                    <a:pt x="9788" y="72"/>
                  </a:lnTo>
                  <a:cubicBezTo>
                    <a:pt x="9780" y="76"/>
                    <a:pt x="9773" y="77"/>
                    <a:pt x="9769" y="77"/>
                  </a:cubicBezTo>
                  <a:cubicBezTo>
                    <a:pt x="9760" y="77"/>
                    <a:pt x="9760" y="72"/>
                    <a:pt x="9776" y="72"/>
                  </a:cubicBezTo>
                  <a:cubicBezTo>
                    <a:pt x="9740" y="72"/>
                    <a:pt x="9763" y="72"/>
                    <a:pt x="9764" y="60"/>
                  </a:cubicBezTo>
                  <a:lnTo>
                    <a:pt x="9764" y="60"/>
                  </a:lnTo>
                  <a:cubicBezTo>
                    <a:pt x="9763" y="72"/>
                    <a:pt x="9740" y="72"/>
                    <a:pt x="9704" y="72"/>
                  </a:cubicBezTo>
                  <a:lnTo>
                    <a:pt x="9669" y="72"/>
                  </a:lnTo>
                  <a:cubicBezTo>
                    <a:pt x="9621" y="72"/>
                    <a:pt x="9704" y="60"/>
                    <a:pt x="9692" y="60"/>
                  </a:cubicBezTo>
                  <a:lnTo>
                    <a:pt x="9740" y="60"/>
                  </a:lnTo>
                  <a:cubicBezTo>
                    <a:pt x="9728" y="60"/>
                    <a:pt x="9692" y="48"/>
                    <a:pt x="9680" y="48"/>
                  </a:cubicBezTo>
                  <a:cubicBezTo>
                    <a:pt x="9659" y="51"/>
                    <a:pt x="9646" y="52"/>
                    <a:pt x="9639" y="52"/>
                  </a:cubicBezTo>
                  <a:cubicBezTo>
                    <a:pt x="9610" y="52"/>
                    <a:pt x="9671" y="36"/>
                    <a:pt x="9633" y="3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13"/>
            <p:cNvSpPr/>
            <p:nvPr/>
          </p:nvSpPr>
          <p:spPr>
            <a:xfrm>
              <a:off x="5575100" y="2174200"/>
              <a:ext cx="600" cy="1225"/>
            </a:xfrm>
            <a:custGeom>
              <a:rect b="b" l="l" r="r" t="t"/>
              <a:pathLst>
                <a:path extrusionOk="0" h="49" w="24">
                  <a:moveTo>
                    <a:pt x="24" y="1"/>
                  </a:moveTo>
                  <a:lnTo>
                    <a:pt x="0" y="48"/>
                  </a:lnTo>
                  <a:lnTo>
                    <a:pt x="12"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13"/>
            <p:cNvSpPr/>
            <p:nvPr/>
          </p:nvSpPr>
          <p:spPr>
            <a:xfrm>
              <a:off x="5574800" y="2173025"/>
              <a:ext cx="25" cy="325"/>
            </a:xfrm>
            <a:custGeom>
              <a:rect b="b" l="l" r="r" t="t"/>
              <a:pathLst>
                <a:path extrusionOk="0" h="13" w="1">
                  <a:moveTo>
                    <a:pt x="0" y="0"/>
                  </a:moveTo>
                  <a:cubicBezTo>
                    <a:pt x="0" y="0"/>
                    <a:pt x="0" y="0"/>
                    <a:pt x="0" y="12"/>
                  </a:cubicBezTo>
                  <a:cubicBezTo>
                    <a:pt x="0" y="12"/>
                    <a:pt x="0" y="12"/>
                    <a:pt x="0"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13"/>
            <p:cNvSpPr/>
            <p:nvPr/>
          </p:nvSpPr>
          <p:spPr>
            <a:xfrm>
              <a:off x="5573600" y="2172725"/>
              <a:ext cx="925" cy="1500"/>
            </a:xfrm>
            <a:custGeom>
              <a:rect b="b" l="l" r="r" t="t"/>
              <a:pathLst>
                <a:path extrusionOk="0" h="60" w="37">
                  <a:moveTo>
                    <a:pt x="36" y="0"/>
                  </a:moveTo>
                  <a:lnTo>
                    <a:pt x="12" y="12"/>
                  </a:lnTo>
                  <a:lnTo>
                    <a:pt x="1" y="60"/>
                  </a:lnTo>
                  <a:cubicBezTo>
                    <a:pt x="24" y="48"/>
                    <a:pt x="1" y="36"/>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13"/>
            <p:cNvSpPr/>
            <p:nvPr/>
          </p:nvSpPr>
          <p:spPr>
            <a:xfrm>
              <a:off x="5570025" y="2172425"/>
              <a:ext cx="3000" cy="2375"/>
            </a:xfrm>
            <a:custGeom>
              <a:rect b="b" l="l" r="r" t="t"/>
              <a:pathLst>
                <a:path extrusionOk="0" h="95" w="120">
                  <a:moveTo>
                    <a:pt x="84" y="0"/>
                  </a:moveTo>
                  <a:lnTo>
                    <a:pt x="84" y="0"/>
                  </a:lnTo>
                  <a:cubicBezTo>
                    <a:pt x="36" y="12"/>
                    <a:pt x="48" y="84"/>
                    <a:pt x="1" y="84"/>
                  </a:cubicBezTo>
                  <a:cubicBezTo>
                    <a:pt x="3" y="91"/>
                    <a:pt x="6" y="94"/>
                    <a:pt x="10" y="94"/>
                  </a:cubicBezTo>
                  <a:cubicBezTo>
                    <a:pt x="26" y="94"/>
                    <a:pt x="58" y="37"/>
                    <a:pt x="75" y="37"/>
                  </a:cubicBezTo>
                  <a:cubicBezTo>
                    <a:pt x="79" y="37"/>
                    <a:pt x="82" y="40"/>
                    <a:pt x="84" y="48"/>
                  </a:cubicBezTo>
                  <a:cubicBezTo>
                    <a:pt x="84" y="16"/>
                    <a:pt x="95" y="16"/>
                    <a:pt x="105" y="16"/>
                  </a:cubicBezTo>
                  <a:lnTo>
                    <a:pt x="105" y="16"/>
                  </a:lnTo>
                  <a:cubicBezTo>
                    <a:pt x="110" y="16"/>
                    <a:pt x="116" y="16"/>
                    <a:pt x="120" y="12"/>
                  </a:cubicBezTo>
                  <a:cubicBezTo>
                    <a:pt x="118" y="11"/>
                    <a:pt x="116" y="10"/>
                    <a:pt x="114" y="10"/>
                  </a:cubicBezTo>
                  <a:cubicBezTo>
                    <a:pt x="104" y="10"/>
                    <a:pt x="88" y="22"/>
                    <a:pt x="81" y="22"/>
                  </a:cubicBezTo>
                  <a:cubicBezTo>
                    <a:pt x="76" y="22"/>
                    <a:pt x="76" y="17"/>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13"/>
            <p:cNvSpPr/>
            <p:nvPr/>
          </p:nvSpPr>
          <p:spPr>
            <a:xfrm>
              <a:off x="5571450" y="2174300"/>
              <a:ext cx="575" cy="725"/>
            </a:xfrm>
            <a:custGeom>
              <a:rect b="b" l="l" r="r" t="t"/>
              <a:pathLst>
                <a:path extrusionOk="0" h="29" w="23">
                  <a:moveTo>
                    <a:pt x="16" y="1"/>
                  </a:moveTo>
                  <a:cubicBezTo>
                    <a:pt x="13" y="1"/>
                    <a:pt x="8" y="4"/>
                    <a:pt x="3" y="9"/>
                  </a:cubicBezTo>
                  <a:cubicBezTo>
                    <a:pt x="12" y="9"/>
                    <a:pt x="1" y="29"/>
                    <a:pt x="5" y="29"/>
                  </a:cubicBezTo>
                  <a:cubicBezTo>
                    <a:pt x="6" y="29"/>
                    <a:pt x="9" y="27"/>
                    <a:pt x="15" y="21"/>
                  </a:cubicBezTo>
                  <a:cubicBezTo>
                    <a:pt x="22" y="7"/>
                    <a:pt x="21" y="1"/>
                    <a:pt x="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13"/>
            <p:cNvSpPr/>
            <p:nvPr/>
          </p:nvSpPr>
          <p:spPr>
            <a:xfrm>
              <a:off x="5570925" y="2171825"/>
              <a:ext cx="325" cy="625"/>
            </a:xfrm>
            <a:custGeom>
              <a:rect b="b" l="l" r="r" t="t"/>
              <a:pathLst>
                <a:path extrusionOk="0" h="25" w="13">
                  <a:moveTo>
                    <a:pt x="12" y="1"/>
                  </a:moveTo>
                  <a:lnTo>
                    <a:pt x="0" y="24"/>
                  </a:lnTo>
                  <a:lnTo>
                    <a:pt x="12" y="24"/>
                  </a:lnTo>
                  <a:lnTo>
                    <a:pt x="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13"/>
            <p:cNvSpPr/>
            <p:nvPr/>
          </p:nvSpPr>
          <p:spPr>
            <a:xfrm>
              <a:off x="5570325" y="2171225"/>
              <a:ext cx="925" cy="625"/>
            </a:xfrm>
            <a:custGeom>
              <a:rect b="b" l="l" r="r" t="t"/>
              <a:pathLst>
                <a:path extrusionOk="0" h="25" w="37">
                  <a:moveTo>
                    <a:pt x="36" y="1"/>
                  </a:moveTo>
                  <a:lnTo>
                    <a:pt x="29" y="5"/>
                  </a:lnTo>
                  <a:lnTo>
                    <a:pt x="29" y="5"/>
                  </a:lnTo>
                  <a:cubicBezTo>
                    <a:pt x="32" y="5"/>
                    <a:pt x="34" y="3"/>
                    <a:pt x="36" y="1"/>
                  </a:cubicBezTo>
                  <a:close/>
                  <a:moveTo>
                    <a:pt x="29" y="5"/>
                  </a:moveTo>
                  <a:lnTo>
                    <a:pt x="29" y="5"/>
                  </a:lnTo>
                  <a:cubicBezTo>
                    <a:pt x="20" y="9"/>
                    <a:pt x="10" y="5"/>
                    <a:pt x="1" y="25"/>
                  </a:cubicBezTo>
                  <a:lnTo>
                    <a:pt x="29" y="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13"/>
            <p:cNvSpPr/>
            <p:nvPr/>
          </p:nvSpPr>
          <p:spPr>
            <a:xfrm>
              <a:off x="5568775" y="2170225"/>
              <a:ext cx="975" cy="1075"/>
            </a:xfrm>
            <a:custGeom>
              <a:rect b="b" l="l" r="r" t="t"/>
              <a:pathLst>
                <a:path extrusionOk="0" h="43" w="39">
                  <a:moveTo>
                    <a:pt x="36" y="0"/>
                  </a:moveTo>
                  <a:cubicBezTo>
                    <a:pt x="27" y="0"/>
                    <a:pt x="0" y="42"/>
                    <a:pt x="11" y="42"/>
                  </a:cubicBezTo>
                  <a:cubicBezTo>
                    <a:pt x="12" y="42"/>
                    <a:pt x="13" y="42"/>
                    <a:pt x="15" y="41"/>
                  </a:cubicBezTo>
                  <a:cubicBezTo>
                    <a:pt x="27" y="29"/>
                    <a:pt x="27" y="5"/>
                    <a:pt x="39" y="5"/>
                  </a:cubicBezTo>
                  <a:cubicBezTo>
                    <a:pt x="39" y="2"/>
                    <a:pt x="38" y="0"/>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13"/>
            <p:cNvSpPr/>
            <p:nvPr/>
          </p:nvSpPr>
          <p:spPr>
            <a:xfrm>
              <a:off x="5565575" y="2170925"/>
              <a:ext cx="600" cy="450"/>
            </a:xfrm>
            <a:custGeom>
              <a:rect b="b" l="l" r="r" t="t"/>
              <a:pathLst>
                <a:path extrusionOk="0" h="18" w="24">
                  <a:moveTo>
                    <a:pt x="0" y="1"/>
                  </a:moveTo>
                  <a:lnTo>
                    <a:pt x="0" y="13"/>
                  </a:lnTo>
                  <a:cubicBezTo>
                    <a:pt x="0" y="16"/>
                    <a:pt x="1" y="18"/>
                    <a:pt x="3" y="18"/>
                  </a:cubicBezTo>
                  <a:cubicBezTo>
                    <a:pt x="7" y="18"/>
                    <a:pt x="15" y="9"/>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13"/>
            <p:cNvSpPr/>
            <p:nvPr/>
          </p:nvSpPr>
          <p:spPr>
            <a:xfrm>
              <a:off x="5563250" y="2175400"/>
              <a:ext cx="550" cy="625"/>
            </a:xfrm>
            <a:custGeom>
              <a:rect b="b" l="l" r="r" t="t"/>
              <a:pathLst>
                <a:path extrusionOk="0" h="25" w="22">
                  <a:moveTo>
                    <a:pt x="10" y="0"/>
                  </a:moveTo>
                  <a:cubicBezTo>
                    <a:pt x="1" y="18"/>
                    <a:pt x="0" y="23"/>
                    <a:pt x="3" y="23"/>
                  </a:cubicBezTo>
                  <a:cubicBezTo>
                    <a:pt x="6" y="23"/>
                    <a:pt x="13" y="17"/>
                    <a:pt x="17" y="17"/>
                  </a:cubicBezTo>
                  <a:cubicBezTo>
                    <a:pt x="20" y="17"/>
                    <a:pt x="22" y="19"/>
                    <a:pt x="22" y="24"/>
                  </a:cubicBezTo>
                  <a:cubicBezTo>
                    <a:pt x="22" y="12"/>
                    <a:pt x="22" y="0"/>
                    <a:pt x="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13"/>
            <p:cNvSpPr/>
            <p:nvPr/>
          </p:nvSpPr>
          <p:spPr>
            <a:xfrm>
              <a:off x="5565875" y="2169300"/>
              <a:ext cx="600" cy="475"/>
            </a:xfrm>
            <a:custGeom>
              <a:rect b="b" l="l" r="r" t="t"/>
              <a:pathLst>
                <a:path extrusionOk="0" h="19" w="24">
                  <a:moveTo>
                    <a:pt x="16" y="0"/>
                  </a:moveTo>
                  <a:cubicBezTo>
                    <a:pt x="12" y="0"/>
                    <a:pt x="6" y="6"/>
                    <a:pt x="0" y="18"/>
                  </a:cubicBezTo>
                  <a:lnTo>
                    <a:pt x="0" y="18"/>
                  </a:lnTo>
                  <a:cubicBezTo>
                    <a:pt x="4" y="10"/>
                    <a:pt x="7" y="8"/>
                    <a:pt x="9" y="8"/>
                  </a:cubicBezTo>
                  <a:cubicBezTo>
                    <a:pt x="13" y="8"/>
                    <a:pt x="16" y="18"/>
                    <a:pt x="24" y="18"/>
                  </a:cubicBezTo>
                  <a:cubicBezTo>
                    <a:pt x="24" y="6"/>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13"/>
            <p:cNvSpPr/>
            <p:nvPr/>
          </p:nvSpPr>
          <p:spPr>
            <a:xfrm>
              <a:off x="5563475" y="2168225"/>
              <a:ext cx="2700" cy="2425"/>
            </a:xfrm>
            <a:custGeom>
              <a:rect b="b" l="l" r="r" t="t"/>
              <a:pathLst>
                <a:path extrusionOk="0" h="97" w="108">
                  <a:moveTo>
                    <a:pt x="70" y="1"/>
                  </a:moveTo>
                  <a:cubicBezTo>
                    <a:pt x="65" y="1"/>
                    <a:pt x="57" y="4"/>
                    <a:pt x="48" y="14"/>
                  </a:cubicBezTo>
                  <a:cubicBezTo>
                    <a:pt x="36" y="25"/>
                    <a:pt x="25" y="85"/>
                    <a:pt x="1" y="97"/>
                  </a:cubicBezTo>
                  <a:cubicBezTo>
                    <a:pt x="18" y="97"/>
                    <a:pt x="52" y="61"/>
                    <a:pt x="63" y="61"/>
                  </a:cubicBezTo>
                  <a:cubicBezTo>
                    <a:pt x="67" y="61"/>
                    <a:pt x="67" y="67"/>
                    <a:pt x="60" y="85"/>
                  </a:cubicBezTo>
                  <a:lnTo>
                    <a:pt x="108" y="25"/>
                  </a:lnTo>
                  <a:cubicBezTo>
                    <a:pt x="108" y="21"/>
                    <a:pt x="107" y="20"/>
                    <a:pt x="105" y="20"/>
                  </a:cubicBezTo>
                  <a:cubicBezTo>
                    <a:pt x="97" y="20"/>
                    <a:pt x="70" y="61"/>
                    <a:pt x="60" y="61"/>
                  </a:cubicBezTo>
                  <a:cubicBezTo>
                    <a:pt x="72" y="37"/>
                    <a:pt x="84" y="37"/>
                    <a:pt x="84" y="25"/>
                  </a:cubicBezTo>
                  <a:cubicBezTo>
                    <a:pt x="84" y="11"/>
                    <a:pt x="80" y="1"/>
                    <a:pt x="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13"/>
            <p:cNvSpPr/>
            <p:nvPr/>
          </p:nvSpPr>
          <p:spPr>
            <a:xfrm>
              <a:off x="5563275" y="2172725"/>
              <a:ext cx="825" cy="1450"/>
            </a:xfrm>
            <a:custGeom>
              <a:rect b="b" l="l" r="r" t="t"/>
              <a:pathLst>
                <a:path extrusionOk="0" h="58" w="33">
                  <a:moveTo>
                    <a:pt x="33" y="0"/>
                  </a:moveTo>
                  <a:cubicBezTo>
                    <a:pt x="33" y="24"/>
                    <a:pt x="21" y="24"/>
                    <a:pt x="9" y="36"/>
                  </a:cubicBezTo>
                  <a:cubicBezTo>
                    <a:pt x="1" y="52"/>
                    <a:pt x="1" y="57"/>
                    <a:pt x="4" y="57"/>
                  </a:cubicBezTo>
                  <a:cubicBezTo>
                    <a:pt x="11" y="57"/>
                    <a:pt x="33" y="36"/>
                    <a:pt x="33" y="36"/>
                  </a:cubicBezTo>
                  <a:lnTo>
                    <a:pt x="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13"/>
            <p:cNvSpPr/>
            <p:nvPr/>
          </p:nvSpPr>
          <p:spPr>
            <a:xfrm>
              <a:off x="5561700" y="2169150"/>
              <a:ext cx="625" cy="25"/>
            </a:xfrm>
            <a:custGeom>
              <a:rect b="b" l="l" r="r" t="t"/>
              <a:pathLst>
                <a:path extrusionOk="0" h="1" w="25">
                  <a:moveTo>
                    <a:pt x="0" y="0"/>
                  </a:moveTo>
                  <a:lnTo>
                    <a:pt x="24"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13"/>
            <p:cNvSpPr/>
            <p:nvPr/>
          </p:nvSpPr>
          <p:spPr>
            <a:xfrm>
              <a:off x="5561700" y="2168250"/>
              <a:ext cx="625" cy="325"/>
            </a:xfrm>
            <a:custGeom>
              <a:rect b="b" l="l" r="r" t="t"/>
              <a:pathLst>
                <a:path extrusionOk="0" h="13" w="25">
                  <a:moveTo>
                    <a:pt x="24" y="1"/>
                  </a:moveTo>
                  <a:lnTo>
                    <a:pt x="0" y="13"/>
                  </a:lnTo>
                  <a:lnTo>
                    <a:pt x="12"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13"/>
            <p:cNvSpPr/>
            <p:nvPr/>
          </p:nvSpPr>
          <p:spPr>
            <a:xfrm>
              <a:off x="5561700" y="2167650"/>
              <a:ext cx="625" cy="325"/>
            </a:xfrm>
            <a:custGeom>
              <a:rect b="b" l="l" r="r" t="t"/>
              <a:pathLst>
                <a:path extrusionOk="0" h="13" w="25">
                  <a:moveTo>
                    <a:pt x="0" y="1"/>
                  </a:moveTo>
                  <a:lnTo>
                    <a:pt x="12"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13"/>
            <p:cNvSpPr/>
            <p:nvPr/>
          </p:nvSpPr>
          <p:spPr>
            <a:xfrm>
              <a:off x="5560800" y="2167075"/>
              <a:ext cx="325" cy="725"/>
            </a:xfrm>
            <a:custGeom>
              <a:rect b="b" l="l" r="r" t="t"/>
              <a:pathLst>
                <a:path extrusionOk="0" h="29" w="13">
                  <a:moveTo>
                    <a:pt x="12" y="12"/>
                  </a:moveTo>
                  <a:cubicBezTo>
                    <a:pt x="12" y="14"/>
                    <a:pt x="11" y="15"/>
                    <a:pt x="11" y="17"/>
                  </a:cubicBezTo>
                  <a:lnTo>
                    <a:pt x="11" y="17"/>
                  </a:lnTo>
                  <a:cubicBezTo>
                    <a:pt x="12" y="16"/>
                    <a:pt x="12" y="15"/>
                    <a:pt x="12" y="12"/>
                  </a:cubicBezTo>
                  <a:close/>
                  <a:moveTo>
                    <a:pt x="1" y="0"/>
                  </a:moveTo>
                  <a:lnTo>
                    <a:pt x="1" y="24"/>
                  </a:lnTo>
                  <a:cubicBezTo>
                    <a:pt x="1" y="22"/>
                    <a:pt x="1" y="21"/>
                    <a:pt x="1" y="21"/>
                  </a:cubicBezTo>
                  <a:cubicBezTo>
                    <a:pt x="1" y="21"/>
                    <a:pt x="1" y="28"/>
                    <a:pt x="4" y="28"/>
                  </a:cubicBezTo>
                  <a:cubicBezTo>
                    <a:pt x="5" y="28"/>
                    <a:pt x="8" y="26"/>
                    <a:pt x="11" y="17"/>
                  </a:cubicBezTo>
                  <a:lnTo>
                    <a:pt x="11" y="17"/>
                  </a:lnTo>
                  <a:cubicBezTo>
                    <a:pt x="11" y="17"/>
                    <a:pt x="10" y="17"/>
                    <a:pt x="10" y="17"/>
                  </a:cubicBezTo>
                  <a:cubicBezTo>
                    <a:pt x="7" y="17"/>
                    <a:pt x="1" y="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13"/>
            <p:cNvSpPr/>
            <p:nvPr/>
          </p:nvSpPr>
          <p:spPr>
            <a:xfrm>
              <a:off x="5550075" y="2178075"/>
              <a:ext cx="625" cy="1225"/>
            </a:xfrm>
            <a:custGeom>
              <a:rect b="b" l="l" r="r" t="t"/>
              <a:pathLst>
                <a:path extrusionOk="0" h="49" w="25">
                  <a:moveTo>
                    <a:pt x="25" y="1"/>
                  </a:moveTo>
                  <a:lnTo>
                    <a:pt x="1" y="36"/>
                  </a:lnTo>
                  <a:cubicBezTo>
                    <a:pt x="13" y="36"/>
                    <a:pt x="13" y="36"/>
                    <a:pt x="13" y="48"/>
                  </a:cubicBezTo>
                  <a:cubicBezTo>
                    <a:pt x="25" y="36"/>
                    <a:pt x="25" y="24"/>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13"/>
            <p:cNvSpPr/>
            <p:nvPr/>
          </p:nvSpPr>
          <p:spPr>
            <a:xfrm>
              <a:off x="5549500" y="2177700"/>
              <a:ext cx="1500" cy="750"/>
            </a:xfrm>
            <a:custGeom>
              <a:rect b="b" l="l" r="r" t="t"/>
              <a:pathLst>
                <a:path extrusionOk="0" h="30" w="60">
                  <a:moveTo>
                    <a:pt x="57" y="0"/>
                  </a:moveTo>
                  <a:cubicBezTo>
                    <a:pt x="52" y="0"/>
                    <a:pt x="42" y="7"/>
                    <a:pt x="33" y="7"/>
                  </a:cubicBezTo>
                  <a:cubicBezTo>
                    <a:pt x="30" y="7"/>
                    <a:pt x="26" y="6"/>
                    <a:pt x="24" y="4"/>
                  </a:cubicBezTo>
                  <a:lnTo>
                    <a:pt x="24" y="4"/>
                  </a:lnTo>
                  <a:lnTo>
                    <a:pt x="0" y="27"/>
                  </a:lnTo>
                  <a:cubicBezTo>
                    <a:pt x="2" y="29"/>
                    <a:pt x="4" y="30"/>
                    <a:pt x="6" y="30"/>
                  </a:cubicBezTo>
                  <a:cubicBezTo>
                    <a:pt x="19" y="30"/>
                    <a:pt x="39" y="4"/>
                    <a:pt x="60" y="4"/>
                  </a:cubicBezTo>
                  <a:cubicBezTo>
                    <a:pt x="60" y="1"/>
                    <a:pt x="59"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13"/>
            <p:cNvSpPr/>
            <p:nvPr/>
          </p:nvSpPr>
          <p:spPr>
            <a:xfrm>
              <a:off x="5542350" y="2172125"/>
              <a:ext cx="2100" cy="1350"/>
            </a:xfrm>
            <a:custGeom>
              <a:rect b="b" l="l" r="r" t="t"/>
              <a:pathLst>
                <a:path extrusionOk="0" h="54" w="84">
                  <a:moveTo>
                    <a:pt x="24" y="0"/>
                  </a:moveTo>
                  <a:cubicBezTo>
                    <a:pt x="24" y="12"/>
                    <a:pt x="0" y="36"/>
                    <a:pt x="0" y="36"/>
                  </a:cubicBezTo>
                  <a:lnTo>
                    <a:pt x="36" y="24"/>
                  </a:lnTo>
                  <a:lnTo>
                    <a:pt x="24" y="48"/>
                  </a:lnTo>
                  <a:cubicBezTo>
                    <a:pt x="24" y="52"/>
                    <a:pt x="25" y="54"/>
                    <a:pt x="26" y="54"/>
                  </a:cubicBezTo>
                  <a:cubicBezTo>
                    <a:pt x="31" y="54"/>
                    <a:pt x="42" y="30"/>
                    <a:pt x="46" y="30"/>
                  </a:cubicBezTo>
                  <a:cubicBezTo>
                    <a:pt x="47" y="30"/>
                    <a:pt x="48" y="32"/>
                    <a:pt x="48" y="36"/>
                  </a:cubicBezTo>
                  <a:cubicBezTo>
                    <a:pt x="72" y="12"/>
                    <a:pt x="60" y="12"/>
                    <a:pt x="84" y="0"/>
                  </a:cubicBezTo>
                  <a:lnTo>
                    <a:pt x="84" y="0"/>
                  </a:lnTo>
                  <a:cubicBezTo>
                    <a:pt x="76" y="4"/>
                    <a:pt x="69" y="6"/>
                    <a:pt x="63" y="6"/>
                  </a:cubicBezTo>
                  <a:cubicBezTo>
                    <a:pt x="51" y="6"/>
                    <a:pt x="40"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13"/>
            <p:cNvSpPr/>
            <p:nvPr/>
          </p:nvSpPr>
          <p:spPr>
            <a:xfrm>
              <a:off x="5553350" y="2282250"/>
              <a:ext cx="1500" cy="1300"/>
            </a:xfrm>
            <a:custGeom>
              <a:rect b="b" l="l" r="r" t="t"/>
              <a:pathLst>
                <a:path extrusionOk="0" h="52" w="60">
                  <a:moveTo>
                    <a:pt x="25" y="1"/>
                  </a:moveTo>
                  <a:cubicBezTo>
                    <a:pt x="37" y="25"/>
                    <a:pt x="1" y="13"/>
                    <a:pt x="37" y="48"/>
                  </a:cubicBezTo>
                  <a:cubicBezTo>
                    <a:pt x="41" y="50"/>
                    <a:pt x="44" y="51"/>
                    <a:pt x="47" y="51"/>
                  </a:cubicBezTo>
                  <a:cubicBezTo>
                    <a:pt x="59" y="51"/>
                    <a:pt x="54" y="30"/>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13"/>
            <p:cNvSpPr/>
            <p:nvPr/>
          </p:nvSpPr>
          <p:spPr>
            <a:xfrm>
              <a:off x="5560350" y="2261200"/>
              <a:ext cx="175" cy="250"/>
            </a:xfrm>
            <a:custGeom>
              <a:rect b="b" l="l" r="r" t="t"/>
              <a:pathLst>
                <a:path extrusionOk="0" h="10" w="7">
                  <a:moveTo>
                    <a:pt x="2" y="0"/>
                  </a:moveTo>
                  <a:cubicBezTo>
                    <a:pt x="1" y="0"/>
                    <a:pt x="1" y="3"/>
                    <a:pt x="7" y="9"/>
                  </a:cubicBezTo>
                  <a:cubicBezTo>
                    <a:pt x="7" y="3"/>
                    <a:pt x="4" y="0"/>
                    <a:pt x="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13"/>
            <p:cNvSpPr/>
            <p:nvPr/>
          </p:nvSpPr>
          <p:spPr>
            <a:xfrm>
              <a:off x="5562600" y="2256050"/>
              <a:ext cx="600" cy="325"/>
            </a:xfrm>
            <a:custGeom>
              <a:rect b="b" l="l" r="r" t="t"/>
              <a:pathLst>
                <a:path extrusionOk="0" h="13" w="24">
                  <a:moveTo>
                    <a:pt x="0" y="1"/>
                  </a:moveTo>
                  <a:lnTo>
                    <a:pt x="0" y="13"/>
                  </a:lnTo>
                  <a:lnTo>
                    <a:pt x="24" y="13"/>
                  </a:lnTo>
                  <a:cubicBezTo>
                    <a:pt x="12" y="13"/>
                    <a:pt x="1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13"/>
            <p:cNvSpPr/>
            <p:nvPr/>
          </p:nvSpPr>
          <p:spPr>
            <a:xfrm>
              <a:off x="5558725" y="2278100"/>
              <a:ext cx="325" cy="300"/>
            </a:xfrm>
            <a:custGeom>
              <a:rect b="b" l="l" r="r" t="t"/>
              <a:pathLst>
                <a:path extrusionOk="0" h="12" w="13">
                  <a:moveTo>
                    <a:pt x="12" y="0"/>
                  </a:moveTo>
                  <a:cubicBezTo>
                    <a:pt x="0" y="0"/>
                    <a:pt x="0" y="0"/>
                    <a:pt x="12" y="12"/>
                  </a:cubicBezTo>
                  <a:cubicBezTo>
                    <a:pt x="12" y="12"/>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13"/>
            <p:cNvSpPr/>
            <p:nvPr/>
          </p:nvSpPr>
          <p:spPr>
            <a:xfrm>
              <a:off x="5559900" y="2276600"/>
              <a:ext cx="300" cy="150"/>
            </a:xfrm>
            <a:custGeom>
              <a:rect b="b" l="l" r="r" t="t"/>
              <a:pathLst>
                <a:path extrusionOk="0" h="6" w="12">
                  <a:moveTo>
                    <a:pt x="1" y="1"/>
                  </a:moveTo>
                  <a:cubicBezTo>
                    <a:pt x="5" y="4"/>
                    <a:pt x="7" y="6"/>
                    <a:pt x="9" y="6"/>
                  </a:cubicBezTo>
                  <a:cubicBezTo>
                    <a:pt x="11" y="6"/>
                    <a:pt x="9"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13"/>
            <p:cNvSpPr/>
            <p:nvPr/>
          </p:nvSpPr>
          <p:spPr>
            <a:xfrm>
              <a:off x="5560800" y="2275700"/>
              <a:ext cx="325" cy="25"/>
            </a:xfrm>
            <a:custGeom>
              <a:rect b="b" l="l" r="r" t="t"/>
              <a:pathLst>
                <a:path extrusionOk="0" h="1" w="13">
                  <a:moveTo>
                    <a:pt x="1" y="1"/>
                  </a:moveTo>
                  <a:cubicBezTo>
                    <a:pt x="1" y="1"/>
                    <a:pt x="1" y="1"/>
                    <a:pt x="1" y="1"/>
                  </a:cubicBezTo>
                  <a:cubicBezTo>
                    <a:pt x="1" y="1"/>
                    <a:pt x="1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13"/>
            <p:cNvSpPr/>
            <p:nvPr/>
          </p:nvSpPr>
          <p:spPr>
            <a:xfrm>
              <a:off x="5558125" y="2276900"/>
              <a:ext cx="2250" cy="1750"/>
            </a:xfrm>
            <a:custGeom>
              <a:rect b="b" l="l" r="r" t="t"/>
              <a:pathLst>
                <a:path extrusionOk="0" h="70" w="90">
                  <a:moveTo>
                    <a:pt x="36" y="0"/>
                  </a:moveTo>
                  <a:cubicBezTo>
                    <a:pt x="24" y="12"/>
                    <a:pt x="24" y="12"/>
                    <a:pt x="24" y="12"/>
                  </a:cubicBezTo>
                  <a:cubicBezTo>
                    <a:pt x="0" y="12"/>
                    <a:pt x="24" y="36"/>
                    <a:pt x="36" y="48"/>
                  </a:cubicBezTo>
                  <a:cubicBezTo>
                    <a:pt x="50" y="55"/>
                    <a:pt x="75" y="70"/>
                    <a:pt x="83" y="70"/>
                  </a:cubicBezTo>
                  <a:cubicBezTo>
                    <a:pt x="89" y="70"/>
                    <a:pt x="85" y="61"/>
                    <a:pt x="60" y="36"/>
                  </a:cubicBezTo>
                  <a:lnTo>
                    <a:pt x="58" y="36"/>
                  </a:lnTo>
                  <a:cubicBezTo>
                    <a:pt x="56" y="31"/>
                    <a:pt x="48" y="19"/>
                    <a:pt x="48" y="12"/>
                  </a:cubicBezTo>
                  <a:cubicBezTo>
                    <a:pt x="48" y="12"/>
                    <a:pt x="36" y="12"/>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13"/>
            <p:cNvSpPr/>
            <p:nvPr/>
          </p:nvSpPr>
          <p:spPr>
            <a:xfrm>
              <a:off x="5556625" y="2268575"/>
              <a:ext cx="325" cy="25"/>
            </a:xfrm>
            <a:custGeom>
              <a:rect b="b" l="l" r="r" t="t"/>
              <a:pathLst>
                <a:path extrusionOk="0" h="1" w="13">
                  <a:moveTo>
                    <a:pt x="13" y="0"/>
                  </a:moveTo>
                  <a:cubicBezTo>
                    <a:pt x="13" y="0"/>
                    <a:pt x="13" y="0"/>
                    <a:pt x="13" y="0"/>
                  </a:cubicBezTo>
                  <a:cubicBezTo>
                    <a:pt x="1" y="0"/>
                    <a:pt x="1"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13"/>
            <p:cNvSpPr/>
            <p:nvPr/>
          </p:nvSpPr>
          <p:spPr>
            <a:xfrm>
              <a:off x="5556925" y="2281950"/>
              <a:ext cx="925" cy="325"/>
            </a:xfrm>
            <a:custGeom>
              <a:rect b="b" l="l" r="r" t="t"/>
              <a:pathLst>
                <a:path extrusionOk="0" h="13" w="37">
                  <a:moveTo>
                    <a:pt x="1" y="1"/>
                  </a:moveTo>
                  <a:cubicBezTo>
                    <a:pt x="1" y="1"/>
                    <a:pt x="25" y="13"/>
                    <a:pt x="37" y="13"/>
                  </a:cubicBez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13"/>
            <p:cNvSpPr/>
            <p:nvPr/>
          </p:nvSpPr>
          <p:spPr>
            <a:xfrm>
              <a:off x="5561100" y="2279275"/>
              <a:ext cx="925" cy="475"/>
            </a:xfrm>
            <a:custGeom>
              <a:rect b="b" l="l" r="r" t="t"/>
              <a:pathLst>
                <a:path extrusionOk="0" h="19" w="37">
                  <a:moveTo>
                    <a:pt x="0" y="1"/>
                  </a:moveTo>
                  <a:cubicBezTo>
                    <a:pt x="6" y="13"/>
                    <a:pt x="18" y="19"/>
                    <a:pt x="26" y="19"/>
                  </a:cubicBezTo>
                  <a:cubicBezTo>
                    <a:pt x="33" y="19"/>
                    <a:pt x="36" y="13"/>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13"/>
            <p:cNvSpPr/>
            <p:nvPr/>
          </p:nvSpPr>
          <p:spPr>
            <a:xfrm>
              <a:off x="5561700" y="2277800"/>
              <a:ext cx="1500" cy="900"/>
            </a:xfrm>
            <a:custGeom>
              <a:rect b="b" l="l" r="r" t="t"/>
              <a:pathLst>
                <a:path extrusionOk="0" h="36" w="60">
                  <a:moveTo>
                    <a:pt x="24" y="0"/>
                  </a:moveTo>
                  <a:cubicBezTo>
                    <a:pt x="36" y="12"/>
                    <a:pt x="0" y="0"/>
                    <a:pt x="36" y="36"/>
                  </a:cubicBezTo>
                  <a:cubicBezTo>
                    <a:pt x="0" y="0"/>
                    <a:pt x="60" y="24"/>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13"/>
            <p:cNvSpPr/>
            <p:nvPr/>
          </p:nvSpPr>
          <p:spPr>
            <a:xfrm>
              <a:off x="5560800" y="2275100"/>
              <a:ext cx="2400" cy="1525"/>
            </a:xfrm>
            <a:custGeom>
              <a:rect b="b" l="l" r="r" t="t"/>
              <a:pathLst>
                <a:path extrusionOk="0" h="61" w="96">
                  <a:moveTo>
                    <a:pt x="1" y="1"/>
                  </a:moveTo>
                  <a:cubicBezTo>
                    <a:pt x="1" y="6"/>
                    <a:pt x="3" y="9"/>
                    <a:pt x="6" y="11"/>
                  </a:cubicBezTo>
                  <a:lnTo>
                    <a:pt x="6" y="11"/>
                  </a:lnTo>
                  <a:cubicBezTo>
                    <a:pt x="4" y="8"/>
                    <a:pt x="3" y="5"/>
                    <a:pt x="1" y="1"/>
                  </a:cubicBezTo>
                  <a:close/>
                  <a:moveTo>
                    <a:pt x="12" y="1"/>
                  </a:moveTo>
                  <a:cubicBezTo>
                    <a:pt x="36" y="13"/>
                    <a:pt x="36" y="25"/>
                    <a:pt x="24" y="25"/>
                  </a:cubicBezTo>
                  <a:cubicBezTo>
                    <a:pt x="17" y="18"/>
                    <a:pt x="10" y="15"/>
                    <a:pt x="6" y="11"/>
                  </a:cubicBezTo>
                  <a:lnTo>
                    <a:pt x="6" y="11"/>
                  </a:lnTo>
                  <a:cubicBezTo>
                    <a:pt x="12" y="25"/>
                    <a:pt x="12" y="27"/>
                    <a:pt x="12" y="37"/>
                  </a:cubicBezTo>
                  <a:cubicBezTo>
                    <a:pt x="36" y="49"/>
                    <a:pt x="60" y="37"/>
                    <a:pt x="96" y="61"/>
                  </a:cubicBezTo>
                  <a:cubicBezTo>
                    <a:pt x="72" y="37"/>
                    <a:pt x="48" y="13"/>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13"/>
            <p:cNvSpPr/>
            <p:nvPr/>
          </p:nvSpPr>
          <p:spPr>
            <a:xfrm>
              <a:off x="5562875" y="2275100"/>
              <a:ext cx="1225" cy="1525"/>
            </a:xfrm>
            <a:custGeom>
              <a:rect b="b" l="l" r="r" t="t"/>
              <a:pathLst>
                <a:path extrusionOk="0" h="61" w="49">
                  <a:moveTo>
                    <a:pt x="13" y="1"/>
                  </a:moveTo>
                  <a:cubicBezTo>
                    <a:pt x="25" y="25"/>
                    <a:pt x="1" y="37"/>
                    <a:pt x="37" y="61"/>
                  </a:cubicBezTo>
                  <a:cubicBezTo>
                    <a:pt x="49" y="49"/>
                    <a:pt x="37" y="25"/>
                    <a:pt x="25" y="13"/>
                  </a:cubicBez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13"/>
            <p:cNvSpPr/>
            <p:nvPr/>
          </p:nvSpPr>
          <p:spPr>
            <a:xfrm>
              <a:off x="5554975" y="2271850"/>
              <a:ext cx="1175" cy="825"/>
            </a:xfrm>
            <a:custGeom>
              <a:rect b="b" l="l" r="r" t="t"/>
              <a:pathLst>
                <a:path extrusionOk="0" h="33" w="47">
                  <a:moveTo>
                    <a:pt x="7" y="0"/>
                  </a:moveTo>
                  <a:cubicBezTo>
                    <a:pt x="1" y="0"/>
                    <a:pt x="5" y="0"/>
                    <a:pt x="10" y="2"/>
                  </a:cubicBezTo>
                  <a:lnTo>
                    <a:pt x="10" y="2"/>
                  </a:lnTo>
                  <a:lnTo>
                    <a:pt x="7" y="0"/>
                  </a:lnTo>
                  <a:close/>
                  <a:moveTo>
                    <a:pt x="10" y="2"/>
                  </a:moveTo>
                  <a:lnTo>
                    <a:pt x="17" y="7"/>
                  </a:lnTo>
                  <a:lnTo>
                    <a:pt x="17" y="7"/>
                  </a:lnTo>
                  <a:cubicBezTo>
                    <a:pt x="16" y="5"/>
                    <a:pt x="13" y="3"/>
                    <a:pt x="10" y="2"/>
                  </a:cubicBezTo>
                  <a:close/>
                  <a:moveTo>
                    <a:pt x="17" y="7"/>
                  </a:moveTo>
                  <a:cubicBezTo>
                    <a:pt x="19" y="8"/>
                    <a:pt x="19" y="10"/>
                    <a:pt x="19" y="12"/>
                  </a:cubicBezTo>
                  <a:cubicBezTo>
                    <a:pt x="19" y="12"/>
                    <a:pt x="7" y="12"/>
                    <a:pt x="19" y="24"/>
                  </a:cubicBezTo>
                  <a:cubicBezTo>
                    <a:pt x="19" y="22"/>
                    <a:pt x="20" y="21"/>
                    <a:pt x="21" y="21"/>
                  </a:cubicBezTo>
                  <a:cubicBezTo>
                    <a:pt x="27" y="21"/>
                    <a:pt x="40" y="32"/>
                    <a:pt x="44" y="32"/>
                  </a:cubicBezTo>
                  <a:cubicBezTo>
                    <a:pt x="46" y="32"/>
                    <a:pt x="46" y="30"/>
                    <a:pt x="43" y="24"/>
                  </a:cubicBezTo>
                  <a:lnTo>
                    <a:pt x="17" y="7"/>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13"/>
            <p:cNvSpPr/>
            <p:nvPr/>
          </p:nvSpPr>
          <p:spPr>
            <a:xfrm>
              <a:off x="5555450" y="2269750"/>
              <a:ext cx="1200" cy="1525"/>
            </a:xfrm>
            <a:custGeom>
              <a:rect b="b" l="l" r="r" t="t"/>
              <a:pathLst>
                <a:path extrusionOk="0" h="61" w="48">
                  <a:moveTo>
                    <a:pt x="0" y="1"/>
                  </a:moveTo>
                  <a:lnTo>
                    <a:pt x="0" y="1"/>
                  </a:lnTo>
                  <a:cubicBezTo>
                    <a:pt x="12" y="24"/>
                    <a:pt x="12" y="24"/>
                    <a:pt x="36" y="48"/>
                  </a:cubicBezTo>
                  <a:lnTo>
                    <a:pt x="48" y="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13"/>
            <p:cNvSpPr/>
            <p:nvPr/>
          </p:nvSpPr>
          <p:spPr>
            <a:xfrm>
              <a:off x="5566150" y="2269825"/>
              <a:ext cx="1225" cy="475"/>
            </a:xfrm>
            <a:custGeom>
              <a:rect b="b" l="l" r="r" t="t"/>
              <a:pathLst>
                <a:path extrusionOk="0" h="19" w="49">
                  <a:moveTo>
                    <a:pt x="7" y="1"/>
                  </a:moveTo>
                  <a:cubicBezTo>
                    <a:pt x="1" y="1"/>
                    <a:pt x="1" y="4"/>
                    <a:pt x="13" y="10"/>
                  </a:cubicBezTo>
                  <a:cubicBezTo>
                    <a:pt x="19" y="16"/>
                    <a:pt x="31" y="18"/>
                    <a:pt x="38" y="18"/>
                  </a:cubicBezTo>
                  <a:cubicBezTo>
                    <a:pt x="46" y="18"/>
                    <a:pt x="49" y="16"/>
                    <a:pt x="37" y="10"/>
                  </a:cubicBezTo>
                  <a:cubicBezTo>
                    <a:pt x="25" y="4"/>
                    <a:pt x="13" y="1"/>
                    <a:pt x="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13"/>
            <p:cNvSpPr/>
            <p:nvPr/>
          </p:nvSpPr>
          <p:spPr>
            <a:xfrm>
              <a:off x="5557225" y="2264400"/>
              <a:ext cx="1225" cy="1200"/>
            </a:xfrm>
            <a:custGeom>
              <a:rect b="b" l="l" r="r" t="t"/>
              <a:pathLst>
                <a:path extrusionOk="0" h="48" w="49">
                  <a:moveTo>
                    <a:pt x="25" y="0"/>
                  </a:moveTo>
                  <a:cubicBezTo>
                    <a:pt x="25" y="12"/>
                    <a:pt x="1" y="36"/>
                    <a:pt x="25" y="48"/>
                  </a:cubicBezTo>
                  <a:cubicBezTo>
                    <a:pt x="48" y="48"/>
                    <a:pt x="36" y="12"/>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13"/>
            <p:cNvSpPr/>
            <p:nvPr/>
          </p:nvSpPr>
          <p:spPr>
            <a:xfrm>
              <a:off x="5560575" y="2254875"/>
              <a:ext cx="850" cy="1200"/>
            </a:xfrm>
            <a:custGeom>
              <a:rect b="b" l="l" r="r" t="t"/>
              <a:pathLst>
                <a:path extrusionOk="0" h="48" w="34">
                  <a:moveTo>
                    <a:pt x="10" y="0"/>
                  </a:moveTo>
                  <a:lnTo>
                    <a:pt x="10" y="0"/>
                  </a:lnTo>
                  <a:cubicBezTo>
                    <a:pt x="10" y="0"/>
                    <a:pt x="1" y="0"/>
                    <a:pt x="13" y="8"/>
                  </a:cubicBezTo>
                  <a:lnTo>
                    <a:pt x="13" y="8"/>
                  </a:lnTo>
                  <a:cubicBezTo>
                    <a:pt x="12" y="5"/>
                    <a:pt x="11" y="3"/>
                    <a:pt x="10" y="0"/>
                  </a:cubicBezTo>
                  <a:close/>
                  <a:moveTo>
                    <a:pt x="13" y="8"/>
                  </a:moveTo>
                  <a:cubicBezTo>
                    <a:pt x="14" y="10"/>
                    <a:pt x="15" y="12"/>
                    <a:pt x="16" y="15"/>
                  </a:cubicBezTo>
                  <a:lnTo>
                    <a:pt x="16" y="15"/>
                  </a:lnTo>
                  <a:cubicBezTo>
                    <a:pt x="17" y="13"/>
                    <a:pt x="19" y="12"/>
                    <a:pt x="21" y="12"/>
                  </a:cubicBezTo>
                  <a:cubicBezTo>
                    <a:pt x="18" y="10"/>
                    <a:pt x="15" y="9"/>
                    <a:pt x="13" y="8"/>
                  </a:cubicBezTo>
                  <a:close/>
                  <a:moveTo>
                    <a:pt x="16" y="15"/>
                  </a:moveTo>
                  <a:lnTo>
                    <a:pt x="16" y="15"/>
                  </a:lnTo>
                  <a:cubicBezTo>
                    <a:pt x="10" y="21"/>
                    <a:pt x="14" y="38"/>
                    <a:pt x="33" y="48"/>
                  </a:cubicBezTo>
                  <a:cubicBezTo>
                    <a:pt x="24" y="39"/>
                    <a:pt x="22" y="29"/>
                    <a:pt x="16" y="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13"/>
            <p:cNvSpPr/>
            <p:nvPr/>
          </p:nvSpPr>
          <p:spPr>
            <a:xfrm>
              <a:off x="5562600" y="2253675"/>
              <a:ext cx="600" cy="625"/>
            </a:xfrm>
            <a:custGeom>
              <a:rect b="b" l="l" r="r" t="t"/>
              <a:pathLst>
                <a:path extrusionOk="0" h="25" w="24">
                  <a:moveTo>
                    <a:pt x="0" y="1"/>
                  </a:moveTo>
                  <a:cubicBezTo>
                    <a:pt x="0" y="13"/>
                    <a:pt x="0" y="13"/>
                    <a:pt x="12" y="25"/>
                  </a:cubicBezTo>
                  <a:cubicBezTo>
                    <a:pt x="24" y="25"/>
                    <a:pt x="1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13"/>
            <p:cNvSpPr/>
            <p:nvPr/>
          </p:nvSpPr>
          <p:spPr>
            <a:xfrm>
              <a:off x="5549200" y="2259925"/>
              <a:ext cx="25" cy="25"/>
            </a:xfrm>
            <a:custGeom>
              <a:rect b="b" l="l" r="r" t="t"/>
              <a:pathLst>
                <a:path extrusionOk="0" h="1" w="1">
                  <a:moveTo>
                    <a:pt x="0" y="1"/>
                  </a:moveTo>
                  <a:cubicBezTo>
                    <a:pt x="0" y="1"/>
                    <a:pt x="0" y="1"/>
                    <a:pt x="0" y="1"/>
                  </a:cubicBezTo>
                  <a:cubicBezTo>
                    <a:pt x="0" y="1"/>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13"/>
            <p:cNvSpPr/>
            <p:nvPr/>
          </p:nvSpPr>
          <p:spPr>
            <a:xfrm>
              <a:off x="5550075" y="2262325"/>
              <a:ext cx="625" cy="25"/>
            </a:xfrm>
            <a:custGeom>
              <a:rect b="b" l="l" r="r" t="t"/>
              <a:pathLst>
                <a:path extrusionOk="0" h="1" w="25">
                  <a:moveTo>
                    <a:pt x="13" y="0"/>
                  </a:moveTo>
                  <a:cubicBezTo>
                    <a:pt x="13" y="0"/>
                    <a:pt x="13" y="0"/>
                    <a:pt x="1" y="0"/>
                  </a:cubicBezTo>
                  <a:cubicBezTo>
                    <a:pt x="13" y="0"/>
                    <a:pt x="13" y="0"/>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13"/>
            <p:cNvSpPr/>
            <p:nvPr/>
          </p:nvSpPr>
          <p:spPr>
            <a:xfrm>
              <a:off x="5543825" y="2274225"/>
              <a:ext cx="325" cy="325"/>
            </a:xfrm>
            <a:custGeom>
              <a:rect b="b" l="l" r="r" t="t"/>
              <a:pathLst>
                <a:path extrusionOk="0" h="13" w="13">
                  <a:moveTo>
                    <a:pt x="13" y="0"/>
                  </a:moveTo>
                  <a:cubicBezTo>
                    <a:pt x="13" y="12"/>
                    <a:pt x="1" y="12"/>
                    <a:pt x="1" y="12"/>
                  </a:cubicBezTo>
                  <a:lnTo>
                    <a:pt x="13" y="12"/>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13"/>
            <p:cNvSpPr/>
            <p:nvPr/>
          </p:nvSpPr>
          <p:spPr>
            <a:xfrm>
              <a:off x="5547400" y="2256650"/>
              <a:ext cx="25" cy="325"/>
            </a:xfrm>
            <a:custGeom>
              <a:rect b="b" l="l" r="r" t="t"/>
              <a:pathLst>
                <a:path extrusionOk="0" h="13" w="1">
                  <a:moveTo>
                    <a:pt x="1" y="1"/>
                  </a:moveTo>
                  <a:cubicBezTo>
                    <a:pt x="1" y="13"/>
                    <a:pt x="1" y="13"/>
                    <a:pt x="1" y="13"/>
                  </a:cubicBezTo>
                  <a:cubicBezTo>
                    <a:pt x="1" y="1"/>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13"/>
            <p:cNvSpPr/>
            <p:nvPr/>
          </p:nvSpPr>
          <p:spPr>
            <a:xfrm>
              <a:off x="5547100" y="2259625"/>
              <a:ext cx="325" cy="25"/>
            </a:xfrm>
            <a:custGeom>
              <a:rect b="b" l="l" r="r" t="t"/>
              <a:pathLst>
                <a:path extrusionOk="0" h="1" w="13">
                  <a:moveTo>
                    <a:pt x="13" y="1"/>
                  </a:moveTo>
                  <a:cubicBezTo>
                    <a:pt x="13" y="1"/>
                    <a:pt x="13" y="1"/>
                    <a:pt x="13" y="1"/>
                  </a:cubicBezTo>
                  <a:cubicBezTo>
                    <a:pt x="13" y="1"/>
                    <a:pt x="1" y="1"/>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13"/>
            <p:cNvSpPr/>
            <p:nvPr/>
          </p:nvSpPr>
          <p:spPr>
            <a:xfrm>
              <a:off x="5539375" y="2286125"/>
              <a:ext cx="1500" cy="325"/>
            </a:xfrm>
            <a:custGeom>
              <a:rect b="b" l="l" r="r" t="t"/>
              <a:pathLst>
                <a:path extrusionOk="0" h="13" w="60">
                  <a:moveTo>
                    <a:pt x="48" y="1"/>
                  </a:moveTo>
                  <a:cubicBezTo>
                    <a:pt x="45" y="1"/>
                    <a:pt x="43" y="1"/>
                    <a:pt x="40" y="1"/>
                  </a:cubicBezTo>
                  <a:lnTo>
                    <a:pt x="40" y="1"/>
                  </a:lnTo>
                  <a:cubicBezTo>
                    <a:pt x="42" y="1"/>
                    <a:pt x="45" y="1"/>
                    <a:pt x="48" y="1"/>
                  </a:cubicBezTo>
                  <a:close/>
                  <a:moveTo>
                    <a:pt x="60" y="1"/>
                  </a:moveTo>
                  <a:cubicBezTo>
                    <a:pt x="40" y="1"/>
                    <a:pt x="45" y="1"/>
                    <a:pt x="34" y="7"/>
                  </a:cubicBezTo>
                  <a:lnTo>
                    <a:pt x="34" y="7"/>
                  </a:lnTo>
                  <a:lnTo>
                    <a:pt x="60" y="1"/>
                  </a:lnTo>
                  <a:close/>
                  <a:moveTo>
                    <a:pt x="23" y="10"/>
                  </a:moveTo>
                  <a:lnTo>
                    <a:pt x="14" y="12"/>
                  </a:lnTo>
                  <a:lnTo>
                    <a:pt x="14" y="12"/>
                  </a:lnTo>
                  <a:cubicBezTo>
                    <a:pt x="19" y="11"/>
                    <a:pt x="21" y="11"/>
                    <a:pt x="23" y="10"/>
                  </a:cubicBezTo>
                  <a:close/>
                  <a:moveTo>
                    <a:pt x="14" y="12"/>
                  </a:moveTo>
                  <a:cubicBezTo>
                    <a:pt x="11" y="12"/>
                    <a:pt x="6" y="12"/>
                    <a:pt x="0" y="12"/>
                  </a:cubicBezTo>
                  <a:lnTo>
                    <a:pt x="12" y="12"/>
                  </a:lnTo>
                  <a:lnTo>
                    <a:pt x="14" y="12"/>
                  </a:lnTo>
                  <a:close/>
                  <a:moveTo>
                    <a:pt x="40" y="1"/>
                  </a:moveTo>
                  <a:cubicBezTo>
                    <a:pt x="17" y="2"/>
                    <a:pt x="27" y="7"/>
                    <a:pt x="23" y="10"/>
                  </a:cubicBezTo>
                  <a:lnTo>
                    <a:pt x="23" y="10"/>
                  </a:lnTo>
                  <a:lnTo>
                    <a:pt x="24" y="9"/>
                  </a:lnTo>
                  <a:lnTo>
                    <a:pt x="24" y="9"/>
                  </a:lnTo>
                  <a:cubicBezTo>
                    <a:pt x="24" y="10"/>
                    <a:pt x="24" y="11"/>
                    <a:pt x="24" y="12"/>
                  </a:cubicBezTo>
                  <a:cubicBezTo>
                    <a:pt x="29" y="10"/>
                    <a:pt x="32" y="8"/>
                    <a:pt x="34" y="7"/>
                  </a:cubicBezTo>
                  <a:lnTo>
                    <a:pt x="34" y="7"/>
                  </a:lnTo>
                  <a:lnTo>
                    <a:pt x="24" y="9"/>
                  </a:lnTo>
                  <a:lnTo>
                    <a:pt x="24" y="9"/>
                  </a:lnTo>
                  <a:cubicBezTo>
                    <a:pt x="26" y="3"/>
                    <a:pt x="32" y="1"/>
                    <a:pt x="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13"/>
            <p:cNvSpPr/>
            <p:nvPr/>
          </p:nvSpPr>
          <p:spPr>
            <a:xfrm>
              <a:off x="5541150" y="2275100"/>
              <a:ext cx="2700" cy="625"/>
            </a:xfrm>
            <a:custGeom>
              <a:rect b="b" l="l" r="r" t="t"/>
              <a:pathLst>
                <a:path extrusionOk="0" h="25" w="108">
                  <a:moveTo>
                    <a:pt x="108" y="1"/>
                  </a:moveTo>
                  <a:cubicBezTo>
                    <a:pt x="85" y="1"/>
                    <a:pt x="56" y="6"/>
                    <a:pt x="33" y="13"/>
                  </a:cubicBezTo>
                  <a:lnTo>
                    <a:pt x="33" y="13"/>
                  </a:lnTo>
                  <a:cubicBezTo>
                    <a:pt x="56" y="13"/>
                    <a:pt x="87" y="12"/>
                    <a:pt x="108" y="1"/>
                  </a:cubicBezTo>
                  <a:close/>
                  <a:moveTo>
                    <a:pt x="33" y="13"/>
                  </a:moveTo>
                  <a:cubicBezTo>
                    <a:pt x="30" y="13"/>
                    <a:pt x="27" y="13"/>
                    <a:pt x="25" y="13"/>
                  </a:cubicBezTo>
                  <a:lnTo>
                    <a:pt x="33" y="13"/>
                  </a:lnTo>
                  <a:cubicBezTo>
                    <a:pt x="33" y="13"/>
                    <a:pt x="33" y="13"/>
                    <a:pt x="33" y="13"/>
                  </a:cubicBezTo>
                  <a:close/>
                  <a:moveTo>
                    <a:pt x="33" y="13"/>
                  </a:moveTo>
                  <a:cubicBezTo>
                    <a:pt x="33" y="13"/>
                    <a:pt x="33" y="13"/>
                    <a:pt x="33" y="13"/>
                  </a:cubicBezTo>
                  <a:lnTo>
                    <a:pt x="33" y="13"/>
                  </a:lnTo>
                  <a:cubicBezTo>
                    <a:pt x="34" y="13"/>
                    <a:pt x="35" y="13"/>
                    <a:pt x="36" y="13"/>
                  </a:cubicBezTo>
                  <a:close/>
                  <a:moveTo>
                    <a:pt x="33" y="13"/>
                  </a:moveTo>
                  <a:cubicBezTo>
                    <a:pt x="11" y="13"/>
                    <a:pt x="1" y="14"/>
                    <a:pt x="1" y="25"/>
                  </a:cubicBezTo>
                  <a:cubicBezTo>
                    <a:pt x="9" y="21"/>
                    <a:pt x="20" y="17"/>
                    <a:pt x="33" y="1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13"/>
            <p:cNvSpPr/>
            <p:nvPr/>
          </p:nvSpPr>
          <p:spPr>
            <a:xfrm>
              <a:off x="5543825" y="2275100"/>
              <a:ext cx="625" cy="25"/>
            </a:xfrm>
            <a:custGeom>
              <a:rect b="b" l="l" r="r" t="t"/>
              <a:pathLst>
                <a:path extrusionOk="0" h="1" w="25">
                  <a:moveTo>
                    <a:pt x="1" y="1"/>
                  </a:moveTo>
                  <a:cubicBezTo>
                    <a:pt x="1" y="1"/>
                    <a:pt x="1" y="1"/>
                    <a:pt x="1" y="1"/>
                  </a:cubicBezTo>
                  <a:cubicBezTo>
                    <a:pt x="13" y="1"/>
                    <a:pt x="13" y="1"/>
                    <a:pt x="13" y="1"/>
                  </a:cubicBezTo>
                  <a:cubicBezTo>
                    <a:pt x="13" y="1"/>
                    <a:pt x="25" y="1"/>
                    <a:pt x="25" y="1"/>
                  </a:cubicBezTo>
                  <a:cubicBezTo>
                    <a:pt x="13" y="1"/>
                    <a:pt x="13"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13"/>
            <p:cNvSpPr/>
            <p:nvPr/>
          </p:nvSpPr>
          <p:spPr>
            <a:xfrm>
              <a:off x="5540275" y="2284350"/>
              <a:ext cx="25" cy="25"/>
            </a:xfrm>
            <a:custGeom>
              <a:rect b="b" l="l" r="r" t="t"/>
              <a:pathLst>
                <a:path extrusionOk="0" h="1" w="1">
                  <a:moveTo>
                    <a:pt x="0" y="0"/>
                  </a:moveTo>
                  <a:cubicBezTo>
                    <a:pt x="0" y="0"/>
                    <a:pt x="0" y="0"/>
                    <a:pt x="0" y="0"/>
                  </a:cubicBez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13"/>
            <p:cNvSpPr/>
            <p:nvPr/>
          </p:nvSpPr>
          <p:spPr>
            <a:xfrm>
              <a:off x="5542650" y="2273925"/>
              <a:ext cx="325" cy="25"/>
            </a:xfrm>
            <a:custGeom>
              <a:rect b="b" l="l" r="r" t="t"/>
              <a:pathLst>
                <a:path extrusionOk="0" h="1" w="13">
                  <a:moveTo>
                    <a:pt x="0" y="0"/>
                  </a:moveTo>
                  <a:cubicBezTo>
                    <a:pt x="12" y="0"/>
                    <a:pt x="12" y="0"/>
                    <a:pt x="12" y="0"/>
                  </a:cubicBezTo>
                  <a:cubicBezTo>
                    <a:pt x="12" y="0"/>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13"/>
            <p:cNvSpPr/>
            <p:nvPr/>
          </p:nvSpPr>
          <p:spPr>
            <a:xfrm>
              <a:off x="5539675" y="2286425"/>
              <a:ext cx="25" cy="25"/>
            </a:xfrm>
            <a:custGeom>
              <a:rect b="b" l="l" r="r" t="t"/>
              <a:pathLst>
                <a:path extrusionOk="0" h="1" w="1">
                  <a:moveTo>
                    <a:pt x="0" y="0"/>
                  </a:moveTo>
                  <a:cubicBezTo>
                    <a:pt x="0" y="0"/>
                    <a:pt x="0" y="0"/>
                    <a:pt x="0" y="0"/>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13"/>
            <p:cNvSpPr/>
            <p:nvPr/>
          </p:nvSpPr>
          <p:spPr>
            <a:xfrm>
              <a:off x="5543550" y="2274225"/>
              <a:ext cx="1200" cy="325"/>
            </a:xfrm>
            <a:custGeom>
              <a:rect b="b" l="l" r="r" t="t"/>
              <a:pathLst>
                <a:path extrusionOk="0" h="13" w="48">
                  <a:moveTo>
                    <a:pt x="24" y="0"/>
                  </a:moveTo>
                  <a:cubicBezTo>
                    <a:pt x="48" y="0"/>
                    <a:pt x="0" y="12"/>
                    <a:pt x="36" y="12"/>
                  </a:cubicBezTo>
                  <a:lnTo>
                    <a:pt x="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13"/>
            <p:cNvSpPr/>
            <p:nvPr/>
          </p:nvSpPr>
          <p:spPr>
            <a:xfrm>
              <a:off x="5548000" y="2257850"/>
              <a:ext cx="1225" cy="325"/>
            </a:xfrm>
            <a:custGeom>
              <a:rect b="b" l="l" r="r" t="t"/>
              <a:pathLst>
                <a:path extrusionOk="0" h="13" w="49">
                  <a:moveTo>
                    <a:pt x="24" y="0"/>
                  </a:moveTo>
                  <a:cubicBezTo>
                    <a:pt x="1" y="12"/>
                    <a:pt x="36" y="12"/>
                    <a:pt x="48" y="12"/>
                  </a:cubicBezTo>
                  <a:cubicBezTo>
                    <a:pt x="36" y="12"/>
                    <a:pt x="48"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13"/>
            <p:cNvSpPr/>
            <p:nvPr/>
          </p:nvSpPr>
          <p:spPr>
            <a:xfrm>
              <a:off x="5551575" y="2261725"/>
              <a:ext cx="1500" cy="325"/>
            </a:xfrm>
            <a:custGeom>
              <a:rect b="b" l="l" r="r" t="t"/>
              <a:pathLst>
                <a:path extrusionOk="0" h="13" w="60">
                  <a:moveTo>
                    <a:pt x="0" y="0"/>
                  </a:moveTo>
                  <a:cubicBezTo>
                    <a:pt x="12" y="0"/>
                    <a:pt x="24" y="0"/>
                    <a:pt x="48" y="12"/>
                  </a:cubicBezTo>
                  <a:cubicBezTo>
                    <a:pt x="48" y="0"/>
                    <a:pt x="60" y="0"/>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13"/>
            <p:cNvSpPr/>
            <p:nvPr/>
          </p:nvSpPr>
          <p:spPr>
            <a:xfrm>
              <a:off x="5551575" y="2262775"/>
              <a:ext cx="925" cy="150"/>
            </a:xfrm>
            <a:custGeom>
              <a:rect b="b" l="l" r="r" t="t"/>
              <a:pathLst>
                <a:path extrusionOk="0" h="6" w="37">
                  <a:moveTo>
                    <a:pt x="15" y="1"/>
                  </a:moveTo>
                  <a:cubicBezTo>
                    <a:pt x="12" y="1"/>
                    <a:pt x="8" y="2"/>
                    <a:pt x="0" y="6"/>
                  </a:cubicBezTo>
                  <a:lnTo>
                    <a:pt x="36" y="6"/>
                  </a:lnTo>
                  <a:cubicBezTo>
                    <a:pt x="20" y="6"/>
                    <a:pt x="20" y="1"/>
                    <a:pt x="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13"/>
            <p:cNvSpPr/>
            <p:nvPr/>
          </p:nvSpPr>
          <p:spPr>
            <a:xfrm>
              <a:off x="5537875" y="2271400"/>
              <a:ext cx="625" cy="175"/>
            </a:xfrm>
            <a:custGeom>
              <a:rect b="b" l="l" r="r" t="t"/>
              <a:pathLst>
                <a:path extrusionOk="0" h="7" w="25">
                  <a:moveTo>
                    <a:pt x="18" y="1"/>
                  </a:moveTo>
                  <a:cubicBezTo>
                    <a:pt x="11" y="1"/>
                    <a:pt x="1" y="6"/>
                    <a:pt x="1" y="6"/>
                  </a:cubicBezTo>
                  <a:lnTo>
                    <a:pt x="25" y="6"/>
                  </a:lnTo>
                  <a:cubicBezTo>
                    <a:pt x="25" y="2"/>
                    <a:pt x="22"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13"/>
            <p:cNvSpPr/>
            <p:nvPr/>
          </p:nvSpPr>
          <p:spPr>
            <a:xfrm>
              <a:off x="5537575" y="2271550"/>
              <a:ext cx="1225" cy="300"/>
            </a:xfrm>
            <a:custGeom>
              <a:rect b="b" l="l" r="r" t="t"/>
              <a:pathLst>
                <a:path extrusionOk="0" h="12" w="49">
                  <a:moveTo>
                    <a:pt x="25" y="0"/>
                  </a:moveTo>
                  <a:lnTo>
                    <a:pt x="1" y="12"/>
                  </a:lnTo>
                  <a:lnTo>
                    <a:pt x="4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13"/>
            <p:cNvSpPr/>
            <p:nvPr/>
          </p:nvSpPr>
          <p:spPr>
            <a:xfrm>
              <a:off x="5537000" y="2272425"/>
              <a:ext cx="600" cy="25"/>
            </a:xfrm>
            <a:custGeom>
              <a:rect b="b" l="l" r="r" t="t"/>
              <a:pathLst>
                <a:path extrusionOk="0" h="1" w="24">
                  <a:moveTo>
                    <a:pt x="12" y="1"/>
                  </a:moveTo>
                  <a:cubicBezTo>
                    <a:pt x="12" y="1"/>
                    <a:pt x="12" y="1"/>
                    <a:pt x="24" y="1"/>
                  </a:cubicBezTo>
                  <a:lnTo>
                    <a:pt x="0" y="1"/>
                  </a:lnTo>
                  <a:cubicBezTo>
                    <a:pt x="0" y="1"/>
                    <a:pt x="12"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13"/>
            <p:cNvSpPr/>
            <p:nvPr/>
          </p:nvSpPr>
          <p:spPr>
            <a:xfrm>
              <a:off x="5536700" y="2272125"/>
              <a:ext cx="2100" cy="325"/>
            </a:xfrm>
            <a:custGeom>
              <a:rect b="b" l="l" r="r" t="t"/>
              <a:pathLst>
                <a:path extrusionOk="0" h="13" w="84">
                  <a:moveTo>
                    <a:pt x="84" y="1"/>
                  </a:moveTo>
                  <a:cubicBezTo>
                    <a:pt x="60" y="1"/>
                    <a:pt x="60" y="13"/>
                    <a:pt x="0" y="13"/>
                  </a:cubicBezTo>
                  <a:lnTo>
                    <a:pt x="36" y="1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13"/>
            <p:cNvSpPr/>
            <p:nvPr/>
          </p:nvSpPr>
          <p:spPr>
            <a:xfrm>
              <a:off x="5537825" y="2272950"/>
              <a:ext cx="3250" cy="400"/>
            </a:xfrm>
            <a:custGeom>
              <a:rect b="b" l="l" r="r" t="t"/>
              <a:pathLst>
                <a:path extrusionOk="0" h="16" w="130">
                  <a:moveTo>
                    <a:pt x="3" y="4"/>
                  </a:moveTo>
                  <a:cubicBezTo>
                    <a:pt x="0" y="4"/>
                    <a:pt x="2" y="4"/>
                    <a:pt x="5" y="4"/>
                  </a:cubicBezTo>
                  <a:lnTo>
                    <a:pt x="5" y="4"/>
                  </a:lnTo>
                  <a:cubicBezTo>
                    <a:pt x="4" y="4"/>
                    <a:pt x="4" y="4"/>
                    <a:pt x="3" y="4"/>
                  </a:cubicBezTo>
                  <a:close/>
                  <a:moveTo>
                    <a:pt x="124" y="0"/>
                  </a:moveTo>
                  <a:cubicBezTo>
                    <a:pt x="121" y="0"/>
                    <a:pt x="117" y="0"/>
                    <a:pt x="112" y="1"/>
                  </a:cubicBezTo>
                  <a:lnTo>
                    <a:pt x="112" y="1"/>
                  </a:lnTo>
                  <a:cubicBezTo>
                    <a:pt x="110" y="0"/>
                    <a:pt x="107" y="0"/>
                    <a:pt x="104" y="0"/>
                  </a:cubicBezTo>
                  <a:cubicBezTo>
                    <a:pt x="92" y="0"/>
                    <a:pt x="78" y="3"/>
                    <a:pt x="64" y="6"/>
                  </a:cubicBezTo>
                  <a:lnTo>
                    <a:pt x="64" y="6"/>
                  </a:lnTo>
                  <a:cubicBezTo>
                    <a:pt x="79" y="5"/>
                    <a:pt x="99" y="2"/>
                    <a:pt x="112" y="1"/>
                  </a:cubicBezTo>
                  <a:lnTo>
                    <a:pt x="112" y="1"/>
                  </a:lnTo>
                  <a:cubicBezTo>
                    <a:pt x="116" y="1"/>
                    <a:pt x="119" y="2"/>
                    <a:pt x="122" y="4"/>
                  </a:cubicBezTo>
                  <a:cubicBezTo>
                    <a:pt x="129" y="1"/>
                    <a:pt x="129" y="0"/>
                    <a:pt x="124" y="0"/>
                  </a:cubicBezTo>
                  <a:close/>
                  <a:moveTo>
                    <a:pt x="50" y="4"/>
                  </a:moveTo>
                  <a:cubicBezTo>
                    <a:pt x="42" y="6"/>
                    <a:pt x="36" y="8"/>
                    <a:pt x="31" y="8"/>
                  </a:cubicBezTo>
                  <a:lnTo>
                    <a:pt x="31" y="8"/>
                  </a:lnTo>
                  <a:cubicBezTo>
                    <a:pt x="31" y="5"/>
                    <a:pt x="13" y="4"/>
                    <a:pt x="5" y="4"/>
                  </a:cubicBezTo>
                  <a:lnTo>
                    <a:pt x="5" y="4"/>
                  </a:lnTo>
                  <a:cubicBezTo>
                    <a:pt x="11" y="5"/>
                    <a:pt x="14" y="9"/>
                    <a:pt x="25" y="9"/>
                  </a:cubicBezTo>
                  <a:cubicBezTo>
                    <a:pt x="27" y="9"/>
                    <a:pt x="29" y="9"/>
                    <a:pt x="31" y="8"/>
                  </a:cubicBezTo>
                  <a:lnTo>
                    <a:pt x="31" y="8"/>
                  </a:lnTo>
                  <a:cubicBezTo>
                    <a:pt x="31" y="10"/>
                    <a:pt x="27" y="12"/>
                    <a:pt x="15" y="16"/>
                  </a:cubicBezTo>
                  <a:cubicBezTo>
                    <a:pt x="26" y="16"/>
                    <a:pt x="45" y="10"/>
                    <a:pt x="64" y="6"/>
                  </a:cubicBezTo>
                  <a:lnTo>
                    <a:pt x="64" y="6"/>
                  </a:lnTo>
                  <a:cubicBezTo>
                    <a:pt x="58" y="7"/>
                    <a:pt x="52" y="7"/>
                    <a:pt x="48" y="7"/>
                  </a:cubicBezTo>
                  <a:cubicBezTo>
                    <a:pt x="43" y="7"/>
                    <a:pt x="43" y="6"/>
                    <a:pt x="50" y="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13"/>
            <p:cNvSpPr/>
            <p:nvPr/>
          </p:nvSpPr>
          <p:spPr>
            <a:xfrm>
              <a:off x="5539675" y="2272425"/>
              <a:ext cx="1500" cy="325"/>
            </a:xfrm>
            <a:custGeom>
              <a:rect b="b" l="l" r="r" t="t"/>
              <a:pathLst>
                <a:path extrusionOk="0" h="13" w="60">
                  <a:moveTo>
                    <a:pt x="24" y="1"/>
                  </a:moveTo>
                  <a:cubicBezTo>
                    <a:pt x="0" y="13"/>
                    <a:pt x="0" y="13"/>
                    <a:pt x="12" y="13"/>
                  </a:cubicBezTo>
                  <a:cubicBezTo>
                    <a:pt x="12" y="13"/>
                    <a:pt x="60"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13"/>
            <p:cNvSpPr/>
            <p:nvPr/>
          </p:nvSpPr>
          <p:spPr>
            <a:xfrm>
              <a:off x="5538175" y="2273325"/>
              <a:ext cx="625" cy="325"/>
            </a:xfrm>
            <a:custGeom>
              <a:rect b="b" l="l" r="r" t="t"/>
              <a:pathLst>
                <a:path extrusionOk="0" h="13" w="25">
                  <a:moveTo>
                    <a:pt x="25" y="1"/>
                  </a:moveTo>
                  <a:lnTo>
                    <a:pt x="1" y="12"/>
                  </a:lnTo>
                  <a:lnTo>
                    <a:pt x="13" y="12"/>
                  </a:lnTo>
                  <a:lnTo>
                    <a:pt x="2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13"/>
            <p:cNvSpPr/>
            <p:nvPr/>
          </p:nvSpPr>
          <p:spPr>
            <a:xfrm>
              <a:off x="5537575" y="2273925"/>
              <a:ext cx="925" cy="25"/>
            </a:xfrm>
            <a:custGeom>
              <a:rect b="b" l="l" r="r" t="t"/>
              <a:pathLst>
                <a:path extrusionOk="0" h="1" w="37">
                  <a:moveTo>
                    <a:pt x="37" y="0"/>
                  </a:moveTo>
                  <a:lnTo>
                    <a:pt x="1" y="0"/>
                  </a:lnTo>
                  <a:cubicBezTo>
                    <a:pt x="13" y="0"/>
                    <a:pt x="13" y="0"/>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13"/>
            <p:cNvSpPr/>
            <p:nvPr/>
          </p:nvSpPr>
          <p:spPr>
            <a:xfrm>
              <a:off x="5537375" y="2274225"/>
              <a:ext cx="1525" cy="325"/>
            </a:xfrm>
            <a:custGeom>
              <a:rect b="b" l="l" r="r" t="t"/>
              <a:pathLst>
                <a:path extrusionOk="0" h="13" w="61">
                  <a:moveTo>
                    <a:pt x="57" y="0"/>
                  </a:moveTo>
                  <a:lnTo>
                    <a:pt x="49" y="8"/>
                  </a:lnTo>
                  <a:lnTo>
                    <a:pt x="49" y="8"/>
                  </a:lnTo>
                  <a:cubicBezTo>
                    <a:pt x="56" y="6"/>
                    <a:pt x="60" y="4"/>
                    <a:pt x="57" y="0"/>
                  </a:cubicBezTo>
                  <a:close/>
                  <a:moveTo>
                    <a:pt x="49" y="8"/>
                  </a:moveTo>
                  <a:cubicBezTo>
                    <a:pt x="32" y="12"/>
                    <a:pt x="1" y="12"/>
                    <a:pt x="9" y="12"/>
                  </a:cubicBezTo>
                  <a:lnTo>
                    <a:pt x="45" y="12"/>
                  </a:lnTo>
                  <a:lnTo>
                    <a:pt x="49" y="8"/>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13"/>
            <p:cNvSpPr/>
            <p:nvPr/>
          </p:nvSpPr>
          <p:spPr>
            <a:xfrm>
              <a:off x="5539975" y="2275100"/>
              <a:ext cx="600" cy="325"/>
            </a:xfrm>
            <a:custGeom>
              <a:rect b="b" l="l" r="r" t="t"/>
              <a:pathLst>
                <a:path extrusionOk="0" h="13" w="24">
                  <a:moveTo>
                    <a:pt x="0" y="1"/>
                  </a:moveTo>
                  <a:lnTo>
                    <a:pt x="24" y="13"/>
                  </a:ln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13"/>
            <p:cNvSpPr/>
            <p:nvPr/>
          </p:nvSpPr>
          <p:spPr>
            <a:xfrm>
              <a:off x="5545075" y="2274225"/>
              <a:ext cx="1000" cy="325"/>
            </a:xfrm>
            <a:custGeom>
              <a:rect b="b" l="l" r="r" t="t"/>
              <a:pathLst>
                <a:path extrusionOk="0" h="13" w="40">
                  <a:moveTo>
                    <a:pt x="10" y="0"/>
                  </a:moveTo>
                  <a:cubicBezTo>
                    <a:pt x="8" y="0"/>
                    <a:pt x="8" y="0"/>
                    <a:pt x="9" y="0"/>
                  </a:cubicBezTo>
                  <a:lnTo>
                    <a:pt x="9" y="0"/>
                  </a:lnTo>
                  <a:cubicBezTo>
                    <a:pt x="10" y="0"/>
                    <a:pt x="10" y="0"/>
                    <a:pt x="10" y="0"/>
                  </a:cubicBezTo>
                  <a:close/>
                  <a:moveTo>
                    <a:pt x="9" y="0"/>
                  </a:moveTo>
                  <a:cubicBezTo>
                    <a:pt x="7" y="1"/>
                    <a:pt x="1" y="3"/>
                    <a:pt x="10" y="12"/>
                  </a:cubicBezTo>
                  <a:cubicBezTo>
                    <a:pt x="39" y="3"/>
                    <a:pt x="14" y="1"/>
                    <a:pt x="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13"/>
            <p:cNvSpPr/>
            <p:nvPr/>
          </p:nvSpPr>
          <p:spPr>
            <a:xfrm>
              <a:off x="5538175" y="2275400"/>
              <a:ext cx="925" cy="325"/>
            </a:xfrm>
            <a:custGeom>
              <a:rect b="b" l="l" r="r" t="t"/>
              <a:pathLst>
                <a:path extrusionOk="0" h="13" w="37">
                  <a:moveTo>
                    <a:pt x="25" y="1"/>
                  </a:moveTo>
                  <a:lnTo>
                    <a:pt x="25" y="1"/>
                  </a:lnTo>
                  <a:cubicBezTo>
                    <a:pt x="1" y="13"/>
                    <a:pt x="13" y="13"/>
                    <a:pt x="36" y="13"/>
                  </a:cubicBezTo>
                  <a:cubicBezTo>
                    <a:pt x="13" y="13"/>
                    <a:pt x="25" y="13"/>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13"/>
            <p:cNvSpPr/>
            <p:nvPr/>
          </p:nvSpPr>
          <p:spPr>
            <a:xfrm>
              <a:off x="5537875" y="2275700"/>
              <a:ext cx="3300" cy="625"/>
            </a:xfrm>
            <a:custGeom>
              <a:rect b="b" l="l" r="r" t="t"/>
              <a:pathLst>
                <a:path extrusionOk="0" h="25" w="132">
                  <a:moveTo>
                    <a:pt x="50" y="7"/>
                  </a:moveTo>
                  <a:cubicBezTo>
                    <a:pt x="33" y="8"/>
                    <a:pt x="5" y="13"/>
                    <a:pt x="13" y="13"/>
                  </a:cubicBezTo>
                  <a:lnTo>
                    <a:pt x="50" y="7"/>
                  </a:lnTo>
                  <a:close/>
                  <a:moveTo>
                    <a:pt x="96" y="1"/>
                  </a:moveTo>
                  <a:lnTo>
                    <a:pt x="50" y="7"/>
                  </a:lnTo>
                  <a:lnTo>
                    <a:pt x="50" y="7"/>
                  </a:lnTo>
                  <a:cubicBezTo>
                    <a:pt x="50" y="7"/>
                    <a:pt x="50" y="7"/>
                    <a:pt x="51" y="7"/>
                  </a:cubicBezTo>
                  <a:cubicBezTo>
                    <a:pt x="59" y="7"/>
                    <a:pt x="64" y="9"/>
                    <a:pt x="60" y="13"/>
                  </a:cubicBezTo>
                  <a:lnTo>
                    <a:pt x="25" y="13"/>
                  </a:lnTo>
                  <a:cubicBezTo>
                    <a:pt x="1" y="25"/>
                    <a:pt x="13" y="25"/>
                    <a:pt x="37" y="25"/>
                  </a:cubicBezTo>
                  <a:cubicBezTo>
                    <a:pt x="60" y="25"/>
                    <a:pt x="108" y="13"/>
                    <a:pt x="132" y="13"/>
                  </a:cubicBezTo>
                  <a:cubicBezTo>
                    <a:pt x="120" y="7"/>
                    <a:pt x="93" y="7"/>
                    <a:pt x="78" y="7"/>
                  </a:cubicBezTo>
                  <a:cubicBezTo>
                    <a:pt x="63" y="7"/>
                    <a:pt x="60" y="7"/>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13"/>
            <p:cNvSpPr/>
            <p:nvPr/>
          </p:nvSpPr>
          <p:spPr>
            <a:xfrm>
              <a:off x="5542650" y="2274825"/>
              <a:ext cx="1650" cy="300"/>
            </a:xfrm>
            <a:custGeom>
              <a:rect b="b" l="l" r="r" t="t"/>
              <a:pathLst>
                <a:path extrusionOk="0" h="12" w="66">
                  <a:moveTo>
                    <a:pt x="24" y="0"/>
                  </a:moveTo>
                  <a:lnTo>
                    <a:pt x="0" y="12"/>
                  </a:lnTo>
                  <a:lnTo>
                    <a:pt x="36" y="12"/>
                  </a:lnTo>
                  <a:cubicBezTo>
                    <a:pt x="66" y="6"/>
                    <a:pt x="63" y="6"/>
                    <a:pt x="52" y="6"/>
                  </a:cubicBezTo>
                  <a:cubicBezTo>
                    <a:pt x="42" y="6"/>
                    <a:pt x="24" y="6"/>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13"/>
            <p:cNvSpPr/>
            <p:nvPr/>
          </p:nvSpPr>
          <p:spPr>
            <a:xfrm>
              <a:off x="5540550" y="2276900"/>
              <a:ext cx="325" cy="25"/>
            </a:xfrm>
            <a:custGeom>
              <a:rect b="b" l="l" r="r" t="t"/>
              <a:pathLst>
                <a:path extrusionOk="0" h="1" w="13">
                  <a:moveTo>
                    <a:pt x="1" y="0"/>
                  </a:moveTo>
                  <a:lnTo>
                    <a:pt x="13" y="0"/>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13"/>
            <p:cNvSpPr/>
            <p:nvPr/>
          </p:nvSpPr>
          <p:spPr>
            <a:xfrm>
              <a:off x="5539675" y="2276900"/>
              <a:ext cx="900" cy="325"/>
            </a:xfrm>
            <a:custGeom>
              <a:rect b="b" l="l" r="r" t="t"/>
              <a:pathLst>
                <a:path extrusionOk="0" h="13" w="36">
                  <a:moveTo>
                    <a:pt x="12" y="0"/>
                  </a:moveTo>
                  <a:lnTo>
                    <a:pt x="0" y="12"/>
                  </a:lnTo>
                  <a:lnTo>
                    <a:pt x="36" y="12"/>
                  </a:lnTo>
                  <a:lnTo>
                    <a:pt x="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13"/>
            <p:cNvSpPr/>
            <p:nvPr/>
          </p:nvSpPr>
          <p:spPr>
            <a:xfrm>
              <a:off x="5539375" y="2277200"/>
              <a:ext cx="325" cy="25"/>
            </a:xfrm>
            <a:custGeom>
              <a:rect b="b" l="l" r="r" t="t"/>
              <a:pathLst>
                <a:path extrusionOk="0" h="1" w="13">
                  <a:moveTo>
                    <a:pt x="12" y="0"/>
                  </a:moveTo>
                  <a:lnTo>
                    <a:pt x="12" y="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13"/>
            <p:cNvSpPr/>
            <p:nvPr/>
          </p:nvSpPr>
          <p:spPr>
            <a:xfrm>
              <a:off x="5539375" y="2277500"/>
              <a:ext cx="1200" cy="325"/>
            </a:xfrm>
            <a:custGeom>
              <a:rect b="b" l="l" r="r" t="t"/>
              <a:pathLst>
                <a:path extrusionOk="0" h="13" w="48">
                  <a:moveTo>
                    <a:pt x="12" y="0"/>
                  </a:moveTo>
                  <a:cubicBezTo>
                    <a:pt x="24" y="0"/>
                    <a:pt x="24" y="12"/>
                    <a:pt x="0" y="12"/>
                  </a:cubicBezTo>
                  <a:lnTo>
                    <a:pt x="24" y="12"/>
                  </a:lnTo>
                  <a:cubicBezTo>
                    <a:pt x="24" y="0"/>
                    <a:pt x="4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13"/>
            <p:cNvSpPr/>
            <p:nvPr/>
          </p:nvSpPr>
          <p:spPr>
            <a:xfrm>
              <a:off x="5545325" y="2290300"/>
              <a:ext cx="925" cy="150"/>
            </a:xfrm>
            <a:custGeom>
              <a:rect b="b" l="l" r="r" t="t"/>
              <a:pathLst>
                <a:path extrusionOk="0" h="6" w="37">
                  <a:moveTo>
                    <a:pt x="0" y="0"/>
                  </a:moveTo>
                  <a:cubicBezTo>
                    <a:pt x="4" y="4"/>
                    <a:pt x="10" y="5"/>
                    <a:pt x="15" y="5"/>
                  </a:cubicBezTo>
                  <a:cubicBezTo>
                    <a:pt x="26" y="5"/>
                    <a:pt x="36" y="0"/>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13"/>
            <p:cNvSpPr/>
            <p:nvPr/>
          </p:nvSpPr>
          <p:spPr>
            <a:xfrm>
              <a:off x="5552775" y="2248025"/>
              <a:ext cx="25" cy="925"/>
            </a:xfrm>
            <a:custGeom>
              <a:rect b="b" l="l" r="r" t="t"/>
              <a:pathLst>
                <a:path extrusionOk="0" h="37" w="1">
                  <a:moveTo>
                    <a:pt x="0" y="36"/>
                  </a:moveTo>
                  <a:lnTo>
                    <a:pt x="0" y="36"/>
                  </a:lnTo>
                  <a:cubicBezTo>
                    <a:pt x="0" y="1"/>
                    <a:pt x="0" y="24"/>
                    <a:pt x="0" y="3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13"/>
            <p:cNvSpPr/>
            <p:nvPr/>
          </p:nvSpPr>
          <p:spPr>
            <a:xfrm>
              <a:off x="5551300" y="2247150"/>
              <a:ext cx="900" cy="1500"/>
            </a:xfrm>
            <a:custGeom>
              <a:rect b="b" l="l" r="r" t="t"/>
              <a:pathLst>
                <a:path extrusionOk="0" h="60" w="36">
                  <a:moveTo>
                    <a:pt x="8" y="0"/>
                  </a:moveTo>
                  <a:cubicBezTo>
                    <a:pt x="1" y="0"/>
                    <a:pt x="3" y="19"/>
                    <a:pt x="11" y="59"/>
                  </a:cubicBezTo>
                  <a:cubicBezTo>
                    <a:pt x="11" y="24"/>
                    <a:pt x="35" y="59"/>
                    <a:pt x="23" y="12"/>
                  </a:cubicBezTo>
                  <a:cubicBezTo>
                    <a:pt x="16" y="4"/>
                    <a:pt x="11" y="0"/>
                    <a:pt x="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13"/>
            <p:cNvSpPr/>
            <p:nvPr/>
          </p:nvSpPr>
          <p:spPr>
            <a:xfrm>
              <a:off x="5551875" y="2248625"/>
              <a:ext cx="325" cy="925"/>
            </a:xfrm>
            <a:custGeom>
              <a:rect b="b" l="l" r="r" t="t"/>
              <a:pathLst>
                <a:path extrusionOk="0" h="37" w="13">
                  <a:moveTo>
                    <a:pt x="0" y="0"/>
                  </a:moveTo>
                  <a:lnTo>
                    <a:pt x="0" y="36"/>
                  </a:lnTo>
                  <a:lnTo>
                    <a:pt x="12" y="2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13"/>
            <p:cNvSpPr/>
            <p:nvPr/>
          </p:nvSpPr>
          <p:spPr>
            <a:xfrm>
              <a:off x="5552175" y="2249525"/>
              <a:ext cx="325" cy="600"/>
            </a:xfrm>
            <a:custGeom>
              <a:rect b="b" l="l" r="r" t="t"/>
              <a:pathLst>
                <a:path extrusionOk="0" h="24" w="13">
                  <a:moveTo>
                    <a:pt x="0" y="0"/>
                  </a:moveTo>
                  <a:lnTo>
                    <a:pt x="0" y="24"/>
                  </a:lnTo>
                  <a:lnTo>
                    <a:pt x="12" y="1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13"/>
            <p:cNvSpPr/>
            <p:nvPr/>
          </p:nvSpPr>
          <p:spPr>
            <a:xfrm>
              <a:off x="5550250" y="2247075"/>
              <a:ext cx="1350" cy="2750"/>
            </a:xfrm>
            <a:custGeom>
              <a:rect b="b" l="l" r="r" t="t"/>
              <a:pathLst>
                <a:path extrusionOk="0" h="110" w="54">
                  <a:moveTo>
                    <a:pt x="3" y="0"/>
                  </a:moveTo>
                  <a:cubicBezTo>
                    <a:pt x="0" y="0"/>
                    <a:pt x="18" y="30"/>
                    <a:pt x="18" y="50"/>
                  </a:cubicBezTo>
                  <a:lnTo>
                    <a:pt x="18" y="39"/>
                  </a:lnTo>
                  <a:cubicBezTo>
                    <a:pt x="42" y="74"/>
                    <a:pt x="30" y="86"/>
                    <a:pt x="42" y="110"/>
                  </a:cubicBezTo>
                  <a:cubicBezTo>
                    <a:pt x="53" y="110"/>
                    <a:pt x="30" y="39"/>
                    <a:pt x="42" y="39"/>
                  </a:cubicBezTo>
                  <a:cubicBezTo>
                    <a:pt x="38" y="31"/>
                    <a:pt x="34" y="29"/>
                    <a:pt x="30" y="29"/>
                  </a:cubicBezTo>
                  <a:cubicBezTo>
                    <a:pt x="28" y="29"/>
                    <a:pt x="26" y="30"/>
                    <a:pt x="24" y="30"/>
                  </a:cubicBezTo>
                  <a:cubicBezTo>
                    <a:pt x="18" y="30"/>
                    <a:pt x="12" y="27"/>
                    <a:pt x="6" y="3"/>
                  </a:cubicBezTo>
                  <a:cubicBezTo>
                    <a:pt x="4" y="1"/>
                    <a:pt x="3"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13"/>
            <p:cNvSpPr/>
            <p:nvPr/>
          </p:nvSpPr>
          <p:spPr>
            <a:xfrm>
              <a:off x="5537000" y="2261725"/>
              <a:ext cx="300" cy="325"/>
            </a:xfrm>
            <a:custGeom>
              <a:rect b="b" l="l" r="r" t="t"/>
              <a:pathLst>
                <a:path extrusionOk="0" h="13" w="12">
                  <a:moveTo>
                    <a:pt x="0" y="0"/>
                  </a:moveTo>
                  <a:cubicBezTo>
                    <a:pt x="0" y="12"/>
                    <a:pt x="0" y="12"/>
                    <a:pt x="12" y="12"/>
                  </a:cubicBezTo>
                  <a:cubicBezTo>
                    <a:pt x="0"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13"/>
            <p:cNvSpPr/>
            <p:nvPr/>
          </p:nvSpPr>
          <p:spPr>
            <a:xfrm>
              <a:off x="5517650" y="2262325"/>
              <a:ext cx="25" cy="300"/>
            </a:xfrm>
            <a:custGeom>
              <a:rect b="b" l="l" r="r" t="t"/>
              <a:pathLst>
                <a:path extrusionOk="0" h="12" w="1">
                  <a:moveTo>
                    <a:pt x="0" y="12"/>
                  </a:moveTo>
                  <a:cubicBezTo>
                    <a:pt x="0" y="12"/>
                    <a:pt x="0" y="12"/>
                    <a:pt x="0" y="0"/>
                  </a:cubicBezTo>
                  <a:lnTo>
                    <a:pt x="0" y="0"/>
                  </a:lnTo>
                  <a:lnTo>
                    <a:pt x="0" y="1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13"/>
            <p:cNvSpPr/>
            <p:nvPr/>
          </p:nvSpPr>
          <p:spPr>
            <a:xfrm>
              <a:off x="5546525" y="2248025"/>
              <a:ext cx="300" cy="325"/>
            </a:xfrm>
            <a:custGeom>
              <a:rect b="b" l="l" r="r" t="t"/>
              <a:pathLst>
                <a:path extrusionOk="0" h="13" w="12">
                  <a:moveTo>
                    <a:pt x="12" y="1"/>
                  </a:moveTo>
                  <a:cubicBezTo>
                    <a:pt x="0" y="1"/>
                    <a:pt x="0" y="1"/>
                    <a:pt x="0" y="12"/>
                  </a:cubicBezTo>
                  <a:cubicBezTo>
                    <a:pt x="12" y="12"/>
                    <a:pt x="12" y="12"/>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13"/>
            <p:cNvSpPr/>
            <p:nvPr/>
          </p:nvSpPr>
          <p:spPr>
            <a:xfrm>
              <a:off x="5545325" y="2248325"/>
              <a:ext cx="325" cy="325"/>
            </a:xfrm>
            <a:custGeom>
              <a:rect b="b" l="l" r="r" t="t"/>
              <a:pathLst>
                <a:path extrusionOk="0" h="13" w="13">
                  <a:moveTo>
                    <a:pt x="12" y="12"/>
                  </a:moveTo>
                  <a:lnTo>
                    <a:pt x="12" y="12"/>
                  </a:lnTo>
                  <a:cubicBezTo>
                    <a:pt x="0" y="0"/>
                    <a:pt x="0" y="0"/>
                    <a:pt x="12" y="1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13"/>
            <p:cNvSpPr/>
            <p:nvPr/>
          </p:nvSpPr>
          <p:spPr>
            <a:xfrm>
              <a:off x="5544425" y="2248625"/>
              <a:ext cx="325" cy="25"/>
            </a:xfrm>
            <a:custGeom>
              <a:rect b="b" l="l" r="r" t="t"/>
              <a:pathLst>
                <a:path extrusionOk="0" h="1" w="13">
                  <a:moveTo>
                    <a:pt x="13" y="0"/>
                  </a:moveTo>
                  <a:lnTo>
                    <a:pt x="13" y="0"/>
                  </a:lnTo>
                  <a:cubicBezTo>
                    <a:pt x="13" y="0"/>
                    <a:pt x="1"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13"/>
            <p:cNvSpPr/>
            <p:nvPr/>
          </p:nvSpPr>
          <p:spPr>
            <a:xfrm>
              <a:off x="5546075" y="2247175"/>
              <a:ext cx="675" cy="2125"/>
            </a:xfrm>
            <a:custGeom>
              <a:rect b="b" l="l" r="r" t="t"/>
              <a:pathLst>
                <a:path extrusionOk="0" h="85" w="27">
                  <a:moveTo>
                    <a:pt x="1" y="0"/>
                  </a:moveTo>
                  <a:lnTo>
                    <a:pt x="1" y="0"/>
                  </a:lnTo>
                  <a:cubicBezTo>
                    <a:pt x="1" y="0"/>
                    <a:pt x="2" y="9"/>
                    <a:pt x="6" y="35"/>
                  </a:cubicBezTo>
                  <a:cubicBezTo>
                    <a:pt x="6" y="41"/>
                    <a:pt x="6" y="58"/>
                    <a:pt x="6" y="58"/>
                  </a:cubicBezTo>
                  <a:cubicBezTo>
                    <a:pt x="6" y="58"/>
                    <a:pt x="6" y="70"/>
                    <a:pt x="6" y="70"/>
                  </a:cubicBezTo>
                  <a:cubicBezTo>
                    <a:pt x="18" y="70"/>
                    <a:pt x="18" y="70"/>
                    <a:pt x="18" y="82"/>
                  </a:cubicBezTo>
                  <a:cubicBezTo>
                    <a:pt x="20" y="84"/>
                    <a:pt x="21" y="85"/>
                    <a:pt x="22" y="85"/>
                  </a:cubicBezTo>
                  <a:cubicBezTo>
                    <a:pt x="27" y="85"/>
                    <a:pt x="18" y="57"/>
                    <a:pt x="18" y="46"/>
                  </a:cubicBezTo>
                  <a:cubicBezTo>
                    <a:pt x="10" y="31"/>
                    <a:pt x="3"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13"/>
            <p:cNvSpPr/>
            <p:nvPr/>
          </p:nvSpPr>
          <p:spPr>
            <a:xfrm>
              <a:off x="5514975" y="2260525"/>
              <a:ext cx="1500" cy="2700"/>
            </a:xfrm>
            <a:custGeom>
              <a:rect b="b" l="l" r="r" t="t"/>
              <a:pathLst>
                <a:path extrusionOk="0" h="108" w="60">
                  <a:moveTo>
                    <a:pt x="0" y="1"/>
                  </a:moveTo>
                  <a:cubicBezTo>
                    <a:pt x="10" y="29"/>
                    <a:pt x="34" y="58"/>
                    <a:pt x="50" y="86"/>
                  </a:cubicBezTo>
                  <a:lnTo>
                    <a:pt x="50" y="86"/>
                  </a:lnTo>
                  <a:cubicBezTo>
                    <a:pt x="41" y="65"/>
                    <a:pt x="32" y="42"/>
                    <a:pt x="24" y="24"/>
                  </a:cubicBezTo>
                  <a:lnTo>
                    <a:pt x="24" y="36"/>
                  </a:lnTo>
                  <a:cubicBezTo>
                    <a:pt x="12" y="12"/>
                    <a:pt x="12" y="12"/>
                    <a:pt x="0" y="1"/>
                  </a:cubicBezTo>
                  <a:close/>
                  <a:moveTo>
                    <a:pt x="50" y="86"/>
                  </a:moveTo>
                  <a:lnTo>
                    <a:pt x="50" y="86"/>
                  </a:lnTo>
                  <a:cubicBezTo>
                    <a:pt x="53" y="94"/>
                    <a:pt x="56" y="101"/>
                    <a:pt x="60" y="108"/>
                  </a:cubicBezTo>
                  <a:cubicBezTo>
                    <a:pt x="57" y="101"/>
                    <a:pt x="54" y="93"/>
                    <a:pt x="50" y="8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13"/>
            <p:cNvSpPr/>
            <p:nvPr/>
          </p:nvSpPr>
          <p:spPr>
            <a:xfrm>
              <a:off x="5516450" y="2263200"/>
              <a:ext cx="625" cy="325"/>
            </a:xfrm>
            <a:custGeom>
              <a:rect b="b" l="l" r="r" t="t"/>
              <a:pathLst>
                <a:path extrusionOk="0" h="13" w="25">
                  <a:moveTo>
                    <a:pt x="1" y="1"/>
                  </a:moveTo>
                  <a:cubicBezTo>
                    <a:pt x="7" y="1"/>
                    <a:pt x="10" y="1"/>
                    <a:pt x="13" y="2"/>
                  </a:cubicBezTo>
                  <a:lnTo>
                    <a:pt x="13" y="2"/>
                  </a:lnTo>
                  <a:cubicBezTo>
                    <a:pt x="12" y="1"/>
                    <a:pt x="12" y="1"/>
                    <a:pt x="12" y="1"/>
                  </a:cubicBezTo>
                  <a:close/>
                  <a:moveTo>
                    <a:pt x="13" y="2"/>
                  </a:moveTo>
                  <a:cubicBezTo>
                    <a:pt x="13" y="6"/>
                    <a:pt x="15" y="13"/>
                    <a:pt x="24" y="13"/>
                  </a:cubicBezTo>
                  <a:cubicBezTo>
                    <a:pt x="18" y="7"/>
                    <a:pt x="16" y="4"/>
                    <a:pt x="13" y="2"/>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13"/>
            <p:cNvSpPr/>
            <p:nvPr/>
          </p:nvSpPr>
          <p:spPr>
            <a:xfrm>
              <a:off x="5501875" y="2266475"/>
              <a:ext cx="25" cy="325"/>
            </a:xfrm>
            <a:custGeom>
              <a:rect b="b" l="l" r="r" t="t"/>
              <a:pathLst>
                <a:path extrusionOk="0" h="13" w="1">
                  <a:moveTo>
                    <a:pt x="0" y="13"/>
                  </a:moveTo>
                  <a:lnTo>
                    <a:pt x="0" y="13"/>
                  </a:lnTo>
                  <a:cubicBezTo>
                    <a:pt x="0" y="1"/>
                    <a:pt x="0" y="1"/>
                    <a:pt x="0" y="1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13"/>
            <p:cNvSpPr/>
            <p:nvPr/>
          </p:nvSpPr>
          <p:spPr>
            <a:xfrm>
              <a:off x="5517950" y="2261125"/>
              <a:ext cx="300" cy="25"/>
            </a:xfrm>
            <a:custGeom>
              <a:rect b="b" l="l" r="r" t="t"/>
              <a:pathLst>
                <a:path extrusionOk="0" h="1" w="12">
                  <a:moveTo>
                    <a:pt x="0" y="0"/>
                  </a:moveTo>
                  <a:cubicBezTo>
                    <a:pt x="0" y="0"/>
                    <a:pt x="12" y="0"/>
                    <a:pt x="12" y="0"/>
                  </a:cubicBezTo>
                  <a:cubicBezTo>
                    <a:pt x="12" y="0"/>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13"/>
            <p:cNvSpPr/>
            <p:nvPr/>
          </p:nvSpPr>
          <p:spPr>
            <a:xfrm>
              <a:off x="5517350" y="2273625"/>
              <a:ext cx="625" cy="750"/>
            </a:xfrm>
            <a:custGeom>
              <a:rect b="b" l="l" r="r" t="t"/>
              <a:pathLst>
                <a:path extrusionOk="0" h="30" w="25">
                  <a:moveTo>
                    <a:pt x="0" y="0"/>
                  </a:moveTo>
                  <a:lnTo>
                    <a:pt x="12" y="24"/>
                  </a:lnTo>
                  <a:cubicBezTo>
                    <a:pt x="12" y="28"/>
                    <a:pt x="12" y="30"/>
                    <a:pt x="13" y="30"/>
                  </a:cubicBezTo>
                  <a:cubicBezTo>
                    <a:pt x="13" y="30"/>
                    <a:pt x="16" y="24"/>
                    <a:pt x="24" y="24"/>
                  </a:cubicBezTo>
                  <a:cubicBezTo>
                    <a:pt x="11" y="7"/>
                    <a:pt x="7" y="2"/>
                    <a:pt x="7" y="2"/>
                  </a:cubicBezTo>
                  <a:lnTo>
                    <a:pt x="7" y="2"/>
                  </a:lnTo>
                  <a:cubicBezTo>
                    <a:pt x="7" y="2"/>
                    <a:pt x="10" y="8"/>
                    <a:pt x="9" y="8"/>
                  </a:cubicBezTo>
                  <a:cubicBezTo>
                    <a:pt x="8" y="8"/>
                    <a:pt x="6" y="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13"/>
            <p:cNvSpPr/>
            <p:nvPr/>
          </p:nvSpPr>
          <p:spPr>
            <a:xfrm>
              <a:off x="5517525" y="2262600"/>
              <a:ext cx="450" cy="625"/>
            </a:xfrm>
            <a:custGeom>
              <a:rect b="b" l="l" r="r" t="t"/>
              <a:pathLst>
                <a:path extrusionOk="0" h="25" w="18">
                  <a:moveTo>
                    <a:pt x="5" y="1"/>
                  </a:moveTo>
                  <a:lnTo>
                    <a:pt x="5" y="1"/>
                  </a:lnTo>
                  <a:cubicBezTo>
                    <a:pt x="9" y="8"/>
                    <a:pt x="9" y="10"/>
                    <a:pt x="8" y="10"/>
                  </a:cubicBezTo>
                  <a:cubicBezTo>
                    <a:pt x="7" y="10"/>
                    <a:pt x="5" y="8"/>
                    <a:pt x="3" y="8"/>
                  </a:cubicBezTo>
                  <a:lnTo>
                    <a:pt x="3" y="8"/>
                  </a:lnTo>
                  <a:cubicBezTo>
                    <a:pt x="1" y="8"/>
                    <a:pt x="1" y="11"/>
                    <a:pt x="5" y="25"/>
                  </a:cubicBezTo>
                  <a:lnTo>
                    <a:pt x="17" y="13"/>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13"/>
            <p:cNvSpPr/>
            <p:nvPr/>
          </p:nvSpPr>
          <p:spPr>
            <a:xfrm>
              <a:off x="5550975" y="2251000"/>
              <a:ext cx="925" cy="2100"/>
            </a:xfrm>
            <a:custGeom>
              <a:rect b="b" l="l" r="r" t="t"/>
              <a:pathLst>
                <a:path extrusionOk="0" h="84" w="37">
                  <a:moveTo>
                    <a:pt x="13" y="1"/>
                  </a:moveTo>
                  <a:cubicBezTo>
                    <a:pt x="24" y="36"/>
                    <a:pt x="13" y="13"/>
                    <a:pt x="1" y="36"/>
                  </a:cubicBezTo>
                  <a:lnTo>
                    <a:pt x="24" y="60"/>
                  </a:lnTo>
                  <a:lnTo>
                    <a:pt x="24" y="72"/>
                  </a:lnTo>
                  <a:lnTo>
                    <a:pt x="36" y="84"/>
                  </a:lnTo>
                  <a:cubicBezTo>
                    <a:pt x="36" y="60"/>
                    <a:pt x="24" y="36"/>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13"/>
            <p:cNvSpPr/>
            <p:nvPr/>
          </p:nvSpPr>
          <p:spPr>
            <a:xfrm>
              <a:off x="5549200" y="2245950"/>
              <a:ext cx="325" cy="900"/>
            </a:xfrm>
            <a:custGeom>
              <a:rect b="b" l="l" r="r" t="t"/>
              <a:pathLst>
                <a:path extrusionOk="0" h="36" w="13">
                  <a:moveTo>
                    <a:pt x="0" y="0"/>
                  </a:moveTo>
                  <a:lnTo>
                    <a:pt x="0" y="24"/>
                  </a:lnTo>
                  <a:lnTo>
                    <a:pt x="12" y="36"/>
                  </a:lnTo>
                  <a:cubicBezTo>
                    <a:pt x="12" y="24"/>
                    <a:pt x="0"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13"/>
            <p:cNvSpPr/>
            <p:nvPr/>
          </p:nvSpPr>
          <p:spPr>
            <a:xfrm>
              <a:off x="5545225" y="2245200"/>
              <a:ext cx="425" cy="775"/>
            </a:xfrm>
            <a:custGeom>
              <a:rect b="b" l="l" r="r" t="t"/>
              <a:pathLst>
                <a:path extrusionOk="0" h="31" w="17">
                  <a:moveTo>
                    <a:pt x="3" y="0"/>
                  </a:moveTo>
                  <a:lnTo>
                    <a:pt x="3" y="0"/>
                  </a:lnTo>
                  <a:cubicBezTo>
                    <a:pt x="1" y="0"/>
                    <a:pt x="0" y="5"/>
                    <a:pt x="4" y="18"/>
                  </a:cubicBezTo>
                  <a:lnTo>
                    <a:pt x="16" y="30"/>
                  </a:lnTo>
                  <a:cubicBezTo>
                    <a:pt x="16" y="15"/>
                    <a:pt x="7"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13"/>
            <p:cNvSpPr/>
            <p:nvPr/>
          </p:nvSpPr>
          <p:spPr>
            <a:xfrm>
              <a:off x="5549200" y="2253200"/>
              <a:ext cx="325" cy="800"/>
            </a:xfrm>
            <a:custGeom>
              <a:rect b="b" l="l" r="r" t="t"/>
              <a:pathLst>
                <a:path extrusionOk="0" h="32" w="13">
                  <a:moveTo>
                    <a:pt x="3" y="0"/>
                  </a:moveTo>
                  <a:cubicBezTo>
                    <a:pt x="0" y="0"/>
                    <a:pt x="0" y="6"/>
                    <a:pt x="0" y="20"/>
                  </a:cubicBezTo>
                  <a:cubicBezTo>
                    <a:pt x="0" y="17"/>
                    <a:pt x="1" y="16"/>
                    <a:pt x="1" y="16"/>
                  </a:cubicBezTo>
                  <a:cubicBezTo>
                    <a:pt x="5" y="16"/>
                    <a:pt x="12" y="32"/>
                    <a:pt x="12" y="32"/>
                  </a:cubicBezTo>
                  <a:lnTo>
                    <a:pt x="12" y="8"/>
                  </a:lnTo>
                  <a:cubicBezTo>
                    <a:pt x="7" y="3"/>
                    <a:pt x="4"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13"/>
            <p:cNvSpPr/>
            <p:nvPr/>
          </p:nvSpPr>
          <p:spPr>
            <a:xfrm>
              <a:off x="5544325" y="2245650"/>
              <a:ext cx="575" cy="625"/>
            </a:xfrm>
            <a:custGeom>
              <a:rect b="b" l="l" r="r" t="t"/>
              <a:pathLst>
                <a:path extrusionOk="0" h="25" w="23">
                  <a:moveTo>
                    <a:pt x="17" y="0"/>
                  </a:moveTo>
                  <a:lnTo>
                    <a:pt x="17" y="0"/>
                  </a:lnTo>
                  <a:cubicBezTo>
                    <a:pt x="17" y="15"/>
                    <a:pt x="14" y="20"/>
                    <a:pt x="11" y="20"/>
                  </a:cubicBezTo>
                  <a:cubicBezTo>
                    <a:pt x="7" y="20"/>
                    <a:pt x="3" y="12"/>
                    <a:pt x="2" y="12"/>
                  </a:cubicBezTo>
                  <a:lnTo>
                    <a:pt x="2" y="12"/>
                  </a:lnTo>
                  <a:cubicBezTo>
                    <a:pt x="1" y="12"/>
                    <a:pt x="2" y="15"/>
                    <a:pt x="5" y="24"/>
                  </a:cubicBezTo>
                  <a:cubicBezTo>
                    <a:pt x="5" y="21"/>
                    <a:pt x="6" y="20"/>
                    <a:pt x="8" y="20"/>
                  </a:cubicBezTo>
                  <a:cubicBezTo>
                    <a:pt x="10" y="20"/>
                    <a:pt x="13" y="21"/>
                    <a:pt x="15" y="21"/>
                  </a:cubicBezTo>
                  <a:cubicBezTo>
                    <a:pt x="20" y="21"/>
                    <a:pt x="23" y="18"/>
                    <a:pt x="1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13"/>
            <p:cNvSpPr/>
            <p:nvPr/>
          </p:nvSpPr>
          <p:spPr>
            <a:xfrm>
              <a:off x="5543550" y="2246525"/>
              <a:ext cx="900" cy="2725"/>
            </a:xfrm>
            <a:custGeom>
              <a:rect b="b" l="l" r="r" t="t"/>
              <a:pathLst>
                <a:path extrusionOk="0" h="109" w="36">
                  <a:moveTo>
                    <a:pt x="0" y="1"/>
                  </a:moveTo>
                  <a:cubicBezTo>
                    <a:pt x="0" y="37"/>
                    <a:pt x="12" y="72"/>
                    <a:pt x="24" y="96"/>
                  </a:cubicBezTo>
                  <a:cubicBezTo>
                    <a:pt x="12" y="72"/>
                    <a:pt x="24" y="72"/>
                    <a:pt x="24" y="72"/>
                  </a:cubicBezTo>
                  <a:cubicBezTo>
                    <a:pt x="36" y="84"/>
                    <a:pt x="36" y="96"/>
                    <a:pt x="36" y="108"/>
                  </a:cubicBezTo>
                  <a:cubicBezTo>
                    <a:pt x="36" y="84"/>
                    <a:pt x="36" y="84"/>
                    <a:pt x="36" y="72"/>
                  </a:cubicBezTo>
                  <a:cubicBezTo>
                    <a:pt x="24" y="49"/>
                    <a:pt x="12" y="3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13"/>
            <p:cNvSpPr/>
            <p:nvPr/>
          </p:nvSpPr>
          <p:spPr>
            <a:xfrm>
              <a:off x="5542650" y="2245950"/>
              <a:ext cx="625" cy="1800"/>
            </a:xfrm>
            <a:custGeom>
              <a:rect b="b" l="l" r="r" t="t"/>
              <a:pathLst>
                <a:path extrusionOk="0" h="72" w="25">
                  <a:moveTo>
                    <a:pt x="12" y="0"/>
                  </a:moveTo>
                  <a:cubicBezTo>
                    <a:pt x="0" y="12"/>
                    <a:pt x="0" y="36"/>
                    <a:pt x="0" y="60"/>
                  </a:cubicBezTo>
                  <a:lnTo>
                    <a:pt x="12" y="72"/>
                  </a:lnTo>
                  <a:cubicBezTo>
                    <a:pt x="12" y="36"/>
                    <a:pt x="24" y="48"/>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13"/>
            <p:cNvSpPr/>
            <p:nvPr/>
          </p:nvSpPr>
          <p:spPr>
            <a:xfrm>
              <a:off x="5538400" y="2248825"/>
              <a:ext cx="400" cy="725"/>
            </a:xfrm>
            <a:custGeom>
              <a:rect b="b" l="l" r="r" t="t"/>
              <a:pathLst>
                <a:path extrusionOk="0" h="29" w="16">
                  <a:moveTo>
                    <a:pt x="0" y="1"/>
                  </a:moveTo>
                  <a:cubicBezTo>
                    <a:pt x="0" y="1"/>
                    <a:pt x="2" y="4"/>
                    <a:pt x="5" y="7"/>
                  </a:cubicBezTo>
                  <a:lnTo>
                    <a:pt x="5" y="7"/>
                  </a:lnTo>
                  <a:cubicBezTo>
                    <a:pt x="5" y="6"/>
                    <a:pt x="4" y="5"/>
                    <a:pt x="4" y="4"/>
                  </a:cubicBezTo>
                  <a:cubicBezTo>
                    <a:pt x="1" y="2"/>
                    <a:pt x="0" y="1"/>
                    <a:pt x="0" y="1"/>
                  </a:cubicBezTo>
                  <a:close/>
                  <a:moveTo>
                    <a:pt x="5" y="7"/>
                  </a:moveTo>
                  <a:cubicBezTo>
                    <a:pt x="9" y="15"/>
                    <a:pt x="13" y="22"/>
                    <a:pt x="16" y="28"/>
                  </a:cubicBezTo>
                  <a:cubicBezTo>
                    <a:pt x="16" y="22"/>
                    <a:pt x="10" y="13"/>
                    <a:pt x="5" y="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13"/>
            <p:cNvSpPr/>
            <p:nvPr/>
          </p:nvSpPr>
          <p:spPr>
            <a:xfrm>
              <a:off x="5537875" y="2262900"/>
              <a:ext cx="475" cy="1300"/>
            </a:xfrm>
            <a:custGeom>
              <a:rect b="b" l="l" r="r" t="t"/>
              <a:pathLst>
                <a:path extrusionOk="0" h="52" w="19">
                  <a:moveTo>
                    <a:pt x="13" y="1"/>
                  </a:moveTo>
                  <a:cubicBezTo>
                    <a:pt x="13" y="13"/>
                    <a:pt x="1" y="25"/>
                    <a:pt x="13" y="48"/>
                  </a:cubicBezTo>
                  <a:cubicBezTo>
                    <a:pt x="13" y="48"/>
                    <a:pt x="16" y="51"/>
                    <a:pt x="17" y="51"/>
                  </a:cubicBezTo>
                  <a:cubicBezTo>
                    <a:pt x="19" y="51"/>
                    <a:pt x="19" y="48"/>
                    <a:pt x="13" y="37"/>
                  </a:cubicBezTo>
                  <a:cubicBezTo>
                    <a:pt x="13" y="37"/>
                    <a:pt x="13" y="25"/>
                    <a:pt x="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13"/>
            <p:cNvSpPr/>
            <p:nvPr/>
          </p:nvSpPr>
          <p:spPr>
            <a:xfrm>
              <a:off x="5536400" y="2263425"/>
              <a:ext cx="325" cy="700"/>
            </a:xfrm>
            <a:custGeom>
              <a:rect b="b" l="l" r="r" t="t"/>
              <a:pathLst>
                <a:path extrusionOk="0" h="28" w="13">
                  <a:moveTo>
                    <a:pt x="0" y="0"/>
                  </a:moveTo>
                  <a:cubicBezTo>
                    <a:pt x="0" y="0"/>
                    <a:pt x="0" y="1"/>
                    <a:pt x="0" y="4"/>
                  </a:cubicBezTo>
                  <a:cubicBezTo>
                    <a:pt x="1" y="4"/>
                    <a:pt x="1" y="4"/>
                    <a:pt x="1" y="5"/>
                  </a:cubicBezTo>
                  <a:lnTo>
                    <a:pt x="1" y="5"/>
                  </a:lnTo>
                  <a:cubicBezTo>
                    <a:pt x="1" y="2"/>
                    <a:pt x="0" y="0"/>
                    <a:pt x="0" y="0"/>
                  </a:cubicBezTo>
                  <a:close/>
                  <a:moveTo>
                    <a:pt x="1" y="5"/>
                  </a:moveTo>
                  <a:cubicBezTo>
                    <a:pt x="3" y="10"/>
                    <a:pt x="6" y="21"/>
                    <a:pt x="12" y="27"/>
                  </a:cubicBezTo>
                  <a:cubicBezTo>
                    <a:pt x="12" y="16"/>
                    <a:pt x="12" y="16"/>
                    <a:pt x="1" y="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13"/>
            <p:cNvSpPr/>
            <p:nvPr/>
          </p:nvSpPr>
          <p:spPr>
            <a:xfrm>
              <a:off x="5520350" y="2254450"/>
              <a:ext cx="600" cy="750"/>
            </a:xfrm>
            <a:custGeom>
              <a:rect b="b" l="l" r="r" t="t"/>
              <a:pathLst>
                <a:path extrusionOk="0" h="30" w="24">
                  <a:moveTo>
                    <a:pt x="4" y="1"/>
                  </a:moveTo>
                  <a:lnTo>
                    <a:pt x="4" y="1"/>
                  </a:lnTo>
                  <a:cubicBezTo>
                    <a:pt x="0" y="1"/>
                    <a:pt x="3" y="12"/>
                    <a:pt x="11" y="29"/>
                  </a:cubicBezTo>
                  <a:cubicBezTo>
                    <a:pt x="23" y="29"/>
                    <a:pt x="11" y="17"/>
                    <a:pt x="11" y="5"/>
                  </a:cubicBezTo>
                  <a:cubicBezTo>
                    <a:pt x="8" y="2"/>
                    <a:pt x="6" y="1"/>
                    <a:pt x="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13"/>
            <p:cNvSpPr/>
            <p:nvPr/>
          </p:nvSpPr>
          <p:spPr>
            <a:xfrm>
              <a:off x="5520025" y="2254575"/>
              <a:ext cx="625" cy="925"/>
            </a:xfrm>
            <a:custGeom>
              <a:rect b="b" l="l" r="r" t="t"/>
              <a:pathLst>
                <a:path extrusionOk="0" h="37" w="25">
                  <a:moveTo>
                    <a:pt x="0" y="0"/>
                  </a:moveTo>
                  <a:lnTo>
                    <a:pt x="12" y="24"/>
                  </a:lnTo>
                  <a:lnTo>
                    <a:pt x="24" y="3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13"/>
            <p:cNvSpPr/>
            <p:nvPr/>
          </p:nvSpPr>
          <p:spPr>
            <a:xfrm>
              <a:off x="5519125" y="2254275"/>
              <a:ext cx="25" cy="625"/>
            </a:xfrm>
            <a:custGeom>
              <a:rect b="b" l="l" r="r" t="t"/>
              <a:pathLst>
                <a:path extrusionOk="0" h="25" w="1">
                  <a:moveTo>
                    <a:pt x="1" y="1"/>
                  </a:moveTo>
                  <a:cubicBezTo>
                    <a:pt x="1" y="12"/>
                    <a:pt x="1" y="12"/>
                    <a:pt x="1" y="12"/>
                  </a:cubicBezTo>
                  <a:cubicBezTo>
                    <a:pt x="1" y="12"/>
                    <a:pt x="1" y="12"/>
                    <a:pt x="1" y="2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13"/>
            <p:cNvSpPr/>
            <p:nvPr/>
          </p:nvSpPr>
          <p:spPr>
            <a:xfrm>
              <a:off x="5518525" y="2254275"/>
              <a:ext cx="925" cy="1800"/>
            </a:xfrm>
            <a:custGeom>
              <a:rect b="b" l="l" r="r" t="t"/>
              <a:pathLst>
                <a:path extrusionOk="0" h="72" w="37">
                  <a:moveTo>
                    <a:pt x="1" y="1"/>
                  </a:moveTo>
                  <a:lnTo>
                    <a:pt x="13" y="24"/>
                  </a:lnTo>
                  <a:lnTo>
                    <a:pt x="37" y="72"/>
                  </a:lnTo>
                  <a:cubicBezTo>
                    <a:pt x="37" y="48"/>
                    <a:pt x="25" y="4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13"/>
            <p:cNvSpPr/>
            <p:nvPr/>
          </p:nvSpPr>
          <p:spPr>
            <a:xfrm>
              <a:off x="5517650" y="2255725"/>
              <a:ext cx="1850" cy="3075"/>
            </a:xfrm>
            <a:custGeom>
              <a:rect b="b" l="l" r="r" t="t"/>
              <a:pathLst>
                <a:path extrusionOk="0" h="123" w="74">
                  <a:moveTo>
                    <a:pt x="22" y="1"/>
                  </a:moveTo>
                  <a:cubicBezTo>
                    <a:pt x="17" y="1"/>
                    <a:pt x="26" y="31"/>
                    <a:pt x="22" y="31"/>
                  </a:cubicBezTo>
                  <a:cubicBezTo>
                    <a:pt x="21" y="31"/>
                    <a:pt x="18" y="26"/>
                    <a:pt x="12" y="14"/>
                  </a:cubicBezTo>
                  <a:lnTo>
                    <a:pt x="12" y="14"/>
                  </a:lnTo>
                  <a:cubicBezTo>
                    <a:pt x="0" y="50"/>
                    <a:pt x="60" y="97"/>
                    <a:pt x="48" y="121"/>
                  </a:cubicBezTo>
                  <a:cubicBezTo>
                    <a:pt x="50" y="122"/>
                    <a:pt x="51" y="122"/>
                    <a:pt x="52" y="122"/>
                  </a:cubicBezTo>
                  <a:cubicBezTo>
                    <a:pt x="74" y="122"/>
                    <a:pt x="10" y="37"/>
                    <a:pt x="31" y="37"/>
                  </a:cubicBezTo>
                  <a:cubicBezTo>
                    <a:pt x="32" y="37"/>
                    <a:pt x="34" y="37"/>
                    <a:pt x="36" y="38"/>
                  </a:cubicBezTo>
                  <a:cubicBezTo>
                    <a:pt x="12" y="14"/>
                    <a:pt x="36" y="14"/>
                    <a:pt x="24" y="2"/>
                  </a:cubicBezTo>
                  <a:cubicBezTo>
                    <a:pt x="23" y="1"/>
                    <a:pt x="22" y="1"/>
                    <a:pt x="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13"/>
            <p:cNvSpPr/>
            <p:nvPr/>
          </p:nvSpPr>
          <p:spPr>
            <a:xfrm>
              <a:off x="5519125" y="2257200"/>
              <a:ext cx="425" cy="775"/>
            </a:xfrm>
            <a:custGeom>
              <a:rect b="b" l="l" r="r" t="t"/>
              <a:pathLst>
                <a:path extrusionOk="0" h="31" w="17">
                  <a:moveTo>
                    <a:pt x="3" y="1"/>
                  </a:moveTo>
                  <a:cubicBezTo>
                    <a:pt x="1" y="1"/>
                    <a:pt x="1" y="8"/>
                    <a:pt x="1" y="15"/>
                  </a:cubicBezTo>
                  <a:cubicBezTo>
                    <a:pt x="1" y="15"/>
                    <a:pt x="11" y="30"/>
                    <a:pt x="15" y="30"/>
                  </a:cubicBezTo>
                  <a:cubicBezTo>
                    <a:pt x="17" y="30"/>
                    <a:pt x="17" y="26"/>
                    <a:pt x="13" y="15"/>
                  </a:cubicBezTo>
                  <a:cubicBezTo>
                    <a:pt x="8" y="4"/>
                    <a:pt x="5"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13"/>
            <p:cNvSpPr/>
            <p:nvPr/>
          </p:nvSpPr>
          <p:spPr>
            <a:xfrm>
              <a:off x="5517350" y="2256350"/>
              <a:ext cx="325" cy="325"/>
            </a:xfrm>
            <a:custGeom>
              <a:rect b="b" l="l" r="r" t="t"/>
              <a:pathLst>
                <a:path extrusionOk="0" h="13" w="13">
                  <a:moveTo>
                    <a:pt x="0" y="1"/>
                  </a:moveTo>
                  <a:lnTo>
                    <a:pt x="0" y="13"/>
                  </a:lnTo>
                  <a:lnTo>
                    <a:pt x="12" y="13"/>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13"/>
            <p:cNvSpPr/>
            <p:nvPr/>
          </p:nvSpPr>
          <p:spPr>
            <a:xfrm>
              <a:off x="5516750" y="2256050"/>
              <a:ext cx="325" cy="625"/>
            </a:xfrm>
            <a:custGeom>
              <a:rect b="b" l="l" r="r" t="t"/>
              <a:pathLst>
                <a:path extrusionOk="0" h="25" w="13">
                  <a:moveTo>
                    <a:pt x="0" y="1"/>
                  </a:moveTo>
                  <a:cubicBezTo>
                    <a:pt x="0" y="13"/>
                    <a:pt x="0" y="13"/>
                    <a:pt x="12" y="25"/>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13"/>
            <p:cNvSpPr/>
            <p:nvPr/>
          </p:nvSpPr>
          <p:spPr>
            <a:xfrm>
              <a:off x="5515750" y="2256325"/>
              <a:ext cx="725" cy="1075"/>
            </a:xfrm>
            <a:custGeom>
              <a:rect b="b" l="l" r="r" t="t"/>
              <a:pathLst>
                <a:path extrusionOk="0" h="43" w="29">
                  <a:moveTo>
                    <a:pt x="3" y="1"/>
                  </a:moveTo>
                  <a:cubicBezTo>
                    <a:pt x="1" y="1"/>
                    <a:pt x="1" y="3"/>
                    <a:pt x="2" y="6"/>
                  </a:cubicBezTo>
                  <a:lnTo>
                    <a:pt x="2" y="6"/>
                  </a:lnTo>
                  <a:cubicBezTo>
                    <a:pt x="2" y="5"/>
                    <a:pt x="3" y="3"/>
                    <a:pt x="5" y="2"/>
                  </a:cubicBezTo>
                  <a:cubicBezTo>
                    <a:pt x="4" y="1"/>
                    <a:pt x="3" y="1"/>
                    <a:pt x="3" y="1"/>
                  </a:cubicBezTo>
                  <a:close/>
                  <a:moveTo>
                    <a:pt x="2" y="6"/>
                  </a:moveTo>
                  <a:cubicBezTo>
                    <a:pt x="0" y="10"/>
                    <a:pt x="2" y="15"/>
                    <a:pt x="5" y="19"/>
                  </a:cubicBezTo>
                  <a:lnTo>
                    <a:pt x="5" y="19"/>
                  </a:lnTo>
                  <a:cubicBezTo>
                    <a:pt x="4" y="14"/>
                    <a:pt x="2" y="10"/>
                    <a:pt x="2" y="6"/>
                  </a:cubicBezTo>
                  <a:close/>
                  <a:moveTo>
                    <a:pt x="5" y="19"/>
                  </a:moveTo>
                  <a:cubicBezTo>
                    <a:pt x="10" y="30"/>
                    <a:pt x="17" y="42"/>
                    <a:pt x="23" y="42"/>
                  </a:cubicBezTo>
                  <a:cubicBezTo>
                    <a:pt x="25" y="42"/>
                    <a:pt x="27" y="41"/>
                    <a:pt x="29" y="38"/>
                  </a:cubicBezTo>
                  <a:lnTo>
                    <a:pt x="17" y="38"/>
                  </a:lnTo>
                  <a:cubicBezTo>
                    <a:pt x="17" y="31"/>
                    <a:pt x="10" y="25"/>
                    <a:pt x="5" y="1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13"/>
            <p:cNvSpPr/>
            <p:nvPr/>
          </p:nvSpPr>
          <p:spPr>
            <a:xfrm>
              <a:off x="5515250" y="2259325"/>
              <a:ext cx="325" cy="625"/>
            </a:xfrm>
            <a:custGeom>
              <a:rect b="b" l="l" r="r" t="t"/>
              <a:pathLst>
                <a:path extrusionOk="0" h="25" w="13">
                  <a:moveTo>
                    <a:pt x="1" y="1"/>
                  </a:moveTo>
                  <a:lnTo>
                    <a:pt x="1" y="25"/>
                  </a:lnTo>
                  <a:lnTo>
                    <a:pt x="13" y="25"/>
                  </a:lnTo>
                  <a:cubicBezTo>
                    <a:pt x="13" y="25"/>
                    <a:pt x="13" y="1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13"/>
            <p:cNvSpPr/>
            <p:nvPr/>
          </p:nvSpPr>
          <p:spPr>
            <a:xfrm>
              <a:off x="5517950" y="2263800"/>
              <a:ext cx="300" cy="425"/>
            </a:xfrm>
            <a:custGeom>
              <a:rect b="b" l="l" r="r" t="t"/>
              <a:pathLst>
                <a:path extrusionOk="0" h="17" w="12">
                  <a:moveTo>
                    <a:pt x="0" y="1"/>
                  </a:moveTo>
                  <a:cubicBezTo>
                    <a:pt x="8" y="12"/>
                    <a:pt x="11" y="16"/>
                    <a:pt x="11" y="16"/>
                  </a:cubicBezTo>
                  <a:cubicBezTo>
                    <a:pt x="12" y="16"/>
                    <a:pt x="4" y="1"/>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13"/>
            <p:cNvSpPr/>
            <p:nvPr/>
          </p:nvSpPr>
          <p:spPr>
            <a:xfrm>
              <a:off x="5514125" y="2258125"/>
              <a:ext cx="575" cy="625"/>
            </a:xfrm>
            <a:custGeom>
              <a:rect b="b" l="l" r="r" t="t"/>
              <a:pathLst>
                <a:path extrusionOk="0" h="25" w="23">
                  <a:moveTo>
                    <a:pt x="5" y="0"/>
                  </a:moveTo>
                  <a:cubicBezTo>
                    <a:pt x="0" y="0"/>
                    <a:pt x="3" y="10"/>
                    <a:pt x="10" y="25"/>
                  </a:cubicBezTo>
                  <a:lnTo>
                    <a:pt x="10" y="25"/>
                  </a:lnTo>
                  <a:cubicBezTo>
                    <a:pt x="4" y="13"/>
                    <a:pt x="4" y="10"/>
                    <a:pt x="7" y="10"/>
                  </a:cubicBezTo>
                  <a:cubicBezTo>
                    <a:pt x="10" y="10"/>
                    <a:pt x="16" y="13"/>
                    <a:pt x="22" y="13"/>
                  </a:cubicBezTo>
                  <a:cubicBezTo>
                    <a:pt x="13" y="4"/>
                    <a:pt x="7" y="0"/>
                    <a:pt x="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13"/>
            <p:cNvSpPr/>
            <p:nvPr/>
          </p:nvSpPr>
          <p:spPr>
            <a:xfrm>
              <a:off x="5513175" y="2257850"/>
              <a:ext cx="1525" cy="3000"/>
            </a:xfrm>
            <a:custGeom>
              <a:rect b="b" l="l" r="r" t="t"/>
              <a:pathLst>
                <a:path extrusionOk="0" h="120" w="61">
                  <a:moveTo>
                    <a:pt x="24" y="0"/>
                  </a:moveTo>
                  <a:cubicBezTo>
                    <a:pt x="12" y="0"/>
                    <a:pt x="48" y="60"/>
                    <a:pt x="36" y="60"/>
                  </a:cubicBezTo>
                  <a:cubicBezTo>
                    <a:pt x="24" y="48"/>
                    <a:pt x="24" y="36"/>
                    <a:pt x="24" y="24"/>
                  </a:cubicBezTo>
                  <a:cubicBezTo>
                    <a:pt x="15" y="19"/>
                    <a:pt x="9" y="16"/>
                    <a:pt x="5" y="16"/>
                  </a:cubicBezTo>
                  <a:cubicBezTo>
                    <a:pt x="1" y="16"/>
                    <a:pt x="1" y="22"/>
                    <a:pt x="1" y="36"/>
                  </a:cubicBezTo>
                  <a:cubicBezTo>
                    <a:pt x="12" y="60"/>
                    <a:pt x="48" y="108"/>
                    <a:pt x="60" y="119"/>
                  </a:cubicBezTo>
                  <a:cubicBezTo>
                    <a:pt x="60" y="111"/>
                    <a:pt x="40" y="63"/>
                    <a:pt x="45" y="63"/>
                  </a:cubicBezTo>
                  <a:lnTo>
                    <a:pt x="45" y="63"/>
                  </a:lnTo>
                  <a:cubicBezTo>
                    <a:pt x="46" y="63"/>
                    <a:pt x="51" y="68"/>
                    <a:pt x="60" y="84"/>
                  </a:cubicBezTo>
                  <a:lnTo>
                    <a:pt x="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13"/>
            <p:cNvSpPr/>
            <p:nvPr/>
          </p:nvSpPr>
          <p:spPr>
            <a:xfrm>
              <a:off x="5516150" y="2261725"/>
              <a:ext cx="925" cy="1375"/>
            </a:xfrm>
            <a:custGeom>
              <a:rect b="b" l="l" r="r" t="t"/>
              <a:pathLst>
                <a:path extrusionOk="0" h="55" w="37">
                  <a:moveTo>
                    <a:pt x="1" y="0"/>
                  </a:moveTo>
                  <a:lnTo>
                    <a:pt x="1" y="0"/>
                  </a:lnTo>
                  <a:cubicBezTo>
                    <a:pt x="13" y="24"/>
                    <a:pt x="13" y="24"/>
                    <a:pt x="13" y="36"/>
                  </a:cubicBezTo>
                  <a:cubicBezTo>
                    <a:pt x="23" y="50"/>
                    <a:pt x="28" y="54"/>
                    <a:pt x="31" y="54"/>
                  </a:cubicBezTo>
                  <a:cubicBezTo>
                    <a:pt x="37" y="54"/>
                    <a:pt x="24" y="24"/>
                    <a:pt x="24" y="2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13"/>
            <p:cNvSpPr/>
            <p:nvPr/>
          </p:nvSpPr>
          <p:spPr>
            <a:xfrm>
              <a:off x="5512875" y="2260825"/>
              <a:ext cx="325" cy="625"/>
            </a:xfrm>
            <a:custGeom>
              <a:rect b="b" l="l" r="r" t="t"/>
              <a:pathLst>
                <a:path extrusionOk="0" h="25" w="13">
                  <a:moveTo>
                    <a:pt x="13" y="0"/>
                  </a:moveTo>
                  <a:lnTo>
                    <a:pt x="1" y="24"/>
                  </a:lnTo>
                  <a:lnTo>
                    <a:pt x="13" y="24"/>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13"/>
            <p:cNvSpPr/>
            <p:nvPr/>
          </p:nvSpPr>
          <p:spPr>
            <a:xfrm>
              <a:off x="5512575" y="2260225"/>
              <a:ext cx="25" cy="925"/>
            </a:xfrm>
            <a:custGeom>
              <a:rect b="b" l="l" r="r" t="t"/>
              <a:pathLst>
                <a:path extrusionOk="0" h="37" w="1">
                  <a:moveTo>
                    <a:pt x="1" y="13"/>
                  </a:moveTo>
                  <a:lnTo>
                    <a:pt x="1" y="1"/>
                  </a:lnTo>
                  <a:lnTo>
                    <a:pt x="1" y="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13"/>
            <p:cNvSpPr/>
            <p:nvPr/>
          </p:nvSpPr>
          <p:spPr>
            <a:xfrm>
              <a:off x="5511975" y="2259925"/>
              <a:ext cx="325" cy="625"/>
            </a:xfrm>
            <a:custGeom>
              <a:rect b="b" l="l" r="r" t="t"/>
              <a:pathLst>
                <a:path extrusionOk="0" h="25" w="13">
                  <a:moveTo>
                    <a:pt x="13" y="1"/>
                  </a:moveTo>
                  <a:lnTo>
                    <a:pt x="1" y="25"/>
                  </a:lnTo>
                  <a:lnTo>
                    <a:pt x="13" y="25"/>
                  </a:ln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13"/>
            <p:cNvSpPr/>
            <p:nvPr/>
          </p:nvSpPr>
          <p:spPr>
            <a:xfrm>
              <a:off x="5511400" y="2260525"/>
              <a:ext cx="600" cy="625"/>
            </a:xfrm>
            <a:custGeom>
              <a:rect b="b" l="l" r="r" t="t"/>
              <a:pathLst>
                <a:path extrusionOk="0" h="25" w="24">
                  <a:moveTo>
                    <a:pt x="12" y="1"/>
                  </a:moveTo>
                  <a:cubicBezTo>
                    <a:pt x="12" y="7"/>
                    <a:pt x="12" y="10"/>
                    <a:pt x="11" y="10"/>
                  </a:cubicBezTo>
                  <a:cubicBezTo>
                    <a:pt x="9" y="10"/>
                    <a:pt x="6" y="7"/>
                    <a:pt x="0" y="1"/>
                  </a:cubicBezTo>
                  <a:lnTo>
                    <a:pt x="0" y="1"/>
                  </a:lnTo>
                  <a:lnTo>
                    <a:pt x="12" y="24"/>
                  </a:lnTo>
                  <a:cubicBezTo>
                    <a:pt x="12" y="21"/>
                    <a:pt x="14" y="21"/>
                    <a:pt x="15" y="21"/>
                  </a:cubicBezTo>
                  <a:cubicBezTo>
                    <a:pt x="17" y="21"/>
                    <a:pt x="19" y="21"/>
                    <a:pt x="21" y="21"/>
                  </a:cubicBezTo>
                  <a:cubicBezTo>
                    <a:pt x="24" y="21"/>
                    <a:pt x="24" y="18"/>
                    <a:pt x="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13"/>
            <p:cNvSpPr/>
            <p:nvPr/>
          </p:nvSpPr>
          <p:spPr>
            <a:xfrm>
              <a:off x="5517050" y="2274225"/>
              <a:ext cx="625" cy="900"/>
            </a:xfrm>
            <a:custGeom>
              <a:rect b="b" l="l" r="r" t="t"/>
              <a:pathLst>
                <a:path extrusionOk="0" h="36" w="25">
                  <a:moveTo>
                    <a:pt x="0" y="0"/>
                  </a:moveTo>
                  <a:lnTo>
                    <a:pt x="12" y="36"/>
                  </a:lnTo>
                  <a:lnTo>
                    <a:pt x="24" y="36"/>
                  </a:lnTo>
                  <a:cubicBezTo>
                    <a:pt x="12" y="24"/>
                    <a:pt x="12"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13"/>
            <p:cNvSpPr/>
            <p:nvPr/>
          </p:nvSpPr>
          <p:spPr>
            <a:xfrm>
              <a:off x="5516450" y="2273850"/>
              <a:ext cx="625" cy="1275"/>
            </a:xfrm>
            <a:custGeom>
              <a:rect b="b" l="l" r="r" t="t"/>
              <a:pathLst>
                <a:path extrusionOk="0" h="51" w="25">
                  <a:moveTo>
                    <a:pt x="1" y="3"/>
                  </a:moveTo>
                  <a:lnTo>
                    <a:pt x="1" y="15"/>
                  </a:lnTo>
                  <a:cubicBezTo>
                    <a:pt x="2" y="17"/>
                    <a:pt x="3" y="18"/>
                    <a:pt x="4" y="18"/>
                  </a:cubicBezTo>
                  <a:lnTo>
                    <a:pt x="4" y="18"/>
                  </a:lnTo>
                  <a:lnTo>
                    <a:pt x="1" y="3"/>
                  </a:lnTo>
                  <a:close/>
                  <a:moveTo>
                    <a:pt x="9" y="1"/>
                  </a:moveTo>
                  <a:cubicBezTo>
                    <a:pt x="4" y="1"/>
                    <a:pt x="9" y="18"/>
                    <a:pt x="4" y="18"/>
                  </a:cubicBezTo>
                  <a:cubicBezTo>
                    <a:pt x="4" y="18"/>
                    <a:pt x="4" y="18"/>
                    <a:pt x="4" y="18"/>
                  </a:cubicBezTo>
                  <a:lnTo>
                    <a:pt x="4" y="18"/>
                  </a:lnTo>
                  <a:lnTo>
                    <a:pt x="12" y="51"/>
                  </a:lnTo>
                  <a:cubicBezTo>
                    <a:pt x="24" y="51"/>
                    <a:pt x="12" y="15"/>
                    <a:pt x="12" y="3"/>
                  </a:cubicBezTo>
                  <a:cubicBezTo>
                    <a:pt x="11" y="2"/>
                    <a:pt x="9"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13"/>
            <p:cNvSpPr/>
            <p:nvPr/>
          </p:nvSpPr>
          <p:spPr>
            <a:xfrm>
              <a:off x="5510800" y="2274825"/>
              <a:ext cx="1300" cy="1850"/>
            </a:xfrm>
            <a:custGeom>
              <a:rect b="b" l="l" r="r" t="t"/>
              <a:pathLst>
                <a:path extrusionOk="0" h="74" w="52">
                  <a:moveTo>
                    <a:pt x="12" y="0"/>
                  </a:moveTo>
                  <a:cubicBezTo>
                    <a:pt x="12" y="24"/>
                    <a:pt x="0" y="24"/>
                    <a:pt x="0" y="36"/>
                  </a:cubicBezTo>
                  <a:cubicBezTo>
                    <a:pt x="11" y="46"/>
                    <a:pt x="21" y="74"/>
                    <a:pt x="23" y="74"/>
                  </a:cubicBezTo>
                  <a:cubicBezTo>
                    <a:pt x="24" y="74"/>
                    <a:pt x="24" y="73"/>
                    <a:pt x="24" y="72"/>
                  </a:cubicBezTo>
                  <a:lnTo>
                    <a:pt x="24" y="48"/>
                  </a:lnTo>
                  <a:lnTo>
                    <a:pt x="36" y="72"/>
                  </a:lnTo>
                  <a:cubicBezTo>
                    <a:pt x="39" y="73"/>
                    <a:pt x="41" y="73"/>
                    <a:pt x="42" y="73"/>
                  </a:cubicBezTo>
                  <a:cubicBezTo>
                    <a:pt x="51" y="73"/>
                    <a:pt x="32" y="46"/>
                    <a:pt x="34" y="46"/>
                  </a:cubicBezTo>
                  <a:lnTo>
                    <a:pt x="34" y="46"/>
                  </a:lnTo>
                  <a:cubicBezTo>
                    <a:pt x="34" y="46"/>
                    <a:pt x="35" y="46"/>
                    <a:pt x="36" y="48"/>
                  </a:cubicBezTo>
                  <a:cubicBezTo>
                    <a:pt x="24" y="24"/>
                    <a:pt x="24" y="24"/>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0" name="Google Shape;2850;p13"/>
          <p:cNvGrpSpPr/>
          <p:nvPr/>
        </p:nvGrpSpPr>
        <p:grpSpPr>
          <a:xfrm rot="-299691">
            <a:off x="5655787" y="2222271"/>
            <a:ext cx="441183" cy="376876"/>
            <a:chOff x="5284275" y="2151275"/>
            <a:chExt cx="327450" cy="251075"/>
          </a:xfrm>
        </p:grpSpPr>
        <p:sp>
          <p:nvSpPr>
            <p:cNvPr id="2851" name="Google Shape;2851;p13"/>
            <p:cNvSpPr/>
            <p:nvPr/>
          </p:nvSpPr>
          <p:spPr>
            <a:xfrm>
              <a:off x="5472850" y="2346025"/>
              <a:ext cx="175" cy="250"/>
            </a:xfrm>
            <a:custGeom>
              <a:rect b="b" l="l" r="r" t="t"/>
              <a:pathLst>
                <a:path extrusionOk="0" h="10" w="7">
                  <a:moveTo>
                    <a:pt x="2" y="1"/>
                  </a:moveTo>
                  <a:cubicBezTo>
                    <a:pt x="0" y="1"/>
                    <a:pt x="0" y="4"/>
                    <a:pt x="6" y="10"/>
                  </a:cubicBezTo>
                  <a:cubicBezTo>
                    <a:pt x="6" y="4"/>
                    <a:pt x="3" y="1"/>
                    <a:pt x="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13"/>
            <p:cNvSpPr/>
            <p:nvPr/>
          </p:nvSpPr>
          <p:spPr>
            <a:xfrm>
              <a:off x="5472700" y="2333150"/>
              <a:ext cx="325" cy="625"/>
            </a:xfrm>
            <a:custGeom>
              <a:rect b="b" l="l" r="r" t="t"/>
              <a:pathLst>
                <a:path extrusionOk="0" h="25" w="13">
                  <a:moveTo>
                    <a:pt x="12" y="1"/>
                  </a:moveTo>
                  <a:cubicBezTo>
                    <a:pt x="12" y="1"/>
                    <a:pt x="12" y="1"/>
                    <a:pt x="0" y="13"/>
                  </a:cubicBezTo>
                  <a:lnTo>
                    <a:pt x="12" y="25"/>
                  </a:lnTo>
                  <a:cubicBezTo>
                    <a:pt x="12" y="13"/>
                    <a:pt x="12"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13"/>
            <p:cNvSpPr/>
            <p:nvPr/>
          </p:nvSpPr>
          <p:spPr>
            <a:xfrm>
              <a:off x="5467350" y="2352800"/>
              <a:ext cx="900" cy="150"/>
            </a:xfrm>
            <a:custGeom>
              <a:rect b="b" l="l" r="r" t="t"/>
              <a:pathLst>
                <a:path extrusionOk="0" h="6" w="36">
                  <a:moveTo>
                    <a:pt x="0" y="1"/>
                  </a:moveTo>
                  <a:cubicBezTo>
                    <a:pt x="8" y="1"/>
                    <a:pt x="16" y="6"/>
                    <a:pt x="24" y="6"/>
                  </a:cubicBezTo>
                  <a:cubicBezTo>
                    <a:pt x="28" y="6"/>
                    <a:pt x="32" y="4"/>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13"/>
            <p:cNvSpPr/>
            <p:nvPr/>
          </p:nvSpPr>
          <p:spPr>
            <a:xfrm>
              <a:off x="5405725" y="2295050"/>
              <a:ext cx="25" cy="625"/>
            </a:xfrm>
            <a:custGeom>
              <a:rect b="b" l="l" r="r" t="t"/>
              <a:pathLst>
                <a:path extrusionOk="0" h="25" w="1">
                  <a:moveTo>
                    <a:pt x="0" y="25"/>
                  </a:moveTo>
                  <a:cubicBezTo>
                    <a:pt x="0" y="13"/>
                    <a:pt x="0" y="13"/>
                    <a:pt x="0" y="1"/>
                  </a:cubicBezTo>
                  <a:cubicBezTo>
                    <a:pt x="0" y="1"/>
                    <a:pt x="0" y="1"/>
                    <a:pt x="0" y="1"/>
                  </a:cubicBezTo>
                  <a:lnTo>
                    <a:pt x="0" y="2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13"/>
            <p:cNvSpPr/>
            <p:nvPr/>
          </p:nvSpPr>
          <p:spPr>
            <a:xfrm>
              <a:off x="5460800" y="2322150"/>
              <a:ext cx="600" cy="325"/>
            </a:xfrm>
            <a:custGeom>
              <a:rect b="b" l="l" r="r" t="t"/>
              <a:pathLst>
                <a:path extrusionOk="0" h="13" w="24">
                  <a:moveTo>
                    <a:pt x="0" y="0"/>
                  </a:moveTo>
                  <a:cubicBezTo>
                    <a:pt x="8" y="8"/>
                    <a:pt x="15" y="10"/>
                    <a:pt x="20" y="11"/>
                  </a:cubicBezTo>
                  <a:lnTo>
                    <a:pt x="20" y="11"/>
                  </a:lnTo>
                  <a:cubicBezTo>
                    <a:pt x="12" y="9"/>
                    <a:pt x="10" y="0"/>
                    <a:pt x="0" y="0"/>
                  </a:cubicBezTo>
                  <a:close/>
                  <a:moveTo>
                    <a:pt x="20" y="11"/>
                  </a:moveTo>
                  <a:cubicBezTo>
                    <a:pt x="21" y="12"/>
                    <a:pt x="22" y="12"/>
                    <a:pt x="24" y="12"/>
                  </a:cubicBezTo>
                  <a:cubicBezTo>
                    <a:pt x="24" y="12"/>
                    <a:pt x="22" y="12"/>
                    <a:pt x="20" y="1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13"/>
            <p:cNvSpPr/>
            <p:nvPr/>
          </p:nvSpPr>
          <p:spPr>
            <a:xfrm>
              <a:off x="5444425" y="2330775"/>
              <a:ext cx="625" cy="925"/>
            </a:xfrm>
            <a:custGeom>
              <a:rect b="b" l="l" r="r" t="t"/>
              <a:pathLst>
                <a:path extrusionOk="0" h="37" w="25">
                  <a:moveTo>
                    <a:pt x="12" y="0"/>
                  </a:moveTo>
                  <a:cubicBezTo>
                    <a:pt x="0" y="12"/>
                    <a:pt x="0" y="24"/>
                    <a:pt x="12" y="36"/>
                  </a:cubicBezTo>
                  <a:cubicBezTo>
                    <a:pt x="12" y="24"/>
                    <a:pt x="24" y="12"/>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13"/>
            <p:cNvSpPr/>
            <p:nvPr/>
          </p:nvSpPr>
          <p:spPr>
            <a:xfrm>
              <a:off x="5444425" y="2337625"/>
              <a:ext cx="325" cy="250"/>
            </a:xfrm>
            <a:custGeom>
              <a:rect b="b" l="l" r="r" t="t"/>
              <a:pathLst>
                <a:path extrusionOk="0" h="10" w="13">
                  <a:moveTo>
                    <a:pt x="0" y="0"/>
                  </a:moveTo>
                  <a:cubicBezTo>
                    <a:pt x="0" y="6"/>
                    <a:pt x="0" y="9"/>
                    <a:pt x="2" y="9"/>
                  </a:cubicBezTo>
                  <a:cubicBezTo>
                    <a:pt x="3" y="9"/>
                    <a:pt x="6" y="6"/>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13"/>
            <p:cNvSpPr/>
            <p:nvPr/>
          </p:nvSpPr>
          <p:spPr>
            <a:xfrm>
              <a:off x="5445300" y="2342375"/>
              <a:ext cx="25" cy="25"/>
            </a:xfrm>
            <a:custGeom>
              <a:rect b="b" l="l" r="r" t="t"/>
              <a:pathLst>
                <a:path extrusionOk="0" h="1" w="1">
                  <a:moveTo>
                    <a:pt x="1" y="1"/>
                  </a:moveTo>
                  <a:lnTo>
                    <a:pt x="1" y="1"/>
                  </a:ln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13"/>
            <p:cNvSpPr/>
            <p:nvPr/>
          </p:nvSpPr>
          <p:spPr>
            <a:xfrm>
              <a:off x="5442325" y="2331675"/>
              <a:ext cx="3600" cy="3000"/>
            </a:xfrm>
            <a:custGeom>
              <a:rect b="b" l="l" r="r" t="t"/>
              <a:pathLst>
                <a:path extrusionOk="0" h="120" w="144">
                  <a:moveTo>
                    <a:pt x="96" y="0"/>
                  </a:moveTo>
                  <a:cubicBezTo>
                    <a:pt x="72" y="12"/>
                    <a:pt x="1" y="24"/>
                    <a:pt x="72" y="60"/>
                  </a:cubicBezTo>
                  <a:lnTo>
                    <a:pt x="84" y="48"/>
                  </a:lnTo>
                  <a:lnTo>
                    <a:pt x="84" y="48"/>
                  </a:lnTo>
                  <a:cubicBezTo>
                    <a:pt x="60" y="72"/>
                    <a:pt x="96" y="95"/>
                    <a:pt x="96" y="119"/>
                  </a:cubicBezTo>
                  <a:cubicBezTo>
                    <a:pt x="108" y="119"/>
                    <a:pt x="108" y="107"/>
                    <a:pt x="108" y="107"/>
                  </a:cubicBezTo>
                  <a:cubicBezTo>
                    <a:pt x="120" y="95"/>
                    <a:pt x="120" y="84"/>
                    <a:pt x="120" y="60"/>
                  </a:cubicBezTo>
                  <a:cubicBezTo>
                    <a:pt x="144" y="36"/>
                    <a:pt x="108" y="24"/>
                    <a:pt x="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13"/>
            <p:cNvSpPr/>
            <p:nvPr/>
          </p:nvSpPr>
          <p:spPr>
            <a:xfrm>
              <a:off x="5457525" y="2348500"/>
              <a:ext cx="225" cy="150"/>
            </a:xfrm>
            <a:custGeom>
              <a:rect b="b" l="l" r="r" t="t"/>
              <a:pathLst>
                <a:path extrusionOk="0" h="6" w="9">
                  <a:moveTo>
                    <a:pt x="3" y="1"/>
                  </a:moveTo>
                  <a:cubicBezTo>
                    <a:pt x="1" y="1"/>
                    <a:pt x="0" y="2"/>
                    <a:pt x="0" y="6"/>
                  </a:cubicBezTo>
                  <a:cubicBezTo>
                    <a:pt x="8" y="6"/>
                    <a:pt x="5" y="1"/>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13"/>
            <p:cNvSpPr/>
            <p:nvPr/>
          </p:nvSpPr>
          <p:spPr>
            <a:xfrm>
              <a:off x="5321200" y="2315900"/>
              <a:ext cx="1575" cy="1500"/>
            </a:xfrm>
            <a:custGeom>
              <a:rect b="b" l="l" r="r" t="t"/>
              <a:pathLst>
                <a:path extrusionOk="0" h="60" w="63">
                  <a:moveTo>
                    <a:pt x="24" y="0"/>
                  </a:moveTo>
                  <a:cubicBezTo>
                    <a:pt x="12" y="12"/>
                    <a:pt x="0" y="24"/>
                    <a:pt x="0" y="36"/>
                  </a:cubicBezTo>
                  <a:lnTo>
                    <a:pt x="36" y="60"/>
                  </a:lnTo>
                  <a:cubicBezTo>
                    <a:pt x="48" y="48"/>
                    <a:pt x="42" y="48"/>
                    <a:pt x="33" y="48"/>
                  </a:cubicBezTo>
                  <a:cubicBezTo>
                    <a:pt x="24" y="48"/>
                    <a:pt x="12" y="48"/>
                    <a:pt x="12" y="36"/>
                  </a:cubicBezTo>
                  <a:cubicBezTo>
                    <a:pt x="16" y="32"/>
                    <a:pt x="21" y="31"/>
                    <a:pt x="27" y="31"/>
                  </a:cubicBezTo>
                  <a:cubicBezTo>
                    <a:pt x="38" y="31"/>
                    <a:pt x="52" y="36"/>
                    <a:pt x="60" y="36"/>
                  </a:cubicBezTo>
                  <a:cubicBezTo>
                    <a:pt x="63" y="20"/>
                    <a:pt x="60" y="15"/>
                    <a:pt x="55" y="15"/>
                  </a:cubicBezTo>
                  <a:cubicBezTo>
                    <a:pt x="46" y="15"/>
                    <a:pt x="31" y="28"/>
                    <a:pt x="23" y="28"/>
                  </a:cubicBezTo>
                  <a:cubicBezTo>
                    <a:pt x="18" y="28"/>
                    <a:pt x="17" y="22"/>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13"/>
            <p:cNvSpPr/>
            <p:nvPr/>
          </p:nvSpPr>
          <p:spPr>
            <a:xfrm>
              <a:off x="5399175" y="2292675"/>
              <a:ext cx="1500" cy="2700"/>
            </a:xfrm>
            <a:custGeom>
              <a:rect b="b" l="l" r="r" t="t"/>
              <a:pathLst>
                <a:path extrusionOk="0" h="108" w="60">
                  <a:moveTo>
                    <a:pt x="24" y="0"/>
                  </a:moveTo>
                  <a:cubicBezTo>
                    <a:pt x="0" y="24"/>
                    <a:pt x="48" y="72"/>
                    <a:pt x="0" y="108"/>
                  </a:cubicBezTo>
                  <a:lnTo>
                    <a:pt x="36" y="108"/>
                  </a:lnTo>
                  <a:cubicBezTo>
                    <a:pt x="12" y="84"/>
                    <a:pt x="36" y="60"/>
                    <a:pt x="48" y="24"/>
                  </a:cubicBezTo>
                  <a:lnTo>
                    <a:pt x="60" y="36"/>
                  </a:lnTo>
                  <a:cubicBezTo>
                    <a:pt x="48" y="12"/>
                    <a:pt x="48"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13"/>
            <p:cNvSpPr/>
            <p:nvPr/>
          </p:nvSpPr>
          <p:spPr>
            <a:xfrm>
              <a:off x="5400075" y="2295350"/>
              <a:ext cx="600" cy="625"/>
            </a:xfrm>
            <a:custGeom>
              <a:rect b="b" l="l" r="r" t="t"/>
              <a:pathLst>
                <a:path extrusionOk="0" h="25" w="24">
                  <a:moveTo>
                    <a:pt x="0" y="1"/>
                  </a:moveTo>
                  <a:lnTo>
                    <a:pt x="0" y="13"/>
                  </a:lnTo>
                  <a:cubicBezTo>
                    <a:pt x="0" y="13"/>
                    <a:pt x="0" y="13"/>
                    <a:pt x="12" y="24"/>
                  </a:cubicBezTo>
                  <a:lnTo>
                    <a:pt x="24" y="24"/>
                  </a:lnTo>
                  <a:cubicBezTo>
                    <a:pt x="24" y="13"/>
                    <a:pt x="12" y="13"/>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13"/>
            <p:cNvSpPr/>
            <p:nvPr/>
          </p:nvSpPr>
          <p:spPr>
            <a:xfrm>
              <a:off x="5334275" y="2310100"/>
              <a:ext cx="625" cy="150"/>
            </a:xfrm>
            <a:custGeom>
              <a:rect b="b" l="l" r="r" t="t"/>
              <a:pathLst>
                <a:path extrusionOk="0" h="6" w="25">
                  <a:moveTo>
                    <a:pt x="13" y="1"/>
                  </a:moveTo>
                  <a:cubicBezTo>
                    <a:pt x="6" y="1"/>
                    <a:pt x="1" y="6"/>
                    <a:pt x="1" y="6"/>
                  </a:cubicBezTo>
                  <a:lnTo>
                    <a:pt x="25" y="6"/>
                  </a:lnTo>
                  <a:cubicBezTo>
                    <a:pt x="21" y="2"/>
                    <a:pt x="17"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13"/>
            <p:cNvSpPr/>
            <p:nvPr/>
          </p:nvSpPr>
          <p:spPr>
            <a:xfrm>
              <a:off x="5471500" y="2311800"/>
              <a:ext cx="925" cy="250"/>
            </a:xfrm>
            <a:custGeom>
              <a:rect b="b" l="l" r="r" t="t"/>
              <a:pathLst>
                <a:path extrusionOk="0" h="10" w="37">
                  <a:moveTo>
                    <a:pt x="19" y="0"/>
                  </a:moveTo>
                  <a:cubicBezTo>
                    <a:pt x="13" y="0"/>
                    <a:pt x="7" y="3"/>
                    <a:pt x="1" y="9"/>
                  </a:cubicBezTo>
                  <a:lnTo>
                    <a:pt x="36" y="9"/>
                  </a:lnTo>
                  <a:cubicBezTo>
                    <a:pt x="30" y="3"/>
                    <a:pt x="25"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13"/>
            <p:cNvSpPr/>
            <p:nvPr/>
          </p:nvSpPr>
          <p:spPr>
            <a:xfrm>
              <a:off x="5410475" y="2294450"/>
              <a:ext cx="925" cy="25"/>
            </a:xfrm>
            <a:custGeom>
              <a:rect b="b" l="l" r="r" t="t"/>
              <a:pathLst>
                <a:path extrusionOk="0" h="1" w="37">
                  <a:moveTo>
                    <a:pt x="1" y="1"/>
                  </a:moveTo>
                  <a:cubicBezTo>
                    <a:pt x="13" y="1"/>
                    <a:pt x="13" y="1"/>
                    <a:pt x="25" y="1"/>
                  </a:cubicBezTo>
                  <a:cubicBezTo>
                    <a:pt x="25" y="1"/>
                    <a:pt x="25" y="1"/>
                    <a:pt x="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13"/>
            <p:cNvSpPr/>
            <p:nvPr/>
          </p:nvSpPr>
          <p:spPr>
            <a:xfrm>
              <a:off x="5378350" y="2308075"/>
              <a:ext cx="1500" cy="1075"/>
            </a:xfrm>
            <a:custGeom>
              <a:rect b="b" l="l" r="r" t="t"/>
              <a:pathLst>
                <a:path extrusionOk="0" h="43" w="60">
                  <a:moveTo>
                    <a:pt x="55" y="0"/>
                  </a:moveTo>
                  <a:cubicBezTo>
                    <a:pt x="49" y="0"/>
                    <a:pt x="39" y="17"/>
                    <a:pt x="22" y="17"/>
                  </a:cubicBezTo>
                  <a:cubicBezTo>
                    <a:pt x="19" y="17"/>
                    <a:pt x="15" y="17"/>
                    <a:pt x="12" y="15"/>
                  </a:cubicBezTo>
                  <a:lnTo>
                    <a:pt x="0" y="39"/>
                  </a:lnTo>
                  <a:cubicBezTo>
                    <a:pt x="5" y="42"/>
                    <a:pt x="9" y="43"/>
                    <a:pt x="13" y="43"/>
                  </a:cubicBezTo>
                  <a:cubicBezTo>
                    <a:pt x="29" y="43"/>
                    <a:pt x="41" y="27"/>
                    <a:pt x="60" y="27"/>
                  </a:cubicBezTo>
                  <a:cubicBezTo>
                    <a:pt x="60" y="7"/>
                    <a:pt x="58" y="0"/>
                    <a:pt x="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13"/>
            <p:cNvSpPr/>
            <p:nvPr/>
          </p:nvSpPr>
          <p:spPr>
            <a:xfrm>
              <a:off x="5320900" y="2316775"/>
              <a:ext cx="325" cy="25"/>
            </a:xfrm>
            <a:custGeom>
              <a:rect b="b" l="l" r="r" t="t"/>
              <a:pathLst>
                <a:path extrusionOk="0" h="1" w="13">
                  <a:moveTo>
                    <a:pt x="0" y="1"/>
                  </a:moveTo>
                  <a:lnTo>
                    <a:pt x="0" y="1"/>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13"/>
            <p:cNvSpPr/>
            <p:nvPr/>
          </p:nvSpPr>
          <p:spPr>
            <a:xfrm>
              <a:off x="5403925" y="2295600"/>
              <a:ext cx="2725" cy="375"/>
            </a:xfrm>
            <a:custGeom>
              <a:rect b="b" l="l" r="r" t="t"/>
              <a:pathLst>
                <a:path extrusionOk="0" h="15" w="109">
                  <a:moveTo>
                    <a:pt x="19" y="1"/>
                  </a:moveTo>
                  <a:cubicBezTo>
                    <a:pt x="11" y="1"/>
                    <a:pt x="4" y="4"/>
                    <a:pt x="1" y="14"/>
                  </a:cubicBezTo>
                  <a:lnTo>
                    <a:pt x="108" y="14"/>
                  </a:lnTo>
                  <a:lnTo>
                    <a:pt x="72" y="3"/>
                  </a:lnTo>
                  <a:cubicBezTo>
                    <a:pt x="70" y="8"/>
                    <a:pt x="66" y="9"/>
                    <a:pt x="60" y="9"/>
                  </a:cubicBezTo>
                  <a:cubicBezTo>
                    <a:pt x="49" y="9"/>
                    <a:pt x="3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13"/>
            <p:cNvSpPr/>
            <p:nvPr/>
          </p:nvSpPr>
          <p:spPr>
            <a:xfrm>
              <a:off x="5287850" y="2289400"/>
              <a:ext cx="198275" cy="72050"/>
            </a:xfrm>
            <a:custGeom>
              <a:rect b="b" l="l" r="r" t="t"/>
              <a:pathLst>
                <a:path extrusionOk="0" h="2882" w="7931">
                  <a:moveTo>
                    <a:pt x="2672" y="1078"/>
                  </a:moveTo>
                  <a:lnTo>
                    <a:pt x="2668" y="1084"/>
                  </a:lnTo>
                  <a:cubicBezTo>
                    <a:pt x="2674" y="1084"/>
                    <a:pt x="2673" y="1081"/>
                    <a:pt x="2672" y="1078"/>
                  </a:cubicBezTo>
                  <a:close/>
                  <a:moveTo>
                    <a:pt x="6597" y="1132"/>
                  </a:moveTo>
                  <a:cubicBezTo>
                    <a:pt x="6597" y="1132"/>
                    <a:pt x="6597" y="1132"/>
                    <a:pt x="6597" y="1132"/>
                  </a:cubicBezTo>
                  <a:cubicBezTo>
                    <a:pt x="6597" y="1132"/>
                    <a:pt x="6597" y="1132"/>
                    <a:pt x="6597" y="1132"/>
                  </a:cubicBezTo>
                  <a:close/>
                  <a:moveTo>
                    <a:pt x="2370" y="1108"/>
                  </a:moveTo>
                  <a:lnTo>
                    <a:pt x="2334" y="1155"/>
                  </a:lnTo>
                  <a:cubicBezTo>
                    <a:pt x="2358" y="1132"/>
                    <a:pt x="2370" y="1132"/>
                    <a:pt x="2394" y="1120"/>
                  </a:cubicBezTo>
                  <a:cubicBezTo>
                    <a:pt x="2388" y="1117"/>
                    <a:pt x="2385" y="1116"/>
                    <a:pt x="2382" y="1116"/>
                  </a:cubicBezTo>
                  <a:cubicBezTo>
                    <a:pt x="2378" y="1116"/>
                    <a:pt x="2377" y="1119"/>
                    <a:pt x="2376" y="1119"/>
                  </a:cubicBezTo>
                  <a:cubicBezTo>
                    <a:pt x="2375" y="1119"/>
                    <a:pt x="2374" y="1117"/>
                    <a:pt x="2370" y="1108"/>
                  </a:cubicBezTo>
                  <a:close/>
                  <a:moveTo>
                    <a:pt x="703" y="1596"/>
                  </a:moveTo>
                  <a:lnTo>
                    <a:pt x="703" y="1596"/>
                  </a:lnTo>
                  <a:cubicBezTo>
                    <a:pt x="703" y="1599"/>
                    <a:pt x="704" y="1601"/>
                    <a:pt x="705" y="1603"/>
                  </a:cubicBezTo>
                  <a:lnTo>
                    <a:pt x="705" y="1603"/>
                  </a:lnTo>
                  <a:cubicBezTo>
                    <a:pt x="704" y="1601"/>
                    <a:pt x="704" y="1598"/>
                    <a:pt x="703" y="1596"/>
                  </a:cubicBezTo>
                  <a:close/>
                  <a:moveTo>
                    <a:pt x="6585" y="2072"/>
                  </a:moveTo>
                  <a:cubicBezTo>
                    <a:pt x="6585" y="2072"/>
                    <a:pt x="6585" y="2072"/>
                    <a:pt x="6585" y="2072"/>
                  </a:cubicBezTo>
                  <a:lnTo>
                    <a:pt x="6585" y="2072"/>
                  </a:lnTo>
                  <a:close/>
                  <a:moveTo>
                    <a:pt x="7084" y="2535"/>
                  </a:moveTo>
                  <a:lnTo>
                    <a:pt x="7084" y="2535"/>
                  </a:lnTo>
                  <a:cubicBezTo>
                    <a:pt x="7084" y="2536"/>
                    <a:pt x="7084" y="2536"/>
                    <a:pt x="7084" y="2537"/>
                  </a:cubicBezTo>
                  <a:lnTo>
                    <a:pt x="7084" y="2537"/>
                  </a:lnTo>
                  <a:cubicBezTo>
                    <a:pt x="7084" y="2537"/>
                    <a:pt x="7084" y="2537"/>
                    <a:pt x="7085" y="2537"/>
                  </a:cubicBezTo>
                  <a:lnTo>
                    <a:pt x="7084" y="2535"/>
                  </a:lnTo>
                  <a:close/>
                  <a:moveTo>
                    <a:pt x="7001" y="2537"/>
                  </a:moveTo>
                  <a:lnTo>
                    <a:pt x="7001" y="2548"/>
                  </a:lnTo>
                  <a:lnTo>
                    <a:pt x="7013" y="2548"/>
                  </a:lnTo>
                  <a:cubicBezTo>
                    <a:pt x="7013" y="2548"/>
                    <a:pt x="7013" y="2548"/>
                    <a:pt x="7001" y="2537"/>
                  </a:cubicBezTo>
                  <a:close/>
                  <a:moveTo>
                    <a:pt x="6537" y="1084"/>
                  </a:moveTo>
                  <a:cubicBezTo>
                    <a:pt x="6549" y="1084"/>
                    <a:pt x="6573" y="1096"/>
                    <a:pt x="6585" y="1108"/>
                  </a:cubicBezTo>
                  <a:cubicBezTo>
                    <a:pt x="6585" y="1120"/>
                    <a:pt x="6597" y="1132"/>
                    <a:pt x="6597" y="1132"/>
                  </a:cubicBezTo>
                  <a:cubicBezTo>
                    <a:pt x="6597" y="1132"/>
                    <a:pt x="6597" y="1120"/>
                    <a:pt x="6597" y="1108"/>
                  </a:cubicBezTo>
                  <a:cubicBezTo>
                    <a:pt x="6609" y="1120"/>
                    <a:pt x="6620" y="1132"/>
                    <a:pt x="6632" y="1132"/>
                  </a:cubicBezTo>
                  <a:cubicBezTo>
                    <a:pt x="6620" y="1155"/>
                    <a:pt x="6609" y="1167"/>
                    <a:pt x="6609" y="1203"/>
                  </a:cubicBezTo>
                  <a:lnTo>
                    <a:pt x="6656" y="1167"/>
                  </a:lnTo>
                  <a:lnTo>
                    <a:pt x="6656" y="1179"/>
                  </a:lnTo>
                  <a:lnTo>
                    <a:pt x="6692" y="1167"/>
                  </a:lnTo>
                  <a:cubicBezTo>
                    <a:pt x="6751" y="1203"/>
                    <a:pt x="6811" y="1239"/>
                    <a:pt x="6870" y="1286"/>
                  </a:cubicBezTo>
                  <a:cubicBezTo>
                    <a:pt x="6875" y="1287"/>
                    <a:pt x="6879" y="1288"/>
                    <a:pt x="6882" y="1288"/>
                  </a:cubicBezTo>
                  <a:cubicBezTo>
                    <a:pt x="6915" y="1288"/>
                    <a:pt x="6921" y="1249"/>
                    <a:pt x="6954" y="1249"/>
                  </a:cubicBezTo>
                  <a:cubicBezTo>
                    <a:pt x="6957" y="1249"/>
                    <a:pt x="6961" y="1250"/>
                    <a:pt x="6966" y="1251"/>
                  </a:cubicBezTo>
                  <a:cubicBezTo>
                    <a:pt x="6978" y="1263"/>
                    <a:pt x="7013" y="1274"/>
                    <a:pt x="6990" y="1298"/>
                  </a:cubicBezTo>
                  <a:cubicBezTo>
                    <a:pt x="6986" y="1297"/>
                    <a:pt x="6983" y="1296"/>
                    <a:pt x="6980" y="1296"/>
                  </a:cubicBezTo>
                  <a:cubicBezTo>
                    <a:pt x="6962" y="1296"/>
                    <a:pt x="6952" y="1322"/>
                    <a:pt x="6942" y="1322"/>
                  </a:cubicBezTo>
                  <a:cubicBezTo>
                    <a:pt x="6990" y="1358"/>
                    <a:pt x="7013" y="1417"/>
                    <a:pt x="7073" y="1429"/>
                  </a:cubicBezTo>
                  <a:lnTo>
                    <a:pt x="7073" y="1370"/>
                  </a:lnTo>
                  <a:cubicBezTo>
                    <a:pt x="7085" y="1382"/>
                    <a:pt x="7109" y="1405"/>
                    <a:pt x="7120" y="1417"/>
                  </a:cubicBezTo>
                  <a:cubicBezTo>
                    <a:pt x="7097" y="1429"/>
                    <a:pt x="7085" y="1465"/>
                    <a:pt x="7073" y="1465"/>
                  </a:cubicBezTo>
                  <a:cubicBezTo>
                    <a:pt x="7204" y="1465"/>
                    <a:pt x="7097" y="1536"/>
                    <a:pt x="7168" y="1572"/>
                  </a:cubicBezTo>
                  <a:cubicBezTo>
                    <a:pt x="7186" y="1563"/>
                    <a:pt x="7207" y="1559"/>
                    <a:pt x="7229" y="1559"/>
                  </a:cubicBezTo>
                  <a:cubicBezTo>
                    <a:pt x="7292" y="1559"/>
                    <a:pt x="7365" y="1590"/>
                    <a:pt x="7418" y="1608"/>
                  </a:cubicBezTo>
                  <a:cubicBezTo>
                    <a:pt x="7430" y="1632"/>
                    <a:pt x="7430" y="1644"/>
                    <a:pt x="7418" y="1655"/>
                  </a:cubicBezTo>
                  <a:cubicBezTo>
                    <a:pt x="7415" y="1642"/>
                    <a:pt x="7410" y="1638"/>
                    <a:pt x="7404" y="1638"/>
                  </a:cubicBezTo>
                  <a:cubicBezTo>
                    <a:pt x="7394" y="1638"/>
                    <a:pt x="7381" y="1649"/>
                    <a:pt x="7368" y="1649"/>
                  </a:cubicBezTo>
                  <a:cubicBezTo>
                    <a:pt x="7361" y="1649"/>
                    <a:pt x="7353" y="1645"/>
                    <a:pt x="7347" y="1632"/>
                  </a:cubicBezTo>
                  <a:lnTo>
                    <a:pt x="7347" y="1632"/>
                  </a:lnTo>
                  <a:cubicBezTo>
                    <a:pt x="7359" y="1679"/>
                    <a:pt x="7406" y="1703"/>
                    <a:pt x="7406" y="1751"/>
                  </a:cubicBezTo>
                  <a:cubicBezTo>
                    <a:pt x="7413" y="1737"/>
                    <a:pt x="7424" y="1731"/>
                    <a:pt x="7437" y="1731"/>
                  </a:cubicBezTo>
                  <a:cubicBezTo>
                    <a:pt x="7446" y="1731"/>
                    <a:pt x="7456" y="1734"/>
                    <a:pt x="7466" y="1739"/>
                  </a:cubicBezTo>
                  <a:cubicBezTo>
                    <a:pt x="7466" y="1763"/>
                    <a:pt x="7430" y="1786"/>
                    <a:pt x="7430" y="1810"/>
                  </a:cubicBezTo>
                  <a:cubicBezTo>
                    <a:pt x="7418" y="1798"/>
                    <a:pt x="7406" y="1798"/>
                    <a:pt x="7394" y="1786"/>
                  </a:cubicBezTo>
                  <a:lnTo>
                    <a:pt x="7394" y="1786"/>
                  </a:lnTo>
                  <a:cubicBezTo>
                    <a:pt x="7382" y="1822"/>
                    <a:pt x="7418" y="1822"/>
                    <a:pt x="7430" y="1834"/>
                  </a:cubicBezTo>
                  <a:cubicBezTo>
                    <a:pt x="7406" y="1858"/>
                    <a:pt x="7406" y="1882"/>
                    <a:pt x="7371" y="1882"/>
                  </a:cubicBezTo>
                  <a:cubicBezTo>
                    <a:pt x="7418" y="1905"/>
                    <a:pt x="7394" y="1929"/>
                    <a:pt x="7418" y="1965"/>
                  </a:cubicBezTo>
                  <a:cubicBezTo>
                    <a:pt x="7430" y="1949"/>
                    <a:pt x="7439" y="1944"/>
                    <a:pt x="7447" y="1944"/>
                  </a:cubicBezTo>
                  <a:cubicBezTo>
                    <a:pt x="7463" y="1944"/>
                    <a:pt x="7474" y="1965"/>
                    <a:pt x="7490" y="1965"/>
                  </a:cubicBezTo>
                  <a:cubicBezTo>
                    <a:pt x="7478" y="1953"/>
                    <a:pt x="7478" y="1929"/>
                    <a:pt x="7466" y="1917"/>
                  </a:cubicBezTo>
                  <a:cubicBezTo>
                    <a:pt x="7462" y="1937"/>
                    <a:pt x="7461" y="1944"/>
                    <a:pt x="7459" y="1944"/>
                  </a:cubicBezTo>
                  <a:cubicBezTo>
                    <a:pt x="7455" y="1944"/>
                    <a:pt x="7450" y="1904"/>
                    <a:pt x="7416" y="1904"/>
                  </a:cubicBezTo>
                  <a:cubicBezTo>
                    <a:pt x="7413" y="1904"/>
                    <a:pt x="7410" y="1905"/>
                    <a:pt x="7406" y="1905"/>
                  </a:cubicBezTo>
                  <a:cubicBezTo>
                    <a:pt x="7411" y="1898"/>
                    <a:pt x="7419" y="1895"/>
                    <a:pt x="7427" y="1895"/>
                  </a:cubicBezTo>
                  <a:cubicBezTo>
                    <a:pt x="7447" y="1895"/>
                    <a:pt x="7472" y="1911"/>
                    <a:pt x="7484" y="1911"/>
                  </a:cubicBezTo>
                  <a:cubicBezTo>
                    <a:pt x="7490" y="1911"/>
                    <a:pt x="7493" y="1906"/>
                    <a:pt x="7490" y="1894"/>
                  </a:cubicBezTo>
                  <a:lnTo>
                    <a:pt x="7490" y="1894"/>
                  </a:lnTo>
                  <a:cubicBezTo>
                    <a:pt x="7525" y="1953"/>
                    <a:pt x="7501" y="1965"/>
                    <a:pt x="7537" y="2036"/>
                  </a:cubicBezTo>
                  <a:cubicBezTo>
                    <a:pt x="7537" y="2022"/>
                    <a:pt x="7541" y="2017"/>
                    <a:pt x="7546" y="2017"/>
                  </a:cubicBezTo>
                  <a:cubicBezTo>
                    <a:pt x="7555" y="2017"/>
                    <a:pt x="7569" y="2030"/>
                    <a:pt x="7583" y="2030"/>
                  </a:cubicBezTo>
                  <a:cubicBezTo>
                    <a:pt x="7588" y="2030"/>
                    <a:pt x="7592" y="2029"/>
                    <a:pt x="7597" y="2025"/>
                  </a:cubicBezTo>
                  <a:lnTo>
                    <a:pt x="7597" y="2025"/>
                  </a:lnTo>
                  <a:cubicBezTo>
                    <a:pt x="7592" y="2049"/>
                    <a:pt x="7587" y="2055"/>
                    <a:pt x="7581" y="2055"/>
                  </a:cubicBezTo>
                  <a:cubicBezTo>
                    <a:pt x="7573" y="2055"/>
                    <a:pt x="7563" y="2046"/>
                    <a:pt x="7549" y="2046"/>
                  </a:cubicBezTo>
                  <a:cubicBezTo>
                    <a:pt x="7545" y="2046"/>
                    <a:pt x="7541" y="2047"/>
                    <a:pt x="7537" y="2048"/>
                  </a:cubicBezTo>
                  <a:cubicBezTo>
                    <a:pt x="7537" y="2084"/>
                    <a:pt x="7501" y="2084"/>
                    <a:pt x="7537" y="2120"/>
                  </a:cubicBezTo>
                  <a:cubicBezTo>
                    <a:pt x="7527" y="2134"/>
                    <a:pt x="7519" y="2139"/>
                    <a:pt x="7513" y="2139"/>
                  </a:cubicBezTo>
                  <a:cubicBezTo>
                    <a:pt x="7500" y="2139"/>
                    <a:pt x="7493" y="2118"/>
                    <a:pt x="7475" y="2118"/>
                  </a:cubicBezTo>
                  <a:cubicBezTo>
                    <a:pt x="7472" y="2118"/>
                    <a:pt x="7469" y="2119"/>
                    <a:pt x="7466" y="2120"/>
                  </a:cubicBezTo>
                  <a:cubicBezTo>
                    <a:pt x="7443" y="2109"/>
                    <a:pt x="7528" y="2012"/>
                    <a:pt x="7435" y="2012"/>
                  </a:cubicBezTo>
                  <a:cubicBezTo>
                    <a:pt x="7430" y="2012"/>
                    <a:pt x="7424" y="2012"/>
                    <a:pt x="7418" y="2013"/>
                  </a:cubicBezTo>
                  <a:cubicBezTo>
                    <a:pt x="7418" y="1989"/>
                    <a:pt x="7371" y="1965"/>
                    <a:pt x="7371" y="1941"/>
                  </a:cubicBezTo>
                  <a:cubicBezTo>
                    <a:pt x="7359" y="1965"/>
                    <a:pt x="7323" y="1989"/>
                    <a:pt x="7347" y="2025"/>
                  </a:cubicBezTo>
                  <a:lnTo>
                    <a:pt x="7406" y="2025"/>
                  </a:lnTo>
                  <a:cubicBezTo>
                    <a:pt x="7406" y="2048"/>
                    <a:pt x="7454" y="2072"/>
                    <a:pt x="7442" y="2084"/>
                  </a:cubicBezTo>
                  <a:cubicBezTo>
                    <a:pt x="7439" y="2081"/>
                    <a:pt x="7434" y="2079"/>
                    <a:pt x="7428" y="2079"/>
                  </a:cubicBezTo>
                  <a:cubicBezTo>
                    <a:pt x="7413" y="2079"/>
                    <a:pt x="7394" y="2090"/>
                    <a:pt x="7394" y="2108"/>
                  </a:cubicBezTo>
                  <a:cubicBezTo>
                    <a:pt x="7406" y="2096"/>
                    <a:pt x="7406" y="2096"/>
                    <a:pt x="7418" y="2096"/>
                  </a:cubicBezTo>
                  <a:cubicBezTo>
                    <a:pt x="7418" y="2132"/>
                    <a:pt x="7454" y="2156"/>
                    <a:pt x="7454" y="2203"/>
                  </a:cubicBezTo>
                  <a:cubicBezTo>
                    <a:pt x="7478" y="2167"/>
                    <a:pt x="7501" y="2167"/>
                    <a:pt x="7537" y="2132"/>
                  </a:cubicBezTo>
                  <a:cubicBezTo>
                    <a:pt x="7585" y="2156"/>
                    <a:pt x="7537" y="2167"/>
                    <a:pt x="7537" y="2191"/>
                  </a:cubicBezTo>
                  <a:cubicBezTo>
                    <a:pt x="7525" y="2179"/>
                    <a:pt x="7537" y="2179"/>
                    <a:pt x="7525" y="2179"/>
                  </a:cubicBezTo>
                  <a:cubicBezTo>
                    <a:pt x="7525" y="2191"/>
                    <a:pt x="7525" y="2203"/>
                    <a:pt x="7537" y="2215"/>
                  </a:cubicBezTo>
                  <a:cubicBezTo>
                    <a:pt x="7525" y="2227"/>
                    <a:pt x="7515" y="2232"/>
                    <a:pt x="7506" y="2232"/>
                  </a:cubicBezTo>
                  <a:cubicBezTo>
                    <a:pt x="7486" y="2232"/>
                    <a:pt x="7472" y="2210"/>
                    <a:pt x="7449" y="2210"/>
                  </a:cubicBezTo>
                  <a:cubicBezTo>
                    <a:pt x="7444" y="2210"/>
                    <a:pt x="7437" y="2211"/>
                    <a:pt x="7430" y="2215"/>
                  </a:cubicBezTo>
                  <a:cubicBezTo>
                    <a:pt x="7394" y="2227"/>
                    <a:pt x="7442" y="2263"/>
                    <a:pt x="7406" y="2275"/>
                  </a:cubicBezTo>
                  <a:lnTo>
                    <a:pt x="7418" y="2275"/>
                  </a:lnTo>
                  <a:lnTo>
                    <a:pt x="7418" y="2286"/>
                  </a:lnTo>
                  <a:cubicBezTo>
                    <a:pt x="7406" y="2310"/>
                    <a:pt x="7394" y="2322"/>
                    <a:pt x="7406" y="2358"/>
                  </a:cubicBezTo>
                  <a:cubicBezTo>
                    <a:pt x="7404" y="2356"/>
                    <a:pt x="7403" y="2355"/>
                    <a:pt x="7402" y="2355"/>
                  </a:cubicBezTo>
                  <a:lnTo>
                    <a:pt x="7402" y="2355"/>
                  </a:lnTo>
                  <a:cubicBezTo>
                    <a:pt x="7398" y="2355"/>
                    <a:pt x="7406" y="2374"/>
                    <a:pt x="7406" y="2394"/>
                  </a:cubicBezTo>
                  <a:cubicBezTo>
                    <a:pt x="7406" y="2404"/>
                    <a:pt x="7406" y="2447"/>
                    <a:pt x="7371" y="2447"/>
                  </a:cubicBezTo>
                  <a:cubicBezTo>
                    <a:pt x="7365" y="2447"/>
                    <a:pt x="7356" y="2445"/>
                    <a:pt x="7347" y="2441"/>
                  </a:cubicBezTo>
                  <a:cubicBezTo>
                    <a:pt x="7337" y="2446"/>
                    <a:pt x="7325" y="2449"/>
                    <a:pt x="7314" y="2449"/>
                  </a:cubicBezTo>
                  <a:cubicBezTo>
                    <a:pt x="7299" y="2449"/>
                    <a:pt x="7287" y="2443"/>
                    <a:pt x="7287" y="2429"/>
                  </a:cubicBezTo>
                  <a:cubicBezTo>
                    <a:pt x="7275" y="2441"/>
                    <a:pt x="7251" y="2441"/>
                    <a:pt x="7240" y="2441"/>
                  </a:cubicBezTo>
                  <a:lnTo>
                    <a:pt x="7228" y="2394"/>
                  </a:lnTo>
                  <a:cubicBezTo>
                    <a:pt x="7192" y="2417"/>
                    <a:pt x="7204" y="2453"/>
                    <a:pt x="7192" y="2501"/>
                  </a:cubicBezTo>
                  <a:cubicBezTo>
                    <a:pt x="7181" y="2493"/>
                    <a:pt x="7169" y="2491"/>
                    <a:pt x="7156" y="2491"/>
                  </a:cubicBezTo>
                  <a:cubicBezTo>
                    <a:pt x="7129" y="2491"/>
                    <a:pt x="7101" y="2504"/>
                    <a:pt x="7085" y="2513"/>
                  </a:cubicBezTo>
                  <a:lnTo>
                    <a:pt x="7061" y="2513"/>
                  </a:lnTo>
                  <a:lnTo>
                    <a:pt x="7084" y="2535"/>
                  </a:lnTo>
                  <a:lnTo>
                    <a:pt x="7084" y="2535"/>
                  </a:lnTo>
                  <a:cubicBezTo>
                    <a:pt x="7084" y="2531"/>
                    <a:pt x="7085" y="2527"/>
                    <a:pt x="7085" y="2525"/>
                  </a:cubicBezTo>
                  <a:lnTo>
                    <a:pt x="7085" y="2525"/>
                  </a:lnTo>
                  <a:cubicBezTo>
                    <a:pt x="7103" y="2531"/>
                    <a:pt x="7118" y="2531"/>
                    <a:pt x="7132" y="2531"/>
                  </a:cubicBezTo>
                  <a:cubicBezTo>
                    <a:pt x="7147" y="2531"/>
                    <a:pt x="7162" y="2531"/>
                    <a:pt x="7180" y="2537"/>
                  </a:cubicBezTo>
                  <a:cubicBezTo>
                    <a:pt x="7180" y="2525"/>
                    <a:pt x="7168" y="2513"/>
                    <a:pt x="7168" y="2501"/>
                  </a:cubicBezTo>
                  <a:lnTo>
                    <a:pt x="7168" y="2501"/>
                  </a:lnTo>
                  <a:cubicBezTo>
                    <a:pt x="7180" y="2501"/>
                    <a:pt x="7204" y="2513"/>
                    <a:pt x="7216" y="2537"/>
                  </a:cubicBezTo>
                  <a:cubicBezTo>
                    <a:pt x="7216" y="2560"/>
                    <a:pt x="7180" y="2560"/>
                    <a:pt x="7156" y="2560"/>
                  </a:cubicBezTo>
                  <a:cubicBezTo>
                    <a:pt x="7131" y="2552"/>
                    <a:pt x="7118" y="2543"/>
                    <a:pt x="7116" y="2543"/>
                  </a:cubicBezTo>
                  <a:lnTo>
                    <a:pt x="7116" y="2543"/>
                  </a:lnTo>
                  <a:cubicBezTo>
                    <a:pt x="7116" y="2543"/>
                    <a:pt x="7117" y="2545"/>
                    <a:pt x="7120" y="2548"/>
                  </a:cubicBezTo>
                  <a:cubicBezTo>
                    <a:pt x="7109" y="2554"/>
                    <a:pt x="7101" y="2556"/>
                    <a:pt x="7095" y="2556"/>
                  </a:cubicBezTo>
                  <a:cubicBezTo>
                    <a:pt x="7084" y="2556"/>
                    <a:pt x="7083" y="2546"/>
                    <a:pt x="7084" y="2537"/>
                  </a:cubicBezTo>
                  <a:lnTo>
                    <a:pt x="7084" y="2537"/>
                  </a:lnTo>
                  <a:cubicBezTo>
                    <a:pt x="7047" y="2537"/>
                    <a:pt x="7039" y="2552"/>
                    <a:pt x="7025" y="2552"/>
                  </a:cubicBezTo>
                  <a:cubicBezTo>
                    <a:pt x="7022" y="2552"/>
                    <a:pt x="7018" y="2551"/>
                    <a:pt x="7013" y="2548"/>
                  </a:cubicBezTo>
                  <a:lnTo>
                    <a:pt x="7013" y="2548"/>
                  </a:lnTo>
                  <a:cubicBezTo>
                    <a:pt x="7019" y="2554"/>
                    <a:pt x="7022" y="2557"/>
                    <a:pt x="7021" y="2557"/>
                  </a:cubicBezTo>
                  <a:cubicBezTo>
                    <a:pt x="7019" y="2557"/>
                    <a:pt x="7013" y="2554"/>
                    <a:pt x="7001" y="2548"/>
                  </a:cubicBezTo>
                  <a:cubicBezTo>
                    <a:pt x="7001" y="2548"/>
                    <a:pt x="7001" y="2548"/>
                    <a:pt x="6990" y="2537"/>
                  </a:cubicBezTo>
                  <a:lnTo>
                    <a:pt x="7001" y="2537"/>
                  </a:lnTo>
                  <a:lnTo>
                    <a:pt x="7001" y="2525"/>
                  </a:lnTo>
                  <a:cubicBezTo>
                    <a:pt x="6998" y="2510"/>
                    <a:pt x="6992" y="2506"/>
                    <a:pt x="6985" y="2506"/>
                  </a:cubicBezTo>
                  <a:cubicBezTo>
                    <a:pt x="6972" y="2506"/>
                    <a:pt x="6955" y="2519"/>
                    <a:pt x="6937" y="2519"/>
                  </a:cubicBezTo>
                  <a:cubicBezTo>
                    <a:pt x="6931" y="2519"/>
                    <a:pt x="6924" y="2517"/>
                    <a:pt x="6918" y="2513"/>
                  </a:cubicBezTo>
                  <a:lnTo>
                    <a:pt x="6930" y="2513"/>
                  </a:lnTo>
                  <a:cubicBezTo>
                    <a:pt x="6920" y="2493"/>
                    <a:pt x="6926" y="2443"/>
                    <a:pt x="6916" y="2443"/>
                  </a:cubicBezTo>
                  <a:cubicBezTo>
                    <a:pt x="6914" y="2443"/>
                    <a:pt x="6911" y="2446"/>
                    <a:pt x="6906" y="2453"/>
                  </a:cubicBezTo>
                  <a:cubicBezTo>
                    <a:pt x="6906" y="2449"/>
                    <a:pt x="6905" y="2448"/>
                    <a:pt x="6903" y="2448"/>
                  </a:cubicBezTo>
                  <a:cubicBezTo>
                    <a:pt x="6898" y="2448"/>
                    <a:pt x="6890" y="2453"/>
                    <a:pt x="6882" y="2453"/>
                  </a:cubicBezTo>
                  <a:cubicBezTo>
                    <a:pt x="6875" y="2460"/>
                    <a:pt x="6864" y="2463"/>
                    <a:pt x="6858" y="2464"/>
                  </a:cubicBezTo>
                  <a:lnTo>
                    <a:pt x="6858" y="2464"/>
                  </a:lnTo>
                  <a:cubicBezTo>
                    <a:pt x="6846" y="2441"/>
                    <a:pt x="6823" y="2441"/>
                    <a:pt x="6811" y="2417"/>
                  </a:cubicBezTo>
                  <a:cubicBezTo>
                    <a:pt x="6811" y="2417"/>
                    <a:pt x="6799" y="2406"/>
                    <a:pt x="6787" y="2406"/>
                  </a:cubicBezTo>
                  <a:cubicBezTo>
                    <a:pt x="6763" y="2406"/>
                    <a:pt x="6751" y="2406"/>
                    <a:pt x="6787" y="2394"/>
                  </a:cubicBezTo>
                  <a:lnTo>
                    <a:pt x="6787" y="2382"/>
                  </a:lnTo>
                  <a:cubicBezTo>
                    <a:pt x="6775" y="2382"/>
                    <a:pt x="6787" y="2370"/>
                    <a:pt x="6787" y="2370"/>
                  </a:cubicBezTo>
                  <a:cubicBezTo>
                    <a:pt x="6787" y="2275"/>
                    <a:pt x="6692" y="2310"/>
                    <a:pt x="6704" y="2227"/>
                  </a:cubicBezTo>
                  <a:cubicBezTo>
                    <a:pt x="6668" y="2227"/>
                    <a:pt x="6668" y="2263"/>
                    <a:pt x="6656" y="2275"/>
                  </a:cubicBezTo>
                  <a:cubicBezTo>
                    <a:pt x="6632" y="2275"/>
                    <a:pt x="6585" y="2251"/>
                    <a:pt x="6561" y="2239"/>
                  </a:cubicBezTo>
                  <a:cubicBezTo>
                    <a:pt x="6573" y="2191"/>
                    <a:pt x="6573" y="2084"/>
                    <a:pt x="6644" y="2072"/>
                  </a:cubicBezTo>
                  <a:cubicBezTo>
                    <a:pt x="6641" y="2061"/>
                    <a:pt x="6638" y="2057"/>
                    <a:pt x="6634" y="2057"/>
                  </a:cubicBezTo>
                  <a:cubicBezTo>
                    <a:pt x="6624" y="2057"/>
                    <a:pt x="6609" y="2088"/>
                    <a:pt x="6594" y="2088"/>
                  </a:cubicBezTo>
                  <a:cubicBezTo>
                    <a:pt x="6591" y="2088"/>
                    <a:pt x="6588" y="2087"/>
                    <a:pt x="6585" y="2084"/>
                  </a:cubicBezTo>
                  <a:lnTo>
                    <a:pt x="6585" y="2072"/>
                  </a:lnTo>
                  <a:cubicBezTo>
                    <a:pt x="6585" y="2096"/>
                    <a:pt x="6573" y="2120"/>
                    <a:pt x="6549" y="2144"/>
                  </a:cubicBezTo>
                  <a:cubicBezTo>
                    <a:pt x="6545" y="2147"/>
                    <a:pt x="6541" y="2149"/>
                    <a:pt x="6537" y="2149"/>
                  </a:cubicBezTo>
                  <a:cubicBezTo>
                    <a:pt x="6514" y="2149"/>
                    <a:pt x="6489" y="2106"/>
                    <a:pt x="6489" y="2096"/>
                  </a:cubicBezTo>
                  <a:lnTo>
                    <a:pt x="6549" y="2084"/>
                  </a:lnTo>
                  <a:cubicBezTo>
                    <a:pt x="6513" y="2036"/>
                    <a:pt x="6442" y="2072"/>
                    <a:pt x="6382" y="2036"/>
                  </a:cubicBezTo>
                  <a:cubicBezTo>
                    <a:pt x="6394" y="1989"/>
                    <a:pt x="6442" y="2001"/>
                    <a:pt x="6478" y="1989"/>
                  </a:cubicBezTo>
                  <a:lnTo>
                    <a:pt x="6466" y="1941"/>
                  </a:lnTo>
                  <a:lnTo>
                    <a:pt x="6501" y="1941"/>
                  </a:lnTo>
                  <a:cubicBezTo>
                    <a:pt x="6489" y="1905"/>
                    <a:pt x="6454" y="1905"/>
                    <a:pt x="6466" y="1858"/>
                  </a:cubicBezTo>
                  <a:lnTo>
                    <a:pt x="6466" y="1858"/>
                  </a:lnTo>
                  <a:cubicBezTo>
                    <a:pt x="6470" y="1861"/>
                    <a:pt x="6473" y="1862"/>
                    <a:pt x="6477" y="1862"/>
                  </a:cubicBezTo>
                  <a:cubicBezTo>
                    <a:pt x="6496" y="1862"/>
                    <a:pt x="6503" y="1820"/>
                    <a:pt x="6525" y="1820"/>
                  </a:cubicBezTo>
                  <a:cubicBezTo>
                    <a:pt x="6531" y="1820"/>
                    <a:pt x="6539" y="1824"/>
                    <a:pt x="6549" y="1834"/>
                  </a:cubicBezTo>
                  <a:cubicBezTo>
                    <a:pt x="6561" y="1810"/>
                    <a:pt x="6489" y="1798"/>
                    <a:pt x="6537" y="1786"/>
                  </a:cubicBezTo>
                  <a:cubicBezTo>
                    <a:pt x="6532" y="1785"/>
                    <a:pt x="6528" y="1784"/>
                    <a:pt x="6525" y="1784"/>
                  </a:cubicBezTo>
                  <a:cubicBezTo>
                    <a:pt x="6504" y="1784"/>
                    <a:pt x="6512" y="1812"/>
                    <a:pt x="6501" y="1822"/>
                  </a:cubicBezTo>
                  <a:cubicBezTo>
                    <a:pt x="6498" y="1823"/>
                    <a:pt x="6495" y="1823"/>
                    <a:pt x="6492" y="1823"/>
                  </a:cubicBezTo>
                  <a:cubicBezTo>
                    <a:pt x="6457" y="1823"/>
                    <a:pt x="6477" y="1761"/>
                    <a:pt x="6466" y="1739"/>
                  </a:cubicBezTo>
                  <a:cubicBezTo>
                    <a:pt x="6478" y="1739"/>
                    <a:pt x="6486" y="1742"/>
                    <a:pt x="6494" y="1742"/>
                  </a:cubicBezTo>
                  <a:cubicBezTo>
                    <a:pt x="6501" y="1742"/>
                    <a:pt x="6507" y="1739"/>
                    <a:pt x="6513" y="1727"/>
                  </a:cubicBezTo>
                  <a:cubicBezTo>
                    <a:pt x="6501" y="1715"/>
                    <a:pt x="6478" y="1691"/>
                    <a:pt x="6513" y="1667"/>
                  </a:cubicBezTo>
                  <a:cubicBezTo>
                    <a:pt x="6478" y="1667"/>
                    <a:pt x="6513" y="1632"/>
                    <a:pt x="6513" y="1608"/>
                  </a:cubicBezTo>
                  <a:lnTo>
                    <a:pt x="6513" y="1608"/>
                  </a:lnTo>
                  <a:cubicBezTo>
                    <a:pt x="6504" y="1626"/>
                    <a:pt x="6488" y="1651"/>
                    <a:pt x="6465" y="1651"/>
                  </a:cubicBezTo>
                  <a:cubicBezTo>
                    <a:pt x="6458" y="1651"/>
                    <a:pt x="6450" y="1649"/>
                    <a:pt x="6442" y="1644"/>
                  </a:cubicBezTo>
                  <a:cubicBezTo>
                    <a:pt x="6430" y="1620"/>
                    <a:pt x="6430" y="1608"/>
                    <a:pt x="6442" y="1560"/>
                  </a:cubicBezTo>
                  <a:lnTo>
                    <a:pt x="6442" y="1560"/>
                  </a:lnTo>
                  <a:lnTo>
                    <a:pt x="6418" y="1596"/>
                  </a:lnTo>
                  <a:cubicBezTo>
                    <a:pt x="6382" y="1548"/>
                    <a:pt x="6466" y="1536"/>
                    <a:pt x="6466" y="1489"/>
                  </a:cubicBezTo>
                  <a:cubicBezTo>
                    <a:pt x="6478" y="1513"/>
                    <a:pt x="6478" y="1524"/>
                    <a:pt x="6501" y="1548"/>
                  </a:cubicBezTo>
                  <a:cubicBezTo>
                    <a:pt x="6489" y="1524"/>
                    <a:pt x="6478" y="1477"/>
                    <a:pt x="6466" y="1429"/>
                  </a:cubicBezTo>
                  <a:lnTo>
                    <a:pt x="6537" y="1405"/>
                  </a:lnTo>
                  <a:cubicBezTo>
                    <a:pt x="6513" y="1394"/>
                    <a:pt x="6549" y="1358"/>
                    <a:pt x="6513" y="1346"/>
                  </a:cubicBezTo>
                  <a:cubicBezTo>
                    <a:pt x="6521" y="1340"/>
                    <a:pt x="6526" y="1338"/>
                    <a:pt x="6531" y="1338"/>
                  </a:cubicBezTo>
                  <a:cubicBezTo>
                    <a:pt x="6555" y="1338"/>
                    <a:pt x="6541" y="1407"/>
                    <a:pt x="6561" y="1417"/>
                  </a:cubicBezTo>
                  <a:cubicBezTo>
                    <a:pt x="6609" y="1370"/>
                    <a:pt x="6525" y="1346"/>
                    <a:pt x="6597" y="1310"/>
                  </a:cubicBezTo>
                  <a:lnTo>
                    <a:pt x="6597" y="1310"/>
                  </a:lnTo>
                  <a:lnTo>
                    <a:pt x="6620" y="1334"/>
                  </a:lnTo>
                  <a:cubicBezTo>
                    <a:pt x="6632" y="1322"/>
                    <a:pt x="6632" y="1274"/>
                    <a:pt x="6644" y="1274"/>
                  </a:cubicBezTo>
                  <a:lnTo>
                    <a:pt x="6644" y="1274"/>
                  </a:lnTo>
                  <a:cubicBezTo>
                    <a:pt x="6632" y="1274"/>
                    <a:pt x="6632" y="1286"/>
                    <a:pt x="6632" y="1298"/>
                  </a:cubicBezTo>
                  <a:cubicBezTo>
                    <a:pt x="6573" y="1263"/>
                    <a:pt x="6620" y="1191"/>
                    <a:pt x="6549" y="1167"/>
                  </a:cubicBezTo>
                  <a:lnTo>
                    <a:pt x="6537" y="1191"/>
                  </a:lnTo>
                  <a:cubicBezTo>
                    <a:pt x="6537" y="1155"/>
                    <a:pt x="6513" y="1108"/>
                    <a:pt x="6537" y="1084"/>
                  </a:cubicBezTo>
                  <a:close/>
                  <a:moveTo>
                    <a:pt x="7621" y="2560"/>
                  </a:moveTo>
                  <a:cubicBezTo>
                    <a:pt x="7632" y="2583"/>
                    <a:pt x="7612" y="2594"/>
                    <a:pt x="7599" y="2606"/>
                  </a:cubicBezTo>
                  <a:lnTo>
                    <a:pt x="7599" y="2606"/>
                  </a:lnTo>
                  <a:cubicBezTo>
                    <a:pt x="7605" y="2588"/>
                    <a:pt x="7612" y="2572"/>
                    <a:pt x="7621" y="2560"/>
                  </a:cubicBezTo>
                  <a:close/>
                  <a:moveTo>
                    <a:pt x="7515" y="2750"/>
                  </a:moveTo>
                  <a:lnTo>
                    <a:pt x="7515" y="2750"/>
                  </a:lnTo>
                  <a:cubicBezTo>
                    <a:pt x="7514" y="2750"/>
                    <a:pt x="7514" y="2751"/>
                    <a:pt x="7513" y="2751"/>
                  </a:cubicBezTo>
                  <a:cubicBezTo>
                    <a:pt x="7515" y="2752"/>
                    <a:pt x="7515" y="2753"/>
                    <a:pt x="7516" y="2753"/>
                  </a:cubicBezTo>
                  <a:cubicBezTo>
                    <a:pt x="7516" y="2753"/>
                    <a:pt x="7516" y="2752"/>
                    <a:pt x="7515" y="2750"/>
                  </a:cubicBezTo>
                  <a:close/>
                  <a:moveTo>
                    <a:pt x="7162" y="2818"/>
                  </a:moveTo>
                  <a:cubicBezTo>
                    <a:pt x="7163" y="2819"/>
                    <a:pt x="7165" y="2821"/>
                    <a:pt x="7168" y="2822"/>
                  </a:cubicBezTo>
                  <a:cubicBezTo>
                    <a:pt x="7166" y="2821"/>
                    <a:pt x="7163" y="2819"/>
                    <a:pt x="7162" y="2818"/>
                  </a:cubicBezTo>
                  <a:close/>
                  <a:moveTo>
                    <a:pt x="4906" y="0"/>
                  </a:moveTo>
                  <a:cubicBezTo>
                    <a:pt x="4873" y="33"/>
                    <a:pt x="4870" y="97"/>
                    <a:pt x="4804" y="97"/>
                  </a:cubicBezTo>
                  <a:cubicBezTo>
                    <a:pt x="4799" y="97"/>
                    <a:pt x="4793" y="97"/>
                    <a:pt x="4787" y="96"/>
                  </a:cubicBezTo>
                  <a:lnTo>
                    <a:pt x="4823" y="48"/>
                  </a:lnTo>
                  <a:cubicBezTo>
                    <a:pt x="4817" y="47"/>
                    <a:pt x="4812" y="47"/>
                    <a:pt x="4808" y="47"/>
                  </a:cubicBezTo>
                  <a:cubicBezTo>
                    <a:pt x="4745" y="47"/>
                    <a:pt x="4781" y="120"/>
                    <a:pt x="4704" y="120"/>
                  </a:cubicBezTo>
                  <a:cubicBezTo>
                    <a:pt x="4739" y="120"/>
                    <a:pt x="4680" y="167"/>
                    <a:pt x="4739" y="167"/>
                  </a:cubicBezTo>
                  <a:cubicBezTo>
                    <a:pt x="4717" y="182"/>
                    <a:pt x="4691" y="192"/>
                    <a:pt x="4662" y="192"/>
                  </a:cubicBezTo>
                  <a:cubicBezTo>
                    <a:pt x="4645" y="192"/>
                    <a:pt x="4626" y="188"/>
                    <a:pt x="4608" y="179"/>
                  </a:cubicBezTo>
                  <a:cubicBezTo>
                    <a:pt x="4596" y="191"/>
                    <a:pt x="4608" y="203"/>
                    <a:pt x="4608" y="215"/>
                  </a:cubicBezTo>
                  <a:cubicBezTo>
                    <a:pt x="4619" y="222"/>
                    <a:pt x="4628" y="225"/>
                    <a:pt x="4636" y="225"/>
                  </a:cubicBezTo>
                  <a:cubicBezTo>
                    <a:pt x="4656" y="225"/>
                    <a:pt x="4672" y="210"/>
                    <a:pt x="4689" y="210"/>
                  </a:cubicBezTo>
                  <a:cubicBezTo>
                    <a:pt x="4697" y="210"/>
                    <a:pt x="4706" y="214"/>
                    <a:pt x="4715" y="227"/>
                  </a:cubicBezTo>
                  <a:lnTo>
                    <a:pt x="4751" y="179"/>
                  </a:lnTo>
                  <a:cubicBezTo>
                    <a:pt x="4799" y="191"/>
                    <a:pt x="4799" y="239"/>
                    <a:pt x="4775" y="262"/>
                  </a:cubicBezTo>
                  <a:cubicBezTo>
                    <a:pt x="4783" y="262"/>
                    <a:pt x="4791" y="257"/>
                    <a:pt x="4795" y="257"/>
                  </a:cubicBezTo>
                  <a:cubicBezTo>
                    <a:pt x="4797" y="257"/>
                    <a:pt x="4799" y="258"/>
                    <a:pt x="4799" y="262"/>
                  </a:cubicBezTo>
                  <a:cubicBezTo>
                    <a:pt x="4802" y="286"/>
                    <a:pt x="4800" y="293"/>
                    <a:pt x="4794" y="293"/>
                  </a:cubicBezTo>
                  <a:cubicBezTo>
                    <a:pt x="4786" y="293"/>
                    <a:pt x="4769" y="274"/>
                    <a:pt x="4756" y="274"/>
                  </a:cubicBezTo>
                  <a:cubicBezTo>
                    <a:pt x="4748" y="274"/>
                    <a:pt x="4742" y="280"/>
                    <a:pt x="4739" y="298"/>
                  </a:cubicBezTo>
                  <a:lnTo>
                    <a:pt x="4763" y="298"/>
                  </a:lnTo>
                  <a:cubicBezTo>
                    <a:pt x="4771" y="330"/>
                    <a:pt x="4742" y="340"/>
                    <a:pt x="4707" y="340"/>
                  </a:cubicBezTo>
                  <a:cubicBezTo>
                    <a:pt x="4690" y="340"/>
                    <a:pt x="4672" y="338"/>
                    <a:pt x="4656" y="334"/>
                  </a:cubicBezTo>
                  <a:cubicBezTo>
                    <a:pt x="4620" y="310"/>
                    <a:pt x="4573" y="310"/>
                    <a:pt x="4573" y="274"/>
                  </a:cubicBezTo>
                  <a:lnTo>
                    <a:pt x="4632" y="251"/>
                  </a:lnTo>
                  <a:cubicBezTo>
                    <a:pt x="4625" y="246"/>
                    <a:pt x="4618" y="244"/>
                    <a:pt x="4611" y="244"/>
                  </a:cubicBezTo>
                  <a:cubicBezTo>
                    <a:pt x="4582" y="244"/>
                    <a:pt x="4553" y="274"/>
                    <a:pt x="4525" y="274"/>
                  </a:cubicBezTo>
                  <a:cubicBezTo>
                    <a:pt x="4525" y="262"/>
                    <a:pt x="4513" y="262"/>
                    <a:pt x="4513" y="262"/>
                  </a:cubicBezTo>
                  <a:cubicBezTo>
                    <a:pt x="4513" y="262"/>
                    <a:pt x="4513" y="274"/>
                    <a:pt x="4513" y="274"/>
                  </a:cubicBezTo>
                  <a:cubicBezTo>
                    <a:pt x="4513" y="274"/>
                    <a:pt x="4501" y="262"/>
                    <a:pt x="4501" y="262"/>
                  </a:cubicBezTo>
                  <a:cubicBezTo>
                    <a:pt x="4473" y="262"/>
                    <a:pt x="4436" y="278"/>
                    <a:pt x="4411" y="278"/>
                  </a:cubicBezTo>
                  <a:cubicBezTo>
                    <a:pt x="4404" y="278"/>
                    <a:pt x="4399" y="277"/>
                    <a:pt x="4394" y="274"/>
                  </a:cubicBezTo>
                  <a:lnTo>
                    <a:pt x="4394" y="274"/>
                  </a:lnTo>
                  <a:lnTo>
                    <a:pt x="4406" y="310"/>
                  </a:lnTo>
                  <a:lnTo>
                    <a:pt x="4406" y="286"/>
                  </a:lnTo>
                  <a:cubicBezTo>
                    <a:pt x="4430" y="286"/>
                    <a:pt x="4465" y="310"/>
                    <a:pt x="4453" y="334"/>
                  </a:cubicBezTo>
                  <a:cubicBezTo>
                    <a:pt x="4444" y="338"/>
                    <a:pt x="4435" y="339"/>
                    <a:pt x="4427" y="339"/>
                  </a:cubicBezTo>
                  <a:cubicBezTo>
                    <a:pt x="4387" y="339"/>
                    <a:pt x="4368" y="294"/>
                    <a:pt x="4358" y="274"/>
                  </a:cubicBezTo>
                  <a:cubicBezTo>
                    <a:pt x="4363" y="248"/>
                    <a:pt x="4375" y="243"/>
                    <a:pt x="4389" y="243"/>
                  </a:cubicBezTo>
                  <a:cubicBezTo>
                    <a:pt x="4400" y="243"/>
                    <a:pt x="4411" y="246"/>
                    <a:pt x="4421" y="246"/>
                  </a:cubicBezTo>
                  <a:cubicBezTo>
                    <a:pt x="4429" y="246"/>
                    <a:pt x="4436" y="244"/>
                    <a:pt x="4442" y="239"/>
                  </a:cubicBezTo>
                  <a:cubicBezTo>
                    <a:pt x="4433" y="221"/>
                    <a:pt x="4422" y="216"/>
                    <a:pt x="4409" y="216"/>
                  </a:cubicBezTo>
                  <a:cubicBezTo>
                    <a:pt x="4395" y="216"/>
                    <a:pt x="4377" y="222"/>
                    <a:pt x="4354" y="222"/>
                  </a:cubicBezTo>
                  <a:cubicBezTo>
                    <a:pt x="4341" y="222"/>
                    <a:pt x="4327" y="220"/>
                    <a:pt x="4311" y="215"/>
                  </a:cubicBezTo>
                  <a:cubicBezTo>
                    <a:pt x="4323" y="185"/>
                    <a:pt x="4343" y="185"/>
                    <a:pt x="4363" y="185"/>
                  </a:cubicBezTo>
                  <a:cubicBezTo>
                    <a:pt x="4382" y="185"/>
                    <a:pt x="4400" y="185"/>
                    <a:pt x="4406" y="155"/>
                  </a:cubicBezTo>
                  <a:cubicBezTo>
                    <a:pt x="4355" y="155"/>
                    <a:pt x="4339" y="181"/>
                    <a:pt x="4305" y="181"/>
                  </a:cubicBezTo>
                  <a:cubicBezTo>
                    <a:pt x="4300" y="181"/>
                    <a:pt x="4294" y="181"/>
                    <a:pt x="4287" y="179"/>
                  </a:cubicBezTo>
                  <a:cubicBezTo>
                    <a:pt x="4287" y="155"/>
                    <a:pt x="4334" y="143"/>
                    <a:pt x="4334" y="120"/>
                  </a:cubicBezTo>
                  <a:lnTo>
                    <a:pt x="4299" y="108"/>
                  </a:lnTo>
                  <a:cubicBezTo>
                    <a:pt x="4382" y="96"/>
                    <a:pt x="4275" y="36"/>
                    <a:pt x="4346" y="12"/>
                  </a:cubicBezTo>
                  <a:cubicBezTo>
                    <a:pt x="4341" y="9"/>
                    <a:pt x="4336" y="7"/>
                    <a:pt x="4332" y="7"/>
                  </a:cubicBezTo>
                  <a:cubicBezTo>
                    <a:pt x="4311" y="7"/>
                    <a:pt x="4297" y="41"/>
                    <a:pt x="4270" y="41"/>
                  </a:cubicBezTo>
                  <a:cubicBezTo>
                    <a:pt x="4264" y="41"/>
                    <a:pt x="4258" y="40"/>
                    <a:pt x="4251" y="36"/>
                  </a:cubicBezTo>
                  <a:lnTo>
                    <a:pt x="4251" y="36"/>
                  </a:lnTo>
                  <a:cubicBezTo>
                    <a:pt x="4263" y="60"/>
                    <a:pt x="4311" y="96"/>
                    <a:pt x="4263" y="120"/>
                  </a:cubicBezTo>
                  <a:lnTo>
                    <a:pt x="4215" y="108"/>
                  </a:lnTo>
                  <a:cubicBezTo>
                    <a:pt x="4192" y="84"/>
                    <a:pt x="4263" y="48"/>
                    <a:pt x="4227" y="24"/>
                  </a:cubicBezTo>
                  <a:lnTo>
                    <a:pt x="4227" y="24"/>
                  </a:lnTo>
                  <a:lnTo>
                    <a:pt x="4168" y="48"/>
                  </a:lnTo>
                  <a:cubicBezTo>
                    <a:pt x="4180" y="72"/>
                    <a:pt x="4203" y="72"/>
                    <a:pt x="4192" y="96"/>
                  </a:cubicBezTo>
                  <a:cubicBezTo>
                    <a:pt x="4189" y="95"/>
                    <a:pt x="4187" y="95"/>
                    <a:pt x="4185" y="95"/>
                  </a:cubicBezTo>
                  <a:cubicBezTo>
                    <a:pt x="4154" y="95"/>
                    <a:pt x="4142" y="170"/>
                    <a:pt x="4120" y="203"/>
                  </a:cubicBezTo>
                  <a:cubicBezTo>
                    <a:pt x="4084" y="203"/>
                    <a:pt x="4072" y="203"/>
                    <a:pt x="4049" y="179"/>
                  </a:cubicBezTo>
                  <a:cubicBezTo>
                    <a:pt x="3989" y="239"/>
                    <a:pt x="3906" y="262"/>
                    <a:pt x="3846" y="310"/>
                  </a:cubicBezTo>
                  <a:cubicBezTo>
                    <a:pt x="3882" y="274"/>
                    <a:pt x="3834" y="262"/>
                    <a:pt x="3811" y="239"/>
                  </a:cubicBezTo>
                  <a:cubicBezTo>
                    <a:pt x="3858" y="227"/>
                    <a:pt x="3846" y="167"/>
                    <a:pt x="3834" y="131"/>
                  </a:cubicBezTo>
                  <a:lnTo>
                    <a:pt x="3834" y="131"/>
                  </a:lnTo>
                  <a:cubicBezTo>
                    <a:pt x="3811" y="143"/>
                    <a:pt x="3799" y="203"/>
                    <a:pt x="3811" y="215"/>
                  </a:cubicBezTo>
                  <a:cubicBezTo>
                    <a:pt x="3806" y="214"/>
                    <a:pt x="3802" y="213"/>
                    <a:pt x="3799" y="213"/>
                  </a:cubicBezTo>
                  <a:cubicBezTo>
                    <a:pt x="3773" y="213"/>
                    <a:pt x="3778" y="244"/>
                    <a:pt x="3758" y="244"/>
                  </a:cubicBezTo>
                  <a:cubicBezTo>
                    <a:pt x="3753" y="244"/>
                    <a:pt x="3747" y="243"/>
                    <a:pt x="3739" y="239"/>
                  </a:cubicBezTo>
                  <a:cubicBezTo>
                    <a:pt x="3703" y="227"/>
                    <a:pt x="3739" y="179"/>
                    <a:pt x="3727" y="167"/>
                  </a:cubicBezTo>
                  <a:lnTo>
                    <a:pt x="3727" y="167"/>
                  </a:lnTo>
                  <a:cubicBezTo>
                    <a:pt x="3668" y="179"/>
                    <a:pt x="3727" y="227"/>
                    <a:pt x="3668" y="227"/>
                  </a:cubicBezTo>
                  <a:cubicBezTo>
                    <a:pt x="3668" y="227"/>
                    <a:pt x="3668" y="227"/>
                    <a:pt x="3668" y="215"/>
                  </a:cubicBezTo>
                  <a:cubicBezTo>
                    <a:pt x="3632" y="215"/>
                    <a:pt x="3596" y="239"/>
                    <a:pt x="3596" y="262"/>
                  </a:cubicBezTo>
                  <a:cubicBezTo>
                    <a:pt x="3584" y="247"/>
                    <a:pt x="3571" y="242"/>
                    <a:pt x="3559" y="242"/>
                  </a:cubicBezTo>
                  <a:cubicBezTo>
                    <a:pt x="3539" y="242"/>
                    <a:pt x="3522" y="255"/>
                    <a:pt x="3509" y="255"/>
                  </a:cubicBezTo>
                  <a:cubicBezTo>
                    <a:pt x="3500" y="255"/>
                    <a:pt x="3493" y="248"/>
                    <a:pt x="3489" y="227"/>
                  </a:cubicBezTo>
                  <a:lnTo>
                    <a:pt x="3489" y="227"/>
                  </a:lnTo>
                  <a:cubicBezTo>
                    <a:pt x="3418" y="274"/>
                    <a:pt x="3513" y="262"/>
                    <a:pt x="3501" y="286"/>
                  </a:cubicBezTo>
                  <a:cubicBezTo>
                    <a:pt x="3486" y="309"/>
                    <a:pt x="3456" y="317"/>
                    <a:pt x="3431" y="317"/>
                  </a:cubicBezTo>
                  <a:cubicBezTo>
                    <a:pt x="3416" y="317"/>
                    <a:pt x="3403" y="314"/>
                    <a:pt x="3394" y="310"/>
                  </a:cubicBezTo>
                  <a:cubicBezTo>
                    <a:pt x="3418" y="310"/>
                    <a:pt x="3430" y="286"/>
                    <a:pt x="3441" y="286"/>
                  </a:cubicBezTo>
                  <a:lnTo>
                    <a:pt x="3418" y="251"/>
                  </a:lnTo>
                  <a:cubicBezTo>
                    <a:pt x="3413" y="250"/>
                    <a:pt x="3409" y="250"/>
                    <a:pt x="3405" y="250"/>
                  </a:cubicBezTo>
                  <a:cubicBezTo>
                    <a:pt x="3320" y="250"/>
                    <a:pt x="3372" y="358"/>
                    <a:pt x="3298" y="358"/>
                  </a:cubicBezTo>
                  <a:cubicBezTo>
                    <a:pt x="3295" y="358"/>
                    <a:pt x="3291" y="358"/>
                    <a:pt x="3287" y="358"/>
                  </a:cubicBezTo>
                  <a:cubicBezTo>
                    <a:pt x="3322" y="322"/>
                    <a:pt x="3287" y="322"/>
                    <a:pt x="3299" y="274"/>
                  </a:cubicBezTo>
                  <a:lnTo>
                    <a:pt x="3299" y="274"/>
                  </a:lnTo>
                  <a:cubicBezTo>
                    <a:pt x="3287" y="298"/>
                    <a:pt x="3215" y="298"/>
                    <a:pt x="3275" y="322"/>
                  </a:cubicBezTo>
                  <a:cubicBezTo>
                    <a:pt x="3239" y="334"/>
                    <a:pt x="3203" y="334"/>
                    <a:pt x="3180" y="334"/>
                  </a:cubicBezTo>
                  <a:cubicBezTo>
                    <a:pt x="3156" y="358"/>
                    <a:pt x="3132" y="381"/>
                    <a:pt x="3120" y="417"/>
                  </a:cubicBezTo>
                  <a:cubicBezTo>
                    <a:pt x="3072" y="417"/>
                    <a:pt x="3025" y="405"/>
                    <a:pt x="3001" y="393"/>
                  </a:cubicBezTo>
                  <a:cubicBezTo>
                    <a:pt x="2906" y="453"/>
                    <a:pt x="2799" y="441"/>
                    <a:pt x="2703" y="512"/>
                  </a:cubicBezTo>
                  <a:lnTo>
                    <a:pt x="2715" y="512"/>
                  </a:lnTo>
                  <a:cubicBezTo>
                    <a:pt x="2632" y="536"/>
                    <a:pt x="2775" y="560"/>
                    <a:pt x="2691" y="584"/>
                  </a:cubicBezTo>
                  <a:cubicBezTo>
                    <a:pt x="2686" y="558"/>
                    <a:pt x="2672" y="552"/>
                    <a:pt x="2654" y="552"/>
                  </a:cubicBezTo>
                  <a:cubicBezTo>
                    <a:pt x="2641" y="552"/>
                    <a:pt x="2627" y="555"/>
                    <a:pt x="2613" y="555"/>
                  </a:cubicBezTo>
                  <a:cubicBezTo>
                    <a:pt x="2602" y="555"/>
                    <a:pt x="2593" y="554"/>
                    <a:pt x="2584" y="548"/>
                  </a:cubicBezTo>
                  <a:cubicBezTo>
                    <a:pt x="2477" y="572"/>
                    <a:pt x="2429" y="667"/>
                    <a:pt x="2322" y="667"/>
                  </a:cubicBezTo>
                  <a:cubicBezTo>
                    <a:pt x="2322" y="667"/>
                    <a:pt x="2322" y="643"/>
                    <a:pt x="2334" y="632"/>
                  </a:cubicBezTo>
                  <a:lnTo>
                    <a:pt x="2334" y="632"/>
                  </a:lnTo>
                  <a:cubicBezTo>
                    <a:pt x="2251" y="655"/>
                    <a:pt x="2203" y="691"/>
                    <a:pt x="2144" y="715"/>
                  </a:cubicBezTo>
                  <a:lnTo>
                    <a:pt x="2144" y="703"/>
                  </a:lnTo>
                  <a:cubicBezTo>
                    <a:pt x="2025" y="715"/>
                    <a:pt x="1953" y="810"/>
                    <a:pt x="1858" y="882"/>
                  </a:cubicBezTo>
                  <a:cubicBezTo>
                    <a:pt x="1858" y="870"/>
                    <a:pt x="1858" y="846"/>
                    <a:pt x="1858" y="834"/>
                  </a:cubicBezTo>
                  <a:cubicBezTo>
                    <a:pt x="1798" y="858"/>
                    <a:pt x="1715" y="893"/>
                    <a:pt x="1703" y="953"/>
                  </a:cubicBezTo>
                  <a:cubicBezTo>
                    <a:pt x="1694" y="952"/>
                    <a:pt x="1686" y="951"/>
                    <a:pt x="1680" y="951"/>
                  </a:cubicBezTo>
                  <a:cubicBezTo>
                    <a:pt x="1629" y="951"/>
                    <a:pt x="1657" y="989"/>
                    <a:pt x="1572" y="989"/>
                  </a:cubicBezTo>
                  <a:cubicBezTo>
                    <a:pt x="1560" y="977"/>
                    <a:pt x="1572" y="977"/>
                    <a:pt x="1572" y="965"/>
                  </a:cubicBezTo>
                  <a:lnTo>
                    <a:pt x="1572" y="965"/>
                  </a:lnTo>
                  <a:cubicBezTo>
                    <a:pt x="1525" y="977"/>
                    <a:pt x="1501" y="1001"/>
                    <a:pt x="1465" y="1013"/>
                  </a:cubicBezTo>
                  <a:cubicBezTo>
                    <a:pt x="1394" y="1096"/>
                    <a:pt x="1417" y="1167"/>
                    <a:pt x="1310" y="1203"/>
                  </a:cubicBezTo>
                  <a:cubicBezTo>
                    <a:pt x="1263" y="1143"/>
                    <a:pt x="1358" y="1155"/>
                    <a:pt x="1322" y="1096"/>
                  </a:cubicBezTo>
                  <a:lnTo>
                    <a:pt x="1322" y="1096"/>
                  </a:lnTo>
                  <a:cubicBezTo>
                    <a:pt x="1310" y="1120"/>
                    <a:pt x="1310" y="1143"/>
                    <a:pt x="1275" y="1143"/>
                  </a:cubicBezTo>
                  <a:cubicBezTo>
                    <a:pt x="1275" y="1108"/>
                    <a:pt x="1263" y="1132"/>
                    <a:pt x="1263" y="1096"/>
                  </a:cubicBezTo>
                  <a:cubicBezTo>
                    <a:pt x="1227" y="1096"/>
                    <a:pt x="1227" y="1215"/>
                    <a:pt x="1215" y="1215"/>
                  </a:cubicBezTo>
                  <a:cubicBezTo>
                    <a:pt x="1221" y="1221"/>
                    <a:pt x="1227" y="1224"/>
                    <a:pt x="1233" y="1224"/>
                  </a:cubicBezTo>
                  <a:cubicBezTo>
                    <a:pt x="1239" y="1224"/>
                    <a:pt x="1245" y="1221"/>
                    <a:pt x="1251" y="1215"/>
                  </a:cubicBezTo>
                  <a:lnTo>
                    <a:pt x="1251" y="1215"/>
                  </a:lnTo>
                  <a:cubicBezTo>
                    <a:pt x="1251" y="1263"/>
                    <a:pt x="1167" y="1274"/>
                    <a:pt x="1132" y="1322"/>
                  </a:cubicBezTo>
                  <a:cubicBezTo>
                    <a:pt x="1138" y="1316"/>
                    <a:pt x="1152" y="1310"/>
                    <a:pt x="1167" y="1310"/>
                  </a:cubicBezTo>
                  <a:cubicBezTo>
                    <a:pt x="1182" y="1310"/>
                    <a:pt x="1197" y="1316"/>
                    <a:pt x="1203" y="1334"/>
                  </a:cubicBezTo>
                  <a:cubicBezTo>
                    <a:pt x="1132" y="1358"/>
                    <a:pt x="1144" y="1441"/>
                    <a:pt x="1120" y="1489"/>
                  </a:cubicBezTo>
                  <a:cubicBezTo>
                    <a:pt x="1116" y="1489"/>
                    <a:pt x="1112" y="1490"/>
                    <a:pt x="1109" y="1490"/>
                  </a:cubicBezTo>
                  <a:cubicBezTo>
                    <a:pt x="1058" y="1490"/>
                    <a:pt x="1129" y="1403"/>
                    <a:pt x="1084" y="1370"/>
                  </a:cubicBezTo>
                  <a:cubicBezTo>
                    <a:pt x="1072" y="1358"/>
                    <a:pt x="1024" y="1334"/>
                    <a:pt x="1036" y="1310"/>
                  </a:cubicBezTo>
                  <a:lnTo>
                    <a:pt x="1036" y="1310"/>
                  </a:lnTo>
                  <a:cubicBezTo>
                    <a:pt x="977" y="1334"/>
                    <a:pt x="965" y="1394"/>
                    <a:pt x="929" y="1429"/>
                  </a:cubicBezTo>
                  <a:lnTo>
                    <a:pt x="917" y="1417"/>
                  </a:lnTo>
                  <a:cubicBezTo>
                    <a:pt x="858" y="1465"/>
                    <a:pt x="834" y="1560"/>
                    <a:pt x="763" y="1572"/>
                  </a:cubicBezTo>
                  <a:lnTo>
                    <a:pt x="798" y="1572"/>
                  </a:lnTo>
                  <a:cubicBezTo>
                    <a:pt x="798" y="1584"/>
                    <a:pt x="763" y="1596"/>
                    <a:pt x="763" y="1632"/>
                  </a:cubicBezTo>
                  <a:cubicBezTo>
                    <a:pt x="752" y="1621"/>
                    <a:pt x="713" y="1620"/>
                    <a:pt x="705" y="1603"/>
                  </a:cubicBezTo>
                  <a:lnTo>
                    <a:pt x="705" y="1603"/>
                  </a:lnTo>
                  <a:cubicBezTo>
                    <a:pt x="719" y="1682"/>
                    <a:pt x="596" y="1729"/>
                    <a:pt x="608" y="1810"/>
                  </a:cubicBezTo>
                  <a:cubicBezTo>
                    <a:pt x="572" y="1810"/>
                    <a:pt x="572" y="1775"/>
                    <a:pt x="560" y="1751"/>
                  </a:cubicBezTo>
                  <a:cubicBezTo>
                    <a:pt x="608" y="1739"/>
                    <a:pt x="632" y="1739"/>
                    <a:pt x="632" y="1703"/>
                  </a:cubicBezTo>
                  <a:lnTo>
                    <a:pt x="632" y="1703"/>
                  </a:lnTo>
                  <a:cubicBezTo>
                    <a:pt x="616" y="1713"/>
                    <a:pt x="601" y="1717"/>
                    <a:pt x="589" y="1717"/>
                  </a:cubicBezTo>
                  <a:cubicBezTo>
                    <a:pt x="572" y="1717"/>
                    <a:pt x="560" y="1710"/>
                    <a:pt x="560" y="1703"/>
                  </a:cubicBezTo>
                  <a:cubicBezTo>
                    <a:pt x="560" y="1763"/>
                    <a:pt x="489" y="1834"/>
                    <a:pt x="501" y="1894"/>
                  </a:cubicBezTo>
                  <a:cubicBezTo>
                    <a:pt x="465" y="1882"/>
                    <a:pt x="441" y="1894"/>
                    <a:pt x="417" y="1846"/>
                  </a:cubicBezTo>
                  <a:lnTo>
                    <a:pt x="417" y="1846"/>
                  </a:lnTo>
                  <a:cubicBezTo>
                    <a:pt x="334" y="1941"/>
                    <a:pt x="548" y="1917"/>
                    <a:pt x="441" y="2001"/>
                  </a:cubicBezTo>
                  <a:cubicBezTo>
                    <a:pt x="372" y="2001"/>
                    <a:pt x="425" y="1944"/>
                    <a:pt x="399" y="1944"/>
                  </a:cubicBezTo>
                  <a:cubicBezTo>
                    <a:pt x="393" y="1944"/>
                    <a:pt x="384" y="1947"/>
                    <a:pt x="370" y="1953"/>
                  </a:cubicBezTo>
                  <a:lnTo>
                    <a:pt x="382" y="1941"/>
                  </a:lnTo>
                  <a:cubicBezTo>
                    <a:pt x="365" y="1934"/>
                    <a:pt x="355" y="1931"/>
                    <a:pt x="347" y="1931"/>
                  </a:cubicBezTo>
                  <a:cubicBezTo>
                    <a:pt x="306" y="1931"/>
                    <a:pt x="385" y="2032"/>
                    <a:pt x="334" y="2072"/>
                  </a:cubicBezTo>
                  <a:cubicBezTo>
                    <a:pt x="298" y="2025"/>
                    <a:pt x="346" y="2001"/>
                    <a:pt x="286" y="2001"/>
                  </a:cubicBezTo>
                  <a:cubicBezTo>
                    <a:pt x="239" y="2048"/>
                    <a:pt x="274" y="2132"/>
                    <a:pt x="215" y="2156"/>
                  </a:cubicBezTo>
                  <a:lnTo>
                    <a:pt x="203" y="2132"/>
                  </a:lnTo>
                  <a:cubicBezTo>
                    <a:pt x="179" y="2156"/>
                    <a:pt x="108" y="2191"/>
                    <a:pt x="72" y="2227"/>
                  </a:cubicBezTo>
                  <a:cubicBezTo>
                    <a:pt x="72" y="2215"/>
                    <a:pt x="72" y="2215"/>
                    <a:pt x="72" y="2203"/>
                  </a:cubicBezTo>
                  <a:cubicBezTo>
                    <a:pt x="1" y="2227"/>
                    <a:pt x="72" y="2251"/>
                    <a:pt x="1" y="2251"/>
                  </a:cubicBezTo>
                  <a:lnTo>
                    <a:pt x="1" y="2286"/>
                  </a:lnTo>
                  <a:cubicBezTo>
                    <a:pt x="36" y="2286"/>
                    <a:pt x="96" y="2275"/>
                    <a:pt x="108" y="2215"/>
                  </a:cubicBezTo>
                  <a:lnTo>
                    <a:pt x="108" y="2215"/>
                  </a:lnTo>
                  <a:cubicBezTo>
                    <a:pt x="96" y="2275"/>
                    <a:pt x="203" y="2251"/>
                    <a:pt x="215" y="2298"/>
                  </a:cubicBezTo>
                  <a:lnTo>
                    <a:pt x="215" y="2275"/>
                  </a:lnTo>
                  <a:cubicBezTo>
                    <a:pt x="225" y="2275"/>
                    <a:pt x="234" y="2276"/>
                    <a:pt x="244" y="2276"/>
                  </a:cubicBezTo>
                  <a:cubicBezTo>
                    <a:pt x="362" y="2276"/>
                    <a:pt x="463" y="2211"/>
                    <a:pt x="584" y="2167"/>
                  </a:cubicBezTo>
                  <a:cubicBezTo>
                    <a:pt x="608" y="2072"/>
                    <a:pt x="703" y="2108"/>
                    <a:pt x="751" y="2025"/>
                  </a:cubicBezTo>
                  <a:cubicBezTo>
                    <a:pt x="727" y="1965"/>
                    <a:pt x="751" y="2013"/>
                    <a:pt x="810" y="1953"/>
                  </a:cubicBezTo>
                  <a:lnTo>
                    <a:pt x="810" y="1953"/>
                  </a:lnTo>
                  <a:cubicBezTo>
                    <a:pt x="786" y="1989"/>
                    <a:pt x="834" y="2001"/>
                    <a:pt x="858" y="2001"/>
                  </a:cubicBezTo>
                  <a:cubicBezTo>
                    <a:pt x="858" y="1977"/>
                    <a:pt x="870" y="1953"/>
                    <a:pt x="882" y="1941"/>
                  </a:cubicBezTo>
                  <a:cubicBezTo>
                    <a:pt x="889" y="1945"/>
                    <a:pt x="904" y="1947"/>
                    <a:pt x="922" y="1947"/>
                  </a:cubicBezTo>
                  <a:cubicBezTo>
                    <a:pt x="963" y="1947"/>
                    <a:pt x="1016" y="1935"/>
                    <a:pt x="1024" y="1894"/>
                  </a:cubicBezTo>
                  <a:cubicBezTo>
                    <a:pt x="1031" y="1892"/>
                    <a:pt x="1036" y="1891"/>
                    <a:pt x="1039" y="1891"/>
                  </a:cubicBezTo>
                  <a:cubicBezTo>
                    <a:pt x="1060" y="1891"/>
                    <a:pt x="1024" y="1919"/>
                    <a:pt x="1024" y="1929"/>
                  </a:cubicBezTo>
                  <a:cubicBezTo>
                    <a:pt x="1030" y="1933"/>
                    <a:pt x="1035" y="1935"/>
                    <a:pt x="1038" y="1935"/>
                  </a:cubicBezTo>
                  <a:cubicBezTo>
                    <a:pt x="1054" y="1935"/>
                    <a:pt x="1040" y="1894"/>
                    <a:pt x="1060" y="1894"/>
                  </a:cubicBezTo>
                  <a:cubicBezTo>
                    <a:pt x="1060" y="1894"/>
                    <a:pt x="1060" y="1905"/>
                    <a:pt x="1060" y="1905"/>
                  </a:cubicBezTo>
                  <a:cubicBezTo>
                    <a:pt x="1120" y="1870"/>
                    <a:pt x="1167" y="1858"/>
                    <a:pt x="1227" y="1834"/>
                  </a:cubicBezTo>
                  <a:cubicBezTo>
                    <a:pt x="1191" y="1775"/>
                    <a:pt x="1275" y="1775"/>
                    <a:pt x="1286" y="1739"/>
                  </a:cubicBezTo>
                  <a:cubicBezTo>
                    <a:pt x="1286" y="1747"/>
                    <a:pt x="1292" y="1749"/>
                    <a:pt x="1300" y="1749"/>
                  </a:cubicBezTo>
                  <a:cubicBezTo>
                    <a:pt x="1316" y="1749"/>
                    <a:pt x="1342" y="1739"/>
                    <a:pt x="1358" y="1739"/>
                  </a:cubicBezTo>
                  <a:lnTo>
                    <a:pt x="1358" y="1667"/>
                  </a:lnTo>
                  <a:cubicBezTo>
                    <a:pt x="1364" y="1644"/>
                    <a:pt x="1379" y="1644"/>
                    <a:pt x="1397" y="1644"/>
                  </a:cubicBezTo>
                  <a:cubicBezTo>
                    <a:pt x="1414" y="1644"/>
                    <a:pt x="1435" y="1644"/>
                    <a:pt x="1453" y="1620"/>
                  </a:cubicBezTo>
                  <a:lnTo>
                    <a:pt x="1429" y="1620"/>
                  </a:lnTo>
                  <a:cubicBezTo>
                    <a:pt x="1447" y="1593"/>
                    <a:pt x="1505" y="1580"/>
                    <a:pt x="1558" y="1580"/>
                  </a:cubicBezTo>
                  <a:cubicBezTo>
                    <a:pt x="1576" y="1580"/>
                    <a:pt x="1593" y="1581"/>
                    <a:pt x="1608" y="1584"/>
                  </a:cubicBezTo>
                  <a:cubicBezTo>
                    <a:pt x="1822" y="1298"/>
                    <a:pt x="2072" y="1394"/>
                    <a:pt x="2358" y="1215"/>
                  </a:cubicBezTo>
                  <a:cubicBezTo>
                    <a:pt x="2370" y="1179"/>
                    <a:pt x="2334" y="1191"/>
                    <a:pt x="2334" y="1155"/>
                  </a:cubicBezTo>
                  <a:cubicBezTo>
                    <a:pt x="2334" y="1143"/>
                    <a:pt x="2334" y="1143"/>
                    <a:pt x="2334" y="1132"/>
                  </a:cubicBezTo>
                  <a:cubicBezTo>
                    <a:pt x="2322" y="1143"/>
                    <a:pt x="2310" y="1167"/>
                    <a:pt x="2287" y="1179"/>
                  </a:cubicBezTo>
                  <a:cubicBezTo>
                    <a:pt x="2310" y="1143"/>
                    <a:pt x="2287" y="1096"/>
                    <a:pt x="2334" y="1096"/>
                  </a:cubicBezTo>
                  <a:cubicBezTo>
                    <a:pt x="2334" y="1108"/>
                    <a:pt x="2334" y="1108"/>
                    <a:pt x="2322" y="1120"/>
                  </a:cubicBezTo>
                  <a:cubicBezTo>
                    <a:pt x="2358" y="1108"/>
                    <a:pt x="2346" y="1084"/>
                    <a:pt x="2382" y="1084"/>
                  </a:cubicBezTo>
                  <a:cubicBezTo>
                    <a:pt x="2398" y="1084"/>
                    <a:pt x="2398" y="1079"/>
                    <a:pt x="2399" y="1079"/>
                  </a:cubicBezTo>
                  <a:cubicBezTo>
                    <a:pt x="2400" y="1079"/>
                    <a:pt x="2402" y="1080"/>
                    <a:pt x="2406" y="1084"/>
                  </a:cubicBezTo>
                  <a:lnTo>
                    <a:pt x="2513" y="1072"/>
                  </a:lnTo>
                  <a:cubicBezTo>
                    <a:pt x="2520" y="1029"/>
                    <a:pt x="2553" y="1021"/>
                    <a:pt x="2580" y="1021"/>
                  </a:cubicBezTo>
                  <a:cubicBezTo>
                    <a:pt x="2599" y="1021"/>
                    <a:pt x="2615" y="1024"/>
                    <a:pt x="2620" y="1024"/>
                  </a:cubicBezTo>
                  <a:cubicBezTo>
                    <a:pt x="2632" y="1072"/>
                    <a:pt x="2572" y="1060"/>
                    <a:pt x="2560" y="1108"/>
                  </a:cubicBezTo>
                  <a:lnTo>
                    <a:pt x="2608" y="1132"/>
                  </a:lnTo>
                  <a:lnTo>
                    <a:pt x="2608" y="1132"/>
                  </a:lnTo>
                  <a:lnTo>
                    <a:pt x="2596" y="1096"/>
                  </a:lnTo>
                  <a:lnTo>
                    <a:pt x="2644" y="1084"/>
                  </a:lnTo>
                  <a:lnTo>
                    <a:pt x="2644" y="1096"/>
                  </a:lnTo>
                  <a:cubicBezTo>
                    <a:pt x="2644" y="1078"/>
                    <a:pt x="2644" y="1067"/>
                    <a:pt x="2653" y="1067"/>
                  </a:cubicBezTo>
                  <a:cubicBezTo>
                    <a:pt x="2656" y="1067"/>
                    <a:pt x="2661" y="1069"/>
                    <a:pt x="2668" y="1072"/>
                  </a:cubicBezTo>
                  <a:cubicBezTo>
                    <a:pt x="2668" y="1072"/>
                    <a:pt x="2670" y="1075"/>
                    <a:pt x="2672" y="1078"/>
                  </a:cubicBezTo>
                  <a:lnTo>
                    <a:pt x="2672" y="1078"/>
                  </a:lnTo>
                  <a:lnTo>
                    <a:pt x="2691" y="1048"/>
                  </a:lnTo>
                  <a:cubicBezTo>
                    <a:pt x="2691" y="1072"/>
                    <a:pt x="2700" y="1072"/>
                    <a:pt x="2711" y="1072"/>
                  </a:cubicBezTo>
                  <a:cubicBezTo>
                    <a:pt x="2721" y="1072"/>
                    <a:pt x="2733" y="1072"/>
                    <a:pt x="2739" y="1096"/>
                  </a:cubicBezTo>
                  <a:cubicBezTo>
                    <a:pt x="2849" y="1063"/>
                    <a:pt x="2857" y="999"/>
                    <a:pt x="2943" y="999"/>
                  </a:cubicBezTo>
                  <a:cubicBezTo>
                    <a:pt x="2950" y="999"/>
                    <a:pt x="2957" y="1000"/>
                    <a:pt x="2965" y="1001"/>
                  </a:cubicBezTo>
                  <a:cubicBezTo>
                    <a:pt x="2941" y="989"/>
                    <a:pt x="2977" y="929"/>
                    <a:pt x="3001" y="917"/>
                  </a:cubicBezTo>
                  <a:cubicBezTo>
                    <a:pt x="3025" y="929"/>
                    <a:pt x="3037" y="929"/>
                    <a:pt x="3025" y="953"/>
                  </a:cubicBezTo>
                  <a:lnTo>
                    <a:pt x="3060" y="917"/>
                  </a:lnTo>
                  <a:cubicBezTo>
                    <a:pt x="3081" y="931"/>
                    <a:pt x="3097" y="936"/>
                    <a:pt x="3113" y="936"/>
                  </a:cubicBezTo>
                  <a:cubicBezTo>
                    <a:pt x="3150" y="936"/>
                    <a:pt x="3180" y="905"/>
                    <a:pt x="3239" y="905"/>
                  </a:cubicBezTo>
                  <a:lnTo>
                    <a:pt x="3239" y="929"/>
                  </a:lnTo>
                  <a:cubicBezTo>
                    <a:pt x="3263" y="893"/>
                    <a:pt x="3275" y="870"/>
                    <a:pt x="3322" y="870"/>
                  </a:cubicBezTo>
                  <a:lnTo>
                    <a:pt x="3322" y="905"/>
                  </a:lnTo>
                  <a:cubicBezTo>
                    <a:pt x="3326" y="906"/>
                    <a:pt x="3328" y="906"/>
                    <a:pt x="3331" y="906"/>
                  </a:cubicBezTo>
                  <a:cubicBezTo>
                    <a:pt x="3375" y="906"/>
                    <a:pt x="3342" y="821"/>
                    <a:pt x="3385" y="821"/>
                  </a:cubicBezTo>
                  <a:cubicBezTo>
                    <a:pt x="3388" y="821"/>
                    <a:pt x="3391" y="821"/>
                    <a:pt x="3394" y="822"/>
                  </a:cubicBezTo>
                  <a:cubicBezTo>
                    <a:pt x="3382" y="786"/>
                    <a:pt x="3346" y="774"/>
                    <a:pt x="3334" y="739"/>
                  </a:cubicBezTo>
                  <a:lnTo>
                    <a:pt x="3334" y="739"/>
                  </a:lnTo>
                  <a:cubicBezTo>
                    <a:pt x="3345" y="755"/>
                    <a:pt x="3363" y="761"/>
                    <a:pt x="3377" y="761"/>
                  </a:cubicBezTo>
                  <a:cubicBezTo>
                    <a:pt x="3395" y="761"/>
                    <a:pt x="3407" y="752"/>
                    <a:pt x="3394" y="739"/>
                  </a:cubicBezTo>
                  <a:cubicBezTo>
                    <a:pt x="3413" y="725"/>
                    <a:pt x="3422" y="720"/>
                    <a:pt x="3427" y="720"/>
                  </a:cubicBezTo>
                  <a:cubicBezTo>
                    <a:pt x="3436" y="720"/>
                    <a:pt x="3434" y="731"/>
                    <a:pt x="3441" y="739"/>
                  </a:cubicBezTo>
                  <a:lnTo>
                    <a:pt x="3465" y="703"/>
                  </a:lnTo>
                  <a:cubicBezTo>
                    <a:pt x="3468" y="702"/>
                    <a:pt x="3471" y="701"/>
                    <a:pt x="3474" y="701"/>
                  </a:cubicBezTo>
                  <a:cubicBezTo>
                    <a:pt x="3499" y="701"/>
                    <a:pt x="3488" y="753"/>
                    <a:pt x="3477" y="774"/>
                  </a:cubicBezTo>
                  <a:cubicBezTo>
                    <a:pt x="3493" y="743"/>
                    <a:pt x="3519" y="743"/>
                    <a:pt x="3549" y="743"/>
                  </a:cubicBezTo>
                  <a:cubicBezTo>
                    <a:pt x="3564" y="743"/>
                    <a:pt x="3580" y="743"/>
                    <a:pt x="3596" y="739"/>
                  </a:cubicBezTo>
                  <a:lnTo>
                    <a:pt x="3596" y="739"/>
                  </a:lnTo>
                  <a:lnTo>
                    <a:pt x="3584" y="762"/>
                  </a:lnTo>
                  <a:lnTo>
                    <a:pt x="3632" y="762"/>
                  </a:lnTo>
                  <a:cubicBezTo>
                    <a:pt x="3650" y="726"/>
                    <a:pt x="3682" y="711"/>
                    <a:pt x="3718" y="711"/>
                  </a:cubicBezTo>
                  <a:cubicBezTo>
                    <a:pt x="3729" y="711"/>
                    <a:pt x="3740" y="712"/>
                    <a:pt x="3751" y="715"/>
                  </a:cubicBezTo>
                  <a:lnTo>
                    <a:pt x="3739" y="774"/>
                  </a:lnTo>
                  <a:cubicBezTo>
                    <a:pt x="3744" y="776"/>
                    <a:pt x="3748" y="777"/>
                    <a:pt x="3751" y="777"/>
                  </a:cubicBezTo>
                  <a:cubicBezTo>
                    <a:pt x="3769" y="777"/>
                    <a:pt x="3751" y="749"/>
                    <a:pt x="3751" y="739"/>
                  </a:cubicBezTo>
                  <a:cubicBezTo>
                    <a:pt x="3765" y="728"/>
                    <a:pt x="3777" y="724"/>
                    <a:pt x="3786" y="724"/>
                  </a:cubicBezTo>
                  <a:cubicBezTo>
                    <a:pt x="3808" y="724"/>
                    <a:pt x="3821" y="746"/>
                    <a:pt x="3846" y="762"/>
                  </a:cubicBezTo>
                  <a:cubicBezTo>
                    <a:pt x="3863" y="746"/>
                    <a:pt x="3881" y="740"/>
                    <a:pt x="3900" y="740"/>
                  </a:cubicBezTo>
                  <a:cubicBezTo>
                    <a:pt x="3937" y="740"/>
                    <a:pt x="3977" y="763"/>
                    <a:pt x="4013" y="763"/>
                  </a:cubicBezTo>
                  <a:cubicBezTo>
                    <a:pt x="4035" y="763"/>
                    <a:pt x="4055" y="754"/>
                    <a:pt x="4072" y="727"/>
                  </a:cubicBezTo>
                  <a:lnTo>
                    <a:pt x="4084" y="751"/>
                  </a:lnTo>
                  <a:cubicBezTo>
                    <a:pt x="4168" y="679"/>
                    <a:pt x="4287" y="762"/>
                    <a:pt x="4346" y="655"/>
                  </a:cubicBezTo>
                  <a:cubicBezTo>
                    <a:pt x="4371" y="678"/>
                    <a:pt x="4389" y="686"/>
                    <a:pt x="4402" y="686"/>
                  </a:cubicBezTo>
                  <a:cubicBezTo>
                    <a:pt x="4440" y="686"/>
                    <a:pt x="4442" y="618"/>
                    <a:pt x="4478" y="618"/>
                  </a:cubicBezTo>
                  <a:cubicBezTo>
                    <a:pt x="4490" y="618"/>
                    <a:pt x="4504" y="625"/>
                    <a:pt x="4525" y="643"/>
                  </a:cubicBezTo>
                  <a:lnTo>
                    <a:pt x="4513" y="632"/>
                  </a:lnTo>
                  <a:cubicBezTo>
                    <a:pt x="4536" y="631"/>
                    <a:pt x="4559" y="630"/>
                    <a:pt x="4582" y="630"/>
                  </a:cubicBezTo>
                  <a:cubicBezTo>
                    <a:pt x="4906" y="630"/>
                    <a:pt x="5236" y="703"/>
                    <a:pt x="5525" y="703"/>
                  </a:cubicBezTo>
                  <a:lnTo>
                    <a:pt x="5525" y="727"/>
                  </a:lnTo>
                  <a:cubicBezTo>
                    <a:pt x="5858" y="810"/>
                    <a:pt x="6180" y="905"/>
                    <a:pt x="6478" y="1048"/>
                  </a:cubicBezTo>
                  <a:cubicBezTo>
                    <a:pt x="6466" y="1072"/>
                    <a:pt x="6466" y="1084"/>
                    <a:pt x="6489" y="1084"/>
                  </a:cubicBezTo>
                  <a:lnTo>
                    <a:pt x="6501" y="1072"/>
                  </a:lnTo>
                  <a:cubicBezTo>
                    <a:pt x="6513" y="1084"/>
                    <a:pt x="6513" y="1108"/>
                    <a:pt x="6513" y="1120"/>
                  </a:cubicBezTo>
                  <a:cubicBezTo>
                    <a:pt x="6509" y="1132"/>
                    <a:pt x="6504" y="1136"/>
                    <a:pt x="6498" y="1136"/>
                  </a:cubicBezTo>
                  <a:cubicBezTo>
                    <a:pt x="6487" y="1136"/>
                    <a:pt x="6474" y="1120"/>
                    <a:pt x="6466" y="1120"/>
                  </a:cubicBezTo>
                  <a:lnTo>
                    <a:pt x="6466" y="1120"/>
                  </a:lnTo>
                  <a:cubicBezTo>
                    <a:pt x="6430" y="1179"/>
                    <a:pt x="6525" y="1155"/>
                    <a:pt x="6501" y="1215"/>
                  </a:cubicBezTo>
                  <a:lnTo>
                    <a:pt x="6489" y="1215"/>
                  </a:lnTo>
                  <a:cubicBezTo>
                    <a:pt x="6489" y="1251"/>
                    <a:pt x="6478" y="1298"/>
                    <a:pt x="6513" y="1322"/>
                  </a:cubicBezTo>
                  <a:cubicBezTo>
                    <a:pt x="6466" y="1334"/>
                    <a:pt x="6513" y="1394"/>
                    <a:pt x="6478" y="1405"/>
                  </a:cubicBezTo>
                  <a:cubicBezTo>
                    <a:pt x="6370" y="1382"/>
                    <a:pt x="6513" y="1310"/>
                    <a:pt x="6478" y="1263"/>
                  </a:cubicBezTo>
                  <a:lnTo>
                    <a:pt x="6478" y="1263"/>
                  </a:lnTo>
                  <a:cubicBezTo>
                    <a:pt x="6472" y="1266"/>
                    <a:pt x="6467" y="1268"/>
                    <a:pt x="6462" y="1268"/>
                  </a:cubicBezTo>
                  <a:cubicBezTo>
                    <a:pt x="6438" y="1268"/>
                    <a:pt x="6428" y="1223"/>
                    <a:pt x="6418" y="1203"/>
                  </a:cubicBezTo>
                  <a:lnTo>
                    <a:pt x="6418" y="1203"/>
                  </a:lnTo>
                  <a:cubicBezTo>
                    <a:pt x="6418" y="1239"/>
                    <a:pt x="6418" y="1274"/>
                    <a:pt x="6430" y="1322"/>
                  </a:cubicBezTo>
                  <a:cubicBezTo>
                    <a:pt x="6406" y="1322"/>
                    <a:pt x="6347" y="1334"/>
                    <a:pt x="6382" y="1370"/>
                  </a:cubicBezTo>
                  <a:lnTo>
                    <a:pt x="6382" y="1358"/>
                  </a:lnTo>
                  <a:cubicBezTo>
                    <a:pt x="6382" y="1405"/>
                    <a:pt x="6430" y="1405"/>
                    <a:pt x="6406" y="1429"/>
                  </a:cubicBezTo>
                  <a:cubicBezTo>
                    <a:pt x="6404" y="1432"/>
                    <a:pt x="6401" y="1433"/>
                    <a:pt x="6399" y="1433"/>
                  </a:cubicBezTo>
                  <a:cubicBezTo>
                    <a:pt x="6389" y="1433"/>
                    <a:pt x="6380" y="1417"/>
                    <a:pt x="6370" y="1417"/>
                  </a:cubicBezTo>
                  <a:lnTo>
                    <a:pt x="6370" y="1417"/>
                  </a:lnTo>
                  <a:cubicBezTo>
                    <a:pt x="6358" y="1453"/>
                    <a:pt x="6394" y="1453"/>
                    <a:pt x="6394" y="1477"/>
                  </a:cubicBezTo>
                  <a:cubicBezTo>
                    <a:pt x="6389" y="1482"/>
                    <a:pt x="6385" y="1484"/>
                    <a:pt x="6380" y="1484"/>
                  </a:cubicBezTo>
                  <a:cubicBezTo>
                    <a:pt x="6369" y="1484"/>
                    <a:pt x="6360" y="1470"/>
                    <a:pt x="6348" y="1470"/>
                  </a:cubicBezTo>
                  <a:cubicBezTo>
                    <a:pt x="6344" y="1470"/>
                    <a:pt x="6340" y="1472"/>
                    <a:pt x="6335" y="1477"/>
                  </a:cubicBezTo>
                  <a:cubicBezTo>
                    <a:pt x="6370" y="1524"/>
                    <a:pt x="6311" y="1536"/>
                    <a:pt x="6311" y="1572"/>
                  </a:cubicBezTo>
                  <a:cubicBezTo>
                    <a:pt x="6313" y="1572"/>
                    <a:pt x="6315" y="1571"/>
                    <a:pt x="6317" y="1571"/>
                  </a:cubicBezTo>
                  <a:cubicBezTo>
                    <a:pt x="6361" y="1571"/>
                    <a:pt x="6370" y="1669"/>
                    <a:pt x="6405" y="1669"/>
                  </a:cubicBezTo>
                  <a:cubicBezTo>
                    <a:pt x="6412" y="1669"/>
                    <a:pt x="6420" y="1665"/>
                    <a:pt x="6430" y="1655"/>
                  </a:cubicBezTo>
                  <a:cubicBezTo>
                    <a:pt x="6442" y="1679"/>
                    <a:pt x="6454" y="1703"/>
                    <a:pt x="6466" y="1727"/>
                  </a:cubicBezTo>
                  <a:cubicBezTo>
                    <a:pt x="6461" y="1730"/>
                    <a:pt x="6456" y="1731"/>
                    <a:pt x="6452" y="1731"/>
                  </a:cubicBezTo>
                  <a:cubicBezTo>
                    <a:pt x="6420" y="1731"/>
                    <a:pt x="6383" y="1678"/>
                    <a:pt x="6344" y="1678"/>
                  </a:cubicBezTo>
                  <a:cubicBezTo>
                    <a:pt x="6341" y="1678"/>
                    <a:pt x="6338" y="1678"/>
                    <a:pt x="6335" y="1679"/>
                  </a:cubicBezTo>
                  <a:cubicBezTo>
                    <a:pt x="6335" y="1667"/>
                    <a:pt x="6335" y="1644"/>
                    <a:pt x="6347" y="1620"/>
                  </a:cubicBezTo>
                  <a:cubicBezTo>
                    <a:pt x="6263" y="1620"/>
                    <a:pt x="6370" y="1763"/>
                    <a:pt x="6287" y="1798"/>
                  </a:cubicBezTo>
                  <a:cubicBezTo>
                    <a:pt x="6287" y="1834"/>
                    <a:pt x="6299" y="1822"/>
                    <a:pt x="6263" y="1894"/>
                  </a:cubicBezTo>
                  <a:lnTo>
                    <a:pt x="6335" y="1882"/>
                  </a:lnTo>
                  <a:lnTo>
                    <a:pt x="6335" y="1882"/>
                  </a:lnTo>
                  <a:cubicBezTo>
                    <a:pt x="6311" y="1917"/>
                    <a:pt x="6287" y="1929"/>
                    <a:pt x="6275" y="1929"/>
                  </a:cubicBezTo>
                  <a:cubicBezTo>
                    <a:pt x="6275" y="1953"/>
                    <a:pt x="6275" y="1977"/>
                    <a:pt x="6275" y="2001"/>
                  </a:cubicBezTo>
                  <a:cubicBezTo>
                    <a:pt x="6263" y="1989"/>
                    <a:pt x="6263" y="1989"/>
                    <a:pt x="6251" y="1977"/>
                  </a:cubicBezTo>
                  <a:cubicBezTo>
                    <a:pt x="6216" y="2013"/>
                    <a:pt x="6239" y="2013"/>
                    <a:pt x="6251" y="2025"/>
                  </a:cubicBezTo>
                  <a:cubicBezTo>
                    <a:pt x="6275" y="2036"/>
                    <a:pt x="6275" y="2060"/>
                    <a:pt x="6287" y="2084"/>
                  </a:cubicBezTo>
                  <a:lnTo>
                    <a:pt x="6251" y="2072"/>
                  </a:lnTo>
                  <a:lnTo>
                    <a:pt x="6251" y="2072"/>
                  </a:lnTo>
                  <a:cubicBezTo>
                    <a:pt x="6263" y="2084"/>
                    <a:pt x="6275" y="2096"/>
                    <a:pt x="6287" y="2096"/>
                  </a:cubicBezTo>
                  <a:cubicBezTo>
                    <a:pt x="6287" y="2108"/>
                    <a:pt x="6287" y="2108"/>
                    <a:pt x="6299" y="2120"/>
                  </a:cubicBezTo>
                  <a:cubicBezTo>
                    <a:pt x="6311" y="2108"/>
                    <a:pt x="6347" y="2084"/>
                    <a:pt x="6347" y="2048"/>
                  </a:cubicBezTo>
                  <a:cubicBezTo>
                    <a:pt x="6347" y="2144"/>
                    <a:pt x="6382" y="2191"/>
                    <a:pt x="6370" y="2286"/>
                  </a:cubicBezTo>
                  <a:cubicBezTo>
                    <a:pt x="6347" y="2286"/>
                    <a:pt x="6311" y="2275"/>
                    <a:pt x="6311" y="2275"/>
                  </a:cubicBezTo>
                  <a:lnTo>
                    <a:pt x="6311" y="2275"/>
                  </a:lnTo>
                  <a:cubicBezTo>
                    <a:pt x="6320" y="2309"/>
                    <a:pt x="6347" y="2332"/>
                    <a:pt x="6371" y="2332"/>
                  </a:cubicBezTo>
                  <a:cubicBezTo>
                    <a:pt x="6380" y="2332"/>
                    <a:pt x="6388" y="2329"/>
                    <a:pt x="6394" y="2322"/>
                  </a:cubicBezTo>
                  <a:cubicBezTo>
                    <a:pt x="6406" y="2334"/>
                    <a:pt x="6406" y="2334"/>
                    <a:pt x="6406" y="2334"/>
                  </a:cubicBezTo>
                  <a:cubicBezTo>
                    <a:pt x="6394" y="2358"/>
                    <a:pt x="6382" y="2370"/>
                    <a:pt x="6394" y="2394"/>
                  </a:cubicBezTo>
                  <a:cubicBezTo>
                    <a:pt x="6394" y="2394"/>
                    <a:pt x="6394" y="2406"/>
                    <a:pt x="6394" y="2417"/>
                  </a:cubicBezTo>
                  <a:cubicBezTo>
                    <a:pt x="6401" y="2414"/>
                    <a:pt x="6407" y="2413"/>
                    <a:pt x="6413" y="2413"/>
                  </a:cubicBezTo>
                  <a:cubicBezTo>
                    <a:pt x="6449" y="2413"/>
                    <a:pt x="6469" y="2465"/>
                    <a:pt x="6489" y="2465"/>
                  </a:cubicBezTo>
                  <a:cubicBezTo>
                    <a:pt x="6489" y="2453"/>
                    <a:pt x="6478" y="2441"/>
                    <a:pt x="6466" y="2417"/>
                  </a:cubicBezTo>
                  <a:lnTo>
                    <a:pt x="6466" y="2417"/>
                  </a:lnTo>
                  <a:cubicBezTo>
                    <a:pt x="6513" y="2429"/>
                    <a:pt x="6561" y="2417"/>
                    <a:pt x="6549" y="2453"/>
                  </a:cubicBezTo>
                  <a:cubicBezTo>
                    <a:pt x="6543" y="2451"/>
                    <a:pt x="6538" y="2450"/>
                    <a:pt x="6534" y="2450"/>
                  </a:cubicBezTo>
                  <a:cubicBezTo>
                    <a:pt x="6509" y="2450"/>
                    <a:pt x="6526" y="2495"/>
                    <a:pt x="6509" y="2495"/>
                  </a:cubicBezTo>
                  <a:cubicBezTo>
                    <a:pt x="6503" y="2495"/>
                    <a:pt x="6493" y="2490"/>
                    <a:pt x="6478" y="2477"/>
                  </a:cubicBezTo>
                  <a:lnTo>
                    <a:pt x="6478" y="2477"/>
                  </a:lnTo>
                  <a:cubicBezTo>
                    <a:pt x="6473" y="2510"/>
                    <a:pt x="6481" y="2517"/>
                    <a:pt x="6494" y="2517"/>
                  </a:cubicBezTo>
                  <a:cubicBezTo>
                    <a:pt x="6504" y="2517"/>
                    <a:pt x="6516" y="2513"/>
                    <a:pt x="6528" y="2513"/>
                  </a:cubicBezTo>
                  <a:cubicBezTo>
                    <a:pt x="6541" y="2513"/>
                    <a:pt x="6553" y="2518"/>
                    <a:pt x="6561" y="2537"/>
                  </a:cubicBezTo>
                  <a:lnTo>
                    <a:pt x="6573" y="2584"/>
                  </a:lnTo>
                  <a:cubicBezTo>
                    <a:pt x="6569" y="2585"/>
                    <a:pt x="6565" y="2586"/>
                    <a:pt x="6561" y="2586"/>
                  </a:cubicBezTo>
                  <a:cubicBezTo>
                    <a:pt x="6533" y="2586"/>
                    <a:pt x="6509" y="2558"/>
                    <a:pt x="6503" y="2558"/>
                  </a:cubicBezTo>
                  <a:cubicBezTo>
                    <a:pt x="6502" y="2558"/>
                    <a:pt x="6501" y="2559"/>
                    <a:pt x="6501" y="2560"/>
                  </a:cubicBezTo>
                  <a:lnTo>
                    <a:pt x="6525" y="2584"/>
                  </a:lnTo>
                  <a:cubicBezTo>
                    <a:pt x="6489" y="2584"/>
                    <a:pt x="6430" y="2477"/>
                    <a:pt x="6358" y="2453"/>
                  </a:cubicBezTo>
                  <a:lnTo>
                    <a:pt x="6358" y="2453"/>
                  </a:lnTo>
                  <a:cubicBezTo>
                    <a:pt x="6370" y="2489"/>
                    <a:pt x="6394" y="2537"/>
                    <a:pt x="6418" y="2572"/>
                  </a:cubicBezTo>
                  <a:cubicBezTo>
                    <a:pt x="6501" y="2632"/>
                    <a:pt x="6573" y="2703"/>
                    <a:pt x="6656" y="2751"/>
                  </a:cubicBezTo>
                  <a:cubicBezTo>
                    <a:pt x="6736" y="2800"/>
                    <a:pt x="6815" y="2825"/>
                    <a:pt x="6894" y="2825"/>
                  </a:cubicBezTo>
                  <a:cubicBezTo>
                    <a:pt x="6910" y="2825"/>
                    <a:pt x="6926" y="2824"/>
                    <a:pt x="6942" y="2822"/>
                  </a:cubicBezTo>
                  <a:lnTo>
                    <a:pt x="6930" y="2810"/>
                  </a:lnTo>
                  <a:cubicBezTo>
                    <a:pt x="6930" y="2810"/>
                    <a:pt x="6942" y="2810"/>
                    <a:pt x="6942" y="2798"/>
                  </a:cubicBezTo>
                  <a:lnTo>
                    <a:pt x="6954" y="2798"/>
                  </a:lnTo>
                  <a:lnTo>
                    <a:pt x="6990" y="2787"/>
                  </a:lnTo>
                  <a:cubicBezTo>
                    <a:pt x="7013" y="2822"/>
                    <a:pt x="7073" y="2846"/>
                    <a:pt x="7144" y="2870"/>
                  </a:cubicBezTo>
                  <a:cubicBezTo>
                    <a:pt x="7097" y="2846"/>
                    <a:pt x="7097" y="2846"/>
                    <a:pt x="7097" y="2810"/>
                  </a:cubicBezTo>
                  <a:cubicBezTo>
                    <a:pt x="7106" y="2784"/>
                    <a:pt x="7108" y="2770"/>
                    <a:pt x="7128" y="2770"/>
                  </a:cubicBezTo>
                  <a:cubicBezTo>
                    <a:pt x="7135" y="2770"/>
                    <a:pt x="7144" y="2772"/>
                    <a:pt x="7156" y="2775"/>
                  </a:cubicBezTo>
                  <a:cubicBezTo>
                    <a:pt x="7167" y="2797"/>
                    <a:pt x="7137" y="2798"/>
                    <a:pt x="7162" y="2818"/>
                  </a:cubicBezTo>
                  <a:lnTo>
                    <a:pt x="7162" y="2818"/>
                  </a:lnTo>
                  <a:cubicBezTo>
                    <a:pt x="7150" y="2805"/>
                    <a:pt x="7171" y="2785"/>
                    <a:pt x="7192" y="2775"/>
                  </a:cubicBezTo>
                  <a:cubicBezTo>
                    <a:pt x="7216" y="2798"/>
                    <a:pt x="7263" y="2787"/>
                    <a:pt x="7275" y="2810"/>
                  </a:cubicBezTo>
                  <a:cubicBezTo>
                    <a:pt x="7271" y="2814"/>
                    <a:pt x="7267" y="2816"/>
                    <a:pt x="7263" y="2816"/>
                  </a:cubicBezTo>
                  <a:cubicBezTo>
                    <a:pt x="7255" y="2816"/>
                    <a:pt x="7247" y="2810"/>
                    <a:pt x="7240" y="2810"/>
                  </a:cubicBezTo>
                  <a:cubicBezTo>
                    <a:pt x="7228" y="2822"/>
                    <a:pt x="7299" y="2822"/>
                    <a:pt x="7263" y="2858"/>
                  </a:cubicBezTo>
                  <a:cubicBezTo>
                    <a:pt x="7275" y="2846"/>
                    <a:pt x="7299" y="2846"/>
                    <a:pt x="7311" y="2834"/>
                  </a:cubicBezTo>
                  <a:cubicBezTo>
                    <a:pt x="7359" y="2846"/>
                    <a:pt x="7311" y="2882"/>
                    <a:pt x="7323" y="2882"/>
                  </a:cubicBezTo>
                  <a:cubicBezTo>
                    <a:pt x="7418" y="2834"/>
                    <a:pt x="7430" y="2763"/>
                    <a:pt x="7490" y="2703"/>
                  </a:cubicBezTo>
                  <a:cubicBezTo>
                    <a:pt x="7490" y="2712"/>
                    <a:pt x="7510" y="2742"/>
                    <a:pt x="7515" y="2750"/>
                  </a:cubicBezTo>
                  <a:lnTo>
                    <a:pt x="7515" y="2750"/>
                  </a:lnTo>
                  <a:cubicBezTo>
                    <a:pt x="7567" y="2732"/>
                    <a:pt x="7581" y="2660"/>
                    <a:pt x="7599" y="2606"/>
                  </a:cubicBezTo>
                  <a:lnTo>
                    <a:pt x="7599" y="2606"/>
                  </a:lnTo>
                  <a:cubicBezTo>
                    <a:pt x="7764" y="2475"/>
                    <a:pt x="7823" y="2309"/>
                    <a:pt x="7918" y="2132"/>
                  </a:cubicBezTo>
                  <a:cubicBezTo>
                    <a:pt x="7894" y="2108"/>
                    <a:pt x="7882" y="2084"/>
                    <a:pt x="7859" y="2072"/>
                  </a:cubicBezTo>
                  <a:lnTo>
                    <a:pt x="7906" y="2025"/>
                  </a:lnTo>
                  <a:cubicBezTo>
                    <a:pt x="7930" y="1917"/>
                    <a:pt x="7918" y="1822"/>
                    <a:pt x="7894" y="1727"/>
                  </a:cubicBezTo>
                  <a:cubicBezTo>
                    <a:pt x="7859" y="1644"/>
                    <a:pt x="7823" y="1572"/>
                    <a:pt x="7775" y="1489"/>
                  </a:cubicBezTo>
                  <a:cubicBezTo>
                    <a:pt x="7740" y="1441"/>
                    <a:pt x="7787" y="1441"/>
                    <a:pt x="7799" y="1405"/>
                  </a:cubicBezTo>
                  <a:cubicBezTo>
                    <a:pt x="7740" y="1286"/>
                    <a:pt x="7656" y="1298"/>
                    <a:pt x="7573" y="1227"/>
                  </a:cubicBezTo>
                  <a:cubicBezTo>
                    <a:pt x="7597" y="1227"/>
                    <a:pt x="7656" y="1215"/>
                    <a:pt x="7632" y="1167"/>
                  </a:cubicBezTo>
                  <a:lnTo>
                    <a:pt x="7632" y="1167"/>
                  </a:lnTo>
                  <a:cubicBezTo>
                    <a:pt x="7621" y="1173"/>
                    <a:pt x="7609" y="1179"/>
                    <a:pt x="7598" y="1179"/>
                  </a:cubicBezTo>
                  <a:cubicBezTo>
                    <a:pt x="7588" y="1179"/>
                    <a:pt x="7579" y="1173"/>
                    <a:pt x="7573" y="1155"/>
                  </a:cubicBezTo>
                  <a:lnTo>
                    <a:pt x="7597" y="1155"/>
                  </a:lnTo>
                  <a:cubicBezTo>
                    <a:pt x="7597" y="1120"/>
                    <a:pt x="7561" y="1108"/>
                    <a:pt x="7525" y="1060"/>
                  </a:cubicBezTo>
                  <a:cubicBezTo>
                    <a:pt x="7454" y="989"/>
                    <a:pt x="7347" y="953"/>
                    <a:pt x="7240" y="953"/>
                  </a:cubicBezTo>
                  <a:cubicBezTo>
                    <a:pt x="7180" y="905"/>
                    <a:pt x="7287" y="905"/>
                    <a:pt x="7287" y="893"/>
                  </a:cubicBezTo>
                  <a:cubicBezTo>
                    <a:pt x="7301" y="916"/>
                    <a:pt x="7309" y="923"/>
                    <a:pt x="7316" y="923"/>
                  </a:cubicBezTo>
                  <a:cubicBezTo>
                    <a:pt x="7326" y="923"/>
                    <a:pt x="7332" y="905"/>
                    <a:pt x="7347" y="905"/>
                  </a:cubicBezTo>
                  <a:cubicBezTo>
                    <a:pt x="7311" y="893"/>
                    <a:pt x="7275" y="882"/>
                    <a:pt x="7287" y="834"/>
                  </a:cubicBezTo>
                  <a:cubicBezTo>
                    <a:pt x="7251" y="810"/>
                    <a:pt x="7228" y="786"/>
                    <a:pt x="7180" y="786"/>
                  </a:cubicBezTo>
                  <a:cubicBezTo>
                    <a:pt x="7204" y="786"/>
                    <a:pt x="7204" y="822"/>
                    <a:pt x="7180" y="822"/>
                  </a:cubicBezTo>
                  <a:cubicBezTo>
                    <a:pt x="7156" y="786"/>
                    <a:pt x="7073" y="751"/>
                    <a:pt x="7097" y="715"/>
                  </a:cubicBezTo>
                  <a:cubicBezTo>
                    <a:pt x="6918" y="596"/>
                    <a:pt x="6704" y="477"/>
                    <a:pt x="6489" y="381"/>
                  </a:cubicBezTo>
                  <a:lnTo>
                    <a:pt x="6489" y="381"/>
                  </a:lnTo>
                  <a:cubicBezTo>
                    <a:pt x="6442" y="393"/>
                    <a:pt x="6513" y="405"/>
                    <a:pt x="6489" y="417"/>
                  </a:cubicBezTo>
                  <a:cubicBezTo>
                    <a:pt x="6481" y="419"/>
                    <a:pt x="6475" y="419"/>
                    <a:pt x="6469" y="419"/>
                  </a:cubicBezTo>
                  <a:cubicBezTo>
                    <a:pt x="6430" y="419"/>
                    <a:pt x="6442" y="391"/>
                    <a:pt x="6411" y="391"/>
                  </a:cubicBezTo>
                  <a:cubicBezTo>
                    <a:pt x="6406" y="391"/>
                    <a:pt x="6401" y="392"/>
                    <a:pt x="6394" y="393"/>
                  </a:cubicBezTo>
                  <a:lnTo>
                    <a:pt x="6430" y="370"/>
                  </a:lnTo>
                  <a:cubicBezTo>
                    <a:pt x="6411" y="362"/>
                    <a:pt x="6391" y="359"/>
                    <a:pt x="6369" y="359"/>
                  </a:cubicBezTo>
                  <a:cubicBezTo>
                    <a:pt x="6320" y="359"/>
                    <a:pt x="6265" y="373"/>
                    <a:pt x="6216" y="381"/>
                  </a:cubicBezTo>
                  <a:cubicBezTo>
                    <a:pt x="6228" y="346"/>
                    <a:pt x="6168" y="334"/>
                    <a:pt x="6228" y="334"/>
                  </a:cubicBezTo>
                  <a:cubicBezTo>
                    <a:pt x="6194" y="323"/>
                    <a:pt x="6202" y="188"/>
                    <a:pt x="6175" y="188"/>
                  </a:cubicBezTo>
                  <a:cubicBezTo>
                    <a:pt x="6173" y="188"/>
                    <a:pt x="6171" y="189"/>
                    <a:pt x="6168" y="191"/>
                  </a:cubicBezTo>
                  <a:lnTo>
                    <a:pt x="6168" y="334"/>
                  </a:lnTo>
                  <a:cubicBezTo>
                    <a:pt x="6162" y="340"/>
                    <a:pt x="6150" y="340"/>
                    <a:pt x="6140" y="340"/>
                  </a:cubicBezTo>
                  <a:cubicBezTo>
                    <a:pt x="6129" y="340"/>
                    <a:pt x="6120" y="340"/>
                    <a:pt x="6120" y="346"/>
                  </a:cubicBezTo>
                  <a:cubicBezTo>
                    <a:pt x="6097" y="310"/>
                    <a:pt x="6085" y="262"/>
                    <a:pt x="6061" y="262"/>
                  </a:cubicBezTo>
                  <a:cubicBezTo>
                    <a:pt x="6061" y="241"/>
                    <a:pt x="6071" y="234"/>
                    <a:pt x="6084" y="234"/>
                  </a:cubicBezTo>
                  <a:cubicBezTo>
                    <a:pt x="6099" y="234"/>
                    <a:pt x="6119" y="244"/>
                    <a:pt x="6132" y="251"/>
                  </a:cubicBezTo>
                  <a:cubicBezTo>
                    <a:pt x="6156" y="191"/>
                    <a:pt x="6061" y="179"/>
                    <a:pt x="6108" y="143"/>
                  </a:cubicBezTo>
                  <a:cubicBezTo>
                    <a:pt x="6102" y="142"/>
                    <a:pt x="6097" y="141"/>
                    <a:pt x="6093" y="141"/>
                  </a:cubicBezTo>
                  <a:cubicBezTo>
                    <a:pt x="6061" y="141"/>
                    <a:pt x="6105" y="180"/>
                    <a:pt x="6073" y="191"/>
                  </a:cubicBezTo>
                  <a:lnTo>
                    <a:pt x="6025" y="167"/>
                  </a:lnTo>
                  <a:lnTo>
                    <a:pt x="6061" y="191"/>
                  </a:lnTo>
                  <a:cubicBezTo>
                    <a:pt x="6031" y="198"/>
                    <a:pt x="6011" y="215"/>
                    <a:pt x="5988" y="215"/>
                  </a:cubicBezTo>
                  <a:cubicBezTo>
                    <a:pt x="5974" y="215"/>
                    <a:pt x="5960" y="209"/>
                    <a:pt x="5942" y="191"/>
                  </a:cubicBezTo>
                  <a:lnTo>
                    <a:pt x="5870" y="239"/>
                  </a:lnTo>
                  <a:cubicBezTo>
                    <a:pt x="5878" y="207"/>
                    <a:pt x="5860" y="207"/>
                    <a:pt x="5839" y="207"/>
                  </a:cubicBezTo>
                  <a:cubicBezTo>
                    <a:pt x="5829" y="207"/>
                    <a:pt x="5819" y="207"/>
                    <a:pt x="5811" y="203"/>
                  </a:cubicBezTo>
                  <a:lnTo>
                    <a:pt x="5835" y="179"/>
                  </a:lnTo>
                  <a:cubicBezTo>
                    <a:pt x="5799" y="167"/>
                    <a:pt x="5775" y="155"/>
                    <a:pt x="5763" y="131"/>
                  </a:cubicBezTo>
                  <a:cubicBezTo>
                    <a:pt x="5769" y="123"/>
                    <a:pt x="5774" y="120"/>
                    <a:pt x="5777" y="120"/>
                  </a:cubicBezTo>
                  <a:cubicBezTo>
                    <a:pt x="5785" y="120"/>
                    <a:pt x="5789" y="131"/>
                    <a:pt x="5797" y="131"/>
                  </a:cubicBezTo>
                  <a:cubicBezTo>
                    <a:pt x="5800" y="131"/>
                    <a:pt x="5805" y="128"/>
                    <a:pt x="5811" y="120"/>
                  </a:cubicBezTo>
                  <a:lnTo>
                    <a:pt x="5775" y="96"/>
                  </a:lnTo>
                  <a:cubicBezTo>
                    <a:pt x="5763" y="120"/>
                    <a:pt x="5739" y="131"/>
                    <a:pt x="5763" y="155"/>
                  </a:cubicBezTo>
                  <a:cubicBezTo>
                    <a:pt x="5726" y="192"/>
                    <a:pt x="5696" y="222"/>
                    <a:pt x="5639" y="222"/>
                  </a:cubicBezTo>
                  <a:cubicBezTo>
                    <a:pt x="5623" y="222"/>
                    <a:pt x="5605" y="220"/>
                    <a:pt x="5585" y="215"/>
                  </a:cubicBezTo>
                  <a:cubicBezTo>
                    <a:pt x="5549" y="155"/>
                    <a:pt x="5644" y="179"/>
                    <a:pt x="5632" y="131"/>
                  </a:cubicBezTo>
                  <a:cubicBezTo>
                    <a:pt x="5622" y="127"/>
                    <a:pt x="5611" y="126"/>
                    <a:pt x="5602" y="126"/>
                  </a:cubicBezTo>
                  <a:cubicBezTo>
                    <a:pt x="5533" y="126"/>
                    <a:pt x="5490" y="217"/>
                    <a:pt x="5443" y="217"/>
                  </a:cubicBezTo>
                  <a:cubicBezTo>
                    <a:pt x="5439" y="217"/>
                    <a:pt x="5434" y="217"/>
                    <a:pt x="5430" y="215"/>
                  </a:cubicBezTo>
                  <a:cubicBezTo>
                    <a:pt x="5415" y="210"/>
                    <a:pt x="5403" y="208"/>
                    <a:pt x="5394" y="208"/>
                  </a:cubicBezTo>
                  <a:cubicBezTo>
                    <a:pt x="5361" y="208"/>
                    <a:pt x="5348" y="229"/>
                    <a:pt x="5309" y="229"/>
                  </a:cubicBezTo>
                  <a:cubicBezTo>
                    <a:pt x="5302" y="229"/>
                    <a:pt x="5295" y="228"/>
                    <a:pt x="5287" y="227"/>
                  </a:cubicBezTo>
                  <a:cubicBezTo>
                    <a:pt x="5311" y="203"/>
                    <a:pt x="5239" y="191"/>
                    <a:pt x="5227" y="155"/>
                  </a:cubicBezTo>
                  <a:lnTo>
                    <a:pt x="5251" y="131"/>
                  </a:lnTo>
                  <a:cubicBezTo>
                    <a:pt x="5227" y="131"/>
                    <a:pt x="5215" y="120"/>
                    <a:pt x="5215" y="96"/>
                  </a:cubicBezTo>
                  <a:cubicBezTo>
                    <a:pt x="5215" y="143"/>
                    <a:pt x="5120" y="131"/>
                    <a:pt x="5061" y="143"/>
                  </a:cubicBezTo>
                  <a:lnTo>
                    <a:pt x="5073" y="191"/>
                  </a:lnTo>
                  <a:cubicBezTo>
                    <a:pt x="5035" y="191"/>
                    <a:pt x="4989" y="206"/>
                    <a:pt x="4954" y="206"/>
                  </a:cubicBezTo>
                  <a:cubicBezTo>
                    <a:pt x="4945" y="206"/>
                    <a:pt x="4937" y="205"/>
                    <a:pt x="4930" y="203"/>
                  </a:cubicBezTo>
                  <a:cubicBezTo>
                    <a:pt x="4858" y="215"/>
                    <a:pt x="4882" y="251"/>
                    <a:pt x="4823" y="286"/>
                  </a:cubicBezTo>
                  <a:cubicBezTo>
                    <a:pt x="4799" y="251"/>
                    <a:pt x="4799" y="215"/>
                    <a:pt x="4811" y="179"/>
                  </a:cubicBezTo>
                  <a:lnTo>
                    <a:pt x="4811" y="179"/>
                  </a:lnTo>
                  <a:cubicBezTo>
                    <a:pt x="4823" y="185"/>
                    <a:pt x="4834" y="185"/>
                    <a:pt x="4846" y="185"/>
                  </a:cubicBezTo>
                  <a:cubicBezTo>
                    <a:pt x="4858" y="185"/>
                    <a:pt x="4870" y="185"/>
                    <a:pt x="4882" y="191"/>
                  </a:cubicBezTo>
                  <a:cubicBezTo>
                    <a:pt x="4951" y="171"/>
                    <a:pt x="5012" y="111"/>
                    <a:pt x="5078" y="111"/>
                  </a:cubicBezTo>
                  <a:cubicBezTo>
                    <a:pt x="5092" y="111"/>
                    <a:pt x="5106" y="113"/>
                    <a:pt x="5120" y="120"/>
                  </a:cubicBezTo>
                  <a:cubicBezTo>
                    <a:pt x="5133" y="85"/>
                    <a:pt x="5129" y="76"/>
                    <a:pt x="5117" y="76"/>
                  </a:cubicBezTo>
                  <a:cubicBezTo>
                    <a:pt x="5101" y="76"/>
                    <a:pt x="5072" y="92"/>
                    <a:pt x="5048" y="92"/>
                  </a:cubicBezTo>
                  <a:cubicBezTo>
                    <a:pt x="5039" y="92"/>
                    <a:pt x="5031" y="90"/>
                    <a:pt x="5025" y="84"/>
                  </a:cubicBezTo>
                  <a:lnTo>
                    <a:pt x="5037" y="84"/>
                  </a:lnTo>
                  <a:cubicBezTo>
                    <a:pt x="5025" y="84"/>
                    <a:pt x="5025" y="84"/>
                    <a:pt x="5025" y="72"/>
                  </a:cubicBezTo>
                  <a:cubicBezTo>
                    <a:pt x="5049" y="72"/>
                    <a:pt x="5096" y="60"/>
                    <a:pt x="5108" y="12"/>
                  </a:cubicBezTo>
                  <a:cubicBezTo>
                    <a:pt x="5069" y="12"/>
                    <a:pt x="5070" y="69"/>
                    <a:pt x="5039" y="69"/>
                  </a:cubicBezTo>
                  <a:cubicBezTo>
                    <a:pt x="5032" y="69"/>
                    <a:pt x="5024" y="66"/>
                    <a:pt x="5013" y="60"/>
                  </a:cubicBezTo>
                  <a:cubicBezTo>
                    <a:pt x="5006" y="63"/>
                    <a:pt x="5000" y="65"/>
                    <a:pt x="4994" y="65"/>
                  </a:cubicBezTo>
                  <a:cubicBezTo>
                    <a:pt x="4956" y="65"/>
                    <a:pt x="4926" y="11"/>
                    <a:pt x="49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13"/>
            <p:cNvSpPr/>
            <p:nvPr/>
          </p:nvSpPr>
          <p:spPr>
            <a:xfrm>
              <a:off x="5447400" y="2316775"/>
              <a:ext cx="1200" cy="625"/>
            </a:xfrm>
            <a:custGeom>
              <a:rect b="b" l="l" r="r" t="t"/>
              <a:pathLst>
                <a:path extrusionOk="0" h="25" w="48">
                  <a:moveTo>
                    <a:pt x="48" y="1"/>
                  </a:moveTo>
                  <a:cubicBezTo>
                    <a:pt x="36" y="1"/>
                    <a:pt x="12" y="1"/>
                    <a:pt x="0" y="13"/>
                  </a:cubicBezTo>
                  <a:lnTo>
                    <a:pt x="24" y="25"/>
                  </a:lnTo>
                  <a:lnTo>
                    <a:pt x="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13"/>
            <p:cNvSpPr/>
            <p:nvPr/>
          </p:nvSpPr>
          <p:spPr>
            <a:xfrm>
              <a:off x="5440675" y="2331550"/>
              <a:ext cx="1375" cy="1625"/>
            </a:xfrm>
            <a:custGeom>
              <a:rect b="b" l="l" r="r" t="t"/>
              <a:pathLst>
                <a:path extrusionOk="0" h="65" w="55">
                  <a:moveTo>
                    <a:pt x="48" y="0"/>
                  </a:moveTo>
                  <a:cubicBezTo>
                    <a:pt x="31" y="0"/>
                    <a:pt x="0" y="54"/>
                    <a:pt x="31" y="65"/>
                  </a:cubicBezTo>
                  <a:lnTo>
                    <a:pt x="55" y="5"/>
                  </a:lnTo>
                  <a:cubicBezTo>
                    <a:pt x="53" y="2"/>
                    <a:pt x="51" y="0"/>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13"/>
            <p:cNvSpPr/>
            <p:nvPr/>
          </p:nvSpPr>
          <p:spPr>
            <a:xfrm>
              <a:off x="5450675" y="2327800"/>
              <a:ext cx="900" cy="1500"/>
            </a:xfrm>
            <a:custGeom>
              <a:rect b="b" l="l" r="r" t="t"/>
              <a:pathLst>
                <a:path extrusionOk="0" h="60" w="36">
                  <a:moveTo>
                    <a:pt x="24" y="0"/>
                  </a:moveTo>
                  <a:cubicBezTo>
                    <a:pt x="0" y="24"/>
                    <a:pt x="0" y="48"/>
                    <a:pt x="24" y="60"/>
                  </a:cubicBezTo>
                  <a:cubicBezTo>
                    <a:pt x="19" y="46"/>
                    <a:pt x="20" y="43"/>
                    <a:pt x="23" y="43"/>
                  </a:cubicBezTo>
                  <a:lnTo>
                    <a:pt x="23" y="43"/>
                  </a:lnTo>
                  <a:cubicBezTo>
                    <a:pt x="25" y="43"/>
                    <a:pt x="28" y="45"/>
                    <a:pt x="31" y="45"/>
                  </a:cubicBezTo>
                  <a:cubicBezTo>
                    <a:pt x="34" y="45"/>
                    <a:pt x="36" y="43"/>
                    <a:pt x="36" y="36"/>
                  </a:cubicBezTo>
                  <a:lnTo>
                    <a:pt x="2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13"/>
            <p:cNvSpPr/>
            <p:nvPr/>
          </p:nvSpPr>
          <p:spPr>
            <a:xfrm>
              <a:off x="5441150" y="2337325"/>
              <a:ext cx="1500" cy="2100"/>
            </a:xfrm>
            <a:custGeom>
              <a:rect b="b" l="l" r="r" t="t"/>
              <a:pathLst>
                <a:path extrusionOk="0" h="84" w="60">
                  <a:moveTo>
                    <a:pt x="12" y="0"/>
                  </a:moveTo>
                  <a:cubicBezTo>
                    <a:pt x="60" y="24"/>
                    <a:pt x="0" y="72"/>
                    <a:pt x="48" y="84"/>
                  </a:cubicBezTo>
                  <a:cubicBezTo>
                    <a:pt x="24" y="60"/>
                    <a:pt x="60"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13"/>
            <p:cNvSpPr/>
            <p:nvPr/>
          </p:nvSpPr>
          <p:spPr>
            <a:xfrm>
              <a:off x="5450975" y="2334350"/>
              <a:ext cx="1800" cy="1500"/>
            </a:xfrm>
            <a:custGeom>
              <a:rect b="b" l="l" r="r" t="t"/>
              <a:pathLst>
                <a:path extrusionOk="0" h="60" w="72">
                  <a:moveTo>
                    <a:pt x="36" y="0"/>
                  </a:moveTo>
                  <a:cubicBezTo>
                    <a:pt x="36" y="24"/>
                    <a:pt x="0" y="60"/>
                    <a:pt x="24" y="60"/>
                  </a:cubicBezTo>
                  <a:cubicBezTo>
                    <a:pt x="72" y="48"/>
                    <a:pt x="36" y="24"/>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13"/>
            <p:cNvSpPr/>
            <p:nvPr/>
          </p:nvSpPr>
          <p:spPr>
            <a:xfrm>
              <a:off x="5443825" y="2342375"/>
              <a:ext cx="2700" cy="3275"/>
            </a:xfrm>
            <a:custGeom>
              <a:rect b="b" l="l" r="r" t="t"/>
              <a:pathLst>
                <a:path extrusionOk="0" h="131" w="108">
                  <a:moveTo>
                    <a:pt x="86" y="63"/>
                  </a:moveTo>
                  <a:cubicBezTo>
                    <a:pt x="89" y="66"/>
                    <a:pt x="92" y="69"/>
                    <a:pt x="96" y="72"/>
                  </a:cubicBezTo>
                  <a:cubicBezTo>
                    <a:pt x="96" y="67"/>
                    <a:pt x="92" y="65"/>
                    <a:pt x="86" y="63"/>
                  </a:cubicBezTo>
                  <a:close/>
                  <a:moveTo>
                    <a:pt x="36" y="1"/>
                  </a:moveTo>
                  <a:cubicBezTo>
                    <a:pt x="24" y="48"/>
                    <a:pt x="36" y="108"/>
                    <a:pt x="0" y="108"/>
                  </a:cubicBezTo>
                  <a:cubicBezTo>
                    <a:pt x="20" y="121"/>
                    <a:pt x="47" y="130"/>
                    <a:pt x="69" y="130"/>
                  </a:cubicBezTo>
                  <a:cubicBezTo>
                    <a:pt x="87" y="130"/>
                    <a:pt x="102" y="124"/>
                    <a:pt x="108" y="108"/>
                  </a:cubicBezTo>
                  <a:cubicBezTo>
                    <a:pt x="72" y="108"/>
                    <a:pt x="60" y="84"/>
                    <a:pt x="60" y="60"/>
                  </a:cubicBezTo>
                  <a:cubicBezTo>
                    <a:pt x="67" y="60"/>
                    <a:pt x="78" y="60"/>
                    <a:pt x="86" y="63"/>
                  </a:cubicBezTo>
                  <a:lnTo>
                    <a:pt x="86" y="63"/>
                  </a:lnTo>
                  <a:cubicBezTo>
                    <a:pt x="60" y="36"/>
                    <a:pt x="58" y="33"/>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13"/>
            <p:cNvSpPr/>
            <p:nvPr/>
          </p:nvSpPr>
          <p:spPr>
            <a:xfrm>
              <a:off x="5450525" y="2335825"/>
              <a:ext cx="2250" cy="1825"/>
            </a:xfrm>
            <a:custGeom>
              <a:rect b="b" l="l" r="r" t="t"/>
              <a:pathLst>
                <a:path extrusionOk="0" h="73" w="90">
                  <a:moveTo>
                    <a:pt x="90" y="1"/>
                  </a:moveTo>
                  <a:lnTo>
                    <a:pt x="90" y="1"/>
                  </a:lnTo>
                  <a:cubicBezTo>
                    <a:pt x="66" y="13"/>
                    <a:pt x="42" y="25"/>
                    <a:pt x="42" y="48"/>
                  </a:cubicBezTo>
                  <a:lnTo>
                    <a:pt x="6" y="48"/>
                  </a:lnTo>
                  <a:cubicBezTo>
                    <a:pt x="1" y="54"/>
                    <a:pt x="0" y="56"/>
                    <a:pt x="3" y="56"/>
                  </a:cubicBezTo>
                  <a:cubicBezTo>
                    <a:pt x="7" y="56"/>
                    <a:pt x="21" y="50"/>
                    <a:pt x="33" y="50"/>
                  </a:cubicBezTo>
                  <a:cubicBezTo>
                    <a:pt x="44" y="50"/>
                    <a:pt x="54" y="55"/>
                    <a:pt x="54" y="72"/>
                  </a:cubicBezTo>
                  <a:cubicBezTo>
                    <a:pt x="66" y="48"/>
                    <a:pt x="90" y="37"/>
                    <a:pt x="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13"/>
            <p:cNvSpPr/>
            <p:nvPr/>
          </p:nvSpPr>
          <p:spPr>
            <a:xfrm>
              <a:off x="5443825" y="2346850"/>
              <a:ext cx="3000" cy="3000"/>
            </a:xfrm>
            <a:custGeom>
              <a:rect b="b" l="l" r="r" t="t"/>
              <a:pathLst>
                <a:path extrusionOk="0" h="120" w="120">
                  <a:moveTo>
                    <a:pt x="0" y="0"/>
                  </a:moveTo>
                  <a:cubicBezTo>
                    <a:pt x="24" y="60"/>
                    <a:pt x="84" y="108"/>
                    <a:pt x="108" y="119"/>
                  </a:cubicBezTo>
                  <a:lnTo>
                    <a:pt x="119" y="96"/>
                  </a:lnTo>
                  <a:cubicBezTo>
                    <a:pt x="72" y="72"/>
                    <a:pt x="48"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13"/>
            <p:cNvSpPr/>
            <p:nvPr/>
          </p:nvSpPr>
          <p:spPr>
            <a:xfrm>
              <a:off x="5450375" y="2339700"/>
              <a:ext cx="1800" cy="925"/>
            </a:xfrm>
            <a:custGeom>
              <a:rect b="b" l="l" r="r" t="t"/>
              <a:pathLst>
                <a:path extrusionOk="0" h="37" w="72">
                  <a:moveTo>
                    <a:pt x="36" y="1"/>
                  </a:moveTo>
                  <a:cubicBezTo>
                    <a:pt x="48" y="24"/>
                    <a:pt x="0" y="13"/>
                    <a:pt x="24" y="36"/>
                  </a:cubicBezTo>
                  <a:lnTo>
                    <a:pt x="72" y="24"/>
                  </a:lnTo>
                  <a:cubicBezTo>
                    <a:pt x="72" y="14"/>
                    <a:pt x="70" y="11"/>
                    <a:pt x="67" y="11"/>
                  </a:cubicBezTo>
                  <a:cubicBezTo>
                    <a:pt x="61" y="11"/>
                    <a:pt x="49" y="26"/>
                    <a:pt x="41" y="26"/>
                  </a:cubicBezTo>
                  <a:cubicBezTo>
                    <a:pt x="39" y="26"/>
                    <a:pt x="37" y="26"/>
                    <a:pt x="36" y="24"/>
                  </a:cubicBezTo>
                  <a:cubicBezTo>
                    <a:pt x="48" y="13"/>
                    <a:pt x="48" y="1"/>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13"/>
            <p:cNvSpPr/>
            <p:nvPr/>
          </p:nvSpPr>
          <p:spPr>
            <a:xfrm>
              <a:off x="5453050" y="2341750"/>
              <a:ext cx="1800" cy="1550"/>
            </a:xfrm>
            <a:custGeom>
              <a:rect b="b" l="l" r="r" t="t"/>
              <a:pathLst>
                <a:path extrusionOk="0" h="62" w="72">
                  <a:moveTo>
                    <a:pt x="52" y="1"/>
                  </a:moveTo>
                  <a:cubicBezTo>
                    <a:pt x="38" y="1"/>
                    <a:pt x="36" y="29"/>
                    <a:pt x="1" y="38"/>
                  </a:cubicBezTo>
                  <a:cubicBezTo>
                    <a:pt x="12" y="50"/>
                    <a:pt x="24" y="50"/>
                    <a:pt x="36" y="62"/>
                  </a:cubicBezTo>
                  <a:cubicBezTo>
                    <a:pt x="48" y="50"/>
                    <a:pt x="60" y="26"/>
                    <a:pt x="72" y="14"/>
                  </a:cubicBezTo>
                  <a:cubicBezTo>
                    <a:pt x="63" y="4"/>
                    <a:pt x="56" y="1"/>
                    <a:pt x="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13"/>
            <p:cNvSpPr/>
            <p:nvPr/>
          </p:nvSpPr>
          <p:spPr>
            <a:xfrm>
              <a:off x="5452750" y="2344175"/>
              <a:ext cx="2400" cy="625"/>
            </a:xfrm>
            <a:custGeom>
              <a:rect b="b" l="l" r="r" t="t"/>
              <a:pathLst>
                <a:path extrusionOk="0" h="25" w="96">
                  <a:moveTo>
                    <a:pt x="1" y="0"/>
                  </a:moveTo>
                  <a:lnTo>
                    <a:pt x="1" y="12"/>
                  </a:lnTo>
                  <a:cubicBezTo>
                    <a:pt x="36" y="12"/>
                    <a:pt x="60" y="24"/>
                    <a:pt x="96" y="24"/>
                  </a:cubicBezTo>
                  <a:cubicBezTo>
                    <a:pt x="48" y="12"/>
                    <a:pt x="48"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13"/>
            <p:cNvSpPr/>
            <p:nvPr/>
          </p:nvSpPr>
          <p:spPr>
            <a:xfrm>
              <a:off x="5468350" y="2360125"/>
              <a:ext cx="1500" cy="850"/>
            </a:xfrm>
            <a:custGeom>
              <a:rect b="b" l="l" r="r" t="t"/>
              <a:pathLst>
                <a:path extrusionOk="0" h="34" w="60">
                  <a:moveTo>
                    <a:pt x="4" y="0"/>
                  </a:moveTo>
                  <a:cubicBezTo>
                    <a:pt x="1" y="0"/>
                    <a:pt x="1" y="2"/>
                    <a:pt x="8" y="5"/>
                  </a:cubicBezTo>
                  <a:cubicBezTo>
                    <a:pt x="8" y="23"/>
                    <a:pt x="52" y="34"/>
                    <a:pt x="58" y="34"/>
                  </a:cubicBezTo>
                  <a:cubicBezTo>
                    <a:pt x="59" y="34"/>
                    <a:pt x="56" y="32"/>
                    <a:pt x="43" y="29"/>
                  </a:cubicBezTo>
                  <a:cubicBezTo>
                    <a:pt x="43" y="12"/>
                    <a:pt x="11" y="0"/>
                    <a:pt x="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13"/>
            <p:cNvSpPr/>
            <p:nvPr/>
          </p:nvSpPr>
          <p:spPr>
            <a:xfrm>
              <a:off x="5464350" y="2350425"/>
              <a:ext cx="1825" cy="825"/>
            </a:xfrm>
            <a:custGeom>
              <a:rect b="b" l="l" r="r" t="t"/>
              <a:pathLst>
                <a:path extrusionOk="0" h="33" w="73">
                  <a:moveTo>
                    <a:pt x="72" y="0"/>
                  </a:moveTo>
                  <a:lnTo>
                    <a:pt x="72" y="0"/>
                  </a:lnTo>
                  <a:cubicBezTo>
                    <a:pt x="60" y="12"/>
                    <a:pt x="13" y="0"/>
                    <a:pt x="1" y="24"/>
                  </a:cubicBezTo>
                  <a:cubicBezTo>
                    <a:pt x="7" y="30"/>
                    <a:pt x="13" y="33"/>
                    <a:pt x="19" y="33"/>
                  </a:cubicBezTo>
                  <a:cubicBezTo>
                    <a:pt x="25" y="33"/>
                    <a:pt x="31" y="30"/>
                    <a:pt x="37" y="24"/>
                  </a:cubicBezTo>
                  <a:cubicBezTo>
                    <a:pt x="60" y="24"/>
                    <a:pt x="72" y="12"/>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13"/>
            <p:cNvSpPr/>
            <p:nvPr/>
          </p:nvSpPr>
          <p:spPr>
            <a:xfrm>
              <a:off x="5470600" y="2334050"/>
              <a:ext cx="1525" cy="1225"/>
            </a:xfrm>
            <a:custGeom>
              <a:rect b="b" l="l" r="r" t="t"/>
              <a:pathLst>
                <a:path extrusionOk="0" h="49" w="61">
                  <a:moveTo>
                    <a:pt x="1" y="0"/>
                  </a:moveTo>
                  <a:lnTo>
                    <a:pt x="1" y="0"/>
                  </a:lnTo>
                  <a:cubicBezTo>
                    <a:pt x="9" y="9"/>
                    <a:pt x="6" y="17"/>
                    <a:pt x="12" y="17"/>
                  </a:cubicBezTo>
                  <a:cubicBezTo>
                    <a:pt x="14" y="17"/>
                    <a:pt x="18" y="16"/>
                    <a:pt x="25" y="12"/>
                  </a:cubicBezTo>
                  <a:cubicBezTo>
                    <a:pt x="25" y="36"/>
                    <a:pt x="37" y="48"/>
                    <a:pt x="61" y="48"/>
                  </a:cubicBezTo>
                  <a:cubicBezTo>
                    <a:pt x="49" y="36"/>
                    <a:pt x="37"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13"/>
            <p:cNvSpPr/>
            <p:nvPr/>
          </p:nvSpPr>
          <p:spPr>
            <a:xfrm>
              <a:off x="5469125" y="2329650"/>
              <a:ext cx="925" cy="400"/>
            </a:xfrm>
            <a:custGeom>
              <a:rect b="b" l="l" r="r" t="t"/>
              <a:pathLst>
                <a:path extrusionOk="0" h="16" w="37">
                  <a:moveTo>
                    <a:pt x="18" y="1"/>
                  </a:moveTo>
                  <a:cubicBezTo>
                    <a:pt x="9" y="1"/>
                    <a:pt x="0" y="4"/>
                    <a:pt x="0" y="10"/>
                  </a:cubicBezTo>
                  <a:cubicBezTo>
                    <a:pt x="8" y="10"/>
                    <a:pt x="11" y="15"/>
                    <a:pt x="19" y="15"/>
                  </a:cubicBezTo>
                  <a:cubicBezTo>
                    <a:pt x="23" y="15"/>
                    <a:pt x="28" y="14"/>
                    <a:pt x="36" y="10"/>
                  </a:cubicBezTo>
                  <a:cubicBezTo>
                    <a:pt x="36" y="4"/>
                    <a:pt x="27"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13"/>
            <p:cNvSpPr/>
            <p:nvPr/>
          </p:nvSpPr>
          <p:spPr>
            <a:xfrm>
              <a:off x="5435775" y="2293100"/>
              <a:ext cx="925" cy="800"/>
            </a:xfrm>
            <a:custGeom>
              <a:rect b="b" l="l" r="r" t="t"/>
              <a:pathLst>
                <a:path extrusionOk="0" h="32" w="37">
                  <a:moveTo>
                    <a:pt x="15" y="0"/>
                  </a:moveTo>
                  <a:cubicBezTo>
                    <a:pt x="6" y="0"/>
                    <a:pt x="1" y="8"/>
                    <a:pt x="1" y="31"/>
                  </a:cubicBezTo>
                  <a:cubicBezTo>
                    <a:pt x="25" y="31"/>
                    <a:pt x="13" y="7"/>
                    <a:pt x="37" y="7"/>
                  </a:cubicBezTo>
                  <a:cubicBezTo>
                    <a:pt x="28" y="3"/>
                    <a:pt x="21" y="0"/>
                    <a:pt x="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13"/>
            <p:cNvSpPr/>
            <p:nvPr/>
          </p:nvSpPr>
          <p:spPr>
            <a:xfrm>
              <a:off x="5434300" y="2292675"/>
              <a:ext cx="325" cy="925"/>
            </a:xfrm>
            <a:custGeom>
              <a:rect b="b" l="l" r="r" t="t"/>
              <a:pathLst>
                <a:path extrusionOk="0" h="37" w="13">
                  <a:moveTo>
                    <a:pt x="0" y="0"/>
                  </a:moveTo>
                  <a:lnTo>
                    <a:pt x="12" y="36"/>
                  </a:lnTo>
                  <a:lnTo>
                    <a:pt x="12" y="2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13"/>
            <p:cNvSpPr/>
            <p:nvPr/>
          </p:nvSpPr>
          <p:spPr>
            <a:xfrm>
              <a:off x="5429825" y="2291175"/>
              <a:ext cx="625" cy="325"/>
            </a:xfrm>
            <a:custGeom>
              <a:rect b="b" l="l" r="r" t="t"/>
              <a:pathLst>
                <a:path extrusionOk="0" h="13" w="25">
                  <a:moveTo>
                    <a:pt x="25" y="1"/>
                  </a:moveTo>
                  <a:lnTo>
                    <a:pt x="25" y="1"/>
                  </a:lnTo>
                  <a:cubicBezTo>
                    <a:pt x="13" y="1"/>
                    <a:pt x="1" y="13"/>
                    <a:pt x="13" y="13"/>
                  </a:cubicBezTo>
                  <a:cubicBezTo>
                    <a:pt x="13" y="13"/>
                    <a:pt x="13" y="1"/>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13"/>
            <p:cNvSpPr/>
            <p:nvPr/>
          </p:nvSpPr>
          <p:spPr>
            <a:xfrm>
              <a:off x="5430425" y="2291175"/>
              <a:ext cx="625" cy="325"/>
            </a:xfrm>
            <a:custGeom>
              <a:rect b="b" l="l" r="r" t="t"/>
              <a:pathLst>
                <a:path extrusionOk="0" h="13" w="25">
                  <a:moveTo>
                    <a:pt x="1" y="1"/>
                  </a:moveTo>
                  <a:cubicBezTo>
                    <a:pt x="13" y="1"/>
                    <a:pt x="13" y="1"/>
                    <a:pt x="13" y="13"/>
                  </a:cubicBez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13"/>
            <p:cNvSpPr/>
            <p:nvPr/>
          </p:nvSpPr>
          <p:spPr>
            <a:xfrm>
              <a:off x="5428350" y="2290600"/>
              <a:ext cx="2100" cy="1800"/>
            </a:xfrm>
            <a:custGeom>
              <a:rect b="b" l="l" r="r" t="t"/>
              <a:pathLst>
                <a:path extrusionOk="0" h="72" w="84">
                  <a:moveTo>
                    <a:pt x="48" y="0"/>
                  </a:moveTo>
                  <a:lnTo>
                    <a:pt x="12" y="24"/>
                  </a:lnTo>
                  <a:lnTo>
                    <a:pt x="36" y="72"/>
                  </a:lnTo>
                  <a:cubicBezTo>
                    <a:pt x="84" y="60"/>
                    <a:pt x="0" y="36"/>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13"/>
            <p:cNvSpPr/>
            <p:nvPr/>
          </p:nvSpPr>
          <p:spPr>
            <a:xfrm>
              <a:off x="5419725" y="2290600"/>
              <a:ext cx="5375" cy="2850"/>
            </a:xfrm>
            <a:custGeom>
              <a:rect b="b" l="l" r="r" t="t"/>
              <a:pathLst>
                <a:path extrusionOk="0" h="114" w="215">
                  <a:moveTo>
                    <a:pt x="107" y="0"/>
                  </a:moveTo>
                  <a:lnTo>
                    <a:pt x="107" y="0"/>
                  </a:lnTo>
                  <a:cubicBezTo>
                    <a:pt x="0" y="12"/>
                    <a:pt x="119" y="95"/>
                    <a:pt x="0" y="107"/>
                  </a:cubicBezTo>
                  <a:cubicBezTo>
                    <a:pt x="12" y="111"/>
                    <a:pt x="22" y="113"/>
                    <a:pt x="31" y="113"/>
                  </a:cubicBezTo>
                  <a:cubicBezTo>
                    <a:pt x="87" y="113"/>
                    <a:pt x="78" y="38"/>
                    <a:pt x="129" y="38"/>
                  </a:cubicBezTo>
                  <a:cubicBezTo>
                    <a:pt x="139" y="38"/>
                    <a:pt x="151" y="41"/>
                    <a:pt x="167" y="48"/>
                  </a:cubicBezTo>
                  <a:cubicBezTo>
                    <a:pt x="135" y="16"/>
                    <a:pt x="161" y="16"/>
                    <a:pt x="186" y="16"/>
                  </a:cubicBezTo>
                  <a:lnTo>
                    <a:pt x="186" y="16"/>
                  </a:lnTo>
                  <a:cubicBezTo>
                    <a:pt x="198" y="16"/>
                    <a:pt x="210" y="16"/>
                    <a:pt x="214" y="12"/>
                  </a:cubicBezTo>
                  <a:cubicBezTo>
                    <a:pt x="209" y="8"/>
                    <a:pt x="203" y="7"/>
                    <a:pt x="197" y="7"/>
                  </a:cubicBezTo>
                  <a:cubicBezTo>
                    <a:pt x="174" y="7"/>
                    <a:pt x="148" y="24"/>
                    <a:pt x="130" y="24"/>
                  </a:cubicBezTo>
                  <a:cubicBezTo>
                    <a:pt x="119" y="24"/>
                    <a:pt x="111" y="19"/>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13"/>
            <p:cNvSpPr/>
            <p:nvPr/>
          </p:nvSpPr>
          <p:spPr>
            <a:xfrm>
              <a:off x="5423875" y="2292650"/>
              <a:ext cx="1400" cy="850"/>
            </a:xfrm>
            <a:custGeom>
              <a:rect b="b" l="l" r="r" t="t"/>
              <a:pathLst>
                <a:path extrusionOk="0" h="34" w="56">
                  <a:moveTo>
                    <a:pt x="25" y="0"/>
                  </a:moveTo>
                  <a:cubicBezTo>
                    <a:pt x="15" y="0"/>
                    <a:pt x="5" y="4"/>
                    <a:pt x="1" y="13"/>
                  </a:cubicBezTo>
                  <a:cubicBezTo>
                    <a:pt x="10" y="13"/>
                    <a:pt x="25" y="33"/>
                    <a:pt x="38" y="33"/>
                  </a:cubicBezTo>
                  <a:cubicBezTo>
                    <a:pt x="42" y="33"/>
                    <a:pt x="45" y="31"/>
                    <a:pt x="48" y="25"/>
                  </a:cubicBezTo>
                  <a:cubicBezTo>
                    <a:pt x="56" y="11"/>
                    <a:pt x="40" y="0"/>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13"/>
            <p:cNvSpPr/>
            <p:nvPr/>
          </p:nvSpPr>
          <p:spPr>
            <a:xfrm>
              <a:off x="5418825" y="2290300"/>
              <a:ext cx="1200" cy="600"/>
            </a:xfrm>
            <a:custGeom>
              <a:rect b="b" l="l" r="r" t="t"/>
              <a:pathLst>
                <a:path extrusionOk="0" h="24" w="48">
                  <a:moveTo>
                    <a:pt x="12" y="0"/>
                  </a:moveTo>
                  <a:lnTo>
                    <a:pt x="0" y="12"/>
                  </a:lnTo>
                  <a:lnTo>
                    <a:pt x="48" y="24"/>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13"/>
            <p:cNvSpPr/>
            <p:nvPr/>
          </p:nvSpPr>
          <p:spPr>
            <a:xfrm>
              <a:off x="5416550" y="2289700"/>
              <a:ext cx="1100" cy="625"/>
            </a:xfrm>
            <a:custGeom>
              <a:rect b="b" l="l" r="r" t="t"/>
              <a:pathLst>
                <a:path extrusionOk="0" h="25" w="44">
                  <a:moveTo>
                    <a:pt x="44" y="0"/>
                  </a:moveTo>
                  <a:lnTo>
                    <a:pt x="39" y="5"/>
                  </a:lnTo>
                  <a:lnTo>
                    <a:pt x="39" y="5"/>
                  </a:lnTo>
                  <a:cubicBezTo>
                    <a:pt x="42" y="4"/>
                    <a:pt x="44" y="3"/>
                    <a:pt x="44" y="0"/>
                  </a:cubicBezTo>
                  <a:close/>
                  <a:moveTo>
                    <a:pt x="39" y="5"/>
                  </a:moveTo>
                  <a:lnTo>
                    <a:pt x="39" y="5"/>
                  </a:lnTo>
                  <a:cubicBezTo>
                    <a:pt x="27" y="9"/>
                    <a:pt x="1" y="5"/>
                    <a:pt x="20" y="24"/>
                  </a:cubicBezTo>
                  <a:lnTo>
                    <a:pt x="39" y="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13"/>
            <p:cNvSpPr/>
            <p:nvPr/>
          </p:nvSpPr>
          <p:spPr>
            <a:xfrm>
              <a:off x="5411575" y="2289075"/>
              <a:ext cx="1325" cy="1275"/>
            </a:xfrm>
            <a:custGeom>
              <a:rect b="b" l="l" r="r" t="t"/>
              <a:pathLst>
                <a:path extrusionOk="0" h="51" w="53">
                  <a:moveTo>
                    <a:pt x="44" y="0"/>
                  </a:moveTo>
                  <a:cubicBezTo>
                    <a:pt x="16" y="0"/>
                    <a:pt x="0" y="51"/>
                    <a:pt x="40" y="51"/>
                  </a:cubicBezTo>
                  <a:cubicBezTo>
                    <a:pt x="43" y="51"/>
                    <a:pt x="48" y="50"/>
                    <a:pt x="52" y="49"/>
                  </a:cubicBezTo>
                  <a:lnTo>
                    <a:pt x="40" y="49"/>
                  </a:lnTo>
                  <a:cubicBezTo>
                    <a:pt x="40" y="37"/>
                    <a:pt x="5" y="2"/>
                    <a:pt x="52" y="2"/>
                  </a:cubicBezTo>
                  <a:cubicBezTo>
                    <a:pt x="49" y="1"/>
                    <a:pt x="47" y="0"/>
                    <a:pt x="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13"/>
            <p:cNvSpPr/>
            <p:nvPr/>
          </p:nvSpPr>
          <p:spPr>
            <a:xfrm>
              <a:off x="5402750" y="2291475"/>
              <a:ext cx="1500" cy="625"/>
            </a:xfrm>
            <a:custGeom>
              <a:rect b="b" l="l" r="r" t="t"/>
              <a:pathLst>
                <a:path extrusionOk="0" h="25" w="60">
                  <a:moveTo>
                    <a:pt x="48" y="1"/>
                  </a:moveTo>
                  <a:lnTo>
                    <a:pt x="0" y="13"/>
                  </a:lnTo>
                  <a:lnTo>
                    <a:pt x="12" y="25"/>
                  </a:lnTo>
                  <a:cubicBezTo>
                    <a:pt x="36" y="25"/>
                    <a:pt x="60" y="13"/>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13"/>
            <p:cNvSpPr/>
            <p:nvPr/>
          </p:nvSpPr>
          <p:spPr>
            <a:xfrm>
              <a:off x="5403350" y="2296550"/>
              <a:ext cx="2100" cy="550"/>
            </a:xfrm>
            <a:custGeom>
              <a:rect b="b" l="l" r="r" t="t"/>
              <a:pathLst>
                <a:path extrusionOk="0" h="22" w="84">
                  <a:moveTo>
                    <a:pt x="0" y="0"/>
                  </a:moveTo>
                  <a:cubicBezTo>
                    <a:pt x="8" y="17"/>
                    <a:pt x="17" y="22"/>
                    <a:pt x="26" y="22"/>
                  </a:cubicBezTo>
                  <a:cubicBezTo>
                    <a:pt x="37" y="22"/>
                    <a:pt x="50" y="13"/>
                    <a:pt x="65" y="11"/>
                  </a:cubicBezTo>
                  <a:lnTo>
                    <a:pt x="65" y="11"/>
                  </a:lnTo>
                  <a:cubicBezTo>
                    <a:pt x="70" y="12"/>
                    <a:pt x="76" y="12"/>
                    <a:pt x="84" y="12"/>
                  </a:cubicBezTo>
                  <a:cubicBezTo>
                    <a:pt x="79" y="11"/>
                    <a:pt x="75" y="10"/>
                    <a:pt x="71" y="10"/>
                  </a:cubicBezTo>
                  <a:cubicBezTo>
                    <a:pt x="69" y="10"/>
                    <a:pt x="67" y="10"/>
                    <a:pt x="65" y="11"/>
                  </a:cubicBezTo>
                  <a:lnTo>
                    <a:pt x="65" y="11"/>
                  </a:lnTo>
                  <a:cubicBezTo>
                    <a:pt x="46" y="8"/>
                    <a:pt x="37"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13"/>
            <p:cNvSpPr/>
            <p:nvPr/>
          </p:nvSpPr>
          <p:spPr>
            <a:xfrm>
              <a:off x="5401550" y="2289975"/>
              <a:ext cx="1225" cy="650"/>
            </a:xfrm>
            <a:custGeom>
              <a:rect b="b" l="l" r="r" t="t"/>
              <a:pathLst>
                <a:path extrusionOk="0" h="26" w="49">
                  <a:moveTo>
                    <a:pt x="28" y="0"/>
                  </a:moveTo>
                  <a:cubicBezTo>
                    <a:pt x="14" y="0"/>
                    <a:pt x="1" y="10"/>
                    <a:pt x="1" y="25"/>
                  </a:cubicBezTo>
                  <a:cubicBezTo>
                    <a:pt x="7" y="13"/>
                    <a:pt x="16" y="10"/>
                    <a:pt x="25" y="10"/>
                  </a:cubicBezTo>
                  <a:cubicBezTo>
                    <a:pt x="33" y="10"/>
                    <a:pt x="42" y="13"/>
                    <a:pt x="48" y="13"/>
                  </a:cubicBezTo>
                  <a:cubicBezTo>
                    <a:pt x="44" y="4"/>
                    <a:pt x="36" y="0"/>
                    <a:pt x="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13"/>
            <p:cNvSpPr/>
            <p:nvPr/>
          </p:nvSpPr>
          <p:spPr>
            <a:xfrm>
              <a:off x="5396500" y="2289675"/>
              <a:ext cx="4475" cy="3325"/>
            </a:xfrm>
            <a:custGeom>
              <a:rect b="b" l="l" r="r" t="t"/>
              <a:pathLst>
                <a:path extrusionOk="0" h="133" w="179">
                  <a:moveTo>
                    <a:pt x="169" y="0"/>
                  </a:moveTo>
                  <a:cubicBezTo>
                    <a:pt x="135" y="0"/>
                    <a:pt x="140" y="55"/>
                    <a:pt x="112" y="60"/>
                  </a:cubicBezTo>
                  <a:lnTo>
                    <a:pt x="112" y="60"/>
                  </a:lnTo>
                  <a:cubicBezTo>
                    <a:pt x="110" y="60"/>
                    <a:pt x="108" y="59"/>
                    <a:pt x="106" y="59"/>
                  </a:cubicBezTo>
                  <a:lnTo>
                    <a:pt x="106" y="59"/>
                  </a:lnTo>
                  <a:cubicBezTo>
                    <a:pt x="107" y="59"/>
                    <a:pt x="107" y="60"/>
                    <a:pt x="107" y="61"/>
                  </a:cubicBezTo>
                  <a:cubicBezTo>
                    <a:pt x="109" y="61"/>
                    <a:pt x="111" y="61"/>
                    <a:pt x="112" y="60"/>
                  </a:cubicBezTo>
                  <a:lnTo>
                    <a:pt x="112" y="60"/>
                  </a:lnTo>
                  <a:cubicBezTo>
                    <a:pt x="118" y="64"/>
                    <a:pt x="125" y="71"/>
                    <a:pt x="131" y="85"/>
                  </a:cubicBezTo>
                  <a:lnTo>
                    <a:pt x="179" y="1"/>
                  </a:lnTo>
                  <a:cubicBezTo>
                    <a:pt x="175" y="0"/>
                    <a:pt x="172" y="0"/>
                    <a:pt x="169" y="0"/>
                  </a:cubicBezTo>
                  <a:close/>
                  <a:moveTo>
                    <a:pt x="57" y="6"/>
                  </a:moveTo>
                  <a:cubicBezTo>
                    <a:pt x="35" y="6"/>
                    <a:pt x="15" y="14"/>
                    <a:pt x="0" y="37"/>
                  </a:cubicBezTo>
                  <a:cubicBezTo>
                    <a:pt x="12" y="49"/>
                    <a:pt x="24" y="109"/>
                    <a:pt x="12" y="132"/>
                  </a:cubicBezTo>
                  <a:cubicBezTo>
                    <a:pt x="56" y="115"/>
                    <a:pt x="81" y="59"/>
                    <a:pt x="105" y="59"/>
                  </a:cubicBezTo>
                  <a:cubicBezTo>
                    <a:pt x="105" y="59"/>
                    <a:pt x="106" y="59"/>
                    <a:pt x="106" y="59"/>
                  </a:cubicBezTo>
                  <a:lnTo>
                    <a:pt x="106" y="59"/>
                  </a:lnTo>
                  <a:cubicBezTo>
                    <a:pt x="96" y="36"/>
                    <a:pt x="107" y="25"/>
                    <a:pt x="96" y="13"/>
                  </a:cubicBezTo>
                  <a:cubicBezTo>
                    <a:pt x="82" y="9"/>
                    <a:pt x="69" y="6"/>
                    <a:pt x="57" y="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13"/>
            <p:cNvSpPr/>
            <p:nvPr/>
          </p:nvSpPr>
          <p:spPr>
            <a:xfrm>
              <a:off x="5400950" y="2294150"/>
              <a:ext cx="1525" cy="1525"/>
            </a:xfrm>
            <a:custGeom>
              <a:rect b="b" l="l" r="r" t="t"/>
              <a:pathLst>
                <a:path extrusionOk="0" h="61" w="61">
                  <a:moveTo>
                    <a:pt x="25" y="1"/>
                  </a:moveTo>
                  <a:cubicBezTo>
                    <a:pt x="37" y="25"/>
                    <a:pt x="13" y="25"/>
                    <a:pt x="1" y="37"/>
                  </a:cubicBezTo>
                  <a:cubicBezTo>
                    <a:pt x="4" y="54"/>
                    <a:pt x="10" y="60"/>
                    <a:pt x="16" y="60"/>
                  </a:cubicBezTo>
                  <a:cubicBezTo>
                    <a:pt x="32" y="60"/>
                    <a:pt x="52" y="25"/>
                    <a:pt x="60" y="25"/>
                  </a:cubicBezTo>
                  <a:lnTo>
                    <a:pt x="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13"/>
            <p:cNvSpPr/>
            <p:nvPr/>
          </p:nvSpPr>
          <p:spPr>
            <a:xfrm>
              <a:off x="5389350" y="2292675"/>
              <a:ext cx="1525" cy="625"/>
            </a:xfrm>
            <a:custGeom>
              <a:rect b="b" l="l" r="r" t="t"/>
              <a:pathLst>
                <a:path extrusionOk="0" h="25" w="61">
                  <a:moveTo>
                    <a:pt x="60" y="0"/>
                  </a:moveTo>
                  <a:lnTo>
                    <a:pt x="1" y="24"/>
                  </a:lnTo>
                  <a:lnTo>
                    <a:pt x="24" y="24"/>
                  </a:lnTo>
                  <a:lnTo>
                    <a:pt x="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13"/>
            <p:cNvSpPr/>
            <p:nvPr/>
          </p:nvSpPr>
          <p:spPr>
            <a:xfrm>
              <a:off x="5388450" y="2292075"/>
              <a:ext cx="1225" cy="925"/>
            </a:xfrm>
            <a:custGeom>
              <a:rect b="b" l="l" r="r" t="t"/>
              <a:pathLst>
                <a:path extrusionOk="0" h="37" w="49">
                  <a:moveTo>
                    <a:pt x="48" y="1"/>
                  </a:moveTo>
                  <a:cubicBezTo>
                    <a:pt x="37" y="13"/>
                    <a:pt x="13" y="24"/>
                    <a:pt x="1" y="36"/>
                  </a:cubicBezTo>
                  <a:cubicBezTo>
                    <a:pt x="25" y="24"/>
                    <a:pt x="37" y="24"/>
                    <a:pt x="48" y="13"/>
                  </a:cubicBezTo>
                  <a:lnTo>
                    <a:pt x="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13"/>
            <p:cNvSpPr/>
            <p:nvPr/>
          </p:nvSpPr>
          <p:spPr>
            <a:xfrm>
              <a:off x="5387875" y="2291775"/>
              <a:ext cx="1200" cy="325"/>
            </a:xfrm>
            <a:custGeom>
              <a:rect b="b" l="l" r="r" t="t"/>
              <a:pathLst>
                <a:path extrusionOk="0" h="13" w="48">
                  <a:moveTo>
                    <a:pt x="48" y="1"/>
                  </a:moveTo>
                  <a:lnTo>
                    <a:pt x="0" y="13"/>
                  </a:lnTo>
                  <a:lnTo>
                    <a:pt x="12" y="13"/>
                  </a:lnTo>
                  <a:lnTo>
                    <a:pt x="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13"/>
            <p:cNvSpPr/>
            <p:nvPr/>
          </p:nvSpPr>
          <p:spPr>
            <a:xfrm>
              <a:off x="5384300" y="2292375"/>
              <a:ext cx="1625" cy="625"/>
            </a:xfrm>
            <a:custGeom>
              <a:rect b="b" l="l" r="r" t="t"/>
              <a:pathLst>
                <a:path extrusionOk="0" h="25" w="65">
                  <a:moveTo>
                    <a:pt x="0" y="1"/>
                  </a:moveTo>
                  <a:lnTo>
                    <a:pt x="12" y="24"/>
                  </a:lnTo>
                  <a:cubicBezTo>
                    <a:pt x="17" y="22"/>
                    <a:pt x="23" y="21"/>
                    <a:pt x="29" y="21"/>
                  </a:cubicBezTo>
                  <a:cubicBezTo>
                    <a:pt x="40" y="21"/>
                    <a:pt x="50" y="24"/>
                    <a:pt x="56" y="24"/>
                  </a:cubicBezTo>
                  <a:cubicBezTo>
                    <a:pt x="62" y="24"/>
                    <a:pt x="64" y="21"/>
                    <a:pt x="60" y="12"/>
                  </a:cubicBezTo>
                  <a:lnTo>
                    <a:pt x="60" y="12"/>
                  </a:lnTo>
                  <a:cubicBezTo>
                    <a:pt x="55" y="17"/>
                    <a:pt x="46" y="20"/>
                    <a:pt x="36" y="20"/>
                  </a:cubicBezTo>
                  <a:cubicBezTo>
                    <a:pt x="22" y="20"/>
                    <a:pt x="7" y="1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13"/>
            <p:cNvSpPr/>
            <p:nvPr/>
          </p:nvSpPr>
          <p:spPr>
            <a:xfrm>
              <a:off x="5376250" y="2309350"/>
              <a:ext cx="625" cy="900"/>
            </a:xfrm>
            <a:custGeom>
              <a:rect b="b" l="l" r="r" t="t"/>
              <a:pathLst>
                <a:path extrusionOk="0" h="36" w="25">
                  <a:moveTo>
                    <a:pt x="1" y="0"/>
                  </a:moveTo>
                  <a:lnTo>
                    <a:pt x="1" y="36"/>
                  </a:lnTo>
                  <a:lnTo>
                    <a:pt x="13" y="36"/>
                  </a:lnTo>
                  <a:cubicBezTo>
                    <a:pt x="25" y="24"/>
                    <a:pt x="13"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13"/>
            <p:cNvSpPr/>
            <p:nvPr/>
          </p:nvSpPr>
          <p:spPr>
            <a:xfrm>
              <a:off x="5373575" y="2308975"/>
              <a:ext cx="2400" cy="1575"/>
            </a:xfrm>
            <a:custGeom>
              <a:rect b="b" l="l" r="r" t="t"/>
              <a:pathLst>
                <a:path extrusionOk="0" h="63" w="96">
                  <a:moveTo>
                    <a:pt x="86" y="1"/>
                  </a:moveTo>
                  <a:cubicBezTo>
                    <a:pt x="68" y="1"/>
                    <a:pt x="55" y="27"/>
                    <a:pt x="24" y="27"/>
                  </a:cubicBezTo>
                  <a:lnTo>
                    <a:pt x="36" y="3"/>
                  </a:lnTo>
                  <a:lnTo>
                    <a:pt x="1" y="63"/>
                  </a:lnTo>
                  <a:cubicBezTo>
                    <a:pt x="60" y="63"/>
                    <a:pt x="48" y="15"/>
                    <a:pt x="96" y="3"/>
                  </a:cubicBezTo>
                  <a:cubicBezTo>
                    <a:pt x="92" y="2"/>
                    <a:pt x="89" y="1"/>
                    <a:pt x="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13"/>
            <p:cNvSpPr/>
            <p:nvPr/>
          </p:nvSpPr>
          <p:spPr>
            <a:xfrm>
              <a:off x="5349075" y="2315000"/>
              <a:ext cx="3100" cy="3175"/>
            </a:xfrm>
            <a:custGeom>
              <a:rect b="b" l="l" r="r" t="t"/>
              <a:pathLst>
                <a:path extrusionOk="0" h="127" w="124">
                  <a:moveTo>
                    <a:pt x="123" y="0"/>
                  </a:moveTo>
                  <a:lnTo>
                    <a:pt x="123" y="0"/>
                  </a:lnTo>
                  <a:cubicBezTo>
                    <a:pt x="88" y="36"/>
                    <a:pt x="52" y="48"/>
                    <a:pt x="4" y="84"/>
                  </a:cubicBezTo>
                  <a:cubicBezTo>
                    <a:pt x="14" y="93"/>
                    <a:pt x="0" y="126"/>
                    <a:pt x="1" y="126"/>
                  </a:cubicBezTo>
                  <a:cubicBezTo>
                    <a:pt x="1" y="126"/>
                    <a:pt x="2" y="124"/>
                    <a:pt x="4" y="119"/>
                  </a:cubicBezTo>
                  <a:lnTo>
                    <a:pt x="52" y="84"/>
                  </a:lnTo>
                  <a:lnTo>
                    <a:pt x="52" y="108"/>
                  </a:lnTo>
                  <a:cubicBezTo>
                    <a:pt x="111" y="108"/>
                    <a:pt x="64" y="60"/>
                    <a:pt x="111" y="60"/>
                  </a:cubicBezTo>
                  <a:cubicBezTo>
                    <a:pt x="111" y="24"/>
                    <a:pt x="99" y="36"/>
                    <a:pt x="1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13"/>
            <p:cNvSpPr/>
            <p:nvPr/>
          </p:nvSpPr>
          <p:spPr>
            <a:xfrm>
              <a:off x="5292625" y="2341775"/>
              <a:ext cx="1200" cy="625"/>
            </a:xfrm>
            <a:custGeom>
              <a:rect b="b" l="l" r="r" t="t"/>
              <a:pathLst>
                <a:path extrusionOk="0" h="25" w="48">
                  <a:moveTo>
                    <a:pt x="12" y="1"/>
                  </a:moveTo>
                  <a:cubicBezTo>
                    <a:pt x="0" y="19"/>
                    <a:pt x="9" y="22"/>
                    <a:pt x="21" y="22"/>
                  </a:cubicBezTo>
                  <a:cubicBezTo>
                    <a:pt x="27" y="22"/>
                    <a:pt x="34" y="21"/>
                    <a:pt x="39" y="21"/>
                  </a:cubicBezTo>
                  <a:cubicBezTo>
                    <a:pt x="41" y="21"/>
                    <a:pt x="43" y="21"/>
                    <a:pt x="44" y="22"/>
                  </a:cubicBezTo>
                  <a:lnTo>
                    <a:pt x="44" y="22"/>
                  </a:lnTo>
                  <a:cubicBezTo>
                    <a:pt x="34" y="11"/>
                    <a:pt x="23" y="1"/>
                    <a:pt x="12" y="1"/>
                  </a:cubicBezTo>
                  <a:close/>
                  <a:moveTo>
                    <a:pt x="44" y="22"/>
                  </a:moveTo>
                  <a:cubicBezTo>
                    <a:pt x="46" y="23"/>
                    <a:pt x="47" y="24"/>
                    <a:pt x="48" y="25"/>
                  </a:cubicBezTo>
                  <a:cubicBezTo>
                    <a:pt x="48" y="23"/>
                    <a:pt x="46" y="22"/>
                    <a:pt x="44" y="2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13"/>
            <p:cNvSpPr/>
            <p:nvPr/>
          </p:nvSpPr>
          <p:spPr>
            <a:xfrm>
              <a:off x="5387275" y="2308750"/>
              <a:ext cx="2400" cy="5975"/>
            </a:xfrm>
            <a:custGeom>
              <a:rect b="b" l="l" r="r" t="t"/>
              <a:pathLst>
                <a:path extrusionOk="0" h="239" w="96">
                  <a:moveTo>
                    <a:pt x="72" y="0"/>
                  </a:moveTo>
                  <a:lnTo>
                    <a:pt x="72" y="0"/>
                  </a:lnTo>
                  <a:cubicBezTo>
                    <a:pt x="12" y="72"/>
                    <a:pt x="0" y="203"/>
                    <a:pt x="48" y="239"/>
                  </a:cubicBezTo>
                  <a:cubicBezTo>
                    <a:pt x="36" y="143"/>
                    <a:pt x="95" y="72"/>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13"/>
            <p:cNvSpPr/>
            <p:nvPr/>
          </p:nvSpPr>
          <p:spPr>
            <a:xfrm>
              <a:off x="5389350" y="2311425"/>
              <a:ext cx="625" cy="2100"/>
            </a:xfrm>
            <a:custGeom>
              <a:rect b="b" l="l" r="r" t="t"/>
              <a:pathLst>
                <a:path extrusionOk="0" h="84" w="25">
                  <a:moveTo>
                    <a:pt x="1" y="1"/>
                  </a:moveTo>
                  <a:lnTo>
                    <a:pt x="24" y="84"/>
                  </a:lnTo>
                  <a:lnTo>
                    <a:pt x="24" y="24"/>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13"/>
            <p:cNvSpPr/>
            <p:nvPr/>
          </p:nvSpPr>
          <p:spPr>
            <a:xfrm>
              <a:off x="5390550" y="2310825"/>
              <a:ext cx="325" cy="3000"/>
            </a:xfrm>
            <a:custGeom>
              <a:rect b="b" l="l" r="r" t="t"/>
              <a:pathLst>
                <a:path extrusionOk="0" h="120" w="13">
                  <a:moveTo>
                    <a:pt x="12" y="1"/>
                  </a:moveTo>
                  <a:lnTo>
                    <a:pt x="0" y="13"/>
                  </a:lnTo>
                  <a:lnTo>
                    <a:pt x="0" y="120"/>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13"/>
            <p:cNvSpPr/>
            <p:nvPr/>
          </p:nvSpPr>
          <p:spPr>
            <a:xfrm>
              <a:off x="5385400" y="2315300"/>
              <a:ext cx="3675" cy="5975"/>
            </a:xfrm>
            <a:custGeom>
              <a:rect b="b" l="l" r="r" t="t"/>
              <a:pathLst>
                <a:path extrusionOk="0" h="239" w="147">
                  <a:moveTo>
                    <a:pt x="99" y="0"/>
                  </a:moveTo>
                  <a:cubicBezTo>
                    <a:pt x="65" y="0"/>
                    <a:pt x="63" y="169"/>
                    <a:pt x="24" y="169"/>
                  </a:cubicBezTo>
                  <a:cubicBezTo>
                    <a:pt x="21" y="169"/>
                    <a:pt x="18" y="168"/>
                    <a:pt x="16" y="167"/>
                  </a:cubicBezTo>
                  <a:cubicBezTo>
                    <a:pt x="1" y="212"/>
                    <a:pt x="3" y="221"/>
                    <a:pt x="11" y="221"/>
                  </a:cubicBezTo>
                  <a:cubicBezTo>
                    <a:pt x="16" y="221"/>
                    <a:pt x="25" y="217"/>
                    <a:pt x="33" y="217"/>
                  </a:cubicBezTo>
                  <a:cubicBezTo>
                    <a:pt x="41" y="217"/>
                    <a:pt x="48" y="221"/>
                    <a:pt x="51" y="238"/>
                  </a:cubicBezTo>
                  <a:cubicBezTo>
                    <a:pt x="51" y="203"/>
                    <a:pt x="51" y="179"/>
                    <a:pt x="51" y="155"/>
                  </a:cubicBezTo>
                  <a:cubicBezTo>
                    <a:pt x="65" y="139"/>
                    <a:pt x="74" y="133"/>
                    <a:pt x="82" y="133"/>
                  </a:cubicBezTo>
                  <a:cubicBezTo>
                    <a:pt x="102" y="133"/>
                    <a:pt x="104" y="178"/>
                    <a:pt x="114" y="178"/>
                  </a:cubicBezTo>
                  <a:cubicBezTo>
                    <a:pt x="116" y="178"/>
                    <a:pt x="119" y="175"/>
                    <a:pt x="123" y="167"/>
                  </a:cubicBezTo>
                  <a:cubicBezTo>
                    <a:pt x="147" y="72"/>
                    <a:pt x="63" y="119"/>
                    <a:pt x="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13"/>
            <p:cNvSpPr/>
            <p:nvPr/>
          </p:nvSpPr>
          <p:spPr>
            <a:xfrm>
              <a:off x="5457825" y="2392250"/>
              <a:ext cx="300" cy="175"/>
            </a:xfrm>
            <a:custGeom>
              <a:rect b="b" l="l" r="r" t="t"/>
              <a:pathLst>
                <a:path extrusionOk="0" h="7" w="12">
                  <a:moveTo>
                    <a:pt x="3" y="1"/>
                  </a:moveTo>
                  <a:cubicBezTo>
                    <a:pt x="1" y="1"/>
                    <a:pt x="0" y="2"/>
                    <a:pt x="0" y="6"/>
                  </a:cubicBezTo>
                  <a:lnTo>
                    <a:pt x="12" y="6"/>
                  </a:lnTo>
                  <a:cubicBezTo>
                    <a:pt x="12" y="6"/>
                    <a:pt x="7" y="1"/>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13"/>
            <p:cNvSpPr/>
            <p:nvPr/>
          </p:nvSpPr>
          <p:spPr>
            <a:xfrm>
              <a:off x="5485500" y="2383150"/>
              <a:ext cx="1200" cy="625"/>
            </a:xfrm>
            <a:custGeom>
              <a:rect b="b" l="l" r="r" t="t"/>
              <a:pathLst>
                <a:path extrusionOk="0" h="25" w="48">
                  <a:moveTo>
                    <a:pt x="24" y="1"/>
                  </a:moveTo>
                  <a:lnTo>
                    <a:pt x="0" y="25"/>
                  </a:lnTo>
                  <a:cubicBezTo>
                    <a:pt x="24" y="25"/>
                    <a:pt x="36" y="13"/>
                    <a:pt x="48" y="13"/>
                  </a:cubicBezTo>
                  <a:cubicBezTo>
                    <a:pt x="48" y="13"/>
                    <a:pt x="36" y="1"/>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13"/>
            <p:cNvSpPr/>
            <p:nvPr/>
          </p:nvSpPr>
          <p:spPr>
            <a:xfrm>
              <a:off x="5437575" y="2392100"/>
              <a:ext cx="1200" cy="600"/>
            </a:xfrm>
            <a:custGeom>
              <a:rect b="b" l="l" r="r" t="t"/>
              <a:pathLst>
                <a:path extrusionOk="0" h="24" w="48">
                  <a:moveTo>
                    <a:pt x="0" y="0"/>
                  </a:moveTo>
                  <a:cubicBezTo>
                    <a:pt x="12" y="12"/>
                    <a:pt x="24" y="24"/>
                    <a:pt x="48" y="24"/>
                  </a:cubicBezTo>
                  <a:cubicBezTo>
                    <a:pt x="36" y="12"/>
                    <a:pt x="12"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13"/>
            <p:cNvSpPr/>
            <p:nvPr/>
          </p:nvSpPr>
          <p:spPr>
            <a:xfrm>
              <a:off x="5481625" y="2262600"/>
              <a:ext cx="625" cy="325"/>
            </a:xfrm>
            <a:custGeom>
              <a:rect b="b" l="l" r="r" t="t"/>
              <a:pathLst>
                <a:path extrusionOk="0" h="13" w="25">
                  <a:moveTo>
                    <a:pt x="1" y="1"/>
                  </a:moveTo>
                  <a:lnTo>
                    <a:pt x="12" y="13"/>
                  </a:lnTo>
                  <a:cubicBezTo>
                    <a:pt x="12" y="1"/>
                    <a:pt x="24" y="1"/>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13"/>
            <p:cNvSpPr/>
            <p:nvPr/>
          </p:nvSpPr>
          <p:spPr>
            <a:xfrm>
              <a:off x="5506625" y="2358450"/>
              <a:ext cx="325" cy="1225"/>
            </a:xfrm>
            <a:custGeom>
              <a:rect b="b" l="l" r="r" t="t"/>
              <a:pathLst>
                <a:path extrusionOk="0" h="49" w="13">
                  <a:moveTo>
                    <a:pt x="13" y="1"/>
                  </a:moveTo>
                  <a:lnTo>
                    <a:pt x="13" y="1"/>
                  </a:lnTo>
                  <a:cubicBezTo>
                    <a:pt x="1" y="25"/>
                    <a:pt x="1" y="36"/>
                    <a:pt x="1" y="48"/>
                  </a:cubicBezTo>
                  <a:cubicBezTo>
                    <a:pt x="1" y="36"/>
                    <a:pt x="13" y="13"/>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13"/>
            <p:cNvSpPr/>
            <p:nvPr/>
          </p:nvSpPr>
          <p:spPr>
            <a:xfrm>
              <a:off x="5388150" y="2351900"/>
              <a:ext cx="625" cy="1225"/>
            </a:xfrm>
            <a:custGeom>
              <a:rect b="b" l="l" r="r" t="t"/>
              <a:pathLst>
                <a:path extrusionOk="0" h="49" w="25">
                  <a:moveTo>
                    <a:pt x="1" y="1"/>
                  </a:moveTo>
                  <a:cubicBezTo>
                    <a:pt x="1" y="25"/>
                    <a:pt x="13" y="37"/>
                    <a:pt x="25" y="48"/>
                  </a:cubicBezTo>
                  <a:cubicBezTo>
                    <a:pt x="25" y="37"/>
                    <a:pt x="25" y="2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13"/>
            <p:cNvSpPr/>
            <p:nvPr/>
          </p:nvSpPr>
          <p:spPr>
            <a:xfrm>
              <a:off x="5392625" y="2362925"/>
              <a:ext cx="325" cy="25"/>
            </a:xfrm>
            <a:custGeom>
              <a:rect b="b" l="l" r="r" t="t"/>
              <a:pathLst>
                <a:path extrusionOk="0" h="1" w="13">
                  <a:moveTo>
                    <a:pt x="12" y="0"/>
                  </a:moveTo>
                  <a:lnTo>
                    <a:pt x="1" y="0"/>
                  </a:lnTo>
                  <a:cubicBezTo>
                    <a:pt x="1" y="0"/>
                    <a:pt x="1"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13"/>
            <p:cNvSpPr/>
            <p:nvPr/>
          </p:nvSpPr>
          <p:spPr>
            <a:xfrm>
              <a:off x="5396500" y="2369775"/>
              <a:ext cx="25" cy="25"/>
            </a:xfrm>
            <a:custGeom>
              <a:rect b="b" l="l" r="r" t="t"/>
              <a:pathLst>
                <a:path extrusionOk="0" h="1" w="1">
                  <a:moveTo>
                    <a:pt x="0" y="0"/>
                  </a:moveTo>
                  <a:lnTo>
                    <a:pt x="0" y="0"/>
                  </a:lnTo>
                  <a:cubicBezTo>
                    <a:pt x="0"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13"/>
            <p:cNvSpPr/>
            <p:nvPr/>
          </p:nvSpPr>
          <p:spPr>
            <a:xfrm>
              <a:off x="5386975" y="2353100"/>
              <a:ext cx="4175" cy="4775"/>
            </a:xfrm>
            <a:custGeom>
              <a:rect b="b" l="l" r="r" t="t"/>
              <a:pathLst>
                <a:path extrusionOk="0" h="191" w="167">
                  <a:moveTo>
                    <a:pt x="72" y="0"/>
                  </a:moveTo>
                  <a:lnTo>
                    <a:pt x="72" y="0"/>
                  </a:lnTo>
                  <a:cubicBezTo>
                    <a:pt x="60" y="48"/>
                    <a:pt x="0" y="84"/>
                    <a:pt x="96" y="108"/>
                  </a:cubicBezTo>
                  <a:lnTo>
                    <a:pt x="96" y="96"/>
                  </a:lnTo>
                  <a:cubicBezTo>
                    <a:pt x="96" y="131"/>
                    <a:pt x="131" y="167"/>
                    <a:pt x="155" y="191"/>
                  </a:cubicBezTo>
                  <a:cubicBezTo>
                    <a:pt x="155" y="191"/>
                    <a:pt x="155" y="179"/>
                    <a:pt x="167" y="179"/>
                  </a:cubicBezTo>
                  <a:cubicBezTo>
                    <a:pt x="155" y="155"/>
                    <a:pt x="143" y="131"/>
                    <a:pt x="143" y="96"/>
                  </a:cubicBezTo>
                  <a:cubicBezTo>
                    <a:pt x="143" y="60"/>
                    <a:pt x="96" y="36"/>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13"/>
            <p:cNvSpPr/>
            <p:nvPr/>
          </p:nvSpPr>
          <p:spPr>
            <a:xfrm>
              <a:off x="5457225" y="2392550"/>
              <a:ext cx="600" cy="150"/>
            </a:xfrm>
            <a:custGeom>
              <a:rect b="b" l="l" r="r" t="t"/>
              <a:pathLst>
                <a:path extrusionOk="0" h="6" w="24">
                  <a:moveTo>
                    <a:pt x="11" y="1"/>
                  </a:moveTo>
                  <a:cubicBezTo>
                    <a:pt x="3" y="1"/>
                    <a:pt x="0" y="6"/>
                    <a:pt x="24" y="6"/>
                  </a:cubicBezTo>
                  <a:cubicBezTo>
                    <a:pt x="20" y="2"/>
                    <a:pt x="15" y="1"/>
                    <a:pt x="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13"/>
            <p:cNvSpPr/>
            <p:nvPr/>
          </p:nvSpPr>
          <p:spPr>
            <a:xfrm>
              <a:off x="5416150" y="2380475"/>
              <a:ext cx="325" cy="25"/>
            </a:xfrm>
            <a:custGeom>
              <a:rect b="b" l="l" r="r" t="t"/>
              <a:pathLst>
                <a:path extrusionOk="0" h="1" w="13">
                  <a:moveTo>
                    <a:pt x="0" y="1"/>
                  </a:moveTo>
                  <a:lnTo>
                    <a:pt x="0" y="1"/>
                  </a:lnTo>
                  <a:cubicBezTo>
                    <a:pt x="12" y="1"/>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13"/>
            <p:cNvSpPr/>
            <p:nvPr/>
          </p:nvSpPr>
          <p:spPr>
            <a:xfrm>
              <a:off x="5449175" y="2393875"/>
              <a:ext cx="925" cy="25"/>
            </a:xfrm>
            <a:custGeom>
              <a:rect b="b" l="l" r="r" t="t"/>
              <a:pathLst>
                <a:path extrusionOk="0" h="1" w="37">
                  <a:moveTo>
                    <a:pt x="36" y="1"/>
                  </a:moveTo>
                  <a:lnTo>
                    <a:pt x="1" y="1"/>
                  </a:lnTo>
                  <a:cubicBezTo>
                    <a:pt x="13" y="1"/>
                    <a:pt x="25" y="1"/>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13"/>
            <p:cNvSpPr/>
            <p:nvPr/>
          </p:nvSpPr>
          <p:spPr>
            <a:xfrm>
              <a:off x="5331300" y="2278500"/>
              <a:ext cx="2825" cy="2000"/>
            </a:xfrm>
            <a:custGeom>
              <a:rect b="b" l="l" r="r" t="t"/>
              <a:pathLst>
                <a:path extrusionOk="0" h="80" w="113">
                  <a:moveTo>
                    <a:pt x="106" y="0"/>
                  </a:moveTo>
                  <a:cubicBezTo>
                    <a:pt x="93" y="0"/>
                    <a:pt x="52" y="40"/>
                    <a:pt x="41" y="40"/>
                  </a:cubicBezTo>
                  <a:cubicBezTo>
                    <a:pt x="36" y="40"/>
                    <a:pt x="37" y="32"/>
                    <a:pt x="48" y="8"/>
                  </a:cubicBezTo>
                  <a:lnTo>
                    <a:pt x="48" y="8"/>
                  </a:lnTo>
                  <a:cubicBezTo>
                    <a:pt x="25" y="32"/>
                    <a:pt x="13" y="55"/>
                    <a:pt x="1" y="67"/>
                  </a:cubicBezTo>
                  <a:lnTo>
                    <a:pt x="60" y="79"/>
                  </a:lnTo>
                  <a:cubicBezTo>
                    <a:pt x="72" y="64"/>
                    <a:pt x="72" y="60"/>
                    <a:pt x="68" y="60"/>
                  </a:cubicBezTo>
                  <a:cubicBezTo>
                    <a:pt x="63" y="60"/>
                    <a:pt x="49" y="68"/>
                    <a:pt x="41" y="68"/>
                  </a:cubicBezTo>
                  <a:cubicBezTo>
                    <a:pt x="36" y="68"/>
                    <a:pt x="33" y="65"/>
                    <a:pt x="37" y="55"/>
                  </a:cubicBezTo>
                  <a:cubicBezTo>
                    <a:pt x="60" y="32"/>
                    <a:pt x="84" y="44"/>
                    <a:pt x="108" y="20"/>
                  </a:cubicBezTo>
                  <a:cubicBezTo>
                    <a:pt x="113" y="5"/>
                    <a:pt x="111"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13"/>
            <p:cNvSpPr/>
            <p:nvPr/>
          </p:nvSpPr>
          <p:spPr>
            <a:xfrm>
              <a:off x="5471500" y="2255175"/>
              <a:ext cx="3300" cy="2700"/>
            </a:xfrm>
            <a:custGeom>
              <a:rect b="b" l="l" r="r" t="t"/>
              <a:pathLst>
                <a:path extrusionOk="0" h="108" w="132">
                  <a:moveTo>
                    <a:pt x="84" y="0"/>
                  </a:moveTo>
                  <a:cubicBezTo>
                    <a:pt x="36" y="12"/>
                    <a:pt x="84" y="84"/>
                    <a:pt x="1" y="84"/>
                  </a:cubicBezTo>
                  <a:cubicBezTo>
                    <a:pt x="13" y="96"/>
                    <a:pt x="36" y="96"/>
                    <a:pt x="48" y="107"/>
                  </a:cubicBezTo>
                  <a:cubicBezTo>
                    <a:pt x="36" y="72"/>
                    <a:pt x="72" y="60"/>
                    <a:pt x="108" y="48"/>
                  </a:cubicBezTo>
                  <a:lnTo>
                    <a:pt x="120" y="60"/>
                  </a:lnTo>
                  <a:cubicBezTo>
                    <a:pt x="120" y="36"/>
                    <a:pt x="132" y="36"/>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13"/>
            <p:cNvSpPr/>
            <p:nvPr/>
          </p:nvSpPr>
          <p:spPr>
            <a:xfrm>
              <a:off x="5472700" y="2257850"/>
              <a:ext cx="925" cy="925"/>
            </a:xfrm>
            <a:custGeom>
              <a:rect b="b" l="l" r="r" t="t"/>
              <a:pathLst>
                <a:path extrusionOk="0" h="37" w="37">
                  <a:moveTo>
                    <a:pt x="0" y="0"/>
                  </a:moveTo>
                  <a:cubicBezTo>
                    <a:pt x="0" y="12"/>
                    <a:pt x="0" y="12"/>
                    <a:pt x="0" y="12"/>
                  </a:cubicBezTo>
                  <a:cubicBezTo>
                    <a:pt x="0" y="12"/>
                    <a:pt x="0" y="24"/>
                    <a:pt x="12" y="24"/>
                  </a:cubicBezTo>
                  <a:cubicBezTo>
                    <a:pt x="24" y="24"/>
                    <a:pt x="24" y="36"/>
                    <a:pt x="36" y="36"/>
                  </a:cubicBezTo>
                  <a:cubicBezTo>
                    <a:pt x="24" y="24"/>
                    <a:pt x="12"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13"/>
            <p:cNvSpPr/>
            <p:nvPr/>
          </p:nvSpPr>
          <p:spPr>
            <a:xfrm>
              <a:off x="5354225" y="2265875"/>
              <a:ext cx="925" cy="325"/>
            </a:xfrm>
            <a:custGeom>
              <a:rect b="b" l="l" r="r" t="t"/>
              <a:pathLst>
                <a:path extrusionOk="0" h="13" w="37">
                  <a:moveTo>
                    <a:pt x="36" y="1"/>
                  </a:moveTo>
                  <a:cubicBezTo>
                    <a:pt x="13" y="1"/>
                    <a:pt x="1" y="1"/>
                    <a:pt x="1" y="13"/>
                  </a:cubicBezTo>
                  <a:cubicBezTo>
                    <a:pt x="13" y="1"/>
                    <a:pt x="24" y="1"/>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13"/>
            <p:cNvSpPr/>
            <p:nvPr/>
          </p:nvSpPr>
          <p:spPr>
            <a:xfrm>
              <a:off x="5517650" y="2368875"/>
              <a:ext cx="325" cy="1225"/>
            </a:xfrm>
            <a:custGeom>
              <a:rect b="b" l="l" r="r" t="t"/>
              <a:pathLst>
                <a:path extrusionOk="0" h="49" w="13">
                  <a:moveTo>
                    <a:pt x="12" y="0"/>
                  </a:moveTo>
                  <a:cubicBezTo>
                    <a:pt x="12" y="24"/>
                    <a:pt x="0" y="36"/>
                    <a:pt x="0" y="48"/>
                  </a:cubicBezTo>
                  <a:cubicBezTo>
                    <a:pt x="12" y="24"/>
                    <a:pt x="12" y="12"/>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13"/>
            <p:cNvSpPr/>
            <p:nvPr/>
          </p:nvSpPr>
          <p:spPr>
            <a:xfrm>
              <a:off x="5489950" y="2266175"/>
              <a:ext cx="1225" cy="1225"/>
            </a:xfrm>
            <a:custGeom>
              <a:rect b="b" l="l" r="r" t="t"/>
              <a:pathLst>
                <a:path extrusionOk="0" h="49" w="49">
                  <a:moveTo>
                    <a:pt x="1" y="1"/>
                  </a:moveTo>
                  <a:lnTo>
                    <a:pt x="1" y="1"/>
                  </a:lnTo>
                  <a:cubicBezTo>
                    <a:pt x="13" y="13"/>
                    <a:pt x="13" y="25"/>
                    <a:pt x="25" y="37"/>
                  </a:cubicBezTo>
                  <a:cubicBezTo>
                    <a:pt x="37" y="37"/>
                    <a:pt x="37" y="37"/>
                    <a:pt x="49" y="48"/>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13"/>
            <p:cNvSpPr/>
            <p:nvPr/>
          </p:nvSpPr>
          <p:spPr>
            <a:xfrm>
              <a:off x="5429525" y="2259550"/>
              <a:ext cx="2925" cy="825"/>
            </a:xfrm>
            <a:custGeom>
              <a:rect b="b" l="l" r="r" t="t"/>
              <a:pathLst>
                <a:path extrusionOk="0" h="33" w="117">
                  <a:moveTo>
                    <a:pt x="109" y="0"/>
                  </a:moveTo>
                  <a:cubicBezTo>
                    <a:pt x="101" y="0"/>
                    <a:pt x="83" y="10"/>
                    <a:pt x="62" y="10"/>
                  </a:cubicBezTo>
                  <a:cubicBezTo>
                    <a:pt x="54" y="10"/>
                    <a:pt x="45" y="8"/>
                    <a:pt x="37" y="4"/>
                  </a:cubicBezTo>
                  <a:lnTo>
                    <a:pt x="1" y="28"/>
                  </a:lnTo>
                  <a:cubicBezTo>
                    <a:pt x="13" y="32"/>
                    <a:pt x="25" y="33"/>
                    <a:pt x="37" y="33"/>
                  </a:cubicBezTo>
                  <a:cubicBezTo>
                    <a:pt x="60" y="33"/>
                    <a:pt x="84" y="28"/>
                    <a:pt x="108" y="28"/>
                  </a:cubicBezTo>
                  <a:cubicBezTo>
                    <a:pt x="117" y="6"/>
                    <a:pt x="116" y="0"/>
                    <a:pt x="1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13"/>
            <p:cNvSpPr/>
            <p:nvPr/>
          </p:nvSpPr>
          <p:spPr>
            <a:xfrm>
              <a:off x="5331300" y="2280175"/>
              <a:ext cx="25" cy="25"/>
            </a:xfrm>
            <a:custGeom>
              <a:rect b="b" l="l" r="r" t="t"/>
              <a:pathLst>
                <a:path extrusionOk="0" h="1" w="1">
                  <a:moveTo>
                    <a:pt x="1" y="0"/>
                  </a:moveTo>
                  <a:cubicBezTo>
                    <a:pt x="1" y="0"/>
                    <a:pt x="1" y="0"/>
                    <a:pt x="1" y="0"/>
                  </a:cubicBezTo>
                  <a:cubicBezTo>
                    <a:pt x="1"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13"/>
            <p:cNvSpPr/>
            <p:nvPr/>
          </p:nvSpPr>
          <p:spPr>
            <a:xfrm>
              <a:off x="5478950" y="2261375"/>
              <a:ext cx="3900" cy="2450"/>
            </a:xfrm>
            <a:custGeom>
              <a:rect b="b" l="l" r="r" t="t"/>
              <a:pathLst>
                <a:path extrusionOk="0" h="98" w="156">
                  <a:moveTo>
                    <a:pt x="9" y="1"/>
                  </a:moveTo>
                  <a:cubicBezTo>
                    <a:pt x="6" y="1"/>
                    <a:pt x="3" y="1"/>
                    <a:pt x="0" y="2"/>
                  </a:cubicBezTo>
                  <a:cubicBezTo>
                    <a:pt x="60" y="38"/>
                    <a:pt x="108" y="62"/>
                    <a:pt x="155" y="98"/>
                  </a:cubicBezTo>
                  <a:lnTo>
                    <a:pt x="119" y="62"/>
                  </a:lnTo>
                  <a:cubicBezTo>
                    <a:pt x="86" y="62"/>
                    <a:pt x="43"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13"/>
            <p:cNvSpPr/>
            <p:nvPr/>
          </p:nvSpPr>
          <p:spPr>
            <a:xfrm>
              <a:off x="5389350" y="2321850"/>
              <a:ext cx="2100" cy="6275"/>
            </a:xfrm>
            <a:custGeom>
              <a:rect b="b" l="l" r="r" t="t"/>
              <a:pathLst>
                <a:path extrusionOk="0" h="251" w="84">
                  <a:moveTo>
                    <a:pt x="1" y="0"/>
                  </a:moveTo>
                  <a:lnTo>
                    <a:pt x="1" y="0"/>
                  </a:lnTo>
                  <a:cubicBezTo>
                    <a:pt x="24" y="84"/>
                    <a:pt x="1" y="131"/>
                    <a:pt x="12" y="250"/>
                  </a:cubicBezTo>
                  <a:lnTo>
                    <a:pt x="48" y="155"/>
                  </a:lnTo>
                  <a:lnTo>
                    <a:pt x="60" y="179"/>
                  </a:lnTo>
                  <a:cubicBezTo>
                    <a:pt x="60" y="167"/>
                    <a:pt x="72" y="143"/>
                    <a:pt x="84" y="131"/>
                  </a:cubicBezTo>
                  <a:cubicBezTo>
                    <a:pt x="72" y="36"/>
                    <a:pt x="36" y="2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13"/>
            <p:cNvSpPr/>
            <p:nvPr/>
          </p:nvSpPr>
          <p:spPr>
            <a:xfrm>
              <a:off x="5383700" y="2326600"/>
              <a:ext cx="925" cy="1525"/>
            </a:xfrm>
            <a:custGeom>
              <a:rect b="b" l="l" r="r" t="t"/>
              <a:pathLst>
                <a:path extrusionOk="0" h="61" w="37">
                  <a:moveTo>
                    <a:pt x="36" y="1"/>
                  </a:moveTo>
                  <a:cubicBezTo>
                    <a:pt x="24" y="13"/>
                    <a:pt x="0" y="36"/>
                    <a:pt x="0" y="48"/>
                  </a:cubicBezTo>
                  <a:lnTo>
                    <a:pt x="24" y="60"/>
                  </a:lnTo>
                  <a:lnTo>
                    <a:pt x="3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13"/>
            <p:cNvSpPr/>
            <p:nvPr/>
          </p:nvSpPr>
          <p:spPr>
            <a:xfrm>
              <a:off x="5385825" y="2354525"/>
              <a:ext cx="1175" cy="2775"/>
            </a:xfrm>
            <a:custGeom>
              <a:rect b="b" l="l" r="r" t="t"/>
              <a:pathLst>
                <a:path extrusionOk="0" h="111" w="47">
                  <a:moveTo>
                    <a:pt x="26" y="0"/>
                  </a:moveTo>
                  <a:cubicBezTo>
                    <a:pt x="1" y="0"/>
                    <a:pt x="14" y="110"/>
                    <a:pt x="46" y="110"/>
                  </a:cubicBezTo>
                  <a:lnTo>
                    <a:pt x="34" y="3"/>
                  </a:lnTo>
                  <a:cubicBezTo>
                    <a:pt x="31" y="1"/>
                    <a:pt x="29" y="0"/>
                    <a:pt x="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13"/>
            <p:cNvSpPr/>
            <p:nvPr/>
          </p:nvSpPr>
          <p:spPr>
            <a:xfrm>
              <a:off x="5392025" y="2343575"/>
              <a:ext cx="1225" cy="2400"/>
            </a:xfrm>
            <a:custGeom>
              <a:rect b="b" l="l" r="r" t="t"/>
              <a:pathLst>
                <a:path extrusionOk="0" h="96" w="49">
                  <a:moveTo>
                    <a:pt x="13" y="0"/>
                  </a:moveTo>
                  <a:lnTo>
                    <a:pt x="13" y="0"/>
                  </a:lnTo>
                  <a:cubicBezTo>
                    <a:pt x="1" y="36"/>
                    <a:pt x="13" y="96"/>
                    <a:pt x="36" y="96"/>
                  </a:cubicBezTo>
                  <a:cubicBezTo>
                    <a:pt x="13" y="48"/>
                    <a:pt x="48" y="84"/>
                    <a:pt x="36" y="36"/>
                  </a:cubicBez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13"/>
            <p:cNvSpPr/>
            <p:nvPr/>
          </p:nvSpPr>
          <p:spPr>
            <a:xfrm>
              <a:off x="5389650" y="2363500"/>
              <a:ext cx="1800" cy="2425"/>
            </a:xfrm>
            <a:custGeom>
              <a:rect b="b" l="l" r="r" t="t"/>
              <a:pathLst>
                <a:path extrusionOk="0" h="97" w="72">
                  <a:moveTo>
                    <a:pt x="7" y="0"/>
                  </a:moveTo>
                  <a:cubicBezTo>
                    <a:pt x="5" y="0"/>
                    <a:pt x="3" y="0"/>
                    <a:pt x="0" y="1"/>
                  </a:cubicBezTo>
                  <a:cubicBezTo>
                    <a:pt x="48" y="13"/>
                    <a:pt x="24" y="96"/>
                    <a:pt x="72" y="96"/>
                  </a:cubicBezTo>
                  <a:cubicBezTo>
                    <a:pt x="49" y="85"/>
                    <a:pt x="38" y="0"/>
                    <a:pt x="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13"/>
            <p:cNvSpPr/>
            <p:nvPr/>
          </p:nvSpPr>
          <p:spPr>
            <a:xfrm>
              <a:off x="5397100" y="2354575"/>
              <a:ext cx="1750" cy="3000"/>
            </a:xfrm>
            <a:custGeom>
              <a:rect b="b" l="l" r="r" t="t"/>
              <a:pathLst>
                <a:path extrusionOk="0" h="120" w="70">
                  <a:moveTo>
                    <a:pt x="0" y="1"/>
                  </a:moveTo>
                  <a:cubicBezTo>
                    <a:pt x="2" y="4"/>
                    <a:pt x="3" y="7"/>
                    <a:pt x="5" y="10"/>
                  </a:cubicBezTo>
                  <a:lnTo>
                    <a:pt x="5" y="10"/>
                  </a:lnTo>
                  <a:cubicBezTo>
                    <a:pt x="4" y="7"/>
                    <a:pt x="2" y="4"/>
                    <a:pt x="0" y="1"/>
                  </a:cubicBezTo>
                  <a:close/>
                  <a:moveTo>
                    <a:pt x="5" y="10"/>
                  </a:moveTo>
                  <a:cubicBezTo>
                    <a:pt x="22" y="49"/>
                    <a:pt x="15" y="120"/>
                    <a:pt x="48" y="120"/>
                  </a:cubicBezTo>
                  <a:cubicBezTo>
                    <a:pt x="70" y="87"/>
                    <a:pt x="30" y="53"/>
                    <a:pt x="5" y="1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13"/>
            <p:cNvSpPr/>
            <p:nvPr/>
          </p:nvSpPr>
          <p:spPr>
            <a:xfrm>
              <a:off x="5395900" y="2369775"/>
              <a:ext cx="3450" cy="4525"/>
            </a:xfrm>
            <a:custGeom>
              <a:rect b="b" l="l" r="r" t="t"/>
              <a:pathLst>
                <a:path extrusionOk="0" h="181" w="138">
                  <a:moveTo>
                    <a:pt x="103" y="92"/>
                  </a:moveTo>
                  <a:cubicBezTo>
                    <a:pt x="104" y="93"/>
                    <a:pt x="106" y="94"/>
                    <a:pt x="108" y="95"/>
                  </a:cubicBezTo>
                  <a:cubicBezTo>
                    <a:pt x="106" y="94"/>
                    <a:pt x="105" y="93"/>
                    <a:pt x="103" y="92"/>
                  </a:cubicBezTo>
                  <a:close/>
                  <a:moveTo>
                    <a:pt x="1" y="0"/>
                  </a:moveTo>
                  <a:lnTo>
                    <a:pt x="1" y="0"/>
                  </a:lnTo>
                  <a:cubicBezTo>
                    <a:pt x="12" y="60"/>
                    <a:pt x="60" y="143"/>
                    <a:pt x="24" y="155"/>
                  </a:cubicBezTo>
                  <a:cubicBezTo>
                    <a:pt x="50" y="168"/>
                    <a:pt x="82" y="180"/>
                    <a:pt x="105" y="180"/>
                  </a:cubicBezTo>
                  <a:cubicBezTo>
                    <a:pt x="125" y="180"/>
                    <a:pt x="137" y="171"/>
                    <a:pt x="131" y="143"/>
                  </a:cubicBezTo>
                  <a:lnTo>
                    <a:pt x="131" y="143"/>
                  </a:lnTo>
                  <a:cubicBezTo>
                    <a:pt x="127" y="145"/>
                    <a:pt x="122" y="145"/>
                    <a:pt x="119" y="145"/>
                  </a:cubicBezTo>
                  <a:cubicBezTo>
                    <a:pt x="92" y="145"/>
                    <a:pt x="81" y="113"/>
                    <a:pt x="60" y="72"/>
                  </a:cubicBezTo>
                  <a:lnTo>
                    <a:pt x="60" y="72"/>
                  </a:lnTo>
                  <a:cubicBezTo>
                    <a:pt x="71" y="82"/>
                    <a:pt x="90" y="83"/>
                    <a:pt x="103" y="92"/>
                  </a:cubicBezTo>
                  <a:lnTo>
                    <a:pt x="103" y="92"/>
                  </a:lnTo>
                  <a:cubicBezTo>
                    <a:pt x="48" y="48"/>
                    <a:pt x="47" y="4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13"/>
            <p:cNvSpPr/>
            <p:nvPr/>
          </p:nvSpPr>
          <p:spPr>
            <a:xfrm>
              <a:off x="5397975" y="2357275"/>
              <a:ext cx="1825" cy="3300"/>
            </a:xfrm>
            <a:custGeom>
              <a:rect b="b" l="l" r="r" t="t"/>
              <a:pathLst>
                <a:path extrusionOk="0" h="132" w="73">
                  <a:moveTo>
                    <a:pt x="48" y="0"/>
                  </a:moveTo>
                  <a:cubicBezTo>
                    <a:pt x="37" y="12"/>
                    <a:pt x="13" y="47"/>
                    <a:pt x="47" y="105"/>
                  </a:cubicBezTo>
                  <a:lnTo>
                    <a:pt x="47" y="105"/>
                  </a:lnTo>
                  <a:cubicBezTo>
                    <a:pt x="47" y="105"/>
                    <a:pt x="46" y="105"/>
                    <a:pt x="45" y="105"/>
                  </a:cubicBezTo>
                  <a:cubicBezTo>
                    <a:pt x="44" y="105"/>
                    <a:pt x="43" y="105"/>
                    <a:pt x="42" y="106"/>
                  </a:cubicBezTo>
                  <a:lnTo>
                    <a:pt x="42" y="106"/>
                  </a:lnTo>
                  <a:lnTo>
                    <a:pt x="1" y="95"/>
                  </a:lnTo>
                  <a:lnTo>
                    <a:pt x="1" y="95"/>
                  </a:lnTo>
                  <a:cubicBezTo>
                    <a:pt x="4" y="115"/>
                    <a:pt x="8" y="121"/>
                    <a:pt x="13" y="121"/>
                  </a:cubicBezTo>
                  <a:cubicBezTo>
                    <a:pt x="21" y="121"/>
                    <a:pt x="30" y="108"/>
                    <a:pt x="42" y="106"/>
                  </a:cubicBezTo>
                  <a:lnTo>
                    <a:pt x="42" y="106"/>
                  </a:lnTo>
                  <a:lnTo>
                    <a:pt x="48" y="107"/>
                  </a:lnTo>
                  <a:cubicBezTo>
                    <a:pt x="48" y="107"/>
                    <a:pt x="48" y="106"/>
                    <a:pt x="47" y="105"/>
                  </a:cubicBezTo>
                  <a:lnTo>
                    <a:pt x="47" y="105"/>
                  </a:lnTo>
                  <a:cubicBezTo>
                    <a:pt x="55" y="106"/>
                    <a:pt x="63" y="113"/>
                    <a:pt x="72" y="131"/>
                  </a:cubicBezTo>
                  <a:cubicBezTo>
                    <a:pt x="60" y="83"/>
                    <a:pt x="72" y="48"/>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13"/>
            <p:cNvSpPr/>
            <p:nvPr/>
          </p:nvSpPr>
          <p:spPr>
            <a:xfrm>
              <a:off x="5397400" y="2376025"/>
              <a:ext cx="4775" cy="4175"/>
            </a:xfrm>
            <a:custGeom>
              <a:rect b="b" l="l" r="r" t="t"/>
              <a:pathLst>
                <a:path extrusionOk="0" h="167" w="191">
                  <a:moveTo>
                    <a:pt x="0" y="0"/>
                  </a:moveTo>
                  <a:lnTo>
                    <a:pt x="0" y="0"/>
                  </a:lnTo>
                  <a:cubicBezTo>
                    <a:pt x="48" y="72"/>
                    <a:pt x="143" y="143"/>
                    <a:pt x="191" y="167"/>
                  </a:cubicBezTo>
                  <a:lnTo>
                    <a:pt x="179" y="131"/>
                  </a:lnTo>
                  <a:cubicBezTo>
                    <a:pt x="107" y="95"/>
                    <a:pt x="60"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13"/>
            <p:cNvSpPr/>
            <p:nvPr/>
          </p:nvSpPr>
          <p:spPr>
            <a:xfrm>
              <a:off x="5400075" y="2364400"/>
              <a:ext cx="2400" cy="1825"/>
            </a:xfrm>
            <a:custGeom>
              <a:rect b="b" l="l" r="r" t="t"/>
              <a:pathLst>
                <a:path extrusionOk="0" h="73" w="96">
                  <a:moveTo>
                    <a:pt x="24" y="1"/>
                  </a:moveTo>
                  <a:lnTo>
                    <a:pt x="24" y="1"/>
                  </a:lnTo>
                  <a:cubicBezTo>
                    <a:pt x="72" y="60"/>
                    <a:pt x="0" y="25"/>
                    <a:pt x="48" y="72"/>
                  </a:cubicBezTo>
                  <a:lnTo>
                    <a:pt x="95" y="60"/>
                  </a:lnTo>
                  <a:cubicBezTo>
                    <a:pt x="85" y="42"/>
                    <a:pt x="79" y="36"/>
                    <a:pt x="76" y="36"/>
                  </a:cubicBezTo>
                  <a:cubicBezTo>
                    <a:pt x="71" y="36"/>
                    <a:pt x="75" y="62"/>
                    <a:pt x="65" y="62"/>
                  </a:cubicBezTo>
                  <a:cubicBezTo>
                    <a:pt x="63" y="62"/>
                    <a:pt x="62" y="61"/>
                    <a:pt x="60" y="60"/>
                  </a:cubicBezTo>
                  <a:cubicBezTo>
                    <a:pt x="48" y="37"/>
                    <a:pt x="48" y="13"/>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13"/>
            <p:cNvSpPr/>
            <p:nvPr/>
          </p:nvSpPr>
          <p:spPr>
            <a:xfrm>
              <a:off x="5405425" y="2368450"/>
              <a:ext cx="1800" cy="2825"/>
            </a:xfrm>
            <a:custGeom>
              <a:rect b="b" l="l" r="r" t="t"/>
              <a:pathLst>
                <a:path extrusionOk="0" h="113" w="72">
                  <a:moveTo>
                    <a:pt x="32" y="1"/>
                  </a:moveTo>
                  <a:cubicBezTo>
                    <a:pt x="15" y="1"/>
                    <a:pt x="26" y="45"/>
                    <a:pt x="1" y="53"/>
                  </a:cubicBezTo>
                  <a:cubicBezTo>
                    <a:pt x="24" y="77"/>
                    <a:pt x="36" y="89"/>
                    <a:pt x="60" y="113"/>
                  </a:cubicBezTo>
                  <a:cubicBezTo>
                    <a:pt x="60" y="77"/>
                    <a:pt x="60" y="53"/>
                    <a:pt x="72" y="29"/>
                  </a:cubicBezTo>
                  <a:cubicBezTo>
                    <a:pt x="51" y="8"/>
                    <a:pt x="39" y="1"/>
                    <a:pt x="3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13"/>
            <p:cNvSpPr/>
            <p:nvPr/>
          </p:nvSpPr>
          <p:spPr>
            <a:xfrm>
              <a:off x="5406325" y="2372450"/>
              <a:ext cx="3300" cy="1500"/>
            </a:xfrm>
            <a:custGeom>
              <a:rect b="b" l="l" r="r" t="t"/>
              <a:pathLst>
                <a:path extrusionOk="0" h="60" w="132">
                  <a:moveTo>
                    <a:pt x="0" y="0"/>
                  </a:moveTo>
                  <a:lnTo>
                    <a:pt x="0" y="12"/>
                  </a:lnTo>
                  <a:cubicBezTo>
                    <a:pt x="48" y="24"/>
                    <a:pt x="84" y="36"/>
                    <a:pt x="131" y="60"/>
                  </a:cubicBezTo>
                  <a:cubicBezTo>
                    <a:pt x="60" y="24"/>
                    <a:pt x="60"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13"/>
            <p:cNvSpPr/>
            <p:nvPr/>
          </p:nvSpPr>
          <p:spPr>
            <a:xfrm>
              <a:off x="5434750" y="2399200"/>
              <a:ext cx="1500" cy="1275"/>
            </a:xfrm>
            <a:custGeom>
              <a:rect b="b" l="l" r="r" t="t"/>
              <a:pathLst>
                <a:path extrusionOk="0" h="51" w="60">
                  <a:moveTo>
                    <a:pt x="16" y="1"/>
                  </a:moveTo>
                  <a:cubicBezTo>
                    <a:pt x="12" y="1"/>
                    <a:pt x="12" y="4"/>
                    <a:pt x="18" y="14"/>
                  </a:cubicBezTo>
                  <a:cubicBezTo>
                    <a:pt x="1" y="23"/>
                    <a:pt x="48" y="51"/>
                    <a:pt x="55" y="51"/>
                  </a:cubicBezTo>
                  <a:cubicBezTo>
                    <a:pt x="57" y="51"/>
                    <a:pt x="55" y="47"/>
                    <a:pt x="42" y="38"/>
                  </a:cubicBezTo>
                  <a:cubicBezTo>
                    <a:pt x="59" y="29"/>
                    <a:pt x="25" y="1"/>
                    <a:pt x="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13"/>
            <p:cNvSpPr/>
            <p:nvPr/>
          </p:nvSpPr>
          <p:spPr>
            <a:xfrm>
              <a:off x="5431625" y="2387875"/>
              <a:ext cx="4775" cy="1275"/>
            </a:xfrm>
            <a:custGeom>
              <a:rect b="b" l="l" r="r" t="t"/>
              <a:pathLst>
                <a:path extrusionOk="0" h="51" w="191">
                  <a:moveTo>
                    <a:pt x="13" y="1"/>
                  </a:moveTo>
                  <a:cubicBezTo>
                    <a:pt x="5" y="1"/>
                    <a:pt x="0" y="4"/>
                    <a:pt x="0" y="14"/>
                  </a:cubicBezTo>
                  <a:cubicBezTo>
                    <a:pt x="24" y="38"/>
                    <a:pt x="143" y="50"/>
                    <a:pt x="191" y="50"/>
                  </a:cubicBezTo>
                  <a:cubicBezTo>
                    <a:pt x="155" y="50"/>
                    <a:pt x="107" y="26"/>
                    <a:pt x="72" y="14"/>
                  </a:cubicBezTo>
                  <a:cubicBezTo>
                    <a:pt x="44" y="7"/>
                    <a:pt x="25"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13"/>
            <p:cNvSpPr/>
            <p:nvPr/>
          </p:nvSpPr>
          <p:spPr>
            <a:xfrm>
              <a:off x="5482525" y="2381375"/>
              <a:ext cx="2700" cy="2700"/>
            </a:xfrm>
            <a:custGeom>
              <a:rect b="b" l="l" r="r" t="t"/>
              <a:pathLst>
                <a:path extrusionOk="0" h="108" w="108">
                  <a:moveTo>
                    <a:pt x="107" y="0"/>
                  </a:moveTo>
                  <a:cubicBezTo>
                    <a:pt x="95" y="12"/>
                    <a:pt x="60" y="12"/>
                    <a:pt x="72" y="36"/>
                  </a:cubicBezTo>
                  <a:cubicBezTo>
                    <a:pt x="48" y="36"/>
                    <a:pt x="0" y="84"/>
                    <a:pt x="0" y="108"/>
                  </a:cubicBezTo>
                  <a:cubicBezTo>
                    <a:pt x="36" y="72"/>
                    <a:pt x="72" y="48"/>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13"/>
            <p:cNvSpPr/>
            <p:nvPr/>
          </p:nvSpPr>
          <p:spPr>
            <a:xfrm>
              <a:off x="5492650" y="2375725"/>
              <a:ext cx="1800" cy="1500"/>
            </a:xfrm>
            <a:custGeom>
              <a:rect b="b" l="l" r="r" t="t"/>
              <a:pathLst>
                <a:path extrusionOk="0" h="60" w="72">
                  <a:moveTo>
                    <a:pt x="48" y="0"/>
                  </a:moveTo>
                  <a:cubicBezTo>
                    <a:pt x="36" y="36"/>
                    <a:pt x="0" y="48"/>
                    <a:pt x="24" y="60"/>
                  </a:cubicBezTo>
                  <a:cubicBezTo>
                    <a:pt x="48" y="60"/>
                    <a:pt x="71" y="0"/>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13"/>
            <p:cNvSpPr/>
            <p:nvPr/>
          </p:nvSpPr>
          <p:spPr>
            <a:xfrm>
              <a:off x="5522400" y="2297600"/>
              <a:ext cx="1525" cy="1650"/>
            </a:xfrm>
            <a:custGeom>
              <a:rect b="b" l="l" r="r" t="t"/>
              <a:pathLst>
                <a:path extrusionOk="0" h="66" w="61">
                  <a:moveTo>
                    <a:pt x="21" y="1"/>
                  </a:moveTo>
                  <a:cubicBezTo>
                    <a:pt x="15" y="1"/>
                    <a:pt x="8" y="6"/>
                    <a:pt x="1" y="18"/>
                  </a:cubicBezTo>
                  <a:cubicBezTo>
                    <a:pt x="24" y="65"/>
                    <a:pt x="24" y="30"/>
                    <a:pt x="60" y="65"/>
                  </a:cubicBezTo>
                  <a:cubicBezTo>
                    <a:pt x="44" y="25"/>
                    <a:pt x="33"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13"/>
            <p:cNvSpPr/>
            <p:nvPr/>
          </p:nvSpPr>
          <p:spPr>
            <a:xfrm>
              <a:off x="5521500" y="2295050"/>
              <a:ext cx="325" cy="1525"/>
            </a:xfrm>
            <a:custGeom>
              <a:rect b="b" l="l" r="r" t="t"/>
              <a:pathLst>
                <a:path extrusionOk="0" h="61" w="13">
                  <a:moveTo>
                    <a:pt x="13" y="1"/>
                  </a:moveTo>
                  <a:lnTo>
                    <a:pt x="1" y="60"/>
                  </a:lnTo>
                  <a:lnTo>
                    <a:pt x="13" y="36"/>
                  </a:ln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13"/>
            <p:cNvSpPr/>
            <p:nvPr/>
          </p:nvSpPr>
          <p:spPr>
            <a:xfrm>
              <a:off x="5517650" y="2287500"/>
              <a:ext cx="600" cy="425"/>
            </a:xfrm>
            <a:custGeom>
              <a:rect b="b" l="l" r="r" t="t"/>
              <a:pathLst>
                <a:path extrusionOk="0" h="17" w="24">
                  <a:moveTo>
                    <a:pt x="3" y="0"/>
                  </a:moveTo>
                  <a:cubicBezTo>
                    <a:pt x="1" y="0"/>
                    <a:pt x="0" y="2"/>
                    <a:pt x="0" y="5"/>
                  </a:cubicBezTo>
                  <a:cubicBezTo>
                    <a:pt x="12" y="5"/>
                    <a:pt x="12" y="17"/>
                    <a:pt x="24" y="17"/>
                  </a:cubicBezTo>
                  <a:cubicBezTo>
                    <a:pt x="16" y="9"/>
                    <a:pt x="7"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13"/>
            <p:cNvSpPr/>
            <p:nvPr/>
          </p:nvSpPr>
          <p:spPr>
            <a:xfrm>
              <a:off x="5518525" y="2288225"/>
              <a:ext cx="625" cy="600"/>
            </a:xfrm>
            <a:custGeom>
              <a:rect b="b" l="l" r="r" t="t"/>
              <a:pathLst>
                <a:path extrusionOk="0" h="24" w="25">
                  <a:moveTo>
                    <a:pt x="1" y="0"/>
                  </a:moveTo>
                  <a:cubicBezTo>
                    <a:pt x="1" y="12"/>
                    <a:pt x="13" y="12"/>
                    <a:pt x="1" y="24"/>
                  </a:cubicBezTo>
                  <a:lnTo>
                    <a:pt x="25" y="24"/>
                  </a:lnTo>
                  <a:cubicBezTo>
                    <a:pt x="13" y="12"/>
                    <a:pt x="1"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13"/>
            <p:cNvSpPr/>
            <p:nvPr/>
          </p:nvSpPr>
          <p:spPr>
            <a:xfrm>
              <a:off x="5516150" y="2285225"/>
              <a:ext cx="1525" cy="2375"/>
            </a:xfrm>
            <a:custGeom>
              <a:rect b="b" l="l" r="r" t="t"/>
              <a:pathLst>
                <a:path extrusionOk="0" h="95" w="61">
                  <a:moveTo>
                    <a:pt x="1" y="1"/>
                  </a:moveTo>
                  <a:lnTo>
                    <a:pt x="1" y="84"/>
                  </a:lnTo>
                  <a:cubicBezTo>
                    <a:pt x="10" y="92"/>
                    <a:pt x="16" y="95"/>
                    <a:pt x="19" y="95"/>
                  </a:cubicBezTo>
                  <a:cubicBezTo>
                    <a:pt x="35" y="95"/>
                    <a:pt x="3" y="30"/>
                    <a:pt x="36" y="30"/>
                  </a:cubicBezTo>
                  <a:cubicBezTo>
                    <a:pt x="42" y="30"/>
                    <a:pt x="50" y="32"/>
                    <a:pt x="60" y="37"/>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13"/>
            <p:cNvSpPr/>
            <p:nvPr/>
          </p:nvSpPr>
          <p:spPr>
            <a:xfrm>
              <a:off x="5509300" y="2280475"/>
              <a:ext cx="2125" cy="2100"/>
            </a:xfrm>
            <a:custGeom>
              <a:rect b="b" l="l" r="r" t="t"/>
              <a:pathLst>
                <a:path extrusionOk="0" h="84" w="85">
                  <a:moveTo>
                    <a:pt x="1" y="0"/>
                  </a:moveTo>
                  <a:lnTo>
                    <a:pt x="1" y="0"/>
                  </a:lnTo>
                  <a:cubicBezTo>
                    <a:pt x="25" y="24"/>
                    <a:pt x="13" y="84"/>
                    <a:pt x="60" y="84"/>
                  </a:cubicBezTo>
                  <a:cubicBezTo>
                    <a:pt x="84" y="84"/>
                    <a:pt x="37"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13"/>
            <p:cNvSpPr/>
            <p:nvPr/>
          </p:nvSpPr>
          <p:spPr>
            <a:xfrm>
              <a:off x="5494075" y="2263725"/>
              <a:ext cx="2150" cy="1600"/>
            </a:xfrm>
            <a:custGeom>
              <a:rect b="b" l="l" r="r" t="t"/>
              <a:pathLst>
                <a:path extrusionOk="0" h="64" w="86">
                  <a:moveTo>
                    <a:pt x="49" y="1"/>
                  </a:moveTo>
                  <a:cubicBezTo>
                    <a:pt x="22" y="1"/>
                    <a:pt x="0" y="22"/>
                    <a:pt x="39" y="50"/>
                  </a:cubicBezTo>
                  <a:lnTo>
                    <a:pt x="39" y="50"/>
                  </a:lnTo>
                  <a:cubicBezTo>
                    <a:pt x="46" y="39"/>
                    <a:pt x="36" y="4"/>
                    <a:pt x="57" y="4"/>
                  </a:cubicBezTo>
                  <a:cubicBezTo>
                    <a:pt x="63" y="4"/>
                    <a:pt x="72" y="7"/>
                    <a:pt x="86" y="15"/>
                  </a:cubicBezTo>
                  <a:cubicBezTo>
                    <a:pt x="76" y="5"/>
                    <a:pt x="62" y="1"/>
                    <a:pt x="49" y="1"/>
                  </a:cubicBezTo>
                  <a:close/>
                  <a:moveTo>
                    <a:pt x="39" y="50"/>
                  </a:moveTo>
                  <a:cubicBezTo>
                    <a:pt x="39" y="50"/>
                    <a:pt x="39" y="51"/>
                    <a:pt x="38" y="51"/>
                  </a:cubicBezTo>
                  <a:lnTo>
                    <a:pt x="62" y="63"/>
                  </a:lnTo>
                  <a:cubicBezTo>
                    <a:pt x="53" y="59"/>
                    <a:pt x="45" y="54"/>
                    <a:pt x="39" y="5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13"/>
            <p:cNvSpPr/>
            <p:nvPr/>
          </p:nvSpPr>
          <p:spPr>
            <a:xfrm>
              <a:off x="5478950" y="2256950"/>
              <a:ext cx="2400" cy="1050"/>
            </a:xfrm>
            <a:custGeom>
              <a:rect b="b" l="l" r="r" t="t"/>
              <a:pathLst>
                <a:path extrusionOk="0" h="42" w="96">
                  <a:moveTo>
                    <a:pt x="0" y="1"/>
                  </a:moveTo>
                  <a:lnTo>
                    <a:pt x="12" y="25"/>
                  </a:lnTo>
                  <a:cubicBezTo>
                    <a:pt x="38" y="33"/>
                    <a:pt x="69" y="41"/>
                    <a:pt x="85" y="41"/>
                  </a:cubicBezTo>
                  <a:cubicBezTo>
                    <a:pt x="92" y="41"/>
                    <a:pt x="96" y="40"/>
                    <a:pt x="96" y="36"/>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13"/>
            <p:cNvSpPr/>
            <p:nvPr/>
          </p:nvSpPr>
          <p:spPr>
            <a:xfrm>
              <a:off x="5477750" y="2261725"/>
              <a:ext cx="3000" cy="2100"/>
            </a:xfrm>
            <a:custGeom>
              <a:rect b="b" l="l" r="r" t="t"/>
              <a:pathLst>
                <a:path extrusionOk="0" h="84" w="120">
                  <a:moveTo>
                    <a:pt x="1" y="0"/>
                  </a:moveTo>
                  <a:cubicBezTo>
                    <a:pt x="1" y="60"/>
                    <a:pt x="72" y="36"/>
                    <a:pt x="120" y="84"/>
                  </a:cubicBezTo>
                  <a:cubicBezTo>
                    <a:pt x="72" y="36"/>
                    <a:pt x="72" y="3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13"/>
            <p:cNvSpPr/>
            <p:nvPr/>
          </p:nvSpPr>
          <p:spPr>
            <a:xfrm>
              <a:off x="5477450" y="2254500"/>
              <a:ext cx="2350" cy="1300"/>
            </a:xfrm>
            <a:custGeom>
              <a:rect b="b" l="l" r="r" t="t"/>
              <a:pathLst>
                <a:path extrusionOk="0" h="52" w="94">
                  <a:moveTo>
                    <a:pt x="17" y="0"/>
                  </a:moveTo>
                  <a:cubicBezTo>
                    <a:pt x="11" y="0"/>
                    <a:pt x="5" y="1"/>
                    <a:pt x="1" y="3"/>
                  </a:cubicBezTo>
                  <a:cubicBezTo>
                    <a:pt x="37" y="3"/>
                    <a:pt x="72" y="27"/>
                    <a:pt x="84" y="51"/>
                  </a:cubicBezTo>
                  <a:cubicBezTo>
                    <a:pt x="94" y="22"/>
                    <a:pt x="47" y="0"/>
                    <a:pt x="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13"/>
            <p:cNvSpPr/>
            <p:nvPr/>
          </p:nvSpPr>
          <p:spPr>
            <a:xfrm>
              <a:off x="5468825" y="2250925"/>
              <a:ext cx="8350" cy="3675"/>
            </a:xfrm>
            <a:custGeom>
              <a:rect b="b" l="l" r="r" t="t"/>
              <a:pathLst>
                <a:path extrusionOk="0" h="147" w="334">
                  <a:moveTo>
                    <a:pt x="39" y="1"/>
                  </a:moveTo>
                  <a:cubicBezTo>
                    <a:pt x="29" y="1"/>
                    <a:pt x="21" y="2"/>
                    <a:pt x="12" y="4"/>
                  </a:cubicBezTo>
                  <a:cubicBezTo>
                    <a:pt x="24" y="27"/>
                    <a:pt x="36" y="87"/>
                    <a:pt x="1" y="99"/>
                  </a:cubicBezTo>
                  <a:cubicBezTo>
                    <a:pt x="21" y="103"/>
                    <a:pt x="41" y="105"/>
                    <a:pt x="60" y="105"/>
                  </a:cubicBezTo>
                  <a:cubicBezTo>
                    <a:pt x="94" y="105"/>
                    <a:pt x="124" y="100"/>
                    <a:pt x="148" y="100"/>
                  </a:cubicBezTo>
                  <a:cubicBezTo>
                    <a:pt x="181" y="100"/>
                    <a:pt x="204" y="108"/>
                    <a:pt x="215" y="146"/>
                  </a:cubicBezTo>
                  <a:lnTo>
                    <a:pt x="334" y="111"/>
                  </a:lnTo>
                  <a:cubicBezTo>
                    <a:pt x="312" y="98"/>
                    <a:pt x="295" y="94"/>
                    <a:pt x="282" y="94"/>
                  </a:cubicBezTo>
                  <a:cubicBezTo>
                    <a:pt x="257" y="94"/>
                    <a:pt x="244" y="109"/>
                    <a:pt x="223" y="109"/>
                  </a:cubicBezTo>
                  <a:cubicBezTo>
                    <a:pt x="214" y="109"/>
                    <a:pt x="204" y="107"/>
                    <a:pt x="191" y="99"/>
                  </a:cubicBezTo>
                  <a:cubicBezTo>
                    <a:pt x="167" y="75"/>
                    <a:pt x="215" y="87"/>
                    <a:pt x="191" y="63"/>
                  </a:cubicBezTo>
                  <a:cubicBezTo>
                    <a:pt x="142" y="24"/>
                    <a:pt x="84" y="1"/>
                    <a:pt x="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13"/>
            <p:cNvSpPr/>
            <p:nvPr/>
          </p:nvSpPr>
          <p:spPr>
            <a:xfrm>
              <a:off x="5474175" y="2258150"/>
              <a:ext cx="3000" cy="1200"/>
            </a:xfrm>
            <a:custGeom>
              <a:rect b="b" l="l" r="r" t="t"/>
              <a:pathLst>
                <a:path extrusionOk="0" h="48" w="120">
                  <a:moveTo>
                    <a:pt x="84" y="0"/>
                  </a:moveTo>
                  <a:cubicBezTo>
                    <a:pt x="84" y="10"/>
                    <a:pt x="76" y="14"/>
                    <a:pt x="63" y="14"/>
                  </a:cubicBezTo>
                  <a:cubicBezTo>
                    <a:pt x="46" y="14"/>
                    <a:pt x="21" y="7"/>
                    <a:pt x="1" y="0"/>
                  </a:cubicBezTo>
                  <a:lnTo>
                    <a:pt x="1" y="0"/>
                  </a:lnTo>
                  <a:cubicBezTo>
                    <a:pt x="1" y="40"/>
                    <a:pt x="31" y="47"/>
                    <a:pt x="61" y="47"/>
                  </a:cubicBezTo>
                  <a:cubicBezTo>
                    <a:pt x="76" y="47"/>
                    <a:pt x="90" y="45"/>
                    <a:pt x="102" y="45"/>
                  </a:cubicBezTo>
                  <a:cubicBezTo>
                    <a:pt x="109" y="45"/>
                    <a:pt x="116" y="46"/>
                    <a:pt x="120" y="48"/>
                  </a:cubicBezTo>
                  <a:cubicBezTo>
                    <a:pt x="108" y="24"/>
                    <a:pt x="96" y="12"/>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13"/>
            <p:cNvSpPr/>
            <p:nvPr/>
          </p:nvSpPr>
          <p:spPr>
            <a:xfrm>
              <a:off x="5455425" y="2249225"/>
              <a:ext cx="3300" cy="325"/>
            </a:xfrm>
            <a:custGeom>
              <a:rect b="b" l="l" r="r" t="t"/>
              <a:pathLst>
                <a:path extrusionOk="0" h="13" w="132">
                  <a:moveTo>
                    <a:pt x="1" y="0"/>
                  </a:moveTo>
                  <a:lnTo>
                    <a:pt x="48" y="12"/>
                  </a:lnTo>
                  <a:lnTo>
                    <a:pt x="132" y="12"/>
                  </a:lnTo>
                  <a:cubicBezTo>
                    <a:pt x="84" y="12"/>
                    <a:pt x="48"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13"/>
            <p:cNvSpPr/>
            <p:nvPr/>
          </p:nvSpPr>
          <p:spPr>
            <a:xfrm>
              <a:off x="5454250" y="2248325"/>
              <a:ext cx="2700" cy="325"/>
            </a:xfrm>
            <a:custGeom>
              <a:rect b="b" l="l" r="r" t="t"/>
              <a:pathLst>
                <a:path extrusionOk="0" h="13" w="108">
                  <a:moveTo>
                    <a:pt x="107" y="0"/>
                  </a:moveTo>
                  <a:cubicBezTo>
                    <a:pt x="72" y="0"/>
                    <a:pt x="36" y="12"/>
                    <a:pt x="0" y="12"/>
                  </a:cubicBezTo>
                  <a:lnTo>
                    <a:pt x="107" y="12"/>
                  </a:ln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13"/>
            <p:cNvSpPr/>
            <p:nvPr/>
          </p:nvSpPr>
          <p:spPr>
            <a:xfrm>
              <a:off x="5453650" y="2247725"/>
              <a:ext cx="2400" cy="25"/>
            </a:xfrm>
            <a:custGeom>
              <a:rect b="b" l="l" r="r" t="t"/>
              <a:pathLst>
                <a:path extrusionOk="0" h="1" w="96">
                  <a:moveTo>
                    <a:pt x="0" y="1"/>
                  </a:moveTo>
                  <a:lnTo>
                    <a:pt x="12" y="1"/>
                  </a:lnTo>
                  <a:lnTo>
                    <a:pt x="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13"/>
            <p:cNvSpPr/>
            <p:nvPr/>
          </p:nvSpPr>
          <p:spPr>
            <a:xfrm>
              <a:off x="5447100" y="2246250"/>
              <a:ext cx="3000" cy="1000"/>
            </a:xfrm>
            <a:custGeom>
              <a:rect b="b" l="l" r="r" t="t"/>
              <a:pathLst>
                <a:path extrusionOk="0" h="40" w="120">
                  <a:moveTo>
                    <a:pt x="0" y="0"/>
                  </a:moveTo>
                  <a:lnTo>
                    <a:pt x="24" y="24"/>
                  </a:lnTo>
                  <a:cubicBezTo>
                    <a:pt x="48" y="24"/>
                    <a:pt x="82" y="40"/>
                    <a:pt x="103" y="40"/>
                  </a:cubicBezTo>
                  <a:cubicBezTo>
                    <a:pt x="113" y="40"/>
                    <a:pt x="119" y="36"/>
                    <a:pt x="119" y="24"/>
                  </a:cubicBezTo>
                  <a:lnTo>
                    <a:pt x="119" y="24"/>
                  </a:lnTo>
                  <a:cubicBezTo>
                    <a:pt x="110" y="27"/>
                    <a:pt x="99" y="29"/>
                    <a:pt x="87" y="29"/>
                  </a:cubicBezTo>
                  <a:cubicBezTo>
                    <a:pt x="54" y="29"/>
                    <a:pt x="18" y="1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13"/>
            <p:cNvSpPr/>
            <p:nvPr/>
          </p:nvSpPr>
          <p:spPr>
            <a:xfrm>
              <a:off x="5425375" y="2259925"/>
              <a:ext cx="1200" cy="1225"/>
            </a:xfrm>
            <a:custGeom>
              <a:rect b="b" l="l" r="r" t="t"/>
              <a:pathLst>
                <a:path extrusionOk="0" h="49" w="48">
                  <a:moveTo>
                    <a:pt x="3" y="42"/>
                  </a:moveTo>
                  <a:cubicBezTo>
                    <a:pt x="1" y="44"/>
                    <a:pt x="0" y="46"/>
                    <a:pt x="0" y="48"/>
                  </a:cubicBezTo>
                  <a:lnTo>
                    <a:pt x="3" y="42"/>
                  </a:lnTo>
                  <a:close/>
                  <a:moveTo>
                    <a:pt x="24" y="1"/>
                  </a:moveTo>
                  <a:lnTo>
                    <a:pt x="3" y="42"/>
                  </a:lnTo>
                  <a:lnTo>
                    <a:pt x="3" y="42"/>
                  </a:lnTo>
                  <a:cubicBezTo>
                    <a:pt x="6" y="40"/>
                    <a:pt x="9" y="39"/>
                    <a:pt x="14" y="39"/>
                  </a:cubicBezTo>
                  <a:cubicBezTo>
                    <a:pt x="21" y="39"/>
                    <a:pt x="30" y="42"/>
                    <a:pt x="36" y="48"/>
                  </a:cubicBezTo>
                  <a:cubicBezTo>
                    <a:pt x="48" y="25"/>
                    <a:pt x="36" y="13"/>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13"/>
            <p:cNvSpPr/>
            <p:nvPr/>
          </p:nvSpPr>
          <p:spPr>
            <a:xfrm>
              <a:off x="5420600" y="2259575"/>
              <a:ext cx="4800" cy="1275"/>
            </a:xfrm>
            <a:custGeom>
              <a:rect b="b" l="l" r="r" t="t"/>
              <a:pathLst>
                <a:path extrusionOk="0" h="51" w="192">
                  <a:moveTo>
                    <a:pt x="84" y="3"/>
                  </a:moveTo>
                  <a:lnTo>
                    <a:pt x="60" y="15"/>
                  </a:lnTo>
                  <a:cubicBezTo>
                    <a:pt x="61" y="15"/>
                    <a:pt x="62" y="15"/>
                    <a:pt x="62" y="15"/>
                  </a:cubicBezTo>
                  <a:lnTo>
                    <a:pt x="62" y="15"/>
                  </a:lnTo>
                  <a:lnTo>
                    <a:pt x="84" y="3"/>
                  </a:lnTo>
                  <a:close/>
                  <a:moveTo>
                    <a:pt x="175" y="0"/>
                  </a:moveTo>
                  <a:cubicBezTo>
                    <a:pt x="147" y="0"/>
                    <a:pt x="115" y="17"/>
                    <a:pt x="81" y="17"/>
                  </a:cubicBezTo>
                  <a:cubicBezTo>
                    <a:pt x="75" y="17"/>
                    <a:pt x="69" y="17"/>
                    <a:pt x="62" y="15"/>
                  </a:cubicBezTo>
                  <a:lnTo>
                    <a:pt x="62" y="15"/>
                  </a:lnTo>
                  <a:lnTo>
                    <a:pt x="1" y="50"/>
                  </a:lnTo>
                  <a:cubicBezTo>
                    <a:pt x="96" y="50"/>
                    <a:pt x="108" y="15"/>
                    <a:pt x="191" y="3"/>
                  </a:cubicBezTo>
                  <a:cubicBezTo>
                    <a:pt x="186" y="1"/>
                    <a:pt x="181" y="0"/>
                    <a:pt x="1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13"/>
            <p:cNvSpPr/>
            <p:nvPr/>
          </p:nvSpPr>
          <p:spPr>
            <a:xfrm>
              <a:off x="5375850" y="2266475"/>
              <a:ext cx="6375" cy="4225"/>
            </a:xfrm>
            <a:custGeom>
              <a:rect b="b" l="l" r="r" t="t"/>
              <a:pathLst>
                <a:path extrusionOk="0" h="169" w="255">
                  <a:moveTo>
                    <a:pt x="255" y="1"/>
                  </a:moveTo>
                  <a:lnTo>
                    <a:pt x="255" y="1"/>
                  </a:lnTo>
                  <a:cubicBezTo>
                    <a:pt x="183" y="48"/>
                    <a:pt x="112" y="72"/>
                    <a:pt x="17" y="108"/>
                  </a:cubicBezTo>
                  <a:cubicBezTo>
                    <a:pt x="38" y="119"/>
                    <a:pt x="1" y="169"/>
                    <a:pt x="12" y="169"/>
                  </a:cubicBezTo>
                  <a:cubicBezTo>
                    <a:pt x="13" y="169"/>
                    <a:pt x="15" y="168"/>
                    <a:pt x="17" y="167"/>
                  </a:cubicBezTo>
                  <a:lnTo>
                    <a:pt x="112" y="96"/>
                  </a:lnTo>
                  <a:lnTo>
                    <a:pt x="112" y="132"/>
                  </a:lnTo>
                  <a:cubicBezTo>
                    <a:pt x="183" y="120"/>
                    <a:pt x="136" y="72"/>
                    <a:pt x="219" y="60"/>
                  </a:cubicBezTo>
                  <a:cubicBezTo>
                    <a:pt x="219" y="25"/>
                    <a:pt x="207" y="36"/>
                    <a:pt x="2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13"/>
            <p:cNvSpPr/>
            <p:nvPr/>
          </p:nvSpPr>
          <p:spPr>
            <a:xfrm>
              <a:off x="5290825" y="2334350"/>
              <a:ext cx="325" cy="25"/>
            </a:xfrm>
            <a:custGeom>
              <a:rect b="b" l="l" r="r" t="t"/>
              <a:pathLst>
                <a:path extrusionOk="0" h="1" w="13">
                  <a:moveTo>
                    <a:pt x="1" y="0"/>
                  </a:moveTo>
                  <a:cubicBezTo>
                    <a:pt x="13" y="0"/>
                    <a:pt x="13" y="0"/>
                    <a:pt x="13" y="0"/>
                  </a:cubicBezTo>
                  <a:cubicBezTo>
                    <a:pt x="13" y="0"/>
                    <a:pt x="1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13"/>
            <p:cNvSpPr/>
            <p:nvPr/>
          </p:nvSpPr>
          <p:spPr>
            <a:xfrm>
              <a:off x="5289725" y="2334125"/>
              <a:ext cx="1125" cy="975"/>
            </a:xfrm>
            <a:custGeom>
              <a:rect b="b" l="l" r="r" t="t"/>
              <a:pathLst>
                <a:path extrusionOk="0" h="39" w="45">
                  <a:moveTo>
                    <a:pt x="31" y="0"/>
                  </a:moveTo>
                  <a:cubicBezTo>
                    <a:pt x="24" y="0"/>
                    <a:pt x="15" y="3"/>
                    <a:pt x="9" y="9"/>
                  </a:cubicBezTo>
                  <a:cubicBezTo>
                    <a:pt x="0" y="31"/>
                    <a:pt x="3" y="39"/>
                    <a:pt x="9" y="39"/>
                  </a:cubicBezTo>
                  <a:cubicBezTo>
                    <a:pt x="21" y="39"/>
                    <a:pt x="45" y="17"/>
                    <a:pt x="45" y="9"/>
                  </a:cubicBezTo>
                  <a:cubicBezTo>
                    <a:pt x="45" y="3"/>
                    <a:pt x="39"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13"/>
            <p:cNvSpPr/>
            <p:nvPr/>
          </p:nvSpPr>
          <p:spPr>
            <a:xfrm>
              <a:off x="5534025" y="2189500"/>
              <a:ext cx="450" cy="500"/>
            </a:xfrm>
            <a:custGeom>
              <a:rect b="b" l="l" r="r" t="t"/>
              <a:pathLst>
                <a:path extrusionOk="0" h="20" w="18">
                  <a:moveTo>
                    <a:pt x="16" y="1"/>
                  </a:moveTo>
                  <a:cubicBezTo>
                    <a:pt x="14" y="1"/>
                    <a:pt x="7" y="13"/>
                    <a:pt x="0" y="20"/>
                  </a:cubicBezTo>
                  <a:lnTo>
                    <a:pt x="12" y="20"/>
                  </a:lnTo>
                  <a:cubicBezTo>
                    <a:pt x="17" y="6"/>
                    <a:pt x="18" y="1"/>
                    <a:pt x="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13"/>
            <p:cNvSpPr/>
            <p:nvPr/>
          </p:nvSpPr>
          <p:spPr>
            <a:xfrm>
              <a:off x="5533725" y="2189675"/>
              <a:ext cx="300" cy="325"/>
            </a:xfrm>
            <a:custGeom>
              <a:rect b="b" l="l" r="r" t="t"/>
              <a:pathLst>
                <a:path extrusionOk="0" h="13" w="12">
                  <a:moveTo>
                    <a:pt x="0" y="1"/>
                  </a:moveTo>
                  <a:cubicBezTo>
                    <a:pt x="0" y="13"/>
                    <a:pt x="12" y="13"/>
                    <a:pt x="12" y="13"/>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13"/>
            <p:cNvSpPr/>
            <p:nvPr/>
          </p:nvSpPr>
          <p:spPr>
            <a:xfrm>
              <a:off x="5503650" y="2201300"/>
              <a:ext cx="25" cy="325"/>
            </a:xfrm>
            <a:custGeom>
              <a:rect b="b" l="l" r="r" t="t"/>
              <a:pathLst>
                <a:path extrusionOk="0" h="13" w="1">
                  <a:moveTo>
                    <a:pt x="1" y="0"/>
                  </a:moveTo>
                  <a:cubicBezTo>
                    <a:pt x="1" y="0"/>
                    <a:pt x="1" y="0"/>
                    <a:pt x="1" y="0"/>
                  </a:cubicBezTo>
                  <a:cubicBezTo>
                    <a:pt x="1" y="0"/>
                    <a:pt x="1"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13"/>
            <p:cNvSpPr/>
            <p:nvPr/>
          </p:nvSpPr>
          <p:spPr>
            <a:xfrm>
              <a:off x="5496200" y="2204275"/>
              <a:ext cx="325" cy="325"/>
            </a:xfrm>
            <a:custGeom>
              <a:rect b="b" l="l" r="r" t="t"/>
              <a:pathLst>
                <a:path extrusionOk="0" h="13" w="13">
                  <a:moveTo>
                    <a:pt x="1" y="0"/>
                  </a:moveTo>
                  <a:cubicBezTo>
                    <a:pt x="1" y="12"/>
                    <a:pt x="13" y="12"/>
                    <a:pt x="13" y="12"/>
                  </a:cubicBezTo>
                  <a:cubicBezTo>
                    <a:pt x="13" y="12"/>
                    <a:pt x="13" y="1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3"/>
            <p:cNvSpPr/>
            <p:nvPr/>
          </p:nvSpPr>
          <p:spPr>
            <a:xfrm>
              <a:off x="5507525" y="2197725"/>
              <a:ext cx="625" cy="325"/>
            </a:xfrm>
            <a:custGeom>
              <a:rect b="b" l="l" r="r" t="t"/>
              <a:pathLst>
                <a:path extrusionOk="0" h="13" w="25">
                  <a:moveTo>
                    <a:pt x="0" y="0"/>
                  </a:moveTo>
                  <a:cubicBezTo>
                    <a:pt x="12" y="12"/>
                    <a:pt x="12" y="12"/>
                    <a:pt x="24" y="12"/>
                  </a:cubicBezTo>
                  <a:cubicBezTo>
                    <a:pt x="12" y="0"/>
                    <a:pt x="12"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13"/>
            <p:cNvSpPr/>
            <p:nvPr/>
          </p:nvSpPr>
          <p:spPr>
            <a:xfrm>
              <a:off x="5459600" y="2212600"/>
              <a:ext cx="325" cy="325"/>
            </a:xfrm>
            <a:custGeom>
              <a:rect b="b" l="l" r="r" t="t"/>
              <a:pathLst>
                <a:path extrusionOk="0" h="13" w="13">
                  <a:moveTo>
                    <a:pt x="12" y="13"/>
                  </a:moveTo>
                  <a:cubicBezTo>
                    <a:pt x="12" y="13"/>
                    <a:pt x="12" y="13"/>
                    <a:pt x="0" y="1"/>
                  </a:cubicBezTo>
                  <a:lnTo>
                    <a:pt x="0" y="1"/>
                  </a:lnTo>
                  <a:lnTo>
                    <a:pt x="12" y="1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13"/>
            <p:cNvSpPr/>
            <p:nvPr/>
          </p:nvSpPr>
          <p:spPr>
            <a:xfrm>
              <a:off x="5519725" y="2189100"/>
              <a:ext cx="25" cy="25"/>
            </a:xfrm>
            <a:custGeom>
              <a:rect b="b" l="l" r="r" t="t"/>
              <a:pathLst>
                <a:path extrusionOk="0" h="1" w="1">
                  <a:moveTo>
                    <a:pt x="1" y="0"/>
                  </a:moveTo>
                  <a:lnTo>
                    <a:pt x="1" y="0"/>
                  </a:lnTo>
                  <a:cubicBezTo>
                    <a:pt x="1"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3"/>
            <p:cNvSpPr/>
            <p:nvPr/>
          </p:nvSpPr>
          <p:spPr>
            <a:xfrm>
              <a:off x="5517950" y="2189100"/>
              <a:ext cx="25" cy="300"/>
            </a:xfrm>
            <a:custGeom>
              <a:rect b="b" l="l" r="r" t="t"/>
              <a:pathLst>
                <a:path extrusionOk="0" h="12" w="1">
                  <a:moveTo>
                    <a:pt x="0" y="12"/>
                  </a:moveTo>
                  <a:cubicBezTo>
                    <a:pt x="0" y="12"/>
                    <a:pt x="0" y="12"/>
                    <a:pt x="0" y="12"/>
                  </a:cubicBezTo>
                  <a:cubicBezTo>
                    <a:pt x="0" y="0"/>
                    <a:pt x="0" y="0"/>
                    <a:pt x="0"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13"/>
            <p:cNvSpPr/>
            <p:nvPr/>
          </p:nvSpPr>
          <p:spPr>
            <a:xfrm>
              <a:off x="5514075" y="2197425"/>
              <a:ext cx="325" cy="250"/>
            </a:xfrm>
            <a:custGeom>
              <a:rect b="b" l="l" r="r" t="t"/>
              <a:pathLst>
                <a:path extrusionOk="0" h="10" w="13">
                  <a:moveTo>
                    <a:pt x="0" y="0"/>
                  </a:moveTo>
                  <a:cubicBezTo>
                    <a:pt x="6" y="6"/>
                    <a:pt x="9" y="9"/>
                    <a:pt x="11" y="9"/>
                  </a:cubicBezTo>
                  <a:cubicBezTo>
                    <a:pt x="12" y="9"/>
                    <a:pt x="12" y="6"/>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13"/>
            <p:cNvSpPr/>
            <p:nvPr/>
          </p:nvSpPr>
          <p:spPr>
            <a:xfrm>
              <a:off x="5505150" y="2198900"/>
              <a:ext cx="25" cy="325"/>
            </a:xfrm>
            <a:custGeom>
              <a:rect b="b" l="l" r="r" t="t"/>
              <a:pathLst>
                <a:path extrusionOk="0" h="13" w="1">
                  <a:moveTo>
                    <a:pt x="0" y="13"/>
                  </a:moveTo>
                  <a:cubicBezTo>
                    <a:pt x="0" y="13"/>
                    <a:pt x="0" y="13"/>
                    <a:pt x="0" y="13"/>
                  </a:cubicBezTo>
                  <a:cubicBezTo>
                    <a:pt x="0" y="13"/>
                    <a:pt x="0" y="1"/>
                    <a:pt x="0" y="1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13"/>
            <p:cNvSpPr/>
            <p:nvPr/>
          </p:nvSpPr>
          <p:spPr>
            <a:xfrm>
              <a:off x="5425675" y="2231950"/>
              <a:ext cx="900" cy="1225"/>
            </a:xfrm>
            <a:custGeom>
              <a:rect b="b" l="l" r="r" t="t"/>
              <a:pathLst>
                <a:path extrusionOk="0" h="49" w="36">
                  <a:moveTo>
                    <a:pt x="0" y="1"/>
                  </a:moveTo>
                  <a:cubicBezTo>
                    <a:pt x="0" y="1"/>
                    <a:pt x="0" y="12"/>
                    <a:pt x="0" y="24"/>
                  </a:cubicBezTo>
                  <a:lnTo>
                    <a:pt x="36" y="48"/>
                  </a:lnTo>
                  <a:cubicBezTo>
                    <a:pt x="36" y="36"/>
                    <a:pt x="33" y="36"/>
                    <a:pt x="28" y="36"/>
                  </a:cubicBezTo>
                  <a:cubicBezTo>
                    <a:pt x="24" y="36"/>
                    <a:pt x="18" y="36"/>
                    <a:pt x="12" y="24"/>
                  </a:cubicBezTo>
                  <a:cubicBezTo>
                    <a:pt x="12" y="20"/>
                    <a:pt x="13" y="19"/>
                    <a:pt x="16" y="19"/>
                  </a:cubicBezTo>
                  <a:cubicBezTo>
                    <a:pt x="20" y="19"/>
                    <a:pt x="28" y="24"/>
                    <a:pt x="36" y="24"/>
                  </a:cubicBezTo>
                  <a:cubicBezTo>
                    <a:pt x="29" y="11"/>
                    <a:pt x="25" y="7"/>
                    <a:pt x="21" y="7"/>
                  </a:cubicBezTo>
                  <a:cubicBezTo>
                    <a:pt x="15" y="7"/>
                    <a:pt x="12" y="18"/>
                    <a:pt x="8" y="18"/>
                  </a:cubicBezTo>
                  <a:cubicBezTo>
                    <a:pt x="6" y="18"/>
                    <a:pt x="3" y="1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13"/>
            <p:cNvSpPr/>
            <p:nvPr/>
          </p:nvSpPr>
          <p:spPr>
            <a:xfrm>
              <a:off x="5456025" y="2211700"/>
              <a:ext cx="1525" cy="2425"/>
            </a:xfrm>
            <a:custGeom>
              <a:rect b="b" l="l" r="r" t="t"/>
              <a:pathLst>
                <a:path extrusionOk="0" h="97" w="61">
                  <a:moveTo>
                    <a:pt x="1" y="1"/>
                  </a:moveTo>
                  <a:cubicBezTo>
                    <a:pt x="1" y="37"/>
                    <a:pt x="48" y="60"/>
                    <a:pt x="48" y="96"/>
                  </a:cubicBezTo>
                  <a:lnTo>
                    <a:pt x="60" y="96"/>
                  </a:lnTo>
                  <a:cubicBezTo>
                    <a:pt x="36" y="72"/>
                    <a:pt x="36" y="49"/>
                    <a:pt x="24" y="25"/>
                  </a:cubicBezTo>
                  <a:cubicBezTo>
                    <a:pt x="12" y="13"/>
                    <a:pt x="12"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13"/>
            <p:cNvSpPr/>
            <p:nvPr/>
          </p:nvSpPr>
          <p:spPr>
            <a:xfrm>
              <a:off x="5457525" y="2214100"/>
              <a:ext cx="600" cy="325"/>
            </a:xfrm>
            <a:custGeom>
              <a:rect b="b" l="l" r="r" t="t"/>
              <a:pathLst>
                <a:path extrusionOk="0" h="13" w="24">
                  <a:moveTo>
                    <a:pt x="0" y="0"/>
                  </a:moveTo>
                  <a:cubicBezTo>
                    <a:pt x="12" y="0"/>
                    <a:pt x="12" y="12"/>
                    <a:pt x="12" y="12"/>
                  </a:cubicBezTo>
                  <a:lnTo>
                    <a:pt x="24" y="12"/>
                  </a:lnTo>
                  <a:cubicBezTo>
                    <a:pt x="12" y="0"/>
                    <a:pt x="12"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13"/>
            <p:cNvSpPr/>
            <p:nvPr/>
          </p:nvSpPr>
          <p:spPr>
            <a:xfrm>
              <a:off x="5430725" y="2228375"/>
              <a:ext cx="325" cy="25"/>
            </a:xfrm>
            <a:custGeom>
              <a:rect b="b" l="l" r="r" t="t"/>
              <a:pathLst>
                <a:path extrusionOk="0" h="1" w="13">
                  <a:moveTo>
                    <a:pt x="1" y="1"/>
                  </a:moveTo>
                  <a:cubicBezTo>
                    <a:pt x="12" y="1"/>
                    <a:pt x="12" y="1"/>
                    <a:pt x="12" y="1"/>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3"/>
            <p:cNvSpPr/>
            <p:nvPr/>
          </p:nvSpPr>
          <p:spPr>
            <a:xfrm>
              <a:off x="5461075" y="2210825"/>
              <a:ext cx="325" cy="25"/>
            </a:xfrm>
            <a:custGeom>
              <a:rect b="b" l="l" r="r" t="t"/>
              <a:pathLst>
                <a:path extrusionOk="0" h="1" w="13">
                  <a:moveTo>
                    <a:pt x="1" y="0"/>
                  </a:moveTo>
                  <a:cubicBezTo>
                    <a:pt x="1" y="0"/>
                    <a:pt x="1" y="0"/>
                    <a:pt x="13" y="0"/>
                  </a:cubicBezTo>
                  <a:cubicBezTo>
                    <a:pt x="13" y="0"/>
                    <a:pt x="13"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13"/>
            <p:cNvSpPr/>
            <p:nvPr/>
          </p:nvSpPr>
          <p:spPr>
            <a:xfrm>
              <a:off x="5454550" y="2227550"/>
              <a:ext cx="600" cy="850"/>
            </a:xfrm>
            <a:custGeom>
              <a:rect b="b" l="l" r="r" t="t"/>
              <a:pathLst>
                <a:path extrusionOk="0" h="34" w="24">
                  <a:moveTo>
                    <a:pt x="12" y="0"/>
                  </a:moveTo>
                  <a:cubicBezTo>
                    <a:pt x="11" y="0"/>
                    <a:pt x="14" y="12"/>
                    <a:pt x="7" y="12"/>
                  </a:cubicBezTo>
                  <a:cubicBezTo>
                    <a:pt x="5" y="12"/>
                    <a:pt x="3" y="11"/>
                    <a:pt x="0" y="10"/>
                  </a:cubicBezTo>
                  <a:lnTo>
                    <a:pt x="0" y="10"/>
                  </a:lnTo>
                  <a:lnTo>
                    <a:pt x="12" y="34"/>
                  </a:lnTo>
                  <a:cubicBezTo>
                    <a:pt x="24" y="34"/>
                    <a:pt x="24" y="22"/>
                    <a:pt x="24" y="22"/>
                  </a:cubicBezTo>
                  <a:cubicBezTo>
                    <a:pt x="16" y="5"/>
                    <a:pt x="13"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13"/>
            <p:cNvSpPr/>
            <p:nvPr/>
          </p:nvSpPr>
          <p:spPr>
            <a:xfrm>
              <a:off x="5425375" y="2232550"/>
              <a:ext cx="325" cy="25"/>
            </a:xfrm>
            <a:custGeom>
              <a:rect b="b" l="l" r="r" t="t"/>
              <a:pathLst>
                <a:path extrusionOk="0" h="1" w="13">
                  <a:moveTo>
                    <a:pt x="0" y="0"/>
                  </a:moveTo>
                  <a:lnTo>
                    <a:pt x="12" y="0"/>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13"/>
            <p:cNvSpPr/>
            <p:nvPr/>
          </p:nvSpPr>
          <p:spPr>
            <a:xfrm>
              <a:off x="5459150" y="2212900"/>
              <a:ext cx="1075" cy="625"/>
            </a:xfrm>
            <a:custGeom>
              <a:rect b="b" l="l" r="r" t="t"/>
              <a:pathLst>
                <a:path extrusionOk="0" h="25" w="43">
                  <a:moveTo>
                    <a:pt x="30" y="1"/>
                  </a:moveTo>
                  <a:cubicBezTo>
                    <a:pt x="36" y="12"/>
                    <a:pt x="27" y="12"/>
                    <a:pt x="18" y="12"/>
                  </a:cubicBezTo>
                  <a:cubicBezTo>
                    <a:pt x="10" y="12"/>
                    <a:pt x="1" y="12"/>
                    <a:pt x="7" y="24"/>
                  </a:cubicBezTo>
                  <a:lnTo>
                    <a:pt x="42" y="12"/>
                  </a:lnTo>
                  <a:lnTo>
                    <a:pt x="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13"/>
            <p:cNvSpPr/>
            <p:nvPr/>
          </p:nvSpPr>
          <p:spPr>
            <a:xfrm>
              <a:off x="5528950" y="2191775"/>
              <a:ext cx="1525" cy="2400"/>
            </a:xfrm>
            <a:custGeom>
              <a:rect b="b" l="l" r="r" t="t"/>
              <a:pathLst>
                <a:path extrusionOk="0" h="96" w="61">
                  <a:moveTo>
                    <a:pt x="60" y="0"/>
                  </a:moveTo>
                  <a:cubicBezTo>
                    <a:pt x="36" y="36"/>
                    <a:pt x="24" y="24"/>
                    <a:pt x="1" y="36"/>
                  </a:cubicBezTo>
                  <a:lnTo>
                    <a:pt x="24" y="72"/>
                  </a:lnTo>
                  <a:lnTo>
                    <a:pt x="24" y="84"/>
                  </a:lnTo>
                  <a:lnTo>
                    <a:pt x="36" y="95"/>
                  </a:lnTo>
                  <a:cubicBezTo>
                    <a:pt x="60" y="72"/>
                    <a:pt x="60" y="36"/>
                    <a:pt x="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13"/>
            <p:cNvSpPr/>
            <p:nvPr/>
          </p:nvSpPr>
          <p:spPr>
            <a:xfrm>
              <a:off x="5521225" y="2185575"/>
              <a:ext cx="600" cy="850"/>
            </a:xfrm>
            <a:custGeom>
              <a:rect b="b" l="l" r="r" t="t"/>
              <a:pathLst>
                <a:path extrusionOk="0" h="34" w="24">
                  <a:moveTo>
                    <a:pt x="5" y="0"/>
                  </a:moveTo>
                  <a:cubicBezTo>
                    <a:pt x="2" y="0"/>
                    <a:pt x="0" y="3"/>
                    <a:pt x="0" y="10"/>
                  </a:cubicBezTo>
                  <a:lnTo>
                    <a:pt x="24" y="34"/>
                  </a:lnTo>
                  <a:cubicBezTo>
                    <a:pt x="24" y="17"/>
                    <a:pt x="12" y="0"/>
                    <a:pt x="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13"/>
            <p:cNvSpPr/>
            <p:nvPr/>
          </p:nvSpPr>
          <p:spPr>
            <a:xfrm>
              <a:off x="5524500" y="2193975"/>
              <a:ext cx="600" cy="1100"/>
            </a:xfrm>
            <a:custGeom>
              <a:rect b="b" l="l" r="r" t="t"/>
              <a:pathLst>
                <a:path extrusionOk="0" h="44" w="24">
                  <a:moveTo>
                    <a:pt x="11" y="0"/>
                  </a:moveTo>
                  <a:cubicBezTo>
                    <a:pt x="5" y="0"/>
                    <a:pt x="0" y="9"/>
                    <a:pt x="0" y="31"/>
                  </a:cubicBezTo>
                  <a:cubicBezTo>
                    <a:pt x="3" y="25"/>
                    <a:pt x="5" y="23"/>
                    <a:pt x="7" y="23"/>
                  </a:cubicBezTo>
                  <a:cubicBezTo>
                    <a:pt x="13" y="23"/>
                    <a:pt x="15" y="43"/>
                    <a:pt x="24" y="43"/>
                  </a:cubicBezTo>
                  <a:lnTo>
                    <a:pt x="24" y="7"/>
                  </a:lnTo>
                  <a:cubicBezTo>
                    <a:pt x="19" y="3"/>
                    <a:pt x="15"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13"/>
            <p:cNvSpPr/>
            <p:nvPr/>
          </p:nvSpPr>
          <p:spPr>
            <a:xfrm>
              <a:off x="5518825" y="2186125"/>
              <a:ext cx="775" cy="600"/>
            </a:xfrm>
            <a:custGeom>
              <a:rect b="b" l="l" r="r" t="t"/>
              <a:pathLst>
                <a:path extrusionOk="0" h="24" w="31">
                  <a:moveTo>
                    <a:pt x="25" y="0"/>
                  </a:moveTo>
                  <a:cubicBezTo>
                    <a:pt x="25" y="9"/>
                    <a:pt x="23" y="12"/>
                    <a:pt x="21" y="12"/>
                  </a:cubicBezTo>
                  <a:cubicBezTo>
                    <a:pt x="17" y="12"/>
                    <a:pt x="11" y="4"/>
                    <a:pt x="6" y="4"/>
                  </a:cubicBezTo>
                  <a:cubicBezTo>
                    <a:pt x="3" y="4"/>
                    <a:pt x="1" y="9"/>
                    <a:pt x="1" y="24"/>
                  </a:cubicBezTo>
                  <a:cubicBezTo>
                    <a:pt x="4" y="21"/>
                    <a:pt x="7" y="20"/>
                    <a:pt x="11" y="20"/>
                  </a:cubicBezTo>
                  <a:cubicBezTo>
                    <a:pt x="15" y="20"/>
                    <a:pt x="19" y="21"/>
                    <a:pt x="22" y="21"/>
                  </a:cubicBezTo>
                  <a:cubicBezTo>
                    <a:pt x="28" y="21"/>
                    <a:pt x="31" y="18"/>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13"/>
            <p:cNvSpPr/>
            <p:nvPr/>
          </p:nvSpPr>
          <p:spPr>
            <a:xfrm>
              <a:off x="5521500" y="2195900"/>
              <a:ext cx="925" cy="750"/>
            </a:xfrm>
            <a:custGeom>
              <a:rect b="b" l="l" r="r" t="t"/>
              <a:pathLst>
                <a:path extrusionOk="0" h="30" w="37">
                  <a:moveTo>
                    <a:pt x="6" y="0"/>
                  </a:moveTo>
                  <a:cubicBezTo>
                    <a:pt x="3" y="0"/>
                    <a:pt x="1" y="4"/>
                    <a:pt x="1" y="14"/>
                  </a:cubicBezTo>
                  <a:cubicBezTo>
                    <a:pt x="5" y="26"/>
                    <a:pt x="9" y="30"/>
                    <a:pt x="13" y="30"/>
                  </a:cubicBezTo>
                  <a:cubicBezTo>
                    <a:pt x="19" y="30"/>
                    <a:pt x="25" y="20"/>
                    <a:pt x="31" y="16"/>
                  </a:cubicBezTo>
                  <a:lnTo>
                    <a:pt x="31" y="16"/>
                  </a:lnTo>
                  <a:cubicBezTo>
                    <a:pt x="32" y="16"/>
                    <a:pt x="32" y="16"/>
                    <a:pt x="32" y="16"/>
                  </a:cubicBezTo>
                  <a:cubicBezTo>
                    <a:pt x="34" y="16"/>
                    <a:pt x="35" y="15"/>
                    <a:pt x="37" y="14"/>
                  </a:cubicBezTo>
                  <a:lnTo>
                    <a:pt x="37" y="14"/>
                  </a:lnTo>
                  <a:cubicBezTo>
                    <a:pt x="35" y="14"/>
                    <a:pt x="33" y="15"/>
                    <a:pt x="31" y="16"/>
                  </a:cubicBezTo>
                  <a:lnTo>
                    <a:pt x="31" y="16"/>
                  </a:lnTo>
                  <a:cubicBezTo>
                    <a:pt x="23" y="15"/>
                    <a:pt x="12" y="0"/>
                    <a:pt x="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13"/>
            <p:cNvSpPr/>
            <p:nvPr/>
          </p:nvSpPr>
          <p:spPr>
            <a:xfrm>
              <a:off x="5516450" y="2187000"/>
              <a:ext cx="1525" cy="2700"/>
            </a:xfrm>
            <a:custGeom>
              <a:rect b="b" l="l" r="r" t="t"/>
              <a:pathLst>
                <a:path extrusionOk="0" h="108" w="61">
                  <a:moveTo>
                    <a:pt x="12" y="1"/>
                  </a:moveTo>
                  <a:cubicBezTo>
                    <a:pt x="12" y="36"/>
                    <a:pt x="1" y="72"/>
                    <a:pt x="24" y="108"/>
                  </a:cubicBezTo>
                  <a:cubicBezTo>
                    <a:pt x="12" y="72"/>
                    <a:pt x="24" y="72"/>
                    <a:pt x="36" y="72"/>
                  </a:cubicBezTo>
                  <a:cubicBezTo>
                    <a:pt x="36" y="84"/>
                    <a:pt x="36" y="96"/>
                    <a:pt x="36" y="108"/>
                  </a:cubicBezTo>
                  <a:cubicBezTo>
                    <a:pt x="48" y="84"/>
                    <a:pt x="48" y="84"/>
                    <a:pt x="60" y="72"/>
                  </a:cubicBezTo>
                  <a:cubicBezTo>
                    <a:pt x="48" y="48"/>
                    <a:pt x="24" y="36"/>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13"/>
            <p:cNvSpPr/>
            <p:nvPr/>
          </p:nvSpPr>
          <p:spPr>
            <a:xfrm>
              <a:off x="5520800" y="2194925"/>
              <a:ext cx="1025" cy="2275"/>
            </a:xfrm>
            <a:custGeom>
              <a:rect b="b" l="l" r="r" t="t"/>
              <a:pathLst>
                <a:path extrusionOk="0" h="91" w="41">
                  <a:moveTo>
                    <a:pt x="2" y="0"/>
                  </a:moveTo>
                  <a:lnTo>
                    <a:pt x="2" y="0"/>
                  </a:lnTo>
                  <a:cubicBezTo>
                    <a:pt x="1" y="0"/>
                    <a:pt x="3" y="9"/>
                    <a:pt x="5" y="20"/>
                  </a:cubicBezTo>
                  <a:lnTo>
                    <a:pt x="5" y="20"/>
                  </a:lnTo>
                  <a:lnTo>
                    <a:pt x="5" y="5"/>
                  </a:lnTo>
                  <a:cubicBezTo>
                    <a:pt x="3" y="2"/>
                    <a:pt x="2" y="0"/>
                    <a:pt x="2" y="0"/>
                  </a:cubicBezTo>
                  <a:close/>
                  <a:moveTo>
                    <a:pt x="5" y="20"/>
                  </a:moveTo>
                  <a:lnTo>
                    <a:pt x="5" y="53"/>
                  </a:lnTo>
                  <a:cubicBezTo>
                    <a:pt x="6" y="52"/>
                    <a:pt x="7" y="51"/>
                    <a:pt x="8" y="51"/>
                  </a:cubicBezTo>
                  <a:lnTo>
                    <a:pt x="8" y="51"/>
                  </a:lnTo>
                  <a:cubicBezTo>
                    <a:pt x="7" y="52"/>
                    <a:pt x="6" y="53"/>
                    <a:pt x="5" y="53"/>
                  </a:cubicBezTo>
                  <a:cubicBezTo>
                    <a:pt x="15" y="63"/>
                    <a:pt x="26" y="91"/>
                    <a:pt x="36" y="91"/>
                  </a:cubicBezTo>
                  <a:cubicBezTo>
                    <a:pt x="38" y="91"/>
                    <a:pt x="39" y="90"/>
                    <a:pt x="41" y="89"/>
                  </a:cubicBezTo>
                  <a:cubicBezTo>
                    <a:pt x="31" y="69"/>
                    <a:pt x="21" y="50"/>
                    <a:pt x="12" y="50"/>
                  </a:cubicBezTo>
                  <a:cubicBezTo>
                    <a:pt x="10" y="50"/>
                    <a:pt x="9" y="50"/>
                    <a:pt x="8" y="51"/>
                  </a:cubicBezTo>
                  <a:lnTo>
                    <a:pt x="8" y="51"/>
                  </a:lnTo>
                  <a:cubicBezTo>
                    <a:pt x="10" y="46"/>
                    <a:pt x="8" y="32"/>
                    <a:pt x="5" y="2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13"/>
            <p:cNvSpPr/>
            <p:nvPr/>
          </p:nvSpPr>
          <p:spPr>
            <a:xfrm>
              <a:off x="5514975" y="2186400"/>
              <a:ext cx="1200" cy="1825"/>
            </a:xfrm>
            <a:custGeom>
              <a:rect b="b" l="l" r="r" t="t"/>
              <a:pathLst>
                <a:path extrusionOk="0" h="73" w="48">
                  <a:moveTo>
                    <a:pt x="48" y="1"/>
                  </a:moveTo>
                  <a:cubicBezTo>
                    <a:pt x="24" y="13"/>
                    <a:pt x="0" y="37"/>
                    <a:pt x="0" y="60"/>
                  </a:cubicBezTo>
                  <a:lnTo>
                    <a:pt x="12" y="72"/>
                  </a:lnTo>
                  <a:cubicBezTo>
                    <a:pt x="24" y="37"/>
                    <a:pt x="48" y="49"/>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13"/>
            <p:cNvSpPr/>
            <p:nvPr/>
          </p:nvSpPr>
          <p:spPr>
            <a:xfrm>
              <a:off x="5519125" y="2194875"/>
              <a:ext cx="625" cy="1375"/>
            </a:xfrm>
            <a:custGeom>
              <a:rect b="b" l="l" r="r" t="t"/>
              <a:pathLst>
                <a:path extrusionOk="0" h="55" w="25">
                  <a:moveTo>
                    <a:pt x="6" y="0"/>
                  </a:moveTo>
                  <a:cubicBezTo>
                    <a:pt x="5" y="0"/>
                    <a:pt x="3" y="2"/>
                    <a:pt x="1" y="7"/>
                  </a:cubicBezTo>
                  <a:lnTo>
                    <a:pt x="1" y="55"/>
                  </a:lnTo>
                  <a:cubicBezTo>
                    <a:pt x="25" y="55"/>
                    <a:pt x="1" y="31"/>
                    <a:pt x="1" y="19"/>
                  </a:cubicBezTo>
                  <a:lnTo>
                    <a:pt x="1" y="19"/>
                  </a:lnTo>
                  <a:cubicBezTo>
                    <a:pt x="7" y="25"/>
                    <a:pt x="10" y="28"/>
                    <a:pt x="13" y="28"/>
                  </a:cubicBezTo>
                  <a:cubicBezTo>
                    <a:pt x="16" y="28"/>
                    <a:pt x="19" y="25"/>
                    <a:pt x="25" y="19"/>
                  </a:cubicBezTo>
                  <a:lnTo>
                    <a:pt x="25" y="19"/>
                  </a:lnTo>
                  <a:cubicBezTo>
                    <a:pt x="22" y="20"/>
                    <a:pt x="20" y="21"/>
                    <a:pt x="18" y="21"/>
                  </a:cubicBezTo>
                  <a:cubicBezTo>
                    <a:pt x="6" y="21"/>
                    <a:pt x="9" y="0"/>
                    <a:pt x="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13"/>
            <p:cNvSpPr/>
            <p:nvPr/>
          </p:nvSpPr>
          <p:spPr>
            <a:xfrm>
              <a:off x="5517650" y="2196525"/>
              <a:ext cx="1200" cy="1825"/>
            </a:xfrm>
            <a:custGeom>
              <a:rect b="b" l="l" r="r" t="t"/>
              <a:pathLst>
                <a:path extrusionOk="0" h="73" w="48">
                  <a:moveTo>
                    <a:pt x="12" y="1"/>
                  </a:moveTo>
                  <a:lnTo>
                    <a:pt x="0" y="25"/>
                  </a:lnTo>
                  <a:lnTo>
                    <a:pt x="24" y="72"/>
                  </a:lnTo>
                  <a:cubicBezTo>
                    <a:pt x="48" y="48"/>
                    <a:pt x="24" y="48"/>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13"/>
            <p:cNvSpPr/>
            <p:nvPr/>
          </p:nvSpPr>
          <p:spPr>
            <a:xfrm>
              <a:off x="5516750" y="2195650"/>
              <a:ext cx="625" cy="2100"/>
            </a:xfrm>
            <a:custGeom>
              <a:rect b="b" l="l" r="r" t="t"/>
              <a:pathLst>
                <a:path extrusionOk="0" h="84" w="25">
                  <a:moveTo>
                    <a:pt x="12" y="0"/>
                  </a:moveTo>
                  <a:lnTo>
                    <a:pt x="0" y="83"/>
                  </a:lnTo>
                  <a:cubicBezTo>
                    <a:pt x="12" y="48"/>
                    <a:pt x="12" y="48"/>
                    <a:pt x="24" y="12"/>
                  </a:cubicBez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13"/>
            <p:cNvSpPr/>
            <p:nvPr/>
          </p:nvSpPr>
          <p:spPr>
            <a:xfrm>
              <a:off x="5505825" y="2189875"/>
              <a:ext cx="625" cy="975"/>
            </a:xfrm>
            <a:custGeom>
              <a:rect b="b" l="l" r="r" t="t"/>
              <a:pathLst>
                <a:path extrusionOk="0" h="39" w="25">
                  <a:moveTo>
                    <a:pt x="1" y="0"/>
                  </a:moveTo>
                  <a:lnTo>
                    <a:pt x="1" y="0"/>
                  </a:lnTo>
                  <a:cubicBezTo>
                    <a:pt x="0" y="0"/>
                    <a:pt x="2" y="1"/>
                    <a:pt x="6" y="3"/>
                  </a:cubicBezTo>
                  <a:lnTo>
                    <a:pt x="6" y="3"/>
                  </a:lnTo>
                  <a:cubicBezTo>
                    <a:pt x="3" y="1"/>
                    <a:pt x="1" y="0"/>
                    <a:pt x="1" y="0"/>
                  </a:cubicBezTo>
                  <a:close/>
                  <a:moveTo>
                    <a:pt x="6" y="3"/>
                  </a:moveTo>
                  <a:cubicBezTo>
                    <a:pt x="7" y="4"/>
                    <a:pt x="8" y="5"/>
                    <a:pt x="9" y="6"/>
                  </a:cubicBezTo>
                  <a:lnTo>
                    <a:pt x="9" y="6"/>
                  </a:lnTo>
                  <a:cubicBezTo>
                    <a:pt x="9" y="5"/>
                    <a:pt x="9" y="5"/>
                    <a:pt x="9" y="5"/>
                  </a:cubicBezTo>
                  <a:cubicBezTo>
                    <a:pt x="8" y="4"/>
                    <a:pt x="7" y="4"/>
                    <a:pt x="6" y="3"/>
                  </a:cubicBezTo>
                  <a:close/>
                  <a:moveTo>
                    <a:pt x="9" y="6"/>
                  </a:moveTo>
                  <a:lnTo>
                    <a:pt x="9" y="6"/>
                  </a:lnTo>
                  <a:cubicBezTo>
                    <a:pt x="9" y="22"/>
                    <a:pt x="21" y="38"/>
                    <a:pt x="23" y="38"/>
                  </a:cubicBezTo>
                  <a:cubicBezTo>
                    <a:pt x="25" y="38"/>
                    <a:pt x="24" y="36"/>
                    <a:pt x="21" y="29"/>
                  </a:cubicBezTo>
                  <a:cubicBezTo>
                    <a:pt x="21" y="19"/>
                    <a:pt x="14" y="11"/>
                    <a:pt x="9" y="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13"/>
            <p:cNvSpPr/>
            <p:nvPr/>
          </p:nvSpPr>
          <p:spPr>
            <a:xfrm>
              <a:off x="5509000" y="2199150"/>
              <a:ext cx="1525" cy="1275"/>
            </a:xfrm>
            <a:custGeom>
              <a:rect b="b" l="l" r="r" t="t"/>
              <a:pathLst>
                <a:path extrusionOk="0" h="51" w="61">
                  <a:moveTo>
                    <a:pt x="43" y="1"/>
                  </a:moveTo>
                  <a:cubicBezTo>
                    <a:pt x="30" y="1"/>
                    <a:pt x="11" y="30"/>
                    <a:pt x="1" y="51"/>
                  </a:cubicBezTo>
                  <a:cubicBezTo>
                    <a:pt x="13" y="27"/>
                    <a:pt x="60" y="27"/>
                    <a:pt x="49" y="3"/>
                  </a:cubicBezTo>
                  <a:cubicBezTo>
                    <a:pt x="47" y="1"/>
                    <a:pt x="45" y="1"/>
                    <a:pt x="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13"/>
            <p:cNvSpPr/>
            <p:nvPr/>
          </p:nvSpPr>
          <p:spPr>
            <a:xfrm>
              <a:off x="5497100" y="2205450"/>
              <a:ext cx="875" cy="1525"/>
            </a:xfrm>
            <a:custGeom>
              <a:rect b="b" l="l" r="r" t="t"/>
              <a:pathLst>
                <a:path extrusionOk="0" h="61" w="35">
                  <a:moveTo>
                    <a:pt x="24" y="1"/>
                  </a:moveTo>
                  <a:cubicBezTo>
                    <a:pt x="24" y="25"/>
                    <a:pt x="13" y="25"/>
                    <a:pt x="1" y="60"/>
                  </a:cubicBezTo>
                  <a:cubicBezTo>
                    <a:pt x="13" y="49"/>
                    <a:pt x="24" y="60"/>
                    <a:pt x="13" y="37"/>
                  </a:cubicBezTo>
                  <a:lnTo>
                    <a:pt x="13" y="37"/>
                  </a:lnTo>
                  <a:cubicBezTo>
                    <a:pt x="15" y="39"/>
                    <a:pt x="17" y="40"/>
                    <a:pt x="19" y="40"/>
                  </a:cubicBezTo>
                  <a:cubicBezTo>
                    <a:pt x="28" y="40"/>
                    <a:pt x="34" y="20"/>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13"/>
            <p:cNvSpPr/>
            <p:nvPr/>
          </p:nvSpPr>
          <p:spPr>
            <a:xfrm>
              <a:off x="5494125" y="2206350"/>
              <a:ext cx="625" cy="925"/>
            </a:xfrm>
            <a:custGeom>
              <a:rect b="b" l="l" r="r" t="t"/>
              <a:pathLst>
                <a:path extrusionOk="0" h="37" w="25">
                  <a:moveTo>
                    <a:pt x="12" y="1"/>
                  </a:moveTo>
                  <a:cubicBezTo>
                    <a:pt x="12" y="1"/>
                    <a:pt x="1" y="24"/>
                    <a:pt x="12" y="36"/>
                  </a:cubicBezTo>
                  <a:cubicBezTo>
                    <a:pt x="12" y="24"/>
                    <a:pt x="24" y="24"/>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13"/>
            <p:cNvSpPr/>
            <p:nvPr/>
          </p:nvSpPr>
          <p:spPr>
            <a:xfrm>
              <a:off x="5468225" y="2201300"/>
              <a:ext cx="625" cy="900"/>
            </a:xfrm>
            <a:custGeom>
              <a:rect b="b" l="l" r="r" t="t"/>
              <a:pathLst>
                <a:path extrusionOk="0" h="36" w="25">
                  <a:moveTo>
                    <a:pt x="13" y="0"/>
                  </a:moveTo>
                  <a:cubicBezTo>
                    <a:pt x="1" y="0"/>
                    <a:pt x="1" y="12"/>
                    <a:pt x="13" y="36"/>
                  </a:cubicBezTo>
                  <a:cubicBezTo>
                    <a:pt x="25" y="24"/>
                    <a:pt x="13" y="12"/>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13"/>
            <p:cNvSpPr/>
            <p:nvPr/>
          </p:nvSpPr>
          <p:spPr>
            <a:xfrm>
              <a:off x="5467625" y="2201900"/>
              <a:ext cx="625" cy="600"/>
            </a:xfrm>
            <a:custGeom>
              <a:rect b="b" l="l" r="r" t="t"/>
              <a:pathLst>
                <a:path extrusionOk="0" h="24" w="25">
                  <a:moveTo>
                    <a:pt x="13" y="12"/>
                  </a:moveTo>
                  <a:lnTo>
                    <a:pt x="1" y="0"/>
                  </a:lnTo>
                  <a:lnTo>
                    <a:pt x="25" y="2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13"/>
            <p:cNvSpPr/>
            <p:nvPr/>
          </p:nvSpPr>
          <p:spPr>
            <a:xfrm>
              <a:off x="5465550" y="2202175"/>
              <a:ext cx="325" cy="325"/>
            </a:xfrm>
            <a:custGeom>
              <a:rect b="b" l="l" r="r" t="t"/>
              <a:pathLst>
                <a:path extrusionOk="0" h="13" w="13">
                  <a:moveTo>
                    <a:pt x="12" y="1"/>
                  </a:moveTo>
                  <a:cubicBezTo>
                    <a:pt x="1" y="1"/>
                    <a:pt x="1" y="13"/>
                    <a:pt x="12" y="13"/>
                  </a:cubicBezTo>
                  <a:cubicBezTo>
                    <a:pt x="12" y="13"/>
                    <a:pt x="12"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13"/>
            <p:cNvSpPr/>
            <p:nvPr/>
          </p:nvSpPr>
          <p:spPr>
            <a:xfrm>
              <a:off x="5465850" y="2201900"/>
              <a:ext cx="325" cy="300"/>
            </a:xfrm>
            <a:custGeom>
              <a:rect b="b" l="l" r="r" t="t"/>
              <a:pathLst>
                <a:path extrusionOk="0" h="12" w="13">
                  <a:moveTo>
                    <a:pt x="0" y="0"/>
                  </a:moveTo>
                  <a:cubicBezTo>
                    <a:pt x="0" y="0"/>
                    <a:pt x="0" y="0"/>
                    <a:pt x="0" y="12"/>
                  </a:cubicBezTo>
                  <a:cubicBezTo>
                    <a:pt x="0" y="8"/>
                    <a:pt x="0" y="7"/>
                    <a:pt x="1" y="7"/>
                  </a:cubicBezTo>
                  <a:cubicBezTo>
                    <a:pt x="2" y="7"/>
                    <a:pt x="4" y="12"/>
                    <a:pt x="12" y="12"/>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13"/>
            <p:cNvSpPr/>
            <p:nvPr/>
          </p:nvSpPr>
          <p:spPr>
            <a:xfrm>
              <a:off x="5465250" y="2201900"/>
              <a:ext cx="925" cy="1800"/>
            </a:xfrm>
            <a:custGeom>
              <a:rect b="b" l="l" r="r" t="t"/>
              <a:pathLst>
                <a:path extrusionOk="0" h="72" w="37">
                  <a:moveTo>
                    <a:pt x="1" y="0"/>
                  </a:moveTo>
                  <a:lnTo>
                    <a:pt x="1" y="36"/>
                  </a:lnTo>
                  <a:lnTo>
                    <a:pt x="36" y="71"/>
                  </a:lnTo>
                  <a:cubicBezTo>
                    <a:pt x="36" y="36"/>
                    <a:pt x="1" y="6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13"/>
            <p:cNvSpPr/>
            <p:nvPr/>
          </p:nvSpPr>
          <p:spPr>
            <a:xfrm>
              <a:off x="5462275" y="2203675"/>
              <a:ext cx="2700" cy="3900"/>
            </a:xfrm>
            <a:custGeom>
              <a:rect b="b" l="l" r="r" t="t"/>
              <a:pathLst>
                <a:path extrusionOk="0" h="156" w="108">
                  <a:moveTo>
                    <a:pt x="72" y="0"/>
                  </a:moveTo>
                  <a:cubicBezTo>
                    <a:pt x="54" y="0"/>
                    <a:pt x="56" y="41"/>
                    <a:pt x="49" y="41"/>
                  </a:cubicBezTo>
                  <a:cubicBezTo>
                    <a:pt x="46" y="41"/>
                    <a:pt x="42" y="36"/>
                    <a:pt x="36" y="24"/>
                  </a:cubicBezTo>
                  <a:lnTo>
                    <a:pt x="36" y="24"/>
                  </a:lnTo>
                  <a:cubicBezTo>
                    <a:pt x="1" y="84"/>
                    <a:pt x="84" y="108"/>
                    <a:pt x="48" y="155"/>
                  </a:cubicBezTo>
                  <a:cubicBezTo>
                    <a:pt x="108" y="155"/>
                    <a:pt x="24" y="48"/>
                    <a:pt x="72" y="48"/>
                  </a:cubicBezTo>
                  <a:cubicBezTo>
                    <a:pt x="36" y="24"/>
                    <a:pt x="72" y="24"/>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13"/>
            <p:cNvSpPr/>
            <p:nvPr/>
          </p:nvSpPr>
          <p:spPr>
            <a:xfrm>
              <a:off x="5464650" y="2205300"/>
              <a:ext cx="725" cy="750"/>
            </a:xfrm>
            <a:custGeom>
              <a:rect b="b" l="l" r="r" t="t"/>
              <a:pathLst>
                <a:path extrusionOk="0" h="30" w="29">
                  <a:moveTo>
                    <a:pt x="8" y="1"/>
                  </a:moveTo>
                  <a:cubicBezTo>
                    <a:pt x="4" y="1"/>
                    <a:pt x="1" y="7"/>
                    <a:pt x="1" y="19"/>
                  </a:cubicBezTo>
                  <a:cubicBezTo>
                    <a:pt x="9" y="19"/>
                    <a:pt x="22" y="29"/>
                    <a:pt x="26" y="29"/>
                  </a:cubicBezTo>
                  <a:cubicBezTo>
                    <a:pt x="29" y="29"/>
                    <a:pt x="29" y="27"/>
                    <a:pt x="25" y="19"/>
                  </a:cubicBezTo>
                  <a:cubicBezTo>
                    <a:pt x="19" y="7"/>
                    <a:pt x="13" y="1"/>
                    <a:pt x="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13"/>
            <p:cNvSpPr/>
            <p:nvPr/>
          </p:nvSpPr>
          <p:spPr>
            <a:xfrm>
              <a:off x="5461975" y="2205175"/>
              <a:ext cx="325" cy="300"/>
            </a:xfrm>
            <a:custGeom>
              <a:rect b="b" l="l" r="r" t="t"/>
              <a:pathLst>
                <a:path extrusionOk="0" h="12" w="13">
                  <a:moveTo>
                    <a:pt x="1" y="0"/>
                  </a:moveTo>
                  <a:lnTo>
                    <a:pt x="1" y="12"/>
                  </a:lnTo>
                  <a:lnTo>
                    <a:pt x="13" y="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13"/>
            <p:cNvSpPr/>
            <p:nvPr/>
          </p:nvSpPr>
          <p:spPr>
            <a:xfrm>
              <a:off x="5460500" y="2204875"/>
              <a:ext cx="600" cy="900"/>
            </a:xfrm>
            <a:custGeom>
              <a:rect b="b" l="l" r="r" t="t"/>
              <a:pathLst>
                <a:path extrusionOk="0" h="36" w="24">
                  <a:moveTo>
                    <a:pt x="24" y="0"/>
                  </a:moveTo>
                  <a:cubicBezTo>
                    <a:pt x="24" y="12"/>
                    <a:pt x="0" y="24"/>
                    <a:pt x="24" y="36"/>
                  </a:cubicBezTo>
                  <a:lnTo>
                    <a:pt x="2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13"/>
            <p:cNvSpPr/>
            <p:nvPr/>
          </p:nvSpPr>
          <p:spPr>
            <a:xfrm>
              <a:off x="5458925" y="2205750"/>
              <a:ext cx="700" cy="1350"/>
            </a:xfrm>
            <a:custGeom>
              <a:rect b="b" l="l" r="r" t="t"/>
              <a:pathLst>
                <a:path extrusionOk="0" h="54" w="28">
                  <a:moveTo>
                    <a:pt x="4" y="1"/>
                  </a:moveTo>
                  <a:lnTo>
                    <a:pt x="4" y="1"/>
                  </a:lnTo>
                  <a:cubicBezTo>
                    <a:pt x="1" y="1"/>
                    <a:pt x="0" y="4"/>
                    <a:pt x="0" y="8"/>
                  </a:cubicBezTo>
                  <a:lnTo>
                    <a:pt x="0" y="8"/>
                  </a:lnTo>
                  <a:cubicBezTo>
                    <a:pt x="1" y="5"/>
                    <a:pt x="1" y="3"/>
                    <a:pt x="4" y="1"/>
                  </a:cubicBezTo>
                  <a:close/>
                  <a:moveTo>
                    <a:pt x="0" y="8"/>
                  </a:moveTo>
                  <a:lnTo>
                    <a:pt x="0" y="8"/>
                  </a:lnTo>
                  <a:cubicBezTo>
                    <a:pt x="0" y="9"/>
                    <a:pt x="0" y="10"/>
                    <a:pt x="1" y="12"/>
                  </a:cubicBezTo>
                  <a:lnTo>
                    <a:pt x="1" y="12"/>
                  </a:lnTo>
                  <a:cubicBezTo>
                    <a:pt x="1" y="10"/>
                    <a:pt x="0" y="9"/>
                    <a:pt x="0" y="8"/>
                  </a:cubicBezTo>
                  <a:close/>
                  <a:moveTo>
                    <a:pt x="1" y="12"/>
                  </a:moveTo>
                  <a:cubicBezTo>
                    <a:pt x="2" y="27"/>
                    <a:pt x="13" y="53"/>
                    <a:pt x="22" y="53"/>
                  </a:cubicBezTo>
                  <a:cubicBezTo>
                    <a:pt x="24" y="53"/>
                    <a:pt x="26" y="52"/>
                    <a:pt x="27" y="48"/>
                  </a:cubicBezTo>
                  <a:cubicBezTo>
                    <a:pt x="19" y="40"/>
                    <a:pt x="3" y="24"/>
                    <a:pt x="1"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13"/>
            <p:cNvSpPr/>
            <p:nvPr/>
          </p:nvSpPr>
          <p:spPr>
            <a:xfrm>
              <a:off x="5456625" y="2209925"/>
              <a:ext cx="625" cy="625"/>
            </a:xfrm>
            <a:custGeom>
              <a:rect b="b" l="l" r="r" t="t"/>
              <a:pathLst>
                <a:path extrusionOk="0" h="25" w="25">
                  <a:moveTo>
                    <a:pt x="12" y="1"/>
                  </a:moveTo>
                  <a:lnTo>
                    <a:pt x="0" y="24"/>
                  </a:lnTo>
                  <a:lnTo>
                    <a:pt x="12" y="24"/>
                  </a:lnTo>
                  <a:cubicBezTo>
                    <a:pt x="24" y="24"/>
                    <a:pt x="24" y="12"/>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13"/>
            <p:cNvSpPr/>
            <p:nvPr/>
          </p:nvSpPr>
          <p:spPr>
            <a:xfrm>
              <a:off x="5459600" y="2214100"/>
              <a:ext cx="925" cy="650"/>
            </a:xfrm>
            <a:custGeom>
              <a:rect b="b" l="l" r="r" t="t"/>
              <a:pathLst>
                <a:path extrusionOk="0" h="26" w="37">
                  <a:moveTo>
                    <a:pt x="36" y="0"/>
                  </a:moveTo>
                  <a:cubicBezTo>
                    <a:pt x="32" y="0"/>
                    <a:pt x="28" y="2"/>
                    <a:pt x="26" y="4"/>
                  </a:cubicBezTo>
                  <a:lnTo>
                    <a:pt x="26" y="4"/>
                  </a:lnTo>
                  <a:cubicBezTo>
                    <a:pt x="29" y="4"/>
                    <a:pt x="32" y="2"/>
                    <a:pt x="36" y="0"/>
                  </a:cubicBezTo>
                  <a:close/>
                  <a:moveTo>
                    <a:pt x="26" y="4"/>
                  </a:moveTo>
                  <a:cubicBezTo>
                    <a:pt x="20" y="6"/>
                    <a:pt x="17" y="6"/>
                    <a:pt x="14" y="6"/>
                  </a:cubicBezTo>
                  <a:cubicBezTo>
                    <a:pt x="9" y="6"/>
                    <a:pt x="6" y="6"/>
                    <a:pt x="0" y="12"/>
                  </a:cubicBezTo>
                  <a:cubicBezTo>
                    <a:pt x="7" y="22"/>
                    <a:pt x="11" y="25"/>
                    <a:pt x="13" y="25"/>
                  </a:cubicBezTo>
                  <a:cubicBezTo>
                    <a:pt x="19" y="25"/>
                    <a:pt x="19" y="12"/>
                    <a:pt x="26" y="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13"/>
            <p:cNvSpPr/>
            <p:nvPr/>
          </p:nvSpPr>
          <p:spPr>
            <a:xfrm>
              <a:off x="5455425" y="2209000"/>
              <a:ext cx="625" cy="650"/>
            </a:xfrm>
            <a:custGeom>
              <a:rect b="b" l="l" r="r" t="t"/>
              <a:pathLst>
                <a:path extrusionOk="0" h="26" w="25">
                  <a:moveTo>
                    <a:pt x="6" y="1"/>
                  </a:moveTo>
                  <a:cubicBezTo>
                    <a:pt x="1" y="1"/>
                    <a:pt x="1" y="11"/>
                    <a:pt x="1" y="26"/>
                  </a:cubicBezTo>
                  <a:cubicBezTo>
                    <a:pt x="1" y="14"/>
                    <a:pt x="4" y="11"/>
                    <a:pt x="8" y="11"/>
                  </a:cubicBezTo>
                  <a:cubicBezTo>
                    <a:pt x="13" y="11"/>
                    <a:pt x="19" y="14"/>
                    <a:pt x="25" y="14"/>
                  </a:cubicBezTo>
                  <a:cubicBezTo>
                    <a:pt x="15" y="5"/>
                    <a:pt x="10" y="1"/>
                    <a:pt x="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13"/>
            <p:cNvSpPr/>
            <p:nvPr/>
          </p:nvSpPr>
          <p:spPr>
            <a:xfrm>
              <a:off x="5453425" y="2209025"/>
              <a:ext cx="2025" cy="3300"/>
            </a:xfrm>
            <a:custGeom>
              <a:rect b="b" l="l" r="r" t="t"/>
              <a:pathLst>
                <a:path extrusionOk="0" h="132" w="81">
                  <a:moveTo>
                    <a:pt x="57" y="1"/>
                  </a:moveTo>
                  <a:cubicBezTo>
                    <a:pt x="35" y="1"/>
                    <a:pt x="75" y="43"/>
                    <a:pt x="61" y="58"/>
                  </a:cubicBezTo>
                  <a:lnTo>
                    <a:pt x="61" y="58"/>
                  </a:lnTo>
                  <a:cubicBezTo>
                    <a:pt x="64" y="58"/>
                    <a:pt x="71" y="62"/>
                    <a:pt x="81" y="72"/>
                  </a:cubicBezTo>
                  <a:lnTo>
                    <a:pt x="57" y="1"/>
                  </a:lnTo>
                  <a:close/>
                  <a:moveTo>
                    <a:pt x="18" y="20"/>
                  </a:moveTo>
                  <a:cubicBezTo>
                    <a:pt x="5" y="20"/>
                    <a:pt x="0" y="34"/>
                    <a:pt x="9" y="60"/>
                  </a:cubicBezTo>
                  <a:cubicBezTo>
                    <a:pt x="21" y="72"/>
                    <a:pt x="57" y="108"/>
                    <a:pt x="57" y="132"/>
                  </a:cubicBezTo>
                  <a:cubicBezTo>
                    <a:pt x="65" y="115"/>
                    <a:pt x="51" y="70"/>
                    <a:pt x="57" y="60"/>
                  </a:cubicBezTo>
                  <a:lnTo>
                    <a:pt x="57" y="60"/>
                  </a:lnTo>
                  <a:cubicBezTo>
                    <a:pt x="57" y="60"/>
                    <a:pt x="57" y="60"/>
                    <a:pt x="57" y="60"/>
                  </a:cubicBezTo>
                  <a:cubicBezTo>
                    <a:pt x="58" y="60"/>
                    <a:pt x="60" y="59"/>
                    <a:pt x="61" y="58"/>
                  </a:cubicBezTo>
                  <a:lnTo>
                    <a:pt x="61" y="58"/>
                  </a:lnTo>
                  <a:cubicBezTo>
                    <a:pt x="60" y="58"/>
                    <a:pt x="60" y="58"/>
                    <a:pt x="60" y="58"/>
                  </a:cubicBezTo>
                  <a:cubicBezTo>
                    <a:pt x="59" y="58"/>
                    <a:pt x="57" y="59"/>
                    <a:pt x="57" y="60"/>
                  </a:cubicBezTo>
                  <a:lnTo>
                    <a:pt x="57" y="60"/>
                  </a:lnTo>
                  <a:cubicBezTo>
                    <a:pt x="45" y="48"/>
                    <a:pt x="45" y="36"/>
                    <a:pt x="33" y="25"/>
                  </a:cubicBezTo>
                  <a:cubicBezTo>
                    <a:pt x="27" y="22"/>
                    <a:pt x="22" y="20"/>
                    <a:pt x="18" y="2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13"/>
            <p:cNvSpPr/>
            <p:nvPr/>
          </p:nvSpPr>
          <p:spPr>
            <a:xfrm>
              <a:off x="5457525" y="2212600"/>
              <a:ext cx="925" cy="1375"/>
            </a:xfrm>
            <a:custGeom>
              <a:rect b="b" l="l" r="r" t="t"/>
              <a:pathLst>
                <a:path extrusionOk="0" h="55" w="37">
                  <a:moveTo>
                    <a:pt x="0" y="1"/>
                  </a:moveTo>
                  <a:cubicBezTo>
                    <a:pt x="12" y="24"/>
                    <a:pt x="12" y="24"/>
                    <a:pt x="12" y="36"/>
                  </a:cubicBezTo>
                  <a:cubicBezTo>
                    <a:pt x="22" y="50"/>
                    <a:pt x="27" y="55"/>
                    <a:pt x="30" y="55"/>
                  </a:cubicBezTo>
                  <a:cubicBezTo>
                    <a:pt x="36" y="55"/>
                    <a:pt x="24" y="21"/>
                    <a:pt x="24" y="13"/>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13"/>
            <p:cNvSpPr/>
            <p:nvPr/>
          </p:nvSpPr>
          <p:spPr>
            <a:xfrm>
              <a:off x="5451850" y="2213200"/>
              <a:ext cx="625" cy="625"/>
            </a:xfrm>
            <a:custGeom>
              <a:rect b="b" l="l" r="r" t="t"/>
              <a:pathLst>
                <a:path extrusionOk="0" h="25" w="25">
                  <a:moveTo>
                    <a:pt x="25" y="0"/>
                  </a:moveTo>
                  <a:lnTo>
                    <a:pt x="1" y="24"/>
                  </a:lnTo>
                  <a:lnTo>
                    <a:pt x="13" y="24"/>
                  </a:lnTo>
                  <a:lnTo>
                    <a:pt x="2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13"/>
            <p:cNvSpPr/>
            <p:nvPr/>
          </p:nvSpPr>
          <p:spPr>
            <a:xfrm>
              <a:off x="5451275" y="2212600"/>
              <a:ext cx="300" cy="1225"/>
            </a:xfrm>
            <a:custGeom>
              <a:rect b="b" l="l" r="r" t="t"/>
              <a:pathLst>
                <a:path extrusionOk="0" h="49" w="12">
                  <a:moveTo>
                    <a:pt x="12" y="1"/>
                  </a:moveTo>
                  <a:lnTo>
                    <a:pt x="0" y="48"/>
                  </a:lnTo>
                  <a:lnTo>
                    <a:pt x="12" y="13"/>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3"/>
            <p:cNvSpPr/>
            <p:nvPr/>
          </p:nvSpPr>
          <p:spPr>
            <a:xfrm>
              <a:off x="5450675" y="2212600"/>
              <a:ext cx="325" cy="625"/>
            </a:xfrm>
            <a:custGeom>
              <a:rect b="b" l="l" r="r" t="t"/>
              <a:pathLst>
                <a:path extrusionOk="0" h="25" w="13">
                  <a:moveTo>
                    <a:pt x="12" y="1"/>
                  </a:moveTo>
                  <a:lnTo>
                    <a:pt x="0" y="24"/>
                  </a:lnTo>
                  <a:lnTo>
                    <a:pt x="12" y="24"/>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13"/>
            <p:cNvSpPr/>
            <p:nvPr/>
          </p:nvSpPr>
          <p:spPr>
            <a:xfrm>
              <a:off x="5449175" y="2213500"/>
              <a:ext cx="1275" cy="675"/>
            </a:xfrm>
            <a:custGeom>
              <a:rect b="b" l="l" r="r" t="t"/>
              <a:pathLst>
                <a:path extrusionOk="0" h="27" w="51">
                  <a:moveTo>
                    <a:pt x="36" y="0"/>
                  </a:moveTo>
                  <a:cubicBezTo>
                    <a:pt x="36" y="14"/>
                    <a:pt x="32" y="20"/>
                    <a:pt x="24" y="20"/>
                  </a:cubicBezTo>
                  <a:cubicBezTo>
                    <a:pt x="18" y="20"/>
                    <a:pt x="11" y="17"/>
                    <a:pt x="1" y="12"/>
                  </a:cubicBezTo>
                  <a:lnTo>
                    <a:pt x="1" y="12"/>
                  </a:lnTo>
                  <a:lnTo>
                    <a:pt x="25" y="24"/>
                  </a:lnTo>
                  <a:cubicBezTo>
                    <a:pt x="25" y="24"/>
                    <a:pt x="30" y="26"/>
                    <a:pt x="36" y="26"/>
                  </a:cubicBezTo>
                  <a:cubicBezTo>
                    <a:pt x="44" y="26"/>
                    <a:pt x="51" y="22"/>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13"/>
            <p:cNvSpPr/>
            <p:nvPr/>
          </p:nvSpPr>
          <p:spPr>
            <a:xfrm>
              <a:off x="5453650" y="2228675"/>
              <a:ext cx="925" cy="925"/>
            </a:xfrm>
            <a:custGeom>
              <a:rect b="b" l="l" r="r" t="t"/>
              <a:pathLst>
                <a:path extrusionOk="0" h="37" w="37">
                  <a:moveTo>
                    <a:pt x="0" y="1"/>
                  </a:moveTo>
                  <a:lnTo>
                    <a:pt x="24" y="36"/>
                  </a:lnTo>
                  <a:cubicBezTo>
                    <a:pt x="24" y="36"/>
                    <a:pt x="24" y="31"/>
                    <a:pt x="28" y="31"/>
                  </a:cubicBezTo>
                  <a:cubicBezTo>
                    <a:pt x="29" y="31"/>
                    <a:pt x="32" y="32"/>
                    <a:pt x="36" y="36"/>
                  </a:cubicBezTo>
                  <a:cubicBezTo>
                    <a:pt x="24" y="13"/>
                    <a:pt x="12"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13"/>
            <p:cNvSpPr/>
            <p:nvPr/>
          </p:nvSpPr>
          <p:spPr>
            <a:xfrm>
              <a:off x="5452750" y="2228325"/>
              <a:ext cx="925" cy="1575"/>
            </a:xfrm>
            <a:custGeom>
              <a:rect b="b" l="l" r="r" t="t"/>
              <a:pathLst>
                <a:path extrusionOk="0" h="63" w="37">
                  <a:moveTo>
                    <a:pt x="21" y="0"/>
                  </a:moveTo>
                  <a:lnTo>
                    <a:pt x="21" y="0"/>
                  </a:lnTo>
                  <a:cubicBezTo>
                    <a:pt x="15" y="0"/>
                    <a:pt x="23" y="27"/>
                    <a:pt x="13" y="27"/>
                  </a:cubicBezTo>
                  <a:lnTo>
                    <a:pt x="1" y="15"/>
                  </a:lnTo>
                  <a:lnTo>
                    <a:pt x="13" y="62"/>
                  </a:lnTo>
                  <a:cubicBezTo>
                    <a:pt x="36" y="50"/>
                    <a:pt x="13" y="27"/>
                    <a:pt x="24" y="3"/>
                  </a:cubicBezTo>
                  <a:cubicBezTo>
                    <a:pt x="23" y="1"/>
                    <a:pt x="21" y="0"/>
                    <a:pt x="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13"/>
            <p:cNvSpPr/>
            <p:nvPr/>
          </p:nvSpPr>
          <p:spPr>
            <a:xfrm>
              <a:off x="5442625" y="2233450"/>
              <a:ext cx="1650" cy="2150"/>
            </a:xfrm>
            <a:custGeom>
              <a:rect b="b" l="l" r="r" t="t"/>
              <a:pathLst>
                <a:path extrusionOk="0" h="86" w="66">
                  <a:moveTo>
                    <a:pt x="37" y="0"/>
                  </a:moveTo>
                  <a:cubicBezTo>
                    <a:pt x="37" y="24"/>
                    <a:pt x="13" y="36"/>
                    <a:pt x="1" y="48"/>
                  </a:cubicBezTo>
                  <a:cubicBezTo>
                    <a:pt x="21" y="58"/>
                    <a:pt x="24" y="86"/>
                    <a:pt x="25" y="86"/>
                  </a:cubicBezTo>
                  <a:cubicBezTo>
                    <a:pt x="25" y="86"/>
                    <a:pt x="25" y="85"/>
                    <a:pt x="25" y="83"/>
                  </a:cubicBezTo>
                  <a:lnTo>
                    <a:pt x="37" y="60"/>
                  </a:lnTo>
                  <a:lnTo>
                    <a:pt x="48" y="72"/>
                  </a:lnTo>
                  <a:cubicBezTo>
                    <a:pt x="51" y="73"/>
                    <a:pt x="53" y="73"/>
                    <a:pt x="54" y="73"/>
                  </a:cubicBezTo>
                  <a:cubicBezTo>
                    <a:pt x="65" y="73"/>
                    <a:pt x="39" y="36"/>
                    <a:pt x="60" y="36"/>
                  </a:cubicBezTo>
                  <a:cubicBezTo>
                    <a:pt x="37" y="12"/>
                    <a:pt x="37" y="24"/>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13"/>
            <p:cNvSpPr/>
            <p:nvPr/>
          </p:nvSpPr>
          <p:spPr>
            <a:xfrm>
              <a:off x="5524200" y="2151275"/>
              <a:ext cx="900" cy="25"/>
            </a:xfrm>
            <a:custGeom>
              <a:rect b="b" l="l" r="r" t="t"/>
              <a:pathLst>
                <a:path extrusionOk="0" h="1" w="36">
                  <a:moveTo>
                    <a:pt x="36" y="1"/>
                  </a:moveTo>
                  <a:cubicBezTo>
                    <a:pt x="0" y="1"/>
                    <a:pt x="24" y="1"/>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13"/>
            <p:cNvSpPr/>
            <p:nvPr/>
          </p:nvSpPr>
          <p:spPr>
            <a:xfrm>
              <a:off x="5524775" y="2151275"/>
              <a:ext cx="25" cy="25"/>
            </a:xfrm>
            <a:custGeom>
              <a:rect b="b" l="l" r="r" t="t"/>
              <a:pathLst>
                <a:path extrusionOk="0" h="1" w="1">
                  <a:moveTo>
                    <a:pt x="1" y="1"/>
                  </a:moveTo>
                  <a:lnTo>
                    <a:pt x="1" y="1"/>
                  </a:ln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13"/>
            <p:cNvSpPr/>
            <p:nvPr/>
          </p:nvSpPr>
          <p:spPr>
            <a:xfrm>
              <a:off x="5522875" y="2151575"/>
              <a:ext cx="1625" cy="450"/>
            </a:xfrm>
            <a:custGeom>
              <a:rect b="b" l="l" r="r" t="t"/>
              <a:pathLst>
                <a:path extrusionOk="0" h="18" w="65">
                  <a:moveTo>
                    <a:pt x="17" y="1"/>
                  </a:moveTo>
                  <a:cubicBezTo>
                    <a:pt x="1" y="9"/>
                    <a:pt x="2" y="18"/>
                    <a:pt x="20" y="18"/>
                  </a:cubicBezTo>
                  <a:cubicBezTo>
                    <a:pt x="28" y="18"/>
                    <a:pt x="39" y="16"/>
                    <a:pt x="53" y="13"/>
                  </a:cubicBezTo>
                  <a:cubicBezTo>
                    <a:pt x="29" y="13"/>
                    <a:pt x="65" y="1"/>
                    <a:pt x="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13"/>
            <p:cNvSpPr/>
            <p:nvPr/>
          </p:nvSpPr>
          <p:spPr>
            <a:xfrm>
              <a:off x="5524500" y="2151575"/>
              <a:ext cx="900" cy="325"/>
            </a:xfrm>
            <a:custGeom>
              <a:rect b="b" l="l" r="r" t="t"/>
              <a:pathLst>
                <a:path extrusionOk="0" h="13" w="36">
                  <a:moveTo>
                    <a:pt x="24" y="1"/>
                  </a:moveTo>
                  <a:lnTo>
                    <a:pt x="0" y="13"/>
                  </a:lnTo>
                  <a:lnTo>
                    <a:pt x="36"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13"/>
            <p:cNvSpPr/>
            <p:nvPr/>
          </p:nvSpPr>
          <p:spPr>
            <a:xfrm>
              <a:off x="5525375" y="2151575"/>
              <a:ext cx="625" cy="25"/>
            </a:xfrm>
            <a:custGeom>
              <a:rect b="b" l="l" r="r" t="t"/>
              <a:pathLst>
                <a:path extrusionOk="0" h="1" w="25">
                  <a:moveTo>
                    <a:pt x="13" y="1"/>
                  </a:moveTo>
                  <a:lnTo>
                    <a:pt x="1" y="1"/>
                  </a:lnTo>
                  <a:lnTo>
                    <a:pt x="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13"/>
            <p:cNvSpPr/>
            <p:nvPr/>
          </p:nvSpPr>
          <p:spPr>
            <a:xfrm>
              <a:off x="5522500" y="2152175"/>
              <a:ext cx="2900" cy="450"/>
            </a:xfrm>
            <a:custGeom>
              <a:rect b="b" l="l" r="r" t="t"/>
              <a:pathLst>
                <a:path extrusionOk="0" h="18" w="116">
                  <a:moveTo>
                    <a:pt x="56" y="1"/>
                  </a:moveTo>
                  <a:cubicBezTo>
                    <a:pt x="20" y="1"/>
                    <a:pt x="56" y="13"/>
                    <a:pt x="9" y="13"/>
                  </a:cubicBezTo>
                  <a:cubicBezTo>
                    <a:pt x="1" y="17"/>
                    <a:pt x="1" y="18"/>
                    <a:pt x="5" y="18"/>
                  </a:cubicBezTo>
                  <a:cubicBezTo>
                    <a:pt x="14" y="18"/>
                    <a:pt x="40" y="13"/>
                    <a:pt x="56" y="13"/>
                  </a:cubicBezTo>
                  <a:lnTo>
                    <a:pt x="44" y="13"/>
                  </a:lnTo>
                  <a:cubicBezTo>
                    <a:pt x="62" y="7"/>
                    <a:pt x="74" y="7"/>
                    <a:pt x="84" y="7"/>
                  </a:cubicBezTo>
                  <a:cubicBezTo>
                    <a:pt x="95" y="7"/>
                    <a:pt x="104" y="7"/>
                    <a:pt x="116" y="1"/>
                  </a:cubicBezTo>
                  <a:lnTo>
                    <a:pt x="116" y="1"/>
                  </a:lnTo>
                  <a:cubicBezTo>
                    <a:pt x="116" y="1"/>
                    <a:pt x="84" y="6"/>
                    <a:pt x="66" y="6"/>
                  </a:cubicBezTo>
                  <a:cubicBezTo>
                    <a:pt x="58" y="6"/>
                    <a:pt x="52" y="5"/>
                    <a:pt x="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13"/>
            <p:cNvSpPr/>
            <p:nvPr/>
          </p:nvSpPr>
          <p:spPr>
            <a:xfrm>
              <a:off x="5525975" y="2175100"/>
              <a:ext cx="625" cy="25"/>
            </a:xfrm>
            <a:custGeom>
              <a:rect b="b" l="l" r="r" t="t"/>
              <a:pathLst>
                <a:path extrusionOk="0" h="1" w="25">
                  <a:moveTo>
                    <a:pt x="24" y="0"/>
                  </a:moveTo>
                  <a:cubicBezTo>
                    <a:pt x="12" y="0"/>
                    <a:pt x="12" y="0"/>
                    <a:pt x="1" y="0"/>
                  </a:cubicBezTo>
                  <a:cubicBezTo>
                    <a:pt x="1" y="0"/>
                    <a:pt x="1" y="0"/>
                    <a:pt x="1" y="0"/>
                  </a:cubicBez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13"/>
            <p:cNvSpPr/>
            <p:nvPr/>
          </p:nvSpPr>
          <p:spPr>
            <a:xfrm>
              <a:off x="5522400" y="2154850"/>
              <a:ext cx="625" cy="325"/>
            </a:xfrm>
            <a:custGeom>
              <a:rect b="b" l="l" r="r" t="t"/>
              <a:pathLst>
                <a:path extrusionOk="0" h="13" w="25">
                  <a:moveTo>
                    <a:pt x="13" y="1"/>
                  </a:moveTo>
                  <a:cubicBezTo>
                    <a:pt x="1" y="13"/>
                    <a:pt x="13" y="13"/>
                    <a:pt x="13" y="13"/>
                  </a:cubicBezTo>
                  <a:cubicBezTo>
                    <a:pt x="24" y="13"/>
                    <a:pt x="24"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13"/>
            <p:cNvSpPr/>
            <p:nvPr/>
          </p:nvSpPr>
          <p:spPr>
            <a:xfrm>
              <a:off x="5522700" y="2155750"/>
              <a:ext cx="325" cy="25"/>
            </a:xfrm>
            <a:custGeom>
              <a:rect b="b" l="l" r="r" t="t"/>
              <a:pathLst>
                <a:path extrusionOk="0" h="1" w="13">
                  <a:moveTo>
                    <a:pt x="12" y="1"/>
                  </a:moveTo>
                  <a:cubicBezTo>
                    <a:pt x="12" y="1"/>
                    <a:pt x="12" y="1"/>
                    <a:pt x="12" y="1"/>
                  </a:cubicBezTo>
                  <a:cubicBezTo>
                    <a:pt x="1" y="1"/>
                    <a:pt x="1"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13"/>
            <p:cNvSpPr/>
            <p:nvPr/>
          </p:nvSpPr>
          <p:spPr>
            <a:xfrm>
              <a:off x="5522700" y="2156350"/>
              <a:ext cx="25" cy="25"/>
            </a:xfrm>
            <a:custGeom>
              <a:rect b="b" l="l" r="r" t="t"/>
              <a:pathLst>
                <a:path extrusionOk="0" h="1" w="1">
                  <a:moveTo>
                    <a:pt x="1" y="0"/>
                  </a:moveTo>
                  <a:cubicBezTo>
                    <a:pt x="1" y="0"/>
                    <a:pt x="1" y="0"/>
                    <a:pt x="1" y="0"/>
                  </a:cubicBezTo>
                  <a:cubicBezTo>
                    <a:pt x="1"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13"/>
            <p:cNvSpPr/>
            <p:nvPr/>
          </p:nvSpPr>
          <p:spPr>
            <a:xfrm>
              <a:off x="5521600" y="2155150"/>
              <a:ext cx="2025" cy="325"/>
            </a:xfrm>
            <a:custGeom>
              <a:rect b="b" l="l" r="r" t="t"/>
              <a:pathLst>
                <a:path extrusionOk="0" h="13" w="81">
                  <a:moveTo>
                    <a:pt x="33" y="1"/>
                  </a:moveTo>
                  <a:cubicBezTo>
                    <a:pt x="9" y="5"/>
                    <a:pt x="1" y="6"/>
                    <a:pt x="1" y="6"/>
                  </a:cubicBezTo>
                  <a:cubicBezTo>
                    <a:pt x="2" y="6"/>
                    <a:pt x="37" y="1"/>
                    <a:pt x="45" y="1"/>
                  </a:cubicBezTo>
                  <a:close/>
                  <a:moveTo>
                    <a:pt x="45" y="1"/>
                  </a:moveTo>
                  <a:cubicBezTo>
                    <a:pt x="33" y="13"/>
                    <a:pt x="56" y="13"/>
                    <a:pt x="56" y="13"/>
                  </a:cubicBezTo>
                  <a:lnTo>
                    <a:pt x="80" y="13"/>
                  </a:lnTo>
                  <a:cubicBezTo>
                    <a:pt x="80" y="1"/>
                    <a:pt x="80" y="1"/>
                    <a:pt x="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13"/>
            <p:cNvSpPr/>
            <p:nvPr/>
          </p:nvSpPr>
          <p:spPr>
            <a:xfrm>
              <a:off x="5530150" y="2157250"/>
              <a:ext cx="325" cy="25"/>
            </a:xfrm>
            <a:custGeom>
              <a:rect b="b" l="l" r="r" t="t"/>
              <a:pathLst>
                <a:path extrusionOk="0" h="1" w="13">
                  <a:moveTo>
                    <a:pt x="12" y="0"/>
                  </a:moveTo>
                  <a:cubicBezTo>
                    <a:pt x="12" y="0"/>
                    <a:pt x="0" y="0"/>
                    <a:pt x="0" y="0"/>
                  </a:cubicBezTo>
                  <a:cubicBezTo>
                    <a:pt x="12"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13"/>
            <p:cNvSpPr/>
            <p:nvPr/>
          </p:nvSpPr>
          <p:spPr>
            <a:xfrm>
              <a:off x="5521225" y="2187000"/>
              <a:ext cx="1200" cy="325"/>
            </a:xfrm>
            <a:custGeom>
              <a:rect b="b" l="l" r="r" t="t"/>
              <a:pathLst>
                <a:path extrusionOk="0" h="13" w="48">
                  <a:moveTo>
                    <a:pt x="48" y="1"/>
                  </a:moveTo>
                  <a:cubicBezTo>
                    <a:pt x="0" y="13"/>
                    <a:pt x="48" y="13"/>
                    <a:pt x="0" y="13"/>
                  </a:cubicBezTo>
                  <a:lnTo>
                    <a:pt x="36" y="13"/>
                  </a:lnTo>
                  <a:cubicBezTo>
                    <a:pt x="24" y="13"/>
                    <a:pt x="48" y="13"/>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13"/>
            <p:cNvSpPr/>
            <p:nvPr/>
          </p:nvSpPr>
          <p:spPr>
            <a:xfrm>
              <a:off x="5523300" y="2176000"/>
              <a:ext cx="3000" cy="325"/>
            </a:xfrm>
            <a:custGeom>
              <a:rect b="b" l="l" r="r" t="t"/>
              <a:pathLst>
                <a:path extrusionOk="0" h="13" w="120">
                  <a:moveTo>
                    <a:pt x="36" y="0"/>
                  </a:moveTo>
                  <a:cubicBezTo>
                    <a:pt x="17" y="10"/>
                    <a:pt x="13" y="12"/>
                    <a:pt x="7" y="12"/>
                  </a:cubicBezTo>
                  <a:lnTo>
                    <a:pt x="7" y="12"/>
                  </a:lnTo>
                  <a:cubicBezTo>
                    <a:pt x="42" y="11"/>
                    <a:pt x="86" y="0"/>
                    <a:pt x="119" y="0"/>
                  </a:cubicBezTo>
                  <a:close/>
                  <a:moveTo>
                    <a:pt x="7" y="12"/>
                  </a:moveTo>
                  <a:cubicBezTo>
                    <a:pt x="5" y="12"/>
                    <a:pt x="2" y="12"/>
                    <a:pt x="0" y="12"/>
                  </a:cubicBezTo>
                  <a:cubicBezTo>
                    <a:pt x="3" y="12"/>
                    <a:pt x="5" y="12"/>
                    <a:pt x="7"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13"/>
            <p:cNvSpPr/>
            <p:nvPr/>
          </p:nvSpPr>
          <p:spPr>
            <a:xfrm>
              <a:off x="5526275" y="2175700"/>
              <a:ext cx="325" cy="325"/>
            </a:xfrm>
            <a:custGeom>
              <a:rect b="b" l="l" r="r" t="t"/>
              <a:pathLst>
                <a:path extrusionOk="0" h="13" w="13">
                  <a:moveTo>
                    <a:pt x="12" y="0"/>
                  </a:moveTo>
                  <a:cubicBezTo>
                    <a:pt x="12" y="12"/>
                    <a:pt x="0" y="12"/>
                    <a:pt x="0" y="12"/>
                  </a:cubicBezTo>
                  <a:lnTo>
                    <a:pt x="12" y="12"/>
                  </a:lnTo>
                  <a:cubicBezTo>
                    <a:pt x="12" y="12"/>
                    <a:pt x="12" y="12"/>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13"/>
            <p:cNvSpPr/>
            <p:nvPr/>
          </p:nvSpPr>
          <p:spPr>
            <a:xfrm>
              <a:off x="5522100" y="2185225"/>
              <a:ext cx="325" cy="325"/>
            </a:xfrm>
            <a:custGeom>
              <a:rect b="b" l="l" r="r" t="t"/>
              <a:pathLst>
                <a:path extrusionOk="0" h="13" w="13">
                  <a:moveTo>
                    <a:pt x="13" y="0"/>
                  </a:moveTo>
                  <a:cubicBezTo>
                    <a:pt x="1" y="12"/>
                    <a:pt x="1" y="12"/>
                    <a:pt x="13" y="12"/>
                  </a:cubicBezTo>
                  <a:cubicBezTo>
                    <a:pt x="13" y="12"/>
                    <a:pt x="13"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13"/>
            <p:cNvSpPr/>
            <p:nvPr/>
          </p:nvSpPr>
          <p:spPr>
            <a:xfrm>
              <a:off x="5525075" y="2174500"/>
              <a:ext cx="325" cy="325"/>
            </a:xfrm>
            <a:custGeom>
              <a:rect b="b" l="l" r="r" t="t"/>
              <a:pathLst>
                <a:path extrusionOk="0" h="13" w="13">
                  <a:moveTo>
                    <a:pt x="13" y="1"/>
                  </a:moveTo>
                  <a:cubicBezTo>
                    <a:pt x="13" y="1"/>
                    <a:pt x="1" y="1"/>
                    <a:pt x="1" y="13"/>
                  </a:cubicBez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13"/>
            <p:cNvSpPr/>
            <p:nvPr/>
          </p:nvSpPr>
          <p:spPr>
            <a:xfrm>
              <a:off x="5535200" y="2177775"/>
              <a:ext cx="1825" cy="325"/>
            </a:xfrm>
            <a:custGeom>
              <a:rect b="b" l="l" r="r" t="t"/>
              <a:pathLst>
                <a:path extrusionOk="0" h="13" w="73">
                  <a:moveTo>
                    <a:pt x="60" y="1"/>
                  </a:moveTo>
                  <a:cubicBezTo>
                    <a:pt x="1" y="1"/>
                    <a:pt x="60" y="1"/>
                    <a:pt x="36" y="13"/>
                  </a:cubicBezTo>
                  <a:lnTo>
                    <a:pt x="60" y="13"/>
                  </a:lnTo>
                  <a:cubicBezTo>
                    <a:pt x="72" y="1"/>
                    <a:pt x="60"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13"/>
            <p:cNvSpPr/>
            <p:nvPr/>
          </p:nvSpPr>
          <p:spPr>
            <a:xfrm>
              <a:off x="5521500" y="2187300"/>
              <a:ext cx="325" cy="25"/>
            </a:xfrm>
            <a:custGeom>
              <a:rect b="b" l="l" r="r" t="t"/>
              <a:pathLst>
                <a:path extrusionOk="0" h="1" w="13">
                  <a:moveTo>
                    <a:pt x="1" y="1"/>
                  </a:moveTo>
                  <a:cubicBezTo>
                    <a:pt x="1" y="1"/>
                    <a:pt x="13" y="1"/>
                    <a:pt x="13" y="1"/>
                  </a:cubicBezTo>
                  <a:cubicBezTo>
                    <a:pt x="13"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13"/>
            <p:cNvSpPr/>
            <p:nvPr/>
          </p:nvSpPr>
          <p:spPr>
            <a:xfrm>
              <a:off x="5525975" y="2175100"/>
              <a:ext cx="1225" cy="325"/>
            </a:xfrm>
            <a:custGeom>
              <a:rect b="b" l="l" r="r" t="t"/>
              <a:pathLst>
                <a:path extrusionOk="0" h="13" w="49">
                  <a:moveTo>
                    <a:pt x="24" y="0"/>
                  </a:moveTo>
                  <a:cubicBezTo>
                    <a:pt x="48" y="0"/>
                    <a:pt x="1" y="12"/>
                    <a:pt x="24" y="12"/>
                  </a:cubicBezTo>
                  <a:lnTo>
                    <a:pt x="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13"/>
            <p:cNvSpPr/>
            <p:nvPr/>
          </p:nvSpPr>
          <p:spPr>
            <a:xfrm>
              <a:off x="5526575" y="2152175"/>
              <a:ext cx="2400" cy="625"/>
            </a:xfrm>
            <a:custGeom>
              <a:rect b="b" l="l" r="r" t="t"/>
              <a:pathLst>
                <a:path extrusionOk="0" h="25" w="96">
                  <a:moveTo>
                    <a:pt x="0" y="1"/>
                  </a:moveTo>
                  <a:cubicBezTo>
                    <a:pt x="36" y="1"/>
                    <a:pt x="24" y="13"/>
                    <a:pt x="36" y="25"/>
                  </a:cubicBezTo>
                  <a:lnTo>
                    <a:pt x="60" y="13"/>
                  </a:lnTo>
                  <a:lnTo>
                    <a:pt x="72" y="13"/>
                  </a:lnTo>
                  <a:lnTo>
                    <a:pt x="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13"/>
            <p:cNvSpPr/>
            <p:nvPr/>
          </p:nvSpPr>
          <p:spPr>
            <a:xfrm>
              <a:off x="5521225" y="2153075"/>
              <a:ext cx="900" cy="325"/>
            </a:xfrm>
            <a:custGeom>
              <a:rect b="b" l="l" r="r" t="t"/>
              <a:pathLst>
                <a:path extrusionOk="0" h="13" w="36">
                  <a:moveTo>
                    <a:pt x="36" y="0"/>
                  </a:moveTo>
                  <a:cubicBezTo>
                    <a:pt x="36" y="0"/>
                    <a:pt x="12" y="12"/>
                    <a:pt x="0" y="12"/>
                  </a:cubicBezTo>
                  <a:lnTo>
                    <a:pt x="24" y="12"/>
                  </a:lnTo>
                  <a:lnTo>
                    <a:pt x="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13"/>
            <p:cNvSpPr/>
            <p:nvPr/>
          </p:nvSpPr>
          <p:spPr>
            <a:xfrm>
              <a:off x="5519125" y="2155450"/>
              <a:ext cx="1225" cy="325"/>
            </a:xfrm>
            <a:custGeom>
              <a:rect b="b" l="l" r="r" t="t"/>
              <a:pathLst>
                <a:path extrusionOk="0" h="13" w="49">
                  <a:moveTo>
                    <a:pt x="48" y="1"/>
                  </a:moveTo>
                  <a:cubicBezTo>
                    <a:pt x="25" y="1"/>
                    <a:pt x="1" y="13"/>
                    <a:pt x="36" y="13"/>
                  </a:cubicBezTo>
                  <a:lnTo>
                    <a:pt x="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13"/>
            <p:cNvSpPr/>
            <p:nvPr/>
          </p:nvSpPr>
          <p:spPr>
            <a:xfrm>
              <a:off x="5528050" y="2153675"/>
              <a:ext cx="1225" cy="325"/>
            </a:xfrm>
            <a:custGeom>
              <a:rect b="b" l="l" r="r" t="t"/>
              <a:pathLst>
                <a:path extrusionOk="0" h="13" w="49">
                  <a:moveTo>
                    <a:pt x="25" y="0"/>
                  </a:moveTo>
                  <a:cubicBezTo>
                    <a:pt x="1" y="12"/>
                    <a:pt x="13" y="12"/>
                    <a:pt x="37" y="12"/>
                  </a:cubicBezTo>
                  <a:cubicBezTo>
                    <a:pt x="13" y="12"/>
                    <a:pt x="49" y="12"/>
                    <a:pt x="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13"/>
            <p:cNvSpPr/>
            <p:nvPr/>
          </p:nvSpPr>
          <p:spPr>
            <a:xfrm>
              <a:off x="5519425" y="2156050"/>
              <a:ext cx="1525" cy="325"/>
            </a:xfrm>
            <a:custGeom>
              <a:rect b="b" l="l" r="r" t="t"/>
              <a:pathLst>
                <a:path extrusionOk="0" h="13" w="61">
                  <a:moveTo>
                    <a:pt x="13" y="0"/>
                  </a:moveTo>
                  <a:cubicBezTo>
                    <a:pt x="60" y="0"/>
                    <a:pt x="1" y="12"/>
                    <a:pt x="36" y="12"/>
                  </a:cubicBezTo>
                  <a:cubicBezTo>
                    <a:pt x="24" y="12"/>
                    <a:pt x="60"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13"/>
            <p:cNvSpPr/>
            <p:nvPr/>
          </p:nvSpPr>
          <p:spPr>
            <a:xfrm>
              <a:off x="5529325" y="2154550"/>
              <a:ext cx="1475" cy="325"/>
            </a:xfrm>
            <a:custGeom>
              <a:rect b="b" l="l" r="r" t="t"/>
              <a:pathLst>
                <a:path extrusionOk="0" h="13" w="59">
                  <a:moveTo>
                    <a:pt x="45" y="1"/>
                  </a:moveTo>
                  <a:cubicBezTo>
                    <a:pt x="42" y="1"/>
                    <a:pt x="42" y="1"/>
                    <a:pt x="44" y="1"/>
                  </a:cubicBezTo>
                  <a:lnTo>
                    <a:pt x="44" y="1"/>
                  </a:lnTo>
                  <a:cubicBezTo>
                    <a:pt x="45" y="1"/>
                    <a:pt x="45" y="1"/>
                    <a:pt x="45" y="1"/>
                  </a:cubicBezTo>
                  <a:close/>
                  <a:moveTo>
                    <a:pt x="44" y="1"/>
                  </a:moveTo>
                  <a:lnTo>
                    <a:pt x="44" y="1"/>
                  </a:lnTo>
                  <a:cubicBezTo>
                    <a:pt x="37" y="3"/>
                    <a:pt x="1" y="13"/>
                    <a:pt x="33" y="13"/>
                  </a:cubicBezTo>
                  <a:cubicBezTo>
                    <a:pt x="58" y="4"/>
                    <a:pt x="48" y="2"/>
                    <a:pt x="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13"/>
            <p:cNvSpPr/>
            <p:nvPr/>
          </p:nvSpPr>
          <p:spPr>
            <a:xfrm>
              <a:off x="5520625" y="2156350"/>
              <a:ext cx="2700" cy="625"/>
            </a:xfrm>
            <a:custGeom>
              <a:rect b="b" l="l" r="r" t="t"/>
              <a:pathLst>
                <a:path extrusionOk="0" h="25" w="108">
                  <a:moveTo>
                    <a:pt x="72" y="0"/>
                  </a:moveTo>
                  <a:cubicBezTo>
                    <a:pt x="48" y="12"/>
                    <a:pt x="36" y="24"/>
                    <a:pt x="0" y="24"/>
                  </a:cubicBezTo>
                  <a:cubicBezTo>
                    <a:pt x="24" y="24"/>
                    <a:pt x="72" y="24"/>
                    <a:pt x="95" y="12"/>
                  </a:cubicBezTo>
                  <a:lnTo>
                    <a:pt x="107" y="12"/>
                  </a:lnTo>
                  <a:cubicBezTo>
                    <a:pt x="72" y="12"/>
                    <a:pt x="84"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13"/>
            <p:cNvSpPr/>
            <p:nvPr/>
          </p:nvSpPr>
          <p:spPr>
            <a:xfrm>
              <a:off x="5528675" y="2154550"/>
              <a:ext cx="2375" cy="625"/>
            </a:xfrm>
            <a:custGeom>
              <a:rect b="b" l="l" r="r" t="t"/>
              <a:pathLst>
                <a:path extrusionOk="0" h="25" w="95">
                  <a:moveTo>
                    <a:pt x="24" y="21"/>
                  </a:moveTo>
                  <a:cubicBezTo>
                    <a:pt x="10" y="22"/>
                    <a:pt x="0" y="25"/>
                    <a:pt x="12" y="25"/>
                  </a:cubicBezTo>
                  <a:lnTo>
                    <a:pt x="24" y="21"/>
                  </a:lnTo>
                  <a:close/>
                  <a:moveTo>
                    <a:pt x="95" y="1"/>
                  </a:moveTo>
                  <a:lnTo>
                    <a:pt x="95" y="1"/>
                  </a:lnTo>
                  <a:cubicBezTo>
                    <a:pt x="71" y="13"/>
                    <a:pt x="47" y="13"/>
                    <a:pt x="47" y="13"/>
                  </a:cubicBezTo>
                  <a:lnTo>
                    <a:pt x="24" y="21"/>
                  </a:lnTo>
                  <a:lnTo>
                    <a:pt x="24" y="21"/>
                  </a:lnTo>
                  <a:cubicBezTo>
                    <a:pt x="30" y="20"/>
                    <a:pt x="36" y="19"/>
                    <a:pt x="42" y="19"/>
                  </a:cubicBezTo>
                  <a:cubicBezTo>
                    <a:pt x="51" y="19"/>
                    <a:pt x="59" y="21"/>
                    <a:pt x="59" y="25"/>
                  </a:cubicBezTo>
                  <a:cubicBezTo>
                    <a:pt x="71" y="13"/>
                    <a:pt x="95" y="13"/>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13"/>
            <p:cNvSpPr/>
            <p:nvPr/>
          </p:nvSpPr>
          <p:spPr>
            <a:xfrm>
              <a:off x="5519725" y="2157100"/>
              <a:ext cx="1800" cy="475"/>
            </a:xfrm>
            <a:custGeom>
              <a:rect b="b" l="l" r="r" t="t"/>
              <a:pathLst>
                <a:path extrusionOk="0" h="19" w="72">
                  <a:moveTo>
                    <a:pt x="32" y="1"/>
                  </a:moveTo>
                  <a:cubicBezTo>
                    <a:pt x="26" y="1"/>
                    <a:pt x="16" y="2"/>
                    <a:pt x="1" y="6"/>
                  </a:cubicBezTo>
                  <a:cubicBezTo>
                    <a:pt x="12" y="6"/>
                    <a:pt x="24" y="18"/>
                    <a:pt x="48" y="18"/>
                  </a:cubicBezTo>
                  <a:lnTo>
                    <a:pt x="72" y="6"/>
                  </a:lnTo>
                  <a:cubicBezTo>
                    <a:pt x="48" y="6"/>
                    <a:pt x="45" y="1"/>
                    <a:pt x="3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13"/>
            <p:cNvSpPr/>
            <p:nvPr/>
          </p:nvSpPr>
          <p:spPr>
            <a:xfrm>
              <a:off x="5528050" y="2155450"/>
              <a:ext cx="1825" cy="325"/>
            </a:xfrm>
            <a:custGeom>
              <a:rect b="b" l="l" r="r" t="t"/>
              <a:pathLst>
                <a:path extrusionOk="0" h="13" w="73">
                  <a:moveTo>
                    <a:pt x="49" y="1"/>
                  </a:moveTo>
                  <a:cubicBezTo>
                    <a:pt x="49" y="1"/>
                    <a:pt x="1" y="1"/>
                    <a:pt x="25" y="13"/>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13"/>
            <p:cNvSpPr/>
            <p:nvPr/>
          </p:nvSpPr>
          <p:spPr>
            <a:xfrm>
              <a:off x="5520925" y="2159925"/>
              <a:ext cx="1800" cy="325"/>
            </a:xfrm>
            <a:custGeom>
              <a:rect b="b" l="l" r="r" t="t"/>
              <a:pathLst>
                <a:path extrusionOk="0" h="13" w="72">
                  <a:moveTo>
                    <a:pt x="48" y="0"/>
                  </a:moveTo>
                  <a:cubicBezTo>
                    <a:pt x="24" y="0"/>
                    <a:pt x="0" y="12"/>
                    <a:pt x="24" y="12"/>
                  </a:cubicBezTo>
                  <a:cubicBezTo>
                    <a:pt x="36" y="12"/>
                    <a:pt x="72" y="0"/>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13"/>
            <p:cNvSpPr/>
            <p:nvPr/>
          </p:nvSpPr>
          <p:spPr>
            <a:xfrm>
              <a:off x="5520100" y="2171825"/>
              <a:ext cx="850" cy="250"/>
            </a:xfrm>
            <a:custGeom>
              <a:rect b="b" l="l" r="r" t="t"/>
              <a:pathLst>
                <a:path extrusionOk="0" h="10" w="34">
                  <a:moveTo>
                    <a:pt x="9" y="1"/>
                  </a:moveTo>
                  <a:cubicBezTo>
                    <a:pt x="3" y="6"/>
                    <a:pt x="0" y="9"/>
                    <a:pt x="3" y="9"/>
                  </a:cubicBezTo>
                  <a:cubicBezTo>
                    <a:pt x="6" y="9"/>
                    <a:pt x="15" y="6"/>
                    <a:pt x="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13"/>
            <p:cNvSpPr/>
            <p:nvPr/>
          </p:nvSpPr>
          <p:spPr>
            <a:xfrm>
              <a:off x="5520025" y="2172125"/>
              <a:ext cx="1225" cy="25"/>
            </a:xfrm>
            <a:custGeom>
              <a:rect b="b" l="l" r="r" t="t"/>
              <a:pathLst>
                <a:path extrusionOk="0" h="1" w="49">
                  <a:moveTo>
                    <a:pt x="48" y="0"/>
                  </a:moveTo>
                  <a:lnTo>
                    <a:pt x="2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13"/>
            <p:cNvSpPr/>
            <p:nvPr/>
          </p:nvSpPr>
          <p:spPr>
            <a:xfrm>
              <a:off x="5519425" y="2172725"/>
              <a:ext cx="625" cy="25"/>
            </a:xfrm>
            <a:custGeom>
              <a:rect b="b" l="l" r="r" t="t"/>
              <a:pathLst>
                <a:path extrusionOk="0" h="1" w="25">
                  <a:moveTo>
                    <a:pt x="24" y="0"/>
                  </a:moveTo>
                  <a:lnTo>
                    <a:pt x="1" y="0"/>
                  </a:lnTo>
                  <a:cubicBezTo>
                    <a:pt x="1" y="0"/>
                    <a:pt x="13" y="0"/>
                    <a:pt x="13" y="0"/>
                  </a:cubicBezTo>
                  <a:cubicBezTo>
                    <a:pt x="13" y="0"/>
                    <a:pt x="13"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13"/>
            <p:cNvSpPr/>
            <p:nvPr/>
          </p:nvSpPr>
          <p:spPr>
            <a:xfrm>
              <a:off x="5519125" y="2172725"/>
              <a:ext cx="2125" cy="325"/>
            </a:xfrm>
            <a:custGeom>
              <a:rect b="b" l="l" r="r" t="t"/>
              <a:pathLst>
                <a:path extrusionOk="0" h="13" w="85">
                  <a:moveTo>
                    <a:pt x="84" y="0"/>
                  </a:moveTo>
                  <a:cubicBezTo>
                    <a:pt x="60" y="0"/>
                    <a:pt x="60" y="12"/>
                    <a:pt x="1" y="12"/>
                  </a:cubicBezTo>
                  <a:lnTo>
                    <a:pt x="36" y="12"/>
                  </a:lnTo>
                  <a:lnTo>
                    <a:pt x="8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13"/>
            <p:cNvSpPr/>
            <p:nvPr/>
          </p:nvSpPr>
          <p:spPr>
            <a:xfrm>
              <a:off x="5520025" y="2173325"/>
              <a:ext cx="3425" cy="400"/>
            </a:xfrm>
            <a:custGeom>
              <a:rect b="b" l="l" r="r" t="t"/>
              <a:pathLst>
                <a:path extrusionOk="0" h="16" w="137">
                  <a:moveTo>
                    <a:pt x="127" y="8"/>
                  </a:moveTo>
                  <a:cubicBezTo>
                    <a:pt x="125" y="8"/>
                    <a:pt x="121" y="9"/>
                    <a:pt x="118" y="9"/>
                  </a:cubicBezTo>
                  <a:lnTo>
                    <a:pt x="118" y="9"/>
                  </a:lnTo>
                  <a:cubicBezTo>
                    <a:pt x="116" y="9"/>
                    <a:pt x="114" y="9"/>
                    <a:pt x="112" y="9"/>
                  </a:cubicBezTo>
                  <a:cubicBezTo>
                    <a:pt x="104" y="9"/>
                    <a:pt x="95" y="9"/>
                    <a:pt x="86" y="11"/>
                  </a:cubicBezTo>
                  <a:lnTo>
                    <a:pt x="86" y="11"/>
                  </a:lnTo>
                  <a:cubicBezTo>
                    <a:pt x="97" y="10"/>
                    <a:pt x="109" y="9"/>
                    <a:pt x="118" y="9"/>
                  </a:cubicBezTo>
                  <a:lnTo>
                    <a:pt x="118" y="9"/>
                  </a:lnTo>
                  <a:cubicBezTo>
                    <a:pt x="123" y="9"/>
                    <a:pt x="128" y="10"/>
                    <a:pt x="131" y="12"/>
                  </a:cubicBezTo>
                  <a:cubicBezTo>
                    <a:pt x="137" y="9"/>
                    <a:pt x="134" y="8"/>
                    <a:pt x="127" y="8"/>
                  </a:cubicBezTo>
                  <a:close/>
                  <a:moveTo>
                    <a:pt x="12" y="0"/>
                  </a:moveTo>
                  <a:cubicBezTo>
                    <a:pt x="0" y="12"/>
                    <a:pt x="72" y="12"/>
                    <a:pt x="12" y="12"/>
                  </a:cubicBezTo>
                  <a:cubicBezTo>
                    <a:pt x="20" y="14"/>
                    <a:pt x="28" y="15"/>
                    <a:pt x="38" y="15"/>
                  </a:cubicBezTo>
                  <a:cubicBezTo>
                    <a:pt x="53" y="15"/>
                    <a:pt x="70" y="13"/>
                    <a:pt x="86" y="11"/>
                  </a:cubicBezTo>
                  <a:lnTo>
                    <a:pt x="86" y="11"/>
                  </a:lnTo>
                  <a:cubicBezTo>
                    <a:pt x="80" y="11"/>
                    <a:pt x="75" y="11"/>
                    <a:pt x="69" y="11"/>
                  </a:cubicBezTo>
                  <a:cubicBezTo>
                    <a:pt x="52" y="11"/>
                    <a:pt x="39" y="9"/>
                    <a:pt x="48" y="0"/>
                  </a:cubicBezTo>
                  <a:lnTo>
                    <a:pt x="48" y="0"/>
                  </a:lnTo>
                  <a:cubicBezTo>
                    <a:pt x="40" y="4"/>
                    <a:pt x="35" y="5"/>
                    <a:pt x="31" y="5"/>
                  </a:cubicBezTo>
                  <a:cubicBezTo>
                    <a:pt x="23" y="5"/>
                    <a:pt x="20"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13"/>
            <p:cNvSpPr/>
            <p:nvPr/>
          </p:nvSpPr>
          <p:spPr>
            <a:xfrm>
              <a:off x="5521800" y="2173025"/>
              <a:ext cx="1525" cy="325"/>
            </a:xfrm>
            <a:custGeom>
              <a:rect b="b" l="l" r="r" t="t"/>
              <a:pathLst>
                <a:path extrusionOk="0" h="13" w="61">
                  <a:moveTo>
                    <a:pt x="37" y="0"/>
                  </a:moveTo>
                  <a:cubicBezTo>
                    <a:pt x="1" y="0"/>
                    <a:pt x="1" y="12"/>
                    <a:pt x="25" y="12"/>
                  </a:cubicBezTo>
                  <a:cubicBezTo>
                    <a:pt x="25" y="12"/>
                    <a:pt x="60" y="0"/>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13"/>
            <p:cNvSpPr/>
            <p:nvPr/>
          </p:nvSpPr>
          <p:spPr>
            <a:xfrm>
              <a:off x="5520625" y="2173900"/>
              <a:ext cx="325" cy="325"/>
            </a:xfrm>
            <a:custGeom>
              <a:rect b="b" l="l" r="r" t="t"/>
              <a:pathLst>
                <a:path extrusionOk="0" h="13" w="13">
                  <a:moveTo>
                    <a:pt x="12" y="1"/>
                  </a:moveTo>
                  <a:lnTo>
                    <a:pt x="0" y="13"/>
                  </a:lnTo>
                  <a:lnTo>
                    <a:pt x="12" y="13"/>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13"/>
            <p:cNvSpPr/>
            <p:nvPr/>
          </p:nvSpPr>
          <p:spPr>
            <a:xfrm>
              <a:off x="5520025" y="2174500"/>
              <a:ext cx="925" cy="25"/>
            </a:xfrm>
            <a:custGeom>
              <a:rect b="b" l="l" r="r" t="t"/>
              <a:pathLst>
                <a:path extrusionOk="0" h="1" w="37">
                  <a:moveTo>
                    <a:pt x="36" y="1"/>
                  </a:moveTo>
                  <a:lnTo>
                    <a:pt x="0" y="1"/>
                  </a:lnTo>
                  <a:cubicBezTo>
                    <a:pt x="12" y="1"/>
                    <a:pt x="12" y="1"/>
                    <a:pt x="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13"/>
            <p:cNvSpPr/>
            <p:nvPr/>
          </p:nvSpPr>
          <p:spPr>
            <a:xfrm>
              <a:off x="5519600" y="2174800"/>
              <a:ext cx="1700" cy="325"/>
            </a:xfrm>
            <a:custGeom>
              <a:rect b="b" l="l" r="r" t="t"/>
              <a:pathLst>
                <a:path extrusionOk="0" h="13" w="68">
                  <a:moveTo>
                    <a:pt x="53" y="1"/>
                  </a:moveTo>
                  <a:cubicBezTo>
                    <a:pt x="46" y="8"/>
                    <a:pt x="35" y="11"/>
                    <a:pt x="24" y="12"/>
                  </a:cubicBezTo>
                  <a:lnTo>
                    <a:pt x="24" y="12"/>
                  </a:lnTo>
                  <a:cubicBezTo>
                    <a:pt x="43" y="11"/>
                    <a:pt x="67" y="8"/>
                    <a:pt x="53" y="1"/>
                  </a:cubicBezTo>
                  <a:close/>
                  <a:moveTo>
                    <a:pt x="24" y="12"/>
                  </a:moveTo>
                  <a:cubicBezTo>
                    <a:pt x="11" y="12"/>
                    <a:pt x="1" y="12"/>
                    <a:pt x="6" y="12"/>
                  </a:cubicBezTo>
                  <a:cubicBezTo>
                    <a:pt x="10" y="12"/>
                    <a:pt x="17" y="12"/>
                    <a:pt x="24"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13"/>
            <p:cNvSpPr/>
            <p:nvPr/>
          </p:nvSpPr>
          <p:spPr>
            <a:xfrm>
              <a:off x="5522400" y="2175850"/>
              <a:ext cx="625" cy="175"/>
            </a:xfrm>
            <a:custGeom>
              <a:rect b="b" l="l" r="r" t="t"/>
              <a:pathLst>
                <a:path extrusionOk="0" h="7" w="25">
                  <a:moveTo>
                    <a:pt x="12" y="1"/>
                  </a:moveTo>
                  <a:cubicBezTo>
                    <a:pt x="9" y="1"/>
                    <a:pt x="5" y="2"/>
                    <a:pt x="1" y="6"/>
                  </a:cubicBezTo>
                  <a:lnTo>
                    <a:pt x="24" y="6"/>
                  </a:lnTo>
                  <a:cubicBezTo>
                    <a:pt x="24" y="6"/>
                    <a:pt x="19"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13"/>
            <p:cNvSpPr/>
            <p:nvPr/>
          </p:nvSpPr>
          <p:spPr>
            <a:xfrm>
              <a:off x="5527475" y="2175100"/>
              <a:ext cx="1200" cy="325"/>
            </a:xfrm>
            <a:custGeom>
              <a:rect b="b" l="l" r="r" t="t"/>
              <a:pathLst>
                <a:path extrusionOk="0" h="13" w="48">
                  <a:moveTo>
                    <a:pt x="12" y="0"/>
                  </a:moveTo>
                  <a:cubicBezTo>
                    <a:pt x="0" y="0"/>
                    <a:pt x="0" y="0"/>
                    <a:pt x="0" y="12"/>
                  </a:cubicBezTo>
                  <a:cubicBezTo>
                    <a:pt x="48" y="0"/>
                    <a:pt x="0"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13"/>
            <p:cNvSpPr/>
            <p:nvPr/>
          </p:nvSpPr>
          <p:spPr>
            <a:xfrm>
              <a:off x="5520625" y="2176300"/>
              <a:ext cx="625" cy="25"/>
            </a:xfrm>
            <a:custGeom>
              <a:rect b="b" l="l" r="r" t="t"/>
              <a:pathLst>
                <a:path extrusionOk="0" h="1" w="25">
                  <a:moveTo>
                    <a:pt x="24" y="0"/>
                  </a:moveTo>
                  <a:cubicBezTo>
                    <a:pt x="12" y="0"/>
                    <a:pt x="24" y="0"/>
                    <a:pt x="24" y="0"/>
                  </a:cubicBezTo>
                  <a:cubicBezTo>
                    <a:pt x="0" y="0"/>
                    <a:pt x="0"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13"/>
            <p:cNvSpPr/>
            <p:nvPr/>
          </p:nvSpPr>
          <p:spPr>
            <a:xfrm>
              <a:off x="5520150" y="2176300"/>
              <a:ext cx="3175" cy="600"/>
            </a:xfrm>
            <a:custGeom>
              <a:rect b="b" l="l" r="r" t="t"/>
              <a:pathLst>
                <a:path extrusionOk="0" h="24" w="127">
                  <a:moveTo>
                    <a:pt x="44" y="7"/>
                  </a:moveTo>
                  <a:cubicBezTo>
                    <a:pt x="24" y="8"/>
                    <a:pt x="0" y="12"/>
                    <a:pt x="7" y="12"/>
                  </a:cubicBezTo>
                  <a:lnTo>
                    <a:pt x="44" y="7"/>
                  </a:lnTo>
                  <a:close/>
                  <a:moveTo>
                    <a:pt x="91" y="0"/>
                  </a:moveTo>
                  <a:lnTo>
                    <a:pt x="44" y="7"/>
                  </a:lnTo>
                  <a:lnTo>
                    <a:pt x="44" y="7"/>
                  </a:lnTo>
                  <a:cubicBezTo>
                    <a:pt x="45" y="7"/>
                    <a:pt x="47" y="7"/>
                    <a:pt x="49" y="7"/>
                  </a:cubicBezTo>
                  <a:cubicBezTo>
                    <a:pt x="59" y="7"/>
                    <a:pt x="67" y="8"/>
                    <a:pt x="67" y="12"/>
                  </a:cubicBezTo>
                  <a:lnTo>
                    <a:pt x="31" y="12"/>
                  </a:lnTo>
                  <a:cubicBezTo>
                    <a:pt x="7" y="24"/>
                    <a:pt x="7" y="24"/>
                    <a:pt x="31" y="24"/>
                  </a:cubicBezTo>
                  <a:cubicBezTo>
                    <a:pt x="55" y="24"/>
                    <a:pt x="103" y="12"/>
                    <a:pt x="126" y="12"/>
                  </a:cubicBezTo>
                  <a:cubicBezTo>
                    <a:pt x="114" y="12"/>
                    <a:pt x="31" y="12"/>
                    <a:pt x="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13"/>
            <p:cNvSpPr/>
            <p:nvPr/>
          </p:nvSpPr>
          <p:spPr>
            <a:xfrm>
              <a:off x="5524775" y="2175700"/>
              <a:ext cx="2425" cy="325"/>
            </a:xfrm>
            <a:custGeom>
              <a:rect b="b" l="l" r="r" t="t"/>
              <a:pathLst>
                <a:path extrusionOk="0" h="13" w="97">
                  <a:moveTo>
                    <a:pt x="25" y="0"/>
                  </a:moveTo>
                  <a:lnTo>
                    <a:pt x="1" y="12"/>
                  </a:lnTo>
                  <a:cubicBezTo>
                    <a:pt x="9" y="8"/>
                    <a:pt x="15" y="7"/>
                    <a:pt x="21" y="7"/>
                  </a:cubicBezTo>
                  <a:cubicBezTo>
                    <a:pt x="33" y="7"/>
                    <a:pt x="41" y="12"/>
                    <a:pt x="49" y="12"/>
                  </a:cubicBezTo>
                  <a:cubicBezTo>
                    <a:pt x="96" y="0"/>
                    <a:pt x="37" y="0"/>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13"/>
            <p:cNvSpPr/>
            <p:nvPr/>
          </p:nvSpPr>
          <p:spPr>
            <a:xfrm>
              <a:off x="5522700" y="2177475"/>
              <a:ext cx="625" cy="325"/>
            </a:xfrm>
            <a:custGeom>
              <a:rect b="b" l="l" r="r" t="t"/>
              <a:pathLst>
                <a:path extrusionOk="0" h="13" w="25">
                  <a:moveTo>
                    <a:pt x="1" y="1"/>
                  </a:moveTo>
                  <a:lnTo>
                    <a:pt x="12"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13"/>
            <p:cNvSpPr/>
            <p:nvPr/>
          </p:nvSpPr>
          <p:spPr>
            <a:xfrm>
              <a:off x="5521800" y="2177775"/>
              <a:ext cx="925" cy="25"/>
            </a:xfrm>
            <a:custGeom>
              <a:rect b="b" l="l" r="r" t="t"/>
              <a:pathLst>
                <a:path extrusionOk="0" h="1" w="37">
                  <a:moveTo>
                    <a:pt x="25" y="1"/>
                  </a:moveTo>
                  <a:lnTo>
                    <a:pt x="1" y="1"/>
                  </a:lnTo>
                  <a:lnTo>
                    <a:pt x="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13"/>
            <p:cNvSpPr/>
            <p:nvPr/>
          </p:nvSpPr>
          <p:spPr>
            <a:xfrm>
              <a:off x="5521500" y="2177775"/>
              <a:ext cx="325" cy="325"/>
            </a:xfrm>
            <a:custGeom>
              <a:rect b="b" l="l" r="r" t="t"/>
              <a:pathLst>
                <a:path extrusionOk="0" h="13" w="13">
                  <a:moveTo>
                    <a:pt x="13" y="13"/>
                  </a:moveTo>
                  <a:lnTo>
                    <a:pt x="13" y="1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13"/>
            <p:cNvSpPr/>
            <p:nvPr/>
          </p:nvSpPr>
          <p:spPr>
            <a:xfrm>
              <a:off x="5521800" y="2178250"/>
              <a:ext cx="600" cy="150"/>
            </a:xfrm>
            <a:custGeom>
              <a:rect b="b" l="l" r="r" t="t"/>
              <a:pathLst>
                <a:path extrusionOk="0" h="6" w="24">
                  <a:moveTo>
                    <a:pt x="20" y="0"/>
                  </a:moveTo>
                  <a:cubicBezTo>
                    <a:pt x="18" y="0"/>
                    <a:pt x="13" y="1"/>
                    <a:pt x="1" y="5"/>
                  </a:cubicBezTo>
                  <a:lnTo>
                    <a:pt x="13" y="5"/>
                  </a:lnTo>
                  <a:cubicBezTo>
                    <a:pt x="13" y="5"/>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13"/>
            <p:cNvSpPr/>
            <p:nvPr/>
          </p:nvSpPr>
          <p:spPr>
            <a:xfrm>
              <a:off x="5536400" y="2178075"/>
              <a:ext cx="1200" cy="325"/>
            </a:xfrm>
            <a:custGeom>
              <a:rect b="b" l="l" r="r" t="t"/>
              <a:pathLst>
                <a:path extrusionOk="0" h="13" w="48">
                  <a:moveTo>
                    <a:pt x="48" y="1"/>
                  </a:moveTo>
                  <a:cubicBezTo>
                    <a:pt x="24" y="1"/>
                    <a:pt x="12" y="12"/>
                    <a:pt x="0" y="12"/>
                  </a:cubicBezTo>
                  <a:lnTo>
                    <a:pt x="36" y="12"/>
                  </a:lnTo>
                  <a:cubicBezTo>
                    <a:pt x="36" y="12"/>
                    <a:pt x="36" y="1"/>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13"/>
            <p:cNvSpPr/>
            <p:nvPr/>
          </p:nvSpPr>
          <p:spPr>
            <a:xfrm>
              <a:off x="5535500" y="2178375"/>
              <a:ext cx="1675" cy="325"/>
            </a:xfrm>
            <a:custGeom>
              <a:rect b="b" l="l" r="r" t="t"/>
              <a:pathLst>
                <a:path extrusionOk="0" h="13" w="67">
                  <a:moveTo>
                    <a:pt x="24" y="0"/>
                  </a:moveTo>
                  <a:cubicBezTo>
                    <a:pt x="1" y="0"/>
                    <a:pt x="36" y="0"/>
                    <a:pt x="24" y="12"/>
                  </a:cubicBezTo>
                  <a:lnTo>
                    <a:pt x="60" y="12"/>
                  </a:lnTo>
                  <a:cubicBezTo>
                    <a:pt x="66" y="6"/>
                    <a:pt x="57" y="6"/>
                    <a:pt x="47" y="6"/>
                  </a:cubicBezTo>
                  <a:cubicBezTo>
                    <a:pt x="36" y="6"/>
                    <a:pt x="24" y="6"/>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13"/>
            <p:cNvSpPr/>
            <p:nvPr/>
          </p:nvSpPr>
          <p:spPr>
            <a:xfrm>
              <a:off x="5534025" y="2181950"/>
              <a:ext cx="2100" cy="625"/>
            </a:xfrm>
            <a:custGeom>
              <a:rect b="b" l="l" r="r" t="t"/>
              <a:pathLst>
                <a:path extrusionOk="0" h="25" w="84">
                  <a:moveTo>
                    <a:pt x="48" y="0"/>
                  </a:moveTo>
                  <a:cubicBezTo>
                    <a:pt x="36" y="6"/>
                    <a:pt x="30" y="9"/>
                    <a:pt x="24" y="9"/>
                  </a:cubicBezTo>
                  <a:cubicBezTo>
                    <a:pt x="18" y="9"/>
                    <a:pt x="12" y="6"/>
                    <a:pt x="0" y="0"/>
                  </a:cubicBezTo>
                  <a:lnTo>
                    <a:pt x="0" y="0"/>
                  </a:lnTo>
                  <a:cubicBezTo>
                    <a:pt x="24" y="12"/>
                    <a:pt x="12" y="12"/>
                    <a:pt x="24" y="24"/>
                  </a:cubicBezTo>
                  <a:lnTo>
                    <a:pt x="71" y="24"/>
                  </a:lnTo>
                  <a:lnTo>
                    <a:pt x="48" y="12"/>
                  </a:lnTo>
                  <a:lnTo>
                    <a:pt x="71" y="12"/>
                  </a:lnTo>
                  <a:cubicBezTo>
                    <a:pt x="83" y="6"/>
                    <a:pt x="74" y="6"/>
                    <a:pt x="64" y="6"/>
                  </a:cubicBezTo>
                  <a:cubicBezTo>
                    <a:pt x="54" y="6"/>
                    <a:pt x="42" y="6"/>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13"/>
            <p:cNvSpPr/>
            <p:nvPr/>
          </p:nvSpPr>
          <p:spPr>
            <a:xfrm>
              <a:off x="5564675" y="2174500"/>
              <a:ext cx="25" cy="325"/>
            </a:xfrm>
            <a:custGeom>
              <a:rect b="b" l="l" r="r" t="t"/>
              <a:pathLst>
                <a:path extrusionOk="0" h="13" w="1">
                  <a:moveTo>
                    <a:pt x="0" y="13"/>
                  </a:moveTo>
                  <a:cubicBezTo>
                    <a:pt x="0" y="13"/>
                    <a:pt x="0" y="13"/>
                    <a:pt x="0" y="1"/>
                  </a:cubicBezTo>
                  <a:lnTo>
                    <a:pt x="0" y="1"/>
                  </a:lnTo>
                  <a:lnTo>
                    <a:pt x="0" y="1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13"/>
            <p:cNvSpPr/>
            <p:nvPr/>
          </p:nvSpPr>
          <p:spPr>
            <a:xfrm>
              <a:off x="5540550" y="2156225"/>
              <a:ext cx="1225" cy="1350"/>
            </a:xfrm>
            <a:custGeom>
              <a:rect b="b" l="l" r="r" t="t"/>
              <a:pathLst>
                <a:path extrusionOk="0" h="54" w="49">
                  <a:moveTo>
                    <a:pt x="28" y="0"/>
                  </a:moveTo>
                  <a:cubicBezTo>
                    <a:pt x="23" y="0"/>
                    <a:pt x="21" y="5"/>
                    <a:pt x="13" y="5"/>
                  </a:cubicBezTo>
                  <a:lnTo>
                    <a:pt x="1" y="53"/>
                  </a:lnTo>
                  <a:cubicBezTo>
                    <a:pt x="25" y="41"/>
                    <a:pt x="1" y="41"/>
                    <a:pt x="13" y="17"/>
                  </a:cubicBezTo>
                  <a:lnTo>
                    <a:pt x="13" y="17"/>
                  </a:lnTo>
                  <a:cubicBezTo>
                    <a:pt x="25" y="17"/>
                    <a:pt x="25" y="41"/>
                    <a:pt x="25" y="41"/>
                  </a:cubicBezTo>
                  <a:cubicBezTo>
                    <a:pt x="49" y="5"/>
                    <a:pt x="1" y="29"/>
                    <a:pt x="37" y="5"/>
                  </a:cubicBezTo>
                  <a:cubicBezTo>
                    <a:pt x="33" y="1"/>
                    <a:pt x="30" y="0"/>
                    <a:pt x="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13"/>
            <p:cNvSpPr/>
            <p:nvPr/>
          </p:nvSpPr>
          <p:spPr>
            <a:xfrm>
              <a:off x="5562875" y="2170925"/>
              <a:ext cx="1525" cy="2700"/>
            </a:xfrm>
            <a:custGeom>
              <a:rect b="b" l="l" r="r" t="t"/>
              <a:pathLst>
                <a:path extrusionOk="0" h="108" w="61">
                  <a:moveTo>
                    <a:pt x="60" y="1"/>
                  </a:moveTo>
                  <a:cubicBezTo>
                    <a:pt x="38" y="34"/>
                    <a:pt x="26" y="78"/>
                    <a:pt x="5" y="103"/>
                  </a:cubicBezTo>
                  <a:lnTo>
                    <a:pt x="5" y="103"/>
                  </a:lnTo>
                  <a:cubicBezTo>
                    <a:pt x="5" y="103"/>
                    <a:pt x="4" y="103"/>
                    <a:pt x="4" y="103"/>
                  </a:cubicBezTo>
                  <a:cubicBezTo>
                    <a:pt x="2" y="103"/>
                    <a:pt x="1" y="104"/>
                    <a:pt x="1" y="108"/>
                  </a:cubicBezTo>
                  <a:cubicBezTo>
                    <a:pt x="2" y="106"/>
                    <a:pt x="4" y="105"/>
                    <a:pt x="5" y="103"/>
                  </a:cubicBezTo>
                  <a:lnTo>
                    <a:pt x="5" y="103"/>
                  </a:lnTo>
                  <a:cubicBezTo>
                    <a:pt x="9" y="104"/>
                    <a:pt x="13" y="108"/>
                    <a:pt x="13" y="108"/>
                  </a:cubicBezTo>
                  <a:cubicBezTo>
                    <a:pt x="13" y="84"/>
                    <a:pt x="37" y="60"/>
                    <a:pt x="49" y="37"/>
                  </a:cubicBezTo>
                  <a:lnTo>
                    <a:pt x="49" y="48"/>
                  </a:lnTo>
                  <a:cubicBezTo>
                    <a:pt x="60" y="25"/>
                    <a:pt x="60" y="25"/>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13"/>
            <p:cNvSpPr/>
            <p:nvPr/>
          </p:nvSpPr>
          <p:spPr>
            <a:xfrm>
              <a:off x="5562875" y="2173600"/>
              <a:ext cx="325" cy="625"/>
            </a:xfrm>
            <a:custGeom>
              <a:rect b="b" l="l" r="r" t="t"/>
              <a:pathLst>
                <a:path extrusionOk="0" h="25" w="13">
                  <a:moveTo>
                    <a:pt x="13" y="1"/>
                  </a:moveTo>
                  <a:cubicBezTo>
                    <a:pt x="1" y="13"/>
                    <a:pt x="1" y="13"/>
                    <a:pt x="1" y="13"/>
                  </a:cubicBezTo>
                  <a:cubicBezTo>
                    <a:pt x="1" y="13"/>
                    <a:pt x="1" y="25"/>
                    <a:pt x="1" y="25"/>
                  </a:cubicBezTo>
                  <a:cubicBezTo>
                    <a:pt x="13" y="13"/>
                    <a:pt x="13" y="13"/>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13"/>
            <p:cNvSpPr/>
            <p:nvPr/>
          </p:nvSpPr>
          <p:spPr>
            <a:xfrm>
              <a:off x="5545025" y="2159025"/>
              <a:ext cx="325" cy="325"/>
            </a:xfrm>
            <a:custGeom>
              <a:rect b="b" l="l" r="r" t="t"/>
              <a:pathLst>
                <a:path extrusionOk="0" h="13" w="13">
                  <a:moveTo>
                    <a:pt x="1" y="1"/>
                  </a:moveTo>
                  <a:lnTo>
                    <a:pt x="12" y="12"/>
                  </a:lnTo>
                  <a:cubicBezTo>
                    <a:pt x="12" y="1"/>
                    <a:pt x="12"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13"/>
            <p:cNvSpPr/>
            <p:nvPr/>
          </p:nvSpPr>
          <p:spPr>
            <a:xfrm>
              <a:off x="5566450" y="2174500"/>
              <a:ext cx="325" cy="325"/>
            </a:xfrm>
            <a:custGeom>
              <a:rect b="b" l="l" r="r" t="t"/>
              <a:pathLst>
                <a:path extrusionOk="0" h="13" w="13">
                  <a:moveTo>
                    <a:pt x="1" y="1"/>
                  </a:moveTo>
                  <a:cubicBezTo>
                    <a:pt x="1" y="1"/>
                    <a:pt x="13" y="13"/>
                    <a:pt x="13" y="13"/>
                  </a:cubicBezTo>
                  <a:cubicBezTo>
                    <a:pt x="13" y="13"/>
                    <a:pt x="13" y="13"/>
                    <a:pt x="13" y="1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13"/>
            <p:cNvSpPr/>
            <p:nvPr/>
          </p:nvSpPr>
          <p:spPr>
            <a:xfrm>
              <a:off x="5551275" y="2178375"/>
              <a:ext cx="725" cy="750"/>
            </a:xfrm>
            <a:custGeom>
              <a:rect b="b" l="l" r="r" t="t"/>
              <a:pathLst>
                <a:path extrusionOk="0" h="30" w="29">
                  <a:moveTo>
                    <a:pt x="28" y="10"/>
                  </a:moveTo>
                  <a:cubicBezTo>
                    <a:pt x="28" y="10"/>
                    <a:pt x="27" y="11"/>
                    <a:pt x="24" y="14"/>
                  </a:cubicBezTo>
                  <a:lnTo>
                    <a:pt x="24" y="14"/>
                  </a:lnTo>
                  <a:cubicBezTo>
                    <a:pt x="27" y="12"/>
                    <a:pt x="29" y="10"/>
                    <a:pt x="28" y="10"/>
                  </a:cubicBezTo>
                  <a:close/>
                  <a:moveTo>
                    <a:pt x="12" y="0"/>
                  </a:moveTo>
                  <a:lnTo>
                    <a:pt x="1" y="24"/>
                  </a:lnTo>
                  <a:cubicBezTo>
                    <a:pt x="1" y="28"/>
                    <a:pt x="2" y="30"/>
                    <a:pt x="4" y="30"/>
                  </a:cubicBezTo>
                  <a:cubicBezTo>
                    <a:pt x="7" y="30"/>
                    <a:pt x="12" y="24"/>
                    <a:pt x="12" y="24"/>
                  </a:cubicBezTo>
                  <a:cubicBezTo>
                    <a:pt x="18" y="19"/>
                    <a:pt x="21" y="16"/>
                    <a:pt x="24" y="14"/>
                  </a:cubicBezTo>
                  <a:lnTo>
                    <a:pt x="24" y="14"/>
                  </a:lnTo>
                  <a:cubicBezTo>
                    <a:pt x="22" y="14"/>
                    <a:pt x="21" y="15"/>
                    <a:pt x="20" y="15"/>
                  </a:cubicBezTo>
                  <a:cubicBezTo>
                    <a:pt x="16" y="15"/>
                    <a:pt x="12" y="12"/>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13"/>
            <p:cNvSpPr/>
            <p:nvPr/>
          </p:nvSpPr>
          <p:spPr>
            <a:xfrm>
              <a:off x="5540850" y="2156350"/>
              <a:ext cx="25" cy="25"/>
            </a:xfrm>
            <a:custGeom>
              <a:rect b="b" l="l" r="r" t="t"/>
              <a:pathLst>
                <a:path extrusionOk="0" h="1" w="1">
                  <a:moveTo>
                    <a:pt x="1" y="0"/>
                  </a:move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13"/>
            <p:cNvSpPr/>
            <p:nvPr/>
          </p:nvSpPr>
          <p:spPr>
            <a:xfrm>
              <a:off x="5564075" y="2174625"/>
              <a:ext cx="625" cy="500"/>
            </a:xfrm>
            <a:custGeom>
              <a:rect b="b" l="l" r="r" t="t"/>
              <a:pathLst>
                <a:path extrusionOk="0" h="20" w="25">
                  <a:moveTo>
                    <a:pt x="5" y="1"/>
                  </a:moveTo>
                  <a:cubicBezTo>
                    <a:pt x="5" y="1"/>
                    <a:pt x="3" y="3"/>
                    <a:pt x="1" y="8"/>
                  </a:cubicBezTo>
                  <a:lnTo>
                    <a:pt x="10" y="12"/>
                  </a:lnTo>
                  <a:lnTo>
                    <a:pt x="10" y="12"/>
                  </a:lnTo>
                  <a:cubicBezTo>
                    <a:pt x="7" y="8"/>
                    <a:pt x="7" y="1"/>
                    <a:pt x="5" y="1"/>
                  </a:cubicBezTo>
                  <a:close/>
                  <a:moveTo>
                    <a:pt x="24" y="8"/>
                  </a:moveTo>
                  <a:cubicBezTo>
                    <a:pt x="20" y="12"/>
                    <a:pt x="17" y="14"/>
                    <a:pt x="14" y="14"/>
                  </a:cubicBezTo>
                  <a:lnTo>
                    <a:pt x="14" y="14"/>
                  </a:lnTo>
                  <a:lnTo>
                    <a:pt x="10" y="12"/>
                  </a:lnTo>
                  <a:lnTo>
                    <a:pt x="10" y="12"/>
                  </a:lnTo>
                  <a:cubicBezTo>
                    <a:pt x="11" y="14"/>
                    <a:pt x="12" y="14"/>
                    <a:pt x="13" y="14"/>
                  </a:cubicBezTo>
                  <a:cubicBezTo>
                    <a:pt x="14" y="14"/>
                    <a:pt x="14" y="14"/>
                    <a:pt x="14" y="14"/>
                  </a:cubicBezTo>
                  <a:lnTo>
                    <a:pt x="14" y="14"/>
                  </a:lnTo>
                  <a:lnTo>
                    <a:pt x="24" y="19"/>
                  </a:lnTo>
                  <a:lnTo>
                    <a:pt x="24" y="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13"/>
            <p:cNvSpPr/>
            <p:nvPr/>
          </p:nvSpPr>
          <p:spPr>
            <a:xfrm>
              <a:off x="5284275" y="2152475"/>
              <a:ext cx="327450" cy="249875"/>
            </a:xfrm>
            <a:custGeom>
              <a:rect b="b" l="l" r="r" t="t"/>
              <a:pathLst>
                <a:path extrusionOk="0" h="9995" w="13098">
                  <a:moveTo>
                    <a:pt x="9680" y="1"/>
                  </a:moveTo>
                  <a:cubicBezTo>
                    <a:pt x="9671" y="1"/>
                    <a:pt x="9648" y="1"/>
                    <a:pt x="9628" y="6"/>
                  </a:cubicBezTo>
                  <a:lnTo>
                    <a:pt x="9628" y="6"/>
                  </a:lnTo>
                  <a:cubicBezTo>
                    <a:pt x="9652" y="6"/>
                    <a:pt x="9688" y="1"/>
                    <a:pt x="9680" y="1"/>
                  </a:cubicBezTo>
                  <a:close/>
                  <a:moveTo>
                    <a:pt x="9609" y="13"/>
                  </a:moveTo>
                  <a:cubicBezTo>
                    <a:pt x="9601" y="13"/>
                    <a:pt x="9603" y="13"/>
                    <a:pt x="9609" y="13"/>
                  </a:cubicBezTo>
                  <a:lnTo>
                    <a:pt x="9609" y="13"/>
                  </a:lnTo>
                  <a:cubicBezTo>
                    <a:pt x="9609" y="13"/>
                    <a:pt x="9609" y="13"/>
                    <a:pt x="9609" y="13"/>
                  </a:cubicBezTo>
                  <a:close/>
                  <a:moveTo>
                    <a:pt x="9609" y="1"/>
                  </a:moveTo>
                  <a:lnTo>
                    <a:pt x="9609" y="1"/>
                  </a:lnTo>
                  <a:cubicBezTo>
                    <a:pt x="9597" y="13"/>
                    <a:pt x="9573" y="13"/>
                    <a:pt x="9549" y="13"/>
                  </a:cubicBezTo>
                  <a:cubicBezTo>
                    <a:pt x="9549" y="13"/>
                    <a:pt x="9538" y="24"/>
                    <a:pt x="9561" y="24"/>
                  </a:cubicBezTo>
                  <a:lnTo>
                    <a:pt x="9573" y="13"/>
                  </a:lnTo>
                  <a:lnTo>
                    <a:pt x="9609" y="13"/>
                  </a:lnTo>
                  <a:cubicBezTo>
                    <a:pt x="9615" y="10"/>
                    <a:pt x="9621" y="8"/>
                    <a:pt x="9628" y="6"/>
                  </a:cubicBezTo>
                  <a:lnTo>
                    <a:pt x="9628" y="6"/>
                  </a:lnTo>
                  <a:cubicBezTo>
                    <a:pt x="9627" y="6"/>
                    <a:pt x="9626" y="6"/>
                    <a:pt x="9625" y="6"/>
                  </a:cubicBezTo>
                  <a:cubicBezTo>
                    <a:pt x="9613" y="6"/>
                    <a:pt x="9605" y="5"/>
                    <a:pt x="9609" y="1"/>
                  </a:cubicBezTo>
                  <a:close/>
                  <a:moveTo>
                    <a:pt x="9692" y="9"/>
                  </a:moveTo>
                  <a:cubicBezTo>
                    <a:pt x="9683" y="9"/>
                    <a:pt x="9672" y="10"/>
                    <a:pt x="9657" y="13"/>
                  </a:cubicBezTo>
                  <a:lnTo>
                    <a:pt x="9657" y="24"/>
                  </a:lnTo>
                  <a:cubicBezTo>
                    <a:pt x="9649" y="17"/>
                    <a:pt x="9621" y="14"/>
                    <a:pt x="9609" y="13"/>
                  </a:cubicBezTo>
                  <a:lnTo>
                    <a:pt x="9609" y="13"/>
                  </a:lnTo>
                  <a:cubicBezTo>
                    <a:pt x="9608" y="24"/>
                    <a:pt x="9573" y="24"/>
                    <a:pt x="9561" y="24"/>
                  </a:cubicBezTo>
                  <a:cubicBezTo>
                    <a:pt x="9559" y="27"/>
                    <a:pt x="9561" y="28"/>
                    <a:pt x="9565" y="28"/>
                  </a:cubicBezTo>
                  <a:cubicBezTo>
                    <a:pt x="9577" y="28"/>
                    <a:pt x="9608" y="21"/>
                    <a:pt x="9623" y="21"/>
                  </a:cubicBezTo>
                  <a:cubicBezTo>
                    <a:pt x="9629" y="21"/>
                    <a:pt x="9633" y="22"/>
                    <a:pt x="9633" y="24"/>
                  </a:cubicBezTo>
                  <a:lnTo>
                    <a:pt x="9621" y="24"/>
                  </a:lnTo>
                  <a:cubicBezTo>
                    <a:pt x="9645" y="36"/>
                    <a:pt x="9645" y="36"/>
                    <a:pt x="9692" y="36"/>
                  </a:cubicBezTo>
                  <a:cubicBezTo>
                    <a:pt x="9700" y="32"/>
                    <a:pt x="9708" y="31"/>
                    <a:pt x="9716" y="31"/>
                  </a:cubicBezTo>
                  <a:cubicBezTo>
                    <a:pt x="9732" y="31"/>
                    <a:pt x="9748" y="36"/>
                    <a:pt x="9764" y="36"/>
                  </a:cubicBezTo>
                  <a:cubicBezTo>
                    <a:pt x="9776" y="30"/>
                    <a:pt x="9761" y="30"/>
                    <a:pt x="9750" y="30"/>
                  </a:cubicBezTo>
                  <a:cubicBezTo>
                    <a:pt x="9740" y="30"/>
                    <a:pt x="9734" y="30"/>
                    <a:pt x="9764" y="24"/>
                  </a:cubicBezTo>
                  <a:lnTo>
                    <a:pt x="9788" y="13"/>
                  </a:lnTo>
                  <a:lnTo>
                    <a:pt x="9788" y="13"/>
                  </a:lnTo>
                  <a:cubicBezTo>
                    <a:pt x="9773" y="15"/>
                    <a:pt x="9761" y="16"/>
                    <a:pt x="9752" y="16"/>
                  </a:cubicBezTo>
                  <a:cubicBezTo>
                    <a:pt x="9727" y="16"/>
                    <a:pt x="9718" y="9"/>
                    <a:pt x="9692" y="9"/>
                  </a:cubicBezTo>
                  <a:close/>
                  <a:moveTo>
                    <a:pt x="9692" y="36"/>
                  </a:moveTo>
                  <a:cubicBezTo>
                    <a:pt x="9645" y="36"/>
                    <a:pt x="9704" y="36"/>
                    <a:pt x="9680" y="48"/>
                  </a:cubicBezTo>
                  <a:lnTo>
                    <a:pt x="9728" y="36"/>
                  </a:lnTo>
                  <a:close/>
                  <a:moveTo>
                    <a:pt x="9823" y="84"/>
                  </a:moveTo>
                  <a:cubicBezTo>
                    <a:pt x="9817" y="84"/>
                    <a:pt x="9812" y="84"/>
                    <a:pt x="9807" y="85"/>
                  </a:cubicBezTo>
                  <a:lnTo>
                    <a:pt x="9807" y="85"/>
                  </a:lnTo>
                  <a:cubicBezTo>
                    <a:pt x="9795" y="88"/>
                    <a:pt x="9793" y="89"/>
                    <a:pt x="9796" y="89"/>
                  </a:cubicBezTo>
                  <a:cubicBezTo>
                    <a:pt x="9802" y="89"/>
                    <a:pt x="9831" y="84"/>
                    <a:pt x="9823" y="84"/>
                  </a:cubicBezTo>
                  <a:close/>
                  <a:moveTo>
                    <a:pt x="9728" y="84"/>
                  </a:moveTo>
                  <a:cubicBezTo>
                    <a:pt x="9716" y="90"/>
                    <a:pt x="9695" y="90"/>
                    <a:pt x="9672" y="90"/>
                  </a:cubicBezTo>
                  <a:cubicBezTo>
                    <a:pt x="9648" y="90"/>
                    <a:pt x="9621" y="90"/>
                    <a:pt x="9597" y="96"/>
                  </a:cubicBezTo>
                  <a:lnTo>
                    <a:pt x="9597" y="85"/>
                  </a:lnTo>
                  <a:lnTo>
                    <a:pt x="9597" y="85"/>
                  </a:lnTo>
                  <a:cubicBezTo>
                    <a:pt x="9617" y="87"/>
                    <a:pt x="9634" y="89"/>
                    <a:pt x="9650" y="89"/>
                  </a:cubicBezTo>
                  <a:cubicBezTo>
                    <a:pt x="9663" y="89"/>
                    <a:pt x="9676" y="88"/>
                    <a:pt x="9692" y="84"/>
                  </a:cubicBezTo>
                  <a:close/>
                  <a:moveTo>
                    <a:pt x="9990" y="132"/>
                  </a:moveTo>
                  <a:cubicBezTo>
                    <a:pt x="9988" y="134"/>
                    <a:pt x="9986" y="137"/>
                    <a:pt x="9984" y="140"/>
                  </a:cubicBezTo>
                  <a:lnTo>
                    <a:pt x="9984" y="140"/>
                  </a:lnTo>
                  <a:cubicBezTo>
                    <a:pt x="9986" y="137"/>
                    <a:pt x="9988" y="135"/>
                    <a:pt x="9990" y="132"/>
                  </a:cubicBezTo>
                  <a:close/>
                  <a:moveTo>
                    <a:pt x="9657" y="137"/>
                  </a:moveTo>
                  <a:cubicBezTo>
                    <a:pt x="9657" y="139"/>
                    <a:pt x="9657" y="141"/>
                    <a:pt x="9657" y="143"/>
                  </a:cubicBezTo>
                  <a:lnTo>
                    <a:pt x="9645" y="143"/>
                  </a:lnTo>
                  <a:cubicBezTo>
                    <a:pt x="9647" y="141"/>
                    <a:pt x="9651" y="139"/>
                    <a:pt x="9657" y="137"/>
                  </a:cubicBezTo>
                  <a:close/>
                  <a:moveTo>
                    <a:pt x="9752" y="155"/>
                  </a:moveTo>
                  <a:cubicBezTo>
                    <a:pt x="9752" y="155"/>
                    <a:pt x="9752" y="155"/>
                    <a:pt x="9752" y="167"/>
                  </a:cubicBezTo>
                  <a:cubicBezTo>
                    <a:pt x="9740" y="167"/>
                    <a:pt x="9740" y="167"/>
                    <a:pt x="9740" y="155"/>
                  </a:cubicBezTo>
                  <a:close/>
                  <a:moveTo>
                    <a:pt x="9800" y="143"/>
                  </a:moveTo>
                  <a:cubicBezTo>
                    <a:pt x="9800" y="143"/>
                    <a:pt x="9788" y="143"/>
                    <a:pt x="9788" y="155"/>
                  </a:cubicBezTo>
                  <a:cubicBezTo>
                    <a:pt x="9788" y="155"/>
                    <a:pt x="9788" y="155"/>
                    <a:pt x="9788" y="167"/>
                  </a:cubicBezTo>
                  <a:lnTo>
                    <a:pt x="9776" y="167"/>
                  </a:lnTo>
                  <a:cubicBezTo>
                    <a:pt x="9776" y="155"/>
                    <a:pt x="9776" y="155"/>
                    <a:pt x="9776" y="155"/>
                  </a:cubicBezTo>
                  <a:cubicBezTo>
                    <a:pt x="9776" y="143"/>
                    <a:pt x="9788" y="143"/>
                    <a:pt x="9800" y="143"/>
                  </a:cubicBezTo>
                  <a:close/>
                  <a:moveTo>
                    <a:pt x="9859" y="179"/>
                  </a:moveTo>
                  <a:cubicBezTo>
                    <a:pt x="9847" y="191"/>
                    <a:pt x="9847" y="191"/>
                    <a:pt x="9835" y="203"/>
                  </a:cubicBezTo>
                  <a:cubicBezTo>
                    <a:pt x="9835" y="203"/>
                    <a:pt x="9835" y="191"/>
                    <a:pt x="9835" y="191"/>
                  </a:cubicBezTo>
                  <a:lnTo>
                    <a:pt x="9847" y="191"/>
                  </a:lnTo>
                  <a:cubicBezTo>
                    <a:pt x="9847" y="179"/>
                    <a:pt x="9847" y="179"/>
                    <a:pt x="9859" y="179"/>
                  </a:cubicBezTo>
                  <a:close/>
                  <a:moveTo>
                    <a:pt x="9514" y="288"/>
                  </a:moveTo>
                  <a:cubicBezTo>
                    <a:pt x="9507" y="290"/>
                    <a:pt x="9501" y="293"/>
                    <a:pt x="9490" y="298"/>
                  </a:cubicBezTo>
                  <a:cubicBezTo>
                    <a:pt x="9500" y="295"/>
                    <a:pt x="9508" y="291"/>
                    <a:pt x="9514" y="288"/>
                  </a:cubicBezTo>
                  <a:close/>
                  <a:moveTo>
                    <a:pt x="9573" y="286"/>
                  </a:moveTo>
                  <a:cubicBezTo>
                    <a:pt x="9573" y="286"/>
                    <a:pt x="9549" y="286"/>
                    <a:pt x="9538" y="298"/>
                  </a:cubicBezTo>
                  <a:cubicBezTo>
                    <a:pt x="9557" y="289"/>
                    <a:pt x="9560" y="287"/>
                    <a:pt x="9573" y="286"/>
                  </a:cubicBezTo>
                  <a:lnTo>
                    <a:pt x="9573" y="286"/>
                  </a:lnTo>
                  <a:cubicBezTo>
                    <a:pt x="9573" y="286"/>
                    <a:pt x="9573" y="286"/>
                    <a:pt x="9573" y="286"/>
                  </a:cubicBezTo>
                  <a:close/>
                  <a:moveTo>
                    <a:pt x="11193" y="608"/>
                  </a:moveTo>
                  <a:cubicBezTo>
                    <a:pt x="11193" y="627"/>
                    <a:pt x="11185" y="661"/>
                    <a:pt x="11170" y="680"/>
                  </a:cubicBezTo>
                  <a:lnTo>
                    <a:pt x="11170" y="680"/>
                  </a:lnTo>
                  <a:cubicBezTo>
                    <a:pt x="11170" y="680"/>
                    <a:pt x="11169" y="679"/>
                    <a:pt x="11169" y="679"/>
                  </a:cubicBezTo>
                  <a:lnTo>
                    <a:pt x="11169" y="679"/>
                  </a:lnTo>
                  <a:lnTo>
                    <a:pt x="11169" y="681"/>
                  </a:lnTo>
                  <a:lnTo>
                    <a:pt x="11169" y="681"/>
                  </a:lnTo>
                  <a:cubicBezTo>
                    <a:pt x="11170" y="680"/>
                    <a:pt x="11170" y="680"/>
                    <a:pt x="11170" y="680"/>
                  </a:cubicBezTo>
                  <a:lnTo>
                    <a:pt x="11170" y="680"/>
                  </a:lnTo>
                  <a:cubicBezTo>
                    <a:pt x="11172" y="680"/>
                    <a:pt x="11174" y="681"/>
                    <a:pt x="11176" y="681"/>
                  </a:cubicBezTo>
                  <a:cubicBezTo>
                    <a:pt x="11205" y="681"/>
                    <a:pt x="11206" y="620"/>
                    <a:pt x="11228" y="620"/>
                  </a:cubicBezTo>
                  <a:cubicBezTo>
                    <a:pt x="11228" y="615"/>
                    <a:pt x="11227" y="614"/>
                    <a:pt x="11225" y="614"/>
                  </a:cubicBezTo>
                  <a:cubicBezTo>
                    <a:pt x="11220" y="614"/>
                    <a:pt x="11208" y="627"/>
                    <a:pt x="11200" y="627"/>
                  </a:cubicBezTo>
                  <a:cubicBezTo>
                    <a:pt x="11196" y="627"/>
                    <a:pt x="11193" y="622"/>
                    <a:pt x="11193" y="608"/>
                  </a:cubicBezTo>
                  <a:close/>
                  <a:moveTo>
                    <a:pt x="9526" y="727"/>
                  </a:moveTo>
                  <a:cubicBezTo>
                    <a:pt x="9526" y="727"/>
                    <a:pt x="9371" y="751"/>
                    <a:pt x="9407" y="751"/>
                  </a:cubicBezTo>
                  <a:lnTo>
                    <a:pt x="9549" y="727"/>
                  </a:lnTo>
                  <a:close/>
                  <a:moveTo>
                    <a:pt x="10335" y="751"/>
                  </a:moveTo>
                  <a:lnTo>
                    <a:pt x="10311" y="763"/>
                  </a:lnTo>
                  <a:lnTo>
                    <a:pt x="10335" y="763"/>
                  </a:lnTo>
                  <a:cubicBezTo>
                    <a:pt x="10335" y="759"/>
                    <a:pt x="10335" y="756"/>
                    <a:pt x="10335" y="754"/>
                  </a:cubicBezTo>
                  <a:cubicBezTo>
                    <a:pt x="10335" y="754"/>
                    <a:pt x="10335" y="753"/>
                    <a:pt x="10335" y="751"/>
                  </a:cubicBezTo>
                  <a:close/>
                  <a:moveTo>
                    <a:pt x="11443" y="751"/>
                  </a:moveTo>
                  <a:cubicBezTo>
                    <a:pt x="11437" y="751"/>
                    <a:pt x="11426" y="767"/>
                    <a:pt x="11416" y="779"/>
                  </a:cubicBezTo>
                  <a:lnTo>
                    <a:pt x="11416" y="779"/>
                  </a:lnTo>
                  <a:cubicBezTo>
                    <a:pt x="11424" y="773"/>
                    <a:pt x="11433" y="764"/>
                    <a:pt x="11443" y="751"/>
                  </a:cubicBezTo>
                  <a:close/>
                  <a:moveTo>
                    <a:pt x="11443" y="834"/>
                  </a:moveTo>
                  <a:cubicBezTo>
                    <a:pt x="11433" y="839"/>
                    <a:pt x="11427" y="846"/>
                    <a:pt x="11425" y="851"/>
                  </a:cubicBezTo>
                  <a:lnTo>
                    <a:pt x="11425" y="851"/>
                  </a:lnTo>
                  <a:cubicBezTo>
                    <a:pt x="11431" y="848"/>
                    <a:pt x="11437" y="843"/>
                    <a:pt x="11443" y="834"/>
                  </a:cubicBezTo>
                  <a:close/>
                  <a:moveTo>
                    <a:pt x="9728" y="894"/>
                  </a:moveTo>
                  <a:cubicBezTo>
                    <a:pt x="9726" y="894"/>
                    <a:pt x="9724" y="894"/>
                    <a:pt x="9722" y="894"/>
                  </a:cubicBezTo>
                  <a:lnTo>
                    <a:pt x="9722" y="894"/>
                  </a:lnTo>
                  <a:cubicBezTo>
                    <a:pt x="9717" y="895"/>
                    <a:pt x="9712" y="897"/>
                    <a:pt x="9715" y="897"/>
                  </a:cubicBezTo>
                  <a:cubicBezTo>
                    <a:pt x="9718" y="897"/>
                    <a:pt x="9725" y="896"/>
                    <a:pt x="9740" y="894"/>
                  </a:cubicBezTo>
                  <a:close/>
                  <a:moveTo>
                    <a:pt x="9538" y="870"/>
                  </a:moveTo>
                  <a:cubicBezTo>
                    <a:pt x="9454" y="882"/>
                    <a:pt x="9549" y="882"/>
                    <a:pt x="9514" y="882"/>
                  </a:cubicBezTo>
                  <a:cubicBezTo>
                    <a:pt x="9514" y="894"/>
                    <a:pt x="9514" y="894"/>
                    <a:pt x="9514" y="894"/>
                  </a:cubicBezTo>
                  <a:cubicBezTo>
                    <a:pt x="9502" y="882"/>
                    <a:pt x="9478" y="882"/>
                    <a:pt x="9442" y="882"/>
                  </a:cubicBezTo>
                  <a:cubicBezTo>
                    <a:pt x="9442" y="888"/>
                    <a:pt x="9463" y="888"/>
                    <a:pt x="9480" y="888"/>
                  </a:cubicBezTo>
                  <a:cubicBezTo>
                    <a:pt x="9496" y="888"/>
                    <a:pt x="9508" y="888"/>
                    <a:pt x="9490" y="894"/>
                  </a:cubicBezTo>
                  <a:cubicBezTo>
                    <a:pt x="9514" y="894"/>
                    <a:pt x="9442" y="905"/>
                    <a:pt x="9442" y="917"/>
                  </a:cubicBezTo>
                  <a:cubicBezTo>
                    <a:pt x="9466" y="917"/>
                    <a:pt x="9506" y="912"/>
                    <a:pt x="9526" y="912"/>
                  </a:cubicBezTo>
                  <a:cubicBezTo>
                    <a:pt x="9536" y="912"/>
                    <a:pt x="9542" y="913"/>
                    <a:pt x="9538" y="917"/>
                  </a:cubicBezTo>
                  <a:lnTo>
                    <a:pt x="9478" y="917"/>
                  </a:lnTo>
                  <a:cubicBezTo>
                    <a:pt x="9478" y="923"/>
                    <a:pt x="9496" y="923"/>
                    <a:pt x="9514" y="923"/>
                  </a:cubicBezTo>
                  <a:cubicBezTo>
                    <a:pt x="9532" y="923"/>
                    <a:pt x="9549" y="923"/>
                    <a:pt x="9549" y="929"/>
                  </a:cubicBezTo>
                  <a:cubicBezTo>
                    <a:pt x="9561" y="917"/>
                    <a:pt x="9597" y="917"/>
                    <a:pt x="9609" y="917"/>
                  </a:cubicBezTo>
                  <a:cubicBezTo>
                    <a:pt x="9633" y="917"/>
                    <a:pt x="9633" y="917"/>
                    <a:pt x="9621" y="929"/>
                  </a:cubicBezTo>
                  <a:lnTo>
                    <a:pt x="9657" y="929"/>
                  </a:lnTo>
                  <a:cubicBezTo>
                    <a:pt x="9692" y="917"/>
                    <a:pt x="9621" y="917"/>
                    <a:pt x="9668" y="905"/>
                  </a:cubicBezTo>
                  <a:lnTo>
                    <a:pt x="9668" y="905"/>
                  </a:lnTo>
                  <a:lnTo>
                    <a:pt x="9621" y="917"/>
                  </a:lnTo>
                  <a:cubicBezTo>
                    <a:pt x="9626" y="912"/>
                    <a:pt x="9639" y="907"/>
                    <a:pt x="9653" y="902"/>
                  </a:cubicBezTo>
                  <a:lnTo>
                    <a:pt x="9653" y="902"/>
                  </a:lnTo>
                  <a:cubicBezTo>
                    <a:pt x="9640" y="904"/>
                    <a:pt x="9625" y="905"/>
                    <a:pt x="9609" y="905"/>
                  </a:cubicBezTo>
                  <a:cubicBezTo>
                    <a:pt x="9633" y="894"/>
                    <a:pt x="9621" y="894"/>
                    <a:pt x="9633" y="894"/>
                  </a:cubicBezTo>
                  <a:cubicBezTo>
                    <a:pt x="9597" y="882"/>
                    <a:pt x="9526" y="882"/>
                    <a:pt x="9538" y="870"/>
                  </a:cubicBezTo>
                  <a:close/>
                  <a:moveTo>
                    <a:pt x="9692" y="917"/>
                  </a:moveTo>
                  <a:lnTo>
                    <a:pt x="9692" y="917"/>
                  </a:lnTo>
                  <a:cubicBezTo>
                    <a:pt x="9657" y="929"/>
                    <a:pt x="9704" y="929"/>
                    <a:pt x="9704" y="929"/>
                  </a:cubicBezTo>
                  <a:lnTo>
                    <a:pt x="9692" y="917"/>
                  </a:lnTo>
                  <a:close/>
                  <a:moveTo>
                    <a:pt x="9764" y="929"/>
                  </a:moveTo>
                  <a:lnTo>
                    <a:pt x="9764" y="929"/>
                  </a:lnTo>
                  <a:cubicBezTo>
                    <a:pt x="9785" y="940"/>
                    <a:pt x="9741" y="950"/>
                    <a:pt x="9706" y="953"/>
                  </a:cubicBezTo>
                  <a:lnTo>
                    <a:pt x="9706" y="953"/>
                  </a:lnTo>
                  <a:lnTo>
                    <a:pt x="9740" y="941"/>
                  </a:lnTo>
                  <a:lnTo>
                    <a:pt x="9716" y="941"/>
                  </a:lnTo>
                  <a:cubicBezTo>
                    <a:pt x="9716" y="941"/>
                    <a:pt x="9740" y="941"/>
                    <a:pt x="9764" y="929"/>
                  </a:cubicBezTo>
                  <a:close/>
                  <a:moveTo>
                    <a:pt x="10663" y="985"/>
                  </a:moveTo>
                  <a:cubicBezTo>
                    <a:pt x="10661" y="986"/>
                    <a:pt x="10659" y="987"/>
                    <a:pt x="10657" y="989"/>
                  </a:cubicBezTo>
                  <a:cubicBezTo>
                    <a:pt x="10659" y="988"/>
                    <a:pt x="10661" y="986"/>
                    <a:pt x="10663" y="985"/>
                  </a:cubicBezTo>
                  <a:close/>
                  <a:moveTo>
                    <a:pt x="9524" y="984"/>
                  </a:moveTo>
                  <a:cubicBezTo>
                    <a:pt x="9533" y="984"/>
                    <a:pt x="9543" y="985"/>
                    <a:pt x="9549" y="989"/>
                  </a:cubicBezTo>
                  <a:lnTo>
                    <a:pt x="9526" y="989"/>
                  </a:lnTo>
                  <a:cubicBezTo>
                    <a:pt x="9514" y="995"/>
                    <a:pt x="9499" y="995"/>
                    <a:pt x="9484" y="995"/>
                  </a:cubicBezTo>
                  <a:cubicBezTo>
                    <a:pt x="9478" y="995"/>
                    <a:pt x="9473" y="995"/>
                    <a:pt x="9467" y="995"/>
                  </a:cubicBezTo>
                  <a:lnTo>
                    <a:pt x="9467" y="995"/>
                  </a:lnTo>
                  <a:cubicBezTo>
                    <a:pt x="9484" y="989"/>
                    <a:pt x="9505" y="984"/>
                    <a:pt x="9524" y="984"/>
                  </a:cubicBezTo>
                  <a:close/>
                  <a:moveTo>
                    <a:pt x="9585" y="1036"/>
                  </a:moveTo>
                  <a:lnTo>
                    <a:pt x="9585" y="1036"/>
                  </a:lnTo>
                  <a:cubicBezTo>
                    <a:pt x="9585" y="1036"/>
                    <a:pt x="9585" y="1037"/>
                    <a:pt x="9585" y="1037"/>
                  </a:cubicBezTo>
                  <a:lnTo>
                    <a:pt x="9585" y="1037"/>
                  </a:lnTo>
                  <a:cubicBezTo>
                    <a:pt x="9585" y="1037"/>
                    <a:pt x="9585" y="1037"/>
                    <a:pt x="9585" y="1037"/>
                  </a:cubicBezTo>
                  <a:lnTo>
                    <a:pt x="9585" y="1037"/>
                  </a:lnTo>
                  <a:cubicBezTo>
                    <a:pt x="9585" y="1037"/>
                    <a:pt x="9585" y="1036"/>
                    <a:pt x="9585" y="1036"/>
                  </a:cubicBezTo>
                  <a:close/>
                  <a:moveTo>
                    <a:pt x="9585" y="1037"/>
                  </a:moveTo>
                  <a:cubicBezTo>
                    <a:pt x="9565" y="1037"/>
                    <a:pt x="9530" y="1039"/>
                    <a:pt x="9502" y="1048"/>
                  </a:cubicBezTo>
                  <a:cubicBezTo>
                    <a:pt x="9514" y="1048"/>
                    <a:pt x="9561" y="1048"/>
                    <a:pt x="9585" y="1037"/>
                  </a:cubicBezTo>
                  <a:close/>
                  <a:moveTo>
                    <a:pt x="10133" y="1057"/>
                  </a:moveTo>
                  <a:cubicBezTo>
                    <a:pt x="10127" y="1057"/>
                    <a:pt x="10115" y="1059"/>
                    <a:pt x="10103" y="1060"/>
                  </a:cubicBezTo>
                  <a:lnTo>
                    <a:pt x="10133" y="1060"/>
                  </a:lnTo>
                  <a:cubicBezTo>
                    <a:pt x="10138" y="1058"/>
                    <a:pt x="10137" y="1057"/>
                    <a:pt x="10133" y="1057"/>
                  </a:cubicBezTo>
                  <a:close/>
                  <a:moveTo>
                    <a:pt x="10097" y="1060"/>
                  </a:moveTo>
                  <a:cubicBezTo>
                    <a:pt x="10097" y="1061"/>
                    <a:pt x="10097" y="1061"/>
                    <a:pt x="10096" y="1061"/>
                  </a:cubicBezTo>
                  <a:lnTo>
                    <a:pt x="10096" y="1061"/>
                  </a:lnTo>
                  <a:cubicBezTo>
                    <a:pt x="10099" y="1061"/>
                    <a:pt x="10101" y="1061"/>
                    <a:pt x="10103" y="1060"/>
                  </a:cubicBezTo>
                  <a:close/>
                  <a:moveTo>
                    <a:pt x="10736" y="1058"/>
                  </a:moveTo>
                  <a:cubicBezTo>
                    <a:pt x="10733" y="1059"/>
                    <a:pt x="10731" y="1059"/>
                    <a:pt x="10728" y="1060"/>
                  </a:cubicBezTo>
                  <a:cubicBezTo>
                    <a:pt x="10728" y="1064"/>
                    <a:pt x="10726" y="1069"/>
                    <a:pt x="10724" y="1074"/>
                  </a:cubicBezTo>
                  <a:lnTo>
                    <a:pt x="10724" y="1074"/>
                  </a:lnTo>
                  <a:lnTo>
                    <a:pt x="10736" y="1058"/>
                  </a:lnTo>
                  <a:close/>
                  <a:moveTo>
                    <a:pt x="10724" y="1074"/>
                  </a:moveTo>
                  <a:lnTo>
                    <a:pt x="10716" y="1084"/>
                  </a:lnTo>
                  <a:cubicBezTo>
                    <a:pt x="10713" y="1090"/>
                    <a:pt x="10713" y="1092"/>
                    <a:pt x="10713" y="1092"/>
                  </a:cubicBezTo>
                  <a:cubicBezTo>
                    <a:pt x="10714" y="1092"/>
                    <a:pt x="10720" y="1083"/>
                    <a:pt x="10724" y="1074"/>
                  </a:cubicBezTo>
                  <a:close/>
                  <a:moveTo>
                    <a:pt x="9585" y="1084"/>
                  </a:moveTo>
                  <a:cubicBezTo>
                    <a:pt x="9621" y="1084"/>
                    <a:pt x="9597" y="1096"/>
                    <a:pt x="9585" y="1096"/>
                  </a:cubicBezTo>
                  <a:cubicBezTo>
                    <a:pt x="9585" y="1096"/>
                    <a:pt x="9563" y="1096"/>
                    <a:pt x="9572" y="1085"/>
                  </a:cubicBezTo>
                  <a:lnTo>
                    <a:pt x="9572" y="1085"/>
                  </a:lnTo>
                  <a:cubicBezTo>
                    <a:pt x="9576" y="1085"/>
                    <a:pt x="9580" y="1084"/>
                    <a:pt x="9585" y="1084"/>
                  </a:cubicBezTo>
                  <a:close/>
                  <a:moveTo>
                    <a:pt x="10097" y="1167"/>
                  </a:moveTo>
                  <a:lnTo>
                    <a:pt x="10062" y="1179"/>
                  </a:lnTo>
                  <a:lnTo>
                    <a:pt x="10062" y="1179"/>
                  </a:lnTo>
                  <a:cubicBezTo>
                    <a:pt x="10062" y="1179"/>
                    <a:pt x="10062" y="1179"/>
                    <a:pt x="10062" y="1179"/>
                  </a:cubicBezTo>
                  <a:lnTo>
                    <a:pt x="10062" y="1179"/>
                  </a:lnTo>
                  <a:lnTo>
                    <a:pt x="10061" y="1179"/>
                  </a:lnTo>
                  <a:lnTo>
                    <a:pt x="10061" y="1179"/>
                  </a:lnTo>
                  <a:lnTo>
                    <a:pt x="10062" y="1179"/>
                  </a:lnTo>
                  <a:lnTo>
                    <a:pt x="10062" y="1179"/>
                  </a:lnTo>
                  <a:cubicBezTo>
                    <a:pt x="10065" y="1179"/>
                    <a:pt x="10069" y="1179"/>
                    <a:pt x="10073" y="1179"/>
                  </a:cubicBezTo>
                  <a:lnTo>
                    <a:pt x="10097" y="1167"/>
                  </a:lnTo>
                  <a:close/>
                  <a:moveTo>
                    <a:pt x="10966" y="1191"/>
                  </a:moveTo>
                  <a:lnTo>
                    <a:pt x="10966" y="1203"/>
                  </a:lnTo>
                  <a:cubicBezTo>
                    <a:pt x="10967" y="1199"/>
                    <a:pt x="10967" y="1195"/>
                    <a:pt x="10967" y="1192"/>
                  </a:cubicBezTo>
                  <a:lnTo>
                    <a:pt x="10967" y="1192"/>
                  </a:lnTo>
                  <a:cubicBezTo>
                    <a:pt x="10967" y="1192"/>
                    <a:pt x="10967" y="1191"/>
                    <a:pt x="10966" y="1191"/>
                  </a:cubicBezTo>
                  <a:close/>
                  <a:moveTo>
                    <a:pt x="9371" y="1441"/>
                  </a:moveTo>
                  <a:cubicBezTo>
                    <a:pt x="9359" y="1441"/>
                    <a:pt x="9359" y="1453"/>
                    <a:pt x="9359" y="1465"/>
                  </a:cubicBezTo>
                  <a:lnTo>
                    <a:pt x="9371" y="1441"/>
                  </a:lnTo>
                  <a:close/>
                  <a:moveTo>
                    <a:pt x="9657" y="1477"/>
                  </a:moveTo>
                  <a:cubicBezTo>
                    <a:pt x="9657" y="1477"/>
                    <a:pt x="9645" y="1489"/>
                    <a:pt x="9645" y="1489"/>
                  </a:cubicBezTo>
                  <a:cubicBezTo>
                    <a:pt x="9645" y="1489"/>
                    <a:pt x="9645" y="1477"/>
                    <a:pt x="9645" y="1477"/>
                  </a:cubicBezTo>
                  <a:close/>
                  <a:moveTo>
                    <a:pt x="9502" y="1417"/>
                  </a:moveTo>
                  <a:cubicBezTo>
                    <a:pt x="9502" y="1417"/>
                    <a:pt x="9490" y="1429"/>
                    <a:pt x="9490" y="1441"/>
                  </a:cubicBezTo>
                  <a:lnTo>
                    <a:pt x="9494" y="1445"/>
                  </a:lnTo>
                  <a:lnTo>
                    <a:pt x="9494" y="1445"/>
                  </a:lnTo>
                  <a:cubicBezTo>
                    <a:pt x="9494" y="1445"/>
                    <a:pt x="9493" y="1445"/>
                    <a:pt x="9493" y="1445"/>
                  </a:cubicBezTo>
                  <a:cubicBezTo>
                    <a:pt x="9485" y="1445"/>
                    <a:pt x="9478" y="1465"/>
                    <a:pt x="9478" y="1465"/>
                  </a:cubicBezTo>
                  <a:cubicBezTo>
                    <a:pt x="9478" y="1477"/>
                    <a:pt x="9478" y="1477"/>
                    <a:pt x="9478" y="1489"/>
                  </a:cubicBezTo>
                  <a:lnTo>
                    <a:pt x="9502" y="1489"/>
                  </a:lnTo>
                  <a:cubicBezTo>
                    <a:pt x="9504" y="1491"/>
                    <a:pt x="9505" y="1491"/>
                    <a:pt x="9506" y="1491"/>
                  </a:cubicBezTo>
                  <a:cubicBezTo>
                    <a:pt x="9514" y="1491"/>
                    <a:pt x="9515" y="1463"/>
                    <a:pt x="9526" y="1453"/>
                  </a:cubicBezTo>
                  <a:cubicBezTo>
                    <a:pt x="9514" y="1441"/>
                    <a:pt x="9514" y="1429"/>
                    <a:pt x="9502" y="1417"/>
                  </a:cubicBezTo>
                  <a:close/>
                  <a:moveTo>
                    <a:pt x="9633" y="1477"/>
                  </a:moveTo>
                  <a:cubicBezTo>
                    <a:pt x="9633" y="1489"/>
                    <a:pt x="9633" y="1489"/>
                    <a:pt x="9633" y="1489"/>
                  </a:cubicBezTo>
                  <a:lnTo>
                    <a:pt x="9621" y="1489"/>
                  </a:lnTo>
                  <a:cubicBezTo>
                    <a:pt x="9621" y="1489"/>
                    <a:pt x="9633" y="1489"/>
                    <a:pt x="9633" y="1501"/>
                  </a:cubicBezTo>
                  <a:cubicBezTo>
                    <a:pt x="9633" y="1513"/>
                    <a:pt x="9633" y="1513"/>
                    <a:pt x="9621" y="1513"/>
                  </a:cubicBezTo>
                  <a:cubicBezTo>
                    <a:pt x="9621" y="1501"/>
                    <a:pt x="9621" y="1501"/>
                    <a:pt x="9621" y="1489"/>
                  </a:cubicBezTo>
                  <a:cubicBezTo>
                    <a:pt x="9621" y="1489"/>
                    <a:pt x="9621" y="1477"/>
                    <a:pt x="9621" y="1477"/>
                  </a:cubicBezTo>
                  <a:close/>
                  <a:moveTo>
                    <a:pt x="9657" y="1501"/>
                  </a:moveTo>
                  <a:cubicBezTo>
                    <a:pt x="9657" y="1513"/>
                    <a:pt x="9657" y="1513"/>
                    <a:pt x="9645" y="1513"/>
                  </a:cubicBezTo>
                  <a:cubicBezTo>
                    <a:pt x="9657" y="1513"/>
                    <a:pt x="9657" y="1501"/>
                    <a:pt x="9645" y="1501"/>
                  </a:cubicBezTo>
                  <a:close/>
                  <a:moveTo>
                    <a:pt x="8907" y="1549"/>
                  </a:moveTo>
                  <a:cubicBezTo>
                    <a:pt x="8915" y="1557"/>
                    <a:pt x="8911" y="1560"/>
                    <a:pt x="8913" y="1575"/>
                  </a:cubicBezTo>
                  <a:lnTo>
                    <a:pt x="8913" y="1575"/>
                  </a:lnTo>
                  <a:cubicBezTo>
                    <a:pt x="8918" y="1566"/>
                    <a:pt x="8916" y="1558"/>
                    <a:pt x="8907" y="1549"/>
                  </a:cubicBezTo>
                  <a:close/>
                  <a:moveTo>
                    <a:pt x="12477" y="1608"/>
                  </a:moveTo>
                  <a:lnTo>
                    <a:pt x="12477" y="1608"/>
                  </a:lnTo>
                  <a:cubicBezTo>
                    <a:pt x="12467" y="1615"/>
                    <a:pt x="12458" y="1620"/>
                    <a:pt x="12455" y="1620"/>
                  </a:cubicBezTo>
                  <a:cubicBezTo>
                    <a:pt x="12466" y="1608"/>
                    <a:pt x="12466" y="1608"/>
                    <a:pt x="12477" y="1608"/>
                  </a:cubicBezTo>
                  <a:close/>
                  <a:moveTo>
                    <a:pt x="9586" y="1660"/>
                  </a:moveTo>
                  <a:cubicBezTo>
                    <a:pt x="9589" y="1665"/>
                    <a:pt x="9593" y="1667"/>
                    <a:pt x="9597" y="1667"/>
                  </a:cubicBezTo>
                  <a:cubicBezTo>
                    <a:pt x="9597" y="1667"/>
                    <a:pt x="9592" y="1662"/>
                    <a:pt x="9586" y="1660"/>
                  </a:cubicBezTo>
                  <a:close/>
                  <a:moveTo>
                    <a:pt x="12571" y="1661"/>
                  </a:moveTo>
                  <a:lnTo>
                    <a:pt x="12571" y="1661"/>
                  </a:lnTo>
                  <a:cubicBezTo>
                    <a:pt x="12568" y="1665"/>
                    <a:pt x="12566" y="1667"/>
                    <a:pt x="12562" y="1667"/>
                  </a:cubicBezTo>
                  <a:cubicBezTo>
                    <a:pt x="12568" y="1667"/>
                    <a:pt x="12571" y="1664"/>
                    <a:pt x="12571" y="1661"/>
                  </a:cubicBezTo>
                  <a:close/>
                  <a:moveTo>
                    <a:pt x="12086" y="1787"/>
                  </a:moveTo>
                  <a:cubicBezTo>
                    <a:pt x="12088" y="1794"/>
                    <a:pt x="12089" y="1798"/>
                    <a:pt x="12089" y="1801"/>
                  </a:cubicBezTo>
                  <a:lnTo>
                    <a:pt x="12089" y="1801"/>
                  </a:lnTo>
                  <a:cubicBezTo>
                    <a:pt x="12095" y="1798"/>
                    <a:pt x="12102" y="1794"/>
                    <a:pt x="12109" y="1787"/>
                  </a:cubicBezTo>
                  <a:close/>
                  <a:moveTo>
                    <a:pt x="12089" y="1801"/>
                  </a:moveTo>
                  <a:cubicBezTo>
                    <a:pt x="12085" y="1802"/>
                    <a:pt x="12082" y="1803"/>
                    <a:pt x="12080" y="1804"/>
                  </a:cubicBezTo>
                  <a:lnTo>
                    <a:pt x="12080" y="1804"/>
                  </a:lnTo>
                  <a:cubicBezTo>
                    <a:pt x="12085" y="1804"/>
                    <a:pt x="12088" y="1804"/>
                    <a:pt x="12089" y="1801"/>
                  </a:cubicBezTo>
                  <a:close/>
                  <a:moveTo>
                    <a:pt x="12871" y="1894"/>
                  </a:moveTo>
                  <a:cubicBezTo>
                    <a:pt x="12865" y="1894"/>
                    <a:pt x="12862" y="1897"/>
                    <a:pt x="12859" y="1900"/>
                  </a:cubicBezTo>
                  <a:lnTo>
                    <a:pt x="12871" y="1894"/>
                  </a:lnTo>
                  <a:close/>
                  <a:moveTo>
                    <a:pt x="12859" y="1900"/>
                  </a:moveTo>
                  <a:lnTo>
                    <a:pt x="12848" y="1906"/>
                  </a:lnTo>
                  <a:cubicBezTo>
                    <a:pt x="12853" y="1906"/>
                    <a:pt x="12856" y="1903"/>
                    <a:pt x="12859" y="1900"/>
                  </a:cubicBezTo>
                  <a:close/>
                  <a:moveTo>
                    <a:pt x="8692" y="1882"/>
                  </a:moveTo>
                  <a:cubicBezTo>
                    <a:pt x="8723" y="1892"/>
                    <a:pt x="8710" y="1928"/>
                    <a:pt x="8728" y="1953"/>
                  </a:cubicBezTo>
                  <a:lnTo>
                    <a:pt x="8728" y="1953"/>
                  </a:lnTo>
                  <a:cubicBezTo>
                    <a:pt x="8692" y="1953"/>
                    <a:pt x="8692" y="1929"/>
                    <a:pt x="8657" y="1906"/>
                  </a:cubicBezTo>
                  <a:cubicBezTo>
                    <a:pt x="8652" y="1893"/>
                    <a:pt x="8653" y="1889"/>
                    <a:pt x="8655" y="1889"/>
                  </a:cubicBezTo>
                  <a:lnTo>
                    <a:pt x="8655" y="1889"/>
                  </a:lnTo>
                  <a:cubicBezTo>
                    <a:pt x="8659" y="1889"/>
                    <a:pt x="8667" y="1896"/>
                    <a:pt x="8674" y="1896"/>
                  </a:cubicBezTo>
                  <a:cubicBezTo>
                    <a:pt x="8676" y="1896"/>
                    <a:pt x="8678" y="1896"/>
                    <a:pt x="8680" y="1894"/>
                  </a:cubicBezTo>
                  <a:cubicBezTo>
                    <a:pt x="8680" y="1894"/>
                    <a:pt x="8680" y="1894"/>
                    <a:pt x="8680" y="1906"/>
                  </a:cubicBezTo>
                  <a:lnTo>
                    <a:pt x="8692" y="1882"/>
                  </a:lnTo>
                  <a:close/>
                  <a:moveTo>
                    <a:pt x="8766" y="1947"/>
                  </a:moveTo>
                  <a:cubicBezTo>
                    <a:pt x="8766" y="1947"/>
                    <a:pt x="8766" y="1948"/>
                    <a:pt x="8765" y="1948"/>
                  </a:cubicBezTo>
                  <a:lnTo>
                    <a:pt x="8765" y="1948"/>
                  </a:lnTo>
                  <a:cubicBezTo>
                    <a:pt x="8767" y="1950"/>
                    <a:pt x="8770" y="1953"/>
                    <a:pt x="8776" y="1953"/>
                  </a:cubicBezTo>
                  <a:cubicBezTo>
                    <a:pt x="8771" y="1949"/>
                    <a:pt x="8768" y="1947"/>
                    <a:pt x="8766" y="1947"/>
                  </a:cubicBezTo>
                  <a:close/>
                  <a:moveTo>
                    <a:pt x="12725" y="2134"/>
                  </a:moveTo>
                  <a:cubicBezTo>
                    <a:pt x="12718" y="2134"/>
                    <a:pt x="12706" y="2154"/>
                    <a:pt x="12698" y="2164"/>
                  </a:cubicBezTo>
                  <a:lnTo>
                    <a:pt x="12698" y="2164"/>
                  </a:lnTo>
                  <a:lnTo>
                    <a:pt x="12728" y="2144"/>
                  </a:lnTo>
                  <a:cubicBezTo>
                    <a:pt x="12728" y="2136"/>
                    <a:pt x="12727" y="2134"/>
                    <a:pt x="12725" y="2134"/>
                  </a:cubicBezTo>
                  <a:close/>
                  <a:moveTo>
                    <a:pt x="7121" y="2168"/>
                  </a:moveTo>
                  <a:lnTo>
                    <a:pt x="7121" y="2168"/>
                  </a:lnTo>
                  <a:cubicBezTo>
                    <a:pt x="7122" y="2170"/>
                    <a:pt x="7123" y="2173"/>
                    <a:pt x="7125" y="2175"/>
                  </a:cubicBezTo>
                  <a:lnTo>
                    <a:pt x="7125" y="2175"/>
                  </a:lnTo>
                  <a:cubicBezTo>
                    <a:pt x="7124" y="2173"/>
                    <a:pt x="7122" y="2170"/>
                    <a:pt x="7121" y="2168"/>
                  </a:cubicBezTo>
                  <a:close/>
                  <a:moveTo>
                    <a:pt x="12754" y="2169"/>
                  </a:moveTo>
                  <a:cubicBezTo>
                    <a:pt x="12752" y="2169"/>
                    <a:pt x="12748" y="2172"/>
                    <a:pt x="12740" y="2179"/>
                  </a:cubicBezTo>
                  <a:cubicBezTo>
                    <a:pt x="12748" y="2179"/>
                    <a:pt x="12756" y="2169"/>
                    <a:pt x="12754" y="2169"/>
                  </a:cubicBezTo>
                  <a:close/>
                  <a:moveTo>
                    <a:pt x="12955" y="2037"/>
                  </a:moveTo>
                  <a:lnTo>
                    <a:pt x="12955" y="2037"/>
                  </a:lnTo>
                  <a:cubicBezTo>
                    <a:pt x="12919" y="2084"/>
                    <a:pt x="12871" y="2072"/>
                    <a:pt x="12848" y="2120"/>
                  </a:cubicBezTo>
                  <a:lnTo>
                    <a:pt x="12800" y="2144"/>
                  </a:lnTo>
                  <a:cubicBezTo>
                    <a:pt x="12788" y="2168"/>
                    <a:pt x="12776" y="2168"/>
                    <a:pt x="12776" y="2179"/>
                  </a:cubicBezTo>
                  <a:cubicBezTo>
                    <a:pt x="12781" y="2175"/>
                    <a:pt x="12788" y="2172"/>
                    <a:pt x="12794" y="2172"/>
                  </a:cubicBezTo>
                  <a:cubicBezTo>
                    <a:pt x="12802" y="2172"/>
                    <a:pt x="12807" y="2177"/>
                    <a:pt x="12800" y="2191"/>
                  </a:cubicBezTo>
                  <a:cubicBezTo>
                    <a:pt x="12808" y="2179"/>
                    <a:pt x="12812" y="2175"/>
                    <a:pt x="12814" y="2175"/>
                  </a:cubicBezTo>
                  <a:lnTo>
                    <a:pt x="12814" y="2175"/>
                  </a:lnTo>
                  <a:cubicBezTo>
                    <a:pt x="12817" y="2175"/>
                    <a:pt x="12812" y="2191"/>
                    <a:pt x="12812" y="2191"/>
                  </a:cubicBezTo>
                  <a:cubicBezTo>
                    <a:pt x="12812" y="2191"/>
                    <a:pt x="12824" y="2156"/>
                    <a:pt x="12848" y="2144"/>
                  </a:cubicBezTo>
                  <a:cubicBezTo>
                    <a:pt x="12853" y="2138"/>
                    <a:pt x="12859" y="2135"/>
                    <a:pt x="12864" y="2135"/>
                  </a:cubicBezTo>
                  <a:cubicBezTo>
                    <a:pt x="12868" y="2135"/>
                    <a:pt x="12871" y="2138"/>
                    <a:pt x="12871" y="2144"/>
                  </a:cubicBezTo>
                  <a:lnTo>
                    <a:pt x="12883" y="2120"/>
                  </a:lnTo>
                  <a:cubicBezTo>
                    <a:pt x="12890" y="2114"/>
                    <a:pt x="12893" y="2111"/>
                    <a:pt x="12895" y="2111"/>
                  </a:cubicBezTo>
                  <a:lnTo>
                    <a:pt x="12895" y="2111"/>
                  </a:lnTo>
                  <a:cubicBezTo>
                    <a:pt x="12904" y="2111"/>
                    <a:pt x="12876" y="2168"/>
                    <a:pt x="12895" y="2168"/>
                  </a:cubicBezTo>
                  <a:cubicBezTo>
                    <a:pt x="12871" y="2179"/>
                    <a:pt x="12871" y="2168"/>
                    <a:pt x="12848" y="2191"/>
                  </a:cubicBezTo>
                  <a:cubicBezTo>
                    <a:pt x="12871" y="2179"/>
                    <a:pt x="12895" y="2168"/>
                    <a:pt x="12919" y="2168"/>
                  </a:cubicBezTo>
                  <a:lnTo>
                    <a:pt x="12919" y="2168"/>
                  </a:lnTo>
                  <a:lnTo>
                    <a:pt x="12919" y="2168"/>
                  </a:lnTo>
                  <a:cubicBezTo>
                    <a:pt x="12938" y="2145"/>
                    <a:pt x="12949" y="2137"/>
                    <a:pt x="12955" y="2137"/>
                  </a:cubicBezTo>
                  <a:cubicBezTo>
                    <a:pt x="12968" y="2137"/>
                    <a:pt x="12960" y="2174"/>
                    <a:pt x="12976" y="2174"/>
                  </a:cubicBezTo>
                  <a:cubicBezTo>
                    <a:pt x="12979" y="2174"/>
                    <a:pt x="12984" y="2172"/>
                    <a:pt x="12990" y="2168"/>
                  </a:cubicBezTo>
                  <a:cubicBezTo>
                    <a:pt x="12990" y="2144"/>
                    <a:pt x="13026" y="2132"/>
                    <a:pt x="13050" y="2108"/>
                  </a:cubicBezTo>
                  <a:lnTo>
                    <a:pt x="13050" y="2108"/>
                  </a:lnTo>
                  <a:lnTo>
                    <a:pt x="12990" y="2120"/>
                  </a:lnTo>
                  <a:cubicBezTo>
                    <a:pt x="12999" y="2111"/>
                    <a:pt x="13014" y="2083"/>
                    <a:pt x="13008" y="2083"/>
                  </a:cubicBezTo>
                  <a:lnTo>
                    <a:pt x="13008" y="2083"/>
                  </a:lnTo>
                  <a:cubicBezTo>
                    <a:pt x="13005" y="2083"/>
                    <a:pt x="13000" y="2087"/>
                    <a:pt x="12990" y="2096"/>
                  </a:cubicBezTo>
                  <a:cubicBezTo>
                    <a:pt x="12981" y="2096"/>
                    <a:pt x="12966" y="2116"/>
                    <a:pt x="12959" y="2116"/>
                  </a:cubicBezTo>
                  <a:cubicBezTo>
                    <a:pt x="12956" y="2116"/>
                    <a:pt x="12955" y="2114"/>
                    <a:pt x="12955" y="2108"/>
                  </a:cubicBezTo>
                  <a:cubicBezTo>
                    <a:pt x="12955" y="2108"/>
                    <a:pt x="12967" y="2096"/>
                    <a:pt x="12978" y="2084"/>
                  </a:cubicBezTo>
                  <a:cubicBezTo>
                    <a:pt x="12976" y="2082"/>
                    <a:pt x="12974" y="2081"/>
                    <a:pt x="12972" y="2081"/>
                  </a:cubicBezTo>
                  <a:cubicBezTo>
                    <a:pt x="12962" y="2081"/>
                    <a:pt x="12952" y="2098"/>
                    <a:pt x="12943" y="2108"/>
                  </a:cubicBezTo>
                  <a:cubicBezTo>
                    <a:pt x="12943" y="2084"/>
                    <a:pt x="12967" y="2072"/>
                    <a:pt x="12967" y="2060"/>
                  </a:cubicBezTo>
                  <a:lnTo>
                    <a:pt x="12967" y="2060"/>
                  </a:lnTo>
                  <a:cubicBezTo>
                    <a:pt x="12959" y="2065"/>
                    <a:pt x="12955" y="2067"/>
                    <a:pt x="12953" y="2067"/>
                  </a:cubicBezTo>
                  <a:cubicBezTo>
                    <a:pt x="12943" y="2067"/>
                    <a:pt x="12964" y="2037"/>
                    <a:pt x="12955" y="2037"/>
                  </a:cubicBezTo>
                  <a:close/>
                  <a:moveTo>
                    <a:pt x="12931" y="2203"/>
                  </a:moveTo>
                  <a:cubicBezTo>
                    <a:pt x="12931" y="2215"/>
                    <a:pt x="12919" y="2215"/>
                    <a:pt x="12907" y="2227"/>
                  </a:cubicBezTo>
                  <a:lnTo>
                    <a:pt x="12907" y="2215"/>
                  </a:lnTo>
                  <a:lnTo>
                    <a:pt x="12895" y="2215"/>
                  </a:lnTo>
                  <a:cubicBezTo>
                    <a:pt x="12898" y="2212"/>
                    <a:pt x="12900" y="2212"/>
                    <a:pt x="12902" y="2212"/>
                  </a:cubicBezTo>
                  <a:cubicBezTo>
                    <a:pt x="12905" y="2212"/>
                    <a:pt x="12908" y="2214"/>
                    <a:pt x="12912" y="2214"/>
                  </a:cubicBezTo>
                  <a:cubicBezTo>
                    <a:pt x="12917" y="2214"/>
                    <a:pt x="12922" y="2212"/>
                    <a:pt x="12931" y="2203"/>
                  </a:cubicBezTo>
                  <a:close/>
                  <a:moveTo>
                    <a:pt x="13049" y="2204"/>
                  </a:moveTo>
                  <a:cubicBezTo>
                    <a:pt x="13040" y="2209"/>
                    <a:pt x="13028" y="2220"/>
                    <a:pt x="13016" y="2229"/>
                  </a:cubicBezTo>
                  <a:lnTo>
                    <a:pt x="13016" y="2229"/>
                  </a:lnTo>
                  <a:cubicBezTo>
                    <a:pt x="13030" y="2224"/>
                    <a:pt x="13042" y="2218"/>
                    <a:pt x="13049" y="2204"/>
                  </a:cubicBezTo>
                  <a:close/>
                  <a:moveTo>
                    <a:pt x="13016" y="2229"/>
                  </a:moveTo>
                  <a:lnTo>
                    <a:pt x="13016" y="2229"/>
                  </a:lnTo>
                  <a:cubicBezTo>
                    <a:pt x="13008" y="2232"/>
                    <a:pt x="12999" y="2235"/>
                    <a:pt x="12990" y="2239"/>
                  </a:cubicBezTo>
                  <a:cubicBezTo>
                    <a:pt x="12991" y="2240"/>
                    <a:pt x="12993" y="2241"/>
                    <a:pt x="12995" y="2241"/>
                  </a:cubicBezTo>
                  <a:cubicBezTo>
                    <a:pt x="13000" y="2241"/>
                    <a:pt x="13008" y="2235"/>
                    <a:pt x="13016" y="2229"/>
                  </a:cubicBezTo>
                  <a:close/>
                  <a:moveTo>
                    <a:pt x="8302" y="2249"/>
                  </a:moveTo>
                  <a:cubicBezTo>
                    <a:pt x="8301" y="2253"/>
                    <a:pt x="8300" y="2257"/>
                    <a:pt x="8299" y="2263"/>
                  </a:cubicBezTo>
                  <a:cubicBezTo>
                    <a:pt x="8303" y="2259"/>
                    <a:pt x="8303" y="2254"/>
                    <a:pt x="8302" y="2249"/>
                  </a:cubicBezTo>
                  <a:close/>
                  <a:moveTo>
                    <a:pt x="6746" y="2297"/>
                  </a:moveTo>
                  <a:cubicBezTo>
                    <a:pt x="6736" y="2297"/>
                    <a:pt x="6752" y="2328"/>
                    <a:pt x="6740" y="2328"/>
                  </a:cubicBezTo>
                  <a:cubicBezTo>
                    <a:pt x="6738" y="2328"/>
                    <a:pt x="6734" y="2326"/>
                    <a:pt x="6728" y="2322"/>
                  </a:cubicBezTo>
                  <a:lnTo>
                    <a:pt x="6728" y="2322"/>
                  </a:lnTo>
                  <a:cubicBezTo>
                    <a:pt x="6737" y="2342"/>
                    <a:pt x="6771" y="2361"/>
                    <a:pt x="6777" y="2381"/>
                  </a:cubicBezTo>
                  <a:lnTo>
                    <a:pt x="6777" y="2381"/>
                  </a:lnTo>
                  <a:cubicBezTo>
                    <a:pt x="6809" y="2357"/>
                    <a:pt x="6740" y="2322"/>
                    <a:pt x="6752" y="2299"/>
                  </a:cubicBezTo>
                  <a:cubicBezTo>
                    <a:pt x="6749" y="2297"/>
                    <a:pt x="6748" y="2297"/>
                    <a:pt x="6746" y="2297"/>
                  </a:cubicBezTo>
                  <a:close/>
                  <a:moveTo>
                    <a:pt x="6777" y="2381"/>
                  </a:moveTo>
                  <a:cubicBezTo>
                    <a:pt x="6776" y="2381"/>
                    <a:pt x="6776" y="2382"/>
                    <a:pt x="6775" y="2382"/>
                  </a:cubicBezTo>
                  <a:lnTo>
                    <a:pt x="6777" y="2382"/>
                  </a:lnTo>
                  <a:cubicBezTo>
                    <a:pt x="6777" y="2382"/>
                    <a:pt x="6777" y="2381"/>
                    <a:pt x="6777" y="2381"/>
                  </a:cubicBezTo>
                  <a:close/>
                  <a:moveTo>
                    <a:pt x="12856" y="2534"/>
                  </a:moveTo>
                  <a:cubicBezTo>
                    <a:pt x="12857" y="2535"/>
                    <a:pt x="12858" y="2536"/>
                    <a:pt x="12859" y="2537"/>
                  </a:cubicBezTo>
                  <a:cubicBezTo>
                    <a:pt x="12859" y="2536"/>
                    <a:pt x="12858" y="2535"/>
                    <a:pt x="12856" y="2534"/>
                  </a:cubicBezTo>
                  <a:close/>
                  <a:moveTo>
                    <a:pt x="12214" y="2692"/>
                  </a:moveTo>
                  <a:cubicBezTo>
                    <a:pt x="12215" y="2696"/>
                    <a:pt x="12216" y="2699"/>
                    <a:pt x="12216" y="2703"/>
                  </a:cubicBezTo>
                  <a:cubicBezTo>
                    <a:pt x="12216" y="2696"/>
                    <a:pt x="12216" y="2693"/>
                    <a:pt x="12214" y="2692"/>
                  </a:cubicBezTo>
                  <a:close/>
                  <a:moveTo>
                    <a:pt x="12205" y="2691"/>
                  </a:moveTo>
                  <a:cubicBezTo>
                    <a:pt x="12205" y="2703"/>
                    <a:pt x="12205" y="2703"/>
                    <a:pt x="12193" y="2715"/>
                  </a:cubicBezTo>
                  <a:cubicBezTo>
                    <a:pt x="12209" y="2715"/>
                    <a:pt x="12203" y="2710"/>
                    <a:pt x="12205" y="2710"/>
                  </a:cubicBezTo>
                  <a:lnTo>
                    <a:pt x="12205" y="2710"/>
                  </a:lnTo>
                  <a:cubicBezTo>
                    <a:pt x="12206" y="2710"/>
                    <a:pt x="12209" y="2711"/>
                    <a:pt x="12216" y="2715"/>
                  </a:cubicBezTo>
                  <a:lnTo>
                    <a:pt x="12205" y="2691"/>
                  </a:lnTo>
                  <a:close/>
                  <a:moveTo>
                    <a:pt x="12086" y="2727"/>
                  </a:moveTo>
                  <a:cubicBezTo>
                    <a:pt x="12086" y="2732"/>
                    <a:pt x="12088" y="2735"/>
                    <a:pt x="12090" y="2737"/>
                  </a:cubicBezTo>
                  <a:lnTo>
                    <a:pt x="12090" y="2737"/>
                  </a:lnTo>
                  <a:lnTo>
                    <a:pt x="12086" y="2727"/>
                  </a:lnTo>
                  <a:close/>
                  <a:moveTo>
                    <a:pt x="11943" y="2965"/>
                  </a:moveTo>
                  <a:cubicBezTo>
                    <a:pt x="11944" y="2968"/>
                    <a:pt x="11946" y="2971"/>
                    <a:pt x="11948" y="2974"/>
                  </a:cubicBezTo>
                  <a:lnTo>
                    <a:pt x="11948" y="2974"/>
                  </a:lnTo>
                  <a:cubicBezTo>
                    <a:pt x="11947" y="2972"/>
                    <a:pt x="11945" y="2969"/>
                    <a:pt x="11943" y="2965"/>
                  </a:cubicBezTo>
                  <a:close/>
                  <a:moveTo>
                    <a:pt x="11840" y="2998"/>
                  </a:moveTo>
                  <a:lnTo>
                    <a:pt x="11840" y="2998"/>
                  </a:lnTo>
                  <a:cubicBezTo>
                    <a:pt x="11836" y="2998"/>
                    <a:pt x="11862" y="3015"/>
                    <a:pt x="11871" y="3025"/>
                  </a:cubicBezTo>
                  <a:lnTo>
                    <a:pt x="11847" y="3001"/>
                  </a:lnTo>
                  <a:cubicBezTo>
                    <a:pt x="11843" y="2999"/>
                    <a:pt x="11840" y="2998"/>
                    <a:pt x="11840" y="2998"/>
                  </a:cubicBezTo>
                  <a:close/>
                  <a:moveTo>
                    <a:pt x="12380" y="3259"/>
                  </a:moveTo>
                  <a:cubicBezTo>
                    <a:pt x="12381" y="3260"/>
                    <a:pt x="12382" y="3262"/>
                    <a:pt x="12383" y="3263"/>
                  </a:cubicBezTo>
                  <a:cubicBezTo>
                    <a:pt x="12382" y="3262"/>
                    <a:pt x="12381" y="3260"/>
                    <a:pt x="12380" y="3259"/>
                  </a:cubicBezTo>
                  <a:close/>
                  <a:moveTo>
                    <a:pt x="6299" y="3287"/>
                  </a:moveTo>
                  <a:lnTo>
                    <a:pt x="6299" y="3322"/>
                  </a:lnTo>
                  <a:cubicBezTo>
                    <a:pt x="6299" y="3311"/>
                    <a:pt x="6299" y="3311"/>
                    <a:pt x="6311" y="3299"/>
                  </a:cubicBezTo>
                  <a:cubicBezTo>
                    <a:pt x="6308" y="3296"/>
                    <a:pt x="6307" y="3295"/>
                    <a:pt x="6306" y="3295"/>
                  </a:cubicBezTo>
                  <a:cubicBezTo>
                    <a:pt x="6305" y="3295"/>
                    <a:pt x="6305" y="3298"/>
                    <a:pt x="6305" y="3298"/>
                  </a:cubicBezTo>
                  <a:cubicBezTo>
                    <a:pt x="6305" y="3298"/>
                    <a:pt x="6303" y="3296"/>
                    <a:pt x="6299" y="3287"/>
                  </a:cubicBezTo>
                  <a:close/>
                  <a:moveTo>
                    <a:pt x="12231" y="3477"/>
                  </a:moveTo>
                  <a:cubicBezTo>
                    <a:pt x="12231" y="3477"/>
                    <a:pt x="12230" y="3477"/>
                    <a:pt x="12228" y="3477"/>
                  </a:cubicBezTo>
                  <a:cubicBezTo>
                    <a:pt x="12232" y="3481"/>
                    <a:pt x="12235" y="3483"/>
                    <a:pt x="12239" y="3485"/>
                  </a:cubicBezTo>
                  <a:lnTo>
                    <a:pt x="12239" y="3485"/>
                  </a:lnTo>
                  <a:cubicBezTo>
                    <a:pt x="12236" y="3482"/>
                    <a:pt x="12234" y="3479"/>
                    <a:pt x="12231" y="3477"/>
                  </a:cubicBezTo>
                  <a:close/>
                  <a:moveTo>
                    <a:pt x="5466" y="3513"/>
                  </a:moveTo>
                  <a:cubicBezTo>
                    <a:pt x="5467" y="3516"/>
                    <a:pt x="5469" y="3518"/>
                    <a:pt x="5470" y="3521"/>
                  </a:cubicBezTo>
                  <a:lnTo>
                    <a:pt x="5470" y="3521"/>
                  </a:lnTo>
                  <a:cubicBezTo>
                    <a:pt x="5469" y="3518"/>
                    <a:pt x="5467" y="3516"/>
                    <a:pt x="5466" y="3513"/>
                  </a:cubicBezTo>
                  <a:close/>
                  <a:moveTo>
                    <a:pt x="12239" y="3485"/>
                  </a:moveTo>
                  <a:lnTo>
                    <a:pt x="12239" y="3485"/>
                  </a:lnTo>
                  <a:cubicBezTo>
                    <a:pt x="12250" y="3500"/>
                    <a:pt x="12261" y="3517"/>
                    <a:pt x="12276" y="3525"/>
                  </a:cubicBezTo>
                  <a:lnTo>
                    <a:pt x="12264" y="3501"/>
                  </a:lnTo>
                  <a:cubicBezTo>
                    <a:pt x="12256" y="3493"/>
                    <a:pt x="12247" y="3490"/>
                    <a:pt x="12239" y="3485"/>
                  </a:cubicBezTo>
                  <a:close/>
                  <a:moveTo>
                    <a:pt x="5466" y="3763"/>
                  </a:moveTo>
                  <a:cubicBezTo>
                    <a:pt x="5478" y="3763"/>
                    <a:pt x="5478" y="3775"/>
                    <a:pt x="5466" y="3787"/>
                  </a:cubicBezTo>
                  <a:lnTo>
                    <a:pt x="5454" y="3787"/>
                  </a:lnTo>
                  <a:cubicBezTo>
                    <a:pt x="5454" y="3775"/>
                    <a:pt x="5454" y="3763"/>
                    <a:pt x="5466" y="3763"/>
                  </a:cubicBezTo>
                  <a:close/>
                  <a:moveTo>
                    <a:pt x="5692" y="3787"/>
                  </a:moveTo>
                  <a:cubicBezTo>
                    <a:pt x="5692" y="3799"/>
                    <a:pt x="5704" y="3811"/>
                    <a:pt x="5716" y="3811"/>
                  </a:cubicBezTo>
                  <a:lnTo>
                    <a:pt x="5680" y="3811"/>
                  </a:lnTo>
                  <a:cubicBezTo>
                    <a:pt x="5680" y="3811"/>
                    <a:pt x="5692" y="3811"/>
                    <a:pt x="5692" y="3787"/>
                  </a:cubicBezTo>
                  <a:close/>
                  <a:moveTo>
                    <a:pt x="5811" y="3787"/>
                  </a:moveTo>
                  <a:cubicBezTo>
                    <a:pt x="5823" y="3787"/>
                    <a:pt x="5835" y="3787"/>
                    <a:pt x="5823" y="3799"/>
                  </a:cubicBezTo>
                  <a:cubicBezTo>
                    <a:pt x="5799" y="3811"/>
                    <a:pt x="5775" y="3811"/>
                    <a:pt x="5739" y="3811"/>
                  </a:cubicBezTo>
                  <a:cubicBezTo>
                    <a:pt x="5739" y="3799"/>
                    <a:pt x="5739" y="3799"/>
                    <a:pt x="5739" y="3787"/>
                  </a:cubicBezTo>
                  <a:cubicBezTo>
                    <a:pt x="5753" y="3794"/>
                    <a:pt x="5775" y="3801"/>
                    <a:pt x="5791" y="3801"/>
                  </a:cubicBezTo>
                  <a:cubicBezTo>
                    <a:pt x="5802" y="3801"/>
                    <a:pt x="5811" y="3797"/>
                    <a:pt x="5811" y="3787"/>
                  </a:cubicBezTo>
                  <a:close/>
                  <a:moveTo>
                    <a:pt x="5430" y="3811"/>
                  </a:moveTo>
                  <a:cubicBezTo>
                    <a:pt x="5430" y="3823"/>
                    <a:pt x="5430" y="3823"/>
                    <a:pt x="5430" y="3823"/>
                  </a:cubicBezTo>
                  <a:lnTo>
                    <a:pt x="5418" y="3823"/>
                  </a:lnTo>
                  <a:cubicBezTo>
                    <a:pt x="5418" y="3811"/>
                    <a:pt x="5430" y="3811"/>
                    <a:pt x="5430" y="3811"/>
                  </a:cubicBezTo>
                  <a:close/>
                  <a:moveTo>
                    <a:pt x="10550" y="3834"/>
                  </a:moveTo>
                  <a:cubicBezTo>
                    <a:pt x="10550" y="3834"/>
                    <a:pt x="10550" y="3834"/>
                    <a:pt x="10550" y="3834"/>
                  </a:cubicBezTo>
                  <a:cubicBezTo>
                    <a:pt x="10550" y="3834"/>
                    <a:pt x="10550" y="3834"/>
                    <a:pt x="10550" y="3834"/>
                  </a:cubicBezTo>
                  <a:close/>
                  <a:moveTo>
                    <a:pt x="10655" y="3868"/>
                  </a:moveTo>
                  <a:lnTo>
                    <a:pt x="10655" y="3868"/>
                  </a:lnTo>
                  <a:cubicBezTo>
                    <a:pt x="10657" y="3881"/>
                    <a:pt x="10664" y="3903"/>
                    <a:pt x="10668" y="3917"/>
                  </a:cubicBezTo>
                  <a:lnTo>
                    <a:pt x="10668" y="3917"/>
                  </a:lnTo>
                  <a:cubicBezTo>
                    <a:pt x="10668" y="3902"/>
                    <a:pt x="10666" y="3879"/>
                    <a:pt x="10657" y="3870"/>
                  </a:cubicBezTo>
                  <a:cubicBezTo>
                    <a:pt x="10656" y="3869"/>
                    <a:pt x="10655" y="3869"/>
                    <a:pt x="10655" y="3868"/>
                  </a:cubicBezTo>
                  <a:close/>
                  <a:moveTo>
                    <a:pt x="10204" y="3906"/>
                  </a:moveTo>
                  <a:cubicBezTo>
                    <a:pt x="10209" y="3915"/>
                    <a:pt x="10212" y="3921"/>
                    <a:pt x="10214" y="3926"/>
                  </a:cubicBezTo>
                  <a:lnTo>
                    <a:pt x="10214" y="3926"/>
                  </a:lnTo>
                  <a:cubicBezTo>
                    <a:pt x="10213" y="3919"/>
                    <a:pt x="10210" y="3911"/>
                    <a:pt x="10204" y="3906"/>
                  </a:cubicBezTo>
                  <a:close/>
                  <a:moveTo>
                    <a:pt x="10668" y="3917"/>
                  </a:moveTo>
                  <a:cubicBezTo>
                    <a:pt x="10669" y="3922"/>
                    <a:pt x="10669" y="3927"/>
                    <a:pt x="10669" y="3930"/>
                  </a:cubicBezTo>
                  <a:cubicBezTo>
                    <a:pt x="10669" y="3930"/>
                    <a:pt x="10670" y="3931"/>
                    <a:pt x="10670" y="3931"/>
                  </a:cubicBezTo>
                  <a:cubicBezTo>
                    <a:pt x="10672" y="3931"/>
                    <a:pt x="10671" y="3925"/>
                    <a:pt x="10668" y="3917"/>
                  </a:cubicBezTo>
                  <a:close/>
                  <a:moveTo>
                    <a:pt x="10131" y="3942"/>
                  </a:moveTo>
                  <a:cubicBezTo>
                    <a:pt x="10132" y="3949"/>
                    <a:pt x="10133" y="3953"/>
                    <a:pt x="10133" y="3953"/>
                  </a:cubicBezTo>
                  <a:cubicBezTo>
                    <a:pt x="10124" y="3944"/>
                    <a:pt x="10129" y="3942"/>
                    <a:pt x="10131" y="3942"/>
                  </a:cubicBezTo>
                  <a:close/>
                  <a:moveTo>
                    <a:pt x="10597" y="3897"/>
                  </a:moveTo>
                  <a:cubicBezTo>
                    <a:pt x="10600" y="3897"/>
                    <a:pt x="10609" y="3908"/>
                    <a:pt x="10615" y="3908"/>
                  </a:cubicBezTo>
                  <a:cubicBezTo>
                    <a:pt x="10616" y="3908"/>
                    <a:pt x="10616" y="3908"/>
                    <a:pt x="10616" y="3908"/>
                  </a:cubicBezTo>
                  <a:lnTo>
                    <a:pt x="10616" y="3908"/>
                  </a:lnTo>
                  <a:cubicBezTo>
                    <a:pt x="10615" y="3918"/>
                    <a:pt x="10616" y="3932"/>
                    <a:pt x="10621" y="3953"/>
                  </a:cubicBezTo>
                  <a:cubicBezTo>
                    <a:pt x="10617" y="3939"/>
                    <a:pt x="10616" y="3934"/>
                    <a:pt x="10615" y="3934"/>
                  </a:cubicBezTo>
                  <a:lnTo>
                    <a:pt x="10615" y="3934"/>
                  </a:lnTo>
                  <a:cubicBezTo>
                    <a:pt x="10615" y="3934"/>
                    <a:pt x="10616" y="3947"/>
                    <a:pt x="10614" y="3947"/>
                  </a:cubicBezTo>
                  <a:cubicBezTo>
                    <a:pt x="10613" y="3947"/>
                    <a:pt x="10611" y="3946"/>
                    <a:pt x="10609" y="3942"/>
                  </a:cubicBezTo>
                  <a:cubicBezTo>
                    <a:pt x="10596" y="3906"/>
                    <a:pt x="10594" y="3897"/>
                    <a:pt x="10597" y="3897"/>
                  </a:cubicBezTo>
                  <a:close/>
                  <a:moveTo>
                    <a:pt x="11157" y="3953"/>
                  </a:moveTo>
                  <a:cubicBezTo>
                    <a:pt x="11157" y="3956"/>
                    <a:pt x="11159" y="3959"/>
                    <a:pt x="11162" y="3962"/>
                  </a:cubicBezTo>
                  <a:lnTo>
                    <a:pt x="11162" y="3962"/>
                  </a:lnTo>
                  <a:cubicBezTo>
                    <a:pt x="11161" y="3960"/>
                    <a:pt x="11159" y="3957"/>
                    <a:pt x="11157" y="3953"/>
                  </a:cubicBezTo>
                  <a:close/>
                  <a:moveTo>
                    <a:pt x="9737" y="4015"/>
                  </a:moveTo>
                  <a:lnTo>
                    <a:pt x="9737" y="4015"/>
                  </a:lnTo>
                  <a:cubicBezTo>
                    <a:pt x="9736" y="4015"/>
                    <a:pt x="9737" y="4018"/>
                    <a:pt x="9740" y="4025"/>
                  </a:cubicBezTo>
                  <a:cubicBezTo>
                    <a:pt x="9739" y="4021"/>
                    <a:pt x="9738" y="4018"/>
                    <a:pt x="9737" y="4015"/>
                  </a:cubicBezTo>
                  <a:close/>
                  <a:moveTo>
                    <a:pt x="10675" y="4033"/>
                  </a:moveTo>
                  <a:cubicBezTo>
                    <a:pt x="10673" y="4033"/>
                    <a:pt x="10672" y="4035"/>
                    <a:pt x="10671" y="4037"/>
                  </a:cubicBezTo>
                  <a:lnTo>
                    <a:pt x="10681" y="4037"/>
                  </a:lnTo>
                  <a:cubicBezTo>
                    <a:pt x="10678" y="4034"/>
                    <a:pt x="10676" y="4033"/>
                    <a:pt x="10675" y="4033"/>
                  </a:cubicBezTo>
                  <a:close/>
                  <a:moveTo>
                    <a:pt x="10632" y="3797"/>
                  </a:moveTo>
                  <a:cubicBezTo>
                    <a:pt x="10627" y="3797"/>
                    <a:pt x="10626" y="3801"/>
                    <a:pt x="10633" y="3823"/>
                  </a:cubicBezTo>
                  <a:cubicBezTo>
                    <a:pt x="10645" y="3846"/>
                    <a:pt x="10633" y="3858"/>
                    <a:pt x="10645" y="3858"/>
                  </a:cubicBezTo>
                  <a:cubicBezTo>
                    <a:pt x="10643" y="3860"/>
                    <a:pt x="10642" y="3861"/>
                    <a:pt x="10640" y="3861"/>
                  </a:cubicBezTo>
                  <a:cubicBezTo>
                    <a:pt x="10630" y="3861"/>
                    <a:pt x="10621" y="3833"/>
                    <a:pt x="10621" y="3823"/>
                  </a:cubicBezTo>
                  <a:cubicBezTo>
                    <a:pt x="10619" y="3822"/>
                    <a:pt x="10618" y="3821"/>
                    <a:pt x="10617" y="3821"/>
                  </a:cubicBezTo>
                  <a:lnTo>
                    <a:pt x="10617" y="3821"/>
                  </a:lnTo>
                  <a:cubicBezTo>
                    <a:pt x="10603" y="3821"/>
                    <a:pt x="10644" y="3894"/>
                    <a:pt x="10633" y="3894"/>
                  </a:cubicBezTo>
                  <a:lnTo>
                    <a:pt x="10621" y="3882"/>
                  </a:lnTo>
                  <a:cubicBezTo>
                    <a:pt x="10621" y="3885"/>
                    <a:pt x="10620" y="3888"/>
                    <a:pt x="10619" y="3892"/>
                  </a:cubicBezTo>
                  <a:lnTo>
                    <a:pt x="10619" y="3892"/>
                  </a:lnTo>
                  <a:cubicBezTo>
                    <a:pt x="10598" y="3868"/>
                    <a:pt x="10609" y="3834"/>
                    <a:pt x="10597" y="3811"/>
                  </a:cubicBezTo>
                  <a:lnTo>
                    <a:pt x="10597" y="3870"/>
                  </a:lnTo>
                  <a:cubicBezTo>
                    <a:pt x="10589" y="3862"/>
                    <a:pt x="10574" y="3828"/>
                    <a:pt x="10571" y="3828"/>
                  </a:cubicBezTo>
                  <a:lnTo>
                    <a:pt x="10571" y="3828"/>
                  </a:lnTo>
                  <a:cubicBezTo>
                    <a:pt x="10570" y="3828"/>
                    <a:pt x="10570" y="3833"/>
                    <a:pt x="10573" y="3846"/>
                  </a:cubicBezTo>
                  <a:cubicBezTo>
                    <a:pt x="10573" y="3857"/>
                    <a:pt x="10582" y="3884"/>
                    <a:pt x="10577" y="3884"/>
                  </a:cubicBezTo>
                  <a:cubicBezTo>
                    <a:pt x="10576" y="3884"/>
                    <a:pt x="10575" y="3884"/>
                    <a:pt x="10573" y="3882"/>
                  </a:cubicBezTo>
                  <a:cubicBezTo>
                    <a:pt x="10573" y="3882"/>
                    <a:pt x="10562" y="3858"/>
                    <a:pt x="10562" y="3858"/>
                  </a:cubicBezTo>
                  <a:cubicBezTo>
                    <a:pt x="10560" y="3857"/>
                    <a:pt x="10559" y="3856"/>
                    <a:pt x="10558" y="3856"/>
                  </a:cubicBezTo>
                  <a:lnTo>
                    <a:pt x="10558" y="3856"/>
                  </a:lnTo>
                  <a:cubicBezTo>
                    <a:pt x="10553" y="3856"/>
                    <a:pt x="10561" y="3884"/>
                    <a:pt x="10562" y="3894"/>
                  </a:cubicBezTo>
                  <a:lnTo>
                    <a:pt x="10562" y="3894"/>
                  </a:lnTo>
                  <a:cubicBezTo>
                    <a:pt x="10561" y="3882"/>
                    <a:pt x="10550" y="3846"/>
                    <a:pt x="10550" y="3834"/>
                  </a:cubicBezTo>
                  <a:cubicBezTo>
                    <a:pt x="10550" y="3850"/>
                    <a:pt x="10547" y="3856"/>
                    <a:pt x="10543" y="3856"/>
                  </a:cubicBezTo>
                  <a:cubicBezTo>
                    <a:pt x="10536" y="3856"/>
                    <a:pt x="10526" y="3834"/>
                    <a:pt x="10526" y="3834"/>
                  </a:cubicBezTo>
                  <a:lnTo>
                    <a:pt x="10526" y="3834"/>
                  </a:lnTo>
                  <a:cubicBezTo>
                    <a:pt x="10550" y="3894"/>
                    <a:pt x="10526" y="3930"/>
                    <a:pt x="10562" y="3965"/>
                  </a:cubicBezTo>
                  <a:lnTo>
                    <a:pt x="10550" y="4013"/>
                  </a:lnTo>
                  <a:cubicBezTo>
                    <a:pt x="10562" y="4049"/>
                    <a:pt x="10562" y="4049"/>
                    <a:pt x="10573" y="4061"/>
                  </a:cubicBezTo>
                  <a:cubicBezTo>
                    <a:pt x="10573" y="4052"/>
                    <a:pt x="10573" y="4039"/>
                    <a:pt x="10577" y="4039"/>
                  </a:cubicBezTo>
                  <a:cubicBezTo>
                    <a:pt x="10579" y="4039"/>
                    <a:pt x="10582" y="4041"/>
                    <a:pt x="10585" y="4049"/>
                  </a:cubicBezTo>
                  <a:cubicBezTo>
                    <a:pt x="10580" y="4033"/>
                    <a:pt x="10579" y="4029"/>
                    <a:pt x="10581" y="4029"/>
                  </a:cubicBezTo>
                  <a:lnTo>
                    <a:pt x="10581" y="4029"/>
                  </a:lnTo>
                  <a:cubicBezTo>
                    <a:pt x="10584" y="4029"/>
                    <a:pt x="10590" y="4037"/>
                    <a:pt x="10597" y="4037"/>
                  </a:cubicBezTo>
                  <a:lnTo>
                    <a:pt x="10597" y="4037"/>
                  </a:lnTo>
                  <a:cubicBezTo>
                    <a:pt x="10585" y="4037"/>
                    <a:pt x="10573" y="4013"/>
                    <a:pt x="10562" y="3977"/>
                  </a:cubicBezTo>
                  <a:cubicBezTo>
                    <a:pt x="10562" y="3965"/>
                    <a:pt x="10562" y="3965"/>
                    <a:pt x="10573" y="3965"/>
                  </a:cubicBezTo>
                  <a:lnTo>
                    <a:pt x="10562" y="3953"/>
                  </a:lnTo>
                  <a:cubicBezTo>
                    <a:pt x="10558" y="3938"/>
                    <a:pt x="10559" y="3932"/>
                    <a:pt x="10561" y="3932"/>
                  </a:cubicBezTo>
                  <a:lnTo>
                    <a:pt x="10561" y="3932"/>
                  </a:lnTo>
                  <a:cubicBezTo>
                    <a:pt x="10566" y="3932"/>
                    <a:pt x="10582" y="3967"/>
                    <a:pt x="10585" y="3967"/>
                  </a:cubicBezTo>
                  <a:cubicBezTo>
                    <a:pt x="10585" y="3967"/>
                    <a:pt x="10585" y="3966"/>
                    <a:pt x="10585" y="3965"/>
                  </a:cubicBezTo>
                  <a:cubicBezTo>
                    <a:pt x="10597" y="3977"/>
                    <a:pt x="10585" y="3977"/>
                    <a:pt x="10597" y="4013"/>
                  </a:cubicBezTo>
                  <a:cubicBezTo>
                    <a:pt x="10597" y="3989"/>
                    <a:pt x="10597" y="3965"/>
                    <a:pt x="10597" y="3942"/>
                  </a:cubicBezTo>
                  <a:lnTo>
                    <a:pt x="10621" y="3989"/>
                  </a:lnTo>
                  <a:cubicBezTo>
                    <a:pt x="10621" y="3965"/>
                    <a:pt x="10633" y="3989"/>
                    <a:pt x="10621" y="3953"/>
                  </a:cubicBezTo>
                  <a:lnTo>
                    <a:pt x="10621" y="3953"/>
                  </a:lnTo>
                  <a:cubicBezTo>
                    <a:pt x="10645" y="3977"/>
                    <a:pt x="10633" y="4001"/>
                    <a:pt x="10633" y="4025"/>
                  </a:cubicBezTo>
                  <a:cubicBezTo>
                    <a:pt x="10636" y="4028"/>
                    <a:pt x="10638" y="4029"/>
                    <a:pt x="10639" y="4029"/>
                  </a:cubicBezTo>
                  <a:cubicBezTo>
                    <a:pt x="10646" y="4029"/>
                    <a:pt x="10636" y="3998"/>
                    <a:pt x="10642" y="3998"/>
                  </a:cubicBezTo>
                  <a:lnTo>
                    <a:pt x="10642" y="3998"/>
                  </a:lnTo>
                  <a:cubicBezTo>
                    <a:pt x="10644" y="3998"/>
                    <a:pt x="10649" y="4002"/>
                    <a:pt x="10657" y="4013"/>
                  </a:cubicBezTo>
                  <a:lnTo>
                    <a:pt x="10669" y="4049"/>
                  </a:lnTo>
                  <a:cubicBezTo>
                    <a:pt x="10669" y="4049"/>
                    <a:pt x="10669" y="4041"/>
                    <a:pt x="10671" y="4037"/>
                  </a:cubicBezTo>
                  <a:lnTo>
                    <a:pt x="10669" y="4037"/>
                  </a:lnTo>
                  <a:cubicBezTo>
                    <a:pt x="10645" y="3965"/>
                    <a:pt x="10669" y="3977"/>
                    <a:pt x="10645" y="3918"/>
                  </a:cubicBezTo>
                  <a:lnTo>
                    <a:pt x="10645" y="3906"/>
                  </a:lnTo>
                  <a:cubicBezTo>
                    <a:pt x="10645" y="3896"/>
                    <a:pt x="10637" y="3864"/>
                    <a:pt x="10647" y="3864"/>
                  </a:cubicBezTo>
                  <a:cubicBezTo>
                    <a:pt x="10648" y="3864"/>
                    <a:pt x="10651" y="3865"/>
                    <a:pt x="10655" y="3868"/>
                  </a:cubicBezTo>
                  <a:lnTo>
                    <a:pt x="10655" y="3868"/>
                  </a:lnTo>
                  <a:cubicBezTo>
                    <a:pt x="10654" y="3862"/>
                    <a:pt x="10654" y="3858"/>
                    <a:pt x="10657" y="3858"/>
                  </a:cubicBezTo>
                  <a:cubicBezTo>
                    <a:pt x="10657" y="3846"/>
                    <a:pt x="10645" y="3823"/>
                    <a:pt x="10645" y="3799"/>
                  </a:cubicBezTo>
                  <a:cubicBezTo>
                    <a:pt x="10640" y="3799"/>
                    <a:pt x="10635" y="3797"/>
                    <a:pt x="10632" y="3797"/>
                  </a:cubicBezTo>
                  <a:close/>
                  <a:moveTo>
                    <a:pt x="10454" y="4061"/>
                  </a:moveTo>
                  <a:cubicBezTo>
                    <a:pt x="10448" y="4067"/>
                    <a:pt x="10445" y="4070"/>
                    <a:pt x="10444" y="4070"/>
                  </a:cubicBezTo>
                  <a:cubicBezTo>
                    <a:pt x="10442" y="4070"/>
                    <a:pt x="10442" y="4067"/>
                    <a:pt x="10442" y="4061"/>
                  </a:cubicBezTo>
                  <a:close/>
                  <a:moveTo>
                    <a:pt x="10526" y="4073"/>
                  </a:moveTo>
                  <a:cubicBezTo>
                    <a:pt x="10522" y="4073"/>
                    <a:pt x="10523" y="4073"/>
                    <a:pt x="10525" y="4073"/>
                  </a:cubicBezTo>
                  <a:lnTo>
                    <a:pt x="10525" y="4073"/>
                  </a:lnTo>
                  <a:cubicBezTo>
                    <a:pt x="10526" y="4073"/>
                    <a:pt x="10526" y="4073"/>
                    <a:pt x="10526" y="4073"/>
                  </a:cubicBezTo>
                  <a:close/>
                  <a:moveTo>
                    <a:pt x="10490" y="4073"/>
                  </a:moveTo>
                  <a:cubicBezTo>
                    <a:pt x="10478" y="4073"/>
                    <a:pt x="10478" y="4073"/>
                    <a:pt x="10478" y="4084"/>
                  </a:cubicBezTo>
                  <a:cubicBezTo>
                    <a:pt x="10478" y="4084"/>
                    <a:pt x="10478" y="4084"/>
                    <a:pt x="10490" y="4073"/>
                  </a:cubicBezTo>
                  <a:close/>
                  <a:moveTo>
                    <a:pt x="10493" y="4068"/>
                  </a:moveTo>
                  <a:cubicBezTo>
                    <a:pt x="10491" y="4068"/>
                    <a:pt x="10490" y="4069"/>
                    <a:pt x="10490" y="4073"/>
                  </a:cubicBezTo>
                  <a:lnTo>
                    <a:pt x="10502" y="4084"/>
                  </a:lnTo>
                  <a:cubicBezTo>
                    <a:pt x="10502" y="4076"/>
                    <a:pt x="10496" y="4068"/>
                    <a:pt x="10493" y="4068"/>
                  </a:cubicBezTo>
                  <a:close/>
                  <a:moveTo>
                    <a:pt x="10538" y="4073"/>
                  </a:moveTo>
                  <a:cubicBezTo>
                    <a:pt x="10532" y="4073"/>
                    <a:pt x="10529" y="4073"/>
                    <a:pt x="10529" y="4074"/>
                  </a:cubicBezTo>
                  <a:cubicBezTo>
                    <a:pt x="10528" y="4074"/>
                    <a:pt x="10526" y="4073"/>
                    <a:pt x="10525" y="4073"/>
                  </a:cubicBezTo>
                  <a:lnTo>
                    <a:pt x="10525" y="4073"/>
                  </a:lnTo>
                  <a:cubicBezTo>
                    <a:pt x="10523" y="4075"/>
                    <a:pt x="10513" y="4084"/>
                    <a:pt x="10502" y="4084"/>
                  </a:cubicBezTo>
                  <a:lnTo>
                    <a:pt x="10514" y="4084"/>
                  </a:lnTo>
                  <a:cubicBezTo>
                    <a:pt x="10525" y="4081"/>
                    <a:pt x="10529" y="4078"/>
                    <a:pt x="10530" y="4076"/>
                  </a:cubicBezTo>
                  <a:lnTo>
                    <a:pt x="10530" y="4076"/>
                  </a:lnTo>
                  <a:cubicBezTo>
                    <a:pt x="10531" y="4078"/>
                    <a:pt x="10534" y="4081"/>
                    <a:pt x="10538" y="4084"/>
                  </a:cubicBezTo>
                  <a:lnTo>
                    <a:pt x="10538" y="4073"/>
                  </a:lnTo>
                  <a:close/>
                  <a:moveTo>
                    <a:pt x="10550" y="4073"/>
                  </a:moveTo>
                  <a:cubicBezTo>
                    <a:pt x="10550" y="4084"/>
                    <a:pt x="10538" y="4084"/>
                    <a:pt x="10538" y="4084"/>
                  </a:cubicBezTo>
                  <a:cubicBezTo>
                    <a:pt x="10550" y="4084"/>
                    <a:pt x="10562" y="4084"/>
                    <a:pt x="10550" y="4073"/>
                  </a:cubicBezTo>
                  <a:close/>
                  <a:moveTo>
                    <a:pt x="10502" y="4084"/>
                  </a:moveTo>
                  <a:cubicBezTo>
                    <a:pt x="10502" y="4084"/>
                    <a:pt x="10502" y="4096"/>
                    <a:pt x="10502" y="4096"/>
                  </a:cubicBezTo>
                  <a:lnTo>
                    <a:pt x="10514" y="4096"/>
                  </a:lnTo>
                  <a:cubicBezTo>
                    <a:pt x="10526" y="4096"/>
                    <a:pt x="10526" y="4084"/>
                    <a:pt x="10538" y="4084"/>
                  </a:cubicBezTo>
                  <a:lnTo>
                    <a:pt x="10514" y="4084"/>
                  </a:lnTo>
                  <a:cubicBezTo>
                    <a:pt x="10514" y="4088"/>
                    <a:pt x="10513" y="4090"/>
                    <a:pt x="10511" y="4090"/>
                  </a:cubicBezTo>
                  <a:cubicBezTo>
                    <a:pt x="10507" y="4090"/>
                    <a:pt x="10502" y="4084"/>
                    <a:pt x="10502" y="4084"/>
                  </a:cubicBezTo>
                  <a:close/>
                  <a:moveTo>
                    <a:pt x="10478" y="4096"/>
                  </a:moveTo>
                  <a:cubicBezTo>
                    <a:pt x="10478" y="4102"/>
                    <a:pt x="10478" y="4105"/>
                    <a:pt x="10480" y="4108"/>
                  </a:cubicBezTo>
                  <a:lnTo>
                    <a:pt x="10480" y="4108"/>
                  </a:lnTo>
                  <a:cubicBezTo>
                    <a:pt x="10479" y="4108"/>
                    <a:pt x="10479" y="4108"/>
                    <a:pt x="10478" y="4108"/>
                  </a:cubicBezTo>
                  <a:cubicBezTo>
                    <a:pt x="10478" y="4108"/>
                    <a:pt x="10478" y="4120"/>
                    <a:pt x="10466" y="4120"/>
                  </a:cubicBezTo>
                  <a:lnTo>
                    <a:pt x="10478" y="4120"/>
                  </a:lnTo>
                  <a:cubicBezTo>
                    <a:pt x="10478" y="4120"/>
                    <a:pt x="10482" y="4116"/>
                    <a:pt x="10483" y="4113"/>
                  </a:cubicBezTo>
                  <a:lnTo>
                    <a:pt x="10483" y="4113"/>
                  </a:lnTo>
                  <a:cubicBezTo>
                    <a:pt x="10485" y="4115"/>
                    <a:pt x="10487" y="4117"/>
                    <a:pt x="10490" y="4120"/>
                  </a:cubicBezTo>
                  <a:cubicBezTo>
                    <a:pt x="10490" y="4132"/>
                    <a:pt x="10478" y="4132"/>
                    <a:pt x="10466" y="4132"/>
                  </a:cubicBezTo>
                  <a:lnTo>
                    <a:pt x="10502" y="4132"/>
                  </a:lnTo>
                  <a:cubicBezTo>
                    <a:pt x="10514" y="4120"/>
                    <a:pt x="10526" y="4120"/>
                    <a:pt x="10538" y="4120"/>
                  </a:cubicBezTo>
                  <a:lnTo>
                    <a:pt x="10514" y="4120"/>
                  </a:lnTo>
                  <a:lnTo>
                    <a:pt x="10502" y="4096"/>
                  </a:lnTo>
                  <a:lnTo>
                    <a:pt x="10502" y="4096"/>
                  </a:lnTo>
                  <a:cubicBezTo>
                    <a:pt x="10502" y="4108"/>
                    <a:pt x="10514" y="4120"/>
                    <a:pt x="10514" y="4120"/>
                  </a:cubicBezTo>
                  <a:lnTo>
                    <a:pt x="10502" y="4120"/>
                  </a:lnTo>
                  <a:lnTo>
                    <a:pt x="10502" y="4108"/>
                  </a:lnTo>
                  <a:cubicBezTo>
                    <a:pt x="10490" y="4108"/>
                    <a:pt x="10490" y="4108"/>
                    <a:pt x="10478" y="4096"/>
                  </a:cubicBezTo>
                  <a:close/>
                  <a:moveTo>
                    <a:pt x="10538" y="4084"/>
                  </a:moveTo>
                  <a:cubicBezTo>
                    <a:pt x="10538" y="4096"/>
                    <a:pt x="10538" y="4108"/>
                    <a:pt x="10538" y="4120"/>
                  </a:cubicBezTo>
                  <a:lnTo>
                    <a:pt x="10550" y="4120"/>
                  </a:lnTo>
                  <a:cubicBezTo>
                    <a:pt x="10538" y="4120"/>
                    <a:pt x="10526" y="4132"/>
                    <a:pt x="10514" y="4132"/>
                  </a:cubicBezTo>
                  <a:lnTo>
                    <a:pt x="10550" y="4132"/>
                  </a:lnTo>
                  <a:cubicBezTo>
                    <a:pt x="10562" y="4144"/>
                    <a:pt x="10562" y="4156"/>
                    <a:pt x="10573" y="4156"/>
                  </a:cubicBezTo>
                  <a:cubicBezTo>
                    <a:pt x="10562" y="4144"/>
                    <a:pt x="10562" y="4132"/>
                    <a:pt x="10562" y="4120"/>
                  </a:cubicBezTo>
                  <a:lnTo>
                    <a:pt x="10562" y="4120"/>
                  </a:lnTo>
                  <a:cubicBezTo>
                    <a:pt x="10567" y="4126"/>
                    <a:pt x="10570" y="4129"/>
                    <a:pt x="10572" y="4129"/>
                  </a:cubicBezTo>
                  <a:cubicBezTo>
                    <a:pt x="10573" y="4129"/>
                    <a:pt x="10573" y="4126"/>
                    <a:pt x="10573" y="4120"/>
                  </a:cubicBezTo>
                  <a:cubicBezTo>
                    <a:pt x="10565" y="4112"/>
                    <a:pt x="10557" y="4098"/>
                    <a:pt x="10557" y="4098"/>
                  </a:cubicBezTo>
                  <a:lnTo>
                    <a:pt x="10557" y="4098"/>
                  </a:lnTo>
                  <a:cubicBezTo>
                    <a:pt x="10556" y="4098"/>
                    <a:pt x="10558" y="4101"/>
                    <a:pt x="10562" y="4108"/>
                  </a:cubicBezTo>
                  <a:lnTo>
                    <a:pt x="10550" y="4108"/>
                  </a:lnTo>
                  <a:lnTo>
                    <a:pt x="10538" y="4084"/>
                  </a:lnTo>
                  <a:close/>
                  <a:moveTo>
                    <a:pt x="10252" y="4192"/>
                  </a:moveTo>
                  <a:cubicBezTo>
                    <a:pt x="10252" y="4192"/>
                    <a:pt x="10252" y="4204"/>
                    <a:pt x="10252" y="4204"/>
                  </a:cubicBezTo>
                  <a:lnTo>
                    <a:pt x="10240" y="4204"/>
                  </a:lnTo>
                  <a:cubicBezTo>
                    <a:pt x="10252" y="4204"/>
                    <a:pt x="10252" y="4204"/>
                    <a:pt x="10252" y="4215"/>
                  </a:cubicBezTo>
                  <a:lnTo>
                    <a:pt x="10240" y="4215"/>
                  </a:lnTo>
                  <a:cubicBezTo>
                    <a:pt x="10240" y="4215"/>
                    <a:pt x="10240" y="4215"/>
                    <a:pt x="10240" y="4204"/>
                  </a:cubicBezTo>
                  <a:cubicBezTo>
                    <a:pt x="10252" y="4204"/>
                    <a:pt x="10252" y="4192"/>
                    <a:pt x="10240" y="4192"/>
                  </a:cubicBezTo>
                  <a:close/>
                  <a:moveTo>
                    <a:pt x="9347" y="4215"/>
                  </a:moveTo>
                  <a:lnTo>
                    <a:pt x="9347" y="4215"/>
                  </a:lnTo>
                  <a:cubicBezTo>
                    <a:pt x="9349" y="4219"/>
                    <a:pt x="9351" y="4222"/>
                    <a:pt x="9353" y="4225"/>
                  </a:cubicBezTo>
                  <a:lnTo>
                    <a:pt x="9353" y="4225"/>
                  </a:lnTo>
                  <a:cubicBezTo>
                    <a:pt x="9351" y="4222"/>
                    <a:pt x="9349" y="4219"/>
                    <a:pt x="9347" y="4215"/>
                  </a:cubicBezTo>
                  <a:close/>
                  <a:moveTo>
                    <a:pt x="11038" y="4168"/>
                  </a:moveTo>
                  <a:cubicBezTo>
                    <a:pt x="11014" y="4168"/>
                    <a:pt x="10978" y="4168"/>
                    <a:pt x="10990" y="4192"/>
                  </a:cubicBezTo>
                  <a:lnTo>
                    <a:pt x="11050" y="4227"/>
                  </a:lnTo>
                  <a:cubicBezTo>
                    <a:pt x="11062" y="4215"/>
                    <a:pt x="11026" y="4180"/>
                    <a:pt x="11038" y="4168"/>
                  </a:cubicBezTo>
                  <a:close/>
                  <a:moveTo>
                    <a:pt x="10526" y="4227"/>
                  </a:moveTo>
                  <a:lnTo>
                    <a:pt x="10502" y="4239"/>
                  </a:lnTo>
                  <a:lnTo>
                    <a:pt x="10514" y="4239"/>
                  </a:lnTo>
                  <a:cubicBezTo>
                    <a:pt x="10502" y="4239"/>
                    <a:pt x="10514" y="4239"/>
                    <a:pt x="10502" y="4251"/>
                  </a:cubicBezTo>
                  <a:lnTo>
                    <a:pt x="10538" y="4251"/>
                  </a:lnTo>
                  <a:cubicBezTo>
                    <a:pt x="10562" y="4239"/>
                    <a:pt x="10538" y="4227"/>
                    <a:pt x="10526" y="4227"/>
                  </a:cubicBezTo>
                  <a:close/>
                  <a:moveTo>
                    <a:pt x="10145" y="4263"/>
                  </a:moveTo>
                  <a:cubicBezTo>
                    <a:pt x="10145" y="4264"/>
                    <a:pt x="10145" y="4265"/>
                    <a:pt x="10145" y="4266"/>
                  </a:cubicBezTo>
                  <a:lnTo>
                    <a:pt x="10145" y="4266"/>
                  </a:lnTo>
                  <a:cubicBezTo>
                    <a:pt x="10145" y="4265"/>
                    <a:pt x="10145" y="4264"/>
                    <a:pt x="10145" y="4263"/>
                  </a:cubicBezTo>
                  <a:close/>
                  <a:moveTo>
                    <a:pt x="10252" y="4263"/>
                  </a:moveTo>
                  <a:cubicBezTo>
                    <a:pt x="10240" y="4263"/>
                    <a:pt x="10240" y="4275"/>
                    <a:pt x="10228" y="4275"/>
                  </a:cubicBezTo>
                  <a:cubicBezTo>
                    <a:pt x="10228" y="4275"/>
                    <a:pt x="10240" y="4263"/>
                    <a:pt x="10240" y="4263"/>
                  </a:cubicBezTo>
                  <a:close/>
                  <a:moveTo>
                    <a:pt x="10204" y="4263"/>
                  </a:moveTo>
                  <a:cubicBezTo>
                    <a:pt x="10204" y="4275"/>
                    <a:pt x="10216" y="4275"/>
                    <a:pt x="10216" y="4275"/>
                  </a:cubicBezTo>
                  <a:cubicBezTo>
                    <a:pt x="10216" y="4275"/>
                    <a:pt x="10204" y="4287"/>
                    <a:pt x="10204" y="4287"/>
                  </a:cubicBezTo>
                  <a:cubicBezTo>
                    <a:pt x="10204" y="4275"/>
                    <a:pt x="10192" y="4275"/>
                    <a:pt x="10192" y="4263"/>
                  </a:cubicBezTo>
                  <a:lnTo>
                    <a:pt x="10192" y="4263"/>
                  </a:lnTo>
                  <a:cubicBezTo>
                    <a:pt x="10192" y="4263"/>
                    <a:pt x="10204" y="4275"/>
                    <a:pt x="10204" y="4275"/>
                  </a:cubicBezTo>
                  <a:cubicBezTo>
                    <a:pt x="10204" y="4275"/>
                    <a:pt x="10204" y="4263"/>
                    <a:pt x="10204" y="4263"/>
                  </a:cubicBezTo>
                  <a:close/>
                  <a:moveTo>
                    <a:pt x="10238" y="4285"/>
                  </a:moveTo>
                  <a:lnTo>
                    <a:pt x="10238" y="4285"/>
                  </a:lnTo>
                  <a:cubicBezTo>
                    <a:pt x="10235" y="4285"/>
                    <a:pt x="10231" y="4286"/>
                    <a:pt x="10228" y="4287"/>
                  </a:cubicBezTo>
                  <a:lnTo>
                    <a:pt x="10240" y="4287"/>
                  </a:lnTo>
                  <a:cubicBezTo>
                    <a:pt x="10239" y="4286"/>
                    <a:pt x="10238" y="4285"/>
                    <a:pt x="10238" y="4285"/>
                  </a:cubicBezTo>
                  <a:close/>
                  <a:moveTo>
                    <a:pt x="10216" y="4287"/>
                  </a:moveTo>
                  <a:cubicBezTo>
                    <a:pt x="10228" y="4299"/>
                    <a:pt x="10228" y="4299"/>
                    <a:pt x="10228" y="4299"/>
                  </a:cubicBezTo>
                  <a:lnTo>
                    <a:pt x="10216" y="4299"/>
                  </a:lnTo>
                  <a:cubicBezTo>
                    <a:pt x="10216" y="4299"/>
                    <a:pt x="10216" y="4287"/>
                    <a:pt x="10216" y="4287"/>
                  </a:cubicBezTo>
                  <a:close/>
                  <a:moveTo>
                    <a:pt x="10274" y="4278"/>
                  </a:moveTo>
                  <a:cubicBezTo>
                    <a:pt x="10282" y="4278"/>
                    <a:pt x="10282" y="4281"/>
                    <a:pt x="10276" y="4287"/>
                  </a:cubicBezTo>
                  <a:lnTo>
                    <a:pt x="10264" y="4287"/>
                  </a:lnTo>
                  <a:cubicBezTo>
                    <a:pt x="10252" y="4287"/>
                    <a:pt x="10240" y="4299"/>
                    <a:pt x="10228" y="4299"/>
                  </a:cubicBezTo>
                  <a:cubicBezTo>
                    <a:pt x="10228" y="4299"/>
                    <a:pt x="10228" y="4299"/>
                    <a:pt x="10228" y="4287"/>
                  </a:cubicBezTo>
                  <a:cubicBezTo>
                    <a:pt x="10228" y="4281"/>
                    <a:pt x="10228" y="4278"/>
                    <a:pt x="10230" y="4278"/>
                  </a:cubicBezTo>
                  <a:cubicBezTo>
                    <a:pt x="10231" y="4278"/>
                    <a:pt x="10233" y="4280"/>
                    <a:pt x="10238" y="4285"/>
                  </a:cubicBezTo>
                  <a:lnTo>
                    <a:pt x="10238" y="4285"/>
                  </a:lnTo>
                  <a:cubicBezTo>
                    <a:pt x="10256" y="4280"/>
                    <a:pt x="10268" y="4278"/>
                    <a:pt x="10274" y="4278"/>
                  </a:cubicBezTo>
                  <a:close/>
                  <a:moveTo>
                    <a:pt x="10133" y="4227"/>
                  </a:moveTo>
                  <a:cubicBezTo>
                    <a:pt x="10145" y="4227"/>
                    <a:pt x="10145" y="4239"/>
                    <a:pt x="10145" y="4239"/>
                  </a:cubicBezTo>
                  <a:cubicBezTo>
                    <a:pt x="10145" y="4239"/>
                    <a:pt x="10145" y="4251"/>
                    <a:pt x="10145" y="4251"/>
                  </a:cubicBezTo>
                  <a:cubicBezTo>
                    <a:pt x="10157" y="4251"/>
                    <a:pt x="10157" y="4251"/>
                    <a:pt x="10157" y="4263"/>
                  </a:cubicBezTo>
                  <a:lnTo>
                    <a:pt x="10181" y="4263"/>
                  </a:lnTo>
                  <a:cubicBezTo>
                    <a:pt x="10181" y="4275"/>
                    <a:pt x="10192" y="4287"/>
                    <a:pt x="10192" y="4287"/>
                  </a:cubicBezTo>
                  <a:cubicBezTo>
                    <a:pt x="10192" y="4299"/>
                    <a:pt x="10192" y="4299"/>
                    <a:pt x="10192" y="4299"/>
                  </a:cubicBezTo>
                  <a:cubicBezTo>
                    <a:pt x="10181" y="4299"/>
                    <a:pt x="10157" y="4311"/>
                    <a:pt x="10169" y="4311"/>
                  </a:cubicBezTo>
                  <a:cubicBezTo>
                    <a:pt x="10180" y="4311"/>
                    <a:pt x="10192" y="4299"/>
                    <a:pt x="10192" y="4299"/>
                  </a:cubicBezTo>
                  <a:lnTo>
                    <a:pt x="10192" y="4299"/>
                  </a:lnTo>
                  <a:cubicBezTo>
                    <a:pt x="10192" y="4299"/>
                    <a:pt x="10181" y="4311"/>
                    <a:pt x="10181" y="4311"/>
                  </a:cubicBezTo>
                  <a:cubicBezTo>
                    <a:pt x="10169" y="4317"/>
                    <a:pt x="10160" y="4317"/>
                    <a:pt x="10152" y="4317"/>
                  </a:cubicBezTo>
                  <a:cubicBezTo>
                    <a:pt x="10145" y="4317"/>
                    <a:pt x="10139" y="4317"/>
                    <a:pt x="10133" y="4323"/>
                  </a:cubicBezTo>
                  <a:cubicBezTo>
                    <a:pt x="10133" y="4288"/>
                    <a:pt x="10144" y="4310"/>
                    <a:pt x="10145" y="4266"/>
                  </a:cubicBezTo>
                  <a:lnTo>
                    <a:pt x="10145" y="4266"/>
                  </a:lnTo>
                  <a:cubicBezTo>
                    <a:pt x="10145" y="4266"/>
                    <a:pt x="10145" y="4266"/>
                    <a:pt x="10145" y="4266"/>
                  </a:cubicBezTo>
                  <a:cubicBezTo>
                    <a:pt x="10144" y="4266"/>
                    <a:pt x="10143" y="4247"/>
                    <a:pt x="10133" y="4227"/>
                  </a:cubicBezTo>
                  <a:close/>
                  <a:moveTo>
                    <a:pt x="11050" y="4227"/>
                  </a:moveTo>
                  <a:lnTo>
                    <a:pt x="11050" y="4227"/>
                  </a:lnTo>
                  <a:cubicBezTo>
                    <a:pt x="11038" y="4239"/>
                    <a:pt x="11073" y="4263"/>
                    <a:pt x="11062" y="4275"/>
                  </a:cubicBezTo>
                  <a:cubicBezTo>
                    <a:pt x="11055" y="4261"/>
                    <a:pt x="11044" y="4255"/>
                    <a:pt x="11036" y="4255"/>
                  </a:cubicBezTo>
                  <a:cubicBezTo>
                    <a:pt x="11030" y="4255"/>
                    <a:pt x="11026" y="4258"/>
                    <a:pt x="11026" y="4263"/>
                  </a:cubicBezTo>
                  <a:cubicBezTo>
                    <a:pt x="11034" y="4263"/>
                    <a:pt x="11036" y="4258"/>
                    <a:pt x="11041" y="4258"/>
                  </a:cubicBezTo>
                  <a:cubicBezTo>
                    <a:pt x="11043" y="4258"/>
                    <a:pt x="11046" y="4259"/>
                    <a:pt x="11050" y="4263"/>
                  </a:cubicBezTo>
                  <a:cubicBezTo>
                    <a:pt x="11038" y="4275"/>
                    <a:pt x="11073" y="4311"/>
                    <a:pt x="11073" y="4334"/>
                  </a:cubicBezTo>
                  <a:cubicBezTo>
                    <a:pt x="11081" y="4331"/>
                    <a:pt x="11089" y="4329"/>
                    <a:pt x="11097" y="4329"/>
                  </a:cubicBezTo>
                  <a:cubicBezTo>
                    <a:pt x="11113" y="4329"/>
                    <a:pt x="11129" y="4334"/>
                    <a:pt x="11145" y="4334"/>
                  </a:cubicBezTo>
                  <a:cubicBezTo>
                    <a:pt x="11121" y="4334"/>
                    <a:pt x="11109" y="4311"/>
                    <a:pt x="11085" y="4299"/>
                  </a:cubicBezTo>
                  <a:cubicBezTo>
                    <a:pt x="11062" y="4275"/>
                    <a:pt x="11157" y="4287"/>
                    <a:pt x="11050" y="4227"/>
                  </a:cubicBezTo>
                  <a:close/>
                  <a:moveTo>
                    <a:pt x="10232" y="4335"/>
                  </a:moveTo>
                  <a:cubicBezTo>
                    <a:pt x="10242" y="4336"/>
                    <a:pt x="10252" y="4339"/>
                    <a:pt x="10252" y="4346"/>
                  </a:cubicBezTo>
                  <a:cubicBezTo>
                    <a:pt x="10231" y="4346"/>
                    <a:pt x="10238" y="4337"/>
                    <a:pt x="10232" y="4335"/>
                  </a:cubicBezTo>
                  <a:close/>
                  <a:moveTo>
                    <a:pt x="10740" y="4323"/>
                  </a:moveTo>
                  <a:lnTo>
                    <a:pt x="10669" y="4334"/>
                  </a:lnTo>
                  <a:cubicBezTo>
                    <a:pt x="10669" y="4346"/>
                    <a:pt x="10716" y="4346"/>
                    <a:pt x="10716" y="4346"/>
                  </a:cubicBezTo>
                  <a:cubicBezTo>
                    <a:pt x="10728" y="4334"/>
                    <a:pt x="10764" y="4323"/>
                    <a:pt x="10740" y="4323"/>
                  </a:cubicBezTo>
                  <a:close/>
                  <a:moveTo>
                    <a:pt x="10216" y="4334"/>
                  </a:moveTo>
                  <a:cubicBezTo>
                    <a:pt x="10220" y="4334"/>
                    <a:pt x="10224" y="4334"/>
                    <a:pt x="10228" y="4335"/>
                  </a:cubicBezTo>
                  <a:lnTo>
                    <a:pt x="10228" y="4335"/>
                  </a:lnTo>
                  <a:cubicBezTo>
                    <a:pt x="10228" y="4347"/>
                    <a:pt x="10216" y="4358"/>
                    <a:pt x="10216" y="4358"/>
                  </a:cubicBezTo>
                  <a:cubicBezTo>
                    <a:pt x="10216" y="4346"/>
                    <a:pt x="10216" y="4346"/>
                    <a:pt x="10216" y="4334"/>
                  </a:cubicBezTo>
                  <a:close/>
                  <a:moveTo>
                    <a:pt x="10669" y="4358"/>
                  </a:moveTo>
                  <a:cubicBezTo>
                    <a:pt x="10654" y="4366"/>
                    <a:pt x="10627" y="4368"/>
                    <a:pt x="10610" y="4369"/>
                  </a:cubicBezTo>
                  <a:lnTo>
                    <a:pt x="10610" y="4369"/>
                  </a:lnTo>
                  <a:cubicBezTo>
                    <a:pt x="10618" y="4361"/>
                    <a:pt x="10622" y="4359"/>
                    <a:pt x="10626" y="4359"/>
                  </a:cubicBezTo>
                  <a:cubicBezTo>
                    <a:pt x="10630" y="4359"/>
                    <a:pt x="10634" y="4362"/>
                    <a:pt x="10644" y="4362"/>
                  </a:cubicBezTo>
                  <a:cubicBezTo>
                    <a:pt x="10650" y="4362"/>
                    <a:pt x="10658" y="4361"/>
                    <a:pt x="10669" y="4358"/>
                  </a:cubicBezTo>
                  <a:close/>
                  <a:moveTo>
                    <a:pt x="10204" y="4334"/>
                  </a:moveTo>
                  <a:cubicBezTo>
                    <a:pt x="10204" y="4346"/>
                    <a:pt x="10204" y="4358"/>
                    <a:pt x="10216" y="4370"/>
                  </a:cubicBezTo>
                  <a:cubicBezTo>
                    <a:pt x="10216" y="4370"/>
                    <a:pt x="10204" y="4370"/>
                    <a:pt x="10204" y="4382"/>
                  </a:cubicBezTo>
                  <a:cubicBezTo>
                    <a:pt x="10204" y="4370"/>
                    <a:pt x="10192" y="4346"/>
                    <a:pt x="10204" y="4334"/>
                  </a:cubicBezTo>
                  <a:close/>
                  <a:moveTo>
                    <a:pt x="10670" y="4377"/>
                  </a:moveTo>
                  <a:cubicBezTo>
                    <a:pt x="10666" y="4377"/>
                    <a:pt x="10645" y="4382"/>
                    <a:pt x="10645" y="4382"/>
                  </a:cubicBezTo>
                  <a:lnTo>
                    <a:pt x="10657" y="4382"/>
                  </a:lnTo>
                  <a:cubicBezTo>
                    <a:pt x="10669" y="4378"/>
                    <a:pt x="10671" y="4377"/>
                    <a:pt x="10670" y="4377"/>
                  </a:cubicBezTo>
                  <a:close/>
                  <a:moveTo>
                    <a:pt x="10157" y="4323"/>
                  </a:moveTo>
                  <a:lnTo>
                    <a:pt x="10145" y="4334"/>
                  </a:lnTo>
                  <a:cubicBezTo>
                    <a:pt x="10169" y="4346"/>
                    <a:pt x="10145" y="4346"/>
                    <a:pt x="10169" y="4394"/>
                  </a:cubicBezTo>
                  <a:cubicBezTo>
                    <a:pt x="10149" y="4375"/>
                    <a:pt x="10146" y="4331"/>
                    <a:pt x="10138" y="4323"/>
                  </a:cubicBezTo>
                  <a:close/>
                  <a:moveTo>
                    <a:pt x="10181" y="4323"/>
                  </a:moveTo>
                  <a:cubicBezTo>
                    <a:pt x="10181" y="4323"/>
                    <a:pt x="10181" y="4323"/>
                    <a:pt x="10181" y="4334"/>
                  </a:cubicBezTo>
                  <a:cubicBezTo>
                    <a:pt x="10181" y="4346"/>
                    <a:pt x="10181" y="4358"/>
                    <a:pt x="10192" y="4382"/>
                  </a:cubicBezTo>
                  <a:cubicBezTo>
                    <a:pt x="10192" y="4394"/>
                    <a:pt x="10181" y="4394"/>
                    <a:pt x="10181" y="4394"/>
                  </a:cubicBezTo>
                  <a:cubicBezTo>
                    <a:pt x="10181" y="4394"/>
                    <a:pt x="10181" y="4394"/>
                    <a:pt x="10181" y="4382"/>
                  </a:cubicBezTo>
                  <a:cubicBezTo>
                    <a:pt x="10157" y="4358"/>
                    <a:pt x="10169" y="4346"/>
                    <a:pt x="10157" y="4323"/>
                  </a:cubicBezTo>
                  <a:close/>
                  <a:moveTo>
                    <a:pt x="9073" y="4383"/>
                  </a:moveTo>
                  <a:cubicBezTo>
                    <a:pt x="9080" y="4396"/>
                    <a:pt x="9084" y="4406"/>
                    <a:pt x="9073" y="4406"/>
                  </a:cubicBezTo>
                  <a:cubicBezTo>
                    <a:pt x="9073" y="4394"/>
                    <a:pt x="9073" y="4394"/>
                    <a:pt x="9073" y="4383"/>
                  </a:cubicBezTo>
                  <a:close/>
                  <a:moveTo>
                    <a:pt x="10049" y="4518"/>
                  </a:moveTo>
                  <a:cubicBezTo>
                    <a:pt x="10049" y="4520"/>
                    <a:pt x="10049" y="4522"/>
                    <a:pt x="10050" y="4525"/>
                  </a:cubicBezTo>
                  <a:cubicBezTo>
                    <a:pt x="10050" y="4523"/>
                    <a:pt x="10049" y="4521"/>
                    <a:pt x="10049" y="4518"/>
                  </a:cubicBezTo>
                  <a:close/>
                  <a:moveTo>
                    <a:pt x="10994" y="4499"/>
                  </a:moveTo>
                  <a:cubicBezTo>
                    <a:pt x="10978" y="4499"/>
                    <a:pt x="10980" y="4528"/>
                    <a:pt x="10990" y="4549"/>
                  </a:cubicBezTo>
                  <a:lnTo>
                    <a:pt x="11002" y="4549"/>
                  </a:lnTo>
                  <a:cubicBezTo>
                    <a:pt x="11014" y="4537"/>
                    <a:pt x="11014" y="4525"/>
                    <a:pt x="11038" y="4525"/>
                  </a:cubicBezTo>
                  <a:cubicBezTo>
                    <a:pt x="11026" y="4513"/>
                    <a:pt x="11014" y="4513"/>
                    <a:pt x="11002" y="4501"/>
                  </a:cubicBezTo>
                  <a:cubicBezTo>
                    <a:pt x="10999" y="4500"/>
                    <a:pt x="10996" y="4499"/>
                    <a:pt x="10994" y="4499"/>
                  </a:cubicBezTo>
                  <a:close/>
                  <a:moveTo>
                    <a:pt x="8489" y="4584"/>
                  </a:moveTo>
                  <a:cubicBezTo>
                    <a:pt x="8496" y="4588"/>
                    <a:pt x="8502" y="4591"/>
                    <a:pt x="8509" y="4593"/>
                  </a:cubicBezTo>
                  <a:lnTo>
                    <a:pt x="8509" y="4593"/>
                  </a:lnTo>
                  <a:cubicBezTo>
                    <a:pt x="8502" y="4590"/>
                    <a:pt x="8496" y="4587"/>
                    <a:pt x="8489" y="4584"/>
                  </a:cubicBezTo>
                  <a:close/>
                  <a:moveTo>
                    <a:pt x="11312" y="4573"/>
                  </a:moveTo>
                  <a:cubicBezTo>
                    <a:pt x="11321" y="4582"/>
                    <a:pt x="11316" y="4591"/>
                    <a:pt x="11313" y="4594"/>
                  </a:cubicBezTo>
                  <a:lnTo>
                    <a:pt x="11313" y="4594"/>
                  </a:lnTo>
                  <a:cubicBezTo>
                    <a:pt x="11310" y="4586"/>
                    <a:pt x="11309" y="4578"/>
                    <a:pt x="11312" y="4573"/>
                  </a:cubicBezTo>
                  <a:close/>
                  <a:moveTo>
                    <a:pt x="4066" y="4593"/>
                  </a:moveTo>
                  <a:lnTo>
                    <a:pt x="4061" y="4596"/>
                  </a:lnTo>
                  <a:cubicBezTo>
                    <a:pt x="4065" y="4596"/>
                    <a:pt x="4066" y="4595"/>
                    <a:pt x="4066" y="4593"/>
                  </a:cubicBezTo>
                  <a:close/>
                  <a:moveTo>
                    <a:pt x="8597" y="4620"/>
                  </a:moveTo>
                  <a:cubicBezTo>
                    <a:pt x="8597" y="4632"/>
                    <a:pt x="8609" y="4632"/>
                    <a:pt x="8609" y="4632"/>
                  </a:cubicBezTo>
                  <a:cubicBezTo>
                    <a:pt x="8609" y="4632"/>
                    <a:pt x="8609" y="4632"/>
                    <a:pt x="8597" y="4620"/>
                  </a:cubicBezTo>
                  <a:close/>
                  <a:moveTo>
                    <a:pt x="8592" y="4631"/>
                  </a:moveTo>
                  <a:lnTo>
                    <a:pt x="8609" y="4656"/>
                  </a:lnTo>
                  <a:cubicBezTo>
                    <a:pt x="8609" y="4637"/>
                    <a:pt x="8601" y="4641"/>
                    <a:pt x="8592" y="4631"/>
                  </a:cubicBezTo>
                  <a:close/>
                  <a:moveTo>
                    <a:pt x="11338" y="4656"/>
                  </a:moveTo>
                  <a:lnTo>
                    <a:pt x="11338" y="4656"/>
                  </a:lnTo>
                  <a:cubicBezTo>
                    <a:pt x="11337" y="4656"/>
                    <a:pt x="11336" y="4656"/>
                    <a:pt x="11335" y="4656"/>
                  </a:cubicBezTo>
                  <a:cubicBezTo>
                    <a:pt x="11339" y="4658"/>
                    <a:pt x="11340" y="4658"/>
                    <a:pt x="11341" y="4658"/>
                  </a:cubicBezTo>
                  <a:cubicBezTo>
                    <a:pt x="11341" y="4658"/>
                    <a:pt x="11340" y="4657"/>
                    <a:pt x="11338" y="4656"/>
                  </a:cubicBezTo>
                  <a:close/>
                  <a:moveTo>
                    <a:pt x="8609" y="4620"/>
                  </a:moveTo>
                  <a:cubicBezTo>
                    <a:pt x="8621" y="4656"/>
                    <a:pt x="8633" y="4692"/>
                    <a:pt x="8621" y="4692"/>
                  </a:cubicBezTo>
                  <a:lnTo>
                    <a:pt x="8609" y="4692"/>
                  </a:lnTo>
                  <a:cubicBezTo>
                    <a:pt x="8573" y="4632"/>
                    <a:pt x="8609" y="4668"/>
                    <a:pt x="8585" y="4620"/>
                  </a:cubicBezTo>
                  <a:lnTo>
                    <a:pt x="8585" y="4620"/>
                  </a:lnTo>
                  <a:cubicBezTo>
                    <a:pt x="8587" y="4625"/>
                    <a:pt x="8590" y="4628"/>
                    <a:pt x="8592" y="4631"/>
                  </a:cubicBezTo>
                  <a:lnTo>
                    <a:pt x="8592" y="4631"/>
                  </a:lnTo>
                  <a:lnTo>
                    <a:pt x="8585" y="4620"/>
                  </a:lnTo>
                  <a:lnTo>
                    <a:pt x="8585" y="4620"/>
                  </a:lnTo>
                  <a:cubicBezTo>
                    <a:pt x="8585" y="4620"/>
                    <a:pt x="8585" y="4620"/>
                    <a:pt x="8585" y="4620"/>
                  </a:cubicBezTo>
                  <a:lnTo>
                    <a:pt x="8585" y="4620"/>
                  </a:lnTo>
                  <a:cubicBezTo>
                    <a:pt x="8585" y="4629"/>
                    <a:pt x="8585" y="4637"/>
                    <a:pt x="8581" y="4637"/>
                  </a:cubicBezTo>
                  <a:cubicBezTo>
                    <a:pt x="8579" y="4637"/>
                    <a:pt x="8577" y="4636"/>
                    <a:pt x="8573" y="4632"/>
                  </a:cubicBezTo>
                  <a:cubicBezTo>
                    <a:pt x="8561" y="4620"/>
                    <a:pt x="8561" y="4620"/>
                    <a:pt x="8561" y="4620"/>
                  </a:cubicBezTo>
                  <a:close/>
                  <a:moveTo>
                    <a:pt x="10258" y="4710"/>
                  </a:moveTo>
                  <a:lnTo>
                    <a:pt x="10258" y="4710"/>
                  </a:lnTo>
                  <a:cubicBezTo>
                    <a:pt x="10259" y="4710"/>
                    <a:pt x="10256" y="4715"/>
                    <a:pt x="10264" y="4715"/>
                  </a:cubicBezTo>
                  <a:cubicBezTo>
                    <a:pt x="10240" y="4715"/>
                    <a:pt x="10204" y="4727"/>
                    <a:pt x="10204" y="4727"/>
                  </a:cubicBezTo>
                  <a:cubicBezTo>
                    <a:pt x="10192" y="4731"/>
                    <a:pt x="10186" y="4733"/>
                    <a:pt x="10182" y="4733"/>
                  </a:cubicBezTo>
                  <a:cubicBezTo>
                    <a:pt x="10175" y="4733"/>
                    <a:pt x="10181" y="4727"/>
                    <a:pt x="10181" y="4727"/>
                  </a:cubicBezTo>
                  <a:lnTo>
                    <a:pt x="10181" y="4727"/>
                  </a:lnTo>
                  <a:lnTo>
                    <a:pt x="10252" y="4715"/>
                  </a:lnTo>
                  <a:cubicBezTo>
                    <a:pt x="10256" y="4712"/>
                    <a:pt x="10257" y="4710"/>
                    <a:pt x="10258" y="4710"/>
                  </a:cubicBezTo>
                  <a:close/>
                  <a:moveTo>
                    <a:pt x="10788" y="4692"/>
                  </a:moveTo>
                  <a:lnTo>
                    <a:pt x="10788" y="4692"/>
                  </a:lnTo>
                  <a:cubicBezTo>
                    <a:pt x="10800" y="4715"/>
                    <a:pt x="10812" y="4715"/>
                    <a:pt x="10847" y="4739"/>
                  </a:cubicBezTo>
                  <a:lnTo>
                    <a:pt x="10835" y="4715"/>
                  </a:lnTo>
                  <a:lnTo>
                    <a:pt x="10788" y="4692"/>
                  </a:lnTo>
                  <a:close/>
                  <a:moveTo>
                    <a:pt x="8097" y="4442"/>
                  </a:moveTo>
                  <a:cubicBezTo>
                    <a:pt x="8109" y="4477"/>
                    <a:pt x="8156" y="4501"/>
                    <a:pt x="8204" y="4537"/>
                  </a:cubicBezTo>
                  <a:cubicBezTo>
                    <a:pt x="8276" y="4561"/>
                    <a:pt x="8335" y="4573"/>
                    <a:pt x="8406" y="4596"/>
                  </a:cubicBezTo>
                  <a:cubicBezTo>
                    <a:pt x="8466" y="4620"/>
                    <a:pt x="8537" y="4656"/>
                    <a:pt x="8585" y="4715"/>
                  </a:cubicBezTo>
                  <a:lnTo>
                    <a:pt x="8573" y="4715"/>
                  </a:lnTo>
                  <a:cubicBezTo>
                    <a:pt x="8585" y="4715"/>
                    <a:pt x="8597" y="4727"/>
                    <a:pt x="8621" y="4751"/>
                  </a:cubicBezTo>
                  <a:cubicBezTo>
                    <a:pt x="8609" y="4751"/>
                    <a:pt x="8609" y="4763"/>
                    <a:pt x="8609" y="4763"/>
                  </a:cubicBezTo>
                  <a:cubicBezTo>
                    <a:pt x="8597" y="4751"/>
                    <a:pt x="8585" y="4739"/>
                    <a:pt x="8561" y="4727"/>
                  </a:cubicBezTo>
                  <a:cubicBezTo>
                    <a:pt x="8549" y="4715"/>
                    <a:pt x="8537" y="4692"/>
                    <a:pt x="8526" y="4680"/>
                  </a:cubicBezTo>
                  <a:cubicBezTo>
                    <a:pt x="8526" y="4680"/>
                    <a:pt x="8526" y="4692"/>
                    <a:pt x="8526" y="4704"/>
                  </a:cubicBezTo>
                  <a:cubicBezTo>
                    <a:pt x="8514" y="4692"/>
                    <a:pt x="8490" y="4680"/>
                    <a:pt x="8478" y="4680"/>
                  </a:cubicBezTo>
                  <a:lnTo>
                    <a:pt x="8478" y="4715"/>
                  </a:lnTo>
                  <a:cubicBezTo>
                    <a:pt x="8406" y="4680"/>
                    <a:pt x="8311" y="4632"/>
                    <a:pt x="8252" y="4585"/>
                  </a:cubicBezTo>
                  <a:cubicBezTo>
                    <a:pt x="8210" y="4559"/>
                    <a:pt x="8187" y="4553"/>
                    <a:pt x="8166" y="4553"/>
                  </a:cubicBezTo>
                  <a:cubicBezTo>
                    <a:pt x="8150" y="4553"/>
                    <a:pt x="8135" y="4556"/>
                    <a:pt x="8115" y="4556"/>
                  </a:cubicBezTo>
                  <a:cubicBezTo>
                    <a:pt x="8101" y="4556"/>
                    <a:pt x="8084" y="4554"/>
                    <a:pt x="8061" y="4549"/>
                  </a:cubicBezTo>
                  <a:cubicBezTo>
                    <a:pt x="8037" y="4501"/>
                    <a:pt x="8061" y="4465"/>
                    <a:pt x="8097" y="4442"/>
                  </a:cubicBezTo>
                  <a:close/>
                  <a:moveTo>
                    <a:pt x="10133" y="4775"/>
                  </a:moveTo>
                  <a:lnTo>
                    <a:pt x="10121" y="4787"/>
                  </a:lnTo>
                  <a:cubicBezTo>
                    <a:pt x="10131" y="4782"/>
                    <a:pt x="10142" y="4779"/>
                    <a:pt x="10152" y="4777"/>
                  </a:cubicBezTo>
                  <a:lnTo>
                    <a:pt x="10152" y="4777"/>
                  </a:lnTo>
                  <a:cubicBezTo>
                    <a:pt x="10154" y="4779"/>
                    <a:pt x="10149" y="4780"/>
                    <a:pt x="10149" y="4780"/>
                  </a:cubicBezTo>
                  <a:cubicBezTo>
                    <a:pt x="10149" y="4780"/>
                    <a:pt x="10152" y="4779"/>
                    <a:pt x="10166" y="4776"/>
                  </a:cubicBezTo>
                  <a:lnTo>
                    <a:pt x="10166" y="4776"/>
                  </a:lnTo>
                  <a:cubicBezTo>
                    <a:pt x="10162" y="4776"/>
                    <a:pt x="10157" y="4776"/>
                    <a:pt x="10152" y="4777"/>
                  </a:cubicBezTo>
                  <a:lnTo>
                    <a:pt x="10152" y="4777"/>
                  </a:lnTo>
                  <a:cubicBezTo>
                    <a:pt x="10151" y="4776"/>
                    <a:pt x="10146" y="4775"/>
                    <a:pt x="10133" y="4775"/>
                  </a:cubicBezTo>
                  <a:close/>
                  <a:moveTo>
                    <a:pt x="9273" y="4828"/>
                  </a:moveTo>
                  <a:lnTo>
                    <a:pt x="9273" y="4828"/>
                  </a:lnTo>
                  <a:cubicBezTo>
                    <a:pt x="9272" y="4832"/>
                    <a:pt x="9273" y="4838"/>
                    <a:pt x="9276" y="4846"/>
                  </a:cubicBezTo>
                  <a:cubicBezTo>
                    <a:pt x="9276" y="4841"/>
                    <a:pt x="9274" y="4835"/>
                    <a:pt x="9273" y="4828"/>
                  </a:cubicBezTo>
                  <a:close/>
                  <a:moveTo>
                    <a:pt x="10407" y="4858"/>
                  </a:moveTo>
                  <a:cubicBezTo>
                    <a:pt x="10400" y="4858"/>
                    <a:pt x="10401" y="4858"/>
                    <a:pt x="10403" y="4860"/>
                  </a:cubicBezTo>
                  <a:lnTo>
                    <a:pt x="10403" y="4860"/>
                  </a:lnTo>
                  <a:cubicBezTo>
                    <a:pt x="10410" y="4859"/>
                    <a:pt x="10417" y="4859"/>
                    <a:pt x="10424" y="4858"/>
                  </a:cubicBezTo>
                  <a:lnTo>
                    <a:pt x="10424" y="4858"/>
                  </a:lnTo>
                  <a:cubicBezTo>
                    <a:pt x="10424" y="4858"/>
                    <a:pt x="10424" y="4858"/>
                    <a:pt x="10425" y="4858"/>
                  </a:cubicBezTo>
                  <a:close/>
                  <a:moveTo>
                    <a:pt x="9347" y="4846"/>
                  </a:moveTo>
                  <a:lnTo>
                    <a:pt x="9359" y="4870"/>
                  </a:lnTo>
                  <a:cubicBezTo>
                    <a:pt x="9361" y="4872"/>
                    <a:pt x="9362" y="4873"/>
                    <a:pt x="9362" y="4873"/>
                  </a:cubicBezTo>
                  <a:cubicBezTo>
                    <a:pt x="9365" y="4873"/>
                    <a:pt x="9347" y="4847"/>
                    <a:pt x="9347" y="4846"/>
                  </a:cubicBezTo>
                  <a:close/>
                  <a:moveTo>
                    <a:pt x="10395" y="4882"/>
                  </a:moveTo>
                  <a:cubicBezTo>
                    <a:pt x="10379" y="4890"/>
                    <a:pt x="10394" y="4893"/>
                    <a:pt x="10406" y="4894"/>
                  </a:cubicBezTo>
                  <a:lnTo>
                    <a:pt x="10406" y="4894"/>
                  </a:lnTo>
                  <a:lnTo>
                    <a:pt x="10395" y="4882"/>
                  </a:lnTo>
                  <a:close/>
                  <a:moveTo>
                    <a:pt x="10241" y="4892"/>
                  </a:moveTo>
                  <a:lnTo>
                    <a:pt x="10241" y="4892"/>
                  </a:lnTo>
                  <a:cubicBezTo>
                    <a:pt x="10237" y="4893"/>
                    <a:pt x="10233" y="4893"/>
                    <a:pt x="10228" y="4894"/>
                  </a:cubicBezTo>
                  <a:lnTo>
                    <a:pt x="10240" y="4894"/>
                  </a:lnTo>
                  <a:cubicBezTo>
                    <a:pt x="10241" y="4893"/>
                    <a:pt x="10241" y="4893"/>
                    <a:pt x="10241" y="4892"/>
                  </a:cubicBezTo>
                  <a:close/>
                  <a:moveTo>
                    <a:pt x="10240" y="4846"/>
                  </a:moveTo>
                  <a:cubicBezTo>
                    <a:pt x="10198" y="4852"/>
                    <a:pt x="10201" y="4852"/>
                    <a:pt x="10212" y="4852"/>
                  </a:cubicBezTo>
                  <a:cubicBezTo>
                    <a:pt x="10222" y="4852"/>
                    <a:pt x="10240" y="4852"/>
                    <a:pt x="10228" y="4858"/>
                  </a:cubicBezTo>
                  <a:lnTo>
                    <a:pt x="10145" y="4858"/>
                  </a:lnTo>
                  <a:cubicBezTo>
                    <a:pt x="10151" y="4864"/>
                    <a:pt x="10172" y="4864"/>
                    <a:pt x="10186" y="4864"/>
                  </a:cubicBezTo>
                  <a:cubicBezTo>
                    <a:pt x="10201" y="4864"/>
                    <a:pt x="10210" y="4864"/>
                    <a:pt x="10192" y="4870"/>
                  </a:cubicBezTo>
                  <a:cubicBezTo>
                    <a:pt x="10216" y="4870"/>
                    <a:pt x="10157" y="4882"/>
                    <a:pt x="10145" y="4894"/>
                  </a:cubicBezTo>
                  <a:cubicBezTo>
                    <a:pt x="10163" y="4888"/>
                    <a:pt x="10189" y="4885"/>
                    <a:pt x="10210" y="4885"/>
                  </a:cubicBezTo>
                  <a:cubicBezTo>
                    <a:pt x="10228" y="4885"/>
                    <a:pt x="10242" y="4887"/>
                    <a:pt x="10241" y="4892"/>
                  </a:cubicBezTo>
                  <a:lnTo>
                    <a:pt x="10241" y="4892"/>
                  </a:lnTo>
                  <a:cubicBezTo>
                    <a:pt x="10247" y="4891"/>
                    <a:pt x="10252" y="4891"/>
                    <a:pt x="10256" y="4891"/>
                  </a:cubicBezTo>
                  <a:cubicBezTo>
                    <a:pt x="10261" y="4891"/>
                    <a:pt x="10264" y="4892"/>
                    <a:pt x="10264" y="4894"/>
                  </a:cubicBezTo>
                  <a:cubicBezTo>
                    <a:pt x="10264" y="4894"/>
                    <a:pt x="10311" y="4894"/>
                    <a:pt x="10311" y="4882"/>
                  </a:cubicBezTo>
                  <a:cubicBezTo>
                    <a:pt x="10335" y="4882"/>
                    <a:pt x="10347" y="4894"/>
                    <a:pt x="10323" y="4894"/>
                  </a:cubicBezTo>
                  <a:lnTo>
                    <a:pt x="10359" y="4894"/>
                  </a:lnTo>
                  <a:cubicBezTo>
                    <a:pt x="10377" y="4888"/>
                    <a:pt x="10368" y="4888"/>
                    <a:pt x="10361" y="4888"/>
                  </a:cubicBezTo>
                  <a:cubicBezTo>
                    <a:pt x="10353" y="4888"/>
                    <a:pt x="10347" y="4888"/>
                    <a:pt x="10371" y="4882"/>
                  </a:cubicBezTo>
                  <a:lnTo>
                    <a:pt x="10323" y="4882"/>
                  </a:lnTo>
                  <a:cubicBezTo>
                    <a:pt x="10335" y="4870"/>
                    <a:pt x="10383" y="4870"/>
                    <a:pt x="10407" y="4870"/>
                  </a:cubicBezTo>
                  <a:cubicBezTo>
                    <a:pt x="10407" y="4865"/>
                    <a:pt x="10404" y="4862"/>
                    <a:pt x="10403" y="4860"/>
                  </a:cubicBezTo>
                  <a:lnTo>
                    <a:pt x="10403" y="4860"/>
                  </a:lnTo>
                  <a:cubicBezTo>
                    <a:pt x="10378" y="4864"/>
                    <a:pt x="10353" y="4870"/>
                    <a:pt x="10328" y="4870"/>
                  </a:cubicBezTo>
                  <a:lnTo>
                    <a:pt x="10328" y="4870"/>
                  </a:lnTo>
                  <a:cubicBezTo>
                    <a:pt x="10332" y="4870"/>
                    <a:pt x="10325" y="4868"/>
                    <a:pt x="10335" y="4858"/>
                  </a:cubicBezTo>
                  <a:cubicBezTo>
                    <a:pt x="10300" y="4858"/>
                    <a:pt x="10228" y="4858"/>
                    <a:pt x="10240" y="4846"/>
                  </a:cubicBezTo>
                  <a:close/>
                  <a:moveTo>
                    <a:pt x="10192" y="4894"/>
                  </a:moveTo>
                  <a:cubicBezTo>
                    <a:pt x="10192" y="4897"/>
                    <a:pt x="10196" y="4898"/>
                    <a:pt x="10201" y="4898"/>
                  </a:cubicBezTo>
                  <a:cubicBezTo>
                    <a:pt x="10208" y="4898"/>
                    <a:pt x="10218" y="4896"/>
                    <a:pt x="10228" y="4894"/>
                  </a:cubicBezTo>
                  <a:close/>
                  <a:moveTo>
                    <a:pt x="10466" y="4894"/>
                  </a:moveTo>
                  <a:cubicBezTo>
                    <a:pt x="10487" y="4905"/>
                    <a:pt x="10443" y="4915"/>
                    <a:pt x="10408" y="4917"/>
                  </a:cubicBezTo>
                  <a:lnTo>
                    <a:pt x="10408" y="4917"/>
                  </a:lnTo>
                  <a:lnTo>
                    <a:pt x="10442" y="4906"/>
                  </a:lnTo>
                  <a:lnTo>
                    <a:pt x="10419" y="4906"/>
                  </a:lnTo>
                  <a:cubicBezTo>
                    <a:pt x="10419" y="4906"/>
                    <a:pt x="10442" y="4894"/>
                    <a:pt x="10466" y="4894"/>
                  </a:cubicBezTo>
                  <a:close/>
                  <a:moveTo>
                    <a:pt x="9038" y="4918"/>
                  </a:moveTo>
                  <a:cubicBezTo>
                    <a:pt x="9038" y="4924"/>
                    <a:pt x="9035" y="4924"/>
                    <a:pt x="9035" y="4924"/>
                  </a:cubicBezTo>
                  <a:cubicBezTo>
                    <a:pt x="9035" y="4924"/>
                    <a:pt x="9035" y="4924"/>
                    <a:pt x="9038" y="4925"/>
                  </a:cubicBezTo>
                  <a:lnTo>
                    <a:pt x="9038" y="4918"/>
                  </a:lnTo>
                  <a:close/>
                  <a:moveTo>
                    <a:pt x="9038" y="4925"/>
                  </a:moveTo>
                  <a:lnTo>
                    <a:pt x="9038" y="4942"/>
                  </a:lnTo>
                  <a:cubicBezTo>
                    <a:pt x="9038" y="4930"/>
                    <a:pt x="9038" y="4930"/>
                    <a:pt x="9049" y="4930"/>
                  </a:cubicBezTo>
                  <a:cubicBezTo>
                    <a:pt x="9043" y="4927"/>
                    <a:pt x="9040" y="4925"/>
                    <a:pt x="9038" y="4925"/>
                  </a:cubicBezTo>
                  <a:close/>
                  <a:moveTo>
                    <a:pt x="10816" y="4948"/>
                  </a:moveTo>
                  <a:cubicBezTo>
                    <a:pt x="10809" y="4948"/>
                    <a:pt x="10788" y="4954"/>
                    <a:pt x="10788" y="4954"/>
                  </a:cubicBezTo>
                  <a:lnTo>
                    <a:pt x="10812" y="4954"/>
                  </a:lnTo>
                  <a:cubicBezTo>
                    <a:pt x="10819" y="4950"/>
                    <a:pt x="10819" y="4948"/>
                    <a:pt x="10816" y="4948"/>
                  </a:cubicBezTo>
                  <a:close/>
                  <a:moveTo>
                    <a:pt x="9124" y="4954"/>
                  </a:moveTo>
                  <a:cubicBezTo>
                    <a:pt x="9126" y="4957"/>
                    <a:pt x="9128" y="4961"/>
                    <a:pt x="9133" y="4966"/>
                  </a:cubicBezTo>
                  <a:cubicBezTo>
                    <a:pt x="9133" y="4955"/>
                    <a:pt x="9133" y="4954"/>
                    <a:pt x="9124" y="4954"/>
                  </a:cubicBezTo>
                  <a:close/>
                  <a:moveTo>
                    <a:pt x="11062" y="4942"/>
                  </a:moveTo>
                  <a:lnTo>
                    <a:pt x="11073" y="4966"/>
                  </a:lnTo>
                  <a:cubicBezTo>
                    <a:pt x="11073" y="4954"/>
                    <a:pt x="11073" y="4942"/>
                    <a:pt x="11062" y="4942"/>
                  </a:cubicBezTo>
                  <a:close/>
                  <a:moveTo>
                    <a:pt x="10216" y="4966"/>
                  </a:moveTo>
                  <a:cubicBezTo>
                    <a:pt x="10214" y="4966"/>
                    <a:pt x="10211" y="4966"/>
                    <a:pt x="10209" y="4966"/>
                  </a:cubicBezTo>
                  <a:lnTo>
                    <a:pt x="10209" y="4966"/>
                  </a:lnTo>
                  <a:cubicBezTo>
                    <a:pt x="10212" y="4966"/>
                    <a:pt x="10214" y="4966"/>
                    <a:pt x="10216" y="4966"/>
                  </a:cubicBezTo>
                  <a:lnTo>
                    <a:pt x="10216" y="4966"/>
                  </a:lnTo>
                  <a:cubicBezTo>
                    <a:pt x="10216" y="4966"/>
                    <a:pt x="10216" y="4966"/>
                    <a:pt x="10216" y="4966"/>
                  </a:cubicBezTo>
                  <a:close/>
                  <a:moveTo>
                    <a:pt x="10209" y="4966"/>
                  </a:moveTo>
                  <a:cubicBezTo>
                    <a:pt x="10189" y="4967"/>
                    <a:pt x="10173" y="4969"/>
                    <a:pt x="10157" y="4977"/>
                  </a:cubicBezTo>
                  <a:lnTo>
                    <a:pt x="10169" y="4977"/>
                  </a:lnTo>
                  <a:cubicBezTo>
                    <a:pt x="10190" y="4977"/>
                    <a:pt x="10192" y="4968"/>
                    <a:pt x="10209" y="4966"/>
                  </a:cubicBezTo>
                  <a:close/>
                  <a:moveTo>
                    <a:pt x="10800" y="4966"/>
                  </a:moveTo>
                  <a:cubicBezTo>
                    <a:pt x="10812" y="4977"/>
                    <a:pt x="10812" y="4977"/>
                    <a:pt x="10812" y="4977"/>
                  </a:cubicBezTo>
                  <a:cubicBezTo>
                    <a:pt x="10812" y="4977"/>
                    <a:pt x="10812" y="4966"/>
                    <a:pt x="10812" y="4966"/>
                  </a:cubicBezTo>
                  <a:close/>
                  <a:moveTo>
                    <a:pt x="10812" y="4977"/>
                  </a:moveTo>
                  <a:cubicBezTo>
                    <a:pt x="10812" y="4989"/>
                    <a:pt x="10812" y="4989"/>
                    <a:pt x="10812" y="4989"/>
                  </a:cubicBezTo>
                  <a:lnTo>
                    <a:pt x="10823" y="4989"/>
                  </a:lnTo>
                  <a:cubicBezTo>
                    <a:pt x="10823" y="4989"/>
                    <a:pt x="10823" y="4977"/>
                    <a:pt x="10812" y="4977"/>
                  </a:cubicBezTo>
                  <a:close/>
                  <a:moveTo>
                    <a:pt x="10822" y="4930"/>
                  </a:moveTo>
                  <a:cubicBezTo>
                    <a:pt x="10831" y="4931"/>
                    <a:pt x="10839" y="4933"/>
                    <a:pt x="10847" y="4942"/>
                  </a:cubicBezTo>
                  <a:cubicBezTo>
                    <a:pt x="10847" y="4954"/>
                    <a:pt x="10859" y="4966"/>
                    <a:pt x="10847" y="4977"/>
                  </a:cubicBezTo>
                  <a:lnTo>
                    <a:pt x="10859" y="4977"/>
                  </a:lnTo>
                  <a:cubicBezTo>
                    <a:pt x="10870" y="4988"/>
                    <a:pt x="10871" y="4991"/>
                    <a:pt x="10867" y="4991"/>
                  </a:cubicBezTo>
                  <a:cubicBezTo>
                    <a:pt x="10862" y="4991"/>
                    <a:pt x="10843" y="4982"/>
                    <a:pt x="10832" y="4982"/>
                  </a:cubicBezTo>
                  <a:cubicBezTo>
                    <a:pt x="10827" y="4982"/>
                    <a:pt x="10823" y="4984"/>
                    <a:pt x="10823" y="4989"/>
                  </a:cubicBezTo>
                  <a:cubicBezTo>
                    <a:pt x="10823" y="5001"/>
                    <a:pt x="10823" y="5001"/>
                    <a:pt x="10823" y="5001"/>
                  </a:cubicBezTo>
                  <a:lnTo>
                    <a:pt x="10812" y="5001"/>
                  </a:lnTo>
                  <a:lnTo>
                    <a:pt x="10776" y="4989"/>
                  </a:lnTo>
                  <a:lnTo>
                    <a:pt x="10776" y="4989"/>
                  </a:lnTo>
                  <a:cubicBezTo>
                    <a:pt x="10776" y="5001"/>
                    <a:pt x="10788" y="5001"/>
                    <a:pt x="10788" y="5001"/>
                  </a:cubicBezTo>
                  <a:lnTo>
                    <a:pt x="10764" y="5001"/>
                  </a:lnTo>
                  <a:cubicBezTo>
                    <a:pt x="10764" y="5001"/>
                    <a:pt x="10764" y="5001"/>
                    <a:pt x="10764" y="4989"/>
                  </a:cubicBezTo>
                  <a:cubicBezTo>
                    <a:pt x="10764" y="4989"/>
                    <a:pt x="10752" y="4989"/>
                    <a:pt x="10752" y="4977"/>
                  </a:cubicBezTo>
                  <a:lnTo>
                    <a:pt x="10776" y="4977"/>
                  </a:lnTo>
                  <a:lnTo>
                    <a:pt x="10776" y="4966"/>
                  </a:lnTo>
                  <a:cubicBezTo>
                    <a:pt x="10740" y="4966"/>
                    <a:pt x="10740" y="4966"/>
                    <a:pt x="10764" y="4954"/>
                  </a:cubicBezTo>
                  <a:lnTo>
                    <a:pt x="10788" y="4954"/>
                  </a:lnTo>
                  <a:cubicBezTo>
                    <a:pt x="10752" y="4954"/>
                    <a:pt x="10787" y="4942"/>
                    <a:pt x="10822" y="4930"/>
                  </a:cubicBezTo>
                  <a:close/>
                  <a:moveTo>
                    <a:pt x="10752" y="4989"/>
                  </a:moveTo>
                  <a:cubicBezTo>
                    <a:pt x="10752" y="4998"/>
                    <a:pt x="10752" y="5006"/>
                    <a:pt x="10744" y="5006"/>
                  </a:cubicBezTo>
                  <a:cubicBezTo>
                    <a:pt x="10740" y="5006"/>
                    <a:pt x="10735" y="5005"/>
                    <a:pt x="10728" y="5001"/>
                  </a:cubicBezTo>
                  <a:lnTo>
                    <a:pt x="10716" y="5001"/>
                  </a:lnTo>
                  <a:cubicBezTo>
                    <a:pt x="10728" y="5001"/>
                    <a:pt x="10740" y="5001"/>
                    <a:pt x="10752" y="4989"/>
                  </a:cubicBezTo>
                  <a:close/>
                  <a:moveTo>
                    <a:pt x="10217" y="5013"/>
                  </a:moveTo>
                  <a:cubicBezTo>
                    <a:pt x="10216" y="5013"/>
                    <a:pt x="10216" y="5013"/>
                    <a:pt x="10216" y="5013"/>
                  </a:cubicBezTo>
                  <a:cubicBezTo>
                    <a:pt x="10216" y="5013"/>
                    <a:pt x="10217" y="5013"/>
                    <a:pt x="10217" y="5013"/>
                  </a:cubicBezTo>
                  <a:close/>
                  <a:moveTo>
                    <a:pt x="10713" y="5004"/>
                  </a:moveTo>
                  <a:lnTo>
                    <a:pt x="10713" y="5004"/>
                  </a:lnTo>
                  <a:cubicBezTo>
                    <a:pt x="10715" y="5005"/>
                    <a:pt x="10716" y="5007"/>
                    <a:pt x="10717" y="5008"/>
                  </a:cubicBezTo>
                  <a:lnTo>
                    <a:pt x="10717" y="5008"/>
                  </a:lnTo>
                  <a:cubicBezTo>
                    <a:pt x="10715" y="5009"/>
                    <a:pt x="10710" y="5010"/>
                    <a:pt x="10704" y="5013"/>
                  </a:cubicBezTo>
                  <a:cubicBezTo>
                    <a:pt x="10683" y="5013"/>
                    <a:pt x="10701" y="5013"/>
                    <a:pt x="10713" y="5004"/>
                  </a:cubicBezTo>
                  <a:close/>
                  <a:moveTo>
                    <a:pt x="10719" y="5010"/>
                  </a:moveTo>
                  <a:cubicBezTo>
                    <a:pt x="10722" y="5012"/>
                    <a:pt x="10724" y="5013"/>
                    <a:pt x="10728" y="5013"/>
                  </a:cubicBezTo>
                  <a:cubicBezTo>
                    <a:pt x="10716" y="5013"/>
                    <a:pt x="10704" y="5025"/>
                    <a:pt x="10681" y="5025"/>
                  </a:cubicBezTo>
                  <a:cubicBezTo>
                    <a:pt x="10705" y="5019"/>
                    <a:pt x="10717" y="5013"/>
                    <a:pt x="10719" y="5010"/>
                  </a:cubicBezTo>
                  <a:close/>
                  <a:moveTo>
                    <a:pt x="10300" y="5049"/>
                  </a:moveTo>
                  <a:cubicBezTo>
                    <a:pt x="10323" y="5049"/>
                    <a:pt x="10300" y="5061"/>
                    <a:pt x="10300" y="5061"/>
                  </a:cubicBezTo>
                  <a:cubicBezTo>
                    <a:pt x="10288" y="5061"/>
                    <a:pt x="10276" y="5061"/>
                    <a:pt x="10287" y="5050"/>
                  </a:cubicBezTo>
                  <a:lnTo>
                    <a:pt x="10287" y="5050"/>
                  </a:lnTo>
                  <a:cubicBezTo>
                    <a:pt x="10291" y="5049"/>
                    <a:pt x="10295" y="5049"/>
                    <a:pt x="10300" y="5049"/>
                  </a:cubicBezTo>
                  <a:close/>
                  <a:moveTo>
                    <a:pt x="9049" y="5064"/>
                  </a:moveTo>
                  <a:lnTo>
                    <a:pt x="9049" y="5064"/>
                  </a:lnTo>
                  <a:cubicBezTo>
                    <a:pt x="9070" y="5085"/>
                    <a:pt x="9098" y="5115"/>
                    <a:pt x="9109" y="5120"/>
                  </a:cubicBezTo>
                  <a:cubicBezTo>
                    <a:pt x="9098" y="5098"/>
                    <a:pt x="9074" y="5081"/>
                    <a:pt x="9049" y="5064"/>
                  </a:cubicBezTo>
                  <a:close/>
                  <a:moveTo>
                    <a:pt x="10716" y="5120"/>
                  </a:moveTo>
                  <a:cubicBezTo>
                    <a:pt x="10732" y="5120"/>
                    <a:pt x="10740" y="5122"/>
                    <a:pt x="10745" y="5123"/>
                  </a:cubicBezTo>
                  <a:lnTo>
                    <a:pt x="10745" y="5123"/>
                  </a:lnTo>
                  <a:cubicBezTo>
                    <a:pt x="10718" y="5132"/>
                    <a:pt x="10726" y="5132"/>
                    <a:pt x="10704" y="5132"/>
                  </a:cubicBezTo>
                  <a:cubicBezTo>
                    <a:pt x="10708" y="5132"/>
                    <a:pt x="10711" y="5132"/>
                    <a:pt x="10713" y="5133"/>
                  </a:cubicBezTo>
                  <a:lnTo>
                    <a:pt x="10713" y="5133"/>
                  </a:lnTo>
                  <a:cubicBezTo>
                    <a:pt x="10703" y="5135"/>
                    <a:pt x="10697" y="5136"/>
                    <a:pt x="10693" y="5136"/>
                  </a:cubicBezTo>
                  <a:cubicBezTo>
                    <a:pt x="10678" y="5136"/>
                    <a:pt x="10716" y="5120"/>
                    <a:pt x="10716" y="5120"/>
                  </a:cubicBezTo>
                  <a:close/>
                  <a:moveTo>
                    <a:pt x="10329" y="5440"/>
                  </a:moveTo>
                  <a:lnTo>
                    <a:pt x="10329" y="5440"/>
                  </a:lnTo>
                  <a:cubicBezTo>
                    <a:pt x="10324" y="5440"/>
                    <a:pt x="10318" y="5441"/>
                    <a:pt x="10311" y="5442"/>
                  </a:cubicBezTo>
                  <a:cubicBezTo>
                    <a:pt x="10318" y="5442"/>
                    <a:pt x="10324" y="5441"/>
                    <a:pt x="10329" y="5440"/>
                  </a:cubicBezTo>
                  <a:close/>
                  <a:moveTo>
                    <a:pt x="10359" y="5454"/>
                  </a:moveTo>
                  <a:cubicBezTo>
                    <a:pt x="10359" y="5454"/>
                    <a:pt x="10335" y="5466"/>
                    <a:pt x="10323" y="5466"/>
                  </a:cubicBezTo>
                  <a:lnTo>
                    <a:pt x="10371" y="5466"/>
                  </a:lnTo>
                  <a:cubicBezTo>
                    <a:pt x="10371" y="5454"/>
                    <a:pt x="10395" y="5454"/>
                    <a:pt x="10359" y="5454"/>
                  </a:cubicBezTo>
                  <a:close/>
                  <a:moveTo>
                    <a:pt x="870" y="6168"/>
                  </a:moveTo>
                  <a:cubicBezTo>
                    <a:pt x="870" y="6171"/>
                    <a:pt x="870" y="6173"/>
                    <a:pt x="871" y="6175"/>
                  </a:cubicBezTo>
                  <a:lnTo>
                    <a:pt x="871" y="6175"/>
                  </a:lnTo>
                  <a:cubicBezTo>
                    <a:pt x="871" y="6173"/>
                    <a:pt x="870" y="6170"/>
                    <a:pt x="870" y="6168"/>
                  </a:cubicBezTo>
                  <a:close/>
                  <a:moveTo>
                    <a:pt x="96" y="7549"/>
                  </a:moveTo>
                  <a:cubicBezTo>
                    <a:pt x="93" y="7552"/>
                    <a:pt x="91" y="7555"/>
                    <a:pt x="89" y="7558"/>
                  </a:cubicBezTo>
                  <a:lnTo>
                    <a:pt x="89" y="7558"/>
                  </a:lnTo>
                  <a:cubicBezTo>
                    <a:pt x="91" y="7555"/>
                    <a:pt x="94" y="7552"/>
                    <a:pt x="96" y="7549"/>
                  </a:cubicBezTo>
                  <a:close/>
                  <a:moveTo>
                    <a:pt x="9502" y="8335"/>
                  </a:moveTo>
                  <a:lnTo>
                    <a:pt x="9502" y="8335"/>
                  </a:lnTo>
                  <a:cubicBezTo>
                    <a:pt x="9501" y="8340"/>
                    <a:pt x="9500" y="8345"/>
                    <a:pt x="9500" y="8350"/>
                  </a:cubicBezTo>
                  <a:lnTo>
                    <a:pt x="9500" y="8350"/>
                  </a:lnTo>
                  <a:cubicBezTo>
                    <a:pt x="9501" y="8346"/>
                    <a:pt x="9502" y="8340"/>
                    <a:pt x="9502" y="8335"/>
                  </a:cubicBezTo>
                  <a:close/>
                  <a:moveTo>
                    <a:pt x="8668" y="8573"/>
                  </a:moveTo>
                  <a:cubicBezTo>
                    <a:pt x="8667" y="8576"/>
                    <a:pt x="8667" y="8578"/>
                    <a:pt x="8667" y="8580"/>
                  </a:cubicBezTo>
                  <a:lnTo>
                    <a:pt x="8667" y="8580"/>
                  </a:lnTo>
                  <a:cubicBezTo>
                    <a:pt x="8667" y="8578"/>
                    <a:pt x="8668" y="8576"/>
                    <a:pt x="8668" y="8573"/>
                  </a:cubicBezTo>
                  <a:close/>
                  <a:moveTo>
                    <a:pt x="5287" y="9156"/>
                  </a:moveTo>
                  <a:lnTo>
                    <a:pt x="5287" y="9168"/>
                  </a:lnTo>
                  <a:cubicBezTo>
                    <a:pt x="5263" y="9168"/>
                    <a:pt x="5239" y="9156"/>
                    <a:pt x="5287" y="9156"/>
                  </a:cubicBezTo>
                  <a:close/>
                  <a:moveTo>
                    <a:pt x="5466" y="9264"/>
                  </a:moveTo>
                  <a:lnTo>
                    <a:pt x="5478" y="9270"/>
                  </a:lnTo>
                  <a:cubicBezTo>
                    <a:pt x="5475" y="9267"/>
                    <a:pt x="5472" y="9264"/>
                    <a:pt x="5466" y="9264"/>
                  </a:cubicBezTo>
                  <a:close/>
                  <a:moveTo>
                    <a:pt x="5478" y="9270"/>
                  </a:moveTo>
                  <a:cubicBezTo>
                    <a:pt x="5481" y="9273"/>
                    <a:pt x="5483" y="9276"/>
                    <a:pt x="5489" y="9276"/>
                  </a:cubicBezTo>
                  <a:lnTo>
                    <a:pt x="5478" y="9270"/>
                  </a:lnTo>
                  <a:close/>
                  <a:moveTo>
                    <a:pt x="5775" y="9478"/>
                  </a:moveTo>
                  <a:cubicBezTo>
                    <a:pt x="5777" y="9479"/>
                    <a:pt x="5780" y="9480"/>
                    <a:pt x="5782" y="9481"/>
                  </a:cubicBezTo>
                  <a:lnTo>
                    <a:pt x="5782" y="9481"/>
                  </a:lnTo>
                  <a:cubicBezTo>
                    <a:pt x="5784" y="9481"/>
                    <a:pt x="5781" y="9478"/>
                    <a:pt x="5775" y="9478"/>
                  </a:cubicBezTo>
                  <a:close/>
                  <a:moveTo>
                    <a:pt x="5918" y="9502"/>
                  </a:moveTo>
                  <a:lnTo>
                    <a:pt x="5918" y="9502"/>
                  </a:lnTo>
                  <a:cubicBezTo>
                    <a:pt x="6001" y="9549"/>
                    <a:pt x="6061" y="9549"/>
                    <a:pt x="6132" y="9585"/>
                  </a:cubicBezTo>
                  <a:cubicBezTo>
                    <a:pt x="6120" y="9573"/>
                    <a:pt x="6132" y="9561"/>
                    <a:pt x="6120" y="9549"/>
                  </a:cubicBezTo>
                  <a:lnTo>
                    <a:pt x="6120" y="9549"/>
                  </a:lnTo>
                  <a:cubicBezTo>
                    <a:pt x="6156" y="9561"/>
                    <a:pt x="6192" y="9573"/>
                    <a:pt x="6192" y="9609"/>
                  </a:cubicBezTo>
                  <a:cubicBezTo>
                    <a:pt x="6184" y="9615"/>
                    <a:pt x="6174" y="9618"/>
                    <a:pt x="6162" y="9618"/>
                  </a:cubicBezTo>
                  <a:cubicBezTo>
                    <a:pt x="6097" y="9618"/>
                    <a:pt x="5988" y="9532"/>
                    <a:pt x="5976" y="9532"/>
                  </a:cubicBezTo>
                  <a:lnTo>
                    <a:pt x="5976" y="9532"/>
                  </a:lnTo>
                  <a:cubicBezTo>
                    <a:pt x="5975" y="9532"/>
                    <a:pt x="5975" y="9534"/>
                    <a:pt x="5978" y="9537"/>
                  </a:cubicBezTo>
                  <a:cubicBezTo>
                    <a:pt x="5882" y="9537"/>
                    <a:pt x="5918" y="9514"/>
                    <a:pt x="5918" y="9502"/>
                  </a:cubicBezTo>
                  <a:close/>
                  <a:moveTo>
                    <a:pt x="6430" y="9990"/>
                  </a:moveTo>
                  <a:cubicBezTo>
                    <a:pt x="6430" y="9991"/>
                    <a:pt x="6430" y="9991"/>
                    <a:pt x="6430" y="9991"/>
                  </a:cubicBezTo>
                  <a:cubicBezTo>
                    <a:pt x="6430" y="9991"/>
                    <a:pt x="6431" y="9991"/>
                    <a:pt x="6431" y="9990"/>
                  </a:cubicBezTo>
                  <a:lnTo>
                    <a:pt x="6431" y="9990"/>
                  </a:lnTo>
                  <a:cubicBezTo>
                    <a:pt x="6431" y="9990"/>
                    <a:pt x="6430" y="9990"/>
                    <a:pt x="6430" y="9990"/>
                  </a:cubicBezTo>
                  <a:close/>
                  <a:moveTo>
                    <a:pt x="9549" y="36"/>
                  </a:moveTo>
                  <a:lnTo>
                    <a:pt x="9597" y="48"/>
                  </a:lnTo>
                  <a:cubicBezTo>
                    <a:pt x="9585" y="48"/>
                    <a:pt x="9538" y="60"/>
                    <a:pt x="9573" y="60"/>
                  </a:cubicBezTo>
                  <a:lnTo>
                    <a:pt x="9585" y="60"/>
                  </a:lnTo>
                  <a:cubicBezTo>
                    <a:pt x="9579" y="66"/>
                    <a:pt x="9585" y="66"/>
                    <a:pt x="9594" y="66"/>
                  </a:cubicBezTo>
                  <a:cubicBezTo>
                    <a:pt x="9603" y="66"/>
                    <a:pt x="9615" y="66"/>
                    <a:pt x="9621" y="72"/>
                  </a:cubicBezTo>
                  <a:lnTo>
                    <a:pt x="9561" y="72"/>
                  </a:lnTo>
                  <a:cubicBezTo>
                    <a:pt x="9609" y="72"/>
                    <a:pt x="9549" y="84"/>
                    <a:pt x="9561" y="84"/>
                  </a:cubicBezTo>
                  <a:cubicBezTo>
                    <a:pt x="9572" y="84"/>
                    <a:pt x="9582" y="84"/>
                    <a:pt x="9591" y="85"/>
                  </a:cubicBezTo>
                  <a:lnTo>
                    <a:pt x="9591" y="85"/>
                  </a:lnTo>
                  <a:cubicBezTo>
                    <a:pt x="9533" y="96"/>
                    <a:pt x="9654" y="97"/>
                    <a:pt x="9573" y="120"/>
                  </a:cubicBezTo>
                  <a:cubicBezTo>
                    <a:pt x="9561" y="120"/>
                    <a:pt x="9573" y="120"/>
                    <a:pt x="9538" y="132"/>
                  </a:cubicBezTo>
                  <a:lnTo>
                    <a:pt x="9609" y="120"/>
                  </a:lnTo>
                  <a:lnTo>
                    <a:pt x="9609" y="120"/>
                  </a:lnTo>
                  <a:cubicBezTo>
                    <a:pt x="9597" y="132"/>
                    <a:pt x="9561" y="132"/>
                    <a:pt x="9549" y="132"/>
                  </a:cubicBezTo>
                  <a:cubicBezTo>
                    <a:pt x="9549" y="132"/>
                    <a:pt x="9549" y="143"/>
                    <a:pt x="9549" y="143"/>
                  </a:cubicBezTo>
                  <a:lnTo>
                    <a:pt x="9514" y="143"/>
                  </a:lnTo>
                  <a:cubicBezTo>
                    <a:pt x="9538" y="143"/>
                    <a:pt x="9538" y="155"/>
                    <a:pt x="9538" y="155"/>
                  </a:cubicBezTo>
                  <a:cubicBezTo>
                    <a:pt x="9549" y="155"/>
                    <a:pt x="9585" y="143"/>
                    <a:pt x="9609" y="143"/>
                  </a:cubicBezTo>
                  <a:cubicBezTo>
                    <a:pt x="9585" y="155"/>
                    <a:pt x="9597" y="167"/>
                    <a:pt x="9549" y="179"/>
                  </a:cubicBezTo>
                  <a:lnTo>
                    <a:pt x="9502" y="179"/>
                  </a:lnTo>
                  <a:cubicBezTo>
                    <a:pt x="9496" y="185"/>
                    <a:pt x="9502" y="188"/>
                    <a:pt x="9512" y="188"/>
                  </a:cubicBezTo>
                  <a:cubicBezTo>
                    <a:pt x="9523" y="188"/>
                    <a:pt x="9538" y="185"/>
                    <a:pt x="9549" y="179"/>
                  </a:cubicBezTo>
                  <a:lnTo>
                    <a:pt x="9549" y="179"/>
                  </a:lnTo>
                  <a:cubicBezTo>
                    <a:pt x="9538" y="191"/>
                    <a:pt x="9526" y="191"/>
                    <a:pt x="9514" y="191"/>
                  </a:cubicBezTo>
                  <a:lnTo>
                    <a:pt x="9502" y="191"/>
                  </a:lnTo>
                  <a:cubicBezTo>
                    <a:pt x="9561" y="191"/>
                    <a:pt x="9538" y="203"/>
                    <a:pt x="9561" y="203"/>
                  </a:cubicBezTo>
                  <a:cubicBezTo>
                    <a:pt x="9561" y="203"/>
                    <a:pt x="9561" y="203"/>
                    <a:pt x="9561" y="191"/>
                  </a:cubicBezTo>
                  <a:cubicBezTo>
                    <a:pt x="9597" y="191"/>
                    <a:pt x="9633" y="191"/>
                    <a:pt x="9609" y="203"/>
                  </a:cubicBezTo>
                  <a:cubicBezTo>
                    <a:pt x="9601" y="201"/>
                    <a:pt x="9594" y="200"/>
                    <a:pt x="9588" y="200"/>
                  </a:cubicBezTo>
                  <a:cubicBezTo>
                    <a:pt x="9570" y="200"/>
                    <a:pt x="9556" y="206"/>
                    <a:pt x="9547" y="206"/>
                  </a:cubicBezTo>
                  <a:cubicBezTo>
                    <a:pt x="9543" y="206"/>
                    <a:pt x="9540" y="206"/>
                    <a:pt x="9538" y="203"/>
                  </a:cubicBezTo>
                  <a:cubicBezTo>
                    <a:pt x="9508" y="209"/>
                    <a:pt x="9520" y="209"/>
                    <a:pt x="9536" y="209"/>
                  </a:cubicBezTo>
                  <a:cubicBezTo>
                    <a:pt x="9552" y="209"/>
                    <a:pt x="9573" y="209"/>
                    <a:pt x="9561" y="215"/>
                  </a:cubicBezTo>
                  <a:lnTo>
                    <a:pt x="9538" y="215"/>
                  </a:lnTo>
                  <a:cubicBezTo>
                    <a:pt x="9526" y="219"/>
                    <a:pt x="9519" y="220"/>
                    <a:pt x="9515" y="220"/>
                  </a:cubicBezTo>
                  <a:cubicBezTo>
                    <a:pt x="9507" y="220"/>
                    <a:pt x="9510" y="215"/>
                    <a:pt x="9502" y="215"/>
                  </a:cubicBezTo>
                  <a:lnTo>
                    <a:pt x="9514" y="215"/>
                  </a:lnTo>
                  <a:cubicBezTo>
                    <a:pt x="9478" y="215"/>
                    <a:pt x="9502" y="203"/>
                    <a:pt x="9454" y="203"/>
                  </a:cubicBezTo>
                  <a:lnTo>
                    <a:pt x="9430" y="227"/>
                  </a:lnTo>
                  <a:cubicBezTo>
                    <a:pt x="9478" y="239"/>
                    <a:pt x="9430" y="263"/>
                    <a:pt x="9514" y="274"/>
                  </a:cubicBezTo>
                  <a:lnTo>
                    <a:pt x="9561" y="274"/>
                  </a:lnTo>
                  <a:cubicBezTo>
                    <a:pt x="9536" y="274"/>
                    <a:pt x="9529" y="280"/>
                    <a:pt x="9514" y="288"/>
                  </a:cubicBezTo>
                  <a:lnTo>
                    <a:pt x="9514" y="288"/>
                  </a:lnTo>
                  <a:cubicBezTo>
                    <a:pt x="9522" y="286"/>
                    <a:pt x="9530" y="286"/>
                    <a:pt x="9549" y="286"/>
                  </a:cubicBezTo>
                  <a:cubicBezTo>
                    <a:pt x="9573" y="286"/>
                    <a:pt x="9587" y="281"/>
                    <a:pt x="9589" y="281"/>
                  </a:cubicBezTo>
                  <a:lnTo>
                    <a:pt x="9589" y="281"/>
                  </a:lnTo>
                  <a:cubicBezTo>
                    <a:pt x="9590" y="281"/>
                    <a:pt x="9589" y="282"/>
                    <a:pt x="9585" y="286"/>
                  </a:cubicBezTo>
                  <a:cubicBezTo>
                    <a:pt x="9580" y="286"/>
                    <a:pt x="9576" y="286"/>
                    <a:pt x="9573" y="286"/>
                  </a:cubicBezTo>
                  <a:lnTo>
                    <a:pt x="9573" y="286"/>
                  </a:lnTo>
                  <a:cubicBezTo>
                    <a:pt x="9561" y="298"/>
                    <a:pt x="9549" y="298"/>
                    <a:pt x="9526" y="310"/>
                  </a:cubicBezTo>
                  <a:cubicBezTo>
                    <a:pt x="9514" y="310"/>
                    <a:pt x="9525" y="298"/>
                    <a:pt x="9537" y="298"/>
                  </a:cubicBezTo>
                  <a:lnTo>
                    <a:pt x="9537" y="298"/>
                  </a:lnTo>
                  <a:cubicBezTo>
                    <a:pt x="9525" y="298"/>
                    <a:pt x="9514" y="310"/>
                    <a:pt x="9490" y="310"/>
                  </a:cubicBezTo>
                  <a:cubicBezTo>
                    <a:pt x="9478" y="316"/>
                    <a:pt x="9469" y="316"/>
                    <a:pt x="9462" y="316"/>
                  </a:cubicBezTo>
                  <a:cubicBezTo>
                    <a:pt x="9454" y="316"/>
                    <a:pt x="9448" y="316"/>
                    <a:pt x="9442" y="322"/>
                  </a:cubicBezTo>
                  <a:cubicBezTo>
                    <a:pt x="9466" y="322"/>
                    <a:pt x="9526" y="322"/>
                    <a:pt x="9549" y="334"/>
                  </a:cubicBezTo>
                  <a:lnTo>
                    <a:pt x="9490" y="334"/>
                  </a:lnTo>
                  <a:cubicBezTo>
                    <a:pt x="9466" y="346"/>
                    <a:pt x="9561" y="346"/>
                    <a:pt x="9561" y="346"/>
                  </a:cubicBezTo>
                  <a:lnTo>
                    <a:pt x="9538" y="346"/>
                  </a:lnTo>
                  <a:cubicBezTo>
                    <a:pt x="9526" y="370"/>
                    <a:pt x="9526" y="382"/>
                    <a:pt x="9466" y="417"/>
                  </a:cubicBezTo>
                  <a:lnTo>
                    <a:pt x="9526" y="417"/>
                  </a:lnTo>
                  <a:lnTo>
                    <a:pt x="9490" y="429"/>
                  </a:lnTo>
                  <a:cubicBezTo>
                    <a:pt x="9454" y="453"/>
                    <a:pt x="9490" y="465"/>
                    <a:pt x="9514" y="477"/>
                  </a:cubicBezTo>
                  <a:cubicBezTo>
                    <a:pt x="9526" y="489"/>
                    <a:pt x="9478" y="489"/>
                    <a:pt x="9454" y="501"/>
                  </a:cubicBezTo>
                  <a:cubicBezTo>
                    <a:pt x="9454" y="507"/>
                    <a:pt x="9472" y="507"/>
                    <a:pt x="9491" y="507"/>
                  </a:cubicBezTo>
                  <a:cubicBezTo>
                    <a:pt x="9511" y="507"/>
                    <a:pt x="9532" y="507"/>
                    <a:pt x="9538" y="513"/>
                  </a:cubicBezTo>
                  <a:cubicBezTo>
                    <a:pt x="9514" y="524"/>
                    <a:pt x="9466" y="524"/>
                    <a:pt x="9466" y="524"/>
                  </a:cubicBezTo>
                  <a:lnTo>
                    <a:pt x="9478" y="524"/>
                  </a:lnTo>
                  <a:cubicBezTo>
                    <a:pt x="9454" y="536"/>
                    <a:pt x="9478" y="536"/>
                    <a:pt x="9466" y="548"/>
                  </a:cubicBezTo>
                  <a:cubicBezTo>
                    <a:pt x="9466" y="560"/>
                    <a:pt x="9514" y="560"/>
                    <a:pt x="9585" y="572"/>
                  </a:cubicBezTo>
                  <a:lnTo>
                    <a:pt x="9466" y="572"/>
                  </a:lnTo>
                  <a:cubicBezTo>
                    <a:pt x="9490" y="572"/>
                    <a:pt x="9502" y="584"/>
                    <a:pt x="9454" y="584"/>
                  </a:cubicBezTo>
                  <a:cubicBezTo>
                    <a:pt x="9454" y="596"/>
                    <a:pt x="9454" y="596"/>
                    <a:pt x="9490" y="596"/>
                  </a:cubicBezTo>
                  <a:lnTo>
                    <a:pt x="9514" y="596"/>
                  </a:lnTo>
                  <a:cubicBezTo>
                    <a:pt x="9502" y="596"/>
                    <a:pt x="9526" y="608"/>
                    <a:pt x="9466" y="608"/>
                  </a:cubicBezTo>
                  <a:cubicBezTo>
                    <a:pt x="9478" y="644"/>
                    <a:pt x="9466" y="667"/>
                    <a:pt x="9478" y="703"/>
                  </a:cubicBezTo>
                  <a:cubicBezTo>
                    <a:pt x="9502" y="703"/>
                    <a:pt x="9490" y="691"/>
                    <a:pt x="9502" y="691"/>
                  </a:cubicBezTo>
                  <a:cubicBezTo>
                    <a:pt x="9549" y="703"/>
                    <a:pt x="9490" y="703"/>
                    <a:pt x="9514" y="703"/>
                  </a:cubicBezTo>
                  <a:lnTo>
                    <a:pt x="9490" y="703"/>
                  </a:lnTo>
                  <a:cubicBezTo>
                    <a:pt x="9490" y="715"/>
                    <a:pt x="9538" y="715"/>
                    <a:pt x="9573" y="727"/>
                  </a:cubicBezTo>
                  <a:lnTo>
                    <a:pt x="9549" y="727"/>
                  </a:lnTo>
                  <a:cubicBezTo>
                    <a:pt x="9561" y="727"/>
                    <a:pt x="9561" y="739"/>
                    <a:pt x="9561" y="739"/>
                  </a:cubicBezTo>
                  <a:cubicBezTo>
                    <a:pt x="9538" y="739"/>
                    <a:pt x="9502" y="751"/>
                    <a:pt x="9502" y="751"/>
                  </a:cubicBezTo>
                  <a:cubicBezTo>
                    <a:pt x="9490" y="755"/>
                    <a:pt x="9483" y="756"/>
                    <a:pt x="9480" y="756"/>
                  </a:cubicBezTo>
                  <a:cubicBezTo>
                    <a:pt x="9473" y="756"/>
                    <a:pt x="9478" y="751"/>
                    <a:pt x="9478" y="751"/>
                  </a:cubicBezTo>
                  <a:cubicBezTo>
                    <a:pt x="9419" y="751"/>
                    <a:pt x="9442" y="763"/>
                    <a:pt x="9383" y="763"/>
                  </a:cubicBezTo>
                  <a:cubicBezTo>
                    <a:pt x="9387" y="767"/>
                    <a:pt x="9392" y="768"/>
                    <a:pt x="9398" y="768"/>
                  </a:cubicBezTo>
                  <a:cubicBezTo>
                    <a:pt x="9411" y="768"/>
                    <a:pt x="9426" y="763"/>
                    <a:pt x="9442" y="763"/>
                  </a:cubicBezTo>
                  <a:cubicBezTo>
                    <a:pt x="9466" y="763"/>
                    <a:pt x="9514" y="763"/>
                    <a:pt x="9478" y="775"/>
                  </a:cubicBezTo>
                  <a:lnTo>
                    <a:pt x="9538" y="775"/>
                  </a:lnTo>
                  <a:cubicBezTo>
                    <a:pt x="9490" y="775"/>
                    <a:pt x="9526" y="775"/>
                    <a:pt x="9514" y="786"/>
                  </a:cubicBezTo>
                  <a:lnTo>
                    <a:pt x="9490" y="786"/>
                  </a:lnTo>
                  <a:cubicBezTo>
                    <a:pt x="9490" y="786"/>
                    <a:pt x="9478" y="798"/>
                    <a:pt x="9466" y="798"/>
                  </a:cubicBezTo>
                  <a:lnTo>
                    <a:pt x="9430" y="798"/>
                  </a:lnTo>
                  <a:lnTo>
                    <a:pt x="9419" y="810"/>
                  </a:lnTo>
                  <a:cubicBezTo>
                    <a:pt x="9442" y="798"/>
                    <a:pt x="9466" y="798"/>
                    <a:pt x="9490" y="798"/>
                  </a:cubicBezTo>
                  <a:cubicBezTo>
                    <a:pt x="9538" y="798"/>
                    <a:pt x="9573" y="798"/>
                    <a:pt x="9573" y="810"/>
                  </a:cubicBezTo>
                  <a:cubicBezTo>
                    <a:pt x="9557" y="814"/>
                    <a:pt x="9548" y="816"/>
                    <a:pt x="9541" y="816"/>
                  </a:cubicBezTo>
                  <a:cubicBezTo>
                    <a:pt x="9527" y="816"/>
                    <a:pt x="9522" y="810"/>
                    <a:pt x="9490" y="810"/>
                  </a:cubicBezTo>
                  <a:cubicBezTo>
                    <a:pt x="9478" y="816"/>
                    <a:pt x="9508" y="816"/>
                    <a:pt x="9541" y="816"/>
                  </a:cubicBezTo>
                  <a:cubicBezTo>
                    <a:pt x="9573" y="816"/>
                    <a:pt x="9609" y="816"/>
                    <a:pt x="9609" y="822"/>
                  </a:cubicBezTo>
                  <a:cubicBezTo>
                    <a:pt x="9585" y="834"/>
                    <a:pt x="9633" y="834"/>
                    <a:pt x="9633" y="834"/>
                  </a:cubicBezTo>
                  <a:cubicBezTo>
                    <a:pt x="9609" y="834"/>
                    <a:pt x="9597" y="846"/>
                    <a:pt x="9573" y="858"/>
                  </a:cubicBezTo>
                  <a:lnTo>
                    <a:pt x="9514" y="858"/>
                  </a:lnTo>
                  <a:cubicBezTo>
                    <a:pt x="9561" y="858"/>
                    <a:pt x="9561" y="870"/>
                    <a:pt x="9573" y="870"/>
                  </a:cubicBezTo>
                  <a:lnTo>
                    <a:pt x="9609" y="870"/>
                  </a:lnTo>
                  <a:cubicBezTo>
                    <a:pt x="9621" y="870"/>
                    <a:pt x="9645" y="882"/>
                    <a:pt x="9645" y="882"/>
                  </a:cubicBezTo>
                  <a:cubicBezTo>
                    <a:pt x="9651" y="888"/>
                    <a:pt x="9660" y="888"/>
                    <a:pt x="9673" y="888"/>
                  </a:cubicBezTo>
                  <a:cubicBezTo>
                    <a:pt x="9684" y="888"/>
                    <a:pt x="9699" y="888"/>
                    <a:pt x="9718" y="891"/>
                  </a:cubicBezTo>
                  <a:lnTo>
                    <a:pt x="9718" y="891"/>
                  </a:lnTo>
                  <a:cubicBezTo>
                    <a:pt x="9724" y="890"/>
                    <a:pt x="9727" y="890"/>
                    <a:pt x="9729" y="890"/>
                  </a:cubicBezTo>
                  <a:cubicBezTo>
                    <a:pt x="9732" y="890"/>
                    <a:pt x="9729" y="891"/>
                    <a:pt x="9725" y="893"/>
                  </a:cubicBezTo>
                  <a:lnTo>
                    <a:pt x="9725" y="893"/>
                  </a:lnTo>
                  <a:cubicBezTo>
                    <a:pt x="9722" y="892"/>
                    <a:pt x="9720" y="892"/>
                    <a:pt x="9718" y="891"/>
                  </a:cubicBezTo>
                  <a:lnTo>
                    <a:pt x="9718" y="891"/>
                  </a:lnTo>
                  <a:cubicBezTo>
                    <a:pt x="9715" y="892"/>
                    <a:pt x="9710" y="893"/>
                    <a:pt x="9704" y="894"/>
                  </a:cubicBezTo>
                  <a:cubicBezTo>
                    <a:pt x="9691" y="894"/>
                    <a:pt x="9671" y="897"/>
                    <a:pt x="9653" y="902"/>
                  </a:cubicBezTo>
                  <a:lnTo>
                    <a:pt x="9653" y="902"/>
                  </a:lnTo>
                  <a:cubicBezTo>
                    <a:pt x="9678" y="899"/>
                    <a:pt x="9700" y="894"/>
                    <a:pt x="9722" y="894"/>
                  </a:cubicBezTo>
                  <a:lnTo>
                    <a:pt x="9722" y="894"/>
                  </a:lnTo>
                  <a:cubicBezTo>
                    <a:pt x="9723" y="893"/>
                    <a:pt x="9724" y="893"/>
                    <a:pt x="9725" y="893"/>
                  </a:cubicBezTo>
                  <a:lnTo>
                    <a:pt x="9725" y="893"/>
                  </a:lnTo>
                  <a:cubicBezTo>
                    <a:pt x="9726" y="893"/>
                    <a:pt x="9727" y="893"/>
                    <a:pt x="9728" y="894"/>
                  </a:cubicBezTo>
                  <a:cubicBezTo>
                    <a:pt x="9746" y="890"/>
                    <a:pt x="9757" y="889"/>
                    <a:pt x="9764" y="889"/>
                  </a:cubicBezTo>
                  <a:cubicBezTo>
                    <a:pt x="9782" y="889"/>
                    <a:pt x="9776" y="897"/>
                    <a:pt x="9776" y="905"/>
                  </a:cubicBezTo>
                  <a:cubicBezTo>
                    <a:pt x="9752" y="917"/>
                    <a:pt x="9740" y="917"/>
                    <a:pt x="9704" y="929"/>
                  </a:cubicBezTo>
                  <a:cubicBezTo>
                    <a:pt x="9704" y="929"/>
                    <a:pt x="9704" y="929"/>
                    <a:pt x="9692" y="941"/>
                  </a:cubicBezTo>
                  <a:cubicBezTo>
                    <a:pt x="9692" y="941"/>
                    <a:pt x="9716" y="941"/>
                    <a:pt x="9705" y="953"/>
                  </a:cubicBezTo>
                  <a:lnTo>
                    <a:pt x="9705" y="953"/>
                  </a:lnTo>
                  <a:cubicBezTo>
                    <a:pt x="9700" y="953"/>
                    <a:pt x="9696" y="953"/>
                    <a:pt x="9692" y="953"/>
                  </a:cubicBezTo>
                  <a:cubicBezTo>
                    <a:pt x="9678" y="957"/>
                    <a:pt x="9673" y="958"/>
                    <a:pt x="9671" y="958"/>
                  </a:cubicBezTo>
                  <a:cubicBezTo>
                    <a:pt x="9668" y="958"/>
                    <a:pt x="9689" y="950"/>
                    <a:pt x="9680" y="941"/>
                  </a:cubicBezTo>
                  <a:lnTo>
                    <a:pt x="9680" y="941"/>
                  </a:lnTo>
                  <a:cubicBezTo>
                    <a:pt x="9621" y="953"/>
                    <a:pt x="9669" y="953"/>
                    <a:pt x="9633" y="965"/>
                  </a:cubicBezTo>
                  <a:cubicBezTo>
                    <a:pt x="9601" y="965"/>
                    <a:pt x="9612" y="960"/>
                    <a:pt x="9608" y="960"/>
                  </a:cubicBezTo>
                  <a:lnTo>
                    <a:pt x="9608" y="960"/>
                  </a:lnTo>
                  <a:cubicBezTo>
                    <a:pt x="9606" y="960"/>
                    <a:pt x="9601" y="961"/>
                    <a:pt x="9585" y="965"/>
                  </a:cubicBezTo>
                  <a:cubicBezTo>
                    <a:pt x="9573" y="965"/>
                    <a:pt x="9621" y="965"/>
                    <a:pt x="9609" y="977"/>
                  </a:cubicBezTo>
                  <a:cubicBezTo>
                    <a:pt x="9585" y="977"/>
                    <a:pt x="9577" y="972"/>
                    <a:pt x="9564" y="972"/>
                  </a:cubicBezTo>
                  <a:cubicBezTo>
                    <a:pt x="9557" y="972"/>
                    <a:pt x="9549" y="973"/>
                    <a:pt x="9538" y="977"/>
                  </a:cubicBezTo>
                  <a:lnTo>
                    <a:pt x="9526" y="977"/>
                  </a:lnTo>
                  <a:cubicBezTo>
                    <a:pt x="9526" y="975"/>
                    <a:pt x="9523" y="974"/>
                    <a:pt x="9518" y="974"/>
                  </a:cubicBezTo>
                  <a:cubicBezTo>
                    <a:pt x="9499" y="974"/>
                    <a:pt x="9452" y="989"/>
                    <a:pt x="9442" y="989"/>
                  </a:cubicBezTo>
                  <a:cubicBezTo>
                    <a:pt x="9423" y="989"/>
                    <a:pt x="9467" y="989"/>
                    <a:pt x="9464" y="995"/>
                  </a:cubicBezTo>
                  <a:lnTo>
                    <a:pt x="9464" y="995"/>
                  </a:lnTo>
                  <a:cubicBezTo>
                    <a:pt x="9456" y="996"/>
                    <a:pt x="9449" y="997"/>
                    <a:pt x="9442" y="1001"/>
                  </a:cubicBezTo>
                  <a:lnTo>
                    <a:pt x="9454" y="1001"/>
                  </a:lnTo>
                  <a:cubicBezTo>
                    <a:pt x="9457" y="999"/>
                    <a:pt x="9460" y="998"/>
                    <a:pt x="9463" y="997"/>
                  </a:cubicBezTo>
                  <a:lnTo>
                    <a:pt x="9463" y="997"/>
                  </a:lnTo>
                  <a:cubicBezTo>
                    <a:pt x="9462" y="998"/>
                    <a:pt x="9459" y="999"/>
                    <a:pt x="9454" y="1001"/>
                  </a:cubicBezTo>
                  <a:lnTo>
                    <a:pt x="9609" y="1001"/>
                  </a:lnTo>
                  <a:cubicBezTo>
                    <a:pt x="9597" y="1001"/>
                    <a:pt x="9597" y="1001"/>
                    <a:pt x="9585" y="1013"/>
                  </a:cubicBezTo>
                  <a:cubicBezTo>
                    <a:pt x="9633" y="1013"/>
                    <a:pt x="9633" y="1025"/>
                    <a:pt x="9680" y="1025"/>
                  </a:cubicBezTo>
                  <a:cubicBezTo>
                    <a:pt x="9645" y="1025"/>
                    <a:pt x="9621" y="1036"/>
                    <a:pt x="9597" y="1036"/>
                  </a:cubicBezTo>
                  <a:cubicBezTo>
                    <a:pt x="9595" y="1036"/>
                    <a:pt x="9590" y="1036"/>
                    <a:pt x="9585" y="1037"/>
                  </a:cubicBezTo>
                  <a:lnTo>
                    <a:pt x="9585" y="1037"/>
                  </a:lnTo>
                  <a:cubicBezTo>
                    <a:pt x="9573" y="1042"/>
                    <a:pt x="9582" y="1042"/>
                    <a:pt x="9590" y="1042"/>
                  </a:cubicBezTo>
                  <a:cubicBezTo>
                    <a:pt x="9597" y="1042"/>
                    <a:pt x="9603" y="1042"/>
                    <a:pt x="9585" y="1048"/>
                  </a:cubicBezTo>
                  <a:cubicBezTo>
                    <a:pt x="9573" y="1054"/>
                    <a:pt x="9558" y="1054"/>
                    <a:pt x="9545" y="1054"/>
                  </a:cubicBezTo>
                  <a:cubicBezTo>
                    <a:pt x="9532" y="1054"/>
                    <a:pt x="9520" y="1054"/>
                    <a:pt x="9514" y="1060"/>
                  </a:cubicBezTo>
                  <a:cubicBezTo>
                    <a:pt x="9514" y="1060"/>
                    <a:pt x="9540" y="1055"/>
                    <a:pt x="9554" y="1055"/>
                  </a:cubicBezTo>
                  <a:cubicBezTo>
                    <a:pt x="9561" y="1055"/>
                    <a:pt x="9565" y="1056"/>
                    <a:pt x="9561" y="1060"/>
                  </a:cubicBezTo>
                  <a:lnTo>
                    <a:pt x="9549" y="1060"/>
                  </a:lnTo>
                  <a:cubicBezTo>
                    <a:pt x="9538" y="1072"/>
                    <a:pt x="9561" y="1072"/>
                    <a:pt x="9585" y="1072"/>
                  </a:cubicBezTo>
                  <a:cubicBezTo>
                    <a:pt x="9514" y="1084"/>
                    <a:pt x="9597" y="1084"/>
                    <a:pt x="9526" y="1084"/>
                  </a:cubicBezTo>
                  <a:cubicBezTo>
                    <a:pt x="9534" y="1088"/>
                    <a:pt x="9540" y="1089"/>
                    <a:pt x="9546" y="1089"/>
                  </a:cubicBezTo>
                  <a:cubicBezTo>
                    <a:pt x="9549" y="1089"/>
                    <a:pt x="9552" y="1089"/>
                    <a:pt x="9555" y="1089"/>
                  </a:cubicBezTo>
                  <a:lnTo>
                    <a:pt x="9555" y="1089"/>
                  </a:lnTo>
                  <a:lnTo>
                    <a:pt x="9526" y="1096"/>
                  </a:lnTo>
                  <a:cubicBezTo>
                    <a:pt x="9517" y="1105"/>
                    <a:pt x="9529" y="1107"/>
                    <a:pt x="9546" y="1107"/>
                  </a:cubicBezTo>
                  <a:cubicBezTo>
                    <a:pt x="9565" y="1107"/>
                    <a:pt x="9590" y="1104"/>
                    <a:pt x="9599" y="1104"/>
                  </a:cubicBezTo>
                  <a:cubicBezTo>
                    <a:pt x="9605" y="1104"/>
                    <a:pt x="9605" y="1105"/>
                    <a:pt x="9597" y="1108"/>
                  </a:cubicBezTo>
                  <a:lnTo>
                    <a:pt x="9526" y="1108"/>
                  </a:lnTo>
                  <a:cubicBezTo>
                    <a:pt x="9538" y="1108"/>
                    <a:pt x="9526" y="1120"/>
                    <a:pt x="9561" y="1120"/>
                  </a:cubicBezTo>
                  <a:cubicBezTo>
                    <a:pt x="9561" y="1120"/>
                    <a:pt x="9549" y="1120"/>
                    <a:pt x="9538" y="1132"/>
                  </a:cubicBezTo>
                  <a:lnTo>
                    <a:pt x="9609" y="1132"/>
                  </a:lnTo>
                  <a:cubicBezTo>
                    <a:pt x="9597" y="1144"/>
                    <a:pt x="9573" y="1144"/>
                    <a:pt x="9549" y="1156"/>
                  </a:cubicBezTo>
                  <a:cubicBezTo>
                    <a:pt x="9585" y="1167"/>
                    <a:pt x="9526" y="1179"/>
                    <a:pt x="9561" y="1191"/>
                  </a:cubicBezTo>
                  <a:lnTo>
                    <a:pt x="9573" y="1191"/>
                  </a:lnTo>
                  <a:cubicBezTo>
                    <a:pt x="9571" y="1194"/>
                    <a:pt x="9572" y="1195"/>
                    <a:pt x="9575" y="1195"/>
                  </a:cubicBezTo>
                  <a:cubicBezTo>
                    <a:pt x="9585" y="1195"/>
                    <a:pt x="9611" y="1188"/>
                    <a:pt x="9625" y="1188"/>
                  </a:cubicBezTo>
                  <a:cubicBezTo>
                    <a:pt x="9630" y="1188"/>
                    <a:pt x="9633" y="1189"/>
                    <a:pt x="9633" y="1191"/>
                  </a:cubicBezTo>
                  <a:cubicBezTo>
                    <a:pt x="9573" y="1191"/>
                    <a:pt x="9585" y="1203"/>
                    <a:pt x="9561" y="1215"/>
                  </a:cubicBezTo>
                  <a:cubicBezTo>
                    <a:pt x="9538" y="1227"/>
                    <a:pt x="9609" y="1227"/>
                    <a:pt x="9573" y="1251"/>
                  </a:cubicBezTo>
                  <a:lnTo>
                    <a:pt x="9538" y="1251"/>
                  </a:lnTo>
                  <a:cubicBezTo>
                    <a:pt x="9526" y="1263"/>
                    <a:pt x="9538" y="1263"/>
                    <a:pt x="9538" y="1275"/>
                  </a:cubicBezTo>
                  <a:lnTo>
                    <a:pt x="9526" y="1275"/>
                  </a:lnTo>
                  <a:cubicBezTo>
                    <a:pt x="9478" y="1298"/>
                    <a:pt x="9538" y="1298"/>
                    <a:pt x="9561" y="1310"/>
                  </a:cubicBezTo>
                  <a:cubicBezTo>
                    <a:pt x="9549" y="1310"/>
                    <a:pt x="9526" y="1322"/>
                    <a:pt x="9514" y="1322"/>
                  </a:cubicBezTo>
                  <a:cubicBezTo>
                    <a:pt x="9502" y="1322"/>
                    <a:pt x="9502" y="1334"/>
                    <a:pt x="9549" y="1334"/>
                  </a:cubicBezTo>
                  <a:cubicBezTo>
                    <a:pt x="9502" y="1358"/>
                    <a:pt x="9573" y="1346"/>
                    <a:pt x="9514" y="1358"/>
                  </a:cubicBezTo>
                  <a:lnTo>
                    <a:pt x="9502" y="1358"/>
                  </a:lnTo>
                  <a:cubicBezTo>
                    <a:pt x="9490" y="1370"/>
                    <a:pt x="9490" y="1370"/>
                    <a:pt x="9490" y="1382"/>
                  </a:cubicBezTo>
                  <a:cubicBezTo>
                    <a:pt x="9526" y="1382"/>
                    <a:pt x="9597" y="1382"/>
                    <a:pt x="9585" y="1394"/>
                  </a:cubicBezTo>
                  <a:cubicBezTo>
                    <a:pt x="9557" y="1398"/>
                    <a:pt x="9546" y="1399"/>
                    <a:pt x="9540" y="1399"/>
                  </a:cubicBezTo>
                  <a:cubicBezTo>
                    <a:pt x="9528" y="1399"/>
                    <a:pt x="9542" y="1394"/>
                    <a:pt x="9502" y="1394"/>
                  </a:cubicBezTo>
                  <a:cubicBezTo>
                    <a:pt x="9514" y="1406"/>
                    <a:pt x="9526" y="1406"/>
                    <a:pt x="9514" y="1406"/>
                  </a:cubicBezTo>
                  <a:lnTo>
                    <a:pt x="9466" y="1406"/>
                  </a:lnTo>
                  <a:cubicBezTo>
                    <a:pt x="9454" y="1417"/>
                    <a:pt x="9478" y="1417"/>
                    <a:pt x="9502" y="1417"/>
                  </a:cubicBezTo>
                  <a:lnTo>
                    <a:pt x="9538" y="1417"/>
                  </a:lnTo>
                  <a:cubicBezTo>
                    <a:pt x="9549" y="1417"/>
                    <a:pt x="9561" y="1406"/>
                    <a:pt x="9561" y="1406"/>
                  </a:cubicBezTo>
                  <a:cubicBezTo>
                    <a:pt x="9609" y="1406"/>
                    <a:pt x="9561" y="1417"/>
                    <a:pt x="9585" y="1429"/>
                  </a:cubicBezTo>
                  <a:cubicBezTo>
                    <a:pt x="9585" y="1429"/>
                    <a:pt x="9597" y="1417"/>
                    <a:pt x="9633" y="1417"/>
                  </a:cubicBezTo>
                  <a:cubicBezTo>
                    <a:pt x="9629" y="1421"/>
                    <a:pt x="9634" y="1423"/>
                    <a:pt x="9644" y="1423"/>
                  </a:cubicBezTo>
                  <a:cubicBezTo>
                    <a:pt x="9665" y="1423"/>
                    <a:pt x="9704" y="1417"/>
                    <a:pt x="9728" y="1417"/>
                  </a:cubicBezTo>
                  <a:cubicBezTo>
                    <a:pt x="9710" y="1429"/>
                    <a:pt x="9692" y="1432"/>
                    <a:pt x="9673" y="1432"/>
                  </a:cubicBezTo>
                  <a:cubicBezTo>
                    <a:pt x="9654" y="1432"/>
                    <a:pt x="9633" y="1429"/>
                    <a:pt x="9609" y="1429"/>
                  </a:cubicBezTo>
                  <a:cubicBezTo>
                    <a:pt x="9585" y="1429"/>
                    <a:pt x="9549" y="1441"/>
                    <a:pt x="9526" y="1441"/>
                  </a:cubicBezTo>
                  <a:cubicBezTo>
                    <a:pt x="9526" y="1441"/>
                    <a:pt x="9526" y="1441"/>
                    <a:pt x="9526" y="1453"/>
                  </a:cubicBezTo>
                  <a:lnTo>
                    <a:pt x="9573" y="1453"/>
                  </a:lnTo>
                  <a:lnTo>
                    <a:pt x="9561" y="1465"/>
                  </a:lnTo>
                  <a:lnTo>
                    <a:pt x="9573" y="1465"/>
                  </a:lnTo>
                  <a:cubicBezTo>
                    <a:pt x="9585" y="1525"/>
                    <a:pt x="9526" y="1548"/>
                    <a:pt x="9573" y="1596"/>
                  </a:cubicBezTo>
                  <a:lnTo>
                    <a:pt x="9538" y="1644"/>
                  </a:lnTo>
                  <a:cubicBezTo>
                    <a:pt x="9549" y="1679"/>
                    <a:pt x="9538" y="1679"/>
                    <a:pt x="9549" y="1703"/>
                  </a:cubicBezTo>
                  <a:cubicBezTo>
                    <a:pt x="9549" y="1686"/>
                    <a:pt x="9555" y="1670"/>
                    <a:pt x="9563" y="1670"/>
                  </a:cubicBezTo>
                  <a:cubicBezTo>
                    <a:pt x="9566" y="1670"/>
                    <a:pt x="9570" y="1672"/>
                    <a:pt x="9573" y="1679"/>
                  </a:cubicBezTo>
                  <a:cubicBezTo>
                    <a:pt x="9573" y="1664"/>
                    <a:pt x="9578" y="1660"/>
                    <a:pt x="9583" y="1660"/>
                  </a:cubicBezTo>
                  <a:cubicBezTo>
                    <a:pt x="9584" y="1660"/>
                    <a:pt x="9585" y="1660"/>
                    <a:pt x="9586" y="1660"/>
                  </a:cubicBezTo>
                  <a:lnTo>
                    <a:pt x="9586" y="1660"/>
                  </a:lnTo>
                  <a:cubicBezTo>
                    <a:pt x="9579" y="1651"/>
                    <a:pt x="9573" y="1632"/>
                    <a:pt x="9573" y="1608"/>
                  </a:cubicBezTo>
                  <a:cubicBezTo>
                    <a:pt x="9582" y="1600"/>
                    <a:pt x="9584" y="1591"/>
                    <a:pt x="9593" y="1591"/>
                  </a:cubicBezTo>
                  <a:cubicBezTo>
                    <a:pt x="9597" y="1591"/>
                    <a:pt x="9602" y="1593"/>
                    <a:pt x="9609" y="1596"/>
                  </a:cubicBezTo>
                  <a:lnTo>
                    <a:pt x="9585" y="1572"/>
                  </a:lnTo>
                  <a:cubicBezTo>
                    <a:pt x="9588" y="1561"/>
                    <a:pt x="9591" y="1557"/>
                    <a:pt x="9595" y="1557"/>
                  </a:cubicBezTo>
                  <a:cubicBezTo>
                    <a:pt x="9606" y="1557"/>
                    <a:pt x="9620" y="1589"/>
                    <a:pt x="9635" y="1589"/>
                  </a:cubicBezTo>
                  <a:cubicBezTo>
                    <a:pt x="9639" y="1589"/>
                    <a:pt x="9642" y="1587"/>
                    <a:pt x="9645" y="1584"/>
                  </a:cubicBezTo>
                  <a:lnTo>
                    <a:pt x="9645" y="1584"/>
                  </a:lnTo>
                  <a:cubicBezTo>
                    <a:pt x="9633" y="1608"/>
                    <a:pt x="9633" y="1608"/>
                    <a:pt x="9621" y="1644"/>
                  </a:cubicBezTo>
                  <a:cubicBezTo>
                    <a:pt x="9633" y="1620"/>
                    <a:pt x="9645" y="1596"/>
                    <a:pt x="9669" y="1572"/>
                  </a:cubicBezTo>
                  <a:cubicBezTo>
                    <a:pt x="9669" y="1560"/>
                    <a:pt x="9669" y="1560"/>
                    <a:pt x="9669" y="1548"/>
                  </a:cubicBezTo>
                  <a:cubicBezTo>
                    <a:pt x="9669" y="1548"/>
                    <a:pt x="9669" y="1548"/>
                    <a:pt x="9669" y="1537"/>
                  </a:cubicBezTo>
                  <a:cubicBezTo>
                    <a:pt x="9680" y="1525"/>
                    <a:pt x="9680" y="1525"/>
                    <a:pt x="9692" y="1525"/>
                  </a:cubicBezTo>
                  <a:cubicBezTo>
                    <a:pt x="9692" y="1537"/>
                    <a:pt x="9680" y="1537"/>
                    <a:pt x="9669" y="1537"/>
                  </a:cubicBezTo>
                  <a:lnTo>
                    <a:pt x="9728" y="1537"/>
                  </a:lnTo>
                  <a:cubicBezTo>
                    <a:pt x="9716" y="1537"/>
                    <a:pt x="9704" y="1537"/>
                    <a:pt x="9704" y="1548"/>
                  </a:cubicBezTo>
                  <a:lnTo>
                    <a:pt x="9716" y="1548"/>
                  </a:lnTo>
                  <a:cubicBezTo>
                    <a:pt x="9716" y="1548"/>
                    <a:pt x="9704" y="1548"/>
                    <a:pt x="9680" y="1560"/>
                  </a:cubicBezTo>
                  <a:lnTo>
                    <a:pt x="9716" y="1560"/>
                  </a:lnTo>
                  <a:cubicBezTo>
                    <a:pt x="9716" y="1560"/>
                    <a:pt x="9716" y="1572"/>
                    <a:pt x="9716" y="1572"/>
                  </a:cubicBezTo>
                  <a:cubicBezTo>
                    <a:pt x="9714" y="1567"/>
                    <a:pt x="9711" y="1565"/>
                    <a:pt x="9709" y="1565"/>
                  </a:cubicBezTo>
                  <a:cubicBezTo>
                    <a:pt x="9701" y="1565"/>
                    <a:pt x="9693" y="1579"/>
                    <a:pt x="9682" y="1579"/>
                  </a:cubicBezTo>
                  <a:cubicBezTo>
                    <a:pt x="9678" y="1579"/>
                    <a:pt x="9674" y="1577"/>
                    <a:pt x="9669" y="1572"/>
                  </a:cubicBezTo>
                  <a:lnTo>
                    <a:pt x="9669" y="1572"/>
                  </a:lnTo>
                  <a:lnTo>
                    <a:pt x="9692" y="1620"/>
                  </a:lnTo>
                  <a:cubicBezTo>
                    <a:pt x="9692" y="1596"/>
                    <a:pt x="9716" y="1620"/>
                    <a:pt x="9704" y="1584"/>
                  </a:cubicBezTo>
                  <a:lnTo>
                    <a:pt x="9704" y="1584"/>
                  </a:lnTo>
                  <a:cubicBezTo>
                    <a:pt x="9728" y="1608"/>
                    <a:pt x="9692" y="1632"/>
                    <a:pt x="9692" y="1656"/>
                  </a:cubicBezTo>
                  <a:cubicBezTo>
                    <a:pt x="9697" y="1659"/>
                    <a:pt x="9701" y="1660"/>
                    <a:pt x="9704" y="1660"/>
                  </a:cubicBezTo>
                  <a:cubicBezTo>
                    <a:pt x="9720" y="1660"/>
                    <a:pt x="9721" y="1629"/>
                    <a:pt x="9728" y="1629"/>
                  </a:cubicBezTo>
                  <a:cubicBezTo>
                    <a:pt x="9731" y="1629"/>
                    <a:pt x="9735" y="1633"/>
                    <a:pt x="9740" y="1644"/>
                  </a:cubicBezTo>
                  <a:lnTo>
                    <a:pt x="9740" y="1679"/>
                  </a:lnTo>
                  <a:cubicBezTo>
                    <a:pt x="9744" y="1679"/>
                    <a:pt x="9748" y="1678"/>
                    <a:pt x="9752" y="1677"/>
                  </a:cubicBezTo>
                  <a:lnTo>
                    <a:pt x="9752" y="1677"/>
                  </a:lnTo>
                  <a:cubicBezTo>
                    <a:pt x="9752" y="1677"/>
                    <a:pt x="9752" y="1678"/>
                    <a:pt x="9752" y="1679"/>
                  </a:cubicBezTo>
                  <a:cubicBezTo>
                    <a:pt x="9758" y="1679"/>
                    <a:pt x="9761" y="1676"/>
                    <a:pt x="9762" y="1675"/>
                  </a:cubicBezTo>
                  <a:lnTo>
                    <a:pt x="9762" y="1675"/>
                  </a:lnTo>
                  <a:cubicBezTo>
                    <a:pt x="9763" y="1676"/>
                    <a:pt x="9764" y="1677"/>
                    <a:pt x="9764" y="1679"/>
                  </a:cubicBezTo>
                  <a:cubicBezTo>
                    <a:pt x="9764" y="1675"/>
                    <a:pt x="9764" y="1674"/>
                    <a:pt x="9763" y="1674"/>
                  </a:cubicBezTo>
                  <a:cubicBezTo>
                    <a:pt x="9763" y="1674"/>
                    <a:pt x="9763" y="1674"/>
                    <a:pt x="9762" y="1675"/>
                  </a:cubicBezTo>
                  <a:lnTo>
                    <a:pt x="9762" y="1675"/>
                  </a:lnTo>
                  <a:cubicBezTo>
                    <a:pt x="9762" y="1674"/>
                    <a:pt x="9761" y="1674"/>
                    <a:pt x="9760" y="1674"/>
                  </a:cubicBezTo>
                  <a:cubicBezTo>
                    <a:pt x="9758" y="1674"/>
                    <a:pt x="9755" y="1675"/>
                    <a:pt x="9752" y="1677"/>
                  </a:cubicBezTo>
                  <a:lnTo>
                    <a:pt x="9752" y="1677"/>
                  </a:lnTo>
                  <a:cubicBezTo>
                    <a:pt x="9753" y="1620"/>
                    <a:pt x="9776" y="1619"/>
                    <a:pt x="9788" y="1584"/>
                  </a:cubicBezTo>
                  <a:cubicBezTo>
                    <a:pt x="9811" y="1584"/>
                    <a:pt x="9847" y="1572"/>
                    <a:pt x="9895" y="1572"/>
                  </a:cubicBezTo>
                  <a:lnTo>
                    <a:pt x="9871" y="1572"/>
                  </a:lnTo>
                  <a:cubicBezTo>
                    <a:pt x="9954" y="1548"/>
                    <a:pt x="9966" y="1525"/>
                    <a:pt x="9990" y="1501"/>
                  </a:cubicBezTo>
                  <a:cubicBezTo>
                    <a:pt x="9930" y="1501"/>
                    <a:pt x="10014" y="1489"/>
                    <a:pt x="9978" y="1477"/>
                  </a:cubicBezTo>
                  <a:cubicBezTo>
                    <a:pt x="9907" y="1477"/>
                    <a:pt x="9954" y="1477"/>
                    <a:pt x="9942" y="1465"/>
                  </a:cubicBezTo>
                  <a:lnTo>
                    <a:pt x="9942" y="1465"/>
                  </a:lnTo>
                  <a:cubicBezTo>
                    <a:pt x="9946" y="1469"/>
                    <a:pt x="9952" y="1470"/>
                    <a:pt x="9960" y="1470"/>
                  </a:cubicBezTo>
                  <a:cubicBezTo>
                    <a:pt x="9978" y="1470"/>
                    <a:pt x="10002" y="1462"/>
                    <a:pt x="10002" y="1453"/>
                  </a:cubicBezTo>
                  <a:lnTo>
                    <a:pt x="9978" y="1453"/>
                  </a:lnTo>
                  <a:cubicBezTo>
                    <a:pt x="10002" y="1453"/>
                    <a:pt x="10050" y="1429"/>
                    <a:pt x="10002" y="1429"/>
                  </a:cubicBezTo>
                  <a:cubicBezTo>
                    <a:pt x="10010" y="1425"/>
                    <a:pt x="10015" y="1424"/>
                    <a:pt x="10019" y="1424"/>
                  </a:cubicBezTo>
                  <a:cubicBezTo>
                    <a:pt x="10027" y="1424"/>
                    <a:pt x="10030" y="1429"/>
                    <a:pt x="10038" y="1429"/>
                  </a:cubicBezTo>
                  <a:cubicBezTo>
                    <a:pt x="10055" y="1423"/>
                    <a:pt x="10050" y="1423"/>
                    <a:pt x="10042" y="1423"/>
                  </a:cubicBezTo>
                  <a:cubicBezTo>
                    <a:pt x="10035" y="1423"/>
                    <a:pt x="10026" y="1423"/>
                    <a:pt x="10038" y="1417"/>
                  </a:cubicBezTo>
                  <a:lnTo>
                    <a:pt x="10050" y="1417"/>
                  </a:lnTo>
                  <a:cubicBezTo>
                    <a:pt x="10038" y="1417"/>
                    <a:pt x="10061" y="1406"/>
                    <a:pt x="10073" y="1394"/>
                  </a:cubicBezTo>
                  <a:lnTo>
                    <a:pt x="10073" y="1394"/>
                  </a:lnTo>
                  <a:cubicBezTo>
                    <a:pt x="10052" y="1397"/>
                    <a:pt x="10041" y="1399"/>
                    <a:pt x="10034" y="1399"/>
                  </a:cubicBezTo>
                  <a:cubicBezTo>
                    <a:pt x="10018" y="1399"/>
                    <a:pt x="10031" y="1390"/>
                    <a:pt x="10014" y="1382"/>
                  </a:cubicBezTo>
                  <a:cubicBezTo>
                    <a:pt x="10038" y="1382"/>
                    <a:pt x="10038" y="1382"/>
                    <a:pt x="10050" y="1370"/>
                  </a:cubicBezTo>
                  <a:lnTo>
                    <a:pt x="10002" y="1370"/>
                  </a:lnTo>
                  <a:cubicBezTo>
                    <a:pt x="9954" y="1370"/>
                    <a:pt x="10038" y="1370"/>
                    <a:pt x="10014" y="1358"/>
                  </a:cubicBezTo>
                  <a:lnTo>
                    <a:pt x="10002" y="1358"/>
                  </a:lnTo>
                  <a:cubicBezTo>
                    <a:pt x="9978" y="1358"/>
                    <a:pt x="10014" y="1346"/>
                    <a:pt x="10050" y="1334"/>
                  </a:cubicBezTo>
                  <a:cubicBezTo>
                    <a:pt x="9919" y="1310"/>
                    <a:pt x="10121" y="1251"/>
                    <a:pt x="10073" y="1215"/>
                  </a:cubicBezTo>
                  <a:lnTo>
                    <a:pt x="10014" y="1215"/>
                  </a:lnTo>
                  <a:cubicBezTo>
                    <a:pt x="10002" y="1215"/>
                    <a:pt x="10002" y="1215"/>
                    <a:pt x="9990" y="1227"/>
                  </a:cubicBezTo>
                  <a:lnTo>
                    <a:pt x="9978" y="1227"/>
                  </a:lnTo>
                  <a:cubicBezTo>
                    <a:pt x="9978" y="1221"/>
                    <a:pt x="9972" y="1221"/>
                    <a:pt x="9968" y="1221"/>
                  </a:cubicBezTo>
                  <a:cubicBezTo>
                    <a:pt x="9963" y="1221"/>
                    <a:pt x="9960" y="1221"/>
                    <a:pt x="9966" y="1215"/>
                  </a:cubicBezTo>
                  <a:lnTo>
                    <a:pt x="9978" y="1215"/>
                  </a:lnTo>
                  <a:lnTo>
                    <a:pt x="10002" y="1191"/>
                  </a:lnTo>
                  <a:cubicBezTo>
                    <a:pt x="9942" y="1191"/>
                    <a:pt x="10002" y="1179"/>
                    <a:pt x="10014" y="1179"/>
                  </a:cubicBezTo>
                  <a:cubicBezTo>
                    <a:pt x="10026" y="1175"/>
                    <a:pt x="10031" y="1174"/>
                    <a:pt x="10035" y="1174"/>
                  </a:cubicBezTo>
                  <a:cubicBezTo>
                    <a:pt x="10041" y="1174"/>
                    <a:pt x="10041" y="1178"/>
                    <a:pt x="10062" y="1179"/>
                  </a:cubicBezTo>
                  <a:lnTo>
                    <a:pt x="10062" y="1179"/>
                  </a:lnTo>
                  <a:lnTo>
                    <a:pt x="10073" y="1167"/>
                  </a:lnTo>
                  <a:lnTo>
                    <a:pt x="10061" y="1167"/>
                  </a:lnTo>
                  <a:cubicBezTo>
                    <a:pt x="10097" y="1156"/>
                    <a:pt x="10073" y="1156"/>
                    <a:pt x="10109" y="1156"/>
                  </a:cubicBezTo>
                  <a:cubicBezTo>
                    <a:pt x="10133" y="1132"/>
                    <a:pt x="10050" y="1144"/>
                    <a:pt x="10109" y="1120"/>
                  </a:cubicBezTo>
                  <a:lnTo>
                    <a:pt x="10050" y="1120"/>
                  </a:lnTo>
                  <a:cubicBezTo>
                    <a:pt x="10061" y="1108"/>
                    <a:pt x="10073" y="1108"/>
                    <a:pt x="10085" y="1108"/>
                  </a:cubicBezTo>
                  <a:lnTo>
                    <a:pt x="10061" y="1108"/>
                  </a:lnTo>
                  <a:cubicBezTo>
                    <a:pt x="10133" y="1096"/>
                    <a:pt x="10085" y="1096"/>
                    <a:pt x="10109" y="1072"/>
                  </a:cubicBezTo>
                  <a:lnTo>
                    <a:pt x="10121" y="1072"/>
                  </a:lnTo>
                  <a:cubicBezTo>
                    <a:pt x="10109" y="1072"/>
                    <a:pt x="10087" y="1072"/>
                    <a:pt x="10096" y="1061"/>
                  </a:cubicBezTo>
                  <a:lnTo>
                    <a:pt x="10096" y="1061"/>
                  </a:lnTo>
                  <a:cubicBezTo>
                    <a:pt x="10087" y="1063"/>
                    <a:pt x="10078" y="1064"/>
                    <a:pt x="10073" y="1064"/>
                  </a:cubicBezTo>
                  <a:cubicBezTo>
                    <a:pt x="10069" y="1064"/>
                    <a:pt x="10068" y="1063"/>
                    <a:pt x="10073" y="1060"/>
                  </a:cubicBezTo>
                  <a:cubicBezTo>
                    <a:pt x="10038" y="1060"/>
                    <a:pt x="10014" y="1072"/>
                    <a:pt x="9978" y="1072"/>
                  </a:cubicBezTo>
                  <a:cubicBezTo>
                    <a:pt x="10014" y="1072"/>
                    <a:pt x="10014" y="1060"/>
                    <a:pt x="9990" y="1060"/>
                  </a:cubicBezTo>
                  <a:lnTo>
                    <a:pt x="10002" y="1060"/>
                  </a:lnTo>
                  <a:lnTo>
                    <a:pt x="9978" y="1048"/>
                  </a:lnTo>
                  <a:lnTo>
                    <a:pt x="10050" y="1048"/>
                  </a:lnTo>
                  <a:cubicBezTo>
                    <a:pt x="10002" y="1048"/>
                    <a:pt x="10038" y="1036"/>
                    <a:pt x="10050" y="1025"/>
                  </a:cubicBezTo>
                  <a:lnTo>
                    <a:pt x="10073" y="1025"/>
                  </a:lnTo>
                  <a:cubicBezTo>
                    <a:pt x="10038" y="1025"/>
                    <a:pt x="10038" y="1013"/>
                    <a:pt x="10050" y="1001"/>
                  </a:cubicBezTo>
                  <a:lnTo>
                    <a:pt x="10073" y="1001"/>
                  </a:lnTo>
                  <a:cubicBezTo>
                    <a:pt x="10050" y="1001"/>
                    <a:pt x="10085" y="989"/>
                    <a:pt x="10109" y="989"/>
                  </a:cubicBezTo>
                  <a:cubicBezTo>
                    <a:pt x="10061" y="977"/>
                    <a:pt x="10192" y="953"/>
                    <a:pt x="10121" y="953"/>
                  </a:cubicBezTo>
                  <a:lnTo>
                    <a:pt x="10145" y="941"/>
                  </a:lnTo>
                  <a:cubicBezTo>
                    <a:pt x="10085" y="941"/>
                    <a:pt x="10169" y="917"/>
                    <a:pt x="10073" y="917"/>
                  </a:cubicBezTo>
                  <a:cubicBezTo>
                    <a:pt x="10120" y="904"/>
                    <a:pt x="10116" y="900"/>
                    <a:pt x="10099" y="900"/>
                  </a:cubicBezTo>
                  <a:cubicBezTo>
                    <a:pt x="10085" y="900"/>
                    <a:pt x="10064" y="902"/>
                    <a:pt x="10054" y="902"/>
                  </a:cubicBezTo>
                  <a:cubicBezTo>
                    <a:pt x="10044" y="902"/>
                    <a:pt x="10045" y="901"/>
                    <a:pt x="10073" y="894"/>
                  </a:cubicBezTo>
                  <a:lnTo>
                    <a:pt x="10061" y="894"/>
                  </a:lnTo>
                  <a:cubicBezTo>
                    <a:pt x="10073" y="846"/>
                    <a:pt x="10121" y="786"/>
                    <a:pt x="10061" y="739"/>
                  </a:cubicBezTo>
                  <a:lnTo>
                    <a:pt x="10085" y="739"/>
                  </a:lnTo>
                  <a:cubicBezTo>
                    <a:pt x="10097" y="715"/>
                    <a:pt x="10097" y="679"/>
                    <a:pt x="10085" y="655"/>
                  </a:cubicBezTo>
                  <a:cubicBezTo>
                    <a:pt x="10089" y="655"/>
                    <a:pt x="10093" y="655"/>
                    <a:pt x="10097" y="655"/>
                  </a:cubicBezTo>
                  <a:cubicBezTo>
                    <a:pt x="10192" y="655"/>
                    <a:pt x="10184" y="799"/>
                    <a:pt x="10288" y="822"/>
                  </a:cubicBezTo>
                  <a:cubicBezTo>
                    <a:pt x="10300" y="798"/>
                    <a:pt x="10300" y="786"/>
                    <a:pt x="10311" y="763"/>
                  </a:cubicBezTo>
                  <a:cubicBezTo>
                    <a:pt x="10323" y="751"/>
                    <a:pt x="10323" y="751"/>
                    <a:pt x="10323" y="739"/>
                  </a:cubicBezTo>
                  <a:lnTo>
                    <a:pt x="10323" y="739"/>
                  </a:lnTo>
                  <a:cubicBezTo>
                    <a:pt x="10311" y="751"/>
                    <a:pt x="10300" y="751"/>
                    <a:pt x="10300" y="751"/>
                  </a:cubicBezTo>
                  <a:cubicBezTo>
                    <a:pt x="10309" y="741"/>
                    <a:pt x="10326" y="708"/>
                    <a:pt x="10339" y="708"/>
                  </a:cubicBezTo>
                  <a:cubicBezTo>
                    <a:pt x="10342" y="708"/>
                    <a:pt x="10345" y="710"/>
                    <a:pt x="10347" y="715"/>
                  </a:cubicBezTo>
                  <a:cubicBezTo>
                    <a:pt x="10335" y="727"/>
                    <a:pt x="10335" y="727"/>
                    <a:pt x="10335" y="727"/>
                  </a:cubicBezTo>
                  <a:cubicBezTo>
                    <a:pt x="10338" y="729"/>
                    <a:pt x="10340" y="730"/>
                    <a:pt x="10341" y="730"/>
                  </a:cubicBezTo>
                  <a:cubicBezTo>
                    <a:pt x="10346" y="730"/>
                    <a:pt x="10348" y="723"/>
                    <a:pt x="10353" y="723"/>
                  </a:cubicBezTo>
                  <a:cubicBezTo>
                    <a:pt x="10355" y="723"/>
                    <a:pt x="10357" y="724"/>
                    <a:pt x="10359" y="727"/>
                  </a:cubicBezTo>
                  <a:cubicBezTo>
                    <a:pt x="10359" y="739"/>
                    <a:pt x="10359" y="727"/>
                    <a:pt x="10359" y="751"/>
                  </a:cubicBezTo>
                  <a:lnTo>
                    <a:pt x="10371" y="786"/>
                  </a:lnTo>
                  <a:cubicBezTo>
                    <a:pt x="10384" y="773"/>
                    <a:pt x="10393" y="768"/>
                    <a:pt x="10398" y="768"/>
                  </a:cubicBezTo>
                  <a:cubicBezTo>
                    <a:pt x="10413" y="768"/>
                    <a:pt x="10407" y="802"/>
                    <a:pt x="10407" y="810"/>
                  </a:cubicBezTo>
                  <a:cubicBezTo>
                    <a:pt x="10395" y="828"/>
                    <a:pt x="10389" y="828"/>
                    <a:pt x="10383" y="828"/>
                  </a:cubicBezTo>
                  <a:cubicBezTo>
                    <a:pt x="10377" y="828"/>
                    <a:pt x="10371" y="828"/>
                    <a:pt x="10359" y="846"/>
                  </a:cubicBezTo>
                  <a:lnTo>
                    <a:pt x="10359" y="882"/>
                  </a:lnTo>
                  <a:lnTo>
                    <a:pt x="10371" y="846"/>
                  </a:lnTo>
                  <a:lnTo>
                    <a:pt x="10383" y="870"/>
                  </a:lnTo>
                  <a:cubicBezTo>
                    <a:pt x="10383" y="861"/>
                    <a:pt x="10389" y="853"/>
                    <a:pt x="10392" y="853"/>
                  </a:cubicBezTo>
                  <a:cubicBezTo>
                    <a:pt x="10394" y="853"/>
                    <a:pt x="10395" y="854"/>
                    <a:pt x="10395" y="858"/>
                  </a:cubicBezTo>
                  <a:cubicBezTo>
                    <a:pt x="10395" y="870"/>
                    <a:pt x="10395" y="870"/>
                    <a:pt x="10383" y="882"/>
                  </a:cubicBezTo>
                  <a:lnTo>
                    <a:pt x="10383" y="882"/>
                  </a:lnTo>
                  <a:lnTo>
                    <a:pt x="10407" y="858"/>
                  </a:lnTo>
                  <a:lnTo>
                    <a:pt x="10407" y="858"/>
                  </a:lnTo>
                  <a:cubicBezTo>
                    <a:pt x="10383" y="894"/>
                    <a:pt x="10407" y="882"/>
                    <a:pt x="10395" y="917"/>
                  </a:cubicBezTo>
                  <a:cubicBezTo>
                    <a:pt x="10400" y="925"/>
                    <a:pt x="10407" y="928"/>
                    <a:pt x="10414" y="928"/>
                  </a:cubicBezTo>
                  <a:cubicBezTo>
                    <a:pt x="10426" y="928"/>
                    <a:pt x="10440" y="920"/>
                    <a:pt x="10450" y="920"/>
                  </a:cubicBezTo>
                  <a:cubicBezTo>
                    <a:pt x="10460" y="920"/>
                    <a:pt x="10466" y="927"/>
                    <a:pt x="10466" y="953"/>
                  </a:cubicBezTo>
                  <a:cubicBezTo>
                    <a:pt x="10466" y="933"/>
                    <a:pt x="10493" y="903"/>
                    <a:pt x="10508" y="903"/>
                  </a:cubicBezTo>
                  <a:cubicBezTo>
                    <a:pt x="10510" y="903"/>
                    <a:pt x="10512" y="904"/>
                    <a:pt x="10514" y="905"/>
                  </a:cubicBezTo>
                  <a:cubicBezTo>
                    <a:pt x="10514" y="917"/>
                    <a:pt x="10514" y="929"/>
                    <a:pt x="10502" y="941"/>
                  </a:cubicBezTo>
                  <a:lnTo>
                    <a:pt x="10526" y="929"/>
                  </a:lnTo>
                  <a:lnTo>
                    <a:pt x="10526" y="929"/>
                  </a:lnTo>
                  <a:cubicBezTo>
                    <a:pt x="10502" y="1001"/>
                    <a:pt x="10538" y="965"/>
                    <a:pt x="10550" y="1001"/>
                  </a:cubicBezTo>
                  <a:lnTo>
                    <a:pt x="10550" y="1013"/>
                  </a:lnTo>
                  <a:cubicBezTo>
                    <a:pt x="10558" y="1004"/>
                    <a:pt x="10566" y="996"/>
                    <a:pt x="10575" y="996"/>
                  </a:cubicBezTo>
                  <a:cubicBezTo>
                    <a:pt x="10578" y="996"/>
                    <a:pt x="10582" y="997"/>
                    <a:pt x="10585" y="1001"/>
                  </a:cubicBezTo>
                  <a:lnTo>
                    <a:pt x="10573" y="1036"/>
                  </a:lnTo>
                  <a:cubicBezTo>
                    <a:pt x="10573" y="1039"/>
                    <a:pt x="10574" y="1040"/>
                    <a:pt x="10575" y="1040"/>
                  </a:cubicBezTo>
                  <a:cubicBezTo>
                    <a:pt x="10582" y="1040"/>
                    <a:pt x="10608" y="993"/>
                    <a:pt x="10618" y="993"/>
                  </a:cubicBezTo>
                  <a:cubicBezTo>
                    <a:pt x="10620" y="993"/>
                    <a:pt x="10621" y="995"/>
                    <a:pt x="10621" y="1001"/>
                  </a:cubicBezTo>
                  <a:cubicBezTo>
                    <a:pt x="10645" y="965"/>
                    <a:pt x="10645" y="941"/>
                    <a:pt x="10657" y="906"/>
                  </a:cubicBezTo>
                  <a:lnTo>
                    <a:pt x="10657" y="906"/>
                  </a:lnTo>
                  <a:cubicBezTo>
                    <a:pt x="10649" y="929"/>
                    <a:pt x="10651" y="942"/>
                    <a:pt x="10657" y="942"/>
                  </a:cubicBezTo>
                  <a:cubicBezTo>
                    <a:pt x="10660" y="942"/>
                    <a:pt x="10664" y="938"/>
                    <a:pt x="10669" y="929"/>
                  </a:cubicBezTo>
                  <a:cubicBezTo>
                    <a:pt x="10676" y="926"/>
                    <a:pt x="10680" y="924"/>
                    <a:pt x="10681" y="924"/>
                  </a:cubicBezTo>
                  <a:lnTo>
                    <a:pt x="10681" y="924"/>
                  </a:lnTo>
                  <a:cubicBezTo>
                    <a:pt x="10686" y="924"/>
                    <a:pt x="10677" y="933"/>
                    <a:pt x="10669" y="941"/>
                  </a:cubicBezTo>
                  <a:lnTo>
                    <a:pt x="10692" y="929"/>
                  </a:lnTo>
                  <a:lnTo>
                    <a:pt x="10692" y="929"/>
                  </a:lnTo>
                  <a:cubicBezTo>
                    <a:pt x="10703" y="929"/>
                    <a:pt x="10684" y="969"/>
                    <a:pt x="10663" y="985"/>
                  </a:cubicBezTo>
                  <a:lnTo>
                    <a:pt x="10663" y="985"/>
                  </a:lnTo>
                  <a:cubicBezTo>
                    <a:pt x="10671" y="980"/>
                    <a:pt x="10677" y="979"/>
                    <a:pt x="10681" y="979"/>
                  </a:cubicBezTo>
                  <a:cubicBezTo>
                    <a:pt x="10694" y="979"/>
                    <a:pt x="10696" y="993"/>
                    <a:pt x="10704" y="1001"/>
                  </a:cubicBezTo>
                  <a:lnTo>
                    <a:pt x="10681" y="1025"/>
                  </a:lnTo>
                  <a:lnTo>
                    <a:pt x="10704" y="1036"/>
                  </a:lnTo>
                  <a:cubicBezTo>
                    <a:pt x="10716" y="1025"/>
                    <a:pt x="10725" y="1019"/>
                    <a:pt x="10733" y="1019"/>
                  </a:cubicBezTo>
                  <a:cubicBezTo>
                    <a:pt x="10740" y="1019"/>
                    <a:pt x="10746" y="1025"/>
                    <a:pt x="10752" y="1036"/>
                  </a:cubicBezTo>
                  <a:lnTo>
                    <a:pt x="10736" y="1058"/>
                  </a:lnTo>
                  <a:lnTo>
                    <a:pt x="10736" y="1058"/>
                  </a:lnTo>
                  <a:cubicBezTo>
                    <a:pt x="10737" y="1058"/>
                    <a:pt x="10739" y="1058"/>
                    <a:pt x="10740" y="1058"/>
                  </a:cubicBezTo>
                  <a:cubicBezTo>
                    <a:pt x="10761" y="1058"/>
                    <a:pt x="10750" y="1087"/>
                    <a:pt x="10740" y="1108"/>
                  </a:cubicBezTo>
                  <a:cubicBezTo>
                    <a:pt x="10746" y="1104"/>
                    <a:pt x="10750" y="1102"/>
                    <a:pt x="10753" y="1102"/>
                  </a:cubicBezTo>
                  <a:cubicBezTo>
                    <a:pt x="10775" y="1102"/>
                    <a:pt x="10766" y="1170"/>
                    <a:pt x="10788" y="1170"/>
                  </a:cubicBezTo>
                  <a:cubicBezTo>
                    <a:pt x="10794" y="1170"/>
                    <a:pt x="10801" y="1166"/>
                    <a:pt x="10812" y="1156"/>
                  </a:cubicBezTo>
                  <a:lnTo>
                    <a:pt x="10812" y="1156"/>
                  </a:lnTo>
                  <a:lnTo>
                    <a:pt x="10800" y="1179"/>
                  </a:lnTo>
                  <a:cubicBezTo>
                    <a:pt x="10810" y="1173"/>
                    <a:pt x="10818" y="1171"/>
                    <a:pt x="10824" y="1171"/>
                  </a:cubicBezTo>
                  <a:cubicBezTo>
                    <a:pt x="10846" y="1171"/>
                    <a:pt x="10853" y="1195"/>
                    <a:pt x="10870" y="1195"/>
                  </a:cubicBezTo>
                  <a:cubicBezTo>
                    <a:pt x="10878" y="1195"/>
                    <a:pt x="10890" y="1188"/>
                    <a:pt x="10907" y="1167"/>
                  </a:cubicBezTo>
                  <a:lnTo>
                    <a:pt x="10907" y="1167"/>
                  </a:lnTo>
                  <a:cubicBezTo>
                    <a:pt x="10904" y="1198"/>
                    <a:pt x="10907" y="1208"/>
                    <a:pt x="10913" y="1208"/>
                  </a:cubicBezTo>
                  <a:cubicBezTo>
                    <a:pt x="10926" y="1208"/>
                    <a:pt x="10950" y="1169"/>
                    <a:pt x="10961" y="1169"/>
                  </a:cubicBezTo>
                  <a:cubicBezTo>
                    <a:pt x="10966" y="1169"/>
                    <a:pt x="10968" y="1175"/>
                    <a:pt x="10967" y="1192"/>
                  </a:cubicBezTo>
                  <a:lnTo>
                    <a:pt x="10967" y="1192"/>
                  </a:lnTo>
                  <a:cubicBezTo>
                    <a:pt x="11062" y="1263"/>
                    <a:pt x="11145" y="1370"/>
                    <a:pt x="11276" y="1382"/>
                  </a:cubicBezTo>
                  <a:lnTo>
                    <a:pt x="11264" y="1406"/>
                  </a:lnTo>
                  <a:cubicBezTo>
                    <a:pt x="11395" y="1525"/>
                    <a:pt x="11562" y="1572"/>
                    <a:pt x="11705" y="1691"/>
                  </a:cubicBezTo>
                  <a:cubicBezTo>
                    <a:pt x="11728" y="1679"/>
                    <a:pt x="11752" y="1632"/>
                    <a:pt x="11776" y="1620"/>
                  </a:cubicBezTo>
                  <a:cubicBezTo>
                    <a:pt x="11776" y="1620"/>
                    <a:pt x="11788" y="1632"/>
                    <a:pt x="11776" y="1656"/>
                  </a:cubicBezTo>
                  <a:cubicBezTo>
                    <a:pt x="11752" y="1656"/>
                    <a:pt x="11752" y="1679"/>
                    <a:pt x="11740" y="1691"/>
                  </a:cubicBezTo>
                  <a:cubicBezTo>
                    <a:pt x="11758" y="1700"/>
                    <a:pt x="11763" y="1723"/>
                    <a:pt x="11779" y="1723"/>
                  </a:cubicBezTo>
                  <a:cubicBezTo>
                    <a:pt x="11785" y="1723"/>
                    <a:pt x="11791" y="1721"/>
                    <a:pt x="11800" y="1715"/>
                  </a:cubicBezTo>
                  <a:lnTo>
                    <a:pt x="11800" y="1679"/>
                  </a:lnTo>
                  <a:cubicBezTo>
                    <a:pt x="11812" y="1679"/>
                    <a:pt x="11824" y="1691"/>
                    <a:pt x="11824" y="1691"/>
                  </a:cubicBezTo>
                  <a:cubicBezTo>
                    <a:pt x="11812" y="1703"/>
                    <a:pt x="11800" y="1739"/>
                    <a:pt x="11788" y="1751"/>
                  </a:cubicBezTo>
                  <a:cubicBezTo>
                    <a:pt x="11806" y="1738"/>
                    <a:pt x="11816" y="1733"/>
                    <a:pt x="11822" y="1733"/>
                  </a:cubicBezTo>
                  <a:cubicBezTo>
                    <a:pt x="11840" y="1733"/>
                    <a:pt x="11804" y="1787"/>
                    <a:pt x="11829" y="1787"/>
                  </a:cubicBezTo>
                  <a:cubicBezTo>
                    <a:pt x="11831" y="1787"/>
                    <a:pt x="11833" y="1787"/>
                    <a:pt x="11835" y="1787"/>
                  </a:cubicBezTo>
                  <a:cubicBezTo>
                    <a:pt x="11883" y="1727"/>
                    <a:pt x="11955" y="1691"/>
                    <a:pt x="12002" y="1667"/>
                  </a:cubicBezTo>
                  <a:lnTo>
                    <a:pt x="12002" y="1691"/>
                  </a:lnTo>
                  <a:cubicBezTo>
                    <a:pt x="12001" y="1690"/>
                    <a:pt x="12000" y="1690"/>
                    <a:pt x="11999" y="1690"/>
                  </a:cubicBezTo>
                  <a:cubicBezTo>
                    <a:pt x="11989" y="1690"/>
                    <a:pt x="11979" y="1729"/>
                    <a:pt x="11961" y="1729"/>
                  </a:cubicBezTo>
                  <a:cubicBezTo>
                    <a:pt x="11959" y="1729"/>
                    <a:pt x="11957" y="1728"/>
                    <a:pt x="11955" y="1727"/>
                  </a:cubicBezTo>
                  <a:lnTo>
                    <a:pt x="11955" y="1727"/>
                  </a:lnTo>
                  <a:cubicBezTo>
                    <a:pt x="11966" y="1751"/>
                    <a:pt x="11990" y="1739"/>
                    <a:pt x="12002" y="1751"/>
                  </a:cubicBezTo>
                  <a:cubicBezTo>
                    <a:pt x="12014" y="1739"/>
                    <a:pt x="12026" y="1715"/>
                    <a:pt x="12038" y="1715"/>
                  </a:cubicBezTo>
                  <a:lnTo>
                    <a:pt x="12038" y="1715"/>
                  </a:lnTo>
                  <a:cubicBezTo>
                    <a:pt x="12038" y="1727"/>
                    <a:pt x="12014" y="1763"/>
                    <a:pt x="12026" y="1775"/>
                  </a:cubicBezTo>
                  <a:lnTo>
                    <a:pt x="12002" y="1787"/>
                  </a:lnTo>
                  <a:cubicBezTo>
                    <a:pt x="11998" y="1794"/>
                    <a:pt x="12000" y="1797"/>
                    <a:pt x="12003" y="1797"/>
                  </a:cubicBezTo>
                  <a:cubicBezTo>
                    <a:pt x="12010" y="1797"/>
                    <a:pt x="12026" y="1787"/>
                    <a:pt x="12026" y="1787"/>
                  </a:cubicBezTo>
                  <a:lnTo>
                    <a:pt x="12026" y="1787"/>
                  </a:lnTo>
                  <a:cubicBezTo>
                    <a:pt x="12014" y="1810"/>
                    <a:pt x="12026" y="1822"/>
                    <a:pt x="12002" y="1858"/>
                  </a:cubicBezTo>
                  <a:cubicBezTo>
                    <a:pt x="12038" y="1834"/>
                    <a:pt x="12038" y="1846"/>
                    <a:pt x="12062" y="1834"/>
                  </a:cubicBezTo>
                  <a:cubicBezTo>
                    <a:pt x="12062" y="1814"/>
                    <a:pt x="12069" y="1809"/>
                    <a:pt x="12080" y="1804"/>
                  </a:cubicBezTo>
                  <a:lnTo>
                    <a:pt x="12080" y="1804"/>
                  </a:lnTo>
                  <a:cubicBezTo>
                    <a:pt x="12080" y="1804"/>
                    <a:pt x="12080" y="1804"/>
                    <a:pt x="12080" y="1804"/>
                  </a:cubicBezTo>
                  <a:cubicBezTo>
                    <a:pt x="12071" y="1804"/>
                    <a:pt x="12056" y="1804"/>
                    <a:pt x="12038" y="1822"/>
                  </a:cubicBezTo>
                  <a:cubicBezTo>
                    <a:pt x="12038" y="1798"/>
                    <a:pt x="12109" y="1763"/>
                    <a:pt x="12086" y="1763"/>
                  </a:cubicBezTo>
                  <a:cubicBezTo>
                    <a:pt x="12093" y="1760"/>
                    <a:pt x="12098" y="1759"/>
                    <a:pt x="12103" y="1759"/>
                  </a:cubicBezTo>
                  <a:cubicBezTo>
                    <a:pt x="12115" y="1759"/>
                    <a:pt x="12118" y="1766"/>
                    <a:pt x="12134" y="1766"/>
                  </a:cubicBezTo>
                  <a:cubicBezTo>
                    <a:pt x="12139" y="1766"/>
                    <a:pt x="12147" y="1765"/>
                    <a:pt x="12157" y="1763"/>
                  </a:cubicBezTo>
                  <a:cubicBezTo>
                    <a:pt x="12145" y="1751"/>
                    <a:pt x="12181" y="1727"/>
                    <a:pt x="12181" y="1715"/>
                  </a:cubicBezTo>
                  <a:lnTo>
                    <a:pt x="12181" y="1715"/>
                  </a:lnTo>
                  <a:cubicBezTo>
                    <a:pt x="12205" y="1727"/>
                    <a:pt x="12181" y="1727"/>
                    <a:pt x="12169" y="1763"/>
                  </a:cubicBezTo>
                  <a:cubicBezTo>
                    <a:pt x="12177" y="1771"/>
                    <a:pt x="12168" y="1785"/>
                    <a:pt x="12174" y="1785"/>
                  </a:cubicBezTo>
                  <a:cubicBezTo>
                    <a:pt x="12176" y="1785"/>
                    <a:pt x="12182" y="1782"/>
                    <a:pt x="12193" y="1775"/>
                  </a:cubicBezTo>
                  <a:lnTo>
                    <a:pt x="12193" y="1775"/>
                  </a:lnTo>
                  <a:cubicBezTo>
                    <a:pt x="12205" y="1798"/>
                    <a:pt x="12169" y="1798"/>
                    <a:pt x="12169" y="1822"/>
                  </a:cubicBezTo>
                  <a:cubicBezTo>
                    <a:pt x="12165" y="1825"/>
                    <a:pt x="12161" y="1826"/>
                    <a:pt x="12158" y="1826"/>
                  </a:cubicBezTo>
                  <a:cubicBezTo>
                    <a:pt x="12145" y="1826"/>
                    <a:pt x="12140" y="1806"/>
                    <a:pt x="12129" y="1806"/>
                  </a:cubicBezTo>
                  <a:cubicBezTo>
                    <a:pt x="12120" y="1806"/>
                    <a:pt x="12108" y="1817"/>
                    <a:pt x="12086" y="1858"/>
                  </a:cubicBezTo>
                  <a:cubicBezTo>
                    <a:pt x="12084" y="1856"/>
                    <a:pt x="12082" y="1856"/>
                    <a:pt x="12079" y="1856"/>
                  </a:cubicBezTo>
                  <a:cubicBezTo>
                    <a:pt x="12066" y="1856"/>
                    <a:pt x="12045" y="1872"/>
                    <a:pt x="12033" y="1872"/>
                  </a:cubicBezTo>
                  <a:cubicBezTo>
                    <a:pt x="12030" y="1872"/>
                    <a:pt x="12028" y="1872"/>
                    <a:pt x="12026" y="1870"/>
                  </a:cubicBezTo>
                  <a:lnTo>
                    <a:pt x="12026" y="1870"/>
                  </a:lnTo>
                  <a:cubicBezTo>
                    <a:pt x="12026" y="1890"/>
                    <a:pt x="12026" y="1920"/>
                    <a:pt x="12041" y="1920"/>
                  </a:cubicBezTo>
                  <a:cubicBezTo>
                    <a:pt x="12044" y="1920"/>
                    <a:pt x="12047" y="1919"/>
                    <a:pt x="12050" y="1918"/>
                  </a:cubicBezTo>
                  <a:lnTo>
                    <a:pt x="12086" y="1870"/>
                  </a:lnTo>
                  <a:cubicBezTo>
                    <a:pt x="12096" y="1870"/>
                    <a:pt x="12123" y="1844"/>
                    <a:pt x="12131" y="1844"/>
                  </a:cubicBezTo>
                  <a:cubicBezTo>
                    <a:pt x="12132" y="1844"/>
                    <a:pt x="12133" y="1844"/>
                    <a:pt x="12133" y="1846"/>
                  </a:cubicBezTo>
                  <a:cubicBezTo>
                    <a:pt x="12121" y="1858"/>
                    <a:pt x="12109" y="1882"/>
                    <a:pt x="12121" y="1882"/>
                  </a:cubicBezTo>
                  <a:cubicBezTo>
                    <a:pt x="12121" y="1882"/>
                    <a:pt x="12121" y="1882"/>
                    <a:pt x="12121" y="1870"/>
                  </a:cubicBezTo>
                  <a:cubicBezTo>
                    <a:pt x="12142" y="1870"/>
                    <a:pt x="12162" y="1844"/>
                    <a:pt x="12182" y="1844"/>
                  </a:cubicBezTo>
                  <a:cubicBezTo>
                    <a:pt x="12186" y="1844"/>
                    <a:pt x="12189" y="1844"/>
                    <a:pt x="12193" y="1846"/>
                  </a:cubicBezTo>
                  <a:cubicBezTo>
                    <a:pt x="12193" y="1822"/>
                    <a:pt x="12205" y="1798"/>
                    <a:pt x="12205" y="1763"/>
                  </a:cubicBezTo>
                  <a:cubicBezTo>
                    <a:pt x="12212" y="1751"/>
                    <a:pt x="12216" y="1747"/>
                    <a:pt x="12218" y="1747"/>
                  </a:cubicBezTo>
                  <a:cubicBezTo>
                    <a:pt x="12223" y="1747"/>
                    <a:pt x="12220" y="1767"/>
                    <a:pt x="12228" y="1775"/>
                  </a:cubicBezTo>
                  <a:cubicBezTo>
                    <a:pt x="12216" y="1775"/>
                    <a:pt x="12216" y="1775"/>
                    <a:pt x="12216" y="1787"/>
                  </a:cubicBezTo>
                  <a:lnTo>
                    <a:pt x="12240" y="1775"/>
                  </a:lnTo>
                  <a:lnTo>
                    <a:pt x="12240" y="1775"/>
                  </a:lnTo>
                  <a:cubicBezTo>
                    <a:pt x="12240" y="1798"/>
                    <a:pt x="12193" y="1822"/>
                    <a:pt x="12193" y="1846"/>
                  </a:cubicBezTo>
                  <a:cubicBezTo>
                    <a:pt x="12188" y="1864"/>
                    <a:pt x="12192" y="1868"/>
                    <a:pt x="12198" y="1868"/>
                  </a:cubicBezTo>
                  <a:cubicBezTo>
                    <a:pt x="12204" y="1868"/>
                    <a:pt x="12213" y="1863"/>
                    <a:pt x="12217" y="1863"/>
                  </a:cubicBezTo>
                  <a:lnTo>
                    <a:pt x="12217" y="1863"/>
                  </a:lnTo>
                  <a:cubicBezTo>
                    <a:pt x="12219" y="1863"/>
                    <a:pt x="12219" y="1864"/>
                    <a:pt x="12216" y="1870"/>
                  </a:cubicBezTo>
                  <a:cubicBezTo>
                    <a:pt x="12216" y="1870"/>
                    <a:pt x="12228" y="1858"/>
                    <a:pt x="12228" y="1858"/>
                  </a:cubicBezTo>
                  <a:cubicBezTo>
                    <a:pt x="12234" y="1858"/>
                    <a:pt x="12240" y="1861"/>
                    <a:pt x="12248" y="1861"/>
                  </a:cubicBezTo>
                  <a:cubicBezTo>
                    <a:pt x="12255" y="1861"/>
                    <a:pt x="12264" y="1858"/>
                    <a:pt x="12276" y="1846"/>
                  </a:cubicBezTo>
                  <a:lnTo>
                    <a:pt x="12276" y="1846"/>
                  </a:lnTo>
                  <a:cubicBezTo>
                    <a:pt x="12272" y="1850"/>
                    <a:pt x="12272" y="1851"/>
                    <a:pt x="12274" y="1851"/>
                  </a:cubicBezTo>
                  <a:cubicBezTo>
                    <a:pt x="12279" y="1851"/>
                    <a:pt x="12292" y="1846"/>
                    <a:pt x="12300" y="1846"/>
                  </a:cubicBezTo>
                  <a:cubicBezTo>
                    <a:pt x="12306" y="1840"/>
                    <a:pt x="12320" y="1829"/>
                    <a:pt x="12327" y="1829"/>
                  </a:cubicBezTo>
                  <a:cubicBezTo>
                    <a:pt x="12333" y="1829"/>
                    <a:pt x="12334" y="1836"/>
                    <a:pt x="12324" y="1858"/>
                  </a:cubicBezTo>
                  <a:cubicBezTo>
                    <a:pt x="12324" y="1870"/>
                    <a:pt x="12324" y="1894"/>
                    <a:pt x="12312" y="1906"/>
                  </a:cubicBezTo>
                  <a:lnTo>
                    <a:pt x="12324" y="1929"/>
                  </a:lnTo>
                  <a:lnTo>
                    <a:pt x="12300" y="1965"/>
                  </a:lnTo>
                  <a:cubicBezTo>
                    <a:pt x="12304" y="1967"/>
                    <a:pt x="12308" y="1968"/>
                    <a:pt x="12312" y="1968"/>
                  </a:cubicBezTo>
                  <a:cubicBezTo>
                    <a:pt x="12329" y="1968"/>
                    <a:pt x="12342" y="1947"/>
                    <a:pt x="12371" y="1918"/>
                  </a:cubicBezTo>
                  <a:cubicBezTo>
                    <a:pt x="12371" y="1940"/>
                    <a:pt x="12386" y="1948"/>
                    <a:pt x="12399" y="1948"/>
                  </a:cubicBezTo>
                  <a:cubicBezTo>
                    <a:pt x="12407" y="1948"/>
                    <a:pt x="12415" y="1946"/>
                    <a:pt x="12419" y="1941"/>
                  </a:cubicBezTo>
                  <a:cubicBezTo>
                    <a:pt x="12419" y="1918"/>
                    <a:pt x="12395" y="1918"/>
                    <a:pt x="12395" y="1894"/>
                  </a:cubicBezTo>
                  <a:cubicBezTo>
                    <a:pt x="12395" y="1906"/>
                    <a:pt x="12383" y="1918"/>
                    <a:pt x="12383" y="1929"/>
                  </a:cubicBezTo>
                  <a:cubicBezTo>
                    <a:pt x="12371" y="1918"/>
                    <a:pt x="12383" y="1906"/>
                    <a:pt x="12395" y="1882"/>
                  </a:cubicBezTo>
                  <a:cubicBezTo>
                    <a:pt x="12401" y="1876"/>
                    <a:pt x="12405" y="1874"/>
                    <a:pt x="12408" y="1874"/>
                  </a:cubicBezTo>
                  <a:cubicBezTo>
                    <a:pt x="12422" y="1874"/>
                    <a:pt x="12412" y="1921"/>
                    <a:pt x="12416" y="1921"/>
                  </a:cubicBezTo>
                  <a:cubicBezTo>
                    <a:pt x="12417" y="1921"/>
                    <a:pt x="12418" y="1920"/>
                    <a:pt x="12419" y="1918"/>
                  </a:cubicBezTo>
                  <a:cubicBezTo>
                    <a:pt x="12426" y="1915"/>
                    <a:pt x="12430" y="1914"/>
                    <a:pt x="12433" y="1914"/>
                  </a:cubicBezTo>
                  <a:cubicBezTo>
                    <a:pt x="12446" y="1914"/>
                    <a:pt x="12429" y="1932"/>
                    <a:pt x="12419" y="1941"/>
                  </a:cubicBezTo>
                  <a:cubicBezTo>
                    <a:pt x="12419" y="1941"/>
                    <a:pt x="12419" y="1941"/>
                    <a:pt x="12431" y="1953"/>
                  </a:cubicBezTo>
                  <a:lnTo>
                    <a:pt x="12431" y="1929"/>
                  </a:lnTo>
                  <a:cubicBezTo>
                    <a:pt x="12433" y="1932"/>
                    <a:pt x="12436" y="1933"/>
                    <a:pt x="12438" y="1933"/>
                  </a:cubicBezTo>
                  <a:cubicBezTo>
                    <a:pt x="12445" y="1933"/>
                    <a:pt x="12452" y="1926"/>
                    <a:pt x="12459" y="1926"/>
                  </a:cubicBezTo>
                  <a:cubicBezTo>
                    <a:pt x="12461" y="1926"/>
                    <a:pt x="12464" y="1927"/>
                    <a:pt x="12467" y="1929"/>
                  </a:cubicBezTo>
                  <a:lnTo>
                    <a:pt x="12455" y="1941"/>
                  </a:lnTo>
                  <a:cubicBezTo>
                    <a:pt x="12450" y="1959"/>
                    <a:pt x="12454" y="1964"/>
                    <a:pt x="12460" y="1964"/>
                  </a:cubicBezTo>
                  <a:cubicBezTo>
                    <a:pt x="12467" y="1964"/>
                    <a:pt x="12478" y="1958"/>
                    <a:pt x="12484" y="1958"/>
                  </a:cubicBezTo>
                  <a:cubicBezTo>
                    <a:pt x="12488" y="1958"/>
                    <a:pt x="12490" y="1960"/>
                    <a:pt x="12490" y="1965"/>
                  </a:cubicBezTo>
                  <a:cubicBezTo>
                    <a:pt x="12490" y="1974"/>
                    <a:pt x="12469" y="2012"/>
                    <a:pt x="12470" y="2012"/>
                  </a:cubicBezTo>
                  <a:cubicBezTo>
                    <a:pt x="12471" y="2012"/>
                    <a:pt x="12473" y="2009"/>
                    <a:pt x="12478" y="2001"/>
                  </a:cubicBezTo>
                  <a:cubicBezTo>
                    <a:pt x="12478" y="2005"/>
                    <a:pt x="12480" y="2006"/>
                    <a:pt x="12482" y="2006"/>
                  </a:cubicBezTo>
                  <a:cubicBezTo>
                    <a:pt x="12485" y="2006"/>
                    <a:pt x="12490" y="2001"/>
                    <a:pt x="12490" y="2001"/>
                  </a:cubicBezTo>
                  <a:lnTo>
                    <a:pt x="12502" y="2013"/>
                  </a:lnTo>
                  <a:cubicBezTo>
                    <a:pt x="12490" y="2001"/>
                    <a:pt x="12490" y="2001"/>
                    <a:pt x="12502" y="2001"/>
                  </a:cubicBezTo>
                  <a:cubicBezTo>
                    <a:pt x="12502" y="1992"/>
                    <a:pt x="12508" y="1984"/>
                    <a:pt x="12512" y="1984"/>
                  </a:cubicBezTo>
                  <a:cubicBezTo>
                    <a:pt x="12513" y="1984"/>
                    <a:pt x="12514" y="1985"/>
                    <a:pt x="12514" y="1989"/>
                  </a:cubicBezTo>
                  <a:lnTo>
                    <a:pt x="12526" y="2001"/>
                  </a:lnTo>
                  <a:cubicBezTo>
                    <a:pt x="12526" y="2013"/>
                    <a:pt x="12538" y="2013"/>
                    <a:pt x="12538" y="2013"/>
                  </a:cubicBezTo>
                  <a:cubicBezTo>
                    <a:pt x="12544" y="2007"/>
                    <a:pt x="12550" y="2004"/>
                    <a:pt x="12551" y="2004"/>
                  </a:cubicBezTo>
                  <a:lnTo>
                    <a:pt x="12551" y="2004"/>
                  </a:lnTo>
                  <a:cubicBezTo>
                    <a:pt x="12553" y="2004"/>
                    <a:pt x="12550" y="2007"/>
                    <a:pt x="12538" y="2013"/>
                  </a:cubicBezTo>
                  <a:lnTo>
                    <a:pt x="12526" y="2025"/>
                  </a:lnTo>
                  <a:cubicBezTo>
                    <a:pt x="12538" y="2025"/>
                    <a:pt x="12538" y="2037"/>
                    <a:pt x="12526" y="2037"/>
                  </a:cubicBezTo>
                  <a:cubicBezTo>
                    <a:pt x="12521" y="2066"/>
                    <a:pt x="12531" y="2071"/>
                    <a:pt x="12542" y="2071"/>
                  </a:cubicBezTo>
                  <a:cubicBezTo>
                    <a:pt x="12548" y="2071"/>
                    <a:pt x="12555" y="2070"/>
                    <a:pt x="12561" y="2070"/>
                  </a:cubicBezTo>
                  <a:cubicBezTo>
                    <a:pt x="12571" y="2070"/>
                    <a:pt x="12578" y="2074"/>
                    <a:pt x="12574" y="2096"/>
                  </a:cubicBezTo>
                  <a:cubicBezTo>
                    <a:pt x="12597" y="2084"/>
                    <a:pt x="12597" y="2060"/>
                    <a:pt x="12597" y="2048"/>
                  </a:cubicBezTo>
                  <a:cubicBezTo>
                    <a:pt x="12621" y="2037"/>
                    <a:pt x="12645" y="2025"/>
                    <a:pt x="12657" y="2013"/>
                  </a:cubicBezTo>
                  <a:lnTo>
                    <a:pt x="12657" y="2013"/>
                  </a:lnTo>
                  <a:cubicBezTo>
                    <a:pt x="12645" y="2060"/>
                    <a:pt x="12657" y="2108"/>
                    <a:pt x="12609" y="2156"/>
                  </a:cubicBezTo>
                  <a:cubicBezTo>
                    <a:pt x="12611" y="2160"/>
                    <a:pt x="12613" y="2161"/>
                    <a:pt x="12615" y="2161"/>
                  </a:cubicBezTo>
                  <a:cubicBezTo>
                    <a:pt x="12625" y="2161"/>
                    <a:pt x="12635" y="2118"/>
                    <a:pt x="12645" y="2108"/>
                  </a:cubicBezTo>
                  <a:lnTo>
                    <a:pt x="12645" y="2120"/>
                  </a:lnTo>
                  <a:cubicBezTo>
                    <a:pt x="12645" y="2108"/>
                    <a:pt x="12657" y="2084"/>
                    <a:pt x="12669" y="2060"/>
                  </a:cubicBezTo>
                  <a:cubicBezTo>
                    <a:pt x="12683" y="2046"/>
                    <a:pt x="12693" y="2041"/>
                    <a:pt x="12699" y="2041"/>
                  </a:cubicBezTo>
                  <a:cubicBezTo>
                    <a:pt x="12703" y="2041"/>
                    <a:pt x="12705" y="2044"/>
                    <a:pt x="12705" y="2048"/>
                  </a:cubicBezTo>
                  <a:lnTo>
                    <a:pt x="12681" y="2084"/>
                  </a:lnTo>
                  <a:cubicBezTo>
                    <a:pt x="12705" y="2084"/>
                    <a:pt x="12740" y="2025"/>
                    <a:pt x="12788" y="2001"/>
                  </a:cubicBezTo>
                  <a:lnTo>
                    <a:pt x="12788" y="2001"/>
                  </a:lnTo>
                  <a:cubicBezTo>
                    <a:pt x="12788" y="2025"/>
                    <a:pt x="12752" y="2048"/>
                    <a:pt x="12728" y="2084"/>
                  </a:cubicBezTo>
                  <a:lnTo>
                    <a:pt x="12752" y="2084"/>
                  </a:lnTo>
                  <a:lnTo>
                    <a:pt x="12728" y="2120"/>
                  </a:lnTo>
                  <a:cubicBezTo>
                    <a:pt x="12736" y="2120"/>
                    <a:pt x="12750" y="2109"/>
                    <a:pt x="12758" y="2109"/>
                  </a:cubicBezTo>
                  <a:cubicBezTo>
                    <a:pt x="12762" y="2109"/>
                    <a:pt x="12764" y="2112"/>
                    <a:pt x="12764" y="2120"/>
                  </a:cubicBezTo>
                  <a:cubicBezTo>
                    <a:pt x="12740" y="2132"/>
                    <a:pt x="12764" y="2156"/>
                    <a:pt x="12728" y="2179"/>
                  </a:cubicBezTo>
                  <a:lnTo>
                    <a:pt x="12705" y="2179"/>
                  </a:lnTo>
                  <a:cubicBezTo>
                    <a:pt x="12705" y="2168"/>
                    <a:pt x="12705" y="2168"/>
                    <a:pt x="12695" y="2168"/>
                  </a:cubicBezTo>
                  <a:lnTo>
                    <a:pt x="12695" y="2168"/>
                  </a:lnTo>
                  <a:cubicBezTo>
                    <a:pt x="12694" y="2168"/>
                    <a:pt x="12694" y="2169"/>
                    <a:pt x="12693" y="2169"/>
                  </a:cubicBezTo>
                  <a:cubicBezTo>
                    <a:pt x="12693" y="2169"/>
                    <a:pt x="12693" y="2168"/>
                    <a:pt x="12693" y="2168"/>
                  </a:cubicBezTo>
                  <a:lnTo>
                    <a:pt x="12693" y="2168"/>
                  </a:lnTo>
                  <a:cubicBezTo>
                    <a:pt x="12694" y="2168"/>
                    <a:pt x="12694" y="2168"/>
                    <a:pt x="12695" y="2168"/>
                  </a:cubicBezTo>
                  <a:lnTo>
                    <a:pt x="12695" y="2168"/>
                  </a:lnTo>
                  <a:cubicBezTo>
                    <a:pt x="12696" y="2167"/>
                    <a:pt x="12697" y="2165"/>
                    <a:pt x="12698" y="2164"/>
                  </a:cubicBezTo>
                  <a:lnTo>
                    <a:pt x="12698" y="2164"/>
                  </a:lnTo>
                  <a:lnTo>
                    <a:pt x="12693" y="2168"/>
                  </a:lnTo>
                  <a:cubicBezTo>
                    <a:pt x="12693" y="2168"/>
                    <a:pt x="12681" y="2179"/>
                    <a:pt x="12681" y="2179"/>
                  </a:cubicBezTo>
                  <a:cubicBezTo>
                    <a:pt x="12657" y="2179"/>
                    <a:pt x="12633" y="2191"/>
                    <a:pt x="12609" y="2203"/>
                  </a:cubicBezTo>
                  <a:cubicBezTo>
                    <a:pt x="12645" y="2263"/>
                    <a:pt x="12562" y="2227"/>
                    <a:pt x="12586" y="2275"/>
                  </a:cubicBezTo>
                  <a:cubicBezTo>
                    <a:pt x="12633" y="2310"/>
                    <a:pt x="12586" y="2287"/>
                    <a:pt x="12586" y="2310"/>
                  </a:cubicBezTo>
                  <a:cubicBezTo>
                    <a:pt x="12586" y="2287"/>
                    <a:pt x="12550" y="2275"/>
                    <a:pt x="12538" y="2275"/>
                  </a:cubicBezTo>
                  <a:lnTo>
                    <a:pt x="12538" y="2275"/>
                  </a:lnTo>
                  <a:cubicBezTo>
                    <a:pt x="12550" y="2287"/>
                    <a:pt x="12550" y="2299"/>
                    <a:pt x="12550" y="2310"/>
                  </a:cubicBezTo>
                  <a:cubicBezTo>
                    <a:pt x="12538" y="2304"/>
                    <a:pt x="12517" y="2299"/>
                    <a:pt x="12504" y="2299"/>
                  </a:cubicBezTo>
                  <a:cubicBezTo>
                    <a:pt x="12490" y="2299"/>
                    <a:pt x="12484" y="2304"/>
                    <a:pt x="12502" y="2322"/>
                  </a:cubicBezTo>
                  <a:cubicBezTo>
                    <a:pt x="12467" y="2322"/>
                    <a:pt x="12478" y="2310"/>
                    <a:pt x="12467" y="2299"/>
                  </a:cubicBezTo>
                  <a:cubicBezTo>
                    <a:pt x="12463" y="2297"/>
                    <a:pt x="12461" y="2296"/>
                    <a:pt x="12460" y="2296"/>
                  </a:cubicBezTo>
                  <a:lnTo>
                    <a:pt x="12460" y="2296"/>
                  </a:lnTo>
                  <a:cubicBezTo>
                    <a:pt x="12456" y="2296"/>
                    <a:pt x="12477" y="2313"/>
                    <a:pt x="12473" y="2313"/>
                  </a:cubicBezTo>
                  <a:cubicBezTo>
                    <a:pt x="12472" y="2313"/>
                    <a:pt x="12470" y="2312"/>
                    <a:pt x="12467" y="2310"/>
                  </a:cubicBezTo>
                  <a:lnTo>
                    <a:pt x="12455" y="2310"/>
                  </a:lnTo>
                  <a:cubicBezTo>
                    <a:pt x="12443" y="2322"/>
                    <a:pt x="12431" y="2322"/>
                    <a:pt x="12407" y="2334"/>
                  </a:cubicBezTo>
                  <a:cubicBezTo>
                    <a:pt x="12467" y="2382"/>
                    <a:pt x="12419" y="2370"/>
                    <a:pt x="12431" y="2394"/>
                  </a:cubicBezTo>
                  <a:cubicBezTo>
                    <a:pt x="12419" y="2382"/>
                    <a:pt x="12407" y="2382"/>
                    <a:pt x="12383" y="2382"/>
                  </a:cubicBezTo>
                  <a:lnTo>
                    <a:pt x="12419" y="2418"/>
                  </a:lnTo>
                  <a:cubicBezTo>
                    <a:pt x="12433" y="2431"/>
                    <a:pt x="12430" y="2435"/>
                    <a:pt x="12423" y="2435"/>
                  </a:cubicBezTo>
                  <a:cubicBezTo>
                    <a:pt x="12417" y="2435"/>
                    <a:pt x="12408" y="2432"/>
                    <a:pt x="12402" y="2432"/>
                  </a:cubicBezTo>
                  <a:cubicBezTo>
                    <a:pt x="12395" y="2432"/>
                    <a:pt x="12392" y="2434"/>
                    <a:pt x="12395" y="2441"/>
                  </a:cubicBezTo>
                  <a:lnTo>
                    <a:pt x="12407" y="2453"/>
                  </a:lnTo>
                  <a:cubicBezTo>
                    <a:pt x="12413" y="2459"/>
                    <a:pt x="12404" y="2462"/>
                    <a:pt x="12389" y="2462"/>
                  </a:cubicBezTo>
                  <a:cubicBezTo>
                    <a:pt x="12374" y="2462"/>
                    <a:pt x="12353" y="2459"/>
                    <a:pt x="12336" y="2453"/>
                  </a:cubicBezTo>
                  <a:lnTo>
                    <a:pt x="12336" y="2453"/>
                  </a:lnTo>
                  <a:cubicBezTo>
                    <a:pt x="12383" y="2620"/>
                    <a:pt x="12181" y="2549"/>
                    <a:pt x="12157" y="2656"/>
                  </a:cubicBezTo>
                  <a:cubicBezTo>
                    <a:pt x="12169" y="2668"/>
                    <a:pt x="12181" y="2668"/>
                    <a:pt x="12205" y="2691"/>
                  </a:cubicBezTo>
                  <a:cubicBezTo>
                    <a:pt x="12209" y="2691"/>
                    <a:pt x="12212" y="2691"/>
                    <a:pt x="12214" y="2692"/>
                  </a:cubicBezTo>
                  <a:lnTo>
                    <a:pt x="12214" y="2692"/>
                  </a:lnTo>
                  <a:cubicBezTo>
                    <a:pt x="12211" y="2685"/>
                    <a:pt x="12208" y="2680"/>
                    <a:pt x="12216" y="2680"/>
                  </a:cubicBezTo>
                  <a:cubicBezTo>
                    <a:pt x="12228" y="2691"/>
                    <a:pt x="12264" y="2727"/>
                    <a:pt x="12240" y="2727"/>
                  </a:cubicBezTo>
                  <a:cubicBezTo>
                    <a:pt x="12240" y="2715"/>
                    <a:pt x="12240" y="2715"/>
                    <a:pt x="12240" y="2715"/>
                  </a:cubicBezTo>
                  <a:cubicBezTo>
                    <a:pt x="12228" y="2715"/>
                    <a:pt x="12240" y="2727"/>
                    <a:pt x="12228" y="2727"/>
                  </a:cubicBezTo>
                  <a:cubicBezTo>
                    <a:pt x="12222" y="2733"/>
                    <a:pt x="12222" y="2736"/>
                    <a:pt x="12222" y="2736"/>
                  </a:cubicBezTo>
                  <a:cubicBezTo>
                    <a:pt x="12222" y="2736"/>
                    <a:pt x="12222" y="2733"/>
                    <a:pt x="12216" y="2727"/>
                  </a:cubicBezTo>
                  <a:lnTo>
                    <a:pt x="12169" y="2739"/>
                  </a:lnTo>
                  <a:cubicBezTo>
                    <a:pt x="12193" y="2763"/>
                    <a:pt x="12190" y="2769"/>
                    <a:pt x="12179" y="2769"/>
                  </a:cubicBezTo>
                  <a:cubicBezTo>
                    <a:pt x="12169" y="2769"/>
                    <a:pt x="12151" y="2763"/>
                    <a:pt x="12145" y="2763"/>
                  </a:cubicBezTo>
                  <a:cubicBezTo>
                    <a:pt x="12109" y="2739"/>
                    <a:pt x="12145" y="2739"/>
                    <a:pt x="12109" y="2715"/>
                  </a:cubicBezTo>
                  <a:lnTo>
                    <a:pt x="12086" y="2703"/>
                  </a:lnTo>
                  <a:lnTo>
                    <a:pt x="12109" y="2727"/>
                  </a:lnTo>
                  <a:lnTo>
                    <a:pt x="12086" y="2727"/>
                  </a:lnTo>
                  <a:lnTo>
                    <a:pt x="12086" y="2727"/>
                  </a:lnTo>
                  <a:lnTo>
                    <a:pt x="12086" y="2727"/>
                  </a:lnTo>
                  <a:cubicBezTo>
                    <a:pt x="12086" y="2727"/>
                    <a:pt x="12086" y="2727"/>
                    <a:pt x="12086" y="2727"/>
                  </a:cubicBezTo>
                  <a:lnTo>
                    <a:pt x="12086" y="2727"/>
                  </a:lnTo>
                  <a:cubicBezTo>
                    <a:pt x="12090" y="2731"/>
                    <a:pt x="12094" y="2736"/>
                    <a:pt x="12097" y="2739"/>
                  </a:cubicBezTo>
                  <a:cubicBezTo>
                    <a:pt x="12097" y="2739"/>
                    <a:pt x="12094" y="2739"/>
                    <a:pt x="12090" y="2737"/>
                  </a:cubicBezTo>
                  <a:lnTo>
                    <a:pt x="12090" y="2737"/>
                  </a:lnTo>
                  <a:lnTo>
                    <a:pt x="12097" y="2751"/>
                  </a:lnTo>
                  <a:cubicBezTo>
                    <a:pt x="12080" y="2739"/>
                    <a:pt x="12074" y="2739"/>
                    <a:pt x="12069" y="2739"/>
                  </a:cubicBezTo>
                  <a:cubicBezTo>
                    <a:pt x="12065" y="2739"/>
                    <a:pt x="12062" y="2739"/>
                    <a:pt x="12050" y="2727"/>
                  </a:cubicBezTo>
                  <a:lnTo>
                    <a:pt x="12050" y="2727"/>
                  </a:lnTo>
                  <a:cubicBezTo>
                    <a:pt x="12007" y="2748"/>
                    <a:pt x="12050" y="2789"/>
                    <a:pt x="12018" y="2789"/>
                  </a:cubicBezTo>
                  <a:cubicBezTo>
                    <a:pt x="12014" y="2789"/>
                    <a:pt x="12009" y="2788"/>
                    <a:pt x="12002" y="2787"/>
                  </a:cubicBezTo>
                  <a:lnTo>
                    <a:pt x="12002" y="2787"/>
                  </a:lnTo>
                  <a:cubicBezTo>
                    <a:pt x="12014" y="2799"/>
                    <a:pt x="12050" y="2834"/>
                    <a:pt x="12038" y="2846"/>
                  </a:cubicBezTo>
                  <a:cubicBezTo>
                    <a:pt x="12026" y="2846"/>
                    <a:pt x="12014" y="2834"/>
                    <a:pt x="12002" y="2822"/>
                  </a:cubicBezTo>
                  <a:lnTo>
                    <a:pt x="12002" y="2822"/>
                  </a:lnTo>
                  <a:lnTo>
                    <a:pt x="12014" y="2846"/>
                  </a:lnTo>
                  <a:cubicBezTo>
                    <a:pt x="12000" y="2840"/>
                    <a:pt x="11990" y="2838"/>
                    <a:pt x="11984" y="2838"/>
                  </a:cubicBezTo>
                  <a:cubicBezTo>
                    <a:pt x="11963" y="2838"/>
                    <a:pt x="11970" y="2861"/>
                    <a:pt x="11943" y="2870"/>
                  </a:cubicBezTo>
                  <a:lnTo>
                    <a:pt x="11931" y="2858"/>
                  </a:lnTo>
                  <a:lnTo>
                    <a:pt x="11931" y="2858"/>
                  </a:lnTo>
                  <a:cubicBezTo>
                    <a:pt x="11943" y="2870"/>
                    <a:pt x="11955" y="2894"/>
                    <a:pt x="11943" y="2894"/>
                  </a:cubicBezTo>
                  <a:lnTo>
                    <a:pt x="11907" y="2870"/>
                  </a:lnTo>
                  <a:lnTo>
                    <a:pt x="11907" y="2870"/>
                  </a:lnTo>
                  <a:cubicBezTo>
                    <a:pt x="11883" y="2870"/>
                    <a:pt x="11966" y="2930"/>
                    <a:pt x="11943" y="2930"/>
                  </a:cubicBezTo>
                  <a:cubicBezTo>
                    <a:pt x="11978" y="2953"/>
                    <a:pt x="12002" y="2953"/>
                    <a:pt x="12026" y="2977"/>
                  </a:cubicBezTo>
                  <a:cubicBezTo>
                    <a:pt x="12011" y="2967"/>
                    <a:pt x="12000" y="2963"/>
                    <a:pt x="11994" y="2963"/>
                  </a:cubicBezTo>
                  <a:cubicBezTo>
                    <a:pt x="11987" y="2963"/>
                    <a:pt x="11988" y="2970"/>
                    <a:pt x="12002" y="2977"/>
                  </a:cubicBezTo>
                  <a:cubicBezTo>
                    <a:pt x="12002" y="2989"/>
                    <a:pt x="12002" y="2992"/>
                    <a:pt x="12001" y="2992"/>
                  </a:cubicBezTo>
                  <a:cubicBezTo>
                    <a:pt x="11999" y="2992"/>
                    <a:pt x="11996" y="2989"/>
                    <a:pt x="11990" y="2989"/>
                  </a:cubicBezTo>
                  <a:lnTo>
                    <a:pt x="12002" y="3013"/>
                  </a:lnTo>
                  <a:cubicBezTo>
                    <a:pt x="12001" y="3015"/>
                    <a:pt x="11998" y="3015"/>
                    <a:pt x="11996" y="3015"/>
                  </a:cubicBezTo>
                  <a:cubicBezTo>
                    <a:pt x="11983" y="3015"/>
                    <a:pt x="11961" y="2994"/>
                    <a:pt x="11948" y="2974"/>
                  </a:cubicBezTo>
                  <a:lnTo>
                    <a:pt x="11948" y="2974"/>
                  </a:lnTo>
                  <a:cubicBezTo>
                    <a:pt x="11960" y="2999"/>
                    <a:pt x="11930" y="2990"/>
                    <a:pt x="11919" y="3001"/>
                  </a:cubicBezTo>
                  <a:lnTo>
                    <a:pt x="11907" y="2989"/>
                  </a:lnTo>
                  <a:lnTo>
                    <a:pt x="11895" y="3001"/>
                  </a:lnTo>
                  <a:cubicBezTo>
                    <a:pt x="11919" y="3025"/>
                    <a:pt x="11907" y="3037"/>
                    <a:pt x="11883" y="3037"/>
                  </a:cubicBezTo>
                  <a:lnTo>
                    <a:pt x="11871" y="3025"/>
                  </a:lnTo>
                  <a:lnTo>
                    <a:pt x="11871" y="3025"/>
                  </a:lnTo>
                  <a:cubicBezTo>
                    <a:pt x="11876" y="3035"/>
                    <a:pt x="11873" y="3039"/>
                    <a:pt x="11864" y="3039"/>
                  </a:cubicBezTo>
                  <a:cubicBezTo>
                    <a:pt x="11853" y="3039"/>
                    <a:pt x="11832" y="3032"/>
                    <a:pt x="11812" y="3025"/>
                  </a:cubicBezTo>
                  <a:lnTo>
                    <a:pt x="11812" y="3025"/>
                  </a:lnTo>
                  <a:cubicBezTo>
                    <a:pt x="11826" y="3044"/>
                    <a:pt x="11814" y="3046"/>
                    <a:pt x="11797" y="3046"/>
                  </a:cubicBezTo>
                  <a:cubicBezTo>
                    <a:pt x="11792" y="3046"/>
                    <a:pt x="11788" y="3046"/>
                    <a:pt x="11783" y="3046"/>
                  </a:cubicBezTo>
                  <a:cubicBezTo>
                    <a:pt x="11761" y="3046"/>
                    <a:pt x="11740" y="3049"/>
                    <a:pt x="11764" y="3084"/>
                  </a:cubicBezTo>
                  <a:lnTo>
                    <a:pt x="11740" y="3061"/>
                  </a:lnTo>
                  <a:lnTo>
                    <a:pt x="11740" y="3061"/>
                  </a:lnTo>
                  <a:cubicBezTo>
                    <a:pt x="11776" y="3132"/>
                    <a:pt x="11681" y="3096"/>
                    <a:pt x="11740" y="3168"/>
                  </a:cubicBezTo>
                  <a:cubicBezTo>
                    <a:pt x="11729" y="3165"/>
                    <a:pt x="11721" y="3164"/>
                    <a:pt x="11716" y="3164"/>
                  </a:cubicBezTo>
                  <a:cubicBezTo>
                    <a:pt x="11675" y="3164"/>
                    <a:pt x="11763" y="3223"/>
                    <a:pt x="11742" y="3223"/>
                  </a:cubicBezTo>
                  <a:cubicBezTo>
                    <a:pt x="11738" y="3223"/>
                    <a:pt x="11730" y="3220"/>
                    <a:pt x="11716" y="3215"/>
                  </a:cubicBezTo>
                  <a:lnTo>
                    <a:pt x="11716" y="3215"/>
                  </a:lnTo>
                  <a:lnTo>
                    <a:pt x="11728" y="3227"/>
                  </a:lnTo>
                  <a:cubicBezTo>
                    <a:pt x="11645" y="3311"/>
                    <a:pt x="11538" y="3370"/>
                    <a:pt x="11514" y="3489"/>
                  </a:cubicBezTo>
                  <a:lnTo>
                    <a:pt x="11502" y="3477"/>
                  </a:lnTo>
                  <a:cubicBezTo>
                    <a:pt x="11371" y="3584"/>
                    <a:pt x="11324" y="3751"/>
                    <a:pt x="11216" y="3870"/>
                  </a:cubicBezTo>
                  <a:cubicBezTo>
                    <a:pt x="11216" y="3894"/>
                    <a:pt x="11264" y="3918"/>
                    <a:pt x="11276" y="3942"/>
                  </a:cubicBezTo>
                  <a:cubicBezTo>
                    <a:pt x="11276" y="3942"/>
                    <a:pt x="11271" y="3947"/>
                    <a:pt x="11260" y="3947"/>
                  </a:cubicBezTo>
                  <a:cubicBezTo>
                    <a:pt x="11255" y="3947"/>
                    <a:pt x="11248" y="3946"/>
                    <a:pt x="11240" y="3942"/>
                  </a:cubicBezTo>
                  <a:cubicBezTo>
                    <a:pt x="11240" y="3930"/>
                    <a:pt x="11216" y="3918"/>
                    <a:pt x="11204" y="3906"/>
                  </a:cubicBezTo>
                  <a:cubicBezTo>
                    <a:pt x="11204" y="3930"/>
                    <a:pt x="11157" y="3930"/>
                    <a:pt x="11181" y="3953"/>
                  </a:cubicBezTo>
                  <a:lnTo>
                    <a:pt x="11216" y="3965"/>
                  </a:lnTo>
                  <a:cubicBezTo>
                    <a:pt x="11228" y="3977"/>
                    <a:pt x="11216" y="3989"/>
                    <a:pt x="11204" y="3989"/>
                  </a:cubicBezTo>
                  <a:cubicBezTo>
                    <a:pt x="11195" y="3980"/>
                    <a:pt x="11173" y="3971"/>
                    <a:pt x="11162" y="3962"/>
                  </a:cubicBezTo>
                  <a:lnTo>
                    <a:pt x="11162" y="3962"/>
                  </a:lnTo>
                  <a:cubicBezTo>
                    <a:pt x="11175" y="3983"/>
                    <a:pt x="11171" y="3987"/>
                    <a:pt x="11162" y="3987"/>
                  </a:cubicBezTo>
                  <a:cubicBezTo>
                    <a:pt x="11154" y="3987"/>
                    <a:pt x="11142" y="3983"/>
                    <a:pt x="11132" y="3983"/>
                  </a:cubicBezTo>
                  <a:cubicBezTo>
                    <a:pt x="11123" y="3983"/>
                    <a:pt x="11118" y="3987"/>
                    <a:pt x="11121" y="4001"/>
                  </a:cubicBezTo>
                  <a:cubicBezTo>
                    <a:pt x="11181" y="4049"/>
                    <a:pt x="11204" y="4108"/>
                    <a:pt x="11240" y="4156"/>
                  </a:cubicBezTo>
                  <a:lnTo>
                    <a:pt x="11216" y="4156"/>
                  </a:lnTo>
                  <a:cubicBezTo>
                    <a:pt x="11216" y="4144"/>
                    <a:pt x="11169" y="4132"/>
                    <a:pt x="11181" y="4108"/>
                  </a:cubicBezTo>
                  <a:lnTo>
                    <a:pt x="11181" y="4108"/>
                  </a:lnTo>
                  <a:cubicBezTo>
                    <a:pt x="11157" y="4120"/>
                    <a:pt x="11169" y="4144"/>
                    <a:pt x="11157" y="4156"/>
                  </a:cubicBezTo>
                  <a:cubicBezTo>
                    <a:pt x="11169" y="4156"/>
                    <a:pt x="11193" y="4180"/>
                    <a:pt x="11193" y="4192"/>
                  </a:cubicBezTo>
                  <a:cubicBezTo>
                    <a:pt x="11183" y="4192"/>
                    <a:pt x="11158" y="4176"/>
                    <a:pt x="11143" y="4176"/>
                  </a:cubicBezTo>
                  <a:cubicBezTo>
                    <a:pt x="11139" y="4176"/>
                    <a:pt x="11135" y="4177"/>
                    <a:pt x="11133" y="4180"/>
                  </a:cubicBezTo>
                  <a:lnTo>
                    <a:pt x="11121" y="4156"/>
                  </a:lnTo>
                  <a:cubicBezTo>
                    <a:pt x="11117" y="4154"/>
                    <a:pt x="11114" y="4153"/>
                    <a:pt x="11112" y="4153"/>
                  </a:cubicBezTo>
                  <a:lnTo>
                    <a:pt x="11112" y="4153"/>
                  </a:lnTo>
                  <a:cubicBezTo>
                    <a:pt x="11106" y="4153"/>
                    <a:pt x="11121" y="4170"/>
                    <a:pt x="11121" y="4180"/>
                  </a:cubicBezTo>
                  <a:cubicBezTo>
                    <a:pt x="11097" y="4168"/>
                    <a:pt x="11085" y="4168"/>
                    <a:pt x="11050" y="4156"/>
                  </a:cubicBezTo>
                  <a:lnTo>
                    <a:pt x="11050" y="4156"/>
                  </a:lnTo>
                  <a:cubicBezTo>
                    <a:pt x="11085" y="4192"/>
                    <a:pt x="11062" y="4180"/>
                    <a:pt x="11073" y="4204"/>
                  </a:cubicBezTo>
                  <a:cubicBezTo>
                    <a:pt x="11109" y="4215"/>
                    <a:pt x="11097" y="4239"/>
                    <a:pt x="11121" y="4251"/>
                  </a:cubicBezTo>
                  <a:lnTo>
                    <a:pt x="11121" y="4227"/>
                  </a:lnTo>
                  <a:cubicBezTo>
                    <a:pt x="11117" y="4229"/>
                    <a:pt x="11114" y="4230"/>
                    <a:pt x="11112" y="4230"/>
                  </a:cubicBezTo>
                  <a:cubicBezTo>
                    <a:pt x="11104" y="4230"/>
                    <a:pt x="11115" y="4209"/>
                    <a:pt x="11085" y="4180"/>
                  </a:cubicBezTo>
                  <a:lnTo>
                    <a:pt x="11085" y="4180"/>
                  </a:lnTo>
                  <a:cubicBezTo>
                    <a:pt x="11105" y="4190"/>
                    <a:pt x="11134" y="4233"/>
                    <a:pt x="11142" y="4233"/>
                  </a:cubicBezTo>
                  <a:cubicBezTo>
                    <a:pt x="11144" y="4233"/>
                    <a:pt x="11145" y="4231"/>
                    <a:pt x="11145" y="4227"/>
                  </a:cubicBezTo>
                  <a:lnTo>
                    <a:pt x="11145" y="4227"/>
                  </a:lnTo>
                  <a:cubicBezTo>
                    <a:pt x="11157" y="4263"/>
                    <a:pt x="11133" y="4251"/>
                    <a:pt x="11157" y="4299"/>
                  </a:cubicBezTo>
                  <a:cubicBezTo>
                    <a:pt x="11157" y="4297"/>
                    <a:pt x="11157" y="4296"/>
                    <a:pt x="11158" y="4296"/>
                  </a:cubicBezTo>
                  <a:cubicBezTo>
                    <a:pt x="11164" y="4296"/>
                    <a:pt x="11184" y="4323"/>
                    <a:pt x="11204" y="4323"/>
                  </a:cubicBezTo>
                  <a:cubicBezTo>
                    <a:pt x="11201" y="4330"/>
                    <a:pt x="11197" y="4333"/>
                    <a:pt x="11193" y="4333"/>
                  </a:cubicBezTo>
                  <a:cubicBezTo>
                    <a:pt x="11183" y="4333"/>
                    <a:pt x="11170" y="4319"/>
                    <a:pt x="11145" y="4311"/>
                  </a:cubicBezTo>
                  <a:cubicBezTo>
                    <a:pt x="11145" y="4314"/>
                    <a:pt x="11143" y="4314"/>
                    <a:pt x="11142" y="4314"/>
                  </a:cubicBezTo>
                  <a:cubicBezTo>
                    <a:pt x="11140" y="4314"/>
                    <a:pt x="11137" y="4314"/>
                    <a:pt x="11136" y="4314"/>
                  </a:cubicBezTo>
                  <a:cubicBezTo>
                    <a:pt x="11133" y="4314"/>
                    <a:pt x="11133" y="4317"/>
                    <a:pt x="11145" y="4334"/>
                  </a:cubicBezTo>
                  <a:cubicBezTo>
                    <a:pt x="11166" y="4356"/>
                    <a:pt x="11162" y="4360"/>
                    <a:pt x="11155" y="4360"/>
                  </a:cubicBezTo>
                  <a:cubicBezTo>
                    <a:pt x="11151" y="4360"/>
                    <a:pt x="11145" y="4358"/>
                    <a:pt x="11145" y="4358"/>
                  </a:cubicBezTo>
                  <a:lnTo>
                    <a:pt x="11133" y="4358"/>
                  </a:lnTo>
                  <a:lnTo>
                    <a:pt x="11145" y="4370"/>
                  </a:lnTo>
                  <a:cubicBezTo>
                    <a:pt x="11142" y="4372"/>
                    <a:pt x="11140" y="4372"/>
                    <a:pt x="11137" y="4372"/>
                  </a:cubicBezTo>
                  <a:cubicBezTo>
                    <a:pt x="11116" y="4372"/>
                    <a:pt x="11093" y="4334"/>
                    <a:pt x="11062" y="4334"/>
                  </a:cubicBezTo>
                  <a:cubicBezTo>
                    <a:pt x="11056" y="4333"/>
                    <a:pt x="11053" y="4332"/>
                    <a:pt x="11051" y="4332"/>
                  </a:cubicBezTo>
                  <a:cubicBezTo>
                    <a:pt x="11038" y="4332"/>
                    <a:pt x="11070" y="4358"/>
                    <a:pt x="11050" y="4358"/>
                  </a:cubicBezTo>
                  <a:lnTo>
                    <a:pt x="11062" y="4358"/>
                  </a:lnTo>
                  <a:cubicBezTo>
                    <a:pt x="11062" y="4370"/>
                    <a:pt x="11050" y="4382"/>
                    <a:pt x="11073" y="4406"/>
                  </a:cubicBezTo>
                  <a:cubicBezTo>
                    <a:pt x="11071" y="4404"/>
                    <a:pt x="11070" y="4403"/>
                    <a:pt x="11069" y="4403"/>
                  </a:cubicBezTo>
                  <a:lnTo>
                    <a:pt x="11069" y="4403"/>
                  </a:lnTo>
                  <a:cubicBezTo>
                    <a:pt x="11066" y="4403"/>
                    <a:pt x="11076" y="4420"/>
                    <a:pt x="11085" y="4430"/>
                  </a:cubicBezTo>
                  <a:cubicBezTo>
                    <a:pt x="11085" y="4439"/>
                    <a:pt x="11099" y="4462"/>
                    <a:pt x="11085" y="4462"/>
                  </a:cubicBezTo>
                  <a:cubicBezTo>
                    <a:pt x="11080" y="4462"/>
                    <a:pt x="11073" y="4459"/>
                    <a:pt x="11062" y="4454"/>
                  </a:cubicBezTo>
                  <a:cubicBezTo>
                    <a:pt x="11050" y="4454"/>
                    <a:pt x="11026" y="4454"/>
                    <a:pt x="11014" y="4442"/>
                  </a:cubicBezTo>
                  <a:lnTo>
                    <a:pt x="10990" y="4454"/>
                  </a:lnTo>
                  <a:lnTo>
                    <a:pt x="10954" y="4418"/>
                  </a:lnTo>
                  <a:lnTo>
                    <a:pt x="10954" y="4418"/>
                  </a:lnTo>
                  <a:cubicBezTo>
                    <a:pt x="10954" y="4442"/>
                    <a:pt x="10978" y="4465"/>
                    <a:pt x="11002" y="4501"/>
                  </a:cubicBezTo>
                  <a:cubicBezTo>
                    <a:pt x="11014" y="4501"/>
                    <a:pt x="11026" y="4501"/>
                    <a:pt x="11050" y="4513"/>
                  </a:cubicBezTo>
                  <a:cubicBezTo>
                    <a:pt x="11085" y="4549"/>
                    <a:pt x="10990" y="4537"/>
                    <a:pt x="11026" y="4549"/>
                  </a:cubicBezTo>
                  <a:cubicBezTo>
                    <a:pt x="11026" y="4557"/>
                    <a:pt x="11025" y="4559"/>
                    <a:pt x="11022" y="4559"/>
                  </a:cubicBezTo>
                  <a:cubicBezTo>
                    <a:pt x="11018" y="4559"/>
                    <a:pt x="11010" y="4549"/>
                    <a:pt x="11002" y="4549"/>
                  </a:cubicBezTo>
                  <a:lnTo>
                    <a:pt x="11002" y="4549"/>
                  </a:lnTo>
                  <a:cubicBezTo>
                    <a:pt x="10990" y="4561"/>
                    <a:pt x="11014" y="4573"/>
                    <a:pt x="11014" y="4585"/>
                  </a:cubicBezTo>
                  <a:lnTo>
                    <a:pt x="10990" y="4585"/>
                  </a:lnTo>
                  <a:cubicBezTo>
                    <a:pt x="10981" y="4580"/>
                    <a:pt x="10975" y="4578"/>
                    <a:pt x="10973" y="4578"/>
                  </a:cubicBezTo>
                  <a:cubicBezTo>
                    <a:pt x="10963" y="4578"/>
                    <a:pt x="10997" y="4608"/>
                    <a:pt x="10978" y="4608"/>
                  </a:cubicBezTo>
                  <a:cubicBezTo>
                    <a:pt x="10969" y="4608"/>
                    <a:pt x="10934" y="4588"/>
                    <a:pt x="10926" y="4588"/>
                  </a:cubicBezTo>
                  <a:lnTo>
                    <a:pt x="10926" y="4588"/>
                  </a:lnTo>
                  <a:cubicBezTo>
                    <a:pt x="10924" y="4588"/>
                    <a:pt x="10925" y="4590"/>
                    <a:pt x="10931" y="4596"/>
                  </a:cubicBezTo>
                  <a:cubicBezTo>
                    <a:pt x="10931" y="4596"/>
                    <a:pt x="10931" y="4608"/>
                    <a:pt x="10943" y="4608"/>
                  </a:cubicBezTo>
                  <a:cubicBezTo>
                    <a:pt x="10954" y="4620"/>
                    <a:pt x="10966" y="4632"/>
                    <a:pt x="10954" y="4632"/>
                  </a:cubicBezTo>
                  <a:lnTo>
                    <a:pt x="10943" y="4644"/>
                  </a:lnTo>
                  <a:cubicBezTo>
                    <a:pt x="10931" y="4644"/>
                    <a:pt x="10931" y="4644"/>
                    <a:pt x="10931" y="4656"/>
                  </a:cubicBezTo>
                  <a:lnTo>
                    <a:pt x="10919" y="4644"/>
                  </a:lnTo>
                  <a:cubicBezTo>
                    <a:pt x="10919" y="4648"/>
                    <a:pt x="10917" y="4649"/>
                    <a:pt x="10916" y="4649"/>
                  </a:cubicBezTo>
                  <a:cubicBezTo>
                    <a:pt x="10912" y="4649"/>
                    <a:pt x="10907" y="4644"/>
                    <a:pt x="10907" y="4644"/>
                  </a:cubicBezTo>
                  <a:cubicBezTo>
                    <a:pt x="10900" y="4643"/>
                    <a:pt x="10895" y="4642"/>
                    <a:pt x="10891" y="4642"/>
                  </a:cubicBezTo>
                  <a:cubicBezTo>
                    <a:pt x="10852" y="4642"/>
                    <a:pt x="10891" y="4681"/>
                    <a:pt x="10861" y="4681"/>
                  </a:cubicBezTo>
                  <a:cubicBezTo>
                    <a:pt x="10857" y="4681"/>
                    <a:pt x="10853" y="4681"/>
                    <a:pt x="10847" y="4680"/>
                  </a:cubicBezTo>
                  <a:lnTo>
                    <a:pt x="10847" y="4680"/>
                  </a:lnTo>
                  <a:cubicBezTo>
                    <a:pt x="10871" y="4704"/>
                    <a:pt x="10883" y="4704"/>
                    <a:pt x="10907" y="4715"/>
                  </a:cubicBezTo>
                  <a:cubicBezTo>
                    <a:pt x="10919" y="4727"/>
                    <a:pt x="10931" y="4751"/>
                    <a:pt x="10943" y="4775"/>
                  </a:cubicBezTo>
                  <a:cubicBezTo>
                    <a:pt x="10895" y="4751"/>
                    <a:pt x="10847" y="4763"/>
                    <a:pt x="10800" y="4727"/>
                  </a:cubicBezTo>
                  <a:lnTo>
                    <a:pt x="10800" y="4727"/>
                  </a:lnTo>
                  <a:cubicBezTo>
                    <a:pt x="10788" y="4739"/>
                    <a:pt x="10835" y="4739"/>
                    <a:pt x="10847" y="4763"/>
                  </a:cubicBezTo>
                  <a:cubicBezTo>
                    <a:pt x="10847" y="4763"/>
                    <a:pt x="10871" y="4763"/>
                    <a:pt x="10895" y="4775"/>
                  </a:cubicBezTo>
                  <a:cubicBezTo>
                    <a:pt x="10919" y="4799"/>
                    <a:pt x="10919" y="4811"/>
                    <a:pt x="10907" y="4811"/>
                  </a:cubicBezTo>
                  <a:lnTo>
                    <a:pt x="10871" y="4787"/>
                  </a:lnTo>
                  <a:lnTo>
                    <a:pt x="10871" y="4787"/>
                  </a:lnTo>
                  <a:cubicBezTo>
                    <a:pt x="10871" y="4811"/>
                    <a:pt x="10931" y="4846"/>
                    <a:pt x="10966" y="4882"/>
                  </a:cubicBezTo>
                  <a:cubicBezTo>
                    <a:pt x="10943" y="4882"/>
                    <a:pt x="10919" y="4858"/>
                    <a:pt x="10871" y="4835"/>
                  </a:cubicBezTo>
                  <a:lnTo>
                    <a:pt x="10871" y="4846"/>
                  </a:lnTo>
                  <a:lnTo>
                    <a:pt x="10847" y="4835"/>
                  </a:lnTo>
                  <a:lnTo>
                    <a:pt x="10847" y="4835"/>
                  </a:lnTo>
                  <a:cubicBezTo>
                    <a:pt x="10847" y="4846"/>
                    <a:pt x="10871" y="4870"/>
                    <a:pt x="10859" y="4870"/>
                  </a:cubicBezTo>
                  <a:cubicBezTo>
                    <a:pt x="10835" y="4846"/>
                    <a:pt x="10812" y="4870"/>
                    <a:pt x="10788" y="4835"/>
                  </a:cubicBezTo>
                  <a:cubicBezTo>
                    <a:pt x="10776" y="4835"/>
                    <a:pt x="10788" y="4846"/>
                    <a:pt x="10800" y="4858"/>
                  </a:cubicBezTo>
                  <a:cubicBezTo>
                    <a:pt x="10804" y="4862"/>
                    <a:pt x="10806" y="4864"/>
                    <a:pt x="10808" y="4864"/>
                  </a:cubicBezTo>
                  <a:cubicBezTo>
                    <a:pt x="10813" y="4864"/>
                    <a:pt x="10816" y="4858"/>
                    <a:pt x="10823" y="4858"/>
                  </a:cubicBezTo>
                  <a:cubicBezTo>
                    <a:pt x="10847" y="4882"/>
                    <a:pt x="10847" y="4882"/>
                    <a:pt x="10835" y="4894"/>
                  </a:cubicBezTo>
                  <a:cubicBezTo>
                    <a:pt x="10816" y="4884"/>
                    <a:pt x="10851" y="4867"/>
                    <a:pt x="10821" y="4867"/>
                  </a:cubicBezTo>
                  <a:cubicBezTo>
                    <a:pt x="10815" y="4867"/>
                    <a:pt x="10805" y="4868"/>
                    <a:pt x="10791" y="4870"/>
                  </a:cubicBezTo>
                  <a:lnTo>
                    <a:pt x="10791" y="4870"/>
                  </a:lnTo>
                  <a:cubicBezTo>
                    <a:pt x="10794" y="4869"/>
                    <a:pt x="10800" y="4866"/>
                    <a:pt x="10800" y="4858"/>
                  </a:cubicBezTo>
                  <a:lnTo>
                    <a:pt x="10788" y="4858"/>
                  </a:lnTo>
                  <a:cubicBezTo>
                    <a:pt x="10764" y="4858"/>
                    <a:pt x="10728" y="4858"/>
                    <a:pt x="10776" y="4846"/>
                  </a:cubicBezTo>
                  <a:lnTo>
                    <a:pt x="10764" y="4846"/>
                  </a:lnTo>
                  <a:cubicBezTo>
                    <a:pt x="10764" y="4835"/>
                    <a:pt x="10764" y="4835"/>
                    <a:pt x="10776" y="4823"/>
                  </a:cubicBezTo>
                  <a:cubicBezTo>
                    <a:pt x="10784" y="4823"/>
                    <a:pt x="10792" y="4828"/>
                    <a:pt x="10793" y="4828"/>
                  </a:cubicBezTo>
                  <a:cubicBezTo>
                    <a:pt x="10793" y="4828"/>
                    <a:pt x="10792" y="4827"/>
                    <a:pt x="10788" y="4823"/>
                  </a:cubicBezTo>
                  <a:cubicBezTo>
                    <a:pt x="10776" y="4811"/>
                    <a:pt x="10776" y="4811"/>
                    <a:pt x="10776" y="4811"/>
                  </a:cubicBezTo>
                  <a:lnTo>
                    <a:pt x="10800" y="4811"/>
                  </a:lnTo>
                  <a:lnTo>
                    <a:pt x="10823" y="4835"/>
                  </a:lnTo>
                  <a:cubicBezTo>
                    <a:pt x="10847" y="4835"/>
                    <a:pt x="10788" y="4811"/>
                    <a:pt x="10800" y="4799"/>
                  </a:cubicBezTo>
                  <a:lnTo>
                    <a:pt x="10788" y="4799"/>
                  </a:lnTo>
                  <a:cubicBezTo>
                    <a:pt x="10800" y="4763"/>
                    <a:pt x="10812" y="4727"/>
                    <a:pt x="10764" y="4704"/>
                  </a:cubicBezTo>
                  <a:lnTo>
                    <a:pt x="10788" y="4704"/>
                  </a:lnTo>
                  <a:cubicBezTo>
                    <a:pt x="10788" y="4704"/>
                    <a:pt x="10788" y="4704"/>
                    <a:pt x="10788" y="4692"/>
                  </a:cubicBezTo>
                  <a:cubicBezTo>
                    <a:pt x="10812" y="4620"/>
                    <a:pt x="10764" y="4561"/>
                    <a:pt x="10764" y="4489"/>
                  </a:cubicBezTo>
                  <a:cubicBezTo>
                    <a:pt x="10748" y="4489"/>
                    <a:pt x="10722" y="4495"/>
                    <a:pt x="10699" y="4495"/>
                  </a:cubicBezTo>
                  <a:cubicBezTo>
                    <a:pt x="10687" y="4495"/>
                    <a:pt x="10677" y="4493"/>
                    <a:pt x="10669" y="4489"/>
                  </a:cubicBezTo>
                  <a:cubicBezTo>
                    <a:pt x="10669" y="4489"/>
                    <a:pt x="10669" y="4489"/>
                    <a:pt x="10692" y="4477"/>
                  </a:cubicBezTo>
                  <a:cubicBezTo>
                    <a:pt x="10700" y="4481"/>
                    <a:pt x="10708" y="4483"/>
                    <a:pt x="10715" y="4483"/>
                  </a:cubicBezTo>
                  <a:cubicBezTo>
                    <a:pt x="10730" y="4483"/>
                    <a:pt x="10740" y="4477"/>
                    <a:pt x="10740" y="4477"/>
                  </a:cubicBezTo>
                  <a:cubicBezTo>
                    <a:pt x="10740" y="4477"/>
                    <a:pt x="10776" y="4454"/>
                    <a:pt x="10740" y="4454"/>
                  </a:cubicBezTo>
                  <a:lnTo>
                    <a:pt x="10704" y="4465"/>
                  </a:lnTo>
                  <a:cubicBezTo>
                    <a:pt x="10692" y="4465"/>
                    <a:pt x="10692" y="4465"/>
                    <a:pt x="10692" y="4454"/>
                  </a:cubicBezTo>
                  <a:cubicBezTo>
                    <a:pt x="10716" y="4454"/>
                    <a:pt x="10752" y="4442"/>
                    <a:pt x="10764" y="4442"/>
                  </a:cubicBezTo>
                  <a:cubicBezTo>
                    <a:pt x="10669" y="4442"/>
                    <a:pt x="10800" y="4430"/>
                    <a:pt x="10764" y="4418"/>
                  </a:cubicBezTo>
                  <a:lnTo>
                    <a:pt x="10764" y="4418"/>
                  </a:lnTo>
                  <a:cubicBezTo>
                    <a:pt x="10728" y="4424"/>
                    <a:pt x="10692" y="4427"/>
                    <a:pt x="10660" y="4427"/>
                  </a:cubicBezTo>
                  <a:cubicBezTo>
                    <a:pt x="10627" y="4427"/>
                    <a:pt x="10597" y="4424"/>
                    <a:pt x="10573" y="4418"/>
                  </a:cubicBezTo>
                  <a:lnTo>
                    <a:pt x="10585" y="4418"/>
                  </a:lnTo>
                  <a:cubicBezTo>
                    <a:pt x="10585" y="4418"/>
                    <a:pt x="10612" y="4413"/>
                    <a:pt x="10629" y="4413"/>
                  </a:cubicBezTo>
                  <a:cubicBezTo>
                    <a:pt x="10638" y="4413"/>
                    <a:pt x="10645" y="4414"/>
                    <a:pt x="10645" y="4418"/>
                  </a:cubicBezTo>
                  <a:cubicBezTo>
                    <a:pt x="10657" y="4406"/>
                    <a:pt x="10633" y="4406"/>
                    <a:pt x="10633" y="4394"/>
                  </a:cubicBezTo>
                  <a:cubicBezTo>
                    <a:pt x="10625" y="4394"/>
                    <a:pt x="10612" y="4399"/>
                    <a:pt x="10600" y="4399"/>
                  </a:cubicBezTo>
                  <a:cubicBezTo>
                    <a:pt x="10595" y="4399"/>
                    <a:pt x="10589" y="4398"/>
                    <a:pt x="10585" y="4394"/>
                  </a:cubicBezTo>
                  <a:cubicBezTo>
                    <a:pt x="10597" y="4394"/>
                    <a:pt x="10633" y="4382"/>
                    <a:pt x="10633" y="4382"/>
                  </a:cubicBezTo>
                  <a:lnTo>
                    <a:pt x="10645" y="4382"/>
                  </a:lnTo>
                  <a:cubicBezTo>
                    <a:pt x="10681" y="4370"/>
                    <a:pt x="10681" y="4358"/>
                    <a:pt x="10716" y="4358"/>
                  </a:cubicBezTo>
                  <a:cubicBezTo>
                    <a:pt x="10669" y="4358"/>
                    <a:pt x="10692" y="4346"/>
                    <a:pt x="10669" y="4346"/>
                  </a:cubicBezTo>
                  <a:cubicBezTo>
                    <a:pt x="10633" y="4358"/>
                    <a:pt x="10621" y="4358"/>
                    <a:pt x="10597" y="4358"/>
                  </a:cubicBezTo>
                  <a:lnTo>
                    <a:pt x="10608" y="4370"/>
                  </a:lnTo>
                  <a:lnTo>
                    <a:pt x="10608" y="4370"/>
                  </a:lnTo>
                  <a:cubicBezTo>
                    <a:pt x="10601" y="4370"/>
                    <a:pt x="10596" y="4370"/>
                    <a:pt x="10596" y="4370"/>
                  </a:cubicBezTo>
                  <a:lnTo>
                    <a:pt x="10596" y="4370"/>
                  </a:lnTo>
                  <a:cubicBezTo>
                    <a:pt x="10562" y="4370"/>
                    <a:pt x="10585" y="4358"/>
                    <a:pt x="10550" y="4358"/>
                  </a:cubicBezTo>
                  <a:cubicBezTo>
                    <a:pt x="10550" y="4358"/>
                    <a:pt x="10514" y="4358"/>
                    <a:pt x="10490" y="4370"/>
                  </a:cubicBezTo>
                  <a:cubicBezTo>
                    <a:pt x="10490" y="4358"/>
                    <a:pt x="10514" y="4358"/>
                    <a:pt x="10550" y="4358"/>
                  </a:cubicBezTo>
                  <a:cubicBezTo>
                    <a:pt x="10538" y="4346"/>
                    <a:pt x="10573" y="4346"/>
                    <a:pt x="10538" y="4346"/>
                  </a:cubicBezTo>
                  <a:cubicBezTo>
                    <a:pt x="10550" y="4334"/>
                    <a:pt x="10573" y="4334"/>
                    <a:pt x="10597" y="4334"/>
                  </a:cubicBezTo>
                  <a:cubicBezTo>
                    <a:pt x="10603" y="4333"/>
                    <a:pt x="10605" y="4332"/>
                    <a:pt x="10606" y="4332"/>
                  </a:cubicBezTo>
                  <a:lnTo>
                    <a:pt x="10606" y="4332"/>
                  </a:lnTo>
                  <a:cubicBezTo>
                    <a:pt x="10611" y="4332"/>
                    <a:pt x="10590" y="4343"/>
                    <a:pt x="10611" y="4343"/>
                  </a:cubicBezTo>
                  <a:cubicBezTo>
                    <a:pt x="10620" y="4343"/>
                    <a:pt x="10638" y="4341"/>
                    <a:pt x="10669" y="4334"/>
                  </a:cubicBezTo>
                  <a:lnTo>
                    <a:pt x="10633" y="4334"/>
                  </a:lnTo>
                  <a:cubicBezTo>
                    <a:pt x="10645" y="4334"/>
                    <a:pt x="10681" y="4323"/>
                    <a:pt x="10669" y="4323"/>
                  </a:cubicBezTo>
                  <a:lnTo>
                    <a:pt x="10585" y="4323"/>
                  </a:lnTo>
                  <a:cubicBezTo>
                    <a:pt x="10573" y="4323"/>
                    <a:pt x="10550" y="4334"/>
                    <a:pt x="10526" y="4346"/>
                  </a:cubicBezTo>
                  <a:cubicBezTo>
                    <a:pt x="10478" y="4346"/>
                    <a:pt x="10514" y="4334"/>
                    <a:pt x="10514" y="4334"/>
                  </a:cubicBezTo>
                  <a:lnTo>
                    <a:pt x="10502" y="4334"/>
                  </a:lnTo>
                  <a:cubicBezTo>
                    <a:pt x="10526" y="4323"/>
                    <a:pt x="10573" y="4323"/>
                    <a:pt x="10597" y="4311"/>
                  </a:cubicBezTo>
                  <a:cubicBezTo>
                    <a:pt x="10615" y="4305"/>
                    <a:pt x="10609" y="4305"/>
                    <a:pt x="10602" y="4305"/>
                  </a:cubicBezTo>
                  <a:cubicBezTo>
                    <a:pt x="10594" y="4305"/>
                    <a:pt x="10585" y="4305"/>
                    <a:pt x="10597" y="4299"/>
                  </a:cubicBezTo>
                  <a:cubicBezTo>
                    <a:pt x="10585" y="4299"/>
                    <a:pt x="10585" y="4311"/>
                    <a:pt x="10585" y="4311"/>
                  </a:cubicBezTo>
                  <a:cubicBezTo>
                    <a:pt x="10585" y="4311"/>
                    <a:pt x="10585" y="4299"/>
                    <a:pt x="10585" y="4299"/>
                  </a:cubicBezTo>
                  <a:lnTo>
                    <a:pt x="10526" y="4299"/>
                  </a:lnTo>
                  <a:cubicBezTo>
                    <a:pt x="10514" y="4299"/>
                    <a:pt x="10466" y="4299"/>
                    <a:pt x="10526" y="4287"/>
                  </a:cubicBezTo>
                  <a:cubicBezTo>
                    <a:pt x="10526" y="4275"/>
                    <a:pt x="10550" y="4275"/>
                    <a:pt x="10562" y="4263"/>
                  </a:cubicBezTo>
                  <a:lnTo>
                    <a:pt x="10573" y="4251"/>
                  </a:lnTo>
                  <a:lnTo>
                    <a:pt x="10621" y="4251"/>
                  </a:lnTo>
                  <a:cubicBezTo>
                    <a:pt x="10617" y="4247"/>
                    <a:pt x="10612" y="4246"/>
                    <a:pt x="10605" y="4246"/>
                  </a:cubicBezTo>
                  <a:cubicBezTo>
                    <a:pt x="10591" y="4246"/>
                    <a:pt x="10569" y="4251"/>
                    <a:pt x="10538" y="4251"/>
                  </a:cubicBezTo>
                  <a:cubicBezTo>
                    <a:pt x="10538" y="4251"/>
                    <a:pt x="10526" y="4251"/>
                    <a:pt x="10490" y="4263"/>
                  </a:cubicBezTo>
                  <a:cubicBezTo>
                    <a:pt x="10442" y="4263"/>
                    <a:pt x="10526" y="4239"/>
                    <a:pt x="10502" y="4239"/>
                  </a:cubicBezTo>
                  <a:cubicBezTo>
                    <a:pt x="10502" y="4227"/>
                    <a:pt x="10478" y="4227"/>
                    <a:pt x="10478" y="4227"/>
                  </a:cubicBezTo>
                  <a:lnTo>
                    <a:pt x="10502" y="4227"/>
                  </a:lnTo>
                  <a:cubicBezTo>
                    <a:pt x="10550" y="4215"/>
                    <a:pt x="10478" y="4215"/>
                    <a:pt x="10490" y="4215"/>
                  </a:cubicBezTo>
                  <a:cubicBezTo>
                    <a:pt x="10502" y="4204"/>
                    <a:pt x="10562" y="4192"/>
                    <a:pt x="10526" y="4192"/>
                  </a:cubicBezTo>
                  <a:lnTo>
                    <a:pt x="10514" y="4192"/>
                  </a:lnTo>
                  <a:cubicBezTo>
                    <a:pt x="10506" y="4192"/>
                    <a:pt x="10498" y="4197"/>
                    <a:pt x="10494" y="4197"/>
                  </a:cubicBezTo>
                  <a:cubicBezTo>
                    <a:pt x="10491" y="4197"/>
                    <a:pt x="10490" y="4196"/>
                    <a:pt x="10490" y="4192"/>
                  </a:cubicBezTo>
                  <a:lnTo>
                    <a:pt x="10502" y="4192"/>
                  </a:lnTo>
                  <a:cubicBezTo>
                    <a:pt x="10502" y="4192"/>
                    <a:pt x="10502" y="4180"/>
                    <a:pt x="10502" y="4180"/>
                  </a:cubicBezTo>
                  <a:lnTo>
                    <a:pt x="10514" y="4192"/>
                  </a:lnTo>
                  <a:cubicBezTo>
                    <a:pt x="10514" y="4192"/>
                    <a:pt x="10514" y="4180"/>
                    <a:pt x="10514" y="4180"/>
                  </a:cubicBezTo>
                  <a:cubicBezTo>
                    <a:pt x="10514" y="4180"/>
                    <a:pt x="10526" y="4168"/>
                    <a:pt x="10526" y="4168"/>
                  </a:cubicBezTo>
                  <a:cubicBezTo>
                    <a:pt x="10585" y="4156"/>
                    <a:pt x="10490" y="4168"/>
                    <a:pt x="10550" y="4144"/>
                  </a:cubicBezTo>
                  <a:lnTo>
                    <a:pt x="10502" y="4144"/>
                  </a:lnTo>
                  <a:cubicBezTo>
                    <a:pt x="10502" y="4144"/>
                    <a:pt x="10502" y="4144"/>
                    <a:pt x="10502" y="4156"/>
                  </a:cubicBezTo>
                  <a:cubicBezTo>
                    <a:pt x="10502" y="4144"/>
                    <a:pt x="10490" y="4144"/>
                    <a:pt x="10490" y="4144"/>
                  </a:cubicBezTo>
                  <a:lnTo>
                    <a:pt x="10490" y="4156"/>
                  </a:lnTo>
                  <a:lnTo>
                    <a:pt x="10466" y="4156"/>
                  </a:lnTo>
                  <a:cubicBezTo>
                    <a:pt x="10466" y="4156"/>
                    <a:pt x="10466" y="4144"/>
                    <a:pt x="10454" y="4144"/>
                  </a:cubicBezTo>
                  <a:lnTo>
                    <a:pt x="10466" y="4144"/>
                  </a:lnTo>
                  <a:cubicBezTo>
                    <a:pt x="10466" y="4144"/>
                    <a:pt x="10466" y="4144"/>
                    <a:pt x="10466" y="4132"/>
                  </a:cubicBezTo>
                  <a:lnTo>
                    <a:pt x="10454" y="4132"/>
                  </a:lnTo>
                  <a:lnTo>
                    <a:pt x="10466" y="4120"/>
                  </a:lnTo>
                  <a:lnTo>
                    <a:pt x="10454" y="4120"/>
                  </a:lnTo>
                  <a:cubicBezTo>
                    <a:pt x="10454" y="4120"/>
                    <a:pt x="10442" y="4120"/>
                    <a:pt x="10442" y="4108"/>
                  </a:cubicBezTo>
                  <a:cubicBezTo>
                    <a:pt x="10442" y="4096"/>
                    <a:pt x="10442" y="4096"/>
                    <a:pt x="10442" y="4096"/>
                  </a:cubicBezTo>
                  <a:cubicBezTo>
                    <a:pt x="10454" y="4096"/>
                    <a:pt x="10454" y="4084"/>
                    <a:pt x="10466" y="4084"/>
                  </a:cubicBezTo>
                  <a:lnTo>
                    <a:pt x="10442" y="4084"/>
                  </a:lnTo>
                  <a:cubicBezTo>
                    <a:pt x="10442" y="4084"/>
                    <a:pt x="10442" y="4084"/>
                    <a:pt x="10442" y="4073"/>
                  </a:cubicBezTo>
                  <a:lnTo>
                    <a:pt x="10454" y="4073"/>
                  </a:lnTo>
                  <a:cubicBezTo>
                    <a:pt x="10466" y="4073"/>
                    <a:pt x="10466" y="4084"/>
                    <a:pt x="10466" y="4084"/>
                  </a:cubicBezTo>
                  <a:lnTo>
                    <a:pt x="10478" y="4096"/>
                  </a:lnTo>
                  <a:cubicBezTo>
                    <a:pt x="10478" y="4096"/>
                    <a:pt x="10478" y="4084"/>
                    <a:pt x="10478" y="4084"/>
                  </a:cubicBezTo>
                  <a:cubicBezTo>
                    <a:pt x="10478" y="4073"/>
                    <a:pt x="10466" y="4073"/>
                    <a:pt x="10466" y="4073"/>
                  </a:cubicBezTo>
                  <a:cubicBezTo>
                    <a:pt x="10466" y="4061"/>
                    <a:pt x="10466" y="4061"/>
                    <a:pt x="10466" y="4049"/>
                  </a:cubicBezTo>
                  <a:cubicBezTo>
                    <a:pt x="10466" y="4040"/>
                    <a:pt x="10466" y="4032"/>
                    <a:pt x="10470" y="4032"/>
                  </a:cubicBezTo>
                  <a:cubicBezTo>
                    <a:pt x="10472" y="4032"/>
                    <a:pt x="10475" y="4033"/>
                    <a:pt x="10478" y="4037"/>
                  </a:cubicBezTo>
                  <a:lnTo>
                    <a:pt x="10478" y="4049"/>
                  </a:lnTo>
                  <a:lnTo>
                    <a:pt x="10490" y="4073"/>
                  </a:lnTo>
                  <a:cubicBezTo>
                    <a:pt x="10490" y="4049"/>
                    <a:pt x="10466" y="3989"/>
                    <a:pt x="10466" y="3942"/>
                  </a:cubicBezTo>
                  <a:lnTo>
                    <a:pt x="10466" y="3942"/>
                  </a:lnTo>
                  <a:cubicBezTo>
                    <a:pt x="10478" y="3965"/>
                    <a:pt x="10490" y="4001"/>
                    <a:pt x="10502" y="4037"/>
                  </a:cubicBezTo>
                  <a:lnTo>
                    <a:pt x="10514" y="4025"/>
                  </a:lnTo>
                  <a:lnTo>
                    <a:pt x="10526" y="4061"/>
                  </a:lnTo>
                  <a:cubicBezTo>
                    <a:pt x="10526" y="4050"/>
                    <a:pt x="10517" y="4023"/>
                    <a:pt x="10522" y="4023"/>
                  </a:cubicBezTo>
                  <a:lnTo>
                    <a:pt x="10522" y="4023"/>
                  </a:lnTo>
                  <a:cubicBezTo>
                    <a:pt x="10523" y="4023"/>
                    <a:pt x="10524" y="4023"/>
                    <a:pt x="10526" y="4025"/>
                  </a:cubicBezTo>
                  <a:cubicBezTo>
                    <a:pt x="10538" y="4061"/>
                    <a:pt x="10550" y="4049"/>
                    <a:pt x="10562" y="4096"/>
                  </a:cubicBezTo>
                  <a:cubicBezTo>
                    <a:pt x="10563" y="4097"/>
                    <a:pt x="10563" y="4098"/>
                    <a:pt x="10564" y="4098"/>
                  </a:cubicBezTo>
                  <a:cubicBezTo>
                    <a:pt x="10566" y="4098"/>
                    <a:pt x="10564" y="4089"/>
                    <a:pt x="10562" y="4081"/>
                  </a:cubicBezTo>
                  <a:lnTo>
                    <a:pt x="10562" y="4081"/>
                  </a:lnTo>
                  <a:cubicBezTo>
                    <a:pt x="10562" y="4066"/>
                    <a:pt x="10561" y="4064"/>
                    <a:pt x="10560" y="4064"/>
                  </a:cubicBezTo>
                  <a:cubicBezTo>
                    <a:pt x="10559" y="4064"/>
                    <a:pt x="10558" y="4064"/>
                    <a:pt x="10556" y="4064"/>
                  </a:cubicBezTo>
                  <a:cubicBezTo>
                    <a:pt x="10555" y="4064"/>
                    <a:pt x="10553" y="4064"/>
                    <a:pt x="10550" y="4061"/>
                  </a:cubicBezTo>
                  <a:cubicBezTo>
                    <a:pt x="10526" y="4013"/>
                    <a:pt x="10550" y="4037"/>
                    <a:pt x="10550" y="4013"/>
                  </a:cubicBezTo>
                  <a:cubicBezTo>
                    <a:pt x="10538" y="3989"/>
                    <a:pt x="10538" y="3930"/>
                    <a:pt x="10514" y="3882"/>
                  </a:cubicBezTo>
                  <a:lnTo>
                    <a:pt x="10526" y="3882"/>
                  </a:lnTo>
                  <a:cubicBezTo>
                    <a:pt x="10520" y="3865"/>
                    <a:pt x="10517" y="3860"/>
                    <a:pt x="10514" y="3860"/>
                  </a:cubicBezTo>
                  <a:cubicBezTo>
                    <a:pt x="10508" y="3860"/>
                    <a:pt x="10508" y="3887"/>
                    <a:pt x="10503" y="3887"/>
                  </a:cubicBezTo>
                  <a:cubicBezTo>
                    <a:pt x="10500" y="3887"/>
                    <a:pt x="10496" y="3880"/>
                    <a:pt x="10490" y="3858"/>
                  </a:cubicBezTo>
                  <a:cubicBezTo>
                    <a:pt x="10485" y="3858"/>
                    <a:pt x="10482" y="3860"/>
                    <a:pt x="10479" y="3860"/>
                  </a:cubicBezTo>
                  <a:cubicBezTo>
                    <a:pt x="10474" y="3860"/>
                    <a:pt x="10469" y="3856"/>
                    <a:pt x="10454" y="3834"/>
                  </a:cubicBezTo>
                  <a:lnTo>
                    <a:pt x="10454" y="3834"/>
                  </a:lnTo>
                  <a:lnTo>
                    <a:pt x="10478" y="3906"/>
                  </a:lnTo>
                  <a:cubicBezTo>
                    <a:pt x="10466" y="3894"/>
                    <a:pt x="10454" y="3858"/>
                    <a:pt x="10454" y="3846"/>
                  </a:cubicBezTo>
                  <a:lnTo>
                    <a:pt x="10442" y="3846"/>
                  </a:lnTo>
                  <a:cubicBezTo>
                    <a:pt x="10442" y="3834"/>
                    <a:pt x="10431" y="3834"/>
                    <a:pt x="10442" y="3823"/>
                  </a:cubicBezTo>
                  <a:cubicBezTo>
                    <a:pt x="10432" y="3812"/>
                    <a:pt x="10427" y="3809"/>
                    <a:pt x="10424" y="3809"/>
                  </a:cubicBezTo>
                  <a:lnTo>
                    <a:pt x="10424" y="3809"/>
                  </a:lnTo>
                  <a:cubicBezTo>
                    <a:pt x="10421" y="3809"/>
                    <a:pt x="10424" y="3816"/>
                    <a:pt x="10431" y="3823"/>
                  </a:cubicBezTo>
                  <a:cubicBezTo>
                    <a:pt x="10431" y="3846"/>
                    <a:pt x="10431" y="3846"/>
                    <a:pt x="10419" y="3846"/>
                  </a:cubicBezTo>
                  <a:cubicBezTo>
                    <a:pt x="10419" y="3858"/>
                    <a:pt x="10442" y="3894"/>
                    <a:pt x="10442" y="3906"/>
                  </a:cubicBezTo>
                  <a:cubicBezTo>
                    <a:pt x="10419" y="3894"/>
                    <a:pt x="10419" y="3906"/>
                    <a:pt x="10383" y="3858"/>
                  </a:cubicBezTo>
                  <a:cubicBezTo>
                    <a:pt x="10383" y="3846"/>
                    <a:pt x="10371" y="3823"/>
                    <a:pt x="10371" y="3823"/>
                  </a:cubicBezTo>
                  <a:cubicBezTo>
                    <a:pt x="10369" y="3821"/>
                    <a:pt x="10368" y="3820"/>
                    <a:pt x="10367" y="3820"/>
                  </a:cubicBezTo>
                  <a:lnTo>
                    <a:pt x="10367" y="3820"/>
                  </a:lnTo>
                  <a:cubicBezTo>
                    <a:pt x="10362" y="3820"/>
                    <a:pt x="10373" y="3850"/>
                    <a:pt x="10383" y="3870"/>
                  </a:cubicBezTo>
                  <a:cubicBezTo>
                    <a:pt x="10383" y="3870"/>
                    <a:pt x="10383" y="3870"/>
                    <a:pt x="10371" y="3882"/>
                  </a:cubicBezTo>
                  <a:cubicBezTo>
                    <a:pt x="10371" y="3858"/>
                    <a:pt x="10359" y="3846"/>
                    <a:pt x="10359" y="3846"/>
                  </a:cubicBezTo>
                  <a:cubicBezTo>
                    <a:pt x="10359" y="3834"/>
                    <a:pt x="10347" y="3834"/>
                    <a:pt x="10347" y="3834"/>
                  </a:cubicBezTo>
                  <a:lnTo>
                    <a:pt x="10347" y="3834"/>
                  </a:lnTo>
                  <a:cubicBezTo>
                    <a:pt x="10359" y="3882"/>
                    <a:pt x="10347" y="3858"/>
                    <a:pt x="10347" y="3882"/>
                  </a:cubicBezTo>
                  <a:cubicBezTo>
                    <a:pt x="10353" y="3888"/>
                    <a:pt x="10356" y="3891"/>
                    <a:pt x="10358" y="3891"/>
                  </a:cubicBezTo>
                  <a:cubicBezTo>
                    <a:pt x="10359" y="3891"/>
                    <a:pt x="10359" y="3888"/>
                    <a:pt x="10359" y="3882"/>
                  </a:cubicBezTo>
                  <a:cubicBezTo>
                    <a:pt x="10368" y="3909"/>
                    <a:pt x="10370" y="3942"/>
                    <a:pt x="10366" y="3942"/>
                  </a:cubicBezTo>
                  <a:cubicBezTo>
                    <a:pt x="10364" y="3942"/>
                    <a:pt x="10362" y="3939"/>
                    <a:pt x="10359" y="3930"/>
                  </a:cubicBezTo>
                  <a:cubicBezTo>
                    <a:pt x="10359" y="3906"/>
                    <a:pt x="10335" y="3882"/>
                    <a:pt x="10347" y="3870"/>
                  </a:cubicBezTo>
                  <a:cubicBezTo>
                    <a:pt x="10339" y="3857"/>
                    <a:pt x="10335" y="3852"/>
                    <a:pt x="10334" y="3852"/>
                  </a:cubicBezTo>
                  <a:lnTo>
                    <a:pt x="10334" y="3852"/>
                  </a:lnTo>
                  <a:cubicBezTo>
                    <a:pt x="10330" y="3852"/>
                    <a:pt x="10348" y="3897"/>
                    <a:pt x="10341" y="3897"/>
                  </a:cubicBezTo>
                  <a:cubicBezTo>
                    <a:pt x="10339" y="3897"/>
                    <a:pt x="10338" y="3896"/>
                    <a:pt x="10335" y="3894"/>
                  </a:cubicBezTo>
                  <a:lnTo>
                    <a:pt x="10323" y="3870"/>
                  </a:lnTo>
                  <a:cubicBezTo>
                    <a:pt x="10312" y="3836"/>
                    <a:pt x="10322" y="3856"/>
                    <a:pt x="10313" y="3837"/>
                  </a:cubicBezTo>
                  <a:lnTo>
                    <a:pt x="10313" y="3837"/>
                  </a:lnTo>
                  <a:cubicBezTo>
                    <a:pt x="10318" y="3822"/>
                    <a:pt x="10335" y="3817"/>
                    <a:pt x="10335" y="3787"/>
                  </a:cubicBezTo>
                  <a:lnTo>
                    <a:pt x="10300" y="3775"/>
                  </a:lnTo>
                  <a:cubicBezTo>
                    <a:pt x="10288" y="3823"/>
                    <a:pt x="10228" y="3787"/>
                    <a:pt x="10240" y="3882"/>
                  </a:cubicBezTo>
                  <a:cubicBezTo>
                    <a:pt x="10240" y="3882"/>
                    <a:pt x="10240" y="3882"/>
                    <a:pt x="10240" y="3906"/>
                  </a:cubicBezTo>
                  <a:lnTo>
                    <a:pt x="10240" y="3918"/>
                  </a:lnTo>
                  <a:cubicBezTo>
                    <a:pt x="10228" y="3894"/>
                    <a:pt x="10216" y="3894"/>
                    <a:pt x="10192" y="3870"/>
                  </a:cubicBezTo>
                  <a:lnTo>
                    <a:pt x="10192" y="3870"/>
                  </a:lnTo>
                  <a:cubicBezTo>
                    <a:pt x="10204" y="3882"/>
                    <a:pt x="10204" y="3882"/>
                    <a:pt x="10216" y="3906"/>
                  </a:cubicBezTo>
                  <a:cubicBezTo>
                    <a:pt x="10225" y="3942"/>
                    <a:pt x="10234" y="3958"/>
                    <a:pt x="10233" y="3958"/>
                  </a:cubicBezTo>
                  <a:cubicBezTo>
                    <a:pt x="10232" y="3958"/>
                    <a:pt x="10231" y="3956"/>
                    <a:pt x="10228" y="3953"/>
                  </a:cubicBezTo>
                  <a:cubicBezTo>
                    <a:pt x="10221" y="3939"/>
                    <a:pt x="10218" y="3933"/>
                    <a:pt x="10214" y="3926"/>
                  </a:cubicBezTo>
                  <a:lnTo>
                    <a:pt x="10214" y="3926"/>
                  </a:lnTo>
                  <a:cubicBezTo>
                    <a:pt x="10216" y="3934"/>
                    <a:pt x="10216" y="3942"/>
                    <a:pt x="10216" y="3942"/>
                  </a:cubicBezTo>
                  <a:cubicBezTo>
                    <a:pt x="10204" y="3930"/>
                    <a:pt x="10192" y="3930"/>
                    <a:pt x="10181" y="3906"/>
                  </a:cubicBezTo>
                  <a:cubicBezTo>
                    <a:pt x="10181" y="3902"/>
                    <a:pt x="10182" y="3901"/>
                    <a:pt x="10184" y="3901"/>
                  </a:cubicBezTo>
                  <a:cubicBezTo>
                    <a:pt x="10187" y="3901"/>
                    <a:pt x="10192" y="3906"/>
                    <a:pt x="10192" y="3906"/>
                  </a:cubicBezTo>
                  <a:cubicBezTo>
                    <a:pt x="10192" y="3894"/>
                    <a:pt x="10181" y="3882"/>
                    <a:pt x="10169" y="3870"/>
                  </a:cubicBezTo>
                  <a:cubicBezTo>
                    <a:pt x="10157" y="3858"/>
                    <a:pt x="10157" y="3834"/>
                    <a:pt x="10157" y="3823"/>
                  </a:cubicBezTo>
                  <a:cubicBezTo>
                    <a:pt x="10145" y="3846"/>
                    <a:pt x="10157" y="3906"/>
                    <a:pt x="10157" y="3930"/>
                  </a:cubicBezTo>
                  <a:cubicBezTo>
                    <a:pt x="10149" y="3922"/>
                    <a:pt x="10135" y="3892"/>
                    <a:pt x="10131" y="3881"/>
                  </a:cubicBezTo>
                  <a:lnTo>
                    <a:pt x="10131" y="3881"/>
                  </a:lnTo>
                  <a:cubicBezTo>
                    <a:pt x="10132" y="3881"/>
                    <a:pt x="10132" y="3881"/>
                    <a:pt x="10133" y="3882"/>
                  </a:cubicBezTo>
                  <a:cubicBezTo>
                    <a:pt x="10131" y="3878"/>
                    <a:pt x="10130" y="3876"/>
                    <a:pt x="10130" y="3876"/>
                  </a:cubicBezTo>
                  <a:lnTo>
                    <a:pt x="10130" y="3876"/>
                  </a:lnTo>
                  <a:cubicBezTo>
                    <a:pt x="10129" y="3876"/>
                    <a:pt x="10130" y="3878"/>
                    <a:pt x="10131" y="3881"/>
                  </a:cubicBezTo>
                  <a:lnTo>
                    <a:pt x="10131" y="3881"/>
                  </a:lnTo>
                  <a:cubicBezTo>
                    <a:pt x="10131" y="3881"/>
                    <a:pt x="10131" y="3881"/>
                    <a:pt x="10131" y="3881"/>
                  </a:cubicBezTo>
                  <a:lnTo>
                    <a:pt x="10131" y="3881"/>
                  </a:lnTo>
                  <a:cubicBezTo>
                    <a:pt x="10125" y="3881"/>
                    <a:pt x="10129" y="3920"/>
                    <a:pt x="10131" y="3941"/>
                  </a:cubicBezTo>
                  <a:lnTo>
                    <a:pt x="10131" y="3941"/>
                  </a:lnTo>
                  <a:cubicBezTo>
                    <a:pt x="10085" y="3930"/>
                    <a:pt x="10061" y="3941"/>
                    <a:pt x="10002" y="3894"/>
                  </a:cubicBezTo>
                  <a:lnTo>
                    <a:pt x="10002" y="3894"/>
                  </a:lnTo>
                  <a:lnTo>
                    <a:pt x="10026" y="3965"/>
                  </a:lnTo>
                  <a:lnTo>
                    <a:pt x="10002" y="3930"/>
                  </a:lnTo>
                  <a:cubicBezTo>
                    <a:pt x="9993" y="3925"/>
                    <a:pt x="9985" y="3923"/>
                    <a:pt x="9978" y="3923"/>
                  </a:cubicBezTo>
                  <a:cubicBezTo>
                    <a:pt x="9949" y="3923"/>
                    <a:pt x="9938" y="3958"/>
                    <a:pt x="9919" y="3977"/>
                  </a:cubicBezTo>
                  <a:cubicBezTo>
                    <a:pt x="9917" y="3979"/>
                    <a:pt x="9916" y="3979"/>
                    <a:pt x="9915" y="3979"/>
                  </a:cubicBezTo>
                  <a:cubicBezTo>
                    <a:pt x="9904" y="3979"/>
                    <a:pt x="9893" y="3940"/>
                    <a:pt x="9883" y="3930"/>
                  </a:cubicBezTo>
                  <a:cubicBezTo>
                    <a:pt x="9859" y="3930"/>
                    <a:pt x="9883" y="4001"/>
                    <a:pt x="9871" y="4025"/>
                  </a:cubicBezTo>
                  <a:cubicBezTo>
                    <a:pt x="9859" y="4001"/>
                    <a:pt x="9847" y="3953"/>
                    <a:pt x="9835" y="3953"/>
                  </a:cubicBezTo>
                  <a:lnTo>
                    <a:pt x="9835" y="3953"/>
                  </a:lnTo>
                  <a:cubicBezTo>
                    <a:pt x="9835" y="3973"/>
                    <a:pt x="9843" y="3992"/>
                    <a:pt x="9840" y="3992"/>
                  </a:cubicBezTo>
                  <a:cubicBezTo>
                    <a:pt x="9839" y="3992"/>
                    <a:pt x="9837" y="3991"/>
                    <a:pt x="9835" y="3989"/>
                  </a:cubicBezTo>
                  <a:lnTo>
                    <a:pt x="9835" y="3977"/>
                  </a:lnTo>
                  <a:cubicBezTo>
                    <a:pt x="9831" y="3968"/>
                    <a:pt x="9828" y="3966"/>
                    <a:pt x="9826" y="3966"/>
                  </a:cubicBezTo>
                  <a:cubicBezTo>
                    <a:pt x="9823" y="3966"/>
                    <a:pt x="9821" y="3969"/>
                    <a:pt x="9818" y="3969"/>
                  </a:cubicBezTo>
                  <a:cubicBezTo>
                    <a:pt x="9816" y="3969"/>
                    <a:pt x="9814" y="3968"/>
                    <a:pt x="9811" y="3965"/>
                  </a:cubicBezTo>
                  <a:cubicBezTo>
                    <a:pt x="9788" y="3977"/>
                    <a:pt x="9788" y="4025"/>
                    <a:pt x="9811" y="4096"/>
                  </a:cubicBezTo>
                  <a:cubicBezTo>
                    <a:pt x="9788" y="4096"/>
                    <a:pt x="9776" y="4037"/>
                    <a:pt x="9776" y="4025"/>
                  </a:cubicBezTo>
                  <a:lnTo>
                    <a:pt x="9776" y="4025"/>
                  </a:lnTo>
                  <a:cubicBezTo>
                    <a:pt x="9778" y="4027"/>
                    <a:pt x="9779" y="4028"/>
                    <a:pt x="9780" y="4028"/>
                  </a:cubicBezTo>
                  <a:cubicBezTo>
                    <a:pt x="9783" y="4028"/>
                    <a:pt x="9774" y="4009"/>
                    <a:pt x="9764" y="3989"/>
                  </a:cubicBezTo>
                  <a:cubicBezTo>
                    <a:pt x="9764" y="4001"/>
                    <a:pt x="9764" y="4010"/>
                    <a:pt x="9761" y="4010"/>
                  </a:cubicBezTo>
                  <a:cubicBezTo>
                    <a:pt x="9758" y="4010"/>
                    <a:pt x="9752" y="4001"/>
                    <a:pt x="9740" y="3977"/>
                  </a:cubicBezTo>
                  <a:cubicBezTo>
                    <a:pt x="9740" y="3988"/>
                    <a:pt x="9730" y="3989"/>
                    <a:pt x="9737" y="4015"/>
                  </a:cubicBezTo>
                  <a:lnTo>
                    <a:pt x="9737" y="4015"/>
                  </a:lnTo>
                  <a:cubicBezTo>
                    <a:pt x="9737" y="4015"/>
                    <a:pt x="9737" y="4015"/>
                    <a:pt x="9737" y="4015"/>
                  </a:cubicBezTo>
                  <a:lnTo>
                    <a:pt x="9737" y="4015"/>
                  </a:lnTo>
                  <a:cubicBezTo>
                    <a:pt x="9740" y="4015"/>
                    <a:pt x="9752" y="4032"/>
                    <a:pt x="9752" y="4049"/>
                  </a:cubicBezTo>
                  <a:cubicBezTo>
                    <a:pt x="9748" y="4045"/>
                    <a:pt x="9744" y="4045"/>
                    <a:pt x="9740" y="4045"/>
                  </a:cubicBezTo>
                  <a:lnTo>
                    <a:pt x="9740" y="4045"/>
                  </a:lnTo>
                  <a:cubicBezTo>
                    <a:pt x="9731" y="4045"/>
                    <a:pt x="9720" y="4045"/>
                    <a:pt x="9704" y="4013"/>
                  </a:cubicBezTo>
                  <a:cubicBezTo>
                    <a:pt x="9669" y="4037"/>
                    <a:pt x="9621" y="4049"/>
                    <a:pt x="9573" y="4073"/>
                  </a:cubicBezTo>
                  <a:cubicBezTo>
                    <a:pt x="9585" y="4096"/>
                    <a:pt x="9585" y="4084"/>
                    <a:pt x="9597" y="4096"/>
                  </a:cubicBezTo>
                  <a:cubicBezTo>
                    <a:pt x="9597" y="4107"/>
                    <a:pt x="9595" y="4111"/>
                    <a:pt x="9592" y="4111"/>
                  </a:cubicBezTo>
                  <a:cubicBezTo>
                    <a:pt x="9589" y="4111"/>
                    <a:pt x="9584" y="4106"/>
                    <a:pt x="9583" y="4106"/>
                  </a:cubicBezTo>
                  <a:lnTo>
                    <a:pt x="9583" y="4106"/>
                  </a:lnTo>
                  <a:cubicBezTo>
                    <a:pt x="9581" y="4106"/>
                    <a:pt x="9581" y="4109"/>
                    <a:pt x="9585" y="4120"/>
                  </a:cubicBezTo>
                  <a:lnTo>
                    <a:pt x="9573" y="4084"/>
                  </a:lnTo>
                  <a:cubicBezTo>
                    <a:pt x="9561" y="4096"/>
                    <a:pt x="9573" y="4144"/>
                    <a:pt x="9573" y="4180"/>
                  </a:cubicBezTo>
                  <a:cubicBezTo>
                    <a:pt x="9561" y="4144"/>
                    <a:pt x="9549" y="4156"/>
                    <a:pt x="9549" y="4132"/>
                  </a:cubicBezTo>
                  <a:cubicBezTo>
                    <a:pt x="9549" y="4133"/>
                    <a:pt x="9549" y="4133"/>
                    <a:pt x="9549" y="4133"/>
                  </a:cubicBezTo>
                  <a:cubicBezTo>
                    <a:pt x="9543" y="4133"/>
                    <a:pt x="9479" y="4034"/>
                    <a:pt x="9477" y="4034"/>
                  </a:cubicBezTo>
                  <a:lnTo>
                    <a:pt x="9477" y="4034"/>
                  </a:lnTo>
                  <a:cubicBezTo>
                    <a:pt x="9477" y="4034"/>
                    <a:pt x="9477" y="4035"/>
                    <a:pt x="9478" y="4037"/>
                  </a:cubicBezTo>
                  <a:lnTo>
                    <a:pt x="9549" y="4168"/>
                  </a:lnTo>
                  <a:cubicBezTo>
                    <a:pt x="9555" y="4174"/>
                    <a:pt x="9555" y="4174"/>
                    <a:pt x="9554" y="4174"/>
                  </a:cubicBezTo>
                  <a:cubicBezTo>
                    <a:pt x="9552" y="4174"/>
                    <a:pt x="9549" y="4174"/>
                    <a:pt x="9549" y="4180"/>
                  </a:cubicBezTo>
                  <a:cubicBezTo>
                    <a:pt x="9538" y="4156"/>
                    <a:pt x="9514" y="4132"/>
                    <a:pt x="9502" y="4132"/>
                  </a:cubicBezTo>
                  <a:cubicBezTo>
                    <a:pt x="9490" y="4108"/>
                    <a:pt x="9502" y="4108"/>
                    <a:pt x="9502" y="4108"/>
                  </a:cubicBezTo>
                  <a:cubicBezTo>
                    <a:pt x="9478" y="4049"/>
                    <a:pt x="9466" y="4073"/>
                    <a:pt x="9454" y="4025"/>
                  </a:cubicBezTo>
                  <a:lnTo>
                    <a:pt x="9454" y="4025"/>
                  </a:lnTo>
                  <a:cubicBezTo>
                    <a:pt x="9442" y="4037"/>
                    <a:pt x="9466" y="4049"/>
                    <a:pt x="9478" y="4073"/>
                  </a:cubicBezTo>
                  <a:lnTo>
                    <a:pt x="9454" y="4073"/>
                  </a:lnTo>
                  <a:lnTo>
                    <a:pt x="9478" y="4084"/>
                  </a:lnTo>
                  <a:cubicBezTo>
                    <a:pt x="9478" y="4094"/>
                    <a:pt x="9486" y="4127"/>
                    <a:pt x="9476" y="4127"/>
                  </a:cubicBezTo>
                  <a:cubicBezTo>
                    <a:pt x="9474" y="4127"/>
                    <a:pt x="9471" y="4125"/>
                    <a:pt x="9466" y="4120"/>
                  </a:cubicBezTo>
                  <a:lnTo>
                    <a:pt x="9466" y="4120"/>
                  </a:lnTo>
                  <a:lnTo>
                    <a:pt x="9490" y="4180"/>
                  </a:lnTo>
                  <a:cubicBezTo>
                    <a:pt x="9482" y="4163"/>
                    <a:pt x="9478" y="4158"/>
                    <a:pt x="9476" y="4158"/>
                  </a:cubicBezTo>
                  <a:cubicBezTo>
                    <a:pt x="9472" y="4158"/>
                    <a:pt x="9473" y="4170"/>
                    <a:pt x="9469" y="4170"/>
                  </a:cubicBezTo>
                  <a:cubicBezTo>
                    <a:pt x="9469" y="4170"/>
                    <a:pt x="9468" y="4169"/>
                    <a:pt x="9466" y="4168"/>
                  </a:cubicBezTo>
                  <a:lnTo>
                    <a:pt x="9454" y="4144"/>
                  </a:lnTo>
                  <a:cubicBezTo>
                    <a:pt x="9442" y="4144"/>
                    <a:pt x="9442" y="4132"/>
                    <a:pt x="9430" y="4120"/>
                  </a:cubicBezTo>
                  <a:cubicBezTo>
                    <a:pt x="9423" y="4109"/>
                    <a:pt x="9421" y="4106"/>
                    <a:pt x="9422" y="4106"/>
                  </a:cubicBezTo>
                  <a:lnTo>
                    <a:pt x="9422" y="4106"/>
                  </a:lnTo>
                  <a:cubicBezTo>
                    <a:pt x="9423" y="4106"/>
                    <a:pt x="9426" y="4111"/>
                    <a:pt x="9427" y="4111"/>
                  </a:cubicBezTo>
                  <a:cubicBezTo>
                    <a:pt x="9428" y="4111"/>
                    <a:pt x="9426" y="4107"/>
                    <a:pt x="9419" y="4096"/>
                  </a:cubicBezTo>
                  <a:lnTo>
                    <a:pt x="9407" y="4084"/>
                  </a:lnTo>
                  <a:lnTo>
                    <a:pt x="9407" y="4084"/>
                  </a:lnTo>
                  <a:cubicBezTo>
                    <a:pt x="9419" y="4108"/>
                    <a:pt x="9419" y="4132"/>
                    <a:pt x="9442" y="4144"/>
                  </a:cubicBezTo>
                  <a:cubicBezTo>
                    <a:pt x="9454" y="4192"/>
                    <a:pt x="9466" y="4227"/>
                    <a:pt x="9454" y="4239"/>
                  </a:cubicBezTo>
                  <a:cubicBezTo>
                    <a:pt x="9419" y="4204"/>
                    <a:pt x="9442" y="4192"/>
                    <a:pt x="9419" y="4156"/>
                  </a:cubicBezTo>
                  <a:cubicBezTo>
                    <a:pt x="9417" y="4155"/>
                    <a:pt x="9416" y="4155"/>
                    <a:pt x="9414" y="4155"/>
                  </a:cubicBezTo>
                  <a:cubicBezTo>
                    <a:pt x="9389" y="4155"/>
                    <a:pt x="9453" y="4275"/>
                    <a:pt x="9430" y="4275"/>
                  </a:cubicBezTo>
                  <a:cubicBezTo>
                    <a:pt x="9429" y="4273"/>
                    <a:pt x="9428" y="4273"/>
                    <a:pt x="9427" y="4273"/>
                  </a:cubicBezTo>
                  <a:lnTo>
                    <a:pt x="9427" y="4273"/>
                  </a:lnTo>
                  <a:cubicBezTo>
                    <a:pt x="9421" y="4273"/>
                    <a:pt x="9429" y="4300"/>
                    <a:pt x="9419" y="4311"/>
                  </a:cubicBezTo>
                  <a:cubicBezTo>
                    <a:pt x="9407" y="4287"/>
                    <a:pt x="9395" y="4287"/>
                    <a:pt x="9383" y="4263"/>
                  </a:cubicBezTo>
                  <a:lnTo>
                    <a:pt x="9371" y="4239"/>
                  </a:lnTo>
                  <a:cubicBezTo>
                    <a:pt x="9371" y="4239"/>
                    <a:pt x="9362" y="4239"/>
                    <a:pt x="9353" y="4225"/>
                  </a:cubicBezTo>
                  <a:lnTo>
                    <a:pt x="9353" y="4225"/>
                  </a:lnTo>
                  <a:cubicBezTo>
                    <a:pt x="9367" y="4253"/>
                    <a:pt x="9347" y="4265"/>
                    <a:pt x="9347" y="4287"/>
                  </a:cubicBezTo>
                  <a:lnTo>
                    <a:pt x="9371" y="4311"/>
                  </a:lnTo>
                  <a:cubicBezTo>
                    <a:pt x="9371" y="4330"/>
                    <a:pt x="9371" y="4350"/>
                    <a:pt x="9364" y="4350"/>
                  </a:cubicBezTo>
                  <a:cubicBezTo>
                    <a:pt x="9363" y="4350"/>
                    <a:pt x="9361" y="4349"/>
                    <a:pt x="9359" y="4346"/>
                  </a:cubicBezTo>
                  <a:lnTo>
                    <a:pt x="9359" y="4346"/>
                  </a:lnTo>
                  <a:cubicBezTo>
                    <a:pt x="9347" y="4370"/>
                    <a:pt x="9371" y="4394"/>
                    <a:pt x="9383" y="4430"/>
                  </a:cubicBezTo>
                  <a:cubicBezTo>
                    <a:pt x="9359" y="4406"/>
                    <a:pt x="9335" y="4370"/>
                    <a:pt x="9323" y="4334"/>
                  </a:cubicBezTo>
                  <a:lnTo>
                    <a:pt x="9323" y="4334"/>
                  </a:lnTo>
                  <a:cubicBezTo>
                    <a:pt x="9329" y="4346"/>
                    <a:pt x="9332" y="4349"/>
                    <a:pt x="9335" y="4349"/>
                  </a:cubicBezTo>
                  <a:cubicBezTo>
                    <a:pt x="9338" y="4349"/>
                    <a:pt x="9341" y="4346"/>
                    <a:pt x="9347" y="4346"/>
                  </a:cubicBezTo>
                  <a:cubicBezTo>
                    <a:pt x="9347" y="4313"/>
                    <a:pt x="9327" y="4250"/>
                    <a:pt x="9342" y="4250"/>
                  </a:cubicBezTo>
                  <a:cubicBezTo>
                    <a:pt x="9344" y="4250"/>
                    <a:pt x="9345" y="4250"/>
                    <a:pt x="9347" y="4251"/>
                  </a:cubicBezTo>
                  <a:cubicBezTo>
                    <a:pt x="9332" y="4225"/>
                    <a:pt x="9325" y="4216"/>
                    <a:pt x="9322" y="4216"/>
                  </a:cubicBezTo>
                  <a:lnTo>
                    <a:pt x="9322" y="4216"/>
                  </a:lnTo>
                  <a:cubicBezTo>
                    <a:pt x="9317" y="4216"/>
                    <a:pt x="9324" y="4243"/>
                    <a:pt x="9317" y="4243"/>
                  </a:cubicBezTo>
                  <a:cubicBezTo>
                    <a:pt x="9316" y="4243"/>
                    <a:pt x="9314" y="4242"/>
                    <a:pt x="9311" y="4239"/>
                  </a:cubicBezTo>
                  <a:cubicBezTo>
                    <a:pt x="9311" y="4227"/>
                    <a:pt x="9311" y="4227"/>
                    <a:pt x="9311" y="4227"/>
                  </a:cubicBezTo>
                  <a:cubicBezTo>
                    <a:pt x="9311" y="4215"/>
                    <a:pt x="9311" y="4204"/>
                    <a:pt x="9288" y="4156"/>
                  </a:cubicBezTo>
                  <a:lnTo>
                    <a:pt x="9288" y="4156"/>
                  </a:lnTo>
                  <a:cubicBezTo>
                    <a:pt x="9288" y="4166"/>
                    <a:pt x="9314" y="4220"/>
                    <a:pt x="9306" y="4220"/>
                  </a:cubicBezTo>
                  <a:cubicBezTo>
                    <a:pt x="9305" y="4220"/>
                    <a:pt x="9303" y="4219"/>
                    <a:pt x="9299" y="4215"/>
                  </a:cubicBezTo>
                  <a:cubicBezTo>
                    <a:pt x="9299" y="4219"/>
                    <a:pt x="9298" y="4221"/>
                    <a:pt x="9297" y="4221"/>
                  </a:cubicBezTo>
                  <a:cubicBezTo>
                    <a:pt x="9288" y="4221"/>
                    <a:pt x="9262" y="4180"/>
                    <a:pt x="9252" y="4180"/>
                  </a:cubicBezTo>
                  <a:lnTo>
                    <a:pt x="9252" y="4180"/>
                  </a:lnTo>
                  <a:cubicBezTo>
                    <a:pt x="9264" y="4215"/>
                    <a:pt x="9299" y="4275"/>
                    <a:pt x="9276" y="4275"/>
                  </a:cubicBezTo>
                  <a:lnTo>
                    <a:pt x="9264" y="4227"/>
                  </a:lnTo>
                  <a:lnTo>
                    <a:pt x="9264" y="4227"/>
                  </a:lnTo>
                  <a:cubicBezTo>
                    <a:pt x="9240" y="4227"/>
                    <a:pt x="9288" y="4287"/>
                    <a:pt x="9276" y="4299"/>
                  </a:cubicBezTo>
                  <a:cubicBezTo>
                    <a:pt x="9276" y="4299"/>
                    <a:pt x="9285" y="4336"/>
                    <a:pt x="9295" y="4336"/>
                  </a:cubicBezTo>
                  <a:cubicBezTo>
                    <a:pt x="9297" y="4336"/>
                    <a:pt x="9298" y="4336"/>
                    <a:pt x="9299" y="4334"/>
                  </a:cubicBezTo>
                  <a:lnTo>
                    <a:pt x="9299" y="4334"/>
                  </a:lnTo>
                  <a:cubicBezTo>
                    <a:pt x="9311" y="4358"/>
                    <a:pt x="9299" y="4370"/>
                    <a:pt x="9288" y="4370"/>
                  </a:cubicBezTo>
                  <a:cubicBezTo>
                    <a:pt x="9288" y="4370"/>
                    <a:pt x="9299" y="4382"/>
                    <a:pt x="9299" y="4394"/>
                  </a:cubicBezTo>
                  <a:cubicBezTo>
                    <a:pt x="9306" y="4398"/>
                    <a:pt x="9310" y="4400"/>
                    <a:pt x="9312" y="4400"/>
                  </a:cubicBezTo>
                  <a:cubicBezTo>
                    <a:pt x="9321" y="4400"/>
                    <a:pt x="9314" y="4382"/>
                    <a:pt x="9320" y="4382"/>
                  </a:cubicBezTo>
                  <a:lnTo>
                    <a:pt x="9320" y="4382"/>
                  </a:lnTo>
                  <a:cubicBezTo>
                    <a:pt x="9322" y="4382"/>
                    <a:pt x="9326" y="4385"/>
                    <a:pt x="9335" y="4394"/>
                  </a:cubicBezTo>
                  <a:lnTo>
                    <a:pt x="9311" y="4346"/>
                  </a:lnTo>
                  <a:lnTo>
                    <a:pt x="9311" y="4346"/>
                  </a:lnTo>
                  <a:cubicBezTo>
                    <a:pt x="9323" y="4358"/>
                    <a:pt x="9347" y="4394"/>
                    <a:pt x="9359" y="4418"/>
                  </a:cubicBezTo>
                  <a:cubicBezTo>
                    <a:pt x="9373" y="4435"/>
                    <a:pt x="9377" y="4441"/>
                    <a:pt x="9376" y="4441"/>
                  </a:cubicBezTo>
                  <a:cubicBezTo>
                    <a:pt x="9375" y="4441"/>
                    <a:pt x="9365" y="4431"/>
                    <a:pt x="9361" y="4431"/>
                  </a:cubicBezTo>
                  <a:lnTo>
                    <a:pt x="9361" y="4431"/>
                  </a:lnTo>
                  <a:cubicBezTo>
                    <a:pt x="9359" y="4431"/>
                    <a:pt x="9360" y="4436"/>
                    <a:pt x="9371" y="4454"/>
                  </a:cubicBezTo>
                  <a:lnTo>
                    <a:pt x="9371" y="4442"/>
                  </a:lnTo>
                  <a:cubicBezTo>
                    <a:pt x="9407" y="4489"/>
                    <a:pt x="9383" y="4489"/>
                    <a:pt x="9371" y="4489"/>
                  </a:cubicBezTo>
                  <a:cubicBezTo>
                    <a:pt x="9359" y="4477"/>
                    <a:pt x="9347" y="4477"/>
                    <a:pt x="9323" y="4442"/>
                  </a:cubicBezTo>
                  <a:lnTo>
                    <a:pt x="9323" y="4418"/>
                  </a:lnTo>
                  <a:cubicBezTo>
                    <a:pt x="9319" y="4413"/>
                    <a:pt x="9316" y="4411"/>
                    <a:pt x="9314" y="4411"/>
                  </a:cubicBezTo>
                  <a:lnTo>
                    <a:pt x="9314" y="4411"/>
                  </a:lnTo>
                  <a:cubicBezTo>
                    <a:pt x="9307" y="4411"/>
                    <a:pt x="9321" y="4444"/>
                    <a:pt x="9311" y="4454"/>
                  </a:cubicBezTo>
                  <a:cubicBezTo>
                    <a:pt x="9311" y="4442"/>
                    <a:pt x="9311" y="4442"/>
                    <a:pt x="9311" y="4442"/>
                  </a:cubicBezTo>
                  <a:lnTo>
                    <a:pt x="9299" y="4442"/>
                  </a:lnTo>
                  <a:cubicBezTo>
                    <a:pt x="9299" y="4442"/>
                    <a:pt x="9299" y="4457"/>
                    <a:pt x="9293" y="4457"/>
                  </a:cubicBezTo>
                  <a:cubicBezTo>
                    <a:pt x="9292" y="4457"/>
                    <a:pt x="9290" y="4456"/>
                    <a:pt x="9288" y="4454"/>
                  </a:cubicBezTo>
                  <a:lnTo>
                    <a:pt x="9288" y="4454"/>
                  </a:lnTo>
                  <a:lnTo>
                    <a:pt x="9299" y="4477"/>
                  </a:lnTo>
                  <a:lnTo>
                    <a:pt x="9299" y="4465"/>
                  </a:lnTo>
                  <a:cubicBezTo>
                    <a:pt x="9299" y="4465"/>
                    <a:pt x="9323" y="4477"/>
                    <a:pt x="9323" y="4501"/>
                  </a:cubicBezTo>
                  <a:cubicBezTo>
                    <a:pt x="9323" y="4506"/>
                    <a:pt x="9322" y="4508"/>
                    <a:pt x="9320" y="4508"/>
                  </a:cubicBezTo>
                  <a:cubicBezTo>
                    <a:pt x="9310" y="4508"/>
                    <a:pt x="9285" y="4473"/>
                    <a:pt x="9276" y="4454"/>
                  </a:cubicBezTo>
                  <a:cubicBezTo>
                    <a:pt x="9265" y="4433"/>
                    <a:pt x="9266" y="4428"/>
                    <a:pt x="9270" y="4428"/>
                  </a:cubicBezTo>
                  <a:cubicBezTo>
                    <a:pt x="9274" y="4428"/>
                    <a:pt x="9282" y="4432"/>
                    <a:pt x="9285" y="4432"/>
                  </a:cubicBezTo>
                  <a:cubicBezTo>
                    <a:pt x="9287" y="4432"/>
                    <a:pt x="9288" y="4432"/>
                    <a:pt x="9288" y="4430"/>
                  </a:cubicBezTo>
                  <a:cubicBezTo>
                    <a:pt x="9274" y="4412"/>
                    <a:pt x="9268" y="4408"/>
                    <a:pt x="9263" y="4408"/>
                  </a:cubicBezTo>
                  <a:cubicBezTo>
                    <a:pt x="9258" y="4408"/>
                    <a:pt x="9256" y="4413"/>
                    <a:pt x="9252" y="4413"/>
                  </a:cubicBezTo>
                  <a:cubicBezTo>
                    <a:pt x="9249" y="4413"/>
                    <a:pt x="9245" y="4411"/>
                    <a:pt x="9240" y="4406"/>
                  </a:cubicBezTo>
                  <a:cubicBezTo>
                    <a:pt x="9216" y="4358"/>
                    <a:pt x="9252" y="4394"/>
                    <a:pt x="9228" y="4358"/>
                  </a:cubicBezTo>
                  <a:cubicBezTo>
                    <a:pt x="9226" y="4357"/>
                    <a:pt x="9225" y="4356"/>
                    <a:pt x="9224" y="4356"/>
                  </a:cubicBezTo>
                  <a:lnTo>
                    <a:pt x="9224" y="4356"/>
                  </a:lnTo>
                  <a:cubicBezTo>
                    <a:pt x="9219" y="4356"/>
                    <a:pt x="9226" y="4382"/>
                    <a:pt x="9216" y="4382"/>
                  </a:cubicBezTo>
                  <a:cubicBezTo>
                    <a:pt x="9204" y="4358"/>
                    <a:pt x="9216" y="4346"/>
                    <a:pt x="9192" y="4323"/>
                  </a:cubicBezTo>
                  <a:lnTo>
                    <a:pt x="9180" y="4311"/>
                  </a:lnTo>
                  <a:cubicBezTo>
                    <a:pt x="9192" y="4299"/>
                    <a:pt x="9145" y="4251"/>
                    <a:pt x="9145" y="4227"/>
                  </a:cubicBezTo>
                  <a:cubicBezTo>
                    <a:pt x="9144" y="4226"/>
                    <a:pt x="9143" y="4226"/>
                    <a:pt x="9142" y="4226"/>
                  </a:cubicBezTo>
                  <a:lnTo>
                    <a:pt x="9142" y="4226"/>
                  </a:lnTo>
                  <a:cubicBezTo>
                    <a:pt x="9138" y="4226"/>
                    <a:pt x="9149" y="4257"/>
                    <a:pt x="9141" y="4257"/>
                  </a:cubicBezTo>
                  <a:cubicBezTo>
                    <a:pt x="9139" y="4257"/>
                    <a:pt x="9137" y="4255"/>
                    <a:pt x="9133" y="4251"/>
                  </a:cubicBezTo>
                  <a:lnTo>
                    <a:pt x="9133" y="4251"/>
                  </a:lnTo>
                  <a:cubicBezTo>
                    <a:pt x="9145" y="4275"/>
                    <a:pt x="9180" y="4299"/>
                    <a:pt x="9180" y="4323"/>
                  </a:cubicBezTo>
                  <a:lnTo>
                    <a:pt x="9168" y="4323"/>
                  </a:lnTo>
                  <a:cubicBezTo>
                    <a:pt x="9145" y="4299"/>
                    <a:pt x="9145" y="4263"/>
                    <a:pt x="9121" y="4251"/>
                  </a:cubicBezTo>
                  <a:lnTo>
                    <a:pt x="9121" y="4263"/>
                  </a:lnTo>
                  <a:cubicBezTo>
                    <a:pt x="9133" y="4287"/>
                    <a:pt x="9145" y="4287"/>
                    <a:pt x="9157" y="4311"/>
                  </a:cubicBezTo>
                  <a:cubicBezTo>
                    <a:pt x="9155" y="4310"/>
                    <a:pt x="9153" y="4309"/>
                    <a:pt x="9152" y="4309"/>
                  </a:cubicBezTo>
                  <a:lnTo>
                    <a:pt x="9152" y="4309"/>
                  </a:lnTo>
                  <a:cubicBezTo>
                    <a:pt x="9140" y="4309"/>
                    <a:pt x="9180" y="4372"/>
                    <a:pt x="9180" y="4394"/>
                  </a:cubicBezTo>
                  <a:cubicBezTo>
                    <a:pt x="9180" y="4394"/>
                    <a:pt x="9168" y="4394"/>
                    <a:pt x="9157" y="4382"/>
                  </a:cubicBezTo>
                  <a:lnTo>
                    <a:pt x="9157" y="4382"/>
                  </a:lnTo>
                  <a:cubicBezTo>
                    <a:pt x="9168" y="4430"/>
                    <a:pt x="9157" y="4442"/>
                    <a:pt x="9168" y="4489"/>
                  </a:cubicBezTo>
                  <a:cubicBezTo>
                    <a:pt x="9157" y="4454"/>
                    <a:pt x="9145" y="4442"/>
                    <a:pt x="9121" y="4418"/>
                  </a:cubicBezTo>
                  <a:cubicBezTo>
                    <a:pt x="9133" y="4406"/>
                    <a:pt x="9097" y="4358"/>
                    <a:pt x="9085" y="4334"/>
                  </a:cubicBezTo>
                  <a:lnTo>
                    <a:pt x="9085" y="4334"/>
                  </a:lnTo>
                  <a:cubicBezTo>
                    <a:pt x="9073" y="4346"/>
                    <a:pt x="9109" y="4394"/>
                    <a:pt x="9121" y="4406"/>
                  </a:cubicBezTo>
                  <a:cubicBezTo>
                    <a:pt x="9118" y="4405"/>
                    <a:pt x="9116" y="4404"/>
                    <a:pt x="9115" y="4404"/>
                  </a:cubicBezTo>
                  <a:cubicBezTo>
                    <a:pt x="9107" y="4404"/>
                    <a:pt x="9119" y="4425"/>
                    <a:pt x="9111" y="4425"/>
                  </a:cubicBezTo>
                  <a:cubicBezTo>
                    <a:pt x="9109" y="4425"/>
                    <a:pt x="9104" y="4423"/>
                    <a:pt x="9097" y="4418"/>
                  </a:cubicBezTo>
                  <a:cubicBezTo>
                    <a:pt x="9085" y="4406"/>
                    <a:pt x="9073" y="4370"/>
                    <a:pt x="9061" y="4346"/>
                  </a:cubicBezTo>
                  <a:lnTo>
                    <a:pt x="9061" y="4346"/>
                  </a:lnTo>
                  <a:cubicBezTo>
                    <a:pt x="9055" y="4353"/>
                    <a:pt x="9065" y="4368"/>
                    <a:pt x="9073" y="4382"/>
                  </a:cubicBezTo>
                  <a:lnTo>
                    <a:pt x="9073" y="4382"/>
                  </a:lnTo>
                  <a:cubicBezTo>
                    <a:pt x="9061" y="4383"/>
                    <a:pt x="9062" y="4406"/>
                    <a:pt x="9073" y="4430"/>
                  </a:cubicBezTo>
                  <a:cubicBezTo>
                    <a:pt x="9061" y="4410"/>
                    <a:pt x="9056" y="4405"/>
                    <a:pt x="9053" y="4405"/>
                  </a:cubicBezTo>
                  <a:cubicBezTo>
                    <a:pt x="9049" y="4405"/>
                    <a:pt x="9049" y="4412"/>
                    <a:pt x="9044" y="4412"/>
                  </a:cubicBezTo>
                  <a:cubicBezTo>
                    <a:pt x="9041" y="4412"/>
                    <a:pt x="9036" y="4408"/>
                    <a:pt x="9026" y="4394"/>
                  </a:cubicBezTo>
                  <a:lnTo>
                    <a:pt x="9026" y="4394"/>
                  </a:lnTo>
                  <a:cubicBezTo>
                    <a:pt x="9026" y="4418"/>
                    <a:pt x="9049" y="4418"/>
                    <a:pt x="9061" y="4442"/>
                  </a:cubicBezTo>
                  <a:cubicBezTo>
                    <a:pt x="9067" y="4454"/>
                    <a:pt x="9064" y="4457"/>
                    <a:pt x="9058" y="4457"/>
                  </a:cubicBezTo>
                  <a:cubicBezTo>
                    <a:pt x="9052" y="4457"/>
                    <a:pt x="9043" y="4454"/>
                    <a:pt x="9038" y="4454"/>
                  </a:cubicBezTo>
                  <a:cubicBezTo>
                    <a:pt x="9038" y="4442"/>
                    <a:pt x="9038" y="4430"/>
                    <a:pt x="9038" y="4430"/>
                  </a:cubicBezTo>
                  <a:lnTo>
                    <a:pt x="9014" y="4394"/>
                  </a:lnTo>
                  <a:cubicBezTo>
                    <a:pt x="9012" y="4393"/>
                    <a:pt x="9010" y="4393"/>
                    <a:pt x="9009" y="4393"/>
                  </a:cubicBezTo>
                  <a:cubicBezTo>
                    <a:pt x="8989" y="4393"/>
                    <a:pt x="9045" y="4469"/>
                    <a:pt x="9033" y="4469"/>
                  </a:cubicBezTo>
                  <a:cubicBezTo>
                    <a:pt x="9032" y="4469"/>
                    <a:pt x="9029" y="4468"/>
                    <a:pt x="9026" y="4465"/>
                  </a:cubicBezTo>
                  <a:cubicBezTo>
                    <a:pt x="9014" y="4442"/>
                    <a:pt x="9002" y="4442"/>
                    <a:pt x="8990" y="4406"/>
                  </a:cubicBezTo>
                  <a:lnTo>
                    <a:pt x="8990" y="4406"/>
                  </a:lnTo>
                  <a:cubicBezTo>
                    <a:pt x="8990" y="4418"/>
                    <a:pt x="8978" y="4418"/>
                    <a:pt x="9002" y="4442"/>
                  </a:cubicBezTo>
                  <a:cubicBezTo>
                    <a:pt x="8990" y="4442"/>
                    <a:pt x="8990" y="4442"/>
                    <a:pt x="8978" y="4430"/>
                  </a:cubicBezTo>
                  <a:lnTo>
                    <a:pt x="8978" y="4430"/>
                  </a:lnTo>
                  <a:cubicBezTo>
                    <a:pt x="8978" y="4454"/>
                    <a:pt x="8978" y="4465"/>
                    <a:pt x="8990" y="4501"/>
                  </a:cubicBezTo>
                  <a:cubicBezTo>
                    <a:pt x="8978" y="4501"/>
                    <a:pt x="8954" y="4477"/>
                    <a:pt x="8942" y="4465"/>
                  </a:cubicBezTo>
                  <a:cubicBezTo>
                    <a:pt x="8942" y="4483"/>
                    <a:pt x="8930" y="4483"/>
                    <a:pt x="8918" y="4483"/>
                  </a:cubicBezTo>
                  <a:cubicBezTo>
                    <a:pt x="8907" y="4483"/>
                    <a:pt x="8895" y="4483"/>
                    <a:pt x="8895" y="4501"/>
                  </a:cubicBezTo>
                  <a:lnTo>
                    <a:pt x="8895" y="4513"/>
                  </a:lnTo>
                  <a:cubicBezTo>
                    <a:pt x="8871" y="4513"/>
                    <a:pt x="8942" y="4561"/>
                    <a:pt x="8918" y="4561"/>
                  </a:cubicBezTo>
                  <a:cubicBezTo>
                    <a:pt x="8895" y="4513"/>
                    <a:pt x="8895" y="4537"/>
                    <a:pt x="8871" y="4513"/>
                  </a:cubicBezTo>
                  <a:cubicBezTo>
                    <a:pt x="8868" y="4512"/>
                    <a:pt x="8866" y="4512"/>
                    <a:pt x="8864" y="4512"/>
                  </a:cubicBezTo>
                  <a:cubicBezTo>
                    <a:pt x="8841" y="4512"/>
                    <a:pt x="8853" y="4562"/>
                    <a:pt x="8830" y="4562"/>
                  </a:cubicBezTo>
                  <a:cubicBezTo>
                    <a:pt x="8828" y="4562"/>
                    <a:pt x="8826" y="4562"/>
                    <a:pt x="8823" y="4561"/>
                  </a:cubicBezTo>
                  <a:cubicBezTo>
                    <a:pt x="8811" y="4549"/>
                    <a:pt x="8799" y="4537"/>
                    <a:pt x="8811" y="4525"/>
                  </a:cubicBezTo>
                  <a:cubicBezTo>
                    <a:pt x="8787" y="4525"/>
                    <a:pt x="8776" y="4537"/>
                    <a:pt x="8764" y="4549"/>
                  </a:cubicBezTo>
                  <a:lnTo>
                    <a:pt x="8764" y="4537"/>
                  </a:lnTo>
                  <a:cubicBezTo>
                    <a:pt x="8756" y="4533"/>
                    <a:pt x="8750" y="4531"/>
                    <a:pt x="8745" y="4531"/>
                  </a:cubicBezTo>
                  <a:cubicBezTo>
                    <a:pt x="8719" y="4531"/>
                    <a:pt x="8726" y="4576"/>
                    <a:pt x="8716" y="4596"/>
                  </a:cubicBezTo>
                  <a:cubicBezTo>
                    <a:pt x="8716" y="4596"/>
                    <a:pt x="8704" y="4573"/>
                    <a:pt x="8704" y="4573"/>
                  </a:cubicBezTo>
                  <a:cubicBezTo>
                    <a:pt x="8699" y="4570"/>
                    <a:pt x="8693" y="4568"/>
                    <a:pt x="8688" y="4568"/>
                  </a:cubicBezTo>
                  <a:cubicBezTo>
                    <a:pt x="8672" y="4568"/>
                    <a:pt x="8662" y="4584"/>
                    <a:pt x="8680" y="4620"/>
                  </a:cubicBezTo>
                  <a:cubicBezTo>
                    <a:pt x="8670" y="4610"/>
                    <a:pt x="8666" y="4606"/>
                    <a:pt x="8666" y="4606"/>
                  </a:cubicBezTo>
                  <a:lnTo>
                    <a:pt x="8666" y="4606"/>
                  </a:lnTo>
                  <a:cubicBezTo>
                    <a:pt x="8665" y="4606"/>
                    <a:pt x="8671" y="4615"/>
                    <a:pt x="8664" y="4615"/>
                  </a:cubicBezTo>
                  <a:cubicBezTo>
                    <a:pt x="8661" y="4615"/>
                    <a:pt x="8655" y="4614"/>
                    <a:pt x="8645" y="4608"/>
                  </a:cubicBezTo>
                  <a:cubicBezTo>
                    <a:pt x="8633" y="4596"/>
                    <a:pt x="8633" y="4596"/>
                    <a:pt x="8633" y="4596"/>
                  </a:cubicBezTo>
                  <a:cubicBezTo>
                    <a:pt x="8629" y="4592"/>
                    <a:pt x="8625" y="4591"/>
                    <a:pt x="8621" y="4591"/>
                  </a:cubicBezTo>
                  <a:cubicBezTo>
                    <a:pt x="8614" y="4591"/>
                    <a:pt x="8609" y="4596"/>
                    <a:pt x="8609" y="4596"/>
                  </a:cubicBezTo>
                  <a:cubicBezTo>
                    <a:pt x="8609" y="4596"/>
                    <a:pt x="8609" y="4596"/>
                    <a:pt x="8609" y="4608"/>
                  </a:cubicBezTo>
                  <a:cubicBezTo>
                    <a:pt x="8585" y="4596"/>
                    <a:pt x="8561" y="4596"/>
                    <a:pt x="8549" y="4596"/>
                  </a:cubicBezTo>
                  <a:cubicBezTo>
                    <a:pt x="8534" y="4596"/>
                    <a:pt x="8521" y="4596"/>
                    <a:pt x="8509" y="4593"/>
                  </a:cubicBezTo>
                  <a:lnTo>
                    <a:pt x="8509" y="4593"/>
                  </a:lnTo>
                  <a:cubicBezTo>
                    <a:pt x="8521" y="4598"/>
                    <a:pt x="8534" y="4603"/>
                    <a:pt x="8549" y="4608"/>
                  </a:cubicBezTo>
                  <a:cubicBezTo>
                    <a:pt x="8559" y="4628"/>
                    <a:pt x="8561" y="4649"/>
                    <a:pt x="8568" y="4654"/>
                  </a:cubicBezTo>
                  <a:lnTo>
                    <a:pt x="8568" y="4654"/>
                  </a:lnTo>
                  <a:cubicBezTo>
                    <a:pt x="8532" y="4642"/>
                    <a:pt x="8477" y="4619"/>
                    <a:pt x="8466" y="4585"/>
                  </a:cubicBezTo>
                  <a:lnTo>
                    <a:pt x="8478" y="4585"/>
                  </a:lnTo>
                  <a:cubicBezTo>
                    <a:pt x="8466" y="4585"/>
                    <a:pt x="8466" y="4585"/>
                    <a:pt x="8466" y="4573"/>
                  </a:cubicBezTo>
                  <a:lnTo>
                    <a:pt x="8466" y="4573"/>
                  </a:lnTo>
                  <a:cubicBezTo>
                    <a:pt x="8474" y="4576"/>
                    <a:pt x="8481" y="4580"/>
                    <a:pt x="8489" y="4584"/>
                  </a:cubicBezTo>
                  <a:lnTo>
                    <a:pt x="8489" y="4584"/>
                  </a:lnTo>
                  <a:cubicBezTo>
                    <a:pt x="8479" y="4577"/>
                    <a:pt x="8467" y="4566"/>
                    <a:pt x="8454" y="4549"/>
                  </a:cubicBezTo>
                  <a:cubicBezTo>
                    <a:pt x="8383" y="4513"/>
                    <a:pt x="8359" y="4418"/>
                    <a:pt x="8323" y="4382"/>
                  </a:cubicBezTo>
                  <a:cubicBezTo>
                    <a:pt x="8285" y="4382"/>
                    <a:pt x="8257" y="4396"/>
                    <a:pt x="8223" y="4396"/>
                  </a:cubicBezTo>
                  <a:cubicBezTo>
                    <a:pt x="8193" y="4396"/>
                    <a:pt x="8159" y="4385"/>
                    <a:pt x="8109" y="4346"/>
                  </a:cubicBezTo>
                  <a:lnTo>
                    <a:pt x="8180" y="4334"/>
                  </a:lnTo>
                  <a:cubicBezTo>
                    <a:pt x="8143" y="4314"/>
                    <a:pt x="8120" y="4308"/>
                    <a:pt x="8102" y="4308"/>
                  </a:cubicBezTo>
                  <a:cubicBezTo>
                    <a:pt x="8077" y="4308"/>
                    <a:pt x="8064" y="4320"/>
                    <a:pt x="8042" y="4320"/>
                  </a:cubicBezTo>
                  <a:cubicBezTo>
                    <a:pt x="8026" y="4320"/>
                    <a:pt x="8003" y="4313"/>
                    <a:pt x="7966" y="4287"/>
                  </a:cubicBezTo>
                  <a:lnTo>
                    <a:pt x="7966" y="4287"/>
                  </a:lnTo>
                  <a:cubicBezTo>
                    <a:pt x="8002" y="4323"/>
                    <a:pt x="7895" y="4311"/>
                    <a:pt x="7978" y="4358"/>
                  </a:cubicBezTo>
                  <a:cubicBezTo>
                    <a:pt x="7930" y="4358"/>
                    <a:pt x="7835" y="4311"/>
                    <a:pt x="7775" y="4263"/>
                  </a:cubicBezTo>
                  <a:cubicBezTo>
                    <a:pt x="7752" y="4263"/>
                    <a:pt x="7764" y="4275"/>
                    <a:pt x="7752" y="4299"/>
                  </a:cubicBezTo>
                  <a:cubicBezTo>
                    <a:pt x="7811" y="4358"/>
                    <a:pt x="7883" y="4323"/>
                    <a:pt x="7918" y="4406"/>
                  </a:cubicBezTo>
                  <a:lnTo>
                    <a:pt x="8002" y="4382"/>
                  </a:lnTo>
                  <a:lnTo>
                    <a:pt x="8002" y="4382"/>
                  </a:lnTo>
                  <a:cubicBezTo>
                    <a:pt x="8049" y="4442"/>
                    <a:pt x="8037" y="4477"/>
                    <a:pt x="7990" y="4477"/>
                  </a:cubicBezTo>
                  <a:cubicBezTo>
                    <a:pt x="8002" y="4489"/>
                    <a:pt x="8025" y="4489"/>
                    <a:pt x="8037" y="4501"/>
                  </a:cubicBezTo>
                  <a:cubicBezTo>
                    <a:pt x="8030" y="4519"/>
                    <a:pt x="8022" y="4526"/>
                    <a:pt x="8014" y="4526"/>
                  </a:cubicBezTo>
                  <a:cubicBezTo>
                    <a:pt x="7990" y="4526"/>
                    <a:pt x="7966" y="4468"/>
                    <a:pt x="7937" y="4468"/>
                  </a:cubicBezTo>
                  <a:cubicBezTo>
                    <a:pt x="7931" y="4468"/>
                    <a:pt x="7925" y="4471"/>
                    <a:pt x="7918" y="4477"/>
                  </a:cubicBezTo>
                  <a:lnTo>
                    <a:pt x="7966" y="4501"/>
                  </a:lnTo>
                  <a:cubicBezTo>
                    <a:pt x="7963" y="4516"/>
                    <a:pt x="7953" y="4522"/>
                    <a:pt x="7940" y="4522"/>
                  </a:cubicBezTo>
                  <a:cubicBezTo>
                    <a:pt x="7898" y="4522"/>
                    <a:pt x="7820" y="4468"/>
                    <a:pt x="7775" y="4442"/>
                  </a:cubicBezTo>
                  <a:cubicBezTo>
                    <a:pt x="7716" y="4382"/>
                    <a:pt x="7656" y="4346"/>
                    <a:pt x="7668" y="4311"/>
                  </a:cubicBezTo>
                  <a:lnTo>
                    <a:pt x="7668" y="4311"/>
                  </a:lnTo>
                  <a:lnTo>
                    <a:pt x="7764" y="4346"/>
                  </a:lnTo>
                  <a:cubicBezTo>
                    <a:pt x="7728" y="4287"/>
                    <a:pt x="7633" y="4299"/>
                    <a:pt x="7585" y="4275"/>
                  </a:cubicBezTo>
                  <a:cubicBezTo>
                    <a:pt x="7585" y="4263"/>
                    <a:pt x="7573" y="4263"/>
                    <a:pt x="7573" y="4251"/>
                  </a:cubicBezTo>
                  <a:cubicBezTo>
                    <a:pt x="7573" y="4263"/>
                    <a:pt x="7573" y="4263"/>
                    <a:pt x="7573" y="4263"/>
                  </a:cubicBezTo>
                  <a:cubicBezTo>
                    <a:pt x="7561" y="4263"/>
                    <a:pt x="7549" y="4251"/>
                    <a:pt x="7549" y="4239"/>
                  </a:cubicBezTo>
                  <a:cubicBezTo>
                    <a:pt x="7502" y="4215"/>
                    <a:pt x="7418" y="4204"/>
                    <a:pt x="7371" y="4180"/>
                  </a:cubicBezTo>
                  <a:lnTo>
                    <a:pt x="7371" y="4215"/>
                  </a:lnTo>
                  <a:lnTo>
                    <a:pt x="7383" y="4204"/>
                  </a:lnTo>
                  <a:cubicBezTo>
                    <a:pt x="7418" y="4215"/>
                    <a:pt x="7478" y="4263"/>
                    <a:pt x="7430" y="4275"/>
                  </a:cubicBezTo>
                  <a:cubicBezTo>
                    <a:pt x="7323" y="4251"/>
                    <a:pt x="7323" y="4180"/>
                    <a:pt x="7311" y="4144"/>
                  </a:cubicBezTo>
                  <a:cubicBezTo>
                    <a:pt x="7317" y="4138"/>
                    <a:pt x="7324" y="4135"/>
                    <a:pt x="7332" y="4135"/>
                  </a:cubicBezTo>
                  <a:cubicBezTo>
                    <a:pt x="7368" y="4135"/>
                    <a:pt x="7417" y="4192"/>
                    <a:pt x="7466" y="4192"/>
                  </a:cubicBezTo>
                  <a:cubicBezTo>
                    <a:pt x="7454" y="4132"/>
                    <a:pt x="7371" y="4144"/>
                    <a:pt x="7263" y="4073"/>
                  </a:cubicBezTo>
                  <a:cubicBezTo>
                    <a:pt x="7277" y="4066"/>
                    <a:pt x="7289" y="4063"/>
                    <a:pt x="7302" y="4063"/>
                  </a:cubicBezTo>
                  <a:cubicBezTo>
                    <a:pt x="7344" y="4063"/>
                    <a:pt x="7382" y="4094"/>
                    <a:pt x="7415" y="4094"/>
                  </a:cubicBezTo>
                  <a:cubicBezTo>
                    <a:pt x="7424" y="4094"/>
                    <a:pt x="7433" y="4091"/>
                    <a:pt x="7442" y="4084"/>
                  </a:cubicBezTo>
                  <a:cubicBezTo>
                    <a:pt x="7347" y="4037"/>
                    <a:pt x="7311" y="4061"/>
                    <a:pt x="7228" y="4025"/>
                  </a:cubicBezTo>
                  <a:cubicBezTo>
                    <a:pt x="7234" y="4013"/>
                    <a:pt x="7261" y="4013"/>
                    <a:pt x="7287" y="4013"/>
                  </a:cubicBezTo>
                  <a:cubicBezTo>
                    <a:pt x="7314" y="4013"/>
                    <a:pt x="7341" y="4013"/>
                    <a:pt x="7347" y="4001"/>
                  </a:cubicBezTo>
                  <a:cubicBezTo>
                    <a:pt x="7323" y="3989"/>
                    <a:pt x="7299" y="3977"/>
                    <a:pt x="7287" y="3965"/>
                  </a:cubicBezTo>
                  <a:lnTo>
                    <a:pt x="7287" y="3965"/>
                  </a:lnTo>
                  <a:cubicBezTo>
                    <a:pt x="7312" y="3973"/>
                    <a:pt x="7328" y="3976"/>
                    <a:pt x="7339" y="3976"/>
                  </a:cubicBezTo>
                  <a:cubicBezTo>
                    <a:pt x="7389" y="3976"/>
                    <a:pt x="7322" y="3912"/>
                    <a:pt x="7370" y="3912"/>
                  </a:cubicBezTo>
                  <a:cubicBezTo>
                    <a:pt x="7379" y="3912"/>
                    <a:pt x="7390" y="3913"/>
                    <a:pt x="7406" y="3918"/>
                  </a:cubicBezTo>
                  <a:cubicBezTo>
                    <a:pt x="7389" y="3901"/>
                    <a:pt x="7372" y="3897"/>
                    <a:pt x="7354" y="3897"/>
                  </a:cubicBezTo>
                  <a:cubicBezTo>
                    <a:pt x="7342" y="3897"/>
                    <a:pt x="7330" y="3899"/>
                    <a:pt x="7317" y="3899"/>
                  </a:cubicBezTo>
                  <a:cubicBezTo>
                    <a:pt x="7294" y="3899"/>
                    <a:pt x="7269" y="3894"/>
                    <a:pt x="7240" y="3870"/>
                  </a:cubicBezTo>
                  <a:lnTo>
                    <a:pt x="7240" y="3870"/>
                  </a:lnTo>
                  <a:cubicBezTo>
                    <a:pt x="7252" y="3906"/>
                    <a:pt x="7311" y="3965"/>
                    <a:pt x="7228" y="3965"/>
                  </a:cubicBezTo>
                  <a:lnTo>
                    <a:pt x="7144" y="3918"/>
                  </a:lnTo>
                  <a:cubicBezTo>
                    <a:pt x="7109" y="3882"/>
                    <a:pt x="7252" y="3894"/>
                    <a:pt x="7192" y="3846"/>
                  </a:cubicBezTo>
                  <a:lnTo>
                    <a:pt x="7097" y="3846"/>
                  </a:lnTo>
                  <a:cubicBezTo>
                    <a:pt x="7097" y="3858"/>
                    <a:pt x="7144" y="3882"/>
                    <a:pt x="7109" y="3894"/>
                  </a:cubicBezTo>
                  <a:cubicBezTo>
                    <a:pt x="7099" y="3887"/>
                    <a:pt x="7089" y="3884"/>
                    <a:pt x="7079" y="3884"/>
                  </a:cubicBezTo>
                  <a:cubicBezTo>
                    <a:pt x="7037" y="3884"/>
                    <a:pt x="6987" y="3932"/>
                    <a:pt x="6930" y="3942"/>
                  </a:cubicBezTo>
                  <a:cubicBezTo>
                    <a:pt x="6882" y="3930"/>
                    <a:pt x="6847" y="3918"/>
                    <a:pt x="6835" y="3894"/>
                  </a:cubicBezTo>
                  <a:cubicBezTo>
                    <a:pt x="6693" y="3918"/>
                    <a:pt x="6540" y="3894"/>
                    <a:pt x="6421" y="3929"/>
                  </a:cubicBezTo>
                  <a:lnTo>
                    <a:pt x="6421" y="3929"/>
                  </a:lnTo>
                  <a:cubicBezTo>
                    <a:pt x="6499" y="3905"/>
                    <a:pt x="6418" y="3870"/>
                    <a:pt x="6382" y="3834"/>
                  </a:cubicBezTo>
                  <a:cubicBezTo>
                    <a:pt x="6466" y="3834"/>
                    <a:pt x="6478" y="3787"/>
                    <a:pt x="6478" y="3751"/>
                  </a:cubicBezTo>
                  <a:cubicBezTo>
                    <a:pt x="6418" y="3751"/>
                    <a:pt x="6371" y="3799"/>
                    <a:pt x="6406" y="3823"/>
                  </a:cubicBezTo>
                  <a:cubicBezTo>
                    <a:pt x="6389" y="3818"/>
                    <a:pt x="6376" y="3817"/>
                    <a:pt x="6365" y="3817"/>
                  </a:cubicBezTo>
                  <a:cubicBezTo>
                    <a:pt x="6334" y="3817"/>
                    <a:pt x="6324" y="3830"/>
                    <a:pt x="6304" y="3830"/>
                  </a:cubicBezTo>
                  <a:cubicBezTo>
                    <a:pt x="6292" y="3830"/>
                    <a:pt x="6277" y="3825"/>
                    <a:pt x="6251" y="3811"/>
                  </a:cubicBezTo>
                  <a:cubicBezTo>
                    <a:pt x="6204" y="3787"/>
                    <a:pt x="6287" y="3763"/>
                    <a:pt x="6263" y="3739"/>
                  </a:cubicBezTo>
                  <a:cubicBezTo>
                    <a:pt x="6256" y="3738"/>
                    <a:pt x="6250" y="3738"/>
                    <a:pt x="6244" y="3738"/>
                  </a:cubicBezTo>
                  <a:cubicBezTo>
                    <a:pt x="6184" y="3738"/>
                    <a:pt x="6222" y="3788"/>
                    <a:pt x="6145" y="3788"/>
                  </a:cubicBezTo>
                  <a:cubicBezTo>
                    <a:pt x="6138" y="3788"/>
                    <a:pt x="6130" y="3788"/>
                    <a:pt x="6120" y="3787"/>
                  </a:cubicBezTo>
                  <a:cubicBezTo>
                    <a:pt x="6132" y="3775"/>
                    <a:pt x="6144" y="3775"/>
                    <a:pt x="6132" y="3763"/>
                  </a:cubicBezTo>
                  <a:cubicBezTo>
                    <a:pt x="6121" y="3761"/>
                    <a:pt x="6111" y="3760"/>
                    <a:pt x="6100" y="3760"/>
                  </a:cubicBezTo>
                  <a:cubicBezTo>
                    <a:pt x="6052" y="3760"/>
                    <a:pt x="6009" y="3779"/>
                    <a:pt x="5990" y="3799"/>
                  </a:cubicBezTo>
                  <a:cubicBezTo>
                    <a:pt x="5954" y="3763"/>
                    <a:pt x="5906" y="3763"/>
                    <a:pt x="5870" y="3763"/>
                  </a:cubicBezTo>
                  <a:cubicBezTo>
                    <a:pt x="5882" y="3763"/>
                    <a:pt x="5906" y="3751"/>
                    <a:pt x="5918" y="3751"/>
                  </a:cubicBezTo>
                  <a:cubicBezTo>
                    <a:pt x="5870" y="3692"/>
                    <a:pt x="5918" y="3703"/>
                    <a:pt x="5906" y="3680"/>
                  </a:cubicBezTo>
                  <a:lnTo>
                    <a:pt x="5906" y="3680"/>
                  </a:lnTo>
                  <a:cubicBezTo>
                    <a:pt x="5912" y="3686"/>
                    <a:pt x="5921" y="3686"/>
                    <a:pt x="5930" y="3686"/>
                  </a:cubicBezTo>
                  <a:cubicBezTo>
                    <a:pt x="5939" y="3686"/>
                    <a:pt x="5948" y="3686"/>
                    <a:pt x="5954" y="3692"/>
                  </a:cubicBezTo>
                  <a:lnTo>
                    <a:pt x="5930" y="3644"/>
                  </a:lnTo>
                  <a:cubicBezTo>
                    <a:pt x="5920" y="3625"/>
                    <a:pt x="5924" y="3621"/>
                    <a:pt x="5932" y="3621"/>
                  </a:cubicBezTo>
                  <a:cubicBezTo>
                    <a:pt x="5938" y="3621"/>
                    <a:pt x="5945" y="3623"/>
                    <a:pt x="5951" y="3623"/>
                  </a:cubicBezTo>
                  <a:cubicBezTo>
                    <a:pt x="5959" y="3623"/>
                    <a:pt x="5966" y="3620"/>
                    <a:pt x="5966" y="3608"/>
                  </a:cubicBezTo>
                  <a:lnTo>
                    <a:pt x="5954" y="3608"/>
                  </a:lnTo>
                  <a:cubicBezTo>
                    <a:pt x="5954" y="3594"/>
                    <a:pt x="5974" y="3588"/>
                    <a:pt x="5998" y="3588"/>
                  </a:cubicBezTo>
                  <a:cubicBezTo>
                    <a:pt x="6015" y="3588"/>
                    <a:pt x="6034" y="3591"/>
                    <a:pt x="6049" y="3596"/>
                  </a:cubicBezTo>
                  <a:cubicBezTo>
                    <a:pt x="6049" y="3406"/>
                    <a:pt x="6251" y="3489"/>
                    <a:pt x="6335" y="3370"/>
                  </a:cubicBezTo>
                  <a:cubicBezTo>
                    <a:pt x="6335" y="3346"/>
                    <a:pt x="6311" y="3346"/>
                    <a:pt x="6299" y="3322"/>
                  </a:cubicBezTo>
                  <a:cubicBezTo>
                    <a:pt x="6287" y="3322"/>
                    <a:pt x="6287" y="3311"/>
                    <a:pt x="6287" y="3311"/>
                  </a:cubicBezTo>
                  <a:cubicBezTo>
                    <a:pt x="6287" y="3322"/>
                    <a:pt x="6287" y="3334"/>
                    <a:pt x="6275" y="3334"/>
                  </a:cubicBezTo>
                  <a:cubicBezTo>
                    <a:pt x="6275" y="3311"/>
                    <a:pt x="6240" y="3275"/>
                    <a:pt x="6275" y="3275"/>
                  </a:cubicBezTo>
                  <a:cubicBezTo>
                    <a:pt x="6275" y="3287"/>
                    <a:pt x="6275" y="3287"/>
                    <a:pt x="6275" y="3299"/>
                  </a:cubicBezTo>
                  <a:cubicBezTo>
                    <a:pt x="6285" y="3289"/>
                    <a:pt x="6279" y="3272"/>
                    <a:pt x="6283" y="3272"/>
                  </a:cubicBezTo>
                  <a:lnTo>
                    <a:pt x="6283" y="3272"/>
                  </a:lnTo>
                  <a:cubicBezTo>
                    <a:pt x="6283" y="3272"/>
                    <a:pt x="6285" y="3273"/>
                    <a:pt x="6287" y="3275"/>
                  </a:cubicBezTo>
                  <a:cubicBezTo>
                    <a:pt x="6303" y="3275"/>
                    <a:pt x="6298" y="3270"/>
                    <a:pt x="6300" y="3270"/>
                  </a:cubicBezTo>
                  <a:lnTo>
                    <a:pt x="6300" y="3270"/>
                  </a:lnTo>
                  <a:cubicBezTo>
                    <a:pt x="6300" y="3270"/>
                    <a:pt x="6303" y="3271"/>
                    <a:pt x="6311" y="3275"/>
                  </a:cubicBezTo>
                  <a:lnTo>
                    <a:pt x="6359" y="3263"/>
                  </a:lnTo>
                  <a:cubicBezTo>
                    <a:pt x="6348" y="3236"/>
                    <a:pt x="6354" y="3228"/>
                    <a:pt x="6364" y="3228"/>
                  </a:cubicBezTo>
                  <a:cubicBezTo>
                    <a:pt x="6377" y="3228"/>
                    <a:pt x="6394" y="3239"/>
                    <a:pt x="6394" y="3239"/>
                  </a:cubicBezTo>
                  <a:cubicBezTo>
                    <a:pt x="6430" y="3275"/>
                    <a:pt x="6382" y="3263"/>
                    <a:pt x="6406" y="3299"/>
                  </a:cubicBezTo>
                  <a:lnTo>
                    <a:pt x="6442" y="3322"/>
                  </a:lnTo>
                  <a:lnTo>
                    <a:pt x="6418" y="3287"/>
                  </a:lnTo>
                  <a:lnTo>
                    <a:pt x="6442" y="3287"/>
                  </a:lnTo>
                  <a:cubicBezTo>
                    <a:pt x="6442" y="3278"/>
                    <a:pt x="6436" y="3270"/>
                    <a:pt x="6437" y="3270"/>
                  </a:cubicBezTo>
                  <a:lnTo>
                    <a:pt x="6437" y="3270"/>
                  </a:lnTo>
                  <a:cubicBezTo>
                    <a:pt x="6437" y="3270"/>
                    <a:pt x="6438" y="3271"/>
                    <a:pt x="6442" y="3275"/>
                  </a:cubicBezTo>
                  <a:cubicBezTo>
                    <a:pt x="6442" y="3275"/>
                    <a:pt x="6454" y="3275"/>
                    <a:pt x="6454" y="3287"/>
                  </a:cubicBezTo>
                  <a:lnTo>
                    <a:pt x="6454" y="3263"/>
                  </a:lnTo>
                  <a:cubicBezTo>
                    <a:pt x="6460" y="3275"/>
                    <a:pt x="6463" y="3275"/>
                    <a:pt x="6469" y="3275"/>
                  </a:cubicBezTo>
                  <a:cubicBezTo>
                    <a:pt x="6475" y="3275"/>
                    <a:pt x="6484" y="3275"/>
                    <a:pt x="6501" y="3287"/>
                  </a:cubicBezTo>
                  <a:cubicBezTo>
                    <a:pt x="6542" y="3277"/>
                    <a:pt x="6522" y="3222"/>
                    <a:pt x="6560" y="3222"/>
                  </a:cubicBezTo>
                  <a:cubicBezTo>
                    <a:pt x="6567" y="3222"/>
                    <a:pt x="6575" y="3224"/>
                    <a:pt x="6585" y="3227"/>
                  </a:cubicBezTo>
                  <a:cubicBezTo>
                    <a:pt x="6561" y="3215"/>
                    <a:pt x="6549" y="3168"/>
                    <a:pt x="6561" y="3156"/>
                  </a:cubicBezTo>
                  <a:lnTo>
                    <a:pt x="6561" y="3156"/>
                  </a:lnTo>
                  <a:cubicBezTo>
                    <a:pt x="6573" y="3168"/>
                    <a:pt x="6585" y="3168"/>
                    <a:pt x="6597" y="3191"/>
                  </a:cubicBezTo>
                  <a:lnTo>
                    <a:pt x="6597" y="3156"/>
                  </a:lnTo>
                  <a:cubicBezTo>
                    <a:pt x="6610" y="3166"/>
                    <a:pt x="6619" y="3169"/>
                    <a:pt x="6627" y="3169"/>
                  </a:cubicBezTo>
                  <a:cubicBezTo>
                    <a:pt x="6647" y="3169"/>
                    <a:pt x="6654" y="3144"/>
                    <a:pt x="6680" y="3144"/>
                  </a:cubicBezTo>
                  <a:lnTo>
                    <a:pt x="6692" y="3168"/>
                  </a:lnTo>
                  <a:cubicBezTo>
                    <a:pt x="6680" y="3132"/>
                    <a:pt x="6680" y="3120"/>
                    <a:pt x="6704" y="3108"/>
                  </a:cubicBezTo>
                  <a:lnTo>
                    <a:pt x="6728" y="3144"/>
                  </a:lnTo>
                  <a:cubicBezTo>
                    <a:pt x="6752" y="3144"/>
                    <a:pt x="6692" y="3072"/>
                    <a:pt x="6728" y="3072"/>
                  </a:cubicBezTo>
                  <a:cubicBezTo>
                    <a:pt x="6692" y="3037"/>
                    <a:pt x="6668" y="3037"/>
                    <a:pt x="6644" y="3001"/>
                  </a:cubicBezTo>
                  <a:lnTo>
                    <a:pt x="6644" y="3001"/>
                  </a:lnTo>
                  <a:cubicBezTo>
                    <a:pt x="6660" y="3017"/>
                    <a:pt x="6674" y="3024"/>
                    <a:pt x="6682" y="3024"/>
                  </a:cubicBezTo>
                  <a:cubicBezTo>
                    <a:pt x="6692" y="3024"/>
                    <a:pt x="6693" y="3014"/>
                    <a:pt x="6680" y="3001"/>
                  </a:cubicBezTo>
                  <a:cubicBezTo>
                    <a:pt x="6685" y="2991"/>
                    <a:pt x="6688" y="2987"/>
                    <a:pt x="6691" y="2987"/>
                  </a:cubicBezTo>
                  <a:cubicBezTo>
                    <a:pt x="6694" y="2987"/>
                    <a:pt x="6697" y="2994"/>
                    <a:pt x="6704" y="3001"/>
                  </a:cubicBezTo>
                  <a:lnTo>
                    <a:pt x="6692" y="2965"/>
                  </a:lnTo>
                  <a:cubicBezTo>
                    <a:pt x="6716" y="2965"/>
                    <a:pt x="6728" y="3013"/>
                    <a:pt x="6740" y="3037"/>
                  </a:cubicBezTo>
                  <a:cubicBezTo>
                    <a:pt x="6732" y="3005"/>
                    <a:pt x="6745" y="3000"/>
                    <a:pt x="6758" y="3000"/>
                  </a:cubicBezTo>
                  <a:cubicBezTo>
                    <a:pt x="6765" y="3000"/>
                    <a:pt x="6771" y="3001"/>
                    <a:pt x="6775" y="3001"/>
                  </a:cubicBezTo>
                  <a:lnTo>
                    <a:pt x="6787" y="3013"/>
                  </a:lnTo>
                  <a:lnTo>
                    <a:pt x="6811" y="3013"/>
                  </a:lnTo>
                  <a:cubicBezTo>
                    <a:pt x="6801" y="2983"/>
                    <a:pt x="6816" y="2962"/>
                    <a:pt x="6834" y="2962"/>
                  </a:cubicBezTo>
                  <a:cubicBezTo>
                    <a:pt x="6838" y="2962"/>
                    <a:pt x="6843" y="2963"/>
                    <a:pt x="6847" y="2965"/>
                  </a:cubicBezTo>
                  <a:lnTo>
                    <a:pt x="6871" y="3013"/>
                  </a:lnTo>
                  <a:cubicBezTo>
                    <a:pt x="6874" y="3015"/>
                    <a:pt x="6876" y="3015"/>
                    <a:pt x="6877" y="3015"/>
                  </a:cubicBezTo>
                  <a:cubicBezTo>
                    <a:pt x="6885" y="3015"/>
                    <a:pt x="6859" y="2987"/>
                    <a:pt x="6859" y="2977"/>
                  </a:cubicBezTo>
                  <a:cubicBezTo>
                    <a:pt x="6859" y="2970"/>
                    <a:pt x="6861" y="2967"/>
                    <a:pt x="6865" y="2967"/>
                  </a:cubicBezTo>
                  <a:cubicBezTo>
                    <a:pt x="6875" y="2967"/>
                    <a:pt x="6894" y="2981"/>
                    <a:pt x="6918" y="2989"/>
                  </a:cubicBezTo>
                  <a:cubicBezTo>
                    <a:pt x="6915" y="2973"/>
                    <a:pt x="6921" y="2968"/>
                    <a:pt x="6932" y="2968"/>
                  </a:cubicBezTo>
                  <a:cubicBezTo>
                    <a:pt x="6947" y="2968"/>
                    <a:pt x="6970" y="2978"/>
                    <a:pt x="6987" y="2978"/>
                  </a:cubicBezTo>
                  <a:cubicBezTo>
                    <a:pt x="7001" y="2978"/>
                    <a:pt x="7010" y="2970"/>
                    <a:pt x="7002" y="2941"/>
                  </a:cubicBezTo>
                  <a:lnTo>
                    <a:pt x="7002" y="2941"/>
                  </a:lnTo>
                  <a:lnTo>
                    <a:pt x="7025" y="2965"/>
                  </a:lnTo>
                  <a:cubicBezTo>
                    <a:pt x="7013" y="2882"/>
                    <a:pt x="7109" y="2941"/>
                    <a:pt x="7085" y="2846"/>
                  </a:cubicBezTo>
                  <a:lnTo>
                    <a:pt x="7085" y="2846"/>
                  </a:lnTo>
                  <a:cubicBezTo>
                    <a:pt x="7102" y="2855"/>
                    <a:pt x="7113" y="2859"/>
                    <a:pt x="7119" y="2859"/>
                  </a:cubicBezTo>
                  <a:cubicBezTo>
                    <a:pt x="7150" y="2859"/>
                    <a:pt x="7102" y="2786"/>
                    <a:pt x="7127" y="2786"/>
                  </a:cubicBezTo>
                  <a:cubicBezTo>
                    <a:pt x="7132" y="2786"/>
                    <a:pt x="7141" y="2789"/>
                    <a:pt x="7156" y="2799"/>
                  </a:cubicBezTo>
                  <a:lnTo>
                    <a:pt x="7144" y="2787"/>
                  </a:lnTo>
                  <a:cubicBezTo>
                    <a:pt x="7287" y="2715"/>
                    <a:pt x="7454" y="2691"/>
                    <a:pt x="7549" y="2572"/>
                  </a:cubicBezTo>
                  <a:lnTo>
                    <a:pt x="7561" y="2596"/>
                  </a:lnTo>
                  <a:cubicBezTo>
                    <a:pt x="7668" y="2549"/>
                    <a:pt x="7764" y="2501"/>
                    <a:pt x="7871" y="2453"/>
                  </a:cubicBezTo>
                  <a:cubicBezTo>
                    <a:pt x="7966" y="2394"/>
                    <a:pt x="8073" y="2346"/>
                    <a:pt x="8180" y="2310"/>
                  </a:cubicBezTo>
                  <a:cubicBezTo>
                    <a:pt x="8192" y="2287"/>
                    <a:pt x="8156" y="2239"/>
                    <a:pt x="8168" y="2215"/>
                  </a:cubicBezTo>
                  <a:cubicBezTo>
                    <a:pt x="8168" y="2215"/>
                    <a:pt x="8174" y="2212"/>
                    <a:pt x="8182" y="2212"/>
                  </a:cubicBezTo>
                  <a:cubicBezTo>
                    <a:pt x="8189" y="2212"/>
                    <a:pt x="8198" y="2215"/>
                    <a:pt x="8204" y="2227"/>
                  </a:cubicBezTo>
                  <a:cubicBezTo>
                    <a:pt x="8192" y="2251"/>
                    <a:pt x="8204" y="2263"/>
                    <a:pt x="8204" y="2275"/>
                  </a:cubicBezTo>
                  <a:cubicBezTo>
                    <a:pt x="8212" y="2271"/>
                    <a:pt x="8223" y="2271"/>
                    <a:pt x="8233" y="2271"/>
                  </a:cubicBezTo>
                  <a:lnTo>
                    <a:pt x="8233" y="2271"/>
                  </a:lnTo>
                  <a:cubicBezTo>
                    <a:pt x="8254" y="2271"/>
                    <a:pt x="8276" y="2271"/>
                    <a:pt x="8276" y="2239"/>
                  </a:cubicBezTo>
                  <a:lnTo>
                    <a:pt x="8252" y="2215"/>
                  </a:lnTo>
                  <a:cubicBezTo>
                    <a:pt x="8252" y="2203"/>
                    <a:pt x="8276" y="2203"/>
                    <a:pt x="8276" y="2203"/>
                  </a:cubicBezTo>
                  <a:cubicBezTo>
                    <a:pt x="8284" y="2220"/>
                    <a:pt x="8298" y="2236"/>
                    <a:pt x="8302" y="2249"/>
                  </a:cubicBezTo>
                  <a:lnTo>
                    <a:pt x="8302" y="2249"/>
                  </a:lnTo>
                  <a:cubicBezTo>
                    <a:pt x="8305" y="2231"/>
                    <a:pt x="8310" y="2225"/>
                    <a:pt x="8316" y="2225"/>
                  </a:cubicBezTo>
                  <a:cubicBezTo>
                    <a:pt x="8329" y="2225"/>
                    <a:pt x="8346" y="2251"/>
                    <a:pt x="8364" y="2251"/>
                  </a:cubicBezTo>
                  <a:cubicBezTo>
                    <a:pt x="8370" y="2251"/>
                    <a:pt x="8376" y="2248"/>
                    <a:pt x="8383" y="2239"/>
                  </a:cubicBezTo>
                  <a:cubicBezTo>
                    <a:pt x="8359" y="2168"/>
                    <a:pt x="8383" y="2096"/>
                    <a:pt x="8395" y="2025"/>
                  </a:cubicBezTo>
                  <a:lnTo>
                    <a:pt x="8418" y="2037"/>
                  </a:lnTo>
                  <a:cubicBezTo>
                    <a:pt x="8395" y="2048"/>
                    <a:pt x="8442" y="2096"/>
                    <a:pt x="8418" y="2096"/>
                  </a:cubicBezTo>
                  <a:cubicBezTo>
                    <a:pt x="8422" y="2098"/>
                    <a:pt x="8425" y="2099"/>
                    <a:pt x="8428" y="2099"/>
                  </a:cubicBezTo>
                  <a:cubicBezTo>
                    <a:pt x="8446" y="2099"/>
                    <a:pt x="8458" y="2072"/>
                    <a:pt x="8478" y="2072"/>
                  </a:cubicBezTo>
                  <a:cubicBezTo>
                    <a:pt x="8466" y="2060"/>
                    <a:pt x="8466" y="2037"/>
                    <a:pt x="8466" y="2025"/>
                  </a:cubicBezTo>
                  <a:lnTo>
                    <a:pt x="8466" y="2025"/>
                  </a:lnTo>
                  <a:cubicBezTo>
                    <a:pt x="8486" y="2035"/>
                    <a:pt x="8498" y="2063"/>
                    <a:pt x="8509" y="2063"/>
                  </a:cubicBezTo>
                  <a:cubicBezTo>
                    <a:pt x="8510" y="2063"/>
                    <a:pt x="8512" y="2062"/>
                    <a:pt x="8514" y="2060"/>
                  </a:cubicBezTo>
                  <a:lnTo>
                    <a:pt x="8514" y="2060"/>
                  </a:lnTo>
                  <a:lnTo>
                    <a:pt x="8502" y="2096"/>
                  </a:lnTo>
                  <a:cubicBezTo>
                    <a:pt x="8506" y="2101"/>
                    <a:pt x="8510" y="2103"/>
                    <a:pt x="8513" y="2103"/>
                  </a:cubicBezTo>
                  <a:cubicBezTo>
                    <a:pt x="8526" y="2103"/>
                    <a:pt x="8528" y="2072"/>
                    <a:pt x="8537" y="2072"/>
                  </a:cubicBezTo>
                  <a:cubicBezTo>
                    <a:pt x="8549" y="2096"/>
                    <a:pt x="8573" y="2096"/>
                    <a:pt x="8573" y="2132"/>
                  </a:cubicBezTo>
                  <a:cubicBezTo>
                    <a:pt x="8585" y="2084"/>
                    <a:pt x="8597" y="2108"/>
                    <a:pt x="8609" y="2072"/>
                  </a:cubicBezTo>
                  <a:cubicBezTo>
                    <a:pt x="8573" y="2048"/>
                    <a:pt x="8609" y="2037"/>
                    <a:pt x="8597" y="2013"/>
                  </a:cubicBezTo>
                  <a:lnTo>
                    <a:pt x="8597" y="2013"/>
                  </a:lnTo>
                  <a:lnTo>
                    <a:pt x="8573" y="2025"/>
                  </a:lnTo>
                  <a:cubicBezTo>
                    <a:pt x="8621" y="2037"/>
                    <a:pt x="8561" y="2037"/>
                    <a:pt x="8585" y="2084"/>
                  </a:cubicBezTo>
                  <a:cubicBezTo>
                    <a:pt x="8564" y="2074"/>
                    <a:pt x="8571" y="2009"/>
                    <a:pt x="8557" y="2009"/>
                  </a:cubicBezTo>
                  <a:cubicBezTo>
                    <a:pt x="8555" y="2009"/>
                    <a:pt x="8552" y="2010"/>
                    <a:pt x="8549" y="2013"/>
                  </a:cubicBezTo>
                  <a:cubicBezTo>
                    <a:pt x="8573" y="1977"/>
                    <a:pt x="8597" y="2001"/>
                    <a:pt x="8621" y="1941"/>
                  </a:cubicBezTo>
                  <a:lnTo>
                    <a:pt x="8621" y="1941"/>
                  </a:lnTo>
                  <a:cubicBezTo>
                    <a:pt x="8618" y="1943"/>
                    <a:pt x="8616" y="1943"/>
                    <a:pt x="8614" y="1943"/>
                  </a:cubicBezTo>
                  <a:cubicBezTo>
                    <a:pt x="8599" y="1943"/>
                    <a:pt x="8608" y="1904"/>
                    <a:pt x="8597" y="1894"/>
                  </a:cubicBezTo>
                  <a:cubicBezTo>
                    <a:pt x="8601" y="1892"/>
                    <a:pt x="8604" y="1891"/>
                    <a:pt x="8607" y="1891"/>
                  </a:cubicBezTo>
                  <a:cubicBezTo>
                    <a:pt x="8617" y="1891"/>
                    <a:pt x="8611" y="1912"/>
                    <a:pt x="8621" y="1941"/>
                  </a:cubicBezTo>
                  <a:cubicBezTo>
                    <a:pt x="8625" y="1939"/>
                    <a:pt x="8628" y="1939"/>
                    <a:pt x="8631" y="1939"/>
                  </a:cubicBezTo>
                  <a:cubicBezTo>
                    <a:pt x="8639" y="1939"/>
                    <a:pt x="8646" y="1943"/>
                    <a:pt x="8650" y="1943"/>
                  </a:cubicBezTo>
                  <a:cubicBezTo>
                    <a:pt x="8654" y="1943"/>
                    <a:pt x="8657" y="1938"/>
                    <a:pt x="8657" y="1918"/>
                  </a:cubicBezTo>
                  <a:cubicBezTo>
                    <a:pt x="8680" y="1929"/>
                    <a:pt x="8668" y="1965"/>
                    <a:pt x="8680" y="1977"/>
                  </a:cubicBezTo>
                  <a:cubicBezTo>
                    <a:pt x="8680" y="2013"/>
                    <a:pt x="8597" y="1953"/>
                    <a:pt x="8645" y="2060"/>
                  </a:cubicBezTo>
                  <a:cubicBezTo>
                    <a:pt x="8633" y="2072"/>
                    <a:pt x="8633" y="2120"/>
                    <a:pt x="8609" y="2120"/>
                  </a:cubicBezTo>
                  <a:cubicBezTo>
                    <a:pt x="8625" y="2128"/>
                    <a:pt x="8647" y="2142"/>
                    <a:pt x="8663" y="2142"/>
                  </a:cubicBezTo>
                  <a:cubicBezTo>
                    <a:pt x="8671" y="2142"/>
                    <a:pt x="8677" y="2139"/>
                    <a:pt x="8680" y="2132"/>
                  </a:cubicBezTo>
                  <a:lnTo>
                    <a:pt x="8657" y="2060"/>
                  </a:lnTo>
                  <a:cubicBezTo>
                    <a:pt x="8668" y="2060"/>
                    <a:pt x="8657" y="2013"/>
                    <a:pt x="8668" y="2013"/>
                  </a:cubicBezTo>
                  <a:cubicBezTo>
                    <a:pt x="8668" y="2032"/>
                    <a:pt x="8684" y="2052"/>
                    <a:pt x="8697" y="2052"/>
                  </a:cubicBezTo>
                  <a:cubicBezTo>
                    <a:pt x="8699" y="2052"/>
                    <a:pt x="8702" y="2051"/>
                    <a:pt x="8704" y="2048"/>
                  </a:cubicBezTo>
                  <a:cubicBezTo>
                    <a:pt x="8692" y="2048"/>
                    <a:pt x="8692" y="2048"/>
                    <a:pt x="8692" y="2037"/>
                  </a:cubicBezTo>
                  <a:cubicBezTo>
                    <a:pt x="8716" y="2025"/>
                    <a:pt x="8704" y="1977"/>
                    <a:pt x="8728" y="1953"/>
                  </a:cubicBezTo>
                  <a:lnTo>
                    <a:pt x="8728" y="1953"/>
                  </a:lnTo>
                  <a:cubicBezTo>
                    <a:pt x="8731" y="1958"/>
                    <a:pt x="8735" y="1962"/>
                    <a:pt x="8740" y="1965"/>
                  </a:cubicBezTo>
                  <a:cubicBezTo>
                    <a:pt x="8744" y="1969"/>
                    <a:pt x="8747" y="1971"/>
                    <a:pt x="8749" y="1971"/>
                  </a:cubicBezTo>
                  <a:cubicBezTo>
                    <a:pt x="8758" y="1971"/>
                    <a:pt x="8757" y="1949"/>
                    <a:pt x="8765" y="1948"/>
                  </a:cubicBezTo>
                  <a:lnTo>
                    <a:pt x="8765" y="1948"/>
                  </a:lnTo>
                  <a:cubicBezTo>
                    <a:pt x="8764" y="1944"/>
                    <a:pt x="8764" y="1941"/>
                    <a:pt x="8764" y="1941"/>
                  </a:cubicBezTo>
                  <a:lnTo>
                    <a:pt x="8776" y="1941"/>
                  </a:lnTo>
                  <a:cubicBezTo>
                    <a:pt x="8787" y="1929"/>
                    <a:pt x="8799" y="1929"/>
                    <a:pt x="8799" y="1894"/>
                  </a:cubicBezTo>
                  <a:cubicBezTo>
                    <a:pt x="8799" y="1896"/>
                    <a:pt x="8800" y="1897"/>
                    <a:pt x="8801" y="1897"/>
                  </a:cubicBezTo>
                  <a:cubicBezTo>
                    <a:pt x="8803" y="1897"/>
                    <a:pt x="8811" y="1880"/>
                    <a:pt x="8811" y="1870"/>
                  </a:cubicBezTo>
                  <a:cubicBezTo>
                    <a:pt x="8811" y="1862"/>
                    <a:pt x="8816" y="1841"/>
                    <a:pt x="8826" y="1841"/>
                  </a:cubicBezTo>
                  <a:cubicBezTo>
                    <a:pt x="8831" y="1841"/>
                    <a:pt x="8838" y="1848"/>
                    <a:pt x="8847" y="1870"/>
                  </a:cubicBezTo>
                  <a:cubicBezTo>
                    <a:pt x="8871" y="1870"/>
                    <a:pt x="8883" y="1882"/>
                    <a:pt x="8883" y="1906"/>
                  </a:cubicBezTo>
                  <a:lnTo>
                    <a:pt x="8918" y="1906"/>
                  </a:lnTo>
                  <a:lnTo>
                    <a:pt x="8930" y="1953"/>
                  </a:lnTo>
                  <a:cubicBezTo>
                    <a:pt x="8954" y="1929"/>
                    <a:pt x="8942" y="1906"/>
                    <a:pt x="8954" y="1858"/>
                  </a:cubicBezTo>
                  <a:cubicBezTo>
                    <a:pt x="8960" y="1864"/>
                    <a:pt x="8965" y="1866"/>
                    <a:pt x="8971" y="1866"/>
                  </a:cubicBezTo>
                  <a:cubicBezTo>
                    <a:pt x="8988" y="1866"/>
                    <a:pt x="9005" y="1841"/>
                    <a:pt x="9014" y="1822"/>
                  </a:cubicBezTo>
                  <a:cubicBezTo>
                    <a:pt x="9006" y="1820"/>
                    <a:pt x="9000" y="1819"/>
                    <a:pt x="8995" y="1819"/>
                  </a:cubicBezTo>
                  <a:cubicBezTo>
                    <a:pt x="8982" y="1819"/>
                    <a:pt x="8976" y="1826"/>
                    <a:pt x="8967" y="1826"/>
                  </a:cubicBezTo>
                  <a:cubicBezTo>
                    <a:pt x="8963" y="1826"/>
                    <a:pt x="8959" y="1825"/>
                    <a:pt x="8954" y="1822"/>
                  </a:cubicBezTo>
                  <a:lnTo>
                    <a:pt x="8954" y="1822"/>
                  </a:lnTo>
                  <a:cubicBezTo>
                    <a:pt x="8954" y="1834"/>
                    <a:pt x="8954" y="1846"/>
                    <a:pt x="8966" y="1858"/>
                  </a:cubicBezTo>
                  <a:cubicBezTo>
                    <a:pt x="8954" y="1858"/>
                    <a:pt x="8942" y="1846"/>
                    <a:pt x="8930" y="1822"/>
                  </a:cubicBezTo>
                  <a:cubicBezTo>
                    <a:pt x="8930" y="1804"/>
                    <a:pt x="8937" y="1798"/>
                    <a:pt x="8946" y="1798"/>
                  </a:cubicBezTo>
                  <a:cubicBezTo>
                    <a:pt x="8962" y="1798"/>
                    <a:pt x="8985" y="1815"/>
                    <a:pt x="8990" y="1815"/>
                  </a:cubicBezTo>
                  <a:cubicBezTo>
                    <a:pt x="8992" y="1815"/>
                    <a:pt x="8992" y="1814"/>
                    <a:pt x="8990" y="1810"/>
                  </a:cubicBezTo>
                  <a:cubicBezTo>
                    <a:pt x="8994" y="1803"/>
                    <a:pt x="8996" y="1800"/>
                    <a:pt x="8998" y="1800"/>
                  </a:cubicBezTo>
                  <a:cubicBezTo>
                    <a:pt x="9003" y="1800"/>
                    <a:pt x="9005" y="1814"/>
                    <a:pt x="9014" y="1822"/>
                  </a:cubicBezTo>
                  <a:cubicBezTo>
                    <a:pt x="9014" y="1826"/>
                    <a:pt x="9014" y="1828"/>
                    <a:pt x="9014" y="1828"/>
                  </a:cubicBezTo>
                  <a:cubicBezTo>
                    <a:pt x="9015" y="1828"/>
                    <a:pt x="9018" y="1822"/>
                    <a:pt x="9026" y="1822"/>
                  </a:cubicBezTo>
                  <a:lnTo>
                    <a:pt x="9014" y="1810"/>
                  </a:lnTo>
                  <a:cubicBezTo>
                    <a:pt x="9026" y="1810"/>
                    <a:pt x="9026" y="1787"/>
                    <a:pt x="9038" y="1775"/>
                  </a:cubicBezTo>
                  <a:cubicBezTo>
                    <a:pt x="9049" y="1775"/>
                    <a:pt x="9049" y="1775"/>
                    <a:pt x="9049" y="1787"/>
                  </a:cubicBezTo>
                  <a:lnTo>
                    <a:pt x="9038" y="1787"/>
                  </a:lnTo>
                  <a:lnTo>
                    <a:pt x="9049" y="1798"/>
                  </a:lnTo>
                  <a:cubicBezTo>
                    <a:pt x="9055" y="1809"/>
                    <a:pt x="9059" y="1813"/>
                    <a:pt x="9062" y="1813"/>
                  </a:cubicBezTo>
                  <a:cubicBezTo>
                    <a:pt x="9073" y="1813"/>
                    <a:pt x="9078" y="1773"/>
                    <a:pt x="9092" y="1773"/>
                  </a:cubicBezTo>
                  <a:cubicBezTo>
                    <a:pt x="9094" y="1773"/>
                    <a:pt x="9095" y="1774"/>
                    <a:pt x="9097" y="1775"/>
                  </a:cubicBezTo>
                  <a:cubicBezTo>
                    <a:pt x="9085" y="1787"/>
                    <a:pt x="9085" y="1787"/>
                    <a:pt x="9085" y="1787"/>
                  </a:cubicBezTo>
                  <a:cubicBezTo>
                    <a:pt x="9094" y="1795"/>
                    <a:pt x="9115" y="1829"/>
                    <a:pt x="9121" y="1829"/>
                  </a:cubicBezTo>
                  <a:cubicBezTo>
                    <a:pt x="9124" y="1829"/>
                    <a:pt x="9124" y="1824"/>
                    <a:pt x="9121" y="1810"/>
                  </a:cubicBezTo>
                  <a:lnTo>
                    <a:pt x="9121" y="1810"/>
                  </a:lnTo>
                  <a:cubicBezTo>
                    <a:pt x="9124" y="1814"/>
                    <a:pt x="9127" y="1815"/>
                    <a:pt x="9129" y="1815"/>
                  </a:cubicBezTo>
                  <a:cubicBezTo>
                    <a:pt x="9133" y="1815"/>
                    <a:pt x="9133" y="1807"/>
                    <a:pt x="9133" y="1798"/>
                  </a:cubicBezTo>
                  <a:cubicBezTo>
                    <a:pt x="9133" y="1787"/>
                    <a:pt x="9133" y="1775"/>
                    <a:pt x="9133" y="1775"/>
                  </a:cubicBezTo>
                  <a:lnTo>
                    <a:pt x="9168" y="1787"/>
                  </a:lnTo>
                  <a:cubicBezTo>
                    <a:pt x="9168" y="1787"/>
                    <a:pt x="9180" y="1775"/>
                    <a:pt x="9180" y="1775"/>
                  </a:cubicBezTo>
                  <a:lnTo>
                    <a:pt x="9192" y="1787"/>
                  </a:lnTo>
                  <a:cubicBezTo>
                    <a:pt x="9192" y="1787"/>
                    <a:pt x="9204" y="1798"/>
                    <a:pt x="9204" y="1798"/>
                  </a:cubicBezTo>
                  <a:cubicBezTo>
                    <a:pt x="9216" y="1814"/>
                    <a:pt x="9225" y="1819"/>
                    <a:pt x="9231" y="1819"/>
                  </a:cubicBezTo>
                  <a:cubicBezTo>
                    <a:pt x="9244" y="1819"/>
                    <a:pt x="9249" y="1796"/>
                    <a:pt x="9264" y="1796"/>
                  </a:cubicBezTo>
                  <a:cubicBezTo>
                    <a:pt x="9270" y="1796"/>
                    <a:pt x="9277" y="1800"/>
                    <a:pt x="9288" y="1810"/>
                  </a:cubicBezTo>
                  <a:cubicBezTo>
                    <a:pt x="9288" y="1775"/>
                    <a:pt x="9276" y="1763"/>
                    <a:pt x="9276" y="1751"/>
                  </a:cubicBezTo>
                  <a:cubicBezTo>
                    <a:pt x="9276" y="1727"/>
                    <a:pt x="9288" y="1691"/>
                    <a:pt x="9299" y="1679"/>
                  </a:cubicBezTo>
                  <a:cubicBezTo>
                    <a:pt x="9323" y="1715"/>
                    <a:pt x="9371" y="1739"/>
                    <a:pt x="9383" y="1810"/>
                  </a:cubicBezTo>
                  <a:cubicBezTo>
                    <a:pt x="9407" y="1810"/>
                    <a:pt x="9359" y="1775"/>
                    <a:pt x="9371" y="1751"/>
                  </a:cubicBezTo>
                  <a:lnTo>
                    <a:pt x="9383" y="1751"/>
                  </a:lnTo>
                  <a:cubicBezTo>
                    <a:pt x="9371" y="1739"/>
                    <a:pt x="9359" y="1727"/>
                    <a:pt x="9347" y="1703"/>
                  </a:cubicBezTo>
                  <a:cubicBezTo>
                    <a:pt x="9338" y="1676"/>
                    <a:pt x="9349" y="1663"/>
                    <a:pt x="9360" y="1663"/>
                  </a:cubicBezTo>
                  <a:cubicBezTo>
                    <a:pt x="9364" y="1663"/>
                    <a:pt x="9368" y="1665"/>
                    <a:pt x="9371" y="1667"/>
                  </a:cubicBezTo>
                  <a:lnTo>
                    <a:pt x="9371" y="1715"/>
                  </a:lnTo>
                  <a:cubicBezTo>
                    <a:pt x="9395" y="1691"/>
                    <a:pt x="9383" y="1620"/>
                    <a:pt x="9395" y="1572"/>
                  </a:cubicBezTo>
                  <a:cubicBezTo>
                    <a:pt x="9419" y="1584"/>
                    <a:pt x="9407" y="1632"/>
                    <a:pt x="9419" y="1667"/>
                  </a:cubicBezTo>
                  <a:lnTo>
                    <a:pt x="9442" y="1656"/>
                  </a:lnTo>
                  <a:lnTo>
                    <a:pt x="9454" y="1691"/>
                  </a:lnTo>
                  <a:cubicBezTo>
                    <a:pt x="9464" y="1681"/>
                    <a:pt x="9466" y="1653"/>
                    <a:pt x="9474" y="1653"/>
                  </a:cubicBezTo>
                  <a:cubicBezTo>
                    <a:pt x="9475" y="1653"/>
                    <a:pt x="9476" y="1654"/>
                    <a:pt x="9478" y="1656"/>
                  </a:cubicBezTo>
                  <a:cubicBezTo>
                    <a:pt x="9478" y="1691"/>
                    <a:pt x="9526" y="1691"/>
                    <a:pt x="9502" y="1739"/>
                  </a:cubicBezTo>
                  <a:cubicBezTo>
                    <a:pt x="9519" y="1739"/>
                    <a:pt x="9518" y="1709"/>
                    <a:pt x="9520" y="1709"/>
                  </a:cubicBezTo>
                  <a:cubicBezTo>
                    <a:pt x="9521" y="1709"/>
                    <a:pt x="9522" y="1713"/>
                    <a:pt x="9526" y="1727"/>
                  </a:cubicBezTo>
                  <a:cubicBezTo>
                    <a:pt x="9526" y="1679"/>
                    <a:pt x="9514" y="1703"/>
                    <a:pt x="9502" y="1691"/>
                  </a:cubicBezTo>
                  <a:cubicBezTo>
                    <a:pt x="9490" y="1644"/>
                    <a:pt x="9526" y="1667"/>
                    <a:pt x="9538" y="1644"/>
                  </a:cubicBezTo>
                  <a:cubicBezTo>
                    <a:pt x="9526" y="1620"/>
                    <a:pt x="9549" y="1560"/>
                    <a:pt x="9538" y="1513"/>
                  </a:cubicBezTo>
                  <a:lnTo>
                    <a:pt x="9561" y="1513"/>
                  </a:lnTo>
                  <a:cubicBezTo>
                    <a:pt x="9558" y="1491"/>
                    <a:pt x="9554" y="1484"/>
                    <a:pt x="9548" y="1484"/>
                  </a:cubicBezTo>
                  <a:cubicBezTo>
                    <a:pt x="9536" y="1484"/>
                    <a:pt x="9520" y="1511"/>
                    <a:pt x="9503" y="1511"/>
                  </a:cubicBezTo>
                  <a:cubicBezTo>
                    <a:pt x="9495" y="1511"/>
                    <a:pt x="9486" y="1505"/>
                    <a:pt x="9478" y="1489"/>
                  </a:cubicBezTo>
                  <a:cubicBezTo>
                    <a:pt x="9466" y="1489"/>
                    <a:pt x="9466" y="1489"/>
                    <a:pt x="9442" y="1465"/>
                  </a:cubicBezTo>
                  <a:lnTo>
                    <a:pt x="9442" y="1465"/>
                  </a:lnTo>
                  <a:lnTo>
                    <a:pt x="9454" y="1525"/>
                  </a:lnTo>
                  <a:cubicBezTo>
                    <a:pt x="9430" y="1513"/>
                    <a:pt x="9430" y="1477"/>
                    <a:pt x="9419" y="1465"/>
                  </a:cubicBezTo>
                  <a:cubicBezTo>
                    <a:pt x="9419" y="1469"/>
                    <a:pt x="9417" y="1470"/>
                    <a:pt x="9415" y="1470"/>
                  </a:cubicBezTo>
                  <a:cubicBezTo>
                    <a:pt x="9411" y="1470"/>
                    <a:pt x="9403" y="1465"/>
                    <a:pt x="9395" y="1465"/>
                  </a:cubicBezTo>
                  <a:cubicBezTo>
                    <a:pt x="9395" y="1465"/>
                    <a:pt x="9395" y="1453"/>
                    <a:pt x="9407" y="1441"/>
                  </a:cubicBezTo>
                  <a:cubicBezTo>
                    <a:pt x="9397" y="1427"/>
                    <a:pt x="9392" y="1422"/>
                    <a:pt x="9388" y="1422"/>
                  </a:cubicBezTo>
                  <a:cubicBezTo>
                    <a:pt x="9383" y="1422"/>
                    <a:pt x="9383" y="1434"/>
                    <a:pt x="9383" y="1441"/>
                  </a:cubicBezTo>
                  <a:cubicBezTo>
                    <a:pt x="9383" y="1465"/>
                    <a:pt x="9371" y="1465"/>
                    <a:pt x="9359" y="1465"/>
                  </a:cubicBezTo>
                  <a:lnTo>
                    <a:pt x="9347" y="1465"/>
                  </a:lnTo>
                  <a:cubicBezTo>
                    <a:pt x="9359" y="1477"/>
                    <a:pt x="9371" y="1525"/>
                    <a:pt x="9383" y="1537"/>
                  </a:cubicBezTo>
                  <a:cubicBezTo>
                    <a:pt x="9347" y="1513"/>
                    <a:pt x="9323" y="1537"/>
                    <a:pt x="9288" y="1489"/>
                  </a:cubicBezTo>
                  <a:cubicBezTo>
                    <a:pt x="9276" y="1465"/>
                    <a:pt x="9288" y="1441"/>
                    <a:pt x="9288" y="1441"/>
                  </a:cubicBezTo>
                  <a:cubicBezTo>
                    <a:pt x="9284" y="1440"/>
                    <a:pt x="9281" y="1439"/>
                    <a:pt x="9279" y="1439"/>
                  </a:cubicBezTo>
                  <a:cubicBezTo>
                    <a:pt x="9264" y="1439"/>
                    <a:pt x="9264" y="1468"/>
                    <a:pt x="9264" y="1489"/>
                  </a:cubicBezTo>
                  <a:cubicBezTo>
                    <a:pt x="9264" y="1501"/>
                    <a:pt x="9264" y="1501"/>
                    <a:pt x="9252" y="1501"/>
                  </a:cubicBezTo>
                  <a:cubicBezTo>
                    <a:pt x="9252" y="1489"/>
                    <a:pt x="9240" y="1465"/>
                    <a:pt x="9240" y="1465"/>
                  </a:cubicBezTo>
                  <a:cubicBezTo>
                    <a:pt x="9240" y="1465"/>
                    <a:pt x="9228" y="1453"/>
                    <a:pt x="9228" y="1453"/>
                  </a:cubicBezTo>
                  <a:cubicBezTo>
                    <a:pt x="9228" y="1501"/>
                    <a:pt x="9204" y="1489"/>
                    <a:pt x="9192" y="1513"/>
                  </a:cubicBezTo>
                  <a:lnTo>
                    <a:pt x="9216" y="1513"/>
                  </a:lnTo>
                  <a:cubicBezTo>
                    <a:pt x="9216" y="1540"/>
                    <a:pt x="9216" y="1568"/>
                    <a:pt x="9211" y="1568"/>
                  </a:cubicBezTo>
                  <a:cubicBezTo>
                    <a:pt x="9209" y="1568"/>
                    <a:pt x="9207" y="1566"/>
                    <a:pt x="9204" y="1560"/>
                  </a:cubicBezTo>
                  <a:cubicBezTo>
                    <a:pt x="9216" y="1525"/>
                    <a:pt x="9168" y="1513"/>
                    <a:pt x="9192" y="1489"/>
                  </a:cubicBezTo>
                  <a:cubicBezTo>
                    <a:pt x="9184" y="1476"/>
                    <a:pt x="9180" y="1471"/>
                    <a:pt x="9178" y="1471"/>
                  </a:cubicBezTo>
                  <a:lnTo>
                    <a:pt x="9178" y="1471"/>
                  </a:lnTo>
                  <a:cubicBezTo>
                    <a:pt x="9170" y="1471"/>
                    <a:pt x="9185" y="1526"/>
                    <a:pt x="9172" y="1526"/>
                  </a:cubicBezTo>
                  <a:cubicBezTo>
                    <a:pt x="9171" y="1526"/>
                    <a:pt x="9170" y="1525"/>
                    <a:pt x="9168" y="1525"/>
                  </a:cubicBezTo>
                  <a:lnTo>
                    <a:pt x="9145" y="1501"/>
                  </a:lnTo>
                  <a:cubicBezTo>
                    <a:pt x="9133" y="1465"/>
                    <a:pt x="9168" y="1477"/>
                    <a:pt x="9157" y="1465"/>
                  </a:cubicBezTo>
                  <a:lnTo>
                    <a:pt x="9145" y="1465"/>
                  </a:lnTo>
                  <a:cubicBezTo>
                    <a:pt x="9157" y="1441"/>
                    <a:pt x="9192" y="1453"/>
                    <a:pt x="9216" y="1406"/>
                  </a:cubicBezTo>
                  <a:lnTo>
                    <a:pt x="9157" y="1394"/>
                  </a:lnTo>
                  <a:cubicBezTo>
                    <a:pt x="9109" y="1453"/>
                    <a:pt x="9014" y="1417"/>
                    <a:pt x="8978" y="1513"/>
                  </a:cubicBezTo>
                  <a:cubicBezTo>
                    <a:pt x="8978" y="1513"/>
                    <a:pt x="8978" y="1513"/>
                    <a:pt x="8978" y="1537"/>
                  </a:cubicBezTo>
                  <a:lnTo>
                    <a:pt x="8978" y="1548"/>
                  </a:lnTo>
                  <a:cubicBezTo>
                    <a:pt x="8954" y="1525"/>
                    <a:pt x="8930" y="1525"/>
                    <a:pt x="8907" y="1501"/>
                  </a:cubicBezTo>
                  <a:lnTo>
                    <a:pt x="8907" y="1501"/>
                  </a:lnTo>
                  <a:cubicBezTo>
                    <a:pt x="8918" y="1525"/>
                    <a:pt x="8918" y="1525"/>
                    <a:pt x="8930" y="1548"/>
                  </a:cubicBezTo>
                  <a:cubicBezTo>
                    <a:pt x="8942" y="1584"/>
                    <a:pt x="8942" y="1596"/>
                    <a:pt x="8918" y="1596"/>
                  </a:cubicBezTo>
                  <a:cubicBezTo>
                    <a:pt x="8915" y="1587"/>
                    <a:pt x="8914" y="1580"/>
                    <a:pt x="8913" y="1575"/>
                  </a:cubicBezTo>
                  <a:lnTo>
                    <a:pt x="8913" y="1575"/>
                  </a:lnTo>
                  <a:cubicBezTo>
                    <a:pt x="8912" y="1578"/>
                    <a:pt x="8910" y="1581"/>
                    <a:pt x="8907" y="1584"/>
                  </a:cubicBezTo>
                  <a:cubicBezTo>
                    <a:pt x="8895" y="1572"/>
                    <a:pt x="8871" y="1572"/>
                    <a:pt x="8871" y="1537"/>
                  </a:cubicBezTo>
                  <a:lnTo>
                    <a:pt x="8871" y="1537"/>
                  </a:lnTo>
                  <a:cubicBezTo>
                    <a:pt x="8871" y="1537"/>
                    <a:pt x="8871" y="1537"/>
                    <a:pt x="8883" y="1548"/>
                  </a:cubicBezTo>
                  <a:cubicBezTo>
                    <a:pt x="8883" y="1537"/>
                    <a:pt x="8859" y="1525"/>
                    <a:pt x="8859" y="1501"/>
                  </a:cubicBezTo>
                  <a:lnTo>
                    <a:pt x="8847" y="1513"/>
                  </a:lnTo>
                  <a:cubicBezTo>
                    <a:pt x="8835" y="1489"/>
                    <a:pt x="8847" y="1477"/>
                    <a:pt x="8835" y="1465"/>
                  </a:cubicBezTo>
                  <a:cubicBezTo>
                    <a:pt x="8811" y="1489"/>
                    <a:pt x="8811" y="1548"/>
                    <a:pt x="8787" y="1584"/>
                  </a:cubicBezTo>
                  <a:cubicBezTo>
                    <a:pt x="8787" y="1564"/>
                    <a:pt x="8779" y="1519"/>
                    <a:pt x="8776" y="1519"/>
                  </a:cubicBezTo>
                  <a:cubicBezTo>
                    <a:pt x="8776" y="1519"/>
                    <a:pt x="8776" y="1521"/>
                    <a:pt x="8776" y="1525"/>
                  </a:cubicBezTo>
                  <a:cubicBezTo>
                    <a:pt x="8774" y="1524"/>
                    <a:pt x="8773" y="1523"/>
                    <a:pt x="8771" y="1523"/>
                  </a:cubicBezTo>
                  <a:cubicBezTo>
                    <a:pt x="8752" y="1523"/>
                    <a:pt x="8750" y="1597"/>
                    <a:pt x="8728" y="1608"/>
                  </a:cubicBezTo>
                  <a:cubicBezTo>
                    <a:pt x="8728" y="1596"/>
                    <a:pt x="8740" y="1596"/>
                    <a:pt x="8740" y="1584"/>
                  </a:cubicBezTo>
                  <a:cubicBezTo>
                    <a:pt x="8707" y="1584"/>
                    <a:pt x="8677" y="1586"/>
                    <a:pt x="8648" y="1586"/>
                  </a:cubicBezTo>
                  <a:cubicBezTo>
                    <a:pt x="8605" y="1586"/>
                    <a:pt x="8564" y="1582"/>
                    <a:pt x="8514" y="1560"/>
                  </a:cubicBezTo>
                  <a:lnTo>
                    <a:pt x="8514" y="1632"/>
                  </a:lnTo>
                  <a:lnTo>
                    <a:pt x="8490" y="1596"/>
                  </a:lnTo>
                  <a:cubicBezTo>
                    <a:pt x="8482" y="1595"/>
                    <a:pt x="8475" y="1594"/>
                    <a:pt x="8468" y="1594"/>
                  </a:cubicBezTo>
                  <a:cubicBezTo>
                    <a:pt x="8398" y="1594"/>
                    <a:pt x="8354" y="1647"/>
                    <a:pt x="8299" y="1679"/>
                  </a:cubicBezTo>
                  <a:cubicBezTo>
                    <a:pt x="8297" y="1681"/>
                    <a:pt x="8294" y="1681"/>
                    <a:pt x="8292" y="1681"/>
                  </a:cubicBezTo>
                  <a:cubicBezTo>
                    <a:pt x="8275" y="1681"/>
                    <a:pt x="8273" y="1642"/>
                    <a:pt x="8252" y="1632"/>
                  </a:cubicBezTo>
                  <a:cubicBezTo>
                    <a:pt x="8204" y="1644"/>
                    <a:pt x="8216" y="1703"/>
                    <a:pt x="8180" y="1739"/>
                  </a:cubicBezTo>
                  <a:cubicBezTo>
                    <a:pt x="8180" y="1715"/>
                    <a:pt x="8180" y="1667"/>
                    <a:pt x="8156" y="1667"/>
                  </a:cubicBezTo>
                  <a:cubicBezTo>
                    <a:pt x="8156" y="1687"/>
                    <a:pt x="8164" y="1706"/>
                    <a:pt x="8154" y="1706"/>
                  </a:cubicBezTo>
                  <a:cubicBezTo>
                    <a:pt x="8152" y="1706"/>
                    <a:pt x="8149" y="1705"/>
                    <a:pt x="8145" y="1703"/>
                  </a:cubicBezTo>
                  <a:lnTo>
                    <a:pt x="8145" y="1691"/>
                  </a:lnTo>
                  <a:cubicBezTo>
                    <a:pt x="8141" y="1683"/>
                    <a:pt x="8138" y="1681"/>
                    <a:pt x="8135" y="1681"/>
                  </a:cubicBezTo>
                  <a:cubicBezTo>
                    <a:pt x="8129" y="1681"/>
                    <a:pt x="8121" y="1691"/>
                    <a:pt x="8097" y="1691"/>
                  </a:cubicBezTo>
                  <a:cubicBezTo>
                    <a:pt x="8061" y="1703"/>
                    <a:pt x="8037" y="1763"/>
                    <a:pt x="8037" y="1846"/>
                  </a:cubicBezTo>
                  <a:cubicBezTo>
                    <a:pt x="8002" y="1846"/>
                    <a:pt x="8014" y="1775"/>
                    <a:pt x="8002" y="1763"/>
                  </a:cubicBezTo>
                  <a:lnTo>
                    <a:pt x="8002" y="1763"/>
                  </a:lnTo>
                  <a:cubicBezTo>
                    <a:pt x="8008" y="1765"/>
                    <a:pt x="8013" y="1766"/>
                    <a:pt x="8016" y="1766"/>
                  </a:cubicBezTo>
                  <a:cubicBezTo>
                    <a:pt x="8029" y="1766"/>
                    <a:pt x="8014" y="1746"/>
                    <a:pt x="8014" y="1727"/>
                  </a:cubicBezTo>
                  <a:cubicBezTo>
                    <a:pt x="8007" y="1740"/>
                    <a:pt x="8001" y="1750"/>
                    <a:pt x="7992" y="1750"/>
                  </a:cubicBezTo>
                  <a:cubicBezTo>
                    <a:pt x="7985" y="1750"/>
                    <a:pt x="7977" y="1743"/>
                    <a:pt x="7966" y="1727"/>
                  </a:cubicBezTo>
                  <a:cubicBezTo>
                    <a:pt x="7954" y="1739"/>
                    <a:pt x="7942" y="1739"/>
                    <a:pt x="7930" y="1775"/>
                  </a:cubicBezTo>
                  <a:cubicBezTo>
                    <a:pt x="7934" y="1768"/>
                    <a:pt x="7937" y="1765"/>
                    <a:pt x="7940" y="1765"/>
                  </a:cubicBezTo>
                  <a:cubicBezTo>
                    <a:pt x="7948" y="1765"/>
                    <a:pt x="7954" y="1782"/>
                    <a:pt x="7954" y="1798"/>
                  </a:cubicBezTo>
                  <a:cubicBezTo>
                    <a:pt x="7950" y="1796"/>
                    <a:pt x="7946" y="1796"/>
                    <a:pt x="7942" y="1796"/>
                  </a:cubicBezTo>
                  <a:cubicBezTo>
                    <a:pt x="7934" y="1796"/>
                    <a:pt x="7926" y="1798"/>
                    <a:pt x="7918" y="1798"/>
                  </a:cubicBezTo>
                  <a:cubicBezTo>
                    <a:pt x="7906" y="1798"/>
                    <a:pt x="7895" y="1792"/>
                    <a:pt x="7883" y="1763"/>
                  </a:cubicBezTo>
                  <a:cubicBezTo>
                    <a:pt x="7799" y="1810"/>
                    <a:pt x="7704" y="1846"/>
                    <a:pt x="7621" y="1894"/>
                  </a:cubicBezTo>
                  <a:cubicBezTo>
                    <a:pt x="7615" y="1906"/>
                    <a:pt x="7618" y="1906"/>
                    <a:pt x="7622" y="1906"/>
                  </a:cubicBezTo>
                  <a:cubicBezTo>
                    <a:pt x="7627" y="1906"/>
                    <a:pt x="7633" y="1906"/>
                    <a:pt x="7633" y="1918"/>
                  </a:cubicBezTo>
                  <a:cubicBezTo>
                    <a:pt x="7629" y="1933"/>
                    <a:pt x="7625" y="1937"/>
                    <a:pt x="7621" y="1937"/>
                  </a:cubicBezTo>
                  <a:cubicBezTo>
                    <a:pt x="7616" y="1937"/>
                    <a:pt x="7611" y="1929"/>
                    <a:pt x="7606" y="1929"/>
                  </a:cubicBezTo>
                  <a:cubicBezTo>
                    <a:pt x="7603" y="1929"/>
                    <a:pt x="7600" y="1932"/>
                    <a:pt x="7597" y="1941"/>
                  </a:cubicBezTo>
                  <a:lnTo>
                    <a:pt x="7597" y="1906"/>
                  </a:lnTo>
                  <a:cubicBezTo>
                    <a:pt x="7573" y="1918"/>
                    <a:pt x="7561" y="1989"/>
                    <a:pt x="7549" y="2025"/>
                  </a:cubicBezTo>
                  <a:cubicBezTo>
                    <a:pt x="7537" y="1989"/>
                    <a:pt x="7525" y="2001"/>
                    <a:pt x="7537" y="1977"/>
                  </a:cubicBezTo>
                  <a:lnTo>
                    <a:pt x="7537" y="1977"/>
                  </a:lnTo>
                  <a:cubicBezTo>
                    <a:pt x="7537" y="1978"/>
                    <a:pt x="7536" y="1978"/>
                    <a:pt x="7535" y="1978"/>
                  </a:cubicBezTo>
                  <a:cubicBezTo>
                    <a:pt x="7520" y="1978"/>
                    <a:pt x="7460" y="1888"/>
                    <a:pt x="7445" y="1888"/>
                  </a:cubicBezTo>
                  <a:cubicBezTo>
                    <a:pt x="7443" y="1888"/>
                    <a:pt x="7442" y="1889"/>
                    <a:pt x="7442" y="1894"/>
                  </a:cubicBezTo>
                  <a:lnTo>
                    <a:pt x="7525" y="2013"/>
                  </a:lnTo>
                  <a:cubicBezTo>
                    <a:pt x="7525" y="2025"/>
                    <a:pt x="7502" y="2025"/>
                    <a:pt x="7514" y="2037"/>
                  </a:cubicBezTo>
                  <a:cubicBezTo>
                    <a:pt x="7490" y="2013"/>
                    <a:pt x="7466" y="1989"/>
                    <a:pt x="7454" y="1989"/>
                  </a:cubicBezTo>
                  <a:cubicBezTo>
                    <a:pt x="7430" y="1965"/>
                    <a:pt x="7454" y="1965"/>
                    <a:pt x="7466" y="1953"/>
                  </a:cubicBezTo>
                  <a:cubicBezTo>
                    <a:pt x="7442" y="1906"/>
                    <a:pt x="7418" y="1941"/>
                    <a:pt x="7406" y="1882"/>
                  </a:cubicBezTo>
                  <a:lnTo>
                    <a:pt x="7406" y="1882"/>
                  </a:lnTo>
                  <a:cubicBezTo>
                    <a:pt x="7383" y="1906"/>
                    <a:pt x="7418" y="1906"/>
                    <a:pt x="7418" y="1929"/>
                  </a:cubicBezTo>
                  <a:lnTo>
                    <a:pt x="7394" y="1929"/>
                  </a:lnTo>
                  <a:lnTo>
                    <a:pt x="7418" y="1941"/>
                  </a:lnTo>
                  <a:cubicBezTo>
                    <a:pt x="7409" y="1961"/>
                    <a:pt x="7422" y="1995"/>
                    <a:pt x="7403" y="1995"/>
                  </a:cubicBezTo>
                  <a:cubicBezTo>
                    <a:pt x="7398" y="1995"/>
                    <a:pt x="7392" y="1993"/>
                    <a:pt x="7383" y="1989"/>
                  </a:cubicBezTo>
                  <a:lnTo>
                    <a:pt x="7383" y="1989"/>
                  </a:lnTo>
                  <a:lnTo>
                    <a:pt x="7394" y="2060"/>
                  </a:lnTo>
                  <a:cubicBezTo>
                    <a:pt x="7386" y="2044"/>
                    <a:pt x="7381" y="2039"/>
                    <a:pt x="7377" y="2039"/>
                  </a:cubicBezTo>
                  <a:cubicBezTo>
                    <a:pt x="7371" y="2039"/>
                    <a:pt x="7368" y="2050"/>
                    <a:pt x="7363" y="2050"/>
                  </a:cubicBezTo>
                  <a:cubicBezTo>
                    <a:pt x="7361" y="2050"/>
                    <a:pt x="7360" y="2050"/>
                    <a:pt x="7359" y="2048"/>
                  </a:cubicBezTo>
                  <a:lnTo>
                    <a:pt x="7347" y="2025"/>
                  </a:lnTo>
                  <a:cubicBezTo>
                    <a:pt x="7343" y="2028"/>
                    <a:pt x="7340" y="2030"/>
                    <a:pt x="7336" y="2030"/>
                  </a:cubicBezTo>
                  <a:cubicBezTo>
                    <a:pt x="7328" y="2030"/>
                    <a:pt x="7320" y="2021"/>
                    <a:pt x="7311" y="2013"/>
                  </a:cubicBezTo>
                  <a:cubicBezTo>
                    <a:pt x="7305" y="1995"/>
                    <a:pt x="7308" y="1995"/>
                    <a:pt x="7311" y="1995"/>
                  </a:cubicBezTo>
                  <a:cubicBezTo>
                    <a:pt x="7314" y="1995"/>
                    <a:pt x="7317" y="1995"/>
                    <a:pt x="7311" y="1977"/>
                  </a:cubicBezTo>
                  <a:lnTo>
                    <a:pt x="7287" y="1977"/>
                  </a:lnTo>
                  <a:cubicBezTo>
                    <a:pt x="7299" y="2001"/>
                    <a:pt x="7299" y="2025"/>
                    <a:pt x="7323" y="2037"/>
                  </a:cubicBezTo>
                  <a:cubicBezTo>
                    <a:pt x="7323" y="2084"/>
                    <a:pt x="7335" y="2132"/>
                    <a:pt x="7299" y="2144"/>
                  </a:cubicBezTo>
                  <a:cubicBezTo>
                    <a:pt x="7263" y="2108"/>
                    <a:pt x="7299" y="2096"/>
                    <a:pt x="7275" y="2060"/>
                  </a:cubicBezTo>
                  <a:lnTo>
                    <a:pt x="7275" y="2060"/>
                  </a:lnTo>
                  <a:cubicBezTo>
                    <a:pt x="7228" y="2072"/>
                    <a:pt x="7287" y="2191"/>
                    <a:pt x="7252" y="2203"/>
                  </a:cubicBezTo>
                  <a:cubicBezTo>
                    <a:pt x="7216" y="2203"/>
                    <a:pt x="7240" y="2239"/>
                    <a:pt x="7216" y="2263"/>
                  </a:cubicBezTo>
                  <a:cubicBezTo>
                    <a:pt x="7204" y="2227"/>
                    <a:pt x="7180" y="2239"/>
                    <a:pt x="7156" y="2215"/>
                  </a:cubicBezTo>
                  <a:lnTo>
                    <a:pt x="7156" y="2179"/>
                  </a:lnTo>
                  <a:cubicBezTo>
                    <a:pt x="7151" y="2184"/>
                    <a:pt x="7146" y="2187"/>
                    <a:pt x="7142" y="2187"/>
                  </a:cubicBezTo>
                  <a:cubicBezTo>
                    <a:pt x="7136" y="2187"/>
                    <a:pt x="7130" y="2184"/>
                    <a:pt x="7125" y="2175"/>
                  </a:cubicBezTo>
                  <a:lnTo>
                    <a:pt x="7125" y="2175"/>
                  </a:lnTo>
                  <a:cubicBezTo>
                    <a:pt x="7139" y="2207"/>
                    <a:pt x="7108" y="2229"/>
                    <a:pt x="7097" y="2251"/>
                  </a:cubicBezTo>
                  <a:lnTo>
                    <a:pt x="7121" y="2287"/>
                  </a:lnTo>
                  <a:cubicBezTo>
                    <a:pt x="7109" y="2299"/>
                    <a:pt x="7097" y="2334"/>
                    <a:pt x="7073" y="2334"/>
                  </a:cubicBezTo>
                  <a:cubicBezTo>
                    <a:pt x="7061" y="2358"/>
                    <a:pt x="7085" y="2382"/>
                    <a:pt x="7085" y="2429"/>
                  </a:cubicBezTo>
                  <a:cubicBezTo>
                    <a:pt x="7061" y="2406"/>
                    <a:pt x="7037" y="2370"/>
                    <a:pt x="7025" y="2334"/>
                  </a:cubicBezTo>
                  <a:lnTo>
                    <a:pt x="7025" y="2334"/>
                  </a:lnTo>
                  <a:cubicBezTo>
                    <a:pt x="7029" y="2338"/>
                    <a:pt x="7032" y="2340"/>
                    <a:pt x="7035" y="2340"/>
                  </a:cubicBezTo>
                  <a:cubicBezTo>
                    <a:pt x="7040" y="2340"/>
                    <a:pt x="7045" y="2334"/>
                    <a:pt x="7061" y="2334"/>
                  </a:cubicBezTo>
                  <a:cubicBezTo>
                    <a:pt x="7073" y="2287"/>
                    <a:pt x="7061" y="2215"/>
                    <a:pt x="7097" y="2203"/>
                  </a:cubicBezTo>
                  <a:cubicBezTo>
                    <a:pt x="7090" y="2180"/>
                    <a:pt x="7086" y="2171"/>
                    <a:pt x="7083" y="2171"/>
                  </a:cubicBezTo>
                  <a:cubicBezTo>
                    <a:pt x="7076" y="2171"/>
                    <a:pt x="7075" y="2216"/>
                    <a:pt x="7055" y="2216"/>
                  </a:cubicBezTo>
                  <a:cubicBezTo>
                    <a:pt x="7053" y="2216"/>
                    <a:pt x="7051" y="2216"/>
                    <a:pt x="7049" y="2215"/>
                  </a:cubicBezTo>
                  <a:cubicBezTo>
                    <a:pt x="7049" y="2203"/>
                    <a:pt x="7049" y="2203"/>
                    <a:pt x="7049" y="2203"/>
                  </a:cubicBezTo>
                  <a:cubicBezTo>
                    <a:pt x="7049" y="2191"/>
                    <a:pt x="7061" y="2168"/>
                    <a:pt x="7037" y="2120"/>
                  </a:cubicBezTo>
                  <a:lnTo>
                    <a:pt x="7037" y="2120"/>
                  </a:lnTo>
                  <a:cubicBezTo>
                    <a:pt x="7026" y="2142"/>
                    <a:pt x="7065" y="2193"/>
                    <a:pt x="7036" y="2193"/>
                  </a:cubicBezTo>
                  <a:cubicBezTo>
                    <a:pt x="7033" y="2193"/>
                    <a:pt x="7030" y="2192"/>
                    <a:pt x="7025" y="2191"/>
                  </a:cubicBezTo>
                  <a:cubicBezTo>
                    <a:pt x="7025" y="2196"/>
                    <a:pt x="7023" y="2198"/>
                    <a:pt x="7020" y="2198"/>
                  </a:cubicBezTo>
                  <a:cubicBezTo>
                    <a:pt x="7008" y="2198"/>
                    <a:pt x="6975" y="2168"/>
                    <a:pt x="6966" y="2168"/>
                  </a:cubicBezTo>
                  <a:lnTo>
                    <a:pt x="6966" y="2168"/>
                  </a:lnTo>
                  <a:cubicBezTo>
                    <a:pt x="6966" y="2203"/>
                    <a:pt x="7002" y="2263"/>
                    <a:pt x="6966" y="2275"/>
                  </a:cubicBezTo>
                  <a:lnTo>
                    <a:pt x="6954" y="2227"/>
                  </a:lnTo>
                  <a:lnTo>
                    <a:pt x="6954" y="2227"/>
                  </a:lnTo>
                  <a:cubicBezTo>
                    <a:pt x="6930" y="2239"/>
                    <a:pt x="6978" y="2299"/>
                    <a:pt x="6954" y="2310"/>
                  </a:cubicBezTo>
                  <a:cubicBezTo>
                    <a:pt x="6964" y="2310"/>
                    <a:pt x="6966" y="2348"/>
                    <a:pt x="6983" y="2348"/>
                  </a:cubicBezTo>
                  <a:cubicBezTo>
                    <a:pt x="6985" y="2348"/>
                    <a:pt x="6987" y="2347"/>
                    <a:pt x="6990" y="2346"/>
                  </a:cubicBezTo>
                  <a:lnTo>
                    <a:pt x="6990" y="2346"/>
                  </a:lnTo>
                  <a:cubicBezTo>
                    <a:pt x="6990" y="2370"/>
                    <a:pt x="6978" y="2394"/>
                    <a:pt x="6954" y="2394"/>
                  </a:cubicBezTo>
                  <a:cubicBezTo>
                    <a:pt x="6954" y="2394"/>
                    <a:pt x="6954" y="2406"/>
                    <a:pt x="6966" y="2418"/>
                  </a:cubicBezTo>
                  <a:cubicBezTo>
                    <a:pt x="6971" y="2421"/>
                    <a:pt x="6975" y="2423"/>
                    <a:pt x="6978" y="2423"/>
                  </a:cubicBezTo>
                  <a:cubicBezTo>
                    <a:pt x="6991" y="2423"/>
                    <a:pt x="6987" y="2395"/>
                    <a:pt x="6998" y="2395"/>
                  </a:cubicBezTo>
                  <a:cubicBezTo>
                    <a:pt x="7001" y="2395"/>
                    <a:pt x="7006" y="2398"/>
                    <a:pt x="7013" y="2406"/>
                  </a:cubicBezTo>
                  <a:lnTo>
                    <a:pt x="7002" y="2358"/>
                  </a:lnTo>
                  <a:cubicBezTo>
                    <a:pt x="7025" y="2358"/>
                    <a:pt x="7049" y="2394"/>
                    <a:pt x="7049" y="2418"/>
                  </a:cubicBezTo>
                  <a:cubicBezTo>
                    <a:pt x="7049" y="2418"/>
                    <a:pt x="7049" y="2412"/>
                    <a:pt x="7053" y="2412"/>
                  </a:cubicBezTo>
                  <a:cubicBezTo>
                    <a:pt x="7054" y="2412"/>
                    <a:pt x="7057" y="2414"/>
                    <a:pt x="7061" y="2418"/>
                  </a:cubicBezTo>
                  <a:cubicBezTo>
                    <a:pt x="7078" y="2438"/>
                    <a:pt x="7078" y="2443"/>
                    <a:pt x="7074" y="2443"/>
                  </a:cubicBezTo>
                  <a:cubicBezTo>
                    <a:pt x="7070" y="2443"/>
                    <a:pt x="7062" y="2440"/>
                    <a:pt x="7057" y="2440"/>
                  </a:cubicBezTo>
                  <a:cubicBezTo>
                    <a:pt x="7051" y="2440"/>
                    <a:pt x="7049" y="2444"/>
                    <a:pt x="7061" y="2465"/>
                  </a:cubicBezTo>
                  <a:lnTo>
                    <a:pt x="7061" y="2453"/>
                  </a:lnTo>
                  <a:lnTo>
                    <a:pt x="7061" y="2453"/>
                  </a:lnTo>
                  <a:cubicBezTo>
                    <a:pt x="7097" y="2489"/>
                    <a:pt x="7061" y="2501"/>
                    <a:pt x="7049" y="2513"/>
                  </a:cubicBezTo>
                  <a:cubicBezTo>
                    <a:pt x="7025" y="2501"/>
                    <a:pt x="7002" y="2501"/>
                    <a:pt x="6978" y="2477"/>
                  </a:cubicBezTo>
                  <a:lnTo>
                    <a:pt x="6990" y="2441"/>
                  </a:lnTo>
                  <a:cubicBezTo>
                    <a:pt x="6987" y="2440"/>
                    <a:pt x="6985" y="2439"/>
                    <a:pt x="6983" y="2439"/>
                  </a:cubicBezTo>
                  <a:cubicBezTo>
                    <a:pt x="6968" y="2439"/>
                    <a:pt x="6976" y="2478"/>
                    <a:pt x="6966" y="2489"/>
                  </a:cubicBezTo>
                  <a:cubicBezTo>
                    <a:pt x="6954" y="2477"/>
                    <a:pt x="6954" y="2477"/>
                    <a:pt x="6954" y="2477"/>
                  </a:cubicBezTo>
                  <a:cubicBezTo>
                    <a:pt x="6954" y="2477"/>
                    <a:pt x="6954" y="2477"/>
                    <a:pt x="6954" y="2489"/>
                  </a:cubicBezTo>
                  <a:cubicBezTo>
                    <a:pt x="6954" y="2489"/>
                    <a:pt x="6954" y="2477"/>
                    <a:pt x="6942" y="2477"/>
                  </a:cubicBezTo>
                  <a:cubicBezTo>
                    <a:pt x="6930" y="2477"/>
                    <a:pt x="6930" y="2513"/>
                    <a:pt x="6906" y="2513"/>
                  </a:cubicBezTo>
                  <a:lnTo>
                    <a:pt x="6930" y="2537"/>
                  </a:lnTo>
                  <a:lnTo>
                    <a:pt x="6918" y="2513"/>
                  </a:lnTo>
                  <a:cubicBezTo>
                    <a:pt x="6930" y="2513"/>
                    <a:pt x="6954" y="2525"/>
                    <a:pt x="6966" y="2549"/>
                  </a:cubicBezTo>
                  <a:cubicBezTo>
                    <a:pt x="6963" y="2557"/>
                    <a:pt x="6959" y="2560"/>
                    <a:pt x="6953" y="2560"/>
                  </a:cubicBezTo>
                  <a:cubicBezTo>
                    <a:pt x="6934" y="2560"/>
                    <a:pt x="6904" y="2522"/>
                    <a:pt x="6894" y="2513"/>
                  </a:cubicBezTo>
                  <a:cubicBezTo>
                    <a:pt x="6879" y="2481"/>
                    <a:pt x="6894" y="2481"/>
                    <a:pt x="6907" y="2481"/>
                  </a:cubicBezTo>
                  <a:lnTo>
                    <a:pt x="6907" y="2481"/>
                  </a:lnTo>
                  <a:cubicBezTo>
                    <a:pt x="6913" y="2481"/>
                    <a:pt x="6918" y="2481"/>
                    <a:pt x="6918" y="2477"/>
                  </a:cubicBezTo>
                  <a:cubicBezTo>
                    <a:pt x="6906" y="2460"/>
                    <a:pt x="6899" y="2455"/>
                    <a:pt x="6894" y="2455"/>
                  </a:cubicBezTo>
                  <a:cubicBezTo>
                    <a:pt x="6885" y="2455"/>
                    <a:pt x="6880" y="2467"/>
                    <a:pt x="6861" y="2467"/>
                  </a:cubicBezTo>
                  <a:cubicBezTo>
                    <a:pt x="6857" y="2467"/>
                    <a:pt x="6852" y="2467"/>
                    <a:pt x="6847" y="2465"/>
                  </a:cubicBezTo>
                  <a:cubicBezTo>
                    <a:pt x="6823" y="2418"/>
                    <a:pt x="6871" y="2453"/>
                    <a:pt x="6847" y="2406"/>
                  </a:cubicBezTo>
                  <a:cubicBezTo>
                    <a:pt x="6823" y="2406"/>
                    <a:pt x="6847" y="2441"/>
                    <a:pt x="6811" y="2453"/>
                  </a:cubicBezTo>
                  <a:cubicBezTo>
                    <a:pt x="6799" y="2429"/>
                    <a:pt x="6823" y="2406"/>
                    <a:pt x="6799" y="2382"/>
                  </a:cubicBezTo>
                  <a:lnTo>
                    <a:pt x="6777" y="2382"/>
                  </a:lnTo>
                  <a:cubicBezTo>
                    <a:pt x="6778" y="2386"/>
                    <a:pt x="6777" y="2390"/>
                    <a:pt x="6775" y="2394"/>
                  </a:cubicBezTo>
                  <a:lnTo>
                    <a:pt x="6752" y="2394"/>
                  </a:lnTo>
                  <a:cubicBezTo>
                    <a:pt x="6728" y="2382"/>
                    <a:pt x="6740" y="2334"/>
                    <a:pt x="6716" y="2322"/>
                  </a:cubicBezTo>
                  <a:lnTo>
                    <a:pt x="6704" y="2358"/>
                  </a:lnTo>
                  <a:cubicBezTo>
                    <a:pt x="6716" y="2370"/>
                    <a:pt x="6728" y="2370"/>
                    <a:pt x="6740" y="2394"/>
                  </a:cubicBezTo>
                  <a:cubicBezTo>
                    <a:pt x="6738" y="2393"/>
                    <a:pt x="6736" y="2392"/>
                    <a:pt x="6735" y="2392"/>
                  </a:cubicBezTo>
                  <a:cubicBezTo>
                    <a:pt x="6721" y="2392"/>
                    <a:pt x="6752" y="2456"/>
                    <a:pt x="6752" y="2489"/>
                  </a:cubicBezTo>
                  <a:cubicBezTo>
                    <a:pt x="6740" y="2489"/>
                    <a:pt x="6728" y="2489"/>
                    <a:pt x="6716" y="2477"/>
                  </a:cubicBezTo>
                  <a:cubicBezTo>
                    <a:pt x="6716" y="2537"/>
                    <a:pt x="6692" y="2560"/>
                    <a:pt x="6692" y="2620"/>
                  </a:cubicBezTo>
                  <a:cubicBezTo>
                    <a:pt x="6692" y="2572"/>
                    <a:pt x="6656" y="2572"/>
                    <a:pt x="6632" y="2549"/>
                  </a:cubicBezTo>
                  <a:cubicBezTo>
                    <a:pt x="6644" y="2537"/>
                    <a:pt x="6621" y="2489"/>
                    <a:pt x="6597" y="2465"/>
                  </a:cubicBezTo>
                  <a:lnTo>
                    <a:pt x="6597" y="2465"/>
                  </a:lnTo>
                  <a:cubicBezTo>
                    <a:pt x="6585" y="2477"/>
                    <a:pt x="6609" y="2525"/>
                    <a:pt x="6632" y="2537"/>
                  </a:cubicBezTo>
                  <a:cubicBezTo>
                    <a:pt x="6602" y="2537"/>
                    <a:pt x="6624" y="2563"/>
                    <a:pt x="6608" y="2563"/>
                  </a:cubicBezTo>
                  <a:cubicBezTo>
                    <a:pt x="6605" y="2563"/>
                    <a:pt x="6602" y="2562"/>
                    <a:pt x="6597" y="2560"/>
                  </a:cubicBezTo>
                  <a:cubicBezTo>
                    <a:pt x="6585" y="2549"/>
                    <a:pt x="6573" y="2513"/>
                    <a:pt x="6561" y="2501"/>
                  </a:cubicBezTo>
                  <a:lnTo>
                    <a:pt x="6561" y="2501"/>
                  </a:lnTo>
                  <a:cubicBezTo>
                    <a:pt x="6537" y="2513"/>
                    <a:pt x="6597" y="2560"/>
                    <a:pt x="6561" y="2560"/>
                  </a:cubicBezTo>
                  <a:cubicBezTo>
                    <a:pt x="6561" y="2560"/>
                    <a:pt x="6561" y="2549"/>
                    <a:pt x="6549" y="2549"/>
                  </a:cubicBezTo>
                  <a:cubicBezTo>
                    <a:pt x="6537" y="2549"/>
                    <a:pt x="6537" y="2572"/>
                    <a:pt x="6549" y="2596"/>
                  </a:cubicBezTo>
                  <a:cubicBezTo>
                    <a:pt x="6537" y="2585"/>
                    <a:pt x="6529" y="2581"/>
                    <a:pt x="6523" y="2581"/>
                  </a:cubicBezTo>
                  <a:cubicBezTo>
                    <a:pt x="6512" y="2581"/>
                    <a:pt x="6507" y="2595"/>
                    <a:pt x="6499" y="2595"/>
                  </a:cubicBezTo>
                  <a:cubicBezTo>
                    <a:pt x="6494" y="2595"/>
                    <a:pt x="6488" y="2589"/>
                    <a:pt x="6478" y="2572"/>
                  </a:cubicBezTo>
                  <a:lnTo>
                    <a:pt x="6478" y="2572"/>
                  </a:lnTo>
                  <a:cubicBezTo>
                    <a:pt x="6466" y="2608"/>
                    <a:pt x="6513" y="2596"/>
                    <a:pt x="6513" y="2620"/>
                  </a:cubicBezTo>
                  <a:cubicBezTo>
                    <a:pt x="6521" y="2643"/>
                    <a:pt x="6509" y="2651"/>
                    <a:pt x="6497" y="2651"/>
                  </a:cubicBezTo>
                  <a:cubicBezTo>
                    <a:pt x="6490" y="2651"/>
                    <a:pt x="6482" y="2648"/>
                    <a:pt x="6478" y="2644"/>
                  </a:cubicBezTo>
                  <a:cubicBezTo>
                    <a:pt x="6478" y="2644"/>
                    <a:pt x="6478" y="2620"/>
                    <a:pt x="6490" y="2620"/>
                  </a:cubicBezTo>
                  <a:lnTo>
                    <a:pt x="6454" y="2596"/>
                  </a:lnTo>
                  <a:cubicBezTo>
                    <a:pt x="6398" y="2596"/>
                    <a:pt x="6479" y="2681"/>
                    <a:pt x="6449" y="2681"/>
                  </a:cubicBezTo>
                  <a:cubicBezTo>
                    <a:pt x="6447" y="2681"/>
                    <a:pt x="6445" y="2680"/>
                    <a:pt x="6442" y="2680"/>
                  </a:cubicBezTo>
                  <a:cubicBezTo>
                    <a:pt x="6442" y="2656"/>
                    <a:pt x="6418" y="2656"/>
                    <a:pt x="6406" y="2620"/>
                  </a:cubicBezTo>
                  <a:lnTo>
                    <a:pt x="6406" y="2620"/>
                  </a:lnTo>
                  <a:cubicBezTo>
                    <a:pt x="6406" y="2632"/>
                    <a:pt x="6382" y="2644"/>
                    <a:pt x="6418" y="2656"/>
                  </a:cubicBezTo>
                  <a:cubicBezTo>
                    <a:pt x="6406" y="2668"/>
                    <a:pt x="6382" y="2668"/>
                    <a:pt x="6371" y="2668"/>
                  </a:cubicBezTo>
                  <a:cubicBezTo>
                    <a:pt x="6371" y="2691"/>
                    <a:pt x="6371" y="2703"/>
                    <a:pt x="6382" y="2739"/>
                  </a:cubicBezTo>
                  <a:cubicBezTo>
                    <a:pt x="6378" y="2741"/>
                    <a:pt x="6372" y="2742"/>
                    <a:pt x="6367" y="2742"/>
                  </a:cubicBezTo>
                  <a:cubicBezTo>
                    <a:pt x="6345" y="2742"/>
                    <a:pt x="6321" y="2727"/>
                    <a:pt x="6311" y="2727"/>
                  </a:cubicBezTo>
                  <a:cubicBezTo>
                    <a:pt x="6287" y="2775"/>
                    <a:pt x="6228" y="2763"/>
                    <a:pt x="6204" y="2822"/>
                  </a:cubicBezTo>
                  <a:lnTo>
                    <a:pt x="6216" y="2822"/>
                  </a:lnTo>
                  <a:cubicBezTo>
                    <a:pt x="6180" y="2834"/>
                    <a:pt x="6263" y="2858"/>
                    <a:pt x="6228" y="2882"/>
                  </a:cubicBezTo>
                  <a:cubicBezTo>
                    <a:pt x="6216" y="2858"/>
                    <a:pt x="6207" y="2855"/>
                    <a:pt x="6196" y="2855"/>
                  </a:cubicBezTo>
                  <a:cubicBezTo>
                    <a:pt x="6193" y="2855"/>
                    <a:pt x="6189" y="2855"/>
                    <a:pt x="6185" y="2855"/>
                  </a:cubicBezTo>
                  <a:cubicBezTo>
                    <a:pt x="6177" y="2855"/>
                    <a:pt x="6168" y="2854"/>
                    <a:pt x="6156" y="2846"/>
                  </a:cubicBezTo>
                  <a:cubicBezTo>
                    <a:pt x="6109" y="2858"/>
                    <a:pt x="6120" y="2941"/>
                    <a:pt x="6061" y="2941"/>
                  </a:cubicBezTo>
                  <a:cubicBezTo>
                    <a:pt x="6061" y="2930"/>
                    <a:pt x="6049" y="2918"/>
                    <a:pt x="6061" y="2906"/>
                  </a:cubicBezTo>
                  <a:lnTo>
                    <a:pt x="6061" y="2906"/>
                  </a:lnTo>
                  <a:cubicBezTo>
                    <a:pt x="6013" y="2918"/>
                    <a:pt x="6001" y="2941"/>
                    <a:pt x="5978" y="2965"/>
                  </a:cubicBezTo>
                  <a:lnTo>
                    <a:pt x="5978" y="2953"/>
                  </a:lnTo>
                  <a:cubicBezTo>
                    <a:pt x="5906" y="2953"/>
                    <a:pt x="5906" y="3025"/>
                    <a:pt x="5882" y="3072"/>
                  </a:cubicBezTo>
                  <a:cubicBezTo>
                    <a:pt x="5882" y="3061"/>
                    <a:pt x="5870" y="3049"/>
                    <a:pt x="5859" y="3037"/>
                  </a:cubicBezTo>
                  <a:cubicBezTo>
                    <a:pt x="5835" y="3049"/>
                    <a:pt x="5799" y="3072"/>
                    <a:pt x="5823" y="3120"/>
                  </a:cubicBezTo>
                  <a:cubicBezTo>
                    <a:pt x="5814" y="3118"/>
                    <a:pt x="5808" y="3118"/>
                    <a:pt x="5804" y="3118"/>
                  </a:cubicBezTo>
                  <a:cubicBezTo>
                    <a:pt x="5782" y="3118"/>
                    <a:pt x="5802" y="3134"/>
                    <a:pt x="5775" y="3134"/>
                  </a:cubicBezTo>
                  <a:cubicBezTo>
                    <a:pt x="5769" y="3134"/>
                    <a:pt x="5762" y="3134"/>
                    <a:pt x="5751" y="3132"/>
                  </a:cubicBezTo>
                  <a:cubicBezTo>
                    <a:pt x="5751" y="3132"/>
                    <a:pt x="5751" y="3132"/>
                    <a:pt x="5751" y="3120"/>
                  </a:cubicBezTo>
                  <a:cubicBezTo>
                    <a:pt x="5728" y="3120"/>
                    <a:pt x="5716" y="3132"/>
                    <a:pt x="5704" y="3144"/>
                  </a:cubicBezTo>
                  <a:cubicBezTo>
                    <a:pt x="5692" y="3203"/>
                    <a:pt x="5739" y="3263"/>
                    <a:pt x="5692" y="3287"/>
                  </a:cubicBezTo>
                  <a:cubicBezTo>
                    <a:pt x="5632" y="3227"/>
                    <a:pt x="5692" y="3251"/>
                    <a:pt x="5656" y="3203"/>
                  </a:cubicBezTo>
                  <a:lnTo>
                    <a:pt x="5656" y="3203"/>
                  </a:lnTo>
                  <a:cubicBezTo>
                    <a:pt x="5656" y="3215"/>
                    <a:pt x="5656" y="3239"/>
                    <a:pt x="5632" y="3239"/>
                  </a:cubicBezTo>
                  <a:cubicBezTo>
                    <a:pt x="5620" y="3203"/>
                    <a:pt x="5620" y="3215"/>
                    <a:pt x="5609" y="3191"/>
                  </a:cubicBezTo>
                  <a:lnTo>
                    <a:pt x="5609" y="3191"/>
                  </a:lnTo>
                  <a:cubicBezTo>
                    <a:pt x="5586" y="3191"/>
                    <a:pt x="5627" y="3276"/>
                    <a:pt x="5632" y="3276"/>
                  </a:cubicBezTo>
                  <a:cubicBezTo>
                    <a:pt x="5632" y="3276"/>
                    <a:pt x="5632" y="3276"/>
                    <a:pt x="5632" y="3275"/>
                  </a:cubicBezTo>
                  <a:cubicBezTo>
                    <a:pt x="5644" y="3287"/>
                    <a:pt x="5644" y="3287"/>
                    <a:pt x="5656" y="3287"/>
                  </a:cubicBezTo>
                  <a:cubicBezTo>
                    <a:pt x="5680" y="3322"/>
                    <a:pt x="5620" y="3322"/>
                    <a:pt x="5620" y="3346"/>
                  </a:cubicBezTo>
                  <a:cubicBezTo>
                    <a:pt x="5620" y="3346"/>
                    <a:pt x="5626" y="3344"/>
                    <a:pt x="5634" y="3344"/>
                  </a:cubicBezTo>
                  <a:cubicBezTo>
                    <a:pt x="5645" y="3344"/>
                    <a:pt x="5661" y="3349"/>
                    <a:pt x="5668" y="3370"/>
                  </a:cubicBezTo>
                  <a:cubicBezTo>
                    <a:pt x="5644" y="3382"/>
                    <a:pt x="5692" y="3442"/>
                    <a:pt x="5692" y="3477"/>
                  </a:cubicBezTo>
                  <a:cubicBezTo>
                    <a:pt x="5644" y="3477"/>
                    <a:pt x="5656" y="3418"/>
                    <a:pt x="5620" y="3382"/>
                  </a:cubicBezTo>
                  <a:cubicBezTo>
                    <a:pt x="5597" y="3382"/>
                    <a:pt x="5561" y="3358"/>
                    <a:pt x="5549" y="3334"/>
                  </a:cubicBezTo>
                  <a:cubicBezTo>
                    <a:pt x="5525" y="3346"/>
                    <a:pt x="5549" y="3394"/>
                    <a:pt x="5537" y="3418"/>
                  </a:cubicBezTo>
                  <a:lnTo>
                    <a:pt x="5525" y="3406"/>
                  </a:lnTo>
                  <a:lnTo>
                    <a:pt x="5525" y="3406"/>
                  </a:lnTo>
                  <a:cubicBezTo>
                    <a:pt x="5513" y="3430"/>
                    <a:pt x="5537" y="3501"/>
                    <a:pt x="5489" y="3501"/>
                  </a:cubicBezTo>
                  <a:lnTo>
                    <a:pt x="5513" y="3513"/>
                  </a:lnTo>
                  <a:cubicBezTo>
                    <a:pt x="5525" y="3513"/>
                    <a:pt x="5501" y="3525"/>
                    <a:pt x="5525" y="3561"/>
                  </a:cubicBezTo>
                  <a:cubicBezTo>
                    <a:pt x="5504" y="3540"/>
                    <a:pt x="5483" y="3537"/>
                    <a:pt x="5470" y="3521"/>
                  </a:cubicBezTo>
                  <a:lnTo>
                    <a:pt x="5470" y="3521"/>
                  </a:lnTo>
                  <a:cubicBezTo>
                    <a:pt x="5509" y="3586"/>
                    <a:pt x="5455" y="3610"/>
                    <a:pt x="5501" y="3668"/>
                  </a:cubicBezTo>
                  <a:cubicBezTo>
                    <a:pt x="5478" y="3668"/>
                    <a:pt x="5454" y="3632"/>
                    <a:pt x="5442" y="3620"/>
                  </a:cubicBezTo>
                  <a:cubicBezTo>
                    <a:pt x="5466" y="3608"/>
                    <a:pt x="5478" y="3620"/>
                    <a:pt x="5466" y="3584"/>
                  </a:cubicBezTo>
                  <a:lnTo>
                    <a:pt x="5466" y="3584"/>
                  </a:lnTo>
                  <a:cubicBezTo>
                    <a:pt x="5460" y="3590"/>
                    <a:pt x="5451" y="3593"/>
                    <a:pt x="5442" y="3593"/>
                  </a:cubicBezTo>
                  <a:cubicBezTo>
                    <a:pt x="5433" y="3593"/>
                    <a:pt x="5424" y="3590"/>
                    <a:pt x="5418" y="3584"/>
                  </a:cubicBezTo>
                  <a:lnTo>
                    <a:pt x="5418" y="3584"/>
                  </a:lnTo>
                  <a:cubicBezTo>
                    <a:pt x="5442" y="3632"/>
                    <a:pt x="5430" y="3680"/>
                    <a:pt x="5466" y="3715"/>
                  </a:cubicBezTo>
                  <a:cubicBezTo>
                    <a:pt x="5430" y="3703"/>
                    <a:pt x="5418" y="3703"/>
                    <a:pt x="5382" y="3680"/>
                  </a:cubicBezTo>
                  <a:lnTo>
                    <a:pt x="5382" y="3680"/>
                  </a:lnTo>
                  <a:cubicBezTo>
                    <a:pt x="5382" y="3715"/>
                    <a:pt x="5442" y="3727"/>
                    <a:pt x="5466" y="3751"/>
                  </a:cubicBezTo>
                  <a:cubicBezTo>
                    <a:pt x="5454" y="3751"/>
                    <a:pt x="5442" y="3751"/>
                    <a:pt x="5430" y="3763"/>
                  </a:cubicBezTo>
                  <a:cubicBezTo>
                    <a:pt x="5430" y="3755"/>
                    <a:pt x="5424" y="3746"/>
                    <a:pt x="5416" y="3746"/>
                  </a:cubicBezTo>
                  <a:cubicBezTo>
                    <a:pt x="5413" y="3746"/>
                    <a:pt x="5410" y="3748"/>
                    <a:pt x="5406" y="3751"/>
                  </a:cubicBezTo>
                  <a:lnTo>
                    <a:pt x="5406" y="3739"/>
                  </a:lnTo>
                  <a:cubicBezTo>
                    <a:pt x="5389" y="3732"/>
                    <a:pt x="5378" y="3729"/>
                    <a:pt x="5373" y="3729"/>
                  </a:cubicBezTo>
                  <a:cubicBezTo>
                    <a:pt x="5361" y="3729"/>
                    <a:pt x="5377" y="3746"/>
                    <a:pt x="5394" y="3763"/>
                  </a:cubicBezTo>
                  <a:cubicBezTo>
                    <a:pt x="5382" y="3763"/>
                    <a:pt x="5370" y="3775"/>
                    <a:pt x="5370" y="3775"/>
                  </a:cubicBezTo>
                  <a:cubicBezTo>
                    <a:pt x="5358" y="3775"/>
                    <a:pt x="5358" y="3787"/>
                    <a:pt x="5370" y="3787"/>
                  </a:cubicBezTo>
                  <a:lnTo>
                    <a:pt x="5239" y="3787"/>
                  </a:lnTo>
                  <a:cubicBezTo>
                    <a:pt x="5180" y="3811"/>
                    <a:pt x="5120" y="3834"/>
                    <a:pt x="5097" y="3858"/>
                  </a:cubicBezTo>
                  <a:cubicBezTo>
                    <a:pt x="5078" y="3861"/>
                    <a:pt x="5061" y="3861"/>
                    <a:pt x="5045" y="3861"/>
                  </a:cubicBezTo>
                  <a:cubicBezTo>
                    <a:pt x="4975" y="3861"/>
                    <a:pt x="4921" y="3844"/>
                    <a:pt x="4882" y="3834"/>
                  </a:cubicBezTo>
                  <a:cubicBezTo>
                    <a:pt x="4704" y="3906"/>
                    <a:pt x="4525" y="3882"/>
                    <a:pt x="4335" y="3977"/>
                  </a:cubicBezTo>
                  <a:lnTo>
                    <a:pt x="4346" y="3977"/>
                  </a:lnTo>
                  <a:cubicBezTo>
                    <a:pt x="4204" y="4013"/>
                    <a:pt x="4430" y="4013"/>
                    <a:pt x="4275" y="4061"/>
                  </a:cubicBezTo>
                  <a:cubicBezTo>
                    <a:pt x="4280" y="4036"/>
                    <a:pt x="4265" y="4030"/>
                    <a:pt x="4242" y="4030"/>
                  </a:cubicBezTo>
                  <a:cubicBezTo>
                    <a:pt x="4215" y="4030"/>
                    <a:pt x="4176" y="4039"/>
                    <a:pt x="4143" y="4039"/>
                  </a:cubicBezTo>
                  <a:cubicBezTo>
                    <a:pt x="4135" y="4039"/>
                    <a:pt x="4127" y="4038"/>
                    <a:pt x="4120" y="4037"/>
                  </a:cubicBezTo>
                  <a:cubicBezTo>
                    <a:pt x="3918" y="4061"/>
                    <a:pt x="3811" y="4192"/>
                    <a:pt x="3620" y="4215"/>
                  </a:cubicBezTo>
                  <a:cubicBezTo>
                    <a:pt x="3620" y="4204"/>
                    <a:pt x="3620" y="4180"/>
                    <a:pt x="3656" y="4168"/>
                  </a:cubicBezTo>
                  <a:lnTo>
                    <a:pt x="3656" y="4168"/>
                  </a:lnTo>
                  <a:cubicBezTo>
                    <a:pt x="3525" y="4204"/>
                    <a:pt x="3418" y="4263"/>
                    <a:pt x="3299" y="4311"/>
                  </a:cubicBezTo>
                  <a:lnTo>
                    <a:pt x="3311" y="4299"/>
                  </a:lnTo>
                  <a:lnTo>
                    <a:pt x="3311" y="4299"/>
                  </a:lnTo>
                  <a:cubicBezTo>
                    <a:pt x="3108" y="4346"/>
                    <a:pt x="2965" y="4477"/>
                    <a:pt x="2787" y="4596"/>
                  </a:cubicBezTo>
                  <a:cubicBezTo>
                    <a:pt x="2799" y="4585"/>
                    <a:pt x="2787" y="4561"/>
                    <a:pt x="2799" y="4549"/>
                  </a:cubicBezTo>
                  <a:lnTo>
                    <a:pt x="2799" y="4549"/>
                  </a:lnTo>
                  <a:cubicBezTo>
                    <a:pt x="2703" y="4585"/>
                    <a:pt x="2549" y="4668"/>
                    <a:pt x="2513" y="4751"/>
                  </a:cubicBezTo>
                  <a:cubicBezTo>
                    <a:pt x="2382" y="4763"/>
                    <a:pt x="2453" y="4799"/>
                    <a:pt x="2287" y="4846"/>
                  </a:cubicBezTo>
                  <a:cubicBezTo>
                    <a:pt x="2275" y="4846"/>
                    <a:pt x="2299" y="4835"/>
                    <a:pt x="2299" y="4823"/>
                  </a:cubicBezTo>
                  <a:lnTo>
                    <a:pt x="2299" y="4823"/>
                  </a:lnTo>
                  <a:cubicBezTo>
                    <a:pt x="2227" y="4858"/>
                    <a:pt x="2180" y="4894"/>
                    <a:pt x="2120" y="4930"/>
                  </a:cubicBezTo>
                  <a:cubicBezTo>
                    <a:pt x="1989" y="5061"/>
                    <a:pt x="2001" y="5144"/>
                    <a:pt x="1822" y="5251"/>
                  </a:cubicBezTo>
                  <a:cubicBezTo>
                    <a:pt x="1763" y="5204"/>
                    <a:pt x="1918" y="5168"/>
                    <a:pt x="1882" y="5108"/>
                  </a:cubicBezTo>
                  <a:lnTo>
                    <a:pt x="1882" y="5108"/>
                  </a:lnTo>
                  <a:cubicBezTo>
                    <a:pt x="1858" y="5144"/>
                    <a:pt x="1834" y="5180"/>
                    <a:pt x="1775" y="5204"/>
                  </a:cubicBezTo>
                  <a:cubicBezTo>
                    <a:pt x="1787" y="5156"/>
                    <a:pt x="1775" y="5180"/>
                    <a:pt x="1775" y="5144"/>
                  </a:cubicBezTo>
                  <a:cubicBezTo>
                    <a:pt x="1729" y="5156"/>
                    <a:pt x="1694" y="5311"/>
                    <a:pt x="1691" y="5311"/>
                  </a:cubicBezTo>
                  <a:cubicBezTo>
                    <a:pt x="1691" y="5311"/>
                    <a:pt x="1691" y="5311"/>
                    <a:pt x="1691" y="5311"/>
                  </a:cubicBezTo>
                  <a:lnTo>
                    <a:pt x="1691" y="5311"/>
                  </a:lnTo>
                  <a:cubicBezTo>
                    <a:pt x="1691" y="5320"/>
                    <a:pt x="1695" y="5324"/>
                    <a:pt x="1700" y="5324"/>
                  </a:cubicBezTo>
                  <a:cubicBezTo>
                    <a:pt x="1710" y="5324"/>
                    <a:pt x="1724" y="5314"/>
                    <a:pt x="1739" y="5299"/>
                  </a:cubicBezTo>
                  <a:lnTo>
                    <a:pt x="1739" y="5299"/>
                  </a:lnTo>
                  <a:cubicBezTo>
                    <a:pt x="1739" y="5370"/>
                    <a:pt x="1584" y="5430"/>
                    <a:pt x="1525" y="5513"/>
                  </a:cubicBezTo>
                  <a:cubicBezTo>
                    <a:pt x="1541" y="5497"/>
                    <a:pt x="1591" y="5464"/>
                    <a:pt x="1617" y="5464"/>
                  </a:cubicBezTo>
                  <a:cubicBezTo>
                    <a:pt x="1629" y="5464"/>
                    <a:pt x="1636" y="5471"/>
                    <a:pt x="1632" y="5489"/>
                  </a:cubicBezTo>
                  <a:cubicBezTo>
                    <a:pt x="1525" y="5561"/>
                    <a:pt x="1537" y="5644"/>
                    <a:pt x="1501" y="5728"/>
                  </a:cubicBezTo>
                  <a:cubicBezTo>
                    <a:pt x="1483" y="5736"/>
                    <a:pt x="1471" y="5740"/>
                    <a:pt x="1463" y="5740"/>
                  </a:cubicBezTo>
                  <a:cubicBezTo>
                    <a:pt x="1417" y="5740"/>
                    <a:pt x="1506" y="5617"/>
                    <a:pt x="1465" y="5597"/>
                  </a:cubicBezTo>
                  <a:cubicBezTo>
                    <a:pt x="1441" y="5597"/>
                    <a:pt x="1370" y="5597"/>
                    <a:pt x="1394" y="5549"/>
                  </a:cubicBezTo>
                  <a:lnTo>
                    <a:pt x="1394" y="5549"/>
                  </a:lnTo>
                  <a:cubicBezTo>
                    <a:pt x="1298" y="5620"/>
                    <a:pt x="1275" y="5704"/>
                    <a:pt x="1215" y="5787"/>
                  </a:cubicBezTo>
                  <a:lnTo>
                    <a:pt x="1203" y="5775"/>
                  </a:lnTo>
                  <a:cubicBezTo>
                    <a:pt x="1120" y="5870"/>
                    <a:pt x="1060" y="6025"/>
                    <a:pt x="965" y="6097"/>
                  </a:cubicBezTo>
                  <a:lnTo>
                    <a:pt x="1025" y="6061"/>
                  </a:lnTo>
                  <a:lnTo>
                    <a:pt x="1025" y="6061"/>
                  </a:lnTo>
                  <a:cubicBezTo>
                    <a:pt x="1013" y="6085"/>
                    <a:pt x="965" y="6132"/>
                    <a:pt x="965" y="6180"/>
                  </a:cubicBezTo>
                  <a:cubicBezTo>
                    <a:pt x="960" y="6175"/>
                    <a:pt x="952" y="6173"/>
                    <a:pt x="944" y="6173"/>
                  </a:cubicBezTo>
                  <a:cubicBezTo>
                    <a:pt x="925" y="6173"/>
                    <a:pt x="901" y="6182"/>
                    <a:pt x="885" y="6182"/>
                  </a:cubicBezTo>
                  <a:cubicBezTo>
                    <a:pt x="879" y="6182"/>
                    <a:pt x="874" y="6180"/>
                    <a:pt x="871" y="6175"/>
                  </a:cubicBezTo>
                  <a:lnTo>
                    <a:pt x="871" y="6175"/>
                  </a:lnTo>
                  <a:cubicBezTo>
                    <a:pt x="885" y="6272"/>
                    <a:pt x="716" y="6444"/>
                    <a:pt x="739" y="6537"/>
                  </a:cubicBezTo>
                  <a:cubicBezTo>
                    <a:pt x="732" y="6539"/>
                    <a:pt x="727" y="6539"/>
                    <a:pt x="722" y="6539"/>
                  </a:cubicBezTo>
                  <a:cubicBezTo>
                    <a:pt x="691" y="6539"/>
                    <a:pt x="690" y="6510"/>
                    <a:pt x="679" y="6490"/>
                  </a:cubicBezTo>
                  <a:cubicBezTo>
                    <a:pt x="739" y="6430"/>
                    <a:pt x="775" y="6418"/>
                    <a:pt x="775" y="6359"/>
                  </a:cubicBezTo>
                  <a:lnTo>
                    <a:pt x="775" y="6359"/>
                  </a:lnTo>
                  <a:cubicBezTo>
                    <a:pt x="735" y="6408"/>
                    <a:pt x="695" y="6433"/>
                    <a:pt x="676" y="6433"/>
                  </a:cubicBezTo>
                  <a:cubicBezTo>
                    <a:pt x="672" y="6433"/>
                    <a:pt x="669" y="6432"/>
                    <a:pt x="667" y="6430"/>
                  </a:cubicBezTo>
                  <a:cubicBezTo>
                    <a:pt x="667" y="6513"/>
                    <a:pt x="584" y="6668"/>
                    <a:pt x="596" y="6716"/>
                  </a:cubicBezTo>
                  <a:cubicBezTo>
                    <a:pt x="565" y="6739"/>
                    <a:pt x="539" y="6757"/>
                    <a:pt x="518" y="6757"/>
                  </a:cubicBezTo>
                  <a:cubicBezTo>
                    <a:pt x="507" y="6757"/>
                    <a:pt x="497" y="6752"/>
                    <a:pt x="489" y="6740"/>
                  </a:cubicBezTo>
                  <a:lnTo>
                    <a:pt x="489" y="6740"/>
                  </a:lnTo>
                  <a:cubicBezTo>
                    <a:pt x="443" y="6822"/>
                    <a:pt x="467" y="6831"/>
                    <a:pt x="499" y="6831"/>
                  </a:cubicBezTo>
                  <a:cubicBezTo>
                    <a:pt x="508" y="6831"/>
                    <a:pt x="517" y="6830"/>
                    <a:pt x="526" y="6830"/>
                  </a:cubicBezTo>
                  <a:cubicBezTo>
                    <a:pt x="557" y="6830"/>
                    <a:pt x="576" y="6840"/>
                    <a:pt x="513" y="6930"/>
                  </a:cubicBezTo>
                  <a:cubicBezTo>
                    <a:pt x="497" y="6942"/>
                    <a:pt x="487" y="6947"/>
                    <a:pt x="480" y="6947"/>
                  </a:cubicBezTo>
                  <a:cubicBezTo>
                    <a:pt x="457" y="6947"/>
                    <a:pt x="480" y="6890"/>
                    <a:pt x="469" y="6890"/>
                  </a:cubicBezTo>
                  <a:lnTo>
                    <a:pt x="469" y="6890"/>
                  </a:lnTo>
                  <a:cubicBezTo>
                    <a:pt x="464" y="6890"/>
                    <a:pt x="453" y="6900"/>
                    <a:pt x="429" y="6930"/>
                  </a:cubicBezTo>
                  <a:lnTo>
                    <a:pt x="441" y="6894"/>
                  </a:lnTo>
                  <a:lnTo>
                    <a:pt x="441" y="6894"/>
                  </a:lnTo>
                  <a:cubicBezTo>
                    <a:pt x="286" y="6930"/>
                    <a:pt x="465" y="7013"/>
                    <a:pt x="394" y="7109"/>
                  </a:cubicBezTo>
                  <a:cubicBezTo>
                    <a:pt x="347" y="7099"/>
                    <a:pt x="380" y="7046"/>
                    <a:pt x="358" y="7046"/>
                  </a:cubicBezTo>
                  <a:cubicBezTo>
                    <a:pt x="351" y="7046"/>
                    <a:pt x="340" y="7051"/>
                    <a:pt x="322" y="7061"/>
                  </a:cubicBezTo>
                  <a:cubicBezTo>
                    <a:pt x="275" y="7168"/>
                    <a:pt x="322" y="7263"/>
                    <a:pt x="251" y="7347"/>
                  </a:cubicBezTo>
                  <a:lnTo>
                    <a:pt x="239" y="7323"/>
                  </a:lnTo>
                  <a:cubicBezTo>
                    <a:pt x="203" y="7382"/>
                    <a:pt x="120" y="7502"/>
                    <a:pt x="96" y="7573"/>
                  </a:cubicBezTo>
                  <a:cubicBezTo>
                    <a:pt x="87" y="7573"/>
                    <a:pt x="85" y="7566"/>
                    <a:pt x="89" y="7558"/>
                  </a:cubicBezTo>
                  <a:lnTo>
                    <a:pt x="89" y="7558"/>
                  </a:lnTo>
                  <a:cubicBezTo>
                    <a:pt x="17" y="7654"/>
                    <a:pt x="93" y="7611"/>
                    <a:pt x="1" y="7692"/>
                  </a:cubicBezTo>
                  <a:lnTo>
                    <a:pt x="13" y="7728"/>
                  </a:lnTo>
                  <a:cubicBezTo>
                    <a:pt x="60" y="7692"/>
                    <a:pt x="132" y="7609"/>
                    <a:pt x="132" y="7537"/>
                  </a:cubicBezTo>
                  <a:cubicBezTo>
                    <a:pt x="132" y="7552"/>
                    <a:pt x="137" y="7558"/>
                    <a:pt x="145" y="7558"/>
                  </a:cubicBezTo>
                  <a:cubicBezTo>
                    <a:pt x="170" y="7558"/>
                    <a:pt x="224" y="7510"/>
                    <a:pt x="260" y="7510"/>
                  </a:cubicBezTo>
                  <a:cubicBezTo>
                    <a:pt x="271" y="7510"/>
                    <a:pt x="280" y="7515"/>
                    <a:pt x="286" y="7525"/>
                  </a:cubicBezTo>
                  <a:lnTo>
                    <a:pt x="275" y="7502"/>
                  </a:lnTo>
                  <a:cubicBezTo>
                    <a:pt x="441" y="7394"/>
                    <a:pt x="560" y="7204"/>
                    <a:pt x="715" y="7037"/>
                  </a:cubicBezTo>
                  <a:cubicBezTo>
                    <a:pt x="751" y="6882"/>
                    <a:pt x="882" y="6847"/>
                    <a:pt x="929" y="6704"/>
                  </a:cubicBezTo>
                  <a:cubicBezTo>
                    <a:pt x="894" y="6644"/>
                    <a:pt x="941" y="6668"/>
                    <a:pt x="1013" y="6561"/>
                  </a:cubicBezTo>
                  <a:lnTo>
                    <a:pt x="1013" y="6561"/>
                  </a:lnTo>
                  <a:cubicBezTo>
                    <a:pt x="996" y="6589"/>
                    <a:pt x="1003" y="6598"/>
                    <a:pt x="1018" y="6598"/>
                  </a:cubicBezTo>
                  <a:cubicBezTo>
                    <a:pt x="1036" y="6598"/>
                    <a:pt x="1065" y="6586"/>
                    <a:pt x="1084" y="6573"/>
                  </a:cubicBezTo>
                  <a:cubicBezTo>
                    <a:pt x="1084" y="6537"/>
                    <a:pt x="1096" y="6513"/>
                    <a:pt x="1120" y="6490"/>
                  </a:cubicBezTo>
                  <a:cubicBezTo>
                    <a:pt x="1144" y="6478"/>
                    <a:pt x="1298" y="6394"/>
                    <a:pt x="1310" y="6311"/>
                  </a:cubicBezTo>
                  <a:cubicBezTo>
                    <a:pt x="1322" y="6304"/>
                    <a:pt x="1329" y="6301"/>
                    <a:pt x="1333" y="6301"/>
                  </a:cubicBezTo>
                  <a:cubicBezTo>
                    <a:pt x="1349" y="6301"/>
                    <a:pt x="1310" y="6351"/>
                    <a:pt x="1310" y="6370"/>
                  </a:cubicBezTo>
                  <a:cubicBezTo>
                    <a:pt x="1358" y="6370"/>
                    <a:pt x="1334" y="6299"/>
                    <a:pt x="1370" y="6299"/>
                  </a:cubicBezTo>
                  <a:cubicBezTo>
                    <a:pt x="1370" y="6299"/>
                    <a:pt x="1370" y="6299"/>
                    <a:pt x="1370" y="6311"/>
                  </a:cubicBezTo>
                  <a:cubicBezTo>
                    <a:pt x="1441" y="6216"/>
                    <a:pt x="1513" y="6180"/>
                    <a:pt x="1608" y="6097"/>
                  </a:cubicBezTo>
                  <a:cubicBezTo>
                    <a:pt x="1560" y="6049"/>
                    <a:pt x="1679" y="5989"/>
                    <a:pt x="1703" y="5942"/>
                  </a:cubicBezTo>
                  <a:cubicBezTo>
                    <a:pt x="1703" y="5946"/>
                    <a:pt x="1705" y="5947"/>
                    <a:pt x="1709" y="5947"/>
                  </a:cubicBezTo>
                  <a:cubicBezTo>
                    <a:pt x="1726" y="5947"/>
                    <a:pt x="1781" y="5904"/>
                    <a:pt x="1810" y="5894"/>
                  </a:cubicBezTo>
                  <a:lnTo>
                    <a:pt x="1822" y="5811"/>
                  </a:lnTo>
                  <a:cubicBezTo>
                    <a:pt x="1846" y="5739"/>
                    <a:pt x="1918" y="5775"/>
                    <a:pt x="1965" y="5704"/>
                  </a:cubicBezTo>
                  <a:lnTo>
                    <a:pt x="1941" y="5704"/>
                  </a:lnTo>
                  <a:cubicBezTo>
                    <a:pt x="1977" y="5644"/>
                    <a:pt x="2132" y="5573"/>
                    <a:pt x="2203" y="5561"/>
                  </a:cubicBezTo>
                  <a:cubicBezTo>
                    <a:pt x="2299" y="5454"/>
                    <a:pt x="2394" y="5358"/>
                    <a:pt x="2489" y="5299"/>
                  </a:cubicBezTo>
                  <a:cubicBezTo>
                    <a:pt x="2596" y="5227"/>
                    <a:pt x="2691" y="5180"/>
                    <a:pt x="2799" y="5132"/>
                  </a:cubicBezTo>
                  <a:cubicBezTo>
                    <a:pt x="2906" y="5085"/>
                    <a:pt x="3013" y="5037"/>
                    <a:pt x="3132" y="4989"/>
                  </a:cubicBezTo>
                  <a:cubicBezTo>
                    <a:pt x="3251" y="4942"/>
                    <a:pt x="3370" y="4894"/>
                    <a:pt x="3501" y="4823"/>
                  </a:cubicBezTo>
                  <a:cubicBezTo>
                    <a:pt x="3525" y="4787"/>
                    <a:pt x="3465" y="4799"/>
                    <a:pt x="3477" y="4763"/>
                  </a:cubicBezTo>
                  <a:cubicBezTo>
                    <a:pt x="3525" y="4727"/>
                    <a:pt x="3549" y="4715"/>
                    <a:pt x="3596" y="4704"/>
                  </a:cubicBezTo>
                  <a:cubicBezTo>
                    <a:pt x="3576" y="4704"/>
                    <a:pt x="3565" y="4705"/>
                    <a:pt x="3560" y="4706"/>
                  </a:cubicBezTo>
                  <a:lnTo>
                    <a:pt x="3560" y="4706"/>
                  </a:lnTo>
                  <a:cubicBezTo>
                    <a:pt x="3560" y="4706"/>
                    <a:pt x="3561" y="4705"/>
                    <a:pt x="3561" y="4704"/>
                  </a:cubicBezTo>
                  <a:lnTo>
                    <a:pt x="3561" y="4704"/>
                  </a:lnTo>
                  <a:cubicBezTo>
                    <a:pt x="3537" y="4715"/>
                    <a:pt x="3513" y="4727"/>
                    <a:pt x="3489" y="4751"/>
                  </a:cubicBezTo>
                  <a:cubicBezTo>
                    <a:pt x="3477" y="4751"/>
                    <a:pt x="3489" y="4739"/>
                    <a:pt x="3477" y="4739"/>
                  </a:cubicBezTo>
                  <a:cubicBezTo>
                    <a:pt x="3453" y="4751"/>
                    <a:pt x="3430" y="4787"/>
                    <a:pt x="3394" y="4799"/>
                  </a:cubicBezTo>
                  <a:cubicBezTo>
                    <a:pt x="3430" y="4751"/>
                    <a:pt x="3430" y="4704"/>
                    <a:pt x="3501" y="4692"/>
                  </a:cubicBezTo>
                  <a:lnTo>
                    <a:pt x="3501" y="4692"/>
                  </a:lnTo>
                  <a:cubicBezTo>
                    <a:pt x="3501" y="4704"/>
                    <a:pt x="3489" y="4704"/>
                    <a:pt x="3477" y="4715"/>
                  </a:cubicBezTo>
                  <a:cubicBezTo>
                    <a:pt x="3525" y="4692"/>
                    <a:pt x="3525" y="4668"/>
                    <a:pt x="3573" y="4668"/>
                  </a:cubicBezTo>
                  <a:cubicBezTo>
                    <a:pt x="3607" y="4661"/>
                    <a:pt x="3613" y="4654"/>
                    <a:pt x="3615" y="4654"/>
                  </a:cubicBezTo>
                  <a:lnTo>
                    <a:pt x="3615" y="4654"/>
                  </a:lnTo>
                  <a:cubicBezTo>
                    <a:pt x="3616" y="4654"/>
                    <a:pt x="3615" y="4658"/>
                    <a:pt x="3620" y="4668"/>
                  </a:cubicBezTo>
                  <a:lnTo>
                    <a:pt x="3799" y="4620"/>
                  </a:lnTo>
                  <a:cubicBezTo>
                    <a:pt x="3845" y="4555"/>
                    <a:pt x="3927" y="4548"/>
                    <a:pt x="3973" y="4548"/>
                  </a:cubicBezTo>
                  <a:cubicBezTo>
                    <a:pt x="3986" y="4548"/>
                    <a:pt x="3996" y="4549"/>
                    <a:pt x="4001" y="4549"/>
                  </a:cubicBezTo>
                  <a:cubicBezTo>
                    <a:pt x="4001" y="4596"/>
                    <a:pt x="3894" y="4596"/>
                    <a:pt x="3870" y="4656"/>
                  </a:cubicBezTo>
                  <a:lnTo>
                    <a:pt x="3942" y="4668"/>
                  </a:lnTo>
                  <a:lnTo>
                    <a:pt x="3942" y="4632"/>
                  </a:lnTo>
                  <a:lnTo>
                    <a:pt x="4025" y="4608"/>
                  </a:lnTo>
                  <a:lnTo>
                    <a:pt x="4025" y="4620"/>
                  </a:lnTo>
                  <a:cubicBezTo>
                    <a:pt x="4025" y="4596"/>
                    <a:pt x="4025" y="4585"/>
                    <a:pt x="4061" y="4585"/>
                  </a:cubicBezTo>
                  <a:cubicBezTo>
                    <a:pt x="4061" y="4585"/>
                    <a:pt x="4066" y="4590"/>
                    <a:pt x="4066" y="4593"/>
                  </a:cubicBezTo>
                  <a:lnTo>
                    <a:pt x="4066" y="4593"/>
                  </a:lnTo>
                  <a:lnTo>
                    <a:pt x="4120" y="4561"/>
                  </a:lnTo>
                  <a:lnTo>
                    <a:pt x="4120" y="4561"/>
                  </a:lnTo>
                  <a:cubicBezTo>
                    <a:pt x="4112" y="4577"/>
                    <a:pt x="4115" y="4581"/>
                    <a:pt x="4122" y="4581"/>
                  </a:cubicBezTo>
                  <a:cubicBezTo>
                    <a:pt x="4130" y="4581"/>
                    <a:pt x="4142" y="4577"/>
                    <a:pt x="4154" y="4577"/>
                  </a:cubicBezTo>
                  <a:cubicBezTo>
                    <a:pt x="4165" y="4577"/>
                    <a:pt x="4176" y="4581"/>
                    <a:pt x="4180" y="4596"/>
                  </a:cubicBezTo>
                  <a:cubicBezTo>
                    <a:pt x="4359" y="4563"/>
                    <a:pt x="4401" y="4476"/>
                    <a:pt x="4565" y="4476"/>
                  </a:cubicBezTo>
                  <a:cubicBezTo>
                    <a:pt x="4575" y="4476"/>
                    <a:pt x="4585" y="4477"/>
                    <a:pt x="4596" y="4477"/>
                  </a:cubicBezTo>
                  <a:cubicBezTo>
                    <a:pt x="4561" y="4465"/>
                    <a:pt x="4632" y="4394"/>
                    <a:pt x="4692" y="4394"/>
                  </a:cubicBezTo>
                  <a:cubicBezTo>
                    <a:pt x="4727" y="4394"/>
                    <a:pt x="4727" y="4406"/>
                    <a:pt x="4716" y="4418"/>
                  </a:cubicBezTo>
                  <a:cubicBezTo>
                    <a:pt x="4739" y="4406"/>
                    <a:pt x="4763" y="4394"/>
                    <a:pt x="4787" y="4382"/>
                  </a:cubicBezTo>
                  <a:cubicBezTo>
                    <a:pt x="4814" y="4396"/>
                    <a:pt x="4840" y="4401"/>
                    <a:pt x="4867" y="4401"/>
                  </a:cubicBezTo>
                  <a:cubicBezTo>
                    <a:pt x="4934" y="4401"/>
                    <a:pt x="5003" y="4370"/>
                    <a:pt x="5097" y="4370"/>
                  </a:cubicBezTo>
                  <a:lnTo>
                    <a:pt x="5097" y="4394"/>
                  </a:lnTo>
                  <a:cubicBezTo>
                    <a:pt x="5132" y="4370"/>
                    <a:pt x="5192" y="4334"/>
                    <a:pt x="5263" y="4334"/>
                  </a:cubicBezTo>
                  <a:lnTo>
                    <a:pt x="5251" y="4382"/>
                  </a:lnTo>
                  <a:cubicBezTo>
                    <a:pt x="5256" y="4383"/>
                    <a:pt x="5261" y="4383"/>
                    <a:pt x="5265" y="4383"/>
                  </a:cubicBezTo>
                  <a:cubicBezTo>
                    <a:pt x="5339" y="4383"/>
                    <a:pt x="5319" y="4298"/>
                    <a:pt x="5392" y="4298"/>
                  </a:cubicBezTo>
                  <a:cubicBezTo>
                    <a:pt x="5396" y="4298"/>
                    <a:pt x="5401" y="4298"/>
                    <a:pt x="5406" y="4299"/>
                  </a:cubicBezTo>
                  <a:cubicBezTo>
                    <a:pt x="5406" y="4263"/>
                    <a:pt x="5347" y="4251"/>
                    <a:pt x="5323" y="4215"/>
                  </a:cubicBezTo>
                  <a:lnTo>
                    <a:pt x="5323" y="4215"/>
                  </a:lnTo>
                  <a:cubicBezTo>
                    <a:pt x="5341" y="4233"/>
                    <a:pt x="5376" y="4242"/>
                    <a:pt x="5405" y="4242"/>
                  </a:cubicBezTo>
                  <a:cubicBezTo>
                    <a:pt x="5433" y="4242"/>
                    <a:pt x="5454" y="4233"/>
                    <a:pt x="5442" y="4215"/>
                  </a:cubicBezTo>
                  <a:cubicBezTo>
                    <a:pt x="5471" y="4208"/>
                    <a:pt x="5488" y="4205"/>
                    <a:pt x="5498" y="4205"/>
                  </a:cubicBezTo>
                  <a:cubicBezTo>
                    <a:pt x="5519" y="4205"/>
                    <a:pt x="5505" y="4219"/>
                    <a:pt x="5513" y="4227"/>
                  </a:cubicBezTo>
                  <a:lnTo>
                    <a:pt x="5573" y="4192"/>
                  </a:lnTo>
                  <a:cubicBezTo>
                    <a:pt x="5644" y="4192"/>
                    <a:pt x="5597" y="4251"/>
                    <a:pt x="5573" y="4275"/>
                  </a:cubicBezTo>
                  <a:cubicBezTo>
                    <a:pt x="5603" y="4251"/>
                    <a:pt x="5635" y="4245"/>
                    <a:pt x="5671" y="4245"/>
                  </a:cubicBezTo>
                  <a:cubicBezTo>
                    <a:pt x="5707" y="4245"/>
                    <a:pt x="5745" y="4251"/>
                    <a:pt x="5787" y="4251"/>
                  </a:cubicBezTo>
                  <a:lnTo>
                    <a:pt x="5751" y="4275"/>
                  </a:lnTo>
                  <a:cubicBezTo>
                    <a:pt x="5787" y="4275"/>
                    <a:pt x="5811" y="4275"/>
                    <a:pt x="5847" y="4287"/>
                  </a:cubicBezTo>
                  <a:cubicBezTo>
                    <a:pt x="5879" y="4267"/>
                    <a:pt x="5923" y="4258"/>
                    <a:pt x="5969" y="4258"/>
                  </a:cubicBezTo>
                  <a:cubicBezTo>
                    <a:pt x="6007" y="4258"/>
                    <a:pt x="6047" y="4264"/>
                    <a:pt x="6085" y="4275"/>
                  </a:cubicBezTo>
                  <a:lnTo>
                    <a:pt x="6025" y="4323"/>
                  </a:lnTo>
                  <a:cubicBezTo>
                    <a:pt x="6035" y="4327"/>
                    <a:pt x="6041" y="4329"/>
                    <a:pt x="6046" y="4329"/>
                  </a:cubicBezTo>
                  <a:cubicBezTo>
                    <a:pt x="6065" y="4329"/>
                    <a:pt x="6054" y="4299"/>
                    <a:pt x="6073" y="4299"/>
                  </a:cubicBezTo>
                  <a:cubicBezTo>
                    <a:pt x="6092" y="4293"/>
                    <a:pt x="6107" y="4291"/>
                    <a:pt x="6121" y="4291"/>
                  </a:cubicBezTo>
                  <a:cubicBezTo>
                    <a:pt x="6168" y="4291"/>
                    <a:pt x="6188" y="4319"/>
                    <a:pt x="6216" y="4346"/>
                  </a:cubicBezTo>
                  <a:cubicBezTo>
                    <a:pt x="6236" y="4340"/>
                    <a:pt x="6255" y="4338"/>
                    <a:pt x="6273" y="4338"/>
                  </a:cubicBezTo>
                  <a:cubicBezTo>
                    <a:pt x="6378" y="4338"/>
                    <a:pt x="6468" y="4419"/>
                    <a:pt x="6560" y="4419"/>
                  </a:cubicBezTo>
                  <a:cubicBezTo>
                    <a:pt x="6580" y="4419"/>
                    <a:pt x="6600" y="4415"/>
                    <a:pt x="6621" y="4406"/>
                  </a:cubicBezTo>
                  <a:lnTo>
                    <a:pt x="6621" y="4442"/>
                  </a:lnTo>
                  <a:cubicBezTo>
                    <a:pt x="6647" y="4435"/>
                    <a:pt x="6672" y="4432"/>
                    <a:pt x="6698" y="4432"/>
                  </a:cubicBezTo>
                  <a:cubicBezTo>
                    <a:pt x="6819" y="4432"/>
                    <a:pt x="6931" y="4499"/>
                    <a:pt x="7041" y="4499"/>
                  </a:cubicBezTo>
                  <a:cubicBezTo>
                    <a:pt x="7063" y="4499"/>
                    <a:pt x="7086" y="4496"/>
                    <a:pt x="7109" y="4489"/>
                  </a:cubicBezTo>
                  <a:cubicBezTo>
                    <a:pt x="7152" y="4540"/>
                    <a:pt x="7184" y="4554"/>
                    <a:pt x="7210" y="4554"/>
                  </a:cubicBezTo>
                  <a:cubicBezTo>
                    <a:pt x="7244" y="4554"/>
                    <a:pt x="7271" y="4531"/>
                    <a:pt x="7305" y="4531"/>
                  </a:cubicBezTo>
                  <a:cubicBezTo>
                    <a:pt x="7331" y="4531"/>
                    <a:pt x="7363" y="4546"/>
                    <a:pt x="7406" y="4596"/>
                  </a:cubicBezTo>
                  <a:lnTo>
                    <a:pt x="7406" y="4585"/>
                  </a:lnTo>
                  <a:cubicBezTo>
                    <a:pt x="7668" y="4704"/>
                    <a:pt x="7930" y="4882"/>
                    <a:pt x="8156" y="5073"/>
                  </a:cubicBezTo>
                  <a:cubicBezTo>
                    <a:pt x="8383" y="5275"/>
                    <a:pt x="8585" y="5489"/>
                    <a:pt x="8764" y="5704"/>
                  </a:cubicBezTo>
                  <a:lnTo>
                    <a:pt x="8740" y="5716"/>
                  </a:lnTo>
                  <a:cubicBezTo>
                    <a:pt x="8978" y="6085"/>
                    <a:pt x="9133" y="6490"/>
                    <a:pt x="9180" y="6906"/>
                  </a:cubicBezTo>
                  <a:cubicBezTo>
                    <a:pt x="9228" y="7323"/>
                    <a:pt x="9145" y="7752"/>
                    <a:pt x="8942" y="8144"/>
                  </a:cubicBezTo>
                  <a:cubicBezTo>
                    <a:pt x="8930" y="8216"/>
                    <a:pt x="8990" y="8204"/>
                    <a:pt x="8978" y="8275"/>
                  </a:cubicBezTo>
                  <a:cubicBezTo>
                    <a:pt x="8967" y="8297"/>
                    <a:pt x="8937" y="8348"/>
                    <a:pt x="8913" y="8348"/>
                  </a:cubicBezTo>
                  <a:cubicBezTo>
                    <a:pt x="8911" y="8348"/>
                    <a:pt x="8909" y="8348"/>
                    <a:pt x="8907" y="8347"/>
                  </a:cubicBezTo>
                  <a:cubicBezTo>
                    <a:pt x="8930" y="8287"/>
                    <a:pt x="8883" y="8311"/>
                    <a:pt x="8883" y="8287"/>
                  </a:cubicBezTo>
                  <a:cubicBezTo>
                    <a:pt x="8847" y="8371"/>
                    <a:pt x="8752" y="8454"/>
                    <a:pt x="8728" y="8549"/>
                  </a:cubicBezTo>
                  <a:lnTo>
                    <a:pt x="8799" y="8502"/>
                  </a:lnTo>
                  <a:lnTo>
                    <a:pt x="8799" y="8502"/>
                  </a:lnTo>
                  <a:cubicBezTo>
                    <a:pt x="8787" y="8549"/>
                    <a:pt x="8752" y="8585"/>
                    <a:pt x="8728" y="8609"/>
                  </a:cubicBezTo>
                  <a:cubicBezTo>
                    <a:pt x="8717" y="8588"/>
                    <a:pt x="8670" y="8595"/>
                    <a:pt x="8667" y="8580"/>
                  </a:cubicBezTo>
                  <a:lnTo>
                    <a:pt x="8667" y="8580"/>
                  </a:lnTo>
                  <a:cubicBezTo>
                    <a:pt x="8631" y="8761"/>
                    <a:pt x="8548" y="8658"/>
                    <a:pt x="8478" y="8787"/>
                  </a:cubicBezTo>
                  <a:cubicBezTo>
                    <a:pt x="8514" y="8859"/>
                    <a:pt x="8406" y="9037"/>
                    <a:pt x="8335" y="9168"/>
                  </a:cubicBezTo>
                  <a:cubicBezTo>
                    <a:pt x="8311" y="9180"/>
                    <a:pt x="8287" y="9180"/>
                    <a:pt x="8264" y="9192"/>
                  </a:cubicBezTo>
                  <a:cubicBezTo>
                    <a:pt x="8335" y="9145"/>
                    <a:pt x="8228" y="9145"/>
                    <a:pt x="8323" y="9085"/>
                  </a:cubicBezTo>
                  <a:lnTo>
                    <a:pt x="8323" y="9085"/>
                  </a:lnTo>
                  <a:cubicBezTo>
                    <a:pt x="8240" y="9121"/>
                    <a:pt x="8180" y="9192"/>
                    <a:pt x="8097" y="9240"/>
                  </a:cubicBezTo>
                  <a:cubicBezTo>
                    <a:pt x="8121" y="9240"/>
                    <a:pt x="8133" y="9264"/>
                    <a:pt x="8109" y="9287"/>
                  </a:cubicBezTo>
                  <a:cubicBezTo>
                    <a:pt x="8091" y="9295"/>
                    <a:pt x="8077" y="9296"/>
                    <a:pt x="8064" y="9296"/>
                  </a:cubicBezTo>
                  <a:cubicBezTo>
                    <a:pt x="8050" y="9296"/>
                    <a:pt x="8038" y="9294"/>
                    <a:pt x="8026" y="9294"/>
                  </a:cubicBezTo>
                  <a:cubicBezTo>
                    <a:pt x="8011" y="9294"/>
                    <a:pt x="7996" y="9297"/>
                    <a:pt x="7978" y="9311"/>
                  </a:cubicBezTo>
                  <a:lnTo>
                    <a:pt x="8014" y="9252"/>
                  </a:lnTo>
                  <a:cubicBezTo>
                    <a:pt x="7966" y="9252"/>
                    <a:pt x="7954" y="9299"/>
                    <a:pt x="7918" y="9323"/>
                  </a:cubicBezTo>
                  <a:cubicBezTo>
                    <a:pt x="7910" y="9315"/>
                    <a:pt x="7896" y="9314"/>
                    <a:pt x="7880" y="9314"/>
                  </a:cubicBezTo>
                  <a:cubicBezTo>
                    <a:pt x="7872" y="9314"/>
                    <a:pt x="7864" y="9314"/>
                    <a:pt x="7856" y="9314"/>
                  </a:cubicBezTo>
                  <a:cubicBezTo>
                    <a:pt x="7832" y="9314"/>
                    <a:pt x="7811" y="9311"/>
                    <a:pt x="7811" y="9287"/>
                  </a:cubicBezTo>
                  <a:cubicBezTo>
                    <a:pt x="7752" y="9371"/>
                    <a:pt x="7716" y="9347"/>
                    <a:pt x="7644" y="9407"/>
                  </a:cubicBezTo>
                  <a:cubicBezTo>
                    <a:pt x="7740" y="9407"/>
                    <a:pt x="7633" y="9454"/>
                    <a:pt x="7656" y="9478"/>
                  </a:cubicBezTo>
                  <a:lnTo>
                    <a:pt x="7752" y="9430"/>
                  </a:lnTo>
                  <a:lnTo>
                    <a:pt x="7752" y="9430"/>
                  </a:lnTo>
                  <a:cubicBezTo>
                    <a:pt x="7723" y="9435"/>
                    <a:pt x="7707" y="9437"/>
                    <a:pt x="7699" y="9437"/>
                  </a:cubicBezTo>
                  <a:cubicBezTo>
                    <a:pt x="7663" y="9437"/>
                    <a:pt x="7793" y="9398"/>
                    <a:pt x="7764" y="9359"/>
                  </a:cubicBezTo>
                  <a:cubicBezTo>
                    <a:pt x="7823" y="9359"/>
                    <a:pt x="7742" y="9442"/>
                    <a:pt x="7775" y="9442"/>
                  </a:cubicBezTo>
                  <a:cubicBezTo>
                    <a:pt x="7782" y="9442"/>
                    <a:pt x="7793" y="9438"/>
                    <a:pt x="7811" y="9430"/>
                  </a:cubicBezTo>
                  <a:lnTo>
                    <a:pt x="7811" y="9430"/>
                  </a:lnTo>
                  <a:cubicBezTo>
                    <a:pt x="7692" y="9502"/>
                    <a:pt x="7656" y="9490"/>
                    <a:pt x="7525" y="9573"/>
                  </a:cubicBezTo>
                  <a:cubicBezTo>
                    <a:pt x="7542" y="9566"/>
                    <a:pt x="7552" y="9563"/>
                    <a:pt x="7557" y="9563"/>
                  </a:cubicBezTo>
                  <a:cubicBezTo>
                    <a:pt x="7576" y="9563"/>
                    <a:pt x="7523" y="9609"/>
                    <a:pt x="7561" y="9609"/>
                  </a:cubicBezTo>
                  <a:cubicBezTo>
                    <a:pt x="7529" y="9620"/>
                    <a:pt x="7514" y="9624"/>
                    <a:pt x="7507" y="9624"/>
                  </a:cubicBezTo>
                  <a:cubicBezTo>
                    <a:pt x="7493" y="9624"/>
                    <a:pt x="7523" y="9602"/>
                    <a:pt x="7490" y="9585"/>
                  </a:cubicBezTo>
                  <a:cubicBezTo>
                    <a:pt x="7470" y="9589"/>
                    <a:pt x="7453" y="9589"/>
                    <a:pt x="7437" y="9589"/>
                  </a:cubicBezTo>
                  <a:lnTo>
                    <a:pt x="7437" y="9589"/>
                  </a:lnTo>
                  <a:cubicBezTo>
                    <a:pt x="7405" y="9589"/>
                    <a:pt x="7379" y="9589"/>
                    <a:pt x="7347" y="9621"/>
                  </a:cubicBezTo>
                  <a:cubicBezTo>
                    <a:pt x="7252" y="9621"/>
                    <a:pt x="7359" y="9573"/>
                    <a:pt x="7311" y="9561"/>
                  </a:cubicBezTo>
                  <a:cubicBezTo>
                    <a:pt x="7323" y="9549"/>
                    <a:pt x="7394" y="9537"/>
                    <a:pt x="7454" y="9526"/>
                  </a:cubicBezTo>
                  <a:cubicBezTo>
                    <a:pt x="7514" y="9514"/>
                    <a:pt x="7561" y="9490"/>
                    <a:pt x="7525" y="9442"/>
                  </a:cubicBezTo>
                  <a:cubicBezTo>
                    <a:pt x="7573" y="9430"/>
                    <a:pt x="7621" y="9371"/>
                    <a:pt x="7692" y="9347"/>
                  </a:cubicBezTo>
                  <a:cubicBezTo>
                    <a:pt x="7668" y="9347"/>
                    <a:pt x="7642" y="9346"/>
                    <a:pt x="7615" y="9346"/>
                  </a:cubicBezTo>
                  <a:cubicBezTo>
                    <a:pt x="7561" y="9346"/>
                    <a:pt x="7506" y="9351"/>
                    <a:pt x="7466" y="9383"/>
                  </a:cubicBezTo>
                  <a:lnTo>
                    <a:pt x="7478" y="9454"/>
                  </a:lnTo>
                  <a:cubicBezTo>
                    <a:pt x="7418" y="9466"/>
                    <a:pt x="7418" y="9514"/>
                    <a:pt x="7371" y="9514"/>
                  </a:cubicBezTo>
                  <a:cubicBezTo>
                    <a:pt x="7388" y="9496"/>
                    <a:pt x="7367" y="9485"/>
                    <a:pt x="7336" y="9485"/>
                  </a:cubicBezTo>
                  <a:cubicBezTo>
                    <a:pt x="7325" y="9485"/>
                    <a:pt x="7312" y="9487"/>
                    <a:pt x="7299" y="9490"/>
                  </a:cubicBezTo>
                  <a:cubicBezTo>
                    <a:pt x="7311" y="9490"/>
                    <a:pt x="7335" y="9490"/>
                    <a:pt x="7335" y="9502"/>
                  </a:cubicBezTo>
                  <a:cubicBezTo>
                    <a:pt x="7252" y="9526"/>
                    <a:pt x="7240" y="9561"/>
                    <a:pt x="7133" y="9597"/>
                  </a:cubicBezTo>
                  <a:cubicBezTo>
                    <a:pt x="7228" y="9597"/>
                    <a:pt x="7252" y="9621"/>
                    <a:pt x="7335" y="9633"/>
                  </a:cubicBezTo>
                  <a:cubicBezTo>
                    <a:pt x="7330" y="9653"/>
                    <a:pt x="7318" y="9658"/>
                    <a:pt x="7302" y="9658"/>
                  </a:cubicBezTo>
                  <a:cubicBezTo>
                    <a:pt x="7288" y="9658"/>
                    <a:pt x="7270" y="9654"/>
                    <a:pt x="7251" y="9654"/>
                  </a:cubicBezTo>
                  <a:cubicBezTo>
                    <a:pt x="7244" y="9654"/>
                    <a:pt x="7238" y="9654"/>
                    <a:pt x="7231" y="9656"/>
                  </a:cubicBezTo>
                  <a:lnTo>
                    <a:pt x="7231" y="9656"/>
                  </a:lnTo>
                  <a:cubicBezTo>
                    <a:pt x="7233" y="9655"/>
                    <a:pt x="7235" y="9652"/>
                    <a:pt x="7228" y="9645"/>
                  </a:cubicBezTo>
                  <a:lnTo>
                    <a:pt x="7180" y="9668"/>
                  </a:lnTo>
                  <a:cubicBezTo>
                    <a:pt x="7061" y="9668"/>
                    <a:pt x="7180" y="9609"/>
                    <a:pt x="7085" y="9597"/>
                  </a:cubicBezTo>
                  <a:cubicBezTo>
                    <a:pt x="7070" y="9588"/>
                    <a:pt x="7058" y="9585"/>
                    <a:pt x="7047" y="9585"/>
                  </a:cubicBezTo>
                  <a:cubicBezTo>
                    <a:pt x="7020" y="9585"/>
                    <a:pt x="7001" y="9603"/>
                    <a:pt x="6977" y="9603"/>
                  </a:cubicBezTo>
                  <a:cubicBezTo>
                    <a:pt x="6970" y="9603"/>
                    <a:pt x="6962" y="9601"/>
                    <a:pt x="6954" y="9597"/>
                  </a:cubicBezTo>
                  <a:lnTo>
                    <a:pt x="6954" y="9597"/>
                  </a:lnTo>
                  <a:cubicBezTo>
                    <a:pt x="6954" y="9609"/>
                    <a:pt x="6966" y="9609"/>
                    <a:pt x="6966" y="9609"/>
                  </a:cubicBezTo>
                  <a:lnTo>
                    <a:pt x="6942" y="9609"/>
                  </a:lnTo>
                  <a:cubicBezTo>
                    <a:pt x="6882" y="9621"/>
                    <a:pt x="6811" y="9609"/>
                    <a:pt x="6799" y="9645"/>
                  </a:cubicBezTo>
                  <a:cubicBezTo>
                    <a:pt x="6797" y="9642"/>
                    <a:pt x="6793" y="9641"/>
                    <a:pt x="6789" y="9641"/>
                  </a:cubicBezTo>
                  <a:cubicBezTo>
                    <a:pt x="6770" y="9641"/>
                    <a:pt x="6737" y="9659"/>
                    <a:pt x="6728" y="9668"/>
                  </a:cubicBezTo>
                  <a:cubicBezTo>
                    <a:pt x="6710" y="9674"/>
                    <a:pt x="6680" y="9683"/>
                    <a:pt x="6649" y="9683"/>
                  </a:cubicBezTo>
                  <a:cubicBezTo>
                    <a:pt x="6618" y="9683"/>
                    <a:pt x="6585" y="9674"/>
                    <a:pt x="6561" y="9645"/>
                  </a:cubicBezTo>
                  <a:cubicBezTo>
                    <a:pt x="6490" y="9633"/>
                    <a:pt x="6430" y="9609"/>
                    <a:pt x="6454" y="9585"/>
                  </a:cubicBezTo>
                  <a:lnTo>
                    <a:pt x="6335" y="9561"/>
                  </a:lnTo>
                  <a:lnTo>
                    <a:pt x="6359" y="9514"/>
                  </a:lnTo>
                  <a:cubicBezTo>
                    <a:pt x="6340" y="9512"/>
                    <a:pt x="6324" y="9511"/>
                    <a:pt x="6311" y="9511"/>
                  </a:cubicBezTo>
                  <a:cubicBezTo>
                    <a:pt x="6249" y="9511"/>
                    <a:pt x="6237" y="9532"/>
                    <a:pt x="6168" y="9561"/>
                  </a:cubicBezTo>
                  <a:cubicBezTo>
                    <a:pt x="6097" y="9514"/>
                    <a:pt x="5966" y="9490"/>
                    <a:pt x="5906" y="9490"/>
                  </a:cubicBezTo>
                  <a:cubicBezTo>
                    <a:pt x="5906" y="9478"/>
                    <a:pt x="5894" y="9478"/>
                    <a:pt x="5870" y="9466"/>
                  </a:cubicBezTo>
                  <a:lnTo>
                    <a:pt x="5870" y="9466"/>
                  </a:lnTo>
                  <a:lnTo>
                    <a:pt x="5906" y="9502"/>
                  </a:lnTo>
                  <a:cubicBezTo>
                    <a:pt x="5874" y="9488"/>
                    <a:pt x="5854" y="9485"/>
                    <a:pt x="5839" y="9485"/>
                  </a:cubicBezTo>
                  <a:cubicBezTo>
                    <a:pt x="5827" y="9485"/>
                    <a:pt x="5818" y="9487"/>
                    <a:pt x="5808" y="9487"/>
                  </a:cubicBezTo>
                  <a:cubicBezTo>
                    <a:pt x="5801" y="9487"/>
                    <a:pt x="5792" y="9486"/>
                    <a:pt x="5782" y="9481"/>
                  </a:cubicBezTo>
                  <a:lnTo>
                    <a:pt x="5782" y="9481"/>
                  </a:lnTo>
                  <a:cubicBezTo>
                    <a:pt x="5781" y="9481"/>
                    <a:pt x="5781" y="9481"/>
                    <a:pt x="5781" y="9481"/>
                  </a:cubicBezTo>
                  <a:cubicBezTo>
                    <a:pt x="5778" y="9481"/>
                    <a:pt x="5769" y="9478"/>
                    <a:pt x="5751" y="9466"/>
                  </a:cubicBezTo>
                  <a:cubicBezTo>
                    <a:pt x="5751" y="9466"/>
                    <a:pt x="5739" y="9454"/>
                    <a:pt x="5728" y="9454"/>
                  </a:cubicBezTo>
                  <a:cubicBezTo>
                    <a:pt x="5728" y="9451"/>
                    <a:pt x="5729" y="9449"/>
                    <a:pt x="5730" y="9449"/>
                  </a:cubicBezTo>
                  <a:cubicBezTo>
                    <a:pt x="5735" y="9449"/>
                    <a:pt x="5743" y="9458"/>
                    <a:pt x="5751" y="9466"/>
                  </a:cubicBezTo>
                  <a:lnTo>
                    <a:pt x="5751" y="9442"/>
                  </a:lnTo>
                  <a:cubicBezTo>
                    <a:pt x="5704" y="9371"/>
                    <a:pt x="5644" y="9418"/>
                    <a:pt x="5585" y="9371"/>
                  </a:cubicBezTo>
                  <a:lnTo>
                    <a:pt x="5585" y="9371"/>
                  </a:lnTo>
                  <a:cubicBezTo>
                    <a:pt x="5585" y="9371"/>
                    <a:pt x="5597" y="9371"/>
                    <a:pt x="5609" y="9383"/>
                  </a:cubicBezTo>
                  <a:cubicBezTo>
                    <a:pt x="5577" y="9351"/>
                    <a:pt x="5564" y="9283"/>
                    <a:pt x="5537" y="9283"/>
                  </a:cubicBezTo>
                  <a:cubicBezTo>
                    <a:pt x="5534" y="9283"/>
                    <a:pt x="5530" y="9285"/>
                    <a:pt x="5525" y="9287"/>
                  </a:cubicBezTo>
                  <a:cubicBezTo>
                    <a:pt x="5513" y="9276"/>
                    <a:pt x="5501" y="9276"/>
                    <a:pt x="5489" y="9276"/>
                  </a:cubicBezTo>
                  <a:cubicBezTo>
                    <a:pt x="5474" y="9276"/>
                    <a:pt x="5458" y="9281"/>
                    <a:pt x="5449" y="9281"/>
                  </a:cubicBezTo>
                  <a:cubicBezTo>
                    <a:pt x="5444" y="9281"/>
                    <a:pt x="5442" y="9280"/>
                    <a:pt x="5442" y="9276"/>
                  </a:cubicBezTo>
                  <a:cubicBezTo>
                    <a:pt x="5406" y="9252"/>
                    <a:pt x="5382" y="9228"/>
                    <a:pt x="5358" y="9204"/>
                  </a:cubicBezTo>
                  <a:cubicBezTo>
                    <a:pt x="5347" y="9192"/>
                    <a:pt x="5323" y="9180"/>
                    <a:pt x="5299" y="9168"/>
                  </a:cubicBezTo>
                  <a:lnTo>
                    <a:pt x="5287" y="9145"/>
                  </a:lnTo>
                  <a:cubicBezTo>
                    <a:pt x="5263" y="9133"/>
                    <a:pt x="5263" y="9121"/>
                    <a:pt x="5275" y="9121"/>
                  </a:cubicBezTo>
                  <a:cubicBezTo>
                    <a:pt x="5239" y="9049"/>
                    <a:pt x="5204" y="9026"/>
                    <a:pt x="5156" y="9002"/>
                  </a:cubicBezTo>
                  <a:cubicBezTo>
                    <a:pt x="5108" y="8966"/>
                    <a:pt x="5061" y="8942"/>
                    <a:pt x="5037" y="8871"/>
                  </a:cubicBezTo>
                  <a:cubicBezTo>
                    <a:pt x="4989" y="8871"/>
                    <a:pt x="5025" y="8918"/>
                    <a:pt x="5013" y="8942"/>
                  </a:cubicBezTo>
                  <a:cubicBezTo>
                    <a:pt x="4977" y="8942"/>
                    <a:pt x="4906" y="8895"/>
                    <a:pt x="4870" y="8871"/>
                  </a:cubicBezTo>
                  <a:cubicBezTo>
                    <a:pt x="4847" y="8787"/>
                    <a:pt x="4763" y="8609"/>
                    <a:pt x="4835" y="8597"/>
                  </a:cubicBezTo>
                  <a:cubicBezTo>
                    <a:pt x="4816" y="8573"/>
                    <a:pt x="4807" y="8564"/>
                    <a:pt x="4802" y="8564"/>
                  </a:cubicBezTo>
                  <a:cubicBezTo>
                    <a:pt x="4788" y="8564"/>
                    <a:pt x="4806" y="8623"/>
                    <a:pt x="4784" y="8623"/>
                  </a:cubicBezTo>
                  <a:cubicBezTo>
                    <a:pt x="4782" y="8623"/>
                    <a:pt x="4779" y="8623"/>
                    <a:pt x="4775" y="8621"/>
                  </a:cubicBezTo>
                  <a:lnTo>
                    <a:pt x="4763" y="8597"/>
                  </a:lnTo>
                  <a:lnTo>
                    <a:pt x="4763" y="8597"/>
                  </a:lnTo>
                  <a:cubicBezTo>
                    <a:pt x="4787" y="8645"/>
                    <a:pt x="4787" y="8680"/>
                    <a:pt x="4775" y="8716"/>
                  </a:cubicBezTo>
                  <a:cubicBezTo>
                    <a:pt x="4774" y="8719"/>
                    <a:pt x="4771" y="8720"/>
                    <a:pt x="4768" y="8720"/>
                  </a:cubicBezTo>
                  <a:cubicBezTo>
                    <a:pt x="4747" y="8720"/>
                    <a:pt x="4690" y="8652"/>
                    <a:pt x="4680" y="8621"/>
                  </a:cubicBezTo>
                  <a:lnTo>
                    <a:pt x="4727" y="8621"/>
                  </a:lnTo>
                  <a:cubicBezTo>
                    <a:pt x="4656" y="8537"/>
                    <a:pt x="4608" y="8585"/>
                    <a:pt x="4525" y="8549"/>
                  </a:cubicBezTo>
                  <a:cubicBezTo>
                    <a:pt x="4489" y="8466"/>
                    <a:pt x="4561" y="8490"/>
                    <a:pt x="4585" y="8454"/>
                  </a:cubicBezTo>
                  <a:lnTo>
                    <a:pt x="4537" y="8371"/>
                  </a:lnTo>
                  <a:lnTo>
                    <a:pt x="4561" y="8359"/>
                  </a:lnTo>
                  <a:cubicBezTo>
                    <a:pt x="4525" y="8311"/>
                    <a:pt x="4489" y="8311"/>
                    <a:pt x="4466" y="8228"/>
                  </a:cubicBezTo>
                  <a:lnTo>
                    <a:pt x="4466" y="8228"/>
                  </a:lnTo>
                  <a:cubicBezTo>
                    <a:pt x="4471" y="8231"/>
                    <a:pt x="4476" y="8233"/>
                    <a:pt x="4479" y="8233"/>
                  </a:cubicBezTo>
                  <a:cubicBezTo>
                    <a:pt x="4505" y="8233"/>
                    <a:pt x="4468" y="8143"/>
                    <a:pt x="4497" y="8143"/>
                  </a:cubicBezTo>
                  <a:cubicBezTo>
                    <a:pt x="4503" y="8143"/>
                    <a:pt x="4512" y="8147"/>
                    <a:pt x="4525" y="8156"/>
                  </a:cubicBezTo>
                  <a:cubicBezTo>
                    <a:pt x="4513" y="8109"/>
                    <a:pt x="4442" y="8121"/>
                    <a:pt x="4477" y="8085"/>
                  </a:cubicBezTo>
                  <a:cubicBezTo>
                    <a:pt x="4470" y="8081"/>
                    <a:pt x="4465" y="8079"/>
                    <a:pt x="4461" y="8079"/>
                  </a:cubicBezTo>
                  <a:cubicBezTo>
                    <a:pt x="4444" y="8079"/>
                    <a:pt x="4477" y="8126"/>
                    <a:pt x="4477" y="8156"/>
                  </a:cubicBezTo>
                  <a:cubicBezTo>
                    <a:pt x="4471" y="8161"/>
                    <a:pt x="4466" y="8163"/>
                    <a:pt x="4460" y="8163"/>
                  </a:cubicBezTo>
                  <a:cubicBezTo>
                    <a:pt x="4424" y="8163"/>
                    <a:pt x="4403" y="8066"/>
                    <a:pt x="4382" y="8014"/>
                  </a:cubicBezTo>
                  <a:cubicBezTo>
                    <a:pt x="4386" y="8012"/>
                    <a:pt x="4390" y="8011"/>
                    <a:pt x="4394" y="8011"/>
                  </a:cubicBezTo>
                  <a:cubicBezTo>
                    <a:pt x="4402" y="8011"/>
                    <a:pt x="4408" y="8014"/>
                    <a:pt x="4413" y="8014"/>
                  </a:cubicBezTo>
                  <a:cubicBezTo>
                    <a:pt x="4421" y="8014"/>
                    <a:pt x="4424" y="8008"/>
                    <a:pt x="4418" y="7978"/>
                  </a:cubicBezTo>
                  <a:cubicBezTo>
                    <a:pt x="4394" y="7966"/>
                    <a:pt x="4370" y="7930"/>
                    <a:pt x="4382" y="7894"/>
                  </a:cubicBezTo>
                  <a:cubicBezTo>
                    <a:pt x="4346" y="7894"/>
                    <a:pt x="4358" y="7823"/>
                    <a:pt x="4346" y="7787"/>
                  </a:cubicBezTo>
                  <a:cubicBezTo>
                    <a:pt x="4346" y="7818"/>
                    <a:pt x="4338" y="7875"/>
                    <a:pt x="4312" y="7875"/>
                  </a:cubicBezTo>
                  <a:cubicBezTo>
                    <a:pt x="4308" y="7875"/>
                    <a:pt x="4304" y="7874"/>
                    <a:pt x="4299" y="7871"/>
                  </a:cubicBezTo>
                  <a:cubicBezTo>
                    <a:pt x="4275" y="7847"/>
                    <a:pt x="4263" y="7823"/>
                    <a:pt x="4251" y="7740"/>
                  </a:cubicBezTo>
                  <a:lnTo>
                    <a:pt x="4251" y="7799"/>
                  </a:lnTo>
                  <a:cubicBezTo>
                    <a:pt x="4180" y="7740"/>
                    <a:pt x="4263" y="7680"/>
                    <a:pt x="4227" y="7597"/>
                  </a:cubicBezTo>
                  <a:lnTo>
                    <a:pt x="4227" y="7597"/>
                  </a:lnTo>
                  <a:cubicBezTo>
                    <a:pt x="4251" y="7633"/>
                    <a:pt x="4263" y="7656"/>
                    <a:pt x="4287" y="7680"/>
                  </a:cubicBezTo>
                  <a:cubicBezTo>
                    <a:pt x="4263" y="7644"/>
                    <a:pt x="4227" y="7561"/>
                    <a:pt x="4192" y="7502"/>
                  </a:cubicBezTo>
                  <a:lnTo>
                    <a:pt x="4239" y="7418"/>
                  </a:lnTo>
                  <a:cubicBezTo>
                    <a:pt x="4215" y="7406"/>
                    <a:pt x="4227" y="7335"/>
                    <a:pt x="4192" y="7335"/>
                  </a:cubicBezTo>
                  <a:cubicBezTo>
                    <a:pt x="4197" y="7314"/>
                    <a:pt x="4203" y="7306"/>
                    <a:pt x="4209" y="7306"/>
                  </a:cubicBezTo>
                  <a:cubicBezTo>
                    <a:pt x="4231" y="7306"/>
                    <a:pt x="4256" y="7409"/>
                    <a:pt x="4275" y="7418"/>
                  </a:cubicBezTo>
                  <a:cubicBezTo>
                    <a:pt x="4287" y="7299"/>
                    <a:pt x="4204" y="7323"/>
                    <a:pt x="4251" y="7204"/>
                  </a:cubicBezTo>
                  <a:lnTo>
                    <a:pt x="4251" y="7204"/>
                  </a:lnTo>
                  <a:lnTo>
                    <a:pt x="4287" y="7240"/>
                  </a:lnTo>
                  <a:cubicBezTo>
                    <a:pt x="4287" y="7204"/>
                    <a:pt x="4263" y="7132"/>
                    <a:pt x="4287" y="7132"/>
                  </a:cubicBezTo>
                  <a:lnTo>
                    <a:pt x="4287" y="7132"/>
                  </a:lnTo>
                  <a:cubicBezTo>
                    <a:pt x="4275" y="7132"/>
                    <a:pt x="4275" y="7144"/>
                    <a:pt x="4275" y="7168"/>
                  </a:cubicBezTo>
                  <a:cubicBezTo>
                    <a:pt x="4206" y="7145"/>
                    <a:pt x="4226" y="7001"/>
                    <a:pt x="4163" y="7001"/>
                  </a:cubicBezTo>
                  <a:cubicBezTo>
                    <a:pt x="4161" y="7001"/>
                    <a:pt x="4159" y="7001"/>
                    <a:pt x="4156" y="7001"/>
                  </a:cubicBezTo>
                  <a:lnTo>
                    <a:pt x="4144" y="7061"/>
                  </a:lnTo>
                  <a:cubicBezTo>
                    <a:pt x="4132" y="6978"/>
                    <a:pt x="4085" y="6918"/>
                    <a:pt x="4120" y="6859"/>
                  </a:cubicBezTo>
                  <a:cubicBezTo>
                    <a:pt x="4125" y="6848"/>
                    <a:pt x="4130" y="6844"/>
                    <a:pt x="4136" y="6844"/>
                  </a:cubicBezTo>
                  <a:cubicBezTo>
                    <a:pt x="4154" y="6844"/>
                    <a:pt x="4170" y="6899"/>
                    <a:pt x="4180" y="6918"/>
                  </a:cubicBezTo>
                  <a:cubicBezTo>
                    <a:pt x="4192" y="6847"/>
                    <a:pt x="4108" y="6847"/>
                    <a:pt x="4120" y="6763"/>
                  </a:cubicBezTo>
                  <a:lnTo>
                    <a:pt x="4120" y="6763"/>
                  </a:lnTo>
                  <a:cubicBezTo>
                    <a:pt x="4115" y="6785"/>
                    <a:pt x="4107" y="6795"/>
                    <a:pt x="4097" y="6795"/>
                  </a:cubicBezTo>
                  <a:cubicBezTo>
                    <a:pt x="4086" y="6795"/>
                    <a:pt x="4073" y="6782"/>
                    <a:pt x="4061" y="6763"/>
                  </a:cubicBezTo>
                  <a:cubicBezTo>
                    <a:pt x="4049" y="6820"/>
                    <a:pt x="4027" y="6919"/>
                    <a:pt x="4056" y="6919"/>
                  </a:cubicBezTo>
                  <a:cubicBezTo>
                    <a:pt x="4057" y="6919"/>
                    <a:pt x="4059" y="6919"/>
                    <a:pt x="4061" y="6918"/>
                  </a:cubicBezTo>
                  <a:cubicBezTo>
                    <a:pt x="4061" y="6906"/>
                    <a:pt x="4073" y="6906"/>
                    <a:pt x="4073" y="6894"/>
                  </a:cubicBezTo>
                  <a:cubicBezTo>
                    <a:pt x="4085" y="6906"/>
                    <a:pt x="4096" y="6930"/>
                    <a:pt x="4108" y="6942"/>
                  </a:cubicBezTo>
                  <a:cubicBezTo>
                    <a:pt x="4102" y="6984"/>
                    <a:pt x="4093" y="6993"/>
                    <a:pt x="4085" y="6993"/>
                  </a:cubicBezTo>
                  <a:cubicBezTo>
                    <a:pt x="4078" y="6993"/>
                    <a:pt x="4071" y="6988"/>
                    <a:pt x="4066" y="6988"/>
                  </a:cubicBezTo>
                  <a:cubicBezTo>
                    <a:pt x="4064" y="6988"/>
                    <a:pt x="4062" y="6988"/>
                    <a:pt x="4061" y="6990"/>
                  </a:cubicBezTo>
                  <a:cubicBezTo>
                    <a:pt x="4037" y="7121"/>
                    <a:pt x="4132" y="7001"/>
                    <a:pt x="4120" y="7121"/>
                  </a:cubicBezTo>
                  <a:lnTo>
                    <a:pt x="4108" y="7132"/>
                  </a:lnTo>
                  <a:cubicBezTo>
                    <a:pt x="4132" y="7192"/>
                    <a:pt x="4144" y="7275"/>
                    <a:pt x="4180" y="7287"/>
                  </a:cubicBezTo>
                  <a:cubicBezTo>
                    <a:pt x="4132" y="7335"/>
                    <a:pt x="4215" y="7406"/>
                    <a:pt x="4192" y="7466"/>
                  </a:cubicBezTo>
                  <a:cubicBezTo>
                    <a:pt x="4186" y="7467"/>
                    <a:pt x="4181" y="7468"/>
                    <a:pt x="4176" y="7468"/>
                  </a:cubicBezTo>
                  <a:cubicBezTo>
                    <a:pt x="4094" y="7468"/>
                    <a:pt x="4177" y="7272"/>
                    <a:pt x="4120" y="7216"/>
                  </a:cubicBezTo>
                  <a:lnTo>
                    <a:pt x="4120" y="7216"/>
                  </a:lnTo>
                  <a:cubicBezTo>
                    <a:pt x="4115" y="7230"/>
                    <a:pt x="4109" y="7235"/>
                    <a:pt x="4104" y="7235"/>
                  </a:cubicBezTo>
                  <a:cubicBezTo>
                    <a:pt x="4085" y="7235"/>
                    <a:pt x="4067" y="7175"/>
                    <a:pt x="4049" y="7156"/>
                  </a:cubicBezTo>
                  <a:lnTo>
                    <a:pt x="4049" y="7156"/>
                  </a:lnTo>
                  <a:cubicBezTo>
                    <a:pt x="4061" y="7216"/>
                    <a:pt x="4085" y="7287"/>
                    <a:pt x="4096" y="7347"/>
                  </a:cubicBezTo>
                  <a:cubicBezTo>
                    <a:pt x="4085" y="7359"/>
                    <a:pt x="4037" y="7418"/>
                    <a:pt x="4085" y="7454"/>
                  </a:cubicBezTo>
                  <a:lnTo>
                    <a:pt x="4085" y="7442"/>
                  </a:lnTo>
                  <a:cubicBezTo>
                    <a:pt x="4108" y="7513"/>
                    <a:pt x="4144" y="7490"/>
                    <a:pt x="4144" y="7549"/>
                  </a:cubicBezTo>
                  <a:cubicBezTo>
                    <a:pt x="4141" y="7553"/>
                    <a:pt x="4136" y="7554"/>
                    <a:pt x="4131" y="7554"/>
                  </a:cubicBezTo>
                  <a:cubicBezTo>
                    <a:pt x="4120" y="7554"/>
                    <a:pt x="4108" y="7546"/>
                    <a:pt x="4108" y="7537"/>
                  </a:cubicBezTo>
                  <a:lnTo>
                    <a:pt x="4108" y="7537"/>
                  </a:lnTo>
                  <a:cubicBezTo>
                    <a:pt x="4108" y="7597"/>
                    <a:pt x="4132" y="7585"/>
                    <a:pt x="4156" y="7621"/>
                  </a:cubicBezTo>
                  <a:cubicBezTo>
                    <a:pt x="4156" y="7638"/>
                    <a:pt x="4152" y="7643"/>
                    <a:pt x="4146" y="7643"/>
                  </a:cubicBezTo>
                  <a:cubicBezTo>
                    <a:pt x="4138" y="7643"/>
                    <a:pt x="4126" y="7634"/>
                    <a:pt x="4118" y="7634"/>
                  </a:cubicBezTo>
                  <a:cubicBezTo>
                    <a:pt x="4112" y="7634"/>
                    <a:pt x="4108" y="7639"/>
                    <a:pt x="4108" y="7656"/>
                  </a:cubicBezTo>
                  <a:cubicBezTo>
                    <a:pt x="4156" y="7716"/>
                    <a:pt x="4120" y="7763"/>
                    <a:pt x="4132" y="7823"/>
                  </a:cubicBezTo>
                  <a:cubicBezTo>
                    <a:pt x="4136" y="7820"/>
                    <a:pt x="4141" y="7819"/>
                    <a:pt x="4145" y="7819"/>
                  </a:cubicBezTo>
                  <a:cubicBezTo>
                    <a:pt x="4189" y="7819"/>
                    <a:pt x="4242" y="7934"/>
                    <a:pt x="4270" y="7934"/>
                  </a:cubicBezTo>
                  <a:cubicBezTo>
                    <a:pt x="4278" y="7934"/>
                    <a:pt x="4284" y="7923"/>
                    <a:pt x="4287" y="7894"/>
                  </a:cubicBezTo>
                  <a:cubicBezTo>
                    <a:pt x="4323" y="7930"/>
                    <a:pt x="4346" y="7966"/>
                    <a:pt x="4370" y="8014"/>
                  </a:cubicBezTo>
                  <a:cubicBezTo>
                    <a:pt x="4368" y="8022"/>
                    <a:pt x="4364" y="8025"/>
                    <a:pt x="4357" y="8025"/>
                  </a:cubicBezTo>
                  <a:cubicBezTo>
                    <a:pt x="4335" y="8025"/>
                    <a:pt x="4290" y="7985"/>
                    <a:pt x="4256" y="7985"/>
                  </a:cubicBezTo>
                  <a:cubicBezTo>
                    <a:pt x="4245" y="7985"/>
                    <a:pt x="4235" y="7989"/>
                    <a:pt x="4227" y="8002"/>
                  </a:cubicBezTo>
                  <a:cubicBezTo>
                    <a:pt x="4215" y="7966"/>
                    <a:pt x="4204" y="7930"/>
                    <a:pt x="4192" y="7883"/>
                  </a:cubicBezTo>
                  <a:lnTo>
                    <a:pt x="4192" y="7883"/>
                  </a:lnTo>
                  <a:cubicBezTo>
                    <a:pt x="4132" y="7930"/>
                    <a:pt x="4311" y="8097"/>
                    <a:pt x="4275" y="8204"/>
                  </a:cubicBezTo>
                  <a:cubicBezTo>
                    <a:pt x="4287" y="8264"/>
                    <a:pt x="4299" y="8240"/>
                    <a:pt x="4311" y="8359"/>
                  </a:cubicBezTo>
                  <a:lnTo>
                    <a:pt x="4358" y="8311"/>
                  </a:lnTo>
                  <a:lnTo>
                    <a:pt x="4358" y="8311"/>
                  </a:lnTo>
                  <a:cubicBezTo>
                    <a:pt x="4370" y="8383"/>
                    <a:pt x="4346" y="8406"/>
                    <a:pt x="4335" y="8418"/>
                  </a:cubicBezTo>
                  <a:cubicBezTo>
                    <a:pt x="4358" y="8454"/>
                    <a:pt x="4370" y="8478"/>
                    <a:pt x="4382" y="8514"/>
                  </a:cubicBezTo>
                  <a:cubicBezTo>
                    <a:pt x="4370" y="8502"/>
                    <a:pt x="4358" y="8502"/>
                    <a:pt x="4346" y="8478"/>
                  </a:cubicBezTo>
                  <a:lnTo>
                    <a:pt x="4346" y="8478"/>
                  </a:lnTo>
                  <a:cubicBezTo>
                    <a:pt x="4335" y="8537"/>
                    <a:pt x="4358" y="8549"/>
                    <a:pt x="4382" y="8549"/>
                  </a:cubicBezTo>
                  <a:cubicBezTo>
                    <a:pt x="4406" y="8561"/>
                    <a:pt x="4430" y="8597"/>
                    <a:pt x="4442" y="8633"/>
                  </a:cubicBezTo>
                  <a:lnTo>
                    <a:pt x="4406" y="8621"/>
                  </a:lnTo>
                  <a:lnTo>
                    <a:pt x="4406" y="8621"/>
                  </a:lnTo>
                  <a:cubicBezTo>
                    <a:pt x="4416" y="8630"/>
                    <a:pt x="4433" y="8648"/>
                    <a:pt x="4446" y="8648"/>
                  </a:cubicBezTo>
                  <a:cubicBezTo>
                    <a:pt x="4449" y="8648"/>
                    <a:pt x="4451" y="8647"/>
                    <a:pt x="4454" y="8645"/>
                  </a:cubicBezTo>
                  <a:cubicBezTo>
                    <a:pt x="4466" y="8668"/>
                    <a:pt x="4477" y="8680"/>
                    <a:pt x="4489" y="8680"/>
                  </a:cubicBezTo>
                  <a:cubicBezTo>
                    <a:pt x="4489" y="8668"/>
                    <a:pt x="4513" y="8633"/>
                    <a:pt x="4489" y="8573"/>
                  </a:cubicBezTo>
                  <a:lnTo>
                    <a:pt x="4489" y="8573"/>
                  </a:lnTo>
                  <a:cubicBezTo>
                    <a:pt x="4549" y="8704"/>
                    <a:pt x="4620" y="8787"/>
                    <a:pt x="4656" y="8918"/>
                  </a:cubicBezTo>
                  <a:cubicBezTo>
                    <a:pt x="4652" y="8920"/>
                    <a:pt x="4648" y="8921"/>
                    <a:pt x="4644" y="8921"/>
                  </a:cubicBezTo>
                  <a:cubicBezTo>
                    <a:pt x="4627" y="8921"/>
                    <a:pt x="4606" y="8910"/>
                    <a:pt x="4598" y="8910"/>
                  </a:cubicBezTo>
                  <a:cubicBezTo>
                    <a:pt x="4594" y="8910"/>
                    <a:pt x="4593" y="8912"/>
                    <a:pt x="4596" y="8918"/>
                  </a:cubicBezTo>
                  <a:cubicBezTo>
                    <a:pt x="4615" y="8956"/>
                    <a:pt x="4663" y="8985"/>
                    <a:pt x="4694" y="8985"/>
                  </a:cubicBezTo>
                  <a:cubicBezTo>
                    <a:pt x="4703" y="8985"/>
                    <a:pt x="4710" y="8983"/>
                    <a:pt x="4716" y="8978"/>
                  </a:cubicBezTo>
                  <a:cubicBezTo>
                    <a:pt x="4727" y="8990"/>
                    <a:pt x="4727" y="8990"/>
                    <a:pt x="4739" y="9002"/>
                  </a:cubicBezTo>
                  <a:cubicBezTo>
                    <a:pt x="4727" y="9014"/>
                    <a:pt x="4727" y="9037"/>
                    <a:pt x="4739" y="9061"/>
                  </a:cubicBezTo>
                  <a:cubicBezTo>
                    <a:pt x="4739" y="9073"/>
                    <a:pt x="4751" y="9085"/>
                    <a:pt x="4763" y="9109"/>
                  </a:cubicBezTo>
                  <a:cubicBezTo>
                    <a:pt x="4768" y="9106"/>
                    <a:pt x="4774" y="9105"/>
                    <a:pt x="4780" y="9105"/>
                  </a:cubicBezTo>
                  <a:cubicBezTo>
                    <a:pt x="4826" y="9105"/>
                    <a:pt x="4886" y="9180"/>
                    <a:pt x="4918" y="9180"/>
                  </a:cubicBezTo>
                  <a:cubicBezTo>
                    <a:pt x="4894" y="9156"/>
                    <a:pt x="4870" y="9133"/>
                    <a:pt x="4847" y="9121"/>
                  </a:cubicBezTo>
                  <a:cubicBezTo>
                    <a:pt x="4906" y="9121"/>
                    <a:pt x="4966" y="9121"/>
                    <a:pt x="4977" y="9168"/>
                  </a:cubicBezTo>
                  <a:cubicBezTo>
                    <a:pt x="4967" y="9164"/>
                    <a:pt x="4959" y="9163"/>
                    <a:pt x="4953" y="9163"/>
                  </a:cubicBezTo>
                  <a:cubicBezTo>
                    <a:pt x="4921" y="9163"/>
                    <a:pt x="4961" y="9219"/>
                    <a:pt x="4943" y="9219"/>
                  </a:cubicBezTo>
                  <a:cubicBezTo>
                    <a:pt x="4936" y="9219"/>
                    <a:pt x="4922" y="9212"/>
                    <a:pt x="4894" y="9192"/>
                  </a:cubicBezTo>
                  <a:lnTo>
                    <a:pt x="4894" y="9192"/>
                  </a:lnTo>
                  <a:cubicBezTo>
                    <a:pt x="4908" y="9239"/>
                    <a:pt x="4922" y="9249"/>
                    <a:pt x="4938" y="9249"/>
                  </a:cubicBezTo>
                  <a:cubicBezTo>
                    <a:pt x="4949" y="9249"/>
                    <a:pt x="4962" y="9243"/>
                    <a:pt x="4976" y="9243"/>
                  </a:cubicBezTo>
                  <a:cubicBezTo>
                    <a:pt x="4990" y="9243"/>
                    <a:pt x="5007" y="9250"/>
                    <a:pt x="5025" y="9276"/>
                  </a:cubicBezTo>
                  <a:lnTo>
                    <a:pt x="5061" y="9347"/>
                  </a:lnTo>
                  <a:cubicBezTo>
                    <a:pt x="5058" y="9350"/>
                    <a:pt x="5054" y="9351"/>
                    <a:pt x="5050" y="9351"/>
                  </a:cubicBezTo>
                  <a:cubicBezTo>
                    <a:pt x="5024" y="9351"/>
                    <a:pt x="4982" y="9307"/>
                    <a:pt x="4977" y="9307"/>
                  </a:cubicBezTo>
                  <a:lnTo>
                    <a:pt x="4977" y="9307"/>
                  </a:lnTo>
                  <a:cubicBezTo>
                    <a:pt x="4976" y="9307"/>
                    <a:pt x="4976" y="9308"/>
                    <a:pt x="4977" y="9311"/>
                  </a:cubicBezTo>
                  <a:lnTo>
                    <a:pt x="5013" y="9335"/>
                  </a:lnTo>
                  <a:cubicBezTo>
                    <a:pt x="4989" y="9335"/>
                    <a:pt x="4942" y="9299"/>
                    <a:pt x="4882" y="9252"/>
                  </a:cubicBezTo>
                  <a:cubicBezTo>
                    <a:pt x="4835" y="9216"/>
                    <a:pt x="4787" y="9168"/>
                    <a:pt x="4727" y="9145"/>
                  </a:cubicBezTo>
                  <a:lnTo>
                    <a:pt x="4727" y="9145"/>
                  </a:lnTo>
                  <a:cubicBezTo>
                    <a:pt x="4775" y="9204"/>
                    <a:pt x="4823" y="9264"/>
                    <a:pt x="4870" y="9311"/>
                  </a:cubicBezTo>
                  <a:cubicBezTo>
                    <a:pt x="5108" y="9478"/>
                    <a:pt x="5382" y="9704"/>
                    <a:pt x="5632" y="9716"/>
                  </a:cubicBezTo>
                  <a:cubicBezTo>
                    <a:pt x="5632" y="9716"/>
                    <a:pt x="5644" y="9704"/>
                    <a:pt x="5644" y="9692"/>
                  </a:cubicBezTo>
                  <a:lnTo>
                    <a:pt x="5656" y="9704"/>
                  </a:lnTo>
                  <a:lnTo>
                    <a:pt x="5704" y="9704"/>
                  </a:lnTo>
                  <a:cubicBezTo>
                    <a:pt x="5739" y="9752"/>
                    <a:pt x="5823" y="9799"/>
                    <a:pt x="5894" y="9847"/>
                  </a:cubicBezTo>
                  <a:cubicBezTo>
                    <a:pt x="5859" y="9811"/>
                    <a:pt x="5859" y="9811"/>
                    <a:pt x="5859" y="9776"/>
                  </a:cubicBezTo>
                  <a:cubicBezTo>
                    <a:pt x="5872" y="9763"/>
                    <a:pt x="5881" y="9753"/>
                    <a:pt x="5899" y="9753"/>
                  </a:cubicBezTo>
                  <a:cubicBezTo>
                    <a:pt x="5913" y="9753"/>
                    <a:pt x="5933" y="9759"/>
                    <a:pt x="5966" y="9776"/>
                  </a:cubicBezTo>
                  <a:cubicBezTo>
                    <a:pt x="5954" y="9799"/>
                    <a:pt x="5918" y="9788"/>
                    <a:pt x="5966" y="9823"/>
                  </a:cubicBezTo>
                  <a:cubicBezTo>
                    <a:pt x="5948" y="9806"/>
                    <a:pt x="5956" y="9795"/>
                    <a:pt x="5976" y="9795"/>
                  </a:cubicBezTo>
                  <a:cubicBezTo>
                    <a:pt x="5983" y="9795"/>
                    <a:pt x="5992" y="9796"/>
                    <a:pt x="6001" y="9799"/>
                  </a:cubicBezTo>
                  <a:cubicBezTo>
                    <a:pt x="6037" y="9823"/>
                    <a:pt x="6109" y="9847"/>
                    <a:pt x="6097" y="9871"/>
                  </a:cubicBezTo>
                  <a:cubicBezTo>
                    <a:pt x="6073" y="9871"/>
                    <a:pt x="6061" y="9859"/>
                    <a:pt x="6049" y="9859"/>
                  </a:cubicBezTo>
                  <a:cubicBezTo>
                    <a:pt x="6025" y="9859"/>
                    <a:pt x="6120" y="9895"/>
                    <a:pt x="6061" y="9907"/>
                  </a:cubicBezTo>
                  <a:lnTo>
                    <a:pt x="6144" y="9918"/>
                  </a:lnTo>
                  <a:cubicBezTo>
                    <a:pt x="6180" y="9954"/>
                    <a:pt x="6097" y="9942"/>
                    <a:pt x="6120" y="9966"/>
                  </a:cubicBezTo>
                  <a:cubicBezTo>
                    <a:pt x="6135" y="9967"/>
                    <a:pt x="6149" y="9968"/>
                    <a:pt x="6162" y="9968"/>
                  </a:cubicBezTo>
                  <a:cubicBezTo>
                    <a:pt x="6270" y="9968"/>
                    <a:pt x="6348" y="9930"/>
                    <a:pt x="6454" y="9930"/>
                  </a:cubicBezTo>
                  <a:cubicBezTo>
                    <a:pt x="6444" y="9940"/>
                    <a:pt x="6434" y="9982"/>
                    <a:pt x="6431" y="9990"/>
                  </a:cubicBezTo>
                  <a:lnTo>
                    <a:pt x="6431" y="9990"/>
                  </a:lnTo>
                  <a:cubicBezTo>
                    <a:pt x="6444" y="9993"/>
                    <a:pt x="6458" y="9995"/>
                    <a:pt x="6472" y="9995"/>
                  </a:cubicBezTo>
                  <a:cubicBezTo>
                    <a:pt x="6556" y="9995"/>
                    <a:pt x="6648" y="9942"/>
                    <a:pt x="6740" y="9942"/>
                  </a:cubicBezTo>
                  <a:cubicBezTo>
                    <a:pt x="6728" y="9954"/>
                    <a:pt x="6680" y="9954"/>
                    <a:pt x="6656" y="9954"/>
                  </a:cubicBezTo>
                  <a:cubicBezTo>
                    <a:pt x="6797" y="9976"/>
                    <a:pt x="6927" y="9983"/>
                    <a:pt x="7057" y="9983"/>
                  </a:cubicBezTo>
                  <a:cubicBezTo>
                    <a:pt x="7213" y="9983"/>
                    <a:pt x="7368" y="9973"/>
                    <a:pt x="7537" y="9966"/>
                  </a:cubicBezTo>
                  <a:lnTo>
                    <a:pt x="7597" y="9883"/>
                  </a:lnTo>
                  <a:lnTo>
                    <a:pt x="7692" y="9907"/>
                  </a:lnTo>
                  <a:cubicBezTo>
                    <a:pt x="8014" y="9847"/>
                    <a:pt x="8228" y="9704"/>
                    <a:pt x="8466" y="9514"/>
                  </a:cubicBezTo>
                  <a:cubicBezTo>
                    <a:pt x="8488" y="9495"/>
                    <a:pt x="8503" y="9489"/>
                    <a:pt x="8515" y="9489"/>
                  </a:cubicBezTo>
                  <a:cubicBezTo>
                    <a:pt x="8536" y="9489"/>
                    <a:pt x="8547" y="9507"/>
                    <a:pt x="8566" y="9507"/>
                  </a:cubicBezTo>
                  <a:cubicBezTo>
                    <a:pt x="8572" y="9507"/>
                    <a:pt x="8578" y="9505"/>
                    <a:pt x="8585" y="9502"/>
                  </a:cubicBezTo>
                  <a:cubicBezTo>
                    <a:pt x="8752" y="9383"/>
                    <a:pt x="8752" y="9287"/>
                    <a:pt x="8883" y="9145"/>
                  </a:cubicBezTo>
                  <a:lnTo>
                    <a:pt x="8883" y="9145"/>
                  </a:lnTo>
                  <a:cubicBezTo>
                    <a:pt x="8874" y="9170"/>
                    <a:pt x="8878" y="9215"/>
                    <a:pt x="8903" y="9215"/>
                  </a:cubicBezTo>
                  <a:cubicBezTo>
                    <a:pt x="8913" y="9215"/>
                    <a:pt x="8926" y="9209"/>
                    <a:pt x="8942" y="9192"/>
                  </a:cubicBezTo>
                  <a:cubicBezTo>
                    <a:pt x="8942" y="9168"/>
                    <a:pt x="8918" y="9145"/>
                    <a:pt x="8966" y="9109"/>
                  </a:cubicBezTo>
                  <a:lnTo>
                    <a:pt x="8966" y="9145"/>
                  </a:lnTo>
                  <a:cubicBezTo>
                    <a:pt x="9014" y="9121"/>
                    <a:pt x="9038" y="9073"/>
                    <a:pt x="9109" y="9002"/>
                  </a:cubicBezTo>
                  <a:cubicBezTo>
                    <a:pt x="9168" y="8930"/>
                    <a:pt x="9204" y="8847"/>
                    <a:pt x="9240" y="8764"/>
                  </a:cubicBezTo>
                  <a:cubicBezTo>
                    <a:pt x="9264" y="8692"/>
                    <a:pt x="9288" y="8609"/>
                    <a:pt x="9288" y="8525"/>
                  </a:cubicBezTo>
                  <a:cubicBezTo>
                    <a:pt x="9310" y="8490"/>
                    <a:pt x="9325" y="8477"/>
                    <a:pt x="9335" y="8477"/>
                  </a:cubicBezTo>
                  <a:cubicBezTo>
                    <a:pt x="9359" y="8477"/>
                    <a:pt x="9355" y="8551"/>
                    <a:pt x="9367" y="8551"/>
                  </a:cubicBezTo>
                  <a:cubicBezTo>
                    <a:pt x="9368" y="8551"/>
                    <a:pt x="9369" y="8551"/>
                    <a:pt x="9371" y="8549"/>
                  </a:cubicBezTo>
                  <a:lnTo>
                    <a:pt x="9371" y="8549"/>
                  </a:lnTo>
                  <a:cubicBezTo>
                    <a:pt x="9288" y="8633"/>
                    <a:pt x="9335" y="8621"/>
                    <a:pt x="9347" y="8656"/>
                  </a:cubicBezTo>
                  <a:cubicBezTo>
                    <a:pt x="9359" y="8597"/>
                    <a:pt x="9383" y="8525"/>
                    <a:pt x="9442" y="8525"/>
                  </a:cubicBezTo>
                  <a:cubicBezTo>
                    <a:pt x="9476" y="8459"/>
                    <a:pt x="9488" y="8423"/>
                    <a:pt x="9500" y="8350"/>
                  </a:cubicBezTo>
                  <a:lnTo>
                    <a:pt x="9500" y="8350"/>
                  </a:lnTo>
                  <a:cubicBezTo>
                    <a:pt x="9495" y="8364"/>
                    <a:pt x="9486" y="8374"/>
                    <a:pt x="9479" y="8374"/>
                  </a:cubicBezTo>
                  <a:cubicBezTo>
                    <a:pt x="9472" y="8374"/>
                    <a:pt x="9466" y="8366"/>
                    <a:pt x="9466" y="8347"/>
                  </a:cubicBezTo>
                  <a:cubicBezTo>
                    <a:pt x="9499" y="8302"/>
                    <a:pt x="9543" y="8154"/>
                    <a:pt x="9588" y="8154"/>
                  </a:cubicBezTo>
                  <a:cubicBezTo>
                    <a:pt x="9591" y="8154"/>
                    <a:pt x="9594" y="8155"/>
                    <a:pt x="9597" y="8156"/>
                  </a:cubicBezTo>
                  <a:cubicBezTo>
                    <a:pt x="9728" y="7787"/>
                    <a:pt x="9835" y="7347"/>
                    <a:pt x="9800" y="6906"/>
                  </a:cubicBezTo>
                  <a:cubicBezTo>
                    <a:pt x="9792" y="6894"/>
                    <a:pt x="9787" y="6889"/>
                    <a:pt x="9784" y="6889"/>
                  </a:cubicBezTo>
                  <a:cubicBezTo>
                    <a:pt x="9774" y="6889"/>
                    <a:pt x="9780" y="6937"/>
                    <a:pt x="9771" y="6937"/>
                  </a:cubicBezTo>
                  <a:cubicBezTo>
                    <a:pt x="9769" y="6937"/>
                    <a:pt x="9767" y="6935"/>
                    <a:pt x="9764" y="6930"/>
                  </a:cubicBezTo>
                  <a:cubicBezTo>
                    <a:pt x="9716" y="6823"/>
                    <a:pt x="9776" y="6847"/>
                    <a:pt x="9740" y="6763"/>
                  </a:cubicBezTo>
                  <a:lnTo>
                    <a:pt x="9740" y="6763"/>
                  </a:lnTo>
                  <a:lnTo>
                    <a:pt x="9776" y="6799"/>
                  </a:lnTo>
                  <a:cubicBezTo>
                    <a:pt x="9764" y="6668"/>
                    <a:pt x="9692" y="6549"/>
                    <a:pt x="9633" y="6442"/>
                  </a:cubicBezTo>
                  <a:lnTo>
                    <a:pt x="9633" y="6442"/>
                  </a:lnTo>
                  <a:cubicBezTo>
                    <a:pt x="9635" y="6443"/>
                    <a:pt x="9636" y="6443"/>
                    <a:pt x="9638" y="6443"/>
                  </a:cubicBezTo>
                  <a:cubicBezTo>
                    <a:pt x="9657" y="6443"/>
                    <a:pt x="9648" y="6398"/>
                    <a:pt x="9656" y="6398"/>
                  </a:cubicBezTo>
                  <a:lnTo>
                    <a:pt x="9656" y="6398"/>
                  </a:lnTo>
                  <a:cubicBezTo>
                    <a:pt x="9660" y="6398"/>
                    <a:pt x="9667" y="6406"/>
                    <a:pt x="9680" y="6430"/>
                  </a:cubicBezTo>
                  <a:cubicBezTo>
                    <a:pt x="9657" y="6382"/>
                    <a:pt x="9788" y="6263"/>
                    <a:pt x="9740" y="6228"/>
                  </a:cubicBezTo>
                  <a:lnTo>
                    <a:pt x="9740" y="6228"/>
                  </a:lnTo>
                  <a:lnTo>
                    <a:pt x="9621" y="6335"/>
                  </a:lnTo>
                  <a:cubicBezTo>
                    <a:pt x="9609" y="6335"/>
                    <a:pt x="9597" y="6263"/>
                    <a:pt x="9585" y="6263"/>
                  </a:cubicBezTo>
                  <a:cubicBezTo>
                    <a:pt x="9597" y="6216"/>
                    <a:pt x="9609" y="6144"/>
                    <a:pt x="9597" y="6109"/>
                  </a:cubicBezTo>
                  <a:cubicBezTo>
                    <a:pt x="9603" y="6103"/>
                    <a:pt x="9607" y="6101"/>
                    <a:pt x="9612" y="6101"/>
                  </a:cubicBezTo>
                  <a:cubicBezTo>
                    <a:pt x="9637" y="6101"/>
                    <a:pt x="9648" y="6175"/>
                    <a:pt x="9669" y="6216"/>
                  </a:cubicBezTo>
                  <a:cubicBezTo>
                    <a:pt x="9719" y="6206"/>
                    <a:pt x="9667" y="6084"/>
                    <a:pt x="9701" y="6084"/>
                  </a:cubicBezTo>
                  <a:cubicBezTo>
                    <a:pt x="9707" y="6084"/>
                    <a:pt x="9716" y="6088"/>
                    <a:pt x="9728" y="6097"/>
                  </a:cubicBezTo>
                  <a:cubicBezTo>
                    <a:pt x="9713" y="6063"/>
                    <a:pt x="9705" y="6053"/>
                    <a:pt x="9700" y="6053"/>
                  </a:cubicBezTo>
                  <a:cubicBezTo>
                    <a:pt x="9692" y="6053"/>
                    <a:pt x="9690" y="6077"/>
                    <a:pt x="9678" y="6077"/>
                  </a:cubicBezTo>
                  <a:cubicBezTo>
                    <a:pt x="9673" y="6077"/>
                    <a:pt x="9666" y="6073"/>
                    <a:pt x="9657" y="6061"/>
                  </a:cubicBezTo>
                  <a:lnTo>
                    <a:pt x="9633" y="5978"/>
                  </a:lnTo>
                  <a:lnTo>
                    <a:pt x="9645" y="6049"/>
                  </a:lnTo>
                  <a:cubicBezTo>
                    <a:pt x="9597" y="5978"/>
                    <a:pt x="9549" y="5978"/>
                    <a:pt x="9538" y="5870"/>
                  </a:cubicBezTo>
                  <a:lnTo>
                    <a:pt x="9430" y="5799"/>
                  </a:lnTo>
                  <a:cubicBezTo>
                    <a:pt x="9466" y="5775"/>
                    <a:pt x="9407" y="5728"/>
                    <a:pt x="9395" y="5680"/>
                  </a:cubicBezTo>
                  <a:lnTo>
                    <a:pt x="9395" y="5680"/>
                  </a:lnTo>
                  <a:lnTo>
                    <a:pt x="9430" y="5692"/>
                  </a:lnTo>
                  <a:cubicBezTo>
                    <a:pt x="9395" y="5632"/>
                    <a:pt x="9395" y="5608"/>
                    <a:pt x="9383" y="5561"/>
                  </a:cubicBezTo>
                  <a:lnTo>
                    <a:pt x="9383" y="5561"/>
                  </a:lnTo>
                  <a:cubicBezTo>
                    <a:pt x="9436" y="5571"/>
                    <a:pt x="9413" y="5610"/>
                    <a:pt x="9441" y="5610"/>
                  </a:cubicBezTo>
                  <a:cubicBezTo>
                    <a:pt x="9445" y="5610"/>
                    <a:pt x="9449" y="5610"/>
                    <a:pt x="9454" y="5608"/>
                  </a:cubicBezTo>
                  <a:lnTo>
                    <a:pt x="9419" y="5537"/>
                  </a:lnTo>
                  <a:cubicBezTo>
                    <a:pt x="9417" y="5539"/>
                    <a:pt x="9414" y="5540"/>
                    <a:pt x="9410" y="5540"/>
                  </a:cubicBezTo>
                  <a:cubicBezTo>
                    <a:pt x="9403" y="5540"/>
                    <a:pt x="9394" y="5537"/>
                    <a:pt x="9386" y="5537"/>
                  </a:cubicBezTo>
                  <a:cubicBezTo>
                    <a:pt x="9374" y="5537"/>
                    <a:pt x="9365" y="5543"/>
                    <a:pt x="9371" y="5573"/>
                  </a:cubicBezTo>
                  <a:cubicBezTo>
                    <a:pt x="9288" y="5537"/>
                    <a:pt x="9240" y="5525"/>
                    <a:pt x="9133" y="5382"/>
                  </a:cubicBezTo>
                  <a:cubicBezTo>
                    <a:pt x="9133" y="5357"/>
                    <a:pt x="9139" y="5348"/>
                    <a:pt x="9148" y="5348"/>
                  </a:cubicBezTo>
                  <a:cubicBezTo>
                    <a:pt x="9166" y="5348"/>
                    <a:pt x="9199" y="5385"/>
                    <a:pt x="9222" y="5385"/>
                  </a:cubicBezTo>
                  <a:cubicBezTo>
                    <a:pt x="9229" y="5385"/>
                    <a:pt x="9236" y="5381"/>
                    <a:pt x="9240" y="5370"/>
                  </a:cubicBezTo>
                  <a:cubicBezTo>
                    <a:pt x="9145" y="5204"/>
                    <a:pt x="9002" y="5263"/>
                    <a:pt x="8942" y="5180"/>
                  </a:cubicBezTo>
                  <a:cubicBezTo>
                    <a:pt x="8895" y="5108"/>
                    <a:pt x="8871" y="5096"/>
                    <a:pt x="8847" y="5073"/>
                  </a:cubicBezTo>
                  <a:lnTo>
                    <a:pt x="8835" y="5049"/>
                  </a:lnTo>
                  <a:cubicBezTo>
                    <a:pt x="8829" y="5040"/>
                    <a:pt x="8828" y="5037"/>
                    <a:pt x="8829" y="5037"/>
                  </a:cubicBezTo>
                  <a:lnTo>
                    <a:pt x="8829" y="5037"/>
                  </a:lnTo>
                  <a:cubicBezTo>
                    <a:pt x="8830" y="5037"/>
                    <a:pt x="8846" y="5055"/>
                    <a:pt x="8848" y="5055"/>
                  </a:cubicBezTo>
                  <a:cubicBezTo>
                    <a:pt x="8849" y="5055"/>
                    <a:pt x="8849" y="5053"/>
                    <a:pt x="8847" y="5049"/>
                  </a:cubicBezTo>
                  <a:lnTo>
                    <a:pt x="8847" y="5037"/>
                  </a:lnTo>
                  <a:cubicBezTo>
                    <a:pt x="8844" y="5030"/>
                    <a:pt x="8845" y="5027"/>
                    <a:pt x="8850" y="5027"/>
                  </a:cubicBezTo>
                  <a:cubicBezTo>
                    <a:pt x="8861" y="5027"/>
                    <a:pt x="8890" y="5044"/>
                    <a:pt x="8907" y="5061"/>
                  </a:cubicBezTo>
                  <a:cubicBezTo>
                    <a:pt x="8895" y="5025"/>
                    <a:pt x="8907" y="5013"/>
                    <a:pt x="8918" y="5001"/>
                  </a:cubicBezTo>
                  <a:cubicBezTo>
                    <a:pt x="8942" y="5001"/>
                    <a:pt x="8978" y="5001"/>
                    <a:pt x="9026" y="5073"/>
                  </a:cubicBezTo>
                  <a:cubicBezTo>
                    <a:pt x="9018" y="5055"/>
                    <a:pt x="9016" y="5046"/>
                    <a:pt x="9019" y="5044"/>
                  </a:cubicBezTo>
                  <a:lnTo>
                    <a:pt x="9019" y="5044"/>
                  </a:lnTo>
                  <a:cubicBezTo>
                    <a:pt x="9028" y="5051"/>
                    <a:pt x="9038" y="5057"/>
                    <a:pt x="9049" y="5064"/>
                  </a:cubicBezTo>
                  <a:lnTo>
                    <a:pt x="9049" y="5064"/>
                  </a:lnTo>
                  <a:cubicBezTo>
                    <a:pt x="9036" y="5052"/>
                    <a:pt x="9025" y="5043"/>
                    <a:pt x="9021" y="5043"/>
                  </a:cubicBezTo>
                  <a:lnTo>
                    <a:pt x="9021" y="5043"/>
                  </a:lnTo>
                  <a:cubicBezTo>
                    <a:pt x="9020" y="5043"/>
                    <a:pt x="9019" y="5043"/>
                    <a:pt x="9019" y="5044"/>
                  </a:cubicBezTo>
                  <a:lnTo>
                    <a:pt x="9019" y="5044"/>
                  </a:lnTo>
                  <a:cubicBezTo>
                    <a:pt x="9001" y="5031"/>
                    <a:pt x="8986" y="5018"/>
                    <a:pt x="8978" y="5001"/>
                  </a:cubicBezTo>
                  <a:lnTo>
                    <a:pt x="8978" y="5001"/>
                  </a:lnTo>
                  <a:cubicBezTo>
                    <a:pt x="8996" y="5007"/>
                    <a:pt x="9014" y="5013"/>
                    <a:pt x="9030" y="5013"/>
                  </a:cubicBezTo>
                  <a:cubicBezTo>
                    <a:pt x="9046" y="5013"/>
                    <a:pt x="9061" y="5007"/>
                    <a:pt x="9073" y="4989"/>
                  </a:cubicBezTo>
                  <a:cubicBezTo>
                    <a:pt x="9061" y="4977"/>
                    <a:pt x="9049" y="4966"/>
                    <a:pt x="9038" y="4942"/>
                  </a:cubicBezTo>
                  <a:cubicBezTo>
                    <a:pt x="9026" y="4930"/>
                    <a:pt x="9026" y="4930"/>
                    <a:pt x="9026" y="4918"/>
                  </a:cubicBezTo>
                  <a:cubicBezTo>
                    <a:pt x="9026" y="4930"/>
                    <a:pt x="9026" y="4942"/>
                    <a:pt x="9026" y="4942"/>
                  </a:cubicBezTo>
                  <a:cubicBezTo>
                    <a:pt x="9015" y="4931"/>
                    <a:pt x="8995" y="4892"/>
                    <a:pt x="9008" y="4892"/>
                  </a:cubicBezTo>
                  <a:cubicBezTo>
                    <a:pt x="9009" y="4892"/>
                    <a:pt x="9011" y="4893"/>
                    <a:pt x="9014" y="4894"/>
                  </a:cubicBezTo>
                  <a:cubicBezTo>
                    <a:pt x="9014" y="4906"/>
                    <a:pt x="9014" y="4906"/>
                    <a:pt x="9014" y="4906"/>
                  </a:cubicBezTo>
                  <a:cubicBezTo>
                    <a:pt x="9023" y="4906"/>
                    <a:pt x="9018" y="4891"/>
                    <a:pt x="9021" y="4891"/>
                  </a:cubicBezTo>
                  <a:lnTo>
                    <a:pt x="9021" y="4891"/>
                  </a:lnTo>
                  <a:cubicBezTo>
                    <a:pt x="9022" y="4891"/>
                    <a:pt x="9023" y="4892"/>
                    <a:pt x="9026" y="4894"/>
                  </a:cubicBezTo>
                  <a:cubicBezTo>
                    <a:pt x="9038" y="4894"/>
                    <a:pt x="9026" y="4894"/>
                    <a:pt x="9038" y="4906"/>
                  </a:cubicBezTo>
                  <a:lnTo>
                    <a:pt x="9073" y="4918"/>
                  </a:lnTo>
                  <a:cubicBezTo>
                    <a:pt x="9059" y="4895"/>
                    <a:pt x="9058" y="4888"/>
                    <a:pt x="9062" y="4888"/>
                  </a:cubicBezTo>
                  <a:lnTo>
                    <a:pt x="9062" y="4888"/>
                  </a:lnTo>
                  <a:cubicBezTo>
                    <a:pt x="9069" y="4888"/>
                    <a:pt x="9090" y="4906"/>
                    <a:pt x="9097" y="4906"/>
                  </a:cubicBezTo>
                  <a:cubicBezTo>
                    <a:pt x="9109" y="4942"/>
                    <a:pt x="9085" y="4918"/>
                    <a:pt x="9109" y="4966"/>
                  </a:cubicBezTo>
                  <a:lnTo>
                    <a:pt x="9133" y="4989"/>
                  </a:lnTo>
                  <a:lnTo>
                    <a:pt x="9109" y="4954"/>
                  </a:lnTo>
                  <a:lnTo>
                    <a:pt x="9121" y="4954"/>
                  </a:lnTo>
                  <a:cubicBezTo>
                    <a:pt x="9122" y="4954"/>
                    <a:pt x="9123" y="4954"/>
                    <a:pt x="9124" y="4954"/>
                  </a:cubicBezTo>
                  <a:lnTo>
                    <a:pt x="9124" y="4954"/>
                  </a:lnTo>
                  <a:cubicBezTo>
                    <a:pt x="9124" y="4954"/>
                    <a:pt x="9124" y="4954"/>
                    <a:pt x="9124" y="4954"/>
                  </a:cubicBezTo>
                  <a:lnTo>
                    <a:pt x="9133" y="4954"/>
                  </a:lnTo>
                  <a:lnTo>
                    <a:pt x="9133" y="4942"/>
                  </a:lnTo>
                  <a:cubicBezTo>
                    <a:pt x="9139" y="4960"/>
                    <a:pt x="9142" y="4960"/>
                    <a:pt x="9146" y="4960"/>
                  </a:cubicBezTo>
                  <a:cubicBezTo>
                    <a:pt x="9151" y="4960"/>
                    <a:pt x="9157" y="4960"/>
                    <a:pt x="9168" y="4977"/>
                  </a:cubicBezTo>
                  <a:cubicBezTo>
                    <a:pt x="9170" y="4978"/>
                    <a:pt x="9172" y="4979"/>
                    <a:pt x="9173" y="4979"/>
                  </a:cubicBezTo>
                  <a:cubicBezTo>
                    <a:pt x="9184" y="4979"/>
                    <a:pt x="9170" y="4944"/>
                    <a:pt x="9184" y="4944"/>
                  </a:cubicBezTo>
                  <a:cubicBezTo>
                    <a:pt x="9188" y="4944"/>
                    <a:pt x="9195" y="4946"/>
                    <a:pt x="9204" y="4954"/>
                  </a:cubicBezTo>
                  <a:cubicBezTo>
                    <a:pt x="9192" y="4942"/>
                    <a:pt x="9180" y="4894"/>
                    <a:pt x="9192" y="4894"/>
                  </a:cubicBezTo>
                  <a:lnTo>
                    <a:pt x="9192" y="4894"/>
                  </a:lnTo>
                  <a:cubicBezTo>
                    <a:pt x="9192" y="4906"/>
                    <a:pt x="9204" y="4906"/>
                    <a:pt x="9204" y="4930"/>
                  </a:cubicBezTo>
                  <a:lnTo>
                    <a:pt x="9204" y="4906"/>
                  </a:lnTo>
                  <a:cubicBezTo>
                    <a:pt x="9223" y="4925"/>
                    <a:pt x="9233" y="4931"/>
                    <a:pt x="9239" y="4931"/>
                  </a:cubicBezTo>
                  <a:cubicBezTo>
                    <a:pt x="9248" y="4931"/>
                    <a:pt x="9249" y="4918"/>
                    <a:pt x="9264" y="4918"/>
                  </a:cubicBezTo>
                  <a:lnTo>
                    <a:pt x="9276" y="4942"/>
                  </a:lnTo>
                  <a:cubicBezTo>
                    <a:pt x="9264" y="4918"/>
                    <a:pt x="9264" y="4894"/>
                    <a:pt x="9264" y="4894"/>
                  </a:cubicBezTo>
                  <a:lnTo>
                    <a:pt x="9264" y="4894"/>
                  </a:lnTo>
                  <a:lnTo>
                    <a:pt x="9288" y="4930"/>
                  </a:lnTo>
                  <a:cubicBezTo>
                    <a:pt x="9290" y="4932"/>
                    <a:pt x="9292" y="4934"/>
                    <a:pt x="9293" y="4934"/>
                  </a:cubicBezTo>
                  <a:cubicBezTo>
                    <a:pt x="9299" y="4934"/>
                    <a:pt x="9260" y="4869"/>
                    <a:pt x="9272" y="4869"/>
                  </a:cubicBezTo>
                  <a:lnTo>
                    <a:pt x="9272" y="4869"/>
                  </a:lnTo>
                  <a:cubicBezTo>
                    <a:pt x="9273" y="4869"/>
                    <a:pt x="9274" y="4870"/>
                    <a:pt x="9276" y="4870"/>
                  </a:cubicBezTo>
                  <a:cubicBezTo>
                    <a:pt x="9259" y="4853"/>
                    <a:pt x="9248" y="4836"/>
                    <a:pt x="9234" y="4820"/>
                  </a:cubicBezTo>
                  <a:lnTo>
                    <a:pt x="9234" y="4820"/>
                  </a:lnTo>
                  <a:cubicBezTo>
                    <a:pt x="9236" y="4821"/>
                    <a:pt x="9238" y="4821"/>
                    <a:pt x="9239" y="4821"/>
                  </a:cubicBezTo>
                  <a:cubicBezTo>
                    <a:pt x="9243" y="4821"/>
                    <a:pt x="9241" y="4812"/>
                    <a:pt x="9228" y="4799"/>
                  </a:cubicBezTo>
                  <a:cubicBezTo>
                    <a:pt x="9231" y="4795"/>
                    <a:pt x="9234" y="4794"/>
                    <a:pt x="9236" y="4794"/>
                  </a:cubicBezTo>
                  <a:cubicBezTo>
                    <a:pt x="9241" y="4794"/>
                    <a:pt x="9243" y="4802"/>
                    <a:pt x="9252" y="4811"/>
                  </a:cubicBezTo>
                  <a:lnTo>
                    <a:pt x="9240" y="4787"/>
                  </a:lnTo>
                  <a:cubicBezTo>
                    <a:pt x="9241" y="4786"/>
                    <a:pt x="9243" y="4785"/>
                    <a:pt x="9244" y="4785"/>
                  </a:cubicBezTo>
                  <a:cubicBezTo>
                    <a:pt x="9254" y="4785"/>
                    <a:pt x="9267" y="4808"/>
                    <a:pt x="9273" y="4828"/>
                  </a:cubicBezTo>
                  <a:lnTo>
                    <a:pt x="9273" y="4828"/>
                  </a:lnTo>
                  <a:cubicBezTo>
                    <a:pt x="9273" y="4824"/>
                    <a:pt x="9276" y="4823"/>
                    <a:pt x="9279" y="4823"/>
                  </a:cubicBezTo>
                  <a:cubicBezTo>
                    <a:pt x="9285" y="4823"/>
                    <a:pt x="9293" y="4829"/>
                    <a:pt x="9299" y="4835"/>
                  </a:cubicBezTo>
                  <a:lnTo>
                    <a:pt x="9311" y="4846"/>
                  </a:lnTo>
                  <a:lnTo>
                    <a:pt x="9323" y="4846"/>
                  </a:lnTo>
                  <a:cubicBezTo>
                    <a:pt x="9316" y="4824"/>
                    <a:pt x="9313" y="4816"/>
                    <a:pt x="9318" y="4816"/>
                  </a:cubicBezTo>
                  <a:cubicBezTo>
                    <a:pt x="9321" y="4816"/>
                    <a:pt x="9326" y="4818"/>
                    <a:pt x="9335" y="4823"/>
                  </a:cubicBezTo>
                  <a:lnTo>
                    <a:pt x="9347" y="4846"/>
                  </a:lnTo>
                  <a:cubicBezTo>
                    <a:pt x="9347" y="4836"/>
                    <a:pt x="9348" y="4831"/>
                    <a:pt x="9350" y="4831"/>
                  </a:cubicBezTo>
                  <a:cubicBezTo>
                    <a:pt x="9355" y="4831"/>
                    <a:pt x="9366" y="4854"/>
                    <a:pt x="9383" y="4870"/>
                  </a:cubicBezTo>
                  <a:cubicBezTo>
                    <a:pt x="9380" y="4856"/>
                    <a:pt x="9382" y="4851"/>
                    <a:pt x="9388" y="4851"/>
                  </a:cubicBezTo>
                  <a:cubicBezTo>
                    <a:pt x="9398" y="4851"/>
                    <a:pt x="9421" y="4872"/>
                    <a:pt x="9430" y="4872"/>
                  </a:cubicBezTo>
                  <a:cubicBezTo>
                    <a:pt x="9435" y="4872"/>
                    <a:pt x="9437" y="4866"/>
                    <a:pt x="9430" y="4846"/>
                  </a:cubicBezTo>
                  <a:lnTo>
                    <a:pt x="9430" y="4846"/>
                  </a:lnTo>
                  <a:lnTo>
                    <a:pt x="9442" y="4870"/>
                  </a:lnTo>
                  <a:cubicBezTo>
                    <a:pt x="9430" y="4799"/>
                    <a:pt x="9502" y="4870"/>
                    <a:pt x="9466" y="4787"/>
                  </a:cubicBezTo>
                  <a:lnTo>
                    <a:pt x="9466" y="4787"/>
                  </a:lnTo>
                  <a:cubicBezTo>
                    <a:pt x="9480" y="4803"/>
                    <a:pt x="9487" y="4810"/>
                    <a:pt x="9490" y="4810"/>
                  </a:cubicBezTo>
                  <a:cubicBezTo>
                    <a:pt x="9499" y="4810"/>
                    <a:pt x="9465" y="4746"/>
                    <a:pt x="9472" y="4746"/>
                  </a:cubicBezTo>
                  <a:lnTo>
                    <a:pt x="9472" y="4746"/>
                  </a:lnTo>
                  <a:cubicBezTo>
                    <a:pt x="9474" y="4746"/>
                    <a:pt x="9480" y="4751"/>
                    <a:pt x="9490" y="4763"/>
                  </a:cubicBezTo>
                  <a:lnTo>
                    <a:pt x="9490" y="4751"/>
                  </a:lnTo>
                  <a:cubicBezTo>
                    <a:pt x="9561" y="4727"/>
                    <a:pt x="9657" y="4739"/>
                    <a:pt x="9692" y="4668"/>
                  </a:cubicBezTo>
                  <a:lnTo>
                    <a:pt x="9704" y="4680"/>
                  </a:lnTo>
                  <a:cubicBezTo>
                    <a:pt x="9811" y="4668"/>
                    <a:pt x="9883" y="4573"/>
                    <a:pt x="9990" y="4549"/>
                  </a:cubicBezTo>
                  <a:cubicBezTo>
                    <a:pt x="9990" y="4525"/>
                    <a:pt x="9966" y="4477"/>
                    <a:pt x="9966" y="4454"/>
                  </a:cubicBezTo>
                  <a:cubicBezTo>
                    <a:pt x="9966" y="4454"/>
                    <a:pt x="9968" y="4452"/>
                    <a:pt x="9971" y="4452"/>
                  </a:cubicBezTo>
                  <a:cubicBezTo>
                    <a:pt x="9976" y="4452"/>
                    <a:pt x="9983" y="4456"/>
                    <a:pt x="9990" y="4477"/>
                  </a:cubicBezTo>
                  <a:cubicBezTo>
                    <a:pt x="9990" y="4489"/>
                    <a:pt x="10002" y="4513"/>
                    <a:pt x="10002" y="4525"/>
                  </a:cubicBezTo>
                  <a:cubicBezTo>
                    <a:pt x="10005" y="4522"/>
                    <a:pt x="10009" y="4521"/>
                    <a:pt x="10013" y="4521"/>
                  </a:cubicBezTo>
                  <a:cubicBezTo>
                    <a:pt x="10016" y="4521"/>
                    <a:pt x="10021" y="4522"/>
                    <a:pt x="10024" y="4522"/>
                  </a:cubicBezTo>
                  <a:cubicBezTo>
                    <a:pt x="10032" y="4522"/>
                    <a:pt x="10038" y="4519"/>
                    <a:pt x="10038" y="4501"/>
                  </a:cubicBezTo>
                  <a:lnTo>
                    <a:pt x="10014" y="4465"/>
                  </a:lnTo>
                  <a:cubicBezTo>
                    <a:pt x="10014" y="4461"/>
                    <a:pt x="10015" y="4460"/>
                    <a:pt x="10017" y="4460"/>
                  </a:cubicBezTo>
                  <a:cubicBezTo>
                    <a:pt x="10020" y="4460"/>
                    <a:pt x="10026" y="4465"/>
                    <a:pt x="10026" y="4465"/>
                  </a:cubicBezTo>
                  <a:cubicBezTo>
                    <a:pt x="10036" y="4475"/>
                    <a:pt x="10046" y="4503"/>
                    <a:pt x="10049" y="4518"/>
                  </a:cubicBezTo>
                  <a:lnTo>
                    <a:pt x="10049" y="4518"/>
                  </a:lnTo>
                  <a:cubicBezTo>
                    <a:pt x="10046" y="4495"/>
                    <a:pt x="10048" y="4487"/>
                    <a:pt x="10052" y="4487"/>
                  </a:cubicBezTo>
                  <a:cubicBezTo>
                    <a:pt x="10060" y="4487"/>
                    <a:pt x="10077" y="4520"/>
                    <a:pt x="10083" y="4520"/>
                  </a:cubicBezTo>
                  <a:cubicBezTo>
                    <a:pt x="10084" y="4520"/>
                    <a:pt x="10085" y="4518"/>
                    <a:pt x="10085" y="4513"/>
                  </a:cubicBezTo>
                  <a:cubicBezTo>
                    <a:pt x="10061" y="4442"/>
                    <a:pt x="10061" y="4370"/>
                    <a:pt x="10050" y="4311"/>
                  </a:cubicBezTo>
                  <a:lnTo>
                    <a:pt x="10050" y="4311"/>
                  </a:lnTo>
                  <a:lnTo>
                    <a:pt x="10061" y="4334"/>
                  </a:lnTo>
                  <a:cubicBezTo>
                    <a:pt x="10061" y="4334"/>
                    <a:pt x="10085" y="4382"/>
                    <a:pt x="10073" y="4382"/>
                  </a:cubicBezTo>
                  <a:cubicBezTo>
                    <a:pt x="10077" y="4384"/>
                    <a:pt x="10080" y="4385"/>
                    <a:pt x="10082" y="4385"/>
                  </a:cubicBezTo>
                  <a:cubicBezTo>
                    <a:pt x="10095" y="4385"/>
                    <a:pt x="10098" y="4368"/>
                    <a:pt x="10104" y="4368"/>
                  </a:cubicBezTo>
                  <a:cubicBezTo>
                    <a:pt x="10106" y="4368"/>
                    <a:pt x="10107" y="4368"/>
                    <a:pt x="10109" y="4370"/>
                  </a:cubicBezTo>
                  <a:cubicBezTo>
                    <a:pt x="10097" y="4358"/>
                    <a:pt x="10085" y="4334"/>
                    <a:pt x="10085" y="4323"/>
                  </a:cubicBezTo>
                  <a:lnTo>
                    <a:pt x="10085" y="4323"/>
                  </a:lnTo>
                  <a:cubicBezTo>
                    <a:pt x="10097" y="4323"/>
                    <a:pt x="10109" y="4358"/>
                    <a:pt x="10121" y="4358"/>
                  </a:cubicBezTo>
                  <a:lnTo>
                    <a:pt x="10121" y="4382"/>
                  </a:lnTo>
                  <a:cubicBezTo>
                    <a:pt x="10127" y="4388"/>
                    <a:pt x="10131" y="4390"/>
                    <a:pt x="10133" y="4390"/>
                  </a:cubicBezTo>
                  <a:cubicBezTo>
                    <a:pt x="10140" y="4390"/>
                    <a:pt x="10133" y="4370"/>
                    <a:pt x="10133" y="4370"/>
                  </a:cubicBezTo>
                  <a:lnTo>
                    <a:pt x="10133" y="4370"/>
                  </a:lnTo>
                  <a:cubicBezTo>
                    <a:pt x="10145" y="4382"/>
                    <a:pt x="10157" y="4394"/>
                    <a:pt x="10157" y="4406"/>
                  </a:cubicBezTo>
                  <a:cubicBezTo>
                    <a:pt x="10169" y="4418"/>
                    <a:pt x="10169" y="4418"/>
                    <a:pt x="10169" y="4430"/>
                  </a:cubicBezTo>
                  <a:cubicBezTo>
                    <a:pt x="10169" y="4418"/>
                    <a:pt x="10169" y="4418"/>
                    <a:pt x="10169" y="4406"/>
                  </a:cubicBezTo>
                  <a:lnTo>
                    <a:pt x="10192" y="4406"/>
                  </a:lnTo>
                  <a:cubicBezTo>
                    <a:pt x="10192" y="4406"/>
                    <a:pt x="10192" y="4418"/>
                    <a:pt x="10192" y="4418"/>
                  </a:cubicBezTo>
                  <a:lnTo>
                    <a:pt x="10181" y="4418"/>
                  </a:lnTo>
                  <a:cubicBezTo>
                    <a:pt x="10181" y="4418"/>
                    <a:pt x="10181" y="4430"/>
                    <a:pt x="10169" y="4430"/>
                  </a:cubicBezTo>
                  <a:cubicBezTo>
                    <a:pt x="10157" y="4442"/>
                    <a:pt x="10192" y="4454"/>
                    <a:pt x="10204" y="4465"/>
                  </a:cubicBezTo>
                  <a:cubicBezTo>
                    <a:pt x="10216" y="4477"/>
                    <a:pt x="10169" y="4477"/>
                    <a:pt x="10145" y="4489"/>
                  </a:cubicBezTo>
                  <a:cubicBezTo>
                    <a:pt x="10145" y="4495"/>
                    <a:pt x="10163" y="4495"/>
                    <a:pt x="10182" y="4495"/>
                  </a:cubicBezTo>
                  <a:cubicBezTo>
                    <a:pt x="10201" y="4495"/>
                    <a:pt x="10222" y="4495"/>
                    <a:pt x="10228" y="4501"/>
                  </a:cubicBezTo>
                  <a:cubicBezTo>
                    <a:pt x="10216" y="4501"/>
                    <a:pt x="10157" y="4513"/>
                    <a:pt x="10157" y="4513"/>
                  </a:cubicBezTo>
                  <a:lnTo>
                    <a:pt x="10169" y="4513"/>
                  </a:lnTo>
                  <a:cubicBezTo>
                    <a:pt x="10145" y="4525"/>
                    <a:pt x="10169" y="4525"/>
                    <a:pt x="10157" y="4537"/>
                  </a:cubicBezTo>
                  <a:cubicBezTo>
                    <a:pt x="10169" y="4549"/>
                    <a:pt x="10204" y="4549"/>
                    <a:pt x="10276" y="4549"/>
                  </a:cubicBezTo>
                  <a:cubicBezTo>
                    <a:pt x="10276" y="4561"/>
                    <a:pt x="10216" y="4561"/>
                    <a:pt x="10204" y="4561"/>
                  </a:cubicBezTo>
                  <a:cubicBezTo>
                    <a:pt x="10208" y="4557"/>
                    <a:pt x="10208" y="4555"/>
                    <a:pt x="10206" y="4555"/>
                  </a:cubicBezTo>
                  <a:cubicBezTo>
                    <a:pt x="10200" y="4555"/>
                    <a:pt x="10184" y="4561"/>
                    <a:pt x="10169" y="4561"/>
                  </a:cubicBezTo>
                  <a:cubicBezTo>
                    <a:pt x="10181" y="4561"/>
                    <a:pt x="10192" y="4561"/>
                    <a:pt x="10157" y="4573"/>
                  </a:cubicBezTo>
                  <a:cubicBezTo>
                    <a:pt x="10157" y="4585"/>
                    <a:pt x="10157" y="4585"/>
                    <a:pt x="10181" y="4585"/>
                  </a:cubicBezTo>
                  <a:cubicBezTo>
                    <a:pt x="10169" y="4585"/>
                    <a:pt x="10192" y="4573"/>
                    <a:pt x="10216" y="4573"/>
                  </a:cubicBezTo>
                  <a:cubicBezTo>
                    <a:pt x="10192" y="4585"/>
                    <a:pt x="10216" y="4596"/>
                    <a:pt x="10157" y="4596"/>
                  </a:cubicBezTo>
                  <a:cubicBezTo>
                    <a:pt x="10181" y="4620"/>
                    <a:pt x="10169" y="4656"/>
                    <a:pt x="10181" y="4680"/>
                  </a:cubicBezTo>
                  <a:lnTo>
                    <a:pt x="10216" y="4680"/>
                  </a:lnTo>
                  <a:lnTo>
                    <a:pt x="10192" y="4692"/>
                  </a:lnTo>
                  <a:cubicBezTo>
                    <a:pt x="10181" y="4692"/>
                    <a:pt x="10240" y="4692"/>
                    <a:pt x="10276" y="4704"/>
                  </a:cubicBezTo>
                  <a:cubicBezTo>
                    <a:pt x="10252" y="4704"/>
                    <a:pt x="10244" y="4709"/>
                    <a:pt x="10234" y="4709"/>
                  </a:cubicBezTo>
                  <a:cubicBezTo>
                    <a:pt x="10229" y="4709"/>
                    <a:pt x="10224" y="4708"/>
                    <a:pt x="10216" y="4704"/>
                  </a:cubicBezTo>
                  <a:lnTo>
                    <a:pt x="10216" y="4704"/>
                  </a:lnTo>
                  <a:cubicBezTo>
                    <a:pt x="10228" y="4715"/>
                    <a:pt x="10073" y="4739"/>
                    <a:pt x="10109" y="4739"/>
                  </a:cubicBezTo>
                  <a:lnTo>
                    <a:pt x="10181" y="4727"/>
                  </a:lnTo>
                  <a:lnTo>
                    <a:pt x="10181" y="4727"/>
                  </a:lnTo>
                  <a:cubicBezTo>
                    <a:pt x="10143" y="4735"/>
                    <a:pt x="10138" y="4743"/>
                    <a:pt x="10125" y="4747"/>
                  </a:cubicBezTo>
                  <a:lnTo>
                    <a:pt x="10125" y="4747"/>
                  </a:lnTo>
                  <a:lnTo>
                    <a:pt x="10133" y="4739"/>
                  </a:lnTo>
                  <a:cubicBezTo>
                    <a:pt x="10109" y="4739"/>
                    <a:pt x="10097" y="4751"/>
                    <a:pt x="10085" y="4751"/>
                  </a:cubicBezTo>
                  <a:cubicBezTo>
                    <a:pt x="10107" y="4751"/>
                    <a:pt x="10117" y="4750"/>
                    <a:pt x="10125" y="4747"/>
                  </a:cubicBezTo>
                  <a:lnTo>
                    <a:pt x="10125" y="4747"/>
                  </a:lnTo>
                  <a:lnTo>
                    <a:pt x="10121" y="4751"/>
                  </a:lnTo>
                  <a:lnTo>
                    <a:pt x="10145" y="4739"/>
                  </a:lnTo>
                  <a:cubicBezTo>
                    <a:pt x="10157" y="4745"/>
                    <a:pt x="10172" y="4745"/>
                    <a:pt x="10181" y="4745"/>
                  </a:cubicBezTo>
                  <a:cubicBezTo>
                    <a:pt x="10189" y="4745"/>
                    <a:pt x="10192" y="4745"/>
                    <a:pt x="10181" y="4751"/>
                  </a:cubicBezTo>
                  <a:lnTo>
                    <a:pt x="10240" y="4751"/>
                  </a:lnTo>
                  <a:cubicBezTo>
                    <a:pt x="10192" y="4763"/>
                    <a:pt x="10228" y="4763"/>
                    <a:pt x="10216" y="4763"/>
                  </a:cubicBezTo>
                  <a:lnTo>
                    <a:pt x="10192" y="4763"/>
                  </a:lnTo>
                  <a:cubicBezTo>
                    <a:pt x="10192" y="4775"/>
                    <a:pt x="10181" y="4775"/>
                    <a:pt x="10169" y="4775"/>
                  </a:cubicBezTo>
                  <a:cubicBezTo>
                    <a:pt x="10168" y="4775"/>
                    <a:pt x="10167" y="4775"/>
                    <a:pt x="10166" y="4776"/>
                  </a:cubicBezTo>
                  <a:lnTo>
                    <a:pt x="10166" y="4776"/>
                  </a:lnTo>
                  <a:cubicBezTo>
                    <a:pt x="10175" y="4775"/>
                    <a:pt x="10184" y="4775"/>
                    <a:pt x="10192" y="4775"/>
                  </a:cubicBezTo>
                  <a:cubicBezTo>
                    <a:pt x="10224" y="4775"/>
                    <a:pt x="10251" y="4770"/>
                    <a:pt x="10265" y="4770"/>
                  </a:cubicBezTo>
                  <a:cubicBezTo>
                    <a:pt x="10272" y="4770"/>
                    <a:pt x="10276" y="4771"/>
                    <a:pt x="10276" y="4775"/>
                  </a:cubicBezTo>
                  <a:cubicBezTo>
                    <a:pt x="10252" y="4787"/>
                    <a:pt x="10243" y="4790"/>
                    <a:pt x="10234" y="4790"/>
                  </a:cubicBezTo>
                  <a:cubicBezTo>
                    <a:pt x="10225" y="4790"/>
                    <a:pt x="10216" y="4787"/>
                    <a:pt x="10192" y="4787"/>
                  </a:cubicBezTo>
                  <a:cubicBezTo>
                    <a:pt x="10184" y="4796"/>
                    <a:pt x="10198" y="4798"/>
                    <a:pt x="10219" y="4798"/>
                  </a:cubicBezTo>
                  <a:cubicBezTo>
                    <a:pt x="10242" y="4798"/>
                    <a:pt x="10273" y="4795"/>
                    <a:pt x="10293" y="4795"/>
                  </a:cubicBezTo>
                  <a:cubicBezTo>
                    <a:pt x="10304" y="4795"/>
                    <a:pt x="10311" y="4796"/>
                    <a:pt x="10311" y="4799"/>
                  </a:cubicBezTo>
                  <a:cubicBezTo>
                    <a:pt x="10300" y="4805"/>
                    <a:pt x="10306" y="4805"/>
                    <a:pt x="10314" y="4805"/>
                  </a:cubicBezTo>
                  <a:cubicBezTo>
                    <a:pt x="10323" y="4805"/>
                    <a:pt x="10335" y="4805"/>
                    <a:pt x="10335" y="4811"/>
                  </a:cubicBezTo>
                  <a:cubicBezTo>
                    <a:pt x="10311" y="4811"/>
                    <a:pt x="10300" y="4823"/>
                    <a:pt x="10276" y="4823"/>
                  </a:cubicBezTo>
                  <a:lnTo>
                    <a:pt x="10240" y="4835"/>
                  </a:lnTo>
                  <a:lnTo>
                    <a:pt x="10216" y="4835"/>
                  </a:lnTo>
                  <a:cubicBezTo>
                    <a:pt x="10264" y="4835"/>
                    <a:pt x="10264" y="4846"/>
                    <a:pt x="10276" y="4846"/>
                  </a:cubicBezTo>
                  <a:lnTo>
                    <a:pt x="10311" y="4835"/>
                  </a:lnTo>
                  <a:cubicBezTo>
                    <a:pt x="10323" y="4846"/>
                    <a:pt x="10359" y="4846"/>
                    <a:pt x="10347" y="4858"/>
                  </a:cubicBezTo>
                  <a:lnTo>
                    <a:pt x="10407" y="4858"/>
                  </a:lnTo>
                  <a:cubicBezTo>
                    <a:pt x="10422" y="4856"/>
                    <a:pt x="10429" y="4855"/>
                    <a:pt x="10431" y="4855"/>
                  </a:cubicBezTo>
                  <a:cubicBezTo>
                    <a:pt x="10435" y="4855"/>
                    <a:pt x="10430" y="4857"/>
                    <a:pt x="10425" y="4858"/>
                  </a:cubicBezTo>
                  <a:lnTo>
                    <a:pt x="10431" y="4858"/>
                  </a:lnTo>
                  <a:cubicBezTo>
                    <a:pt x="10428" y="4858"/>
                    <a:pt x="10426" y="4858"/>
                    <a:pt x="10424" y="4858"/>
                  </a:cubicBezTo>
                  <a:lnTo>
                    <a:pt x="10424" y="4858"/>
                  </a:lnTo>
                  <a:cubicBezTo>
                    <a:pt x="10419" y="4860"/>
                    <a:pt x="10414" y="4862"/>
                    <a:pt x="10418" y="4862"/>
                  </a:cubicBezTo>
                  <a:cubicBezTo>
                    <a:pt x="10420" y="4862"/>
                    <a:pt x="10427" y="4861"/>
                    <a:pt x="10442" y="4858"/>
                  </a:cubicBezTo>
                  <a:cubicBezTo>
                    <a:pt x="10456" y="4855"/>
                    <a:pt x="10466" y="4853"/>
                    <a:pt x="10473" y="4853"/>
                  </a:cubicBezTo>
                  <a:cubicBezTo>
                    <a:pt x="10489" y="4853"/>
                    <a:pt x="10487" y="4862"/>
                    <a:pt x="10478" y="4870"/>
                  </a:cubicBezTo>
                  <a:cubicBezTo>
                    <a:pt x="10455" y="4882"/>
                    <a:pt x="10454" y="4882"/>
                    <a:pt x="10408" y="4894"/>
                  </a:cubicBezTo>
                  <a:lnTo>
                    <a:pt x="10408" y="4894"/>
                  </a:lnTo>
                  <a:cubicBezTo>
                    <a:pt x="10408" y="4894"/>
                    <a:pt x="10407" y="4894"/>
                    <a:pt x="10406" y="4894"/>
                  </a:cubicBezTo>
                  <a:lnTo>
                    <a:pt x="10406" y="4894"/>
                  </a:lnTo>
                  <a:lnTo>
                    <a:pt x="10407" y="4894"/>
                  </a:lnTo>
                  <a:cubicBezTo>
                    <a:pt x="10407" y="4894"/>
                    <a:pt x="10408" y="4894"/>
                    <a:pt x="10408" y="4894"/>
                  </a:cubicBezTo>
                  <a:lnTo>
                    <a:pt x="10408" y="4894"/>
                  </a:lnTo>
                  <a:cubicBezTo>
                    <a:pt x="10414" y="4894"/>
                    <a:pt x="10419" y="4894"/>
                    <a:pt x="10419" y="4894"/>
                  </a:cubicBezTo>
                  <a:lnTo>
                    <a:pt x="10407" y="4894"/>
                  </a:lnTo>
                  <a:cubicBezTo>
                    <a:pt x="10407" y="4894"/>
                    <a:pt x="10407" y="4906"/>
                    <a:pt x="10395" y="4906"/>
                  </a:cubicBezTo>
                  <a:cubicBezTo>
                    <a:pt x="10395" y="4906"/>
                    <a:pt x="10418" y="4906"/>
                    <a:pt x="10407" y="4917"/>
                  </a:cubicBezTo>
                  <a:lnTo>
                    <a:pt x="10407" y="4917"/>
                  </a:lnTo>
                  <a:cubicBezTo>
                    <a:pt x="10403" y="4918"/>
                    <a:pt x="10399" y="4918"/>
                    <a:pt x="10395" y="4918"/>
                  </a:cubicBezTo>
                  <a:cubicBezTo>
                    <a:pt x="10381" y="4921"/>
                    <a:pt x="10375" y="4923"/>
                    <a:pt x="10374" y="4923"/>
                  </a:cubicBezTo>
                  <a:cubicBezTo>
                    <a:pt x="10370" y="4923"/>
                    <a:pt x="10391" y="4914"/>
                    <a:pt x="10383" y="4906"/>
                  </a:cubicBezTo>
                  <a:lnTo>
                    <a:pt x="10383" y="4906"/>
                  </a:lnTo>
                  <a:cubicBezTo>
                    <a:pt x="10335" y="4918"/>
                    <a:pt x="10383" y="4918"/>
                    <a:pt x="10347" y="4930"/>
                  </a:cubicBezTo>
                  <a:cubicBezTo>
                    <a:pt x="10327" y="4934"/>
                    <a:pt x="10321" y="4935"/>
                    <a:pt x="10319" y="4935"/>
                  </a:cubicBezTo>
                  <a:cubicBezTo>
                    <a:pt x="10314" y="4935"/>
                    <a:pt x="10327" y="4930"/>
                    <a:pt x="10288" y="4930"/>
                  </a:cubicBezTo>
                  <a:cubicBezTo>
                    <a:pt x="10288" y="4936"/>
                    <a:pt x="10297" y="4936"/>
                    <a:pt x="10304" y="4936"/>
                  </a:cubicBezTo>
                  <a:cubicBezTo>
                    <a:pt x="10311" y="4936"/>
                    <a:pt x="10317" y="4936"/>
                    <a:pt x="10311" y="4942"/>
                  </a:cubicBezTo>
                  <a:lnTo>
                    <a:pt x="10252" y="4942"/>
                  </a:lnTo>
                  <a:lnTo>
                    <a:pt x="10228" y="4954"/>
                  </a:lnTo>
                  <a:cubicBezTo>
                    <a:pt x="10228" y="4951"/>
                    <a:pt x="10225" y="4950"/>
                    <a:pt x="10221" y="4950"/>
                  </a:cubicBezTo>
                  <a:cubicBezTo>
                    <a:pt x="10209" y="4950"/>
                    <a:pt x="10184" y="4957"/>
                    <a:pt x="10164" y="4957"/>
                  </a:cubicBezTo>
                  <a:cubicBezTo>
                    <a:pt x="10156" y="4957"/>
                    <a:pt x="10150" y="4956"/>
                    <a:pt x="10145" y="4954"/>
                  </a:cubicBezTo>
                  <a:lnTo>
                    <a:pt x="10145" y="4954"/>
                  </a:lnTo>
                  <a:cubicBezTo>
                    <a:pt x="10139" y="4960"/>
                    <a:pt x="10151" y="4960"/>
                    <a:pt x="10160" y="4960"/>
                  </a:cubicBezTo>
                  <a:cubicBezTo>
                    <a:pt x="10169" y="4960"/>
                    <a:pt x="10175" y="4960"/>
                    <a:pt x="10157" y="4966"/>
                  </a:cubicBezTo>
                  <a:cubicBezTo>
                    <a:pt x="10181" y="4966"/>
                    <a:pt x="10228" y="4954"/>
                    <a:pt x="10252" y="4954"/>
                  </a:cubicBezTo>
                  <a:lnTo>
                    <a:pt x="10240" y="4966"/>
                  </a:lnTo>
                  <a:cubicBezTo>
                    <a:pt x="10231" y="4966"/>
                    <a:pt x="10223" y="4966"/>
                    <a:pt x="10216" y="4966"/>
                  </a:cubicBezTo>
                  <a:lnTo>
                    <a:pt x="10216" y="4966"/>
                  </a:lnTo>
                  <a:cubicBezTo>
                    <a:pt x="10212" y="4970"/>
                    <a:pt x="10219" y="4971"/>
                    <a:pt x="10230" y="4971"/>
                  </a:cubicBezTo>
                  <a:cubicBezTo>
                    <a:pt x="10253" y="4971"/>
                    <a:pt x="10296" y="4966"/>
                    <a:pt x="10311" y="4966"/>
                  </a:cubicBezTo>
                  <a:cubicBezTo>
                    <a:pt x="10311" y="4966"/>
                    <a:pt x="10311" y="4966"/>
                    <a:pt x="10288" y="4977"/>
                  </a:cubicBezTo>
                  <a:cubicBezTo>
                    <a:pt x="10335" y="4977"/>
                    <a:pt x="10335" y="4989"/>
                    <a:pt x="10383" y="4989"/>
                  </a:cubicBezTo>
                  <a:cubicBezTo>
                    <a:pt x="10347" y="4989"/>
                    <a:pt x="10335" y="5001"/>
                    <a:pt x="10300" y="5001"/>
                  </a:cubicBezTo>
                  <a:cubicBezTo>
                    <a:pt x="10300" y="5001"/>
                    <a:pt x="10293" y="5003"/>
                    <a:pt x="10283" y="5004"/>
                  </a:cubicBezTo>
                  <a:lnTo>
                    <a:pt x="10283" y="5004"/>
                  </a:lnTo>
                  <a:cubicBezTo>
                    <a:pt x="10285" y="5003"/>
                    <a:pt x="10287" y="5002"/>
                    <a:pt x="10288" y="5001"/>
                  </a:cubicBezTo>
                  <a:lnTo>
                    <a:pt x="10288" y="5001"/>
                  </a:lnTo>
                  <a:cubicBezTo>
                    <a:pt x="10285" y="5003"/>
                    <a:pt x="10283" y="5004"/>
                    <a:pt x="10282" y="5004"/>
                  </a:cubicBezTo>
                  <a:lnTo>
                    <a:pt x="10282" y="5004"/>
                  </a:lnTo>
                  <a:cubicBezTo>
                    <a:pt x="10263" y="5008"/>
                    <a:pt x="10233" y="5013"/>
                    <a:pt x="10217" y="5013"/>
                  </a:cubicBezTo>
                  <a:lnTo>
                    <a:pt x="10217" y="5013"/>
                  </a:lnTo>
                  <a:cubicBezTo>
                    <a:pt x="10222" y="5013"/>
                    <a:pt x="10265" y="5013"/>
                    <a:pt x="10282" y="5005"/>
                  </a:cubicBezTo>
                  <a:lnTo>
                    <a:pt x="10282" y="5005"/>
                  </a:lnTo>
                  <a:cubicBezTo>
                    <a:pt x="10280" y="5007"/>
                    <a:pt x="10287" y="5007"/>
                    <a:pt x="10292" y="5007"/>
                  </a:cubicBezTo>
                  <a:cubicBezTo>
                    <a:pt x="10300" y="5007"/>
                    <a:pt x="10306" y="5007"/>
                    <a:pt x="10288" y="5013"/>
                  </a:cubicBezTo>
                  <a:cubicBezTo>
                    <a:pt x="10276" y="5025"/>
                    <a:pt x="10240" y="5025"/>
                    <a:pt x="10216" y="5025"/>
                  </a:cubicBezTo>
                  <a:cubicBezTo>
                    <a:pt x="10216" y="5028"/>
                    <a:pt x="10219" y="5028"/>
                    <a:pt x="10224" y="5028"/>
                  </a:cubicBezTo>
                  <a:cubicBezTo>
                    <a:pt x="10238" y="5028"/>
                    <a:pt x="10264" y="5022"/>
                    <a:pt x="10274" y="5022"/>
                  </a:cubicBezTo>
                  <a:cubicBezTo>
                    <a:pt x="10277" y="5022"/>
                    <a:pt x="10278" y="5023"/>
                    <a:pt x="10276" y="5025"/>
                  </a:cubicBezTo>
                  <a:lnTo>
                    <a:pt x="10252" y="5025"/>
                  </a:lnTo>
                  <a:cubicBezTo>
                    <a:pt x="10240" y="5037"/>
                    <a:pt x="10264" y="5037"/>
                    <a:pt x="10300" y="5037"/>
                  </a:cubicBezTo>
                  <a:cubicBezTo>
                    <a:pt x="10228" y="5049"/>
                    <a:pt x="10300" y="5049"/>
                    <a:pt x="10240" y="5049"/>
                  </a:cubicBezTo>
                  <a:cubicBezTo>
                    <a:pt x="10244" y="5053"/>
                    <a:pt x="10249" y="5054"/>
                    <a:pt x="10255" y="5054"/>
                  </a:cubicBezTo>
                  <a:cubicBezTo>
                    <a:pt x="10262" y="5054"/>
                    <a:pt x="10271" y="5052"/>
                    <a:pt x="10279" y="5051"/>
                  </a:cubicBezTo>
                  <a:lnTo>
                    <a:pt x="10279" y="5051"/>
                  </a:lnTo>
                  <a:lnTo>
                    <a:pt x="10240" y="5061"/>
                  </a:lnTo>
                  <a:cubicBezTo>
                    <a:pt x="10227" y="5070"/>
                    <a:pt x="10238" y="5072"/>
                    <a:pt x="10256" y="5072"/>
                  </a:cubicBezTo>
                  <a:cubicBezTo>
                    <a:pt x="10275" y="5072"/>
                    <a:pt x="10302" y="5069"/>
                    <a:pt x="10312" y="5069"/>
                  </a:cubicBezTo>
                  <a:cubicBezTo>
                    <a:pt x="10318" y="5069"/>
                    <a:pt x="10320" y="5070"/>
                    <a:pt x="10311" y="5073"/>
                  </a:cubicBezTo>
                  <a:lnTo>
                    <a:pt x="10240" y="5073"/>
                  </a:lnTo>
                  <a:cubicBezTo>
                    <a:pt x="10252" y="5073"/>
                    <a:pt x="10240" y="5085"/>
                    <a:pt x="10276" y="5085"/>
                  </a:cubicBezTo>
                  <a:cubicBezTo>
                    <a:pt x="10264" y="5085"/>
                    <a:pt x="10264" y="5085"/>
                    <a:pt x="10252" y="5096"/>
                  </a:cubicBezTo>
                  <a:lnTo>
                    <a:pt x="10311" y="5096"/>
                  </a:lnTo>
                  <a:cubicBezTo>
                    <a:pt x="10311" y="5096"/>
                    <a:pt x="10276" y="5108"/>
                    <a:pt x="10264" y="5120"/>
                  </a:cubicBezTo>
                  <a:cubicBezTo>
                    <a:pt x="10300" y="5120"/>
                    <a:pt x="10240" y="5144"/>
                    <a:pt x="10276" y="5156"/>
                  </a:cubicBezTo>
                  <a:cubicBezTo>
                    <a:pt x="10276" y="5158"/>
                    <a:pt x="10279" y="5159"/>
                    <a:pt x="10283" y="5159"/>
                  </a:cubicBezTo>
                  <a:cubicBezTo>
                    <a:pt x="10289" y="5159"/>
                    <a:pt x="10298" y="5158"/>
                    <a:pt x="10308" y="5155"/>
                  </a:cubicBezTo>
                  <a:lnTo>
                    <a:pt x="10308" y="5155"/>
                  </a:lnTo>
                  <a:cubicBezTo>
                    <a:pt x="10292" y="5163"/>
                    <a:pt x="10292" y="5168"/>
                    <a:pt x="10276" y="5168"/>
                  </a:cubicBezTo>
                  <a:cubicBezTo>
                    <a:pt x="10252" y="5192"/>
                    <a:pt x="10323" y="5192"/>
                    <a:pt x="10288" y="5204"/>
                  </a:cubicBezTo>
                  <a:cubicBezTo>
                    <a:pt x="10280" y="5204"/>
                    <a:pt x="10272" y="5209"/>
                    <a:pt x="10264" y="5209"/>
                  </a:cubicBezTo>
                  <a:cubicBezTo>
                    <a:pt x="10260" y="5209"/>
                    <a:pt x="10256" y="5208"/>
                    <a:pt x="10252" y="5204"/>
                  </a:cubicBezTo>
                  <a:cubicBezTo>
                    <a:pt x="10240" y="5216"/>
                    <a:pt x="10252" y="5227"/>
                    <a:pt x="10252" y="5239"/>
                  </a:cubicBezTo>
                  <a:lnTo>
                    <a:pt x="10240" y="5239"/>
                  </a:lnTo>
                  <a:cubicBezTo>
                    <a:pt x="10204" y="5251"/>
                    <a:pt x="10252" y="5263"/>
                    <a:pt x="10276" y="5275"/>
                  </a:cubicBezTo>
                  <a:lnTo>
                    <a:pt x="10240" y="5275"/>
                  </a:lnTo>
                  <a:cubicBezTo>
                    <a:pt x="10228" y="5287"/>
                    <a:pt x="10216" y="5299"/>
                    <a:pt x="10276" y="5299"/>
                  </a:cubicBezTo>
                  <a:cubicBezTo>
                    <a:pt x="10216" y="5311"/>
                    <a:pt x="10288" y="5299"/>
                    <a:pt x="10240" y="5323"/>
                  </a:cubicBezTo>
                  <a:lnTo>
                    <a:pt x="10228" y="5323"/>
                  </a:lnTo>
                  <a:cubicBezTo>
                    <a:pt x="10204" y="5323"/>
                    <a:pt x="10216" y="5335"/>
                    <a:pt x="10204" y="5335"/>
                  </a:cubicBezTo>
                  <a:cubicBezTo>
                    <a:pt x="10228" y="5341"/>
                    <a:pt x="10258" y="5341"/>
                    <a:pt x="10279" y="5341"/>
                  </a:cubicBezTo>
                  <a:cubicBezTo>
                    <a:pt x="10300" y="5341"/>
                    <a:pt x="10311" y="5341"/>
                    <a:pt x="10300" y="5347"/>
                  </a:cubicBezTo>
                  <a:cubicBezTo>
                    <a:pt x="10273" y="5355"/>
                    <a:pt x="10263" y="5358"/>
                    <a:pt x="10258" y="5358"/>
                  </a:cubicBezTo>
                  <a:cubicBezTo>
                    <a:pt x="10252" y="5358"/>
                    <a:pt x="10252" y="5355"/>
                    <a:pt x="10243" y="5355"/>
                  </a:cubicBezTo>
                  <a:cubicBezTo>
                    <a:pt x="10238" y="5355"/>
                    <a:pt x="10230" y="5356"/>
                    <a:pt x="10216" y="5358"/>
                  </a:cubicBezTo>
                  <a:lnTo>
                    <a:pt x="10228" y="5358"/>
                  </a:lnTo>
                  <a:cubicBezTo>
                    <a:pt x="10204" y="5370"/>
                    <a:pt x="10216" y="5370"/>
                    <a:pt x="10181" y="5370"/>
                  </a:cubicBezTo>
                  <a:lnTo>
                    <a:pt x="10264" y="5370"/>
                  </a:lnTo>
                  <a:cubicBezTo>
                    <a:pt x="10276" y="5370"/>
                    <a:pt x="10276" y="5358"/>
                    <a:pt x="10276" y="5358"/>
                  </a:cubicBezTo>
                  <a:cubicBezTo>
                    <a:pt x="10323" y="5358"/>
                    <a:pt x="10288" y="5370"/>
                    <a:pt x="10300" y="5382"/>
                  </a:cubicBezTo>
                  <a:cubicBezTo>
                    <a:pt x="10300" y="5382"/>
                    <a:pt x="10323" y="5370"/>
                    <a:pt x="10359" y="5358"/>
                  </a:cubicBezTo>
                  <a:lnTo>
                    <a:pt x="10359" y="5358"/>
                  </a:lnTo>
                  <a:cubicBezTo>
                    <a:pt x="10335" y="5370"/>
                    <a:pt x="10419" y="5370"/>
                    <a:pt x="10442" y="5370"/>
                  </a:cubicBezTo>
                  <a:cubicBezTo>
                    <a:pt x="10431" y="5376"/>
                    <a:pt x="10416" y="5376"/>
                    <a:pt x="10396" y="5376"/>
                  </a:cubicBezTo>
                  <a:cubicBezTo>
                    <a:pt x="10377" y="5376"/>
                    <a:pt x="10353" y="5376"/>
                    <a:pt x="10323" y="5382"/>
                  </a:cubicBezTo>
                  <a:cubicBezTo>
                    <a:pt x="10311" y="5382"/>
                    <a:pt x="10264" y="5394"/>
                    <a:pt x="10240" y="5394"/>
                  </a:cubicBezTo>
                  <a:cubicBezTo>
                    <a:pt x="10240" y="5406"/>
                    <a:pt x="10276" y="5406"/>
                    <a:pt x="10300" y="5406"/>
                  </a:cubicBezTo>
                  <a:lnTo>
                    <a:pt x="10276" y="5418"/>
                  </a:lnTo>
                  <a:cubicBezTo>
                    <a:pt x="10288" y="5418"/>
                    <a:pt x="10359" y="5418"/>
                    <a:pt x="10323" y="5430"/>
                  </a:cubicBezTo>
                  <a:lnTo>
                    <a:pt x="10383" y="5430"/>
                  </a:lnTo>
                  <a:cubicBezTo>
                    <a:pt x="10357" y="5430"/>
                    <a:pt x="10344" y="5436"/>
                    <a:pt x="10329" y="5440"/>
                  </a:cubicBezTo>
                  <a:lnTo>
                    <a:pt x="10329" y="5440"/>
                  </a:lnTo>
                  <a:cubicBezTo>
                    <a:pt x="10337" y="5439"/>
                    <a:pt x="10344" y="5438"/>
                    <a:pt x="10349" y="5438"/>
                  </a:cubicBezTo>
                  <a:cubicBezTo>
                    <a:pt x="10385" y="5438"/>
                    <a:pt x="10376" y="5454"/>
                    <a:pt x="10442" y="5454"/>
                  </a:cubicBezTo>
                  <a:cubicBezTo>
                    <a:pt x="10419" y="5454"/>
                    <a:pt x="10383" y="5454"/>
                    <a:pt x="10371" y="5466"/>
                  </a:cubicBezTo>
                  <a:lnTo>
                    <a:pt x="10442" y="5466"/>
                  </a:lnTo>
                  <a:cubicBezTo>
                    <a:pt x="10419" y="5477"/>
                    <a:pt x="10407" y="5477"/>
                    <a:pt x="10359" y="5489"/>
                  </a:cubicBezTo>
                  <a:cubicBezTo>
                    <a:pt x="10363" y="5491"/>
                    <a:pt x="10368" y="5491"/>
                    <a:pt x="10373" y="5491"/>
                  </a:cubicBezTo>
                  <a:cubicBezTo>
                    <a:pt x="10406" y="5491"/>
                    <a:pt x="10457" y="5471"/>
                    <a:pt x="10479" y="5471"/>
                  </a:cubicBezTo>
                  <a:cubicBezTo>
                    <a:pt x="10486" y="5471"/>
                    <a:pt x="10490" y="5473"/>
                    <a:pt x="10490" y="5477"/>
                  </a:cubicBezTo>
                  <a:cubicBezTo>
                    <a:pt x="10472" y="5483"/>
                    <a:pt x="10460" y="5483"/>
                    <a:pt x="10451" y="5483"/>
                  </a:cubicBezTo>
                  <a:cubicBezTo>
                    <a:pt x="10442" y="5483"/>
                    <a:pt x="10436" y="5483"/>
                    <a:pt x="10431" y="5489"/>
                  </a:cubicBezTo>
                  <a:lnTo>
                    <a:pt x="10419" y="5489"/>
                  </a:lnTo>
                  <a:cubicBezTo>
                    <a:pt x="10391" y="5496"/>
                    <a:pt x="10383" y="5498"/>
                    <a:pt x="10387" y="5498"/>
                  </a:cubicBezTo>
                  <a:cubicBezTo>
                    <a:pt x="10395" y="5498"/>
                    <a:pt x="10461" y="5487"/>
                    <a:pt x="10483" y="5487"/>
                  </a:cubicBezTo>
                  <a:cubicBezTo>
                    <a:pt x="10489" y="5487"/>
                    <a:pt x="10492" y="5488"/>
                    <a:pt x="10490" y="5489"/>
                  </a:cubicBezTo>
                  <a:cubicBezTo>
                    <a:pt x="10460" y="5495"/>
                    <a:pt x="10451" y="5495"/>
                    <a:pt x="10444" y="5495"/>
                  </a:cubicBezTo>
                  <a:cubicBezTo>
                    <a:pt x="10436" y="5495"/>
                    <a:pt x="10431" y="5495"/>
                    <a:pt x="10407" y="5501"/>
                  </a:cubicBezTo>
                  <a:cubicBezTo>
                    <a:pt x="10419" y="5507"/>
                    <a:pt x="10445" y="5507"/>
                    <a:pt x="10468" y="5507"/>
                  </a:cubicBezTo>
                  <a:cubicBezTo>
                    <a:pt x="10490" y="5507"/>
                    <a:pt x="10508" y="5507"/>
                    <a:pt x="10502" y="5513"/>
                  </a:cubicBezTo>
                  <a:lnTo>
                    <a:pt x="10466" y="5513"/>
                  </a:lnTo>
                  <a:cubicBezTo>
                    <a:pt x="10478" y="5513"/>
                    <a:pt x="10466" y="5525"/>
                    <a:pt x="10466" y="5537"/>
                  </a:cubicBezTo>
                  <a:lnTo>
                    <a:pt x="10454" y="5537"/>
                  </a:lnTo>
                  <a:cubicBezTo>
                    <a:pt x="10448" y="5543"/>
                    <a:pt x="10457" y="5543"/>
                    <a:pt x="10463" y="5543"/>
                  </a:cubicBezTo>
                  <a:cubicBezTo>
                    <a:pt x="10469" y="5543"/>
                    <a:pt x="10472" y="5543"/>
                    <a:pt x="10454" y="5549"/>
                  </a:cubicBezTo>
                  <a:lnTo>
                    <a:pt x="10478" y="5549"/>
                  </a:lnTo>
                  <a:cubicBezTo>
                    <a:pt x="10502" y="5537"/>
                    <a:pt x="10526" y="5525"/>
                    <a:pt x="10490" y="5525"/>
                  </a:cubicBezTo>
                  <a:cubicBezTo>
                    <a:pt x="10526" y="5525"/>
                    <a:pt x="10562" y="5501"/>
                    <a:pt x="10609" y="5501"/>
                  </a:cubicBezTo>
                  <a:lnTo>
                    <a:pt x="10597" y="5501"/>
                  </a:lnTo>
                  <a:cubicBezTo>
                    <a:pt x="10681" y="5477"/>
                    <a:pt x="10692" y="5454"/>
                    <a:pt x="10716" y="5442"/>
                  </a:cubicBezTo>
                  <a:cubicBezTo>
                    <a:pt x="10657" y="5442"/>
                    <a:pt x="10740" y="5418"/>
                    <a:pt x="10692" y="5406"/>
                  </a:cubicBezTo>
                  <a:lnTo>
                    <a:pt x="10692" y="5406"/>
                  </a:lnTo>
                  <a:cubicBezTo>
                    <a:pt x="10669" y="5410"/>
                    <a:pt x="10659" y="5411"/>
                    <a:pt x="10657" y="5411"/>
                  </a:cubicBezTo>
                  <a:cubicBezTo>
                    <a:pt x="10653" y="5411"/>
                    <a:pt x="10677" y="5406"/>
                    <a:pt x="10669" y="5406"/>
                  </a:cubicBezTo>
                  <a:cubicBezTo>
                    <a:pt x="10681" y="5406"/>
                    <a:pt x="10716" y="5394"/>
                    <a:pt x="10728" y="5394"/>
                  </a:cubicBezTo>
                  <a:lnTo>
                    <a:pt x="10692" y="5394"/>
                  </a:lnTo>
                  <a:cubicBezTo>
                    <a:pt x="10712" y="5384"/>
                    <a:pt x="10754" y="5367"/>
                    <a:pt x="10745" y="5367"/>
                  </a:cubicBezTo>
                  <a:cubicBezTo>
                    <a:pt x="10742" y="5367"/>
                    <a:pt x="10737" y="5368"/>
                    <a:pt x="10728" y="5370"/>
                  </a:cubicBezTo>
                  <a:cubicBezTo>
                    <a:pt x="10740" y="5358"/>
                    <a:pt x="10752" y="5358"/>
                    <a:pt x="10764" y="5358"/>
                  </a:cubicBezTo>
                  <a:cubicBezTo>
                    <a:pt x="10764" y="5347"/>
                    <a:pt x="10776" y="5335"/>
                    <a:pt x="10788" y="5335"/>
                  </a:cubicBezTo>
                  <a:cubicBezTo>
                    <a:pt x="10716" y="5335"/>
                    <a:pt x="10764" y="5323"/>
                    <a:pt x="10740" y="5323"/>
                  </a:cubicBezTo>
                  <a:cubicBezTo>
                    <a:pt x="10752" y="5323"/>
                    <a:pt x="10764" y="5311"/>
                    <a:pt x="10776" y="5311"/>
                  </a:cubicBezTo>
                  <a:lnTo>
                    <a:pt x="10716" y="5311"/>
                  </a:lnTo>
                  <a:cubicBezTo>
                    <a:pt x="10681" y="5311"/>
                    <a:pt x="10752" y="5299"/>
                    <a:pt x="10728" y="5299"/>
                  </a:cubicBezTo>
                  <a:lnTo>
                    <a:pt x="10716" y="5299"/>
                  </a:lnTo>
                  <a:cubicBezTo>
                    <a:pt x="10692" y="5299"/>
                    <a:pt x="10728" y="5287"/>
                    <a:pt x="10764" y="5275"/>
                  </a:cubicBezTo>
                  <a:cubicBezTo>
                    <a:pt x="10716" y="5263"/>
                    <a:pt x="10716" y="5251"/>
                    <a:pt x="10728" y="5227"/>
                  </a:cubicBezTo>
                  <a:lnTo>
                    <a:pt x="10728" y="5227"/>
                  </a:lnTo>
                  <a:cubicBezTo>
                    <a:pt x="10728" y="5233"/>
                    <a:pt x="10731" y="5236"/>
                    <a:pt x="10733" y="5236"/>
                  </a:cubicBezTo>
                  <a:cubicBezTo>
                    <a:pt x="10734" y="5236"/>
                    <a:pt x="10734" y="5233"/>
                    <a:pt x="10728" y="5227"/>
                  </a:cubicBezTo>
                  <a:lnTo>
                    <a:pt x="10728" y="5227"/>
                  </a:lnTo>
                  <a:cubicBezTo>
                    <a:pt x="10728" y="5227"/>
                    <a:pt x="10728" y="5227"/>
                    <a:pt x="10728" y="5227"/>
                  </a:cubicBezTo>
                  <a:cubicBezTo>
                    <a:pt x="10740" y="5216"/>
                    <a:pt x="10752" y="5216"/>
                    <a:pt x="10764" y="5204"/>
                  </a:cubicBezTo>
                  <a:cubicBezTo>
                    <a:pt x="10776" y="5192"/>
                    <a:pt x="10788" y="5180"/>
                    <a:pt x="10788" y="5168"/>
                  </a:cubicBezTo>
                  <a:cubicBezTo>
                    <a:pt x="10800" y="5180"/>
                    <a:pt x="10812" y="5192"/>
                    <a:pt x="10800" y="5192"/>
                  </a:cubicBezTo>
                  <a:cubicBezTo>
                    <a:pt x="10805" y="5197"/>
                    <a:pt x="10809" y="5199"/>
                    <a:pt x="10812" y="5199"/>
                  </a:cubicBezTo>
                  <a:cubicBezTo>
                    <a:pt x="10820" y="5199"/>
                    <a:pt x="10826" y="5190"/>
                    <a:pt x="10835" y="5190"/>
                  </a:cubicBezTo>
                  <a:cubicBezTo>
                    <a:pt x="10841" y="5190"/>
                    <a:pt x="10849" y="5193"/>
                    <a:pt x="10859" y="5204"/>
                  </a:cubicBezTo>
                  <a:cubicBezTo>
                    <a:pt x="10883" y="5192"/>
                    <a:pt x="10835" y="5180"/>
                    <a:pt x="10823" y="5168"/>
                  </a:cubicBezTo>
                  <a:lnTo>
                    <a:pt x="10823" y="5180"/>
                  </a:lnTo>
                  <a:cubicBezTo>
                    <a:pt x="10812" y="5180"/>
                    <a:pt x="10800" y="5168"/>
                    <a:pt x="10788" y="5156"/>
                  </a:cubicBezTo>
                  <a:cubicBezTo>
                    <a:pt x="10776" y="5144"/>
                    <a:pt x="10776" y="5144"/>
                    <a:pt x="10764" y="5144"/>
                  </a:cubicBezTo>
                  <a:cubicBezTo>
                    <a:pt x="10764" y="5144"/>
                    <a:pt x="10764" y="5156"/>
                    <a:pt x="10776" y="5156"/>
                  </a:cubicBezTo>
                  <a:cubicBezTo>
                    <a:pt x="10764" y="5156"/>
                    <a:pt x="10740" y="5156"/>
                    <a:pt x="10728" y="5168"/>
                  </a:cubicBezTo>
                  <a:cubicBezTo>
                    <a:pt x="10728" y="5168"/>
                    <a:pt x="10728" y="5168"/>
                    <a:pt x="10716" y="5156"/>
                  </a:cubicBezTo>
                  <a:lnTo>
                    <a:pt x="10704" y="5156"/>
                  </a:lnTo>
                  <a:lnTo>
                    <a:pt x="10716" y="5168"/>
                  </a:lnTo>
                  <a:cubicBezTo>
                    <a:pt x="10708" y="5168"/>
                    <a:pt x="10685" y="5173"/>
                    <a:pt x="10673" y="5173"/>
                  </a:cubicBezTo>
                  <a:cubicBezTo>
                    <a:pt x="10667" y="5173"/>
                    <a:pt x="10665" y="5172"/>
                    <a:pt x="10669" y="5168"/>
                  </a:cubicBezTo>
                  <a:lnTo>
                    <a:pt x="10692" y="5168"/>
                  </a:lnTo>
                  <a:cubicBezTo>
                    <a:pt x="10692" y="5168"/>
                    <a:pt x="10669" y="5168"/>
                    <a:pt x="10681" y="5156"/>
                  </a:cubicBezTo>
                  <a:lnTo>
                    <a:pt x="10692" y="5156"/>
                  </a:lnTo>
                  <a:lnTo>
                    <a:pt x="10715" y="5133"/>
                  </a:lnTo>
                  <a:lnTo>
                    <a:pt x="10715" y="5133"/>
                  </a:lnTo>
                  <a:cubicBezTo>
                    <a:pt x="10724" y="5137"/>
                    <a:pt x="10719" y="5144"/>
                    <a:pt x="10728" y="5144"/>
                  </a:cubicBezTo>
                  <a:lnTo>
                    <a:pt x="10776" y="5144"/>
                  </a:lnTo>
                  <a:lnTo>
                    <a:pt x="10752" y="5132"/>
                  </a:lnTo>
                  <a:lnTo>
                    <a:pt x="10776" y="5132"/>
                  </a:lnTo>
                  <a:cubicBezTo>
                    <a:pt x="10788" y="5126"/>
                    <a:pt x="10779" y="5126"/>
                    <a:pt x="10768" y="5126"/>
                  </a:cubicBezTo>
                  <a:cubicBezTo>
                    <a:pt x="10763" y="5126"/>
                    <a:pt x="10758" y="5126"/>
                    <a:pt x="10754" y="5126"/>
                  </a:cubicBezTo>
                  <a:lnTo>
                    <a:pt x="10754" y="5126"/>
                  </a:lnTo>
                  <a:cubicBezTo>
                    <a:pt x="10755" y="5126"/>
                    <a:pt x="10755" y="5126"/>
                    <a:pt x="10755" y="5126"/>
                  </a:cubicBezTo>
                  <a:cubicBezTo>
                    <a:pt x="10759" y="5126"/>
                    <a:pt x="10764" y="5124"/>
                    <a:pt x="10776" y="5120"/>
                  </a:cubicBezTo>
                  <a:lnTo>
                    <a:pt x="10788" y="5120"/>
                  </a:lnTo>
                  <a:lnTo>
                    <a:pt x="10788" y="5108"/>
                  </a:lnTo>
                  <a:lnTo>
                    <a:pt x="10776" y="5108"/>
                  </a:lnTo>
                  <a:cubicBezTo>
                    <a:pt x="10800" y="5108"/>
                    <a:pt x="10800" y="5096"/>
                    <a:pt x="10800" y="5096"/>
                  </a:cubicBezTo>
                  <a:cubicBezTo>
                    <a:pt x="10809" y="5116"/>
                    <a:pt x="10827" y="5135"/>
                    <a:pt x="10820" y="5135"/>
                  </a:cubicBezTo>
                  <a:cubicBezTo>
                    <a:pt x="10819" y="5135"/>
                    <a:pt x="10816" y="5134"/>
                    <a:pt x="10812" y="5132"/>
                  </a:cubicBezTo>
                  <a:cubicBezTo>
                    <a:pt x="10800" y="5132"/>
                    <a:pt x="10800" y="5132"/>
                    <a:pt x="10788" y="5121"/>
                  </a:cubicBezTo>
                  <a:lnTo>
                    <a:pt x="10788" y="5121"/>
                  </a:lnTo>
                  <a:cubicBezTo>
                    <a:pt x="10800" y="5132"/>
                    <a:pt x="10811" y="5144"/>
                    <a:pt x="10800" y="5144"/>
                  </a:cubicBezTo>
                  <a:cubicBezTo>
                    <a:pt x="10823" y="5144"/>
                    <a:pt x="10835" y="5168"/>
                    <a:pt x="10847" y="5180"/>
                  </a:cubicBezTo>
                  <a:cubicBezTo>
                    <a:pt x="10859" y="5180"/>
                    <a:pt x="10883" y="5168"/>
                    <a:pt x="10859" y="5156"/>
                  </a:cubicBezTo>
                  <a:lnTo>
                    <a:pt x="10847" y="5156"/>
                  </a:lnTo>
                  <a:cubicBezTo>
                    <a:pt x="10835" y="5144"/>
                    <a:pt x="10835" y="5132"/>
                    <a:pt x="10823" y="5120"/>
                  </a:cubicBezTo>
                  <a:lnTo>
                    <a:pt x="10823" y="5120"/>
                  </a:lnTo>
                  <a:cubicBezTo>
                    <a:pt x="10835" y="5120"/>
                    <a:pt x="10859" y="5144"/>
                    <a:pt x="10871" y="5144"/>
                  </a:cubicBezTo>
                  <a:cubicBezTo>
                    <a:pt x="10883" y="5132"/>
                    <a:pt x="10823" y="5108"/>
                    <a:pt x="10823" y="5096"/>
                  </a:cubicBezTo>
                  <a:cubicBezTo>
                    <a:pt x="10823" y="5096"/>
                    <a:pt x="10823" y="5096"/>
                    <a:pt x="10823" y="5085"/>
                  </a:cubicBezTo>
                  <a:lnTo>
                    <a:pt x="10835" y="5096"/>
                  </a:lnTo>
                  <a:cubicBezTo>
                    <a:pt x="10823" y="5085"/>
                    <a:pt x="10823" y="5073"/>
                    <a:pt x="10823" y="5061"/>
                  </a:cubicBezTo>
                  <a:cubicBezTo>
                    <a:pt x="10812" y="5061"/>
                    <a:pt x="10812" y="5049"/>
                    <a:pt x="10800" y="5037"/>
                  </a:cubicBezTo>
                  <a:lnTo>
                    <a:pt x="10812" y="5037"/>
                  </a:lnTo>
                  <a:cubicBezTo>
                    <a:pt x="10812" y="5037"/>
                    <a:pt x="10812" y="5037"/>
                    <a:pt x="10812" y="5025"/>
                  </a:cubicBezTo>
                  <a:lnTo>
                    <a:pt x="10823" y="5025"/>
                  </a:lnTo>
                  <a:cubicBezTo>
                    <a:pt x="10823" y="5025"/>
                    <a:pt x="10812" y="5025"/>
                    <a:pt x="10812" y="5013"/>
                  </a:cubicBezTo>
                  <a:lnTo>
                    <a:pt x="10823" y="5013"/>
                  </a:lnTo>
                  <a:cubicBezTo>
                    <a:pt x="10823" y="5013"/>
                    <a:pt x="10823" y="5013"/>
                    <a:pt x="10823" y="5025"/>
                  </a:cubicBezTo>
                  <a:cubicBezTo>
                    <a:pt x="10895" y="5073"/>
                    <a:pt x="10800" y="5037"/>
                    <a:pt x="10835" y="5073"/>
                  </a:cubicBezTo>
                  <a:cubicBezTo>
                    <a:pt x="10859" y="5085"/>
                    <a:pt x="10871" y="5108"/>
                    <a:pt x="10895" y="5132"/>
                  </a:cubicBezTo>
                  <a:lnTo>
                    <a:pt x="10871" y="5073"/>
                  </a:lnTo>
                  <a:lnTo>
                    <a:pt x="10871" y="5073"/>
                  </a:lnTo>
                  <a:cubicBezTo>
                    <a:pt x="10879" y="5081"/>
                    <a:pt x="10904" y="5095"/>
                    <a:pt x="10912" y="5095"/>
                  </a:cubicBezTo>
                  <a:cubicBezTo>
                    <a:pt x="10915" y="5095"/>
                    <a:pt x="10914" y="5092"/>
                    <a:pt x="10907" y="5085"/>
                  </a:cubicBezTo>
                  <a:lnTo>
                    <a:pt x="10895" y="5085"/>
                  </a:lnTo>
                  <a:cubicBezTo>
                    <a:pt x="10895" y="5061"/>
                    <a:pt x="10859" y="5037"/>
                    <a:pt x="10883" y="5037"/>
                  </a:cubicBezTo>
                  <a:cubicBezTo>
                    <a:pt x="10883" y="5049"/>
                    <a:pt x="10895" y="5061"/>
                    <a:pt x="10907" y="5061"/>
                  </a:cubicBezTo>
                  <a:cubicBezTo>
                    <a:pt x="10919" y="5061"/>
                    <a:pt x="10895" y="5037"/>
                    <a:pt x="10883" y="5025"/>
                  </a:cubicBezTo>
                  <a:lnTo>
                    <a:pt x="10883" y="5025"/>
                  </a:lnTo>
                  <a:cubicBezTo>
                    <a:pt x="10895" y="5025"/>
                    <a:pt x="10919" y="5061"/>
                    <a:pt x="10931" y="5061"/>
                  </a:cubicBezTo>
                  <a:cubicBezTo>
                    <a:pt x="10919" y="5043"/>
                    <a:pt x="10925" y="5040"/>
                    <a:pt x="10934" y="5040"/>
                  </a:cubicBezTo>
                  <a:cubicBezTo>
                    <a:pt x="10938" y="5040"/>
                    <a:pt x="10943" y="5041"/>
                    <a:pt x="10947" y="5041"/>
                  </a:cubicBezTo>
                  <a:cubicBezTo>
                    <a:pt x="10951" y="5041"/>
                    <a:pt x="10954" y="5040"/>
                    <a:pt x="10954" y="5037"/>
                  </a:cubicBezTo>
                  <a:cubicBezTo>
                    <a:pt x="10907" y="5013"/>
                    <a:pt x="10907" y="4966"/>
                    <a:pt x="10859" y="4954"/>
                  </a:cubicBezTo>
                  <a:lnTo>
                    <a:pt x="10835" y="4906"/>
                  </a:lnTo>
                  <a:lnTo>
                    <a:pt x="10835" y="4906"/>
                  </a:lnTo>
                  <a:cubicBezTo>
                    <a:pt x="10871" y="4930"/>
                    <a:pt x="10895" y="4966"/>
                    <a:pt x="10943" y="4989"/>
                  </a:cubicBezTo>
                  <a:lnTo>
                    <a:pt x="10931" y="5001"/>
                  </a:lnTo>
                  <a:cubicBezTo>
                    <a:pt x="10942" y="5010"/>
                    <a:pt x="10948" y="5014"/>
                    <a:pt x="10951" y="5014"/>
                  </a:cubicBezTo>
                  <a:cubicBezTo>
                    <a:pt x="10962" y="5014"/>
                    <a:pt x="10936" y="4970"/>
                    <a:pt x="10963" y="4970"/>
                  </a:cubicBezTo>
                  <a:cubicBezTo>
                    <a:pt x="10969" y="4970"/>
                    <a:pt x="10978" y="4972"/>
                    <a:pt x="10990" y="4977"/>
                  </a:cubicBezTo>
                  <a:cubicBezTo>
                    <a:pt x="10990" y="4977"/>
                    <a:pt x="10985" y="4972"/>
                    <a:pt x="10995" y="4972"/>
                  </a:cubicBezTo>
                  <a:cubicBezTo>
                    <a:pt x="11001" y="4972"/>
                    <a:pt x="11010" y="4973"/>
                    <a:pt x="11026" y="4977"/>
                  </a:cubicBezTo>
                  <a:lnTo>
                    <a:pt x="10966" y="4942"/>
                  </a:lnTo>
                  <a:cubicBezTo>
                    <a:pt x="10990" y="4942"/>
                    <a:pt x="11014" y="4966"/>
                    <a:pt x="11026" y="4966"/>
                  </a:cubicBezTo>
                  <a:cubicBezTo>
                    <a:pt x="11026" y="4954"/>
                    <a:pt x="11038" y="4954"/>
                    <a:pt x="11038" y="4954"/>
                  </a:cubicBezTo>
                  <a:cubicBezTo>
                    <a:pt x="11050" y="4966"/>
                    <a:pt x="11050" y="4966"/>
                    <a:pt x="11050" y="4977"/>
                  </a:cubicBezTo>
                  <a:cubicBezTo>
                    <a:pt x="11060" y="4981"/>
                    <a:pt x="11067" y="4982"/>
                    <a:pt x="11070" y="4982"/>
                  </a:cubicBezTo>
                  <a:cubicBezTo>
                    <a:pt x="11078" y="4982"/>
                    <a:pt x="11070" y="4974"/>
                    <a:pt x="11062" y="4966"/>
                  </a:cubicBezTo>
                  <a:cubicBezTo>
                    <a:pt x="11050" y="4954"/>
                    <a:pt x="11050" y="4942"/>
                    <a:pt x="11062" y="4942"/>
                  </a:cubicBezTo>
                  <a:cubicBezTo>
                    <a:pt x="11062" y="4942"/>
                    <a:pt x="11062" y="4930"/>
                    <a:pt x="11062" y="4930"/>
                  </a:cubicBezTo>
                  <a:cubicBezTo>
                    <a:pt x="11050" y="4930"/>
                    <a:pt x="11014" y="4906"/>
                    <a:pt x="11002" y="4906"/>
                  </a:cubicBezTo>
                  <a:cubicBezTo>
                    <a:pt x="11019" y="4898"/>
                    <a:pt x="11024" y="4889"/>
                    <a:pt x="11046" y="4889"/>
                  </a:cubicBezTo>
                  <a:cubicBezTo>
                    <a:pt x="11056" y="4889"/>
                    <a:pt x="11068" y="4891"/>
                    <a:pt x="11085" y="4894"/>
                  </a:cubicBezTo>
                  <a:cubicBezTo>
                    <a:pt x="11097" y="4906"/>
                    <a:pt x="11121" y="4918"/>
                    <a:pt x="11121" y="4918"/>
                  </a:cubicBezTo>
                  <a:cubicBezTo>
                    <a:pt x="11133" y="4918"/>
                    <a:pt x="11109" y="4894"/>
                    <a:pt x="11085" y="4882"/>
                  </a:cubicBezTo>
                  <a:cubicBezTo>
                    <a:pt x="11085" y="4870"/>
                    <a:pt x="11085" y="4870"/>
                    <a:pt x="11085" y="4870"/>
                  </a:cubicBezTo>
                  <a:cubicBezTo>
                    <a:pt x="11097" y="4882"/>
                    <a:pt x="11121" y="4882"/>
                    <a:pt x="11121" y="4882"/>
                  </a:cubicBezTo>
                  <a:cubicBezTo>
                    <a:pt x="11129" y="4882"/>
                    <a:pt x="11132" y="4887"/>
                    <a:pt x="11133" y="4887"/>
                  </a:cubicBezTo>
                  <a:cubicBezTo>
                    <a:pt x="11133" y="4887"/>
                    <a:pt x="11133" y="4886"/>
                    <a:pt x="11133" y="4882"/>
                  </a:cubicBezTo>
                  <a:cubicBezTo>
                    <a:pt x="11097" y="4858"/>
                    <a:pt x="11133" y="4858"/>
                    <a:pt x="11109" y="4835"/>
                  </a:cubicBezTo>
                  <a:lnTo>
                    <a:pt x="11109" y="4835"/>
                  </a:lnTo>
                  <a:cubicBezTo>
                    <a:pt x="11109" y="4835"/>
                    <a:pt x="11097" y="4846"/>
                    <a:pt x="11097" y="4846"/>
                  </a:cubicBezTo>
                  <a:cubicBezTo>
                    <a:pt x="11077" y="4826"/>
                    <a:pt x="11056" y="4796"/>
                    <a:pt x="11066" y="4796"/>
                  </a:cubicBezTo>
                  <a:cubicBezTo>
                    <a:pt x="11068" y="4796"/>
                    <a:pt x="11070" y="4797"/>
                    <a:pt x="11073" y="4799"/>
                  </a:cubicBezTo>
                  <a:cubicBezTo>
                    <a:pt x="11097" y="4835"/>
                    <a:pt x="11133" y="4823"/>
                    <a:pt x="11133" y="4846"/>
                  </a:cubicBezTo>
                  <a:cubicBezTo>
                    <a:pt x="11143" y="4850"/>
                    <a:pt x="11149" y="4852"/>
                    <a:pt x="11151" y="4852"/>
                  </a:cubicBezTo>
                  <a:cubicBezTo>
                    <a:pt x="11164" y="4852"/>
                    <a:pt x="11101" y="4811"/>
                    <a:pt x="11121" y="4811"/>
                  </a:cubicBezTo>
                  <a:lnTo>
                    <a:pt x="11121" y="4811"/>
                  </a:lnTo>
                  <a:lnTo>
                    <a:pt x="11145" y="4823"/>
                  </a:lnTo>
                  <a:cubicBezTo>
                    <a:pt x="11181" y="4846"/>
                    <a:pt x="11157" y="4846"/>
                    <a:pt x="11169" y="4846"/>
                  </a:cubicBezTo>
                  <a:cubicBezTo>
                    <a:pt x="11193" y="4870"/>
                    <a:pt x="11157" y="4882"/>
                    <a:pt x="11181" y="4918"/>
                  </a:cubicBezTo>
                  <a:lnTo>
                    <a:pt x="11216" y="4894"/>
                  </a:lnTo>
                  <a:cubicBezTo>
                    <a:pt x="11204" y="4835"/>
                    <a:pt x="11276" y="4823"/>
                    <a:pt x="11228" y="4739"/>
                  </a:cubicBezTo>
                  <a:lnTo>
                    <a:pt x="11228" y="4739"/>
                  </a:lnTo>
                  <a:cubicBezTo>
                    <a:pt x="11228" y="4751"/>
                    <a:pt x="11228" y="4751"/>
                    <a:pt x="11228" y="4751"/>
                  </a:cubicBezTo>
                  <a:cubicBezTo>
                    <a:pt x="11228" y="4739"/>
                    <a:pt x="11228" y="4739"/>
                    <a:pt x="11216" y="4727"/>
                  </a:cubicBezTo>
                  <a:lnTo>
                    <a:pt x="11216" y="4739"/>
                  </a:lnTo>
                  <a:lnTo>
                    <a:pt x="11204" y="4715"/>
                  </a:lnTo>
                  <a:lnTo>
                    <a:pt x="11204" y="4715"/>
                  </a:lnTo>
                  <a:cubicBezTo>
                    <a:pt x="11222" y="4721"/>
                    <a:pt x="11234" y="4721"/>
                    <a:pt x="11246" y="4721"/>
                  </a:cubicBezTo>
                  <a:cubicBezTo>
                    <a:pt x="11258" y="4721"/>
                    <a:pt x="11270" y="4721"/>
                    <a:pt x="11288" y="4727"/>
                  </a:cubicBezTo>
                  <a:cubicBezTo>
                    <a:pt x="11252" y="4715"/>
                    <a:pt x="11252" y="4715"/>
                    <a:pt x="11228" y="4704"/>
                  </a:cubicBezTo>
                  <a:cubicBezTo>
                    <a:pt x="11204" y="4680"/>
                    <a:pt x="11193" y="4668"/>
                    <a:pt x="11204" y="4668"/>
                  </a:cubicBezTo>
                  <a:lnTo>
                    <a:pt x="11204" y="4668"/>
                  </a:lnTo>
                  <a:cubicBezTo>
                    <a:pt x="11228" y="4680"/>
                    <a:pt x="11228" y="4692"/>
                    <a:pt x="11252" y="4692"/>
                  </a:cubicBezTo>
                  <a:cubicBezTo>
                    <a:pt x="11240" y="4692"/>
                    <a:pt x="11228" y="4668"/>
                    <a:pt x="11228" y="4668"/>
                  </a:cubicBezTo>
                  <a:lnTo>
                    <a:pt x="11228" y="4668"/>
                  </a:lnTo>
                  <a:cubicBezTo>
                    <a:pt x="11240" y="4668"/>
                    <a:pt x="11252" y="4668"/>
                    <a:pt x="11276" y="4680"/>
                  </a:cubicBezTo>
                  <a:cubicBezTo>
                    <a:pt x="11276" y="4684"/>
                    <a:pt x="11275" y="4685"/>
                    <a:pt x="11273" y="4685"/>
                  </a:cubicBezTo>
                  <a:cubicBezTo>
                    <a:pt x="11269" y="4685"/>
                    <a:pt x="11264" y="4680"/>
                    <a:pt x="11264" y="4680"/>
                  </a:cubicBezTo>
                  <a:lnTo>
                    <a:pt x="11264" y="4680"/>
                  </a:lnTo>
                  <a:cubicBezTo>
                    <a:pt x="11264" y="4692"/>
                    <a:pt x="11288" y="4680"/>
                    <a:pt x="11300" y="4704"/>
                  </a:cubicBezTo>
                  <a:lnTo>
                    <a:pt x="11300" y="4692"/>
                  </a:lnTo>
                  <a:cubicBezTo>
                    <a:pt x="11324" y="4704"/>
                    <a:pt x="11335" y="4715"/>
                    <a:pt x="11347" y="4727"/>
                  </a:cubicBezTo>
                  <a:cubicBezTo>
                    <a:pt x="11347" y="4692"/>
                    <a:pt x="11300" y="4644"/>
                    <a:pt x="11288" y="4620"/>
                  </a:cubicBezTo>
                  <a:lnTo>
                    <a:pt x="11288" y="4620"/>
                  </a:lnTo>
                  <a:cubicBezTo>
                    <a:pt x="11296" y="4629"/>
                    <a:pt x="11328" y="4648"/>
                    <a:pt x="11338" y="4656"/>
                  </a:cubicBezTo>
                  <a:lnTo>
                    <a:pt x="11338" y="4656"/>
                  </a:lnTo>
                  <a:cubicBezTo>
                    <a:pt x="11350" y="4652"/>
                    <a:pt x="11324" y="4621"/>
                    <a:pt x="11314" y="4595"/>
                  </a:cubicBezTo>
                  <a:lnTo>
                    <a:pt x="11314" y="4595"/>
                  </a:lnTo>
                  <a:cubicBezTo>
                    <a:pt x="11360" y="4572"/>
                    <a:pt x="11396" y="4537"/>
                    <a:pt x="11466" y="4537"/>
                  </a:cubicBezTo>
                  <a:lnTo>
                    <a:pt x="11419" y="4489"/>
                  </a:lnTo>
                  <a:lnTo>
                    <a:pt x="11466" y="4501"/>
                  </a:lnTo>
                  <a:cubicBezTo>
                    <a:pt x="11526" y="4477"/>
                    <a:pt x="11514" y="4430"/>
                    <a:pt x="11526" y="4382"/>
                  </a:cubicBezTo>
                  <a:cubicBezTo>
                    <a:pt x="11526" y="4376"/>
                    <a:pt x="11528" y="4374"/>
                    <a:pt x="11532" y="4374"/>
                  </a:cubicBezTo>
                  <a:cubicBezTo>
                    <a:pt x="11543" y="4374"/>
                    <a:pt x="11568" y="4394"/>
                    <a:pt x="11585" y="4394"/>
                  </a:cubicBezTo>
                  <a:cubicBezTo>
                    <a:pt x="11609" y="4382"/>
                    <a:pt x="11550" y="4334"/>
                    <a:pt x="11562" y="4299"/>
                  </a:cubicBezTo>
                  <a:lnTo>
                    <a:pt x="11562" y="4299"/>
                  </a:lnTo>
                  <a:cubicBezTo>
                    <a:pt x="11572" y="4309"/>
                    <a:pt x="11600" y="4337"/>
                    <a:pt x="11615" y="4337"/>
                  </a:cubicBezTo>
                  <a:cubicBezTo>
                    <a:pt x="11617" y="4337"/>
                    <a:pt x="11620" y="4336"/>
                    <a:pt x="11621" y="4334"/>
                  </a:cubicBezTo>
                  <a:cubicBezTo>
                    <a:pt x="11609" y="4323"/>
                    <a:pt x="11585" y="4311"/>
                    <a:pt x="11597" y="4311"/>
                  </a:cubicBezTo>
                  <a:lnTo>
                    <a:pt x="11609" y="4323"/>
                  </a:lnTo>
                  <a:cubicBezTo>
                    <a:pt x="11616" y="4325"/>
                    <a:pt x="11621" y="4326"/>
                    <a:pt x="11624" y="4326"/>
                  </a:cubicBezTo>
                  <a:cubicBezTo>
                    <a:pt x="11638" y="4326"/>
                    <a:pt x="11626" y="4308"/>
                    <a:pt x="11645" y="4299"/>
                  </a:cubicBezTo>
                  <a:cubicBezTo>
                    <a:pt x="11657" y="4275"/>
                    <a:pt x="11633" y="4239"/>
                    <a:pt x="11597" y="4180"/>
                  </a:cubicBezTo>
                  <a:cubicBezTo>
                    <a:pt x="11599" y="4176"/>
                    <a:pt x="11602" y="4174"/>
                    <a:pt x="11605" y="4174"/>
                  </a:cubicBezTo>
                  <a:cubicBezTo>
                    <a:pt x="11621" y="4174"/>
                    <a:pt x="11647" y="4215"/>
                    <a:pt x="11657" y="4215"/>
                  </a:cubicBezTo>
                  <a:cubicBezTo>
                    <a:pt x="11633" y="4215"/>
                    <a:pt x="11657" y="4239"/>
                    <a:pt x="11681" y="4251"/>
                  </a:cubicBezTo>
                  <a:cubicBezTo>
                    <a:pt x="11672" y="4243"/>
                    <a:pt x="11670" y="4229"/>
                    <a:pt x="11681" y="4229"/>
                  </a:cubicBezTo>
                  <a:cubicBezTo>
                    <a:pt x="11686" y="4229"/>
                    <a:pt x="11693" y="4232"/>
                    <a:pt x="11705" y="4239"/>
                  </a:cubicBezTo>
                  <a:cubicBezTo>
                    <a:pt x="11716" y="4227"/>
                    <a:pt x="11716" y="4227"/>
                    <a:pt x="11693" y="4192"/>
                  </a:cubicBezTo>
                  <a:lnTo>
                    <a:pt x="11693" y="4192"/>
                  </a:lnTo>
                  <a:cubicBezTo>
                    <a:pt x="11697" y="4201"/>
                    <a:pt x="11696" y="4205"/>
                    <a:pt x="11693" y="4205"/>
                  </a:cubicBezTo>
                  <a:cubicBezTo>
                    <a:pt x="11688" y="4205"/>
                    <a:pt x="11676" y="4194"/>
                    <a:pt x="11669" y="4180"/>
                  </a:cubicBezTo>
                  <a:cubicBezTo>
                    <a:pt x="11682" y="4180"/>
                    <a:pt x="11688" y="4172"/>
                    <a:pt x="11700" y="4172"/>
                  </a:cubicBezTo>
                  <a:cubicBezTo>
                    <a:pt x="11708" y="4172"/>
                    <a:pt x="11720" y="4176"/>
                    <a:pt x="11740" y="4192"/>
                  </a:cubicBezTo>
                  <a:cubicBezTo>
                    <a:pt x="11764" y="4132"/>
                    <a:pt x="11812" y="4084"/>
                    <a:pt x="11847" y="4025"/>
                  </a:cubicBezTo>
                  <a:cubicBezTo>
                    <a:pt x="11839" y="4016"/>
                    <a:pt x="11835" y="4014"/>
                    <a:pt x="11833" y="4014"/>
                  </a:cubicBezTo>
                  <a:cubicBezTo>
                    <a:pt x="11830" y="4014"/>
                    <a:pt x="11830" y="4017"/>
                    <a:pt x="11829" y="4017"/>
                  </a:cubicBezTo>
                  <a:cubicBezTo>
                    <a:pt x="11828" y="4017"/>
                    <a:pt x="11826" y="4016"/>
                    <a:pt x="11824" y="4013"/>
                  </a:cubicBezTo>
                  <a:cubicBezTo>
                    <a:pt x="11812" y="3995"/>
                    <a:pt x="11818" y="3995"/>
                    <a:pt x="11824" y="3995"/>
                  </a:cubicBezTo>
                  <a:cubicBezTo>
                    <a:pt x="11830" y="3995"/>
                    <a:pt x="11835" y="3995"/>
                    <a:pt x="11824" y="3977"/>
                  </a:cubicBezTo>
                  <a:lnTo>
                    <a:pt x="11824" y="3977"/>
                  </a:lnTo>
                  <a:lnTo>
                    <a:pt x="11847" y="4001"/>
                  </a:lnTo>
                  <a:cubicBezTo>
                    <a:pt x="11859" y="3989"/>
                    <a:pt x="11824" y="3942"/>
                    <a:pt x="11812" y="3906"/>
                  </a:cubicBezTo>
                  <a:lnTo>
                    <a:pt x="11812" y="3906"/>
                  </a:lnTo>
                  <a:cubicBezTo>
                    <a:pt x="11835" y="3930"/>
                    <a:pt x="11847" y="3918"/>
                    <a:pt x="11859" y="3942"/>
                  </a:cubicBezTo>
                  <a:cubicBezTo>
                    <a:pt x="11859" y="3941"/>
                    <a:pt x="11860" y="3940"/>
                    <a:pt x="11862" y="3940"/>
                  </a:cubicBezTo>
                  <a:cubicBezTo>
                    <a:pt x="11876" y="3940"/>
                    <a:pt x="11956" y="3982"/>
                    <a:pt x="11968" y="3982"/>
                  </a:cubicBezTo>
                  <a:cubicBezTo>
                    <a:pt x="11970" y="3982"/>
                    <a:pt x="11970" y="3981"/>
                    <a:pt x="11966" y="3977"/>
                  </a:cubicBezTo>
                  <a:lnTo>
                    <a:pt x="11847" y="3906"/>
                  </a:lnTo>
                  <a:cubicBezTo>
                    <a:pt x="11839" y="3906"/>
                    <a:pt x="11842" y="3900"/>
                    <a:pt x="11841" y="3896"/>
                  </a:cubicBezTo>
                  <a:lnTo>
                    <a:pt x="11841" y="3896"/>
                  </a:lnTo>
                  <a:cubicBezTo>
                    <a:pt x="11864" y="3906"/>
                    <a:pt x="11895" y="3906"/>
                    <a:pt x="11895" y="3906"/>
                  </a:cubicBezTo>
                  <a:cubicBezTo>
                    <a:pt x="11931" y="3930"/>
                    <a:pt x="11919" y="3930"/>
                    <a:pt x="11919" y="3942"/>
                  </a:cubicBezTo>
                  <a:cubicBezTo>
                    <a:pt x="11943" y="3959"/>
                    <a:pt x="11952" y="3959"/>
                    <a:pt x="11960" y="3959"/>
                  </a:cubicBezTo>
                  <a:cubicBezTo>
                    <a:pt x="11969" y="3959"/>
                    <a:pt x="11978" y="3959"/>
                    <a:pt x="12002" y="3977"/>
                  </a:cubicBezTo>
                  <a:cubicBezTo>
                    <a:pt x="12002" y="3965"/>
                    <a:pt x="11978" y="3965"/>
                    <a:pt x="11955" y="3942"/>
                  </a:cubicBezTo>
                  <a:cubicBezTo>
                    <a:pt x="11944" y="3921"/>
                    <a:pt x="11916" y="3892"/>
                    <a:pt x="11932" y="3892"/>
                  </a:cubicBezTo>
                  <a:cubicBezTo>
                    <a:pt x="11934" y="3892"/>
                    <a:pt x="11938" y="3892"/>
                    <a:pt x="11943" y="3894"/>
                  </a:cubicBezTo>
                  <a:lnTo>
                    <a:pt x="11907" y="3846"/>
                  </a:lnTo>
                  <a:lnTo>
                    <a:pt x="11907" y="3846"/>
                  </a:lnTo>
                  <a:cubicBezTo>
                    <a:pt x="11923" y="3854"/>
                    <a:pt x="11929" y="3857"/>
                    <a:pt x="11932" y="3857"/>
                  </a:cubicBezTo>
                  <a:cubicBezTo>
                    <a:pt x="11936" y="3857"/>
                    <a:pt x="11923" y="3846"/>
                    <a:pt x="11931" y="3846"/>
                  </a:cubicBezTo>
                  <a:lnTo>
                    <a:pt x="11931" y="3846"/>
                  </a:lnTo>
                  <a:lnTo>
                    <a:pt x="11955" y="3858"/>
                  </a:lnTo>
                  <a:lnTo>
                    <a:pt x="11990" y="3858"/>
                  </a:lnTo>
                  <a:cubicBezTo>
                    <a:pt x="12008" y="3870"/>
                    <a:pt x="12005" y="3870"/>
                    <a:pt x="12002" y="3870"/>
                  </a:cubicBezTo>
                  <a:cubicBezTo>
                    <a:pt x="11999" y="3870"/>
                    <a:pt x="11996" y="3870"/>
                    <a:pt x="12014" y="3882"/>
                  </a:cubicBezTo>
                  <a:lnTo>
                    <a:pt x="12026" y="3882"/>
                  </a:lnTo>
                  <a:cubicBezTo>
                    <a:pt x="12002" y="3870"/>
                    <a:pt x="11990" y="3846"/>
                    <a:pt x="11978" y="3846"/>
                  </a:cubicBezTo>
                  <a:cubicBezTo>
                    <a:pt x="11943" y="3811"/>
                    <a:pt x="11907" y="3775"/>
                    <a:pt x="11931" y="3763"/>
                  </a:cubicBezTo>
                  <a:lnTo>
                    <a:pt x="11931" y="3763"/>
                  </a:lnTo>
                  <a:cubicBezTo>
                    <a:pt x="11966" y="3775"/>
                    <a:pt x="11955" y="3799"/>
                    <a:pt x="11990" y="3811"/>
                  </a:cubicBezTo>
                  <a:cubicBezTo>
                    <a:pt x="12026" y="3799"/>
                    <a:pt x="11919" y="3715"/>
                    <a:pt x="11931" y="3703"/>
                  </a:cubicBezTo>
                  <a:cubicBezTo>
                    <a:pt x="11955" y="3703"/>
                    <a:pt x="11919" y="3680"/>
                    <a:pt x="11931" y="3656"/>
                  </a:cubicBezTo>
                  <a:lnTo>
                    <a:pt x="11931" y="3656"/>
                  </a:lnTo>
                  <a:cubicBezTo>
                    <a:pt x="11955" y="3680"/>
                    <a:pt x="11966" y="3668"/>
                    <a:pt x="11990" y="3680"/>
                  </a:cubicBezTo>
                  <a:lnTo>
                    <a:pt x="12014" y="3703"/>
                  </a:lnTo>
                  <a:cubicBezTo>
                    <a:pt x="12014" y="3697"/>
                    <a:pt x="12017" y="3695"/>
                    <a:pt x="12023" y="3695"/>
                  </a:cubicBezTo>
                  <a:cubicBezTo>
                    <a:pt x="12029" y="3695"/>
                    <a:pt x="12038" y="3697"/>
                    <a:pt x="12050" y="3703"/>
                  </a:cubicBezTo>
                  <a:cubicBezTo>
                    <a:pt x="12014" y="3680"/>
                    <a:pt x="12026" y="3656"/>
                    <a:pt x="12014" y="3632"/>
                  </a:cubicBezTo>
                  <a:lnTo>
                    <a:pt x="11990" y="3620"/>
                  </a:lnTo>
                  <a:cubicBezTo>
                    <a:pt x="11990" y="3596"/>
                    <a:pt x="11978" y="3572"/>
                    <a:pt x="11990" y="3572"/>
                  </a:cubicBezTo>
                  <a:cubicBezTo>
                    <a:pt x="11990" y="3549"/>
                    <a:pt x="11966" y="3537"/>
                    <a:pt x="11943" y="3501"/>
                  </a:cubicBezTo>
                  <a:lnTo>
                    <a:pt x="11943" y="3501"/>
                  </a:lnTo>
                  <a:cubicBezTo>
                    <a:pt x="11966" y="3513"/>
                    <a:pt x="12002" y="3537"/>
                    <a:pt x="12038" y="3561"/>
                  </a:cubicBezTo>
                  <a:cubicBezTo>
                    <a:pt x="12030" y="3557"/>
                    <a:pt x="12025" y="3555"/>
                    <a:pt x="12021" y="3555"/>
                  </a:cubicBezTo>
                  <a:cubicBezTo>
                    <a:pt x="12013" y="3555"/>
                    <a:pt x="12010" y="3561"/>
                    <a:pt x="12002" y="3561"/>
                  </a:cubicBezTo>
                  <a:cubicBezTo>
                    <a:pt x="12014" y="3596"/>
                    <a:pt x="12074" y="3656"/>
                    <a:pt x="12038" y="3668"/>
                  </a:cubicBezTo>
                  <a:cubicBezTo>
                    <a:pt x="12059" y="3685"/>
                    <a:pt x="12068" y="3691"/>
                    <a:pt x="12070" y="3691"/>
                  </a:cubicBezTo>
                  <a:cubicBezTo>
                    <a:pt x="12077" y="3691"/>
                    <a:pt x="12048" y="3656"/>
                    <a:pt x="12074" y="3656"/>
                  </a:cubicBezTo>
                  <a:cubicBezTo>
                    <a:pt x="12074" y="3668"/>
                    <a:pt x="12074" y="3668"/>
                    <a:pt x="12086" y="3668"/>
                  </a:cubicBezTo>
                  <a:cubicBezTo>
                    <a:pt x="12086" y="3680"/>
                    <a:pt x="12086" y="3703"/>
                    <a:pt x="12121" y="3727"/>
                  </a:cubicBezTo>
                  <a:cubicBezTo>
                    <a:pt x="12132" y="3707"/>
                    <a:pt x="12080" y="3677"/>
                    <a:pt x="12088" y="3677"/>
                  </a:cubicBezTo>
                  <a:lnTo>
                    <a:pt x="12088" y="3677"/>
                  </a:lnTo>
                  <a:cubicBezTo>
                    <a:pt x="12090" y="3677"/>
                    <a:pt x="12093" y="3678"/>
                    <a:pt x="12097" y="3680"/>
                  </a:cubicBezTo>
                  <a:cubicBezTo>
                    <a:pt x="12093" y="3668"/>
                    <a:pt x="12099" y="3664"/>
                    <a:pt x="12108" y="3664"/>
                  </a:cubicBezTo>
                  <a:cubicBezTo>
                    <a:pt x="12125" y="3664"/>
                    <a:pt x="12157" y="3680"/>
                    <a:pt x="12157" y="3680"/>
                  </a:cubicBezTo>
                  <a:cubicBezTo>
                    <a:pt x="12145" y="3656"/>
                    <a:pt x="12086" y="3608"/>
                    <a:pt x="12109" y="3596"/>
                  </a:cubicBezTo>
                  <a:lnTo>
                    <a:pt x="12109" y="3596"/>
                  </a:lnTo>
                  <a:lnTo>
                    <a:pt x="12145" y="3632"/>
                  </a:lnTo>
                  <a:cubicBezTo>
                    <a:pt x="12157" y="3620"/>
                    <a:pt x="12086" y="3584"/>
                    <a:pt x="12097" y="3572"/>
                  </a:cubicBezTo>
                  <a:cubicBezTo>
                    <a:pt x="12097" y="3572"/>
                    <a:pt x="12071" y="3546"/>
                    <a:pt x="12064" y="3546"/>
                  </a:cubicBezTo>
                  <a:cubicBezTo>
                    <a:pt x="12062" y="3546"/>
                    <a:pt x="12062" y="3547"/>
                    <a:pt x="12062" y="3549"/>
                  </a:cubicBezTo>
                  <a:cubicBezTo>
                    <a:pt x="12038" y="3525"/>
                    <a:pt x="12050" y="3513"/>
                    <a:pt x="12062" y="3501"/>
                  </a:cubicBezTo>
                  <a:cubicBezTo>
                    <a:pt x="12062" y="3501"/>
                    <a:pt x="12050" y="3501"/>
                    <a:pt x="12038" y="3489"/>
                  </a:cubicBezTo>
                  <a:cubicBezTo>
                    <a:pt x="12034" y="3488"/>
                    <a:pt x="12031" y="3487"/>
                    <a:pt x="12029" y="3487"/>
                  </a:cubicBezTo>
                  <a:cubicBezTo>
                    <a:pt x="12016" y="3487"/>
                    <a:pt x="12032" y="3508"/>
                    <a:pt x="12021" y="3508"/>
                  </a:cubicBezTo>
                  <a:cubicBezTo>
                    <a:pt x="12018" y="3508"/>
                    <a:pt x="12012" y="3506"/>
                    <a:pt x="12002" y="3501"/>
                  </a:cubicBezTo>
                  <a:lnTo>
                    <a:pt x="12002" y="3501"/>
                  </a:lnTo>
                  <a:lnTo>
                    <a:pt x="12038" y="3537"/>
                  </a:lnTo>
                  <a:cubicBezTo>
                    <a:pt x="12014" y="3537"/>
                    <a:pt x="11978" y="3513"/>
                    <a:pt x="11966" y="3501"/>
                  </a:cubicBezTo>
                  <a:cubicBezTo>
                    <a:pt x="11943" y="3489"/>
                    <a:pt x="11939" y="3486"/>
                    <a:pt x="11942" y="3486"/>
                  </a:cubicBezTo>
                  <a:cubicBezTo>
                    <a:pt x="11944" y="3486"/>
                    <a:pt x="11951" y="3488"/>
                    <a:pt x="11956" y="3488"/>
                  </a:cubicBezTo>
                  <a:cubicBezTo>
                    <a:pt x="11964" y="3488"/>
                    <a:pt x="11966" y="3484"/>
                    <a:pt x="11943" y="3465"/>
                  </a:cubicBezTo>
                  <a:lnTo>
                    <a:pt x="11943" y="3477"/>
                  </a:lnTo>
                  <a:cubicBezTo>
                    <a:pt x="11895" y="3453"/>
                    <a:pt x="11919" y="3430"/>
                    <a:pt x="11931" y="3430"/>
                  </a:cubicBezTo>
                  <a:cubicBezTo>
                    <a:pt x="11955" y="3430"/>
                    <a:pt x="11966" y="3430"/>
                    <a:pt x="12002" y="3442"/>
                  </a:cubicBezTo>
                  <a:lnTo>
                    <a:pt x="12002" y="3465"/>
                  </a:lnTo>
                  <a:cubicBezTo>
                    <a:pt x="12007" y="3467"/>
                    <a:pt x="12011" y="3468"/>
                    <a:pt x="12013" y="3468"/>
                  </a:cubicBezTo>
                  <a:cubicBezTo>
                    <a:pt x="12029" y="3468"/>
                    <a:pt x="12004" y="3440"/>
                    <a:pt x="12014" y="3430"/>
                  </a:cubicBezTo>
                  <a:lnTo>
                    <a:pt x="12014" y="3430"/>
                  </a:lnTo>
                  <a:cubicBezTo>
                    <a:pt x="12014" y="3430"/>
                    <a:pt x="12014" y="3430"/>
                    <a:pt x="12026" y="3442"/>
                  </a:cubicBezTo>
                  <a:cubicBezTo>
                    <a:pt x="12038" y="3430"/>
                    <a:pt x="12026" y="3406"/>
                    <a:pt x="12038" y="3406"/>
                  </a:cubicBezTo>
                  <a:lnTo>
                    <a:pt x="12014" y="3394"/>
                  </a:lnTo>
                  <a:lnTo>
                    <a:pt x="12026" y="3406"/>
                  </a:lnTo>
                  <a:cubicBezTo>
                    <a:pt x="12014" y="3406"/>
                    <a:pt x="11990" y="3406"/>
                    <a:pt x="11978" y="3382"/>
                  </a:cubicBezTo>
                  <a:cubicBezTo>
                    <a:pt x="11975" y="3376"/>
                    <a:pt x="11977" y="3374"/>
                    <a:pt x="11981" y="3374"/>
                  </a:cubicBezTo>
                  <a:cubicBezTo>
                    <a:pt x="11993" y="3374"/>
                    <a:pt x="12032" y="3397"/>
                    <a:pt x="12050" y="3406"/>
                  </a:cubicBezTo>
                  <a:cubicBezTo>
                    <a:pt x="12097" y="3442"/>
                    <a:pt x="12038" y="3418"/>
                    <a:pt x="12050" y="3442"/>
                  </a:cubicBezTo>
                  <a:cubicBezTo>
                    <a:pt x="12060" y="3446"/>
                    <a:pt x="12066" y="3448"/>
                    <a:pt x="12070" y="3448"/>
                  </a:cubicBezTo>
                  <a:cubicBezTo>
                    <a:pt x="12084" y="3448"/>
                    <a:pt x="12075" y="3428"/>
                    <a:pt x="12096" y="3428"/>
                  </a:cubicBezTo>
                  <a:cubicBezTo>
                    <a:pt x="12100" y="3428"/>
                    <a:pt x="12104" y="3428"/>
                    <a:pt x="12109" y="3430"/>
                  </a:cubicBezTo>
                  <a:cubicBezTo>
                    <a:pt x="12145" y="3465"/>
                    <a:pt x="12086" y="3442"/>
                    <a:pt x="12133" y="3477"/>
                  </a:cubicBezTo>
                  <a:cubicBezTo>
                    <a:pt x="12145" y="3465"/>
                    <a:pt x="12121" y="3442"/>
                    <a:pt x="12133" y="3442"/>
                  </a:cubicBezTo>
                  <a:lnTo>
                    <a:pt x="12133" y="3442"/>
                  </a:lnTo>
                  <a:cubicBezTo>
                    <a:pt x="12157" y="3453"/>
                    <a:pt x="12157" y="3465"/>
                    <a:pt x="12181" y="3489"/>
                  </a:cubicBezTo>
                  <a:lnTo>
                    <a:pt x="12205" y="3489"/>
                  </a:lnTo>
                  <a:cubicBezTo>
                    <a:pt x="12193" y="3513"/>
                    <a:pt x="12264" y="3525"/>
                    <a:pt x="12264" y="3549"/>
                  </a:cubicBezTo>
                  <a:cubicBezTo>
                    <a:pt x="12267" y="3550"/>
                    <a:pt x="12268" y="3551"/>
                    <a:pt x="12269" y="3551"/>
                  </a:cubicBezTo>
                  <a:cubicBezTo>
                    <a:pt x="12275" y="3551"/>
                    <a:pt x="12243" y="3523"/>
                    <a:pt x="12255" y="3523"/>
                  </a:cubicBezTo>
                  <a:cubicBezTo>
                    <a:pt x="12257" y="3523"/>
                    <a:pt x="12260" y="3524"/>
                    <a:pt x="12264" y="3525"/>
                  </a:cubicBezTo>
                  <a:cubicBezTo>
                    <a:pt x="12240" y="3513"/>
                    <a:pt x="12205" y="3489"/>
                    <a:pt x="12193" y="3477"/>
                  </a:cubicBezTo>
                  <a:lnTo>
                    <a:pt x="12216" y="3465"/>
                  </a:lnTo>
                  <a:cubicBezTo>
                    <a:pt x="12222" y="3468"/>
                    <a:pt x="12227" y="3472"/>
                    <a:pt x="12231" y="3477"/>
                  </a:cubicBezTo>
                  <a:lnTo>
                    <a:pt x="12231" y="3477"/>
                  </a:lnTo>
                  <a:cubicBezTo>
                    <a:pt x="12245" y="3472"/>
                    <a:pt x="12180" y="3428"/>
                    <a:pt x="12169" y="3406"/>
                  </a:cubicBezTo>
                  <a:cubicBezTo>
                    <a:pt x="12169" y="3400"/>
                    <a:pt x="12172" y="3397"/>
                    <a:pt x="12176" y="3397"/>
                  </a:cubicBezTo>
                  <a:cubicBezTo>
                    <a:pt x="12181" y="3397"/>
                    <a:pt x="12187" y="3400"/>
                    <a:pt x="12193" y="3406"/>
                  </a:cubicBezTo>
                  <a:cubicBezTo>
                    <a:pt x="12169" y="3358"/>
                    <a:pt x="12181" y="3334"/>
                    <a:pt x="12157" y="3287"/>
                  </a:cubicBezTo>
                  <a:lnTo>
                    <a:pt x="12157" y="3287"/>
                  </a:lnTo>
                  <a:cubicBezTo>
                    <a:pt x="12181" y="3322"/>
                    <a:pt x="12205" y="3322"/>
                    <a:pt x="12228" y="3334"/>
                  </a:cubicBezTo>
                  <a:cubicBezTo>
                    <a:pt x="12228" y="3346"/>
                    <a:pt x="12276" y="3382"/>
                    <a:pt x="12300" y="3394"/>
                  </a:cubicBezTo>
                  <a:cubicBezTo>
                    <a:pt x="12300" y="3382"/>
                    <a:pt x="12264" y="3346"/>
                    <a:pt x="12240" y="3346"/>
                  </a:cubicBezTo>
                  <a:cubicBezTo>
                    <a:pt x="12261" y="3346"/>
                    <a:pt x="12229" y="3320"/>
                    <a:pt x="12242" y="3320"/>
                  </a:cubicBezTo>
                  <a:cubicBezTo>
                    <a:pt x="12244" y="3320"/>
                    <a:pt x="12247" y="3321"/>
                    <a:pt x="12252" y="3322"/>
                  </a:cubicBezTo>
                  <a:cubicBezTo>
                    <a:pt x="12276" y="3322"/>
                    <a:pt x="12300" y="3358"/>
                    <a:pt x="12312" y="3370"/>
                  </a:cubicBezTo>
                  <a:cubicBezTo>
                    <a:pt x="12324" y="3358"/>
                    <a:pt x="12264" y="3322"/>
                    <a:pt x="12288" y="3322"/>
                  </a:cubicBezTo>
                  <a:cubicBezTo>
                    <a:pt x="12288" y="3322"/>
                    <a:pt x="12288" y="3322"/>
                    <a:pt x="12300" y="3334"/>
                  </a:cubicBezTo>
                  <a:cubicBezTo>
                    <a:pt x="12312" y="3334"/>
                    <a:pt x="12300" y="3311"/>
                    <a:pt x="12276" y="3287"/>
                  </a:cubicBezTo>
                  <a:lnTo>
                    <a:pt x="12276" y="3287"/>
                  </a:lnTo>
                  <a:cubicBezTo>
                    <a:pt x="12291" y="3296"/>
                    <a:pt x="12299" y="3299"/>
                    <a:pt x="12304" y="3299"/>
                  </a:cubicBezTo>
                  <a:cubicBezTo>
                    <a:pt x="12314" y="3299"/>
                    <a:pt x="12310" y="3287"/>
                    <a:pt x="12320" y="3287"/>
                  </a:cubicBezTo>
                  <a:cubicBezTo>
                    <a:pt x="12324" y="3287"/>
                    <a:pt x="12333" y="3290"/>
                    <a:pt x="12347" y="3299"/>
                  </a:cubicBezTo>
                  <a:cubicBezTo>
                    <a:pt x="12336" y="3275"/>
                    <a:pt x="12312" y="3287"/>
                    <a:pt x="12288" y="3263"/>
                  </a:cubicBezTo>
                  <a:cubicBezTo>
                    <a:pt x="12276" y="3239"/>
                    <a:pt x="12300" y="3239"/>
                    <a:pt x="12312" y="3239"/>
                  </a:cubicBezTo>
                  <a:cubicBezTo>
                    <a:pt x="12312" y="3251"/>
                    <a:pt x="12324" y="3263"/>
                    <a:pt x="12312" y="3263"/>
                  </a:cubicBezTo>
                  <a:lnTo>
                    <a:pt x="12359" y="3287"/>
                  </a:lnTo>
                  <a:cubicBezTo>
                    <a:pt x="12395" y="3275"/>
                    <a:pt x="12276" y="3203"/>
                    <a:pt x="12324" y="3203"/>
                  </a:cubicBezTo>
                  <a:cubicBezTo>
                    <a:pt x="12335" y="3238"/>
                    <a:pt x="12358" y="3228"/>
                    <a:pt x="12380" y="3259"/>
                  </a:cubicBezTo>
                  <a:lnTo>
                    <a:pt x="12380" y="3259"/>
                  </a:lnTo>
                  <a:cubicBezTo>
                    <a:pt x="12376" y="3248"/>
                    <a:pt x="12391" y="3238"/>
                    <a:pt x="12359" y="3227"/>
                  </a:cubicBezTo>
                  <a:cubicBezTo>
                    <a:pt x="12371" y="3215"/>
                    <a:pt x="12383" y="3215"/>
                    <a:pt x="12383" y="3215"/>
                  </a:cubicBezTo>
                  <a:cubicBezTo>
                    <a:pt x="12383" y="3203"/>
                    <a:pt x="12371" y="3180"/>
                    <a:pt x="12347" y="3168"/>
                  </a:cubicBezTo>
                  <a:cubicBezTo>
                    <a:pt x="12351" y="3164"/>
                    <a:pt x="12358" y="3162"/>
                    <a:pt x="12366" y="3162"/>
                  </a:cubicBezTo>
                  <a:cubicBezTo>
                    <a:pt x="12382" y="3162"/>
                    <a:pt x="12403" y="3168"/>
                    <a:pt x="12419" y="3168"/>
                  </a:cubicBezTo>
                  <a:cubicBezTo>
                    <a:pt x="12407" y="3120"/>
                    <a:pt x="12467" y="3132"/>
                    <a:pt x="12467" y="3084"/>
                  </a:cubicBezTo>
                  <a:lnTo>
                    <a:pt x="12455" y="3084"/>
                  </a:lnTo>
                  <a:cubicBezTo>
                    <a:pt x="12478" y="3072"/>
                    <a:pt x="12395" y="3061"/>
                    <a:pt x="12419" y="3037"/>
                  </a:cubicBezTo>
                  <a:lnTo>
                    <a:pt x="12419" y="3037"/>
                  </a:lnTo>
                  <a:cubicBezTo>
                    <a:pt x="12443" y="3055"/>
                    <a:pt x="12452" y="3058"/>
                    <a:pt x="12459" y="3058"/>
                  </a:cubicBezTo>
                  <a:cubicBezTo>
                    <a:pt x="12463" y="3058"/>
                    <a:pt x="12466" y="3057"/>
                    <a:pt x="12471" y="3057"/>
                  </a:cubicBezTo>
                  <a:cubicBezTo>
                    <a:pt x="12475" y="3057"/>
                    <a:pt x="12481" y="3058"/>
                    <a:pt x="12490" y="3061"/>
                  </a:cubicBezTo>
                  <a:cubicBezTo>
                    <a:pt x="12526" y="3049"/>
                    <a:pt x="12490" y="2989"/>
                    <a:pt x="12538" y="2989"/>
                  </a:cubicBezTo>
                  <a:cubicBezTo>
                    <a:pt x="12538" y="2989"/>
                    <a:pt x="12550" y="3001"/>
                    <a:pt x="12550" y="3013"/>
                  </a:cubicBezTo>
                  <a:cubicBezTo>
                    <a:pt x="12574" y="3001"/>
                    <a:pt x="12586" y="2977"/>
                    <a:pt x="12597" y="2965"/>
                  </a:cubicBezTo>
                  <a:cubicBezTo>
                    <a:pt x="12657" y="2965"/>
                    <a:pt x="12633" y="2918"/>
                    <a:pt x="12633" y="2882"/>
                  </a:cubicBezTo>
                  <a:cubicBezTo>
                    <a:pt x="12645" y="2882"/>
                    <a:pt x="12657" y="2894"/>
                    <a:pt x="12657" y="2906"/>
                  </a:cubicBezTo>
                  <a:cubicBezTo>
                    <a:pt x="12681" y="2894"/>
                    <a:pt x="12705" y="2882"/>
                    <a:pt x="12669" y="2834"/>
                  </a:cubicBezTo>
                  <a:lnTo>
                    <a:pt x="12669" y="2834"/>
                  </a:lnTo>
                  <a:cubicBezTo>
                    <a:pt x="12684" y="2840"/>
                    <a:pt x="12690" y="2842"/>
                    <a:pt x="12693" y="2842"/>
                  </a:cubicBezTo>
                  <a:cubicBezTo>
                    <a:pt x="12701" y="2842"/>
                    <a:pt x="12672" y="2822"/>
                    <a:pt x="12717" y="2822"/>
                  </a:cubicBezTo>
                  <a:cubicBezTo>
                    <a:pt x="12728" y="2834"/>
                    <a:pt x="12728" y="2834"/>
                    <a:pt x="12728" y="2834"/>
                  </a:cubicBezTo>
                  <a:cubicBezTo>
                    <a:pt x="12752" y="2834"/>
                    <a:pt x="12752" y="2822"/>
                    <a:pt x="12764" y="2822"/>
                  </a:cubicBezTo>
                  <a:cubicBezTo>
                    <a:pt x="12752" y="2775"/>
                    <a:pt x="12693" y="2727"/>
                    <a:pt x="12728" y="2715"/>
                  </a:cubicBezTo>
                  <a:lnTo>
                    <a:pt x="12728" y="2715"/>
                  </a:lnTo>
                  <a:cubicBezTo>
                    <a:pt x="12800" y="2751"/>
                    <a:pt x="12740" y="2739"/>
                    <a:pt x="12788" y="2775"/>
                  </a:cubicBezTo>
                  <a:cubicBezTo>
                    <a:pt x="12776" y="2763"/>
                    <a:pt x="12764" y="2751"/>
                    <a:pt x="12788" y="2751"/>
                  </a:cubicBezTo>
                  <a:cubicBezTo>
                    <a:pt x="12812" y="2775"/>
                    <a:pt x="12800" y="2763"/>
                    <a:pt x="12824" y="2787"/>
                  </a:cubicBezTo>
                  <a:cubicBezTo>
                    <a:pt x="12848" y="2787"/>
                    <a:pt x="12776" y="2715"/>
                    <a:pt x="12788" y="2715"/>
                  </a:cubicBezTo>
                  <a:cubicBezTo>
                    <a:pt x="12772" y="2715"/>
                    <a:pt x="12767" y="2710"/>
                    <a:pt x="12765" y="2710"/>
                  </a:cubicBezTo>
                  <a:cubicBezTo>
                    <a:pt x="12764" y="2710"/>
                    <a:pt x="12764" y="2711"/>
                    <a:pt x="12764" y="2715"/>
                  </a:cubicBezTo>
                  <a:cubicBezTo>
                    <a:pt x="12728" y="2680"/>
                    <a:pt x="12776" y="2680"/>
                    <a:pt x="12764" y="2656"/>
                  </a:cubicBezTo>
                  <a:lnTo>
                    <a:pt x="12764" y="2656"/>
                  </a:lnTo>
                  <a:cubicBezTo>
                    <a:pt x="12764" y="2661"/>
                    <a:pt x="12760" y="2664"/>
                    <a:pt x="12754" y="2664"/>
                  </a:cubicBezTo>
                  <a:cubicBezTo>
                    <a:pt x="12744" y="2664"/>
                    <a:pt x="12730" y="2658"/>
                    <a:pt x="12717" y="2644"/>
                  </a:cubicBezTo>
                  <a:cubicBezTo>
                    <a:pt x="12740" y="2632"/>
                    <a:pt x="12681" y="2584"/>
                    <a:pt x="12669" y="2560"/>
                  </a:cubicBezTo>
                  <a:cubicBezTo>
                    <a:pt x="12705" y="2560"/>
                    <a:pt x="12717" y="2608"/>
                    <a:pt x="12764" y="2632"/>
                  </a:cubicBezTo>
                  <a:cubicBezTo>
                    <a:pt x="12776" y="2644"/>
                    <a:pt x="12824" y="2656"/>
                    <a:pt x="12836" y="2680"/>
                  </a:cubicBezTo>
                  <a:cubicBezTo>
                    <a:pt x="12848" y="2668"/>
                    <a:pt x="12824" y="2632"/>
                    <a:pt x="12824" y="2608"/>
                  </a:cubicBezTo>
                  <a:lnTo>
                    <a:pt x="12824" y="2608"/>
                  </a:lnTo>
                  <a:lnTo>
                    <a:pt x="12836" y="2620"/>
                  </a:lnTo>
                  <a:cubicBezTo>
                    <a:pt x="12836" y="2596"/>
                    <a:pt x="12800" y="2549"/>
                    <a:pt x="12836" y="2549"/>
                  </a:cubicBezTo>
                  <a:lnTo>
                    <a:pt x="12812" y="2549"/>
                  </a:lnTo>
                  <a:cubicBezTo>
                    <a:pt x="12812" y="2539"/>
                    <a:pt x="12820" y="2529"/>
                    <a:pt x="12810" y="2513"/>
                  </a:cubicBezTo>
                  <a:lnTo>
                    <a:pt x="12810" y="2513"/>
                  </a:lnTo>
                  <a:cubicBezTo>
                    <a:pt x="12824" y="2524"/>
                    <a:pt x="12845" y="2527"/>
                    <a:pt x="12856" y="2534"/>
                  </a:cubicBezTo>
                  <a:lnTo>
                    <a:pt x="12856" y="2534"/>
                  </a:lnTo>
                  <a:cubicBezTo>
                    <a:pt x="12801" y="2488"/>
                    <a:pt x="12846" y="2464"/>
                    <a:pt x="12788" y="2418"/>
                  </a:cubicBezTo>
                  <a:cubicBezTo>
                    <a:pt x="12812" y="2418"/>
                    <a:pt x="12836" y="2441"/>
                    <a:pt x="12848" y="2453"/>
                  </a:cubicBezTo>
                  <a:cubicBezTo>
                    <a:pt x="12836" y="2465"/>
                    <a:pt x="12824" y="2453"/>
                    <a:pt x="12836" y="2489"/>
                  </a:cubicBezTo>
                  <a:cubicBezTo>
                    <a:pt x="12842" y="2483"/>
                    <a:pt x="12850" y="2480"/>
                    <a:pt x="12859" y="2480"/>
                  </a:cubicBezTo>
                  <a:cubicBezTo>
                    <a:pt x="12868" y="2480"/>
                    <a:pt x="12877" y="2483"/>
                    <a:pt x="12883" y="2489"/>
                  </a:cubicBezTo>
                  <a:cubicBezTo>
                    <a:pt x="12848" y="2453"/>
                    <a:pt x="12848" y="2418"/>
                    <a:pt x="12812" y="2382"/>
                  </a:cubicBezTo>
                  <a:lnTo>
                    <a:pt x="12812" y="2382"/>
                  </a:lnTo>
                  <a:cubicBezTo>
                    <a:pt x="12836" y="2394"/>
                    <a:pt x="12848" y="2394"/>
                    <a:pt x="12883" y="2418"/>
                  </a:cubicBezTo>
                  <a:cubicBezTo>
                    <a:pt x="12883" y="2370"/>
                    <a:pt x="12764" y="2358"/>
                    <a:pt x="12788" y="2322"/>
                  </a:cubicBezTo>
                  <a:lnTo>
                    <a:pt x="12788" y="2322"/>
                  </a:lnTo>
                  <a:cubicBezTo>
                    <a:pt x="12829" y="2333"/>
                    <a:pt x="12826" y="2360"/>
                    <a:pt x="12839" y="2360"/>
                  </a:cubicBezTo>
                  <a:cubicBezTo>
                    <a:pt x="12842" y="2360"/>
                    <a:pt x="12844" y="2360"/>
                    <a:pt x="12848" y="2358"/>
                  </a:cubicBezTo>
                  <a:lnTo>
                    <a:pt x="12859" y="2370"/>
                  </a:lnTo>
                  <a:cubicBezTo>
                    <a:pt x="12877" y="2379"/>
                    <a:pt x="12886" y="2382"/>
                    <a:pt x="12889" y="2382"/>
                  </a:cubicBezTo>
                  <a:cubicBezTo>
                    <a:pt x="12904" y="2382"/>
                    <a:pt x="12802" y="2308"/>
                    <a:pt x="12812" y="2299"/>
                  </a:cubicBezTo>
                  <a:lnTo>
                    <a:pt x="12812" y="2299"/>
                  </a:lnTo>
                  <a:cubicBezTo>
                    <a:pt x="12859" y="2334"/>
                    <a:pt x="12836" y="2334"/>
                    <a:pt x="12883" y="2346"/>
                  </a:cubicBezTo>
                  <a:cubicBezTo>
                    <a:pt x="12883" y="2322"/>
                    <a:pt x="12812" y="2263"/>
                    <a:pt x="12836" y="2263"/>
                  </a:cubicBezTo>
                  <a:lnTo>
                    <a:pt x="12836" y="2263"/>
                  </a:lnTo>
                  <a:lnTo>
                    <a:pt x="12859" y="2275"/>
                  </a:lnTo>
                  <a:cubicBezTo>
                    <a:pt x="12859" y="2263"/>
                    <a:pt x="12871" y="2263"/>
                    <a:pt x="12883" y="2251"/>
                  </a:cubicBezTo>
                  <a:cubicBezTo>
                    <a:pt x="12883" y="2251"/>
                    <a:pt x="12895" y="2251"/>
                    <a:pt x="12895" y="2239"/>
                  </a:cubicBezTo>
                  <a:cubicBezTo>
                    <a:pt x="12895" y="2251"/>
                    <a:pt x="12895" y="2251"/>
                    <a:pt x="12895" y="2251"/>
                  </a:cubicBezTo>
                  <a:lnTo>
                    <a:pt x="12907" y="2251"/>
                  </a:lnTo>
                  <a:cubicBezTo>
                    <a:pt x="12907" y="2251"/>
                    <a:pt x="12907" y="2251"/>
                    <a:pt x="12907" y="2263"/>
                  </a:cubicBezTo>
                  <a:lnTo>
                    <a:pt x="12871" y="2287"/>
                  </a:lnTo>
                  <a:cubicBezTo>
                    <a:pt x="12883" y="2287"/>
                    <a:pt x="12907" y="2287"/>
                    <a:pt x="12895" y="2299"/>
                  </a:cubicBezTo>
                  <a:cubicBezTo>
                    <a:pt x="12907" y="2287"/>
                    <a:pt x="12895" y="2287"/>
                    <a:pt x="12895" y="2287"/>
                  </a:cubicBezTo>
                  <a:cubicBezTo>
                    <a:pt x="12943" y="2239"/>
                    <a:pt x="12955" y="2275"/>
                    <a:pt x="13002" y="2215"/>
                  </a:cubicBezTo>
                  <a:lnTo>
                    <a:pt x="12990" y="2203"/>
                  </a:lnTo>
                  <a:cubicBezTo>
                    <a:pt x="13006" y="2203"/>
                    <a:pt x="13027" y="2187"/>
                    <a:pt x="13040" y="2187"/>
                  </a:cubicBezTo>
                  <a:cubicBezTo>
                    <a:pt x="13046" y="2187"/>
                    <a:pt x="13050" y="2191"/>
                    <a:pt x="13050" y="2203"/>
                  </a:cubicBezTo>
                  <a:cubicBezTo>
                    <a:pt x="13050" y="2204"/>
                    <a:pt x="13050" y="2204"/>
                    <a:pt x="13049" y="2204"/>
                  </a:cubicBezTo>
                  <a:lnTo>
                    <a:pt x="13049" y="2204"/>
                  </a:lnTo>
                  <a:cubicBezTo>
                    <a:pt x="13053" y="2203"/>
                    <a:pt x="13055" y="2202"/>
                    <a:pt x="13058" y="2202"/>
                  </a:cubicBezTo>
                  <a:cubicBezTo>
                    <a:pt x="13059" y="2202"/>
                    <a:pt x="13061" y="2202"/>
                    <a:pt x="13062" y="2203"/>
                  </a:cubicBezTo>
                  <a:cubicBezTo>
                    <a:pt x="13062" y="2191"/>
                    <a:pt x="13086" y="2168"/>
                    <a:pt x="13098" y="2156"/>
                  </a:cubicBezTo>
                  <a:cubicBezTo>
                    <a:pt x="13098" y="2156"/>
                    <a:pt x="13092" y="2140"/>
                    <a:pt x="13085" y="2140"/>
                  </a:cubicBezTo>
                  <a:cubicBezTo>
                    <a:pt x="13082" y="2140"/>
                    <a:pt x="13078" y="2144"/>
                    <a:pt x="13074" y="2156"/>
                  </a:cubicBezTo>
                  <a:cubicBezTo>
                    <a:pt x="13050" y="2179"/>
                    <a:pt x="13050" y="2179"/>
                    <a:pt x="13038" y="2179"/>
                  </a:cubicBezTo>
                  <a:cubicBezTo>
                    <a:pt x="13026" y="2168"/>
                    <a:pt x="13050" y="2156"/>
                    <a:pt x="13062" y="2144"/>
                  </a:cubicBezTo>
                  <a:cubicBezTo>
                    <a:pt x="13060" y="2140"/>
                    <a:pt x="13058" y="2139"/>
                    <a:pt x="13055" y="2139"/>
                  </a:cubicBezTo>
                  <a:cubicBezTo>
                    <a:pt x="13041" y="2139"/>
                    <a:pt x="13017" y="2181"/>
                    <a:pt x="13005" y="2181"/>
                  </a:cubicBezTo>
                  <a:cubicBezTo>
                    <a:pt x="13004" y="2181"/>
                    <a:pt x="13003" y="2180"/>
                    <a:pt x="13002" y="2179"/>
                  </a:cubicBezTo>
                  <a:lnTo>
                    <a:pt x="13002" y="2168"/>
                  </a:lnTo>
                  <a:cubicBezTo>
                    <a:pt x="12990" y="2179"/>
                    <a:pt x="12967" y="2168"/>
                    <a:pt x="12943" y="2203"/>
                  </a:cubicBezTo>
                  <a:cubicBezTo>
                    <a:pt x="12952" y="2184"/>
                    <a:pt x="12948" y="2180"/>
                    <a:pt x="12941" y="2180"/>
                  </a:cubicBezTo>
                  <a:cubicBezTo>
                    <a:pt x="12936" y="2180"/>
                    <a:pt x="12930" y="2182"/>
                    <a:pt x="12925" y="2182"/>
                  </a:cubicBezTo>
                  <a:cubicBezTo>
                    <a:pt x="12919" y="2182"/>
                    <a:pt x="12915" y="2179"/>
                    <a:pt x="12919" y="2168"/>
                  </a:cubicBezTo>
                  <a:lnTo>
                    <a:pt x="12919" y="2168"/>
                  </a:lnTo>
                  <a:lnTo>
                    <a:pt x="12895" y="2215"/>
                  </a:lnTo>
                  <a:cubicBezTo>
                    <a:pt x="12889" y="2212"/>
                    <a:pt x="12882" y="2210"/>
                    <a:pt x="12877" y="2210"/>
                  </a:cubicBezTo>
                  <a:cubicBezTo>
                    <a:pt x="12862" y="2210"/>
                    <a:pt x="12854" y="2222"/>
                    <a:pt x="12871" y="2239"/>
                  </a:cubicBezTo>
                  <a:cubicBezTo>
                    <a:pt x="12859" y="2227"/>
                    <a:pt x="12848" y="2215"/>
                    <a:pt x="12836" y="2215"/>
                  </a:cubicBezTo>
                  <a:cubicBezTo>
                    <a:pt x="12836" y="2203"/>
                    <a:pt x="12836" y="2203"/>
                    <a:pt x="12824" y="2203"/>
                  </a:cubicBezTo>
                  <a:cubicBezTo>
                    <a:pt x="12800" y="2203"/>
                    <a:pt x="12788" y="2191"/>
                    <a:pt x="12776" y="2179"/>
                  </a:cubicBezTo>
                  <a:lnTo>
                    <a:pt x="12764" y="2179"/>
                  </a:lnTo>
                  <a:lnTo>
                    <a:pt x="12776" y="2191"/>
                  </a:lnTo>
                  <a:cubicBezTo>
                    <a:pt x="12764" y="2179"/>
                    <a:pt x="12752" y="2179"/>
                    <a:pt x="12740" y="2179"/>
                  </a:cubicBezTo>
                  <a:cubicBezTo>
                    <a:pt x="12764" y="2156"/>
                    <a:pt x="12752" y="2168"/>
                    <a:pt x="12752" y="2156"/>
                  </a:cubicBezTo>
                  <a:cubicBezTo>
                    <a:pt x="12767" y="2137"/>
                    <a:pt x="12775" y="2131"/>
                    <a:pt x="12781" y="2131"/>
                  </a:cubicBezTo>
                  <a:cubicBezTo>
                    <a:pt x="12790" y="2131"/>
                    <a:pt x="12793" y="2144"/>
                    <a:pt x="12800" y="2144"/>
                  </a:cubicBezTo>
                  <a:cubicBezTo>
                    <a:pt x="12824" y="2108"/>
                    <a:pt x="12871" y="2084"/>
                    <a:pt x="12895" y="2048"/>
                  </a:cubicBezTo>
                  <a:lnTo>
                    <a:pt x="12919" y="2060"/>
                  </a:lnTo>
                  <a:cubicBezTo>
                    <a:pt x="12934" y="2036"/>
                    <a:pt x="12924" y="2034"/>
                    <a:pt x="12911" y="2034"/>
                  </a:cubicBezTo>
                  <a:cubicBezTo>
                    <a:pt x="12908" y="2034"/>
                    <a:pt x="12905" y="2034"/>
                    <a:pt x="12903" y="2034"/>
                  </a:cubicBezTo>
                  <a:cubicBezTo>
                    <a:pt x="12886" y="2034"/>
                    <a:pt x="12871" y="2031"/>
                    <a:pt x="12895" y="1989"/>
                  </a:cubicBezTo>
                  <a:cubicBezTo>
                    <a:pt x="12883" y="1989"/>
                    <a:pt x="12883" y="1989"/>
                    <a:pt x="12883" y="1953"/>
                  </a:cubicBezTo>
                  <a:lnTo>
                    <a:pt x="12848" y="2001"/>
                  </a:lnTo>
                  <a:cubicBezTo>
                    <a:pt x="12848" y="1989"/>
                    <a:pt x="12871" y="1953"/>
                    <a:pt x="12871" y="1953"/>
                  </a:cubicBezTo>
                  <a:cubicBezTo>
                    <a:pt x="12871" y="1941"/>
                    <a:pt x="12859" y="1941"/>
                    <a:pt x="12859" y="1941"/>
                  </a:cubicBezTo>
                  <a:cubicBezTo>
                    <a:pt x="12871" y="1929"/>
                    <a:pt x="12871" y="1918"/>
                    <a:pt x="12883" y="1918"/>
                  </a:cubicBezTo>
                  <a:cubicBezTo>
                    <a:pt x="12889" y="1906"/>
                    <a:pt x="12889" y="1900"/>
                    <a:pt x="12886" y="1900"/>
                  </a:cubicBezTo>
                  <a:lnTo>
                    <a:pt x="12886" y="1900"/>
                  </a:lnTo>
                  <a:cubicBezTo>
                    <a:pt x="12883" y="1900"/>
                    <a:pt x="12877" y="1906"/>
                    <a:pt x="12871" y="1918"/>
                  </a:cubicBezTo>
                  <a:cubicBezTo>
                    <a:pt x="12859" y="1918"/>
                    <a:pt x="12859" y="1918"/>
                    <a:pt x="12848" y="1906"/>
                  </a:cubicBezTo>
                  <a:lnTo>
                    <a:pt x="12836" y="1906"/>
                  </a:lnTo>
                  <a:cubicBezTo>
                    <a:pt x="12836" y="1918"/>
                    <a:pt x="12812" y="1953"/>
                    <a:pt x="12812" y="1977"/>
                  </a:cubicBezTo>
                  <a:cubicBezTo>
                    <a:pt x="12800" y="1929"/>
                    <a:pt x="12776" y="1929"/>
                    <a:pt x="12800" y="1882"/>
                  </a:cubicBezTo>
                  <a:cubicBezTo>
                    <a:pt x="12812" y="1858"/>
                    <a:pt x="12824" y="1846"/>
                    <a:pt x="12824" y="1846"/>
                  </a:cubicBezTo>
                  <a:cubicBezTo>
                    <a:pt x="12824" y="1843"/>
                    <a:pt x="12822" y="1841"/>
                    <a:pt x="12819" y="1841"/>
                  </a:cubicBezTo>
                  <a:cubicBezTo>
                    <a:pt x="12811" y="1841"/>
                    <a:pt x="12794" y="1852"/>
                    <a:pt x="12776" y="1870"/>
                  </a:cubicBezTo>
                  <a:cubicBezTo>
                    <a:pt x="12776" y="1858"/>
                    <a:pt x="12788" y="1846"/>
                    <a:pt x="12788" y="1834"/>
                  </a:cubicBezTo>
                  <a:cubicBezTo>
                    <a:pt x="12788" y="1834"/>
                    <a:pt x="12788" y="1822"/>
                    <a:pt x="12788" y="1822"/>
                  </a:cubicBezTo>
                  <a:cubicBezTo>
                    <a:pt x="12774" y="1836"/>
                    <a:pt x="12766" y="1839"/>
                    <a:pt x="12760" y="1839"/>
                  </a:cubicBezTo>
                  <a:cubicBezTo>
                    <a:pt x="12755" y="1839"/>
                    <a:pt x="12752" y="1837"/>
                    <a:pt x="12749" y="1837"/>
                  </a:cubicBezTo>
                  <a:cubicBezTo>
                    <a:pt x="12746" y="1837"/>
                    <a:pt x="12744" y="1839"/>
                    <a:pt x="12740" y="1846"/>
                  </a:cubicBezTo>
                  <a:cubicBezTo>
                    <a:pt x="12740" y="1846"/>
                    <a:pt x="12740" y="1858"/>
                    <a:pt x="12752" y="1858"/>
                  </a:cubicBezTo>
                  <a:cubicBezTo>
                    <a:pt x="12727" y="1875"/>
                    <a:pt x="12708" y="1892"/>
                    <a:pt x="12703" y="1892"/>
                  </a:cubicBezTo>
                  <a:cubicBezTo>
                    <a:pt x="12701" y="1892"/>
                    <a:pt x="12701" y="1889"/>
                    <a:pt x="12705" y="1882"/>
                  </a:cubicBezTo>
                  <a:cubicBezTo>
                    <a:pt x="12725" y="1861"/>
                    <a:pt x="12719" y="1832"/>
                    <a:pt x="12740" y="1832"/>
                  </a:cubicBezTo>
                  <a:cubicBezTo>
                    <a:pt x="12743" y="1832"/>
                    <a:pt x="12747" y="1833"/>
                    <a:pt x="12752" y="1834"/>
                  </a:cubicBezTo>
                  <a:cubicBezTo>
                    <a:pt x="12759" y="1814"/>
                    <a:pt x="12759" y="1807"/>
                    <a:pt x="12756" y="1807"/>
                  </a:cubicBezTo>
                  <a:lnTo>
                    <a:pt x="12756" y="1807"/>
                  </a:lnTo>
                  <a:cubicBezTo>
                    <a:pt x="12749" y="1807"/>
                    <a:pt x="12726" y="1838"/>
                    <a:pt x="12719" y="1838"/>
                  </a:cubicBezTo>
                  <a:cubicBezTo>
                    <a:pt x="12717" y="1838"/>
                    <a:pt x="12717" y="1837"/>
                    <a:pt x="12717" y="1834"/>
                  </a:cubicBezTo>
                  <a:lnTo>
                    <a:pt x="12717" y="1798"/>
                  </a:lnTo>
                  <a:cubicBezTo>
                    <a:pt x="12725" y="1790"/>
                    <a:pt x="12731" y="1787"/>
                    <a:pt x="12735" y="1787"/>
                  </a:cubicBezTo>
                  <a:cubicBezTo>
                    <a:pt x="12739" y="1787"/>
                    <a:pt x="12742" y="1790"/>
                    <a:pt x="12746" y="1790"/>
                  </a:cubicBezTo>
                  <a:cubicBezTo>
                    <a:pt x="12747" y="1790"/>
                    <a:pt x="12750" y="1789"/>
                    <a:pt x="12752" y="1787"/>
                  </a:cubicBezTo>
                  <a:lnTo>
                    <a:pt x="12740" y="1787"/>
                  </a:lnTo>
                  <a:cubicBezTo>
                    <a:pt x="12747" y="1780"/>
                    <a:pt x="12753" y="1778"/>
                    <a:pt x="12758" y="1778"/>
                  </a:cubicBezTo>
                  <a:cubicBezTo>
                    <a:pt x="12768" y="1778"/>
                    <a:pt x="12777" y="1783"/>
                    <a:pt x="12791" y="1783"/>
                  </a:cubicBezTo>
                  <a:cubicBezTo>
                    <a:pt x="12800" y="1783"/>
                    <a:pt x="12811" y="1781"/>
                    <a:pt x="12824" y="1775"/>
                  </a:cubicBezTo>
                  <a:lnTo>
                    <a:pt x="12800" y="1739"/>
                  </a:lnTo>
                  <a:cubicBezTo>
                    <a:pt x="12796" y="1740"/>
                    <a:pt x="12792" y="1740"/>
                    <a:pt x="12788" y="1740"/>
                  </a:cubicBezTo>
                  <a:cubicBezTo>
                    <a:pt x="12747" y="1740"/>
                    <a:pt x="12722" y="1694"/>
                    <a:pt x="12673" y="1694"/>
                  </a:cubicBezTo>
                  <a:cubicBezTo>
                    <a:pt x="12661" y="1694"/>
                    <a:pt x="12648" y="1697"/>
                    <a:pt x="12633" y="1703"/>
                  </a:cubicBezTo>
                  <a:cubicBezTo>
                    <a:pt x="12633" y="1715"/>
                    <a:pt x="12633" y="1715"/>
                    <a:pt x="12621" y="1727"/>
                  </a:cubicBezTo>
                  <a:lnTo>
                    <a:pt x="12621" y="1715"/>
                  </a:lnTo>
                  <a:lnTo>
                    <a:pt x="12597" y="1739"/>
                  </a:lnTo>
                  <a:cubicBezTo>
                    <a:pt x="12621" y="1703"/>
                    <a:pt x="12609" y="1691"/>
                    <a:pt x="12609" y="1656"/>
                  </a:cubicBezTo>
                  <a:lnTo>
                    <a:pt x="12609" y="1656"/>
                  </a:lnTo>
                  <a:cubicBezTo>
                    <a:pt x="12609" y="1679"/>
                    <a:pt x="12609" y="1679"/>
                    <a:pt x="12586" y="1703"/>
                  </a:cubicBezTo>
                  <a:cubicBezTo>
                    <a:pt x="12570" y="1726"/>
                    <a:pt x="12560" y="1739"/>
                    <a:pt x="12554" y="1739"/>
                  </a:cubicBezTo>
                  <a:cubicBezTo>
                    <a:pt x="12551" y="1739"/>
                    <a:pt x="12550" y="1735"/>
                    <a:pt x="12550" y="1727"/>
                  </a:cubicBezTo>
                  <a:cubicBezTo>
                    <a:pt x="12562" y="1703"/>
                    <a:pt x="12574" y="1715"/>
                    <a:pt x="12574" y="1691"/>
                  </a:cubicBezTo>
                  <a:lnTo>
                    <a:pt x="12574" y="1691"/>
                  </a:lnTo>
                  <a:cubicBezTo>
                    <a:pt x="12574" y="1703"/>
                    <a:pt x="12562" y="1715"/>
                    <a:pt x="12550" y="1715"/>
                  </a:cubicBezTo>
                  <a:cubicBezTo>
                    <a:pt x="12562" y="1691"/>
                    <a:pt x="12550" y="1679"/>
                    <a:pt x="12562" y="1656"/>
                  </a:cubicBezTo>
                  <a:cubicBezTo>
                    <a:pt x="12568" y="1656"/>
                    <a:pt x="12571" y="1658"/>
                    <a:pt x="12571" y="1661"/>
                  </a:cubicBezTo>
                  <a:lnTo>
                    <a:pt x="12571" y="1661"/>
                  </a:lnTo>
                  <a:cubicBezTo>
                    <a:pt x="12576" y="1653"/>
                    <a:pt x="12581" y="1640"/>
                    <a:pt x="12597" y="1632"/>
                  </a:cubicBezTo>
                  <a:lnTo>
                    <a:pt x="12574" y="1632"/>
                  </a:lnTo>
                  <a:cubicBezTo>
                    <a:pt x="12586" y="1608"/>
                    <a:pt x="12597" y="1608"/>
                    <a:pt x="12609" y="1584"/>
                  </a:cubicBezTo>
                  <a:cubicBezTo>
                    <a:pt x="12574" y="1584"/>
                    <a:pt x="12526" y="1632"/>
                    <a:pt x="12502" y="1632"/>
                  </a:cubicBezTo>
                  <a:cubicBezTo>
                    <a:pt x="12513" y="1621"/>
                    <a:pt x="12542" y="1582"/>
                    <a:pt x="12540" y="1582"/>
                  </a:cubicBezTo>
                  <a:lnTo>
                    <a:pt x="12540" y="1582"/>
                  </a:lnTo>
                  <a:cubicBezTo>
                    <a:pt x="12540" y="1582"/>
                    <a:pt x="12539" y="1583"/>
                    <a:pt x="12538" y="1584"/>
                  </a:cubicBezTo>
                  <a:cubicBezTo>
                    <a:pt x="12538" y="1580"/>
                    <a:pt x="12536" y="1579"/>
                    <a:pt x="12533" y="1579"/>
                  </a:cubicBezTo>
                  <a:cubicBezTo>
                    <a:pt x="12522" y="1579"/>
                    <a:pt x="12497" y="1595"/>
                    <a:pt x="12478" y="1608"/>
                  </a:cubicBezTo>
                  <a:lnTo>
                    <a:pt x="12478" y="1608"/>
                  </a:lnTo>
                  <a:cubicBezTo>
                    <a:pt x="12442" y="1560"/>
                    <a:pt x="12407" y="1524"/>
                    <a:pt x="12395" y="1453"/>
                  </a:cubicBezTo>
                  <a:lnTo>
                    <a:pt x="12347" y="1489"/>
                  </a:lnTo>
                  <a:lnTo>
                    <a:pt x="12359" y="1453"/>
                  </a:lnTo>
                  <a:cubicBezTo>
                    <a:pt x="12336" y="1382"/>
                    <a:pt x="12276" y="1394"/>
                    <a:pt x="12228" y="1382"/>
                  </a:cubicBezTo>
                  <a:cubicBezTo>
                    <a:pt x="12205" y="1370"/>
                    <a:pt x="12240" y="1334"/>
                    <a:pt x="12240" y="1322"/>
                  </a:cubicBezTo>
                  <a:cubicBezTo>
                    <a:pt x="12235" y="1314"/>
                    <a:pt x="12228" y="1311"/>
                    <a:pt x="12220" y="1311"/>
                  </a:cubicBezTo>
                  <a:cubicBezTo>
                    <a:pt x="12198" y="1311"/>
                    <a:pt x="12169" y="1336"/>
                    <a:pt x="12143" y="1336"/>
                  </a:cubicBezTo>
                  <a:cubicBezTo>
                    <a:pt x="12140" y="1336"/>
                    <a:pt x="12136" y="1335"/>
                    <a:pt x="12133" y="1334"/>
                  </a:cubicBezTo>
                  <a:cubicBezTo>
                    <a:pt x="12145" y="1322"/>
                    <a:pt x="12181" y="1286"/>
                    <a:pt x="12181" y="1275"/>
                  </a:cubicBezTo>
                  <a:lnTo>
                    <a:pt x="12181" y="1275"/>
                  </a:lnTo>
                  <a:cubicBezTo>
                    <a:pt x="12161" y="1284"/>
                    <a:pt x="12150" y="1302"/>
                    <a:pt x="12146" y="1302"/>
                  </a:cubicBezTo>
                  <a:cubicBezTo>
                    <a:pt x="12145" y="1302"/>
                    <a:pt x="12145" y="1301"/>
                    <a:pt x="12145" y="1298"/>
                  </a:cubicBezTo>
                  <a:lnTo>
                    <a:pt x="12157" y="1286"/>
                  </a:lnTo>
                  <a:cubicBezTo>
                    <a:pt x="12169" y="1251"/>
                    <a:pt x="12145" y="1275"/>
                    <a:pt x="12133" y="1251"/>
                  </a:cubicBezTo>
                  <a:cubicBezTo>
                    <a:pt x="12128" y="1248"/>
                    <a:pt x="12121" y="1246"/>
                    <a:pt x="12112" y="1246"/>
                  </a:cubicBezTo>
                  <a:cubicBezTo>
                    <a:pt x="12086" y="1246"/>
                    <a:pt x="12048" y="1262"/>
                    <a:pt x="12002" y="1298"/>
                  </a:cubicBezTo>
                  <a:cubicBezTo>
                    <a:pt x="11978" y="1275"/>
                    <a:pt x="12038" y="1239"/>
                    <a:pt x="12038" y="1227"/>
                  </a:cubicBezTo>
                  <a:cubicBezTo>
                    <a:pt x="12042" y="1238"/>
                    <a:pt x="12045" y="1242"/>
                    <a:pt x="12049" y="1242"/>
                  </a:cubicBezTo>
                  <a:cubicBezTo>
                    <a:pt x="12057" y="1242"/>
                    <a:pt x="12065" y="1223"/>
                    <a:pt x="12074" y="1215"/>
                  </a:cubicBezTo>
                  <a:lnTo>
                    <a:pt x="12074" y="1215"/>
                  </a:lnTo>
                  <a:cubicBezTo>
                    <a:pt x="12070" y="1219"/>
                    <a:pt x="12064" y="1222"/>
                    <a:pt x="12060" y="1222"/>
                  </a:cubicBezTo>
                  <a:cubicBezTo>
                    <a:pt x="12051" y="1222"/>
                    <a:pt x="12046" y="1211"/>
                    <a:pt x="12062" y="1179"/>
                  </a:cubicBezTo>
                  <a:cubicBezTo>
                    <a:pt x="12056" y="1179"/>
                    <a:pt x="12050" y="1176"/>
                    <a:pt x="12042" y="1176"/>
                  </a:cubicBezTo>
                  <a:cubicBezTo>
                    <a:pt x="12035" y="1176"/>
                    <a:pt x="12026" y="1179"/>
                    <a:pt x="12014" y="1191"/>
                  </a:cubicBezTo>
                  <a:lnTo>
                    <a:pt x="12014" y="1191"/>
                  </a:lnTo>
                  <a:cubicBezTo>
                    <a:pt x="12016" y="1189"/>
                    <a:pt x="12018" y="1188"/>
                    <a:pt x="12020" y="1188"/>
                  </a:cubicBezTo>
                  <a:lnTo>
                    <a:pt x="12020" y="1188"/>
                  </a:lnTo>
                  <a:cubicBezTo>
                    <a:pt x="12025" y="1188"/>
                    <a:pt x="12021" y="1205"/>
                    <a:pt x="12002" y="1215"/>
                  </a:cubicBezTo>
                  <a:cubicBezTo>
                    <a:pt x="12002" y="1203"/>
                    <a:pt x="11966" y="1191"/>
                    <a:pt x="12002" y="1156"/>
                  </a:cubicBezTo>
                  <a:cubicBezTo>
                    <a:pt x="11931" y="1120"/>
                    <a:pt x="11871" y="1072"/>
                    <a:pt x="11812" y="1036"/>
                  </a:cubicBezTo>
                  <a:cubicBezTo>
                    <a:pt x="11788" y="1048"/>
                    <a:pt x="11812" y="1048"/>
                    <a:pt x="11800" y="1060"/>
                  </a:cubicBezTo>
                  <a:cubicBezTo>
                    <a:pt x="11792" y="1065"/>
                    <a:pt x="11788" y="1067"/>
                    <a:pt x="11785" y="1067"/>
                  </a:cubicBezTo>
                  <a:cubicBezTo>
                    <a:pt x="11778" y="1067"/>
                    <a:pt x="11785" y="1053"/>
                    <a:pt x="11778" y="1053"/>
                  </a:cubicBezTo>
                  <a:cubicBezTo>
                    <a:pt x="11776" y="1053"/>
                    <a:pt x="11772" y="1055"/>
                    <a:pt x="11764" y="1060"/>
                  </a:cubicBezTo>
                  <a:lnTo>
                    <a:pt x="11788" y="1036"/>
                  </a:lnTo>
                  <a:cubicBezTo>
                    <a:pt x="11785" y="1031"/>
                    <a:pt x="11780" y="1028"/>
                    <a:pt x="11774" y="1028"/>
                  </a:cubicBezTo>
                  <a:cubicBezTo>
                    <a:pt x="11754" y="1028"/>
                    <a:pt x="11720" y="1051"/>
                    <a:pt x="11693" y="1060"/>
                  </a:cubicBezTo>
                  <a:cubicBezTo>
                    <a:pt x="11716" y="1036"/>
                    <a:pt x="11693" y="1036"/>
                    <a:pt x="11716" y="1025"/>
                  </a:cubicBezTo>
                  <a:cubicBezTo>
                    <a:pt x="11705" y="1025"/>
                    <a:pt x="11765" y="903"/>
                    <a:pt x="11756" y="903"/>
                  </a:cubicBezTo>
                  <a:lnTo>
                    <a:pt x="11756" y="903"/>
                  </a:lnTo>
                  <a:cubicBezTo>
                    <a:pt x="11755" y="903"/>
                    <a:pt x="11754" y="904"/>
                    <a:pt x="11752" y="905"/>
                  </a:cubicBezTo>
                  <a:lnTo>
                    <a:pt x="11681" y="1036"/>
                  </a:lnTo>
                  <a:cubicBezTo>
                    <a:pt x="11681" y="1042"/>
                    <a:pt x="11678" y="1042"/>
                    <a:pt x="11675" y="1042"/>
                  </a:cubicBezTo>
                  <a:cubicBezTo>
                    <a:pt x="11672" y="1042"/>
                    <a:pt x="11669" y="1042"/>
                    <a:pt x="11669" y="1048"/>
                  </a:cubicBezTo>
                  <a:cubicBezTo>
                    <a:pt x="11669" y="1013"/>
                    <a:pt x="11681" y="977"/>
                    <a:pt x="11681" y="977"/>
                  </a:cubicBezTo>
                  <a:cubicBezTo>
                    <a:pt x="11687" y="959"/>
                    <a:pt x="11693" y="953"/>
                    <a:pt x="11697" y="953"/>
                  </a:cubicBezTo>
                  <a:cubicBezTo>
                    <a:pt x="11702" y="953"/>
                    <a:pt x="11705" y="959"/>
                    <a:pt x="11705" y="965"/>
                  </a:cubicBezTo>
                  <a:cubicBezTo>
                    <a:pt x="11740" y="917"/>
                    <a:pt x="11705" y="917"/>
                    <a:pt x="11740" y="870"/>
                  </a:cubicBezTo>
                  <a:lnTo>
                    <a:pt x="11740" y="870"/>
                  </a:lnTo>
                  <a:cubicBezTo>
                    <a:pt x="11728" y="870"/>
                    <a:pt x="11728" y="905"/>
                    <a:pt x="11705" y="917"/>
                  </a:cubicBezTo>
                  <a:cubicBezTo>
                    <a:pt x="11688" y="926"/>
                    <a:pt x="11672" y="945"/>
                    <a:pt x="11663" y="945"/>
                  </a:cubicBezTo>
                  <a:cubicBezTo>
                    <a:pt x="11659" y="945"/>
                    <a:pt x="11657" y="941"/>
                    <a:pt x="11657" y="929"/>
                  </a:cubicBezTo>
                  <a:lnTo>
                    <a:pt x="11609" y="965"/>
                  </a:lnTo>
                  <a:cubicBezTo>
                    <a:pt x="11621" y="947"/>
                    <a:pt x="11618" y="944"/>
                    <a:pt x="11612" y="944"/>
                  </a:cubicBezTo>
                  <a:cubicBezTo>
                    <a:pt x="11609" y="944"/>
                    <a:pt x="11606" y="945"/>
                    <a:pt x="11603" y="945"/>
                  </a:cubicBezTo>
                  <a:cubicBezTo>
                    <a:pt x="11600" y="945"/>
                    <a:pt x="11597" y="944"/>
                    <a:pt x="11597" y="941"/>
                  </a:cubicBezTo>
                  <a:lnTo>
                    <a:pt x="11621" y="917"/>
                  </a:lnTo>
                  <a:cubicBezTo>
                    <a:pt x="11609" y="917"/>
                    <a:pt x="11609" y="905"/>
                    <a:pt x="11609" y="882"/>
                  </a:cubicBezTo>
                  <a:cubicBezTo>
                    <a:pt x="11616" y="871"/>
                    <a:pt x="11620" y="868"/>
                    <a:pt x="11623" y="868"/>
                  </a:cubicBezTo>
                  <a:cubicBezTo>
                    <a:pt x="11626" y="868"/>
                    <a:pt x="11626" y="877"/>
                    <a:pt x="11628" y="877"/>
                  </a:cubicBezTo>
                  <a:cubicBezTo>
                    <a:pt x="11629" y="877"/>
                    <a:pt x="11630" y="875"/>
                    <a:pt x="11633" y="870"/>
                  </a:cubicBezTo>
                  <a:lnTo>
                    <a:pt x="11633" y="846"/>
                  </a:lnTo>
                  <a:cubicBezTo>
                    <a:pt x="11621" y="870"/>
                    <a:pt x="11597" y="882"/>
                    <a:pt x="11597" y="905"/>
                  </a:cubicBezTo>
                  <a:cubicBezTo>
                    <a:pt x="11570" y="933"/>
                    <a:pt x="11549" y="961"/>
                    <a:pt x="11530" y="961"/>
                  </a:cubicBezTo>
                  <a:cubicBezTo>
                    <a:pt x="11525" y="961"/>
                    <a:pt x="11519" y="958"/>
                    <a:pt x="11514" y="953"/>
                  </a:cubicBezTo>
                  <a:cubicBezTo>
                    <a:pt x="11526" y="905"/>
                    <a:pt x="11550" y="929"/>
                    <a:pt x="11562" y="882"/>
                  </a:cubicBezTo>
                  <a:cubicBezTo>
                    <a:pt x="11560" y="877"/>
                    <a:pt x="11557" y="875"/>
                    <a:pt x="11554" y="875"/>
                  </a:cubicBezTo>
                  <a:cubicBezTo>
                    <a:pt x="11530" y="875"/>
                    <a:pt x="11472" y="954"/>
                    <a:pt x="11457" y="954"/>
                  </a:cubicBezTo>
                  <a:cubicBezTo>
                    <a:pt x="11456" y="954"/>
                    <a:pt x="11455" y="954"/>
                    <a:pt x="11454" y="953"/>
                  </a:cubicBezTo>
                  <a:cubicBezTo>
                    <a:pt x="11451" y="943"/>
                    <a:pt x="11447" y="940"/>
                    <a:pt x="11442" y="940"/>
                  </a:cubicBezTo>
                  <a:cubicBezTo>
                    <a:pt x="11431" y="940"/>
                    <a:pt x="11417" y="955"/>
                    <a:pt x="11403" y="955"/>
                  </a:cubicBezTo>
                  <a:cubicBezTo>
                    <a:pt x="11400" y="955"/>
                    <a:pt x="11398" y="954"/>
                    <a:pt x="11395" y="953"/>
                  </a:cubicBezTo>
                  <a:cubicBezTo>
                    <a:pt x="11419" y="929"/>
                    <a:pt x="11395" y="917"/>
                    <a:pt x="11407" y="882"/>
                  </a:cubicBezTo>
                  <a:lnTo>
                    <a:pt x="11431" y="858"/>
                  </a:lnTo>
                  <a:lnTo>
                    <a:pt x="11431" y="858"/>
                  </a:lnTo>
                  <a:cubicBezTo>
                    <a:pt x="11428" y="860"/>
                    <a:pt x="11427" y="861"/>
                    <a:pt x="11425" y="861"/>
                  </a:cubicBezTo>
                  <a:cubicBezTo>
                    <a:pt x="11422" y="861"/>
                    <a:pt x="11422" y="857"/>
                    <a:pt x="11425" y="851"/>
                  </a:cubicBezTo>
                  <a:lnTo>
                    <a:pt x="11425" y="851"/>
                  </a:lnTo>
                  <a:cubicBezTo>
                    <a:pt x="11418" y="854"/>
                    <a:pt x="11412" y="855"/>
                    <a:pt x="11405" y="855"/>
                  </a:cubicBezTo>
                  <a:cubicBezTo>
                    <a:pt x="11399" y="855"/>
                    <a:pt x="11392" y="854"/>
                    <a:pt x="11384" y="854"/>
                  </a:cubicBezTo>
                  <a:cubicBezTo>
                    <a:pt x="11376" y="854"/>
                    <a:pt x="11368" y="855"/>
                    <a:pt x="11359" y="858"/>
                  </a:cubicBezTo>
                  <a:lnTo>
                    <a:pt x="11347" y="894"/>
                  </a:lnTo>
                  <a:cubicBezTo>
                    <a:pt x="11339" y="894"/>
                    <a:pt x="11321" y="899"/>
                    <a:pt x="11309" y="899"/>
                  </a:cubicBezTo>
                  <a:cubicBezTo>
                    <a:pt x="11304" y="899"/>
                    <a:pt x="11300" y="898"/>
                    <a:pt x="11300" y="894"/>
                  </a:cubicBezTo>
                  <a:cubicBezTo>
                    <a:pt x="11276" y="894"/>
                    <a:pt x="11264" y="917"/>
                    <a:pt x="11228" y="953"/>
                  </a:cubicBezTo>
                  <a:cubicBezTo>
                    <a:pt x="11228" y="917"/>
                    <a:pt x="11252" y="882"/>
                    <a:pt x="11276" y="846"/>
                  </a:cubicBezTo>
                  <a:cubicBezTo>
                    <a:pt x="11276" y="870"/>
                    <a:pt x="11288" y="858"/>
                    <a:pt x="11288" y="882"/>
                  </a:cubicBezTo>
                  <a:cubicBezTo>
                    <a:pt x="11317" y="862"/>
                    <a:pt x="11361" y="828"/>
                    <a:pt x="11383" y="828"/>
                  </a:cubicBezTo>
                  <a:cubicBezTo>
                    <a:pt x="11389" y="828"/>
                    <a:pt x="11393" y="829"/>
                    <a:pt x="11395" y="834"/>
                  </a:cubicBezTo>
                  <a:cubicBezTo>
                    <a:pt x="11417" y="808"/>
                    <a:pt x="11421" y="801"/>
                    <a:pt x="11418" y="801"/>
                  </a:cubicBezTo>
                  <a:lnTo>
                    <a:pt x="11418" y="801"/>
                  </a:lnTo>
                  <a:cubicBezTo>
                    <a:pt x="11414" y="801"/>
                    <a:pt x="11401" y="809"/>
                    <a:pt x="11392" y="809"/>
                  </a:cubicBezTo>
                  <a:cubicBezTo>
                    <a:pt x="11387" y="809"/>
                    <a:pt x="11383" y="806"/>
                    <a:pt x="11383" y="798"/>
                  </a:cubicBezTo>
                  <a:cubicBezTo>
                    <a:pt x="11387" y="795"/>
                    <a:pt x="11392" y="792"/>
                    <a:pt x="11398" y="789"/>
                  </a:cubicBezTo>
                  <a:lnTo>
                    <a:pt x="11398" y="789"/>
                  </a:lnTo>
                  <a:cubicBezTo>
                    <a:pt x="11398" y="790"/>
                    <a:pt x="11399" y="791"/>
                    <a:pt x="11401" y="791"/>
                  </a:cubicBezTo>
                  <a:cubicBezTo>
                    <a:pt x="11405" y="791"/>
                    <a:pt x="11410" y="786"/>
                    <a:pt x="11416" y="779"/>
                  </a:cubicBezTo>
                  <a:lnTo>
                    <a:pt x="11416" y="779"/>
                  </a:lnTo>
                  <a:cubicBezTo>
                    <a:pt x="11409" y="783"/>
                    <a:pt x="11403" y="786"/>
                    <a:pt x="11398" y="789"/>
                  </a:cubicBezTo>
                  <a:lnTo>
                    <a:pt x="11398" y="789"/>
                  </a:lnTo>
                  <a:cubicBezTo>
                    <a:pt x="11396" y="787"/>
                    <a:pt x="11395" y="782"/>
                    <a:pt x="11395" y="775"/>
                  </a:cubicBezTo>
                  <a:cubicBezTo>
                    <a:pt x="11393" y="775"/>
                    <a:pt x="11392" y="776"/>
                    <a:pt x="11390" y="776"/>
                  </a:cubicBezTo>
                  <a:cubicBezTo>
                    <a:pt x="11375" y="776"/>
                    <a:pt x="11394" y="715"/>
                    <a:pt x="11383" y="715"/>
                  </a:cubicBezTo>
                  <a:lnTo>
                    <a:pt x="11383" y="715"/>
                  </a:lnTo>
                  <a:cubicBezTo>
                    <a:pt x="11363" y="735"/>
                    <a:pt x="11335" y="780"/>
                    <a:pt x="11319" y="780"/>
                  </a:cubicBezTo>
                  <a:cubicBezTo>
                    <a:pt x="11316" y="780"/>
                    <a:pt x="11314" y="778"/>
                    <a:pt x="11312" y="775"/>
                  </a:cubicBezTo>
                  <a:lnTo>
                    <a:pt x="11347" y="739"/>
                  </a:lnTo>
                  <a:cubicBezTo>
                    <a:pt x="11344" y="735"/>
                    <a:pt x="11340" y="734"/>
                    <a:pt x="11337" y="734"/>
                  </a:cubicBezTo>
                  <a:cubicBezTo>
                    <a:pt x="11318" y="734"/>
                    <a:pt x="11300" y="776"/>
                    <a:pt x="11281" y="776"/>
                  </a:cubicBezTo>
                  <a:cubicBezTo>
                    <a:pt x="11280" y="776"/>
                    <a:pt x="11278" y="775"/>
                    <a:pt x="11276" y="775"/>
                  </a:cubicBezTo>
                  <a:cubicBezTo>
                    <a:pt x="11276" y="786"/>
                    <a:pt x="11240" y="822"/>
                    <a:pt x="11264" y="822"/>
                  </a:cubicBezTo>
                  <a:cubicBezTo>
                    <a:pt x="11252" y="834"/>
                    <a:pt x="11240" y="840"/>
                    <a:pt x="11231" y="840"/>
                  </a:cubicBezTo>
                  <a:cubicBezTo>
                    <a:pt x="11222" y="840"/>
                    <a:pt x="11216" y="834"/>
                    <a:pt x="11216" y="822"/>
                  </a:cubicBezTo>
                  <a:cubicBezTo>
                    <a:pt x="11204" y="822"/>
                    <a:pt x="11204" y="834"/>
                    <a:pt x="11193" y="846"/>
                  </a:cubicBezTo>
                  <a:cubicBezTo>
                    <a:pt x="11193" y="862"/>
                    <a:pt x="11198" y="866"/>
                    <a:pt x="11204" y="866"/>
                  </a:cubicBezTo>
                  <a:cubicBezTo>
                    <a:pt x="11210" y="866"/>
                    <a:pt x="11217" y="862"/>
                    <a:pt x="11221" y="862"/>
                  </a:cubicBezTo>
                  <a:cubicBezTo>
                    <a:pt x="11224" y="862"/>
                    <a:pt x="11224" y="866"/>
                    <a:pt x="11216" y="882"/>
                  </a:cubicBezTo>
                  <a:lnTo>
                    <a:pt x="11252" y="846"/>
                  </a:lnTo>
                  <a:lnTo>
                    <a:pt x="11252" y="846"/>
                  </a:lnTo>
                  <a:cubicBezTo>
                    <a:pt x="11264" y="870"/>
                    <a:pt x="11240" y="905"/>
                    <a:pt x="11228" y="917"/>
                  </a:cubicBezTo>
                  <a:cubicBezTo>
                    <a:pt x="11218" y="938"/>
                    <a:pt x="11213" y="945"/>
                    <a:pt x="11212" y="945"/>
                  </a:cubicBezTo>
                  <a:cubicBezTo>
                    <a:pt x="11209" y="945"/>
                    <a:pt x="11213" y="927"/>
                    <a:pt x="11207" y="927"/>
                  </a:cubicBezTo>
                  <a:cubicBezTo>
                    <a:pt x="11205" y="927"/>
                    <a:pt x="11200" y="931"/>
                    <a:pt x="11193" y="941"/>
                  </a:cubicBezTo>
                  <a:lnTo>
                    <a:pt x="11204" y="941"/>
                  </a:lnTo>
                  <a:cubicBezTo>
                    <a:pt x="11191" y="968"/>
                    <a:pt x="11178" y="976"/>
                    <a:pt x="11169" y="976"/>
                  </a:cubicBezTo>
                  <a:cubicBezTo>
                    <a:pt x="11162" y="976"/>
                    <a:pt x="11157" y="970"/>
                    <a:pt x="11157" y="965"/>
                  </a:cubicBezTo>
                  <a:cubicBezTo>
                    <a:pt x="11157" y="941"/>
                    <a:pt x="11145" y="917"/>
                    <a:pt x="11157" y="894"/>
                  </a:cubicBezTo>
                  <a:lnTo>
                    <a:pt x="11193" y="882"/>
                  </a:lnTo>
                  <a:cubicBezTo>
                    <a:pt x="11193" y="875"/>
                    <a:pt x="11190" y="873"/>
                    <a:pt x="11186" y="873"/>
                  </a:cubicBezTo>
                  <a:cubicBezTo>
                    <a:pt x="11178" y="873"/>
                    <a:pt x="11162" y="884"/>
                    <a:pt x="11152" y="884"/>
                  </a:cubicBezTo>
                  <a:cubicBezTo>
                    <a:pt x="11149" y="884"/>
                    <a:pt x="11147" y="883"/>
                    <a:pt x="11145" y="882"/>
                  </a:cubicBezTo>
                  <a:cubicBezTo>
                    <a:pt x="11145" y="882"/>
                    <a:pt x="11145" y="870"/>
                    <a:pt x="11145" y="858"/>
                  </a:cubicBezTo>
                  <a:cubicBezTo>
                    <a:pt x="11145" y="858"/>
                    <a:pt x="11134" y="863"/>
                    <a:pt x="11124" y="863"/>
                  </a:cubicBezTo>
                  <a:cubicBezTo>
                    <a:pt x="11118" y="863"/>
                    <a:pt x="11113" y="862"/>
                    <a:pt x="11109" y="858"/>
                  </a:cubicBezTo>
                  <a:lnTo>
                    <a:pt x="11097" y="882"/>
                  </a:lnTo>
                  <a:lnTo>
                    <a:pt x="11109" y="870"/>
                  </a:lnTo>
                  <a:lnTo>
                    <a:pt x="11109" y="870"/>
                  </a:lnTo>
                  <a:cubicBezTo>
                    <a:pt x="11121" y="870"/>
                    <a:pt x="11121" y="894"/>
                    <a:pt x="11097" y="917"/>
                  </a:cubicBezTo>
                  <a:cubicBezTo>
                    <a:pt x="11095" y="918"/>
                    <a:pt x="11093" y="919"/>
                    <a:pt x="11092" y="919"/>
                  </a:cubicBezTo>
                  <a:cubicBezTo>
                    <a:pt x="11078" y="919"/>
                    <a:pt x="11098" y="867"/>
                    <a:pt x="11109" y="834"/>
                  </a:cubicBezTo>
                  <a:cubicBezTo>
                    <a:pt x="11116" y="824"/>
                    <a:pt x="11120" y="821"/>
                    <a:pt x="11122" y="821"/>
                  </a:cubicBezTo>
                  <a:cubicBezTo>
                    <a:pt x="11128" y="821"/>
                    <a:pt x="11128" y="836"/>
                    <a:pt x="11138" y="836"/>
                  </a:cubicBezTo>
                  <a:cubicBezTo>
                    <a:pt x="11140" y="836"/>
                    <a:pt x="11142" y="835"/>
                    <a:pt x="11145" y="834"/>
                  </a:cubicBezTo>
                  <a:cubicBezTo>
                    <a:pt x="11157" y="786"/>
                    <a:pt x="11121" y="822"/>
                    <a:pt x="11121" y="786"/>
                  </a:cubicBezTo>
                  <a:cubicBezTo>
                    <a:pt x="11133" y="771"/>
                    <a:pt x="11140" y="767"/>
                    <a:pt x="11144" y="767"/>
                  </a:cubicBezTo>
                  <a:cubicBezTo>
                    <a:pt x="11148" y="767"/>
                    <a:pt x="11151" y="771"/>
                    <a:pt x="11154" y="771"/>
                  </a:cubicBezTo>
                  <a:cubicBezTo>
                    <a:pt x="11157" y="771"/>
                    <a:pt x="11161" y="767"/>
                    <a:pt x="11169" y="751"/>
                  </a:cubicBezTo>
                  <a:cubicBezTo>
                    <a:pt x="11167" y="749"/>
                    <a:pt x="11165" y="748"/>
                    <a:pt x="11163" y="748"/>
                  </a:cubicBezTo>
                  <a:cubicBezTo>
                    <a:pt x="11156" y="748"/>
                    <a:pt x="11149" y="759"/>
                    <a:pt x="11142" y="759"/>
                  </a:cubicBezTo>
                  <a:cubicBezTo>
                    <a:pt x="11139" y="759"/>
                    <a:pt x="11136" y="757"/>
                    <a:pt x="11133" y="751"/>
                  </a:cubicBezTo>
                  <a:cubicBezTo>
                    <a:pt x="11145" y="727"/>
                    <a:pt x="11157" y="727"/>
                    <a:pt x="11181" y="703"/>
                  </a:cubicBezTo>
                  <a:lnTo>
                    <a:pt x="11169" y="681"/>
                  </a:lnTo>
                  <a:lnTo>
                    <a:pt x="11169" y="681"/>
                  </a:lnTo>
                  <a:cubicBezTo>
                    <a:pt x="11166" y="685"/>
                    <a:pt x="11161" y="689"/>
                    <a:pt x="11157" y="691"/>
                  </a:cubicBezTo>
                  <a:lnTo>
                    <a:pt x="11145" y="667"/>
                  </a:lnTo>
                  <a:cubicBezTo>
                    <a:pt x="11157" y="644"/>
                    <a:pt x="11193" y="632"/>
                    <a:pt x="11193" y="596"/>
                  </a:cubicBezTo>
                  <a:lnTo>
                    <a:pt x="11193" y="596"/>
                  </a:lnTo>
                  <a:lnTo>
                    <a:pt x="11169" y="608"/>
                  </a:lnTo>
                  <a:cubicBezTo>
                    <a:pt x="11157" y="620"/>
                    <a:pt x="11169" y="632"/>
                    <a:pt x="11145" y="655"/>
                  </a:cubicBezTo>
                  <a:cubicBezTo>
                    <a:pt x="11145" y="652"/>
                    <a:pt x="11144" y="651"/>
                    <a:pt x="11143" y="651"/>
                  </a:cubicBezTo>
                  <a:cubicBezTo>
                    <a:pt x="11135" y="651"/>
                    <a:pt x="11106" y="705"/>
                    <a:pt x="11085" y="715"/>
                  </a:cubicBezTo>
                  <a:cubicBezTo>
                    <a:pt x="11073" y="715"/>
                    <a:pt x="11073" y="703"/>
                    <a:pt x="11073" y="691"/>
                  </a:cubicBezTo>
                  <a:cubicBezTo>
                    <a:pt x="11038" y="727"/>
                    <a:pt x="11014" y="703"/>
                    <a:pt x="10966" y="739"/>
                  </a:cubicBezTo>
                  <a:cubicBezTo>
                    <a:pt x="10990" y="715"/>
                    <a:pt x="10990" y="691"/>
                    <a:pt x="11002" y="655"/>
                  </a:cubicBezTo>
                  <a:cubicBezTo>
                    <a:pt x="11003" y="657"/>
                    <a:pt x="11005" y="657"/>
                    <a:pt x="11006" y="657"/>
                  </a:cubicBezTo>
                  <a:cubicBezTo>
                    <a:pt x="11019" y="657"/>
                    <a:pt x="11039" y="616"/>
                    <a:pt x="11050" y="584"/>
                  </a:cubicBezTo>
                  <a:lnTo>
                    <a:pt x="11050" y="584"/>
                  </a:lnTo>
                  <a:cubicBezTo>
                    <a:pt x="11038" y="584"/>
                    <a:pt x="11014" y="632"/>
                    <a:pt x="11014" y="644"/>
                  </a:cubicBezTo>
                  <a:cubicBezTo>
                    <a:pt x="11012" y="639"/>
                    <a:pt x="11009" y="638"/>
                    <a:pt x="11007" y="638"/>
                  </a:cubicBezTo>
                  <a:cubicBezTo>
                    <a:pt x="10999" y="638"/>
                    <a:pt x="10990" y="651"/>
                    <a:pt x="10984" y="651"/>
                  </a:cubicBezTo>
                  <a:cubicBezTo>
                    <a:pt x="10980" y="651"/>
                    <a:pt x="10978" y="646"/>
                    <a:pt x="10978" y="632"/>
                  </a:cubicBezTo>
                  <a:cubicBezTo>
                    <a:pt x="10978" y="620"/>
                    <a:pt x="11014" y="596"/>
                    <a:pt x="11014" y="572"/>
                  </a:cubicBezTo>
                  <a:cubicBezTo>
                    <a:pt x="11013" y="571"/>
                    <a:pt x="11012" y="571"/>
                    <a:pt x="11011" y="571"/>
                  </a:cubicBezTo>
                  <a:cubicBezTo>
                    <a:pt x="11002" y="571"/>
                    <a:pt x="10992" y="613"/>
                    <a:pt x="10976" y="613"/>
                  </a:cubicBezTo>
                  <a:cubicBezTo>
                    <a:pt x="10973" y="613"/>
                    <a:pt x="10970" y="611"/>
                    <a:pt x="10966" y="608"/>
                  </a:cubicBezTo>
                  <a:cubicBezTo>
                    <a:pt x="10978" y="608"/>
                    <a:pt x="10978" y="596"/>
                    <a:pt x="10978" y="596"/>
                  </a:cubicBezTo>
                  <a:cubicBezTo>
                    <a:pt x="10978" y="589"/>
                    <a:pt x="10976" y="586"/>
                    <a:pt x="10973" y="586"/>
                  </a:cubicBezTo>
                  <a:cubicBezTo>
                    <a:pt x="10965" y="586"/>
                    <a:pt x="10951" y="603"/>
                    <a:pt x="10943" y="620"/>
                  </a:cubicBezTo>
                  <a:cubicBezTo>
                    <a:pt x="10966" y="548"/>
                    <a:pt x="10907" y="608"/>
                    <a:pt x="10943" y="548"/>
                  </a:cubicBezTo>
                  <a:cubicBezTo>
                    <a:pt x="10907" y="548"/>
                    <a:pt x="10931" y="584"/>
                    <a:pt x="10919" y="608"/>
                  </a:cubicBezTo>
                  <a:cubicBezTo>
                    <a:pt x="10914" y="610"/>
                    <a:pt x="10910" y="611"/>
                    <a:pt x="10906" y="611"/>
                  </a:cubicBezTo>
                  <a:cubicBezTo>
                    <a:pt x="10891" y="611"/>
                    <a:pt x="10883" y="594"/>
                    <a:pt x="10883" y="584"/>
                  </a:cubicBezTo>
                  <a:cubicBezTo>
                    <a:pt x="10891" y="584"/>
                    <a:pt x="10899" y="579"/>
                    <a:pt x="10903" y="579"/>
                  </a:cubicBezTo>
                  <a:cubicBezTo>
                    <a:pt x="10905" y="579"/>
                    <a:pt x="10907" y="580"/>
                    <a:pt x="10907" y="584"/>
                  </a:cubicBezTo>
                  <a:lnTo>
                    <a:pt x="10919" y="536"/>
                  </a:lnTo>
                  <a:cubicBezTo>
                    <a:pt x="10917" y="529"/>
                    <a:pt x="10914" y="526"/>
                    <a:pt x="10911" y="526"/>
                  </a:cubicBezTo>
                  <a:cubicBezTo>
                    <a:pt x="10896" y="526"/>
                    <a:pt x="10870" y="583"/>
                    <a:pt x="10855" y="583"/>
                  </a:cubicBezTo>
                  <a:cubicBezTo>
                    <a:pt x="10852" y="583"/>
                    <a:pt x="10849" y="580"/>
                    <a:pt x="10847" y="572"/>
                  </a:cubicBezTo>
                  <a:cubicBezTo>
                    <a:pt x="10871" y="560"/>
                    <a:pt x="10859" y="536"/>
                    <a:pt x="10883" y="513"/>
                  </a:cubicBezTo>
                  <a:lnTo>
                    <a:pt x="10883" y="513"/>
                  </a:lnTo>
                  <a:cubicBezTo>
                    <a:pt x="10880" y="516"/>
                    <a:pt x="10877" y="516"/>
                    <a:pt x="10874" y="516"/>
                  </a:cubicBezTo>
                  <a:cubicBezTo>
                    <a:pt x="10871" y="516"/>
                    <a:pt x="10869" y="516"/>
                    <a:pt x="10867" y="516"/>
                  </a:cubicBezTo>
                  <a:cubicBezTo>
                    <a:pt x="10862" y="516"/>
                    <a:pt x="10859" y="519"/>
                    <a:pt x="10859" y="536"/>
                  </a:cubicBezTo>
                  <a:cubicBezTo>
                    <a:pt x="10847" y="536"/>
                    <a:pt x="10847" y="524"/>
                    <a:pt x="10847" y="513"/>
                  </a:cubicBezTo>
                  <a:cubicBezTo>
                    <a:pt x="10823" y="524"/>
                    <a:pt x="10812" y="524"/>
                    <a:pt x="10788" y="548"/>
                  </a:cubicBezTo>
                  <a:cubicBezTo>
                    <a:pt x="10776" y="536"/>
                    <a:pt x="10776" y="501"/>
                    <a:pt x="10776" y="489"/>
                  </a:cubicBezTo>
                  <a:cubicBezTo>
                    <a:pt x="10773" y="490"/>
                    <a:pt x="10770" y="490"/>
                    <a:pt x="10768" y="490"/>
                  </a:cubicBezTo>
                  <a:cubicBezTo>
                    <a:pt x="10743" y="490"/>
                    <a:pt x="10729" y="448"/>
                    <a:pt x="10699" y="448"/>
                  </a:cubicBezTo>
                  <a:cubicBezTo>
                    <a:pt x="10694" y="448"/>
                    <a:pt x="10687" y="450"/>
                    <a:pt x="10681" y="453"/>
                  </a:cubicBezTo>
                  <a:cubicBezTo>
                    <a:pt x="10678" y="450"/>
                    <a:pt x="10675" y="449"/>
                    <a:pt x="10673" y="449"/>
                  </a:cubicBezTo>
                  <a:cubicBezTo>
                    <a:pt x="10660" y="449"/>
                    <a:pt x="10665" y="502"/>
                    <a:pt x="10649" y="502"/>
                  </a:cubicBezTo>
                  <a:cubicBezTo>
                    <a:pt x="10648" y="502"/>
                    <a:pt x="10646" y="501"/>
                    <a:pt x="10645" y="501"/>
                  </a:cubicBezTo>
                  <a:cubicBezTo>
                    <a:pt x="10669" y="453"/>
                    <a:pt x="10645" y="453"/>
                    <a:pt x="10645" y="429"/>
                  </a:cubicBezTo>
                  <a:cubicBezTo>
                    <a:pt x="10636" y="412"/>
                    <a:pt x="10625" y="409"/>
                    <a:pt x="10613" y="409"/>
                  </a:cubicBezTo>
                  <a:cubicBezTo>
                    <a:pt x="10605" y="409"/>
                    <a:pt x="10597" y="410"/>
                    <a:pt x="10590" y="410"/>
                  </a:cubicBezTo>
                  <a:cubicBezTo>
                    <a:pt x="10577" y="410"/>
                    <a:pt x="10566" y="406"/>
                    <a:pt x="10562" y="382"/>
                  </a:cubicBezTo>
                  <a:cubicBezTo>
                    <a:pt x="10562" y="382"/>
                    <a:pt x="10573" y="370"/>
                    <a:pt x="10573" y="370"/>
                  </a:cubicBezTo>
                  <a:cubicBezTo>
                    <a:pt x="10562" y="334"/>
                    <a:pt x="10538" y="346"/>
                    <a:pt x="10514" y="322"/>
                  </a:cubicBezTo>
                  <a:lnTo>
                    <a:pt x="10526" y="322"/>
                  </a:lnTo>
                  <a:cubicBezTo>
                    <a:pt x="10515" y="295"/>
                    <a:pt x="10499" y="288"/>
                    <a:pt x="10482" y="288"/>
                  </a:cubicBezTo>
                  <a:cubicBezTo>
                    <a:pt x="10461" y="288"/>
                    <a:pt x="10438" y="298"/>
                    <a:pt x="10419" y="298"/>
                  </a:cubicBezTo>
                  <a:cubicBezTo>
                    <a:pt x="10419" y="286"/>
                    <a:pt x="10431" y="274"/>
                    <a:pt x="10431" y="263"/>
                  </a:cubicBezTo>
                  <a:cubicBezTo>
                    <a:pt x="10424" y="256"/>
                    <a:pt x="10414" y="246"/>
                    <a:pt x="10400" y="246"/>
                  </a:cubicBezTo>
                  <a:cubicBezTo>
                    <a:pt x="10389" y="246"/>
                    <a:pt x="10375" y="253"/>
                    <a:pt x="10359" y="274"/>
                  </a:cubicBezTo>
                  <a:cubicBezTo>
                    <a:pt x="10359" y="245"/>
                    <a:pt x="10357" y="240"/>
                    <a:pt x="10354" y="240"/>
                  </a:cubicBezTo>
                  <a:cubicBezTo>
                    <a:pt x="10352" y="240"/>
                    <a:pt x="10350" y="241"/>
                    <a:pt x="10348" y="241"/>
                  </a:cubicBezTo>
                  <a:cubicBezTo>
                    <a:pt x="10344" y="241"/>
                    <a:pt x="10340" y="237"/>
                    <a:pt x="10335" y="215"/>
                  </a:cubicBezTo>
                  <a:cubicBezTo>
                    <a:pt x="10335" y="209"/>
                    <a:pt x="10338" y="209"/>
                    <a:pt x="10341" y="209"/>
                  </a:cubicBezTo>
                  <a:cubicBezTo>
                    <a:pt x="10344" y="209"/>
                    <a:pt x="10347" y="209"/>
                    <a:pt x="10347" y="203"/>
                  </a:cubicBezTo>
                  <a:cubicBezTo>
                    <a:pt x="10335" y="179"/>
                    <a:pt x="10323" y="191"/>
                    <a:pt x="10311" y="179"/>
                  </a:cubicBezTo>
                  <a:cubicBezTo>
                    <a:pt x="10283" y="189"/>
                    <a:pt x="10254" y="237"/>
                    <a:pt x="10232" y="237"/>
                  </a:cubicBezTo>
                  <a:cubicBezTo>
                    <a:pt x="10226" y="237"/>
                    <a:pt x="10221" y="234"/>
                    <a:pt x="10216" y="227"/>
                  </a:cubicBezTo>
                  <a:cubicBezTo>
                    <a:pt x="10240" y="155"/>
                    <a:pt x="10240" y="215"/>
                    <a:pt x="10264" y="155"/>
                  </a:cubicBezTo>
                  <a:lnTo>
                    <a:pt x="10264" y="155"/>
                  </a:lnTo>
                  <a:cubicBezTo>
                    <a:pt x="10257" y="162"/>
                    <a:pt x="10250" y="169"/>
                    <a:pt x="10246" y="169"/>
                  </a:cubicBezTo>
                  <a:cubicBezTo>
                    <a:pt x="10242" y="169"/>
                    <a:pt x="10240" y="165"/>
                    <a:pt x="10240" y="155"/>
                  </a:cubicBezTo>
                  <a:cubicBezTo>
                    <a:pt x="10252" y="132"/>
                    <a:pt x="10252" y="143"/>
                    <a:pt x="10264" y="120"/>
                  </a:cubicBezTo>
                  <a:cubicBezTo>
                    <a:pt x="10264" y="117"/>
                    <a:pt x="10263" y="115"/>
                    <a:pt x="10261" y="115"/>
                  </a:cubicBezTo>
                  <a:cubicBezTo>
                    <a:pt x="10251" y="115"/>
                    <a:pt x="10211" y="168"/>
                    <a:pt x="10205" y="168"/>
                  </a:cubicBezTo>
                  <a:cubicBezTo>
                    <a:pt x="10205" y="168"/>
                    <a:pt x="10204" y="168"/>
                    <a:pt x="10204" y="167"/>
                  </a:cubicBezTo>
                  <a:cubicBezTo>
                    <a:pt x="10192" y="191"/>
                    <a:pt x="10192" y="191"/>
                    <a:pt x="10204" y="191"/>
                  </a:cubicBezTo>
                  <a:cubicBezTo>
                    <a:pt x="10197" y="205"/>
                    <a:pt x="10191" y="210"/>
                    <a:pt x="10186" y="210"/>
                  </a:cubicBezTo>
                  <a:cubicBezTo>
                    <a:pt x="10174" y="210"/>
                    <a:pt x="10165" y="189"/>
                    <a:pt x="10151" y="189"/>
                  </a:cubicBezTo>
                  <a:cubicBezTo>
                    <a:pt x="10149" y="189"/>
                    <a:pt x="10147" y="190"/>
                    <a:pt x="10145" y="191"/>
                  </a:cubicBezTo>
                  <a:cubicBezTo>
                    <a:pt x="10145" y="203"/>
                    <a:pt x="10157" y="215"/>
                    <a:pt x="10145" y="251"/>
                  </a:cubicBezTo>
                  <a:cubicBezTo>
                    <a:pt x="10141" y="247"/>
                    <a:pt x="10137" y="245"/>
                    <a:pt x="10132" y="245"/>
                  </a:cubicBezTo>
                  <a:cubicBezTo>
                    <a:pt x="10110" y="245"/>
                    <a:pt x="10081" y="290"/>
                    <a:pt x="10061" y="310"/>
                  </a:cubicBezTo>
                  <a:cubicBezTo>
                    <a:pt x="10050" y="274"/>
                    <a:pt x="10097" y="263"/>
                    <a:pt x="10121" y="203"/>
                  </a:cubicBezTo>
                  <a:cubicBezTo>
                    <a:pt x="10121" y="191"/>
                    <a:pt x="10133" y="143"/>
                    <a:pt x="10145" y="132"/>
                  </a:cubicBezTo>
                  <a:cubicBezTo>
                    <a:pt x="10142" y="126"/>
                    <a:pt x="10138" y="124"/>
                    <a:pt x="10133" y="124"/>
                  </a:cubicBezTo>
                  <a:cubicBezTo>
                    <a:pt x="10116" y="124"/>
                    <a:pt x="10091" y="146"/>
                    <a:pt x="10073" y="155"/>
                  </a:cubicBezTo>
                  <a:lnTo>
                    <a:pt x="10085" y="143"/>
                  </a:lnTo>
                  <a:cubicBezTo>
                    <a:pt x="10083" y="142"/>
                    <a:pt x="10081" y="142"/>
                    <a:pt x="10078" y="142"/>
                  </a:cubicBezTo>
                  <a:cubicBezTo>
                    <a:pt x="10059" y="142"/>
                    <a:pt x="10033" y="167"/>
                    <a:pt x="10016" y="167"/>
                  </a:cubicBezTo>
                  <a:cubicBezTo>
                    <a:pt x="10010" y="167"/>
                    <a:pt x="10005" y="164"/>
                    <a:pt x="10002" y="155"/>
                  </a:cubicBezTo>
                  <a:lnTo>
                    <a:pt x="10002" y="167"/>
                  </a:lnTo>
                  <a:cubicBezTo>
                    <a:pt x="10002" y="179"/>
                    <a:pt x="9990" y="167"/>
                    <a:pt x="9966" y="191"/>
                  </a:cubicBezTo>
                  <a:cubicBezTo>
                    <a:pt x="9976" y="172"/>
                    <a:pt x="9978" y="153"/>
                    <a:pt x="9984" y="140"/>
                  </a:cubicBezTo>
                  <a:lnTo>
                    <a:pt x="9984" y="140"/>
                  </a:lnTo>
                  <a:cubicBezTo>
                    <a:pt x="9940" y="199"/>
                    <a:pt x="9917" y="158"/>
                    <a:pt x="9871" y="215"/>
                  </a:cubicBezTo>
                  <a:cubicBezTo>
                    <a:pt x="9871" y="203"/>
                    <a:pt x="9895" y="167"/>
                    <a:pt x="9907" y="155"/>
                  </a:cubicBezTo>
                  <a:cubicBezTo>
                    <a:pt x="9914" y="162"/>
                    <a:pt x="9916" y="169"/>
                    <a:pt x="9920" y="169"/>
                  </a:cubicBezTo>
                  <a:cubicBezTo>
                    <a:pt x="9923" y="169"/>
                    <a:pt x="9925" y="165"/>
                    <a:pt x="9930" y="155"/>
                  </a:cubicBezTo>
                  <a:cubicBezTo>
                    <a:pt x="9919" y="155"/>
                    <a:pt x="9919" y="132"/>
                    <a:pt x="9930" y="108"/>
                  </a:cubicBezTo>
                  <a:lnTo>
                    <a:pt x="9930" y="108"/>
                  </a:lnTo>
                  <a:cubicBezTo>
                    <a:pt x="9907" y="143"/>
                    <a:pt x="9883" y="155"/>
                    <a:pt x="9859" y="167"/>
                  </a:cubicBezTo>
                  <a:cubicBezTo>
                    <a:pt x="9847" y="167"/>
                    <a:pt x="9823" y="167"/>
                    <a:pt x="9859" y="155"/>
                  </a:cubicBezTo>
                  <a:lnTo>
                    <a:pt x="9847" y="155"/>
                  </a:lnTo>
                  <a:cubicBezTo>
                    <a:pt x="9847" y="143"/>
                    <a:pt x="9847" y="143"/>
                    <a:pt x="9847" y="143"/>
                  </a:cubicBezTo>
                  <a:lnTo>
                    <a:pt x="9907" y="132"/>
                  </a:lnTo>
                  <a:lnTo>
                    <a:pt x="9871" y="132"/>
                  </a:lnTo>
                  <a:cubicBezTo>
                    <a:pt x="9877" y="126"/>
                    <a:pt x="9877" y="123"/>
                    <a:pt x="9872" y="123"/>
                  </a:cubicBezTo>
                  <a:cubicBezTo>
                    <a:pt x="9868" y="123"/>
                    <a:pt x="9859" y="126"/>
                    <a:pt x="9847" y="132"/>
                  </a:cubicBezTo>
                  <a:lnTo>
                    <a:pt x="9835" y="132"/>
                  </a:lnTo>
                  <a:cubicBezTo>
                    <a:pt x="9835" y="132"/>
                    <a:pt x="9835" y="132"/>
                    <a:pt x="9835" y="143"/>
                  </a:cubicBezTo>
                  <a:cubicBezTo>
                    <a:pt x="9835" y="143"/>
                    <a:pt x="9823" y="143"/>
                    <a:pt x="9823" y="155"/>
                  </a:cubicBezTo>
                  <a:cubicBezTo>
                    <a:pt x="9811" y="167"/>
                    <a:pt x="9811" y="167"/>
                    <a:pt x="9800" y="167"/>
                  </a:cubicBezTo>
                  <a:cubicBezTo>
                    <a:pt x="9811" y="155"/>
                    <a:pt x="9811" y="155"/>
                    <a:pt x="9811" y="155"/>
                  </a:cubicBezTo>
                  <a:cubicBezTo>
                    <a:pt x="9811" y="143"/>
                    <a:pt x="9811" y="143"/>
                    <a:pt x="9811" y="143"/>
                  </a:cubicBezTo>
                  <a:cubicBezTo>
                    <a:pt x="9823" y="132"/>
                    <a:pt x="9823" y="132"/>
                    <a:pt x="9835" y="132"/>
                  </a:cubicBezTo>
                  <a:lnTo>
                    <a:pt x="9811" y="132"/>
                  </a:lnTo>
                  <a:cubicBezTo>
                    <a:pt x="9811" y="128"/>
                    <a:pt x="9810" y="126"/>
                    <a:pt x="9808" y="126"/>
                  </a:cubicBezTo>
                  <a:cubicBezTo>
                    <a:pt x="9805" y="126"/>
                    <a:pt x="9800" y="132"/>
                    <a:pt x="9800" y="132"/>
                  </a:cubicBezTo>
                  <a:cubicBezTo>
                    <a:pt x="9788" y="143"/>
                    <a:pt x="9788" y="143"/>
                    <a:pt x="9776" y="143"/>
                  </a:cubicBezTo>
                  <a:lnTo>
                    <a:pt x="9728" y="143"/>
                  </a:lnTo>
                  <a:lnTo>
                    <a:pt x="9776" y="132"/>
                  </a:lnTo>
                  <a:lnTo>
                    <a:pt x="9685" y="132"/>
                  </a:lnTo>
                  <a:cubicBezTo>
                    <a:pt x="9704" y="129"/>
                    <a:pt x="9728" y="126"/>
                    <a:pt x="9752" y="120"/>
                  </a:cubicBezTo>
                  <a:lnTo>
                    <a:pt x="9740" y="120"/>
                  </a:lnTo>
                  <a:lnTo>
                    <a:pt x="9776" y="108"/>
                  </a:lnTo>
                  <a:lnTo>
                    <a:pt x="9740" y="108"/>
                  </a:lnTo>
                  <a:cubicBezTo>
                    <a:pt x="9771" y="108"/>
                    <a:pt x="9775" y="90"/>
                    <a:pt x="9807" y="85"/>
                  </a:cubicBezTo>
                  <a:lnTo>
                    <a:pt x="9807" y="85"/>
                  </a:lnTo>
                  <a:cubicBezTo>
                    <a:pt x="9808" y="85"/>
                    <a:pt x="9810" y="84"/>
                    <a:pt x="9811" y="84"/>
                  </a:cubicBezTo>
                  <a:cubicBezTo>
                    <a:pt x="9776" y="84"/>
                    <a:pt x="9788" y="84"/>
                    <a:pt x="9776" y="96"/>
                  </a:cubicBezTo>
                  <a:cubicBezTo>
                    <a:pt x="9728" y="96"/>
                    <a:pt x="9752" y="84"/>
                    <a:pt x="9740" y="84"/>
                  </a:cubicBezTo>
                  <a:cubicBezTo>
                    <a:pt x="9764" y="84"/>
                    <a:pt x="9776" y="84"/>
                    <a:pt x="9788" y="72"/>
                  </a:cubicBezTo>
                  <a:lnTo>
                    <a:pt x="9788" y="72"/>
                  </a:lnTo>
                  <a:cubicBezTo>
                    <a:pt x="9780" y="76"/>
                    <a:pt x="9773" y="77"/>
                    <a:pt x="9769" y="77"/>
                  </a:cubicBezTo>
                  <a:cubicBezTo>
                    <a:pt x="9760" y="77"/>
                    <a:pt x="9760" y="72"/>
                    <a:pt x="9776" y="72"/>
                  </a:cubicBezTo>
                  <a:cubicBezTo>
                    <a:pt x="9740" y="72"/>
                    <a:pt x="9763" y="72"/>
                    <a:pt x="9764" y="60"/>
                  </a:cubicBezTo>
                  <a:lnTo>
                    <a:pt x="9764" y="60"/>
                  </a:lnTo>
                  <a:cubicBezTo>
                    <a:pt x="9763" y="72"/>
                    <a:pt x="9740" y="72"/>
                    <a:pt x="9704" y="72"/>
                  </a:cubicBezTo>
                  <a:lnTo>
                    <a:pt x="9669" y="72"/>
                  </a:lnTo>
                  <a:cubicBezTo>
                    <a:pt x="9621" y="72"/>
                    <a:pt x="9704" y="60"/>
                    <a:pt x="9692" y="60"/>
                  </a:cubicBezTo>
                  <a:lnTo>
                    <a:pt x="9740" y="60"/>
                  </a:lnTo>
                  <a:cubicBezTo>
                    <a:pt x="9728" y="60"/>
                    <a:pt x="9692" y="48"/>
                    <a:pt x="9680" y="48"/>
                  </a:cubicBezTo>
                  <a:cubicBezTo>
                    <a:pt x="9659" y="51"/>
                    <a:pt x="9646" y="52"/>
                    <a:pt x="9639" y="52"/>
                  </a:cubicBezTo>
                  <a:cubicBezTo>
                    <a:pt x="9610" y="52"/>
                    <a:pt x="9671" y="36"/>
                    <a:pt x="9633" y="3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13"/>
            <p:cNvSpPr/>
            <p:nvPr/>
          </p:nvSpPr>
          <p:spPr>
            <a:xfrm>
              <a:off x="5575100" y="2174200"/>
              <a:ext cx="600" cy="1225"/>
            </a:xfrm>
            <a:custGeom>
              <a:rect b="b" l="l" r="r" t="t"/>
              <a:pathLst>
                <a:path extrusionOk="0" h="49" w="24">
                  <a:moveTo>
                    <a:pt x="24" y="1"/>
                  </a:moveTo>
                  <a:lnTo>
                    <a:pt x="0" y="48"/>
                  </a:lnTo>
                  <a:lnTo>
                    <a:pt x="12" y="2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13"/>
            <p:cNvSpPr/>
            <p:nvPr/>
          </p:nvSpPr>
          <p:spPr>
            <a:xfrm>
              <a:off x="5574800" y="2173025"/>
              <a:ext cx="25" cy="325"/>
            </a:xfrm>
            <a:custGeom>
              <a:rect b="b" l="l" r="r" t="t"/>
              <a:pathLst>
                <a:path extrusionOk="0" h="13" w="1">
                  <a:moveTo>
                    <a:pt x="0" y="0"/>
                  </a:moveTo>
                  <a:cubicBezTo>
                    <a:pt x="0" y="0"/>
                    <a:pt x="0" y="0"/>
                    <a:pt x="0" y="12"/>
                  </a:cubicBezTo>
                  <a:cubicBezTo>
                    <a:pt x="0" y="12"/>
                    <a:pt x="0" y="12"/>
                    <a:pt x="0"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13"/>
            <p:cNvSpPr/>
            <p:nvPr/>
          </p:nvSpPr>
          <p:spPr>
            <a:xfrm>
              <a:off x="5573600" y="2172725"/>
              <a:ext cx="925" cy="1500"/>
            </a:xfrm>
            <a:custGeom>
              <a:rect b="b" l="l" r="r" t="t"/>
              <a:pathLst>
                <a:path extrusionOk="0" h="60" w="37">
                  <a:moveTo>
                    <a:pt x="36" y="0"/>
                  </a:moveTo>
                  <a:lnTo>
                    <a:pt x="12" y="12"/>
                  </a:lnTo>
                  <a:lnTo>
                    <a:pt x="1" y="60"/>
                  </a:lnTo>
                  <a:cubicBezTo>
                    <a:pt x="24" y="48"/>
                    <a:pt x="1" y="36"/>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13"/>
            <p:cNvSpPr/>
            <p:nvPr/>
          </p:nvSpPr>
          <p:spPr>
            <a:xfrm>
              <a:off x="5570025" y="2172425"/>
              <a:ext cx="3000" cy="2375"/>
            </a:xfrm>
            <a:custGeom>
              <a:rect b="b" l="l" r="r" t="t"/>
              <a:pathLst>
                <a:path extrusionOk="0" h="95" w="120">
                  <a:moveTo>
                    <a:pt x="84" y="0"/>
                  </a:moveTo>
                  <a:lnTo>
                    <a:pt x="84" y="0"/>
                  </a:lnTo>
                  <a:cubicBezTo>
                    <a:pt x="36" y="12"/>
                    <a:pt x="48" y="84"/>
                    <a:pt x="1" y="84"/>
                  </a:cubicBezTo>
                  <a:cubicBezTo>
                    <a:pt x="3" y="91"/>
                    <a:pt x="6" y="94"/>
                    <a:pt x="10" y="94"/>
                  </a:cubicBezTo>
                  <a:cubicBezTo>
                    <a:pt x="26" y="94"/>
                    <a:pt x="58" y="37"/>
                    <a:pt x="75" y="37"/>
                  </a:cubicBezTo>
                  <a:cubicBezTo>
                    <a:pt x="79" y="37"/>
                    <a:pt x="82" y="40"/>
                    <a:pt x="84" y="48"/>
                  </a:cubicBezTo>
                  <a:cubicBezTo>
                    <a:pt x="84" y="16"/>
                    <a:pt x="95" y="16"/>
                    <a:pt x="105" y="16"/>
                  </a:cubicBezTo>
                  <a:lnTo>
                    <a:pt x="105" y="16"/>
                  </a:lnTo>
                  <a:cubicBezTo>
                    <a:pt x="110" y="16"/>
                    <a:pt x="116" y="16"/>
                    <a:pt x="120" y="12"/>
                  </a:cubicBezTo>
                  <a:cubicBezTo>
                    <a:pt x="118" y="11"/>
                    <a:pt x="116" y="10"/>
                    <a:pt x="114" y="10"/>
                  </a:cubicBezTo>
                  <a:cubicBezTo>
                    <a:pt x="104" y="10"/>
                    <a:pt x="88" y="22"/>
                    <a:pt x="81" y="22"/>
                  </a:cubicBezTo>
                  <a:cubicBezTo>
                    <a:pt x="76" y="22"/>
                    <a:pt x="76" y="17"/>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13"/>
            <p:cNvSpPr/>
            <p:nvPr/>
          </p:nvSpPr>
          <p:spPr>
            <a:xfrm>
              <a:off x="5571450" y="2174300"/>
              <a:ext cx="575" cy="725"/>
            </a:xfrm>
            <a:custGeom>
              <a:rect b="b" l="l" r="r" t="t"/>
              <a:pathLst>
                <a:path extrusionOk="0" h="29" w="23">
                  <a:moveTo>
                    <a:pt x="16" y="1"/>
                  </a:moveTo>
                  <a:cubicBezTo>
                    <a:pt x="13" y="1"/>
                    <a:pt x="8" y="4"/>
                    <a:pt x="3" y="9"/>
                  </a:cubicBezTo>
                  <a:cubicBezTo>
                    <a:pt x="12" y="9"/>
                    <a:pt x="1" y="29"/>
                    <a:pt x="5" y="29"/>
                  </a:cubicBezTo>
                  <a:cubicBezTo>
                    <a:pt x="6" y="29"/>
                    <a:pt x="9" y="27"/>
                    <a:pt x="15" y="21"/>
                  </a:cubicBezTo>
                  <a:cubicBezTo>
                    <a:pt x="22" y="7"/>
                    <a:pt x="21" y="1"/>
                    <a:pt x="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13"/>
            <p:cNvSpPr/>
            <p:nvPr/>
          </p:nvSpPr>
          <p:spPr>
            <a:xfrm>
              <a:off x="5570925" y="2171825"/>
              <a:ext cx="325" cy="625"/>
            </a:xfrm>
            <a:custGeom>
              <a:rect b="b" l="l" r="r" t="t"/>
              <a:pathLst>
                <a:path extrusionOk="0" h="25" w="13">
                  <a:moveTo>
                    <a:pt x="12" y="1"/>
                  </a:moveTo>
                  <a:lnTo>
                    <a:pt x="0" y="24"/>
                  </a:lnTo>
                  <a:lnTo>
                    <a:pt x="12" y="24"/>
                  </a:lnTo>
                  <a:lnTo>
                    <a:pt x="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13"/>
            <p:cNvSpPr/>
            <p:nvPr/>
          </p:nvSpPr>
          <p:spPr>
            <a:xfrm>
              <a:off x="5570325" y="2171225"/>
              <a:ext cx="925" cy="625"/>
            </a:xfrm>
            <a:custGeom>
              <a:rect b="b" l="l" r="r" t="t"/>
              <a:pathLst>
                <a:path extrusionOk="0" h="25" w="37">
                  <a:moveTo>
                    <a:pt x="36" y="1"/>
                  </a:moveTo>
                  <a:lnTo>
                    <a:pt x="29" y="5"/>
                  </a:lnTo>
                  <a:lnTo>
                    <a:pt x="29" y="5"/>
                  </a:lnTo>
                  <a:cubicBezTo>
                    <a:pt x="32" y="5"/>
                    <a:pt x="34" y="3"/>
                    <a:pt x="36" y="1"/>
                  </a:cubicBezTo>
                  <a:close/>
                  <a:moveTo>
                    <a:pt x="29" y="5"/>
                  </a:moveTo>
                  <a:lnTo>
                    <a:pt x="29" y="5"/>
                  </a:lnTo>
                  <a:cubicBezTo>
                    <a:pt x="20" y="9"/>
                    <a:pt x="10" y="5"/>
                    <a:pt x="1" y="25"/>
                  </a:cubicBezTo>
                  <a:lnTo>
                    <a:pt x="29" y="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13"/>
            <p:cNvSpPr/>
            <p:nvPr/>
          </p:nvSpPr>
          <p:spPr>
            <a:xfrm>
              <a:off x="5568775" y="2170225"/>
              <a:ext cx="975" cy="1075"/>
            </a:xfrm>
            <a:custGeom>
              <a:rect b="b" l="l" r="r" t="t"/>
              <a:pathLst>
                <a:path extrusionOk="0" h="43" w="39">
                  <a:moveTo>
                    <a:pt x="36" y="0"/>
                  </a:moveTo>
                  <a:cubicBezTo>
                    <a:pt x="27" y="0"/>
                    <a:pt x="0" y="42"/>
                    <a:pt x="11" y="42"/>
                  </a:cubicBezTo>
                  <a:cubicBezTo>
                    <a:pt x="12" y="42"/>
                    <a:pt x="13" y="42"/>
                    <a:pt x="15" y="41"/>
                  </a:cubicBezTo>
                  <a:cubicBezTo>
                    <a:pt x="27" y="29"/>
                    <a:pt x="27" y="5"/>
                    <a:pt x="39" y="5"/>
                  </a:cubicBezTo>
                  <a:cubicBezTo>
                    <a:pt x="39" y="2"/>
                    <a:pt x="38" y="0"/>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13"/>
            <p:cNvSpPr/>
            <p:nvPr/>
          </p:nvSpPr>
          <p:spPr>
            <a:xfrm>
              <a:off x="5565575" y="2170925"/>
              <a:ext cx="600" cy="450"/>
            </a:xfrm>
            <a:custGeom>
              <a:rect b="b" l="l" r="r" t="t"/>
              <a:pathLst>
                <a:path extrusionOk="0" h="18" w="24">
                  <a:moveTo>
                    <a:pt x="0" y="1"/>
                  </a:moveTo>
                  <a:lnTo>
                    <a:pt x="0" y="13"/>
                  </a:lnTo>
                  <a:cubicBezTo>
                    <a:pt x="0" y="16"/>
                    <a:pt x="1" y="18"/>
                    <a:pt x="3" y="18"/>
                  </a:cubicBezTo>
                  <a:cubicBezTo>
                    <a:pt x="7" y="18"/>
                    <a:pt x="15" y="9"/>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13"/>
            <p:cNvSpPr/>
            <p:nvPr/>
          </p:nvSpPr>
          <p:spPr>
            <a:xfrm>
              <a:off x="5563250" y="2175400"/>
              <a:ext cx="550" cy="625"/>
            </a:xfrm>
            <a:custGeom>
              <a:rect b="b" l="l" r="r" t="t"/>
              <a:pathLst>
                <a:path extrusionOk="0" h="25" w="22">
                  <a:moveTo>
                    <a:pt x="10" y="0"/>
                  </a:moveTo>
                  <a:cubicBezTo>
                    <a:pt x="1" y="18"/>
                    <a:pt x="0" y="23"/>
                    <a:pt x="3" y="23"/>
                  </a:cubicBezTo>
                  <a:cubicBezTo>
                    <a:pt x="6" y="23"/>
                    <a:pt x="13" y="17"/>
                    <a:pt x="17" y="17"/>
                  </a:cubicBezTo>
                  <a:cubicBezTo>
                    <a:pt x="20" y="17"/>
                    <a:pt x="22" y="19"/>
                    <a:pt x="22" y="24"/>
                  </a:cubicBezTo>
                  <a:cubicBezTo>
                    <a:pt x="22" y="12"/>
                    <a:pt x="22" y="0"/>
                    <a:pt x="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13"/>
            <p:cNvSpPr/>
            <p:nvPr/>
          </p:nvSpPr>
          <p:spPr>
            <a:xfrm>
              <a:off x="5565875" y="2169300"/>
              <a:ext cx="600" cy="475"/>
            </a:xfrm>
            <a:custGeom>
              <a:rect b="b" l="l" r="r" t="t"/>
              <a:pathLst>
                <a:path extrusionOk="0" h="19" w="24">
                  <a:moveTo>
                    <a:pt x="16" y="0"/>
                  </a:moveTo>
                  <a:cubicBezTo>
                    <a:pt x="12" y="0"/>
                    <a:pt x="6" y="6"/>
                    <a:pt x="0" y="18"/>
                  </a:cubicBezTo>
                  <a:lnTo>
                    <a:pt x="0" y="18"/>
                  </a:lnTo>
                  <a:cubicBezTo>
                    <a:pt x="4" y="10"/>
                    <a:pt x="7" y="8"/>
                    <a:pt x="9" y="8"/>
                  </a:cubicBezTo>
                  <a:cubicBezTo>
                    <a:pt x="13" y="8"/>
                    <a:pt x="16" y="18"/>
                    <a:pt x="24" y="18"/>
                  </a:cubicBezTo>
                  <a:cubicBezTo>
                    <a:pt x="24" y="6"/>
                    <a:pt x="21" y="0"/>
                    <a:pt x="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13"/>
            <p:cNvSpPr/>
            <p:nvPr/>
          </p:nvSpPr>
          <p:spPr>
            <a:xfrm>
              <a:off x="5563475" y="2168225"/>
              <a:ext cx="2700" cy="2425"/>
            </a:xfrm>
            <a:custGeom>
              <a:rect b="b" l="l" r="r" t="t"/>
              <a:pathLst>
                <a:path extrusionOk="0" h="97" w="108">
                  <a:moveTo>
                    <a:pt x="70" y="1"/>
                  </a:moveTo>
                  <a:cubicBezTo>
                    <a:pt x="65" y="1"/>
                    <a:pt x="57" y="4"/>
                    <a:pt x="48" y="14"/>
                  </a:cubicBezTo>
                  <a:cubicBezTo>
                    <a:pt x="36" y="25"/>
                    <a:pt x="25" y="85"/>
                    <a:pt x="1" y="97"/>
                  </a:cubicBezTo>
                  <a:cubicBezTo>
                    <a:pt x="18" y="97"/>
                    <a:pt x="52" y="61"/>
                    <a:pt x="63" y="61"/>
                  </a:cubicBezTo>
                  <a:cubicBezTo>
                    <a:pt x="67" y="61"/>
                    <a:pt x="67" y="67"/>
                    <a:pt x="60" y="85"/>
                  </a:cubicBezTo>
                  <a:lnTo>
                    <a:pt x="108" y="25"/>
                  </a:lnTo>
                  <a:cubicBezTo>
                    <a:pt x="108" y="21"/>
                    <a:pt x="107" y="20"/>
                    <a:pt x="105" y="20"/>
                  </a:cubicBezTo>
                  <a:cubicBezTo>
                    <a:pt x="97" y="20"/>
                    <a:pt x="70" y="61"/>
                    <a:pt x="60" y="61"/>
                  </a:cubicBezTo>
                  <a:cubicBezTo>
                    <a:pt x="72" y="37"/>
                    <a:pt x="84" y="37"/>
                    <a:pt x="84" y="25"/>
                  </a:cubicBezTo>
                  <a:cubicBezTo>
                    <a:pt x="84" y="11"/>
                    <a:pt x="80" y="1"/>
                    <a:pt x="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13"/>
            <p:cNvSpPr/>
            <p:nvPr/>
          </p:nvSpPr>
          <p:spPr>
            <a:xfrm>
              <a:off x="5563275" y="2172725"/>
              <a:ext cx="825" cy="1450"/>
            </a:xfrm>
            <a:custGeom>
              <a:rect b="b" l="l" r="r" t="t"/>
              <a:pathLst>
                <a:path extrusionOk="0" h="58" w="33">
                  <a:moveTo>
                    <a:pt x="33" y="0"/>
                  </a:moveTo>
                  <a:cubicBezTo>
                    <a:pt x="33" y="24"/>
                    <a:pt x="21" y="24"/>
                    <a:pt x="9" y="36"/>
                  </a:cubicBezTo>
                  <a:cubicBezTo>
                    <a:pt x="1" y="52"/>
                    <a:pt x="1" y="57"/>
                    <a:pt x="4" y="57"/>
                  </a:cubicBezTo>
                  <a:cubicBezTo>
                    <a:pt x="11" y="57"/>
                    <a:pt x="33" y="36"/>
                    <a:pt x="33" y="36"/>
                  </a:cubicBezTo>
                  <a:lnTo>
                    <a:pt x="3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13"/>
            <p:cNvSpPr/>
            <p:nvPr/>
          </p:nvSpPr>
          <p:spPr>
            <a:xfrm>
              <a:off x="5561700" y="2169150"/>
              <a:ext cx="625" cy="25"/>
            </a:xfrm>
            <a:custGeom>
              <a:rect b="b" l="l" r="r" t="t"/>
              <a:pathLst>
                <a:path extrusionOk="0" h="1" w="25">
                  <a:moveTo>
                    <a:pt x="0" y="0"/>
                  </a:moveTo>
                  <a:lnTo>
                    <a:pt x="2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13"/>
            <p:cNvSpPr/>
            <p:nvPr/>
          </p:nvSpPr>
          <p:spPr>
            <a:xfrm>
              <a:off x="5561700" y="2168250"/>
              <a:ext cx="625" cy="325"/>
            </a:xfrm>
            <a:custGeom>
              <a:rect b="b" l="l" r="r" t="t"/>
              <a:pathLst>
                <a:path extrusionOk="0" h="13" w="25">
                  <a:moveTo>
                    <a:pt x="24" y="1"/>
                  </a:moveTo>
                  <a:lnTo>
                    <a:pt x="0" y="13"/>
                  </a:lnTo>
                  <a:lnTo>
                    <a:pt x="12"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3"/>
            <p:cNvSpPr/>
            <p:nvPr/>
          </p:nvSpPr>
          <p:spPr>
            <a:xfrm>
              <a:off x="5561700" y="2167650"/>
              <a:ext cx="625" cy="325"/>
            </a:xfrm>
            <a:custGeom>
              <a:rect b="b" l="l" r="r" t="t"/>
              <a:pathLst>
                <a:path extrusionOk="0" h="13" w="25">
                  <a:moveTo>
                    <a:pt x="0" y="1"/>
                  </a:moveTo>
                  <a:lnTo>
                    <a:pt x="12"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13"/>
            <p:cNvSpPr/>
            <p:nvPr/>
          </p:nvSpPr>
          <p:spPr>
            <a:xfrm>
              <a:off x="5560800" y="2167075"/>
              <a:ext cx="325" cy="725"/>
            </a:xfrm>
            <a:custGeom>
              <a:rect b="b" l="l" r="r" t="t"/>
              <a:pathLst>
                <a:path extrusionOk="0" h="29" w="13">
                  <a:moveTo>
                    <a:pt x="12" y="12"/>
                  </a:moveTo>
                  <a:cubicBezTo>
                    <a:pt x="12" y="14"/>
                    <a:pt x="11" y="15"/>
                    <a:pt x="11" y="17"/>
                  </a:cubicBezTo>
                  <a:lnTo>
                    <a:pt x="11" y="17"/>
                  </a:lnTo>
                  <a:cubicBezTo>
                    <a:pt x="12" y="16"/>
                    <a:pt x="12" y="15"/>
                    <a:pt x="12" y="12"/>
                  </a:cubicBezTo>
                  <a:close/>
                  <a:moveTo>
                    <a:pt x="1" y="0"/>
                  </a:moveTo>
                  <a:lnTo>
                    <a:pt x="1" y="24"/>
                  </a:lnTo>
                  <a:cubicBezTo>
                    <a:pt x="1" y="22"/>
                    <a:pt x="1" y="21"/>
                    <a:pt x="1" y="21"/>
                  </a:cubicBezTo>
                  <a:cubicBezTo>
                    <a:pt x="1" y="21"/>
                    <a:pt x="1" y="28"/>
                    <a:pt x="4" y="28"/>
                  </a:cubicBezTo>
                  <a:cubicBezTo>
                    <a:pt x="5" y="28"/>
                    <a:pt x="8" y="26"/>
                    <a:pt x="11" y="17"/>
                  </a:cubicBezTo>
                  <a:lnTo>
                    <a:pt x="11" y="17"/>
                  </a:lnTo>
                  <a:cubicBezTo>
                    <a:pt x="11" y="17"/>
                    <a:pt x="10" y="17"/>
                    <a:pt x="10" y="17"/>
                  </a:cubicBezTo>
                  <a:cubicBezTo>
                    <a:pt x="7" y="17"/>
                    <a:pt x="1" y="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13"/>
            <p:cNvSpPr/>
            <p:nvPr/>
          </p:nvSpPr>
          <p:spPr>
            <a:xfrm>
              <a:off x="5550075" y="2178075"/>
              <a:ext cx="625" cy="1225"/>
            </a:xfrm>
            <a:custGeom>
              <a:rect b="b" l="l" r="r" t="t"/>
              <a:pathLst>
                <a:path extrusionOk="0" h="49" w="25">
                  <a:moveTo>
                    <a:pt x="25" y="1"/>
                  </a:moveTo>
                  <a:lnTo>
                    <a:pt x="1" y="36"/>
                  </a:lnTo>
                  <a:cubicBezTo>
                    <a:pt x="13" y="36"/>
                    <a:pt x="13" y="36"/>
                    <a:pt x="13" y="48"/>
                  </a:cubicBezTo>
                  <a:cubicBezTo>
                    <a:pt x="25" y="36"/>
                    <a:pt x="25" y="24"/>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13"/>
            <p:cNvSpPr/>
            <p:nvPr/>
          </p:nvSpPr>
          <p:spPr>
            <a:xfrm>
              <a:off x="5549500" y="2177700"/>
              <a:ext cx="1500" cy="750"/>
            </a:xfrm>
            <a:custGeom>
              <a:rect b="b" l="l" r="r" t="t"/>
              <a:pathLst>
                <a:path extrusionOk="0" h="30" w="60">
                  <a:moveTo>
                    <a:pt x="57" y="0"/>
                  </a:moveTo>
                  <a:cubicBezTo>
                    <a:pt x="52" y="0"/>
                    <a:pt x="42" y="7"/>
                    <a:pt x="33" y="7"/>
                  </a:cubicBezTo>
                  <a:cubicBezTo>
                    <a:pt x="30" y="7"/>
                    <a:pt x="26" y="6"/>
                    <a:pt x="24" y="4"/>
                  </a:cubicBezTo>
                  <a:lnTo>
                    <a:pt x="24" y="4"/>
                  </a:lnTo>
                  <a:lnTo>
                    <a:pt x="0" y="27"/>
                  </a:lnTo>
                  <a:cubicBezTo>
                    <a:pt x="2" y="29"/>
                    <a:pt x="4" y="30"/>
                    <a:pt x="6" y="30"/>
                  </a:cubicBezTo>
                  <a:cubicBezTo>
                    <a:pt x="19" y="30"/>
                    <a:pt x="39" y="4"/>
                    <a:pt x="60" y="4"/>
                  </a:cubicBezTo>
                  <a:cubicBezTo>
                    <a:pt x="60" y="1"/>
                    <a:pt x="59" y="0"/>
                    <a:pt x="5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13"/>
            <p:cNvSpPr/>
            <p:nvPr/>
          </p:nvSpPr>
          <p:spPr>
            <a:xfrm>
              <a:off x="5542350" y="2172125"/>
              <a:ext cx="2100" cy="1350"/>
            </a:xfrm>
            <a:custGeom>
              <a:rect b="b" l="l" r="r" t="t"/>
              <a:pathLst>
                <a:path extrusionOk="0" h="54" w="84">
                  <a:moveTo>
                    <a:pt x="24" y="0"/>
                  </a:moveTo>
                  <a:cubicBezTo>
                    <a:pt x="24" y="12"/>
                    <a:pt x="0" y="36"/>
                    <a:pt x="0" y="36"/>
                  </a:cubicBezTo>
                  <a:lnTo>
                    <a:pt x="36" y="24"/>
                  </a:lnTo>
                  <a:lnTo>
                    <a:pt x="24" y="48"/>
                  </a:lnTo>
                  <a:cubicBezTo>
                    <a:pt x="24" y="52"/>
                    <a:pt x="25" y="54"/>
                    <a:pt x="26" y="54"/>
                  </a:cubicBezTo>
                  <a:cubicBezTo>
                    <a:pt x="31" y="54"/>
                    <a:pt x="42" y="30"/>
                    <a:pt x="46" y="30"/>
                  </a:cubicBezTo>
                  <a:cubicBezTo>
                    <a:pt x="47" y="30"/>
                    <a:pt x="48" y="32"/>
                    <a:pt x="48" y="36"/>
                  </a:cubicBezTo>
                  <a:cubicBezTo>
                    <a:pt x="72" y="12"/>
                    <a:pt x="60" y="12"/>
                    <a:pt x="84" y="0"/>
                  </a:cubicBezTo>
                  <a:lnTo>
                    <a:pt x="84" y="0"/>
                  </a:lnTo>
                  <a:cubicBezTo>
                    <a:pt x="76" y="4"/>
                    <a:pt x="69" y="6"/>
                    <a:pt x="63" y="6"/>
                  </a:cubicBezTo>
                  <a:cubicBezTo>
                    <a:pt x="51" y="6"/>
                    <a:pt x="40"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13"/>
            <p:cNvSpPr/>
            <p:nvPr/>
          </p:nvSpPr>
          <p:spPr>
            <a:xfrm>
              <a:off x="5553350" y="2282250"/>
              <a:ext cx="1500" cy="1300"/>
            </a:xfrm>
            <a:custGeom>
              <a:rect b="b" l="l" r="r" t="t"/>
              <a:pathLst>
                <a:path extrusionOk="0" h="52" w="60">
                  <a:moveTo>
                    <a:pt x="25" y="1"/>
                  </a:moveTo>
                  <a:cubicBezTo>
                    <a:pt x="37" y="25"/>
                    <a:pt x="1" y="13"/>
                    <a:pt x="37" y="48"/>
                  </a:cubicBezTo>
                  <a:cubicBezTo>
                    <a:pt x="41" y="50"/>
                    <a:pt x="44" y="51"/>
                    <a:pt x="47" y="51"/>
                  </a:cubicBezTo>
                  <a:cubicBezTo>
                    <a:pt x="59" y="51"/>
                    <a:pt x="54" y="30"/>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13"/>
            <p:cNvSpPr/>
            <p:nvPr/>
          </p:nvSpPr>
          <p:spPr>
            <a:xfrm>
              <a:off x="5560350" y="2261200"/>
              <a:ext cx="175" cy="250"/>
            </a:xfrm>
            <a:custGeom>
              <a:rect b="b" l="l" r="r" t="t"/>
              <a:pathLst>
                <a:path extrusionOk="0" h="10" w="7">
                  <a:moveTo>
                    <a:pt x="2" y="0"/>
                  </a:moveTo>
                  <a:cubicBezTo>
                    <a:pt x="1" y="0"/>
                    <a:pt x="1" y="3"/>
                    <a:pt x="7" y="9"/>
                  </a:cubicBezTo>
                  <a:cubicBezTo>
                    <a:pt x="7" y="3"/>
                    <a:pt x="4" y="0"/>
                    <a:pt x="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13"/>
            <p:cNvSpPr/>
            <p:nvPr/>
          </p:nvSpPr>
          <p:spPr>
            <a:xfrm>
              <a:off x="5562600" y="2256050"/>
              <a:ext cx="600" cy="325"/>
            </a:xfrm>
            <a:custGeom>
              <a:rect b="b" l="l" r="r" t="t"/>
              <a:pathLst>
                <a:path extrusionOk="0" h="13" w="24">
                  <a:moveTo>
                    <a:pt x="0" y="1"/>
                  </a:moveTo>
                  <a:lnTo>
                    <a:pt x="0" y="13"/>
                  </a:lnTo>
                  <a:lnTo>
                    <a:pt x="24" y="13"/>
                  </a:lnTo>
                  <a:cubicBezTo>
                    <a:pt x="12" y="13"/>
                    <a:pt x="12"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13"/>
            <p:cNvSpPr/>
            <p:nvPr/>
          </p:nvSpPr>
          <p:spPr>
            <a:xfrm>
              <a:off x="5558725" y="2278100"/>
              <a:ext cx="325" cy="300"/>
            </a:xfrm>
            <a:custGeom>
              <a:rect b="b" l="l" r="r" t="t"/>
              <a:pathLst>
                <a:path extrusionOk="0" h="12" w="13">
                  <a:moveTo>
                    <a:pt x="12" y="0"/>
                  </a:moveTo>
                  <a:cubicBezTo>
                    <a:pt x="0" y="0"/>
                    <a:pt x="0" y="0"/>
                    <a:pt x="12" y="12"/>
                  </a:cubicBezTo>
                  <a:cubicBezTo>
                    <a:pt x="12" y="12"/>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13"/>
            <p:cNvSpPr/>
            <p:nvPr/>
          </p:nvSpPr>
          <p:spPr>
            <a:xfrm>
              <a:off x="5559900" y="2276600"/>
              <a:ext cx="300" cy="150"/>
            </a:xfrm>
            <a:custGeom>
              <a:rect b="b" l="l" r="r" t="t"/>
              <a:pathLst>
                <a:path extrusionOk="0" h="6" w="12">
                  <a:moveTo>
                    <a:pt x="1" y="1"/>
                  </a:moveTo>
                  <a:cubicBezTo>
                    <a:pt x="5" y="4"/>
                    <a:pt x="7" y="6"/>
                    <a:pt x="9" y="6"/>
                  </a:cubicBezTo>
                  <a:cubicBezTo>
                    <a:pt x="11" y="6"/>
                    <a:pt x="9"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13"/>
            <p:cNvSpPr/>
            <p:nvPr/>
          </p:nvSpPr>
          <p:spPr>
            <a:xfrm>
              <a:off x="5560800" y="2275700"/>
              <a:ext cx="325" cy="25"/>
            </a:xfrm>
            <a:custGeom>
              <a:rect b="b" l="l" r="r" t="t"/>
              <a:pathLst>
                <a:path extrusionOk="0" h="1" w="13">
                  <a:moveTo>
                    <a:pt x="1" y="1"/>
                  </a:moveTo>
                  <a:cubicBezTo>
                    <a:pt x="1" y="1"/>
                    <a:pt x="1" y="1"/>
                    <a:pt x="1" y="1"/>
                  </a:cubicBezTo>
                  <a:cubicBezTo>
                    <a:pt x="1" y="1"/>
                    <a:pt x="12"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13"/>
            <p:cNvSpPr/>
            <p:nvPr/>
          </p:nvSpPr>
          <p:spPr>
            <a:xfrm>
              <a:off x="5558125" y="2276900"/>
              <a:ext cx="2250" cy="1750"/>
            </a:xfrm>
            <a:custGeom>
              <a:rect b="b" l="l" r="r" t="t"/>
              <a:pathLst>
                <a:path extrusionOk="0" h="70" w="90">
                  <a:moveTo>
                    <a:pt x="36" y="0"/>
                  </a:moveTo>
                  <a:cubicBezTo>
                    <a:pt x="24" y="12"/>
                    <a:pt x="24" y="12"/>
                    <a:pt x="24" y="12"/>
                  </a:cubicBezTo>
                  <a:cubicBezTo>
                    <a:pt x="0" y="12"/>
                    <a:pt x="24" y="36"/>
                    <a:pt x="36" y="48"/>
                  </a:cubicBezTo>
                  <a:cubicBezTo>
                    <a:pt x="50" y="55"/>
                    <a:pt x="75" y="70"/>
                    <a:pt x="83" y="70"/>
                  </a:cubicBezTo>
                  <a:cubicBezTo>
                    <a:pt x="89" y="70"/>
                    <a:pt x="85" y="61"/>
                    <a:pt x="60" y="36"/>
                  </a:cubicBezTo>
                  <a:lnTo>
                    <a:pt x="58" y="36"/>
                  </a:lnTo>
                  <a:cubicBezTo>
                    <a:pt x="56" y="31"/>
                    <a:pt x="48" y="19"/>
                    <a:pt x="48" y="12"/>
                  </a:cubicBezTo>
                  <a:cubicBezTo>
                    <a:pt x="48" y="12"/>
                    <a:pt x="36" y="12"/>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13"/>
            <p:cNvSpPr/>
            <p:nvPr/>
          </p:nvSpPr>
          <p:spPr>
            <a:xfrm>
              <a:off x="5556625" y="2268575"/>
              <a:ext cx="325" cy="25"/>
            </a:xfrm>
            <a:custGeom>
              <a:rect b="b" l="l" r="r" t="t"/>
              <a:pathLst>
                <a:path extrusionOk="0" h="1" w="13">
                  <a:moveTo>
                    <a:pt x="13" y="0"/>
                  </a:moveTo>
                  <a:cubicBezTo>
                    <a:pt x="13" y="0"/>
                    <a:pt x="13" y="0"/>
                    <a:pt x="13" y="0"/>
                  </a:cubicBezTo>
                  <a:cubicBezTo>
                    <a:pt x="1" y="0"/>
                    <a:pt x="1"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13"/>
            <p:cNvSpPr/>
            <p:nvPr/>
          </p:nvSpPr>
          <p:spPr>
            <a:xfrm>
              <a:off x="5556925" y="2281950"/>
              <a:ext cx="925" cy="325"/>
            </a:xfrm>
            <a:custGeom>
              <a:rect b="b" l="l" r="r" t="t"/>
              <a:pathLst>
                <a:path extrusionOk="0" h="13" w="37">
                  <a:moveTo>
                    <a:pt x="1" y="1"/>
                  </a:moveTo>
                  <a:cubicBezTo>
                    <a:pt x="1" y="1"/>
                    <a:pt x="25" y="13"/>
                    <a:pt x="37" y="13"/>
                  </a:cubicBez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13"/>
            <p:cNvSpPr/>
            <p:nvPr/>
          </p:nvSpPr>
          <p:spPr>
            <a:xfrm>
              <a:off x="5561100" y="2279275"/>
              <a:ext cx="925" cy="475"/>
            </a:xfrm>
            <a:custGeom>
              <a:rect b="b" l="l" r="r" t="t"/>
              <a:pathLst>
                <a:path extrusionOk="0" h="19" w="37">
                  <a:moveTo>
                    <a:pt x="0" y="1"/>
                  </a:moveTo>
                  <a:cubicBezTo>
                    <a:pt x="6" y="13"/>
                    <a:pt x="18" y="19"/>
                    <a:pt x="26" y="19"/>
                  </a:cubicBezTo>
                  <a:cubicBezTo>
                    <a:pt x="33" y="19"/>
                    <a:pt x="36" y="13"/>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13"/>
            <p:cNvSpPr/>
            <p:nvPr/>
          </p:nvSpPr>
          <p:spPr>
            <a:xfrm>
              <a:off x="5561700" y="2277800"/>
              <a:ext cx="1500" cy="900"/>
            </a:xfrm>
            <a:custGeom>
              <a:rect b="b" l="l" r="r" t="t"/>
              <a:pathLst>
                <a:path extrusionOk="0" h="36" w="60">
                  <a:moveTo>
                    <a:pt x="24" y="0"/>
                  </a:moveTo>
                  <a:cubicBezTo>
                    <a:pt x="36" y="12"/>
                    <a:pt x="0" y="0"/>
                    <a:pt x="36" y="36"/>
                  </a:cubicBezTo>
                  <a:cubicBezTo>
                    <a:pt x="0" y="0"/>
                    <a:pt x="60" y="24"/>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13"/>
            <p:cNvSpPr/>
            <p:nvPr/>
          </p:nvSpPr>
          <p:spPr>
            <a:xfrm>
              <a:off x="5560800" y="2275100"/>
              <a:ext cx="2400" cy="1525"/>
            </a:xfrm>
            <a:custGeom>
              <a:rect b="b" l="l" r="r" t="t"/>
              <a:pathLst>
                <a:path extrusionOk="0" h="61" w="96">
                  <a:moveTo>
                    <a:pt x="1" y="1"/>
                  </a:moveTo>
                  <a:cubicBezTo>
                    <a:pt x="1" y="6"/>
                    <a:pt x="3" y="9"/>
                    <a:pt x="6" y="11"/>
                  </a:cubicBezTo>
                  <a:lnTo>
                    <a:pt x="6" y="11"/>
                  </a:lnTo>
                  <a:cubicBezTo>
                    <a:pt x="4" y="8"/>
                    <a:pt x="3" y="5"/>
                    <a:pt x="1" y="1"/>
                  </a:cubicBezTo>
                  <a:close/>
                  <a:moveTo>
                    <a:pt x="12" y="1"/>
                  </a:moveTo>
                  <a:cubicBezTo>
                    <a:pt x="36" y="13"/>
                    <a:pt x="36" y="25"/>
                    <a:pt x="24" y="25"/>
                  </a:cubicBezTo>
                  <a:cubicBezTo>
                    <a:pt x="17" y="18"/>
                    <a:pt x="10" y="15"/>
                    <a:pt x="6" y="11"/>
                  </a:cubicBezTo>
                  <a:lnTo>
                    <a:pt x="6" y="11"/>
                  </a:lnTo>
                  <a:cubicBezTo>
                    <a:pt x="12" y="25"/>
                    <a:pt x="12" y="27"/>
                    <a:pt x="12" y="37"/>
                  </a:cubicBezTo>
                  <a:cubicBezTo>
                    <a:pt x="36" y="49"/>
                    <a:pt x="60" y="37"/>
                    <a:pt x="96" y="61"/>
                  </a:cubicBezTo>
                  <a:cubicBezTo>
                    <a:pt x="72" y="37"/>
                    <a:pt x="48" y="13"/>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13"/>
            <p:cNvSpPr/>
            <p:nvPr/>
          </p:nvSpPr>
          <p:spPr>
            <a:xfrm>
              <a:off x="5562875" y="2275100"/>
              <a:ext cx="1225" cy="1525"/>
            </a:xfrm>
            <a:custGeom>
              <a:rect b="b" l="l" r="r" t="t"/>
              <a:pathLst>
                <a:path extrusionOk="0" h="61" w="49">
                  <a:moveTo>
                    <a:pt x="13" y="1"/>
                  </a:moveTo>
                  <a:cubicBezTo>
                    <a:pt x="25" y="25"/>
                    <a:pt x="1" y="37"/>
                    <a:pt x="37" y="61"/>
                  </a:cubicBezTo>
                  <a:cubicBezTo>
                    <a:pt x="49" y="49"/>
                    <a:pt x="37" y="25"/>
                    <a:pt x="25" y="13"/>
                  </a:cubicBez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13"/>
            <p:cNvSpPr/>
            <p:nvPr/>
          </p:nvSpPr>
          <p:spPr>
            <a:xfrm>
              <a:off x="5554975" y="2271850"/>
              <a:ext cx="1175" cy="825"/>
            </a:xfrm>
            <a:custGeom>
              <a:rect b="b" l="l" r="r" t="t"/>
              <a:pathLst>
                <a:path extrusionOk="0" h="33" w="47">
                  <a:moveTo>
                    <a:pt x="7" y="0"/>
                  </a:moveTo>
                  <a:cubicBezTo>
                    <a:pt x="1" y="0"/>
                    <a:pt x="5" y="0"/>
                    <a:pt x="10" y="2"/>
                  </a:cubicBezTo>
                  <a:lnTo>
                    <a:pt x="10" y="2"/>
                  </a:lnTo>
                  <a:lnTo>
                    <a:pt x="7" y="0"/>
                  </a:lnTo>
                  <a:close/>
                  <a:moveTo>
                    <a:pt x="10" y="2"/>
                  </a:moveTo>
                  <a:lnTo>
                    <a:pt x="17" y="7"/>
                  </a:lnTo>
                  <a:lnTo>
                    <a:pt x="17" y="7"/>
                  </a:lnTo>
                  <a:cubicBezTo>
                    <a:pt x="16" y="5"/>
                    <a:pt x="13" y="3"/>
                    <a:pt x="10" y="2"/>
                  </a:cubicBezTo>
                  <a:close/>
                  <a:moveTo>
                    <a:pt x="17" y="7"/>
                  </a:moveTo>
                  <a:cubicBezTo>
                    <a:pt x="19" y="8"/>
                    <a:pt x="19" y="10"/>
                    <a:pt x="19" y="12"/>
                  </a:cubicBezTo>
                  <a:cubicBezTo>
                    <a:pt x="19" y="12"/>
                    <a:pt x="7" y="12"/>
                    <a:pt x="19" y="24"/>
                  </a:cubicBezTo>
                  <a:cubicBezTo>
                    <a:pt x="19" y="22"/>
                    <a:pt x="20" y="21"/>
                    <a:pt x="21" y="21"/>
                  </a:cubicBezTo>
                  <a:cubicBezTo>
                    <a:pt x="27" y="21"/>
                    <a:pt x="40" y="32"/>
                    <a:pt x="44" y="32"/>
                  </a:cubicBezTo>
                  <a:cubicBezTo>
                    <a:pt x="46" y="32"/>
                    <a:pt x="46" y="30"/>
                    <a:pt x="43" y="24"/>
                  </a:cubicBezTo>
                  <a:lnTo>
                    <a:pt x="17" y="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13"/>
            <p:cNvSpPr/>
            <p:nvPr/>
          </p:nvSpPr>
          <p:spPr>
            <a:xfrm>
              <a:off x="5555450" y="2269750"/>
              <a:ext cx="1200" cy="1525"/>
            </a:xfrm>
            <a:custGeom>
              <a:rect b="b" l="l" r="r" t="t"/>
              <a:pathLst>
                <a:path extrusionOk="0" h="61" w="48">
                  <a:moveTo>
                    <a:pt x="0" y="1"/>
                  </a:moveTo>
                  <a:lnTo>
                    <a:pt x="0" y="1"/>
                  </a:lnTo>
                  <a:cubicBezTo>
                    <a:pt x="12" y="24"/>
                    <a:pt x="12" y="24"/>
                    <a:pt x="36" y="48"/>
                  </a:cubicBezTo>
                  <a:lnTo>
                    <a:pt x="48" y="60"/>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13"/>
            <p:cNvSpPr/>
            <p:nvPr/>
          </p:nvSpPr>
          <p:spPr>
            <a:xfrm>
              <a:off x="5566150" y="2269825"/>
              <a:ext cx="1225" cy="475"/>
            </a:xfrm>
            <a:custGeom>
              <a:rect b="b" l="l" r="r" t="t"/>
              <a:pathLst>
                <a:path extrusionOk="0" h="19" w="49">
                  <a:moveTo>
                    <a:pt x="7" y="1"/>
                  </a:moveTo>
                  <a:cubicBezTo>
                    <a:pt x="1" y="1"/>
                    <a:pt x="1" y="4"/>
                    <a:pt x="13" y="10"/>
                  </a:cubicBezTo>
                  <a:cubicBezTo>
                    <a:pt x="19" y="16"/>
                    <a:pt x="31" y="18"/>
                    <a:pt x="38" y="18"/>
                  </a:cubicBezTo>
                  <a:cubicBezTo>
                    <a:pt x="46" y="18"/>
                    <a:pt x="49" y="16"/>
                    <a:pt x="37" y="10"/>
                  </a:cubicBezTo>
                  <a:cubicBezTo>
                    <a:pt x="25" y="4"/>
                    <a:pt x="13" y="1"/>
                    <a:pt x="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13"/>
            <p:cNvSpPr/>
            <p:nvPr/>
          </p:nvSpPr>
          <p:spPr>
            <a:xfrm>
              <a:off x="5557225" y="2264400"/>
              <a:ext cx="1225" cy="1200"/>
            </a:xfrm>
            <a:custGeom>
              <a:rect b="b" l="l" r="r" t="t"/>
              <a:pathLst>
                <a:path extrusionOk="0" h="48" w="49">
                  <a:moveTo>
                    <a:pt x="25" y="0"/>
                  </a:moveTo>
                  <a:cubicBezTo>
                    <a:pt x="25" y="12"/>
                    <a:pt x="1" y="36"/>
                    <a:pt x="25" y="48"/>
                  </a:cubicBezTo>
                  <a:cubicBezTo>
                    <a:pt x="48" y="48"/>
                    <a:pt x="36" y="12"/>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13"/>
            <p:cNvSpPr/>
            <p:nvPr/>
          </p:nvSpPr>
          <p:spPr>
            <a:xfrm>
              <a:off x="5560575" y="2254875"/>
              <a:ext cx="850" cy="1200"/>
            </a:xfrm>
            <a:custGeom>
              <a:rect b="b" l="l" r="r" t="t"/>
              <a:pathLst>
                <a:path extrusionOk="0" h="48" w="34">
                  <a:moveTo>
                    <a:pt x="10" y="0"/>
                  </a:moveTo>
                  <a:lnTo>
                    <a:pt x="10" y="0"/>
                  </a:lnTo>
                  <a:cubicBezTo>
                    <a:pt x="10" y="0"/>
                    <a:pt x="1" y="0"/>
                    <a:pt x="13" y="8"/>
                  </a:cubicBezTo>
                  <a:lnTo>
                    <a:pt x="13" y="8"/>
                  </a:lnTo>
                  <a:cubicBezTo>
                    <a:pt x="12" y="5"/>
                    <a:pt x="11" y="3"/>
                    <a:pt x="10" y="0"/>
                  </a:cubicBezTo>
                  <a:close/>
                  <a:moveTo>
                    <a:pt x="13" y="8"/>
                  </a:moveTo>
                  <a:cubicBezTo>
                    <a:pt x="14" y="10"/>
                    <a:pt x="15" y="12"/>
                    <a:pt x="16" y="15"/>
                  </a:cubicBezTo>
                  <a:lnTo>
                    <a:pt x="16" y="15"/>
                  </a:lnTo>
                  <a:cubicBezTo>
                    <a:pt x="17" y="13"/>
                    <a:pt x="19" y="12"/>
                    <a:pt x="21" y="12"/>
                  </a:cubicBezTo>
                  <a:cubicBezTo>
                    <a:pt x="18" y="10"/>
                    <a:pt x="15" y="9"/>
                    <a:pt x="13" y="8"/>
                  </a:cubicBezTo>
                  <a:close/>
                  <a:moveTo>
                    <a:pt x="16" y="15"/>
                  </a:moveTo>
                  <a:lnTo>
                    <a:pt x="16" y="15"/>
                  </a:lnTo>
                  <a:cubicBezTo>
                    <a:pt x="10" y="21"/>
                    <a:pt x="14" y="38"/>
                    <a:pt x="33" y="48"/>
                  </a:cubicBezTo>
                  <a:cubicBezTo>
                    <a:pt x="24" y="39"/>
                    <a:pt x="22" y="29"/>
                    <a:pt x="16" y="1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13"/>
            <p:cNvSpPr/>
            <p:nvPr/>
          </p:nvSpPr>
          <p:spPr>
            <a:xfrm>
              <a:off x="5562600" y="2253675"/>
              <a:ext cx="600" cy="625"/>
            </a:xfrm>
            <a:custGeom>
              <a:rect b="b" l="l" r="r" t="t"/>
              <a:pathLst>
                <a:path extrusionOk="0" h="25" w="24">
                  <a:moveTo>
                    <a:pt x="0" y="1"/>
                  </a:moveTo>
                  <a:cubicBezTo>
                    <a:pt x="0" y="13"/>
                    <a:pt x="0" y="13"/>
                    <a:pt x="12" y="25"/>
                  </a:cubicBezTo>
                  <a:cubicBezTo>
                    <a:pt x="24" y="25"/>
                    <a:pt x="12"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13"/>
            <p:cNvSpPr/>
            <p:nvPr/>
          </p:nvSpPr>
          <p:spPr>
            <a:xfrm>
              <a:off x="5549200" y="2259925"/>
              <a:ext cx="25" cy="25"/>
            </a:xfrm>
            <a:custGeom>
              <a:rect b="b" l="l" r="r" t="t"/>
              <a:pathLst>
                <a:path extrusionOk="0" h="1" w="1">
                  <a:moveTo>
                    <a:pt x="0" y="1"/>
                  </a:moveTo>
                  <a:cubicBezTo>
                    <a:pt x="0" y="1"/>
                    <a:pt x="0" y="1"/>
                    <a:pt x="0" y="1"/>
                  </a:cubicBezTo>
                  <a:cubicBezTo>
                    <a:pt x="0" y="1"/>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13"/>
            <p:cNvSpPr/>
            <p:nvPr/>
          </p:nvSpPr>
          <p:spPr>
            <a:xfrm>
              <a:off x="5550075" y="2262325"/>
              <a:ext cx="625" cy="25"/>
            </a:xfrm>
            <a:custGeom>
              <a:rect b="b" l="l" r="r" t="t"/>
              <a:pathLst>
                <a:path extrusionOk="0" h="1" w="25">
                  <a:moveTo>
                    <a:pt x="13" y="0"/>
                  </a:moveTo>
                  <a:cubicBezTo>
                    <a:pt x="13" y="0"/>
                    <a:pt x="13" y="0"/>
                    <a:pt x="1" y="0"/>
                  </a:cubicBezTo>
                  <a:cubicBezTo>
                    <a:pt x="13" y="0"/>
                    <a:pt x="13" y="0"/>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13"/>
            <p:cNvSpPr/>
            <p:nvPr/>
          </p:nvSpPr>
          <p:spPr>
            <a:xfrm>
              <a:off x="5543825" y="2274225"/>
              <a:ext cx="325" cy="325"/>
            </a:xfrm>
            <a:custGeom>
              <a:rect b="b" l="l" r="r" t="t"/>
              <a:pathLst>
                <a:path extrusionOk="0" h="13" w="13">
                  <a:moveTo>
                    <a:pt x="13" y="0"/>
                  </a:moveTo>
                  <a:cubicBezTo>
                    <a:pt x="13" y="12"/>
                    <a:pt x="1" y="12"/>
                    <a:pt x="1" y="12"/>
                  </a:cubicBezTo>
                  <a:lnTo>
                    <a:pt x="13" y="12"/>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13"/>
            <p:cNvSpPr/>
            <p:nvPr/>
          </p:nvSpPr>
          <p:spPr>
            <a:xfrm>
              <a:off x="5547400" y="2256650"/>
              <a:ext cx="25" cy="325"/>
            </a:xfrm>
            <a:custGeom>
              <a:rect b="b" l="l" r="r" t="t"/>
              <a:pathLst>
                <a:path extrusionOk="0" h="13" w="1">
                  <a:moveTo>
                    <a:pt x="1" y="1"/>
                  </a:moveTo>
                  <a:cubicBezTo>
                    <a:pt x="1" y="13"/>
                    <a:pt x="1" y="13"/>
                    <a:pt x="1" y="13"/>
                  </a:cubicBezTo>
                  <a:cubicBezTo>
                    <a:pt x="1" y="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13"/>
            <p:cNvSpPr/>
            <p:nvPr/>
          </p:nvSpPr>
          <p:spPr>
            <a:xfrm>
              <a:off x="5547100" y="2259625"/>
              <a:ext cx="325" cy="25"/>
            </a:xfrm>
            <a:custGeom>
              <a:rect b="b" l="l" r="r" t="t"/>
              <a:pathLst>
                <a:path extrusionOk="0" h="1" w="13">
                  <a:moveTo>
                    <a:pt x="13" y="1"/>
                  </a:moveTo>
                  <a:cubicBezTo>
                    <a:pt x="13" y="1"/>
                    <a:pt x="13" y="1"/>
                    <a:pt x="13" y="1"/>
                  </a:cubicBezTo>
                  <a:cubicBezTo>
                    <a:pt x="13" y="1"/>
                    <a:pt x="1"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13"/>
            <p:cNvSpPr/>
            <p:nvPr/>
          </p:nvSpPr>
          <p:spPr>
            <a:xfrm>
              <a:off x="5539375" y="2286125"/>
              <a:ext cx="1500" cy="325"/>
            </a:xfrm>
            <a:custGeom>
              <a:rect b="b" l="l" r="r" t="t"/>
              <a:pathLst>
                <a:path extrusionOk="0" h="13" w="60">
                  <a:moveTo>
                    <a:pt x="48" y="1"/>
                  </a:moveTo>
                  <a:cubicBezTo>
                    <a:pt x="45" y="1"/>
                    <a:pt x="43" y="1"/>
                    <a:pt x="40" y="1"/>
                  </a:cubicBezTo>
                  <a:lnTo>
                    <a:pt x="40" y="1"/>
                  </a:lnTo>
                  <a:cubicBezTo>
                    <a:pt x="42" y="1"/>
                    <a:pt x="45" y="1"/>
                    <a:pt x="48" y="1"/>
                  </a:cubicBezTo>
                  <a:close/>
                  <a:moveTo>
                    <a:pt x="60" y="1"/>
                  </a:moveTo>
                  <a:cubicBezTo>
                    <a:pt x="40" y="1"/>
                    <a:pt x="45" y="1"/>
                    <a:pt x="34" y="7"/>
                  </a:cubicBezTo>
                  <a:lnTo>
                    <a:pt x="34" y="7"/>
                  </a:lnTo>
                  <a:lnTo>
                    <a:pt x="60" y="1"/>
                  </a:lnTo>
                  <a:close/>
                  <a:moveTo>
                    <a:pt x="23" y="10"/>
                  </a:moveTo>
                  <a:lnTo>
                    <a:pt x="14" y="12"/>
                  </a:lnTo>
                  <a:lnTo>
                    <a:pt x="14" y="12"/>
                  </a:lnTo>
                  <a:cubicBezTo>
                    <a:pt x="19" y="11"/>
                    <a:pt x="21" y="11"/>
                    <a:pt x="23" y="10"/>
                  </a:cubicBezTo>
                  <a:close/>
                  <a:moveTo>
                    <a:pt x="14" y="12"/>
                  </a:moveTo>
                  <a:cubicBezTo>
                    <a:pt x="11" y="12"/>
                    <a:pt x="6" y="12"/>
                    <a:pt x="0" y="12"/>
                  </a:cubicBezTo>
                  <a:lnTo>
                    <a:pt x="12" y="12"/>
                  </a:lnTo>
                  <a:lnTo>
                    <a:pt x="14" y="12"/>
                  </a:lnTo>
                  <a:close/>
                  <a:moveTo>
                    <a:pt x="40" y="1"/>
                  </a:moveTo>
                  <a:cubicBezTo>
                    <a:pt x="17" y="2"/>
                    <a:pt x="27" y="7"/>
                    <a:pt x="23" y="10"/>
                  </a:cubicBezTo>
                  <a:lnTo>
                    <a:pt x="23" y="10"/>
                  </a:lnTo>
                  <a:lnTo>
                    <a:pt x="24" y="9"/>
                  </a:lnTo>
                  <a:lnTo>
                    <a:pt x="24" y="9"/>
                  </a:lnTo>
                  <a:cubicBezTo>
                    <a:pt x="24" y="10"/>
                    <a:pt x="24" y="11"/>
                    <a:pt x="24" y="12"/>
                  </a:cubicBezTo>
                  <a:cubicBezTo>
                    <a:pt x="29" y="10"/>
                    <a:pt x="32" y="8"/>
                    <a:pt x="34" y="7"/>
                  </a:cubicBezTo>
                  <a:lnTo>
                    <a:pt x="34" y="7"/>
                  </a:lnTo>
                  <a:lnTo>
                    <a:pt x="24" y="9"/>
                  </a:lnTo>
                  <a:lnTo>
                    <a:pt x="24" y="9"/>
                  </a:lnTo>
                  <a:cubicBezTo>
                    <a:pt x="26" y="3"/>
                    <a:pt x="32" y="1"/>
                    <a:pt x="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13"/>
            <p:cNvSpPr/>
            <p:nvPr/>
          </p:nvSpPr>
          <p:spPr>
            <a:xfrm>
              <a:off x="5541150" y="2275100"/>
              <a:ext cx="2700" cy="625"/>
            </a:xfrm>
            <a:custGeom>
              <a:rect b="b" l="l" r="r" t="t"/>
              <a:pathLst>
                <a:path extrusionOk="0" h="25" w="108">
                  <a:moveTo>
                    <a:pt x="108" y="1"/>
                  </a:moveTo>
                  <a:cubicBezTo>
                    <a:pt x="85" y="1"/>
                    <a:pt x="56" y="6"/>
                    <a:pt x="33" y="13"/>
                  </a:cubicBezTo>
                  <a:lnTo>
                    <a:pt x="33" y="13"/>
                  </a:lnTo>
                  <a:cubicBezTo>
                    <a:pt x="56" y="13"/>
                    <a:pt x="87" y="12"/>
                    <a:pt x="108" y="1"/>
                  </a:cubicBezTo>
                  <a:close/>
                  <a:moveTo>
                    <a:pt x="33" y="13"/>
                  </a:moveTo>
                  <a:cubicBezTo>
                    <a:pt x="30" y="13"/>
                    <a:pt x="27" y="13"/>
                    <a:pt x="25" y="13"/>
                  </a:cubicBezTo>
                  <a:lnTo>
                    <a:pt x="33" y="13"/>
                  </a:lnTo>
                  <a:cubicBezTo>
                    <a:pt x="33" y="13"/>
                    <a:pt x="33" y="13"/>
                    <a:pt x="33" y="13"/>
                  </a:cubicBezTo>
                  <a:close/>
                  <a:moveTo>
                    <a:pt x="33" y="13"/>
                  </a:moveTo>
                  <a:cubicBezTo>
                    <a:pt x="33" y="13"/>
                    <a:pt x="33" y="13"/>
                    <a:pt x="33" y="13"/>
                  </a:cubicBezTo>
                  <a:lnTo>
                    <a:pt x="33" y="13"/>
                  </a:lnTo>
                  <a:cubicBezTo>
                    <a:pt x="34" y="13"/>
                    <a:pt x="35" y="13"/>
                    <a:pt x="36" y="13"/>
                  </a:cubicBezTo>
                  <a:close/>
                  <a:moveTo>
                    <a:pt x="33" y="13"/>
                  </a:moveTo>
                  <a:cubicBezTo>
                    <a:pt x="11" y="13"/>
                    <a:pt x="1" y="14"/>
                    <a:pt x="1" y="25"/>
                  </a:cubicBezTo>
                  <a:cubicBezTo>
                    <a:pt x="9" y="21"/>
                    <a:pt x="20" y="17"/>
                    <a:pt x="33" y="1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13"/>
            <p:cNvSpPr/>
            <p:nvPr/>
          </p:nvSpPr>
          <p:spPr>
            <a:xfrm>
              <a:off x="5543825" y="2275100"/>
              <a:ext cx="625" cy="25"/>
            </a:xfrm>
            <a:custGeom>
              <a:rect b="b" l="l" r="r" t="t"/>
              <a:pathLst>
                <a:path extrusionOk="0" h="1" w="25">
                  <a:moveTo>
                    <a:pt x="1" y="1"/>
                  </a:moveTo>
                  <a:cubicBezTo>
                    <a:pt x="1" y="1"/>
                    <a:pt x="1" y="1"/>
                    <a:pt x="1" y="1"/>
                  </a:cubicBezTo>
                  <a:cubicBezTo>
                    <a:pt x="13" y="1"/>
                    <a:pt x="13" y="1"/>
                    <a:pt x="13" y="1"/>
                  </a:cubicBezTo>
                  <a:cubicBezTo>
                    <a:pt x="13" y="1"/>
                    <a:pt x="25" y="1"/>
                    <a:pt x="25" y="1"/>
                  </a:cubicBezTo>
                  <a:cubicBezTo>
                    <a:pt x="13" y="1"/>
                    <a:pt x="13"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13"/>
            <p:cNvSpPr/>
            <p:nvPr/>
          </p:nvSpPr>
          <p:spPr>
            <a:xfrm>
              <a:off x="5540275" y="2284350"/>
              <a:ext cx="25" cy="25"/>
            </a:xfrm>
            <a:custGeom>
              <a:rect b="b" l="l" r="r" t="t"/>
              <a:pathLst>
                <a:path extrusionOk="0" h="1" w="1">
                  <a:moveTo>
                    <a:pt x="0" y="0"/>
                  </a:moveTo>
                  <a:cubicBezTo>
                    <a:pt x="0" y="0"/>
                    <a:pt x="0" y="0"/>
                    <a:pt x="0" y="0"/>
                  </a:cubicBezTo>
                  <a:cubicBezTo>
                    <a:pt x="0"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13"/>
            <p:cNvSpPr/>
            <p:nvPr/>
          </p:nvSpPr>
          <p:spPr>
            <a:xfrm>
              <a:off x="5542650" y="2273925"/>
              <a:ext cx="325" cy="25"/>
            </a:xfrm>
            <a:custGeom>
              <a:rect b="b" l="l" r="r" t="t"/>
              <a:pathLst>
                <a:path extrusionOk="0" h="1" w="13">
                  <a:moveTo>
                    <a:pt x="0" y="0"/>
                  </a:moveTo>
                  <a:cubicBezTo>
                    <a:pt x="12" y="0"/>
                    <a:pt x="12" y="0"/>
                    <a:pt x="12" y="0"/>
                  </a:cubicBezTo>
                  <a:cubicBezTo>
                    <a:pt x="12"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13"/>
            <p:cNvSpPr/>
            <p:nvPr/>
          </p:nvSpPr>
          <p:spPr>
            <a:xfrm>
              <a:off x="5539675" y="2286425"/>
              <a:ext cx="25" cy="25"/>
            </a:xfrm>
            <a:custGeom>
              <a:rect b="b" l="l" r="r" t="t"/>
              <a:pathLst>
                <a:path extrusionOk="0" h="1" w="1">
                  <a:moveTo>
                    <a:pt x="0" y="0"/>
                  </a:moveTo>
                  <a:cubicBezTo>
                    <a:pt x="0" y="0"/>
                    <a:pt x="0" y="0"/>
                    <a:pt x="0" y="0"/>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13"/>
            <p:cNvSpPr/>
            <p:nvPr/>
          </p:nvSpPr>
          <p:spPr>
            <a:xfrm>
              <a:off x="5543550" y="2274225"/>
              <a:ext cx="1200" cy="325"/>
            </a:xfrm>
            <a:custGeom>
              <a:rect b="b" l="l" r="r" t="t"/>
              <a:pathLst>
                <a:path extrusionOk="0" h="13" w="48">
                  <a:moveTo>
                    <a:pt x="24" y="0"/>
                  </a:moveTo>
                  <a:cubicBezTo>
                    <a:pt x="48" y="0"/>
                    <a:pt x="0" y="12"/>
                    <a:pt x="36" y="12"/>
                  </a:cubicBezTo>
                  <a:lnTo>
                    <a:pt x="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13"/>
            <p:cNvSpPr/>
            <p:nvPr/>
          </p:nvSpPr>
          <p:spPr>
            <a:xfrm>
              <a:off x="5548000" y="2257850"/>
              <a:ext cx="1225" cy="325"/>
            </a:xfrm>
            <a:custGeom>
              <a:rect b="b" l="l" r="r" t="t"/>
              <a:pathLst>
                <a:path extrusionOk="0" h="13" w="49">
                  <a:moveTo>
                    <a:pt x="24" y="0"/>
                  </a:moveTo>
                  <a:cubicBezTo>
                    <a:pt x="1" y="12"/>
                    <a:pt x="36" y="12"/>
                    <a:pt x="48" y="12"/>
                  </a:cubicBezTo>
                  <a:cubicBezTo>
                    <a:pt x="36" y="12"/>
                    <a:pt x="48" y="0"/>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13"/>
            <p:cNvSpPr/>
            <p:nvPr/>
          </p:nvSpPr>
          <p:spPr>
            <a:xfrm>
              <a:off x="5551575" y="2261725"/>
              <a:ext cx="1500" cy="325"/>
            </a:xfrm>
            <a:custGeom>
              <a:rect b="b" l="l" r="r" t="t"/>
              <a:pathLst>
                <a:path extrusionOk="0" h="13" w="60">
                  <a:moveTo>
                    <a:pt x="0" y="0"/>
                  </a:moveTo>
                  <a:cubicBezTo>
                    <a:pt x="12" y="0"/>
                    <a:pt x="24" y="0"/>
                    <a:pt x="48" y="12"/>
                  </a:cubicBezTo>
                  <a:cubicBezTo>
                    <a:pt x="48" y="0"/>
                    <a:pt x="60" y="0"/>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13"/>
            <p:cNvSpPr/>
            <p:nvPr/>
          </p:nvSpPr>
          <p:spPr>
            <a:xfrm>
              <a:off x="5551575" y="2262775"/>
              <a:ext cx="925" cy="150"/>
            </a:xfrm>
            <a:custGeom>
              <a:rect b="b" l="l" r="r" t="t"/>
              <a:pathLst>
                <a:path extrusionOk="0" h="6" w="37">
                  <a:moveTo>
                    <a:pt x="15" y="1"/>
                  </a:moveTo>
                  <a:cubicBezTo>
                    <a:pt x="12" y="1"/>
                    <a:pt x="8" y="2"/>
                    <a:pt x="0" y="6"/>
                  </a:cubicBezTo>
                  <a:lnTo>
                    <a:pt x="36" y="6"/>
                  </a:lnTo>
                  <a:cubicBezTo>
                    <a:pt x="20" y="6"/>
                    <a:pt x="20" y="1"/>
                    <a:pt x="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13"/>
            <p:cNvSpPr/>
            <p:nvPr/>
          </p:nvSpPr>
          <p:spPr>
            <a:xfrm>
              <a:off x="5537875" y="2271400"/>
              <a:ext cx="625" cy="175"/>
            </a:xfrm>
            <a:custGeom>
              <a:rect b="b" l="l" r="r" t="t"/>
              <a:pathLst>
                <a:path extrusionOk="0" h="7" w="25">
                  <a:moveTo>
                    <a:pt x="18" y="1"/>
                  </a:moveTo>
                  <a:cubicBezTo>
                    <a:pt x="11" y="1"/>
                    <a:pt x="1" y="6"/>
                    <a:pt x="1" y="6"/>
                  </a:cubicBezTo>
                  <a:lnTo>
                    <a:pt x="25" y="6"/>
                  </a:lnTo>
                  <a:cubicBezTo>
                    <a:pt x="25" y="2"/>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13"/>
            <p:cNvSpPr/>
            <p:nvPr/>
          </p:nvSpPr>
          <p:spPr>
            <a:xfrm>
              <a:off x="5537575" y="2271550"/>
              <a:ext cx="1225" cy="300"/>
            </a:xfrm>
            <a:custGeom>
              <a:rect b="b" l="l" r="r" t="t"/>
              <a:pathLst>
                <a:path extrusionOk="0" h="12" w="49">
                  <a:moveTo>
                    <a:pt x="25" y="0"/>
                  </a:moveTo>
                  <a:lnTo>
                    <a:pt x="1" y="12"/>
                  </a:lnTo>
                  <a:lnTo>
                    <a:pt x="4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13"/>
            <p:cNvSpPr/>
            <p:nvPr/>
          </p:nvSpPr>
          <p:spPr>
            <a:xfrm>
              <a:off x="5537000" y="2272425"/>
              <a:ext cx="600" cy="25"/>
            </a:xfrm>
            <a:custGeom>
              <a:rect b="b" l="l" r="r" t="t"/>
              <a:pathLst>
                <a:path extrusionOk="0" h="1" w="24">
                  <a:moveTo>
                    <a:pt x="12" y="1"/>
                  </a:moveTo>
                  <a:cubicBezTo>
                    <a:pt x="12" y="1"/>
                    <a:pt x="12" y="1"/>
                    <a:pt x="24" y="1"/>
                  </a:cubicBezTo>
                  <a:lnTo>
                    <a:pt x="0" y="1"/>
                  </a:lnTo>
                  <a:cubicBezTo>
                    <a:pt x="0" y="1"/>
                    <a:pt x="12"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13"/>
            <p:cNvSpPr/>
            <p:nvPr/>
          </p:nvSpPr>
          <p:spPr>
            <a:xfrm>
              <a:off x="5536700" y="2272125"/>
              <a:ext cx="2100" cy="325"/>
            </a:xfrm>
            <a:custGeom>
              <a:rect b="b" l="l" r="r" t="t"/>
              <a:pathLst>
                <a:path extrusionOk="0" h="13" w="84">
                  <a:moveTo>
                    <a:pt x="84" y="1"/>
                  </a:moveTo>
                  <a:cubicBezTo>
                    <a:pt x="60" y="1"/>
                    <a:pt x="60" y="13"/>
                    <a:pt x="0" y="13"/>
                  </a:cubicBezTo>
                  <a:lnTo>
                    <a:pt x="36" y="13"/>
                  </a:lnTo>
                  <a:lnTo>
                    <a:pt x="8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13"/>
            <p:cNvSpPr/>
            <p:nvPr/>
          </p:nvSpPr>
          <p:spPr>
            <a:xfrm>
              <a:off x="5537825" y="2272950"/>
              <a:ext cx="3250" cy="400"/>
            </a:xfrm>
            <a:custGeom>
              <a:rect b="b" l="l" r="r" t="t"/>
              <a:pathLst>
                <a:path extrusionOk="0" h="16" w="130">
                  <a:moveTo>
                    <a:pt x="3" y="4"/>
                  </a:moveTo>
                  <a:cubicBezTo>
                    <a:pt x="0" y="4"/>
                    <a:pt x="2" y="4"/>
                    <a:pt x="5" y="4"/>
                  </a:cubicBezTo>
                  <a:lnTo>
                    <a:pt x="5" y="4"/>
                  </a:lnTo>
                  <a:cubicBezTo>
                    <a:pt x="4" y="4"/>
                    <a:pt x="4" y="4"/>
                    <a:pt x="3" y="4"/>
                  </a:cubicBezTo>
                  <a:close/>
                  <a:moveTo>
                    <a:pt x="124" y="0"/>
                  </a:moveTo>
                  <a:cubicBezTo>
                    <a:pt x="121" y="0"/>
                    <a:pt x="117" y="0"/>
                    <a:pt x="112" y="1"/>
                  </a:cubicBezTo>
                  <a:lnTo>
                    <a:pt x="112" y="1"/>
                  </a:lnTo>
                  <a:cubicBezTo>
                    <a:pt x="110" y="0"/>
                    <a:pt x="107" y="0"/>
                    <a:pt x="104" y="0"/>
                  </a:cubicBezTo>
                  <a:cubicBezTo>
                    <a:pt x="92" y="0"/>
                    <a:pt x="78" y="3"/>
                    <a:pt x="64" y="6"/>
                  </a:cubicBezTo>
                  <a:lnTo>
                    <a:pt x="64" y="6"/>
                  </a:lnTo>
                  <a:cubicBezTo>
                    <a:pt x="79" y="5"/>
                    <a:pt x="99" y="2"/>
                    <a:pt x="112" y="1"/>
                  </a:cubicBezTo>
                  <a:lnTo>
                    <a:pt x="112" y="1"/>
                  </a:lnTo>
                  <a:cubicBezTo>
                    <a:pt x="116" y="1"/>
                    <a:pt x="119" y="2"/>
                    <a:pt x="122" y="4"/>
                  </a:cubicBezTo>
                  <a:cubicBezTo>
                    <a:pt x="129" y="1"/>
                    <a:pt x="129" y="0"/>
                    <a:pt x="124" y="0"/>
                  </a:cubicBezTo>
                  <a:close/>
                  <a:moveTo>
                    <a:pt x="50" y="4"/>
                  </a:moveTo>
                  <a:cubicBezTo>
                    <a:pt x="42" y="6"/>
                    <a:pt x="36" y="8"/>
                    <a:pt x="31" y="8"/>
                  </a:cubicBezTo>
                  <a:lnTo>
                    <a:pt x="31" y="8"/>
                  </a:lnTo>
                  <a:cubicBezTo>
                    <a:pt x="31" y="5"/>
                    <a:pt x="13" y="4"/>
                    <a:pt x="5" y="4"/>
                  </a:cubicBezTo>
                  <a:lnTo>
                    <a:pt x="5" y="4"/>
                  </a:lnTo>
                  <a:cubicBezTo>
                    <a:pt x="11" y="5"/>
                    <a:pt x="14" y="9"/>
                    <a:pt x="25" y="9"/>
                  </a:cubicBezTo>
                  <a:cubicBezTo>
                    <a:pt x="27" y="9"/>
                    <a:pt x="29" y="9"/>
                    <a:pt x="31" y="8"/>
                  </a:cubicBezTo>
                  <a:lnTo>
                    <a:pt x="31" y="8"/>
                  </a:lnTo>
                  <a:cubicBezTo>
                    <a:pt x="31" y="10"/>
                    <a:pt x="27" y="12"/>
                    <a:pt x="15" y="16"/>
                  </a:cubicBezTo>
                  <a:cubicBezTo>
                    <a:pt x="26" y="16"/>
                    <a:pt x="45" y="10"/>
                    <a:pt x="64" y="6"/>
                  </a:cubicBezTo>
                  <a:lnTo>
                    <a:pt x="64" y="6"/>
                  </a:lnTo>
                  <a:cubicBezTo>
                    <a:pt x="58" y="7"/>
                    <a:pt x="52" y="7"/>
                    <a:pt x="48" y="7"/>
                  </a:cubicBezTo>
                  <a:cubicBezTo>
                    <a:pt x="43" y="7"/>
                    <a:pt x="43" y="6"/>
                    <a:pt x="50" y="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3"/>
            <p:cNvSpPr/>
            <p:nvPr/>
          </p:nvSpPr>
          <p:spPr>
            <a:xfrm>
              <a:off x="5539675" y="2272425"/>
              <a:ext cx="1500" cy="325"/>
            </a:xfrm>
            <a:custGeom>
              <a:rect b="b" l="l" r="r" t="t"/>
              <a:pathLst>
                <a:path extrusionOk="0" h="13" w="60">
                  <a:moveTo>
                    <a:pt x="24" y="1"/>
                  </a:moveTo>
                  <a:cubicBezTo>
                    <a:pt x="0" y="13"/>
                    <a:pt x="0" y="13"/>
                    <a:pt x="12" y="13"/>
                  </a:cubicBezTo>
                  <a:cubicBezTo>
                    <a:pt x="12" y="13"/>
                    <a:pt x="60" y="1"/>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13"/>
            <p:cNvSpPr/>
            <p:nvPr/>
          </p:nvSpPr>
          <p:spPr>
            <a:xfrm>
              <a:off x="5538175" y="2273325"/>
              <a:ext cx="625" cy="325"/>
            </a:xfrm>
            <a:custGeom>
              <a:rect b="b" l="l" r="r" t="t"/>
              <a:pathLst>
                <a:path extrusionOk="0" h="13" w="25">
                  <a:moveTo>
                    <a:pt x="25" y="1"/>
                  </a:moveTo>
                  <a:lnTo>
                    <a:pt x="1" y="12"/>
                  </a:lnTo>
                  <a:lnTo>
                    <a:pt x="13" y="12"/>
                  </a:lnTo>
                  <a:lnTo>
                    <a:pt x="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13"/>
            <p:cNvSpPr/>
            <p:nvPr/>
          </p:nvSpPr>
          <p:spPr>
            <a:xfrm>
              <a:off x="5537575" y="2273925"/>
              <a:ext cx="925" cy="25"/>
            </a:xfrm>
            <a:custGeom>
              <a:rect b="b" l="l" r="r" t="t"/>
              <a:pathLst>
                <a:path extrusionOk="0" h="1" w="37">
                  <a:moveTo>
                    <a:pt x="37" y="0"/>
                  </a:moveTo>
                  <a:lnTo>
                    <a:pt x="1" y="0"/>
                  </a:lnTo>
                  <a:cubicBezTo>
                    <a:pt x="13" y="0"/>
                    <a:pt x="13" y="0"/>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13"/>
            <p:cNvSpPr/>
            <p:nvPr/>
          </p:nvSpPr>
          <p:spPr>
            <a:xfrm>
              <a:off x="5537375" y="2274225"/>
              <a:ext cx="1525" cy="325"/>
            </a:xfrm>
            <a:custGeom>
              <a:rect b="b" l="l" r="r" t="t"/>
              <a:pathLst>
                <a:path extrusionOk="0" h="13" w="61">
                  <a:moveTo>
                    <a:pt x="57" y="0"/>
                  </a:moveTo>
                  <a:lnTo>
                    <a:pt x="49" y="8"/>
                  </a:lnTo>
                  <a:lnTo>
                    <a:pt x="49" y="8"/>
                  </a:lnTo>
                  <a:cubicBezTo>
                    <a:pt x="56" y="6"/>
                    <a:pt x="60" y="4"/>
                    <a:pt x="57" y="0"/>
                  </a:cubicBezTo>
                  <a:close/>
                  <a:moveTo>
                    <a:pt x="49" y="8"/>
                  </a:moveTo>
                  <a:cubicBezTo>
                    <a:pt x="32" y="12"/>
                    <a:pt x="1" y="12"/>
                    <a:pt x="9" y="12"/>
                  </a:cubicBezTo>
                  <a:lnTo>
                    <a:pt x="45" y="12"/>
                  </a:lnTo>
                  <a:lnTo>
                    <a:pt x="49" y="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13"/>
            <p:cNvSpPr/>
            <p:nvPr/>
          </p:nvSpPr>
          <p:spPr>
            <a:xfrm>
              <a:off x="5539975" y="2275100"/>
              <a:ext cx="600" cy="325"/>
            </a:xfrm>
            <a:custGeom>
              <a:rect b="b" l="l" r="r" t="t"/>
              <a:pathLst>
                <a:path extrusionOk="0" h="13" w="24">
                  <a:moveTo>
                    <a:pt x="0" y="1"/>
                  </a:moveTo>
                  <a:lnTo>
                    <a:pt x="24" y="13"/>
                  </a:lnTo>
                  <a:lnTo>
                    <a:pt x="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13"/>
            <p:cNvSpPr/>
            <p:nvPr/>
          </p:nvSpPr>
          <p:spPr>
            <a:xfrm>
              <a:off x="5545075" y="2274225"/>
              <a:ext cx="1000" cy="325"/>
            </a:xfrm>
            <a:custGeom>
              <a:rect b="b" l="l" r="r" t="t"/>
              <a:pathLst>
                <a:path extrusionOk="0" h="13" w="40">
                  <a:moveTo>
                    <a:pt x="10" y="0"/>
                  </a:moveTo>
                  <a:cubicBezTo>
                    <a:pt x="8" y="0"/>
                    <a:pt x="8" y="0"/>
                    <a:pt x="9" y="0"/>
                  </a:cubicBezTo>
                  <a:lnTo>
                    <a:pt x="9" y="0"/>
                  </a:lnTo>
                  <a:cubicBezTo>
                    <a:pt x="10" y="0"/>
                    <a:pt x="10" y="0"/>
                    <a:pt x="10" y="0"/>
                  </a:cubicBezTo>
                  <a:close/>
                  <a:moveTo>
                    <a:pt x="9" y="0"/>
                  </a:moveTo>
                  <a:cubicBezTo>
                    <a:pt x="7" y="1"/>
                    <a:pt x="1" y="3"/>
                    <a:pt x="10" y="12"/>
                  </a:cubicBezTo>
                  <a:cubicBezTo>
                    <a:pt x="39" y="3"/>
                    <a:pt x="14" y="1"/>
                    <a:pt x="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13"/>
            <p:cNvSpPr/>
            <p:nvPr/>
          </p:nvSpPr>
          <p:spPr>
            <a:xfrm>
              <a:off x="5538175" y="2275400"/>
              <a:ext cx="925" cy="325"/>
            </a:xfrm>
            <a:custGeom>
              <a:rect b="b" l="l" r="r" t="t"/>
              <a:pathLst>
                <a:path extrusionOk="0" h="13" w="37">
                  <a:moveTo>
                    <a:pt x="25" y="1"/>
                  </a:moveTo>
                  <a:lnTo>
                    <a:pt x="25" y="1"/>
                  </a:lnTo>
                  <a:cubicBezTo>
                    <a:pt x="1" y="13"/>
                    <a:pt x="13" y="13"/>
                    <a:pt x="36" y="13"/>
                  </a:cubicBezTo>
                  <a:cubicBezTo>
                    <a:pt x="13" y="13"/>
                    <a:pt x="25" y="13"/>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13"/>
            <p:cNvSpPr/>
            <p:nvPr/>
          </p:nvSpPr>
          <p:spPr>
            <a:xfrm>
              <a:off x="5537875" y="2275700"/>
              <a:ext cx="3300" cy="625"/>
            </a:xfrm>
            <a:custGeom>
              <a:rect b="b" l="l" r="r" t="t"/>
              <a:pathLst>
                <a:path extrusionOk="0" h="25" w="132">
                  <a:moveTo>
                    <a:pt x="50" y="7"/>
                  </a:moveTo>
                  <a:cubicBezTo>
                    <a:pt x="33" y="8"/>
                    <a:pt x="5" y="13"/>
                    <a:pt x="13" y="13"/>
                  </a:cubicBezTo>
                  <a:lnTo>
                    <a:pt x="50" y="7"/>
                  </a:lnTo>
                  <a:close/>
                  <a:moveTo>
                    <a:pt x="96" y="1"/>
                  </a:moveTo>
                  <a:lnTo>
                    <a:pt x="50" y="7"/>
                  </a:lnTo>
                  <a:lnTo>
                    <a:pt x="50" y="7"/>
                  </a:lnTo>
                  <a:cubicBezTo>
                    <a:pt x="50" y="7"/>
                    <a:pt x="50" y="7"/>
                    <a:pt x="51" y="7"/>
                  </a:cubicBezTo>
                  <a:cubicBezTo>
                    <a:pt x="59" y="7"/>
                    <a:pt x="64" y="9"/>
                    <a:pt x="60" y="13"/>
                  </a:cubicBezTo>
                  <a:lnTo>
                    <a:pt x="25" y="13"/>
                  </a:lnTo>
                  <a:cubicBezTo>
                    <a:pt x="1" y="25"/>
                    <a:pt x="13" y="25"/>
                    <a:pt x="37" y="25"/>
                  </a:cubicBezTo>
                  <a:cubicBezTo>
                    <a:pt x="60" y="25"/>
                    <a:pt x="108" y="13"/>
                    <a:pt x="132" y="13"/>
                  </a:cubicBezTo>
                  <a:cubicBezTo>
                    <a:pt x="120" y="7"/>
                    <a:pt x="93" y="7"/>
                    <a:pt x="78" y="7"/>
                  </a:cubicBezTo>
                  <a:cubicBezTo>
                    <a:pt x="63" y="7"/>
                    <a:pt x="60" y="7"/>
                    <a:pt x="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13"/>
            <p:cNvSpPr/>
            <p:nvPr/>
          </p:nvSpPr>
          <p:spPr>
            <a:xfrm>
              <a:off x="5542650" y="2274825"/>
              <a:ext cx="1650" cy="300"/>
            </a:xfrm>
            <a:custGeom>
              <a:rect b="b" l="l" r="r" t="t"/>
              <a:pathLst>
                <a:path extrusionOk="0" h="12" w="66">
                  <a:moveTo>
                    <a:pt x="24" y="0"/>
                  </a:moveTo>
                  <a:lnTo>
                    <a:pt x="0" y="12"/>
                  </a:lnTo>
                  <a:lnTo>
                    <a:pt x="36" y="12"/>
                  </a:lnTo>
                  <a:cubicBezTo>
                    <a:pt x="66" y="6"/>
                    <a:pt x="63" y="6"/>
                    <a:pt x="52" y="6"/>
                  </a:cubicBezTo>
                  <a:cubicBezTo>
                    <a:pt x="42" y="6"/>
                    <a:pt x="24" y="6"/>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13"/>
            <p:cNvSpPr/>
            <p:nvPr/>
          </p:nvSpPr>
          <p:spPr>
            <a:xfrm>
              <a:off x="5540550" y="2276900"/>
              <a:ext cx="325" cy="25"/>
            </a:xfrm>
            <a:custGeom>
              <a:rect b="b" l="l" r="r" t="t"/>
              <a:pathLst>
                <a:path extrusionOk="0" h="1" w="13">
                  <a:moveTo>
                    <a:pt x="1" y="0"/>
                  </a:moveTo>
                  <a:lnTo>
                    <a:pt x="13" y="0"/>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13"/>
            <p:cNvSpPr/>
            <p:nvPr/>
          </p:nvSpPr>
          <p:spPr>
            <a:xfrm>
              <a:off x="5539675" y="2276900"/>
              <a:ext cx="900" cy="325"/>
            </a:xfrm>
            <a:custGeom>
              <a:rect b="b" l="l" r="r" t="t"/>
              <a:pathLst>
                <a:path extrusionOk="0" h="13" w="36">
                  <a:moveTo>
                    <a:pt x="12" y="0"/>
                  </a:moveTo>
                  <a:lnTo>
                    <a:pt x="0" y="12"/>
                  </a:lnTo>
                  <a:lnTo>
                    <a:pt x="36" y="1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13"/>
            <p:cNvSpPr/>
            <p:nvPr/>
          </p:nvSpPr>
          <p:spPr>
            <a:xfrm>
              <a:off x="5539375" y="2277200"/>
              <a:ext cx="325" cy="25"/>
            </a:xfrm>
            <a:custGeom>
              <a:rect b="b" l="l" r="r" t="t"/>
              <a:pathLst>
                <a:path extrusionOk="0" h="1" w="13">
                  <a:moveTo>
                    <a:pt x="12" y="0"/>
                  </a:moveTo>
                  <a:lnTo>
                    <a:pt x="12"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13"/>
            <p:cNvSpPr/>
            <p:nvPr/>
          </p:nvSpPr>
          <p:spPr>
            <a:xfrm>
              <a:off x="5539375" y="2277500"/>
              <a:ext cx="1200" cy="325"/>
            </a:xfrm>
            <a:custGeom>
              <a:rect b="b" l="l" r="r" t="t"/>
              <a:pathLst>
                <a:path extrusionOk="0" h="13" w="48">
                  <a:moveTo>
                    <a:pt x="12" y="0"/>
                  </a:moveTo>
                  <a:cubicBezTo>
                    <a:pt x="24" y="0"/>
                    <a:pt x="24" y="12"/>
                    <a:pt x="0" y="12"/>
                  </a:cubicBezTo>
                  <a:lnTo>
                    <a:pt x="24" y="12"/>
                  </a:lnTo>
                  <a:cubicBezTo>
                    <a:pt x="24" y="0"/>
                    <a:pt x="48"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13"/>
            <p:cNvSpPr/>
            <p:nvPr/>
          </p:nvSpPr>
          <p:spPr>
            <a:xfrm>
              <a:off x="5545325" y="2290300"/>
              <a:ext cx="925" cy="150"/>
            </a:xfrm>
            <a:custGeom>
              <a:rect b="b" l="l" r="r" t="t"/>
              <a:pathLst>
                <a:path extrusionOk="0" h="6" w="37">
                  <a:moveTo>
                    <a:pt x="0" y="0"/>
                  </a:moveTo>
                  <a:cubicBezTo>
                    <a:pt x="4" y="4"/>
                    <a:pt x="10" y="5"/>
                    <a:pt x="15" y="5"/>
                  </a:cubicBezTo>
                  <a:cubicBezTo>
                    <a:pt x="26" y="5"/>
                    <a:pt x="36" y="0"/>
                    <a:pt x="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13"/>
            <p:cNvSpPr/>
            <p:nvPr/>
          </p:nvSpPr>
          <p:spPr>
            <a:xfrm>
              <a:off x="5552775" y="2248025"/>
              <a:ext cx="25" cy="925"/>
            </a:xfrm>
            <a:custGeom>
              <a:rect b="b" l="l" r="r" t="t"/>
              <a:pathLst>
                <a:path extrusionOk="0" h="37" w="1">
                  <a:moveTo>
                    <a:pt x="0" y="36"/>
                  </a:moveTo>
                  <a:lnTo>
                    <a:pt x="0" y="36"/>
                  </a:lnTo>
                  <a:cubicBezTo>
                    <a:pt x="0" y="1"/>
                    <a:pt x="0" y="24"/>
                    <a:pt x="0" y="3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13"/>
            <p:cNvSpPr/>
            <p:nvPr/>
          </p:nvSpPr>
          <p:spPr>
            <a:xfrm>
              <a:off x="5551300" y="2247150"/>
              <a:ext cx="900" cy="1500"/>
            </a:xfrm>
            <a:custGeom>
              <a:rect b="b" l="l" r="r" t="t"/>
              <a:pathLst>
                <a:path extrusionOk="0" h="60" w="36">
                  <a:moveTo>
                    <a:pt x="8" y="0"/>
                  </a:moveTo>
                  <a:cubicBezTo>
                    <a:pt x="1" y="0"/>
                    <a:pt x="3" y="19"/>
                    <a:pt x="11" y="59"/>
                  </a:cubicBezTo>
                  <a:cubicBezTo>
                    <a:pt x="11" y="24"/>
                    <a:pt x="35" y="59"/>
                    <a:pt x="23" y="12"/>
                  </a:cubicBezTo>
                  <a:cubicBezTo>
                    <a:pt x="16" y="4"/>
                    <a:pt x="11"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13"/>
            <p:cNvSpPr/>
            <p:nvPr/>
          </p:nvSpPr>
          <p:spPr>
            <a:xfrm>
              <a:off x="5551875" y="2248625"/>
              <a:ext cx="325" cy="925"/>
            </a:xfrm>
            <a:custGeom>
              <a:rect b="b" l="l" r="r" t="t"/>
              <a:pathLst>
                <a:path extrusionOk="0" h="37" w="13">
                  <a:moveTo>
                    <a:pt x="0" y="0"/>
                  </a:moveTo>
                  <a:lnTo>
                    <a:pt x="0" y="36"/>
                  </a:lnTo>
                  <a:lnTo>
                    <a:pt x="12" y="2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13"/>
            <p:cNvSpPr/>
            <p:nvPr/>
          </p:nvSpPr>
          <p:spPr>
            <a:xfrm>
              <a:off x="5552175" y="2249525"/>
              <a:ext cx="325" cy="600"/>
            </a:xfrm>
            <a:custGeom>
              <a:rect b="b" l="l" r="r" t="t"/>
              <a:pathLst>
                <a:path extrusionOk="0" h="24" w="13">
                  <a:moveTo>
                    <a:pt x="0" y="0"/>
                  </a:moveTo>
                  <a:lnTo>
                    <a:pt x="0" y="24"/>
                  </a:lnTo>
                  <a:lnTo>
                    <a:pt x="12" y="1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13"/>
            <p:cNvSpPr/>
            <p:nvPr/>
          </p:nvSpPr>
          <p:spPr>
            <a:xfrm>
              <a:off x="5550250" y="2247075"/>
              <a:ext cx="1350" cy="2750"/>
            </a:xfrm>
            <a:custGeom>
              <a:rect b="b" l="l" r="r" t="t"/>
              <a:pathLst>
                <a:path extrusionOk="0" h="110" w="54">
                  <a:moveTo>
                    <a:pt x="3" y="0"/>
                  </a:moveTo>
                  <a:cubicBezTo>
                    <a:pt x="0" y="0"/>
                    <a:pt x="18" y="30"/>
                    <a:pt x="18" y="50"/>
                  </a:cubicBezTo>
                  <a:lnTo>
                    <a:pt x="18" y="39"/>
                  </a:lnTo>
                  <a:cubicBezTo>
                    <a:pt x="42" y="74"/>
                    <a:pt x="30" y="86"/>
                    <a:pt x="42" y="110"/>
                  </a:cubicBezTo>
                  <a:cubicBezTo>
                    <a:pt x="53" y="110"/>
                    <a:pt x="30" y="39"/>
                    <a:pt x="42" y="39"/>
                  </a:cubicBezTo>
                  <a:cubicBezTo>
                    <a:pt x="38" y="31"/>
                    <a:pt x="34" y="29"/>
                    <a:pt x="30" y="29"/>
                  </a:cubicBezTo>
                  <a:cubicBezTo>
                    <a:pt x="28" y="29"/>
                    <a:pt x="26" y="30"/>
                    <a:pt x="24" y="30"/>
                  </a:cubicBezTo>
                  <a:cubicBezTo>
                    <a:pt x="18" y="30"/>
                    <a:pt x="12" y="27"/>
                    <a:pt x="6" y="3"/>
                  </a:cubicBezTo>
                  <a:cubicBezTo>
                    <a:pt x="4" y="1"/>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13"/>
            <p:cNvSpPr/>
            <p:nvPr/>
          </p:nvSpPr>
          <p:spPr>
            <a:xfrm>
              <a:off x="5537000" y="2261725"/>
              <a:ext cx="300" cy="325"/>
            </a:xfrm>
            <a:custGeom>
              <a:rect b="b" l="l" r="r" t="t"/>
              <a:pathLst>
                <a:path extrusionOk="0" h="13" w="12">
                  <a:moveTo>
                    <a:pt x="0" y="0"/>
                  </a:moveTo>
                  <a:cubicBezTo>
                    <a:pt x="0" y="12"/>
                    <a:pt x="0" y="12"/>
                    <a:pt x="12" y="12"/>
                  </a:cubicBezTo>
                  <a:cubicBezTo>
                    <a:pt x="0" y="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13"/>
            <p:cNvSpPr/>
            <p:nvPr/>
          </p:nvSpPr>
          <p:spPr>
            <a:xfrm>
              <a:off x="5517650" y="2262325"/>
              <a:ext cx="25" cy="300"/>
            </a:xfrm>
            <a:custGeom>
              <a:rect b="b" l="l" r="r" t="t"/>
              <a:pathLst>
                <a:path extrusionOk="0" h="12" w="1">
                  <a:moveTo>
                    <a:pt x="0" y="12"/>
                  </a:moveTo>
                  <a:cubicBezTo>
                    <a:pt x="0" y="12"/>
                    <a:pt x="0" y="12"/>
                    <a:pt x="0" y="0"/>
                  </a:cubicBezTo>
                  <a:lnTo>
                    <a:pt x="0" y="0"/>
                  </a:lnTo>
                  <a:lnTo>
                    <a:pt x="0" y="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13"/>
            <p:cNvSpPr/>
            <p:nvPr/>
          </p:nvSpPr>
          <p:spPr>
            <a:xfrm>
              <a:off x="5546525" y="2248025"/>
              <a:ext cx="300" cy="325"/>
            </a:xfrm>
            <a:custGeom>
              <a:rect b="b" l="l" r="r" t="t"/>
              <a:pathLst>
                <a:path extrusionOk="0" h="13" w="12">
                  <a:moveTo>
                    <a:pt x="12" y="1"/>
                  </a:moveTo>
                  <a:cubicBezTo>
                    <a:pt x="0" y="1"/>
                    <a:pt x="0" y="1"/>
                    <a:pt x="0" y="12"/>
                  </a:cubicBezTo>
                  <a:cubicBezTo>
                    <a:pt x="12" y="12"/>
                    <a:pt x="12" y="12"/>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13"/>
            <p:cNvSpPr/>
            <p:nvPr/>
          </p:nvSpPr>
          <p:spPr>
            <a:xfrm>
              <a:off x="5545325" y="2248325"/>
              <a:ext cx="325" cy="325"/>
            </a:xfrm>
            <a:custGeom>
              <a:rect b="b" l="l" r="r" t="t"/>
              <a:pathLst>
                <a:path extrusionOk="0" h="13" w="13">
                  <a:moveTo>
                    <a:pt x="12" y="12"/>
                  </a:moveTo>
                  <a:lnTo>
                    <a:pt x="12" y="12"/>
                  </a:lnTo>
                  <a:cubicBezTo>
                    <a:pt x="0" y="0"/>
                    <a:pt x="0" y="0"/>
                    <a:pt x="12" y="1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13"/>
            <p:cNvSpPr/>
            <p:nvPr/>
          </p:nvSpPr>
          <p:spPr>
            <a:xfrm>
              <a:off x="5544425" y="2248625"/>
              <a:ext cx="325" cy="25"/>
            </a:xfrm>
            <a:custGeom>
              <a:rect b="b" l="l" r="r" t="t"/>
              <a:pathLst>
                <a:path extrusionOk="0" h="1" w="13">
                  <a:moveTo>
                    <a:pt x="13" y="0"/>
                  </a:moveTo>
                  <a:lnTo>
                    <a:pt x="13" y="0"/>
                  </a:lnTo>
                  <a:cubicBezTo>
                    <a:pt x="13" y="0"/>
                    <a:pt x="1"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13"/>
            <p:cNvSpPr/>
            <p:nvPr/>
          </p:nvSpPr>
          <p:spPr>
            <a:xfrm>
              <a:off x="5546075" y="2247175"/>
              <a:ext cx="675" cy="2125"/>
            </a:xfrm>
            <a:custGeom>
              <a:rect b="b" l="l" r="r" t="t"/>
              <a:pathLst>
                <a:path extrusionOk="0" h="85" w="27">
                  <a:moveTo>
                    <a:pt x="1" y="0"/>
                  </a:moveTo>
                  <a:lnTo>
                    <a:pt x="1" y="0"/>
                  </a:lnTo>
                  <a:cubicBezTo>
                    <a:pt x="1" y="0"/>
                    <a:pt x="2" y="9"/>
                    <a:pt x="6" y="35"/>
                  </a:cubicBezTo>
                  <a:cubicBezTo>
                    <a:pt x="6" y="41"/>
                    <a:pt x="6" y="58"/>
                    <a:pt x="6" y="58"/>
                  </a:cubicBezTo>
                  <a:cubicBezTo>
                    <a:pt x="6" y="58"/>
                    <a:pt x="6" y="70"/>
                    <a:pt x="6" y="70"/>
                  </a:cubicBezTo>
                  <a:cubicBezTo>
                    <a:pt x="18" y="70"/>
                    <a:pt x="18" y="70"/>
                    <a:pt x="18" y="82"/>
                  </a:cubicBezTo>
                  <a:cubicBezTo>
                    <a:pt x="20" y="84"/>
                    <a:pt x="21" y="85"/>
                    <a:pt x="22" y="85"/>
                  </a:cubicBezTo>
                  <a:cubicBezTo>
                    <a:pt x="27" y="85"/>
                    <a:pt x="18" y="57"/>
                    <a:pt x="18" y="46"/>
                  </a:cubicBezTo>
                  <a:cubicBezTo>
                    <a:pt x="10" y="31"/>
                    <a:pt x="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13"/>
            <p:cNvSpPr/>
            <p:nvPr/>
          </p:nvSpPr>
          <p:spPr>
            <a:xfrm>
              <a:off x="5514975" y="2260525"/>
              <a:ext cx="1500" cy="2700"/>
            </a:xfrm>
            <a:custGeom>
              <a:rect b="b" l="l" r="r" t="t"/>
              <a:pathLst>
                <a:path extrusionOk="0" h="108" w="60">
                  <a:moveTo>
                    <a:pt x="0" y="1"/>
                  </a:moveTo>
                  <a:cubicBezTo>
                    <a:pt x="10" y="29"/>
                    <a:pt x="34" y="58"/>
                    <a:pt x="50" y="86"/>
                  </a:cubicBezTo>
                  <a:lnTo>
                    <a:pt x="50" y="86"/>
                  </a:lnTo>
                  <a:cubicBezTo>
                    <a:pt x="41" y="65"/>
                    <a:pt x="32" y="42"/>
                    <a:pt x="24" y="24"/>
                  </a:cubicBezTo>
                  <a:lnTo>
                    <a:pt x="24" y="36"/>
                  </a:lnTo>
                  <a:cubicBezTo>
                    <a:pt x="12" y="12"/>
                    <a:pt x="12" y="12"/>
                    <a:pt x="0" y="1"/>
                  </a:cubicBezTo>
                  <a:close/>
                  <a:moveTo>
                    <a:pt x="50" y="86"/>
                  </a:moveTo>
                  <a:lnTo>
                    <a:pt x="50" y="86"/>
                  </a:lnTo>
                  <a:cubicBezTo>
                    <a:pt x="53" y="94"/>
                    <a:pt x="56" y="101"/>
                    <a:pt x="60" y="108"/>
                  </a:cubicBezTo>
                  <a:cubicBezTo>
                    <a:pt x="57" y="101"/>
                    <a:pt x="54" y="93"/>
                    <a:pt x="50" y="8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13"/>
            <p:cNvSpPr/>
            <p:nvPr/>
          </p:nvSpPr>
          <p:spPr>
            <a:xfrm>
              <a:off x="5516450" y="2263200"/>
              <a:ext cx="625" cy="325"/>
            </a:xfrm>
            <a:custGeom>
              <a:rect b="b" l="l" r="r" t="t"/>
              <a:pathLst>
                <a:path extrusionOk="0" h="13" w="25">
                  <a:moveTo>
                    <a:pt x="1" y="1"/>
                  </a:moveTo>
                  <a:cubicBezTo>
                    <a:pt x="7" y="1"/>
                    <a:pt x="10" y="1"/>
                    <a:pt x="13" y="2"/>
                  </a:cubicBezTo>
                  <a:lnTo>
                    <a:pt x="13" y="2"/>
                  </a:lnTo>
                  <a:cubicBezTo>
                    <a:pt x="12" y="1"/>
                    <a:pt x="12" y="1"/>
                    <a:pt x="12" y="1"/>
                  </a:cubicBezTo>
                  <a:close/>
                  <a:moveTo>
                    <a:pt x="13" y="2"/>
                  </a:moveTo>
                  <a:cubicBezTo>
                    <a:pt x="13" y="6"/>
                    <a:pt x="15" y="13"/>
                    <a:pt x="24" y="13"/>
                  </a:cubicBezTo>
                  <a:cubicBezTo>
                    <a:pt x="18" y="7"/>
                    <a:pt x="16" y="4"/>
                    <a:pt x="13" y="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13"/>
            <p:cNvSpPr/>
            <p:nvPr/>
          </p:nvSpPr>
          <p:spPr>
            <a:xfrm>
              <a:off x="5501875" y="2266475"/>
              <a:ext cx="25" cy="325"/>
            </a:xfrm>
            <a:custGeom>
              <a:rect b="b" l="l" r="r" t="t"/>
              <a:pathLst>
                <a:path extrusionOk="0" h="13" w="1">
                  <a:moveTo>
                    <a:pt x="0" y="13"/>
                  </a:moveTo>
                  <a:lnTo>
                    <a:pt x="0" y="13"/>
                  </a:lnTo>
                  <a:cubicBezTo>
                    <a:pt x="0" y="1"/>
                    <a:pt x="0" y="1"/>
                    <a:pt x="0" y="1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13"/>
            <p:cNvSpPr/>
            <p:nvPr/>
          </p:nvSpPr>
          <p:spPr>
            <a:xfrm>
              <a:off x="5517950" y="2261125"/>
              <a:ext cx="300" cy="25"/>
            </a:xfrm>
            <a:custGeom>
              <a:rect b="b" l="l" r="r" t="t"/>
              <a:pathLst>
                <a:path extrusionOk="0" h="1" w="12">
                  <a:moveTo>
                    <a:pt x="0" y="0"/>
                  </a:moveTo>
                  <a:cubicBezTo>
                    <a:pt x="0" y="0"/>
                    <a:pt x="12" y="0"/>
                    <a:pt x="12" y="0"/>
                  </a:cubicBezTo>
                  <a:cubicBezTo>
                    <a:pt x="12"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13"/>
            <p:cNvSpPr/>
            <p:nvPr/>
          </p:nvSpPr>
          <p:spPr>
            <a:xfrm>
              <a:off x="5517350" y="2273625"/>
              <a:ext cx="625" cy="750"/>
            </a:xfrm>
            <a:custGeom>
              <a:rect b="b" l="l" r="r" t="t"/>
              <a:pathLst>
                <a:path extrusionOk="0" h="30" w="25">
                  <a:moveTo>
                    <a:pt x="0" y="0"/>
                  </a:moveTo>
                  <a:lnTo>
                    <a:pt x="12" y="24"/>
                  </a:lnTo>
                  <a:cubicBezTo>
                    <a:pt x="12" y="28"/>
                    <a:pt x="12" y="30"/>
                    <a:pt x="13" y="30"/>
                  </a:cubicBezTo>
                  <a:cubicBezTo>
                    <a:pt x="13" y="30"/>
                    <a:pt x="16" y="24"/>
                    <a:pt x="24" y="24"/>
                  </a:cubicBezTo>
                  <a:cubicBezTo>
                    <a:pt x="11" y="7"/>
                    <a:pt x="7" y="2"/>
                    <a:pt x="7" y="2"/>
                  </a:cubicBezTo>
                  <a:lnTo>
                    <a:pt x="7" y="2"/>
                  </a:lnTo>
                  <a:cubicBezTo>
                    <a:pt x="7" y="2"/>
                    <a:pt x="10" y="8"/>
                    <a:pt x="9" y="8"/>
                  </a:cubicBezTo>
                  <a:cubicBezTo>
                    <a:pt x="8" y="8"/>
                    <a:pt x="6" y="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13"/>
            <p:cNvSpPr/>
            <p:nvPr/>
          </p:nvSpPr>
          <p:spPr>
            <a:xfrm>
              <a:off x="5517525" y="2262600"/>
              <a:ext cx="450" cy="625"/>
            </a:xfrm>
            <a:custGeom>
              <a:rect b="b" l="l" r="r" t="t"/>
              <a:pathLst>
                <a:path extrusionOk="0" h="25" w="18">
                  <a:moveTo>
                    <a:pt x="5" y="1"/>
                  </a:moveTo>
                  <a:lnTo>
                    <a:pt x="5" y="1"/>
                  </a:lnTo>
                  <a:cubicBezTo>
                    <a:pt x="9" y="8"/>
                    <a:pt x="9" y="10"/>
                    <a:pt x="8" y="10"/>
                  </a:cubicBezTo>
                  <a:cubicBezTo>
                    <a:pt x="7" y="10"/>
                    <a:pt x="5" y="8"/>
                    <a:pt x="3" y="8"/>
                  </a:cubicBezTo>
                  <a:lnTo>
                    <a:pt x="3" y="8"/>
                  </a:lnTo>
                  <a:cubicBezTo>
                    <a:pt x="1" y="8"/>
                    <a:pt x="1" y="11"/>
                    <a:pt x="5" y="25"/>
                  </a:cubicBezTo>
                  <a:lnTo>
                    <a:pt x="17" y="13"/>
                  </a:lnTo>
                  <a:lnTo>
                    <a:pt x="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13"/>
            <p:cNvSpPr/>
            <p:nvPr/>
          </p:nvSpPr>
          <p:spPr>
            <a:xfrm>
              <a:off x="5550975" y="2251000"/>
              <a:ext cx="925" cy="2100"/>
            </a:xfrm>
            <a:custGeom>
              <a:rect b="b" l="l" r="r" t="t"/>
              <a:pathLst>
                <a:path extrusionOk="0" h="84" w="37">
                  <a:moveTo>
                    <a:pt x="13" y="1"/>
                  </a:moveTo>
                  <a:cubicBezTo>
                    <a:pt x="24" y="36"/>
                    <a:pt x="13" y="13"/>
                    <a:pt x="1" y="36"/>
                  </a:cubicBezTo>
                  <a:lnTo>
                    <a:pt x="24" y="60"/>
                  </a:lnTo>
                  <a:lnTo>
                    <a:pt x="24" y="72"/>
                  </a:lnTo>
                  <a:lnTo>
                    <a:pt x="36" y="84"/>
                  </a:lnTo>
                  <a:cubicBezTo>
                    <a:pt x="36" y="60"/>
                    <a:pt x="24" y="36"/>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13"/>
            <p:cNvSpPr/>
            <p:nvPr/>
          </p:nvSpPr>
          <p:spPr>
            <a:xfrm>
              <a:off x="5549200" y="2245950"/>
              <a:ext cx="325" cy="900"/>
            </a:xfrm>
            <a:custGeom>
              <a:rect b="b" l="l" r="r" t="t"/>
              <a:pathLst>
                <a:path extrusionOk="0" h="36" w="13">
                  <a:moveTo>
                    <a:pt x="0" y="0"/>
                  </a:moveTo>
                  <a:lnTo>
                    <a:pt x="0" y="24"/>
                  </a:lnTo>
                  <a:lnTo>
                    <a:pt x="12" y="36"/>
                  </a:lnTo>
                  <a:cubicBezTo>
                    <a:pt x="12" y="24"/>
                    <a:pt x="0"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13"/>
            <p:cNvSpPr/>
            <p:nvPr/>
          </p:nvSpPr>
          <p:spPr>
            <a:xfrm>
              <a:off x="5545225" y="2245200"/>
              <a:ext cx="425" cy="775"/>
            </a:xfrm>
            <a:custGeom>
              <a:rect b="b" l="l" r="r" t="t"/>
              <a:pathLst>
                <a:path extrusionOk="0" h="31" w="17">
                  <a:moveTo>
                    <a:pt x="3" y="0"/>
                  </a:moveTo>
                  <a:lnTo>
                    <a:pt x="3" y="0"/>
                  </a:lnTo>
                  <a:cubicBezTo>
                    <a:pt x="1" y="0"/>
                    <a:pt x="0" y="5"/>
                    <a:pt x="4" y="18"/>
                  </a:cubicBezTo>
                  <a:lnTo>
                    <a:pt x="16" y="30"/>
                  </a:lnTo>
                  <a:cubicBezTo>
                    <a:pt x="16" y="15"/>
                    <a:pt x="7"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13"/>
            <p:cNvSpPr/>
            <p:nvPr/>
          </p:nvSpPr>
          <p:spPr>
            <a:xfrm>
              <a:off x="5549200" y="2253200"/>
              <a:ext cx="325" cy="800"/>
            </a:xfrm>
            <a:custGeom>
              <a:rect b="b" l="l" r="r" t="t"/>
              <a:pathLst>
                <a:path extrusionOk="0" h="32" w="13">
                  <a:moveTo>
                    <a:pt x="3" y="0"/>
                  </a:moveTo>
                  <a:cubicBezTo>
                    <a:pt x="0" y="0"/>
                    <a:pt x="0" y="6"/>
                    <a:pt x="0" y="20"/>
                  </a:cubicBezTo>
                  <a:cubicBezTo>
                    <a:pt x="0" y="17"/>
                    <a:pt x="1" y="16"/>
                    <a:pt x="1" y="16"/>
                  </a:cubicBezTo>
                  <a:cubicBezTo>
                    <a:pt x="5" y="16"/>
                    <a:pt x="12" y="32"/>
                    <a:pt x="12" y="32"/>
                  </a:cubicBezTo>
                  <a:lnTo>
                    <a:pt x="12" y="8"/>
                  </a:lnTo>
                  <a:cubicBezTo>
                    <a:pt x="7" y="3"/>
                    <a:pt x="4"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13"/>
            <p:cNvSpPr/>
            <p:nvPr/>
          </p:nvSpPr>
          <p:spPr>
            <a:xfrm>
              <a:off x="5544325" y="2245650"/>
              <a:ext cx="575" cy="625"/>
            </a:xfrm>
            <a:custGeom>
              <a:rect b="b" l="l" r="r" t="t"/>
              <a:pathLst>
                <a:path extrusionOk="0" h="25" w="23">
                  <a:moveTo>
                    <a:pt x="17" y="0"/>
                  </a:moveTo>
                  <a:lnTo>
                    <a:pt x="17" y="0"/>
                  </a:lnTo>
                  <a:cubicBezTo>
                    <a:pt x="17" y="15"/>
                    <a:pt x="14" y="20"/>
                    <a:pt x="11" y="20"/>
                  </a:cubicBezTo>
                  <a:cubicBezTo>
                    <a:pt x="7" y="20"/>
                    <a:pt x="3" y="12"/>
                    <a:pt x="2" y="12"/>
                  </a:cubicBezTo>
                  <a:lnTo>
                    <a:pt x="2" y="12"/>
                  </a:lnTo>
                  <a:cubicBezTo>
                    <a:pt x="1" y="12"/>
                    <a:pt x="2" y="15"/>
                    <a:pt x="5" y="24"/>
                  </a:cubicBezTo>
                  <a:cubicBezTo>
                    <a:pt x="5" y="21"/>
                    <a:pt x="6" y="20"/>
                    <a:pt x="8" y="20"/>
                  </a:cubicBezTo>
                  <a:cubicBezTo>
                    <a:pt x="10" y="20"/>
                    <a:pt x="13" y="21"/>
                    <a:pt x="15" y="21"/>
                  </a:cubicBezTo>
                  <a:cubicBezTo>
                    <a:pt x="20" y="21"/>
                    <a:pt x="23" y="18"/>
                    <a:pt x="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13"/>
            <p:cNvSpPr/>
            <p:nvPr/>
          </p:nvSpPr>
          <p:spPr>
            <a:xfrm>
              <a:off x="5543550" y="2246525"/>
              <a:ext cx="900" cy="2725"/>
            </a:xfrm>
            <a:custGeom>
              <a:rect b="b" l="l" r="r" t="t"/>
              <a:pathLst>
                <a:path extrusionOk="0" h="109" w="36">
                  <a:moveTo>
                    <a:pt x="0" y="1"/>
                  </a:moveTo>
                  <a:cubicBezTo>
                    <a:pt x="0" y="37"/>
                    <a:pt x="12" y="72"/>
                    <a:pt x="24" y="96"/>
                  </a:cubicBezTo>
                  <a:cubicBezTo>
                    <a:pt x="12" y="72"/>
                    <a:pt x="24" y="72"/>
                    <a:pt x="24" y="72"/>
                  </a:cubicBezTo>
                  <a:cubicBezTo>
                    <a:pt x="36" y="84"/>
                    <a:pt x="36" y="96"/>
                    <a:pt x="36" y="108"/>
                  </a:cubicBezTo>
                  <a:cubicBezTo>
                    <a:pt x="36" y="84"/>
                    <a:pt x="36" y="84"/>
                    <a:pt x="36" y="72"/>
                  </a:cubicBezTo>
                  <a:cubicBezTo>
                    <a:pt x="24" y="49"/>
                    <a:pt x="12"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13"/>
            <p:cNvSpPr/>
            <p:nvPr/>
          </p:nvSpPr>
          <p:spPr>
            <a:xfrm>
              <a:off x="5542650" y="2245950"/>
              <a:ext cx="625" cy="1800"/>
            </a:xfrm>
            <a:custGeom>
              <a:rect b="b" l="l" r="r" t="t"/>
              <a:pathLst>
                <a:path extrusionOk="0" h="72" w="25">
                  <a:moveTo>
                    <a:pt x="12" y="0"/>
                  </a:moveTo>
                  <a:cubicBezTo>
                    <a:pt x="0" y="12"/>
                    <a:pt x="0" y="36"/>
                    <a:pt x="0" y="60"/>
                  </a:cubicBezTo>
                  <a:lnTo>
                    <a:pt x="12" y="72"/>
                  </a:lnTo>
                  <a:cubicBezTo>
                    <a:pt x="12" y="36"/>
                    <a:pt x="24" y="48"/>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13"/>
            <p:cNvSpPr/>
            <p:nvPr/>
          </p:nvSpPr>
          <p:spPr>
            <a:xfrm>
              <a:off x="5538400" y="2248825"/>
              <a:ext cx="400" cy="725"/>
            </a:xfrm>
            <a:custGeom>
              <a:rect b="b" l="l" r="r" t="t"/>
              <a:pathLst>
                <a:path extrusionOk="0" h="29" w="16">
                  <a:moveTo>
                    <a:pt x="0" y="1"/>
                  </a:moveTo>
                  <a:cubicBezTo>
                    <a:pt x="0" y="1"/>
                    <a:pt x="2" y="4"/>
                    <a:pt x="5" y="7"/>
                  </a:cubicBezTo>
                  <a:lnTo>
                    <a:pt x="5" y="7"/>
                  </a:lnTo>
                  <a:cubicBezTo>
                    <a:pt x="5" y="6"/>
                    <a:pt x="4" y="5"/>
                    <a:pt x="4" y="4"/>
                  </a:cubicBezTo>
                  <a:cubicBezTo>
                    <a:pt x="1" y="2"/>
                    <a:pt x="0" y="1"/>
                    <a:pt x="0" y="1"/>
                  </a:cubicBezTo>
                  <a:close/>
                  <a:moveTo>
                    <a:pt x="5" y="7"/>
                  </a:moveTo>
                  <a:cubicBezTo>
                    <a:pt x="9" y="15"/>
                    <a:pt x="13" y="22"/>
                    <a:pt x="16" y="28"/>
                  </a:cubicBezTo>
                  <a:cubicBezTo>
                    <a:pt x="16" y="22"/>
                    <a:pt x="10" y="13"/>
                    <a:pt x="5" y="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13"/>
            <p:cNvSpPr/>
            <p:nvPr/>
          </p:nvSpPr>
          <p:spPr>
            <a:xfrm>
              <a:off x="5537875" y="2262900"/>
              <a:ext cx="475" cy="1300"/>
            </a:xfrm>
            <a:custGeom>
              <a:rect b="b" l="l" r="r" t="t"/>
              <a:pathLst>
                <a:path extrusionOk="0" h="52" w="19">
                  <a:moveTo>
                    <a:pt x="13" y="1"/>
                  </a:moveTo>
                  <a:cubicBezTo>
                    <a:pt x="13" y="13"/>
                    <a:pt x="1" y="25"/>
                    <a:pt x="13" y="48"/>
                  </a:cubicBezTo>
                  <a:cubicBezTo>
                    <a:pt x="13" y="48"/>
                    <a:pt x="16" y="51"/>
                    <a:pt x="17" y="51"/>
                  </a:cubicBezTo>
                  <a:cubicBezTo>
                    <a:pt x="19" y="51"/>
                    <a:pt x="19" y="48"/>
                    <a:pt x="13" y="37"/>
                  </a:cubicBezTo>
                  <a:cubicBezTo>
                    <a:pt x="13" y="37"/>
                    <a:pt x="13" y="25"/>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13"/>
            <p:cNvSpPr/>
            <p:nvPr/>
          </p:nvSpPr>
          <p:spPr>
            <a:xfrm>
              <a:off x="5536400" y="2263425"/>
              <a:ext cx="325" cy="700"/>
            </a:xfrm>
            <a:custGeom>
              <a:rect b="b" l="l" r="r" t="t"/>
              <a:pathLst>
                <a:path extrusionOk="0" h="28" w="13">
                  <a:moveTo>
                    <a:pt x="0" y="0"/>
                  </a:moveTo>
                  <a:cubicBezTo>
                    <a:pt x="0" y="0"/>
                    <a:pt x="0" y="1"/>
                    <a:pt x="0" y="4"/>
                  </a:cubicBezTo>
                  <a:cubicBezTo>
                    <a:pt x="1" y="4"/>
                    <a:pt x="1" y="4"/>
                    <a:pt x="1" y="5"/>
                  </a:cubicBezTo>
                  <a:lnTo>
                    <a:pt x="1" y="5"/>
                  </a:lnTo>
                  <a:cubicBezTo>
                    <a:pt x="1" y="2"/>
                    <a:pt x="0" y="0"/>
                    <a:pt x="0" y="0"/>
                  </a:cubicBezTo>
                  <a:close/>
                  <a:moveTo>
                    <a:pt x="1" y="5"/>
                  </a:moveTo>
                  <a:cubicBezTo>
                    <a:pt x="3" y="10"/>
                    <a:pt x="6" y="21"/>
                    <a:pt x="12" y="27"/>
                  </a:cubicBezTo>
                  <a:cubicBezTo>
                    <a:pt x="12" y="16"/>
                    <a:pt x="12" y="16"/>
                    <a:pt x="1" y="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13"/>
            <p:cNvSpPr/>
            <p:nvPr/>
          </p:nvSpPr>
          <p:spPr>
            <a:xfrm>
              <a:off x="5520350" y="2254450"/>
              <a:ext cx="600" cy="750"/>
            </a:xfrm>
            <a:custGeom>
              <a:rect b="b" l="l" r="r" t="t"/>
              <a:pathLst>
                <a:path extrusionOk="0" h="30" w="24">
                  <a:moveTo>
                    <a:pt x="4" y="1"/>
                  </a:moveTo>
                  <a:lnTo>
                    <a:pt x="4" y="1"/>
                  </a:lnTo>
                  <a:cubicBezTo>
                    <a:pt x="0" y="1"/>
                    <a:pt x="3" y="12"/>
                    <a:pt x="11" y="29"/>
                  </a:cubicBezTo>
                  <a:cubicBezTo>
                    <a:pt x="23" y="29"/>
                    <a:pt x="11" y="17"/>
                    <a:pt x="11" y="5"/>
                  </a:cubicBezTo>
                  <a:cubicBezTo>
                    <a:pt x="8" y="2"/>
                    <a:pt x="6" y="1"/>
                    <a:pt x="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13"/>
            <p:cNvSpPr/>
            <p:nvPr/>
          </p:nvSpPr>
          <p:spPr>
            <a:xfrm>
              <a:off x="5520025" y="2254575"/>
              <a:ext cx="625" cy="925"/>
            </a:xfrm>
            <a:custGeom>
              <a:rect b="b" l="l" r="r" t="t"/>
              <a:pathLst>
                <a:path extrusionOk="0" h="37" w="25">
                  <a:moveTo>
                    <a:pt x="0" y="0"/>
                  </a:moveTo>
                  <a:lnTo>
                    <a:pt x="12" y="24"/>
                  </a:lnTo>
                  <a:lnTo>
                    <a:pt x="24" y="3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13"/>
            <p:cNvSpPr/>
            <p:nvPr/>
          </p:nvSpPr>
          <p:spPr>
            <a:xfrm>
              <a:off x="5519125" y="2254275"/>
              <a:ext cx="25" cy="625"/>
            </a:xfrm>
            <a:custGeom>
              <a:rect b="b" l="l" r="r" t="t"/>
              <a:pathLst>
                <a:path extrusionOk="0" h="25" w="1">
                  <a:moveTo>
                    <a:pt x="1" y="1"/>
                  </a:moveTo>
                  <a:cubicBezTo>
                    <a:pt x="1" y="12"/>
                    <a:pt x="1" y="12"/>
                    <a:pt x="1" y="12"/>
                  </a:cubicBezTo>
                  <a:cubicBezTo>
                    <a:pt x="1" y="12"/>
                    <a:pt x="1" y="12"/>
                    <a:pt x="1" y="2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13"/>
            <p:cNvSpPr/>
            <p:nvPr/>
          </p:nvSpPr>
          <p:spPr>
            <a:xfrm>
              <a:off x="5518525" y="2254275"/>
              <a:ext cx="925" cy="1800"/>
            </a:xfrm>
            <a:custGeom>
              <a:rect b="b" l="l" r="r" t="t"/>
              <a:pathLst>
                <a:path extrusionOk="0" h="72" w="37">
                  <a:moveTo>
                    <a:pt x="1" y="1"/>
                  </a:moveTo>
                  <a:lnTo>
                    <a:pt x="13" y="24"/>
                  </a:lnTo>
                  <a:lnTo>
                    <a:pt x="37" y="72"/>
                  </a:lnTo>
                  <a:cubicBezTo>
                    <a:pt x="37" y="48"/>
                    <a:pt x="25" y="4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13"/>
            <p:cNvSpPr/>
            <p:nvPr/>
          </p:nvSpPr>
          <p:spPr>
            <a:xfrm>
              <a:off x="5517650" y="2255725"/>
              <a:ext cx="1850" cy="3075"/>
            </a:xfrm>
            <a:custGeom>
              <a:rect b="b" l="l" r="r" t="t"/>
              <a:pathLst>
                <a:path extrusionOk="0" h="123" w="74">
                  <a:moveTo>
                    <a:pt x="22" y="1"/>
                  </a:moveTo>
                  <a:cubicBezTo>
                    <a:pt x="17" y="1"/>
                    <a:pt x="26" y="31"/>
                    <a:pt x="22" y="31"/>
                  </a:cubicBezTo>
                  <a:cubicBezTo>
                    <a:pt x="21" y="31"/>
                    <a:pt x="18" y="26"/>
                    <a:pt x="12" y="14"/>
                  </a:cubicBezTo>
                  <a:lnTo>
                    <a:pt x="12" y="14"/>
                  </a:lnTo>
                  <a:cubicBezTo>
                    <a:pt x="0" y="50"/>
                    <a:pt x="60" y="97"/>
                    <a:pt x="48" y="121"/>
                  </a:cubicBezTo>
                  <a:cubicBezTo>
                    <a:pt x="50" y="122"/>
                    <a:pt x="51" y="122"/>
                    <a:pt x="52" y="122"/>
                  </a:cubicBezTo>
                  <a:cubicBezTo>
                    <a:pt x="74" y="122"/>
                    <a:pt x="10" y="37"/>
                    <a:pt x="31" y="37"/>
                  </a:cubicBezTo>
                  <a:cubicBezTo>
                    <a:pt x="32" y="37"/>
                    <a:pt x="34" y="37"/>
                    <a:pt x="36" y="38"/>
                  </a:cubicBezTo>
                  <a:cubicBezTo>
                    <a:pt x="12" y="14"/>
                    <a:pt x="36" y="14"/>
                    <a:pt x="24" y="2"/>
                  </a:cubicBezTo>
                  <a:cubicBezTo>
                    <a:pt x="23" y="1"/>
                    <a:pt x="22" y="1"/>
                    <a:pt x="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13"/>
            <p:cNvSpPr/>
            <p:nvPr/>
          </p:nvSpPr>
          <p:spPr>
            <a:xfrm>
              <a:off x="5519125" y="2257200"/>
              <a:ext cx="425" cy="775"/>
            </a:xfrm>
            <a:custGeom>
              <a:rect b="b" l="l" r="r" t="t"/>
              <a:pathLst>
                <a:path extrusionOk="0" h="31" w="17">
                  <a:moveTo>
                    <a:pt x="3" y="1"/>
                  </a:moveTo>
                  <a:cubicBezTo>
                    <a:pt x="1" y="1"/>
                    <a:pt x="1" y="8"/>
                    <a:pt x="1" y="15"/>
                  </a:cubicBezTo>
                  <a:cubicBezTo>
                    <a:pt x="1" y="15"/>
                    <a:pt x="11" y="30"/>
                    <a:pt x="15" y="30"/>
                  </a:cubicBezTo>
                  <a:cubicBezTo>
                    <a:pt x="17" y="30"/>
                    <a:pt x="17" y="26"/>
                    <a:pt x="13" y="15"/>
                  </a:cubicBezTo>
                  <a:cubicBezTo>
                    <a:pt x="8" y="4"/>
                    <a:pt x="5" y="1"/>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13"/>
            <p:cNvSpPr/>
            <p:nvPr/>
          </p:nvSpPr>
          <p:spPr>
            <a:xfrm>
              <a:off x="5517350" y="2256350"/>
              <a:ext cx="325" cy="325"/>
            </a:xfrm>
            <a:custGeom>
              <a:rect b="b" l="l" r="r" t="t"/>
              <a:pathLst>
                <a:path extrusionOk="0" h="13" w="13">
                  <a:moveTo>
                    <a:pt x="0" y="1"/>
                  </a:moveTo>
                  <a:lnTo>
                    <a:pt x="0" y="13"/>
                  </a:lnTo>
                  <a:lnTo>
                    <a:pt x="12" y="1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13"/>
            <p:cNvSpPr/>
            <p:nvPr/>
          </p:nvSpPr>
          <p:spPr>
            <a:xfrm>
              <a:off x="5516750" y="2256050"/>
              <a:ext cx="325" cy="625"/>
            </a:xfrm>
            <a:custGeom>
              <a:rect b="b" l="l" r="r" t="t"/>
              <a:pathLst>
                <a:path extrusionOk="0" h="25" w="13">
                  <a:moveTo>
                    <a:pt x="0" y="1"/>
                  </a:moveTo>
                  <a:cubicBezTo>
                    <a:pt x="0" y="13"/>
                    <a:pt x="0" y="13"/>
                    <a:pt x="12" y="25"/>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13"/>
            <p:cNvSpPr/>
            <p:nvPr/>
          </p:nvSpPr>
          <p:spPr>
            <a:xfrm>
              <a:off x="5515750" y="2256325"/>
              <a:ext cx="725" cy="1075"/>
            </a:xfrm>
            <a:custGeom>
              <a:rect b="b" l="l" r="r" t="t"/>
              <a:pathLst>
                <a:path extrusionOk="0" h="43" w="29">
                  <a:moveTo>
                    <a:pt x="3" y="1"/>
                  </a:moveTo>
                  <a:cubicBezTo>
                    <a:pt x="1" y="1"/>
                    <a:pt x="1" y="3"/>
                    <a:pt x="2" y="6"/>
                  </a:cubicBezTo>
                  <a:lnTo>
                    <a:pt x="2" y="6"/>
                  </a:lnTo>
                  <a:cubicBezTo>
                    <a:pt x="2" y="5"/>
                    <a:pt x="3" y="3"/>
                    <a:pt x="5" y="2"/>
                  </a:cubicBezTo>
                  <a:cubicBezTo>
                    <a:pt x="4" y="1"/>
                    <a:pt x="3" y="1"/>
                    <a:pt x="3" y="1"/>
                  </a:cubicBezTo>
                  <a:close/>
                  <a:moveTo>
                    <a:pt x="2" y="6"/>
                  </a:moveTo>
                  <a:cubicBezTo>
                    <a:pt x="0" y="10"/>
                    <a:pt x="2" y="15"/>
                    <a:pt x="5" y="19"/>
                  </a:cubicBezTo>
                  <a:lnTo>
                    <a:pt x="5" y="19"/>
                  </a:lnTo>
                  <a:cubicBezTo>
                    <a:pt x="4" y="14"/>
                    <a:pt x="2" y="10"/>
                    <a:pt x="2" y="6"/>
                  </a:cubicBezTo>
                  <a:close/>
                  <a:moveTo>
                    <a:pt x="5" y="19"/>
                  </a:moveTo>
                  <a:cubicBezTo>
                    <a:pt x="10" y="30"/>
                    <a:pt x="17" y="42"/>
                    <a:pt x="23" y="42"/>
                  </a:cubicBezTo>
                  <a:cubicBezTo>
                    <a:pt x="25" y="42"/>
                    <a:pt x="27" y="41"/>
                    <a:pt x="29" y="38"/>
                  </a:cubicBezTo>
                  <a:lnTo>
                    <a:pt x="17" y="38"/>
                  </a:lnTo>
                  <a:cubicBezTo>
                    <a:pt x="17" y="31"/>
                    <a:pt x="10" y="25"/>
                    <a:pt x="5" y="19"/>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13"/>
            <p:cNvSpPr/>
            <p:nvPr/>
          </p:nvSpPr>
          <p:spPr>
            <a:xfrm>
              <a:off x="5515250" y="2259325"/>
              <a:ext cx="325" cy="625"/>
            </a:xfrm>
            <a:custGeom>
              <a:rect b="b" l="l" r="r" t="t"/>
              <a:pathLst>
                <a:path extrusionOk="0" h="25" w="13">
                  <a:moveTo>
                    <a:pt x="1" y="1"/>
                  </a:moveTo>
                  <a:lnTo>
                    <a:pt x="1" y="25"/>
                  </a:lnTo>
                  <a:lnTo>
                    <a:pt x="13" y="25"/>
                  </a:lnTo>
                  <a:cubicBezTo>
                    <a:pt x="13" y="25"/>
                    <a:pt x="13" y="1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13"/>
            <p:cNvSpPr/>
            <p:nvPr/>
          </p:nvSpPr>
          <p:spPr>
            <a:xfrm>
              <a:off x="5517950" y="2263800"/>
              <a:ext cx="300" cy="425"/>
            </a:xfrm>
            <a:custGeom>
              <a:rect b="b" l="l" r="r" t="t"/>
              <a:pathLst>
                <a:path extrusionOk="0" h="17" w="12">
                  <a:moveTo>
                    <a:pt x="0" y="1"/>
                  </a:moveTo>
                  <a:cubicBezTo>
                    <a:pt x="8" y="12"/>
                    <a:pt x="11" y="16"/>
                    <a:pt x="11" y="16"/>
                  </a:cubicBezTo>
                  <a:cubicBezTo>
                    <a:pt x="12" y="16"/>
                    <a:pt x="4"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13"/>
            <p:cNvSpPr/>
            <p:nvPr/>
          </p:nvSpPr>
          <p:spPr>
            <a:xfrm>
              <a:off x="5514125" y="2258125"/>
              <a:ext cx="575" cy="625"/>
            </a:xfrm>
            <a:custGeom>
              <a:rect b="b" l="l" r="r" t="t"/>
              <a:pathLst>
                <a:path extrusionOk="0" h="25" w="23">
                  <a:moveTo>
                    <a:pt x="5" y="0"/>
                  </a:moveTo>
                  <a:cubicBezTo>
                    <a:pt x="0" y="0"/>
                    <a:pt x="3" y="10"/>
                    <a:pt x="10" y="25"/>
                  </a:cubicBezTo>
                  <a:lnTo>
                    <a:pt x="10" y="25"/>
                  </a:lnTo>
                  <a:cubicBezTo>
                    <a:pt x="4" y="13"/>
                    <a:pt x="4" y="10"/>
                    <a:pt x="7" y="10"/>
                  </a:cubicBezTo>
                  <a:cubicBezTo>
                    <a:pt x="10" y="10"/>
                    <a:pt x="16" y="13"/>
                    <a:pt x="22" y="13"/>
                  </a:cubicBezTo>
                  <a:cubicBezTo>
                    <a:pt x="13" y="4"/>
                    <a:pt x="7" y="0"/>
                    <a:pt x="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13"/>
            <p:cNvSpPr/>
            <p:nvPr/>
          </p:nvSpPr>
          <p:spPr>
            <a:xfrm>
              <a:off x="5513175" y="2257850"/>
              <a:ext cx="1525" cy="3000"/>
            </a:xfrm>
            <a:custGeom>
              <a:rect b="b" l="l" r="r" t="t"/>
              <a:pathLst>
                <a:path extrusionOk="0" h="120" w="61">
                  <a:moveTo>
                    <a:pt x="24" y="0"/>
                  </a:moveTo>
                  <a:cubicBezTo>
                    <a:pt x="12" y="0"/>
                    <a:pt x="48" y="60"/>
                    <a:pt x="36" y="60"/>
                  </a:cubicBezTo>
                  <a:cubicBezTo>
                    <a:pt x="24" y="48"/>
                    <a:pt x="24" y="36"/>
                    <a:pt x="24" y="24"/>
                  </a:cubicBezTo>
                  <a:cubicBezTo>
                    <a:pt x="15" y="19"/>
                    <a:pt x="9" y="16"/>
                    <a:pt x="5" y="16"/>
                  </a:cubicBezTo>
                  <a:cubicBezTo>
                    <a:pt x="1" y="16"/>
                    <a:pt x="1" y="22"/>
                    <a:pt x="1" y="36"/>
                  </a:cubicBezTo>
                  <a:cubicBezTo>
                    <a:pt x="12" y="60"/>
                    <a:pt x="48" y="108"/>
                    <a:pt x="60" y="119"/>
                  </a:cubicBezTo>
                  <a:cubicBezTo>
                    <a:pt x="60" y="111"/>
                    <a:pt x="40" y="63"/>
                    <a:pt x="45" y="63"/>
                  </a:cubicBezTo>
                  <a:lnTo>
                    <a:pt x="45" y="63"/>
                  </a:lnTo>
                  <a:cubicBezTo>
                    <a:pt x="46" y="63"/>
                    <a:pt x="51" y="68"/>
                    <a:pt x="60" y="84"/>
                  </a:cubicBezTo>
                  <a:lnTo>
                    <a:pt x="2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13"/>
            <p:cNvSpPr/>
            <p:nvPr/>
          </p:nvSpPr>
          <p:spPr>
            <a:xfrm>
              <a:off x="5516150" y="2261725"/>
              <a:ext cx="925" cy="1375"/>
            </a:xfrm>
            <a:custGeom>
              <a:rect b="b" l="l" r="r" t="t"/>
              <a:pathLst>
                <a:path extrusionOk="0" h="55" w="37">
                  <a:moveTo>
                    <a:pt x="1" y="0"/>
                  </a:moveTo>
                  <a:lnTo>
                    <a:pt x="1" y="0"/>
                  </a:lnTo>
                  <a:cubicBezTo>
                    <a:pt x="13" y="24"/>
                    <a:pt x="13" y="24"/>
                    <a:pt x="13" y="36"/>
                  </a:cubicBezTo>
                  <a:cubicBezTo>
                    <a:pt x="23" y="50"/>
                    <a:pt x="28" y="54"/>
                    <a:pt x="31" y="54"/>
                  </a:cubicBezTo>
                  <a:cubicBezTo>
                    <a:pt x="37" y="54"/>
                    <a:pt x="24" y="24"/>
                    <a:pt x="24" y="2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13"/>
            <p:cNvSpPr/>
            <p:nvPr/>
          </p:nvSpPr>
          <p:spPr>
            <a:xfrm>
              <a:off x="5512875" y="2260825"/>
              <a:ext cx="325" cy="625"/>
            </a:xfrm>
            <a:custGeom>
              <a:rect b="b" l="l" r="r" t="t"/>
              <a:pathLst>
                <a:path extrusionOk="0" h="25" w="13">
                  <a:moveTo>
                    <a:pt x="13" y="0"/>
                  </a:moveTo>
                  <a:lnTo>
                    <a:pt x="1" y="24"/>
                  </a:lnTo>
                  <a:lnTo>
                    <a:pt x="13" y="24"/>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13"/>
            <p:cNvSpPr/>
            <p:nvPr/>
          </p:nvSpPr>
          <p:spPr>
            <a:xfrm>
              <a:off x="5512575" y="2260225"/>
              <a:ext cx="25" cy="925"/>
            </a:xfrm>
            <a:custGeom>
              <a:rect b="b" l="l" r="r" t="t"/>
              <a:pathLst>
                <a:path extrusionOk="0" h="37" w="1">
                  <a:moveTo>
                    <a:pt x="1" y="13"/>
                  </a:moveTo>
                  <a:lnTo>
                    <a:pt x="1" y="1"/>
                  </a:lnTo>
                  <a:lnTo>
                    <a:pt x="1" y="3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13"/>
            <p:cNvSpPr/>
            <p:nvPr/>
          </p:nvSpPr>
          <p:spPr>
            <a:xfrm>
              <a:off x="5511975" y="2259925"/>
              <a:ext cx="325" cy="625"/>
            </a:xfrm>
            <a:custGeom>
              <a:rect b="b" l="l" r="r" t="t"/>
              <a:pathLst>
                <a:path extrusionOk="0" h="25" w="13">
                  <a:moveTo>
                    <a:pt x="13" y="1"/>
                  </a:moveTo>
                  <a:lnTo>
                    <a:pt x="1" y="25"/>
                  </a:lnTo>
                  <a:lnTo>
                    <a:pt x="13" y="25"/>
                  </a:ln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13"/>
            <p:cNvSpPr/>
            <p:nvPr/>
          </p:nvSpPr>
          <p:spPr>
            <a:xfrm>
              <a:off x="5511400" y="2260525"/>
              <a:ext cx="600" cy="625"/>
            </a:xfrm>
            <a:custGeom>
              <a:rect b="b" l="l" r="r" t="t"/>
              <a:pathLst>
                <a:path extrusionOk="0" h="25" w="24">
                  <a:moveTo>
                    <a:pt x="12" y="1"/>
                  </a:moveTo>
                  <a:cubicBezTo>
                    <a:pt x="12" y="7"/>
                    <a:pt x="12" y="10"/>
                    <a:pt x="11" y="10"/>
                  </a:cubicBezTo>
                  <a:cubicBezTo>
                    <a:pt x="9" y="10"/>
                    <a:pt x="6" y="7"/>
                    <a:pt x="0" y="1"/>
                  </a:cubicBezTo>
                  <a:lnTo>
                    <a:pt x="0" y="1"/>
                  </a:lnTo>
                  <a:lnTo>
                    <a:pt x="12" y="24"/>
                  </a:lnTo>
                  <a:cubicBezTo>
                    <a:pt x="12" y="21"/>
                    <a:pt x="14" y="21"/>
                    <a:pt x="15" y="21"/>
                  </a:cubicBezTo>
                  <a:cubicBezTo>
                    <a:pt x="17" y="21"/>
                    <a:pt x="19" y="21"/>
                    <a:pt x="21" y="21"/>
                  </a:cubicBezTo>
                  <a:cubicBezTo>
                    <a:pt x="24" y="21"/>
                    <a:pt x="24" y="18"/>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13"/>
            <p:cNvSpPr/>
            <p:nvPr/>
          </p:nvSpPr>
          <p:spPr>
            <a:xfrm>
              <a:off x="5517050" y="2274225"/>
              <a:ext cx="625" cy="900"/>
            </a:xfrm>
            <a:custGeom>
              <a:rect b="b" l="l" r="r" t="t"/>
              <a:pathLst>
                <a:path extrusionOk="0" h="36" w="25">
                  <a:moveTo>
                    <a:pt x="0" y="0"/>
                  </a:moveTo>
                  <a:lnTo>
                    <a:pt x="12" y="36"/>
                  </a:lnTo>
                  <a:lnTo>
                    <a:pt x="24" y="36"/>
                  </a:lnTo>
                  <a:cubicBezTo>
                    <a:pt x="12" y="24"/>
                    <a:pt x="12"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13"/>
            <p:cNvSpPr/>
            <p:nvPr/>
          </p:nvSpPr>
          <p:spPr>
            <a:xfrm>
              <a:off x="5516450" y="2273850"/>
              <a:ext cx="625" cy="1275"/>
            </a:xfrm>
            <a:custGeom>
              <a:rect b="b" l="l" r="r" t="t"/>
              <a:pathLst>
                <a:path extrusionOk="0" h="51" w="25">
                  <a:moveTo>
                    <a:pt x="1" y="3"/>
                  </a:moveTo>
                  <a:lnTo>
                    <a:pt x="1" y="15"/>
                  </a:lnTo>
                  <a:cubicBezTo>
                    <a:pt x="2" y="17"/>
                    <a:pt x="3" y="18"/>
                    <a:pt x="4" y="18"/>
                  </a:cubicBezTo>
                  <a:lnTo>
                    <a:pt x="4" y="18"/>
                  </a:lnTo>
                  <a:lnTo>
                    <a:pt x="1" y="3"/>
                  </a:lnTo>
                  <a:close/>
                  <a:moveTo>
                    <a:pt x="9" y="1"/>
                  </a:moveTo>
                  <a:cubicBezTo>
                    <a:pt x="4" y="1"/>
                    <a:pt x="9" y="18"/>
                    <a:pt x="4" y="18"/>
                  </a:cubicBezTo>
                  <a:cubicBezTo>
                    <a:pt x="4" y="18"/>
                    <a:pt x="4" y="18"/>
                    <a:pt x="4" y="18"/>
                  </a:cubicBezTo>
                  <a:lnTo>
                    <a:pt x="4" y="18"/>
                  </a:lnTo>
                  <a:lnTo>
                    <a:pt x="12" y="51"/>
                  </a:lnTo>
                  <a:cubicBezTo>
                    <a:pt x="24" y="51"/>
                    <a:pt x="12" y="15"/>
                    <a:pt x="12" y="3"/>
                  </a:cubicBezTo>
                  <a:cubicBezTo>
                    <a:pt x="11" y="2"/>
                    <a:pt x="9"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13"/>
            <p:cNvSpPr/>
            <p:nvPr/>
          </p:nvSpPr>
          <p:spPr>
            <a:xfrm>
              <a:off x="5510800" y="2274825"/>
              <a:ext cx="1300" cy="1850"/>
            </a:xfrm>
            <a:custGeom>
              <a:rect b="b" l="l" r="r" t="t"/>
              <a:pathLst>
                <a:path extrusionOk="0" h="74" w="52">
                  <a:moveTo>
                    <a:pt x="12" y="0"/>
                  </a:moveTo>
                  <a:cubicBezTo>
                    <a:pt x="12" y="24"/>
                    <a:pt x="0" y="24"/>
                    <a:pt x="0" y="36"/>
                  </a:cubicBezTo>
                  <a:cubicBezTo>
                    <a:pt x="11" y="46"/>
                    <a:pt x="21" y="74"/>
                    <a:pt x="23" y="74"/>
                  </a:cubicBezTo>
                  <a:cubicBezTo>
                    <a:pt x="24" y="74"/>
                    <a:pt x="24" y="73"/>
                    <a:pt x="24" y="72"/>
                  </a:cubicBezTo>
                  <a:lnTo>
                    <a:pt x="24" y="48"/>
                  </a:lnTo>
                  <a:lnTo>
                    <a:pt x="36" y="72"/>
                  </a:lnTo>
                  <a:cubicBezTo>
                    <a:pt x="39" y="73"/>
                    <a:pt x="41" y="73"/>
                    <a:pt x="42" y="73"/>
                  </a:cubicBezTo>
                  <a:cubicBezTo>
                    <a:pt x="51" y="73"/>
                    <a:pt x="32" y="46"/>
                    <a:pt x="34" y="46"/>
                  </a:cubicBezTo>
                  <a:lnTo>
                    <a:pt x="34" y="46"/>
                  </a:lnTo>
                  <a:cubicBezTo>
                    <a:pt x="34" y="46"/>
                    <a:pt x="35" y="46"/>
                    <a:pt x="36" y="48"/>
                  </a:cubicBezTo>
                  <a:cubicBezTo>
                    <a:pt x="24" y="24"/>
                    <a:pt x="24" y="24"/>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9" name="Google Shape;3209;p13"/>
          <p:cNvSpPr txBox="1"/>
          <p:nvPr/>
        </p:nvSpPr>
        <p:spPr>
          <a:xfrm>
            <a:off x="5792760" y="2267035"/>
            <a:ext cx="16902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3500"/>
              <a:buFont typeface="Arial"/>
              <a:buNone/>
            </a:pPr>
            <a:r>
              <a:rPr b="1" i="0" lang="en-US" sz="2000" u="none" cap="none" strike="noStrike">
                <a:solidFill>
                  <a:schemeClr val="accent1"/>
                </a:solidFill>
                <a:latin typeface="Reenie Beanie"/>
                <a:ea typeface="Reenie Beanie"/>
                <a:cs typeface="Reenie Beanie"/>
                <a:sym typeface="Reenie Beanie"/>
              </a:rPr>
              <a:t>Gestion de </a:t>
            </a:r>
            <a:endParaRPr/>
          </a:p>
          <a:p>
            <a:pPr indent="0" lvl="0" marL="0" marR="0" rtl="0" algn="ctr">
              <a:lnSpc>
                <a:spcPct val="50000"/>
              </a:lnSpc>
              <a:spcBef>
                <a:spcPts val="0"/>
              </a:spcBef>
              <a:spcAft>
                <a:spcPts val="0"/>
              </a:spcAft>
              <a:buClr>
                <a:srgbClr val="000000"/>
              </a:buClr>
              <a:buSzPts val="3500"/>
              <a:buFont typeface="Arial"/>
              <a:buNone/>
            </a:pPr>
            <a:r>
              <a:rPr b="1" i="0" lang="en-US" sz="2000" u="none" cap="none" strike="noStrike">
                <a:solidFill>
                  <a:schemeClr val="accent1"/>
                </a:solidFill>
                <a:latin typeface="Reenie Beanie"/>
                <a:ea typeface="Reenie Beanie"/>
                <a:cs typeface="Reenie Beanie"/>
                <a:sym typeface="Reenie Beanie"/>
              </a:rPr>
              <a:t>projet</a:t>
            </a:r>
            <a:endParaRPr b="1" i="0" sz="2000" u="none" cap="none" strike="noStrike">
              <a:solidFill>
                <a:schemeClr val="accent1"/>
              </a:solidFill>
              <a:latin typeface="Reenie Beanie"/>
              <a:ea typeface="Reenie Beanie"/>
              <a:cs typeface="Reenie Beanie"/>
              <a:sym typeface="Reenie Beanie"/>
            </a:endParaRPr>
          </a:p>
        </p:txBody>
      </p:sp>
      <p:sp>
        <p:nvSpPr>
          <p:cNvPr id="3210" name="Google Shape;3210;p13"/>
          <p:cNvSpPr txBox="1"/>
          <p:nvPr/>
        </p:nvSpPr>
        <p:spPr>
          <a:xfrm>
            <a:off x="4468416" y="3661313"/>
            <a:ext cx="1690200"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3500"/>
              <a:buFont typeface="Arial"/>
              <a:buNone/>
            </a:pPr>
            <a:r>
              <a:rPr b="1" i="0" lang="en-US" sz="2000" u="none" cap="none" strike="noStrike">
                <a:solidFill>
                  <a:schemeClr val="accent1"/>
                </a:solidFill>
                <a:latin typeface="Reenie Beanie"/>
                <a:ea typeface="Reenie Beanie"/>
                <a:cs typeface="Reenie Beanie"/>
                <a:sym typeface="Reenie Beanie"/>
              </a:rPr>
              <a:t>Implementation</a:t>
            </a:r>
            <a:endParaRPr b="1" i="0" sz="2000" u="none" cap="none" strike="noStrike">
              <a:solidFill>
                <a:schemeClr val="accent1"/>
              </a:solidFill>
              <a:latin typeface="Reenie Beanie"/>
              <a:ea typeface="Reenie Beanie"/>
              <a:cs typeface="Reenie Beanie"/>
              <a:sym typeface="Reenie Beanie"/>
            </a:endParaRPr>
          </a:p>
        </p:txBody>
      </p:sp>
      <p:sp>
        <p:nvSpPr>
          <p:cNvPr id="3211" name="Google Shape;321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2" name="Shape 4222"/>
        <p:cNvGrpSpPr/>
        <p:nvPr/>
      </p:nvGrpSpPr>
      <p:grpSpPr>
        <a:xfrm>
          <a:off x="0" y="0"/>
          <a:ext cx="0" cy="0"/>
          <a:chOff x="0" y="0"/>
          <a:chExt cx="0" cy="0"/>
        </a:xfrm>
      </p:grpSpPr>
      <p:sp>
        <p:nvSpPr>
          <p:cNvPr id="4223" name="Google Shape;4223;p31"/>
          <p:cNvSpPr txBox="1"/>
          <p:nvPr>
            <p:ph type="title"/>
          </p:nvPr>
        </p:nvSpPr>
        <p:spPr>
          <a:xfrm>
            <a:off x="710775" y="542675"/>
            <a:ext cx="77223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US"/>
              <a:t>La conception sera divisé en deux parties</a:t>
            </a:r>
            <a:endParaRPr/>
          </a:p>
        </p:txBody>
      </p:sp>
      <p:sp>
        <p:nvSpPr>
          <p:cNvPr id="4224" name="Google Shape;4224;p31"/>
          <p:cNvSpPr txBox="1"/>
          <p:nvPr>
            <p:ph idx="3" type="subTitle"/>
          </p:nvPr>
        </p:nvSpPr>
        <p:spPr>
          <a:xfrm>
            <a:off x="5111013" y="3238360"/>
            <a:ext cx="2988600" cy="401700"/>
          </a:xfrm>
          <a:prstGeom prst="rect">
            <a:avLst/>
          </a:prstGeom>
          <a:noFill/>
          <a:ln>
            <a:noFill/>
          </a:ln>
        </p:spPr>
        <p:txBody>
          <a:bodyPr anchorCtr="0" anchor="ctr" bIns="91425" lIns="91425" spcFirstLastPara="1" rIns="91425" wrap="square" tIns="91425">
            <a:noAutofit/>
          </a:bodyPr>
          <a:lstStyle/>
          <a:p>
            <a:pPr indent="0" lvl="0" marL="0" rtl="0" algn="ctr">
              <a:lnSpc>
                <a:spcPct val="50000"/>
              </a:lnSpc>
              <a:spcBef>
                <a:spcPts val="0"/>
              </a:spcBef>
              <a:spcAft>
                <a:spcPts val="0"/>
              </a:spcAft>
              <a:buSzPts val="1800"/>
              <a:buNone/>
            </a:pPr>
            <a:r>
              <a:rPr lang="en-US"/>
              <a:t>Deep learning model</a:t>
            </a:r>
            <a:endParaRPr/>
          </a:p>
        </p:txBody>
      </p:sp>
      <p:sp>
        <p:nvSpPr>
          <p:cNvPr id="4225" name="Google Shape;4225;p31"/>
          <p:cNvSpPr txBox="1"/>
          <p:nvPr>
            <p:ph idx="4" type="subTitle"/>
          </p:nvPr>
        </p:nvSpPr>
        <p:spPr>
          <a:xfrm>
            <a:off x="919133" y="3363742"/>
            <a:ext cx="2988600" cy="401700"/>
          </a:xfrm>
          <a:prstGeom prst="rect">
            <a:avLst/>
          </a:prstGeom>
          <a:noFill/>
          <a:ln>
            <a:noFill/>
          </a:ln>
        </p:spPr>
        <p:txBody>
          <a:bodyPr anchorCtr="0" anchor="ctr" bIns="91425" lIns="91425" spcFirstLastPara="1" rIns="91425" wrap="square" tIns="91425">
            <a:noAutofit/>
          </a:bodyPr>
          <a:lstStyle/>
          <a:p>
            <a:pPr indent="0" lvl="0" marL="0" rtl="0" algn="ctr">
              <a:lnSpc>
                <a:spcPct val="50000"/>
              </a:lnSpc>
              <a:spcBef>
                <a:spcPts val="0"/>
              </a:spcBef>
              <a:spcAft>
                <a:spcPts val="0"/>
              </a:spcAft>
              <a:buSzPts val="1800"/>
              <a:buNone/>
            </a:pPr>
            <a:r>
              <a:rPr lang="en-US"/>
              <a:t>Plateforme web</a:t>
            </a:r>
            <a:endParaRPr/>
          </a:p>
        </p:txBody>
      </p:sp>
      <p:sp>
        <p:nvSpPr>
          <p:cNvPr id="4226" name="Google Shape;4226;p31"/>
          <p:cNvSpPr/>
          <p:nvPr/>
        </p:nvSpPr>
        <p:spPr>
          <a:xfrm>
            <a:off x="6100699" y="1825693"/>
            <a:ext cx="1009228" cy="1098074"/>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27" name="Google Shape;4227;p31"/>
          <p:cNvGrpSpPr/>
          <p:nvPr/>
        </p:nvGrpSpPr>
        <p:grpSpPr>
          <a:xfrm>
            <a:off x="1790617" y="1968761"/>
            <a:ext cx="1045889" cy="1098074"/>
            <a:chOff x="1958520" y="2302574"/>
            <a:chExt cx="359213" cy="327807"/>
          </a:xfrm>
        </p:grpSpPr>
        <p:sp>
          <p:nvSpPr>
            <p:cNvPr id="4228" name="Google Shape;4228;p31"/>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31"/>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31"/>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1" name="Google Shape;423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sp>
        <p:nvSpPr>
          <p:cNvPr id="4236" name="Google Shape;4236;p32"/>
          <p:cNvSpPr txBox="1"/>
          <p:nvPr>
            <p:ph type="title"/>
          </p:nvPr>
        </p:nvSpPr>
        <p:spPr>
          <a:xfrm>
            <a:off x="1473312" y="178044"/>
            <a:ext cx="4813187" cy="566400"/>
          </a:xfrm>
          <a:prstGeom prst="rect">
            <a:avLst/>
          </a:prstGeom>
          <a:noFill/>
          <a:ln>
            <a:noFill/>
          </a:ln>
        </p:spPr>
        <p:txBody>
          <a:bodyPr anchorCtr="0" anchor="ctr" bIns="91425" lIns="91425" spcFirstLastPara="1" rIns="91425" wrap="square" tIns="91425">
            <a:noAutofit/>
          </a:bodyPr>
          <a:lstStyle/>
          <a:p>
            <a:pPr indent="0" lvl="0" marL="0" rtl="0" algn="r">
              <a:lnSpc>
                <a:spcPct val="70000"/>
              </a:lnSpc>
              <a:spcBef>
                <a:spcPts val="0"/>
              </a:spcBef>
              <a:spcAft>
                <a:spcPts val="0"/>
              </a:spcAft>
              <a:buSzPts val="7000"/>
              <a:buNone/>
            </a:pPr>
            <a:r>
              <a:rPr lang="en-US" sz="4000"/>
              <a:t>Conception de model</a:t>
            </a:r>
            <a:endParaRPr sz="4000"/>
          </a:p>
        </p:txBody>
      </p:sp>
      <p:pic>
        <p:nvPicPr>
          <p:cNvPr id="4237" name="Google Shape;4237;p32"/>
          <p:cNvPicPr preferRelativeResize="0"/>
          <p:nvPr/>
        </p:nvPicPr>
        <p:blipFill rotWithShape="1">
          <a:blip r:embed="rId3">
            <a:alphaModFix/>
          </a:blip>
          <a:srcRect b="0" l="0" r="0" t="0"/>
          <a:stretch/>
        </p:blipFill>
        <p:spPr>
          <a:xfrm>
            <a:off x="180975" y="693420"/>
            <a:ext cx="8556102" cy="3354705"/>
          </a:xfrm>
          <a:prstGeom prst="rect">
            <a:avLst/>
          </a:prstGeom>
          <a:noFill/>
          <a:ln>
            <a:noFill/>
          </a:ln>
        </p:spPr>
      </p:pic>
      <p:sp>
        <p:nvSpPr>
          <p:cNvPr id="4238" name="Google Shape;423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2" name="Shape 4242"/>
        <p:cNvGrpSpPr/>
        <p:nvPr/>
      </p:nvGrpSpPr>
      <p:grpSpPr>
        <a:xfrm>
          <a:off x="0" y="0"/>
          <a:ext cx="0" cy="0"/>
          <a:chOff x="0" y="0"/>
          <a:chExt cx="0" cy="0"/>
        </a:xfrm>
      </p:grpSpPr>
      <p:sp>
        <p:nvSpPr>
          <p:cNvPr id="4243" name="Google Shape;4243;p33"/>
          <p:cNvSpPr/>
          <p:nvPr/>
        </p:nvSpPr>
        <p:spPr>
          <a:xfrm>
            <a:off x="3000375" y="161926"/>
            <a:ext cx="323850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800" u="none" cap="none" strike="noStrike">
                <a:solidFill>
                  <a:schemeClr val="accent1"/>
                </a:solidFill>
                <a:latin typeface="Reenie Beanie"/>
                <a:ea typeface="Reenie Beanie"/>
                <a:cs typeface="Reenie Beanie"/>
                <a:sym typeface="Reenie Beanie"/>
              </a:rPr>
              <a:t>Définition du problème</a:t>
            </a:r>
            <a:endParaRPr/>
          </a:p>
        </p:txBody>
      </p:sp>
      <p:sp>
        <p:nvSpPr>
          <p:cNvPr id="4244" name="Google Shape;4244;p33"/>
          <p:cNvSpPr txBox="1"/>
          <p:nvPr/>
        </p:nvSpPr>
        <p:spPr>
          <a:xfrm>
            <a:off x="636735" y="831750"/>
            <a:ext cx="7925700" cy="738633"/>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Pour décider si mon projet peut ou non utiliser l’apprentissage profond, la première étape consiste à faire correspondre le problème que j’essaie de résoudre à un problème d’apprentissage automatique .Dans mon cas je veut traité un problème de classification </a:t>
            </a:r>
            <a:endParaRPr b="0" i="0" sz="1200" u="none" cap="none" strike="noStrike">
              <a:solidFill>
                <a:schemeClr val="accent1"/>
              </a:solidFill>
              <a:latin typeface="Quicksand"/>
              <a:ea typeface="Quicksand"/>
              <a:cs typeface="Quicksand"/>
              <a:sym typeface="Quicksand"/>
            </a:endParaRPr>
          </a:p>
        </p:txBody>
      </p:sp>
      <p:pic>
        <p:nvPicPr>
          <p:cNvPr descr="Comment fonctionne le Machine Learning ? - Machine Learnia" id="4245" name="Google Shape;4245;p33"/>
          <p:cNvPicPr preferRelativeResize="0"/>
          <p:nvPr/>
        </p:nvPicPr>
        <p:blipFill rotWithShape="1">
          <a:blip r:embed="rId3">
            <a:alphaModFix/>
          </a:blip>
          <a:srcRect b="0" l="0" r="0" t="0"/>
          <a:stretch/>
        </p:blipFill>
        <p:spPr>
          <a:xfrm>
            <a:off x="2290680" y="1930467"/>
            <a:ext cx="4657889" cy="2620063"/>
          </a:xfrm>
          <a:prstGeom prst="rect">
            <a:avLst/>
          </a:prstGeom>
          <a:noFill/>
          <a:ln>
            <a:noFill/>
          </a:ln>
        </p:spPr>
      </p:pic>
      <p:sp>
        <p:nvSpPr>
          <p:cNvPr id="4246" name="Google Shape;424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0" name="Shape 4250"/>
        <p:cNvGrpSpPr/>
        <p:nvPr/>
      </p:nvGrpSpPr>
      <p:grpSpPr>
        <a:xfrm>
          <a:off x="0" y="0"/>
          <a:ext cx="0" cy="0"/>
          <a:chOff x="0" y="0"/>
          <a:chExt cx="0" cy="0"/>
        </a:xfrm>
      </p:grpSpPr>
      <p:sp>
        <p:nvSpPr>
          <p:cNvPr id="4251" name="Google Shape;4251;p34"/>
          <p:cNvSpPr/>
          <p:nvPr/>
        </p:nvSpPr>
        <p:spPr>
          <a:xfrm>
            <a:off x="4284426" y="98042"/>
            <a:ext cx="861506"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800" u="none" cap="none" strike="noStrike">
                <a:solidFill>
                  <a:schemeClr val="accent1"/>
                </a:solidFill>
                <a:latin typeface="Reenie Beanie"/>
                <a:ea typeface="Reenie Beanie"/>
                <a:cs typeface="Reenie Beanie"/>
                <a:sym typeface="Reenie Beanie"/>
              </a:rPr>
              <a:t>Data</a:t>
            </a:r>
            <a:endParaRPr b="1" i="0" sz="2800" u="none" cap="none" strike="noStrike">
              <a:solidFill>
                <a:schemeClr val="accent1"/>
              </a:solidFill>
              <a:latin typeface="Reenie Beanie"/>
              <a:ea typeface="Reenie Beanie"/>
              <a:cs typeface="Reenie Beanie"/>
              <a:sym typeface="Reenie Beanie"/>
            </a:endParaRPr>
          </a:p>
        </p:txBody>
      </p:sp>
      <p:sp>
        <p:nvSpPr>
          <p:cNvPr id="4252" name="Google Shape;4252;p34"/>
          <p:cNvSpPr/>
          <p:nvPr/>
        </p:nvSpPr>
        <p:spPr>
          <a:xfrm>
            <a:off x="826851" y="913884"/>
            <a:ext cx="7461115" cy="83099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Afin de reconnaître de la nourriture dans une image, nous devons d’abord entraîner le modal avec un jeu de données, c’est pourquoi j’ai choisi le dataset FOOD-101 qui est un jeu de données plus important qui comprend 101 catégories principales basées sur les plats les plus populaires et chaque catégorie contient 1000 image .</a:t>
            </a:r>
            <a:endParaRPr b="0" i="0" sz="1200" u="none" cap="none" strike="noStrike">
              <a:solidFill>
                <a:schemeClr val="accent1"/>
              </a:solidFill>
              <a:latin typeface="Quicksand"/>
              <a:ea typeface="Quicksand"/>
              <a:cs typeface="Quicksand"/>
              <a:sym typeface="Quicksand"/>
            </a:endParaRPr>
          </a:p>
        </p:txBody>
      </p:sp>
      <p:pic>
        <p:nvPicPr>
          <p:cNvPr id="4253" name="Google Shape;4253;p34"/>
          <p:cNvPicPr preferRelativeResize="0"/>
          <p:nvPr/>
        </p:nvPicPr>
        <p:blipFill rotWithShape="1">
          <a:blip r:embed="rId3">
            <a:alphaModFix/>
          </a:blip>
          <a:srcRect b="0" l="0" r="0" t="0"/>
          <a:stretch/>
        </p:blipFill>
        <p:spPr>
          <a:xfrm>
            <a:off x="2928633" y="1939434"/>
            <a:ext cx="2907963" cy="2924969"/>
          </a:xfrm>
          <a:prstGeom prst="rect">
            <a:avLst/>
          </a:prstGeom>
          <a:noFill/>
          <a:ln>
            <a:noFill/>
          </a:ln>
        </p:spPr>
      </p:pic>
      <p:sp>
        <p:nvSpPr>
          <p:cNvPr id="4254" name="Google Shape;425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8" name="Shape 4258"/>
        <p:cNvGrpSpPr/>
        <p:nvPr/>
      </p:nvGrpSpPr>
      <p:grpSpPr>
        <a:xfrm>
          <a:off x="0" y="0"/>
          <a:ext cx="0" cy="0"/>
          <a:chOff x="0" y="0"/>
          <a:chExt cx="0" cy="0"/>
        </a:xfrm>
      </p:grpSpPr>
      <p:sp>
        <p:nvSpPr>
          <p:cNvPr id="4259" name="Google Shape;4259;p35"/>
          <p:cNvSpPr/>
          <p:nvPr/>
        </p:nvSpPr>
        <p:spPr>
          <a:xfrm>
            <a:off x="3633265" y="133234"/>
            <a:ext cx="1685324"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Évaluation</a:t>
            </a:r>
            <a:endParaRPr/>
          </a:p>
        </p:txBody>
      </p:sp>
      <p:sp>
        <p:nvSpPr>
          <p:cNvPr id="4260" name="Google Shape;4260;p35"/>
          <p:cNvSpPr/>
          <p:nvPr/>
        </p:nvSpPr>
        <p:spPr>
          <a:xfrm>
            <a:off x="846306" y="820374"/>
            <a:ext cx="7451388"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Il existe différentes mesures d’évaluation pour les problèmes de classification, de régression et de recommandation. Celle que nous choisirons dépendra de notre objectif.</a:t>
            </a:r>
            <a:endParaRPr/>
          </a:p>
          <a:p>
            <a:pPr indent="0" lvl="0" marL="0" marR="0" rtl="0" algn="l">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Dans mon cas, il s’agit d’un problème de classification et je dois donc utiliser des méthodes spécifiques.</a:t>
            </a:r>
            <a:endParaRPr/>
          </a:p>
          <a:p>
            <a:pPr indent="0" lvl="0" marL="0" marR="0" rtl="0" algn="l">
              <a:lnSpc>
                <a:spcPct val="100000"/>
              </a:lnSpc>
              <a:spcBef>
                <a:spcPts val="0"/>
              </a:spcBef>
              <a:spcAft>
                <a:spcPts val="0"/>
              </a:spcAft>
              <a:buNone/>
            </a:pPr>
            <a:r>
              <a:t/>
            </a:r>
            <a:endParaRPr b="0" i="0" sz="1200" u="none" cap="none" strike="noStrike">
              <a:solidFill>
                <a:schemeClr val="accent1"/>
              </a:solidFill>
              <a:latin typeface="Quicksand"/>
              <a:ea typeface="Quicksand"/>
              <a:cs typeface="Quicksand"/>
              <a:sym typeface="Quicksand"/>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accent1"/>
                </a:solidFill>
                <a:latin typeface="Quicksand"/>
                <a:ea typeface="Quicksand"/>
                <a:cs typeface="Quicksand"/>
                <a:sym typeface="Quicksand"/>
              </a:rPr>
              <a:t>Accuracy</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accent1"/>
                </a:solidFill>
                <a:latin typeface="Quicksand"/>
                <a:ea typeface="Quicksand"/>
                <a:cs typeface="Quicksand"/>
                <a:sym typeface="Quicksand"/>
              </a:rPr>
              <a:t>Matrix de confusion</a:t>
            </a:r>
            <a:endParaRPr/>
          </a:p>
        </p:txBody>
      </p:sp>
      <p:pic>
        <p:nvPicPr>
          <p:cNvPr descr="How to evaluate you model using the Confusion Matrix – Towards AI — The  Best of Tech, Science, and Engineering" id="4261" name="Google Shape;4261;p35"/>
          <p:cNvPicPr preferRelativeResize="0"/>
          <p:nvPr/>
        </p:nvPicPr>
        <p:blipFill rotWithShape="1">
          <a:blip r:embed="rId3">
            <a:alphaModFix/>
          </a:blip>
          <a:srcRect b="0" l="0" r="0" t="0"/>
          <a:stretch/>
        </p:blipFill>
        <p:spPr>
          <a:xfrm>
            <a:off x="982494" y="2558375"/>
            <a:ext cx="3539232" cy="2145892"/>
          </a:xfrm>
          <a:prstGeom prst="rect">
            <a:avLst/>
          </a:prstGeom>
          <a:noFill/>
          <a:ln>
            <a:noFill/>
          </a:ln>
        </p:spPr>
      </p:pic>
      <p:pic>
        <p:nvPicPr>
          <p:cNvPr descr="4 things you need to know about AI: accuracy, precision, recall and F1  scores" id="4262" name="Google Shape;4262;p35"/>
          <p:cNvPicPr preferRelativeResize="0"/>
          <p:nvPr/>
        </p:nvPicPr>
        <p:blipFill rotWithShape="1">
          <a:blip r:embed="rId4">
            <a:alphaModFix/>
          </a:blip>
          <a:srcRect b="0" l="0" r="0" t="0"/>
          <a:stretch/>
        </p:blipFill>
        <p:spPr>
          <a:xfrm>
            <a:off x="5106955" y="2558375"/>
            <a:ext cx="3764671" cy="836593"/>
          </a:xfrm>
          <a:prstGeom prst="rect">
            <a:avLst/>
          </a:prstGeom>
          <a:noFill/>
          <a:ln>
            <a:noFill/>
          </a:ln>
        </p:spPr>
      </p:pic>
      <p:sp>
        <p:nvSpPr>
          <p:cNvPr id="4263" name="Google Shape;426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7" name="Shape 4267"/>
        <p:cNvGrpSpPr/>
        <p:nvPr/>
      </p:nvGrpSpPr>
      <p:grpSpPr>
        <a:xfrm>
          <a:off x="0" y="0"/>
          <a:ext cx="0" cy="0"/>
          <a:chOff x="0" y="0"/>
          <a:chExt cx="0" cy="0"/>
        </a:xfrm>
      </p:grpSpPr>
      <p:sp>
        <p:nvSpPr>
          <p:cNvPr id="4268" name="Google Shape;4268;p36"/>
          <p:cNvSpPr/>
          <p:nvPr/>
        </p:nvSpPr>
        <p:spPr>
          <a:xfrm>
            <a:off x="3633265" y="133234"/>
            <a:ext cx="1685324"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Features</a:t>
            </a:r>
            <a:endParaRPr b="1" i="0" sz="3200" u="none" cap="none" strike="noStrike">
              <a:solidFill>
                <a:schemeClr val="accent1"/>
              </a:solidFill>
              <a:latin typeface="Reenie Beanie"/>
              <a:ea typeface="Reenie Beanie"/>
              <a:cs typeface="Reenie Beanie"/>
              <a:sym typeface="Reenie Beanie"/>
            </a:endParaRPr>
          </a:p>
        </p:txBody>
      </p:sp>
      <p:sp>
        <p:nvSpPr>
          <p:cNvPr id="4269" name="Google Shape;4269;p36"/>
          <p:cNvSpPr/>
          <p:nvPr/>
        </p:nvSpPr>
        <p:spPr>
          <a:xfrm>
            <a:off x="846306" y="820374"/>
            <a:ext cx="7451388"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Dans notre cas, les images peuvent également constituer une caractéristique. Quoi qu’il en soit, elles sont transformées en tableau de nombres avant qu’un algorithme d’apprentissage automatique puisse les modéliser et nous appelons ce tableau tenseur comme le voyons dans la figure suivante</a:t>
            </a:r>
            <a:endParaRPr b="0" i="0" sz="1200" u="none" cap="none" strike="noStrike">
              <a:solidFill>
                <a:schemeClr val="accent1"/>
              </a:solidFill>
              <a:latin typeface="Quicksand"/>
              <a:ea typeface="Quicksand"/>
              <a:cs typeface="Quicksand"/>
              <a:sym typeface="Quicksand"/>
            </a:endParaRPr>
          </a:p>
        </p:txBody>
      </p:sp>
      <p:pic>
        <p:nvPicPr>
          <p:cNvPr id="4270" name="Google Shape;4270;p36"/>
          <p:cNvPicPr preferRelativeResize="0"/>
          <p:nvPr/>
        </p:nvPicPr>
        <p:blipFill rotWithShape="1">
          <a:blip r:embed="rId3">
            <a:alphaModFix/>
          </a:blip>
          <a:srcRect b="0" l="0" r="0" t="0"/>
          <a:stretch/>
        </p:blipFill>
        <p:spPr>
          <a:xfrm>
            <a:off x="2583395" y="1894491"/>
            <a:ext cx="3785064" cy="2841764"/>
          </a:xfrm>
          <a:prstGeom prst="rect">
            <a:avLst/>
          </a:prstGeom>
          <a:noFill/>
          <a:ln>
            <a:noFill/>
          </a:ln>
        </p:spPr>
      </p:pic>
      <p:sp>
        <p:nvSpPr>
          <p:cNvPr id="4271" name="Google Shape;427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5" name="Shape 4275"/>
        <p:cNvGrpSpPr/>
        <p:nvPr/>
      </p:nvGrpSpPr>
      <p:grpSpPr>
        <a:xfrm>
          <a:off x="0" y="0"/>
          <a:ext cx="0" cy="0"/>
          <a:chOff x="0" y="0"/>
          <a:chExt cx="0" cy="0"/>
        </a:xfrm>
      </p:grpSpPr>
      <p:sp>
        <p:nvSpPr>
          <p:cNvPr id="4276" name="Google Shape;4276;p37"/>
          <p:cNvSpPr/>
          <p:nvPr/>
        </p:nvSpPr>
        <p:spPr>
          <a:xfrm>
            <a:off x="3550595" y="121669"/>
            <a:ext cx="1874998"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Modélisation</a:t>
            </a:r>
            <a:endParaRPr/>
          </a:p>
        </p:txBody>
      </p:sp>
      <p:sp>
        <p:nvSpPr>
          <p:cNvPr id="4277" name="Google Shape;4277;p37"/>
          <p:cNvSpPr/>
          <p:nvPr/>
        </p:nvSpPr>
        <p:spPr>
          <a:xfrm>
            <a:off x="849949" y="869729"/>
            <a:ext cx="7276289" cy="36009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Une fois que j’ai défini le problème, préparé les données, les critères d’évaluation et les caractéristiques, il est temps maintenant de modéliser. </a:t>
            </a:r>
            <a:endParaRPr b="0" i="0" sz="1200" u="none" cap="none" strike="noStrike">
              <a:solidFill>
                <a:schemeClr val="accent1"/>
              </a:solidFill>
              <a:latin typeface="Quicksand"/>
              <a:ea typeface="Quicksand"/>
              <a:cs typeface="Quicksand"/>
              <a:sym typeface="Quicksand"/>
            </a:endParaRPr>
          </a:p>
          <a:p>
            <a:pPr indent="0" lvl="0" marL="0" marR="0" rtl="0" algn="just">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Je vais diviser la phase de modélisation en trois parties : </a:t>
            </a:r>
            <a:endParaRPr/>
          </a:p>
          <a:p>
            <a:pPr indent="0" lvl="0" marL="0" marR="0" rtl="0" algn="just">
              <a:lnSpc>
                <a:spcPct val="100000"/>
              </a:lnSpc>
              <a:spcBef>
                <a:spcPts val="0"/>
              </a:spcBef>
              <a:spcAft>
                <a:spcPts val="0"/>
              </a:spcAft>
              <a:buNone/>
            </a:pPr>
            <a:r>
              <a:t/>
            </a:r>
            <a:endParaRPr b="0" i="0" sz="1200" u="none" cap="none" strike="noStrike">
              <a:solidFill>
                <a:schemeClr val="accent1"/>
              </a:solidFill>
              <a:latin typeface="Quicksand"/>
              <a:ea typeface="Quicksand"/>
              <a:cs typeface="Quicksand"/>
              <a:sym typeface="Quicksand"/>
            </a:endParaRPr>
          </a:p>
          <a:p>
            <a:pPr indent="0" lvl="0" marL="0" marR="0" rtl="0" algn="just">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      Le choix d’un modèle : </a:t>
            </a:r>
            <a:endParaRPr/>
          </a:p>
          <a:p>
            <a:pPr indent="0" lvl="0" marL="0" marR="0" rtl="0" algn="just">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             • 	</a:t>
            </a:r>
            <a:r>
              <a:rPr b="0" i="0" lang="en-US" sz="1200" u="none" cap="none" strike="noStrike">
                <a:solidFill>
                  <a:schemeClr val="accent1"/>
                </a:solidFill>
                <a:latin typeface="Arial"/>
                <a:ea typeface="Arial"/>
                <a:cs typeface="Arial"/>
                <a:sym typeface="Arial"/>
              </a:rPr>
              <a:t>Interprétabilité et facilité de débogage</a:t>
            </a:r>
            <a:endParaRPr/>
          </a:p>
          <a:p>
            <a:pPr indent="0" lvl="0" marL="0" marR="0" rtl="0" algn="just">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             • 	</a:t>
            </a:r>
            <a:r>
              <a:rPr b="0" i="0" lang="en-US" sz="1200" u="none" cap="none" strike="noStrike">
                <a:solidFill>
                  <a:schemeClr val="accent1"/>
                </a:solidFill>
                <a:latin typeface="Arial"/>
                <a:ea typeface="Arial"/>
                <a:cs typeface="Arial"/>
                <a:sym typeface="Arial"/>
              </a:rPr>
              <a:t>Quantité de données et limites de l’entraînement</a:t>
            </a:r>
            <a:endParaRPr/>
          </a:p>
          <a:p>
            <a:pPr indent="0" lvl="0" marL="0" marR="0" rtl="0" algn="just">
              <a:lnSpc>
                <a:spcPct val="100000"/>
              </a:lnSpc>
              <a:spcBef>
                <a:spcPts val="0"/>
              </a:spcBef>
              <a:spcAft>
                <a:spcPts val="0"/>
              </a:spcAft>
              <a:buNone/>
            </a:pPr>
            <a:r>
              <a:t/>
            </a:r>
            <a:endParaRPr b="0" i="0" sz="1200" u="none" cap="none" strike="noStrike">
              <a:solidFill>
                <a:schemeClr val="accent1"/>
              </a:solidFill>
              <a:latin typeface="Arial"/>
              <a:ea typeface="Arial"/>
              <a:cs typeface="Arial"/>
              <a:sym typeface="Arial"/>
            </a:endParaRPr>
          </a:p>
          <a:p>
            <a:pPr indent="0" lvl="0" marL="0" marR="0" rtl="0" algn="just">
              <a:lnSpc>
                <a:spcPct val="100000"/>
              </a:lnSpc>
              <a:spcBef>
                <a:spcPts val="0"/>
              </a:spcBef>
              <a:spcAft>
                <a:spcPts val="0"/>
              </a:spcAft>
              <a:buNone/>
            </a:pPr>
            <a:r>
              <a:rPr b="0" i="0" lang="en-US" sz="1200" u="none" cap="none" strike="noStrike">
                <a:solidFill>
                  <a:schemeClr val="accent1"/>
                </a:solidFill>
                <a:latin typeface="Arial"/>
                <a:ea typeface="Arial"/>
                <a:cs typeface="Arial"/>
                <a:sym typeface="Arial"/>
              </a:rPr>
              <a:t>•      Ajuster et améliorer un modèle  : </a:t>
            </a:r>
            <a:endParaRPr/>
          </a:p>
          <a:p>
            <a:pPr indent="0" lvl="0" marL="0" marR="0" rtl="0" algn="just">
              <a:lnSpc>
                <a:spcPct val="100000"/>
              </a:lnSpc>
              <a:spcBef>
                <a:spcPts val="0"/>
              </a:spcBef>
              <a:spcAft>
                <a:spcPts val="0"/>
              </a:spcAft>
              <a:buNone/>
            </a:pPr>
            <a:r>
              <a:rPr b="0" i="0" lang="en-US" sz="1200" u="none" cap="none" strike="noStrike">
                <a:solidFill>
                  <a:schemeClr val="accent1"/>
                </a:solidFill>
                <a:latin typeface="Arial"/>
                <a:ea typeface="Arial"/>
                <a:cs typeface="Arial"/>
                <a:sym typeface="Arial"/>
              </a:rPr>
              <a:t>            •	Modifier l’optimizer</a:t>
            </a:r>
            <a:endParaRPr/>
          </a:p>
          <a:p>
            <a:pPr indent="0" lvl="0" marL="0" marR="0" rtl="0" algn="just">
              <a:lnSpc>
                <a:spcPct val="100000"/>
              </a:lnSpc>
              <a:spcBef>
                <a:spcPts val="0"/>
              </a:spcBef>
              <a:spcAft>
                <a:spcPts val="0"/>
              </a:spcAft>
              <a:buNone/>
            </a:pPr>
            <a:r>
              <a:rPr b="0" i="0" lang="en-US" sz="1200" u="none" cap="none" strike="noStrike">
                <a:solidFill>
                  <a:schemeClr val="accent1"/>
                </a:solidFill>
                <a:latin typeface="Arial"/>
                <a:ea typeface="Arial"/>
                <a:cs typeface="Arial"/>
                <a:sym typeface="Arial"/>
              </a:rPr>
              <a:t>            •	Modifier les fonctions d’activations</a:t>
            </a:r>
            <a:endParaRPr/>
          </a:p>
          <a:p>
            <a:pPr indent="0" lvl="0" marL="0" marR="0" rtl="0" algn="just">
              <a:lnSpc>
                <a:spcPct val="100000"/>
              </a:lnSpc>
              <a:spcBef>
                <a:spcPts val="0"/>
              </a:spcBef>
              <a:spcAft>
                <a:spcPts val="0"/>
              </a:spcAft>
              <a:buNone/>
            </a:pPr>
            <a:r>
              <a:rPr b="0" i="0" lang="en-US" sz="1200" u="none" cap="none" strike="noStrike">
                <a:solidFill>
                  <a:schemeClr val="accent1"/>
                </a:solidFill>
                <a:latin typeface="Arial"/>
                <a:ea typeface="Arial"/>
                <a:cs typeface="Arial"/>
                <a:sym typeface="Arial"/>
              </a:rPr>
              <a:t>            •	Modifier l’architecture du model</a:t>
            </a:r>
            <a:endParaRPr/>
          </a:p>
          <a:p>
            <a:pPr indent="0" lvl="0" marL="0" marR="0" rtl="0" algn="just">
              <a:lnSpc>
                <a:spcPct val="100000"/>
              </a:lnSpc>
              <a:spcBef>
                <a:spcPts val="0"/>
              </a:spcBef>
              <a:spcAft>
                <a:spcPts val="0"/>
              </a:spcAft>
              <a:buNone/>
            </a:pPr>
            <a:r>
              <a:t/>
            </a:r>
            <a:endParaRPr b="0" i="0" sz="1200" u="none" cap="none" strike="noStrike">
              <a:solidFill>
                <a:schemeClr val="accent1"/>
              </a:solidFill>
              <a:latin typeface="Arial"/>
              <a:ea typeface="Arial"/>
              <a:cs typeface="Arial"/>
              <a:sym typeface="Arial"/>
            </a:endParaRPr>
          </a:p>
          <a:p>
            <a:pPr indent="0" lvl="0" marL="0" marR="0" rtl="0" algn="just">
              <a:lnSpc>
                <a:spcPct val="100000"/>
              </a:lnSpc>
              <a:spcBef>
                <a:spcPts val="0"/>
              </a:spcBef>
              <a:spcAft>
                <a:spcPts val="0"/>
              </a:spcAft>
              <a:buNone/>
            </a:pPr>
            <a:r>
              <a:rPr b="0" i="0" lang="en-US" sz="1200" u="none" cap="none" strike="noStrike">
                <a:solidFill>
                  <a:schemeClr val="accent1"/>
                </a:solidFill>
                <a:latin typeface="Arial"/>
                <a:ea typeface="Arial"/>
                <a:cs typeface="Arial"/>
                <a:sym typeface="Arial"/>
              </a:rPr>
              <a:t>•       Comparaison des modèles </a:t>
            </a:r>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4" marL="0" marR="0" rtl="0" algn="just">
              <a:lnSpc>
                <a:spcPct val="100000"/>
              </a:lnSpc>
              <a:spcBef>
                <a:spcPts val="0"/>
              </a:spcBef>
              <a:spcAft>
                <a:spcPts val="0"/>
              </a:spcAft>
              <a:buNone/>
            </a:pPr>
            <a:r>
              <a:t/>
            </a:r>
            <a:endParaRPr b="0" i="0" sz="1200" u="none" cap="none" strike="noStrike">
              <a:solidFill>
                <a:schemeClr val="accent1"/>
              </a:solidFill>
              <a:latin typeface="Quicksand"/>
              <a:ea typeface="Quicksand"/>
              <a:cs typeface="Quicksand"/>
              <a:sym typeface="Quicksand"/>
            </a:endParaRPr>
          </a:p>
          <a:p>
            <a:pPr indent="-95250" lvl="2" marL="17145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1"/>
              </a:solidFill>
              <a:latin typeface="Quicksand"/>
              <a:ea typeface="Quicksand"/>
              <a:cs typeface="Quicksand"/>
              <a:sym typeface="Quicksand"/>
            </a:endParaRPr>
          </a:p>
          <a:p>
            <a:pPr indent="-152400" lvl="0" marL="2286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1"/>
              </a:solidFill>
              <a:latin typeface="Quicksand"/>
              <a:ea typeface="Quicksand"/>
              <a:cs typeface="Quicksand"/>
              <a:sym typeface="Quicksand"/>
            </a:endParaRPr>
          </a:p>
          <a:p>
            <a:pPr indent="-152400" lvl="0" marL="2286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1"/>
              </a:solidFill>
              <a:latin typeface="Quicksand"/>
              <a:ea typeface="Quicksand"/>
              <a:cs typeface="Quicksand"/>
              <a:sym typeface="Quicksand"/>
            </a:endParaRPr>
          </a:p>
        </p:txBody>
      </p:sp>
      <p:sp>
        <p:nvSpPr>
          <p:cNvPr id="4278" name="Google Shape;4278;p37"/>
          <p:cNvSpPr/>
          <p:nvPr/>
        </p:nvSpPr>
        <p:spPr>
          <a:xfrm>
            <a:off x="5891822" y="2208179"/>
            <a:ext cx="1413650" cy="1774715"/>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3" name="Shape 4283"/>
        <p:cNvGrpSpPr/>
        <p:nvPr/>
      </p:nvGrpSpPr>
      <p:grpSpPr>
        <a:xfrm>
          <a:off x="0" y="0"/>
          <a:ext cx="0" cy="0"/>
          <a:chOff x="0" y="0"/>
          <a:chExt cx="0" cy="0"/>
        </a:xfrm>
      </p:grpSpPr>
      <p:sp>
        <p:nvSpPr>
          <p:cNvPr id="4284" name="Google Shape;4284;p38"/>
          <p:cNvSpPr txBox="1"/>
          <p:nvPr>
            <p:ph type="title"/>
          </p:nvPr>
        </p:nvSpPr>
        <p:spPr>
          <a:xfrm>
            <a:off x="2584580" y="272086"/>
            <a:ext cx="5374500"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sz="5400"/>
              <a:t>EfficientNet B0</a:t>
            </a:r>
            <a:endParaRPr sz="5400"/>
          </a:p>
        </p:txBody>
      </p:sp>
      <p:sp>
        <p:nvSpPr>
          <p:cNvPr id="4285" name="Google Shape;4285;p38"/>
          <p:cNvSpPr txBox="1"/>
          <p:nvPr/>
        </p:nvSpPr>
        <p:spPr>
          <a:xfrm>
            <a:off x="636735" y="831750"/>
            <a:ext cx="79257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US" sz="1400" u="none" cap="none" strike="noStrike">
                <a:solidFill>
                  <a:schemeClr val="accent1"/>
                </a:solidFill>
                <a:latin typeface="Quicksand"/>
                <a:ea typeface="Quicksand"/>
                <a:cs typeface="Quicksand"/>
                <a:sym typeface="Quicksand"/>
              </a:rPr>
              <a:t>EfficientNet B0 est une architecture de réseau neuronal convolutif et la plus petite de la famille efficientNet développée par Google.</a:t>
            </a:r>
            <a:endParaRPr b="0" i="0" sz="1400" u="none" cap="none" strike="noStrike">
              <a:solidFill>
                <a:schemeClr val="accent1"/>
              </a:solidFill>
              <a:latin typeface="Quicksand"/>
              <a:ea typeface="Quicksand"/>
              <a:cs typeface="Quicksand"/>
              <a:sym typeface="Quicksand"/>
            </a:endParaRPr>
          </a:p>
        </p:txBody>
      </p:sp>
      <p:sp>
        <p:nvSpPr>
          <p:cNvPr id="4286" name="Google Shape;4286;p38"/>
          <p:cNvSpPr txBox="1"/>
          <p:nvPr>
            <p:ph type="title"/>
          </p:nvPr>
        </p:nvSpPr>
        <p:spPr>
          <a:xfrm>
            <a:off x="712236" y="1646796"/>
            <a:ext cx="5374500" cy="475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sz="3200"/>
              <a:t>Why EfficientNet B0 ?</a:t>
            </a:r>
            <a:endParaRPr sz="3200"/>
          </a:p>
        </p:txBody>
      </p:sp>
      <p:pic>
        <p:nvPicPr>
          <p:cNvPr id="4287" name="Google Shape;4287;p38"/>
          <p:cNvPicPr preferRelativeResize="0"/>
          <p:nvPr/>
        </p:nvPicPr>
        <p:blipFill rotWithShape="1">
          <a:blip r:embed="rId3">
            <a:alphaModFix/>
          </a:blip>
          <a:srcRect b="0" l="0" r="0" t="0"/>
          <a:stretch/>
        </p:blipFill>
        <p:spPr>
          <a:xfrm>
            <a:off x="2795028" y="2315099"/>
            <a:ext cx="3145276" cy="2480836"/>
          </a:xfrm>
          <a:prstGeom prst="rect">
            <a:avLst/>
          </a:prstGeom>
          <a:noFill/>
          <a:ln>
            <a:noFill/>
          </a:ln>
        </p:spPr>
      </p:pic>
      <p:sp>
        <p:nvSpPr>
          <p:cNvPr id="4288" name="Google Shape;428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2" name="Shape 4292"/>
        <p:cNvGrpSpPr/>
        <p:nvPr/>
      </p:nvGrpSpPr>
      <p:grpSpPr>
        <a:xfrm>
          <a:off x="0" y="0"/>
          <a:ext cx="0" cy="0"/>
          <a:chOff x="0" y="0"/>
          <a:chExt cx="0" cy="0"/>
        </a:xfrm>
      </p:grpSpPr>
      <p:sp>
        <p:nvSpPr>
          <p:cNvPr id="4293" name="Google Shape;4293;p39"/>
          <p:cNvSpPr/>
          <p:nvPr/>
        </p:nvSpPr>
        <p:spPr>
          <a:xfrm>
            <a:off x="3502126" y="92950"/>
            <a:ext cx="24471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Expérimentation</a:t>
            </a:r>
            <a:endParaRPr/>
          </a:p>
        </p:txBody>
      </p:sp>
      <p:sp>
        <p:nvSpPr>
          <p:cNvPr id="4294" name="Google Shape;4294;p39"/>
          <p:cNvSpPr/>
          <p:nvPr/>
        </p:nvSpPr>
        <p:spPr>
          <a:xfrm>
            <a:off x="690664" y="1053838"/>
            <a:ext cx="756812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Maintenant on a dans l’étape de l’expérimentation, cette étape implique toutes les autres étapes. L’apprentissage automatique étant un processus hautement itératif</a:t>
            </a:r>
            <a:endParaRPr/>
          </a:p>
        </p:txBody>
      </p:sp>
      <p:sp>
        <p:nvSpPr>
          <p:cNvPr id="4295" name="Google Shape;429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pic>
        <p:nvPicPr>
          <p:cNvPr id="4296" name="Google Shape;4296;p39"/>
          <p:cNvPicPr preferRelativeResize="0"/>
          <p:nvPr/>
        </p:nvPicPr>
        <p:blipFill rotWithShape="1">
          <a:blip r:embed="rId3">
            <a:alphaModFix/>
          </a:blip>
          <a:srcRect b="0" l="0" r="0" t="0"/>
          <a:stretch/>
        </p:blipFill>
        <p:spPr>
          <a:xfrm>
            <a:off x="1713950" y="1820700"/>
            <a:ext cx="6023448" cy="2361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0" name="Shape 4300"/>
        <p:cNvGrpSpPr/>
        <p:nvPr/>
      </p:nvGrpSpPr>
      <p:grpSpPr>
        <a:xfrm>
          <a:off x="0" y="0"/>
          <a:ext cx="0" cy="0"/>
          <a:chOff x="0" y="0"/>
          <a:chExt cx="0" cy="0"/>
        </a:xfrm>
      </p:grpSpPr>
      <p:sp>
        <p:nvSpPr>
          <p:cNvPr id="4301" name="Google Shape;4301;p40"/>
          <p:cNvSpPr txBox="1"/>
          <p:nvPr>
            <p:ph idx="1" type="subTitle"/>
          </p:nvPr>
        </p:nvSpPr>
        <p:spPr>
          <a:xfrm>
            <a:off x="3011698" y="2170050"/>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Diagramme cas d’utilisation</a:t>
            </a:r>
            <a:endParaRPr/>
          </a:p>
        </p:txBody>
      </p:sp>
      <p:sp>
        <p:nvSpPr>
          <p:cNvPr id="4302" name="Google Shape;4302;p40"/>
          <p:cNvSpPr txBox="1"/>
          <p:nvPr>
            <p:ph type="title"/>
          </p:nvPr>
        </p:nvSpPr>
        <p:spPr>
          <a:xfrm>
            <a:off x="3012978" y="1226143"/>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01</a:t>
            </a:r>
            <a:endParaRPr/>
          </a:p>
        </p:txBody>
      </p:sp>
      <p:sp>
        <p:nvSpPr>
          <p:cNvPr id="4303" name="Google Shape;4303;p40"/>
          <p:cNvSpPr txBox="1"/>
          <p:nvPr>
            <p:ph idx="3" type="subTitle"/>
          </p:nvPr>
        </p:nvSpPr>
        <p:spPr>
          <a:xfrm>
            <a:off x="6161807" y="2014408"/>
            <a:ext cx="2394364"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Diagramme de Classe</a:t>
            </a:r>
            <a:endParaRPr/>
          </a:p>
        </p:txBody>
      </p:sp>
      <p:sp>
        <p:nvSpPr>
          <p:cNvPr id="4304" name="Google Shape;4304;p40"/>
          <p:cNvSpPr txBox="1"/>
          <p:nvPr>
            <p:ph idx="5" type="title"/>
          </p:nvPr>
        </p:nvSpPr>
        <p:spPr>
          <a:xfrm>
            <a:off x="6221849" y="1150732"/>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02</a:t>
            </a:r>
            <a:endParaRPr/>
          </a:p>
        </p:txBody>
      </p:sp>
      <p:sp>
        <p:nvSpPr>
          <p:cNvPr id="4305" name="Google Shape;4305;p40"/>
          <p:cNvSpPr txBox="1"/>
          <p:nvPr>
            <p:ph idx="6" type="subTitle"/>
          </p:nvPr>
        </p:nvSpPr>
        <p:spPr>
          <a:xfrm>
            <a:off x="3279506" y="140381"/>
            <a:ext cx="2644639"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Plateforme web</a:t>
            </a:r>
            <a:endParaRPr/>
          </a:p>
        </p:txBody>
      </p:sp>
      <p:sp>
        <p:nvSpPr>
          <p:cNvPr id="4306" name="Google Shape;4306;p40"/>
          <p:cNvSpPr txBox="1"/>
          <p:nvPr>
            <p:ph idx="8" type="title"/>
          </p:nvPr>
        </p:nvSpPr>
        <p:spPr>
          <a:xfrm>
            <a:off x="2882349" y="2986948"/>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03</a:t>
            </a:r>
            <a:endParaRPr/>
          </a:p>
        </p:txBody>
      </p:sp>
      <p:sp>
        <p:nvSpPr>
          <p:cNvPr id="4307" name="Google Shape;4307;p40"/>
          <p:cNvSpPr txBox="1"/>
          <p:nvPr>
            <p:ph idx="9" type="subTitle"/>
          </p:nvPr>
        </p:nvSpPr>
        <p:spPr>
          <a:xfrm>
            <a:off x="5984128" y="3929041"/>
            <a:ext cx="2403695"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Architecture du plate-forme</a:t>
            </a:r>
            <a:endParaRPr/>
          </a:p>
        </p:txBody>
      </p:sp>
      <p:sp>
        <p:nvSpPr>
          <p:cNvPr id="4308" name="Google Shape;4308;p40"/>
          <p:cNvSpPr txBox="1"/>
          <p:nvPr>
            <p:ph idx="14" type="title"/>
          </p:nvPr>
        </p:nvSpPr>
        <p:spPr>
          <a:xfrm>
            <a:off x="5956622" y="2938310"/>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04</a:t>
            </a:r>
            <a:endParaRPr/>
          </a:p>
        </p:txBody>
      </p:sp>
      <p:pic>
        <p:nvPicPr>
          <p:cNvPr id="4309" name="Google Shape;4309;p40"/>
          <p:cNvPicPr preferRelativeResize="0"/>
          <p:nvPr/>
        </p:nvPicPr>
        <p:blipFill rotWithShape="1">
          <a:blip r:embed="rId3">
            <a:alphaModFix/>
          </a:blip>
          <a:srcRect b="0" l="0" r="0" t="0"/>
          <a:stretch/>
        </p:blipFill>
        <p:spPr>
          <a:xfrm>
            <a:off x="710775" y="1392988"/>
            <a:ext cx="1814772" cy="2357524"/>
          </a:xfrm>
          <a:prstGeom prst="rect">
            <a:avLst/>
          </a:prstGeom>
          <a:noFill/>
          <a:ln>
            <a:noFill/>
          </a:ln>
        </p:spPr>
      </p:pic>
      <p:sp>
        <p:nvSpPr>
          <p:cNvPr id="4310" name="Google Shape;4310;p40"/>
          <p:cNvSpPr txBox="1"/>
          <p:nvPr>
            <p:ph idx="1" type="subTitle"/>
          </p:nvPr>
        </p:nvSpPr>
        <p:spPr>
          <a:xfrm>
            <a:off x="2872268" y="3917786"/>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Modèle Relationnel </a:t>
            </a:r>
            <a:endParaRPr/>
          </a:p>
        </p:txBody>
      </p:sp>
      <p:grpSp>
        <p:nvGrpSpPr>
          <p:cNvPr id="4311" name="Google Shape;4311;p40"/>
          <p:cNvGrpSpPr/>
          <p:nvPr/>
        </p:nvGrpSpPr>
        <p:grpSpPr>
          <a:xfrm>
            <a:off x="1656599" y="1903433"/>
            <a:ext cx="1045889" cy="1098074"/>
            <a:chOff x="1958520" y="2302574"/>
            <a:chExt cx="359213" cy="327807"/>
          </a:xfrm>
        </p:grpSpPr>
        <p:sp>
          <p:nvSpPr>
            <p:cNvPr id="4312" name="Google Shape;4312;p40"/>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40"/>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40"/>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15" name="Google Shape;431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rgbClr val="F9F9F9"/>
                </a:solidFill>
              </a:rPr>
              <a:t>‹#›</a:t>
            </a:fld>
            <a:endParaRPr>
              <a:solidFill>
                <a:srgbClr val="F9F9F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14"/>
          <p:cNvSpPr txBox="1"/>
          <p:nvPr>
            <p:ph type="title"/>
          </p:nvPr>
        </p:nvSpPr>
        <p:spPr>
          <a:xfrm>
            <a:off x="4572000" y="2379925"/>
            <a:ext cx="3897900" cy="5664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7000"/>
              <a:buNone/>
            </a:pPr>
            <a:r>
              <a:rPr lang="en-US"/>
              <a:t>Introduction</a:t>
            </a:r>
            <a:endParaRPr/>
          </a:p>
        </p:txBody>
      </p:sp>
      <p:sp>
        <p:nvSpPr>
          <p:cNvPr id="3217" name="Google Shape;3217;p14"/>
          <p:cNvSpPr txBox="1"/>
          <p:nvPr>
            <p:ph idx="2" type="title"/>
          </p:nvPr>
        </p:nvSpPr>
        <p:spPr>
          <a:xfrm>
            <a:off x="4572000" y="840050"/>
            <a:ext cx="3617400" cy="111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0"/>
              <a:buNone/>
            </a:pPr>
            <a:r>
              <a:rPr lang="en-US"/>
              <a:t>01</a:t>
            </a:r>
            <a:endParaRPr/>
          </a:p>
        </p:txBody>
      </p:sp>
      <p:pic>
        <p:nvPicPr>
          <p:cNvPr id="3218" name="Google Shape;3218;p14"/>
          <p:cNvPicPr preferRelativeResize="0"/>
          <p:nvPr/>
        </p:nvPicPr>
        <p:blipFill rotWithShape="1">
          <a:blip r:embed="rId3">
            <a:alphaModFix/>
          </a:blip>
          <a:srcRect b="0" l="0" r="0" t="0"/>
          <a:stretch/>
        </p:blipFill>
        <p:spPr>
          <a:xfrm>
            <a:off x="2165863" y="1218938"/>
            <a:ext cx="1109975" cy="2039374"/>
          </a:xfrm>
          <a:prstGeom prst="rect">
            <a:avLst/>
          </a:prstGeom>
          <a:noFill/>
          <a:ln>
            <a:noFill/>
          </a:ln>
        </p:spPr>
      </p:pic>
      <p:sp>
        <p:nvSpPr>
          <p:cNvPr id="3219" name="Google Shape;3219;p14"/>
          <p:cNvSpPr/>
          <p:nvPr/>
        </p:nvSpPr>
        <p:spPr>
          <a:xfrm rot="5166810">
            <a:off x="5996956" y="1009804"/>
            <a:ext cx="588135" cy="775893"/>
          </a:xfrm>
          <a:custGeom>
            <a:rect b="b" l="l" r="r" t="t"/>
            <a:pathLst>
              <a:path extrusionOk="0" h="14856" w="11261">
                <a:moveTo>
                  <a:pt x="53" y="152"/>
                </a:moveTo>
                <a:lnTo>
                  <a:pt x="44" y="160"/>
                </a:lnTo>
                <a:cubicBezTo>
                  <a:pt x="49" y="157"/>
                  <a:pt x="52" y="154"/>
                  <a:pt x="53" y="152"/>
                </a:cubicBezTo>
                <a:close/>
                <a:moveTo>
                  <a:pt x="3128" y="2006"/>
                </a:moveTo>
                <a:lnTo>
                  <a:pt x="3128" y="2006"/>
                </a:lnTo>
                <a:cubicBezTo>
                  <a:pt x="3125" y="2008"/>
                  <a:pt x="3123" y="2010"/>
                  <a:pt x="3121" y="2012"/>
                </a:cubicBezTo>
                <a:lnTo>
                  <a:pt x="3121" y="2012"/>
                </a:lnTo>
                <a:cubicBezTo>
                  <a:pt x="3123" y="2010"/>
                  <a:pt x="3126" y="2008"/>
                  <a:pt x="3128" y="2006"/>
                </a:cubicBezTo>
                <a:close/>
                <a:moveTo>
                  <a:pt x="8483" y="8451"/>
                </a:moveTo>
                <a:lnTo>
                  <a:pt x="8486" y="8459"/>
                </a:lnTo>
                <a:cubicBezTo>
                  <a:pt x="8486" y="8455"/>
                  <a:pt x="8485" y="8452"/>
                  <a:pt x="8483" y="8451"/>
                </a:cubicBezTo>
                <a:close/>
                <a:moveTo>
                  <a:pt x="8093" y="9078"/>
                </a:moveTo>
                <a:cubicBezTo>
                  <a:pt x="8093" y="9081"/>
                  <a:pt x="8094" y="9083"/>
                  <a:pt x="8095" y="9085"/>
                </a:cubicBezTo>
                <a:lnTo>
                  <a:pt x="8095" y="9085"/>
                </a:lnTo>
                <a:cubicBezTo>
                  <a:pt x="8094" y="9083"/>
                  <a:pt x="8094" y="9081"/>
                  <a:pt x="8093" y="9078"/>
                </a:cubicBezTo>
                <a:close/>
                <a:moveTo>
                  <a:pt x="10689" y="9209"/>
                </a:moveTo>
                <a:cubicBezTo>
                  <a:pt x="10685" y="9215"/>
                  <a:pt x="10682" y="9221"/>
                  <a:pt x="10679" y="9225"/>
                </a:cubicBezTo>
                <a:lnTo>
                  <a:pt x="10679" y="9225"/>
                </a:lnTo>
                <a:cubicBezTo>
                  <a:pt x="10685" y="9223"/>
                  <a:pt x="10689" y="9216"/>
                  <a:pt x="10689" y="9209"/>
                </a:cubicBezTo>
                <a:close/>
                <a:moveTo>
                  <a:pt x="10331" y="9245"/>
                </a:moveTo>
                <a:cubicBezTo>
                  <a:pt x="10333" y="9247"/>
                  <a:pt x="10336" y="9248"/>
                  <a:pt x="10339" y="9249"/>
                </a:cubicBezTo>
                <a:lnTo>
                  <a:pt x="10339" y="9249"/>
                </a:lnTo>
                <a:lnTo>
                  <a:pt x="10331" y="9245"/>
                </a:lnTo>
                <a:close/>
                <a:moveTo>
                  <a:pt x="8079" y="9252"/>
                </a:moveTo>
                <a:cubicBezTo>
                  <a:pt x="8076" y="9252"/>
                  <a:pt x="8073" y="9253"/>
                  <a:pt x="8069" y="9257"/>
                </a:cubicBezTo>
                <a:cubicBezTo>
                  <a:pt x="8074" y="9256"/>
                  <a:pt x="8077" y="9254"/>
                  <a:pt x="8079" y="9252"/>
                </a:cubicBezTo>
                <a:lnTo>
                  <a:pt x="8079" y="9252"/>
                </a:lnTo>
                <a:cubicBezTo>
                  <a:pt x="8079" y="9252"/>
                  <a:pt x="8079" y="9252"/>
                  <a:pt x="8079" y="9252"/>
                </a:cubicBezTo>
                <a:close/>
                <a:moveTo>
                  <a:pt x="10736" y="9257"/>
                </a:moveTo>
                <a:lnTo>
                  <a:pt x="10736" y="9257"/>
                </a:lnTo>
                <a:cubicBezTo>
                  <a:pt x="10735" y="9258"/>
                  <a:pt x="10733" y="9258"/>
                  <a:pt x="10732" y="9259"/>
                </a:cubicBezTo>
                <a:lnTo>
                  <a:pt x="10732" y="9259"/>
                </a:lnTo>
                <a:cubicBezTo>
                  <a:pt x="10734" y="9258"/>
                  <a:pt x="10735" y="9258"/>
                  <a:pt x="10736" y="9257"/>
                </a:cubicBezTo>
                <a:close/>
                <a:moveTo>
                  <a:pt x="8974" y="9376"/>
                </a:moveTo>
                <a:cubicBezTo>
                  <a:pt x="8973" y="9378"/>
                  <a:pt x="8972" y="9380"/>
                  <a:pt x="8971" y="9382"/>
                </a:cubicBezTo>
                <a:lnTo>
                  <a:pt x="8971" y="9382"/>
                </a:lnTo>
                <a:cubicBezTo>
                  <a:pt x="8973" y="9380"/>
                  <a:pt x="8974" y="9378"/>
                  <a:pt x="8974" y="9376"/>
                </a:cubicBezTo>
                <a:close/>
                <a:moveTo>
                  <a:pt x="10375" y="9635"/>
                </a:moveTo>
                <a:lnTo>
                  <a:pt x="10375" y="9635"/>
                </a:lnTo>
                <a:cubicBezTo>
                  <a:pt x="10374" y="9635"/>
                  <a:pt x="10371" y="9636"/>
                  <a:pt x="10367" y="9638"/>
                </a:cubicBezTo>
                <a:cubicBezTo>
                  <a:pt x="10370" y="9637"/>
                  <a:pt x="10373" y="9636"/>
                  <a:pt x="10375" y="9635"/>
                </a:cubicBezTo>
                <a:close/>
                <a:moveTo>
                  <a:pt x="7188" y="9924"/>
                </a:moveTo>
                <a:cubicBezTo>
                  <a:pt x="7188" y="9925"/>
                  <a:pt x="7188" y="9926"/>
                  <a:pt x="7189" y="9926"/>
                </a:cubicBezTo>
                <a:lnTo>
                  <a:pt x="7189" y="9926"/>
                </a:lnTo>
                <a:cubicBezTo>
                  <a:pt x="7189" y="9925"/>
                  <a:pt x="7188" y="9924"/>
                  <a:pt x="7188" y="9924"/>
                </a:cubicBezTo>
                <a:close/>
                <a:moveTo>
                  <a:pt x="8473" y="9970"/>
                </a:moveTo>
                <a:lnTo>
                  <a:pt x="8473" y="9970"/>
                </a:lnTo>
                <a:cubicBezTo>
                  <a:pt x="8470" y="9970"/>
                  <a:pt x="8466" y="9970"/>
                  <a:pt x="8462" y="9971"/>
                </a:cubicBezTo>
                <a:lnTo>
                  <a:pt x="8474" y="9971"/>
                </a:lnTo>
                <a:lnTo>
                  <a:pt x="8473" y="9970"/>
                </a:lnTo>
                <a:close/>
                <a:moveTo>
                  <a:pt x="10343" y="10066"/>
                </a:moveTo>
                <a:cubicBezTo>
                  <a:pt x="10343" y="10078"/>
                  <a:pt x="10355" y="10078"/>
                  <a:pt x="10355" y="10078"/>
                </a:cubicBezTo>
                <a:cubicBezTo>
                  <a:pt x="10350" y="10075"/>
                  <a:pt x="10346" y="10071"/>
                  <a:pt x="10345" y="10067"/>
                </a:cubicBezTo>
                <a:lnTo>
                  <a:pt x="10345" y="10067"/>
                </a:lnTo>
                <a:cubicBezTo>
                  <a:pt x="10344" y="10067"/>
                  <a:pt x="10344" y="10067"/>
                  <a:pt x="10343" y="10066"/>
                </a:cubicBezTo>
                <a:close/>
                <a:moveTo>
                  <a:pt x="10951" y="10257"/>
                </a:moveTo>
                <a:cubicBezTo>
                  <a:pt x="10951" y="10257"/>
                  <a:pt x="10951" y="10257"/>
                  <a:pt x="10951" y="10257"/>
                </a:cubicBezTo>
                <a:lnTo>
                  <a:pt x="10951" y="10257"/>
                </a:lnTo>
                <a:cubicBezTo>
                  <a:pt x="10951" y="10257"/>
                  <a:pt x="10951" y="10257"/>
                  <a:pt x="10951" y="10257"/>
                </a:cubicBezTo>
                <a:close/>
                <a:moveTo>
                  <a:pt x="8673" y="10290"/>
                </a:moveTo>
                <a:lnTo>
                  <a:pt x="8673" y="10290"/>
                </a:lnTo>
                <a:cubicBezTo>
                  <a:pt x="8673" y="10291"/>
                  <a:pt x="8673" y="10291"/>
                  <a:pt x="8672" y="10292"/>
                </a:cubicBezTo>
                <a:lnTo>
                  <a:pt x="8672" y="10292"/>
                </a:lnTo>
                <a:cubicBezTo>
                  <a:pt x="8673" y="10291"/>
                  <a:pt x="8673" y="10291"/>
                  <a:pt x="8673" y="10290"/>
                </a:cubicBezTo>
                <a:close/>
                <a:moveTo>
                  <a:pt x="8672" y="10292"/>
                </a:moveTo>
                <a:lnTo>
                  <a:pt x="8672" y="10292"/>
                </a:lnTo>
                <a:cubicBezTo>
                  <a:pt x="8666" y="10300"/>
                  <a:pt x="8658" y="10306"/>
                  <a:pt x="8649" y="10306"/>
                </a:cubicBezTo>
                <a:cubicBezTo>
                  <a:pt x="8646" y="10306"/>
                  <a:pt x="8643" y="10305"/>
                  <a:pt x="8641" y="10305"/>
                </a:cubicBezTo>
                <a:lnTo>
                  <a:pt x="8641" y="10305"/>
                </a:lnTo>
                <a:cubicBezTo>
                  <a:pt x="8652" y="10316"/>
                  <a:pt x="8658" y="10320"/>
                  <a:pt x="8662" y="10320"/>
                </a:cubicBezTo>
                <a:cubicBezTo>
                  <a:pt x="8671" y="10320"/>
                  <a:pt x="8668" y="10300"/>
                  <a:pt x="8672" y="10292"/>
                </a:cubicBezTo>
                <a:close/>
                <a:moveTo>
                  <a:pt x="10994" y="10320"/>
                </a:moveTo>
                <a:cubicBezTo>
                  <a:pt x="10987" y="10320"/>
                  <a:pt x="10981" y="10324"/>
                  <a:pt x="10976" y="10327"/>
                </a:cubicBezTo>
                <a:lnTo>
                  <a:pt x="10976" y="10327"/>
                </a:lnTo>
                <a:cubicBezTo>
                  <a:pt x="10982" y="10326"/>
                  <a:pt x="10988" y="10325"/>
                  <a:pt x="10994" y="10325"/>
                </a:cubicBezTo>
                <a:cubicBezTo>
                  <a:pt x="11000" y="10325"/>
                  <a:pt x="11006" y="10326"/>
                  <a:pt x="11010" y="10328"/>
                </a:cubicBezTo>
                <a:cubicBezTo>
                  <a:pt x="11004" y="10322"/>
                  <a:pt x="10998" y="10320"/>
                  <a:pt x="10994" y="10320"/>
                </a:cubicBezTo>
                <a:close/>
                <a:moveTo>
                  <a:pt x="11010" y="10555"/>
                </a:moveTo>
                <a:cubicBezTo>
                  <a:pt x="11009" y="10557"/>
                  <a:pt x="11008" y="10560"/>
                  <a:pt x="11007" y="10562"/>
                </a:cubicBezTo>
                <a:lnTo>
                  <a:pt x="11007" y="10562"/>
                </a:lnTo>
                <a:cubicBezTo>
                  <a:pt x="11009" y="10560"/>
                  <a:pt x="11010" y="10558"/>
                  <a:pt x="11010" y="10555"/>
                </a:cubicBezTo>
                <a:close/>
                <a:moveTo>
                  <a:pt x="8784" y="10721"/>
                </a:moveTo>
                <a:lnTo>
                  <a:pt x="8784" y="10769"/>
                </a:lnTo>
                <a:lnTo>
                  <a:pt x="8796" y="10769"/>
                </a:lnTo>
                <a:lnTo>
                  <a:pt x="8784" y="10721"/>
                </a:lnTo>
                <a:close/>
                <a:moveTo>
                  <a:pt x="11017" y="10767"/>
                </a:moveTo>
                <a:lnTo>
                  <a:pt x="11017" y="10767"/>
                </a:lnTo>
                <a:cubicBezTo>
                  <a:pt x="11021" y="10768"/>
                  <a:pt x="11027" y="10769"/>
                  <a:pt x="11034" y="10769"/>
                </a:cubicBezTo>
                <a:cubicBezTo>
                  <a:pt x="11027" y="10767"/>
                  <a:pt x="11021" y="10767"/>
                  <a:pt x="11017" y="10767"/>
                </a:cubicBezTo>
                <a:close/>
                <a:moveTo>
                  <a:pt x="10918" y="10815"/>
                </a:moveTo>
                <a:cubicBezTo>
                  <a:pt x="10917" y="10815"/>
                  <a:pt x="10916" y="10816"/>
                  <a:pt x="10915" y="10817"/>
                </a:cubicBezTo>
                <a:cubicBezTo>
                  <a:pt x="10921" y="10817"/>
                  <a:pt x="10921" y="10817"/>
                  <a:pt x="10918" y="10815"/>
                </a:cubicBezTo>
                <a:close/>
                <a:moveTo>
                  <a:pt x="10998" y="10984"/>
                </a:moveTo>
                <a:cubicBezTo>
                  <a:pt x="10999" y="10995"/>
                  <a:pt x="11010" y="10995"/>
                  <a:pt x="11010" y="10995"/>
                </a:cubicBezTo>
                <a:cubicBezTo>
                  <a:pt x="11005" y="10991"/>
                  <a:pt x="11001" y="10988"/>
                  <a:pt x="10998" y="10984"/>
                </a:cubicBezTo>
                <a:close/>
                <a:moveTo>
                  <a:pt x="11076" y="11065"/>
                </a:moveTo>
                <a:cubicBezTo>
                  <a:pt x="11074" y="11065"/>
                  <a:pt x="11072" y="11066"/>
                  <a:pt x="11070" y="11067"/>
                </a:cubicBezTo>
                <a:cubicBezTo>
                  <a:pt x="11073" y="11067"/>
                  <a:pt x="11075" y="11066"/>
                  <a:pt x="11076" y="11065"/>
                </a:cubicBezTo>
                <a:close/>
                <a:moveTo>
                  <a:pt x="9034" y="11067"/>
                </a:moveTo>
                <a:cubicBezTo>
                  <a:pt x="9034" y="11078"/>
                  <a:pt x="9034" y="11078"/>
                  <a:pt x="9046" y="11078"/>
                </a:cubicBezTo>
                <a:cubicBezTo>
                  <a:pt x="9034" y="11090"/>
                  <a:pt x="9022" y="11090"/>
                  <a:pt x="9022" y="11090"/>
                </a:cubicBezTo>
                <a:cubicBezTo>
                  <a:pt x="9022" y="11078"/>
                  <a:pt x="9022" y="11067"/>
                  <a:pt x="9034" y="11067"/>
                </a:cubicBezTo>
                <a:close/>
                <a:moveTo>
                  <a:pt x="9057" y="11090"/>
                </a:moveTo>
                <a:cubicBezTo>
                  <a:pt x="9057" y="11102"/>
                  <a:pt x="9057" y="11102"/>
                  <a:pt x="9046" y="11102"/>
                </a:cubicBezTo>
                <a:lnTo>
                  <a:pt x="9057" y="11090"/>
                </a:lnTo>
                <a:close/>
                <a:moveTo>
                  <a:pt x="10236" y="11138"/>
                </a:moveTo>
                <a:lnTo>
                  <a:pt x="10243" y="11145"/>
                </a:lnTo>
                <a:lnTo>
                  <a:pt x="10243" y="11145"/>
                </a:lnTo>
                <a:cubicBezTo>
                  <a:pt x="10242" y="11143"/>
                  <a:pt x="10240" y="11140"/>
                  <a:pt x="10236" y="11138"/>
                </a:cubicBezTo>
                <a:close/>
                <a:moveTo>
                  <a:pt x="9105" y="11138"/>
                </a:moveTo>
                <a:cubicBezTo>
                  <a:pt x="9153" y="11162"/>
                  <a:pt x="9188" y="11186"/>
                  <a:pt x="9212" y="11233"/>
                </a:cubicBezTo>
                <a:lnTo>
                  <a:pt x="9212" y="11209"/>
                </a:lnTo>
                <a:cubicBezTo>
                  <a:pt x="9260" y="11257"/>
                  <a:pt x="9248" y="11257"/>
                  <a:pt x="9296" y="11269"/>
                </a:cubicBezTo>
                <a:cubicBezTo>
                  <a:pt x="9272" y="11281"/>
                  <a:pt x="9248" y="11305"/>
                  <a:pt x="9248" y="11340"/>
                </a:cubicBezTo>
                <a:lnTo>
                  <a:pt x="9224" y="11340"/>
                </a:lnTo>
                <a:cubicBezTo>
                  <a:pt x="9236" y="11329"/>
                  <a:pt x="9236" y="11317"/>
                  <a:pt x="9248" y="11317"/>
                </a:cubicBezTo>
                <a:lnTo>
                  <a:pt x="9212" y="11257"/>
                </a:lnTo>
                <a:lnTo>
                  <a:pt x="9212" y="11269"/>
                </a:lnTo>
                <a:cubicBezTo>
                  <a:pt x="9198" y="11283"/>
                  <a:pt x="9180" y="11289"/>
                  <a:pt x="9170" y="11289"/>
                </a:cubicBezTo>
                <a:cubicBezTo>
                  <a:pt x="9163" y="11289"/>
                  <a:pt x="9160" y="11286"/>
                  <a:pt x="9165" y="11281"/>
                </a:cubicBezTo>
                <a:cubicBezTo>
                  <a:pt x="9188" y="11269"/>
                  <a:pt x="9200" y="11245"/>
                  <a:pt x="9212" y="11233"/>
                </a:cubicBezTo>
                <a:cubicBezTo>
                  <a:pt x="9200" y="11233"/>
                  <a:pt x="9200" y="11257"/>
                  <a:pt x="9177" y="11257"/>
                </a:cubicBezTo>
                <a:cubicBezTo>
                  <a:pt x="9170" y="11261"/>
                  <a:pt x="9163" y="11262"/>
                  <a:pt x="9156" y="11262"/>
                </a:cubicBezTo>
                <a:cubicBezTo>
                  <a:pt x="9142" y="11262"/>
                  <a:pt x="9132" y="11254"/>
                  <a:pt x="9141" y="11245"/>
                </a:cubicBezTo>
                <a:lnTo>
                  <a:pt x="9153" y="11233"/>
                </a:lnTo>
                <a:cubicBezTo>
                  <a:pt x="9129" y="11233"/>
                  <a:pt x="9177" y="11186"/>
                  <a:pt x="9165" y="11186"/>
                </a:cubicBezTo>
                <a:cubicBezTo>
                  <a:pt x="9144" y="11186"/>
                  <a:pt x="9139" y="11178"/>
                  <a:pt x="9132" y="11178"/>
                </a:cubicBezTo>
                <a:cubicBezTo>
                  <a:pt x="9127" y="11178"/>
                  <a:pt x="9120" y="11182"/>
                  <a:pt x="9105" y="11198"/>
                </a:cubicBezTo>
                <a:cubicBezTo>
                  <a:pt x="9081" y="11198"/>
                  <a:pt x="9129" y="11174"/>
                  <a:pt x="9129" y="11162"/>
                </a:cubicBezTo>
                <a:lnTo>
                  <a:pt x="9129" y="11162"/>
                </a:lnTo>
                <a:cubicBezTo>
                  <a:pt x="9122" y="11165"/>
                  <a:pt x="9118" y="11166"/>
                  <a:pt x="9114" y="11166"/>
                </a:cubicBezTo>
                <a:cubicBezTo>
                  <a:pt x="9105" y="11166"/>
                  <a:pt x="9105" y="11155"/>
                  <a:pt x="9105" y="11138"/>
                </a:cubicBezTo>
                <a:close/>
                <a:moveTo>
                  <a:pt x="9331" y="11424"/>
                </a:moveTo>
                <a:lnTo>
                  <a:pt x="9355" y="11459"/>
                </a:lnTo>
                <a:lnTo>
                  <a:pt x="9343" y="11459"/>
                </a:lnTo>
                <a:cubicBezTo>
                  <a:pt x="9343" y="11448"/>
                  <a:pt x="9331" y="11436"/>
                  <a:pt x="9319" y="11424"/>
                </a:cubicBezTo>
                <a:close/>
                <a:moveTo>
                  <a:pt x="8315" y="11635"/>
                </a:moveTo>
                <a:cubicBezTo>
                  <a:pt x="8312" y="11635"/>
                  <a:pt x="8306" y="11637"/>
                  <a:pt x="8301" y="11638"/>
                </a:cubicBezTo>
                <a:lnTo>
                  <a:pt x="8301" y="11638"/>
                </a:lnTo>
                <a:cubicBezTo>
                  <a:pt x="8299" y="11637"/>
                  <a:pt x="8298" y="11637"/>
                  <a:pt x="8296" y="11636"/>
                </a:cubicBezTo>
                <a:lnTo>
                  <a:pt x="8296" y="11636"/>
                </a:lnTo>
                <a:cubicBezTo>
                  <a:pt x="8296" y="11637"/>
                  <a:pt x="8296" y="11638"/>
                  <a:pt x="8295" y="11638"/>
                </a:cubicBezTo>
                <a:cubicBezTo>
                  <a:pt x="8297" y="11638"/>
                  <a:pt x="8299" y="11638"/>
                  <a:pt x="8301" y="11638"/>
                </a:cubicBezTo>
                <a:lnTo>
                  <a:pt x="8301" y="11638"/>
                </a:lnTo>
                <a:cubicBezTo>
                  <a:pt x="8307" y="11639"/>
                  <a:pt x="8311" y="11642"/>
                  <a:pt x="8307" y="11650"/>
                </a:cubicBezTo>
                <a:cubicBezTo>
                  <a:pt x="8319" y="11638"/>
                  <a:pt x="8319" y="11635"/>
                  <a:pt x="8315" y="11635"/>
                </a:cubicBezTo>
                <a:close/>
                <a:moveTo>
                  <a:pt x="9903" y="11876"/>
                </a:moveTo>
                <a:lnTo>
                  <a:pt x="9915" y="11888"/>
                </a:lnTo>
                <a:lnTo>
                  <a:pt x="9903" y="11876"/>
                </a:lnTo>
                <a:close/>
                <a:moveTo>
                  <a:pt x="10153" y="11948"/>
                </a:moveTo>
                <a:cubicBezTo>
                  <a:pt x="10161" y="11956"/>
                  <a:pt x="10164" y="11958"/>
                  <a:pt x="10168" y="11959"/>
                </a:cubicBezTo>
                <a:lnTo>
                  <a:pt x="10168" y="11959"/>
                </a:lnTo>
                <a:cubicBezTo>
                  <a:pt x="10168" y="11955"/>
                  <a:pt x="10164" y="11951"/>
                  <a:pt x="10153" y="11948"/>
                </a:cubicBezTo>
                <a:close/>
                <a:moveTo>
                  <a:pt x="8574" y="11993"/>
                </a:moveTo>
                <a:cubicBezTo>
                  <a:pt x="8571" y="11998"/>
                  <a:pt x="8569" y="12002"/>
                  <a:pt x="8569" y="12007"/>
                </a:cubicBezTo>
                <a:cubicBezTo>
                  <a:pt x="8569" y="12003"/>
                  <a:pt x="8572" y="11998"/>
                  <a:pt x="8574" y="11993"/>
                </a:cubicBezTo>
                <a:close/>
                <a:moveTo>
                  <a:pt x="9974" y="12079"/>
                </a:moveTo>
                <a:cubicBezTo>
                  <a:pt x="9976" y="12080"/>
                  <a:pt x="9978" y="12081"/>
                  <a:pt x="9979" y="12082"/>
                </a:cubicBezTo>
                <a:lnTo>
                  <a:pt x="9979" y="12082"/>
                </a:lnTo>
                <a:lnTo>
                  <a:pt x="9986" y="12079"/>
                </a:lnTo>
                <a:close/>
                <a:moveTo>
                  <a:pt x="11034" y="12591"/>
                </a:moveTo>
                <a:cubicBezTo>
                  <a:pt x="10988" y="12591"/>
                  <a:pt x="11019" y="12602"/>
                  <a:pt x="11022" y="12602"/>
                </a:cubicBezTo>
                <a:lnTo>
                  <a:pt x="11022" y="12602"/>
                </a:lnTo>
                <a:cubicBezTo>
                  <a:pt x="11022" y="12598"/>
                  <a:pt x="11025" y="12593"/>
                  <a:pt x="11034" y="12591"/>
                </a:cubicBezTo>
                <a:close/>
                <a:moveTo>
                  <a:pt x="11022" y="12602"/>
                </a:moveTo>
                <a:lnTo>
                  <a:pt x="11022" y="12602"/>
                </a:lnTo>
                <a:cubicBezTo>
                  <a:pt x="11022" y="12602"/>
                  <a:pt x="11022" y="12603"/>
                  <a:pt x="11022" y="12603"/>
                </a:cubicBezTo>
                <a:lnTo>
                  <a:pt x="11022" y="12603"/>
                </a:lnTo>
                <a:cubicBezTo>
                  <a:pt x="11022" y="12603"/>
                  <a:pt x="11022" y="12602"/>
                  <a:pt x="11022" y="12602"/>
                </a:cubicBezTo>
                <a:cubicBezTo>
                  <a:pt x="11022" y="12602"/>
                  <a:pt x="11022" y="12602"/>
                  <a:pt x="11022" y="12602"/>
                </a:cubicBezTo>
                <a:close/>
                <a:moveTo>
                  <a:pt x="9296" y="12648"/>
                </a:moveTo>
                <a:cubicBezTo>
                  <a:pt x="9292" y="12648"/>
                  <a:pt x="9288" y="12649"/>
                  <a:pt x="9284" y="12650"/>
                </a:cubicBezTo>
                <a:lnTo>
                  <a:pt x="9296" y="12650"/>
                </a:lnTo>
                <a:cubicBezTo>
                  <a:pt x="9296" y="12649"/>
                  <a:pt x="9296" y="12649"/>
                  <a:pt x="9296" y="12648"/>
                </a:cubicBezTo>
                <a:close/>
                <a:moveTo>
                  <a:pt x="9319" y="12739"/>
                </a:moveTo>
                <a:lnTo>
                  <a:pt x="9307" y="12745"/>
                </a:lnTo>
                <a:cubicBezTo>
                  <a:pt x="9319" y="12745"/>
                  <a:pt x="9322" y="12742"/>
                  <a:pt x="9319" y="12739"/>
                </a:cubicBezTo>
                <a:close/>
                <a:moveTo>
                  <a:pt x="9386" y="12819"/>
                </a:moveTo>
                <a:lnTo>
                  <a:pt x="9386" y="12819"/>
                </a:lnTo>
                <a:cubicBezTo>
                  <a:pt x="9381" y="12820"/>
                  <a:pt x="9375" y="12823"/>
                  <a:pt x="9367" y="12829"/>
                </a:cubicBezTo>
                <a:cubicBezTo>
                  <a:pt x="9376" y="12825"/>
                  <a:pt x="9382" y="12822"/>
                  <a:pt x="9386" y="12819"/>
                </a:cubicBezTo>
                <a:close/>
                <a:moveTo>
                  <a:pt x="9410" y="12946"/>
                </a:moveTo>
                <a:lnTo>
                  <a:pt x="9403" y="12948"/>
                </a:lnTo>
                <a:cubicBezTo>
                  <a:pt x="9401" y="12951"/>
                  <a:pt x="9400" y="12954"/>
                  <a:pt x="9399" y="12956"/>
                </a:cubicBezTo>
                <a:lnTo>
                  <a:pt x="9399" y="12956"/>
                </a:lnTo>
                <a:cubicBezTo>
                  <a:pt x="9403" y="12953"/>
                  <a:pt x="9407" y="12949"/>
                  <a:pt x="9410" y="12946"/>
                </a:cubicBezTo>
                <a:close/>
                <a:moveTo>
                  <a:pt x="9399" y="12956"/>
                </a:moveTo>
                <a:lnTo>
                  <a:pt x="9399" y="12956"/>
                </a:lnTo>
                <a:cubicBezTo>
                  <a:pt x="9393" y="12961"/>
                  <a:pt x="9387" y="12966"/>
                  <a:pt x="9379" y="12972"/>
                </a:cubicBezTo>
                <a:cubicBezTo>
                  <a:pt x="9399" y="12972"/>
                  <a:pt x="9385" y="12998"/>
                  <a:pt x="9410" y="12998"/>
                </a:cubicBezTo>
                <a:cubicBezTo>
                  <a:pt x="9414" y="12998"/>
                  <a:pt x="9420" y="12997"/>
                  <a:pt x="9427" y="12995"/>
                </a:cubicBezTo>
                <a:cubicBezTo>
                  <a:pt x="9438" y="12962"/>
                  <a:pt x="9387" y="12991"/>
                  <a:pt x="9399" y="12956"/>
                </a:cubicBezTo>
                <a:close/>
                <a:moveTo>
                  <a:pt x="9519" y="13040"/>
                </a:moveTo>
                <a:cubicBezTo>
                  <a:pt x="9516" y="13041"/>
                  <a:pt x="9513" y="13042"/>
                  <a:pt x="9510" y="13043"/>
                </a:cubicBezTo>
                <a:lnTo>
                  <a:pt x="9522" y="13043"/>
                </a:lnTo>
                <a:lnTo>
                  <a:pt x="9519" y="13040"/>
                </a:lnTo>
                <a:close/>
                <a:moveTo>
                  <a:pt x="10820" y="13543"/>
                </a:moveTo>
                <a:lnTo>
                  <a:pt x="10820" y="13543"/>
                </a:lnTo>
                <a:cubicBezTo>
                  <a:pt x="10819" y="13544"/>
                  <a:pt x="10819" y="13545"/>
                  <a:pt x="10819" y="13546"/>
                </a:cubicBezTo>
                <a:lnTo>
                  <a:pt x="10819" y="13546"/>
                </a:lnTo>
                <a:cubicBezTo>
                  <a:pt x="10819" y="13545"/>
                  <a:pt x="10820" y="13544"/>
                  <a:pt x="10820" y="13543"/>
                </a:cubicBezTo>
                <a:close/>
                <a:moveTo>
                  <a:pt x="10501" y="14221"/>
                </a:moveTo>
                <a:cubicBezTo>
                  <a:pt x="10500" y="14221"/>
                  <a:pt x="10499" y="14221"/>
                  <a:pt x="10498" y="14222"/>
                </a:cubicBezTo>
                <a:lnTo>
                  <a:pt x="10503" y="14222"/>
                </a:lnTo>
                <a:cubicBezTo>
                  <a:pt x="10503" y="14221"/>
                  <a:pt x="10502" y="14221"/>
                  <a:pt x="10501" y="14221"/>
                </a:cubicBezTo>
                <a:close/>
                <a:moveTo>
                  <a:pt x="10503" y="14222"/>
                </a:moveTo>
                <a:cubicBezTo>
                  <a:pt x="10513" y="14227"/>
                  <a:pt x="10524" y="14232"/>
                  <a:pt x="10531" y="14232"/>
                </a:cubicBezTo>
                <a:cubicBezTo>
                  <a:pt x="10535" y="14232"/>
                  <a:pt x="10538" y="14229"/>
                  <a:pt x="10534" y="14222"/>
                </a:cubicBezTo>
                <a:close/>
                <a:moveTo>
                  <a:pt x="10060" y="14637"/>
                </a:moveTo>
                <a:cubicBezTo>
                  <a:pt x="10059" y="14637"/>
                  <a:pt x="10058" y="14638"/>
                  <a:pt x="10058" y="14638"/>
                </a:cubicBezTo>
                <a:cubicBezTo>
                  <a:pt x="10060" y="14638"/>
                  <a:pt x="10060" y="14638"/>
                  <a:pt x="10060" y="14637"/>
                </a:cubicBezTo>
                <a:close/>
                <a:moveTo>
                  <a:pt x="100" y="1"/>
                </a:moveTo>
                <a:cubicBezTo>
                  <a:pt x="98" y="1"/>
                  <a:pt x="95" y="2"/>
                  <a:pt x="92" y="6"/>
                </a:cubicBezTo>
                <a:cubicBezTo>
                  <a:pt x="128" y="65"/>
                  <a:pt x="33" y="65"/>
                  <a:pt x="56" y="137"/>
                </a:cubicBezTo>
                <a:lnTo>
                  <a:pt x="21" y="125"/>
                </a:lnTo>
                <a:lnTo>
                  <a:pt x="21" y="125"/>
                </a:lnTo>
                <a:cubicBezTo>
                  <a:pt x="0" y="135"/>
                  <a:pt x="59" y="136"/>
                  <a:pt x="53" y="152"/>
                </a:cubicBezTo>
                <a:lnTo>
                  <a:pt x="53" y="152"/>
                </a:lnTo>
                <a:lnTo>
                  <a:pt x="92" y="113"/>
                </a:lnTo>
                <a:cubicBezTo>
                  <a:pt x="116" y="149"/>
                  <a:pt x="116" y="160"/>
                  <a:pt x="116" y="184"/>
                </a:cubicBezTo>
                <a:cubicBezTo>
                  <a:pt x="138" y="184"/>
                  <a:pt x="174" y="161"/>
                  <a:pt x="207" y="161"/>
                </a:cubicBezTo>
                <a:cubicBezTo>
                  <a:pt x="227" y="161"/>
                  <a:pt x="245" y="169"/>
                  <a:pt x="259" y="196"/>
                </a:cubicBezTo>
                <a:lnTo>
                  <a:pt x="235" y="196"/>
                </a:lnTo>
                <a:cubicBezTo>
                  <a:pt x="294" y="220"/>
                  <a:pt x="247" y="244"/>
                  <a:pt x="259" y="256"/>
                </a:cubicBezTo>
                <a:lnTo>
                  <a:pt x="247" y="256"/>
                </a:lnTo>
                <a:lnTo>
                  <a:pt x="271" y="303"/>
                </a:lnTo>
                <a:cubicBezTo>
                  <a:pt x="258" y="284"/>
                  <a:pt x="226" y="275"/>
                  <a:pt x="207" y="275"/>
                </a:cubicBezTo>
                <a:cubicBezTo>
                  <a:pt x="191" y="275"/>
                  <a:pt x="183" y="281"/>
                  <a:pt x="199" y="291"/>
                </a:cubicBezTo>
                <a:cubicBezTo>
                  <a:pt x="212" y="304"/>
                  <a:pt x="217" y="308"/>
                  <a:pt x="218" y="308"/>
                </a:cubicBezTo>
                <a:cubicBezTo>
                  <a:pt x="222" y="308"/>
                  <a:pt x="208" y="286"/>
                  <a:pt x="220" y="286"/>
                </a:cubicBezTo>
                <a:cubicBezTo>
                  <a:pt x="223" y="286"/>
                  <a:pt x="228" y="288"/>
                  <a:pt x="235" y="291"/>
                </a:cubicBezTo>
                <a:cubicBezTo>
                  <a:pt x="271" y="303"/>
                  <a:pt x="247" y="327"/>
                  <a:pt x="235" y="339"/>
                </a:cubicBezTo>
                <a:lnTo>
                  <a:pt x="283" y="375"/>
                </a:lnTo>
                <a:cubicBezTo>
                  <a:pt x="277" y="380"/>
                  <a:pt x="273" y="382"/>
                  <a:pt x="269" y="382"/>
                </a:cubicBezTo>
                <a:cubicBezTo>
                  <a:pt x="260" y="382"/>
                  <a:pt x="253" y="373"/>
                  <a:pt x="250" y="373"/>
                </a:cubicBezTo>
                <a:cubicBezTo>
                  <a:pt x="248" y="373"/>
                  <a:pt x="247" y="376"/>
                  <a:pt x="247" y="387"/>
                </a:cubicBezTo>
                <a:lnTo>
                  <a:pt x="330" y="410"/>
                </a:lnTo>
                <a:cubicBezTo>
                  <a:pt x="306" y="470"/>
                  <a:pt x="414" y="422"/>
                  <a:pt x="402" y="494"/>
                </a:cubicBezTo>
                <a:cubicBezTo>
                  <a:pt x="395" y="492"/>
                  <a:pt x="390" y="491"/>
                  <a:pt x="387" y="491"/>
                </a:cubicBezTo>
                <a:cubicBezTo>
                  <a:pt x="366" y="491"/>
                  <a:pt x="398" y="519"/>
                  <a:pt x="378" y="530"/>
                </a:cubicBezTo>
                <a:lnTo>
                  <a:pt x="485" y="601"/>
                </a:lnTo>
                <a:cubicBezTo>
                  <a:pt x="489" y="610"/>
                  <a:pt x="486" y="612"/>
                  <a:pt x="480" y="612"/>
                </a:cubicBezTo>
                <a:cubicBezTo>
                  <a:pt x="473" y="612"/>
                  <a:pt x="464" y="609"/>
                  <a:pt x="461" y="609"/>
                </a:cubicBezTo>
                <a:cubicBezTo>
                  <a:pt x="459" y="609"/>
                  <a:pt x="458" y="610"/>
                  <a:pt x="461" y="613"/>
                </a:cubicBezTo>
                <a:cubicBezTo>
                  <a:pt x="467" y="625"/>
                  <a:pt x="479" y="628"/>
                  <a:pt x="491" y="628"/>
                </a:cubicBezTo>
                <a:cubicBezTo>
                  <a:pt x="503" y="628"/>
                  <a:pt x="515" y="625"/>
                  <a:pt x="521" y="625"/>
                </a:cubicBezTo>
                <a:cubicBezTo>
                  <a:pt x="521" y="649"/>
                  <a:pt x="604" y="684"/>
                  <a:pt x="568" y="720"/>
                </a:cubicBezTo>
                <a:cubicBezTo>
                  <a:pt x="587" y="742"/>
                  <a:pt x="601" y="748"/>
                  <a:pt x="613" y="748"/>
                </a:cubicBezTo>
                <a:cubicBezTo>
                  <a:pt x="627" y="748"/>
                  <a:pt x="638" y="739"/>
                  <a:pt x="651" y="739"/>
                </a:cubicBezTo>
                <a:cubicBezTo>
                  <a:pt x="661" y="739"/>
                  <a:pt x="673" y="745"/>
                  <a:pt x="687" y="768"/>
                </a:cubicBezTo>
                <a:cubicBezTo>
                  <a:pt x="685" y="772"/>
                  <a:pt x="682" y="774"/>
                  <a:pt x="678" y="774"/>
                </a:cubicBezTo>
                <a:cubicBezTo>
                  <a:pt x="667" y="774"/>
                  <a:pt x="651" y="761"/>
                  <a:pt x="643" y="761"/>
                </a:cubicBezTo>
                <a:cubicBezTo>
                  <a:pt x="638" y="761"/>
                  <a:pt x="636" y="765"/>
                  <a:pt x="640" y="780"/>
                </a:cubicBezTo>
                <a:lnTo>
                  <a:pt x="723" y="815"/>
                </a:lnTo>
                <a:cubicBezTo>
                  <a:pt x="709" y="822"/>
                  <a:pt x="696" y="829"/>
                  <a:pt x="682" y="829"/>
                </a:cubicBezTo>
                <a:cubicBezTo>
                  <a:pt x="672" y="829"/>
                  <a:pt x="662" y="825"/>
                  <a:pt x="652" y="815"/>
                </a:cubicBezTo>
                <a:lnTo>
                  <a:pt x="652" y="815"/>
                </a:lnTo>
                <a:cubicBezTo>
                  <a:pt x="818" y="982"/>
                  <a:pt x="830" y="1184"/>
                  <a:pt x="1021" y="1280"/>
                </a:cubicBezTo>
                <a:cubicBezTo>
                  <a:pt x="1021" y="1296"/>
                  <a:pt x="1016" y="1301"/>
                  <a:pt x="1010" y="1301"/>
                </a:cubicBezTo>
                <a:cubicBezTo>
                  <a:pt x="1000" y="1301"/>
                  <a:pt x="984" y="1290"/>
                  <a:pt x="970" y="1290"/>
                </a:cubicBezTo>
                <a:cubicBezTo>
                  <a:pt x="967" y="1290"/>
                  <a:pt x="964" y="1290"/>
                  <a:pt x="961" y="1292"/>
                </a:cubicBezTo>
                <a:cubicBezTo>
                  <a:pt x="1104" y="1351"/>
                  <a:pt x="1080" y="1482"/>
                  <a:pt x="1187" y="1553"/>
                </a:cubicBezTo>
                <a:lnTo>
                  <a:pt x="1211" y="1530"/>
                </a:lnTo>
                <a:cubicBezTo>
                  <a:pt x="1295" y="1708"/>
                  <a:pt x="1497" y="1804"/>
                  <a:pt x="1628" y="1958"/>
                </a:cubicBezTo>
                <a:lnTo>
                  <a:pt x="1628" y="1934"/>
                </a:lnTo>
                <a:cubicBezTo>
                  <a:pt x="1633" y="1933"/>
                  <a:pt x="1638" y="1932"/>
                  <a:pt x="1643" y="1932"/>
                </a:cubicBezTo>
                <a:cubicBezTo>
                  <a:pt x="1674" y="1932"/>
                  <a:pt x="1704" y="1960"/>
                  <a:pt x="1735" y="1970"/>
                </a:cubicBezTo>
                <a:cubicBezTo>
                  <a:pt x="1735" y="1982"/>
                  <a:pt x="1676" y="1994"/>
                  <a:pt x="1735" y="2030"/>
                </a:cubicBezTo>
                <a:cubicBezTo>
                  <a:pt x="1723" y="2006"/>
                  <a:pt x="1711" y="1982"/>
                  <a:pt x="1735" y="1982"/>
                </a:cubicBezTo>
                <a:cubicBezTo>
                  <a:pt x="1818" y="2149"/>
                  <a:pt x="2116" y="2363"/>
                  <a:pt x="2307" y="2577"/>
                </a:cubicBezTo>
                <a:cubicBezTo>
                  <a:pt x="2616" y="2827"/>
                  <a:pt x="2890" y="3137"/>
                  <a:pt x="3176" y="3387"/>
                </a:cubicBezTo>
                <a:cubicBezTo>
                  <a:pt x="3152" y="3364"/>
                  <a:pt x="3170" y="3340"/>
                  <a:pt x="3191" y="3340"/>
                </a:cubicBezTo>
                <a:cubicBezTo>
                  <a:pt x="3203" y="3340"/>
                  <a:pt x="3215" y="3347"/>
                  <a:pt x="3223" y="3363"/>
                </a:cubicBezTo>
                <a:cubicBezTo>
                  <a:pt x="3223" y="3530"/>
                  <a:pt x="3390" y="3494"/>
                  <a:pt x="3414" y="3637"/>
                </a:cubicBezTo>
                <a:cubicBezTo>
                  <a:pt x="3604" y="3756"/>
                  <a:pt x="3676" y="3970"/>
                  <a:pt x="3878" y="4054"/>
                </a:cubicBezTo>
                <a:lnTo>
                  <a:pt x="3866" y="4078"/>
                </a:lnTo>
                <a:cubicBezTo>
                  <a:pt x="3878" y="4113"/>
                  <a:pt x="3890" y="4101"/>
                  <a:pt x="3914" y="4125"/>
                </a:cubicBezTo>
                <a:cubicBezTo>
                  <a:pt x="3962" y="4197"/>
                  <a:pt x="4045" y="4232"/>
                  <a:pt x="4069" y="4280"/>
                </a:cubicBezTo>
                <a:lnTo>
                  <a:pt x="4093" y="4256"/>
                </a:lnTo>
                <a:cubicBezTo>
                  <a:pt x="4128" y="4280"/>
                  <a:pt x="4093" y="4292"/>
                  <a:pt x="4140" y="4304"/>
                </a:cubicBezTo>
                <a:lnTo>
                  <a:pt x="4116" y="4328"/>
                </a:lnTo>
                <a:lnTo>
                  <a:pt x="4188" y="4340"/>
                </a:lnTo>
                <a:cubicBezTo>
                  <a:pt x="4128" y="4375"/>
                  <a:pt x="4271" y="4435"/>
                  <a:pt x="4271" y="4482"/>
                </a:cubicBezTo>
                <a:cubicBezTo>
                  <a:pt x="4319" y="4518"/>
                  <a:pt x="4414" y="4578"/>
                  <a:pt x="4474" y="4649"/>
                </a:cubicBezTo>
                <a:cubicBezTo>
                  <a:pt x="4462" y="4685"/>
                  <a:pt x="4533" y="4768"/>
                  <a:pt x="4569" y="4828"/>
                </a:cubicBezTo>
                <a:cubicBezTo>
                  <a:pt x="4664" y="4911"/>
                  <a:pt x="4807" y="5054"/>
                  <a:pt x="4902" y="5197"/>
                </a:cubicBezTo>
                <a:lnTo>
                  <a:pt x="4938" y="5161"/>
                </a:lnTo>
                <a:lnTo>
                  <a:pt x="4974" y="5197"/>
                </a:lnTo>
                <a:cubicBezTo>
                  <a:pt x="4962" y="5197"/>
                  <a:pt x="4962" y="5209"/>
                  <a:pt x="4950" y="5209"/>
                </a:cubicBezTo>
                <a:cubicBezTo>
                  <a:pt x="4938" y="5268"/>
                  <a:pt x="5033" y="5280"/>
                  <a:pt x="5033" y="5328"/>
                </a:cubicBezTo>
                <a:cubicBezTo>
                  <a:pt x="5045" y="5280"/>
                  <a:pt x="5021" y="5292"/>
                  <a:pt x="4997" y="5280"/>
                </a:cubicBezTo>
                <a:cubicBezTo>
                  <a:pt x="4997" y="5256"/>
                  <a:pt x="5009" y="5244"/>
                  <a:pt x="5024" y="5244"/>
                </a:cubicBezTo>
                <a:cubicBezTo>
                  <a:pt x="5039" y="5244"/>
                  <a:pt x="5057" y="5256"/>
                  <a:pt x="5069" y="5280"/>
                </a:cubicBezTo>
                <a:lnTo>
                  <a:pt x="5057" y="5292"/>
                </a:lnTo>
                <a:lnTo>
                  <a:pt x="5093" y="5304"/>
                </a:lnTo>
                <a:cubicBezTo>
                  <a:pt x="5069" y="5328"/>
                  <a:pt x="5081" y="5363"/>
                  <a:pt x="5057" y="5387"/>
                </a:cubicBezTo>
                <a:cubicBezTo>
                  <a:pt x="5164" y="5494"/>
                  <a:pt x="5271" y="5530"/>
                  <a:pt x="5367" y="5649"/>
                </a:cubicBezTo>
                <a:cubicBezTo>
                  <a:pt x="5319" y="5661"/>
                  <a:pt x="5438" y="5733"/>
                  <a:pt x="5378" y="5744"/>
                </a:cubicBezTo>
                <a:cubicBezTo>
                  <a:pt x="5395" y="5759"/>
                  <a:pt x="5406" y="5764"/>
                  <a:pt x="5412" y="5764"/>
                </a:cubicBezTo>
                <a:cubicBezTo>
                  <a:pt x="5433" y="5764"/>
                  <a:pt x="5416" y="5709"/>
                  <a:pt x="5462" y="5709"/>
                </a:cubicBezTo>
                <a:cubicBezTo>
                  <a:pt x="5486" y="5721"/>
                  <a:pt x="5509" y="5733"/>
                  <a:pt x="5497" y="5756"/>
                </a:cubicBezTo>
                <a:cubicBezTo>
                  <a:pt x="5477" y="5756"/>
                  <a:pt x="5483" y="5783"/>
                  <a:pt x="5470" y="5783"/>
                </a:cubicBezTo>
                <a:cubicBezTo>
                  <a:pt x="5468" y="5783"/>
                  <a:pt x="5465" y="5782"/>
                  <a:pt x="5462" y="5780"/>
                </a:cubicBezTo>
                <a:lnTo>
                  <a:pt x="5462" y="5780"/>
                </a:lnTo>
                <a:lnTo>
                  <a:pt x="5509" y="5828"/>
                </a:lnTo>
                <a:cubicBezTo>
                  <a:pt x="5509" y="5832"/>
                  <a:pt x="5507" y="5833"/>
                  <a:pt x="5503" y="5833"/>
                </a:cubicBezTo>
                <a:cubicBezTo>
                  <a:pt x="5496" y="5833"/>
                  <a:pt x="5486" y="5828"/>
                  <a:pt x="5486" y="5828"/>
                </a:cubicBezTo>
                <a:lnTo>
                  <a:pt x="5486" y="5828"/>
                </a:lnTo>
                <a:cubicBezTo>
                  <a:pt x="5593" y="5899"/>
                  <a:pt x="5593" y="6030"/>
                  <a:pt x="5688" y="6090"/>
                </a:cubicBezTo>
                <a:cubicBezTo>
                  <a:pt x="5712" y="6078"/>
                  <a:pt x="5664" y="6054"/>
                  <a:pt x="5688" y="6042"/>
                </a:cubicBezTo>
                <a:lnTo>
                  <a:pt x="5688" y="6042"/>
                </a:lnTo>
                <a:cubicBezTo>
                  <a:pt x="5795" y="6102"/>
                  <a:pt x="5724" y="6149"/>
                  <a:pt x="5807" y="6209"/>
                </a:cubicBezTo>
                <a:lnTo>
                  <a:pt x="5771" y="6209"/>
                </a:lnTo>
                <a:cubicBezTo>
                  <a:pt x="5807" y="6221"/>
                  <a:pt x="5843" y="6221"/>
                  <a:pt x="5855" y="6280"/>
                </a:cubicBezTo>
                <a:cubicBezTo>
                  <a:pt x="5850" y="6285"/>
                  <a:pt x="5845" y="6287"/>
                  <a:pt x="5840" y="6287"/>
                </a:cubicBezTo>
                <a:cubicBezTo>
                  <a:pt x="5821" y="6287"/>
                  <a:pt x="5800" y="6256"/>
                  <a:pt x="5771" y="6256"/>
                </a:cubicBezTo>
                <a:cubicBezTo>
                  <a:pt x="5789" y="6275"/>
                  <a:pt x="5835" y="6320"/>
                  <a:pt x="5856" y="6320"/>
                </a:cubicBezTo>
                <a:cubicBezTo>
                  <a:pt x="5862" y="6320"/>
                  <a:pt x="5867" y="6316"/>
                  <a:pt x="5867" y="6304"/>
                </a:cubicBezTo>
                <a:cubicBezTo>
                  <a:pt x="5914" y="6340"/>
                  <a:pt x="5890" y="6364"/>
                  <a:pt x="5902" y="6399"/>
                </a:cubicBezTo>
                <a:cubicBezTo>
                  <a:pt x="5913" y="6389"/>
                  <a:pt x="5895" y="6350"/>
                  <a:pt x="5916" y="6350"/>
                </a:cubicBezTo>
                <a:cubicBezTo>
                  <a:pt x="5919" y="6350"/>
                  <a:pt x="5922" y="6350"/>
                  <a:pt x="5926" y="6352"/>
                </a:cubicBezTo>
                <a:cubicBezTo>
                  <a:pt x="5950" y="6423"/>
                  <a:pt x="6009" y="6495"/>
                  <a:pt x="6057" y="6554"/>
                </a:cubicBezTo>
                <a:cubicBezTo>
                  <a:pt x="6045" y="6554"/>
                  <a:pt x="6045" y="6566"/>
                  <a:pt x="6033" y="6566"/>
                </a:cubicBezTo>
                <a:cubicBezTo>
                  <a:pt x="6105" y="6590"/>
                  <a:pt x="6033" y="6637"/>
                  <a:pt x="6105" y="6697"/>
                </a:cubicBezTo>
                <a:cubicBezTo>
                  <a:pt x="6248" y="6864"/>
                  <a:pt x="6462" y="7066"/>
                  <a:pt x="6581" y="7257"/>
                </a:cubicBezTo>
                <a:cubicBezTo>
                  <a:pt x="6652" y="7268"/>
                  <a:pt x="6688" y="7328"/>
                  <a:pt x="6748" y="7376"/>
                </a:cubicBezTo>
                <a:lnTo>
                  <a:pt x="6700" y="7423"/>
                </a:lnTo>
                <a:lnTo>
                  <a:pt x="6748" y="7459"/>
                </a:lnTo>
                <a:cubicBezTo>
                  <a:pt x="6748" y="7463"/>
                  <a:pt x="6746" y="7465"/>
                  <a:pt x="6745" y="7465"/>
                </a:cubicBezTo>
                <a:cubicBezTo>
                  <a:pt x="6739" y="7465"/>
                  <a:pt x="6728" y="7452"/>
                  <a:pt x="6720" y="7452"/>
                </a:cubicBezTo>
                <a:cubicBezTo>
                  <a:pt x="6715" y="7452"/>
                  <a:pt x="6712" y="7456"/>
                  <a:pt x="6712" y="7471"/>
                </a:cubicBezTo>
                <a:lnTo>
                  <a:pt x="6760" y="7471"/>
                </a:lnTo>
                <a:cubicBezTo>
                  <a:pt x="6750" y="7481"/>
                  <a:pt x="6814" y="7565"/>
                  <a:pt x="6774" y="7565"/>
                </a:cubicBezTo>
                <a:cubicBezTo>
                  <a:pt x="6766" y="7565"/>
                  <a:pt x="6753" y="7562"/>
                  <a:pt x="6736" y="7554"/>
                </a:cubicBezTo>
                <a:lnTo>
                  <a:pt x="6736" y="7554"/>
                </a:lnTo>
                <a:cubicBezTo>
                  <a:pt x="6736" y="7554"/>
                  <a:pt x="6771" y="7590"/>
                  <a:pt x="6807" y="7638"/>
                </a:cubicBezTo>
                <a:cubicBezTo>
                  <a:pt x="6843" y="7685"/>
                  <a:pt x="6879" y="7733"/>
                  <a:pt x="6879" y="7733"/>
                </a:cubicBezTo>
                <a:cubicBezTo>
                  <a:pt x="6891" y="7757"/>
                  <a:pt x="6905" y="7757"/>
                  <a:pt x="6919" y="7757"/>
                </a:cubicBezTo>
                <a:cubicBezTo>
                  <a:pt x="6932" y="7757"/>
                  <a:pt x="6944" y="7757"/>
                  <a:pt x="6950" y="7780"/>
                </a:cubicBezTo>
                <a:cubicBezTo>
                  <a:pt x="6950" y="7789"/>
                  <a:pt x="6948" y="7792"/>
                  <a:pt x="6945" y="7792"/>
                </a:cubicBezTo>
                <a:cubicBezTo>
                  <a:pt x="6942" y="7792"/>
                  <a:pt x="6936" y="7789"/>
                  <a:pt x="6929" y="7789"/>
                </a:cubicBezTo>
                <a:cubicBezTo>
                  <a:pt x="6924" y="7789"/>
                  <a:pt x="6920" y="7790"/>
                  <a:pt x="6914" y="7792"/>
                </a:cubicBezTo>
                <a:cubicBezTo>
                  <a:pt x="6974" y="7959"/>
                  <a:pt x="7129" y="7888"/>
                  <a:pt x="7188" y="8030"/>
                </a:cubicBezTo>
                <a:lnTo>
                  <a:pt x="7176" y="8030"/>
                </a:lnTo>
                <a:cubicBezTo>
                  <a:pt x="7212" y="8042"/>
                  <a:pt x="7236" y="8078"/>
                  <a:pt x="7248" y="8078"/>
                </a:cubicBezTo>
                <a:cubicBezTo>
                  <a:pt x="7283" y="8030"/>
                  <a:pt x="7200" y="8078"/>
                  <a:pt x="7200" y="8019"/>
                </a:cubicBezTo>
                <a:cubicBezTo>
                  <a:pt x="7212" y="8010"/>
                  <a:pt x="7221" y="8007"/>
                  <a:pt x="7229" y="8007"/>
                </a:cubicBezTo>
                <a:cubicBezTo>
                  <a:pt x="7249" y="8007"/>
                  <a:pt x="7261" y="8024"/>
                  <a:pt x="7278" y="8024"/>
                </a:cubicBezTo>
                <a:cubicBezTo>
                  <a:pt x="7283" y="8024"/>
                  <a:pt x="7289" y="8023"/>
                  <a:pt x="7295" y="8019"/>
                </a:cubicBezTo>
                <a:cubicBezTo>
                  <a:pt x="7295" y="8066"/>
                  <a:pt x="7343" y="8066"/>
                  <a:pt x="7355" y="8090"/>
                </a:cubicBezTo>
                <a:cubicBezTo>
                  <a:pt x="7355" y="8150"/>
                  <a:pt x="7426" y="8209"/>
                  <a:pt x="7414" y="8269"/>
                </a:cubicBezTo>
                <a:cubicBezTo>
                  <a:pt x="7438" y="8281"/>
                  <a:pt x="7510" y="8269"/>
                  <a:pt x="7533" y="8316"/>
                </a:cubicBezTo>
                <a:cubicBezTo>
                  <a:pt x="7522" y="8376"/>
                  <a:pt x="7498" y="8328"/>
                  <a:pt x="7510" y="8388"/>
                </a:cubicBezTo>
                <a:lnTo>
                  <a:pt x="7545" y="8376"/>
                </a:lnTo>
                <a:cubicBezTo>
                  <a:pt x="7569" y="8423"/>
                  <a:pt x="7557" y="8423"/>
                  <a:pt x="7545" y="8423"/>
                </a:cubicBezTo>
                <a:cubicBezTo>
                  <a:pt x="7569" y="8471"/>
                  <a:pt x="7605" y="8435"/>
                  <a:pt x="7617" y="8495"/>
                </a:cubicBezTo>
                <a:lnTo>
                  <a:pt x="7569" y="8483"/>
                </a:lnTo>
                <a:lnTo>
                  <a:pt x="7569" y="8483"/>
                </a:lnTo>
                <a:cubicBezTo>
                  <a:pt x="7605" y="8519"/>
                  <a:pt x="7617" y="8542"/>
                  <a:pt x="7653" y="8590"/>
                </a:cubicBezTo>
                <a:cubicBezTo>
                  <a:pt x="7648" y="8592"/>
                  <a:pt x="7644" y="8593"/>
                  <a:pt x="7640" y="8593"/>
                </a:cubicBezTo>
                <a:cubicBezTo>
                  <a:pt x="7625" y="8593"/>
                  <a:pt x="7617" y="8576"/>
                  <a:pt x="7617" y="8566"/>
                </a:cubicBezTo>
                <a:lnTo>
                  <a:pt x="7617" y="8566"/>
                </a:lnTo>
                <a:cubicBezTo>
                  <a:pt x="7593" y="8614"/>
                  <a:pt x="7664" y="8602"/>
                  <a:pt x="7664" y="8626"/>
                </a:cubicBezTo>
                <a:cubicBezTo>
                  <a:pt x="7676" y="8614"/>
                  <a:pt x="7664" y="8566"/>
                  <a:pt x="7700" y="8566"/>
                </a:cubicBezTo>
                <a:cubicBezTo>
                  <a:pt x="7712" y="8602"/>
                  <a:pt x="7772" y="8602"/>
                  <a:pt x="7748" y="8650"/>
                </a:cubicBezTo>
                <a:lnTo>
                  <a:pt x="7700" y="8626"/>
                </a:lnTo>
                <a:lnTo>
                  <a:pt x="7700" y="8626"/>
                </a:lnTo>
                <a:cubicBezTo>
                  <a:pt x="7760" y="8673"/>
                  <a:pt x="7760" y="8638"/>
                  <a:pt x="7783" y="8709"/>
                </a:cubicBezTo>
                <a:cubicBezTo>
                  <a:pt x="7783" y="8709"/>
                  <a:pt x="7772" y="8721"/>
                  <a:pt x="7772" y="8721"/>
                </a:cubicBezTo>
                <a:cubicBezTo>
                  <a:pt x="7831" y="8733"/>
                  <a:pt x="7831" y="8816"/>
                  <a:pt x="7867" y="8876"/>
                </a:cubicBezTo>
                <a:cubicBezTo>
                  <a:pt x="7891" y="8888"/>
                  <a:pt x="7903" y="8888"/>
                  <a:pt x="7914" y="8900"/>
                </a:cubicBezTo>
                <a:cubicBezTo>
                  <a:pt x="7903" y="8852"/>
                  <a:pt x="7926" y="8864"/>
                  <a:pt x="7950" y="8840"/>
                </a:cubicBezTo>
                <a:lnTo>
                  <a:pt x="7950" y="8840"/>
                </a:lnTo>
                <a:cubicBezTo>
                  <a:pt x="7926" y="8912"/>
                  <a:pt x="8045" y="8876"/>
                  <a:pt x="8057" y="8971"/>
                </a:cubicBezTo>
                <a:cubicBezTo>
                  <a:pt x="8054" y="8974"/>
                  <a:pt x="8050" y="8976"/>
                  <a:pt x="8045" y="8976"/>
                </a:cubicBezTo>
                <a:cubicBezTo>
                  <a:pt x="8031" y="8976"/>
                  <a:pt x="8013" y="8962"/>
                  <a:pt x="8022" y="8935"/>
                </a:cubicBezTo>
                <a:lnTo>
                  <a:pt x="8022" y="8935"/>
                </a:lnTo>
                <a:cubicBezTo>
                  <a:pt x="7978" y="8943"/>
                  <a:pt x="7948" y="8954"/>
                  <a:pt x="7920" y="8954"/>
                </a:cubicBezTo>
                <a:cubicBezTo>
                  <a:pt x="7902" y="8954"/>
                  <a:pt x="7886" y="8949"/>
                  <a:pt x="7867" y="8935"/>
                </a:cubicBezTo>
                <a:lnTo>
                  <a:pt x="7867" y="8935"/>
                </a:lnTo>
                <a:cubicBezTo>
                  <a:pt x="7891" y="8959"/>
                  <a:pt x="7914" y="8983"/>
                  <a:pt x="7891" y="8995"/>
                </a:cubicBezTo>
                <a:lnTo>
                  <a:pt x="7938" y="8971"/>
                </a:lnTo>
                <a:cubicBezTo>
                  <a:pt x="7950" y="8983"/>
                  <a:pt x="7962" y="9007"/>
                  <a:pt x="7962" y="9019"/>
                </a:cubicBezTo>
                <a:cubicBezTo>
                  <a:pt x="7991" y="9009"/>
                  <a:pt x="7996" y="8976"/>
                  <a:pt x="8016" y="8976"/>
                </a:cubicBezTo>
                <a:cubicBezTo>
                  <a:pt x="8021" y="8976"/>
                  <a:pt x="8027" y="8978"/>
                  <a:pt x="8034" y="8983"/>
                </a:cubicBezTo>
                <a:cubicBezTo>
                  <a:pt x="8081" y="9019"/>
                  <a:pt x="8010" y="9031"/>
                  <a:pt x="8034" y="9031"/>
                </a:cubicBezTo>
                <a:cubicBezTo>
                  <a:pt x="8081" y="9078"/>
                  <a:pt x="8093" y="9031"/>
                  <a:pt x="8117" y="9090"/>
                </a:cubicBezTo>
                <a:cubicBezTo>
                  <a:pt x="8108" y="9090"/>
                  <a:pt x="8099" y="9090"/>
                  <a:pt x="8095" y="9085"/>
                </a:cubicBezTo>
                <a:lnTo>
                  <a:pt x="8095" y="9085"/>
                </a:lnTo>
                <a:cubicBezTo>
                  <a:pt x="8110" y="9130"/>
                  <a:pt x="8162" y="9176"/>
                  <a:pt x="8117" y="9221"/>
                </a:cubicBezTo>
                <a:cubicBezTo>
                  <a:pt x="8111" y="9221"/>
                  <a:pt x="8102" y="9224"/>
                  <a:pt x="8095" y="9224"/>
                </a:cubicBezTo>
                <a:cubicBezTo>
                  <a:pt x="8087" y="9224"/>
                  <a:pt x="8081" y="9221"/>
                  <a:pt x="8081" y="9209"/>
                </a:cubicBezTo>
                <a:lnTo>
                  <a:pt x="8093" y="9209"/>
                </a:lnTo>
                <a:cubicBezTo>
                  <a:pt x="8081" y="9205"/>
                  <a:pt x="8074" y="9204"/>
                  <a:pt x="8070" y="9204"/>
                </a:cubicBezTo>
                <a:cubicBezTo>
                  <a:pt x="8051" y="9204"/>
                  <a:pt x="8096" y="9237"/>
                  <a:pt x="8079" y="9252"/>
                </a:cubicBezTo>
                <a:lnTo>
                  <a:pt x="8079" y="9252"/>
                </a:lnTo>
                <a:cubicBezTo>
                  <a:pt x="8100" y="9253"/>
                  <a:pt x="8119" y="9308"/>
                  <a:pt x="8129" y="9328"/>
                </a:cubicBezTo>
                <a:lnTo>
                  <a:pt x="8164" y="9304"/>
                </a:lnTo>
                <a:lnTo>
                  <a:pt x="8164" y="9304"/>
                </a:lnTo>
                <a:cubicBezTo>
                  <a:pt x="8307" y="9340"/>
                  <a:pt x="8093" y="9340"/>
                  <a:pt x="8153" y="9412"/>
                </a:cubicBezTo>
                <a:cubicBezTo>
                  <a:pt x="8168" y="9424"/>
                  <a:pt x="8176" y="9428"/>
                  <a:pt x="8179" y="9428"/>
                </a:cubicBezTo>
                <a:cubicBezTo>
                  <a:pt x="8186" y="9428"/>
                  <a:pt x="8173" y="9407"/>
                  <a:pt x="8185" y="9407"/>
                </a:cubicBezTo>
                <a:cubicBezTo>
                  <a:pt x="8188" y="9407"/>
                  <a:pt x="8193" y="9408"/>
                  <a:pt x="8200" y="9412"/>
                </a:cubicBezTo>
                <a:cubicBezTo>
                  <a:pt x="8212" y="9459"/>
                  <a:pt x="8188" y="9483"/>
                  <a:pt x="8236" y="9531"/>
                </a:cubicBezTo>
                <a:cubicBezTo>
                  <a:pt x="8236" y="9554"/>
                  <a:pt x="8236" y="9602"/>
                  <a:pt x="8200" y="9626"/>
                </a:cubicBezTo>
                <a:cubicBezTo>
                  <a:pt x="8236" y="9650"/>
                  <a:pt x="8236" y="9733"/>
                  <a:pt x="8284" y="9733"/>
                </a:cubicBezTo>
                <a:cubicBezTo>
                  <a:pt x="8284" y="9662"/>
                  <a:pt x="8212" y="9697"/>
                  <a:pt x="8224" y="9602"/>
                </a:cubicBezTo>
                <a:lnTo>
                  <a:pt x="8272" y="9602"/>
                </a:lnTo>
                <a:cubicBezTo>
                  <a:pt x="8295" y="9650"/>
                  <a:pt x="8343" y="9709"/>
                  <a:pt x="8355" y="9745"/>
                </a:cubicBezTo>
                <a:cubicBezTo>
                  <a:pt x="8355" y="9733"/>
                  <a:pt x="8367" y="9721"/>
                  <a:pt x="8379" y="9721"/>
                </a:cubicBezTo>
                <a:cubicBezTo>
                  <a:pt x="8426" y="9793"/>
                  <a:pt x="8474" y="9793"/>
                  <a:pt x="8498" y="9864"/>
                </a:cubicBezTo>
                <a:cubicBezTo>
                  <a:pt x="8490" y="9869"/>
                  <a:pt x="8483" y="9872"/>
                  <a:pt x="8477" y="9872"/>
                </a:cubicBezTo>
                <a:cubicBezTo>
                  <a:pt x="8457" y="9872"/>
                  <a:pt x="8448" y="9844"/>
                  <a:pt x="8438" y="9816"/>
                </a:cubicBezTo>
                <a:lnTo>
                  <a:pt x="8438" y="9816"/>
                </a:lnTo>
                <a:cubicBezTo>
                  <a:pt x="8426" y="9876"/>
                  <a:pt x="8450" y="9864"/>
                  <a:pt x="8474" y="9935"/>
                </a:cubicBezTo>
                <a:cubicBezTo>
                  <a:pt x="8471" y="9939"/>
                  <a:pt x="8468" y="9940"/>
                  <a:pt x="8466" y="9940"/>
                </a:cubicBezTo>
                <a:cubicBezTo>
                  <a:pt x="8454" y="9940"/>
                  <a:pt x="8456" y="9898"/>
                  <a:pt x="8434" y="9898"/>
                </a:cubicBezTo>
                <a:cubicBezTo>
                  <a:pt x="8432" y="9898"/>
                  <a:pt x="8429" y="9899"/>
                  <a:pt x="8426" y="9900"/>
                </a:cubicBezTo>
                <a:lnTo>
                  <a:pt x="8473" y="9970"/>
                </a:lnTo>
                <a:lnTo>
                  <a:pt x="8473" y="9970"/>
                </a:lnTo>
                <a:cubicBezTo>
                  <a:pt x="8474" y="9970"/>
                  <a:pt x="8474" y="9970"/>
                  <a:pt x="8474" y="9970"/>
                </a:cubicBezTo>
                <a:cubicBezTo>
                  <a:pt x="8518" y="9970"/>
                  <a:pt x="8501" y="10033"/>
                  <a:pt x="8534" y="10066"/>
                </a:cubicBezTo>
                <a:cubicBezTo>
                  <a:pt x="8593" y="10174"/>
                  <a:pt x="8665" y="10162"/>
                  <a:pt x="8736" y="10197"/>
                </a:cubicBezTo>
                <a:cubicBezTo>
                  <a:pt x="8724" y="10221"/>
                  <a:pt x="8724" y="10233"/>
                  <a:pt x="8700" y="10233"/>
                </a:cubicBezTo>
                <a:cubicBezTo>
                  <a:pt x="8707" y="10212"/>
                  <a:pt x="8706" y="10207"/>
                  <a:pt x="8699" y="10207"/>
                </a:cubicBezTo>
                <a:cubicBezTo>
                  <a:pt x="8694" y="10207"/>
                  <a:pt x="8686" y="10209"/>
                  <a:pt x="8676" y="10209"/>
                </a:cubicBezTo>
                <a:cubicBezTo>
                  <a:pt x="8692" y="10232"/>
                  <a:pt x="8687" y="10269"/>
                  <a:pt x="8673" y="10290"/>
                </a:cubicBezTo>
                <a:lnTo>
                  <a:pt x="8673" y="10290"/>
                </a:lnTo>
                <a:cubicBezTo>
                  <a:pt x="8674" y="10289"/>
                  <a:pt x="8676" y="10288"/>
                  <a:pt x="8678" y="10288"/>
                </a:cubicBezTo>
                <a:cubicBezTo>
                  <a:pt x="8680" y="10288"/>
                  <a:pt x="8684" y="10290"/>
                  <a:pt x="8688" y="10293"/>
                </a:cubicBezTo>
                <a:lnTo>
                  <a:pt x="8724" y="10376"/>
                </a:lnTo>
                <a:cubicBezTo>
                  <a:pt x="8741" y="10359"/>
                  <a:pt x="8740" y="10342"/>
                  <a:pt x="8755" y="10342"/>
                </a:cubicBezTo>
                <a:cubicBezTo>
                  <a:pt x="8761" y="10342"/>
                  <a:pt x="8770" y="10345"/>
                  <a:pt x="8784" y="10352"/>
                </a:cubicBezTo>
                <a:cubicBezTo>
                  <a:pt x="8807" y="10388"/>
                  <a:pt x="8807" y="10412"/>
                  <a:pt x="8831" y="10459"/>
                </a:cubicBezTo>
                <a:cubicBezTo>
                  <a:pt x="8829" y="10458"/>
                  <a:pt x="8827" y="10457"/>
                  <a:pt x="8825" y="10457"/>
                </a:cubicBezTo>
                <a:cubicBezTo>
                  <a:pt x="8818" y="10457"/>
                  <a:pt x="8808" y="10464"/>
                  <a:pt x="8800" y="10464"/>
                </a:cubicBezTo>
                <a:cubicBezTo>
                  <a:pt x="8794" y="10464"/>
                  <a:pt x="8788" y="10460"/>
                  <a:pt x="8784" y="10447"/>
                </a:cubicBezTo>
                <a:lnTo>
                  <a:pt x="8784" y="10447"/>
                </a:lnTo>
                <a:cubicBezTo>
                  <a:pt x="8784" y="10483"/>
                  <a:pt x="8807" y="10519"/>
                  <a:pt x="8831" y="10519"/>
                </a:cubicBezTo>
                <a:cubicBezTo>
                  <a:pt x="8831" y="10504"/>
                  <a:pt x="8834" y="10498"/>
                  <a:pt x="8838" y="10498"/>
                </a:cubicBezTo>
                <a:cubicBezTo>
                  <a:pt x="8851" y="10498"/>
                  <a:pt x="8878" y="10546"/>
                  <a:pt x="8899" y="10546"/>
                </a:cubicBezTo>
                <a:cubicBezTo>
                  <a:pt x="8905" y="10546"/>
                  <a:pt x="8910" y="10542"/>
                  <a:pt x="8915" y="10531"/>
                </a:cubicBezTo>
                <a:lnTo>
                  <a:pt x="8915" y="10590"/>
                </a:lnTo>
                <a:cubicBezTo>
                  <a:pt x="8915" y="10578"/>
                  <a:pt x="8891" y="10590"/>
                  <a:pt x="8891" y="10567"/>
                </a:cubicBezTo>
                <a:lnTo>
                  <a:pt x="8891" y="10567"/>
                </a:lnTo>
                <a:cubicBezTo>
                  <a:pt x="8855" y="10602"/>
                  <a:pt x="8926" y="10602"/>
                  <a:pt x="8938" y="10626"/>
                </a:cubicBezTo>
                <a:cubicBezTo>
                  <a:pt x="8938" y="10638"/>
                  <a:pt x="8950" y="10686"/>
                  <a:pt x="8938" y="10697"/>
                </a:cubicBezTo>
                <a:cubicBezTo>
                  <a:pt x="8950" y="10709"/>
                  <a:pt x="8962" y="10757"/>
                  <a:pt x="8950" y="10769"/>
                </a:cubicBezTo>
                <a:cubicBezTo>
                  <a:pt x="8954" y="10777"/>
                  <a:pt x="8958" y="10779"/>
                  <a:pt x="8962" y="10779"/>
                </a:cubicBezTo>
                <a:cubicBezTo>
                  <a:pt x="8970" y="10779"/>
                  <a:pt x="8978" y="10769"/>
                  <a:pt x="8986" y="10769"/>
                </a:cubicBezTo>
                <a:lnTo>
                  <a:pt x="9022" y="10852"/>
                </a:lnTo>
                <a:cubicBezTo>
                  <a:pt x="9011" y="10862"/>
                  <a:pt x="8966" y="10890"/>
                  <a:pt x="8946" y="10890"/>
                </a:cubicBezTo>
                <a:cubicBezTo>
                  <a:pt x="8943" y="10890"/>
                  <a:pt x="8940" y="10890"/>
                  <a:pt x="8938" y="10888"/>
                </a:cubicBezTo>
                <a:lnTo>
                  <a:pt x="8938" y="10888"/>
                </a:lnTo>
                <a:cubicBezTo>
                  <a:pt x="8946" y="10896"/>
                  <a:pt x="8956" y="10897"/>
                  <a:pt x="8965" y="10897"/>
                </a:cubicBezTo>
                <a:cubicBezTo>
                  <a:pt x="8970" y="10897"/>
                  <a:pt x="8975" y="10897"/>
                  <a:pt x="8980" y="10897"/>
                </a:cubicBezTo>
                <a:cubicBezTo>
                  <a:pt x="8995" y="10897"/>
                  <a:pt x="9010" y="10900"/>
                  <a:pt x="9022" y="10924"/>
                </a:cubicBezTo>
                <a:cubicBezTo>
                  <a:pt x="9017" y="10923"/>
                  <a:pt x="9014" y="10922"/>
                  <a:pt x="9010" y="10922"/>
                </a:cubicBezTo>
                <a:cubicBezTo>
                  <a:pt x="8978" y="10922"/>
                  <a:pt x="8995" y="10971"/>
                  <a:pt x="8962" y="10971"/>
                </a:cubicBezTo>
                <a:cubicBezTo>
                  <a:pt x="8938" y="10936"/>
                  <a:pt x="8903" y="10888"/>
                  <a:pt x="8903" y="10828"/>
                </a:cubicBezTo>
                <a:cubicBezTo>
                  <a:pt x="8867" y="10817"/>
                  <a:pt x="8807" y="10805"/>
                  <a:pt x="8784" y="10769"/>
                </a:cubicBezTo>
                <a:cubicBezTo>
                  <a:pt x="8772" y="10769"/>
                  <a:pt x="8760" y="10769"/>
                  <a:pt x="8748" y="10757"/>
                </a:cubicBezTo>
                <a:cubicBezTo>
                  <a:pt x="8748" y="10709"/>
                  <a:pt x="8724" y="10638"/>
                  <a:pt x="8665" y="10626"/>
                </a:cubicBezTo>
                <a:cubicBezTo>
                  <a:pt x="8655" y="10629"/>
                  <a:pt x="8648" y="10630"/>
                  <a:pt x="8644" y="10630"/>
                </a:cubicBezTo>
                <a:cubicBezTo>
                  <a:pt x="8608" y="10630"/>
                  <a:pt x="8682" y="10565"/>
                  <a:pt x="8650" y="10565"/>
                </a:cubicBezTo>
                <a:cubicBezTo>
                  <a:pt x="8648" y="10565"/>
                  <a:pt x="8647" y="10566"/>
                  <a:pt x="8646" y="10566"/>
                </a:cubicBezTo>
                <a:lnTo>
                  <a:pt x="8646" y="10566"/>
                </a:lnTo>
                <a:cubicBezTo>
                  <a:pt x="8650" y="10564"/>
                  <a:pt x="8658" y="10562"/>
                  <a:pt x="8665" y="10555"/>
                </a:cubicBezTo>
                <a:cubicBezTo>
                  <a:pt x="8617" y="10543"/>
                  <a:pt x="8593" y="10543"/>
                  <a:pt x="8534" y="10543"/>
                </a:cubicBezTo>
                <a:cubicBezTo>
                  <a:pt x="8563" y="10519"/>
                  <a:pt x="8557" y="10516"/>
                  <a:pt x="8548" y="10516"/>
                </a:cubicBezTo>
                <a:cubicBezTo>
                  <a:pt x="8545" y="10516"/>
                  <a:pt x="8542" y="10516"/>
                  <a:pt x="8540" y="10516"/>
                </a:cubicBezTo>
                <a:cubicBezTo>
                  <a:pt x="8535" y="10516"/>
                  <a:pt x="8534" y="10515"/>
                  <a:pt x="8545" y="10507"/>
                </a:cubicBezTo>
                <a:lnTo>
                  <a:pt x="8545" y="10507"/>
                </a:lnTo>
                <a:lnTo>
                  <a:pt x="8522" y="10519"/>
                </a:lnTo>
                <a:cubicBezTo>
                  <a:pt x="8534" y="10507"/>
                  <a:pt x="8522" y="10483"/>
                  <a:pt x="8545" y="10471"/>
                </a:cubicBezTo>
                <a:lnTo>
                  <a:pt x="8545" y="10471"/>
                </a:lnTo>
                <a:lnTo>
                  <a:pt x="8498" y="10483"/>
                </a:lnTo>
                <a:lnTo>
                  <a:pt x="8522" y="10459"/>
                </a:lnTo>
                <a:cubicBezTo>
                  <a:pt x="8510" y="10447"/>
                  <a:pt x="8462" y="10436"/>
                  <a:pt x="8510" y="10376"/>
                </a:cubicBezTo>
                <a:cubicBezTo>
                  <a:pt x="8426" y="10376"/>
                  <a:pt x="8391" y="10305"/>
                  <a:pt x="8343" y="10245"/>
                </a:cubicBezTo>
                <a:cubicBezTo>
                  <a:pt x="8336" y="10249"/>
                  <a:pt x="8330" y="10250"/>
                  <a:pt x="8325" y="10250"/>
                </a:cubicBezTo>
                <a:cubicBezTo>
                  <a:pt x="8312" y="10250"/>
                  <a:pt x="8304" y="10242"/>
                  <a:pt x="8295" y="10233"/>
                </a:cubicBezTo>
                <a:lnTo>
                  <a:pt x="8307" y="10197"/>
                </a:lnTo>
                <a:cubicBezTo>
                  <a:pt x="8305" y="10195"/>
                  <a:pt x="8300" y="10194"/>
                  <a:pt x="8295" y="10194"/>
                </a:cubicBezTo>
                <a:cubicBezTo>
                  <a:pt x="8285" y="10194"/>
                  <a:pt x="8274" y="10197"/>
                  <a:pt x="8266" y="10197"/>
                </a:cubicBezTo>
                <a:cubicBezTo>
                  <a:pt x="8259" y="10197"/>
                  <a:pt x="8255" y="10194"/>
                  <a:pt x="8260" y="10186"/>
                </a:cubicBezTo>
                <a:cubicBezTo>
                  <a:pt x="8250" y="10176"/>
                  <a:pt x="8248" y="10158"/>
                  <a:pt x="8229" y="10158"/>
                </a:cubicBezTo>
                <a:cubicBezTo>
                  <a:pt x="8224" y="10158"/>
                  <a:pt x="8219" y="10159"/>
                  <a:pt x="8212" y="10162"/>
                </a:cubicBezTo>
                <a:cubicBezTo>
                  <a:pt x="8200" y="10150"/>
                  <a:pt x="8212" y="10126"/>
                  <a:pt x="8236" y="10102"/>
                </a:cubicBezTo>
                <a:lnTo>
                  <a:pt x="8236" y="10102"/>
                </a:lnTo>
                <a:cubicBezTo>
                  <a:pt x="8225" y="10113"/>
                  <a:pt x="8219" y="10117"/>
                  <a:pt x="8215" y="10117"/>
                </a:cubicBezTo>
                <a:cubicBezTo>
                  <a:pt x="8202" y="10117"/>
                  <a:pt x="8224" y="10066"/>
                  <a:pt x="8224" y="10066"/>
                </a:cubicBezTo>
                <a:cubicBezTo>
                  <a:pt x="8224" y="10066"/>
                  <a:pt x="8093" y="9876"/>
                  <a:pt x="7914" y="9709"/>
                </a:cubicBezTo>
                <a:cubicBezTo>
                  <a:pt x="7762" y="9557"/>
                  <a:pt x="7559" y="9422"/>
                  <a:pt x="7376" y="9422"/>
                </a:cubicBezTo>
                <a:cubicBezTo>
                  <a:pt x="7345" y="9422"/>
                  <a:pt x="7314" y="9427"/>
                  <a:pt x="7283" y="9435"/>
                </a:cubicBezTo>
                <a:cubicBezTo>
                  <a:pt x="7260" y="9459"/>
                  <a:pt x="7236" y="9459"/>
                  <a:pt x="7212" y="9495"/>
                </a:cubicBezTo>
                <a:cubicBezTo>
                  <a:pt x="7193" y="9495"/>
                  <a:pt x="7212" y="9464"/>
                  <a:pt x="7208" y="9464"/>
                </a:cubicBezTo>
                <a:lnTo>
                  <a:pt x="7208" y="9464"/>
                </a:lnTo>
                <a:cubicBezTo>
                  <a:pt x="7207" y="9464"/>
                  <a:pt x="7205" y="9466"/>
                  <a:pt x="7200" y="9471"/>
                </a:cubicBezTo>
                <a:cubicBezTo>
                  <a:pt x="7200" y="9495"/>
                  <a:pt x="7141" y="9531"/>
                  <a:pt x="7129" y="9566"/>
                </a:cubicBezTo>
                <a:lnTo>
                  <a:pt x="7117" y="9566"/>
                </a:lnTo>
                <a:cubicBezTo>
                  <a:pt x="7111" y="9569"/>
                  <a:pt x="7109" y="9570"/>
                  <a:pt x="7110" y="9570"/>
                </a:cubicBezTo>
                <a:cubicBezTo>
                  <a:pt x="7111" y="9570"/>
                  <a:pt x="7114" y="9569"/>
                  <a:pt x="7117" y="9569"/>
                </a:cubicBezTo>
                <a:cubicBezTo>
                  <a:pt x="7123" y="9569"/>
                  <a:pt x="7129" y="9572"/>
                  <a:pt x="7117" y="9590"/>
                </a:cubicBezTo>
                <a:lnTo>
                  <a:pt x="7152" y="9543"/>
                </a:lnTo>
                <a:lnTo>
                  <a:pt x="7152" y="9543"/>
                </a:lnTo>
                <a:cubicBezTo>
                  <a:pt x="7152" y="9554"/>
                  <a:pt x="7152" y="9578"/>
                  <a:pt x="7141" y="9590"/>
                </a:cubicBezTo>
                <a:cubicBezTo>
                  <a:pt x="7158" y="9582"/>
                  <a:pt x="7194" y="9548"/>
                  <a:pt x="7212" y="9548"/>
                </a:cubicBezTo>
                <a:cubicBezTo>
                  <a:pt x="7219" y="9548"/>
                  <a:pt x="7224" y="9553"/>
                  <a:pt x="7224" y="9566"/>
                </a:cubicBezTo>
                <a:lnTo>
                  <a:pt x="7212" y="9566"/>
                </a:lnTo>
                <a:cubicBezTo>
                  <a:pt x="7224" y="9578"/>
                  <a:pt x="7200" y="9602"/>
                  <a:pt x="7188" y="9614"/>
                </a:cubicBezTo>
                <a:lnTo>
                  <a:pt x="7188" y="9602"/>
                </a:lnTo>
                <a:lnTo>
                  <a:pt x="7178" y="9632"/>
                </a:lnTo>
                <a:lnTo>
                  <a:pt x="7178" y="9632"/>
                </a:lnTo>
                <a:cubicBezTo>
                  <a:pt x="7178" y="9629"/>
                  <a:pt x="7177" y="9628"/>
                  <a:pt x="7174" y="9628"/>
                </a:cubicBezTo>
                <a:cubicBezTo>
                  <a:pt x="7164" y="9628"/>
                  <a:pt x="7144" y="9642"/>
                  <a:pt x="7152" y="9650"/>
                </a:cubicBezTo>
                <a:cubicBezTo>
                  <a:pt x="7152" y="9655"/>
                  <a:pt x="7152" y="9656"/>
                  <a:pt x="7153" y="9656"/>
                </a:cubicBezTo>
                <a:cubicBezTo>
                  <a:pt x="7153" y="9656"/>
                  <a:pt x="7156" y="9636"/>
                  <a:pt x="7169" y="9636"/>
                </a:cubicBezTo>
                <a:cubicBezTo>
                  <a:pt x="7171" y="9636"/>
                  <a:pt x="7174" y="9636"/>
                  <a:pt x="7176" y="9638"/>
                </a:cubicBezTo>
                <a:cubicBezTo>
                  <a:pt x="7176" y="9638"/>
                  <a:pt x="7152" y="9662"/>
                  <a:pt x="7141" y="9674"/>
                </a:cubicBezTo>
                <a:lnTo>
                  <a:pt x="7164" y="9685"/>
                </a:lnTo>
                <a:cubicBezTo>
                  <a:pt x="7157" y="9693"/>
                  <a:pt x="7153" y="9694"/>
                  <a:pt x="7151" y="9694"/>
                </a:cubicBezTo>
                <a:cubicBezTo>
                  <a:pt x="7149" y="9694"/>
                  <a:pt x="7148" y="9692"/>
                  <a:pt x="7147" y="9692"/>
                </a:cubicBezTo>
                <a:cubicBezTo>
                  <a:pt x="7146" y="9692"/>
                  <a:pt x="7145" y="9695"/>
                  <a:pt x="7141" y="9709"/>
                </a:cubicBezTo>
                <a:lnTo>
                  <a:pt x="7176" y="9697"/>
                </a:lnTo>
                <a:lnTo>
                  <a:pt x="7176" y="9697"/>
                </a:lnTo>
                <a:cubicBezTo>
                  <a:pt x="7157" y="9722"/>
                  <a:pt x="7159" y="9726"/>
                  <a:pt x="7166" y="9726"/>
                </a:cubicBezTo>
                <a:cubicBezTo>
                  <a:pt x="7171" y="9726"/>
                  <a:pt x="7176" y="9725"/>
                  <a:pt x="7180" y="9725"/>
                </a:cubicBezTo>
                <a:cubicBezTo>
                  <a:pt x="7187" y="9725"/>
                  <a:pt x="7189" y="9728"/>
                  <a:pt x="7176" y="9745"/>
                </a:cubicBezTo>
                <a:cubicBezTo>
                  <a:pt x="7152" y="9745"/>
                  <a:pt x="7164" y="9769"/>
                  <a:pt x="7152" y="9781"/>
                </a:cubicBezTo>
                <a:lnTo>
                  <a:pt x="7176" y="9805"/>
                </a:lnTo>
                <a:cubicBezTo>
                  <a:pt x="7176" y="9816"/>
                  <a:pt x="7152" y="9816"/>
                  <a:pt x="7164" y="9816"/>
                </a:cubicBezTo>
                <a:cubicBezTo>
                  <a:pt x="7160" y="9824"/>
                  <a:pt x="7162" y="9827"/>
                  <a:pt x="7165" y="9827"/>
                </a:cubicBezTo>
                <a:cubicBezTo>
                  <a:pt x="7172" y="9827"/>
                  <a:pt x="7188" y="9816"/>
                  <a:pt x="7188" y="9816"/>
                </a:cubicBezTo>
                <a:lnTo>
                  <a:pt x="7188" y="9816"/>
                </a:lnTo>
                <a:cubicBezTo>
                  <a:pt x="7176" y="9840"/>
                  <a:pt x="7212" y="9840"/>
                  <a:pt x="7176" y="9876"/>
                </a:cubicBezTo>
                <a:cubicBezTo>
                  <a:pt x="7176" y="9883"/>
                  <a:pt x="7179" y="9886"/>
                  <a:pt x="7183" y="9886"/>
                </a:cubicBezTo>
                <a:cubicBezTo>
                  <a:pt x="7195" y="9886"/>
                  <a:pt x="7217" y="9866"/>
                  <a:pt x="7229" y="9866"/>
                </a:cubicBezTo>
                <a:cubicBezTo>
                  <a:pt x="7233" y="9866"/>
                  <a:pt x="7236" y="9868"/>
                  <a:pt x="7236" y="9876"/>
                </a:cubicBezTo>
                <a:cubicBezTo>
                  <a:pt x="7229" y="9883"/>
                  <a:pt x="7224" y="9885"/>
                  <a:pt x="7220" y="9885"/>
                </a:cubicBezTo>
                <a:cubicBezTo>
                  <a:pt x="7216" y="9885"/>
                  <a:pt x="7213" y="9883"/>
                  <a:pt x="7211" y="9883"/>
                </a:cubicBezTo>
                <a:cubicBezTo>
                  <a:pt x="7208" y="9883"/>
                  <a:pt x="7205" y="9886"/>
                  <a:pt x="7200" y="9900"/>
                </a:cubicBezTo>
                <a:lnTo>
                  <a:pt x="7224" y="9912"/>
                </a:lnTo>
                <a:cubicBezTo>
                  <a:pt x="7214" y="9912"/>
                  <a:pt x="7197" y="9927"/>
                  <a:pt x="7191" y="9927"/>
                </a:cubicBezTo>
                <a:cubicBezTo>
                  <a:pt x="7190" y="9927"/>
                  <a:pt x="7189" y="9927"/>
                  <a:pt x="7189" y="9926"/>
                </a:cubicBezTo>
                <a:lnTo>
                  <a:pt x="7189" y="9926"/>
                </a:lnTo>
                <a:cubicBezTo>
                  <a:pt x="7211" y="10010"/>
                  <a:pt x="7141" y="10138"/>
                  <a:pt x="7212" y="10162"/>
                </a:cubicBezTo>
                <a:cubicBezTo>
                  <a:pt x="7206" y="10180"/>
                  <a:pt x="7200" y="10183"/>
                  <a:pt x="7194" y="10183"/>
                </a:cubicBezTo>
                <a:cubicBezTo>
                  <a:pt x="7191" y="10183"/>
                  <a:pt x="7188" y="10182"/>
                  <a:pt x="7185" y="10182"/>
                </a:cubicBezTo>
                <a:cubicBezTo>
                  <a:pt x="7182" y="10182"/>
                  <a:pt x="7179" y="10183"/>
                  <a:pt x="7176" y="10186"/>
                </a:cubicBezTo>
                <a:cubicBezTo>
                  <a:pt x="7236" y="10186"/>
                  <a:pt x="7164" y="10293"/>
                  <a:pt x="7200" y="10316"/>
                </a:cubicBezTo>
                <a:lnTo>
                  <a:pt x="7224" y="10293"/>
                </a:lnTo>
                <a:lnTo>
                  <a:pt x="7224" y="10293"/>
                </a:lnTo>
                <a:cubicBezTo>
                  <a:pt x="7200" y="10400"/>
                  <a:pt x="7283" y="10412"/>
                  <a:pt x="7307" y="10483"/>
                </a:cubicBezTo>
                <a:lnTo>
                  <a:pt x="7319" y="10459"/>
                </a:lnTo>
                <a:cubicBezTo>
                  <a:pt x="7327" y="10455"/>
                  <a:pt x="7334" y="10454"/>
                  <a:pt x="7339" y="10454"/>
                </a:cubicBezTo>
                <a:cubicBezTo>
                  <a:pt x="7351" y="10454"/>
                  <a:pt x="7359" y="10459"/>
                  <a:pt x="7367" y="10459"/>
                </a:cubicBezTo>
                <a:cubicBezTo>
                  <a:pt x="7367" y="10471"/>
                  <a:pt x="7319" y="10495"/>
                  <a:pt x="7343" y="10495"/>
                </a:cubicBezTo>
                <a:cubicBezTo>
                  <a:pt x="7355" y="10483"/>
                  <a:pt x="7355" y="10471"/>
                  <a:pt x="7367" y="10471"/>
                </a:cubicBezTo>
                <a:cubicBezTo>
                  <a:pt x="7355" y="10555"/>
                  <a:pt x="7450" y="10626"/>
                  <a:pt x="7486" y="10721"/>
                </a:cubicBezTo>
                <a:cubicBezTo>
                  <a:pt x="7581" y="10793"/>
                  <a:pt x="7641" y="10936"/>
                  <a:pt x="7736" y="11007"/>
                </a:cubicBezTo>
                <a:cubicBezTo>
                  <a:pt x="7726" y="10997"/>
                  <a:pt x="7768" y="10969"/>
                  <a:pt x="7773" y="10969"/>
                </a:cubicBezTo>
                <a:lnTo>
                  <a:pt x="7773" y="10969"/>
                </a:lnTo>
                <a:cubicBezTo>
                  <a:pt x="7773" y="10969"/>
                  <a:pt x="7773" y="10970"/>
                  <a:pt x="7772" y="10971"/>
                </a:cubicBezTo>
                <a:cubicBezTo>
                  <a:pt x="7712" y="11078"/>
                  <a:pt x="7831" y="11007"/>
                  <a:pt x="7807" y="11090"/>
                </a:cubicBezTo>
                <a:cubicBezTo>
                  <a:pt x="7875" y="11124"/>
                  <a:pt x="7846" y="11222"/>
                  <a:pt x="7945" y="11222"/>
                </a:cubicBezTo>
                <a:cubicBezTo>
                  <a:pt x="7950" y="11222"/>
                  <a:pt x="7956" y="11222"/>
                  <a:pt x="7962" y="11221"/>
                </a:cubicBezTo>
                <a:lnTo>
                  <a:pt x="7962" y="11221"/>
                </a:lnTo>
                <a:lnTo>
                  <a:pt x="7938" y="11245"/>
                </a:lnTo>
                <a:cubicBezTo>
                  <a:pt x="7932" y="11257"/>
                  <a:pt x="7935" y="11260"/>
                  <a:pt x="7941" y="11260"/>
                </a:cubicBezTo>
                <a:cubicBezTo>
                  <a:pt x="7947" y="11260"/>
                  <a:pt x="7956" y="11257"/>
                  <a:pt x="7962" y="11257"/>
                </a:cubicBezTo>
                <a:lnTo>
                  <a:pt x="7950" y="11269"/>
                </a:lnTo>
                <a:cubicBezTo>
                  <a:pt x="7962" y="11293"/>
                  <a:pt x="7998" y="11293"/>
                  <a:pt x="7998" y="11317"/>
                </a:cubicBezTo>
                <a:lnTo>
                  <a:pt x="8034" y="11293"/>
                </a:lnTo>
                <a:cubicBezTo>
                  <a:pt x="8043" y="11293"/>
                  <a:pt x="8022" y="11308"/>
                  <a:pt x="8026" y="11308"/>
                </a:cubicBezTo>
                <a:cubicBezTo>
                  <a:pt x="8026" y="11308"/>
                  <a:pt x="8029" y="11307"/>
                  <a:pt x="8034" y="11305"/>
                </a:cubicBezTo>
                <a:lnTo>
                  <a:pt x="8034" y="11305"/>
                </a:lnTo>
                <a:lnTo>
                  <a:pt x="8022" y="11317"/>
                </a:lnTo>
                <a:lnTo>
                  <a:pt x="8022" y="11317"/>
                </a:lnTo>
                <a:lnTo>
                  <a:pt x="8057" y="11305"/>
                </a:lnTo>
                <a:lnTo>
                  <a:pt x="8057" y="11305"/>
                </a:lnTo>
                <a:cubicBezTo>
                  <a:pt x="8010" y="11352"/>
                  <a:pt x="8081" y="11340"/>
                  <a:pt x="8069" y="11376"/>
                </a:cubicBezTo>
                <a:cubicBezTo>
                  <a:pt x="8093" y="11376"/>
                  <a:pt x="8141" y="11388"/>
                  <a:pt x="8141" y="11424"/>
                </a:cubicBezTo>
                <a:cubicBezTo>
                  <a:pt x="8129" y="11448"/>
                  <a:pt x="8153" y="11471"/>
                  <a:pt x="8153" y="11495"/>
                </a:cubicBezTo>
                <a:cubicBezTo>
                  <a:pt x="8188" y="11531"/>
                  <a:pt x="8236" y="11567"/>
                  <a:pt x="8260" y="11614"/>
                </a:cubicBezTo>
                <a:lnTo>
                  <a:pt x="8295" y="11590"/>
                </a:lnTo>
                <a:lnTo>
                  <a:pt x="8307" y="11590"/>
                </a:lnTo>
                <a:cubicBezTo>
                  <a:pt x="8295" y="11602"/>
                  <a:pt x="8295" y="11602"/>
                  <a:pt x="8284" y="11602"/>
                </a:cubicBezTo>
                <a:cubicBezTo>
                  <a:pt x="8270" y="11630"/>
                  <a:pt x="8284" y="11634"/>
                  <a:pt x="8296" y="11636"/>
                </a:cubicBezTo>
                <a:lnTo>
                  <a:pt x="8296" y="11636"/>
                </a:lnTo>
                <a:cubicBezTo>
                  <a:pt x="8305" y="11620"/>
                  <a:pt x="8325" y="11604"/>
                  <a:pt x="8335" y="11604"/>
                </a:cubicBezTo>
                <a:cubicBezTo>
                  <a:pt x="8340" y="11604"/>
                  <a:pt x="8343" y="11607"/>
                  <a:pt x="8343" y="11614"/>
                </a:cubicBezTo>
                <a:lnTo>
                  <a:pt x="8331" y="11626"/>
                </a:lnTo>
                <a:lnTo>
                  <a:pt x="8355" y="11614"/>
                </a:lnTo>
                <a:lnTo>
                  <a:pt x="8355" y="11614"/>
                </a:lnTo>
                <a:cubicBezTo>
                  <a:pt x="8331" y="11638"/>
                  <a:pt x="8331" y="11662"/>
                  <a:pt x="8307" y="11686"/>
                </a:cubicBezTo>
                <a:cubicBezTo>
                  <a:pt x="8343" y="11710"/>
                  <a:pt x="8403" y="11698"/>
                  <a:pt x="8426" y="11745"/>
                </a:cubicBezTo>
                <a:cubicBezTo>
                  <a:pt x="8391" y="11769"/>
                  <a:pt x="8450" y="11769"/>
                  <a:pt x="8403" y="11805"/>
                </a:cubicBezTo>
                <a:cubicBezTo>
                  <a:pt x="8438" y="11805"/>
                  <a:pt x="8438" y="11769"/>
                  <a:pt x="8474" y="11745"/>
                </a:cubicBezTo>
                <a:cubicBezTo>
                  <a:pt x="8486" y="11757"/>
                  <a:pt x="8498" y="11745"/>
                  <a:pt x="8486" y="11769"/>
                </a:cubicBezTo>
                <a:cubicBezTo>
                  <a:pt x="8474" y="11769"/>
                  <a:pt x="8462" y="11793"/>
                  <a:pt x="8450" y="11793"/>
                </a:cubicBezTo>
                <a:lnTo>
                  <a:pt x="8462" y="11805"/>
                </a:lnTo>
                <a:cubicBezTo>
                  <a:pt x="8462" y="11805"/>
                  <a:pt x="8450" y="11817"/>
                  <a:pt x="8450" y="11817"/>
                </a:cubicBezTo>
                <a:cubicBezTo>
                  <a:pt x="8498" y="11817"/>
                  <a:pt x="8462" y="11900"/>
                  <a:pt x="8510" y="11900"/>
                </a:cubicBezTo>
                <a:cubicBezTo>
                  <a:pt x="8534" y="11888"/>
                  <a:pt x="8510" y="11888"/>
                  <a:pt x="8534" y="11876"/>
                </a:cubicBezTo>
                <a:cubicBezTo>
                  <a:pt x="8539" y="11875"/>
                  <a:pt x="8543" y="11875"/>
                  <a:pt x="8547" y="11875"/>
                </a:cubicBezTo>
                <a:cubicBezTo>
                  <a:pt x="8581" y="11875"/>
                  <a:pt x="8526" y="11924"/>
                  <a:pt x="8569" y="11924"/>
                </a:cubicBezTo>
                <a:lnTo>
                  <a:pt x="8534" y="11948"/>
                </a:lnTo>
                <a:cubicBezTo>
                  <a:pt x="8547" y="11941"/>
                  <a:pt x="8561" y="11934"/>
                  <a:pt x="8568" y="11934"/>
                </a:cubicBezTo>
                <a:cubicBezTo>
                  <a:pt x="8573" y="11934"/>
                  <a:pt x="8574" y="11938"/>
                  <a:pt x="8569" y="11948"/>
                </a:cubicBezTo>
                <a:cubicBezTo>
                  <a:pt x="8557" y="11965"/>
                  <a:pt x="8551" y="11968"/>
                  <a:pt x="8545" y="11968"/>
                </a:cubicBezTo>
                <a:cubicBezTo>
                  <a:pt x="8542" y="11968"/>
                  <a:pt x="8540" y="11968"/>
                  <a:pt x="8536" y="11968"/>
                </a:cubicBezTo>
                <a:cubicBezTo>
                  <a:pt x="8532" y="11968"/>
                  <a:pt x="8528" y="11968"/>
                  <a:pt x="8522" y="11971"/>
                </a:cubicBezTo>
                <a:cubicBezTo>
                  <a:pt x="8522" y="11971"/>
                  <a:pt x="8533" y="11979"/>
                  <a:pt x="8546" y="11979"/>
                </a:cubicBezTo>
                <a:cubicBezTo>
                  <a:pt x="8555" y="11979"/>
                  <a:pt x="8564" y="11975"/>
                  <a:pt x="8569" y="11960"/>
                </a:cubicBezTo>
                <a:cubicBezTo>
                  <a:pt x="8585" y="11968"/>
                  <a:pt x="8580" y="11981"/>
                  <a:pt x="8574" y="11993"/>
                </a:cubicBezTo>
                <a:lnTo>
                  <a:pt x="8574" y="11993"/>
                </a:lnTo>
                <a:cubicBezTo>
                  <a:pt x="8579" y="11986"/>
                  <a:pt x="8586" y="11979"/>
                  <a:pt x="8593" y="11971"/>
                </a:cubicBezTo>
                <a:cubicBezTo>
                  <a:pt x="8593" y="12007"/>
                  <a:pt x="8617" y="12031"/>
                  <a:pt x="8629" y="12055"/>
                </a:cubicBezTo>
                <a:cubicBezTo>
                  <a:pt x="8617" y="12055"/>
                  <a:pt x="8605" y="12067"/>
                  <a:pt x="8605" y="12067"/>
                </a:cubicBezTo>
                <a:cubicBezTo>
                  <a:pt x="8610" y="12065"/>
                  <a:pt x="8614" y="12065"/>
                  <a:pt x="8617" y="12065"/>
                </a:cubicBezTo>
                <a:cubicBezTo>
                  <a:pt x="8641" y="12065"/>
                  <a:pt x="8596" y="12104"/>
                  <a:pt x="8617" y="12114"/>
                </a:cubicBezTo>
                <a:cubicBezTo>
                  <a:pt x="8665" y="12162"/>
                  <a:pt x="8760" y="12210"/>
                  <a:pt x="8796" y="12269"/>
                </a:cubicBezTo>
                <a:cubicBezTo>
                  <a:pt x="8809" y="12266"/>
                  <a:pt x="8820" y="12264"/>
                  <a:pt x="8829" y="12264"/>
                </a:cubicBezTo>
                <a:cubicBezTo>
                  <a:pt x="8851" y="12264"/>
                  <a:pt x="8862" y="12273"/>
                  <a:pt x="8879" y="12281"/>
                </a:cubicBezTo>
                <a:lnTo>
                  <a:pt x="8831" y="12329"/>
                </a:lnTo>
                <a:lnTo>
                  <a:pt x="8855" y="12329"/>
                </a:lnTo>
                <a:cubicBezTo>
                  <a:pt x="8843" y="12341"/>
                  <a:pt x="8843" y="12329"/>
                  <a:pt x="8831" y="12352"/>
                </a:cubicBezTo>
                <a:lnTo>
                  <a:pt x="8863" y="12331"/>
                </a:lnTo>
                <a:lnTo>
                  <a:pt x="8863" y="12331"/>
                </a:lnTo>
                <a:cubicBezTo>
                  <a:pt x="8847" y="12345"/>
                  <a:pt x="8875" y="12376"/>
                  <a:pt x="8819" y="12376"/>
                </a:cubicBezTo>
                <a:lnTo>
                  <a:pt x="8867" y="12436"/>
                </a:lnTo>
                <a:cubicBezTo>
                  <a:pt x="8869" y="12441"/>
                  <a:pt x="8873" y="12443"/>
                  <a:pt x="8877" y="12443"/>
                </a:cubicBezTo>
                <a:cubicBezTo>
                  <a:pt x="8888" y="12443"/>
                  <a:pt x="8903" y="12429"/>
                  <a:pt x="8910" y="12429"/>
                </a:cubicBezTo>
                <a:cubicBezTo>
                  <a:pt x="8913" y="12429"/>
                  <a:pt x="8915" y="12431"/>
                  <a:pt x="8915" y="12436"/>
                </a:cubicBezTo>
                <a:cubicBezTo>
                  <a:pt x="8903" y="12448"/>
                  <a:pt x="8903" y="12436"/>
                  <a:pt x="8879" y="12460"/>
                </a:cubicBezTo>
                <a:cubicBezTo>
                  <a:pt x="8879" y="12481"/>
                  <a:pt x="8891" y="12487"/>
                  <a:pt x="8909" y="12487"/>
                </a:cubicBezTo>
                <a:cubicBezTo>
                  <a:pt x="8939" y="12487"/>
                  <a:pt x="8983" y="12469"/>
                  <a:pt x="9010" y="12469"/>
                </a:cubicBezTo>
                <a:cubicBezTo>
                  <a:pt x="9022" y="12469"/>
                  <a:pt x="9031" y="12473"/>
                  <a:pt x="9034" y="12483"/>
                </a:cubicBezTo>
                <a:lnTo>
                  <a:pt x="9022" y="12495"/>
                </a:lnTo>
                <a:cubicBezTo>
                  <a:pt x="9024" y="12493"/>
                  <a:pt x="9027" y="12492"/>
                  <a:pt x="9029" y="12492"/>
                </a:cubicBezTo>
                <a:cubicBezTo>
                  <a:pt x="9036" y="12492"/>
                  <a:pt x="9043" y="12499"/>
                  <a:pt x="9050" y="12499"/>
                </a:cubicBezTo>
                <a:cubicBezTo>
                  <a:pt x="9052" y="12499"/>
                  <a:pt x="9055" y="12498"/>
                  <a:pt x="9057" y="12495"/>
                </a:cubicBezTo>
                <a:cubicBezTo>
                  <a:pt x="9073" y="12480"/>
                  <a:pt x="9074" y="12476"/>
                  <a:pt x="9071" y="12476"/>
                </a:cubicBezTo>
                <a:cubicBezTo>
                  <a:pt x="9066" y="12476"/>
                  <a:pt x="9051" y="12484"/>
                  <a:pt x="9044" y="12484"/>
                </a:cubicBezTo>
                <a:cubicBezTo>
                  <a:pt x="9040" y="12484"/>
                  <a:pt x="9039" y="12481"/>
                  <a:pt x="9046" y="12471"/>
                </a:cubicBezTo>
                <a:cubicBezTo>
                  <a:pt x="9069" y="12460"/>
                  <a:pt x="9078" y="12460"/>
                  <a:pt x="9086" y="12460"/>
                </a:cubicBezTo>
                <a:cubicBezTo>
                  <a:pt x="9093" y="12460"/>
                  <a:pt x="9099" y="12460"/>
                  <a:pt x="9117" y="12448"/>
                </a:cubicBezTo>
                <a:lnTo>
                  <a:pt x="9117" y="12448"/>
                </a:lnTo>
                <a:cubicBezTo>
                  <a:pt x="9111" y="12460"/>
                  <a:pt x="9114" y="12463"/>
                  <a:pt x="9120" y="12463"/>
                </a:cubicBezTo>
                <a:cubicBezTo>
                  <a:pt x="9126" y="12463"/>
                  <a:pt x="9135" y="12460"/>
                  <a:pt x="9141" y="12460"/>
                </a:cubicBezTo>
                <a:cubicBezTo>
                  <a:pt x="9129" y="12495"/>
                  <a:pt x="9165" y="12507"/>
                  <a:pt x="9129" y="12543"/>
                </a:cubicBezTo>
                <a:cubicBezTo>
                  <a:pt x="9148" y="12533"/>
                  <a:pt x="9183" y="12516"/>
                  <a:pt x="9202" y="12516"/>
                </a:cubicBezTo>
                <a:cubicBezTo>
                  <a:pt x="9206" y="12516"/>
                  <a:pt x="9210" y="12517"/>
                  <a:pt x="9212" y="12519"/>
                </a:cubicBezTo>
                <a:cubicBezTo>
                  <a:pt x="9188" y="12555"/>
                  <a:pt x="9177" y="12543"/>
                  <a:pt x="9177" y="12567"/>
                </a:cubicBezTo>
                <a:lnTo>
                  <a:pt x="9200" y="12555"/>
                </a:lnTo>
                <a:lnTo>
                  <a:pt x="9200" y="12555"/>
                </a:lnTo>
                <a:cubicBezTo>
                  <a:pt x="9212" y="12567"/>
                  <a:pt x="9200" y="12567"/>
                  <a:pt x="9188" y="12579"/>
                </a:cubicBezTo>
                <a:cubicBezTo>
                  <a:pt x="9188" y="12581"/>
                  <a:pt x="9191" y="12582"/>
                  <a:pt x="9194" y="12582"/>
                </a:cubicBezTo>
                <a:cubicBezTo>
                  <a:pt x="9201" y="12582"/>
                  <a:pt x="9211" y="12579"/>
                  <a:pt x="9218" y="12579"/>
                </a:cubicBezTo>
                <a:cubicBezTo>
                  <a:pt x="9225" y="12579"/>
                  <a:pt x="9229" y="12582"/>
                  <a:pt x="9224" y="12591"/>
                </a:cubicBezTo>
                <a:lnTo>
                  <a:pt x="9188" y="12602"/>
                </a:lnTo>
                <a:cubicBezTo>
                  <a:pt x="9212" y="12602"/>
                  <a:pt x="9212" y="12614"/>
                  <a:pt x="9212" y="12638"/>
                </a:cubicBezTo>
                <a:cubicBezTo>
                  <a:pt x="9209" y="12642"/>
                  <a:pt x="9206" y="12643"/>
                  <a:pt x="9205" y="12643"/>
                </a:cubicBezTo>
                <a:cubicBezTo>
                  <a:pt x="9200" y="12643"/>
                  <a:pt x="9200" y="12635"/>
                  <a:pt x="9200" y="12626"/>
                </a:cubicBezTo>
                <a:cubicBezTo>
                  <a:pt x="9185" y="12642"/>
                  <a:pt x="9187" y="12646"/>
                  <a:pt x="9195" y="12646"/>
                </a:cubicBezTo>
                <a:cubicBezTo>
                  <a:pt x="9205" y="12646"/>
                  <a:pt x="9224" y="12638"/>
                  <a:pt x="9224" y="12638"/>
                </a:cubicBezTo>
                <a:cubicBezTo>
                  <a:pt x="9236" y="12626"/>
                  <a:pt x="9236" y="12614"/>
                  <a:pt x="9260" y="12602"/>
                </a:cubicBezTo>
                <a:cubicBezTo>
                  <a:pt x="9263" y="12605"/>
                  <a:pt x="9268" y="12606"/>
                  <a:pt x="9274" y="12606"/>
                </a:cubicBezTo>
                <a:cubicBezTo>
                  <a:pt x="9279" y="12606"/>
                  <a:pt x="9285" y="12605"/>
                  <a:pt x="9290" y="12605"/>
                </a:cubicBezTo>
                <a:cubicBezTo>
                  <a:pt x="9299" y="12605"/>
                  <a:pt x="9302" y="12608"/>
                  <a:pt x="9284" y="12626"/>
                </a:cubicBezTo>
                <a:lnTo>
                  <a:pt x="9260" y="12626"/>
                </a:lnTo>
                <a:cubicBezTo>
                  <a:pt x="9266" y="12629"/>
                  <a:pt x="9271" y="12630"/>
                  <a:pt x="9275" y="12630"/>
                </a:cubicBezTo>
                <a:cubicBezTo>
                  <a:pt x="9280" y="12630"/>
                  <a:pt x="9284" y="12629"/>
                  <a:pt x="9287" y="12629"/>
                </a:cubicBezTo>
                <a:cubicBezTo>
                  <a:pt x="9292" y="12629"/>
                  <a:pt x="9295" y="12632"/>
                  <a:pt x="9296" y="12648"/>
                </a:cubicBezTo>
                <a:lnTo>
                  <a:pt x="9296" y="12648"/>
                </a:lnTo>
                <a:cubicBezTo>
                  <a:pt x="9296" y="12648"/>
                  <a:pt x="9296" y="12648"/>
                  <a:pt x="9297" y="12648"/>
                </a:cubicBezTo>
                <a:cubicBezTo>
                  <a:pt x="9326" y="12648"/>
                  <a:pt x="9309" y="12687"/>
                  <a:pt x="9319" y="12698"/>
                </a:cubicBezTo>
                <a:lnTo>
                  <a:pt x="9343" y="12698"/>
                </a:lnTo>
                <a:cubicBezTo>
                  <a:pt x="9355" y="12674"/>
                  <a:pt x="9367" y="12674"/>
                  <a:pt x="9391" y="12650"/>
                </a:cubicBezTo>
                <a:lnTo>
                  <a:pt x="9391" y="12650"/>
                </a:lnTo>
                <a:cubicBezTo>
                  <a:pt x="9379" y="12666"/>
                  <a:pt x="9383" y="12670"/>
                  <a:pt x="9393" y="12670"/>
                </a:cubicBezTo>
                <a:cubicBezTo>
                  <a:pt x="9403" y="12670"/>
                  <a:pt x="9419" y="12666"/>
                  <a:pt x="9432" y="12666"/>
                </a:cubicBezTo>
                <a:cubicBezTo>
                  <a:pt x="9445" y="12666"/>
                  <a:pt x="9454" y="12670"/>
                  <a:pt x="9450" y="12686"/>
                </a:cubicBezTo>
                <a:cubicBezTo>
                  <a:pt x="9438" y="12692"/>
                  <a:pt x="9430" y="12695"/>
                  <a:pt x="9425" y="12695"/>
                </a:cubicBezTo>
                <a:cubicBezTo>
                  <a:pt x="9421" y="12695"/>
                  <a:pt x="9421" y="12692"/>
                  <a:pt x="9427" y="12686"/>
                </a:cubicBezTo>
                <a:lnTo>
                  <a:pt x="9427" y="12686"/>
                </a:lnTo>
                <a:cubicBezTo>
                  <a:pt x="9367" y="12710"/>
                  <a:pt x="9331" y="12733"/>
                  <a:pt x="9296" y="12733"/>
                </a:cubicBezTo>
                <a:cubicBezTo>
                  <a:pt x="9307" y="12733"/>
                  <a:pt x="9316" y="12736"/>
                  <a:pt x="9319" y="12739"/>
                </a:cubicBezTo>
                <a:lnTo>
                  <a:pt x="9319" y="12739"/>
                </a:lnTo>
                <a:lnTo>
                  <a:pt x="9355" y="12722"/>
                </a:lnTo>
                <a:cubicBezTo>
                  <a:pt x="9355" y="12733"/>
                  <a:pt x="9355" y="12733"/>
                  <a:pt x="9355" y="12733"/>
                </a:cubicBezTo>
                <a:cubicBezTo>
                  <a:pt x="9391" y="12722"/>
                  <a:pt x="9403" y="12698"/>
                  <a:pt x="9427" y="12698"/>
                </a:cubicBezTo>
                <a:cubicBezTo>
                  <a:pt x="9444" y="12698"/>
                  <a:pt x="9417" y="12717"/>
                  <a:pt x="9406" y="12722"/>
                </a:cubicBezTo>
                <a:lnTo>
                  <a:pt x="9406" y="12722"/>
                </a:lnTo>
                <a:cubicBezTo>
                  <a:pt x="9405" y="12722"/>
                  <a:pt x="9404" y="12722"/>
                  <a:pt x="9403" y="12722"/>
                </a:cubicBezTo>
                <a:cubicBezTo>
                  <a:pt x="9401" y="12723"/>
                  <a:pt x="9401" y="12724"/>
                  <a:pt x="9402" y="12724"/>
                </a:cubicBezTo>
                <a:cubicBezTo>
                  <a:pt x="9402" y="12724"/>
                  <a:pt x="9404" y="12723"/>
                  <a:pt x="9406" y="12722"/>
                </a:cubicBezTo>
                <a:lnTo>
                  <a:pt x="9406" y="12722"/>
                </a:lnTo>
                <a:cubicBezTo>
                  <a:pt x="9410" y="12724"/>
                  <a:pt x="9414" y="12724"/>
                  <a:pt x="9418" y="12724"/>
                </a:cubicBezTo>
                <a:cubicBezTo>
                  <a:pt x="9434" y="12724"/>
                  <a:pt x="9445" y="12717"/>
                  <a:pt x="9451" y="12717"/>
                </a:cubicBezTo>
                <a:cubicBezTo>
                  <a:pt x="9454" y="12717"/>
                  <a:pt x="9455" y="12721"/>
                  <a:pt x="9450" y="12733"/>
                </a:cubicBezTo>
                <a:cubicBezTo>
                  <a:pt x="9450" y="12733"/>
                  <a:pt x="9438" y="12733"/>
                  <a:pt x="9438" y="12722"/>
                </a:cubicBezTo>
                <a:lnTo>
                  <a:pt x="9438" y="12722"/>
                </a:lnTo>
                <a:cubicBezTo>
                  <a:pt x="9438" y="12757"/>
                  <a:pt x="9474" y="12757"/>
                  <a:pt x="9427" y="12793"/>
                </a:cubicBezTo>
                <a:cubicBezTo>
                  <a:pt x="9415" y="12805"/>
                  <a:pt x="9391" y="12805"/>
                  <a:pt x="9391" y="12805"/>
                </a:cubicBezTo>
                <a:lnTo>
                  <a:pt x="9403" y="12793"/>
                </a:lnTo>
                <a:lnTo>
                  <a:pt x="9403" y="12793"/>
                </a:lnTo>
                <a:cubicBezTo>
                  <a:pt x="9363" y="12803"/>
                  <a:pt x="9407" y="12805"/>
                  <a:pt x="9386" y="12819"/>
                </a:cubicBezTo>
                <a:lnTo>
                  <a:pt x="9386" y="12819"/>
                </a:lnTo>
                <a:cubicBezTo>
                  <a:pt x="9388" y="12819"/>
                  <a:pt x="9390" y="12818"/>
                  <a:pt x="9391" y="12818"/>
                </a:cubicBezTo>
                <a:cubicBezTo>
                  <a:pt x="9403" y="12818"/>
                  <a:pt x="9403" y="12832"/>
                  <a:pt x="9403" y="12841"/>
                </a:cubicBezTo>
                <a:lnTo>
                  <a:pt x="9438" y="12817"/>
                </a:lnTo>
                <a:cubicBezTo>
                  <a:pt x="9457" y="12811"/>
                  <a:pt x="9467" y="12808"/>
                  <a:pt x="9471" y="12808"/>
                </a:cubicBezTo>
                <a:cubicBezTo>
                  <a:pt x="9490" y="12808"/>
                  <a:pt x="9373" y="12866"/>
                  <a:pt x="9403" y="12876"/>
                </a:cubicBezTo>
                <a:cubicBezTo>
                  <a:pt x="9438" y="12876"/>
                  <a:pt x="9403" y="12864"/>
                  <a:pt x="9438" y="12864"/>
                </a:cubicBezTo>
                <a:cubicBezTo>
                  <a:pt x="9438" y="12876"/>
                  <a:pt x="9415" y="12900"/>
                  <a:pt x="9438" y="12912"/>
                </a:cubicBezTo>
                <a:cubicBezTo>
                  <a:pt x="9431" y="12920"/>
                  <a:pt x="9423" y="12932"/>
                  <a:pt x="9410" y="12946"/>
                </a:cubicBezTo>
                <a:lnTo>
                  <a:pt x="9410" y="12946"/>
                </a:lnTo>
                <a:lnTo>
                  <a:pt x="9450" y="12936"/>
                </a:lnTo>
                <a:cubicBezTo>
                  <a:pt x="9450" y="12948"/>
                  <a:pt x="9486" y="12960"/>
                  <a:pt x="9474" y="12972"/>
                </a:cubicBezTo>
                <a:cubicBezTo>
                  <a:pt x="9486" y="12972"/>
                  <a:pt x="9486" y="12960"/>
                  <a:pt x="9498" y="12960"/>
                </a:cubicBezTo>
                <a:cubicBezTo>
                  <a:pt x="9504" y="12963"/>
                  <a:pt x="9511" y="12963"/>
                  <a:pt x="9519" y="12963"/>
                </a:cubicBezTo>
                <a:cubicBezTo>
                  <a:pt x="9527" y="12963"/>
                  <a:pt x="9535" y="12963"/>
                  <a:pt x="9543" y="12963"/>
                </a:cubicBezTo>
                <a:cubicBezTo>
                  <a:pt x="9558" y="12963"/>
                  <a:pt x="9569" y="12966"/>
                  <a:pt x="9569" y="12983"/>
                </a:cubicBezTo>
                <a:cubicBezTo>
                  <a:pt x="9558" y="12991"/>
                  <a:pt x="9550" y="12994"/>
                  <a:pt x="9544" y="12994"/>
                </a:cubicBezTo>
                <a:cubicBezTo>
                  <a:pt x="9532" y="12994"/>
                  <a:pt x="9530" y="12983"/>
                  <a:pt x="9522" y="12983"/>
                </a:cubicBezTo>
                <a:cubicBezTo>
                  <a:pt x="9510" y="13007"/>
                  <a:pt x="9534" y="12995"/>
                  <a:pt x="9534" y="13019"/>
                </a:cubicBezTo>
                <a:cubicBezTo>
                  <a:pt x="9527" y="13025"/>
                  <a:pt x="9524" y="13028"/>
                  <a:pt x="9523" y="13028"/>
                </a:cubicBezTo>
                <a:cubicBezTo>
                  <a:pt x="9519" y="13028"/>
                  <a:pt x="9522" y="13017"/>
                  <a:pt x="9510" y="13017"/>
                </a:cubicBezTo>
                <a:cubicBezTo>
                  <a:pt x="9507" y="13017"/>
                  <a:pt x="9503" y="13017"/>
                  <a:pt x="9498" y="13019"/>
                </a:cubicBezTo>
                <a:lnTo>
                  <a:pt x="9519" y="13040"/>
                </a:lnTo>
                <a:lnTo>
                  <a:pt x="9519" y="13040"/>
                </a:lnTo>
                <a:cubicBezTo>
                  <a:pt x="9526" y="13037"/>
                  <a:pt x="9531" y="13036"/>
                  <a:pt x="9534" y="13036"/>
                </a:cubicBezTo>
                <a:cubicBezTo>
                  <a:pt x="9553" y="13036"/>
                  <a:pt x="9527" y="13067"/>
                  <a:pt x="9546" y="13067"/>
                </a:cubicBezTo>
                <a:cubicBezTo>
                  <a:pt x="9550" y="13079"/>
                  <a:pt x="9560" y="13083"/>
                  <a:pt x="9574" y="13083"/>
                </a:cubicBezTo>
                <a:cubicBezTo>
                  <a:pt x="9602" y="13083"/>
                  <a:pt x="9645" y="13067"/>
                  <a:pt x="9677" y="13067"/>
                </a:cubicBezTo>
                <a:cubicBezTo>
                  <a:pt x="9665" y="13079"/>
                  <a:pt x="9653" y="13091"/>
                  <a:pt x="9641" y="13091"/>
                </a:cubicBezTo>
                <a:cubicBezTo>
                  <a:pt x="9651" y="13081"/>
                  <a:pt x="9652" y="13077"/>
                  <a:pt x="9650" y="13077"/>
                </a:cubicBezTo>
                <a:cubicBezTo>
                  <a:pt x="9647" y="13077"/>
                  <a:pt x="9636" y="13084"/>
                  <a:pt x="9629" y="13091"/>
                </a:cubicBezTo>
                <a:cubicBezTo>
                  <a:pt x="9641" y="13091"/>
                  <a:pt x="9593" y="13138"/>
                  <a:pt x="9569" y="13138"/>
                </a:cubicBezTo>
                <a:cubicBezTo>
                  <a:pt x="9574" y="13141"/>
                  <a:pt x="9578" y="13142"/>
                  <a:pt x="9581" y="13142"/>
                </a:cubicBezTo>
                <a:cubicBezTo>
                  <a:pt x="9594" y="13142"/>
                  <a:pt x="9598" y="13126"/>
                  <a:pt x="9617" y="13126"/>
                </a:cubicBezTo>
                <a:lnTo>
                  <a:pt x="9629" y="13150"/>
                </a:lnTo>
                <a:cubicBezTo>
                  <a:pt x="9653" y="13138"/>
                  <a:pt x="9653" y="13126"/>
                  <a:pt x="9677" y="13126"/>
                </a:cubicBezTo>
                <a:cubicBezTo>
                  <a:pt x="9688" y="13126"/>
                  <a:pt x="9688" y="13138"/>
                  <a:pt x="9700" y="13150"/>
                </a:cubicBezTo>
                <a:cubicBezTo>
                  <a:pt x="9692" y="13159"/>
                  <a:pt x="9678" y="13167"/>
                  <a:pt x="9666" y="13167"/>
                </a:cubicBezTo>
                <a:cubicBezTo>
                  <a:pt x="9661" y="13167"/>
                  <a:pt x="9656" y="13166"/>
                  <a:pt x="9653" y="13162"/>
                </a:cubicBezTo>
                <a:lnTo>
                  <a:pt x="9653" y="13162"/>
                </a:lnTo>
                <a:cubicBezTo>
                  <a:pt x="9653" y="13174"/>
                  <a:pt x="9653" y="13186"/>
                  <a:pt x="9677" y="13186"/>
                </a:cubicBezTo>
                <a:cubicBezTo>
                  <a:pt x="9684" y="13175"/>
                  <a:pt x="9690" y="13172"/>
                  <a:pt x="9696" y="13172"/>
                </a:cubicBezTo>
                <a:cubicBezTo>
                  <a:pt x="9704" y="13172"/>
                  <a:pt x="9711" y="13176"/>
                  <a:pt x="9721" y="13176"/>
                </a:cubicBezTo>
                <a:cubicBezTo>
                  <a:pt x="9728" y="13176"/>
                  <a:pt x="9737" y="13173"/>
                  <a:pt x="9748" y="13162"/>
                </a:cubicBezTo>
                <a:lnTo>
                  <a:pt x="9748" y="13162"/>
                </a:lnTo>
                <a:lnTo>
                  <a:pt x="9736" y="13186"/>
                </a:lnTo>
                <a:cubicBezTo>
                  <a:pt x="9736" y="13186"/>
                  <a:pt x="9726" y="13191"/>
                  <a:pt x="9722" y="13191"/>
                </a:cubicBezTo>
                <a:cubicBezTo>
                  <a:pt x="9720" y="13191"/>
                  <a:pt x="9720" y="13190"/>
                  <a:pt x="9724" y="13186"/>
                </a:cubicBezTo>
                <a:lnTo>
                  <a:pt x="9724" y="13186"/>
                </a:lnTo>
                <a:cubicBezTo>
                  <a:pt x="9706" y="13198"/>
                  <a:pt x="9709" y="13201"/>
                  <a:pt x="9718" y="13201"/>
                </a:cubicBezTo>
                <a:cubicBezTo>
                  <a:pt x="9727" y="13201"/>
                  <a:pt x="9742" y="13198"/>
                  <a:pt x="9748" y="13198"/>
                </a:cubicBezTo>
                <a:cubicBezTo>
                  <a:pt x="9736" y="13210"/>
                  <a:pt x="9748" y="13222"/>
                  <a:pt x="9724" y="13233"/>
                </a:cubicBezTo>
                <a:cubicBezTo>
                  <a:pt x="9748" y="13233"/>
                  <a:pt x="9736" y="13245"/>
                  <a:pt x="9724" y="13257"/>
                </a:cubicBezTo>
                <a:cubicBezTo>
                  <a:pt x="9736" y="13257"/>
                  <a:pt x="9748" y="13245"/>
                  <a:pt x="9760" y="13245"/>
                </a:cubicBezTo>
                <a:lnTo>
                  <a:pt x="9772" y="13269"/>
                </a:lnTo>
                <a:cubicBezTo>
                  <a:pt x="9748" y="13281"/>
                  <a:pt x="9688" y="13317"/>
                  <a:pt x="9688" y="13317"/>
                </a:cubicBezTo>
                <a:cubicBezTo>
                  <a:pt x="9706" y="13317"/>
                  <a:pt x="9731" y="13297"/>
                  <a:pt x="9742" y="13297"/>
                </a:cubicBezTo>
                <a:cubicBezTo>
                  <a:pt x="9746" y="13297"/>
                  <a:pt x="9748" y="13299"/>
                  <a:pt x="9748" y="13305"/>
                </a:cubicBezTo>
                <a:cubicBezTo>
                  <a:pt x="9712" y="13317"/>
                  <a:pt x="9736" y="13341"/>
                  <a:pt x="9677" y="13353"/>
                </a:cubicBezTo>
                <a:cubicBezTo>
                  <a:pt x="9653" y="13376"/>
                  <a:pt x="9665" y="13400"/>
                  <a:pt x="9677" y="13400"/>
                </a:cubicBezTo>
                <a:cubicBezTo>
                  <a:pt x="9712" y="13388"/>
                  <a:pt x="9688" y="13376"/>
                  <a:pt x="9724" y="13364"/>
                </a:cubicBezTo>
                <a:cubicBezTo>
                  <a:pt x="9735" y="13372"/>
                  <a:pt x="9750" y="13373"/>
                  <a:pt x="9765" y="13373"/>
                </a:cubicBezTo>
                <a:cubicBezTo>
                  <a:pt x="9782" y="13373"/>
                  <a:pt x="9799" y="13371"/>
                  <a:pt x="9813" y="13371"/>
                </a:cubicBezTo>
                <a:cubicBezTo>
                  <a:pt x="9831" y="13371"/>
                  <a:pt x="9843" y="13374"/>
                  <a:pt x="9843" y="13388"/>
                </a:cubicBezTo>
                <a:lnTo>
                  <a:pt x="9855" y="13376"/>
                </a:lnTo>
                <a:lnTo>
                  <a:pt x="9867" y="13376"/>
                </a:lnTo>
                <a:cubicBezTo>
                  <a:pt x="9855" y="13388"/>
                  <a:pt x="9855" y="13400"/>
                  <a:pt x="9843" y="13412"/>
                </a:cubicBezTo>
                <a:cubicBezTo>
                  <a:pt x="9819" y="13436"/>
                  <a:pt x="9808" y="13460"/>
                  <a:pt x="9819" y="13472"/>
                </a:cubicBezTo>
                <a:cubicBezTo>
                  <a:pt x="9831" y="13472"/>
                  <a:pt x="9843" y="13460"/>
                  <a:pt x="9855" y="13448"/>
                </a:cubicBezTo>
                <a:cubicBezTo>
                  <a:pt x="9855" y="13460"/>
                  <a:pt x="9855" y="13472"/>
                  <a:pt x="9855" y="13484"/>
                </a:cubicBezTo>
                <a:lnTo>
                  <a:pt x="9819" y="13484"/>
                </a:lnTo>
                <a:cubicBezTo>
                  <a:pt x="9819" y="13495"/>
                  <a:pt x="9867" y="13531"/>
                  <a:pt x="9831" y="13543"/>
                </a:cubicBezTo>
                <a:cubicBezTo>
                  <a:pt x="9831" y="13531"/>
                  <a:pt x="9831" y="13531"/>
                  <a:pt x="9831" y="13531"/>
                </a:cubicBezTo>
                <a:cubicBezTo>
                  <a:pt x="9831" y="13555"/>
                  <a:pt x="9808" y="13555"/>
                  <a:pt x="9831" y="13579"/>
                </a:cubicBezTo>
                <a:cubicBezTo>
                  <a:pt x="9831" y="13593"/>
                  <a:pt x="9823" y="13599"/>
                  <a:pt x="9809" y="13599"/>
                </a:cubicBezTo>
                <a:cubicBezTo>
                  <a:pt x="9799" y="13599"/>
                  <a:pt x="9787" y="13596"/>
                  <a:pt x="9772" y="13591"/>
                </a:cubicBezTo>
                <a:lnTo>
                  <a:pt x="9772" y="13591"/>
                </a:lnTo>
                <a:cubicBezTo>
                  <a:pt x="9831" y="13614"/>
                  <a:pt x="9748" y="13626"/>
                  <a:pt x="9748" y="13626"/>
                </a:cubicBezTo>
                <a:cubicBezTo>
                  <a:pt x="9748" y="13626"/>
                  <a:pt x="9653" y="13829"/>
                  <a:pt x="9581" y="14055"/>
                </a:cubicBezTo>
                <a:cubicBezTo>
                  <a:pt x="9486" y="14293"/>
                  <a:pt x="9438" y="14555"/>
                  <a:pt x="9569" y="14734"/>
                </a:cubicBezTo>
                <a:cubicBezTo>
                  <a:pt x="9593" y="14746"/>
                  <a:pt x="9605" y="14781"/>
                  <a:pt x="9641" y="14781"/>
                </a:cubicBezTo>
                <a:cubicBezTo>
                  <a:pt x="9653" y="14805"/>
                  <a:pt x="9593" y="14793"/>
                  <a:pt x="9617" y="14805"/>
                </a:cubicBezTo>
                <a:cubicBezTo>
                  <a:pt x="9621" y="14804"/>
                  <a:pt x="9625" y="14803"/>
                  <a:pt x="9629" y="14803"/>
                </a:cubicBezTo>
                <a:cubicBezTo>
                  <a:pt x="9663" y="14803"/>
                  <a:pt x="9706" y="14841"/>
                  <a:pt x="9748" y="14841"/>
                </a:cubicBezTo>
                <a:lnTo>
                  <a:pt x="9748" y="14853"/>
                </a:lnTo>
                <a:cubicBezTo>
                  <a:pt x="9752" y="14855"/>
                  <a:pt x="9754" y="14855"/>
                  <a:pt x="9754" y="14855"/>
                </a:cubicBezTo>
                <a:cubicBezTo>
                  <a:pt x="9758" y="14855"/>
                  <a:pt x="9746" y="14844"/>
                  <a:pt x="9751" y="14844"/>
                </a:cubicBezTo>
                <a:cubicBezTo>
                  <a:pt x="9753" y="14844"/>
                  <a:pt x="9759" y="14847"/>
                  <a:pt x="9772" y="14853"/>
                </a:cubicBezTo>
                <a:lnTo>
                  <a:pt x="9712" y="14817"/>
                </a:lnTo>
                <a:lnTo>
                  <a:pt x="9760" y="14817"/>
                </a:lnTo>
                <a:cubicBezTo>
                  <a:pt x="9736" y="14793"/>
                  <a:pt x="9665" y="14757"/>
                  <a:pt x="9712" y="14757"/>
                </a:cubicBezTo>
                <a:cubicBezTo>
                  <a:pt x="9712" y="14754"/>
                  <a:pt x="9716" y="14752"/>
                  <a:pt x="9722" y="14752"/>
                </a:cubicBezTo>
                <a:cubicBezTo>
                  <a:pt x="9733" y="14752"/>
                  <a:pt x="9752" y="14757"/>
                  <a:pt x="9760" y="14757"/>
                </a:cubicBezTo>
                <a:lnTo>
                  <a:pt x="9760" y="14769"/>
                </a:lnTo>
                <a:lnTo>
                  <a:pt x="9796" y="14757"/>
                </a:lnTo>
                <a:lnTo>
                  <a:pt x="9796" y="14757"/>
                </a:lnTo>
                <a:cubicBezTo>
                  <a:pt x="9775" y="14768"/>
                  <a:pt x="9799" y="14796"/>
                  <a:pt x="9806" y="14796"/>
                </a:cubicBezTo>
                <a:cubicBezTo>
                  <a:pt x="9807" y="14796"/>
                  <a:pt x="9808" y="14795"/>
                  <a:pt x="9808" y="14793"/>
                </a:cubicBezTo>
                <a:cubicBezTo>
                  <a:pt x="9831" y="14781"/>
                  <a:pt x="9796" y="14793"/>
                  <a:pt x="9796" y="14769"/>
                </a:cubicBezTo>
                <a:cubicBezTo>
                  <a:pt x="9796" y="14767"/>
                  <a:pt x="9797" y="14766"/>
                  <a:pt x="9798" y="14766"/>
                </a:cubicBezTo>
                <a:cubicBezTo>
                  <a:pt x="9805" y="14766"/>
                  <a:pt x="9824" y="14781"/>
                  <a:pt x="9843" y="14781"/>
                </a:cubicBezTo>
                <a:lnTo>
                  <a:pt x="9843" y="14769"/>
                </a:lnTo>
                <a:cubicBezTo>
                  <a:pt x="9867" y="14781"/>
                  <a:pt x="9843" y="14781"/>
                  <a:pt x="9867" y="14781"/>
                </a:cubicBezTo>
                <a:lnTo>
                  <a:pt x="9855" y="14746"/>
                </a:lnTo>
                <a:lnTo>
                  <a:pt x="9855" y="14746"/>
                </a:lnTo>
                <a:cubicBezTo>
                  <a:pt x="9865" y="14750"/>
                  <a:pt x="9871" y="14751"/>
                  <a:pt x="9875" y="14751"/>
                </a:cubicBezTo>
                <a:cubicBezTo>
                  <a:pt x="9889" y="14751"/>
                  <a:pt x="9852" y="14720"/>
                  <a:pt x="9878" y="14720"/>
                </a:cubicBezTo>
                <a:cubicBezTo>
                  <a:pt x="9881" y="14720"/>
                  <a:pt x="9885" y="14721"/>
                  <a:pt x="9891" y="14722"/>
                </a:cubicBezTo>
                <a:cubicBezTo>
                  <a:pt x="9903" y="14746"/>
                  <a:pt x="9915" y="14734"/>
                  <a:pt x="9939" y="14746"/>
                </a:cubicBezTo>
                <a:lnTo>
                  <a:pt x="9950" y="14698"/>
                </a:lnTo>
                <a:cubicBezTo>
                  <a:pt x="9960" y="14698"/>
                  <a:pt x="9962" y="14713"/>
                  <a:pt x="9962" y="14713"/>
                </a:cubicBezTo>
                <a:cubicBezTo>
                  <a:pt x="9962" y="14713"/>
                  <a:pt x="9962" y="14712"/>
                  <a:pt x="9962" y="14710"/>
                </a:cubicBezTo>
                <a:cubicBezTo>
                  <a:pt x="9986" y="14710"/>
                  <a:pt x="9950" y="14686"/>
                  <a:pt x="9950" y="14686"/>
                </a:cubicBezTo>
                <a:cubicBezTo>
                  <a:pt x="9968" y="14686"/>
                  <a:pt x="9966" y="14666"/>
                  <a:pt x="9984" y="14666"/>
                </a:cubicBezTo>
                <a:cubicBezTo>
                  <a:pt x="9990" y="14666"/>
                  <a:pt x="9998" y="14668"/>
                  <a:pt x="10010" y="14674"/>
                </a:cubicBezTo>
                <a:cubicBezTo>
                  <a:pt x="10058" y="14650"/>
                  <a:pt x="9962" y="14638"/>
                  <a:pt x="9998" y="14627"/>
                </a:cubicBezTo>
                <a:cubicBezTo>
                  <a:pt x="10017" y="14627"/>
                  <a:pt x="10006" y="14642"/>
                  <a:pt x="10013" y="14642"/>
                </a:cubicBezTo>
                <a:cubicBezTo>
                  <a:pt x="10014" y="14642"/>
                  <a:pt x="10017" y="14641"/>
                  <a:pt x="10022" y="14638"/>
                </a:cubicBezTo>
                <a:lnTo>
                  <a:pt x="10022" y="14615"/>
                </a:lnTo>
                <a:cubicBezTo>
                  <a:pt x="10032" y="14615"/>
                  <a:pt x="10058" y="14631"/>
                  <a:pt x="10060" y="14637"/>
                </a:cubicBezTo>
                <a:lnTo>
                  <a:pt x="10060" y="14637"/>
                </a:lnTo>
                <a:cubicBezTo>
                  <a:pt x="10108" y="14602"/>
                  <a:pt x="10189" y="14590"/>
                  <a:pt x="10236" y="14567"/>
                </a:cubicBezTo>
                <a:cubicBezTo>
                  <a:pt x="10248" y="14591"/>
                  <a:pt x="10260" y="14603"/>
                  <a:pt x="10272" y="14615"/>
                </a:cubicBezTo>
                <a:cubicBezTo>
                  <a:pt x="10296" y="14555"/>
                  <a:pt x="10296" y="14531"/>
                  <a:pt x="10296" y="14519"/>
                </a:cubicBezTo>
                <a:cubicBezTo>
                  <a:pt x="10308" y="14519"/>
                  <a:pt x="10296" y="14531"/>
                  <a:pt x="10308" y="14543"/>
                </a:cubicBezTo>
                <a:cubicBezTo>
                  <a:pt x="10284" y="14472"/>
                  <a:pt x="10403" y="14496"/>
                  <a:pt x="10427" y="14448"/>
                </a:cubicBezTo>
                <a:lnTo>
                  <a:pt x="10391" y="14436"/>
                </a:lnTo>
                <a:cubicBezTo>
                  <a:pt x="10498" y="14412"/>
                  <a:pt x="10486" y="14317"/>
                  <a:pt x="10534" y="14257"/>
                </a:cubicBezTo>
                <a:lnTo>
                  <a:pt x="10534" y="14257"/>
                </a:lnTo>
                <a:lnTo>
                  <a:pt x="10522" y="14269"/>
                </a:lnTo>
                <a:cubicBezTo>
                  <a:pt x="10498" y="14246"/>
                  <a:pt x="10498" y="14234"/>
                  <a:pt x="10486" y="14210"/>
                </a:cubicBezTo>
                <a:lnTo>
                  <a:pt x="10486" y="14210"/>
                </a:lnTo>
                <a:cubicBezTo>
                  <a:pt x="10489" y="14213"/>
                  <a:pt x="10495" y="14217"/>
                  <a:pt x="10501" y="14221"/>
                </a:cubicBezTo>
                <a:lnTo>
                  <a:pt x="10501" y="14221"/>
                </a:lnTo>
                <a:cubicBezTo>
                  <a:pt x="10594" y="14183"/>
                  <a:pt x="10618" y="14042"/>
                  <a:pt x="10677" y="13960"/>
                </a:cubicBezTo>
                <a:cubicBezTo>
                  <a:pt x="10700" y="13818"/>
                  <a:pt x="10794" y="13688"/>
                  <a:pt x="10819" y="13546"/>
                </a:cubicBezTo>
                <a:lnTo>
                  <a:pt x="10819" y="13546"/>
                </a:lnTo>
                <a:cubicBezTo>
                  <a:pt x="10817" y="13551"/>
                  <a:pt x="10811" y="13553"/>
                  <a:pt x="10804" y="13553"/>
                </a:cubicBezTo>
                <a:cubicBezTo>
                  <a:pt x="10784" y="13553"/>
                  <a:pt x="10756" y="13539"/>
                  <a:pt x="10772" y="13531"/>
                </a:cubicBezTo>
                <a:cubicBezTo>
                  <a:pt x="10891" y="13519"/>
                  <a:pt x="10772" y="13448"/>
                  <a:pt x="10855" y="13424"/>
                </a:cubicBezTo>
                <a:cubicBezTo>
                  <a:pt x="10843" y="13341"/>
                  <a:pt x="10951" y="13293"/>
                  <a:pt x="10879" y="13198"/>
                </a:cubicBezTo>
                <a:lnTo>
                  <a:pt x="10879" y="13198"/>
                </a:lnTo>
                <a:lnTo>
                  <a:pt x="10915" y="13210"/>
                </a:lnTo>
                <a:cubicBezTo>
                  <a:pt x="10934" y="13200"/>
                  <a:pt x="10923" y="13191"/>
                  <a:pt x="10917" y="13182"/>
                </a:cubicBezTo>
                <a:lnTo>
                  <a:pt x="10917" y="13182"/>
                </a:lnTo>
                <a:cubicBezTo>
                  <a:pt x="10937" y="13147"/>
                  <a:pt x="10916" y="13114"/>
                  <a:pt x="10939" y="13103"/>
                </a:cubicBezTo>
                <a:lnTo>
                  <a:pt x="10891" y="13091"/>
                </a:lnTo>
                <a:cubicBezTo>
                  <a:pt x="10891" y="13079"/>
                  <a:pt x="10927" y="13091"/>
                  <a:pt x="10915" y="13067"/>
                </a:cubicBezTo>
                <a:lnTo>
                  <a:pt x="10915" y="13067"/>
                </a:lnTo>
                <a:lnTo>
                  <a:pt x="10927" y="13079"/>
                </a:lnTo>
                <a:lnTo>
                  <a:pt x="10903" y="13043"/>
                </a:lnTo>
                <a:lnTo>
                  <a:pt x="10903" y="13043"/>
                </a:lnTo>
                <a:cubicBezTo>
                  <a:pt x="10913" y="13047"/>
                  <a:pt x="10920" y="13049"/>
                  <a:pt x="10924" y="13049"/>
                </a:cubicBezTo>
                <a:cubicBezTo>
                  <a:pt x="10949" y="13049"/>
                  <a:pt x="10921" y="13005"/>
                  <a:pt x="10951" y="12995"/>
                </a:cubicBezTo>
                <a:cubicBezTo>
                  <a:pt x="10939" y="12972"/>
                  <a:pt x="10915" y="12924"/>
                  <a:pt x="10939" y="12900"/>
                </a:cubicBezTo>
                <a:cubicBezTo>
                  <a:pt x="10974" y="12900"/>
                  <a:pt x="10986" y="12864"/>
                  <a:pt x="11010" y="12841"/>
                </a:cubicBezTo>
                <a:cubicBezTo>
                  <a:pt x="11010" y="12793"/>
                  <a:pt x="11010" y="12722"/>
                  <a:pt x="11034" y="12662"/>
                </a:cubicBezTo>
                <a:lnTo>
                  <a:pt x="10986" y="12650"/>
                </a:lnTo>
                <a:lnTo>
                  <a:pt x="10986" y="12638"/>
                </a:lnTo>
                <a:lnTo>
                  <a:pt x="11010" y="12638"/>
                </a:lnTo>
                <a:cubicBezTo>
                  <a:pt x="11046" y="12638"/>
                  <a:pt x="11021" y="12618"/>
                  <a:pt x="11022" y="12603"/>
                </a:cubicBezTo>
                <a:lnTo>
                  <a:pt x="11022" y="12603"/>
                </a:lnTo>
                <a:cubicBezTo>
                  <a:pt x="11015" y="12606"/>
                  <a:pt x="11008" y="12607"/>
                  <a:pt x="11002" y="12607"/>
                </a:cubicBezTo>
                <a:cubicBezTo>
                  <a:pt x="10983" y="12607"/>
                  <a:pt x="10969" y="12596"/>
                  <a:pt x="10986" y="12579"/>
                </a:cubicBezTo>
                <a:lnTo>
                  <a:pt x="10986" y="12579"/>
                </a:lnTo>
                <a:lnTo>
                  <a:pt x="10974" y="12567"/>
                </a:lnTo>
                <a:lnTo>
                  <a:pt x="10974" y="12567"/>
                </a:lnTo>
                <a:cubicBezTo>
                  <a:pt x="10986" y="12571"/>
                  <a:pt x="10996" y="12572"/>
                  <a:pt x="11004" y="12572"/>
                </a:cubicBezTo>
                <a:cubicBezTo>
                  <a:pt x="11021" y="12572"/>
                  <a:pt x="11034" y="12567"/>
                  <a:pt x="11058" y="12567"/>
                </a:cubicBezTo>
                <a:cubicBezTo>
                  <a:pt x="11058" y="12519"/>
                  <a:pt x="10998" y="12471"/>
                  <a:pt x="11034" y="12412"/>
                </a:cubicBezTo>
                <a:lnTo>
                  <a:pt x="11034" y="12412"/>
                </a:lnTo>
                <a:cubicBezTo>
                  <a:pt x="11038" y="12413"/>
                  <a:pt x="11041" y="12414"/>
                  <a:pt x="11043" y="12414"/>
                </a:cubicBezTo>
                <a:cubicBezTo>
                  <a:pt x="11056" y="12414"/>
                  <a:pt x="11041" y="12393"/>
                  <a:pt x="11057" y="12393"/>
                </a:cubicBezTo>
                <a:cubicBezTo>
                  <a:pt x="11062" y="12393"/>
                  <a:pt x="11069" y="12395"/>
                  <a:pt x="11082" y="12400"/>
                </a:cubicBezTo>
                <a:cubicBezTo>
                  <a:pt x="11076" y="12376"/>
                  <a:pt x="11064" y="12373"/>
                  <a:pt x="11047" y="12373"/>
                </a:cubicBezTo>
                <a:cubicBezTo>
                  <a:pt x="11042" y="12373"/>
                  <a:pt x="11036" y="12374"/>
                  <a:pt x="11029" y="12374"/>
                </a:cubicBezTo>
                <a:cubicBezTo>
                  <a:pt x="11017" y="12374"/>
                  <a:pt x="11002" y="12372"/>
                  <a:pt x="10986" y="12364"/>
                </a:cubicBezTo>
                <a:cubicBezTo>
                  <a:pt x="10998" y="12364"/>
                  <a:pt x="10974" y="12352"/>
                  <a:pt x="10998" y="12352"/>
                </a:cubicBezTo>
                <a:lnTo>
                  <a:pt x="11046" y="12352"/>
                </a:lnTo>
                <a:lnTo>
                  <a:pt x="11046" y="12329"/>
                </a:lnTo>
                <a:cubicBezTo>
                  <a:pt x="11046" y="12329"/>
                  <a:pt x="11058" y="12341"/>
                  <a:pt x="11058" y="12341"/>
                </a:cubicBezTo>
                <a:cubicBezTo>
                  <a:pt x="11034" y="12293"/>
                  <a:pt x="11117" y="12269"/>
                  <a:pt x="11082" y="12221"/>
                </a:cubicBezTo>
                <a:cubicBezTo>
                  <a:pt x="11077" y="12219"/>
                  <a:pt x="11074" y="12218"/>
                  <a:pt x="11072" y="12218"/>
                </a:cubicBezTo>
                <a:cubicBezTo>
                  <a:pt x="11065" y="12218"/>
                  <a:pt x="11077" y="12233"/>
                  <a:pt x="11058" y="12233"/>
                </a:cubicBezTo>
                <a:cubicBezTo>
                  <a:pt x="11010" y="12186"/>
                  <a:pt x="11105" y="12198"/>
                  <a:pt x="11070" y="12162"/>
                </a:cubicBezTo>
                <a:lnTo>
                  <a:pt x="11070" y="12162"/>
                </a:lnTo>
                <a:lnTo>
                  <a:pt x="11105" y="12174"/>
                </a:lnTo>
                <a:cubicBezTo>
                  <a:pt x="11082" y="12150"/>
                  <a:pt x="11058" y="12150"/>
                  <a:pt x="11082" y="12126"/>
                </a:cubicBezTo>
                <a:cubicBezTo>
                  <a:pt x="11129" y="12126"/>
                  <a:pt x="11117" y="12150"/>
                  <a:pt x="11129" y="12162"/>
                </a:cubicBezTo>
                <a:cubicBezTo>
                  <a:pt x="11129" y="12150"/>
                  <a:pt x="11129" y="12114"/>
                  <a:pt x="11093" y="12114"/>
                </a:cubicBezTo>
                <a:cubicBezTo>
                  <a:pt x="11082" y="12102"/>
                  <a:pt x="11117" y="12102"/>
                  <a:pt x="11129" y="12090"/>
                </a:cubicBezTo>
                <a:cubicBezTo>
                  <a:pt x="11121" y="12090"/>
                  <a:pt x="11113" y="12096"/>
                  <a:pt x="11102" y="12096"/>
                </a:cubicBezTo>
                <a:cubicBezTo>
                  <a:pt x="11096" y="12096"/>
                  <a:pt x="11089" y="12094"/>
                  <a:pt x="11082" y="12090"/>
                </a:cubicBezTo>
                <a:cubicBezTo>
                  <a:pt x="11117" y="12067"/>
                  <a:pt x="11117" y="12031"/>
                  <a:pt x="11117" y="12007"/>
                </a:cubicBezTo>
                <a:lnTo>
                  <a:pt x="11153" y="12007"/>
                </a:lnTo>
                <a:cubicBezTo>
                  <a:pt x="11105" y="11983"/>
                  <a:pt x="11189" y="11995"/>
                  <a:pt x="11189" y="11960"/>
                </a:cubicBezTo>
                <a:cubicBezTo>
                  <a:pt x="11177" y="11876"/>
                  <a:pt x="11129" y="11769"/>
                  <a:pt x="11153" y="11686"/>
                </a:cubicBezTo>
                <a:cubicBezTo>
                  <a:pt x="11105" y="11662"/>
                  <a:pt x="11105" y="11638"/>
                  <a:pt x="11093" y="11614"/>
                </a:cubicBezTo>
                <a:lnTo>
                  <a:pt x="11165" y="11614"/>
                </a:lnTo>
                <a:lnTo>
                  <a:pt x="11141" y="11590"/>
                </a:lnTo>
                <a:cubicBezTo>
                  <a:pt x="11146" y="11588"/>
                  <a:pt x="11150" y="11587"/>
                  <a:pt x="11152" y="11587"/>
                </a:cubicBezTo>
                <a:cubicBezTo>
                  <a:pt x="11159" y="11587"/>
                  <a:pt x="11159" y="11594"/>
                  <a:pt x="11166" y="11594"/>
                </a:cubicBezTo>
                <a:cubicBezTo>
                  <a:pt x="11168" y="11594"/>
                  <a:pt x="11172" y="11593"/>
                  <a:pt x="11177" y="11590"/>
                </a:cubicBezTo>
                <a:lnTo>
                  <a:pt x="11141" y="11579"/>
                </a:lnTo>
                <a:cubicBezTo>
                  <a:pt x="11158" y="11579"/>
                  <a:pt x="11157" y="11548"/>
                  <a:pt x="11172" y="11548"/>
                </a:cubicBezTo>
                <a:cubicBezTo>
                  <a:pt x="11178" y="11548"/>
                  <a:pt x="11187" y="11553"/>
                  <a:pt x="11201" y="11567"/>
                </a:cubicBezTo>
                <a:lnTo>
                  <a:pt x="11212" y="11483"/>
                </a:lnTo>
                <a:cubicBezTo>
                  <a:pt x="11212" y="11459"/>
                  <a:pt x="11153" y="11459"/>
                  <a:pt x="11177" y="11448"/>
                </a:cubicBezTo>
                <a:cubicBezTo>
                  <a:pt x="11181" y="11444"/>
                  <a:pt x="11183" y="11442"/>
                  <a:pt x="11186" y="11442"/>
                </a:cubicBezTo>
                <a:cubicBezTo>
                  <a:pt x="11191" y="11442"/>
                  <a:pt x="11197" y="11448"/>
                  <a:pt x="11212" y="11448"/>
                </a:cubicBezTo>
                <a:cubicBezTo>
                  <a:pt x="11260" y="11388"/>
                  <a:pt x="11082" y="11376"/>
                  <a:pt x="11117" y="11317"/>
                </a:cubicBezTo>
                <a:lnTo>
                  <a:pt x="11129" y="11317"/>
                </a:lnTo>
                <a:cubicBezTo>
                  <a:pt x="11105" y="11317"/>
                  <a:pt x="11117" y="11293"/>
                  <a:pt x="11105" y="11293"/>
                </a:cubicBezTo>
                <a:cubicBezTo>
                  <a:pt x="11034" y="11293"/>
                  <a:pt x="11141" y="11305"/>
                  <a:pt x="11093" y="11317"/>
                </a:cubicBezTo>
                <a:lnTo>
                  <a:pt x="11093" y="11317"/>
                </a:lnTo>
                <a:cubicBezTo>
                  <a:pt x="11046" y="11317"/>
                  <a:pt x="11070" y="11293"/>
                  <a:pt x="11022" y="11293"/>
                </a:cubicBezTo>
                <a:cubicBezTo>
                  <a:pt x="11046" y="11281"/>
                  <a:pt x="11010" y="11269"/>
                  <a:pt x="11010" y="11257"/>
                </a:cubicBezTo>
                <a:cubicBezTo>
                  <a:pt x="11046" y="11245"/>
                  <a:pt x="11022" y="11209"/>
                  <a:pt x="11070" y="11198"/>
                </a:cubicBezTo>
                <a:cubicBezTo>
                  <a:pt x="11058" y="11186"/>
                  <a:pt x="10998" y="11174"/>
                  <a:pt x="10998" y="11162"/>
                </a:cubicBezTo>
                <a:cubicBezTo>
                  <a:pt x="11022" y="11150"/>
                  <a:pt x="11034" y="11150"/>
                  <a:pt x="11041" y="11150"/>
                </a:cubicBezTo>
                <a:cubicBezTo>
                  <a:pt x="11049" y="11150"/>
                  <a:pt x="11052" y="11150"/>
                  <a:pt x="11058" y="11138"/>
                </a:cubicBezTo>
                <a:lnTo>
                  <a:pt x="11022" y="11138"/>
                </a:lnTo>
                <a:cubicBezTo>
                  <a:pt x="11034" y="11126"/>
                  <a:pt x="11046" y="11126"/>
                  <a:pt x="11058" y="11126"/>
                </a:cubicBezTo>
                <a:cubicBezTo>
                  <a:pt x="11058" y="11102"/>
                  <a:pt x="11010" y="11102"/>
                  <a:pt x="11034" y="11090"/>
                </a:cubicBezTo>
                <a:lnTo>
                  <a:pt x="11034" y="11090"/>
                </a:lnTo>
                <a:lnTo>
                  <a:pt x="11070" y="11102"/>
                </a:lnTo>
                <a:cubicBezTo>
                  <a:pt x="11058" y="11078"/>
                  <a:pt x="11058" y="11078"/>
                  <a:pt x="11058" y="11055"/>
                </a:cubicBezTo>
                <a:cubicBezTo>
                  <a:pt x="11076" y="11055"/>
                  <a:pt x="11080" y="11061"/>
                  <a:pt x="11076" y="11065"/>
                </a:cubicBezTo>
                <a:lnTo>
                  <a:pt x="11076" y="11065"/>
                </a:lnTo>
                <a:cubicBezTo>
                  <a:pt x="11110" y="11053"/>
                  <a:pt x="11046" y="11043"/>
                  <a:pt x="11058" y="11043"/>
                </a:cubicBezTo>
                <a:lnTo>
                  <a:pt x="11058" y="11043"/>
                </a:lnTo>
                <a:cubicBezTo>
                  <a:pt x="11046" y="11043"/>
                  <a:pt x="11034" y="11055"/>
                  <a:pt x="10998" y="11055"/>
                </a:cubicBezTo>
                <a:cubicBezTo>
                  <a:pt x="11010" y="11043"/>
                  <a:pt x="10962" y="11019"/>
                  <a:pt x="10998" y="11019"/>
                </a:cubicBezTo>
                <a:lnTo>
                  <a:pt x="11034" y="11031"/>
                </a:lnTo>
                <a:cubicBezTo>
                  <a:pt x="10998" y="11007"/>
                  <a:pt x="10986" y="11019"/>
                  <a:pt x="10998" y="10984"/>
                </a:cubicBezTo>
                <a:lnTo>
                  <a:pt x="10998" y="10984"/>
                </a:lnTo>
                <a:cubicBezTo>
                  <a:pt x="10998" y="10984"/>
                  <a:pt x="10998" y="10984"/>
                  <a:pt x="10998" y="10984"/>
                </a:cubicBezTo>
                <a:lnTo>
                  <a:pt x="10998" y="10984"/>
                </a:lnTo>
                <a:cubicBezTo>
                  <a:pt x="10998" y="10984"/>
                  <a:pt x="10998" y="10983"/>
                  <a:pt x="10998" y="10983"/>
                </a:cubicBezTo>
                <a:lnTo>
                  <a:pt x="10998" y="10983"/>
                </a:lnTo>
                <a:cubicBezTo>
                  <a:pt x="10998" y="10983"/>
                  <a:pt x="10998" y="10984"/>
                  <a:pt x="10998" y="10984"/>
                </a:cubicBezTo>
                <a:lnTo>
                  <a:pt x="10998" y="10984"/>
                </a:lnTo>
                <a:cubicBezTo>
                  <a:pt x="10985" y="10964"/>
                  <a:pt x="11010" y="10944"/>
                  <a:pt x="11010" y="10924"/>
                </a:cubicBezTo>
                <a:cubicBezTo>
                  <a:pt x="10998" y="10912"/>
                  <a:pt x="10986" y="10912"/>
                  <a:pt x="10986" y="10912"/>
                </a:cubicBezTo>
                <a:cubicBezTo>
                  <a:pt x="10974" y="10918"/>
                  <a:pt x="10965" y="10918"/>
                  <a:pt x="10956" y="10918"/>
                </a:cubicBezTo>
                <a:cubicBezTo>
                  <a:pt x="10948" y="10918"/>
                  <a:pt x="10939" y="10918"/>
                  <a:pt x="10927" y="10924"/>
                </a:cubicBezTo>
                <a:cubicBezTo>
                  <a:pt x="10974" y="10900"/>
                  <a:pt x="10855" y="10888"/>
                  <a:pt x="10891" y="10864"/>
                </a:cubicBezTo>
                <a:cubicBezTo>
                  <a:pt x="10915" y="10864"/>
                  <a:pt x="10927" y="10864"/>
                  <a:pt x="10915" y="10876"/>
                </a:cubicBezTo>
                <a:cubicBezTo>
                  <a:pt x="10962" y="10888"/>
                  <a:pt x="11010" y="10888"/>
                  <a:pt x="11046" y="10900"/>
                </a:cubicBezTo>
                <a:cubicBezTo>
                  <a:pt x="11034" y="10888"/>
                  <a:pt x="11022" y="10876"/>
                  <a:pt x="11046" y="10876"/>
                </a:cubicBezTo>
                <a:lnTo>
                  <a:pt x="10998" y="10876"/>
                </a:lnTo>
                <a:cubicBezTo>
                  <a:pt x="10986" y="10876"/>
                  <a:pt x="10998" y="10864"/>
                  <a:pt x="10998" y="10864"/>
                </a:cubicBezTo>
                <a:cubicBezTo>
                  <a:pt x="10991" y="10862"/>
                  <a:pt x="10984" y="10861"/>
                  <a:pt x="10977" y="10861"/>
                </a:cubicBezTo>
                <a:cubicBezTo>
                  <a:pt x="10959" y="10861"/>
                  <a:pt x="10944" y="10868"/>
                  <a:pt x="10930" y="10868"/>
                </a:cubicBezTo>
                <a:cubicBezTo>
                  <a:pt x="10925" y="10868"/>
                  <a:pt x="10920" y="10867"/>
                  <a:pt x="10915" y="10864"/>
                </a:cubicBezTo>
                <a:cubicBezTo>
                  <a:pt x="10903" y="10840"/>
                  <a:pt x="10974" y="10852"/>
                  <a:pt x="10951" y="10840"/>
                </a:cubicBezTo>
                <a:cubicBezTo>
                  <a:pt x="10927" y="10817"/>
                  <a:pt x="10891" y="10840"/>
                  <a:pt x="10903" y="10805"/>
                </a:cubicBezTo>
                <a:lnTo>
                  <a:pt x="10903" y="10805"/>
                </a:lnTo>
                <a:cubicBezTo>
                  <a:pt x="10909" y="10810"/>
                  <a:pt x="10915" y="10813"/>
                  <a:pt x="10918" y="10815"/>
                </a:cubicBezTo>
                <a:lnTo>
                  <a:pt x="10918" y="10815"/>
                </a:lnTo>
                <a:cubicBezTo>
                  <a:pt x="10936" y="10803"/>
                  <a:pt x="10905" y="10780"/>
                  <a:pt x="10962" y="10769"/>
                </a:cubicBezTo>
                <a:cubicBezTo>
                  <a:pt x="10986" y="10769"/>
                  <a:pt x="10998" y="10769"/>
                  <a:pt x="10998" y="10781"/>
                </a:cubicBezTo>
                <a:lnTo>
                  <a:pt x="10986" y="10781"/>
                </a:lnTo>
                <a:cubicBezTo>
                  <a:pt x="10993" y="10783"/>
                  <a:pt x="10998" y="10783"/>
                  <a:pt x="11001" y="10783"/>
                </a:cubicBezTo>
                <a:cubicBezTo>
                  <a:pt x="11016" y="10783"/>
                  <a:pt x="10994" y="10766"/>
                  <a:pt x="11015" y="10766"/>
                </a:cubicBezTo>
                <a:cubicBezTo>
                  <a:pt x="11015" y="10766"/>
                  <a:pt x="11016" y="10766"/>
                  <a:pt x="11017" y="10767"/>
                </a:cubicBezTo>
                <a:lnTo>
                  <a:pt x="11017" y="10767"/>
                </a:lnTo>
                <a:cubicBezTo>
                  <a:pt x="10999" y="10760"/>
                  <a:pt x="11000" y="10743"/>
                  <a:pt x="11010" y="10733"/>
                </a:cubicBezTo>
                <a:lnTo>
                  <a:pt x="10974" y="10733"/>
                </a:lnTo>
                <a:cubicBezTo>
                  <a:pt x="10915" y="10715"/>
                  <a:pt x="10933" y="10715"/>
                  <a:pt x="10964" y="10715"/>
                </a:cubicBezTo>
                <a:cubicBezTo>
                  <a:pt x="10995" y="10715"/>
                  <a:pt x="11040" y="10715"/>
                  <a:pt x="11034" y="10697"/>
                </a:cubicBezTo>
                <a:cubicBezTo>
                  <a:pt x="11028" y="10691"/>
                  <a:pt x="11024" y="10689"/>
                  <a:pt x="11021" y="10689"/>
                </a:cubicBezTo>
                <a:cubicBezTo>
                  <a:pt x="11015" y="10689"/>
                  <a:pt x="11015" y="10700"/>
                  <a:pt x="11007" y="10700"/>
                </a:cubicBezTo>
                <a:cubicBezTo>
                  <a:pt x="11005" y="10700"/>
                  <a:pt x="11002" y="10699"/>
                  <a:pt x="10998" y="10697"/>
                </a:cubicBezTo>
                <a:cubicBezTo>
                  <a:pt x="10998" y="10674"/>
                  <a:pt x="11034" y="10674"/>
                  <a:pt x="11022" y="10650"/>
                </a:cubicBezTo>
                <a:cubicBezTo>
                  <a:pt x="11034" y="10638"/>
                  <a:pt x="11046" y="10626"/>
                  <a:pt x="11093" y="10626"/>
                </a:cubicBezTo>
                <a:cubicBezTo>
                  <a:pt x="11082" y="10602"/>
                  <a:pt x="11117" y="10578"/>
                  <a:pt x="11070" y="10567"/>
                </a:cubicBezTo>
                <a:lnTo>
                  <a:pt x="11070" y="10567"/>
                </a:lnTo>
                <a:cubicBezTo>
                  <a:pt x="11034" y="10602"/>
                  <a:pt x="11117" y="10590"/>
                  <a:pt x="11058" y="10626"/>
                </a:cubicBezTo>
                <a:lnTo>
                  <a:pt x="11022" y="10614"/>
                </a:lnTo>
                <a:cubicBezTo>
                  <a:pt x="11022" y="10603"/>
                  <a:pt x="11003" y="10583"/>
                  <a:pt x="11007" y="10562"/>
                </a:cubicBezTo>
                <a:lnTo>
                  <a:pt x="11007" y="10562"/>
                </a:lnTo>
                <a:cubicBezTo>
                  <a:pt x="11003" y="10567"/>
                  <a:pt x="10995" y="10567"/>
                  <a:pt x="10986" y="10567"/>
                </a:cubicBezTo>
                <a:cubicBezTo>
                  <a:pt x="10974" y="10531"/>
                  <a:pt x="10927" y="10531"/>
                  <a:pt x="10939" y="10495"/>
                </a:cubicBezTo>
                <a:cubicBezTo>
                  <a:pt x="10974" y="10495"/>
                  <a:pt x="10974" y="10507"/>
                  <a:pt x="10974" y="10519"/>
                </a:cubicBezTo>
                <a:cubicBezTo>
                  <a:pt x="10998" y="10507"/>
                  <a:pt x="10974" y="10507"/>
                  <a:pt x="10986" y="10471"/>
                </a:cubicBezTo>
                <a:cubicBezTo>
                  <a:pt x="11022" y="10471"/>
                  <a:pt x="10986" y="10495"/>
                  <a:pt x="11022" y="10495"/>
                </a:cubicBezTo>
                <a:lnTo>
                  <a:pt x="11010" y="10471"/>
                </a:lnTo>
                <a:lnTo>
                  <a:pt x="11010" y="10459"/>
                </a:lnTo>
                <a:cubicBezTo>
                  <a:pt x="10962" y="10459"/>
                  <a:pt x="11022" y="10436"/>
                  <a:pt x="10998" y="10424"/>
                </a:cubicBezTo>
                <a:cubicBezTo>
                  <a:pt x="10998" y="10376"/>
                  <a:pt x="10927" y="10376"/>
                  <a:pt x="10879" y="10352"/>
                </a:cubicBezTo>
                <a:cubicBezTo>
                  <a:pt x="10887" y="10352"/>
                  <a:pt x="10895" y="10347"/>
                  <a:pt x="10906" y="10347"/>
                </a:cubicBezTo>
                <a:cubicBezTo>
                  <a:pt x="10912" y="10347"/>
                  <a:pt x="10919" y="10348"/>
                  <a:pt x="10927" y="10352"/>
                </a:cubicBezTo>
                <a:cubicBezTo>
                  <a:pt x="10915" y="10358"/>
                  <a:pt x="10912" y="10358"/>
                  <a:pt x="10913" y="10358"/>
                </a:cubicBezTo>
                <a:cubicBezTo>
                  <a:pt x="10915" y="10358"/>
                  <a:pt x="10921" y="10358"/>
                  <a:pt x="10927" y="10364"/>
                </a:cubicBezTo>
                <a:cubicBezTo>
                  <a:pt x="10927" y="10351"/>
                  <a:pt x="10945" y="10338"/>
                  <a:pt x="10966" y="10330"/>
                </a:cubicBezTo>
                <a:lnTo>
                  <a:pt x="10966" y="10330"/>
                </a:lnTo>
                <a:cubicBezTo>
                  <a:pt x="10966" y="10331"/>
                  <a:pt x="10967" y="10331"/>
                  <a:pt x="10968" y="10331"/>
                </a:cubicBezTo>
                <a:cubicBezTo>
                  <a:pt x="10971" y="10331"/>
                  <a:pt x="10973" y="10329"/>
                  <a:pt x="10976" y="10327"/>
                </a:cubicBezTo>
                <a:lnTo>
                  <a:pt x="10976" y="10327"/>
                </a:lnTo>
                <a:cubicBezTo>
                  <a:pt x="10973" y="10328"/>
                  <a:pt x="10969" y="10329"/>
                  <a:pt x="10966" y="10330"/>
                </a:cubicBezTo>
                <a:lnTo>
                  <a:pt x="10966" y="10330"/>
                </a:lnTo>
                <a:cubicBezTo>
                  <a:pt x="10965" y="10330"/>
                  <a:pt x="10963" y="10329"/>
                  <a:pt x="10962" y="10328"/>
                </a:cubicBezTo>
                <a:lnTo>
                  <a:pt x="10962" y="10293"/>
                </a:lnTo>
                <a:cubicBezTo>
                  <a:pt x="10949" y="10300"/>
                  <a:pt x="10939" y="10306"/>
                  <a:pt x="10929" y="10306"/>
                </a:cubicBezTo>
                <a:cubicBezTo>
                  <a:pt x="10921" y="10306"/>
                  <a:pt x="10913" y="10303"/>
                  <a:pt x="10903" y="10293"/>
                </a:cubicBezTo>
                <a:cubicBezTo>
                  <a:pt x="10903" y="10281"/>
                  <a:pt x="10903" y="10281"/>
                  <a:pt x="10903" y="10257"/>
                </a:cubicBezTo>
                <a:cubicBezTo>
                  <a:pt x="10911" y="10257"/>
                  <a:pt x="10929" y="10252"/>
                  <a:pt x="10941" y="10252"/>
                </a:cubicBezTo>
                <a:cubicBezTo>
                  <a:pt x="10946" y="10252"/>
                  <a:pt x="10950" y="10253"/>
                  <a:pt x="10951" y="10257"/>
                </a:cubicBezTo>
                <a:lnTo>
                  <a:pt x="10951" y="10257"/>
                </a:lnTo>
                <a:cubicBezTo>
                  <a:pt x="10950" y="10254"/>
                  <a:pt x="10949" y="10233"/>
                  <a:pt x="10927" y="10233"/>
                </a:cubicBezTo>
                <a:cubicBezTo>
                  <a:pt x="10922" y="10238"/>
                  <a:pt x="10917" y="10240"/>
                  <a:pt x="10913" y="10240"/>
                </a:cubicBezTo>
                <a:cubicBezTo>
                  <a:pt x="10899" y="10240"/>
                  <a:pt x="10888" y="10219"/>
                  <a:pt x="10867" y="10219"/>
                </a:cubicBezTo>
                <a:cubicBezTo>
                  <a:pt x="10863" y="10219"/>
                  <a:pt x="10859" y="10220"/>
                  <a:pt x="10855" y="10221"/>
                </a:cubicBezTo>
                <a:lnTo>
                  <a:pt x="10879" y="10197"/>
                </a:lnTo>
                <a:cubicBezTo>
                  <a:pt x="10879" y="10209"/>
                  <a:pt x="10891" y="10209"/>
                  <a:pt x="10891" y="10209"/>
                </a:cubicBezTo>
                <a:cubicBezTo>
                  <a:pt x="10939" y="10197"/>
                  <a:pt x="10879" y="10197"/>
                  <a:pt x="10867" y="10186"/>
                </a:cubicBezTo>
                <a:cubicBezTo>
                  <a:pt x="10879" y="10186"/>
                  <a:pt x="10879" y="10162"/>
                  <a:pt x="10903" y="10162"/>
                </a:cubicBezTo>
                <a:cubicBezTo>
                  <a:pt x="10879" y="10150"/>
                  <a:pt x="10891" y="10138"/>
                  <a:pt x="10915" y="10138"/>
                </a:cubicBezTo>
                <a:cubicBezTo>
                  <a:pt x="10911" y="10134"/>
                  <a:pt x="10907" y="10133"/>
                  <a:pt x="10902" y="10133"/>
                </a:cubicBezTo>
                <a:cubicBezTo>
                  <a:pt x="10894" y="10133"/>
                  <a:pt x="10883" y="10138"/>
                  <a:pt x="10867" y="10138"/>
                </a:cubicBezTo>
                <a:lnTo>
                  <a:pt x="10867" y="10102"/>
                </a:lnTo>
                <a:cubicBezTo>
                  <a:pt x="10891" y="10102"/>
                  <a:pt x="10962" y="10090"/>
                  <a:pt x="10974" y="10090"/>
                </a:cubicBezTo>
                <a:cubicBezTo>
                  <a:pt x="10962" y="10084"/>
                  <a:pt x="10945" y="10084"/>
                  <a:pt x="10930" y="10084"/>
                </a:cubicBezTo>
                <a:cubicBezTo>
                  <a:pt x="10915" y="10084"/>
                  <a:pt x="10903" y="10084"/>
                  <a:pt x="10903" y="10078"/>
                </a:cubicBezTo>
                <a:cubicBezTo>
                  <a:pt x="10944" y="10078"/>
                  <a:pt x="10932" y="10052"/>
                  <a:pt x="10965" y="10052"/>
                </a:cubicBezTo>
                <a:cubicBezTo>
                  <a:pt x="10971" y="10052"/>
                  <a:pt x="10978" y="10053"/>
                  <a:pt x="10986" y="10055"/>
                </a:cubicBezTo>
                <a:cubicBezTo>
                  <a:pt x="11022" y="10043"/>
                  <a:pt x="11010" y="10007"/>
                  <a:pt x="10998" y="9995"/>
                </a:cubicBezTo>
                <a:cubicBezTo>
                  <a:pt x="10962" y="9995"/>
                  <a:pt x="10986" y="10019"/>
                  <a:pt x="10939" y="10019"/>
                </a:cubicBezTo>
                <a:cubicBezTo>
                  <a:pt x="10927" y="9971"/>
                  <a:pt x="10820" y="9983"/>
                  <a:pt x="10831" y="9947"/>
                </a:cubicBezTo>
                <a:lnTo>
                  <a:pt x="10831" y="9947"/>
                </a:lnTo>
                <a:lnTo>
                  <a:pt x="10820" y="9959"/>
                </a:lnTo>
                <a:cubicBezTo>
                  <a:pt x="10796" y="9935"/>
                  <a:pt x="10808" y="9947"/>
                  <a:pt x="10772" y="9935"/>
                </a:cubicBezTo>
                <a:cubicBezTo>
                  <a:pt x="10820" y="9935"/>
                  <a:pt x="10891" y="9888"/>
                  <a:pt x="10879" y="9864"/>
                </a:cubicBezTo>
                <a:cubicBezTo>
                  <a:pt x="10855" y="9864"/>
                  <a:pt x="10831" y="9888"/>
                  <a:pt x="10796" y="9888"/>
                </a:cubicBezTo>
                <a:lnTo>
                  <a:pt x="10784" y="9864"/>
                </a:lnTo>
                <a:lnTo>
                  <a:pt x="10808" y="9864"/>
                </a:lnTo>
                <a:cubicBezTo>
                  <a:pt x="10784" y="9840"/>
                  <a:pt x="10867" y="9816"/>
                  <a:pt x="10808" y="9816"/>
                </a:cubicBezTo>
                <a:lnTo>
                  <a:pt x="10838" y="9804"/>
                </a:lnTo>
                <a:lnTo>
                  <a:pt x="10838" y="9804"/>
                </a:lnTo>
                <a:cubicBezTo>
                  <a:pt x="10840" y="9804"/>
                  <a:pt x="10842" y="9805"/>
                  <a:pt x="10843" y="9805"/>
                </a:cubicBezTo>
                <a:lnTo>
                  <a:pt x="10867" y="9793"/>
                </a:lnTo>
                <a:lnTo>
                  <a:pt x="10867" y="9793"/>
                </a:lnTo>
                <a:lnTo>
                  <a:pt x="10838" y="9804"/>
                </a:lnTo>
                <a:lnTo>
                  <a:pt x="10838" y="9804"/>
                </a:lnTo>
                <a:cubicBezTo>
                  <a:pt x="10818" y="9801"/>
                  <a:pt x="10807" y="9781"/>
                  <a:pt x="10796" y="9781"/>
                </a:cubicBezTo>
                <a:cubicBezTo>
                  <a:pt x="10772" y="9757"/>
                  <a:pt x="10796" y="9745"/>
                  <a:pt x="10820" y="9721"/>
                </a:cubicBezTo>
                <a:lnTo>
                  <a:pt x="10820" y="9721"/>
                </a:lnTo>
                <a:cubicBezTo>
                  <a:pt x="10803" y="9730"/>
                  <a:pt x="10780" y="9738"/>
                  <a:pt x="10764" y="9738"/>
                </a:cubicBezTo>
                <a:cubicBezTo>
                  <a:pt x="10757" y="9738"/>
                  <a:pt x="10752" y="9737"/>
                  <a:pt x="10748" y="9733"/>
                </a:cubicBezTo>
                <a:cubicBezTo>
                  <a:pt x="10820" y="9721"/>
                  <a:pt x="10772" y="9685"/>
                  <a:pt x="10808" y="9685"/>
                </a:cubicBezTo>
                <a:cubicBezTo>
                  <a:pt x="10808" y="9674"/>
                  <a:pt x="10831" y="9662"/>
                  <a:pt x="10796" y="9662"/>
                </a:cubicBezTo>
                <a:lnTo>
                  <a:pt x="10843" y="9662"/>
                </a:lnTo>
                <a:cubicBezTo>
                  <a:pt x="10784" y="9662"/>
                  <a:pt x="10784" y="9638"/>
                  <a:pt x="10760" y="9614"/>
                </a:cubicBezTo>
                <a:cubicBezTo>
                  <a:pt x="10855" y="9602"/>
                  <a:pt x="10748" y="9602"/>
                  <a:pt x="10831" y="9578"/>
                </a:cubicBezTo>
                <a:cubicBezTo>
                  <a:pt x="10772" y="9578"/>
                  <a:pt x="10808" y="9543"/>
                  <a:pt x="10748" y="9543"/>
                </a:cubicBezTo>
                <a:cubicBezTo>
                  <a:pt x="10748" y="9531"/>
                  <a:pt x="10808" y="9519"/>
                  <a:pt x="10820" y="9519"/>
                </a:cubicBezTo>
                <a:lnTo>
                  <a:pt x="10796" y="9507"/>
                </a:lnTo>
                <a:cubicBezTo>
                  <a:pt x="10820" y="9495"/>
                  <a:pt x="10820" y="9459"/>
                  <a:pt x="10831" y="9447"/>
                </a:cubicBezTo>
                <a:lnTo>
                  <a:pt x="10784" y="9435"/>
                </a:lnTo>
                <a:lnTo>
                  <a:pt x="10808" y="9424"/>
                </a:lnTo>
                <a:cubicBezTo>
                  <a:pt x="10792" y="9424"/>
                  <a:pt x="10781" y="9418"/>
                  <a:pt x="10772" y="9418"/>
                </a:cubicBezTo>
                <a:cubicBezTo>
                  <a:pt x="10768" y="9418"/>
                  <a:pt x="10764" y="9420"/>
                  <a:pt x="10760" y="9424"/>
                </a:cubicBezTo>
                <a:cubicBezTo>
                  <a:pt x="10701" y="9424"/>
                  <a:pt x="10736" y="9412"/>
                  <a:pt x="10712" y="9400"/>
                </a:cubicBezTo>
                <a:cubicBezTo>
                  <a:pt x="10724" y="9388"/>
                  <a:pt x="10736" y="9388"/>
                  <a:pt x="10748" y="9388"/>
                </a:cubicBezTo>
                <a:cubicBezTo>
                  <a:pt x="10736" y="9376"/>
                  <a:pt x="10772" y="9376"/>
                  <a:pt x="10796" y="9364"/>
                </a:cubicBezTo>
                <a:lnTo>
                  <a:pt x="10796" y="9364"/>
                </a:lnTo>
                <a:cubicBezTo>
                  <a:pt x="10772" y="9376"/>
                  <a:pt x="10677" y="9364"/>
                  <a:pt x="10653" y="9388"/>
                </a:cubicBezTo>
                <a:cubicBezTo>
                  <a:pt x="10649" y="9391"/>
                  <a:pt x="10645" y="9393"/>
                  <a:pt x="10641" y="9393"/>
                </a:cubicBezTo>
                <a:cubicBezTo>
                  <a:pt x="10630" y="9393"/>
                  <a:pt x="10621" y="9384"/>
                  <a:pt x="10629" y="9376"/>
                </a:cubicBezTo>
                <a:lnTo>
                  <a:pt x="10677" y="9364"/>
                </a:lnTo>
                <a:lnTo>
                  <a:pt x="10617" y="9364"/>
                </a:lnTo>
                <a:cubicBezTo>
                  <a:pt x="10605" y="9352"/>
                  <a:pt x="10641" y="9340"/>
                  <a:pt x="10641" y="9328"/>
                </a:cubicBezTo>
                <a:cubicBezTo>
                  <a:pt x="10641" y="9328"/>
                  <a:pt x="10748" y="9328"/>
                  <a:pt x="10736" y="9293"/>
                </a:cubicBezTo>
                <a:lnTo>
                  <a:pt x="10736" y="9293"/>
                </a:lnTo>
                <a:cubicBezTo>
                  <a:pt x="10748" y="9316"/>
                  <a:pt x="10772" y="9316"/>
                  <a:pt x="10796" y="9316"/>
                </a:cubicBezTo>
                <a:cubicBezTo>
                  <a:pt x="10796" y="9316"/>
                  <a:pt x="10796" y="9311"/>
                  <a:pt x="10803" y="9311"/>
                </a:cubicBezTo>
                <a:cubicBezTo>
                  <a:pt x="10806" y="9311"/>
                  <a:pt x="10812" y="9312"/>
                  <a:pt x="10820" y="9316"/>
                </a:cubicBezTo>
                <a:cubicBezTo>
                  <a:pt x="10808" y="9304"/>
                  <a:pt x="10799" y="9304"/>
                  <a:pt x="10791" y="9304"/>
                </a:cubicBezTo>
                <a:cubicBezTo>
                  <a:pt x="10784" y="9304"/>
                  <a:pt x="10778" y="9304"/>
                  <a:pt x="10772" y="9293"/>
                </a:cubicBezTo>
                <a:cubicBezTo>
                  <a:pt x="10820" y="9281"/>
                  <a:pt x="10831" y="9269"/>
                  <a:pt x="10843" y="9245"/>
                </a:cubicBezTo>
                <a:lnTo>
                  <a:pt x="10843" y="9245"/>
                </a:lnTo>
                <a:lnTo>
                  <a:pt x="10808" y="9269"/>
                </a:lnTo>
                <a:lnTo>
                  <a:pt x="10796" y="9269"/>
                </a:lnTo>
                <a:cubicBezTo>
                  <a:pt x="10796" y="9281"/>
                  <a:pt x="10784" y="9281"/>
                  <a:pt x="10772" y="9281"/>
                </a:cubicBezTo>
                <a:cubicBezTo>
                  <a:pt x="10772" y="9281"/>
                  <a:pt x="10720" y="9270"/>
                  <a:pt x="10732" y="9259"/>
                </a:cubicBezTo>
                <a:lnTo>
                  <a:pt x="10732" y="9259"/>
                </a:lnTo>
                <a:cubicBezTo>
                  <a:pt x="10716" y="9270"/>
                  <a:pt x="10703" y="9274"/>
                  <a:pt x="10693" y="9274"/>
                </a:cubicBezTo>
                <a:cubicBezTo>
                  <a:pt x="10669" y="9274"/>
                  <a:pt x="10659" y="9252"/>
                  <a:pt x="10643" y="9252"/>
                </a:cubicBezTo>
                <a:cubicBezTo>
                  <a:pt x="10639" y="9252"/>
                  <a:pt x="10634" y="9253"/>
                  <a:pt x="10629" y="9257"/>
                </a:cubicBezTo>
                <a:cubicBezTo>
                  <a:pt x="10617" y="9257"/>
                  <a:pt x="10605" y="9245"/>
                  <a:pt x="10629" y="9233"/>
                </a:cubicBezTo>
                <a:cubicBezTo>
                  <a:pt x="10639" y="9236"/>
                  <a:pt x="10646" y="9238"/>
                  <a:pt x="10653" y="9238"/>
                </a:cubicBezTo>
                <a:cubicBezTo>
                  <a:pt x="10665" y="9238"/>
                  <a:pt x="10672" y="9233"/>
                  <a:pt x="10679" y="9225"/>
                </a:cubicBezTo>
                <a:lnTo>
                  <a:pt x="10679" y="9225"/>
                </a:lnTo>
                <a:cubicBezTo>
                  <a:pt x="10678" y="9226"/>
                  <a:pt x="10676" y="9226"/>
                  <a:pt x="10675" y="9226"/>
                </a:cubicBezTo>
                <a:cubicBezTo>
                  <a:pt x="10672" y="9226"/>
                  <a:pt x="10668" y="9225"/>
                  <a:pt x="10665" y="9221"/>
                </a:cubicBezTo>
                <a:cubicBezTo>
                  <a:pt x="10653" y="9209"/>
                  <a:pt x="10689" y="9197"/>
                  <a:pt x="10701" y="9185"/>
                </a:cubicBezTo>
                <a:lnTo>
                  <a:pt x="10724" y="9173"/>
                </a:lnTo>
                <a:cubicBezTo>
                  <a:pt x="10705" y="9173"/>
                  <a:pt x="10694" y="9189"/>
                  <a:pt x="10684" y="9189"/>
                </a:cubicBezTo>
                <a:cubicBezTo>
                  <a:pt x="10681" y="9189"/>
                  <a:pt x="10679" y="9188"/>
                  <a:pt x="10677" y="9185"/>
                </a:cubicBezTo>
                <a:cubicBezTo>
                  <a:pt x="10677" y="9173"/>
                  <a:pt x="10665" y="9162"/>
                  <a:pt x="10677" y="9162"/>
                </a:cubicBezTo>
                <a:cubicBezTo>
                  <a:pt x="10705" y="9162"/>
                  <a:pt x="10741" y="9146"/>
                  <a:pt x="10761" y="9146"/>
                </a:cubicBezTo>
                <a:cubicBezTo>
                  <a:pt x="10766" y="9146"/>
                  <a:pt x="10770" y="9147"/>
                  <a:pt x="10772" y="9150"/>
                </a:cubicBezTo>
                <a:cubicBezTo>
                  <a:pt x="10764" y="9142"/>
                  <a:pt x="10756" y="9122"/>
                  <a:pt x="10740" y="9122"/>
                </a:cubicBezTo>
                <a:cubicBezTo>
                  <a:pt x="10733" y="9122"/>
                  <a:pt x="10724" y="9126"/>
                  <a:pt x="10712" y="9138"/>
                </a:cubicBezTo>
                <a:lnTo>
                  <a:pt x="10701" y="9114"/>
                </a:lnTo>
                <a:cubicBezTo>
                  <a:pt x="10692" y="9131"/>
                  <a:pt x="10678" y="9148"/>
                  <a:pt x="10662" y="9148"/>
                </a:cubicBezTo>
                <a:cubicBezTo>
                  <a:pt x="10655" y="9148"/>
                  <a:pt x="10648" y="9145"/>
                  <a:pt x="10641" y="9138"/>
                </a:cubicBezTo>
                <a:lnTo>
                  <a:pt x="10653" y="9138"/>
                </a:lnTo>
                <a:lnTo>
                  <a:pt x="10617" y="9126"/>
                </a:lnTo>
                <a:lnTo>
                  <a:pt x="10641" y="9114"/>
                </a:lnTo>
                <a:lnTo>
                  <a:pt x="10617" y="9114"/>
                </a:lnTo>
                <a:cubicBezTo>
                  <a:pt x="10629" y="9102"/>
                  <a:pt x="10629" y="9102"/>
                  <a:pt x="10653" y="9090"/>
                </a:cubicBezTo>
                <a:cubicBezTo>
                  <a:pt x="10647" y="9078"/>
                  <a:pt x="10638" y="9075"/>
                  <a:pt x="10629" y="9075"/>
                </a:cubicBezTo>
                <a:cubicBezTo>
                  <a:pt x="10620" y="9075"/>
                  <a:pt x="10611" y="9078"/>
                  <a:pt x="10605" y="9078"/>
                </a:cubicBezTo>
                <a:cubicBezTo>
                  <a:pt x="10593" y="9066"/>
                  <a:pt x="10605" y="9066"/>
                  <a:pt x="10629" y="9066"/>
                </a:cubicBezTo>
                <a:cubicBezTo>
                  <a:pt x="10641" y="9043"/>
                  <a:pt x="10629" y="9019"/>
                  <a:pt x="10641" y="9007"/>
                </a:cubicBezTo>
                <a:cubicBezTo>
                  <a:pt x="10633" y="8999"/>
                  <a:pt x="10630" y="8996"/>
                  <a:pt x="10629" y="8996"/>
                </a:cubicBezTo>
                <a:cubicBezTo>
                  <a:pt x="10626" y="8996"/>
                  <a:pt x="10629" y="9007"/>
                  <a:pt x="10605" y="9007"/>
                </a:cubicBezTo>
                <a:cubicBezTo>
                  <a:pt x="10677" y="8959"/>
                  <a:pt x="10617" y="8923"/>
                  <a:pt x="10593" y="8900"/>
                </a:cubicBezTo>
                <a:cubicBezTo>
                  <a:pt x="10578" y="8906"/>
                  <a:pt x="10570" y="8908"/>
                  <a:pt x="10565" y="8908"/>
                </a:cubicBezTo>
                <a:cubicBezTo>
                  <a:pt x="10554" y="8908"/>
                  <a:pt x="10561" y="8897"/>
                  <a:pt x="10542" y="8897"/>
                </a:cubicBezTo>
                <a:cubicBezTo>
                  <a:pt x="10539" y="8897"/>
                  <a:pt x="10534" y="8897"/>
                  <a:pt x="10529" y="8898"/>
                </a:cubicBezTo>
                <a:lnTo>
                  <a:pt x="10529" y="8898"/>
                </a:lnTo>
                <a:cubicBezTo>
                  <a:pt x="10546" y="8893"/>
                  <a:pt x="10562" y="8869"/>
                  <a:pt x="10579" y="8869"/>
                </a:cubicBezTo>
                <a:cubicBezTo>
                  <a:pt x="10584" y="8869"/>
                  <a:pt x="10589" y="8871"/>
                  <a:pt x="10593" y="8876"/>
                </a:cubicBezTo>
                <a:lnTo>
                  <a:pt x="10581" y="8864"/>
                </a:lnTo>
                <a:cubicBezTo>
                  <a:pt x="10589" y="8859"/>
                  <a:pt x="10595" y="8857"/>
                  <a:pt x="10601" y="8857"/>
                </a:cubicBezTo>
                <a:cubicBezTo>
                  <a:pt x="10612" y="8857"/>
                  <a:pt x="10620" y="8866"/>
                  <a:pt x="10633" y="8866"/>
                </a:cubicBezTo>
                <a:cubicBezTo>
                  <a:pt x="10641" y="8866"/>
                  <a:pt x="10651" y="8863"/>
                  <a:pt x="10665" y="8852"/>
                </a:cubicBezTo>
                <a:cubicBezTo>
                  <a:pt x="10653" y="8828"/>
                  <a:pt x="10581" y="8840"/>
                  <a:pt x="10593" y="8804"/>
                </a:cubicBezTo>
                <a:cubicBezTo>
                  <a:pt x="10653" y="8804"/>
                  <a:pt x="10570" y="8792"/>
                  <a:pt x="10629" y="8781"/>
                </a:cubicBezTo>
                <a:cubicBezTo>
                  <a:pt x="10653" y="8781"/>
                  <a:pt x="10641" y="8792"/>
                  <a:pt x="10653" y="8792"/>
                </a:cubicBezTo>
                <a:lnTo>
                  <a:pt x="10665" y="8792"/>
                </a:lnTo>
                <a:cubicBezTo>
                  <a:pt x="10665" y="8776"/>
                  <a:pt x="10656" y="8771"/>
                  <a:pt x="10643" y="8771"/>
                </a:cubicBezTo>
                <a:cubicBezTo>
                  <a:pt x="10624" y="8771"/>
                  <a:pt x="10594" y="8783"/>
                  <a:pt x="10572" y="8783"/>
                </a:cubicBezTo>
                <a:cubicBezTo>
                  <a:pt x="10567" y="8783"/>
                  <a:pt x="10562" y="8782"/>
                  <a:pt x="10558" y="8781"/>
                </a:cubicBezTo>
                <a:cubicBezTo>
                  <a:pt x="10546" y="8757"/>
                  <a:pt x="10593" y="8745"/>
                  <a:pt x="10617" y="8733"/>
                </a:cubicBezTo>
                <a:cubicBezTo>
                  <a:pt x="10617" y="8733"/>
                  <a:pt x="10617" y="8721"/>
                  <a:pt x="10593" y="8721"/>
                </a:cubicBezTo>
                <a:lnTo>
                  <a:pt x="10593" y="8721"/>
                </a:lnTo>
                <a:cubicBezTo>
                  <a:pt x="10629" y="8721"/>
                  <a:pt x="10570" y="8757"/>
                  <a:pt x="10546" y="8757"/>
                </a:cubicBezTo>
                <a:cubicBezTo>
                  <a:pt x="10593" y="8733"/>
                  <a:pt x="10534" y="8721"/>
                  <a:pt x="10510" y="8721"/>
                </a:cubicBezTo>
                <a:cubicBezTo>
                  <a:pt x="10462" y="8781"/>
                  <a:pt x="10522" y="8745"/>
                  <a:pt x="10462" y="8804"/>
                </a:cubicBezTo>
                <a:cubicBezTo>
                  <a:pt x="10476" y="8804"/>
                  <a:pt x="10497" y="8797"/>
                  <a:pt x="10511" y="8797"/>
                </a:cubicBezTo>
                <a:cubicBezTo>
                  <a:pt x="10521" y="8797"/>
                  <a:pt x="10527" y="8801"/>
                  <a:pt x="10522" y="8816"/>
                </a:cubicBezTo>
                <a:cubicBezTo>
                  <a:pt x="10515" y="8814"/>
                  <a:pt x="10509" y="8813"/>
                  <a:pt x="10504" y="8813"/>
                </a:cubicBezTo>
                <a:cubicBezTo>
                  <a:pt x="10486" y="8813"/>
                  <a:pt x="10486" y="8828"/>
                  <a:pt x="10486" y="8828"/>
                </a:cubicBezTo>
                <a:cubicBezTo>
                  <a:pt x="10491" y="8826"/>
                  <a:pt x="10494" y="8825"/>
                  <a:pt x="10497" y="8825"/>
                </a:cubicBezTo>
                <a:cubicBezTo>
                  <a:pt x="10506" y="8825"/>
                  <a:pt x="10500" y="8840"/>
                  <a:pt x="10510" y="8840"/>
                </a:cubicBezTo>
                <a:cubicBezTo>
                  <a:pt x="10486" y="8852"/>
                  <a:pt x="10439" y="8852"/>
                  <a:pt x="10439" y="8876"/>
                </a:cubicBezTo>
                <a:lnTo>
                  <a:pt x="10510" y="8864"/>
                </a:lnTo>
                <a:lnTo>
                  <a:pt x="10510" y="8864"/>
                </a:lnTo>
                <a:cubicBezTo>
                  <a:pt x="10498" y="8876"/>
                  <a:pt x="10450" y="8876"/>
                  <a:pt x="10474" y="8888"/>
                </a:cubicBezTo>
                <a:cubicBezTo>
                  <a:pt x="10450" y="8888"/>
                  <a:pt x="10437" y="8893"/>
                  <a:pt x="10424" y="8893"/>
                </a:cubicBezTo>
                <a:cubicBezTo>
                  <a:pt x="10417" y="8893"/>
                  <a:pt x="10411" y="8892"/>
                  <a:pt x="10403" y="8888"/>
                </a:cubicBezTo>
                <a:lnTo>
                  <a:pt x="10403" y="8888"/>
                </a:lnTo>
                <a:cubicBezTo>
                  <a:pt x="10355" y="8935"/>
                  <a:pt x="10450" y="8923"/>
                  <a:pt x="10474" y="8935"/>
                </a:cubicBezTo>
                <a:lnTo>
                  <a:pt x="10462" y="8935"/>
                </a:lnTo>
                <a:cubicBezTo>
                  <a:pt x="10474" y="8935"/>
                  <a:pt x="10474" y="8947"/>
                  <a:pt x="10486" y="8947"/>
                </a:cubicBezTo>
                <a:cubicBezTo>
                  <a:pt x="10482" y="8956"/>
                  <a:pt x="10476" y="8958"/>
                  <a:pt x="10469" y="8958"/>
                </a:cubicBezTo>
                <a:cubicBezTo>
                  <a:pt x="10462" y="8958"/>
                  <a:pt x="10455" y="8956"/>
                  <a:pt x="10448" y="8956"/>
                </a:cubicBezTo>
                <a:cubicBezTo>
                  <a:pt x="10445" y="8956"/>
                  <a:pt x="10441" y="8956"/>
                  <a:pt x="10439" y="8959"/>
                </a:cubicBezTo>
                <a:lnTo>
                  <a:pt x="10439" y="8983"/>
                </a:lnTo>
                <a:cubicBezTo>
                  <a:pt x="10450" y="8983"/>
                  <a:pt x="10450" y="8995"/>
                  <a:pt x="10439" y="8995"/>
                </a:cubicBezTo>
                <a:lnTo>
                  <a:pt x="10379" y="8995"/>
                </a:lnTo>
                <a:lnTo>
                  <a:pt x="10427" y="9007"/>
                </a:lnTo>
                <a:cubicBezTo>
                  <a:pt x="10407" y="9016"/>
                  <a:pt x="10396" y="9034"/>
                  <a:pt x="10386" y="9034"/>
                </a:cubicBezTo>
                <a:cubicBezTo>
                  <a:pt x="10384" y="9034"/>
                  <a:pt x="10381" y="9033"/>
                  <a:pt x="10379" y="9031"/>
                </a:cubicBezTo>
                <a:lnTo>
                  <a:pt x="10379" y="9031"/>
                </a:lnTo>
                <a:lnTo>
                  <a:pt x="10391" y="9066"/>
                </a:lnTo>
                <a:lnTo>
                  <a:pt x="10343" y="9078"/>
                </a:lnTo>
                <a:cubicBezTo>
                  <a:pt x="10349" y="9084"/>
                  <a:pt x="10355" y="9087"/>
                  <a:pt x="10360" y="9087"/>
                </a:cubicBezTo>
                <a:cubicBezTo>
                  <a:pt x="10364" y="9087"/>
                  <a:pt x="10367" y="9084"/>
                  <a:pt x="10367" y="9078"/>
                </a:cubicBezTo>
                <a:cubicBezTo>
                  <a:pt x="10367" y="9090"/>
                  <a:pt x="10462" y="9102"/>
                  <a:pt x="10367" y="9126"/>
                </a:cubicBezTo>
                <a:cubicBezTo>
                  <a:pt x="10415" y="9150"/>
                  <a:pt x="10403" y="9162"/>
                  <a:pt x="10439" y="9185"/>
                </a:cubicBezTo>
                <a:cubicBezTo>
                  <a:pt x="10434" y="9184"/>
                  <a:pt x="10430" y="9184"/>
                  <a:pt x="10427" y="9184"/>
                </a:cubicBezTo>
                <a:cubicBezTo>
                  <a:pt x="10397" y="9184"/>
                  <a:pt x="10391" y="9215"/>
                  <a:pt x="10378" y="9215"/>
                </a:cubicBezTo>
                <a:cubicBezTo>
                  <a:pt x="10375" y="9215"/>
                  <a:pt x="10371" y="9213"/>
                  <a:pt x="10367" y="9209"/>
                </a:cubicBezTo>
                <a:lnTo>
                  <a:pt x="10367" y="9209"/>
                </a:lnTo>
                <a:cubicBezTo>
                  <a:pt x="10355" y="9233"/>
                  <a:pt x="10403" y="9221"/>
                  <a:pt x="10415" y="9233"/>
                </a:cubicBezTo>
                <a:cubicBezTo>
                  <a:pt x="10398" y="9241"/>
                  <a:pt x="10369" y="9250"/>
                  <a:pt x="10350" y="9250"/>
                </a:cubicBezTo>
                <a:cubicBezTo>
                  <a:pt x="10346" y="9250"/>
                  <a:pt x="10342" y="9250"/>
                  <a:pt x="10339" y="9249"/>
                </a:cubicBezTo>
                <a:lnTo>
                  <a:pt x="10339" y="9249"/>
                </a:lnTo>
                <a:lnTo>
                  <a:pt x="10355" y="9257"/>
                </a:lnTo>
                <a:lnTo>
                  <a:pt x="10343" y="9257"/>
                </a:lnTo>
                <a:lnTo>
                  <a:pt x="10379" y="9269"/>
                </a:lnTo>
                <a:cubicBezTo>
                  <a:pt x="10355" y="9293"/>
                  <a:pt x="10331" y="9281"/>
                  <a:pt x="10320" y="9293"/>
                </a:cubicBezTo>
                <a:lnTo>
                  <a:pt x="10367" y="9293"/>
                </a:lnTo>
                <a:lnTo>
                  <a:pt x="10343" y="9304"/>
                </a:lnTo>
                <a:cubicBezTo>
                  <a:pt x="10350" y="9301"/>
                  <a:pt x="10356" y="9300"/>
                  <a:pt x="10361" y="9300"/>
                </a:cubicBezTo>
                <a:cubicBezTo>
                  <a:pt x="10373" y="9300"/>
                  <a:pt x="10379" y="9308"/>
                  <a:pt x="10379" y="9316"/>
                </a:cubicBezTo>
                <a:lnTo>
                  <a:pt x="10367" y="9316"/>
                </a:lnTo>
                <a:lnTo>
                  <a:pt x="10379" y="9328"/>
                </a:lnTo>
                <a:cubicBezTo>
                  <a:pt x="10374" y="9326"/>
                  <a:pt x="10371" y="9325"/>
                  <a:pt x="10370" y="9325"/>
                </a:cubicBezTo>
                <a:cubicBezTo>
                  <a:pt x="10362" y="9325"/>
                  <a:pt x="10372" y="9340"/>
                  <a:pt x="10343" y="9340"/>
                </a:cubicBezTo>
                <a:cubicBezTo>
                  <a:pt x="10343" y="9352"/>
                  <a:pt x="10343" y="9352"/>
                  <a:pt x="10355" y="9376"/>
                </a:cubicBezTo>
                <a:lnTo>
                  <a:pt x="10391" y="9364"/>
                </a:lnTo>
                <a:lnTo>
                  <a:pt x="10391" y="9364"/>
                </a:lnTo>
                <a:cubicBezTo>
                  <a:pt x="10415" y="9388"/>
                  <a:pt x="10343" y="9376"/>
                  <a:pt x="10355" y="9400"/>
                </a:cubicBezTo>
                <a:lnTo>
                  <a:pt x="10379" y="9388"/>
                </a:lnTo>
                <a:lnTo>
                  <a:pt x="10379" y="9388"/>
                </a:lnTo>
                <a:cubicBezTo>
                  <a:pt x="10331" y="9424"/>
                  <a:pt x="10427" y="9435"/>
                  <a:pt x="10391" y="9459"/>
                </a:cubicBezTo>
                <a:cubicBezTo>
                  <a:pt x="10391" y="9455"/>
                  <a:pt x="10386" y="9454"/>
                  <a:pt x="10379" y="9454"/>
                </a:cubicBezTo>
                <a:cubicBezTo>
                  <a:pt x="10366" y="9454"/>
                  <a:pt x="10347" y="9459"/>
                  <a:pt x="10355" y="9459"/>
                </a:cubicBezTo>
                <a:cubicBezTo>
                  <a:pt x="10379" y="9471"/>
                  <a:pt x="10379" y="9507"/>
                  <a:pt x="10415" y="9519"/>
                </a:cubicBezTo>
                <a:cubicBezTo>
                  <a:pt x="10379" y="9543"/>
                  <a:pt x="10355" y="9543"/>
                  <a:pt x="10343" y="9566"/>
                </a:cubicBezTo>
                <a:cubicBezTo>
                  <a:pt x="10352" y="9575"/>
                  <a:pt x="10354" y="9583"/>
                  <a:pt x="10363" y="9583"/>
                </a:cubicBezTo>
                <a:cubicBezTo>
                  <a:pt x="10367" y="9583"/>
                  <a:pt x="10372" y="9582"/>
                  <a:pt x="10379" y="9578"/>
                </a:cubicBezTo>
                <a:lnTo>
                  <a:pt x="10379" y="9578"/>
                </a:lnTo>
                <a:cubicBezTo>
                  <a:pt x="10368" y="9600"/>
                  <a:pt x="10397" y="9622"/>
                  <a:pt x="10375" y="9635"/>
                </a:cubicBezTo>
                <a:lnTo>
                  <a:pt x="10375" y="9635"/>
                </a:lnTo>
                <a:cubicBezTo>
                  <a:pt x="10375" y="9635"/>
                  <a:pt x="10375" y="9634"/>
                  <a:pt x="10375" y="9634"/>
                </a:cubicBezTo>
                <a:lnTo>
                  <a:pt x="10375" y="9634"/>
                </a:lnTo>
                <a:cubicBezTo>
                  <a:pt x="10379" y="9634"/>
                  <a:pt x="10360" y="9650"/>
                  <a:pt x="10379" y="9650"/>
                </a:cubicBezTo>
                <a:lnTo>
                  <a:pt x="10403" y="9650"/>
                </a:lnTo>
                <a:cubicBezTo>
                  <a:pt x="10331" y="9685"/>
                  <a:pt x="10450" y="9685"/>
                  <a:pt x="10391" y="9721"/>
                </a:cubicBezTo>
                <a:lnTo>
                  <a:pt x="10379" y="9721"/>
                </a:lnTo>
                <a:lnTo>
                  <a:pt x="10391" y="9733"/>
                </a:lnTo>
                <a:lnTo>
                  <a:pt x="10355" y="9733"/>
                </a:lnTo>
                <a:lnTo>
                  <a:pt x="10355" y="9781"/>
                </a:lnTo>
                <a:lnTo>
                  <a:pt x="10379" y="9769"/>
                </a:lnTo>
                <a:cubicBezTo>
                  <a:pt x="10379" y="9781"/>
                  <a:pt x="10415" y="9781"/>
                  <a:pt x="10391" y="9805"/>
                </a:cubicBezTo>
                <a:cubicBezTo>
                  <a:pt x="10382" y="9802"/>
                  <a:pt x="10377" y="9801"/>
                  <a:pt x="10374" y="9801"/>
                </a:cubicBezTo>
                <a:cubicBezTo>
                  <a:pt x="10363" y="9801"/>
                  <a:pt x="10392" y="9818"/>
                  <a:pt x="10359" y="9827"/>
                </a:cubicBezTo>
                <a:lnTo>
                  <a:pt x="10359" y="9827"/>
                </a:lnTo>
                <a:cubicBezTo>
                  <a:pt x="10353" y="9826"/>
                  <a:pt x="10350" y="9823"/>
                  <a:pt x="10344" y="9817"/>
                </a:cubicBezTo>
                <a:lnTo>
                  <a:pt x="10344" y="9817"/>
                </a:lnTo>
                <a:lnTo>
                  <a:pt x="10355" y="9828"/>
                </a:lnTo>
                <a:cubicBezTo>
                  <a:pt x="10356" y="9828"/>
                  <a:pt x="10358" y="9828"/>
                  <a:pt x="10359" y="9827"/>
                </a:cubicBezTo>
                <a:lnTo>
                  <a:pt x="10359" y="9827"/>
                </a:lnTo>
                <a:cubicBezTo>
                  <a:pt x="10363" y="9828"/>
                  <a:pt x="10369" y="9828"/>
                  <a:pt x="10379" y="9828"/>
                </a:cubicBezTo>
                <a:cubicBezTo>
                  <a:pt x="10403" y="9840"/>
                  <a:pt x="10320" y="9852"/>
                  <a:pt x="10355" y="9864"/>
                </a:cubicBezTo>
                <a:lnTo>
                  <a:pt x="10355" y="9852"/>
                </a:lnTo>
                <a:cubicBezTo>
                  <a:pt x="10363" y="9848"/>
                  <a:pt x="10371" y="9847"/>
                  <a:pt x="10378" y="9847"/>
                </a:cubicBezTo>
                <a:cubicBezTo>
                  <a:pt x="10392" y="9847"/>
                  <a:pt x="10403" y="9852"/>
                  <a:pt x="10403" y="9852"/>
                </a:cubicBezTo>
                <a:cubicBezTo>
                  <a:pt x="10403" y="9852"/>
                  <a:pt x="10391" y="9864"/>
                  <a:pt x="10379" y="9864"/>
                </a:cubicBezTo>
                <a:cubicBezTo>
                  <a:pt x="10403" y="9876"/>
                  <a:pt x="10379" y="9900"/>
                  <a:pt x="10403" y="9900"/>
                </a:cubicBezTo>
                <a:cubicBezTo>
                  <a:pt x="10391" y="9912"/>
                  <a:pt x="10367" y="9912"/>
                  <a:pt x="10355" y="9912"/>
                </a:cubicBezTo>
                <a:cubicBezTo>
                  <a:pt x="10391" y="9935"/>
                  <a:pt x="10355" y="9924"/>
                  <a:pt x="10391" y="9959"/>
                </a:cubicBezTo>
                <a:lnTo>
                  <a:pt x="10367" y="9959"/>
                </a:lnTo>
                <a:lnTo>
                  <a:pt x="10391" y="9971"/>
                </a:lnTo>
                <a:lnTo>
                  <a:pt x="10355" y="9995"/>
                </a:lnTo>
                <a:lnTo>
                  <a:pt x="10379" y="9983"/>
                </a:lnTo>
                <a:cubicBezTo>
                  <a:pt x="10379" y="9995"/>
                  <a:pt x="10391" y="9995"/>
                  <a:pt x="10391" y="10007"/>
                </a:cubicBezTo>
                <a:lnTo>
                  <a:pt x="10355" y="10007"/>
                </a:lnTo>
                <a:cubicBezTo>
                  <a:pt x="10375" y="10027"/>
                  <a:pt x="10336" y="10047"/>
                  <a:pt x="10345" y="10067"/>
                </a:cubicBezTo>
                <a:lnTo>
                  <a:pt x="10345" y="10067"/>
                </a:lnTo>
                <a:cubicBezTo>
                  <a:pt x="10389" y="10091"/>
                  <a:pt x="10296" y="10102"/>
                  <a:pt x="10355" y="10114"/>
                </a:cubicBezTo>
                <a:cubicBezTo>
                  <a:pt x="10343" y="10114"/>
                  <a:pt x="10331" y="10126"/>
                  <a:pt x="10320" y="10126"/>
                </a:cubicBezTo>
                <a:lnTo>
                  <a:pt x="10343" y="10126"/>
                </a:lnTo>
                <a:lnTo>
                  <a:pt x="10308" y="10138"/>
                </a:lnTo>
                <a:lnTo>
                  <a:pt x="10355" y="10138"/>
                </a:lnTo>
                <a:lnTo>
                  <a:pt x="10320" y="10150"/>
                </a:lnTo>
                <a:lnTo>
                  <a:pt x="10343" y="10150"/>
                </a:lnTo>
                <a:cubicBezTo>
                  <a:pt x="10272" y="10174"/>
                  <a:pt x="10331" y="10186"/>
                  <a:pt x="10272" y="10209"/>
                </a:cubicBezTo>
                <a:lnTo>
                  <a:pt x="10320" y="10197"/>
                </a:lnTo>
                <a:lnTo>
                  <a:pt x="10320" y="10197"/>
                </a:lnTo>
                <a:cubicBezTo>
                  <a:pt x="10427" y="10233"/>
                  <a:pt x="10284" y="10305"/>
                  <a:pt x="10331" y="10364"/>
                </a:cubicBezTo>
                <a:lnTo>
                  <a:pt x="10296" y="10364"/>
                </a:lnTo>
                <a:lnTo>
                  <a:pt x="10343" y="10376"/>
                </a:lnTo>
                <a:cubicBezTo>
                  <a:pt x="10331" y="10384"/>
                  <a:pt x="10323" y="10387"/>
                  <a:pt x="10318" y="10387"/>
                </a:cubicBezTo>
                <a:cubicBezTo>
                  <a:pt x="10306" y="10387"/>
                  <a:pt x="10304" y="10376"/>
                  <a:pt x="10296" y="10376"/>
                </a:cubicBezTo>
                <a:cubicBezTo>
                  <a:pt x="10308" y="10400"/>
                  <a:pt x="10343" y="10388"/>
                  <a:pt x="10355" y="10412"/>
                </a:cubicBezTo>
                <a:cubicBezTo>
                  <a:pt x="10347" y="10420"/>
                  <a:pt x="10342" y="10422"/>
                  <a:pt x="10338" y="10422"/>
                </a:cubicBezTo>
                <a:cubicBezTo>
                  <a:pt x="10330" y="10422"/>
                  <a:pt x="10327" y="10412"/>
                  <a:pt x="10320" y="10412"/>
                </a:cubicBezTo>
                <a:cubicBezTo>
                  <a:pt x="10331" y="10436"/>
                  <a:pt x="10355" y="10471"/>
                  <a:pt x="10331" y="10483"/>
                </a:cubicBezTo>
                <a:cubicBezTo>
                  <a:pt x="10339" y="10483"/>
                  <a:pt x="10342" y="10488"/>
                  <a:pt x="10346" y="10488"/>
                </a:cubicBezTo>
                <a:cubicBezTo>
                  <a:pt x="10349" y="10488"/>
                  <a:pt x="10351" y="10487"/>
                  <a:pt x="10355" y="10483"/>
                </a:cubicBezTo>
                <a:cubicBezTo>
                  <a:pt x="10367" y="10507"/>
                  <a:pt x="10355" y="10531"/>
                  <a:pt x="10355" y="10555"/>
                </a:cubicBezTo>
                <a:cubicBezTo>
                  <a:pt x="10331" y="10555"/>
                  <a:pt x="10331" y="10543"/>
                  <a:pt x="10331" y="10543"/>
                </a:cubicBezTo>
                <a:cubicBezTo>
                  <a:pt x="10331" y="10543"/>
                  <a:pt x="10320" y="10555"/>
                  <a:pt x="10331" y="10567"/>
                </a:cubicBezTo>
                <a:lnTo>
                  <a:pt x="10296" y="10555"/>
                </a:lnTo>
                <a:lnTo>
                  <a:pt x="10296" y="10555"/>
                </a:lnTo>
                <a:cubicBezTo>
                  <a:pt x="10296" y="10567"/>
                  <a:pt x="10331" y="10602"/>
                  <a:pt x="10284" y="10602"/>
                </a:cubicBezTo>
                <a:cubicBezTo>
                  <a:pt x="10308" y="10602"/>
                  <a:pt x="10331" y="10602"/>
                  <a:pt x="10331" y="10614"/>
                </a:cubicBezTo>
                <a:cubicBezTo>
                  <a:pt x="10272" y="10626"/>
                  <a:pt x="10355" y="10650"/>
                  <a:pt x="10320" y="10674"/>
                </a:cubicBezTo>
                <a:cubicBezTo>
                  <a:pt x="10310" y="10674"/>
                  <a:pt x="10308" y="10658"/>
                  <a:pt x="10308" y="10658"/>
                </a:cubicBezTo>
                <a:cubicBezTo>
                  <a:pt x="10308" y="10658"/>
                  <a:pt x="10308" y="10659"/>
                  <a:pt x="10308" y="10662"/>
                </a:cubicBezTo>
                <a:cubicBezTo>
                  <a:pt x="10296" y="10674"/>
                  <a:pt x="10320" y="10674"/>
                  <a:pt x="10331" y="10686"/>
                </a:cubicBezTo>
                <a:lnTo>
                  <a:pt x="10308" y="10686"/>
                </a:lnTo>
                <a:lnTo>
                  <a:pt x="10343" y="10733"/>
                </a:lnTo>
                <a:cubicBezTo>
                  <a:pt x="10290" y="10733"/>
                  <a:pt x="10341" y="10771"/>
                  <a:pt x="10328" y="10771"/>
                </a:cubicBezTo>
                <a:cubicBezTo>
                  <a:pt x="10326" y="10771"/>
                  <a:pt x="10323" y="10770"/>
                  <a:pt x="10320" y="10769"/>
                </a:cubicBezTo>
                <a:cubicBezTo>
                  <a:pt x="10316" y="10775"/>
                  <a:pt x="10317" y="10778"/>
                  <a:pt x="10319" y="10778"/>
                </a:cubicBezTo>
                <a:cubicBezTo>
                  <a:pt x="10322" y="10778"/>
                  <a:pt x="10331" y="10772"/>
                  <a:pt x="10337" y="10772"/>
                </a:cubicBezTo>
                <a:cubicBezTo>
                  <a:pt x="10341" y="10772"/>
                  <a:pt x="10343" y="10774"/>
                  <a:pt x="10343" y="10781"/>
                </a:cubicBezTo>
                <a:cubicBezTo>
                  <a:pt x="10320" y="10781"/>
                  <a:pt x="10355" y="10805"/>
                  <a:pt x="10320" y="10805"/>
                </a:cubicBezTo>
                <a:lnTo>
                  <a:pt x="10320" y="10817"/>
                </a:lnTo>
                <a:lnTo>
                  <a:pt x="10284" y="10805"/>
                </a:lnTo>
                <a:lnTo>
                  <a:pt x="10284" y="10805"/>
                </a:lnTo>
                <a:cubicBezTo>
                  <a:pt x="10296" y="10817"/>
                  <a:pt x="10331" y="10828"/>
                  <a:pt x="10355" y="10828"/>
                </a:cubicBezTo>
                <a:cubicBezTo>
                  <a:pt x="10331" y="10840"/>
                  <a:pt x="10355" y="10852"/>
                  <a:pt x="10320" y="10864"/>
                </a:cubicBezTo>
                <a:lnTo>
                  <a:pt x="10308" y="10852"/>
                </a:lnTo>
                <a:lnTo>
                  <a:pt x="10308" y="10852"/>
                </a:lnTo>
                <a:cubicBezTo>
                  <a:pt x="10331" y="10888"/>
                  <a:pt x="10212" y="10912"/>
                  <a:pt x="10272" y="10936"/>
                </a:cubicBezTo>
                <a:cubicBezTo>
                  <a:pt x="10272" y="10942"/>
                  <a:pt x="10269" y="10945"/>
                  <a:pt x="10266" y="10945"/>
                </a:cubicBezTo>
                <a:cubicBezTo>
                  <a:pt x="10263" y="10945"/>
                  <a:pt x="10260" y="10942"/>
                  <a:pt x="10260" y="10936"/>
                </a:cubicBezTo>
                <a:lnTo>
                  <a:pt x="10260" y="10959"/>
                </a:lnTo>
                <a:lnTo>
                  <a:pt x="10236" y="10959"/>
                </a:lnTo>
                <a:lnTo>
                  <a:pt x="10272" y="10995"/>
                </a:lnTo>
                <a:lnTo>
                  <a:pt x="10260" y="10995"/>
                </a:lnTo>
                <a:cubicBezTo>
                  <a:pt x="10248" y="11019"/>
                  <a:pt x="10260" y="11055"/>
                  <a:pt x="10272" y="11078"/>
                </a:cubicBezTo>
                <a:lnTo>
                  <a:pt x="10260" y="11078"/>
                </a:lnTo>
                <a:cubicBezTo>
                  <a:pt x="10296" y="11102"/>
                  <a:pt x="10236" y="11102"/>
                  <a:pt x="10260" y="11126"/>
                </a:cubicBezTo>
                <a:lnTo>
                  <a:pt x="10248" y="11126"/>
                </a:lnTo>
                <a:lnTo>
                  <a:pt x="10248" y="11150"/>
                </a:lnTo>
                <a:lnTo>
                  <a:pt x="10243" y="11145"/>
                </a:lnTo>
                <a:lnTo>
                  <a:pt x="10243" y="11145"/>
                </a:lnTo>
                <a:cubicBezTo>
                  <a:pt x="10250" y="11158"/>
                  <a:pt x="10226" y="11169"/>
                  <a:pt x="10213" y="11174"/>
                </a:cubicBezTo>
                <a:lnTo>
                  <a:pt x="10213" y="11174"/>
                </a:lnTo>
                <a:cubicBezTo>
                  <a:pt x="10213" y="11174"/>
                  <a:pt x="10213" y="11174"/>
                  <a:pt x="10212" y="11174"/>
                </a:cubicBezTo>
                <a:cubicBezTo>
                  <a:pt x="10206" y="11176"/>
                  <a:pt x="10204" y="11177"/>
                  <a:pt x="10204" y="11177"/>
                </a:cubicBezTo>
                <a:cubicBezTo>
                  <a:pt x="10205" y="11177"/>
                  <a:pt x="10208" y="11176"/>
                  <a:pt x="10213" y="11174"/>
                </a:cubicBezTo>
                <a:lnTo>
                  <a:pt x="10213" y="11174"/>
                </a:lnTo>
                <a:cubicBezTo>
                  <a:pt x="10225" y="11186"/>
                  <a:pt x="10248" y="11209"/>
                  <a:pt x="10272" y="11209"/>
                </a:cubicBezTo>
                <a:cubicBezTo>
                  <a:pt x="10272" y="11218"/>
                  <a:pt x="10269" y="11221"/>
                  <a:pt x="10264" y="11221"/>
                </a:cubicBezTo>
                <a:cubicBezTo>
                  <a:pt x="10259" y="11221"/>
                  <a:pt x="10252" y="11218"/>
                  <a:pt x="10246" y="11218"/>
                </a:cubicBezTo>
                <a:cubicBezTo>
                  <a:pt x="10242" y="11218"/>
                  <a:pt x="10239" y="11219"/>
                  <a:pt x="10236" y="11221"/>
                </a:cubicBezTo>
                <a:cubicBezTo>
                  <a:pt x="10224" y="11245"/>
                  <a:pt x="10260" y="11245"/>
                  <a:pt x="10248" y="11269"/>
                </a:cubicBezTo>
                <a:lnTo>
                  <a:pt x="10224" y="11269"/>
                </a:lnTo>
                <a:cubicBezTo>
                  <a:pt x="10224" y="11281"/>
                  <a:pt x="10236" y="11293"/>
                  <a:pt x="10236" y="11305"/>
                </a:cubicBezTo>
                <a:lnTo>
                  <a:pt x="10236" y="11293"/>
                </a:lnTo>
                <a:lnTo>
                  <a:pt x="10236" y="11293"/>
                </a:lnTo>
                <a:cubicBezTo>
                  <a:pt x="10272" y="11329"/>
                  <a:pt x="10177" y="11329"/>
                  <a:pt x="10260" y="11352"/>
                </a:cubicBezTo>
                <a:cubicBezTo>
                  <a:pt x="10236" y="11352"/>
                  <a:pt x="10248" y="11376"/>
                  <a:pt x="10212" y="11376"/>
                </a:cubicBezTo>
                <a:cubicBezTo>
                  <a:pt x="10236" y="11412"/>
                  <a:pt x="10248" y="11436"/>
                  <a:pt x="10260" y="11459"/>
                </a:cubicBezTo>
                <a:cubicBezTo>
                  <a:pt x="10200" y="11459"/>
                  <a:pt x="10260" y="11471"/>
                  <a:pt x="10224" y="11483"/>
                </a:cubicBezTo>
                <a:lnTo>
                  <a:pt x="10260" y="11483"/>
                </a:lnTo>
                <a:cubicBezTo>
                  <a:pt x="10260" y="11531"/>
                  <a:pt x="10177" y="11579"/>
                  <a:pt x="10189" y="11626"/>
                </a:cubicBezTo>
                <a:cubicBezTo>
                  <a:pt x="10165" y="11686"/>
                  <a:pt x="10153" y="11745"/>
                  <a:pt x="10153" y="11781"/>
                </a:cubicBezTo>
                <a:cubicBezTo>
                  <a:pt x="10165" y="11805"/>
                  <a:pt x="10200" y="11829"/>
                  <a:pt x="10189" y="11840"/>
                </a:cubicBezTo>
                <a:cubicBezTo>
                  <a:pt x="10200" y="11876"/>
                  <a:pt x="10212" y="11924"/>
                  <a:pt x="10177" y="11960"/>
                </a:cubicBezTo>
                <a:cubicBezTo>
                  <a:pt x="10173" y="11960"/>
                  <a:pt x="10170" y="11960"/>
                  <a:pt x="10168" y="11959"/>
                </a:cubicBezTo>
                <a:lnTo>
                  <a:pt x="10168" y="11959"/>
                </a:lnTo>
                <a:cubicBezTo>
                  <a:pt x="10168" y="11967"/>
                  <a:pt x="10149" y="11975"/>
                  <a:pt x="10141" y="11983"/>
                </a:cubicBezTo>
                <a:lnTo>
                  <a:pt x="10177" y="11971"/>
                </a:lnTo>
                <a:lnTo>
                  <a:pt x="10177" y="11971"/>
                </a:lnTo>
                <a:cubicBezTo>
                  <a:pt x="10200" y="11995"/>
                  <a:pt x="10165" y="12007"/>
                  <a:pt x="10141" y="12007"/>
                </a:cubicBezTo>
                <a:lnTo>
                  <a:pt x="10177" y="12031"/>
                </a:lnTo>
                <a:lnTo>
                  <a:pt x="10129" y="12043"/>
                </a:lnTo>
                <a:cubicBezTo>
                  <a:pt x="10141" y="12043"/>
                  <a:pt x="10153" y="12067"/>
                  <a:pt x="10189" y="12079"/>
                </a:cubicBezTo>
                <a:cubicBezTo>
                  <a:pt x="10181" y="12079"/>
                  <a:pt x="10173" y="12089"/>
                  <a:pt x="10165" y="12089"/>
                </a:cubicBezTo>
                <a:cubicBezTo>
                  <a:pt x="10161" y="12089"/>
                  <a:pt x="10157" y="12087"/>
                  <a:pt x="10153" y="12079"/>
                </a:cubicBezTo>
                <a:lnTo>
                  <a:pt x="10129" y="12150"/>
                </a:lnTo>
                <a:lnTo>
                  <a:pt x="10129" y="12150"/>
                </a:lnTo>
                <a:lnTo>
                  <a:pt x="10153" y="12138"/>
                </a:lnTo>
                <a:cubicBezTo>
                  <a:pt x="10189" y="12138"/>
                  <a:pt x="10200" y="12162"/>
                  <a:pt x="10189" y="12174"/>
                </a:cubicBezTo>
                <a:cubicBezTo>
                  <a:pt x="10177" y="12168"/>
                  <a:pt x="10165" y="12165"/>
                  <a:pt x="10153" y="12165"/>
                </a:cubicBezTo>
                <a:cubicBezTo>
                  <a:pt x="10141" y="12165"/>
                  <a:pt x="10129" y="12168"/>
                  <a:pt x="10117" y="12174"/>
                </a:cubicBezTo>
                <a:cubicBezTo>
                  <a:pt x="10125" y="12174"/>
                  <a:pt x="10133" y="12169"/>
                  <a:pt x="10144" y="12169"/>
                </a:cubicBezTo>
                <a:cubicBezTo>
                  <a:pt x="10150" y="12169"/>
                  <a:pt x="10157" y="12170"/>
                  <a:pt x="10165" y="12174"/>
                </a:cubicBezTo>
                <a:cubicBezTo>
                  <a:pt x="10177" y="12186"/>
                  <a:pt x="10189" y="12210"/>
                  <a:pt x="10177" y="12221"/>
                </a:cubicBezTo>
                <a:lnTo>
                  <a:pt x="10165" y="12210"/>
                </a:lnTo>
                <a:cubicBezTo>
                  <a:pt x="10165" y="12221"/>
                  <a:pt x="10117" y="12221"/>
                  <a:pt x="10117" y="12233"/>
                </a:cubicBezTo>
                <a:cubicBezTo>
                  <a:pt x="10141" y="12257"/>
                  <a:pt x="10117" y="12257"/>
                  <a:pt x="10165" y="12269"/>
                </a:cubicBezTo>
                <a:cubicBezTo>
                  <a:pt x="10169" y="12277"/>
                  <a:pt x="10166" y="12280"/>
                  <a:pt x="10160" y="12280"/>
                </a:cubicBezTo>
                <a:cubicBezTo>
                  <a:pt x="10149" y="12280"/>
                  <a:pt x="10125" y="12269"/>
                  <a:pt x="10117" y="12269"/>
                </a:cubicBezTo>
                <a:cubicBezTo>
                  <a:pt x="10153" y="12293"/>
                  <a:pt x="10129" y="12317"/>
                  <a:pt x="10093" y="12317"/>
                </a:cubicBezTo>
                <a:cubicBezTo>
                  <a:pt x="10177" y="12341"/>
                  <a:pt x="10058" y="12352"/>
                  <a:pt x="10129" y="12376"/>
                </a:cubicBezTo>
                <a:lnTo>
                  <a:pt x="10093" y="12388"/>
                </a:lnTo>
                <a:cubicBezTo>
                  <a:pt x="10117" y="12388"/>
                  <a:pt x="10153" y="12400"/>
                  <a:pt x="10153" y="12412"/>
                </a:cubicBezTo>
                <a:cubicBezTo>
                  <a:pt x="10145" y="12416"/>
                  <a:pt x="10137" y="12417"/>
                  <a:pt x="10129" y="12417"/>
                </a:cubicBezTo>
                <a:cubicBezTo>
                  <a:pt x="10113" y="12417"/>
                  <a:pt x="10097" y="12412"/>
                  <a:pt x="10081" y="12412"/>
                </a:cubicBezTo>
                <a:lnTo>
                  <a:pt x="10153" y="12436"/>
                </a:lnTo>
                <a:cubicBezTo>
                  <a:pt x="10117" y="12448"/>
                  <a:pt x="10105" y="12471"/>
                  <a:pt x="10093" y="12507"/>
                </a:cubicBezTo>
                <a:cubicBezTo>
                  <a:pt x="10081" y="12471"/>
                  <a:pt x="10069" y="12460"/>
                  <a:pt x="10046" y="12436"/>
                </a:cubicBezTo>
                <a:cubicBezTo>
                  <a:pt x="10069" y="12412"/>
                  <a:pt x="10081" y="12400"/>
                  <a:pt x="10093" y="12388"/>
                </a:cubicBezTo>
                <a:cubicBezTo>
                  <a:pt x="10093" y="12364"/>
                  <a:pt x="10093" y="12352"/>
                  <a:pt x="10093" y="12329"/>
                </a:cubicBezTo>
                <a:cubicBezTo>
                  <a:pt x="10081" y="12281"/>
                  <a:pt x="10069" y="12281"/>
                  <a:pt x="10034" y="12269"/>
                </a:cubicBezTo>
                <a:cubicBezTo>
                  <a:pt x="10046" y="12221"/>
                  <a:pt x="9986" y="12150"/>
                  <a:pt x="10022" y="12138"/>
                </a:cubicBezTo>
                <a:cubicBezTo>
                  <a:pt x="9988" y="12138"/>
                  <a:pt x="10008" y="12106"/>
                  <a:pt x="9979" y="12082"/>
                </a:cubicBezTo>
                <a:lnTo>
                  <a:pt x="9979" y="12082"/>
                </a:lnTo>
                <a:lnTo>
                  <a:pt x="9962" y="12090"/>
                </a:lnTo>
                <a:cubicBezTo>
                  <a:pt x="9998" y="11983"/>
                  <a:pt x="9879" y="11971"/>
                  <a:pt x="9903" y="11876"/>
                </a:cubicBezTo>
                <a:lnTo>
                  <a:pt x="9903" y="11876"/>
                </a:lnTo>
                <a:lnTo>
                  <a:pt x="9891" y="11864"/>
                </a:lnTo>
                <a:cubicBezTo>
                  <a:pt x="9897" y="11858"/>
                  <a:pt x="9906" y="11858"/>
                  <a:pt x="9915" y="11858"/>
                </a:cubicBezTo>
                <a:cubicBezTo>
                  <a:pt x="9924" y="11858"/>
                  <a:pt x="9933" y="11858"/>
                  <a:pt x="9939" y="11852"/>
                </a:cubicBezTo>
                <a:lnTo>
                  <a:pt x="9891" y="11710"/>
                </a:lnTo>
                <a:lnTo>
                  <a:pt x="9879" y="11745"/>
                </a:lnTo>
                <a:cubicBezTo>
                  <a:pt x="9867" y="11710"/>
                  <a:pt x="9819" y="11698"/>
                  <a:pt x="9831" y="11662"/>
                </a:cubicBezTo>
                <a:lnTo>
                  <a:pt x="9831" y="11662"/>
                </a:lnTo>
                <a:cubicBezTo>
                  <a:pt x="9844" y="11668"/>
                  <a:pt x="9851" y="11671"/>
                  <a:pt x="9856" y="11671"/>
                </a:cubicBezTo>
                <a:cubicBezTo>
                  <a:pt x="9877" y="11671"/>
                  <a:pt x="9824" y="11610"/>
                  <a:pt x="9843" y="11590"/>
                </a:cubicBezTo>
                <a:lnTo>
                  <a:pt x="9843" y="11590"/>
                </a:lnTo>
                <a:lnTo>
                  <a:pt x="9867" y="11614"/>
                </a:lnTo>
                <a:cubicBezTo>
                  <a:pt x="9860" y="11586"/>
                  <a:pt x="9857" y="11575"/>
                  <a:pt x="9849" y="11575"/>
                </a:cubicBezTo>
                <a:cubicBezTo>
                  <a:pt x="9843" y="11575"/>
                  <a:pt x="9834" y="11581"/>
                  <a:pt x="9819" y="11590"/>
                </a:cubicBezTo>
                <a:cubicBezTo>
                  <a:pt x="9796" y="11531"/>
                  <a:pt x="9867" y="11519"/>
                  <a:pt x="9819" y="11483"/>
                </a:cubicBezTo>
                <a:lnTo>
                  <a:pt x="9819" y="11483"/>
                </a:lnTo>
                <a:lnTo>
                  <a:pt x="9831" y="11519"/>
                </a:lnTo>
                <a:cubicBezTo>
                  <a:pt x="9824" y="11526"/>
                  <a:pt x="9816" y="11529"/>
                  <a:pt x="9809" y="11529"/>
                </a:cubicBezTo>
                <a:cubicBezTo>
                  <a:pt x="9790" y="11529"/>
                  <a:pt x="9772" y="11512"/>
                  <a:pt x="9772" y="11495"/>
                </a:cubicBezTo>
                <a:cubicBezTo>
                  <a:pt x="9772" y="11495"/>
                  <a:pt x="9778" y="11482"/>
                  <a:pt x="9782" y="11480"/>
                </a:cubicBezTo>
                <a:lnTo>
                  <a:pt x="9782" y="11480"/>
                </a:lnTo>
                <a:cubicBezTo>
                  <a:pt x="9782" y="11481"/>
                  <a:pt x="9783" y="11482"/>
                  <a:pt x="9784" y="11483"/>
                </a:cubicBezTo>
                <a:cubicBezTo>
                  <a:pt x="9784" y="11481"/>
                  <a:pt x="9783" y="11480"/>
                  <a:pt x="9782" y="11480"/>
                </a:cubicBezTo>
                <a:cubicBezTo>
                  <a:pt x="9782" y="11480"/>
                  <a:pt x="9782" y="11480"/>
                  <a:pt x="9782" y="11480"/>
                </a:cubicBezTo>
                <a:lnTo>
                  <a:pt x="9782" y="11480"/>
                </a:lnTo>
                <a:cubicBezTo>
                  <a:pt x="9759" y="11444"/>
                  <a:pt x="9748" y="11375"/>
                  <a:pt x="9736" y="11352"/>
                </a:cubicBezTo>
                <a:cubicBezTo>
                  <a:pt x="9736" y="11338"/>
                  <a:pt x="9744" y="11333"/>
                  <a:pt x="9753" y="11333"/>
                </a:cubicBezTo>
                <a:cubicBezTo>
                  <a:pt x="9760" y="11333"/>
                  <a:pt x="9767" y="11335"/>
                  <a:pt x="9772" y="11340"/>
                </a:cubicBezTo>
                <a:cubicBezTo>
                  <a:pt x="9700" y="11257"/>
                  <a:pt x="9760" y="11293"/>
                  <a:pt x="9688" y="11209"/>
                </a:cubicBezTo>
                <a:lnTo>
                  <a:pt x="9712" y="11209"/>
                </a:lnTo>
                <a:lnTo>
                  <a:pt x="9677" y="11186"/>
                </a:lnTo>
                <a:lnTo>
                  <a:pt x="9688" y="11126"/>
                </a:lnTo>
                <a:lnTo>
                  <a:pt x="9677" y="11150"/>
                </a:lnTo>
                <a:cubicBezTo>
                  <a:pt x="9653" y="11114"/>
                  <a:pt x="9641" y="11102"/>
                  <a:pt x="9629" y="11067"/>
                </a:cubicBezTo>
                <a:lnTo>
                  <a:pt x="9665" y="11067"/>
                </a:lnTo>
                <a:cubicBezTo>
                  <a:pt x="9605" y="10983"/>
                  <a:pt x="9665" y="10948"/>
                  <a:pt x="9593" y="10888"/>
                </a:cubicBezTo>
                <a:cubicBezTo>
                  <a:pt x="9593" y="10884"/>
                  <a:pt x="9595" y="10883"/>
                  <a:pt x="9597" y="10883"/>
                </a:cubicBezTo>
                <a:cubicBezTo>
                  <a:pt x="9601" y="10883"/>
                  <a:pt x="9609" y="10888"/>
                  <a:pt x="9617" y="10888"/>
                </a:cubicBezTo>
                <a:cubicBezTo>
                  <a:pt x="9534" y="10828"/>
                  <a:pt x="9629" y="10817"/>
                  <a:pt x="9546" y="10757"/>
                </a:cubicBezTo>
                <a:cubicBezTo>
                  <a:pt x="9558" y="10757"/>
                  <a:pt x="9569" y="10745"/>
                  <a:pt x="9569" y="10745"/>
                </a:cubicBezTo>
                <a:lnTo>
                  <a:pt x="9546" y="10721"/>
                </a:lnTo>
                <a:lnTo>
                  <a:pt x="9581" y="10709"/>
                </a:lnTo>
                <a:lnTo>
                  <a:pt x="9510" y="10697"/>
                </a:lnTo>
                <a:lnTo>
                  <a:pt x="9546" y="10662"/>
                </a:lnTo>
                <a:lnTo>
                  <a:pt x="9522" y="10662"/>
                </a:lnTo>
                <a:cubicBezTo>
                  <a:pt x="9569" y="10590"/>
                  <a:pt x="9498" y="10555"/>
                  <a:pt x="9522" y="10483"/>
                </a:cubicBezTo>
                <a:lnTo>
                  <a:pt x="9522" y="10483"/>
                </a:lnTo>
                <a:lnTo>
                  <a:pt x="9486" y="10519"/>
                </a:lnTo>
                <a:cubicBezTo>
                  <a:pt x="9331" y="10424"/>
                  <a:pt x="9403" y="10197"/>
                  <a:pt x="9272" y="10066"/>
                </a:cubicBezTo>
                <a:lnTo>
                  <a:pt x="9307" y="10055"/>
                </a:lnTo>
                <a:lnTo>
                  <a:pt x="9236" y="10007"/>
                </a:lnTo>
                <a:cubicBezTo>
                  <a:pt x="9240" y="9992"/>
                  <a:pt x="9246" y="9988"/>
                  <a:pt x="9252" y="9988"/>
                </a:cubicBezTo>
                <a:cubicBezTo>
                  <a:pt x="9264" y="9988"/>
                  <a:pt x="9277" y="10001"/>
                  <a:pt x="9287" y="10001"/>
                </a:cubicBezTo>
                <a:cubicBezTo>
                  <a:pt x="9291" y="10001"/>
                  <a:pt x="9293" y="9999"/>
                  <a:pt x="9296" y="9995"/>
                </a:cubicBezTo>
                <a:cubicBezTo>
                  <a:pt x="9236" y="9935"/>
                  <a:pt x="9224" y="9995"/>
                  <a:pt x="9177" y="9924"/>
                </a:cubicBezTo>
                <a:cubicBezTo>
                  <a:pt x="9177" y="9908"/>
                  <a:pt x="9180" y="9903"/>
                  <a:pt x="9186" y="9903"/>
                </a:cubicBezTo>
                <a:cubicBezTo>
                  <a:pt x="9198" y="9903"/>
                  <a:pt x="9220" y="9927"/>
                  <a:pt x="9236" y="9935"/>
                </a:cubicBezTo>
                <a:cubicBezTo>
                  <a:pt x="9177" y="9876"/>
                  <a:pt x="9105" y="9769"/>
                  <a:pt x="9093" y="9709"/>
                </a:cubicBezTo>
                <a:cubicBezTo>
                  <a:pt x="9093" y="9709"/>
                  <a:pt x="9081" y="9709"/>
                  <a:pt x="9081" y="9721"/>
                </a:cubicBezTo>
                <a:cubicBezTo>
                  <a:pt x="9046" y="9674"/>
                  <a:pt x="9022" y="9602"/>
                  <a:pt x="8998" y="9554"/>
                </a:cubicBezTo>
                <a:cubicBezTo>
                  <a:pt x="9001" y="9551"/>
                  <a:pt x="9005" y="9550"/>
                  <a:pt x="9008" y="9550"/>
                </a:cubicBezTo>
                <a:cubicBezTo>
                  <a:pt x="9017" y="9550"/>
                  <a:pt x="9025" y="9558"/>
                  <a:pt x="9034" y="9566"/>
                </a:cubicBezTo>
                <a:cubicBezTo>
                  <a:pt x="9022" y="9554"/>
                  <a:pt x="9022" y="9519"/>
                  <a:pt x="8998" y="9507"/>
                </a:cubicBezTo>
                <a:lnTo>
                  <a:pt x="8998" y="9507"/>
                </a:lnTo>
                <a:lnTo>
                  <a:pt x="9034" y="9519"/>
                </a:lnTo>
                <a:cubicBezTo>
                  <a:pt x="9022" y="9474"/>
                  <a:pt x="8958" y="9418"/>
                  <a:pt x="8971" y="9382"/>
                </a:cubicBezTo>
                <a:lnTo>
                  <a:pt x="8971" y="9382"/>
                </a:lnTo>
                <a:cubicBezTo>
                  <a:pt x="8968" y="9385"/>
                  <a:pt x="8961" y="9388"/>
                  <a:pt x="8955" y="9388"/>
                </a:cubicBezTo>
                <a:cubicBezTo>
                  <a:pt x="8944" y="9388"/>
                  <a:pt x="8932" y="9382"/>
                  <a:pt x="8926" y="9364"/>
                </a:cubicBezTo>
                <a:cubicBezTo>
                  <a:pt x="8962" y="9316"/>
                  <a:pt x="8855" y="9281"/>
                  <a:pt x="8855" y="9209"/>
                </a:cubicBezTo>
                <a:cubicBezTo>
                  <a:pt x="8865" y="9209"/>
                  <a:pt x="8884" y="9235"/>
                  <a:pt x="8889" y="9235"/>
                </a:cubicBezTo>
                <a:cubicBezTo>
                  <a:pt x="8890" y="9235"/>
                  <a:pt x="8891" y="9235"/>
                  <a:pt x="8891" y="9233"/>
                </a:cubicBezTo>
                <a:cubicBezTo>
                  <a:pt x="8891" y="9197"/>
                  <a:pt x="8843" y="9185"/>
                  <a:pt x="8819" y="9173"/>
                </a:cubicBezTo>
                <a:lnTo>
                  <a:pt x="8843" y="9173"/>
                </a:lnTo>
                <a:lnTo>
                  <a:pt x="8736" y="9054"/>
                </a:lnTo>
                <a:cubicBezTo>
                  <a:pt x="8772" y="9007"/>
                  <a:pt x="8665" y="8947"/>
                  <a:pt x="8700" y="8935"/>
                </a:cubicBezTo>
                <a:cubicBezTo>
                  <a:pt x="8695" y="8925"/>
                  <a:pt x="8692" y="8921"/>
                  <a:pt x="8690" y="8921"/>
                </a:cubicBezTo>
                <a:cubicBezTo>
                  <a:pt x="8686" y="8921"/>
                  <a:pt x="8689" y="8944"/>
                  <a:pt x="8682" y="8944"/>
                </a:cubicBezTo>
                <a:cubicBezTo>
                  <a:pt x="8679" y="8944"/>
                  <a:pt x="8674" y="8939"/>
                  <a:pt x="8665" y="8923"/>
                </a:cubicBezTo>
                <a:cubicBezTo>
                  <a:pt x="8676" y="8900"/>
                  <a:pt x="8617" y="8876"/>
                  <a:pt x="8653" y="8864"/>
                </a:cubicBezTo>
                <a:lnTo>
                  <a:pt x="8665" y="8864"/>
                </a:lnTo>
                <a:lnTo>
                  <a:pt x="8641" y="8828"/>
                </a:lnTo>
                <a:lnTo>
                  <a:pt x="8688" y="8840"/>
                </a:lnTo>
                <a:cubicBezTo>
                  <a:pt x="8666" y="8817"/>
                  <a:pt x="8638" y="8809"/>
                  <a:pt x="8615" y="8809"/>
                </a:cubicBezTo>
                <a:cubicBezTo>
                  <a:pt x="8602" y="8809"/>
                  <a:pt x="8590" y="8812"/>
                  <a:pt x="8581" y="8816"/>
                </a:cubicBezTo>
                <a:cubicBezTo>
                  <a:pt x="8581" y="8769"/>
                  <a:pt x="8534" y="8733"/>
                  <a:pt x="8557" y="8697"/>
                </a:cubicBezTo>
                <a:lnTo>
                  <a:pt x="8557" y="8697"/>
                </a:lnTo>
                <a:lnTo>
                  <a:pt x="8569" y="8709"/>
                </a:lnTo>
                <a:cubicBezTo>
                  <a:pt x="8510" y="8626"/>
                  <a:pt x="8569" y="8495"/>
                  <a:pt x="8474" y="8459"/>
                </a:cubicBezTo>
                <a:cubicBezTo>
                  <a:pt x="8474" y="8453"/>
                  <a:pt x="8477" y="8450"/>
                  <a:pt x="8480" y="8450"/>
                </a:cubicBezTo>
                <a:cubicBezTo>
                  <a:pt x="8481" y="8450"/>
                  <a:pt x="8482" y="8450"/>
                  <a:pt x="8483" y="8451"/>
                </a:cubicBezTo>
                <a:lnTo>
                  <a:pt x="8483" y="8451"/>
                </a:lnTo>
                <a:lnTo>
                  <a:pt x="8462" y="8400"/>
                </a:lnTo>
                <a:lnTo>
                  <a:pt x="8486" y="8400"/>
                </a:lnTo>
                <a:lnTo>
                  <a:pt x="8391" y="8328"/>
                </a:lnTo>
                <a:lnTo>
                  <a:pt x="8415" y="8316"/>
                </a:lnTo>
                <a:cubicBezTo>
                  <a:pt x="8379" y="8258"/>
                  <a:pt x="8321" y="8164"/>
                  <a:pt x="8262" y="8082"/>
                </a:cubicBezTo>
                <a:lnTo>
                  <a:pt x="8262" y="8082"/>
                </a:lnTo>
                <a:cubicBezTo>
                  <a:pt x="8265" y="8084"/>
                  <a:pt x="8268" y="8087"/>
                  <a:pt x="8272" y="8090"/>
                </a:cubicBezTo>
                <a:lnTo>
                  <a:pt x="8260" y="8078"/>
                </a:lnTo>
                <a:lnTo>
                  <a:pt x="8260" y="8078"/>
                </a:lnTo>
                <a:cubicBezTo>
                  <a:pt x="8261" y="8079"/>
                  <a:pt x="8261" y="8081"/>
                  <a:pt x="8262" y="8082"/>
                </a:cubicBezTo>
                <a:lnTo>
                  <a:pt x="8262" y="8082"/>
                </a:lnTo>
                <a:cubicBezTo>
                  <a:pt x="8192" y="8017"/>
                  <a:pt x="8234" y="7993"/>
                  <a:pt x="8176" y="7947"/>
                </a:cubicBezTo>
                <a:lnTo>
                  <a:pt x="8188" y="7947"/>
                </a:lnTo>
                <a:lnTo>
                  <a:pt x="8153" y="7900"/>
                </a:lnTo>
                <a:lnTo>
                  <a:pt x="8176" y="7900"/>
                </a:lnTo>
                <a:cubicBezTo>
                  <a:pt x="8126" y="7879"/>
                  <a:pt x="8135" y="7782"/>
                  <a:pt x="8132" y="7782"/>
                </a:cubicBezTo>
                <a:lnTo>
                  <a:pt x="8132" y="7782"/>
                </a:lnTo>
                <a:cubicBezTo>
                  <a:pt x="8132" y="7782"/>
                  <a:pt x="8131" y="7785"/>
                  <a:pt x="8129" y="7792"/>
                </a:cubicBezTo>
                <a:cubicBezTo>
                  <a:pt x="8093" y="7780"/>
                  <a:pt x="8057" y="7757"/>
                  <a:pt x="8034" y="7757"/>
                </a:cubicBezTo>
                <a:cubicBezTo>
                  <a:pt x="7986" y="7697"/>
                  <a:pt x="8034" y="7733"/>
                  <a:pt x="8022" y="7685"/>
                </a:cubicBezTo>
                <a:cubicBezTo>
                  <a:pt x="7998" y="7638"/>
                  <a:pt x="7962" y="7649"/>
                  <a:pt x="7938" y="7578"/>
                </a:cubicBezTo>
                <a:lnTo>
                  <a:pt x="7962" y="7566"/>
                </a:lnTo>
                <a:cubicBezTo>
                  <a:pt x="7940" y="7544"/>
                  <a:pt x="7918" y="7532"/>
                  <a:pt x="7896" y="7503"/>
                </a:cubicBezTo>
                <a:lnTo>
                  <a:pt x="7896" y="7503"/>
                </a:lnTo>
                <a:cubicBezTo>
                  <a:pt x="7898" y="7504"/>
                  <a:pt x="7900" y="7505"/>
                  <a:pt x="7903" y="7507"/>
                </a:cubicBezTo>
                <a:lnTo>
                  <a:pt x="7891" y="7495"/>
                </a:lnTo>
                <a:lnTo>
                  <a:pt x="7891" y="7495"/>
                </a:lnTo>
                <a:cubicBezTo>
                  <a:pt x="7893" y="7498"/>
                  <a:pt x="7894" y="7500"/>
                  <a:pt x="7896" y="7503"/>
                </a:cubicBezTo>
                <a:lnTo>
                  <a:pt x="7896" y="7503"/>
                </a:lnTo>
                <a:cubicBezTo>
                  <a:pt x="7823" y="7455"/>
                  <a:pt x="7888" y="7388"/>
                  <a:pt x="7795" y="7388"/>
                </a:cubicBezTo>
                <a:cubicBezTo>
                  <a:pt x="7783" y="7352"/>
                  <a:pt x="7748" y="7304"/>
                  <a:pt x="7772" y="7292"/>
                </a:cubicBezTo>
                <a:cubicBezTo>
                  <a:pt x="7700" y="7221"/>
                  <a:pt x="7653" y="7161"/>
                  <a:pt x="7581" y="7102"/>
                </a:cubicBezTo>
                <a:cubicBezTo>
                  <a:pt x="7629" y="7054"/>
                  <a:pt x="7569" y="7090"/>
                  <a:pt x="7569" y="7018"/>
                </a:cubicBezTo>
                <a:lnTo>
                  <a:pt x="7545" y="7042"/>
                </a:lnTo>
                <a:cubicBezTo>
                  <a:pt x="7462" y="6935"/>
                  <a:pt x="7438" y="6768"/>
                  <a:pt x="7343" y="6649"/>
                </a:cubicBezTo>
                <a:lnTo>
                  <a:pt x="7367" y="6637"/>
                </a:lnTo>
                <a:lnTo>
                  <a:pt x="7319" y="6626"/>
                </a:lnTo>
                <a:cubicBezTo>
                  <a:pt x="7236" y="6495"/>
                  <a:pt x="7117" y="6316"/>
                  <a:pt x="7045" y="6221"/>
                </a:cubicBezTo>
                <a:cubicBezTo>
                  <a:pt x="7010" y="6197"/>
                  <a:pt x="6938" y="6161"/>
                  <a:pt x="6914" y="6114"/>
                </a:cubicBezTo>
                <a:cubicBezTo>
                  <a:pt x="6831" y="6030"/>
                  <a:pt x="6748" y="5947"/>
                  <a:pt x="6676" y="5840"/>
                </a:cubicBezTo>
                <a:cubicBezTo>
                  <a:pt x="6691" y="5840"/>
                  <a:pt x="6696" y="5831"/>
                  <a:pt x="6701" y="5827"/>
                </a:cubicBezTo>
                <a:lnTo>
                  <a:pt x="6701" y="5827"/>
                </a:lnTo>
                <a:cubicBezTo>
                  <a:pt x="6705" y="5827"/>
                  <a:pt x="6708" y="5828"/>
                  <a:pt x="6712" y="5828"/>
                </a:cubicBezTo>
                <a:cubicBezTo>
                  <a:pt x="6710" y="5825"/>
                  <a:pt x="6708" y="5824"/>
                  <a:pt x="6706" y="5824"/>
                </a:cubicBezTo>
                <a:cubicBezTo>
                  <a:pt x="6704" y="5824"/>
                  <a:pt x="6703" y="5825"/>
                  <a:pt x="6701" y="5827"/>
                </a:cubicBezTo>
                <a:lnTo>
                  <a:pt x="6701" y="5827"/>
                </a:lnTo>
                <a:cubicBezTo>
                  <a:pt x="6664" y="5818"/>
                  <a:pt x="6663" y="5766"/>
                  <a:pt x="6652" y="5744"/>
                </a:cubicBezTo>
                <a:lnTo>
                  <a:pt x="6652" y="5792"/>
                </a:lnTo>
                <a:cubicBezTo>
                  <a:pt x="6605" y="5780"/>
                  <a:pt x="6593" y="5721"/>
                  <a:pt x="6605" y="5697"/>
                </a:cubicBezTo>
                <a:lnTo>
                  <a:pt x="6533" y="5673"/>
                </a:lnTo>
                <a:cubicBezTo>
                  <a:pt x="6545" y="5661"/>
                  <a:pt x="6545" y="5661"/>
                  <a:pt x="6545" y="5649"/>
                </a:cubicBezTo>
                <a:lnTo>
                  <a:pt x="6545" y="5649"/>
                </a:lnTo>
                <a:lnTo>
                  <a:pt x="6521" y="5661"/>
                </a:lnTo>
                <a:lnTo>
                  <a:pt x="6533" y="5602"/>
                </a:lnTo>
                <a:cubicBezTo>
                  <a:pt x="6523" y="5602"/>
                  <a:pt x="6475" y="5564"/>
                  <a:pt x="6439" y="5564"/>
                </a:cubicBezTo>
                <a:cubicBezTo>
                  <a:pt x="6434" y="5564"/>
                  <a:pt x="6430" y="5565"/>
                  <a:pt x="6426" y="5566"/>
                </a:cubicBezTo>
                <a:cubicBezTo>
                  <a:pt x="6426" y="5548"/>
                  <a:pt x="6413" y="5517"/>
                  <a:pt x="6421" y="5517"/>
                </a:cubicBezTo>
                <a:cubicBezTo>
                  <a:pt x="6424" y="5517"/>
                  <a:pt x="6429" y="5521"/>
                  <a:pt x="6438" y="5530"/>
                </a:cubicBezTo>
                <a:lnTo>
                  <a:pt x="6319" y="5352"/>
                </a:lnTo>
                <a:lnTo>
                  <a:pt x="6331" y="5387"/>
                </a:lnTo>
                <a:cubicBezTo>
                  <a:pt x="6324" y="5394"/>
                  <a:pt x="6315" y="5397"/>
                  <a:pt x="6304" y="5397"/>
                </a:cubicBezTo>
                <a:cubicBezTo>
                  <a:pt x="6278" y="5397"/>
                  <a:pt x="6244" y="5377"/>
                  <a:pt x="6236" y="5352"/>
                </a:cubicBezTo>
                <a:lnTo>
                  <a:pt x="6236" y="5352"/>
                </a:lnTo>
                <a:cubicBezTo>
                  <a:pt x="6241" y="5353"/>
                  <a:pt x="6245" y="5353"/>
                  <a:pt x="6250" y="5353"/>
                </a:cubicBezTo>
                <a:cubicBezTo>
                  <a:pt x="6283" y="5353"/>
                  <a:pt x="6283" y="5313"/>
                  <a:pt x="6283" y="5292"/>
                </a:cubicBezTo>
                <a:cubicBezTo>
                  <a:pt x="6281" y="5291"/>
                  <a:pt x="6279" y="5290"/>
                  <a:pt x="6277" y="5290"/>
                </a:cubicBezTo>
                <a:cubicBezTo>
                  <a:pt x="6264" y="5290"/>
                  <a:pt x="6281" y="5328"/>
                  <a:pt x="6259" y="5328"/>
                </a:cubicBezTo>
                <a:cubicBezTo>
                  <a:pt x="6212" y="5316"/>
                  <a:pt x="6164" y="5268"/>
                  <a:pt x="6164" y="5244"/>
                </a:cubicBezTo>
                <a:lnTo>
                  <a:pt x="6188" y="5244"/>
                </a:lnTo>
                <a:cubicBezTo>
                  <a:pt x="6140" y="5221"/>
                  <a:pt x="6176" y="5161"/>
                  <a:pt x="6140" y="5137"/>
                </a:cubicBezTo>
                <a:cubicBezTo>
                  <a:pt x="6110" y="5122"/>
                  <a:pt x="6099" y="5102"/>
                  <a:pt x="6086" y="5102"/>
                </a:cubicBezTo>
                <a:cubicBezTo>
                  <a:pt x="6078" y="5102"/>
                  <a:pt x="6070" y="5108"/>
                  <a:pt x="6057" y="5125"/>
                </a:cubicBezTo>
                <a:cubicBezTo>
                  <a:pt x="6009" y="5090"/>
                  <a:pt x="6069" y="5078"/>
                  <a:pt x="6057" y="5066"/>
                </a:cubicBezTo>
                <a:cubicBezTo>
                  <a:pt x="6021" y="5054"/>
                  <a:pt x="5974" y="4982"/>
                  <a:pt x="5998" y="4959"/>
                </a:cubicBezTo>
                <a:lnTo>
                  <a:pt x="5998" y="4959"/>
                </a:lnTo>
                <a:cubicBezTo>
                  <a:pt x="5991" y="4960"/>
                  <a:pt x="5985" y="4961"/>
                  <a:pt x="5980" y="4961"/>
                </a:cubicBezTo>
                <a:cubicBezTo>
                  <a:pt x="5910" y="4961"/>
                  <a:pt x="5900" y="4846"/>
                  <a:pt x="5859" y="4846"/>
                </a:cubicBezTo>
                <a:cubicBezTo>
                  <a:pt x="5854" y="4846"/>
                  <a:pt x="5849" y="4848"/>
                  <a:pt x="5843" y="4852"/>
                </a:cubicBezTo>
                <a:lnTo>
                  <a:pt x="5843" y="4780"/>
                </a:lnTo>
                <a:cubicBezTo>
                  <a:pt x="5835" y="4788"/>
                  <a:pt x="5815" y="4802"/>
                  <a:pt x="5792" y="4802"/>
                </a:cubicBezTo>
                <a:cubicBezTo>
                  <a:pt x="5782" y="4802"/>
                  <a:pt x="5770" y="4799"/>
                  <a:pt x="5759" y="4792"/>
                </a:cubicBezTo>
                <a:cubicBezTo>
                  <a:pt x="5748" y="4744"/>
                  <a:pt x="5783" y="4732"/>
                  <a:pt x="5783" y="4709"/>
                </a:cubicBezTo>
                <a:lnTo>
                  <a:pt x="5783" y="4709"/>
                </a:lnTo>
                <a:lnTo>
                  <a:pt x="5712" y="4744"/>
                </a:lnTo>
                <a:cubicBezTo>
                  <a:pt x="5628" y="4530"/>
                  <a:pt x="5402" y="4340"/>
                  <a:pt x="5283" y="4125"/>
                </a:cubicBezTo>
                <a:cubicBezTo>
                  <a:pt x="5200" y="4054"/>
                  <a:pt x="5081" y="3982"/>
                  <a:pt x="4997" y="3875"/>
                </a:cubicBezTo>
                <a:lnTo>
                  <a:pt x="4997" y="3875"/>
                </a:lnTo>
                <a:lnTo>
                  <a:pt x="5009" y="3887"/>
                </a:lnTo>
                <a:lnTo>
                  <a:pt x="4938" y="3780"/>
                </a:lnTo>
                <a:lnTo>
                  <a:pt x="4986" y="3863"/>
                </a:lnTo>
                <a:cubicBezTo>
                  <a:pt x="4962" y="3851"/>
                  <a:pt x="4938" y="3851"/>
                  <a:pt x="4914" y="3828"/>
                </a:cubicBezTo>
                <a:cubicBezTo>
                  <a:pt x="4843" y="3709"/>
                  <a:pt x="4747" y="3554"/>
                  <a:pt x="4605" y="3458"/>
                </a:cubicBezTo>
                <a:cubicBezTo>
                  <a:pt x="4479" y="3436"/>
                  <a:pt x="4593" y="3359"/>
                  <a:pt x="4500" y="3321"/>
                </a:cubicBezTo>
                <a:lnTo>
                  <a:pt x="4500" y="3321"/>
                </a:lnTo>
                <a:cubicBezTo>
                  <a:pt x="4507" y="3320"/>
                  <a:pt x="4514" y="3316"/>
                  <a:pt x="4521" y="3316"/>
                </a:cubicBezTo>
                <a:cubicBezTo>
                  <a:pt x="4414" y="3256"/>
                  <a:pt x="4366" y="3220"/>
                  <a:pt x="4247" y="3185"/>
                </a:cubicBezTo>
                <a:cubicBezTo>
                  <a:pt x="4319" y="3125"/>
                  <a:pt x="4200" y="3125"/>
                  <a:pt x="4235" y="3101"/>
                </a:cubicBezTo>
                <a:lnTo>
                  <a:pt x="4235" y="3101"/>
                </a:lnTo>
                <a:lnTo>
                  <a:pt x="4200" y="3125"/>
                </a:lnTo>
                <a:cubicBezTo>
                  <a:pt x="4200" y="3089"/>
                  <a:pt x="4164" y="3042"/>
                  <a:pt x="4188" y="3030"/>
                </a:cubicBezTo>
                <a:lnTo>
                  <a:pt x="4116" y="3030"/>
                </a:lnTo>
                <a:lnTo>
                  <a:pt x="4140" y="3006"/>
                </a:lnTo>
                <a:cubicBezTo>
                  <a:pt x="4093" y="2958"/>
                  <a:pt x="3973" y="2875"/>
                  <a:pt x="3997" y="2804"/>
                </a:cubicBezTo>
                <a:cubicBezTo>
                  <a:pt x="3843" y="2720"/>
                  <a:pt x="3676" y="2530"/>
                  <a:pt x="3521" y="2387"/>
                </a:cubicBezTo>
                <a:cubicBezTo>
                  <a:pt x="3485" y="2387"/>
                  <a:pt x="3438" y="2351"/>
                  <a:pt x="3402" y="2327"/>
                </a:cubicBezTo>
                <a:lnTo>
                  <a:pt x="3390" y="2256"/>
                </a:lnTo>
                <a:cubicBezTo>
                  <a:pt x="3342" y="2232"/>
                  <a:pt x="3283" y="2244"/>
                  <a:pt x="3259" y="2196"/>
                </a:cubicBezTo>
                <a:cubicBezTo>
                  <a:pt x="3259" y="2185"/>
                  <a:pt x="3271" y="2185"/>
                  <a:pt x="3271" y="2185"/>
                </a:cubicBezTo>
                <a:cubicBezTo>
                  <a:pt x="3235" y="2161"/>
                  <a:pt x="3211" y="2113"/>
                  <a:pt x="3152" y="2113"/>
                </a:cubicBezTo>
                <a:cubicBezTo>
                  <a:pt x="3119" y="2080"/>
                  <a:pt x="3096" y="2037"/>
                  <a:pt x="3121" y="2012"/>
                </a:cubicBezTo>
                <a:lnTo>
                  <a:pt x="3121" y="2012"/>
                </a:lnTo>
                <a:cubicBezTo>
                  <a:pt x="3116" y="2015"/>
                  <a:pt x="3112" y="2016"/>
                  <a:pt x="3107" y="2016"/>
                </a:cubicBezTo>
                <a:cubicBezTo>
                  <a:pt x="3070" y="2016"/>
                  <a:pt x="3045" y="1923"/>
                  <a:pt x="3045" y="1923"/>
                </a:cubicBezTo>
                <a:cubicBezTo>
                  <a:pt x="3045" y="1923"/>
                  <a:pt x="3021" y="1899"/>
                  <a:pt x="2961" y="1839"/>
                </a:cubicBezTo>
                <a:cubicBezTo>
                  <a:pt x="2914" y="1792"/>
                  <a:pt x="2830" y="1720"/>
                  <a:pt x="2735" y="1625"/>
                </a:cubicBezTo>
                <a:cubicBezTo>
                  <a:pt x="2533" y="1446"/>
                  <a:pt x="2259" y="1208"/>
                  <a:pt x="1961" y="970"/>
                </a:cubicBezTo>
                <a:cubicBezTo>
                  <a:pt x="1652" y="744"/>
                  <a:pt x="1330" y="506"/>
                  <a:pt x="1021" y="327"/>
                </a:cubicBezTo>
                <a:cubicBezTo>
                  <a:pt x="711" y="160"/>
                  <a:pt x="437" y="41"/>
                  <a:pt x="247" y="18"/>
                </a:cubicBezTo>
                <a:cubicBezTo>
                  <a:pt x="211" y="41"/>
                  <a:pt x="152" y="18"/>
                  <a:pt x="152" y="65"/>
                </a:cubicBezTo>
                <a:cubicBezTo>
                  <a:pt x="111" y="55"/>
                  <a:pt x="114"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9" name="Shape 4319"/>
        <p:cNvGrpSpPr/>
        <p:nvPr/>
      </p:nvGrpSpPr>
      <p:grpSpPr>
        <a:xfrm>
          <a:off x="0" y="0"/>
          <a:ext cx="0" cy="0"/>
          <a:chOff x="0" y="0"/>
          <a:chExt cx="0" cy="0"/>
        </a:xfrm>
      </p:grpSpPr>
      <p:sp>
        <p:nvSpPr>
          <p:cNvPr id="4320" name="Google Shape;4320;p41"/>
          <p:cNvSpPr txBox="1"/>
          <p:nvPr/>
        </p:nvSpPr>
        <p:spPr>
          <a:xfrm>
            <a:off x="1984444" y="32830"/>
            <a:ext cx="5603130" cy="40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Quicksand"/>
              <a:buNone/>
            </a:pPr>
            <a:r>
              <a:rPr b="1" i="0" lang="en-US" sz="3200" u="none" cap="none" strike="noStrike">
                <a:solidFill>
                  <a:schemeClr val="accent1"/>
                </a:solidFill>
                <a:latin typeface="Reenie Beanie"/>
                <a:ea typeface="Reenie Beanie"/>
                <a:cs typeface="Reenie Beanie"/>
                <a:sym typeface="Reenie Beanie"/>
              </a:rPr>
              <a:t>Diagramme cas d’utilisation d’un User</a:t>
            </a:r>
            <a:endParaRPr b="1" i="0" sz="3200" u="none" cap="none" strike="noStrike">
              <a:solidFill>
                <a:schemeClr val="accent1"/>
              </a:solidFill>
              <a:latin typeface="Reenie Beanie"/>
              <a:ea typeface="Reenie Beanie"/>
              <a:cs typeface="Reenie Beanie"/>
              <a:sym typeface="Reenie Beanie"/>
            </a:endParaRPr>
          </a:p>
        </p:txBody>
      </p:sp>
      <p:pic>
        <p:nvPicPr>
          <p:cNvPr descr="C:\Users\ramy\Downloads\UseCase (2).png" id="4321" name="Google Shape;4321;p41"/>
          <p:cNvPicPr preferRelativeResize="0"/>
          <p:nvPr/>
        </p:nvPicPr>
        <p:blipFill rotWithShape="1">
          <a:blip r:embed="rId3">
            <a:alphaModFix/>
          </a:blip>
          <a:srcRect b="0" l="0" r="0" t="0"/>
          <a:stretch/>
        </p:blipFill>
        <p:spPr>
          <a:xfrm>
            <a:off x="1377096" y="724773"/>
            <a:ext cx="6210478" cy="4137451"/>
          </a:xfrm>
          <a:prstGeom prst="rect">
            <a:avLst/>
          </a:prstGeom>
          <a:noFill/>
          <a:ln>
            <a:noFill/>
          </a:ln>
        </p:spPr>
      </p:pic>
      <p:sp>
        <p:nvSpPr>
          <p:cNvPr id="4322" name="Google Shape;432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rgbClr val="F9F9F9"/>
                </a:solidFill>
              </a:rPr>
              <a:t>‹#›</a:t>
            </a:fld>
            <a:endParaRPr>
              <a:solidFill>
                <a:srgbClr val="F9F9F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6" name="Shape 4326"/>
        <p:cNvGrpSpPr/>
        <p:nvPr/>
      </p:nvGrpSpPr>
      <p:grpSpPr>
        <a:xfrm>
          <a:off x="0" y="0"/>
          <a:ext cx="0" cy="0"/>
          <a:chOff x="0" y="0"/>
          <a:chExt cx="0" cy="0"/>
        </a:xfrm>
      </p:grpSpPr>
      <p:sp>
        <p:nvSpPr>
          <p:cNvPr id="4327" name="Google Shape;4327;p42"/>
          <p:cNvSpPr txBox="1"/>
          <p:nvPr/>
        </p:nvSpPr>
        <p:spPr>
          <a:xfrm>
            <a:off x="1789890" y="-38914"/>
            <a:ext cx="56420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chemeClr val="accent1"/>
                </a:solidFill>
                <a:latin typeface="Reenie Beanie"/>
                <a:ea typeface="Reenie Beanie"/>
                <a:cs typeface="Reenie Beanie"/>
                <a:sym typeface="Reenie Beanie"/>
              </a:rPr>
              <a:t>Diagramme cas d’utilisation de Trainee</a:t>
            </a:r>
            <a:endParaRPr b="0" i="0" sz="3200" u="none" cap="none" strike="noStrike">
              <a:solidFill>
                <a:schemeClr val="accent1"/>
              </a:solidFill>
              <a:latin typeface="Reenie Beanie"/>
              <a:ea typeface="Reenie Beanie"/>
              <a:cs typeface="Reenie Beanie"/>
              <a:sym typeface="Reenie Beanie"/>
            </a:endParaRPr>
          </a:p>
        </p:txBody>
      </p:sp>
      <p:pic>
        <p:nvPicPr>
          <p:cNvPr descr="C:\Users\ramy\Downloads\UseCase (1).png" id="4328" name="Google Shape;4328;p42"/>
          <p:cNvPicPr preferRelativeResize="0"/>
          <p:nvPr/>
        </p:nvPicPr>
        <p:blipFill rotWithShape="1">
          <a:blip r:embed="rId3">
            <a:alphaModFix/>
          </a:blip>
          <a:srcRect b="0" l="0" r="0" t="0"/>
          <a:stretch/>
        </p:blipFill>
        <p:spPr>
          <a:xfrm>
            <a:off x="2225315" y="545861"/>
            <a:ext cx="4165757" cy="4509210"/>
          </a:xfrm>
          <a:prstGeom prst="rect">
            <a:avLst/>
          </a:prstGeom>
          <a:noFill/>
          <a:ln>
            <a:noFill/>
          </a:ln>
        </p:spPr>
      </p:pic>
      <p:sp>
        <p:nvSpPr>
          <p:cNvPr id="4329" name="Google Shape;432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3" name="Shape 4333"/>
        <p:cNvGrpSpPr/>
        <p:nvPr/>
      </p:nvGrpSpPr>
      <p:grpSpPr>
        <a:xfrm>
          <a:off x="0" y="0"/>
          <a:ext cx="0" cy="0"/>
          <a:chOff x="0" y="0"/>
          <a:chExt cx="0" cy="0"/>
        </a:xfrm>
      </p:grpSpPr>
      <p:sp>
        <p:nvSpPr>
          <p:cNvPr id="4334" name="Google Shape;4334;p43"/>
          <p:cNvSpPr txBox="1"/>
          <p:nvPr/>
        </p:nvSpPr>
        <p:spPr>
          <a:xfrm>
            <a:off x="1789890" y="-38914"/>
            <a:ext cx="56420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chemeClr val="accent1"/>
                </a:solidFill>
                <a:latin typeface="Reenie Beanie"/>
                <a:ea typeface="Reenie Beanie"/>
                <a:cs typeface="Reenie Beanie"/>
                <a:sym typeface="Reenie Beanie"/>
              </a:rPr>
              <a:t>Diagramme cas d’utilisation del’Admin</a:t>
            </a:r>
            <a:endParaRPr b="0" i="0" sz="3200" u="none" cap="none" strike="noStrike">
              <a:solidFill>
                <a:schemeClr val="accent1"/>
              </a:solidFill>
              <a:latin typeface="Reenie Beanie"/>
              <a:ea typeface="Reenie Beanie"/>
              <a:cs typeface="Reenie Beanie"/>
              <a:sym typeface="Reenie Beanie"/>
            </a:endParaRPr>
          </a:p>
        </p:txBody>
      </p:sp>
      <p:pic>
        <p:nvPicPr>
          <p:cNvPr descr="C:\Users\ramy\Downloads\UseCase (3).png" id="4335" name="Google Shape;4335;p43"/>
          <p:cNvPicPr preferRelativeResize="0"/>
          <p:nvPr/>
        </p:nvPicPr>
        <p:blipFill rotWithShape="1">
          <a:blip r:embed="rId3">
            <a:alphaModFix/>
          </a:blip>
          <a:srcRect b="0" l="0" r="0" t="0"/>
          <a:stretch/>
        </p:blipFill>
        <p:spPr>
          <a:xfrm>
            <a:off x="1325643" y="739303"/>
            <a:ext cx="6570535" cy="4112368"/>
          </a:xfrm>
          <a:prstGeom prst="rect">
            <a:avLst/>
          </a:prstGeom>
          <a:noFill/>
          <a:ln>
            <a:noFill/>
          </a:ln>
        </p:spPr>
      </p:pic>
      <p:sp>
        <p:nvSpPr>
          <p:cNvPr id="4336" name="Google Shape;433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0" name="Shape 4340"/>
        <p:cNvGrpSpPr/>
        <p:nvPr/>
      </p:nvGrpSpPr>
      <p:grpSpPr>
        <a:xfrm>
          <a:off x="0" y="0"/>
          <a:ext cx="0" cy="0"/>
          <a:chOff x="0" y="0"/>
          <a:chExt cx="0" cy="0"/>
        </a:xfrm>
      </p:grpSpPr>
      <p:sp>
        <p:nvSpPr>
          <p:cNvPr id="4341" name="Google Shape;4341;p44"/>
          <p:cNvSpPr txBox="1"/>
          <p:nvPr>
            <p:ph idx="4294967295" type="subTitle"/>
          </p:nvPr>
        </p:nvSpPr>
        <p:spPr>
          <a:xfrm>
            <a:off x="2986391" y="127242"/>
            <a:ext cx="3171217" cy="401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Quicksand"/>
              <a:buNone/>
            </a:pPr>
            <a:r>
              <a:rPr b="1" i="0" lang="en-US" sz="3200" u="none" cap="none" strike="noStrike">
                <a:solidFill>
                  <a:schemeClr val="accent1"/>
                </a:solidFill>
                <a:latin typeface="Reenie Beanie"/>
                <a:ea typeface="Reenie Beanie"/>
                <a:cs typeface="Reenie Beanie"/>
                <a:sym typeface="Reenie Beanie"/>
              </a:rPr>
              <a:t>Diagramme de Classe</a:t>
            </a:r>
            <a:endParaRPr b="1" i="0" sz="3200" u="none" cap="none" strike="noStrike">
              <a:solidFill>
                <a:schemeClr val="accent1"/>
              </a:solidFill>
              <a:latin typeface="Reenie Beanie"/>
              <a:ea typeface="Reenie Beanie"/>
              <a:cs typeface="Reenie Beanie"/>
              <a:sym typeface="Reenie Beanie"/>
            </a:endParaRPr>
          </a:p>
        </p:txBody>
      </p:sp>
      <p:pic>
        <p:nvPicPr>
          <p:cNvPr descr="C:\Users\ramy\Downloads\Class Diagram (2).png" id="4342" name="Google Shape;4342;p44"/>
          <p:cNvPicPr preferRelativeResize="0"/>
          <p:nvPr/>
        </p:nvPicPr>
        <p:blipFill rotWithShape="1">
          <a:blip r:embed="rId3">
            <a:alphaModFix/>
          </a:blip>
          <a:srcRect b="0" l="0" r="0" t="0"/>
          <a:stretch/>
        </p:blipFill>
        <p:spPr>
          <a:xfrm>
            <a:off x="603115" y="607723"/>
            <a:ext cx="7908587" cy="4448228"/>
          </a:xfrm>
          <a:prstGeom prst="rect">
            <a:avLst/>
          </a:prstGeom>
          <a:noFill/>
          <a:ln>
            <a:noFill/>
          </a:ln>
        </p:spPr>
      </p:pic>
      <p:sp>
        <p:nvSpPr>
          <p:cNvPr id="4343" name="Google Shape;434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7" name="Shape 4347"/>
        <p:cNvGrpSpPr/>
        <p:nvPr/>
      </p:nvGrpSpPr>
      <p:grpSpPr>
        <a:xfrm>
          <a:off x="0" y="0"/>
          <a:ext cx="0" cy="0"/>
          <a:chOff x="0" y="0"/>
          <a:chExt cx="0" cy="0"/>
        </a:xfrm>
      </p:grpSpPr>
      <p:sp>
        <p:nvSpPr>
          <p:cNvPr id="4348" name="Google Shape;4348;p45"/>
          <p:cNvSpPr/>
          <p:nvPr/>
        </p:nvSpPr>
        <p:spPr>
          <a:xfrm>
            <a:off x="3425936" y="43334"/>
            <a:ext cx="2839239"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Modèle Relationnel </a:t>
            </a:r>
            <a:endParaRPr b="1" i="0" sz="3200" u="none" cap="none" strike="noStrike">
              <a:solidFill>
                <a:schemeClr val="accent1"/>
              </a:solidFill>
              <a:latin typeface="Reenie Beanie"/>
              <a:ea typeface="Reenie Beanie"/>
              <a:cs typeface="Reenie Beanie"/>
              <a:sym typeface="Reenie Beanie"/>
            </a:endParaRPr>
          </a:p>
        </p:txBody>
      </p:sp>
      <p:pic>
        <p:nvPicPr>
          <p:cNvPr id="4349" name="Google Shape;4349;p45"/>
          <p:cNvPicPr preferRelativeResize="0"/>
          <p:nvPr/>
        </p:nvPicPr>
        <p:blipFill rotWithShape="1">
          <a:blip r:embed="rId3">
            <a:alphaModFix/>
          </a:blip>
          <a:srcRect b="0" l="0" r="0" t="0"/>
          <a:stretch/>
        </p:blipFill>
        <p:spPr>
          <a:xfrm>
            <a:off x="2049430" y="1216475"/>
            <a:ext cx="5592250" cy="3006889"/>
          </a:xfrm>
          <a:prstGeom prst="rect">
            <a:avLst/>
          </a:prstGeom>
          <a:noFill/>
          <a:ln>
            <a:noFill/>
          </a:ln>
        </p:spPr>
      </p:pic>
      <p:sp>
        <p:nvSpPr>
          <p:cNvPr id="4350" name="Google Shape;435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4" name="Shape 4354"/>
        <p:cNvGrpSpPr/>
        <p:nvPr/>
      </p:nvGrpSpPr>
      <p:grpSpPr>
        <a:xfrm>
          <a:off x="0" y="0"/>
          <a:ext cx="0" cy="0"/>
          <a:chOff x="0" y="0"/>
          <a:chExt cx="0" cy="0"/>
        </a:xfrm>
      </p:grpSpPr>
      <p:sp>
        <p:nvSpPr>
          <p:cNvPr id="4355" name="Google Shape;4355;p46"/>
          <p:cNvSpPr txBox="1"/>
          <p:nvPr>
            <p:ph idx="4294967295" type="subTitle"/>
          </p:nvPr>
        </p:nvSpPr>
        <p:spPr>
          <a:xfrm>
            <a:off x="2704291" y="96343"/>
            <a:ext cx="4127108" cy="401700"/>
          </a:xfrm>
          <a:prstGeom prst="rect">
            <a:avLst/>
          </a:prstGeom>
          <a:noFill/>
          <a:ln>
            <a:noFill/>
          </a:ln>
        </p:spPr>
        <p:txBody>
          <a:bodyPr anchorCtr="0" anchor="ctr" bIns="91425" lIns="91425" spcFirstLastPara="1" rIns="91425" wrap="square" tIns="91425">
            <a:noAutofit/>
          </a:bodyPr>
          <a:lstStyle/>
          <a:p>
            <a:pPr indent="-114300" lvl="0" marL="0" marR="0" rtl="0" algn="l">
              <a:lnSpc>
                <a:spcPct val="115000"/>
              </a:lnSpc>
              <a:spcBef>
                <a:spcPts val="0"/>
              </a:spcBef>
              <a:spcAft>
                <a:spcPts val="0"/>
              </a:spcAft>
              <a:buClr>
                <a:srgbClr val="000000"/>
              </a:buClr>
              <a:buSzPts val="1800"/>
              <a:buFont typeface="Quicksand"/>
              <a:buChar char="●"/>
            </a:pPr>
            <a:r>
              <a:rPr b="1" i="0" lang="en-US" sz="3200" u="none" cap="none" strike="noStrike">
                <a:solidFill>
                  <a:schemeClr val="accent1"/>
                </a:solidFill>
                <a:latin typeface="Reenie Beanie"/>
                <a:ea typeface="Reenie Beanie"/>
                <a:cs typeface="Reenie Beanie"/>
                <a:sym typeface="Reenie Beanie"/>
              </a:rPr>
              <a:t>Architecture du plate-forme</a:t>
            </a:r>
            <a:endParaRPr b="1" i="0" sz="3200" u="none" cap="none" strike="noStrike">
              <a:solidFill>
                <a:schemeClr val="accent1"/>
              </a:solidFill>
              <a:latin typeface="Reenie Beanie"/>
              <a:ea typeface="Reenie Beanie"/>
              <a:cs typeface="Reenie Beanie"/>
              <a:sym typeface="Reenie Beanie"/>
            </a:endParaRPr>
          </a:p>
        </p:txBody>
      </p:sp>
      <p:pic>
        <p:nvPicPr>
          <p:cNvPr descr="C:\Users\ramy\Downloads\FitTrainerArchitecture (1).png" id="4356" name="Google Shape;4356;p46"/>
          <p:cNvPicPr preferRelativeResize="0"/>
          <p:nvPr/>
        </p:nvPicPr>
        <p:blipFill rotWithShape="1">
          <a:blip r:embed="rId3">
            <a:alphaModFix/>
          </a:blip>
          <a:srcRect b="0" l="0" r="0" t="0"/>
          <a:stretch/>
        </p:blipFill>
        <p:spPr>
          <a:xfrm>
            <a:off x="1892501" y="657466"/>
            <a:ext cx="5685345" cy="4301207"/>
          </a:xfrm>
          <a:prstGeom prst="rect">
            <a:avLst/>
          </a:prstGeom>
          <a:noFill/>
          <a:ln>
            <a:noFill/>
          </a:ln>
        </p:spPr>
      </p:pic>
      <p:sp>
        <p:nvSpPr>
          <p:cNvPr id="4357" name="Google Shape;435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1" name="Shape 4361"/>
        <p:cNvGrpSpPr/>
        <p:nvPr/>
      </p:nvGrpSpPr>
      <p:grpSpPr>
        <a:xfrm>
          <a:off x="0" y="0"/>
          <a:ext cx="0" cy="0"/>
          <a:chOff x="0" y="0"/>
          <a:chExt cx="0" cy="0"/>
        </a:xfrm>
      </p:grpSpPr>
      <p:sp>
        <p:nvSpPr>
          <p:cNvPr id="4362" name="Google Shape;4362;p47"/>
          <p:cNvSpPr txBox="1"/>
          <p:nvPr>
            <p:ph idx="2" type="title"/>
          </p:nvPr>
        </p:nvSpPr>
        <p:spPr>
          <a:xfrm>
            <a:off x="4572000" y="840050"/>
            <a:ext cx="3617400" cy="111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0"/>
              <a:buNone/>
            </a:pPr>
            <a:r>
              <a:rPr lang="en-US"/>
              <a:t>04</a:t>
            </a:r>
            <a:endParaRPr/>
          </a:p>
        </p:txBody>
      </p:sp>
      <p:sp>
        <p:nvSpPr>
          <p:cNvPr id="4363" name="Google Shape;4363;p47"/>
          <p:cNvSpPr/>
          <p:nvPr/>
        </p:nvSpPr>
        <p:spPr>
          <a:xfrm rot="5166810">
            <a:off x="5996956" y="1009804"/>
            <a:ext cx="588135" cy="775893"/>
          </a:xfrm>
          <a:custGeom>
            <a:rect b="b" l="l" r="r" t="t"/>
            <a:pathLst>
              <a:path extrusionOk="0" h="14856" w="11261">
                <a:moveTo>
                  <a:pt x="53" y="152"/>
                </a:moveTo>
                <a:lnTo>
                  <a:pt x="44" y="160"/>
                </a:lnTo>
                <a:cubicBezTo>
                  <a:pt x="49" y="157"/>
                  <a:pt x="52" y="154"/>
                  <a:pt x="53" y="152"/>
                </a:cubicBezTo>
                <a:close/>
                <a:moveTo>
                  <a:pt x="3128" y="2006"/>
                </a:moveTo>
                <a:lnTo>
                  <a:pt x="3128" y="2006"/>
                </a:lnTo>
                <a:cubicBezTo>
                  <a:pt x="3125" y="2008"/>
                  <a:pt x="3123" y="2010"/>
                  <a:pt x="3121" y="2012"/>
                </a:cubicBezTo>
                <a:lnTo>
                  <a:pt x="3121" y="2012"/>
                </a:lnTo>
                <a:cubicBezTo>
                  <a:pt x="3123" y="2010"/>
                  <a:pt x="3126" y="2008"/>
                  <a:pt x="3128" y="2006"/>
                </a:cubicBezTo>
                <a:close/>
                <a:moveTo>
                  <a:pt x="8483" y="8451"/>
                </a:moveTo>
                <a:lnTo>
                  <a:pt x="8486" y="8459"/>
                </a:lnTo>
                <a:cubicBezTo>
                  <a:pt x="8486" y="8455"/>
                  <a:pt x="8485" y="8452"/>
                  <a:pt x="8483" y="8451"/>
                </a:cubicBezTo>
                <a:close/>
                <a:moveTo>
                  <a:pt x="8093" y="9078"/>
                </a:moveTo>
                <a:cubicBezTo>
                  <a:pt x="8093" y="9081"/>
                  <a:pt x="8094" y="9083"/>
                  <a:pt x="8095" y="9085"/>
                </a:cubicBezTo>
                <a:lnTo>
                  <a:pt x="8095" y="9085"/>
                </a:lnTo>
                <a:cubicBezTo>
                  <a:pt x="8094" y="9083"/>
                  <a:pt x="8094" y="9081"/>
                  <a:pt x="8093" y="9078"/>
                </a:cubicBezTo>
                <a:close/>
                <a:moveTo>
                  <a:pt x="10689" y="9209"/>
                </a:moveTo>
                <a:cubicBezTo>
                  <a:pt x="10685" y="9215"/>
                  <a:pt x="10682" y="9221"/>
                  <a:pt x="10679" y="9225"/>
                </a:cubicBezTo>
                <a:lnTo>
                  <a:pt x="10679" y="9225"/>
                </a:lnTo>
                <a:cubicBezTo>
                  <a:pt x="10685" y="9223"/>
                  <a:pt x="10689" y="9216"/>
                  <a:pt x="10689" y="9209"/>
                </a:cubicBezTo>
                <a:close/>
                <a:moveTo>
                  <a:pt x="10331" y="9245"/>
                </a:moveTo>
                <a:cubicBezTo>
                  <a:pt x="10333" y="9247"/>
                  <a:pt x="10336" y="9248"/>
                  <a:pt x="10339" y="9249"/>
                </a:cubicBezTo>
                <a:lnTo>
                  <a:pt x="10339" y="9249"/>
                </a:lnTo>
                <a:lnTo>
                  <a:pt x="10331" y="9245"/>
                </a:lnTo>
                <a:close/>
                <a:moveTo>
                  <a:pt x="8079" y="9252"/>
                </a:moveTo>
                <a:cubicBezTo>
                  <a:pt x="8076" y="9252"/>
                  <a:pt x="8073" y="9253"/>
                  <a:pt x="8069" y="9257"/>
                </a:cubicBezTo>
                <a:cubicBezTo>
                  <a:pt x="8074" y="9256"/>
                  <a:pt x="8077" y="9254"/>
                  <a:pt x="8079" y="9252"/>
                </a:cubicBezTo>
                <a:lnTo>
                  <a:pt x="8079" y="9252"/>
                </a:lnTo>
                <a:cubicBezTo>
                  <a:pt x="8079" y="9252"/>
                  <a:pt x="8079" y="9252"/>
                  <a:pt x="8079" y="9252"/>
                </a:cubicBezTo>
                <a:close/>
                <a:moveTo>
                  <a:pt x="10736" y="9257"/>
                </a:moveTo>
                <a:lnTo>
                  <a:pt x="10736" y="9257"/>
                </a:lnTo>
                <a:cubicBezTo>
                  <a:pt x="10735" y="9258"/>
                  <a:pt x="10733" y="9258"/>
                  <a:pt x="10732" y="9259"/>
                </a:cubicBezTo>
                <a:lnTo>
                  <a:pt x="10732" y="9259"/>
                </a:lnTo>
                <a:cubicBezTo>
                  <a:pt x="10734" y="9258"/>
                  <a:pt x="10735" y="9258"/>
                  <a:pt x="10736" y="9257"/>
                </a:cubicBezTo>
                <a:close/>
                <a:moveTo>
                  <a:pt x="8974" y="9376"/>
                </a:moveTo>
                <a:cubicBezTo>
                  <a:pt x="8973" y="9378"/>
                  <a:pt x="8972" y="9380"/>
                  <a:pt x="8971" y="9382"/>
                </a:cubicBezTo>
                <a:lnTo>
                  <a:pt x="8971" y="9382"/>
                </a:lnTo>
                <a:cubicBezTo>
                  <a:pt x="8973" y="9380"/>
                  <a:pt x="8974" y="9378"/>
                  <a:pt x="8974" y="9376"/>
                </a:cubicBezTo>
                <a:close/>
                <a:moveTo>
                  <a:pt x="10375" y="9635"/>
                </a:moveTo>
                <a:lnTo>
                  <a:pt x="10375" y="9635"/>
                </a:lnTo>
                <a:cubicBezTo>
                  <a:pt x="10374" y="9635"/>
                  <a:pt x="10371" y="9636"/>
                  <a:pt x="10367" y="9638"/>
                </a:cubicBezTo>
                <a:cubicBezTo>
                  <a:pt x="10370" y="9637"/>
                  <a:pt x="10373" y="9636"/>
                  <a:pt x="10375" y="9635"/>
                </a:cubicBezTo>
                <a:close/>
                <a:moveTo>
                  <a:pt x="7188" y="9924"/>
                </a:moveTo>
                <a:cubicBezTo>
                  <a:pt x="7188" y="9925"/>
                  <a:pt x="7188" y="9926"/>
                  <a:pt x="7189" y="9926"/>
                </a:cubicBezTo>
                <a:lnTo>
                  <a:pt x="7189" y="9926"/>
                </a:lnTo>
                <a:cubicBezTo>
                  <a:pt x="7189" y="9925"/>
                  <a:pt x="7188" y="9924"/>
                  <a:pt x="7188" y="9924"/>
                </a:cubicBezTo>
                <a:close/>
                <a:moveTo>
                  <a:pt x="8473" y="9970"/>
                </a:moveTo>
                <a:lnTo>
                  <a:pt x="8473" y="9970"/>
                </a:lnTo>
                <a:cubicBezTo>
                  <a:pt x="8470" y="9970"/>
                  <a:pt x="8466" y="9970"/>
                  <a:pt x="8462" y="9971"/>
                </a:cubicBezTo>
                <a:lnTo>
                  <a:pt x="8474" y="9971"/>
                </a:lnTo>
                <a:lnTo>
                  <a:pt x="8473" y="9970"/>
                </a:lnTo>
                <a:close/>
                <a:moveTo>
                  <a:pt x="10343" y="10066"/>
                </a:moveTo>
                <a:cubicBezTo>
                  <a:pt x="10343" y="10078"/>
                  <a:pt x="10355" y="10078"/>
                  <a:pt x="10355" y="10078"/>
                </a:cubicBezTo>
                <a:cubicBezTo>
                  <a:pt x="10350" y="10075"/>
                  <a:pt x="10346" y="10071"/>
                  <a:pt x="10345" y="10067"/>
                </a:cubicBezTo>
                <a:lnTo>
                  <a:pt x="10345" y="10067"/>
                </a:lnTo>
                <a:cubicBezTo>
                  <a:pt x="10344" y="10067"/>
                  <a:pt x="10344" y="10067"/>
                  <a:pt x="10343" y="10066"/>
                </a:cubicBezTo>
                <a:close/>
                <a:moveTo>
                  <a:pt x="10951" y="10257"/>
                </a:moveTo>
                <a:cubicBezTo>
                  <a:pt x="10951" y="10257"/>
                  <a:pt x="10951" y="10257"/>
                  <a:pt x="10951" y="10257"/>
                </a:cubicBezTo>
                <a:lnTo>
                  <a:pt x="10951" y="10257"/>
                </a:lnTo>
                <a:cubicBezTo>
                  <a:pt x="10951" y="10257"/>
                  <a:pt x="10951" y="10257"/>
                  <a:pt x="10951" y="10257"/>
                </a:cubicBezTo>
                <a:close/>
                <a:moveTo>
                  <a:pt x="8673" y="10290"/>
                </a:moveTo>
                <a:lnTo>
                  <a:pt x="8673" y="10290"/>
                </a:lnTo>
                <a:cubicBezTo>
                  <a:pt x="8673" y="10291"/>
                  <a:pt x="8673" y="10291"/>
                  <a:pt x="8672" y="10292"/>
                </a:cubicBezTo>
                <a:lnTo>
                  <a:pt x="8672" y="10292"/>
                </a:lnTo>
                <a:cubicBezTo>
                  <a:pt x="8673" y="10291"/>
                  <a:pt x="8673" y="10291"/>
                  <a:pt x="8673" y="10290"/>
                </a:cubicBezTo>
                <a:close/>
                <a:moveTo>
                  <a:pt x="8672" y="10292"/>
                </a:moveTo>
                <a:lnTo>
                  <a:pt x="8672" y="10292"/>
                </a:lnTo>
                <a:cubicBezTo>
                  <a:pt x="8666" y="10300"/>
                  <a:pt x="8658" y="10306"/>
                  <a:pt x="8649" y="10306"/>
                </a:cubicBezTo>
                <a:cubicBezTo>
                  <a:pt x="8646" y="10306"/>
                  <a:pt x="8643" y="10305"/>
                  <a:pt x="8641" y="10305"/>
                </a:cubicBezTo>
                <a:lnTo>
                  <a:pt x="8641" y="10305"/>
                </a:lnTo>
                <a:cubicBezTo>
                  <a:pt x="8652" y="10316"/>
                  <a:pt x="8658" y="10320"/>
                  <a:pt x="8662" y="10320"/>
                </a:cubicBezTo>
                <a:cubicBezTo>
                  <a:pt x="8671" y="10320"/>
                  <a:pt x="8668" y="10300"/>
                  <a:pt x="8672" y="10292"/>
                </a:cubicBezTo>
                <a:close/>
                <a:moveTo>
                  <a:pt x="10994" y="10320"/>
                </a:moveTo>
                <a:cubicBezTo>
                  <a:pt x="10987" y="10320"/>
                  <a:pt x="10981" y="10324"/>
                  <a:pt x="10976" y="10327"/>
                </a:cubicBezTo>
                <a:lnTo>
                  <a:pt x="10976" y="10327"/>
                </a:lnTo>
                <a:cubicBezTo>
                  <a:pt x="10982" y="10326"/>
                  <a:pt x="10988" y="10325"/>
                  <a:pt x="10994" y="10325"/>
                </a:cubicBezTo>
                <a:cubicBezTo>
                  <a:pt x="11000" y="10325"/>
                  <a:pt x="11006" y="10326"/>
                  <a:pt x="11010" y="10328"/>
                </a:cubicBezTo>
                <a:cubicBezTo>
                  <a:pt x="11004" y="10322"/>
                  <a:pt x="10998" y="10320"/>
                  <a:pt x="10994" y="10320"/>
                </a:cubicBezTo>
                <a:close/>
                <a:moveTo>
                  <a:pt x="11010" y="10555"/>
                </a:moveTo>
                <a:cubicBezTo>
                  <a:pt x="11009" y="10557"/>
                  <a:pt x="11008" y="10560"/>
                  <a:pt x="11007" y="10562"/>
                </a:cubicBezTo>
                <a:lnTo>
                  <a:pt x="11007" y="10562"/>
                </a:lnTo>
                <a:cubicBezTo>
                  <a:pt x="11009" y="10560"/>
                  <a:pt x="11010" y="10558"/>
                  <a:pt x="11010" y="10555"/>
                </a:cubicBezTo>
                <a:close/>
                <a:moveTo>
                  <a:pt x="8784" y="10721"/>
                </a:moveTo>
                <a:lnTo>
                  <a:pt x="8784" y="10769"/>
                </a:lnTo>
                <a:lnTo>
                  <a:pt x="8796" y="10769"/>
                </a:lnTo>
                <a:lnTo>
                  <a:pt x="8784" y="10721"/>
                </a:lnTo>
                <a:close/>
                <a:moveTo>
                  <a:pt x="11017" y="10767"/>
                </a:moveTo>
                <a:lnTo>
                  <a:pt x="11017" y="10767"/>
                </a:lnTo>
                <a:cubicBezTo>
                  <a:pt x="11021" y="10768"/>
                  <a:pt x="11027" y="10769"/>
                  <a:pt x="11034" y="10769"/>
                </a:cubicBezTo>
                <a:cubicBezTo>
                  <a:pt x="11027" y="10767"/>
                  <a:pt x="11021" y="10767"/>
                  <a:pt x="11017" y="10767"/>
                </a:cubicBezTo>
                <a:close/>
                <a:moveTo>
                  <a:pt x="10918" y="10815"/>
                </a:moveTo>
                <a:cubicBezTo>
                  <a:pt x="10917" y="10815"/>
                  <a:pt x="10916" y="10816"/>
                  <a:pt x="10915" y="10817"/>
                </a:cubicBezTo>
                <a:cubicBezTo>
                  <a:pt x="10921" y="10817"/>
                  <a:pt x="10921" y="10817"/>
                  <a:pt x="10918" y="10815"/>
                </a:cubicBezTo>
                <a:close/>
                <a:moveTo>
                  <a:pt x="10998" y="10984"/>
                </a:moveTo>
                <a:cubicBezTo>
                  <a:pt x="10999" y="10995"/>
                  <a:pt x="11010" y="10995"/>
                  <a:pt x="11010" y="10995"/>
                </a:cubicBezTo>
                <a:cubicBezTo>
                  <a:pt x="11005" y="10991"/>
                  <a:pt x="11001" y="10988"/>
                  <a:pt x="10998" y="10984"/>
                </a:cubicBezTo>
                <a:close/>
                <a:moveTo>
                  <a:pt x="11076" y="11065"/>
                </a:moveTo>
                <a:cubicBezTo>
                  <a:pt x="11074" y="11065"/>
                  <a:pt x="11072" y="11066"/>
                  <a:pt x="11070" y="11067"/>
                </a:cubicBezTo>
                <a:cubicBezTo>
                  <a:pt x="11073" y="11067"/>
                  <a:pt x="11075" y="11066"/>
                  <a:pt x="11076" y="11065"/>
                </a:cubicBezTo>
                <a:close/>
                <a:moveTo>
                  <a:pt x="9034" y="11067"/>
                </a:moveTo>
                <a:cubicBezTo>
                  <a:pt x="9034" y="11078"/>
                  <a:pt x="9034" y="11078"/>
                  <a:pt x="9046" y="11078"/>
                </a:cubicBezTo>
                <a:cubicBezTo>
                  <a:pt x="9034" y="11090"/>
                  <a:pt x="9022" y="11090"/>
                  <a:pt x="9022" y="11090"/>
                </a:cubicBezTo>
                <a:cubicBezTo>
                  <a:pt x="9022" y="11078"/>
                  <a:pt x="9022" y="11067"/>
                  <a:pt x="9034" y="11067"/>
                </a:cubicBezTo>
                <a:close/>
                <a:moveTo>
                  <a:pt x="9057" y="11090"/>
                </a:moveTo>
                <a:cubicBezTo>
                  <a:pt x="9057" y="11102"/>
                  <a:pt x="9057" y="11102"/>
                  <a:pt x="9046" y="11102"/>
                </a:cubicBezTo>
                <a:lnTo>
                  <a:pt x="9057" y="11090"/>
                </a:lnTo>
                <a:close/>
                <a:moveTo>
                  <a:pt x="10236" y="11138"/>
                </a:moveTo>
                <a:lnTo>
                  <a:pt x="10243" y="11145"/>
                </a:lnTo>
                <a:lnTo>
                  <a:pt x="10243" y="11145"/>
                </a:lnTo>
                <a:cubicBezTo>
                  <a:pt x="10242" y="11143"/>
                  <a:pt x="10240" y="11140"/>
                  <a:pt x="10236" y="11138"/>
                </a:cubicBezTo>
                <a:close/>
                <a:moveTo>
                  <a:pt x="9105" y="11138"/>
                </a:moveTo>
                <a:cubicBezTo>
                  <a:pt x="9153" y="11162"/>
                  <a:pt x="9188" y="11186"/>
                  <a:pt x="9212" y="11233"/>
                </a:cubicBezTo>
                <a:lnTo>
                  <a:pt x="9212" y="11209"/>
                </a:lnTo>
                <a:cubicBezTo>
                  <a:pt x="9260" y="11257"/>
                  <a:pt x="9248" y="11257"/>
                  <a:pt x="9296" y="11269"/>
                </a:cubicBezTo>
                <a:cubicBezTo>
                  <a:pt x="9272" y="11281"/>
                  <a:pt x="9248" y="11305"/>
                  <a:pt x="9248" y="11340"/>
                </a:cubicBezTo>
                <a:lnTo>
                  <a:pt x="9224" y="11340"/>
                </a:lnTo>
                <a:cubicBezTo>
                  <a:pt x="9236" y="11329"/>
                  <a:pt x="9236" y="11317"/>
                  <a:pt x="9248" y="11317"/>
                </a:cubicBezTo>
                <a:lnTo>
                  <a:pt x="9212" y="11257"/>
                </a:lnTo>
                <a:lnTo>
                  <a:pt x="9212" y="11269"/>
                </a:lnTo>
                <a:cubicBezTo>
                  <a:pt x="9198" y="11283"/>
                  <a:pt x="9180" y="11289"/>
                  <a:pt x="9170" y="11289"/>
                </a:cubicBezTo>
                <a:cubicBezTo>
                  <a:pt x="9163" y="11289"/>
                  <a:pt x="9160" y="11286"/>
                  <a:pt x="9165" y="11281"/>
                </a:cubicBezTo>
                <a:cubicBezTo>
                  <a:pt x="9188" y="11269"/>
                  <a:pt x="9200" y="11245"/>
                  <a:pt x="9212" y="11233"/>
                </a:cubicBezTo>
                <a:cubicBezTo>
                  <a:pt x="9200" y="11233"/>
                  <a:pt x="9200" y="11257"/>
                  <a:pt x="9177" y="11257"/>
                </a:cubicBezTo>
                <a:cubicBezTo>
                  <a:pt x="9170" y="11261"/>
                  <a:pt x="9163" y="11262"/>
                  <a:pt x="9156" y="11262"/>
                </a:cubicBezTo>
                <a:cubicBezTo>
                  <a:pt x="9142" y="11262"/>
                  <a:pt x="9132" y="11254"/>
                  <a:pt x="9141" y="11245"/>
                </a:cubicBezTo>
                <a:lnTo>
                  <a:pt x="9153" y="11233"/>
                </a:lnTo>
                <a:cubicBezTo>
                  <a:pt x="9129" y="11233"/>
                  <a:pt x="9177" y="11186"/>
                  <a:pt x="9165" y="11186"/>
                </a:cubicBezTo>
                <a:cubicBezTo>
                  <a:pt x="9144" y="11186"/>
                  <a:pt x="9139" y="11178"/>
                  <a:pt x="9132" y="11178"/>
                </a:cubicBezTo>
                <a:cubicBezTo>
                  <a:pt x="9127" y="11178"/>
                  <a:pt x="9120" y="11182"/>
                  <a:pt x="9105" y="11198"/>
                </a:cubicBezTo>
                <a:cubicBezTo>
                  <a:pt x="9081" y="11198"/>
                  <a:pt x="9129" y="11174"/>
                  <a:pt x="9129" y="11162"/>
                </a:cubicBezTo>
                <a:lnTo>
                  <a:pt x="9129" y="11162"/>
                </a:lnTo>
                <a:cubicBezTo>
                  <a:pt x="9122" y="11165"/>
                  <a:pt x="9118" y="11166"/>
                  <a:pt x="9114" y="11166"/>
                </a:cubicBezTo>
                <a:cubicBezTo>
                  <a:pt x="9105" y="11166"/>
                  <a:pt x="9105" y="11155"/>
                  <a:pt x="9105" y="11138"/>
                </a:cubicBezTo>
                <a:close/>
                <a:moveTo>
                  <a:pt x="9331" y="11424"/>
                </a:moveTo>
                <a:lnTo>
                  <a:pt x="9355" y="11459"/>
                </a:lnTo>
                <a:lnTo>
                  <a:pt x="9343" y="11459"/>
                </a:lnTo>
                <a:cubicBezTo>
                  <a:pt x="9343" y="11448"/>
                  <a:pt x="9331" y="11436"/>
                  <a:pt x="9319" y="11424"/>
                </a:cubicBezTo>
                <a:close/>
                <a:moveTo>
                  <a:pt x="8315" y="11635"/>
                </a:moveTo>
                <a:cubicBezTo>
                  <a:pt x="8312" y="11635"/>
                  <a:pt x="8306" y="11637"/>
                  <a:pt x="8301" y="11638"/>
                </a:cubicBezTo>
                <a:lnTo>
                  <a:pt x="8301" y="11638"/>
                </a:lnTo>
                <a:cubicBezTo>
                  <a:pt x="8299" y="11637"/>
                  <a:pt x="8298" y="11637"/>
                  <a:pt x="8296" y="11636"/>
                </a:cubicBezTo>
                <a:lnTo>
                  <a:pt x="8296" y="11636"/>
                </a:lnTo>
                <a:cubicBezTo>
                  <a:pt x="8296" y="11637"/>
                  <a:pt x="8296" y="11638"/>
                  <a:pt x="8295" y="11638"/>
                </a:cubicBezTo>
                <a:cubicBezTo>
                  <a:pt x="8297" y="11638"/>
                  <a:pt x="8299" y="11638"/>
                  <a:pt x="8301" y="11638"/>
                </a:cubicBezTo>
                <a:lnTo>
                  <a:pt x="8301" y="11638"/>
                </a:lnTo>
                <a:cubicBezTo>
                  <a:pt x="8307" y="11639"/>
                  <a:pt x="8311" y="11642"/>
                  <a:pt x="8307" y="11650"/>
                </a:cubicBezTo>
                <a:cubicBezTo>
                  <a:pt x="8319" y="11638"/>
                  <a:pt x="8319" y="11635"/>
                  <a:pt x="8315" y="11635"/>
                </a:cubicBezTo>
                <a:close/>
                <a:moveTo>
                  <a:pt x="9903" y="11876"/>
                </a:moveTo>
                <a:lnTo>
                  <a:pt x="9915" y="11888"/>
                </a:lnTo>
                <a:lnTo>
                  <a:pt x="9903" y="11876"/>
                </a:lnTo>
                <a:close/>
                <a:moveTo>
                  <a:pt x="10153" y="11948"/>
                </a:moveTo>
                <a:cubicBezTo>
                  <a:pt x="10161" y="11956"/>
                  <a:pt x="10164" y="11958"/>
                  <a:pt x="10168" y="11959"/>
                </a:cubicBezTo>
                <a:lnTo>
                  <a:pt x="10168" y="11959"/>
                </a:lnTo>
                <a:cubicBezTo>
                  <a:pt x="10168" y="11955"/>
                  <a:pt x="10164" y="11951"/>
                  <a:pt x="10153" y="11948"/>
                </a:cubicBezTo>
                <a:close/>
                <a:moveTo>
                  <a:pt x="8574" y="11993"/>
                </a:moveTo>
                <a:cubicBezTo>
                  <a:pt x="8571" y="11998"/>
                  <a:pt x="8569" y="12002"/>
                  <a:pt x="8569" y="12007"/>
                </a:cubicBezTo>
                <a:cubicBezTo>
                  <a:pt x="8569" y="12003"/>
                  <a:pt x="8572" y="11998"/>
                  <a:pt x="8574" y="11993"/>
                </a:cubicBezTo>
                <a:close/>
                <a:moveTo>
                  <a:pt x="9974" y="12079"/>
                </a:moveTo>
                <a:cubicBezTo>
                  <a:pt x="9976" y="12080"/>
                  <a:pt x="9978" y="12081"/>
                  <a:pt x="9979" y="12082"/>
                </a:cubicBezTo>
                <a:lnTo>
                  <a:pt x="9979" y="12082"/>
                </a:lnTo>
                <a:lnTo>
                  <a:pt x="9986" y="12079"/>
                </a:lnTo>
                <a:close/>
                <a:moveTo>
                  <a:pt x="11034" y="12591"/>
                </a:moveTo>
                <a:cubicBezTo>
                  <a:pt x="10988" y="12591"/>
                  <a:pt x="11019" y="12602"/>
                  <a:pt x="11022" y="12602"/>
                </a:cubicBezTo>
                <a:lnTo>
                  <a:pt x="11022" y="12602"/>
                </a:lnTo>
                <a:cubicBezTo>
                  <a:pt x="11022" y="12598"/>
                  <a:pt x="11025" y="12593"/>
                  <a:pt x="11034" y="12591"/>
                </a:cubicBezTo>
                <a:close/>
                <a:moveTo>
                  <a:pt x="11022" y="12602"/>
                </a:moveTo>
                <a:lnTo>
                  <a:pt x="11022" y="12602"/>
                </a:lnTo>
                <a:cubicBezTo>
                  <a:pt x="11022" y="12602"/>
                  <a:pt x="11022" y="12603"/>
                  <a:pt x="11022" y="12603"/>
                </a:cubicBezTo>
                <a:lnTo>
                  <a:pt x="11022" y="12603"/>
                </a:lnTo>
                <a:cubicBezTo>
                  <a:pt x="11022" y="12603"/>
                  <a:pt x="11022" y="12602"/>
                  <a:pt x="11022" y="12602"/>
                </a:cubicBezTo>
                <a:cubicBezTo>
                  <a:pt x="11022" y="12602"/>
                  <a:pt x="11022" y="12602"/>
                  <a:pt x="11022" y="12602"/>
                </a:cubicBezTo>
                <a:close/>
                <a:moveTo>
                  <a:pt x="9296" y="12648"/>
                </a:moveTo>
                <a:cubicBezTo>
                  <a:pt x="9292" y="12648"/>
                  <a:pt x="9288" y="12649"/>
                  <a:pt x="9284" y="12650"/>
                </a:cubicBezTo>
                <a:lnTo>
                  <a:pt x="9296" y="12650"/>
                </a:lnTo>
                <a:cubicBezTo>
                  <a:pt x="9296" y="12649"/>
                  <a:pt x="9296" y="12649"/>
                  <a:pt x="9296" y="12648"/>
                </a:cubicBezTo>
                <a:close/>
                <a:moveTo>
                  <a:pt x="9319" y="12739"/>
                </a:moveTo>
                <a:lnTo>
                  <a:pt x="9307" y="12745"/>
                </a:lnTo>
                <a:cubicBezTo>
                  <a:pt x="9319" y="12745"/>
                  <a:pt x="9322" y="12742"/>
                  <a:pt x="9319" y="12739"/>
                </a:cubicBezTo>
                <a:close/>
                <a:moveTo>
                  <a:pt x="9386" y="12819"/>
                </a:moveTo>
                <a:lnTo>
                  <a:pt x="9386" y="12819"/>
                </a:lnTo>
                <a:cubicBezTo>
                  <a:pt x="9381" y="12820"/>
                  <a:pt x="9375" y="12823"/>
                  <a:pt x="9367" y="12829"/>
                </a:cubicBezTo>
                <a:cubicBezTo>
                  <a:pt x="9376" y="12825"/>
                  <a:pt x="9382" y="12822"/>
                  <a:pt x="9386" y="12819"/>
                </a:cubicBezTo>
                <a:close/>
                <a:moveTo>
                  <a:pt x="9410" y="12946"/>
                </a:moveTo>
                <a:lnTo>
                  <a:pt x="9403" y="12948"/>
                </a:lnTo>
                <a:cubicBezTo>
                  <a:pt x="9401" y="12951"/>
                  <a:pt x="9400" y="12954"/>
                  <a:pt x="9399" y="12956"/>
                </a:cubicBezTo>
                <a:lnTo>
                  <a:pt x="9399" y="12956"/>
                </a:lnTo>
                <a:cubicBezTo>
                  <a:pt x="9403" y="12953"/>
                  <a:pt x="9407" y="12949"/>
                  <a:pt x="9410" y="12946"/>
                </a:cubicBezTo>
                <a:close/>
                <a:moveTo>
                  <a:pt x="9399" y="12956"/>
                </a:moveTo>
                <a:lnTo>
                  <a:pt x="9399" y="12956"/>
                </a:lnTo>
                <a:cubicBezTo>
                  <a:pt x="9393" y="12961"/>
                  <a:pt x="9387" y="12966"/>
                  <a:pt x="9379" y="12972"/>
                </a:cubicBezTo>
                <a:cubicBezTo>
                  <a:pt x="9399" y="12972"/>
                  <a:pt x="9385" y="12998"/>
                  <a:pt x="9410" y="12998"/>
                </a:cubicBezTo>
                <a:cubicBezTo>
                  <a:pt x="9414" y="12998"/>
                  <a:pt x="9420" y="12997"/>
                  <a:pt x="9427" y="12995"/>
                </a:cubicBezTo>
                <a:cubicBezTo>
                  <a:pt x="9438" y="12962"/>
                  <a:pt x="9387" y="12991"/>
                  <a:pt x="9399" y="12956"/>
                </a:cubicBezTo>
                <a:close/>
                <a:moveTo>
                  <a:pt x="9519" y="13040"/>
                </a:moveTo>
                <a:cubicBezTo>
                  <a:pt x="9516" y="13041"/>
                  <a:pt x="9513" y="13042"/>
                  <a:pt x="9510" y="13043"/>
                </a:cubicBezTo>
                <a:lnTo>
                  <a:pt x="9522" y="13043"/>
                </a:lnTo>
                <a:lnTo>
                  <a:pt x="9519" y="13040"/>
                </a:lnTo>
                <a:close/>
                <a:moveTo>
                  <a:pt x="10820" y="13543"/>
                </a:moveTo>
                <a:lnTo>
                  <a:pt x="10820" y="13543"/>
                </a:lnTo>
                <a:cubicBezTo>
                  <a:pt x="10819" y="13544"/>
                  <a:pt x="10819" y="13545"/>
                  <a:pt x="10819" y="13546"/>
                </a:cubicBezTo>
                <a:lnTo>
                  <a:pt x="10819" y="13546"/>
                </a:lnTo>
                <a:cubicBezTo>
                  <a:pt x="10819" y="13545"/>
                  <a:pt x="10820" y="13544"/>
                  <a:pt x="10820" y="13543"/>
                </a:cubicBezTo>
                <a:close/>
                <a:moveTo>
                  <a:pt x="10501" y="14221"/>
                </a:moveTo>
                <a:cubicBezTo>
                  <a:pt x="10500" y="14221"/>
                  <a:pt x="10499" y="14221"/>
                  <a:pt x="10498" y="14222"/>
                </a:cubicBezTo>
                <a:lnTo>
                  <a:pt x="10503" y="14222"/>
                </a:lnTo>
                <a:cubicBezTo>
                  <a:pt x="10503" y="14221"/>
                  <a:pt x="10502" y="14221"/>
                  <a:pt x="10501" y="14221"/>
                </a:cubicBezTo>
                <a:close/>
                <a:moveTo>
                  <a:pt x="10503" y="14222"/>
                </a:moveTo>
                <a:cubicBezTo>
                  <a:pt x="10513" y="14227"/>
                  <a:pt x="10524" y="14232"/>
                  <a:pt x="10531" y="14232"/>
                </a:cubicBezTo>
                <a:cubicBezTo>
                  <a:pt x="10535" y="14232"/>
                  <a:pt x="10538" y="14229"/>
                  <a:pt x="10534" y="14222"/>
                </a:cubicBezTo>
                <a:close/>
                <a:moveTo>
                  <a:pt x="10060" y="14637"/>
                </a:moveTo>
                <a:cubicBezTo>
                  <a:pt x="10059" y="14637"/>
                  <a:pt x="10058" y="14638"/>
                  <a:pt x="10058" y="14638"/>
                </a:cubicBezTo>
                <a:cubicBezTo>
                  <a:pt x="10060" y="14638"/>
                  <a:pt x="10060" y="14638"/>
                  <a:pt x="10060" y="14637"/>
                </a:cubicBezTo>
                <a:close/>
                <a:moveTo>
                  <a:pt x="100" y="1"/>
                </a:moveTo>
                <a:cubicBezTo>
                  <a:pt x="98" y="1"/>
                  <a:pt x="95" y="2"/>
                  <a:pt x="92" y="6"/>
                </a:cubicBezTo>
                <a:cubicBezTo>
                  <a:pt x="128" y="65"/>
                  <a:pt x="33" y="65"/>
                  <a:pt x="56" y="137"/>
                </a:cubicBezTo>
                <a:lnTo>
                  <a:pt x="21" y="125"/>
                </a:lnTo>
                <a:lnTo>
                  <a:pt x="21" y="125"/>
                </a:lnTo>
                <a:cubicBezTo>
                  <a:pt x="0" y="135"/>
                  <a:pt x="59" y="136"/>
                  <a:pt x="53" y="152"/>
                </a:cubicBezTo>
                <a:lnTo>
                  <a:pt x="53" y="152"/>
                </a:lnTo>
                <a:lnTo>
                  <a:pt x="92" y="113"/>
                </a:lnTo>
                <a:cubicBezTo>
                  <a:pt x="116" y="149"/>
                  <a:pt x="116" y="160"/>
                  <a:pt x="116" y="184"/>
                </a:cubicBezTo>
                <a:cubicBezTo>
                  <a:pt x="138" y="184"/>
                  <a:pt x="174" y="161"/>
                  <a:pt x="207" y="161"/>
                </a:cubicBezTo>
                <a:cubicBezTo>
                  <a:pt x="227" y="161"/>
                  <a:pt x="245" y="169"/>
                  <a:pt x="259" y="196"/>
                </a:cubicBezTo>
                <a:lnTo>
                  <a:pt x="235" y="196"/>
                </a:lnTo>
                <a:cubicBezTo>
                  <a:pt x="294" y="220"/>
                  <a:pt x="247" y="244"/>
                  <a:pt x="259" y="256"/>
                </a:cubicBezTo>
                <a:lnTo>
                  <a:pt x="247" y="256"/>
                </a:lnTo>
                <a:lnTo>
                  <a:pt x="271" y="303"/>
                </a:lnTo>
                <a:cubicBezTo>
                  <a:pt x="258" y="284"/>
                  <a:pt x="226" y="275"/>
                  <a:pt x="207" y="275"/>
                </a:cubicBezTo>
                <a:cubicBezTo>
                  <a:pt x="191" y="275"/>
                  <a:pt x="183" y="281"/>
                  <a:pt x="199" y="291"/>
                </a:cubicBezTo>
                <a:cubicBezTo>
                  <a:pt x="212" y="304"/>
                  <a:pt x="217" y="308"/>
                  <a:pt x="218" y="308"/>
                </a:cubicBezTo>
                <a:cubicBezTo>
                  <a:pt x="222" y="308"/>
                  <a:pt x="208" y="286"/>
                  <a:pt x="220" y="286"/>
                </a:cubicBezTo>
                <a:cubicBezTo>
                  <a:pt x="223" y="286"/>
                  <a:pt x="228" y="288"/>
                  <a:pt x="235" y="291"/>
                </a:cubicBezTo>
                <a:cubicBezTo>
                  <a:pt x="271" y="303"/>
                  <a:pt x="247" y="327"/>
                  <a:pt x="235" y="339"/>
                </a:cubicBezTo>
                <a:lnTo>
                  <a:pt x="283" y="375"/>
                </a:lnTo>
                <a:cubicBezTo>
                  <a:pt x="277" y="380"/>
                  <a:pt x="273" y="382"/>
                  <a:pt x="269" y="382"/>
                </a:cubicBezTo>
                <a:cubicBezTo>
                  <a:pt x="260" y="382"/>
                  <a:pt x="253" y="373"/>
                  <a:pt x="250" y="373"/>
                </a:cubicBezTo>
                <a:cubicBezTo>
                  <a:pt x="248" y="373"/>
                  <a:pt x="247" y="376"/>
                  <a:pt x="247" y="387"/>
                </a:cubicBezTo>
                <a:lnTo>
                  <a:pt x="330" y="410"/>
                </a:lnTo>
                <a:cubicBezTo>
                  <a:pt x="306" y="470"/>
                  <a:pt x="414" y="422"/>
                  <a:pt x="402" y="494"/>
                </a:cubicBezTo>
                <a:cubicBezTo>
                  <a:pt x="395" y="492"/>
                  <a:pt x="390" y="491"/>
                  <a:pt x="387" y="491"/>
                </a:cubicBezTo>
                <a:cubicBezTo>
                  <a:pt x="366" y="491"/>
                  <a:pt x="398" y="519"/>
                  <a:pt x="378" y="530"/>
                </a:cubicBezTo>
                <a:lnTo>
                  <a:pt x="485" y="601"/>
                </a:lnTo>
                <a:cubicBezTo>
                  <a:pt x="489" y="610"/>
                  <a:pt x="486" y="612"/>
                  <a:pt x="480" y="612"/>
                </a:cubicBezTo>
                <a:cubicBezTo>
                  <a:pt x="473" y="612"/>
                  <a:pt x="464" y="609"/>
                  <a:pt x="461" y="609"/>
                </a:cubicBezTo>
                <a:cubicBezTo>
                  <a:pt x="459" y="609"/>
                  <a:pt x="458" y="610"/>
                  <a:pt x="461" y="613"/>
                </a:cubicBezTo>
                <a:cubicBezTo>
                  <a:pt x="467" y="625"/>
                  <a:pt x="479" y="628"/>
                  <a:pt x="491" y="628"/>
                </a:cubicBezTo>
                <a:cubicBezTo>
                  <a:pt x="503" y="628"/>
                  <a:pt x="515" y="625"/>
                  <a:pt x="521" y="625"/>
                </a:cubicBezTo>
                <a:cubicBezTo>
                  <a:pt x="521" y="649"/>
                  <a:pt x="604" y="684"/>
                  <a:pt x="568" y="720"/>
                </a:cubicBezTo>
                <a:cubicBezTo>
                  <a:pt x="587" y="742"/>
                  <a:pt x="601" y="748"/>
                  <a:pt x="613" y="748"/>
                </a:cubicBezTo>
                <a:cubicBezTo>
                  <a:pt x="627" y="748"/>
                  <a:pt x="638" y="739"/>
                  <a:pt x="651" y="739"/>
                </a:cubicBezTo>
                <a:cubicBezTo>
                  <a:pt x="661" y="739"/>
                  <a:pt x="673" y="745"/>
                  <a:pt x="687" y="768"/>
                </a:cubicBezTo>
                <a:cubicBezTo>
                  <a:pt x="685" y="772"/>
                  <a:pt x="682" y="774"/>
                  <a:pt x="678" y="774"/>
                </a:cubicBezTo>
                <a:cubicBezTo>
                  <a:pt x="667" y="774"/>
                  <a:pt x="651" y="761"/>
                  <a:pt x="643" y="761"/>
                </a:cubicBezTo>
                <a:cubicBezTo>
                  <a:pt x="638" y="761"/>
                  <a:pt x="636" y="765"/>
                  <a:pt x="640" y="780"/>
                </a:cubicBezTo>
                <a:lnTo>
                  <a:pt x="723" y="815"/>
                </a:lnTo>
                <a:cubicBezTo>
                  <a:pt x="709" y="822"/>
                  <a:pt x="696" y="829"/>
                  <a:pt x="682" y="829"/>
                </a:cubicBezTo>
                <a:cubicBezTo>
                  <a:pt x="672" y="829"/>
                  <a:pt x="662" y="825"/>
                  <a:pt x="652" y="815"/>
                </a:cubicBezTo>
                <a:lnTo>
                  <a:pt x="652" y="815"/>
                </a:lnTo>
                <a:cubicBezTo>
                  <a:pt x="818" y="982"/>
                  <a:pt x="830" y="1184"/>
                  <a:pt x="1021" y="1280"/>
                </a:cubicBezTo>
                <a:cubicBezTo>
                  <a:pt x="1021" y="1296"/>
                  <a:pt x="1016" y="1301"/>
                  <a:pt x="1010" y="1301"/>
                </a:cubicBezTo>
                <a:cubicBezTo>
                  <a:pt x="1000" y="1301"/>
                  <a:pt x="984" y="1290"/>
                  <a:pt x="970" y="1290"/>
                </a:cubicBezTo>
                <a:cubicBezTo>
                  <a:pt x="967" y="1290"/>
                  <a:pt x="964" y="1290"/>
                  <a:pt x="961" y="1292"/>
                </a:cubicBezTo>
                <a:cubicBezTo>
                  <a:pt x="1104" y="1351"/>
                  <a:pt x="1080" y="1482"/>
                  <a:pt x="1187" y="1553"/>
                </a:cubicBezTo>
                <a:lnTo>
                  <a:pt x="1211" y="1530"/>
                </a:lnTo>
                <a:cubicBezTo>
                  <a:pt x="1295" y="1708"/>
                  <a:pt x="1497" y="1804"/>
                  <a:pt x="1628" y="1958"/>
                </a:cubicBezTo>
                <a:lnTo>
                  <a:pt x="1628" y="1934"/>
                </a:lnTo>
                <a:cubicBezTo>
                  <a:pt x="1633" y="1933"/>
                  <a:pt x="1638" y="1932"/>
                  <a:pt x="1643" y="1932"/>
                </a:cubicBezTo>
                <a:cubicBezTo>
                  <a:pt x="1674" y="1932"/>
                  <a:pt x="1704" y="1960"/>
                  <a:pt x="1735" y="1970"/>
                </a:cubicBezTo>
                <a:cubicBezTo>
                  <a:pt x="1735" y="1982"/>
                  <a:pt x="1676" y="1994"/>
                  <a:pt x="1735" y="2030"/>
                </a:cubicBezTo>
                <a:cubicBezTo>
                  <a:pt x="1723" y="2006"/>
                  <a:pt x="1711" y="1982"/>
                  <a:pt x="1735" y="1982"/>
                </a:cubicBezTo>
                <a:cubicBezTo>
                  <a:pt x="1818" y="2149"/>
                  <a:pt x="2116" y="2363"/>
                  <a:pt x="2307" y="2577"/>
                </a:cubicBezTo>
                <a:cubicBezTo>
                  <a:pt x="2616" y="2827"/>
                  <a:pt x="2890" y="3137"/>
                  <a:pt x="3176" y="3387"/>
                </a:cubicBezTo>
                <a:cubicBezTo>
                  <a:pt x="3152" y="3364"/>
                  <a:pt x="3170" y="3340"/>
                  <a:pt x="3191" y="3340"/>
                </a:cubicBezTo>
                <a:cubicBezTo>
                  <a:pt x="3203" y="3340"/>
                  <a:pt x="3215" y="3347"/>
                  <a:pt x="3223" y="3363"/>
                </a:cubicBezTo>
                <a:cubicBezTo>
                  <a:pt x="3223" y="3530"/>
                  <a:pt x="3390" y="3494"/>
                  <a:pt x="3414" y="3637"/>
                </a:cubicBezTo>
                <a:cubicBezTo>
                  <a:pt x="3604" y="3756"/>
                  <a:pt x="3676" y="3970"/>
                  <a:pt x="3878" y="4054"/>
                </a:cubicBezTo>
                <a:lnTo>
                  <a:pt x="3866" y="4078"/>
                </a:lnTo>
                <a:cubicBezTo>
                  <a:pt x="3878" y="4113"/>
                  <a:pt x="3890" y="4101"/>
                  <a:pt x="3914" y="4125"/>
                </a:cubicBezTo>
                <a:cubicBezTo>
                  <a:pt x="3962" y="4197"/>
                  <a:pt x="4045" y="4232"/>
                  <a:pt x="4069" y="4280"/>
                </a:cubicBezTo>
                <a:lnTo>
                  <a:pt x="4093" y="4256"/>
                </a:lnTo>
                <a:cubicBezTo>
                  <a:pt x="4128" y="4280"/>
                  <a:pt x="4093" y="4292"/>
                  <a:pt x="4140" y="4304"/>
                </a:cubicBezTo>
                <a:lnTo>
                  <a:pt x="4116" y="4328"/>
                </a:lnTo>
                <a:lnTo>
                  <a:pt x="4188" y="4340"/>
                </a:lnTo>
                <a:cubicBezTo>
                  <a:pt x="4128" y="4375"/>
                  <a:pt x="4271" y="4435"/>
                  <a:pt x="4271" y="4482"/>
                </a:cubicBezTo>
                <a:cubicBezTo>
                  <a:pt x="4319" y="4518"/>
                  <a:pt x="4414" y="4578"/>
                  <a:pt x="4474" y="4649"/>
                </a:cubicBezTo>
                <a:cubicBezTo>
                  <a:pt x="4462" y="4685"/>
                  <a:pt x="4533" y="4768"/>
                  <a:pt x="4569" y="4828"/>
                </a:cubicBezTo>
                <a:cubicBezTo>
                  <a:pt x="4664" y="4911"/>
                  <a:pt x="4807" y="5054"/>
                  <a:pt x="4902" y="5197"/>
                </a:cubicBezTo>
                <a:lnTo>
                  <a:pt x="4938" y="5161"/>
                </a:lnTo>
                <a:lnTo>
                  <a:pt x="4974" y="5197"/>
                </a:lnTo>
                <a:cubicBezTo>
                  <a:pt x="4962" y="5197"/>
                  <a:pt x="4962" y="5209"/>
                  <a:pt x="4950" y="5209"/>
                </a:cubicBezTo>
                <a:cubicBezTo>
                  <a:pt x="4938" y="5268"/>
                  <a:pt x="5033" y="5280"/>
                  <a:pt x="5033" y="5328"/>
                </a:cubicBezTo>
                <a:cubicBezTo>
                  <a:pt x="5045" y="5280"/>
                  <a:pt x="5021" y="5292"/>
                  <a:pt x="4997" y="5280"/>
                </a:cubicBezTo>
                <a:cubicBezTo>
                  <a:pt x="4997" y="5256"/>
                  <a:pt x="5009" y="5244"/>
                  <a:pt x="5024" y="5244"/>
                </a:cubicBezTo>
                <a:cubicBezTo>
                  <a:pt x="5039" y="5244"/>
                  <a:pt x="5057" y="5256"/>
                  <a:pt x="5069" y="5280"/>
                </a:cubicBezTo>
                <a:lnTo>
                  <a:pt x="5057" y="5292"/>
                </a:lnTo>
                <a:lnTo>
                  <a:pt x="5093" y="5304"/>
                </a:lnTo>
                <a:cubicBezTo>
                  <a:pt x="5069" y="5328"/>
                  <a:pt x="5081" y="5363"/>
                  <a:pt x="5057" y="5387"/>
                </a:cubicBezTo>
                <a:cubicBezTo>
                  <a:pt x="5164" y="5494"/>
                  <a:pt x="5271" y="5530"/>
                  <a:pt x="5367" y="5649"/>
                </a:cubicBezTo>
                <a:cubicBezTo>
                  <a:pt x="5319" y="5661"/>
                  <a:pt x="5438" y="5733"/>
                  <a:pt x="5378" y="5744"/>
                </a:cubicBezTo>
                <a:cubicBezTo>
                  <a:pt x="5395" y="5759"/>
                  <a:pt x="5406" y="5764"/>
                  <a:pt x="5412" y="5764"/>
                </a:cubicBezTo>
                <a:cubicBezTo>
                  <a:pt x="5433" y="5764"/>
                  <a:pt x="5416" y="5709"/>
                  <a:pt x="5462" y="5709"/>
                </a:cubicBezTo>
                <a:cubicBezTo>
                  <a:pt x="5486" y="5721"/>
                  <a:pt x="5509" y="5733"/>
                  <a:pt x="5497" y="5756"/>
                </a:cubicBezTo>
                <a:cubicBezTo>
                  <a:pt x="5477" y="5756"/>
                  <a:pt x="5483" y="5783"/>
                  <a:pt x="5470" y="5783"/>
                </a:cubicBezTo>
                <a:cubicBezTo>
                  <a:pt x="5468" y="5783"/>
                  <a:pt x="5465" y="5782"/>
                  <a:pt x="5462" y="5780"/>
                </a:cubicBezTo>
                <a:lnTo>
                  <a:pt x="5462" y="5780"/>
                </a:lnTo>
                <a:lnTo>
                  <a:pt x="5509" y="5828"/>
                </a:lnTo>
                <a:cubicBezTo>
                  <a:pt x="5509" y="5832"/>
                  <a:pt x="5507" y="5833"/>
                  <a:pt x="5503" y="5833"/>
                </a:cubicBezTo>
                <a:cubicBezTo>
                  <a:pt x="5496" y="5833"/>
                  <a:pt x="5486" y="5828"/>
                  <a:pt x="5486" y="5828"/>
                </a:cubicBezTo>
                <a:lnTo>
                  <a:pt x="5486" y="5828"/>
                </a:lnTo>
                <a:cubicBezTo>
                  <a:pt x="5593" y="5899"/>
                  <a:pt x="5593" y="6030"/>
                  <a:pt x="5688" y="6090"/>
                </a:cubicBezTo>
                <a:cubicBezTo>
                  <a:pt x="5712" y="6078"/>
                  <a:pt x="5664" y="6054"/>
                  <a:pt x="5688" y="6042"/>
                </a:cubicBezTo>
                <a:lnTo>
                  <a:pt x="5688" y="6042"/>
                </a:lnTo>
                <a:cubicBezTo>
                  <a:pt x="5795" y="6102"/>
                  <a:pt x="5724" y="6149"/>
                  <a:pt x="5807" y="6209"/>
                </a:cubicBezTo>
                <a:lnTo>
                  <a:pt x="5771" y="6209"/>
                </a:lnTo>
                <a:cubicBezTo>
                  <a:pt x="5807" y="6221"/>
                  <a:pt x="5843" y="6221"/>
                  <a:pt x="5855" y="6280"/>
                </a:cubicBezTo>
                <a:cubicBezTo>
                  <a:pt x="5850" y="6285"/>
                  <a:pt x="5845" y="6287"/>
                  <a:pt x="5840" y="6287"/>
                </a:cubicBezTo>
                <a:cubicBezTo>
                  <a:pt x="5821" y="6287"/>
                  <a:pt x="5800" y="6256"/>
                  <a:pt x="5771" y="6256"/>
                </a:cubicBezTo>
                <a:cubicBezTo>
                  <a:pt x="5789" y="6275"/>
                  <a:pt x="5835" y="6320"/>
                  <a:pt x="5856" y="6320"/>
                </a:cubicBezTo>
                <a:cubicBezTo>
                  <a:pt x="5862" y="6320"/>
                  <a:pt x="5867" y="6316"/>
                  <a:pt x="5867" y="6304"/>
                </a:cubicBezTo>
                <a:cubicBezTo>
                  <a:pt x="5914" y="6340"/>
                  <a:pt x="5890" y="6364"/>
                  <a:pt x="5902" y="6399"/>
                </a:cubicBezTo>
                <a:cubicBezTo>
                  <a:pt x="5913" y="6389"/>
                  <a:pt x="5895" y="6350"/>
                  <a:pt x="5916" y="6350"/>
                </a:cubicBezTo>
                <a:cubicBezTo>
                  <a:pt x="5919" y="6350"/>
                  <a:pt x="5922" y="6350"/>
                  <a:pt x="5926" y="6352"/>
                </a:cubicBezTo>
                <a:cubicBezTo>
                  <a:pt x="5950" y="6423"/>
                  <a:pt x="6009" y="6495"/>
                  <a:pt x="6057" y="6554"/>
                </a:cubicBezTo>
                <a:cubicBezTo>
                  <a:pt x="6045" y="6554"/>
                  <a:pt x="6045" y="6566"/>
                  <a:pt x="6033" y="6566"/>
                </a:cubicBezTo>
                <a:cubicBezTo>
                  <a:pt x="6105" y="6590"/>
                  <a:pt x="6033" y="6637"/>
                  <a:pt x="6105" y="6697"/>
                </a:cubicBezTo>
                <a:cubicBezTo>
                  <a:pt x="6248" y="6864"/>
                  <a:pt x="6462" y="7066"/>
                  <a:pt x="6581" y="7257"/>
                </a:cubicBezTo>
                <a:cubicBezTo>
                  <a:pt x="6652" y="7268"/>
                  <a:pt x="6688" y="7328"/>
                  <a:pt x="6748" y="7376"/>
                </a:cubicBezTo>
                <a:lnTo>
                  <a:pt x="6700" y="7423"/>
                </a:lnTo>
                <a:lnTo>
                  <a:pt x="6748" y="7459"/>
                </a:lnTo>
                <a:cubicBezTo>
                  <a:pt x="6748" y="7463"/>
                  <a:pt x="6746" y="7465"/>
                  <a:pt x="6745" y="7465"/>
                </a:cubicBezTo>
                <a:cubicBezTo>
                  <a:pt x="6739" y="7465"/>
                  <a:pt x="6728" y="7452"/>
                  <a:pt x="6720" y="7452"/>
                </a:cubicBezTo>
                <a:cubicBezTo>
                  <a:pt x="6715" y="7452"/>
                  <a:pt x="6712" y="7456"/>
                  <a:pt x="6712" y="7471"/>
                </a:cubicBezTo>
                <a:lnTo>
                  <a:pt x="6760" y="7471"/>
                </a:lnTo>
                <a:cubicBezTo>
                  <a:pt x="6750" y="7481"/>
                  <a:pt x="6814" y="7565"/>
                  <a:pt x="6774" y="7565"/>
                </a:cubicBezTo>
                <a:cubicBezTo>
                  <a:pt x="6766" y="7565"/>
                  <a:pt x="6753" y="7562"/>
                  <a:pt x="6736" y="7554"/>
                </a:cubicBezTo>
                <a:lnTo>
                  <a:pt x="6736" y="7554"/>
                </a:lnTo>
                <a:cubicBezTo>
                  <a:pt x="6736" y="7554"/>
                  <a:pt x="6771" y="7590"/>
                  <a:pt x="6807" y="7638"/>
                </a:cubicBezTo>
                <a:cubicBezTo>
                  <a:pt x="6843" y="7685"/>
                  <a:pt x="6879" y="7733"/>
                  <a:pt x="6879" y="7733"/>
                </a:cubicBezTo>
                <a:cubicBezTo>
                  <a:pt x="6891" y="7757"/>
                  <a:pt x="6905" y="7757"/>
                  <a:pt x="6919" y="7757"/>
                </a:cubicBezTo>
                <a:cubicBezTo>
                  <a:pt x="6932" y="7757"/>
                  <a:pt x="6944" y="7757"/>
                  <a:pt x="6950" y="7780"/>
                </a:cubicBezTo>
                <a:cubicBezTo>
                  <a:pt x="6950" y="7789"/>
                  <a:pt x="6948" y="7792"/>
                  <a:pt x="6945" y="7792"/>
                </a:cubicBezTo>
                <a:cubicBezTo>
                  <a:pt x="6942" y="7792"/>
                  <a:pt x="6936" y="7789"/>
                  <a:pt x="6929" y="7789"/>
                </a:cubicBezTo>
                <a:cubicBezTo>
                  <a:pt x="6924" y="7789"/>
                  <a:pt x="6920" y="7790"/>
                  <a:pt x="6914" y="7792"/>
                </a:cubicBezTo>
                <a:cubicBezTo>
                  <a:pt x="6974" y="7959"/>
                  <a:pt x="7129" y="7888"/>
                  <a:pt x="7188" y="8030"/>
                </a:cubicBezTo>
                <a:lnTo>
                  <a:pt x="7176" y="8030"/>
                </a:lnTo>
                <a:cubicBezTo>
                  <a:pt x="7212" y="8042"/>
                  <a:pt x="7236" y="8078"/>
                  <a:pt x="7248" y="8078"/>
                </a:cubicBezTo>
                <a:cubicBezTo>
                  <a:pt x="7283" y="8030"/>
                  <a:pt x="7200" y="8078"/>
                  <a:pt x="7200" y="8019"/>
                </a:cubicBezTo>
                <a:cubicBezTo>
                  <a:pt x="7212" y="8010"/>
                  <a:pt x="7221" y="8007"/>
                  <a:pt x="7229" y="8007"/>
                </a:cubicBezTo>
                <a:cubicBezTo>
                  <a:pt x="7249" y="8007"/>
                  <a:pt x="7261" y="8024"/>
                  <a:pt x="7278" y="8024"/>
                </a:cubicBezTo>
                <a:cubicBezTo>
                  <a:pt x="7283" y="8024"/>
                  <a:pt x="7289" y="8023"/>
                  <a:pt x="7295" y="8019"/>
                </a:cubicBezTo>
                <a:cubicBezTo>
                  <a:pt x="7295" y="8066"/>
                  <a:pt x="7343" y="8066"/>
                  <a:pt x="7355" y="8090"/>
                </a:cubicBezTo>
                <a:cubicBezTo>
                  <a:pt x="7355" y="8150"/>
                  <a:pt x="7426" y="8209"/>
                  <a:pt x="7414" y="8269"/>
                </a:cubicBezTo>
                <a:cubicBezTo>
                  <a:pt x="7438" y="8281"/>
                  <a:pt x="7510" y="8269"/>
                  <a:pt x="7533" y="8316"/>
                </a:cubicBezTo>
                <a:cubicBezTo>
                  <a:pt x="7522" y="8376"/>
                  <a:pt x="7498" y="8328"/>
                  <a:pt x="7510" y="8388"/>
                </a:cubicBezTo>
                <a:lnTo>
                  <a:pt x="7545" y="8376"/>
                </a:lnTo>
                <a:cubicBezTo>
                  <a:pt x="7569" y="8423"/>
                  <a:pt x="7557" y="8423"/>
                  <a:pt x="7545" y="8423"/>
                </a:cubicBezTo>
                <a:cubicBezTo>
                  <a:pt x="7569" y="8471"/>
                  <a:pt x="7605" y="8435"/>
                  <a:pt x="7617" y="8495"/>
                </a:cubicBezTo>
                <a:lnTo>
                  <a:pt x="7569" y="8483"/>
                </a:lnTo>
                <a:lnTo>
                  <a:pt x="7569" y="8483"/>
                </a:lnTo>
                <a:cubicBezTo>
                  <a:pt x="7605" y="8519"/>
                  <a:pt x="7617" y="8542"/>
                  <a:pt x="7653" y="8590"/>
                </a:cubicBezTo>
                <a:cubicBezTo>
                  <a:pt x="7648" y="8592"/>
                  <a:pt x="7644" y="8593"/>
                  <a:pt x="7640" y="8593"/>
                </a:cubicBezTo>
                <a:cubicBezTo>
                  <a:pt x="7625" y="8593"/>
                  <a:pt x="7617" y="8576"/>
                  <a:pt x="7617" y="8566"/>
                </a:cubicBezTo>
                <a:lnTo>
                  <a:pt x="7617" y="8566"/>
                </a:lnTo>
                <a:cubicBezTo>
                  <a:pt x="7593" y="8614"/>
                  <a:pt x="7664" y="8602"/>
                  <a:pt x="7664" y="8626"/>
                </a:cubicBezTo>
                <a:cubicBezTo>
                  <a:pt x="7676" y="8614"/>
                  <a:pt x="7664" y="8566"/>
                  <a:pt x="7700" y="8566"/>
                </a:cubicBezTo>
                <a:cubicBezTo>
                  <a:pt x="7712" y="8602"/>
                  <a:pt x="7772" y="8602"/>
                  <a:pt x="7748" y="8650"/>
                </a:cubicBezTo>
                <a:lnTo>
                  <a:pt x="7700" y="8626"/>
                </a:lnTo>
                <a:lnTo>
                  <a:pt x="7700" y="8626"/>
                </a:lnTo>
                <a:cubicBezTo>
                  <a:pt x="7760" y="8673"/>
                  <a:pt x="7760" y="8638"/>
                  <a:pt x="7783" y="8709"/>
                </a:cubicBezTo>
                <a:cubicBezTo>
                  <a:pt x="7783" y="8709"/>
                  <a:pt x="7772" y="8721"/>
                  <a:pt x="7772" y="8721"/>
                </a:cubicBezTo>
                <a:cubicBezTo>
                  <a:pt x="7831" y="8733"/>
                  <a:pt x="7831" y="8816"/>
                  <a:pt x="7867" y="8876"/>
                </a:cubicBezTo>
                <a:cubicBezTo>
                  <a:pt x="7891" y="8888"/>
                  <a:pt x="7903" y="8888"/>
                  <a:pt x="7914" y="8900"/>
                </a:cubicBezTo>
                <a:cubicBezTo>
                  <a:pt x="7903" y="8852"/>
                  <a:pt x="7926" y="8864"/>
                  <a:pt x="7950" y="8840"/>
                </a:cubicBezTo>
                <a:lnTo>
                  <a:pt x="7950" y="8840"/>
                </a:lnTo>
                <a:cubicBezTo>
                  <a:pt x="7926" y="8912"/>
                  <a:pt x="8045" y="8876"/>
                  <a:pt x="8057" y="8971"/>
                </a:cubicBezTo>
                <a:cubicBezTo>
                  <a:pt x="8054" y="8974"/>
                  <a:pt x="8050" y="8976"/>
                  <a:pt x="8045" y="8976"/>
                </a:cubicBezTo>
                <a:cubicBezTo>
                  <a:pt x="8031" y="8976"/>
                  <a:pt x="8013" y="8962"/>
                  <a:pt x="8022" y="8935"/>
                </a:cubicBezTo>
                <a:lnTo>
                  <a:pt x="8022" y="8935"/>
                </a:lnTo>
                <a:cubicBezTo>
                  <a:pt x="7978" y="8943"/>
                  <a:pt x="7948" y="8954"/>
                  <a:pt x="7920" y="8954"/>
                </a:cubicBezTo>
                <a:cubicBezTo>
                  <a:pt x="7902" y="8954"/>
                  <a:pt x="7886" y="8949"/>
                  <a:pt x="7867" y="8935"/>
                </a:cubicBezTo>
                <a:lnTo>
                  <a:pt x="7867" y="8935"/>
                </a:lnTo>
                <a:cubicBezTo>
                  <a:pt x="7891" y="8959"/>
                  <a:pt x="7914" y="8983"/>
                  <a:pt x="7891" y="8995"/>
                </a:cubicBezTo>
                <a:lnTo>
                  <a:pt x="7938" y="8971"/>
                </a:lnTo>
                <a:cubicBezTo>
                  <a:pt x="7950" y="8983"/>
                  <a:pt x="7962" y="9007"/>
                  <a:pt x="7962" y="9019"/>
                </a:cubicBezTo>
                <a:cubicBezTo>
                  <a:pt x="7991" y="9009"/>
                  <a:pt x="7996" y="8976"/>
                  <a:pt x="8016" y="8976"/>
                </a:cubicBezTo>
                <a:cubicBezTo>
                  <a:pt x="8021" y="8976"/>
                  <a:pt x="8027" y="8978"/>
                  <a:pt x="8034" y="8983"/>
                </a:cubicBezTo>
                <a:cubicBezTo>
                  <a:pt x="8081" y="9019"/>
                  <a:pt x="8010" y="9031"/>
                  <a:pt x="8034" y="9031"/>
                </a:cubicBezTo>
                <a:cubicBezTo>
                  <a:pt x="8081" y="9078"/>
                  <a:pt x="8093" y="9031"/>
                  <a:pt x="8117" y="9090"/>
                </a:cubicBezTo>
                <a:cubicBezTo>
                  <a:pt x="8108" y="9090"/>
                  <a:pt x="8099" y="9090"/>
                  <a:pt x="8095" y="9085"/>
                </a:cubicBezTo>
                <a:lnTo>
                  <a:pt x="8095" y="9085"/>
                </a:lnTo>
                <a:cubicBezTo>
                  <a:pt x="8110" y="9130"/>
                  <a:pt x="8162" y="9176"/>
                  <a:pt x="8117" y="9221"/>
                </a:cubicBezTo>
                <a:cubicBezTo>
                  <a:pt x="8111" y="9221"/>
                  <a:pt x="8102" y="9224"/>
                  <a:pt x="8095" y="9224"/>
                </a:cubicBezTo>
                <a:cubicBezTo>
                  <a:pt x="8087" y="9224"/>
                  <a:pt x="8081" y="9221"/>
                  <a:pt x="8081" y="9209"/>
                </a:cubicBezTo>
                <a:lnTo>
                  <a:pt x="8093" y="9209"/>
                </a:lnTo>
                <a:cubicBezTo>
                  <a:pt x="8081" y="9205"/>
                  <a:pt x="8074" y="9204"/>
                  <a:pt x="8070" y="9204"/>
                </a:cubicBezTo>
                <a:cubicBezTo>
                  <a:pt x="8051" y="9204"/>
                  <a:pt x="8096" y="9237"/>
                  <a:pt x="8079" y="9252"/>
                </a:cubicBezTo>
                <a:lnTo>
                  <a:pt x="8079" y="9252"/>
                </a:lnTo>
                <a:cubicBezTo>
                  <a:pt x="8100" y="9253"/>
                  <a:pt x="8119" y="9308"/>
                  <a:pt x="8129" y="9328"/>
                </a:cubicBezTo>
                <a:lnTo>
                  <a:pt x="8164" y="9304"/>
                </a:lnTo>
                <a:lnTo>
                  <a:pt x="8164" y="9304"/>
                </a:lnTo>
                <a:cubicBezTo>
                  <a:pt x="8307" y="9340"/>
                  <a:pt x="8093" y="9340"/>
                  <a:pt x="8153" y="9412"/>
                </a:cubicBezTo>
                <a:cubicBezTo>
                  <a:pt x="8168" y="9424"/>
                  <a:pt x="8176" y="9428"/>
                  <a:pt x="8179" y="9428"/>
                </a:cubicBezTo>
                <a:cubicBezTo>
                  <a:pt x="8186" y="9428"/>
                  <a:pt x="8173" y="9407"/>
                  <a:pt x="8185" y="9407"/>
                </a:cubicBezTo>
                <a:cubicBezTo>
                  <a:pt x="8188" y="9407"/>
                  <a:pt x="8193" y="9408"/>
                  <a:pt x="8200" y="9412"/>
                </a:cubicBezTo>
                <a:cubicBezTo>
                  <a:pt x="8212" y="9459"/>
                  <a:pt x="8188" y="9483"/>
                  <a:pt x="8236" y="9531"/>
                </a:cubicBezTo>
                <a:cubicBezTo>
                  <a:pt x="8236" y="9554"/>
                  <a:pt x="8236" y="9602"/>
                  <a:pt x="8200" y="9626"/>
                </a:cubicBezTo>
                <a:cubicBezTo>
                  <a:pt x="8236" y="9650"/>
                  <a:pt x="8236" y="9733"/>
                  <a:pt x="8284" y="9733"/>
                </a:cubicBezTo>
                <a:cubicBezTo>
                  <a:pt x="8284" y="9662"/>
                  <a:pt x="8212" y="9697"/>
                  <a:pt x="8224" y="9602"/>
                </a:cubicBezTo>
                <a:lnTo>
                  <a:pt x="8272" y="9602"/>
                </a:lnTo>
                <a:cubicBezTo>
                  <a:pt x="8295" y="9650"/>
                  <a:pt x="8343" y="9709"/>
                  <a:pt x="8355" y="9745"/>
                </a:cubicBezTo>
                <a:cubicBezTo>
                  <a:pt x="8355" y="9733"/>
                  <a:pt x="8367" y="9721"/>
                  <a:pt x="8379" y="9721"/>
                </a:cubicBezTo>
                <a:cubicBezTo>
                  <a:pt x="8426" y="9793"/>
                  <a:pt x="8474" y="9793"/>
                  <a:pt x="8498" y="9864"/>
                </a:cubicBezTo>
                <a:cubicBezTo>
                  <a:pt x="8490" y="9869"/>
                  <a:pt x="8483" y="9872"/>
                  <a:pt x="8477" y="9872"/>
                </a:cubicBezTo>
                <a:cubicBezTo>
                  <a:pt x="8457" y="9872"/>
                  <a:pt x="8448" y="9844"/>
                  <a:pt x="8438" y="9816"/>
                </a:cubicBezTo>
                <a:lnTo>
                  <a:pt x="8438" y="9816"/>
                </a:lnTo>
                <a:cubicBezTo>
                  <a:pt x="8426" y="9876"/>
                  <a:pt x="8450" y="9864"/>
                  <a:pt x="8474" y="9935"/>
                </a:cubicBezTo>
                <a:cubicBezTo>
                  <a:pt x="8471" y="9939"/>
                  <a:pt x="8468" y="9940"/>
                  <a:pt x="8466" y="9940"/>
                </a:cubicBezTo>
                <a:cubicBezTo>
                  <a:pt x="8454" y="9940"/>
                  <a:pt x="8456" y="9898"/>
                  <a:pt x="8434" y="9898"/>
                </a:cubicBezTo>
                <a:cubicBezTo>
                  <a:pt x="8432" y="9898"/>
                  <a:pt x="8429" y="9899"/>
                  <a:pt x="8426" y="9900"/>
                </a:cubicBezTo>
                <a:lnTo>
                  <a:pt x="8473" y="9970"/>
                </a:lnTo>
                <a:lnTo>
                  <a:pt x="8473" y="9970"/>
                </a:lnTo>
                <a:cubicBezTo>
                  <a:pt x="8474" y="9970"/>
                  <a:pt x="8474" y="9970"/>
                  <a:pt x="8474" y="9970"/>
                </a:cubicBezTo>
                <a:cubicBezTo>
                  <a:pt x="8518" y="9970"/>
                  <a:pt x="8501" y="10033"/>
                  <a:pt x="8534" y="10066"/>
                </a:cubicBezTo>
                <a:cubicBezTo>
                  <a:pt x="8593" y="10174"/>
                  <a:pt x="8665" y="10162"/>
                  <a:pt x="8736" y="10197"/>
                </a:cubicBezTo>
                <a:cubicBezTo>
                  <a:pt x="8724" y="10221"/>
                  <a:pt x="8724" y="10233"/>
                  <a:pt x="8700" y="10233"/>
                </a:cubicBezTo>
                <a:cubicBezTo>
                  <a:pt x="8707" y="10212"/>
                  <a:pt x="8706" y="10207"/>
                  <a:pt x="8699" y="10207"/>
                </a:cubicBezTo>
                <a:cubicBezTo>
                  <a:pt x="8694" y="10207"/>
                  <a:pt x="8686" y="10209"/>
                  <a:pt x="8676" y="10209"/>
                </a:cubicBezTo>
                <a:cubicBezTo>
                  <a:pt x="8692" y="10232"/>
                  <a:pt x="8687" y="10269"/>
                  <a:pt x="8673" y="10290"/>
                </a:cubicBezTo>
                <a:lnTo>
                  <a:pt x="8673" y="10290"/>
                </a:lnTo>
                <a:cubicBezTo>
                  <a:pt x="8674" y="10289"/>
                  <a:pt x="8676" y="10288"/>
                  <a:pt x="8678" y="10288"/>
                </a:cubicBezTo>
                <a:cubicBezTo>
                  <a:pt x="8680" y="10288"/>
                  <a:pt x="8684" y="10290"/>
                  <a:pt x="8688" y="10293"/>
                </a:cubicBezTo>
                <a:lnTo>
                  <a:pt x="8724" y="10376"/>
                </a:lnTo>
                <a:cubicBezTo>
                  <a:pt x="8741" y="10359"/>
                  <a:pt x="8740" y="10342"/>
                  <a:pt x="8755" y="10342"/>
                </a:cubicBezTo>
                <a:cubicBezTo>
                  <a:pt x="8761" y="10342"/>
                  <a:pt x="8770" y="10345"/>
                  <a:pt x="8784" y="10352"/>
                </a:cubicBezTo>
                <a:cubicBezTo>
                  <a:pt x="8807" y="10388"/>
                  <a:pt x="8807" y="10412"/>
                  <a:pt x="8831" y="10459"/>
                </a:cubicBezTo>
                <a:cubicBezTo>
                  <a:pt x="8829" y="10458"/>
                  <a:pt x="8827" y="10457"/>
                  <a:pt x="8825" y="10457"/>
                </a:cubicBezTo>
                <a:cubicBezTo>
                  <a:pt x="8818" y="10457"/>
                  <a:pt x="8808" y="10464"/>
                  <a:pt x="8800" y="10464"/>
                </a:cubicBezTo>
                <a:cubicBezTo>
                  <a:pt x="8794" y="10464"/>
                  <a:pt x="8788" y="10460"/>
                  <a:pt x="8784" y="10447"/>
                </a:cubicBezTo>
                <a:lnTo>
                  <a:pt x="8784" y="10447"/>
                </a:lnTo>
                <a:cubicBezTo>
                  <a:pt x="8784" y="10483"/>
                  <a:pt x="8807" y="10519"/>
                  <a:pt x="8831" y="10519"/>
                </a:cubicBezTo>
                <a:cubicBezTo>
                  <a:pt x="8831" y="10504"/>
                  <a:pt x="8834" y="10498"/>
                  <a:pt x="8838" y="10498"/>
                </a:cubicBezTo>
                <a:cubicBezTo>
                  <a:pt x="8851" y="10498"/>
                  <a:pt x="8878" y="10546"/>
                  <a:pt x="8899" y="10546"/>
                </a:cubicBezTo>
                <a:cubicBezTo>
                  <a:pt x="8905" y="10546"/>
                  <a:pt x="8910" y="10542"/>
                  <a:pt x="8915" y="10531"/>
                </a:cubicBezTo>
                <a:lnTo>
                  <a:pt x="8915" y="10590"/>
                </a:lnTo>
                <a:cubicBezTo>
                  <a:pt x="8915" y="10578"/>
                  <a:pt x="8891" y="10590"/>
                  <a:pt x="8891" y="10567"/>
                </a:cubicBezTo>
                <a:lnTo>
                  <a:pt x="8891" y="10567"/>
                </a:lnTo>
                <a:cubicBezTo>
                  <a:pt x="8855" y="10602"/>
                  <a:pt x="8926" y="10602"/>
                  <a:pt x="8938" y="10626"/>
                </a:cubicBezTo>
                <a:cubicBezTo>
                  <a:pt x="8938" y="10638"/>
                  <a:pt x="8950" y="10686"/>
                  <a:pt x="8938" y="10697"/>
                </a:cubicBezTo>
                <a:cubicBezTo>
                  <a:pt x="8950" y="10709"/>
                  <a:pt x="8962" y="10757"/>
                  <a:pt x="8950" y="10769"/>
                </a:cubicBezTo>
                <a:cubicBezTo>
                  <a:pt x="8954" y="10777"/>
                  <a:pt x="8958" y="10779"/>
                  <a:pt x="8962" y="10779"/>
                </a:cubicBezTo>
                <a:cubicBezTo>
                  <a:pt x="8970" y="10779"/>
                  <a:pt x="8978" y="10769"/>
                  <a:pt x="8986" y="10769"/>
                </a:cubicBezTo>
                <a:lnTo>
                  <a:pt x="9022" y="10852"/>
                </a:lnTo>
                <a:cubicBezTo>
                  <a:pt x="9011" y="10862"/>
                  <a:pt x="8966" y="10890"/>
                  <a:pt x="8946" y="10890"/>
                </a:cubicBezTo>
                <a:cubicBezTo>
                  <a:pt x="8943" y="10890"/>
                  <a:pt x="8940" y="10890"/>
                  <a:pt x="8938" y="10888"/>
                </a:cubicBezTo>
                <a:lnTo>
                  <a:pt x="8938" y="10888"/>
                </a:lnTo>
                <a:cubicBezTo>
                  <a:pt x="8946" y="10896"/>
                  <a:pt x="8956" y="10897"/>
                  <a:pt x="8965" y="10897"/>
                </a:cubicBezTo>
                <a:cubicBezTo>
                  <a:pt x="8970" y="10897"/>
                  <a:pt x="8975" y="10897"/>
                  <a:pt x="8980" y="10897"/>
                </a:cubicBezTo>
                <a:cubicBezTo>
                  <a:pt x="8995" y="10897"/>
                  <a:pt x="9010" y="10900"/>
                  <a:pt x="9022" y="10924"/>
                </a:cubicBezTo>
                <a:cubicBezTo>
                  <a:pt x="9017" y="10923"/>
                  <a:pt x="9014" y="10922"/>
                  <a:pt x="9010" y="10922"/>
                </a:cubicBezTo>
                <a:cubicBezTo>
                  <a:pt x="8978" y="10922"/>
                  <a:pt x="8995" y="10971"/>
                  <a:pt x="8962" y="10971"/>
                </a:cubicBezTo>
                <a:cubicBezTo>
                  <a:pt x="8938" y="10936"/>
                  <a:pt x="8903" y="10888"/>
                  <a:pt x="8903" y="10828"/>
                </a:cubicBezTo>
                <a:cubicBezTo>
                  <a:pt x="8867" y="10817"/>
                  <a:pt x="8807" y="10805"/>
                  <a:pt x="8784" y="10769"/>
                </a:cubicBezTo>
                <a:cubicBezTo>
                  <a:pt x="8772" y="10769"/>
                  <a:pt x="8760" y="10769"/>
                  <a:pt x="8748" y="10757"/>
                </a:cubicBezTo>
                <a:cubicBezTo>
                  <a:pt x="8748" y="10709"/>
                  <a:pt x="8724" y="10638"/>
                  <a:pt x="8665" y="10626"/>
                </a:cubicBezTo>
                <a:cubicBezTo>
                  <a:pt x="8655" y="10629"/>
                  <a:pt x="8648" y="10630"/>
                  <a:pt x="8644" y="10630"/>
                </a:cubicBezTo>
                <a:cubicBezTo>
                  <a:pt x="8608" y="10630"/>
                  <a:pt x="8682" y="10565"/>
                  <a:pt x="8650" y="10565"/>
                </a:cubicBezTo>
                <a:cubicBezTo>
                  <a:pt x="8648" y="10565"/>
                  <a:pt x="8647" y="10566"/>
                  <a:pt x="8646" y="10566"/>
                </a:cubicBezTo>
                <a:lnTo>
                  <a:pt x="8646" y="10566"/>
                </a:lnTo>
                <a:cubicBezTo>
                  <a:pt x="8650" y="10564"/>
                  <a:pt x="8658" y="10562"/>
                  <a:pt x="8665" y="10555"/>
                </a:cubicBezTo>
                <a:cubicBezTo>
                  <a:pt x="8617" y="10543"/>
                  <a:pt x="8593" y="10543"/>
                  <a:pt x="8534" y="10543"/>
                </a:cubicBezTo>
                <a:cubicBezTo>
                  <a:pt x="8563" y="10519"/>
                  <a:pt x="8557" y="10516"/>
                  <a:pt x="8548" y="10516"/>
                </a:cubicBezTo>
                <a:cubicBezTo>
                  <a:pt x="8545" y="10516"/>
                  <a:pt x="8542" y="10516"/>
                  <a:pt x="8540" y="10516"/>
                </a:cubicBezTo>
                <a:cubicBezTo>
                  <a:pt x="8535" y="10516"/>
                  <a:pt x="8534" y="10515"/>
                  <a:pt x="8545" y="10507"/>
                </a:cubicBezTo>
                <a:lnTo>
                  <a:pt x="8545" y="10507"/>
                </a:lnTo>
                <a:lnTo>
                  <a:pt x="8522" y="10519"/>
                </a:lnTo>
                <a:cubicBezTo>
                  <a:pt x="8534" y="10507"/>
                  <a:pt x="8522" y="10483"/>
                  <a:pt x="8545" y="10471"/>
                </a:cubicBezTo>
                <a:lnTo>
                  <a:pt x="8545" y="10471"/>
                </a:lnTo>
                <a:lnTo>
                  <a:pt x="8498" y="10483"/>
                </a:lnTo>
                <a:lnTo>
                  <a:pt x="8522" y="10459"/>
                </a:lnTo>
                <a:cubicBezTo>
                  <a:pt x="8510" y="10447"/>
                  <a:pt x="8462" y="10436"/>
                  <a:pt x="8510" y="10376"/>
                </a:cubicBezTo>
                <a:cubicBezTo>
                  <a:pt x="8426" y="10376"/>
                  <a:pt x="8391" y="10305"/>
                  <a:pt x="8343" y="10245"/>
                </a:cubicBezTo>
                <a:cubicBezTo>
                  <a:pt x="8336" y="10249"/>
                  <a:pt x="8330" y="10250"/>
                  <a:pt x="8325" y="10250"/>
                </a:cubicBezTo>
                <a:cubicBezTo>
                  <a:pt x="8312" y="10250"/>
                  <a:pt x="8304" y="10242"/>
                  <a:pt x="8295" y="10233"/>
                </a:cubicBezTo>
                <a:lnTo>
                  <a:pt x="8307" y="10197"/>
                </a:lnTo>
                <a:cubicBezTo>
                  <a:pt x="8305" y="10195"/>
                  <a:pt x="8300" y="10194"/>
                  <a:pt x="8295" y="10194"/>
                </a:cubicBezTo>
                <a:cubicBezTo>
                  <a:pt x="8285" y="10194"/>
                  <a:pt x="8274" y="10197"/>
                  <a:pt x="8266" y="10197"/>
                </a:cubicBezTo>
                <a:cubicBezTo>
                  <a:pt x="8259" y="10197"/>
                  <a:pt x="8255" y="10194"/>
                  <a:pt x="8260" y="10186"/>
                </a:cubicBezTo>
                <a:cubicBezTo>
                  <a:pt x="8250" y="10176"/>
                  <a:pt x="8248" y="10158"/>
                  <a:pt x="8229" y="10158"/>
                </a:cubicBezTo>
                <a:cubicBezTo>
                  <a:pt x="8224" y="10158"/>
                  <a:pt x="8219" y="10159"/>
                  <a:pt x="8212" y="10162"/>
                </a:cubicBezTo>
                <a:cubicBezTo>
                  <a:pt x="8200" y="10150"/>
                  <a:pt x="8212" y="10126"/>
                  <a:pt x="8236" y="10102"/>
                </a:cubicBezTo>
                <a:lnTo>
                  <a:pt x="8236" y="10102"/>
                </a:lnTo>
                <a:cubicBezTo>
                  <a:pt x="8225" y="10113"/>
                  <a:pt x="8219" y="10117"/>
                  <a:pt x="8215" y="10117"/>
                </a:cubicBezTo>
                <a:cubicBezTo>
                  <a:pt x="8202" y="10117"/>
                  <a:pt x="8224" y="10066"/>
                  <a:pt x="8224" y="10066"/>
                </a:cubicBezTo>
                <a:cubicBezTo>
                  <a:pt x="8224" y="10066"/>
                  <a:pt x="8093" y="9876"/>
                  <a:pt x="7914" y="9709"/>
                </a:cubicBezTo>
                <a:cubicBezTo>
                  <a:pt x="7762" y="9557"/>
                  <a:pt x="7559" y="9422"/>
                  <a:pt x="7376" y="9422"/>
                </a:cubicBezTo>
                <a:cubicBezTo>
                  <a:pt x="7345" y="9422"/>
                  <a:pt x="7314" y="9427"/>
                  <a:pt x="7283" y="9435"/>
                </a:cubicBezTo>
                <a:cubicBezTo>
                  <a:pt x="7260" y="9459"/>
                  <a:pt x="7236" y="9459"/>
                  <a:pt x="7212" y="9495"/>
                </a:cubicBezTo>
                <a:cubicBezTo>
                  <a:pt x="7193" y="9495"/>
                  <a:pt x="7212" y="9464"/>
                  <a:pt x="7208" y="9464"/>
                </a:cubicBezTo>
                <a:lnTo>
                  <a:pt x="7208" y="9464"/>
                </a:lnTo>
                <a:cubicBezTo>
                  <a:pt x="7207" y="9464"/>
                  <a:pt x="7205" y="9466"/>
                  <a:pt x="7200" y="9471"/>
                </a:cubicBezTo>
                <a:cubicBezTo>
                  <a:pt x="7200" y="9495"/>
                  <a:pt x="7141" y="9531"/>
                  <a:pt x="7129" y="9566"/>
                </a:cubicBezTo>
                <a:lnTo>
                  <a:pt x="7117" y="9566"/>
                </a:lnTo>
                <a:cubicBezTo>
                  <a:pt x="7111" y="9569"/>
                  <a:pt x="7109" y="9570"/>
                  <a:pt x="7110" y="9570"/>
                </a:cubicBezTo>
                <a:cubicBezTo>
                  <a:pt x="7111" y="9570"/>
                  <a:pt x="7114" y="9569"/>
                  <a:pt x="7117" y="9569"/>
                </a:cubicBezTo>
                <a:cubicBezTo>
                  <a:pt x="7123" y="9569"/>
                  <a:pt x="7129" y="9572"/>
                  <a:pt x="7117" y="9590"/>
                </a:cubicBezTo>
                <a:lnTo>
                  <a:pt x="7152" y="9543"/>
                </a:lnTo>
                <a:lnTo>
                  <a:pt x="7152" y="9543"/>
                </a:lnTo>
                <a:cubicBezTo>
                  <a:pt x="7152" y="9554"/>
                  <a:pt x="7152" y="9578"/>
                  <a:pt x="7141" y="9590"/>
                </a:cubicBezTo>
                <a:cubicBezTo>
                  <a:pt x="7158" y="9582"/>
                  <a:pt x="7194" y="9548"/>
                  <a:pt x="7212" y="9548"/>
                </a:cubicBezTo>
                <a:cubicBezTo>
                  <a:pt x="7219" y="9548"/>
                  <a:pt x="7224" y="9553"/>
                  <a:pt x="7224" y="9566"/>
                </a:cubicBezTo>
                <a:lnTo>
                  <a:pt x="7212" y="9566"/>
                </a:lnTo>
                <a:cubicBezTo>
                  <a:pt x="7224" y="9578"/>
                  <a:pt x="7200" y="9602"/>
                  <a:pt x="7188" y="9614"/>
                </a:cubicBezTo>
                <a:lnTo>
                  <a:pt x="7188" y="9602"/>
                </a:lnTo>
                <a:lnTo>
                  <a:pt x="7178" y="9632"/>
                </a:lnTo>
                <a:lnTo>
                  <a:pt x="7178" y="9632"/>
                </a:lnTo>
                <a:cubicBezTo>
                  <a:pt x="7178" y="9629"/>
                  <a:pt x="7177" y="9628"/>
                  <a:pt x="7174" y="9628"/>
                </a:cubicBezTo>
                <a:cubicBezTo>
                  <a:pt x="7164" y="9628"/>
                  <a:pt x="7144" y="9642"/>
                  <a:pt x="7152" y="9650"/>
                </a:cubicBezTo>
                <a:cubicBezTo>
                  <a:pt x="7152" y="9655"/>
                  <a:pt x="7152" y="9656"/>
                  <a:pt x="7153" y="9656"/>
                </a:cubicBezTo>
                <a:cubicBezTo>
                  <a:pt x="7153" y="9656"/>
                  <a:pt x="7156" y="9636"/>
                  <a:pt x="7169" y="9636"/>
                </a:cubicBezTo>
                <a:cubicBezTo>
                  <a:pt x="7171" y="9636"/>
                  <a:pt x="7174" y="9636"/>
                  <a:pt x="7176" y="9638"/>
                </a:cubicBezTo>
                <a:cubicBezTo>
                  <a:pt x="7176" y="9638"/>
                  <a:pt x="7152" y="9662"/>
                  <a:pt x="7141" y="9674"/>
                </a:cubicBezTo>
                <a:lnTo>
                  <a:pt x="7164" y="9685"/>
                </a:lnTo>
                <a:cubicBezTo>
                  <a:pt x="7157" y="9693"/>
                  <a:pt x="7153" y="9694"/>
                  <a:pt x="7151" y="9694"/>
                </a:cubicBezTo>
                <a:cubicBezTo>
                  <a:pt x="7149" y="9694"/>
                  <a:pt x="7148" y="9692"/>
                  <a:pt x="7147" y="9692"/>
                </a:cubicBezTo>
                <a:cubicBezTo>
                  <a:pt x="7146" y="9692"/>
                  <a:pt x="7145" y="9695"/>
                  <a:pt x="7141" y="9709"/>
                </a:cubicBezTo>
                <a:lnTo>
                  <a:pt x="7176" y="9697"/>
                </a:lnTo>
                <a:lnTo>
                  <a:pt x="7176" y="9697"/>
                </a:lnTo>
                <a:cubicBezTo>
                  <a:pt x="7157" y="9722"/>
                  <a:pt x="7159" y="9726"/>
                  <a:pt x="7166" y="9726"/>
                </a:cubicBezTo>
                <a:cubicBezTo>
                  <a:pt x="7171" y="9726"/>
                  <a:pt x="7176" y="9725"/>
                  <a:pt x="7180" y="9725"/>
                </a:cubicBezTo>
                <a:cubicBezTo>
                  <a:pt x="7187" y="9725"/>
                  <a:pt x="7189" y="9728"/>
                  <a:pt x="7176" y="9745"/>
                </a:cubicBezTo>
                <a:cubicBezTo>
                  <a:pt x="7152" y="9745"/>
                  <a:pt x="7164" y="9769"/>
                  <a:pt x="7152" y="9781"/>
                </a:cubicBezTo>
                <a:lnTo>
                  <a:pt x="7176" y="9805"/>
                </a:lnTo>
                <a:cubicBezTo>
                  <a:pt x="7176" y="9816"/>
                  <a:pt x="7152" y="9816"/>
                  <a:pt x="7164" y="9816"/>
                </a:cubicBezTo>
                <a:cubicBezTo>
                  <a:pt x="7160" y="9824"/>
                  <a:pt x="7162" y="9827"/>
                  <a:pt x="7165" y="9827"/>
                </a:cubicBezTo>
                <a:cubicBezTo>
                  <a:pt x="7172" y="9827"/>
                  <a:pt x="7188" y="9816"/>
                  <a:pt x="7188" y="9816"/>
                </a:cubicBezTo>
                <a:lnTo>
                  <a:pt x="7188" y="9816"/>
                </a:lnTo>
                <a:cubicBezTo>
                  <a:pt x="7176" y="9840"/>
                  <a:pt x="7212" y="9840"/>
                  <a:pt x="7176" y="9876"/>
                </a:cubicBezTo>
                <a:cubicBezTo>
                  <a:pt x="7176" y="9883"/>
                  <a:pt x="7179" y="9886"/>
                  <a:pt x="7183" y="9886"/>
                </a:cubicBezTo>
                <a:cubicBezTo>
                  <a:pt x="7195" y="9886"/>
                  <a:pt x="7217" y="9866"/>
                  <a:pt x="7229" y="9866"/>
                </a:cubicBezTo>
                <a:cubicBezTo>
                  <a:pt x="7233" y="9866"/>
                  <a:pt x="7236" y="9868"/>
                  <a:pt x="7236" y="9876"/>
                </a:cubicBezTo>
                <a:cubicBezTo>
                  <a:pt x="7229" y="9883"/>
                  <a:pt x="7224" y="9885"/>
                  <a:pt x="7220" y="9885"/>
                </a:cubicBezTo>
                <a:cubicBezTo>
                  <a:pt x="7216" y="9885"/>
                  <a:pt x="7213" y="9883"/>
                  <a:pt x="7211" y="9883"/>
                </a:cubicBezTo>
                <a:cubicBezTo>
                  <a:pt x="7208" y="9883"/>
                  <a:pt x="7205" y="9886"/>
                  <a:pt x="7200" y="9900"/>
                </a:cubicBezTo>
                <a:lnTo>
                  <a:pt x="7224" y="9912"/>
                </a:lnTo>
                <a:cubicBezTo>
                  <a:pt x="7214" y="9912"/>
                  <a:pt x="7197" y="9927"/>
                  <a:pt x="7191" y="9927"/>
                </a:cubicBezTo>
                <a:cubicBezTo>
                  <a:pt x="7190" y="9927"/>
                  <a:pt x="7189" y="9927"/>
                  <a:pt x="7189" y="9926"/>
                </a:cubicBezTo>
                <a:lnTo>
                  <a:pt x="7189" y="9926"/>
                </a:lnTo>
                <a:cubicBezTo>
                  <a:pt x="7211" y="10010"/>
                  <a:pt x="7141" y="10138"/>
                  <a:pt x="7212" y="10162"/>
                </a:cubicBezTo>
                <a:cubicBezTo>
                  <a:pt x="7206" y="10180"/>
                  <a:pt x="7200" y="10183"/>
                  <a:pt x="7194" y="10183"/>
                </a:cubicBezTo>
                <a:cubicBezTo>
                  <a:pt x="7191" y="10183"/>
                  <a:pt x="7188" y="10182"/>
                  <a:pt x="7185" y="10182"/>
                </a:cubicBezTo>
                <a:cubicBezTo>
                  <a:pt x="7182" y="10182"/>
                  <a:pt x="7179" y="10183"/>
                  <a:pt x="7176" y="10186"/>
                </a:cubicBezTo>
                <a:cubicBezTo>
                  <a:pt x="7236" y="10186"/>
                  <a:pt x="7164" y="10293"/>
                  <a:pt x="7200" y="10316"/>
                </a:cubicBezTo>
                <a:lnTo>
                  <a:pt x="7224" y="10293"/>
                </a:lnTo>
                <a:lnTo>
                  <a:pt x="7224" y="10293"/>
                </a:lnTo>
                <a:cubicBezTo>
                  <a:pt x="7200" y="10400"/>
                  <a:pt x="7283" y="10412"/>
                  <a:pt x="7307" y="10483"/>
                </a:cubicBezTo>
                <a:lnTo>
                  <a:pt x="7319" y="10459"/>
                </a:lnTo>
                <a:cubicBezTo>
                  <a:pt x="7327" y="10455"/>
                  <a:pt x="7334" y="10454"/>
                  <a:pt x="7339" y="10454"/>
                </a:cubicBezTo>
                <a:cubicBezTo>
                  <a:pt x="7351" y="10454"/>
                  <a:pt x="7359" y="10459"/>
                  <a:pt x="7367" y="10459"/>
                </a:cubicBezTo>
                <a:cubicBezTo>
                  <a:pt x="7367" y="10471"/>
                  <a:pt x="7319" y="10495"/>
                  <a:pt x="7343" y="10495"/>
                </a:cubicBezTo>
                <a:cubicBezTo>
                  <a:pt x="7355" y="10483"/>
                  <a:pt x="7355" y="10471"/>
                  <a:pt x="7367" y="10471"/>
                </a:cubicBezTo>
                <a:cubicBezTo>
                  <a:pt x="7355" y="10555"/>
                  <a:pt x="7450" y="10626"/>
                  <a:pt x="7486" y="10721"/>
                </a:cubicBezTo>
                <a:cubicBezTo>
                  <a:pt x="7581" y="10793"/>
                  <a:pt x="7641" y="10936"/>
                  <a:pt x="7736" y="11007"/>
                </a:cubicBezTo>
                <a:cubicBezTo>
                  <a:pt x="7726" y="10997"/>
                  <a:pt x="7768" y="10969"/>
                  <a:pt x="7773" y="10969"/>
                </a:cubicBezTo>
                <a:lnTo>
                  <a:pt x="7773" y="10969"/>
                </a:lnTo>
                <a:cubicBezTo>
                  <a:pt x="7773" y="10969"/>
                  <a:pt x="7773" y="10970"/>
                  <a:pt x="7772" y="10971"/>
                </a:cubicBezTo>
                <a:cubicBezTo>
                  <a:pt x="7712" y="11078"/>
                  <a:pt x="7831" y="11007"/>
                  <a:pt x="7807" y="11090"/>
                </a:cubicBezTo>
                <a:cubicBezTo>
                  <a:pt x="7875" y="11124"/>
                  <a:pt x="7846" y="11222"/>
                  <a:pt x="7945" y="11222"/>
                </a:cubicBezTo>
                <a:cubicBezTo>
                  <a:pt x="7950" y="11222"/>
                  <a:pt x="7956" y="11222"/>
                  <a:pt x="7962" y="11221"/>
                </a:cubicBezTo>
                <a:lnTo>
                  <a:pt x="7962" y="11221"/>
                </a:lnTo>
                <a:lnTo>
                  <a:pt x="7938" y="11245"/>
                </a:lnTo>
                <a:cubicBezTo>
                  <a:pt x="7932" y="11257"/>
                  <a:pt x="7935" y="11260"/>
                  <a:pt x="7941" y="11260"/>
                </a:cubicBezTo>
                <a:cubicBezTo>
                  <a:pt x="7947" y="11260"/>
                  <a:pt x="7956" y="11257"/>
                  <a:pt x="7962" y="11257"/>
                </a:cubicBezTo>
                <a:lnTo>
                  <a:pt x="7950" y="11269"/>
                </a:lnTo>
                <a:cubicBezTo>
                  <a:pt x="7962" y="11293"/>
                  <a:pt x="7998" y="11293"/>
                  <a:pt x="7998" y="11317"/>
                </a:cubicBezTo>
                <a:lnTo>
                  <a:pt x="8034" y="11293"/>
                </a:lnTo>
                <a:cubicBezTo>
                  <a:pt x="8043" y="11293"/>
                  <a:pt x="8022" y="11308"/>
                  <a:pt x="8026" y="11308"/>
                </a:cubicBezTo>
                <a:cubicBezTo>
                  <a:pt x="8026" y="11308"/>
                  <a:pt x="8029" y="11307"/>
                  <a:pt x="8034" y="11305"/>
                </a:cubicBezTo>
                <a:lnTo>
                  <a:pt x="8034" y="11305"/>
                </a:lnTo>
                <a:lnTo>
                  <a:pt x="8022" y="11317"/>
                </a:lnTo>
                <a:lnTo>
                  <a:pt x="8022" y="11317"/>
                </a:lnTo>
                <a:lnTo>
                  <a:pt x="8057" y="11305"/>
                </a:lnTo>
                <a:lnTo>
                  <a:pt x="8057" y="11305"/>
                </a:lnTo>
                <a:cubicBezTo>
                  <a:pt x="8010" y="11352"/>
                  <a:pt x="8081" y="11340"/>
                  <a:pt x="8069" y="11376"/>
                </a:cubicBezTo>
                <a:cubicBezTo>
                  <a:pt x="8093" y="11376"/>
                  <a:pt x="8141" y="11388"/>
                  <a:pt x="8141" y="11424"/>
                </a:cubicBezTo>
                <a:cubicBezTo>
                  <a:pt x="8129" y="11448"/>
                  <a:pt x="8153" y="11471"/>
                  <a:pt x="8153" y="11495"/>
                </a:cubicBezTo>
                <a:cubicBezTo>
                  <a:pt x="8188" y="11531"/>
                  <a:pt x="8236" y="11567"/>
                  <a:pt x="8260" y="11614"/>
                </a:cubicBezTo>
                <a:lnTo>
                  <a:pt x="8295" y="11590"/>
                </a:lnTo>
                <a:lnTo>
                  <a:pt x="8307" y="11590"/>
                </a:lnTo>
                <a:cubicBezTo>
                  <a:pt x="8295" y="11602"/>
                  <a:pt x="8295" y="11602"/>
                  <a:pt x="8284" y="11602"/>
                </a:cubicBezTo>
                <a:cubicBezTo>
                  <a:pt x="8270" y="11630"/>
                  <a:pt x="8284" y="11634"/>
                  <a:pt x="8296" y="11636"/>
                </a:cubicBezTo>
                <a:lnTo>
                  <a:pt x="8296" y="11636"/>
                </a:lnTo>
                <a:cubicBezTo>
                  <a:pt x="8305" y="11620"/>
                  <a:pt x="8325" y="11604"/>
                  <a:pt x="8335" y="11604"/>
                </a:cubicBezTo>
                <a:cubicBezTo>
                  <a:pt x="8340" y="11604"/>
                  <a:pt x="8343" y="11607"/>
                  <a:pt x="8343" y="11614"/>
                </a:cubicBezTo>
                <a:lnTo>
                  <a:pt x="8331" y="11626"/>
                </a:lnTo>
                <a:lnTo>
                  <a:pt x="8355" y="11614"/>
                </a:lnTo>
                <a:lnTo>
                  <a:pt x="8355" y="11614"/>
                </a:lnTo>
                <a:cubicBezTo>
                  <a:pt x="8331" y="11638"/>
                  <a:pt x="8331" y="11662"/>
                  <a:pt x="8307" y="11686"/>
                </a:cubicBezTo>
                <a:cubicBezTo>
                  <a:pt x="8343" y="11710"/>
                  <a:pt x="8403" y="11698"/>
                  <a:pt x="8426" y="11745"/>
                </a:cubicBezTo>
                <a:cubicBezTo>
                  <a:pt x="8391" y="11769"/>
                  <a:pt x="8450" y="11769"/>
                  <a:pt x="8403" y="11805"/>
                </a:cubicBezTo>
                <a:cubicBezTo>
                  <a:pt x="8438" y="11805"/>
                  <a:pt x="8438" y="11769"/>
                  <a:pt x="8474" y="11745"/>
                </a:cubicBezTo>
                <a:cubicBezTo>
                  <a:pt x="8486" y="11757"/>
                  <a:pt x="8498" y="11745"/>
                  <a:pt x="8486" y="11769"/>
                </a:cubicBezTo>
                <a:cubicBezTo>
                  <a:pt x="8474" y="11769"/>
                  <a:pt x="8462" y="11793"/>
                  <a:pt x="8450" y="11793"/>
                </a:cubicBezTo>
                <a:lnTo>
                  <a:pt x="8462" y="11805"/>
                </a:lnTo>
                <a:cubicBezTo>
                  <a:pt x="8462" y="11805"/>
                  <a:pt x="8450" y="11817"/>
                  <a:pt x="8450" y="11817"/>
                </a:cubicBezTo>
                <a:cubicBezTo>
                  <a:pt x="8498" y="11817"/>
                  <a:pt x="8462" y="11900"/>
                  <a:pt x="8510" y="11900"/>
                </a:cubicBezTo>
                <a:cubicBezTo>
                  <a:pt x="8534" y="11888"/>
                  <a:pt x="8510" y="11888"/>
                  <a:pt x="8534" y="11876"/>
                </a:cubicBezTo>
                <a:cubicBezTo>
                  <a:pt x="8539" y="11875"/>
                  <a:pt x="8543" y="11875"/>
                  <a:pt x="8547" y="11875"/>
                </a:cubicBezTo>
                <a:cubicBezTo>
                  <a:pt x="8581" y="11875"/>
                  <a:pt x="8526" y="11924"/>
                  <a:pt x="8569" y="11924"/>
                </a:cubicBezTo>
                <a:lnTo>
                  <a:pt x="8534" y="11948"/>
                </a:lnTo>
                <a:cubicBezTo>
                  <a:pt x="8547" y="11941"/>
                  <a:pt x="8561" y="11934"/>
                  <a:pt x="8568" y="11934"/>
                </a:cubicBezTo>
                <a:cubicBezTo>
                  <a:pt x="8573" y="11934"/>
                  <a:pt x="8574" y="11938"/>
                  <a:pt x="8569" y="11948"/>
                </a:cubicBezTo>
                <a:cubicBezTo>
                  <a:pt x="8557" y="11965"/>
                  <a:pt x="8551" y="11968"/>
                  <a:pt x="8545" y="11968"/>
                </a:cubicBezTo>
                <a:cubicBezTo>
                  <a:pt x="8542" y="11968"/>
                  <a:pt x="8540" y="11968"/>
                  <a:pt x="8536" y="11968"/>
                </a:cubicBezTo>
                <a:cubicBezTo>
                  <a:pt x="8532" y="11968"/>
                  <a:pt x="8528" y="11968"/>
                  <a:pt x="8522" y="11971"/>
                </a:cubicBezTo>
                <a:cubicBezTo>
                  <a:pt x="8522" y="11971"/>
                  <a:pt x="8533" y="11979"/>
                  <a:pt x="8546" y="11979"/>
                </a:cubicBezTo>
                <a:cubicBezTo>
                  <a:pt x="8555" y="11979"/>
                  <a:pt x="8564" y="11975"/>
                  <a:pt x="8569" y="11960"/>
                </a:cubicBezTo>
                <a:cubicBezTo>
                  <a:pt x="8585" y="11968"/>
                  <a:pt x="8580" y="11981"/>
                  <a:pt x="8574" y="11993"/>
                </a:cubicBezTo>
                <a:lnTo>
                  <a:pt x="8574" y="11993"/>
                </a:lnTo>
                <a:cubicBezTo>
                  <a:pt x="8579" y="11986"/>
                  <a:pt x="8586" y="11979"/>
                  <a:pt x="8593" y="11971"/>
                </a:cubicBezTo>
                <a:cubicBezTo>
                  <a:pt x="8593" y="12007"/>
                  <a:pt x="8617" y="12031"/>
                  <a:pt x="8629" y="12055"/>
                </a:cubicBezTo>
                <a:cubicBezTo>
                  <a:pt x="8617" y="12055"/>
                  <a:pt x="8605" y="12067"/>
                  <a:pt x="8605" y="12067"/>
                </a:cubicBezTo>
                <a:cubicBezTo>
                  <a:pt x="8610" y="12065"/>
                  <a:pt x="8614" y="12065"/>
                  <a:pt x="8617" y="12065"/>
                </a:cubicBezTo>
                <a:cubicBezTo>
                  <a:pt x="8641" y="12065"/>
                  <a:pt x="8596" y="12104"/>
                  <a:pt x="8617" y="12114"/>
                </a:cubicBezTo>
                <a:cubicBezTo>
                  <a:pt x="8665" y="12162"/>
                  <a:pt x="8760" y="12210"/>
                  <a:pt x="8796" y="12269"/>
                </a:cubicBezTo>
                <a:cubicBezTo>
                  <a:pt x="8809" y="12266"/>
                  <a:pt x="8820" y="12264"/>
                  <a:pt x="8829" y="12264"/>
                </a:cubicBezTo>
                <a:cubicBezTo>
                  <a:pt x="8851" y="12264"/>
                  <a:pt x="8862" y="12273"/>
                  <a:pt x="8879" y="12281"/>
                </a:cubicBezTo>
                <a:lnTo>
                  <a:pt x="8831" y="12329"/>
                </a:lnTo>
                <a:lnTo>
                  <a:pt x="8855" y="12329"/>
                </a:lnTo>
                <a:cubicBezTo>
                  <a:pt x="8843" y="12341"/>
                  <a:pt x="8843" y="12329"/>
                  <a:pt x="8831" y="12352"/>
                </a:cubicBezTo>
                <a:lnTo>
                  <a:pt x="8863" y="12331"/>
                </a:lnTo>
                <a:lnTo>
                  <a:pt x="8863" y="12331"/>
                </a:lnTo>
                <a:cubicBezTo>
                  <a:pt x="8847" y="12345"/>
                  <a:pt x="8875" y="12376"/>
                  <a:pt x="8819" y="12376"/>
                </a:cubicBezTo>
                <a:lnTo>
                  <a:pt x="8867" y="12436"/>
                </a:lnTo>
                <a:cubicBezTo>
                  <a:pt x="8869" y="12441"/>
                  <a:pt x="8873" y="12443"/>
                  <a:pt x="8877" y="12443"/>
                </a:cubicBezTo>
                <a:cubicBezTo>
                  <a:pt x="8888" y="12443"/>
                  <a:pt x="8903" y="12429"/>
                  <a:pt x="8910" y="12429"/>
                </a:cubicBezTo>
                <a:cubicBezTo>
                  <a:pt x="8913" y="12429"/>
                  <a:pt x="8915" y="12431"/>
                  <a:pt x="8915" y="12436"/>
                </a:cubicBezTo>
                <a:cubicBezTo>
                  <a:pt x="8903" y="12448"/>
                  <a:pt x="8903" y="12436"/>
                  <a:pt x="8879" y="12460"/>
                </a:cubicBezTo>
                <a:cubicBezTo>
                  <a:pt x="8879" y="12481"/>
                  <a:pt x="8891" y="12487"/>
                  <a:pt x="8909" y="12487"/>
                </a:cubicBezTo>
                <a:cubicBezTo>
                  <a:pt x="8939" y="12487"/>
                  <a:pt x="8983" y="12469"/>
                  <a:pt x="9010" y="12469"/>
                </a:cubicBezTo>
                <a:cubicBezTo>
                  <a:pt x="9022" y="12469"/>
                  <a:pt x="9031" y="12473"/>
                  <a:pt x="9034" y="12483"/>
                </a:cubicBezTo>
                <a:lnTo>
                  <a:pt x="9022" y="12495"/>
                </a:lnTo>
                <a:cubicBezTo>
                  <a:pt x="9024" y="12493"/>
                  <a:pt x="9027" y="12492"/>
                  <a:pt x="9029" y="12492"/>
                </a:cubicBezTo>
                <a:cubicBezTo>
                  <a:pt x="9036" y="12492"/>
                  <a:pt x="9043" y="12499"/>
                  <a:pt x="9050" y="12499"/>
                </a:cubicBezTo>
                <a:cubicBezTo>
                  <a:pt x="9052" y="12499"/>
                  <a:pt x="9055" y="12498"/>
                  <a:pt x="9057" y="12495"/>
                </a:cubicBezTo>
                <a:cubicBezTo>
                  <a:pt x="9073" y="12480"/>
                  <a:pt x="9074" y="12476"/>
                  <a:pt x="9071" y="12476"/>
                </a:cubicBezTo>
                <a:cubicBezTo>
                  <a:pt x="9066" y="12476"/>
                  <a:pt x="9051" y="12484"/>
                  <a:pt x="9044" y="12484"/>
                </a:cubicBezTo>
                <a:cubicBezTo>
                  <a:pt x="9040" y="12484"/>
                  <a:pt x="9039" y="12481"/>
                  <a:pt x="9046" y="12471"/>
                </a:cubicBezTo>
                <a:cubicBezTo>
                  <a:pt x="9069" y="12460"/>
                  <a:pt x="9078" y="12460"/>
                  <a:pt x="9086" y="12460"/>
                </a:cubicBezTo>
                <a:cubicBezTo>
                  <a:pt x="9093" y="12460"/>
                  <a:pt x="9099" y="12460"/>
                  <a:pt x="9117" y="12448"/>
                </a:cubicBezTo>
                <a:lnTo>
                  <a:pt x="9117" y="12448"/>
                </a:lnTo>
                <a:cubicBezTo>
                  <a:pt x="9111" y="12460"/>
                  <a:pt x="9114" y="12463"/>
                  <a:pt x="9120" y="12463"/>
                </a:cubicBezTo>
                <a:cubicBezTo>
                  <a:pt x="9126" y="12463"/>
                  <a:pt x="9135" y="12460"/>
                  <a:pt x="9141" y="12460"/>
                </a:cubicBezTo>
                <a:cubicBezTo>
                  <a:pt x="9129" y="12495"/>
                  <a:pt x="9165" y="12507"/>
                  <a:pt x="9129" y="12543"/>
                </a:cubicBezTo>
                <a:cubicBezTo>
                  <a:pt x="9148" y="12533"/>
                  <a:pt x="9183" y="12516"/>
                  <a:pt x="9202" y="12516"/>
                </a:cubicBezTo>
                <a:cubicBezTo>
                  <a:pt x="9206" y="12516"/>
                  <a:pt x="9210" y="12517"/>
                  <a:pt x="9212" y="12519"/>
                </a:cubicBezTo>
                <a:cubicBezTo>
                  <a:pt x="9188" y="12555"/>
                  <a:pt x="9177" y="12543"/>
                  <a:pt x="9177" y="12567"/>
                </a:cubicBezTo>
                <a:lnTo>
                  <a:pt x="9200" y="12555"/>
                </a:lnTo>
                <a:lnTo>
                  <a:pt x="9200" y="12555"/>
                </a:lnTo>
                <a:cubicBezTo>
                  <a:pt x="9212" y="12567"/>
                  <a:pt x="9200" y="12567"/>
                  <a:pt x="9188" y="12579"/>
                </a:cubicBezTo>
                <a:cubicBezTo>
                  <a:pt x="9188" y="12581"/>
                  <a:pt x="9191" y="12582"/>
                  <a:pt x="9194" y="12582"/>
                </a:cubicBezTo>
                <a:cubicBezTo>
                  <a:pt x="9201" y="12582"/>
                  <a:pt x="9211" y="12579"/>
                  <a:pt x="9218" y="12579"/>
                </a:cubicBezTo>
                <a:cubicBezTo>
                  <a:pt x="9225" y="12579"/>
                  <a:pt x="9229" y="12582"/>
                  <a:pt x="9224" y="12591"/>
                </a:cubicBezTo>
                <a:lnTo>
                  <a:pt x="9188" y="12602"/>
                </a:lnTo>
                <a:cubicBezTo>
                  <a:pt x="9212" y="12602"/>
                  <a:pt x="9212" y="12614"/>
                  <a:pt x="9212" y="12638"/>
                </a:cubicBezTo>
                <a:cubicBezTo>
                  <a:pt x="9209" y="12642"/>
                  <a:pt x="9206" y="12643"/>
                  <a:pt x="9205" y="12643"/>
                </a:cubicBezTo>
                <a:cubicBezTo>
                  <a:pt x="9200" y="12643"/>
                  <a:pt x="9200" y="12635"/>
                  <a:pt x="9200" y="12626"/>
                </a:cubicBezTo>
                <a:cubicBezTo>
                  <a:pt x="9185" y="12642"/>
                  <a:pt x="9187" y="12646"/>
                  <a:pt x="9195" y="12646"/>
                </a:cubicBezTo>
                <a:cubicBezTo>
                  <a:pt x="9205" y="12646"/>
                  <a:pt x="9224" y="12638"/>
                  <a:pt x="9224" y="12638"/>
                </a:cubicBezTo>
                <a:cubicBezTo>
                  <a:pt x="9236" y="12626"/>
                  <a:pt x="9236" y="12614"/>
                  <a:pt x="9260" y="12602"/>
                </a:cubicBezTo>
                <a:cubicBezTo>
                  <a:pt x="9263" y="12605"/>
                  <a:pt x="9268" y="12606"/>
                  <a:pt x="9274" y="12606"/>
                </a:cubicBezTo>
                <a:cubicBezTo>
                  <a:pt x="9279" y="12606"/>
                  <a:pt x="9285" y="12605"/>
                  <a:pt x="9290" y="12605"/>
                </a:cubicBezTo>
                <a:cubicBezTo>
                  <a:pt x="9299" y="12605"/>
                  <a:pt x="9302" y="12608"/>
                  <a:pt x="9284" y="12626"/>
                </a:cubicBezTo>
                <a:lnTo>
                  <a:pt x="9260" y="12626"/>
                </a:lnTo>
                <a:cubicBezTo>
                  <a:pt x="9266" y="12629"/>
                  <a:pt x="9271" y="12630"/>
                  <a:pt x="9275" y="12630"/>
                </a:cubicBezTo>
                <a:cubicBezTo>
                  <a:pt x="9280" y="12630"/>
                  <a:pt x="9284" y="12629"/>
                  <a:pt x="9287" y="12629"/>
                </a:cubicBezTo>
                <a:cubicBezTo>
                  <a:pt x="9292" y="12629"/>
                  <a:pt x="9295" y="12632"/>
                  <a:pt x="9296" y="12648"/>
                </a:cubicBezTo>
                <a:lnTo>
                  <a:pt x="9296" y="12648"/>
                </a:lnTo>
                <a:cubicBezTo>
                  <a:pt x="9296" y="12648"/>
                  <a:pt x="9296" y="12648"/>
                  <a:pt x="9297" y="12648"/>
                </a:cubicBezTo>
                <a:cubicBezTo>
                  <a:pt x="9326" y="12648"/>
                  <a:pt x="9309" y="12687"/>
                  <a:pt x="9319" y="12698"/>
                </a:cubicBezTo>
                <a:lnTo>
                  <a:pt x="9343" y="12698"/>
                </a:lnTo>
                <a:cubicBezTo>
                  <a:pt x="9355" y="12674"/>
                  <a:pt x="9367" y="12674"/>
                  <a:pt x="9391" y="12650"/>
                </a:cubicBezTo>
                <a:lnTo>
                  <a:pt x="9391" y="12650"/>
                </a:lnTo>
                <a:cubicBezTo>
                  <a:pt x="9379" y="12666"/>
                  <a:pt x="9383" y="12670"/>
                  <a:pt x="9393" y="12670"/>
                </a:cubicBezTo>
                <a:cubicBezTo>
                  <a:pt x="9403" y="12670"/>
                  <a:pt x="9419" y="12666"/>
                  <a:pt x="9432" y="12666"/>
                </a:cubicBezTo>
                <a:cubicBezTo>
                  <a:pt x="9445" y="12666"/>
                  <a:pt x="9454" y="12670"/>
                  <a:pt x="9450" y="12686"/>
                </a:cubicBezTo>
                <a:cubicBezTo>
                  <a:pt x="9438" y="12692"/>
                  <a:pt x="9430" y="12695"/>
                  <a:pt x="9425" y="12695"/>
                </a:cubicBezTo>
                <a:cubicBezTo>
                  <a:pt x="9421" y="12695"/>
                  <a:pt x="9421" y="12692"/>
                  <a:pt x="9427" y="12686"/>
                </a:cubicBezTo>
                <a:lnTo>
                  <a:pt x="9427" y="12686"/>
                </a:lnTo>
                <a:cubicBezTo>
                  <a:pt x="9367" y="12710"/>
                  <a:pt x="9331" y="12733"/>
                  <a:pt x="9296" y="12733"/>
                </a:cubicBezTo>
                <a:cubicBezTo>
                  <a:pt x="9307" y="12733"/>
                  <a:pt x="9316" y="12736"/>
                  <a:pt x="9319" y="12739"/>
                </a:cubicBezTo>
                <a:lnTo>
                  <a:pt x="9319" y="12739"/>
                </a:lnTo>
                <a:lnTo>
                  <a:pt x="9355" y="12722"/>
                </a:lnTo>
                <a:cubicBezTo>
                  <a:pt x="9355" y="12733"/>
                  <a:pt x="9355" y="12733"/>
                  <a:pt x="9355" y="12733"/>
                </a:cubicBezTo>
                <a:cubicBezTo>
                  <a:pt x="9391" y="12722"/>
                  <a:pt x="9403" y="12698"/>
                  <a:pt x="9427" y="12698"/>
                </a:cubicBezTo>
                <a:cubicBezTo>
                  <a:pt x="9444" y="12698"/>
                  <a:pt x="9417" y="12717"/>
                  <a:pt x="9406" y="12722"/>
                </a:cubicBezTo>
                <a:lnTo>
                  <a:pt x="9406" y="12722"/>
                </a:lnTo>
                <a:cubicBezTo>
                  <a:pt x="9405" y="12722"/>
                  <a:pt x="9404" y="12722"/>
                  <a:pt x="9403" y="12722"/>
                </a:cubicBezTo>
                <a:cubicBezTo>
                  <a:pt x="9401" y="12723"/>
                  <a:pt x="9401" y="12724"/>
                  <a:pt x="9402" y="12724"/>
                </a:cubicBezTo>
                <a:cubicBezTo>
                  <a:pt x="9402" y="12724"/>
                  <a:pt x="9404" y="12723"/>
                  <a:pt x="9406" y="12722"/>
                </a:cubicBezTo>
                <a:lnTo>
                  <a:pt x="9406" y="12722"/>
                </a:lnTo>
                <a:cubicBezTo>
                  <a:pt x="9410" y="12724"/>
                  <a:pt x="9414" y="12724"/>
                  <a:pt x="9418" y="12724"/>
                </a:cubicBezTo>
                <a:cubicBezTo>
                  <a:pt x="9434" y="12724"/>
                  <a:pt x="9445" y="12717"/>
                  <a:pt x="9451" y="12717"/>
                </a:cubicBezTo>
                <a:cubicBezTo>
                  <a:pt x="9454" y="12717"/>
                  <a:pt x="9455" y="12721"/>
                  <a:pt x="9450" y="12733"/>
                </a:cubicBezTo>
                <a:cubicBezTo>
                  <a:pt x="9450" y="12733"/>
                  <a:pt x="9438" y="12733"/>
                  <a:pt x="9438" y="12722"/>
                </a:cubicBezTo>
                <a:lnTo>
                  <a:pt x="9438" y="12722"/>
                </a:lnTo>
                <a:cubicBezTo>
                  <a:pt x="9438" y="12757"/>
                  <a:pt x="9474" y="12757"/>
                  <a:pt x="9427" y="12793"/>
                </a:cubicBezTo>
                <a:cubicBezTo>
                  <a:pt x="9415" y="12805"/>
                  <a:pt x="9391" y="12805"/>
                  <a:pt x="9391" y="12805"/>
                </a:cubicBezTo>
                <a:lnTo>
                  <a:pt x="9403" y="12793"/>
                </a:lnTo>
                <a:lnTo>
                  <a:pt x="9403" y="12793"/>
                </a:lnTo>
                <a:cubicBezTo>
                  <a:pt x="9363" y="12803"/>
                  <a:pt x="9407" y="12805"/>
                  <a:pt x="9386" y="12819"/>
                </a:cubicBezTo>
                <a:lnTo>
                  <a:pt x="9386" y="12819"/>
                </a:lnTo>
                <a:cubicBezTo>
                  <a:pt x="9388" y="12819"/>
                  <a:pt x="9390" y="12818"/>
                  <a:pt x="9391" y="12818"/>
                </a:cubicBezTo>
                <a:cubicBezTo>
                  <a:pt x="9403" y="12818"/>
                  <a:pt x="9403" y="12832"/>
                  <a:pt x="9403" y="12841"/>
                </a:cubicBezTo>
                <a:lnTo>
                  <a:pt x="9438" y="12817"/>
                </a:lnTo>
                <a:cubicBezTo>
                  <a:pt x="9457" y="12811"/>
                  <a:pt x="9467" y="12808"/>
                  <a:pt x="9471" y="12808"/>
                </a:cubicBezTo>
                <a:cubicBezTo>
                  <a:pt x="9490" y="12808"/>
                  <a:pt x="9373" y="12866"/>
                  <a:pt x="9403" y="12876"/>
                </a:cubicBezTo>
                <a:cubicBezTo>
                  <a:pt x="9438" y="12876"/>
                  <a:pt x="9403" y="12864"/>
                  <a:pt x="9438" y="12864"/>
                </a:cubicBezTo>
                <a:cubicBezTo>
                  <a:pt x="9438" y="12876"/>
                  <a:pt x="9415" y="12900"/>
                  <a:pt x="9438" y="12912"/>
                </a:cubicBezTo>
                <a:cubicBezTo>
                  <a:pt x="9431" y="12920"/>
                  <a:pt x="9423" y="12932"/>
                  <a:pt x="9410" y="12946"/>
                </a:cubicBezTo>
                <a:lnTo>
                  <a:pt x="9410" y="12946"/>
                </a:lnTo>
                <a:lnTo>
                  <a:pt x="9450" y="12936"/>
                </a:lnTo>
                <a:cubicBezTo>
                  <a:pt x="9450" y="12948"/>
                  <a:pt x="9486" y="12960"/>
                  <a:pt x="9474" y="12972"/>
                </a:cubicBezTo>
                <a:cubicBezTo>
                  <a:pt x="9486" y="12972"/>
                  <a:pt x="9486" y="12960"/>
                  <a:pt x="9498" y="12960"/>
                </a:cubicBezTo>
                <a:cubicBezTo>
                  <a:pt x="9504" y="12963"/>
                  <a:pt x="9511" y="12963"/>
                  <a:pt x="9519" y="12963"/>
                </a:cubicBezTo>
                <a:cubicBezTo>
                  <a:pt x="9527" y="12963"/>
                  <a:pt x="9535" y="12963"/>
                  <a:pt x="9543" y="12963"/>
                </a:cubicBezTo>
                <a:cubicBezTo>
                  <a:pt x="9558" y="12963"/>
                  <a:pt x="9569" y="12966"/>
                  <a:pt x="9569" y="12983"/>
                </a:cubicBezTo>
                <a:cubicBezTo>
                  <a:pt x="9558" y="12991"/>
                  <a:pt x="9550" y="12994"/>
                  <a:pt x="9544" y="12994"/>
                </a:cubicBezTo>
                <a:cubicBezTo>
                  <a:pt x="9532" y="12994"/>
                  <a:pt x="9530" y="12983"/>
                  <a:pt x="9522" y="12983"/>
                </a:cubicBezTo>
                <a:cubicBezTo>
                  <a:pt x="9510" y="13007"/>
                  <a:pt x="9534" y="12995"/>
                  <a:pt x="9534" y="13019"/>
                </a:cubicBezTo>
                <a:cubicBezTo>
                  <a:pt x="9527" y="13025"/>
                  <a:pt x="9524" y="13028"/>
                  <a:pt x="9523" y="13028"/>
                </a:cubicBezTo>
                <a:cubicBezTo>
                  <a:pt x="9519" y="13028"/>
                  <a:pt x="9522" y="13017"/>
                  <a:pt x="9510" y="13017"/>
                </a:cubicBezTo>
                <a:cubicBezTo>
                  <a:pt x="9507" y="13017"/>
                  <a:pt x="9503" y="13017"/>
                  <a:pt x="9498" y="13019"/>
                </a:cubicBezTo>
                <a:lnTo>
                  <a:pt x="9519" y="13040"/>
                </a:lnTo>
                <a:lnTo>
                  <a:pt x="9519" y="13040"/>
                </a:lnTo>
                <a:cubicBezTo>
                  <a:pt x="9526" y="13037"/>
                  <a:pt x="9531" y="13036"/>
                  <a:pt x="9534" y="13036"/>
                </a:cubicBezTo>
                <a:cubicBezTo>
                  <a:pt x="9553" y="13036"/>
                  <a:pt x="9527" y="13067"/>
                  <a:pt x="9546" y="13067"/>
                </a:cubicBezTo>
                <a:cubicBezTo>
                  <a:pt x="9550" y="13079"/>
                  <a:pt x="9560" y="13083"/>
                  <a:pt x="9574" y="13083"/>
                </a:cubicBezTo>
                <a:cubicBezTo>
                  <a:pt x="9602" y="13083"/>
                  <a:pt x="9645" y="13067"/>
                  <a:pt x="9677" y="13067"/>
                </a:cubicBezTo>
                <a:cubicBezTo>
                  <a:pt x="9665" y="13079"/>
                  <a:pt x="9653" y="13091"/>
                  <a:pt x="9641" y="13091"/>
                </a:cubicBezTo>
                <a:cubicBezTo>
                  <a:pt x="9651" y="13081"/>
                  <a:pt x="9652" y="13077"/>
                  <a:pt x="9650" y="13077"/>
                </a:cubicBezTo>
                <a:cubicBezTo>
                  <a:pt x="9647" y="13077"/>
                  <a:pt x="9636" y="13084"/>
                  <a:pt x="9629" y="13091"/>
                </a:cubicBezTo>
                <a:cubicBezTo>
                  <a:pt x="9641" y="13091"/>
                  <a:pt x="9593" y="13138"/>
                  <a:pt x="9569" y="13138"/>
                </a:cubicBezTo>
                <a:cubicBezTo>
                  <a:pt x="9574" y="13141"/>
                  <a:pt x="9578" y="13142"/>
                  <a:pt x="9581" y="13142"/>
                </a:cubicBezTo>
                <a:cubicBezTo>
                  <a:pt x="9594" y="13142"/>
                  <a:pt x="9598" y="13126"/>
                  <a:pt x="9617" y="13126"/>
                </a:cubicBezTo>
                <a:lnTo>
                  <a:pt x="9629" y="13150"/>
                </a:lnTo>
                <a:cubicBezTo>
                  <a:pt x="9653" y="13138"/>
                  <a:pt x="9653" y="13126"/>
                  <a:pt x="9677" y="13126"/>
                </a:cubicBezTo>
                <a:cubicBezTo>
                  <a:pt x="9688" y="13126"/>
                  <a:pt x="9688" y="13138"/>
                  <a:pt x="9700" y="13150"/>
                </a:cubicBezTo>
                <a:cubicBezTo>
                  <a:pt x="9692" y="13159"/>
                  <a:pt x="9678" y="13167"/>
                  <a:pt x="9666" y="13167"/>
                </a:cubicBezTo>
                <a:cubicBezTo>
                  <a:pt x="9661" y="13167"/>
                  <a:pt x="9656" y="13166"/>
                  <a:pt x="9653" y="13162"/>
                </a:cubicBezTo>
                <a:lnTo>
                  <a:pt x="9653" y="13162"/>
                </a:lnTo>
                <a:cubicBezTo>
                  <a:pt x="9653" y="13174"/>
                  <a:pt x="9653" y="13186"/>
                  <a:pt x="9677" y="13186"/>
                </a:cubicBezTo>
                <a:cubicBezTo>
                  <a:pt x="9684" y="13175"/>
                  <a:pt x="9690" y="13172"/>
                  <a:pt x="9696" y="13172"/>
                </a:cubicBezTo>
                <a:cubicBezTo>
                  <a:pt x="9704" y="13172"/>
                  <a:pt x="9711" y="13176"/>
                  <a:pt x="9721" y="13176"/>
                </a:cubicBezTo>
                <a:cubicBezTo>
                  <a:pt x="9728" y="13176"/>
                  <a:pt x="9737" y="13173"/>
                  <a:pt x="9748" y="13162"/>
                </a:cubicBezTo>
                <a:lnTo>
                  <a:pt x="9748" y="13162"/>
                </a:lnTo>
                <a:lnTo>
                  <a:pt x="9736" y="13186"/>
                </a:lnTo>
                <a:cubicBezTo>
                  <a:pt x="9736" y="13186"/>
                  <a:pt x="9726" y="13191"/>
                  <a:pt x="9722" y="13191"/>
                </a:cubicBezTo>
                <a:cubicBezTo>
                  <a:pt x="9720" y="13191"/>
                  <a:pt x="9720" y="13190"/>
                  <a:pt x="9724" y="13186"/>
                </a:cubicBezTo>
                <a:lnTo>
                  <a:pt x="9724" y="13186"/>
                </a:lnTo>
                <a:cubicBezTo>
                  <a:pt x="9706" y="13198"/>
                  <a:pt x="9709" y="13201"/>
                  <a:pt x="9718" y="13201"/>
                </a:cubicBezTo>
                <a:cubicBezTo>
                  <a:pt x="9727" y="13201"/>
                  <a:pt x="9742" y="13198"/>
                  <a:pt x="9748" y="13198"/>
                </a:cubicBezTo>
                <a:cubicBezTo>
                  <a:pt x="9736" y="13210"/>
                  <a:pt x="9748" y="13222"/>
                  <a:pt x="9724" y="13233"/>
                </a:cubicBezTo>
                <a:cubicBezTo>
                  <a:pt x="9748" y="13233"/>
                  <a:pt x="9736" y="13245"/>
                  <a:pt x="9724" y="13257"/>
                </a:cubicBezTo>
                <a:cubicBezTo>
                  <a:pt x="9736" y="13257"/>
                  <a:pt x="9748" y="13245"/>
                  <a:pt x="9760" y="13245"/>
                </a:cubicBezTo>
                <a:lnTo>
                  <a:pt x="9772" y="13269"/>
                </a:lnTo>
                <a:cubicBezTo>
                  <a:pt x="9748" y="13281"/>
                  <a:pt x="9688" y="13317"/>
                  <a:pt x="9688" y="13317"/>
                </a:cubicBezTo>
                <a:cubicBezTo>
                  <a:pt x="9706" y="13317"/>
                  <a:pt x="9731" y="13297"/>
                  <a:pt x="9742" y="13297"/>
                </a:cubicBezTo>
                <a:cubicBezTo>
                  <a:pt x="9746" y="13297"/>
                  <a:pt x="9748" y="13299"/>
                  <a:pt x="9748" y="13305"/>
                </a:cubicBezTo>
                <a:cubicBezTo>
                  <a:pt x="9712" y="13317"/>
                  <a:pt x="9736" y="13341"/>
                  <a:pt x="9677" y="13353"/>
                </a:cubicBezTo>
                <a:cubicBezTo>
                  <a:pt x="9653" y="13376"/>
                  <a:pt x="9665" y="13400"/>
                  <a:pt x="9677" y="13400"/>
                </a:cubicBezTo>
                <a:cubicBezTo>
                  <a:pt x="9712" y="13388"/>
                  <a:pt x="9688" y="13376"/>
                  <a:pt x="9724" y="13364"/>
                </a:cubicBezTo>
                <a:cubicBezTo>
                  <a:pt x="9735" y="13372"/>
                  <a:pt x="9750" y="13373"/>
                  <a:pt x="9765" y="13373"/>
                </a:cubicBezTo>
                <a:cubicBezTo>
                  <a:pt x="9782" y="13373"/>
                  <a:pt x="9799" y="13371"/>
                  <a:pt x="9813" y="13371"/>
                </a:cubicBezTo>
                <a:cubicBezTo>
                  <a:pt x="9831" y="13371"/>
                  <a:pt x="9843" y="13374"/>
                  <a:pt x="9843" y="13388"/>
                </a:cubicBezTo>
                <a:lnTo>
                  <a:pt x="9855" y="13376"/>
                </a:lnTo>
                <a:lnTo>
                  <a:pt x="9867" y="13376"/>
                </a:lnTo>
                <a:cubicBezTo>
                  <a:pt x="9855" y="13388"/>
                  <a:pt x="9855" y="13400"/>
                  <a:pt x="9843" y="13412"/>
                </a:cubicBezTo>
                <a:cubicBezTo>
                  <a:pt x="9819" y="13436"/>
                  <a:pt x="9808" y="13460"/>
                  <a:pt x="9819" y="13472"/>
                </a:cubicBezTo>
                <a:cubicBezTo>
                  <a:pt x="9831" y="13472"/>
                  <a:pt x="9843" y="13460"/>
                  <a:pt x="9855" y="13448"/>
                </a:cubicBezTo>
                <a:cubicBezTo>
                  <a:pt x="9855" y="13460"/>
                  <a:pt x="9855" y="13472"/>
                  <a:pt x="9855" y="13484"/>
                </a:cubicBezTo>
                <a:lnTo>
                  <a:pt x="9819" y="13484"/>
                </a:lnTo>
                <a:cubicBezTo>
                  <a:pt x="9819" y="13495"/>
                  <a:pt x="9867" y="13531"/>
                  <a:pt x="9831" y="13543"/>
                </a:cubicBezTo>
                <a:cubicBezTo>
                  <a:pt x="9831" y="13531"/>
                  <a:pt x="9831" y="13531"/>
                  <a:pt x="9831" y="13531"/>
                </a:cubicBezTo>
                <a:cubicBezTo>
                  <a:pt x="9831" y="13555"/>
                  <a:pt x="9808" y="13555"/>
                  <a:pt x="9831" y="13579"/>
                </a:cubicBezTo>
                <a:cubicBezTo>
                  <a:pt x="9831" y="13593"/>
                  <a:pt x="9823" y="13599"/>
                  <a:pt x="9809" y="13599"/>
                </a:cubicBezTo>
                <a:cubicBezTo>
                  <a:pt x="9799" y="13599"/>
                  <a:pt x="9787" y="13596"/>
                  <a:pt x="9772" y="13591"/>
                </a:cubicBezTo>
                <a:lnTo>
                  <a:pt x="9772" y="13591"/>
                </a:lnTo>
                <a:cubicBezTo>
                  <a:pt x="9831" y="13614"/>
                  <a:pt x="9748" y="13626"/>
                  <a:pt x="9748" y="13626"/>
                </a:cubicBezTo>
                <a:cubicBezTo>
                  <a:pt x="9748" y="13626"/>
                  <a:pt x="9653" y="13829"/>
                  <a:pt x="9581" y="14055"/>
                </a:cubicBezTo>
                <a:cubicBezTo>
                  <a:pt x="9486" y="14293"/>
                  <a:pt x="9438" y="14555"/>
                  <a:pt x="9569" y="14734"/>
                </a:cubicBezTo>
                <a:cubicBezTo>
                  <a:pt x="9593" y="14746"/>
                  <a:pt x="9605" y="14781"/>
                  <a:pt x="9641" y="14781"/>
                </a:cubicBezTo>
                <a:cubicBezTo>
                  <a:pt x="9653" y="14805"/>
                  <a:pt x="9593" y="14793"/>
                  <a:pt x="9617" y="14805"/>
                </a:cubicBezTo>
                <a:cubicBezTo>
                  <a:pt x="9621" y="14804"/>
                  <a:pt x="9625" y="14803"/>
                  <a:pt x="9629" y="14803"/>
                </a:cubicBezTo>
                <a:cubicBezTo>
                  <a:pt x="9663" y="14803"/>
                  <a:pt x="9706" y="14841"/>
                  <a:pt x="9748" y="14841"/>
                </a:cubicBezTo>
                <a:lnTo>
                  <a:pt x="9748" y="14853"/>
                </a:lnTo>
                <a:cubicBezTo>
                  <a:pt x="9752" y="14855"/>
                  <a:pt x="9754" y="14855"/>
                  <a:pt x="9754" y="14855"/>
                </a:cubicBezTo>
                <a:cubicBezTo>
                  <a:pt x="9758" y="14855"/>
                  <a:pt x="9746" y="14844"/>
                  <a:pt x="9751" y="14844"/>
                </a:cubicBezTo>
                <a:cubicBezTo>
                  <a:pt x="9753" y="14844"/>
                  <a:pt x="9759" y="14847"/>
                  <a:pt x="9772" y="14853"/>
                </a:cubicBezTo>
                <a:lnTo>
                  <a:pt x="9712" y="14817"/>
                </a:lnTo>
                <a:lnTo>
                  <a:pt x="9760" y="14817"/>
                </a:lnTo>
                <a:cubicBezTo>
                  <a:pt x="9736" y="14793"/>
                  <a:pt x="9665" y="14757"/>
                  <a:pt x="9712" y="14757"/>
                </a:cubicBezTo>
                <a:cubicBezTo>
                  <a:pt x="9712" y="14754"/>
                  <a:pt x="9716" y="14752"/>
                  <a:pt x="9722" y="14752"/>
                </a:cubicBezTo>
                <a:cubicBezTo>
                  <a:pt x="9733" y="14752"/>
                  <a:pt x="9752" y="14757"/>
                  <a:pt x="9760" y="14757"/>
                </a:cubicBezTo>
                <a:lnTo>
                  <a:pt x="9760" y="14769"/>
                </a:lnTo>
                <a:lnTo>
                  <a:pt x="9796" y="14757"/>
                </a:lnTo>
                <a:lnTo>
                  <a:pt x="9796" y="14757"/>
                </a:lnTo>
                <a:cubicBezTo>
                  <a:pt x="9775" y="14768"/>
                  <a:pt x="9799" y="14796"/>
                  <a:pt x="9806" y="14796"/>
                </a:cubicBezTo>
                <a:cubicBezTo>
                  <a:pt x="9807" y="14796"/>
                  <a:pt x="9808" y="14795"/>
                  <a:pt x="9808" y="14793"/>
                </a:cubicBezTo>
                <a:cubicBezTo>
                  <a:pt x="9831" y="14781"/>
                  <a:pt x="9796" y="14793"/>
                  <a:pt x="9796" y="14769"/>
                </a:cubicBezTo>
                <a:cubicBezTo>
                  <a:pt x="9796" y="14767"/>
                  <a:pt x="9797" y="14766"/>
                  <a:pt x="9798" y="14766"/>
                </a:cubicBezTo>
                <a:cubicBezTo>
                  <a:pt x="9805" y="14766"/>
                  <a:pt x="9824" y="14781"/>
                  <a:pt x="9843" y="14781"/>
                </a:cubicBezTo>
                <a:lnTo>
                  <a:pt x="9843" y="14769"/>
                </a:lnTo>
                <a:cubicBezTo>
                  <a:pt x="9867" y="14781"/>
                  <a:pt x="9843" y="14781"/>
                  <a:pt x="9867" y="14781"/>
                </a:cubicBezTo>
                <a:lnTo>
                  <a:pt x="9855" y="14746"/>
                </a:lnTo>
                <a:lnTo>
                  <a:pt x="9855" y="14746"/>
                </a:lnTo>
                <a:cubicBezTo>
                  <a:pt x="9865" y="14750"/>
                  <a:pt x="9871" y="14751"/>
                  <a:pt x="9875" y="14751"/>
                </a:cubicBezTo>
                <a:cubicBezTo>
                  <a:pt x="9889" y="14751"/>
                  <a:pt x="9852" y="14720"/>
                  <a:pt x="9878" y="14720"/>
                </a:cubicBezTo>
                <a:cubicBezTo>
                  <a:pt x="9881" y="14720"/>
                  <a:pt x="9885" y="14721"/>
                  <a:pt x="9891" y="14722"/>
                </a:cubicBezTo>
                <a:cubicBezTo>
                  <a:pt x="9903" y="14746"/>
                  <a:pt x="9915" y="14734"/>
                  <a:pt x="9939" y="14746"/>
                </a:cubicBezTo>
                <a:lnTo>
                  <a:pt x="9950" y="14698"/>
                </a:lnTo>
                <a:cubicBezTo>
                  <a:pt x="9960" y="14698"/>
                  <a:pt x="9962" y="14713"/>
                  <a:pt x="9962" y="14713"/>
                </a:cubicBezTo>
                <a:cubicBezTo>
                  <a:pt x="9962" y="14713"/>
                  <a:pt x="9962" y="14712"/>
                  <a:pt x="9962" y="14710"/>
                </a:cubicBezTo>
                <a:cubicBezTo>
                  <a:pt x="9986" y="14710"/>
                  <a:pt x="9950" y="14686"/>
                  <a:pt x="9950" y="14686"/>
                </a:cubicBezTo>
                <a:cubicBezTo>
                  <a:pt x="9968" y="14686"/>
                  <a:pt x="9966" y="14666"/>
                  <a:pt x="9984" y="14666"/>
                </a:cubicBezTo>
                <a:cubicBezTo>
                  <a:pt x="9990" y="14666"/>
                  <a:pt x="9998" y="14668"/>
                  <a:pt x="10010" y="14674"/>
                </a:cubicBezTo>
                <a:cubicBezTo>
                  <a:pt x="10058" y="14650"/>
                  <a:pt x="9962" y="14638"/>
                  <a:pt x="9998" y="14627"/>
                </a:cubicBezTo>
                <a:cubicBezTo>
                  <a:pt x="10017" y="14627"/>
                  <a:pt x="10006" y="14642"/>
                  <a:pt x="10013" y="14642"/>
                </a:cubicBezTo>
                <a:cubicBezTo>
                  <a:pt x="10014" y="14642"/>
                  <a:pt x="10017" y="14641"/>
                  <a:pt x="10022" y="14638"/>
                </a:cubicBezTo>
                <a:lnTo>
                  <a:pt x="10022" y="14615"/>
                </a:lnTo>
                <a:cubicBezTo>
                  <a:pt x="10032" y="14615"/>
                  <a:pt x="10058" y="14631"/>
                  <a:pt x="10060" y="14637"/>
                </a:cubicBezTo>
                <a:lnTo>
                  <a:pt x="10060" y="14637"/>
                </a:lnTo>
                <a:cubicBezTo>
                  <a:pt x="10108" y="14602"/>
                  <a:pt x="10189" y="14590"/>
                  <a:pt x="10236" y="14567"/>
                </a:cubicBezTo>
                <a:cubicBezTo>
                  <a:pt x="10248" y="14591"/>
                  <a:pt x="10260" y="14603"/>
                  <a:pt x="10272" y="14615"/>
                </a:cubicBezTo>
                <a:cubicBezTo>
                  <a:pt x="10296" y="14555"/>
                  <a:pt x="10296" y="14531"/>
                  <a:pt x="10296" y="14519"/>
                </a:cubicBezTo>
                <a:cubicBezTo>
                  <a:pt x="10308" y="14519"/>
                  <a:pt x="10296" y="14531"/>
                  <a:pt x="10308" y="14543"/>
                </a:cubicBezTo>
                <a:cubicBezTo>
                  <a:pt x="10284" y="14472"/>
                  <a:pt x="10403" y="14496"/>
                  <a:pt x="10427" y="14448"/>
                </a:cubicBezTo>
                <a:lnTo>
                  <a:pt x="10391" y="14436"/>
                </a:lnTo>
                <a:cubicBezTo>
                  <a:pt x="10498" y="14412"/>
                  <a:pt x="10486" y="14317"/>
                  <a:pt x="10534" y="14257"/>
                </a:cubicBezTo>
                <a:lnTo>
                  <a:pt x="10534" y="14257"/>
                </a:lnTo>
                <a:lnTo>
                  <a:pt x="10522" y="14269"/>
                </a:lnTo>
                <a:cubicBezTo>
                  <a:pt x="10498" y="14246"/>
                  <a:pt x="10498" y="14234"/>
                  <a:pt x="10486" y="14210"/>
                </a:cubicBezTo>
                <a:lnTo>
                  <a:pt x="10486" y="14210"/>
                </a:lnTo>
                <a:cubicBezTo>
                  <a:pt x="10489" y="14213"/>
                  <a:pt x="10495" y="14217"/>
                  <a:pt x="10501" y="14221"/>
                </a:cubicBezTo>
                <a:lnTo>
                  <a:pt x="10501" y="14221"/>
                </a:lnTo>
                <a:cubicBezTo>
                  <a:pt x="10594" y="14183"/>
                  <a:pt x="10618" y="14042"/>
                  <a:pt x="10677" y="13960"/>
                </a:cubicBezTo>
                <a:cubicBezTo>
                  <a:pt x="10700" y="13818"/>
                  <a:pt x="10794" y="13688"/>
                  <a:pt x="10819" y="13546"/>
                </a:cubicBezTo>
                <a:lnTo>
                  <a:pt x="10819" y="13546"/>
                </a:lnTo>
                <a:cubicBezTo>
                  <a:pt x="10817" y="13551"/>
                  <a:pt x="10811" y="13553"/>
                  <a:pt x="10804" y="13553"/>
                </a:cubicBezTo>
                <a:cubicBezTo>
                  <a:pt x="10784" y="13553"/>
                  <a:pt x="10756" y="13539"/>
                  <a:pt x="10772" y="13531"/>
                </a:cubicBezTo>
                <a:cubicBezTo>
                  <a:pt x="10891" y="13519"/>
                  <a:pt x="10772" y="13448"/>
                  <a:pt x="10855" y="13424"/>
                </a:cubicBezTo>
                <a:cubicBezTo>
                  <a:pt x="10843" y="13341"/>
                  <a:pt x="10951" y="13293"/>
                  <a:pt x="10879" y="13198"/>
                </a:cubicBezTo>
                <a:lnTo>
                  <a:pt x="10879" y="13198"/>
                </a:lnTo>
                <a:lnTo>
                  <a:pt x="10915" y="13210"/>
                </a:lnTo>
                <a:cubicBezTo>
                  <a:pt x="10934" y="13200"/>
                  <a:pt x="10923" y="13191"/>
                  <a:pt x="10917" y="13182"/>
                </a:cubicBezTo>
                <a:lnTo>
                  <a:pt x="10917" y="13182"/>
                </a:lnTo>
                <a:cubicBezTo>
                  <a:pt x="10937" y="13147"/>
                  <a:pt x="10916" y="13114"/>
                  <a:pt x="10939" y="13103"/>
                </a:cubicBezTo>
                <a:lnTo>
                  <a:pt x="10891" y="13091"/>
                </a:lnTo>
                <a:cubicBezTo>
                  <a:pt x="10891" y="13079"/>
                  <a:pt x="10927" y="13091"/>
                  <a:pt x="10915" y="13067"/>
                </a:cubicBezTo>
                <a:lnTo>
                  <a:pt x="10915" y="13067"/>
                </a:lnTo>
                <a:lnTo>
                  <a:pt x="10927" y="13079"/>
                </a:lnTo>
                <a:lnTo>
                  <a:pt x="10903" y="13043"/>
                </a:lnTo>
                <a:lnTo>
                  <a:pt x="10903" y="13043"/>
                </a:lnTo>
                <a:cubicBezTo>
                  <a:pt x="10913" y="13047"/>
                  <a:pt x="10920" y="13049"/>
                  <a:pt x="10924" y="13049"/>
                </a:cubicBezTo>
                <a:cubicBezTo>
                  <a:pt x="10949" y="13049"/>
                  <a:pt x="10921" y="13005"/>
                  <a:pt x="10951" y="12995"/>
                </a:cubicBezTo>
                <a:cubicBezTo>
                  <a:pt x="10939" y="12972"/>
                  <a:pt x="10915" y="12924"/>
                  <a:pt x="10939" y="12900"/>
                </a:cubicBezTo>
                <a:cubicBezTo>
                  <a:pt x="10974" y="12900"/>
                  <a:pt x="10986" y="12864"/>
                  <a:pt x="11010" y="12841"/>
                </a:cubicBezTo>
                <a:cubicBezTo>
                  <a:pt x="11010" y="12793"/>
                  <a:pt x="11010" y="12722"/>
                  <a:pt x="11034" y="12662"/>
                </a:cubicBezTo>
                <a:lnTo>
                  <a:pt x="10986" y="12650"/>
                </a:lnTo>
                <a:lnTo>
                  <a:pt x="10986" y="12638"/>
                </a:lnTo>
                <a:lnTo>
                  <a:pt x="11010" y="12638"/>
                </a:lnTo>
                <a:cubicBezTo>
                  <a:pt x="11046" y="12638"/>
                  <a:pt x="11021" y="12618"/>
                  <a:pt x="11022" y="12603"/>
                </a:cubicBezTo>
                <a:lnTo>
                  <a:pt x="11022" y="12603"/>
                </a:lnTo>
                <a:cubicBezTo>
                  <a:pt x="11015" y="12606"/>
                  <a:pt x="11008" y="12607"/>
                  <a:pt x="11002" y="12607"/>
                </a:cubicBezTo>
                <a:cubicBezTo>
                  <a:pt x="10983" y="12607"/>
                  <a:pt x="10969" y="12596"/>
                  <a:pt x="10986" y="12579"/>
                </a:cubicBezTo>
                <a:lnTo>
                  <a:pt x="10986" y="12579"/>
                </a:lnTo>
                <a:lnTo>
                  <a:pt x="10974" y="12567"/>
                </a:lnTo>
                <a:lnTo>
                  <a:pt x="10974" y="12567"/>
                </a:lnTo>
                <a:cubicBezTo>
                  <a:pt x="10986" y="12571"/>
                  <a:pt x="10996" y="12572"/>
                  <a:pt x="11004" y="12572"/>
                </a:cubicBezTo>
                <a:cubicBezTo>
                  <a:pt x="11021" y="12572"/>
                  <a:pt x="11034" y="12567"/>
                  <a:pt x="11058" y="12567"/>
                </a:cubicBezTo>
                <a:cubicBezTo>
                  <a:pt x="11058" y="12519"/>
                  <a:pt x="10998" y="12471"/>
                  <a:pt x="11034" y="12412"/>
                </a:cubicBezTo>
                <a:lnTo>
                  <a:pt x="11034" y="12412"/>
                </a:lnTo>
                <a:cubicBezTo>
                  <a:pt x="11038" y="12413"/>
                  <a:pt x="11041" y="12414"/>
                  <a:pt x="11043" y="12414"/>
                </a:cubicBezTo>
                <a:cubicBezTo>
                  <a:pt x="11056" y="12414"/>
                  <a:pt x="11041" y="12393"/>
                  <a:pt x="11057" y="12393"/>
                </a:cubicBezTo>
                <a:cubicBezTo>
                  <a:pt x="11062" y="12393"/>
                  <a:pt x="11069" y="12395"/>
                  <a:pt x="11082" y="12400"/>
                </a:cubicBezTo>
                <a:cubicBezTo>
                  <a:pt x="11076" y="12376"/>
                  <a:pt x="11064" y="12373"/>
                  <a:pt x="11047" y="12373"/>
                </a:cubicBezTo>
                <a:cubicBezTo>
                  <a:pt x="11042" y="12373"/>
                  <a:pt x="11036" y="12374"/>
                  <a:pt x="11029" y="12374"/>
                </a:cubicBezTo>
                <a:cubicBezTo>
                  <a:pt x="11017" y="12374"/>
                  <a:pt x="11002" y="12372"/>
                  <a:pt x="10986" y="12364"/>
                </a:cubicBezTo>
                <a:cubicBezTo>
                  <a:pt x="10998" y="12364"/>
                  <a:pt x="10974" y="12352"/>
                  <a:pt x="10998" y="12352"/>
                </a:cubicBezTo>
                <a:lnTo>
                  <a:pt x="11046" y="12352"/>
                </a:lnTo>
                <a:lnTo>
                  <a:pt x="11046" y="12329"/>
                </a:lnTo>
                <a:cubicBezTo>
                  <a:pt x="11046" y="12329"/>
                  <a:pt x="11058" y="12341"/>
                  <a:pt x="11058" y="12341"/>
                </a:cubicBezTo>
                <a:cubicBezTo>
                  <a:pt x="11034" y="12293"/>
                  <a:pt x="11117" y="12269"/>
                  <a:pt x="11082" y="12221"/>
                </a:cubicBezTo>
                <a:cubicBezTo>
                  <a:pt x="11077" y="12219"/>
                  <a:pt x="11074" y="12218"/>
                  <a:pt x="11072" y="12218"/>
                </a:cubicBezTo>
                <a:cubicBezTo>
                  <a:pt x="11065" y="12218"/>
                  <a:pt x="11077" y="12233"/>
                  <a:pt x="11058" y="12233"/>
                </a:cubicBezTo>
                <a:cubicBezTo>
                  <a:pt x="11010" y="12186"/>
                  <a:pt x="11105" y="12198"/>
                  <a:pt x="11070" y="12162"/>
                </a:cubicBezTo>
                <a:lnTo>
                  <a:pt x="11070" y="12162"/>
                </a:lnTo>
                <a:lnTo>
                  <a:pt x="11105" y="12174"/>
                </a:lnTo>
                <a:cubicBezTo>
                  <a:pt x="11082" y="12150"/>
                  <a:pt x="11058" y="12150"/>
                  <a:pt x="11082" y="12126"/>
                </a:cubicBezTo>
                <a:cubicBezTo>
                  <a:pt x="11129" y="12126"/>
                  <a:pt x="11117" y="12150"/>
                  <a:pt x="11129" y="12162"/>
                </a:cubicBezTo>
                <a:cubicBezTo>
                  <a:pt x="11129" y="12150"/>
                  <a:pt x="11129" y="12114"/>
                  <a:pt x="11093" y="12114"/>
                </a:cubicBezTo>
                <a:cubicBezTo>
                  <a:pt x="11082" y="12102"/>
                  <a:pt x="11117" y="12102"/>
                  <a:pt x="11129" y="12090"/>
                </a:cubicBezTo>
                <a:cubicBezTo>
                  <a:pt x="11121" y="12090"/>
                  <a:pt x="11113" y="12096"/>
                  <a:pt x="11102" y="12096"/>
                </a:cubicBezTo>
                <a:cubicBezTo>
                  <a:pt x="11096" y="12096"/>
                  <a:pt x="11089" y="12094"/>
                  <a:pt x="11082" y="12090"/>
                </a:cubicBezTo>
                <a:cubicBezTo>
                  <a:pt x="11117" y="12067"/>
                  <a:pt x="11117" y="12031"/>
                  <a:pt x="11117" y="12007"/>
                </a:cubicBezTo>
                <a:lnTo>
                  <a:pt x="11153" y="12007"/>
                </a:lnTo>
                <a:cubicBezTo>
                  <a:pt x="11105" y="11983"/>
                  <a:pt x="11189" y="11995"/>
                  <a:pt x="11189" y="11960"/>
                </a:cubicBezTo>
                <a:cubicBezTo>
                  <a:pt x="11177" y="11876"/>
                  <a:pt x="11129" y="11769"/>
                  <a:pt x="11153" y="11686"/>
                </a:cubicBezTo>
                <a:cubicBezTo>
                  <a:pt x="11105" y="11662"/>
                  <a:pt x="11105" y="11638"/>
                  <a:pt x="11093" y="11614"/>
                </a:cubicBezTo>
                <a:lnTo>
                  <a:pt x="11165" y="11614"/>
                </a:lnTo>
                <a:lnTo>
                  <a:pt x="11141" y="11590"/>
                </a:lnTo>
                <a:cubicBezTo>
                  <a:pt x="11146" y="11588"/>
                  <a:pt x="11150" y="11587"/>
                  <a:pt x="11152" y="11587"/>
                </a:cubicBezTo>
                <a:cubicBezTo>
                  <a:pt x="11159" y="11587"/>
                  <a:pt x="11159" y="11594"/>
                  <a:pt x="11166" y="11594"/>
                </a:cubicBezTo>
                <a:cubicBezTo>
                  <a:pt x="11168" y="11594"/>
                  <a:pt x="11172" y="11593"/>
                  <a:pt x="11177" y="11590"/>
                </a:cubicBezTo>
                <a:lnTo>
                  <a:pt x="11141" y="11579"/>
                </a:lnTo>
                <a:cubicBezTo>
                  <a:pt x="11158" y="11579"/>
                  <a:pt x="11157" y="11548"/>
                  <a:pt x="11172" y="11548"/>
                </a:cubicBezTo>
                <a:cubicBezTo>
                  <a:pt x="11178" y="11548"/>
                  <a:pt x="11187" y="11553"/>
                  <a:pt x="11201" y="11567"/>
                </a:cubicBezTo>
                <a:lnTo>
                  <a:pt x="11212" y="11483"/>
                </a:lnTo>
                <a:cubicBezTo>
                  <a:pt x="11212" y="11459"/>
                  <a:pt x="11153" y="11459"/>
                  <a:pt x="11177" y="11448"/>
                </a:cubicBezTo>
                <a:cubicBezTo>
                  <a:pt x="11181" y="11444"/>
                  <a:pt x="11183" y="11442"/>
                  <a:pt x="11186" y="11442"/>
                </a:cubicBezTo>
                <a:cubicBezTo>
                  <a:pt x="11191" y="11442"/>
                  <a:pt x="11197" y="11448"/>
                  <a:pt x="11212" y="11448"/>
                </a:cubicBezTo>
                <a:cubicBezTo>
                  <a:pt x="11260" y="11388"/>
                  <a:pt x="11082" y="11376"/>
                  <a:pt x="11117" y="11317"/>
                </a:cubicBezTo>
                <a:lnTo>
                  <a:pt x="11129" y="11317"/>
                </a:lnTo>
                <a:cubicBezTo>
                  <a:pt x="11105" y="11317"/>
                  <a:pt x="11117" y="11293"/>
                  <a:pt x="11105" y="11293"/>
                </a:cubicBezTo>
                <a:cubicBezTo>
                  <a:pt x="11034" y="11293"/>
                  <a:pt x="11141" y="11305"/>
                  <a:pt x="11093" y="11317"/>
                </a:cubicBezTo>
                <a:lnTo>
                  <a:pt x="11093" y="11317"/>
                </a:lnTo>
                <a:cubicBezTo>
                  <a:pt x="11046" y="11317"/>
                  <a:pt x="11070" y="11293"/>
                  <a:pt x="11022" y="11293"/>
                </a:cubicBezTo>
                <a:cubicBezTo>
                  <a:pt x="11046" y="11281"/>
                  <a:pt x="11010" y="11269"/>
                  <a:pt x="11010" y="11257"/>
                </a:cubicBezTo>
                <a:cubicBezTo>
                  <a:pt x="11046" y="11245"/>
                  <a:pt x="11022" y="11209"/>
                  <a:pt x="11070" y="11198"/>
                </a:cubicBezTo>
                <a:cubicBezTo>
                  <a:pt x="11058" y="11186"/>
                  <a:pt x="10998" y="11174"/>
                  <a:pt x="10998" y="11162"/>
                </a:cubicBezTo>
                <a:cubicBezTo>
                  <a:pt x="11022" y="11150"/>
                  <a:pt x="11034" y="11150"/>
                  <a:pt x="11041" y="11150"/>
                </a:cubicBezTo>
                <a:cubicBezTo>
                  <a:pt x="11049" y="11150"/>
                  <a:pt x="11052" y="11150"/>
                  <a:pt x="11058" y="11138"/>
                </a:cubicBezTo>
                <a:lnTo>
                  <a:pt x="11022" y="11138"/>
                </a:lnTo>
                <a:cubicBezTo>
                  <a:pt x="11034" y="11126"/>
                  <a:pt x="11046" y="11126"/>
                  <a:pt x="11058" y="11126"/>
                </a:cubicBezTo>
                <a:cubicBezTo>
                  <a:pt x="11058" y="11102"/>
                  <a:pt x="11010" y="11102"/>
                  <a:pt x="11034" y="11090"/>
                </a:cubicBezTo>
                <a:lnTo>
                  <a:pt x="11034" y="11090"/>
                </a:lnTo>
                <a:lnTo>
                  <a:pt x="11070" y="11102"/>
                </a:lnTo>
                <a:cubicBezTo>
                  <a:pt x="11058" y="11078"/>
                  <a:pt x="11058" y="11078"/>
                  <a:pt x="11058" y="11055"/>
                </a:cubicBezTo>
                <a:cubicBezTo>
                  <a:pt x="11076" y="11055"/>
                  <a:pt x="11080" y="11061"/>
                  <a:pt x="11076" y="11065"/>
                </a:cubicBezTo>
                <a:lnTo>
                  <a:pt x="11076" y="11065"/>
                </a:lnTo>
                <a:cubicBezTo>
                  <a:pt x="11110" y="11053"/>
                  <a:pt x="11046" y="11043"/>
                  <a:pt x="11058" y="11043"/>
                </a:cubicBezTo>
                <a:lnTo>
                  <a:pt x="11058" y="11043"/>
                </a:lnTo>
                <a:cubicBezTo>
                  <a:pt x="11046" y="11043"/>
                  <a:pt x="11034" y="11055"/>
                  <a:pt x="10998" y="11055"/>
                </a:cubicBezTo>
                <a:cubicBezTo>
                  <a:pt x="11010" y="11043"/>
                  <a:pt x="10962" y="11019"/>
                  <a:pt x="10998" y="11019"/>
                </a:cubicBezTo>
                <a:lnTo>
                  <a:pt x="11034" y="11031"/>
                </a:lnTo>
                <a:cubicBezTo>
                  <a:pt x="10998" y="11007"/>
                  <a:pt x="10986" y="11019"/>
                  <a:pt x="10998" y="10984"/>
                </a:cubicBezTo>
                <a:lnTo>
                  <a:pt x="10998" y="10984"/>
                </a:lnTo>
                <a:cubicBezTo>
                  <a:pt x="10998" y="10984"/>
                  <a:pt x="10998" y="10984"/>
                  <a:pt x="10998" y="10984"/>
                </a:cubicBezTo>
                <a:lnTo>
                  <a:pt x="10998" y="10984"/>
                </a:lnTo>
                <a:cubicBezTo>
                  <a:pt x="10998" y="10984"/>
                  <a:pt x="10998" y="10983"/>
                  <a:pt x="10998" y="10983"/>
                </a:cubicBezTo>
                <a:lnTo>
                  <a:pt x="10998" y="10983"/>
                </a:lnTo>
                <a:cubicBezTo>
                  <a:pt x="10998" y="10983"/>
                  <a:pt x="10998" y="10984"/>
                  <a:pt x="10998" y="10984"/>
                </a:cubicBezTo>
                <a:lnTo>
                  <a:pt x="10998" y="10984"/>
                </a:lnTo>
                <a:cubicBezTo>
                  <a:pt x="10985" y="10964"/>
                  <a:pt x="11010" y="10944"/>
                  <a:pt x="11010" y="10924"/>
                </a:cubicBezTo>
                <a:cubicBezTo>
                  <a:pt x="10998" y="10912"/>
                  <a:pt x="10986" y="10912"/>
                  <a:pt x="10986" y="10912"/>
                </a:cubicBezTo>
                <a:cubicBezTo>
                  <a:pt x="10974" y="10918"/>
                  <a:pt x="10965" y="10918"/>
                  <a:pt x="10956" y="10918"/>
                </a:cubicBezTo>
                <a:cubicBezTo>
                  <a:pt x="10948" y="10918"/>
                  <a:pt x="10939" y="10918"/>
                  <a:pt x="10927" y="10924"/>
                </a:cubicBezTo>
                <a:cubicBezTo>
                  <a:pt x="10974" y="10900"/>
                  <a:pt x="10855" y="10888"/>
                  <a:pt x="10891" y="10864"/>
                </a:cubicBezTo>
                <a:cubicBezTo>
                  <a:pt x="10915" y="10864"/>
                  <a:pt x="10927" y="10864"/>
                  <a:pt x="10915" y="10876"/>
                </a:cubicBezTo>
                <a:cubicBezTo>
                  <a:pt x="10962" y="10888"/>
                  <a:pt x="11010" y="10888"/>
                  <a:pt x="11046" y="10900"/>
                </a:cubicBezTo>
                <a:cubicBezTo>
                  <a:pt x="11034" y="10888"/>
                  <a:pt x="11022" y="10876"/>
                  <a:pt x="11046" y="10876"/>
                </a:cubicBezTo>
                <a:lnTo>
                  <a:pt x="10998" y="10876"/>
                </a:lnTo>
                <a:cubicBezTo>
                  <a:pt x="10986" y="10876"/>
                  <a:pt x="10998" y="10864"/>
                  <a:pt x="10998" y="10864"/>
                </a:cubicBezTo>
                <a:cubicBezTo>
                  <a:pt x="10991" y="10862"/>
                  <a:pt x="10984" y="10861"/>
                  <a:pt x="10977" y="10861"/>
                </a:cubicBezTo>
                <a:cubicBezTo>
                  <a:pt x="10959" y="10861"/>
                  <a:pt x="10944" y="10868"/>
                  <a:pt x="10930" y="10868"/>
                </a:cubicBezTo>
                <a:cubicBezTo>
                  <a:pt x="10925" y="10868"/>
                  <a:pt x="10920" y="10867"/>
                  <a:pt x="10915" y="10864"/>
                </a:cubicBezTo>
                <a:cubicBezTo>
                  <a:pt x="10903" y="10840"/>
                  <a:pt x="10974" y="10852"/>
                  <a:pt x="10951" y="10840"/>
                </a:cubicBezTo>
                <a:cubicBezTo>
                  <a:pt x="10927" y="10817"/>
                  <a:pt x="10891" y="10840"/>
                  <a:pt x="10903" y="10805"/>
                </a:cubicBezTo>
                <a:lnTo>
                  <a:pt x="10903" y="10805"/>
                </a:lnTo>
                <a:cubicBezTo>
                  <a:pt x="10909" y="10810"/>
                  <a:pt x="10915" y="10813"/>
                  <a:pt x="10918" y="10815"/>
                </a:cubicBezTo>
                <a:lnTo>
                  <a:pt x="10918" y="10815"/>
                </a:lnTo>
                <a:cubicBezTo>
                  <a:pt x="10936" y="10803"/>
                  <a:pt x="10905" y="10780"/>
                  <a:pt x="10962" y="10769"/>
                </a:cubicBezTo>
                <a:cubicBezTo>
                  <a:pt x="10986" y="10769"/>
                  <a:pt x="10998" y="10769"/>
                  <a:pt x="10998" y="10781"/>
                </a:cubicBezTo>
                <a:lnTo>
                  <a:pt x="10986" y="10781"/>
                </a:lnTo>
                <a:cubicBezTo>
                  <a:pt x="10993" y="10783"/>
                  <a:pt x="10998" y="10783"/>
                  <a:pt x="11001" y="10783"/>
                </a:cubicBezTo>
                <a:cubicBezTo>
                  <a:pt x="11016" y="10783"/>
                  <a:pt x="10994" y="10766"/>
                  <a:pt x="11015" y="10766"/>
                </a:cubicBezTo>
                <a:cubicBezTo>
                  <a:pt x="11015" y="10766"/>
                  <a:pt x="11016" y="10766"/>
                  <a:pt x="11017" y="10767"/>
                </a:cubicBezTo>
                <a:lnTo>
                  <a:pt x="11017" y="10767"/>
                </a:lnTo>
                <a:cubicBezTo>
                  <a:pt x="10999" y="10760"/>
                  <a:pt x="11000" y="10743"/>
                  <a:pt x="11010" y="10733"/>
                </a:cubicBezTo>
                <a:lnTo>
                  <a:pt x="10974" y="10733"/>
                </a:lnTo>
                <a:cubicBezTo>
                  <a:pt x="10915" y="10715"/>
                  <a:pt x="10933" y="10715"/>
                  <a:pt x="10964" y="10715"/>
                </a:cubicBezTo>
                <a:cubicBezTo>
                  <a:pt x="10995" y="10715"/>
                  <a:pt x="11040" y="10715"/>
                  <a:pt x="11034" y="10697"/>
                </a:cubicBezTo>
                <a:cubicBezTo>
                  <a:pt x="11028" y="10691"/>
                  <a:pt x="11024" y="10689"/>
                  <a:pt x="11021" y="10689"/>
                </a:cubicBezTo>
                <a:cubicBezTo>
                  <a:pt x="11015" y="10689"/>
                  <a:pt x="11015" y="10700"/>
                  <a:pt x="11007" y="10700"/>
                </a:cubicBezTo>
                <a:cubicBezTo>
                  <a:pt x="11005" y="10700"/>
                  <a:pt x="11002" y="10699"/>
                  <a:pt x="10998" y="10697"/>
                </a:cubicBezTo>
                <a:cubicBezTo>
                  <a:pt x="10998" y="10674"/>
                  <a:pt x="11034" y="10674"/>
                  <a:pt x="11022" y="10650"/>
                </a:cubicBezTo>
                <a:cubicBezTo>
                  <a:pt x="11034" y="10638"/>
                  <a:pt x="11046" y="10626"/>
                  <a:pt x="11093" y="10626"/>
                </a:cubicBezTo>
                <a:cubicBezTo>
                  <a:pt x="11082" y="10602"/>
                  <a:pt x="11117" y="10578"/>
                  <a:pt x="11070" y="10567"/>
                </a:cubicBezTo>
                <a:lnTo>
                  <a:pt x="11070" y="10567"/>
                </a:lnTo>
                <a:cubicBezTo>
                  <a:pt x="11034" y="10602"/>
                  <a:pt x="11117" y="10590"/>
                  <a:pt x="11058" y="10626"/>
                </a:cubicBezTo>
                <a:lnTo>
                  <a:pt x="11022" y="10614"/>
                </a:lnTo>
                <a:cubicBezTo>
                  <a:pt x="11022" y="10603"/>
                  <a:pt x="11003" y="10583"/>
                  <a:pt x="11007" y="10562"/>
                </a:cubicBezTo>
                <a:lnTo>
                  <a:pt x="11007" y="10562"/>
                </a:lnTo>
                <a:cubicBezTo>
                  <a:pt x="11003" y="10567"/>
                  <a:pt x="10995" y="10567"/>
                  <a:pt x="10986" y="10567"/>
                </a:cubicBezTo>
                <a:cubicBezTo>
                  <a:pt x="10974" y="10531"/>
                  <a:pt x="10927" y="10531"/>
                  <a:pt x="10939" y="10495"/>
                </a:cubicBezTo>
                <a:cubicBezTo>
                  <a:pt x="10974" y="10495"/>
                  <a:pt x="10974" y="10507"/>
                  <a:pt x="10974" y="10519"/>
                </a:cubicBezTo>
                <a:cubicBezTo>
                  <a:pt x="10998" y="10507"/>
                  <a:pt x="10974" y="10507"/>
                  <a:pt x="10986" y="10471"/>
                </a:cubicBezTo>
                <a:cubicBezTo>
                  <a:pt x="11022" y="10471"/>
                  <a:pt x="10986" y="10495"/>
                  <a:pt x="11022" y="10495"/>
                </a:cubicBezTo>
                <a:lnTo>
                  <a:pt x="11010" y="10471"/>
                </a:lnTo>
                <a:lnTo>
                  <a:pt x="11010" y="10459"/>
                </a:lnTo>
                <a:cubicBezTo>
                  <a:pt x="10962" y="10459"/>
                  <a:pt x="11022" y="10436"/>
                  <a:pt x="10998" y="10424"/>
                </a:cubicBezTo>
                <a:cubicBezTo>
                  <a:pt x="10998" y="10376"/>
                  <a:pt x="10927" y="10376"/>
                  <a:pt x="10879" y="10352"/>
                </a:cubicBezTo>
                <a:cubicBezTo>
                  <a:pt x="10887" y="10352"/>
                  <a:pt x="10895" y="10347"/>
                  <a:pt x="10906" y="10347"/>
                </a:cubicBezTo>
                <a:cubicBezTo>
                  <a:pt x="10912" y="10347"/>
                  <a:pt x="10919" y="10348"/>
                  <a:pt x="10927" y="10352"/>
                </a:cubicBezTo>
                <a:cubicBezTo>
                  <a:pt x="10915" y="10358"/>
                  <a:pt x="10912" y="10358"/>
                  <a:pt x="10913" y="10358"/>
                </a:cubicBezTo>
                <a:cubicBezTo>
                  <a:pt x="10915" y="10358"/>
                  <a:pt x="10921" y="10358"/>
                  <a:pt x="10927" y="10364"/>
                </a:cubicBezTo>
                <a:cubicBezTo>
                  <a:pt x="10927" y="10351"/>
                  <a:pt x="10945" y="10338"/>
                  <a:pt x="10966" y="10330"/>
                </a:cubicBezTo>
                <a:lnTo>
                  <a:pt x="10966" y="10330"/>
                </a:lnTo>
                <a:cubicBezTo>
                  <a:pt x="10966" y="10331"/>
                  <a:pt x="10967" y="10331"/>
                  <a:pt x="10968" y="10331"/>
                </a:cubicBezTo>
                <a:cubicBezTo>
                  <a:pt x="10971" y="10331"/>
                  <a:pt x="10973" y="10329"/>
                  <a:pt x="10976" y="10327"/>
                </a:cubicBezTo>
                <a:lnTo>
                  <a:pt x="10976" y="10327"/>
                </a:lnTo>
                <a:cubicBezTo>
                  <a:pt x="10973" y="10328"/>
                  <a:pt x="10969" y="10329"/>
                  <a:pt x="10966" y="10330"/>
                </a:cubicBezTo>
                <a:lnTo>
                  <a:pt x="10966" y="10330"/>
                </a:lnTo>
                <a:cubicBezTo>
                  <a:pt x="10965" y="10330"/>
                  <a:pt x="10963" y="10329"/>
                  <a:pt x="10962" y="10328"/>
                </a:cubicBezTo>
                <a:lnTo>
                  <a:pt x="10962" y="10293"/>
                </a:lnTo>
                <a:cubicBezTo>
                  <a:pt x="10949" y="10300"/>
                  <a:pt x="10939" y="10306"/>
                  <a:pt x="10929" y="10306"/>
                </a:cubicBezTo>
                <a:cubicBezTo>
                  <a:pt x="10921" y="10306"/>
                  <a:pt x="10913" y="10303"/>
                  <a:pt x="10903" y="10293"/>
                </a:cubicBezTo>
                <a:cubicBezTo>
                  <a:pt x="10903" y="10281"/>
                  <a:pt x="10903" y="10281"/>
                  <a:pt x="10903" y="10257"/>
                </a:cubicBezTo>
                <a:cubicBezTo>
                  <a:pt x="10911" y="10257"/>
                  <a:pt x="10929" y="10252"/>
                  <a:pt x="10941" y="10252"/>
                </a:cubicBezTo>
                <a:cubicBezTo>
                  <a:pt x="10946" y="10252"/>
                  <a:pt x="10950" y="10253"/>
                  <a:pt x="10951" y="10257"/>
                </a:cubicBezTo>
                <a:lnTo>
                  <a:pt x="10951" y="10257"/>
                </a:lnTo>
                <a:cubicBezTo>
                  <a:pt x="10950" y="10254"/>
                  <a:pt x="10949" y="10233"/>
                  <a:pt x="10927" y="10233"/>
                </a:cubicBezTo>
                <a:cubicBezTo>
                  <a:pt x="10922" y="10238"/>
                  <a:pt x="10917" y="10240"/>
                  <a:pt x="10913" y="10240"/>
                </a:cubicBezTo>
                <a:cubicBezTo>
                  <a:pt x="10899" y="10240"/>
                  <a:pt x="10888" y="10219"/>
                  <a:pt x="10867" y="10219"/>
                </a:cubicBezTo>
                <a:cubicBezTo>
                  <a:pt x="10863" y="10219"/>
                  <a:pt x="10859" y="10220"/>
                  <a:pt x="10855" y="10221"/>
                </a:cubicBezTo>
                <a:lnTo>
                  <a:pt x="10879" y="10197"/>
                </a:lnTo>
                <a:cubicBezTo>
                  <a:pt x="10879" y="10209"/>
                  <a:pt x="10891" y="10209"/>
                  <a:pt x="10891" y="10209"/>
                </a:cubicBezTo>
                <a:cubicBezTo>
                  <a:pt x="10939" y="10197"/>
                  <a:pt x="10879" y="10197"/>
                  <a:pt x="10867" y="10186"/>
                </a:cubicBezTo>
                <a:cubicBezTo>
                  <a:pt x="10879" y="10186"/>
                  <a:pt x="10879" y="10162"/>
                  <a:pt x="10903" y="10162"/>
                </a:cubicBezTo>
                <a:cubicBezTo>
                  <a:pt x="10879" y="10150"/>
                  <a:pt x="10891" y="10138"/>
                  <a:pt x="10915" y="10138"/>
                </a:cubicBezTo>
                <a:cubicBezTo>
                  <a:pt x="10911" y="10134"/>
                  <a:pt x="10907" y="10133"/>
                  <a:pt x="10902" y="10133"/>
                </a:cubicBezTo>
                <a:cubicBezTo>
                  <a:pt x="10894" y="10133"/>
                  <a:pt x="10883" y="10138"/>
                  <a:pt x="10867" y="10138"/>
                </a:cubicBezTo>
                <a:lnTo>
                  <a:pt x="10867" y="10102"/>
                </a:lnTo>
                <a:cubicBezTo>
                  <a:pt x="10891" y="10102"/>
                  <a:pt x="10962" y="10090"/>
                  <a:pt x="10974" y="10090"/>
                </a:cubicBezTo>
                <a:cubicBezTo>
                  <a:pt x="10962" y="10084"/>
                  <a:pt x="10945" y="10084"/>
                  <a:pt x="10930" y="10084"/>
                </a:cubicBezTo>
                <a:cubicBezTo>
                  <a:pt x="10915" y="10084"/>
                  <a:pt x="10903" y="10084"/>
                  <a:pt x="10903" y="10078"/>
                </a:cubicBezTo>
                <a:cubicBezTo>
                  <a:pt x="10944" y="10078"/>
                  <a:pt x="10932" y="10052"/>
                  <a:pt x="10965" y="10052"/>
                </a:cubicBezTo>
                <a:cubicBezTo>
                  <a:pt x="10971" y="10052"/>
                  <a:pt x="10978" y="10053"/>
                  <a:pt x="10986" y="10055"/>
                </a:cubicBezTo>
                <a:cubicBezTo>
                  <a:pt x="11022" y="10043"/>
                  <a:pt x="11010" y="10007"/>
                  <a:pt x="10998" y="9995"/>
                </a:cubicBezTo>
                <a:cubicBezTo>
                  <a:pt x="10962" y="9995"/>
                  <a:pt x="10986" y="10019"/>
                  <a:pt x="10939" y="10019"/>
                </a:cubicBezTo>
                <a:cubicBezTo>
                  <a:pt x="10927" y="9971"/>
                  <a:pt x="10820" y="9983"/>
                  <a:pt x="10831" y="9947"/>
                </a:cubicBezTo>
                <a:lnTo>
                  <a:pt x="10831" y="9947"/>
                </a:lnTo>
                <a:lnTo>
                  <a:pt x="10820" y="9959"/>
                </a:lnTo>
                <a:cubicBezTo>
                  <a:pt x="10796" y="9935"/>
                  <a:pt x="10808" y="9947"/>
                  <a:pt x="10772" y="9935"/>
                </a:cubicBezTo>
                <a:cubicBezTo>
                  <a:pt x="10820" y="9935"/>
                  <a:pt x="10891" y="9888"/>
                  <a:pt x="10879" y="9864"/>
                </a:cubicBezTo>
                <a:cubicBezTo>
                  <a:pt x="10855" y="9864"/>
                  <a:pt x="10831" y="9888"/>
                  <a:pt x="10796" y="9888"/>
                </a:cubicBezTo>
                <a:lnTo>
                  <a:pt x="10784" y="9864"/>
                </a:lnTo>
                <a:lnTo>
                  <a:pt x="10808" y="9864"/>
                </a:lnTo>
                <a:cubicBezTo>
                  <a:pt x="10784" y="9840"/>
                  <a:pt x="10867" y="9816"/>
                  <a:pt x="10808" y="9816"/>
                </a:cubicBezTo>
                <a:lnTo>
                  <a:pt x="10838" y="9804"/>
                </a:lnTo>
                <a:lnTo>
                  <a:pt x="10838" y="9804"/>
                </a:lnTo>
                <a:cubicBezTo>
                  <a:pt x="10840" y="9804"/>
                  <a:pt x="10842" y="9805"/>
                  <a:pt x="10843" y="9805"/>
                </a:cubicBezTo>
                <a:lnTo>
                  <a:pt x="10867" y="9793"/>
                </a:lnTo>
                <a:lnTo>
                  <a:pt x="10867" y="9793"/>
                </a:lnTo>
                <a:lnTo>
                  <a:pt x="10838" y="9804"/>
                </a:lnTo>
                <a:lnTo>
                  <a:pt x="10838" y="9804"/>
                </a:lnTo>
                <a:cubicBezTo>
                  <a:pt x="10818" y="9801"/>
                  <a:pt x="10807" y="9781"/>
                  <a:pt x="10796" y="9781"/>
                </a:cubicBezTo>
                <a:cubicBezTo>
                  <a:pt x="10772" y="9757"/>
                  <a:pt x="10796" y="9745"/>
                  <a:pt x="10820" y="9721"/>
                </a:cubicBezTo>
                <a:lnTo>
                  <a:pt x="10820" y="9721"/>
                </a:lnTo>
                <a:cubicBezTo>
                  <a:pt x="10803" y="9730"/>
                  <a:pt x="10780" y="9738"/>
                  <a:pt x="10764" y="9738"/>
                </a:cubicBezTo>
                <a:cubicBezTo>
                  <a:pt x="10757" y="9738"/>
                  <a:pt x="10752" y="9737"/>
                  <a:pt x="10748" y="9733"/>
                </a:cubicBezTo>
                <a:cubicBezTo>
                  <a:pt x="10820" y="9721"/>
                  <a:pt x="10772" y="9685"/>
                  <a:pt x="10808" y="9685"/>
                </a:cubicBezTo>
                <a:cubicBezTo>
                  <a:pt x="10808" y="9674"/>
                  <a:pt x="10831" y="9662"/>
                  <a:pt x="10796" y="9662"/>
                </a:cubicBezTo>
                <a:lnTo>
                  <a:pt x="10843" y="9662"/>
                </a:lnTo>
                <a:cubicBezTo>
                  <a:pt x="10784" y="9662"/>
                  <a:pt x="10784" y="9638"/>
                  <a:pt x="10760" y="9614"/>
                </a:cubicBezTo>
                <a:cubicBezTo>
                  <a:pt x="10855" y="9602"/>
                  <a:pt x="10748" y="9602"/>
                  <a:pt x="10831" y="9578"/>
                </a:cubicBezTo>
                <a:cubicBezTo>
                  <a:pt x="10772" y="9578"/>
                  <a:pt x="10808" y="9543"/>
                  <a:pt x="10748" y="9543"/>
                </a:cubicBezTo>
                <a:cubicBezTo>
                  <a:pt x="10748" y="9531"/>
                  <a:pt x="10808" y="9519"/>
                  <a:pt x="10820" y="9519"/>
                </a:cubicBezTo>
                <a:lnTo>
                  <a:pt x="10796" y="9507"/>
                </a:lnTo>
                <a:cubicBezTo>
                  <a:pt x="10820" y="9495"/>
                  <a:pt x="10820" y="9459"/>
                  <a:pt x="10831" y="9447"/>
                </a:cubicBezTo>
                <a:lnTo>
                  <a:pt x="10784" y="9435"/>
                </a:lnTo>
                <a:lnTo>
                  <a:pt x="10808" y="9424"/>
                </a:lnTo>
                <a:cubicBezTo>
                  <a:pt x="10792" y="9424"/>
                  <a:pt x="10781" y="9418"/>
                  <a:pt x="10772" y="9418"/>
                </a:cubicBezTo>
                <a:cubicBezTo>
                  <a:pt x="10768" y="9418"/>
                  <a:pt x="10764" y="9420"/>
                  <a:pt x="10760" y="9424"/>
                </a:cubicBezTo>
                <a:cubicBezTo>
                  <a:pt x="10701" y="9424"/>
                  <a:pt x="10736" y="9412"/>
                  <a:pt x="10712" y="9400"/>
                </a:cubicBezTo>
                <a:cubicBezTo>
                  <a:pt x="10724" y="9388"/>
                  <a:pt x="10736" y="9388"/>
                  <a:pt x="10748" y="9388"/>
                </a:cubicBezTo>
                <a:cubicBezTo>
                  <a:pt x="10736" y="9376"/>
                  <a:pt x="10772" y="9376"/>
                  <a:pt x="10796" y="9364"/>
                </a:cubicBezTo>
                <a:lnTo>
                  <a:pt x="10796" y="9364"/>
                </a:lnTo>
                <a:cubicBezTo>
                  <a:pt x="10772" y="9376"/>
                  <a:pt x="10677" y="9364"/>
                  <a:pt x="10653" y="9388"/>
                </a:cubicBezTo>
                <a:cubicBezTo>
                  <a:pt x="10649" y="9391"/>
                  <a:pt x="10645" y="9393"/>
                  <a:pt x="10641" y="9393"/>
                </a:cubicBezTo>
                <a:cubicBezTo>
                  <a:pt x="10630" y="9393"/>
                  <a:pt x="10621" y="9384"/>
                  <a:pt x="10629" y="9376"/>
                </a:cubicBezTo>
                <a:lnTo>
                  <a:pt x="10677" y="9364"/>
                </a:lnTo>
                <a:lnTo>
                  <a:pt x="10617" y="9364"/>
                </a:lnTo>
                <a:cubicBezTo>
                  <a:pt x="10605" y="9352"/>
                  <a:pt x="10641" y="9340"/>
                  <a:pt x="10641" y="9328"/>
                </a:cubicBezTo>
                <a:cubicBezTo>
                  <a:pt x="10641" y="9328"/>
                  <a:pt x="10748" y="9328"/>
                  <a:pt x="10736" y="9293"/>
                </a:cubicBezTo>
                <a:lnTo>
                  <a:pt x="10736" y="9293"/>
                </a:lnTo>
                <a:cubicBezTo>
                  <a:pt x="10748" y="9316"/>
                  <a:pt x="10772" y="9316"/>
                  <a:pt x="10796" y="9316"/>
                </a:cubicBezTo>
                <a:cubicBezTo>
                  <a:pt x="10796" y="9316"/>
                  <a:pt x="10796" y="9311"/>
                  <a:pt x="10803" y="9311"/>
                </a:cubicBezTo>
                <a:cubicBezTo>
                  <a:pt x="10806" y="9311"/>
                  <a:pt x="10812" y="9312"/>
                  <a:pt x="10820" y="9316"/>
                </a:cubicBezTo>
                <a:cubicBezTo>
                  <a:pt x="10808" y="9304"/>
                  <a:pt x="10799" y="9304"/>
                  <a:pt x="10791" y="9304"/>
                </a:cubicBezTo>
                <a:cubicBezTo>
                  <a:pt x="10784" y="9304"/>
                  <a:pt x="10778" y="9304"/>
                  <a:pt x="10772" y="9293"/>
                </a:cubicBezTo>
                <a:cubicBezTo>
                  <a:pt x="10820" y="9281"/>
                  <a:pt x="10831" y="9269"/>
                  <a:pt x="10843" y="9245"/>
                </a:cubicBezTo>
                <a:lnTo>
                  <a:pt x="10843" y="9245"/>
                </a:lnTo>
                <a:lnTo>
                  <a:pt x="10808" y="9269"/>
                </a:lnTo>
                <a:lnTo>
                  <a:pt x="10796" y="9269"/>
                </a:lnTo>
                <a:cubicBezTo>
                  <a:pt x="10796" y="9281"/>
                  <a:pt x="10784" y="9281"/>
                  <a:pt x="10772" y="9281"/>
                </a:cubicBezTo>
                <a:cubicBezTo>
                  <a:pt x="10772" y="9281"/>
                  <a:pt x="10720" y="9270"/>
                  <a:pt x="10732" y="9259"/>
                </a:cubicBezTo>
                <a:lnTo>
                  <a:pt x="10732" y="9259"/>
                </a:lnTo>
                <a:cubicBezTo>
                  <a:pt x="10716" y="9270"/>
                  <a:pt x="10703" y="9274"/>
                  <a:pt x="10693" y="9274"/>
                </a:cubicBezTo>
                <a:cubicBezTo>
                  <a:pt x="10669" y="9274"/>
                  <a:pt x="10659" y="9252"/>
                  <a:pt x="10643" y="9252"/>
                </a:cubicBezTo>
                <a:cubicBezTo>
                  <a:pt x="10639" y="9252"/>
                  <a:pt x="10634" y="9253"/>
                  <a:pt x="10629" y="9257"/>
                </a:cubicBezTo>
                <a:cubicBezTo>
                  <a:pt x="10617" y="9257"/>
                  <a:pt x="10605" y="9245"/>
                  <a:pt x="10629" y="9233"/>
                </a:cubicBezTo>
                <a:cubicBezTo>
                  <a:pt x="10639" y="9236"/>
                  <a:pt x="10646" y="9238"/>
                  <a:pt x="10653" y="9238"/>
                </a:cubicBezTo>
                <a:cubicBezTo>
                  <a:pt x="10665" y="9238"/>
                  <a:pt x="10672" y="9233"/>
                  <a:pt x="10679" y="9225"/>
                </a:cubicBezTo>
                <a:lnTo>
                  <a:pt x="10679" y="9225"/>
                </a:lnTo>
                <a:cubicBezTo>
                  <a:pt x="10678" y="9226"/>
                  <a:pt x="10676" y="9226"/>
                  <a:pt x="10675" y="9226"/>
                </a:cubicBezTo>
                <a:cubicBezTo>
                  <a:pt x="10672" y="9226"/>
                  <a:pt x="10668" y="9225"/>
                  <a:pt x="10665" y="9221"/>
                </a:cubicBezTo>
                <a:cubicBezTo>
                  <a:pt x="10653" y="9209"/>
                  <a:pt x="10689" y="9197"/>
                  <a:pt x="10701" y="9185"/>
                </a:cubicBezTo>
                <a:lnTo>
                  <a:pt x="10724" y="9173"/>
                </a:lnTo>
                <a:cubicBezTo>
                  <a:pt x="10705" y="9173"/>
                  <a:pt x="10694" y="9189"/>
                  <a:pt x="10684" y="9189"/>
                </a:cubicBezTo>
                <a:cubicBezTo>
                  <a:pt x="10681" y="9189"/>
                  <a:pt x="10679" y="9188"/>
                  <a:pt x="10677" y="9185"/>
                </a:cubicBezTo>
                <a:cubicBezTo>
                  <a:pt x="10677" y="9173"/>
                  <a:pt x="10665" y="9162"/>
                  <a:pt x="10677" y="9162"/>
                </a:cubicBezTo>
                <a:cubicBezTo>
                  <a:pt x="10705" y="9162"/>
                  <a:pt x="10741" y="9146"/>
                  <a:pt x="10761" y="9146"/>
                </a:cubicBezTo>
                <a:cubicBezTo>
                  <a:pt x="10766" y="9146"/>
                  <a:pt x="10770" y="9147"/>
                  <a:pt x="10772" y="9150"/>
                </a:cubicBezTo>
                <a:cubicBezTo>
                  <a:pt x="10764" y="9142"/>
                  <a:pt x="10756" y="9122"/>
                  <a:pt x="10740" y="9122"/>
                </a:cubicBezTo>
                <a:cubicBezTo>
                  <a:pt x="10733" y="9122"/>
                  <a:pt x="10724" y="9126"/>
                  <a:pt x="10712" y="9138"/>
                </a:cubicBezTo>
                <a:lnTo>
                  <a:pt x="10701" y="9114"/>
                </a:lnTo>
                <a:cubicBezTo>
                  <a:pt x="10692" y="9131"/>
                  <a:pt x="10678" y="9148"/>
                  <a:pt x="10662" y="9148"/>
                </a:cubicBezTo>
                <a:cubicBezTo>
                  <a:pt x="10655" y="9148"/>
                  <a:pt x="10648" y="9145"/>
                  <a:pt x="10641" y="9138"/>
                </a:cubicBezTo>
                <a:lnTo>
                  <a:pt x="10653" y="9138"/>
                </a:lnTo>
                <a:lnTo>
                  <a:pt x="10617" y="9126"/>
                </a:lnTo>
                <a:lnTo>
                  <a:pt x="10641" y="9114"/>
                </a:lnTo>
                <a:lnTo>
                  <a:pt x="10617" y="9114"/>
                </a:lnTo>
                <a:cubicBezTo>
                  <a:pt x="10629" y="9102"/>
                  <a:pt x="10629" y="9102"/>
                  <a:pt x="10653" y="9090"/>
                </a:cubicBezTo>
                <a:cubicBezTo>
                  <a:pt x="10647" y="9078"/>
                  <a:pt x="10638" y="9075"/>
                  <a:pt x="10629" y="9075"/>
                </a:cubicBezTo>
                <a:cubicBezTo>
                  <a:pt x="10620" y="9075"/>
                  <a:pt x="10611" y="9078"/>
                  <a:pt x="10605" y="9078"/>
                </a:cubicBezTo>
                <a:cubicBezTo>
                  <a:pt x="10593" y="9066"/>
                  <a:pt x="10605" y="9066"/>
                  <a:pt x="10629" y="9066"/>
                </a:cubicBezTo>
                <a:cubicBezTo>
                  <a:pt x="10641" y="9043"/>
                  <a:pt x="10629" y="9019"/>
                  <a:pt x="10641" y="9007"/>
                </a:cubicBezTo>
                <a:cubicBezTo>
                  <a:pt x="10633" y="8999"/>
                  <a:pt x="10630" y="8996"/>
                  <a:pt x="10629" y="8996"/>
                </a:cubicBezTo>
                <a:cubicBezTo>
                  <a:pt x="10626" y="8996"/>
                  <a:pt x="10629" y="9007"/>
                  <a:pt x="10605" y="9007"/>
                </a:cubicBezTo>
                <a:cubicBezTo>
                  <a:pt x="10677" y="8959"/>
                  <a:pt x="10617" y="8923"/>
                  <a:pt x="10593" y="8900"/>
                </a:cubicBezTo>
                <a:cubicBezTo>
                  <a:pt x="10578" y="8906"/>
                  <a:pt x="10570" y="8908"/>
                  <a:pt x="10565" y="8908"/>
                </a:cubicBezTo>
                <a:cubicBezTo>
                  <a:pt x="10554" y="8908"/>
                  <a:pt x="10561" y="8897"/>
                  <a:pt x="10542" y="8897"/>
                </a:cubicBezTo>
                <a:cubicBezTo>
                  <a:pt x="10539" y="8897"/>
                  <a:pt x="10534" y="8897"/>
                  <a:pt x="10529" y="8898"/>
                </a:cubicBezTo>
                <a:lnTo>
                  <a:pt x="10529" y="8898"/>
                </a:lnTo>
                <a:cubicBezTo>
                  <a:pt x="10546" y="8893"/>
                  <a:pt x="10562" y="8869"/>
                  <a:pt x="10579" y="8869"/>
                </a:cubicBezTo>
                <a:cubicBezTo>
                  <a:pt x="10584" y="8869"/>
                  <a:pt x="10589" y="8871"/>
                  <a:pt x="10593" y="8876"/>
                </a:cubicBezTo>
                <a:lnTo>
                  <a:pt x="10581" y="8864"/>
                </a:lnTo>
                <a:cubicBezTo>
                  <a:pt x="10589" y="8859"/>
                  <a:pt x="10595" y="8857"/>
                  <a:pt x="10601" y="8857"/>
                </a:cubicBezTo>
                <a:cubicBezTo>
                  <a:pt x="10612" y="8857"/>
                  <a:pt x="10620" y="8866"/>
                  <a:pt x="10633" y="8866"/>
                </a:cubicBezTo>
                <a:cubicBezTo>
                  <a:pt x="10641" y="8866"/>
                  <a:pt x="10651" y="8863"/>
                  <a:pt x="10665" y="8852"/>
                </a:cubicBezTo>
                <a:cubicBezTo>
                  <a:pt x="10653" y="8828"/>
                  <a:pt x="10581" y="8840"/>
                  <a:pt x="10593" y="8804"/>
                </a:cubicBezTo>
                <a:cubicBezTo>
                  <a:pt x="10653" y="8804"/>
                  <a:pt x="10570" y="8792"/>
                  <a:pt x="10629" y="8781"/>
                </a:cubicBezTo>
                <a:cubicBezTo>
                  <a:pt x="10653" y="8781"/>
                  <a:pt x="10641" y="8792"/>
                  <a:pt x="10653" y="8792"/>
                </a:cubicBezTo>
                <a:lnTo>
                  <a:pt x="10665" y="8792"/>
                </a:lnTo>
                <a:cubicBezTo>
                  <a:pt x="10665" y="8776"/>
                  <a:pt x="10656" y="8771"/>
                  <a:pt x="10643" y="8771"/>
                </a:cubicBezTo>
                <a:cubicBezTo>
                  <a:pt x="10624" y="8771"/>
                  <a:pt x="10594" y="8783"/>
                  <a:pt x="10572" y="8783"/>
                </a:cubicBezTo>
                <a:cubicBezTo>
                  <a:pt x="10567" y="8783"/>
                  <a:pt x="10562" y="8782"/>
                  <a:pt x="10558" y="8781"/>
                </a:cubicBezTo>
                <a:cubicBezTo>
                  <a:pt x="10546" y="8757"/>
                  <a:pt x="10593" y="8745"/>
                  <a:pt x="10617" y="8733"/>
                </a:cubicBezTo>
                <a:cubicBezTo>
                  <a:pt x="10617" y="8733"/>
                  <a:pt x="10617" y="8721"/>
                  <a:pt x="10593" y="8721"/>
                </a:cubicBezTo>
                <a:lnTo>
                  <a:pt x="10593" y="8721"/>
                </a:lnTo>
                <a:cubicBezTo>
                  <a:pt x="10629" y="8721"/>
                  <a:pt x="10570" y="8757"/>
                  <a:pt x="10546" y="8757"/>
                </a:cubicBezTo>
                <a:cubicBezTo>
                  <a:pt x="10593" y="8733"/>
                  <a:pt x="10534" y="8721"/>
                  <a:pt x="10510" y="8721"/>
                </a:cubicBezTo>
                <a:cubicBezTo>
                  <a:pt x="10462" y="8781"/>
                  <a:pt x="10522" y="8745"/>
                  <a:pt x="10462" y="8804"/>
                </a:cubicBezTo>
                <a:cubicBezTo>
                  <a:pt x="10476" y="8804"/>
                  <a:pt x="10497" y="8797"/>
                  <a:pt x="10511" y="8797"/>
                </a:cubicBezTo>
                <a:cubicBezTo>
                  <a:pt x="10521" y="8797"/>
                  <a:pt x="10527" y="8801"/>
                  <a:pt x="10522" y="8816"/>
                </a:cubicBezTo>
                <a:cubicBezTo>
                  <a:pt x="10515" y="8814"/>
                  <a:pt x="10509" y="8813"/>
                  <a:pt x="10504" y="8813"/>
                </a:cubicBezTo>
                <a:cubicBezTo>
                  <a:pt x="10486" y="8813"/>
                  <a:pt x="10486" y="8828"/>
                  <a:pt x="10486" y="8828"/>
                </a:cubicBezTo>
                <a:cubicBezTo>
                  <a:pt x="10491" y="8826"/>
                  <a:pt x="10494" y="8825"/>
                  <a:pt x="10497" y="8825"/>
                </a:cubicBezTo>
                <a:cubicBezTo>
                  <a:pt x="10506" y="8825"/>
                  <a:pt x="10500" y="8840"/>
                  <a:pt x="10510" y="8840"/>
                </a:cubicBezTo>
                <a:cubicBezTo>
                  <a:pt x="10486" y="8852"/>
                  <a:pt x="10439" y="8852"/>
                  <a:pt x="10439" y="8876"/>
                </a:cubicBezTo>
                <a:lnTo>
                  <a:pt x="10510" y="8864"/>
                </a:lnTo>
                <a:lnTo>
                  <a:pt x="10510" y="8864"/>
                </a:lnTo>
                <a:cubicBezTo>
                  <a:pt x="10498" y="8876"/>
                  <a:pt x="10450" y="8876"/>
                  <a:pt x="10474" y="8888"/>
                </a:cubicBezTo>
                <a:cubicBezTo>
                  <a:pt x="10450" y="8888"/>
                  <a:pt x="10437" y="8893"/>
                  <a:pt x="10424" y="8893"/>
                </a:cubicBezTo>
                <a:cubicBezTo>
                  <a:pt x="10417" y="8893"/>
                  <a:pt x="10411" y="8892"/>
                  <a:pt x="10403" y="8888"/>
                </a:cubicBezTo>
                <a:lnTo>
                  <a:pt x="10403" y="8888"/>
                </a:lnTo>
                <a:cubicBezTo>
                  <a:pt x="10355" y="8935"/>
                  <a:pt x="10450" y="8923"/>
                  <a:pt x="10474" y="8935"/>
                </a:cubicBezTo>
                <a:lnTo>
                  <a:pt x="10462" y="8935"/>
                </a:lnTo>
                <a:cubicBezTo>
                  <a:pt x="10474" y="8935"/>
                  <a:pt x="10474" y="8947"/>
                  <a:pt x="10486" y="8947"/>
                </a:cubicBezTo>
                <a:cubicBezTo>
                  <a:pt x="10482" y="8956"/>
                  <a:pt x="10476" y="8958"/>
                  <a:pt x="10469" y="8958"/>
                </a:cubicBezTo>
                <a:cubicBezTo>
                  <a:pt x="10462" y="8958"/>
                  <a:pt x="10455" y="8956"/>
                  <a:pt x="10448" y="8956"/>
                </a:cubicBezTo>
                <a:cubicBezTo>
                  <a:pt x="10445" y="8956"/>
                  <a:pt x="10441" y="8956"/>
                  <a:pt x="10439" y="8959"/>
                </a:cubicBezTo>
                <a:lnTo>
                  <a:pt x="10439" y="8983"/>
                </a:lnTo>
                <a:cubicBezTo>
                  <a:pt x="10450" y="8983"/>
                  <a:pt x="10450" y="8995"/>
                  <a:pt x="10439" y="8995"/>
                </a:cubicBezTo>
                <a:lnTo>
                  <a:pt x="10379" y="8995"/>
                </a:lnTo>
                <a:lnTo>
                  <a:pt x="10427" y="9007"/>
                </a:lnTo>
                <a:cubicBezTo>
                  <a:pt x="10407" y="9016"/>
                  <a:pt x="10396" y="9034"/>
                  <a:pt x="10386" y="9034"/>
                </a:cubicBezTo>
                <a:cubicBezTo>
                  <a:pt x="10384" y="9034"/>
                  <a:pt x="10381" y="9033"/>
                  <a:pt x="10379" y="9031"/>
                </a:cubicBezTo>
                <a:lnTo>
                  <a:pt x="10379" y="9031"/>
                </a:lnTo>
                <a:lnTo>
                  <a:pt x="10391" y="9066"/>
                </a:lnTo>
                <a:lnTo>
                  <a:pt x="10343" y="9078"/>
                </a:lnTo>
                <a:cubicBezTo>
                  <a:pt x="10349" y="9084"/>
                  <a:pt x="10355" y="9087"/>
                  <a:pt x="10360" y="9087"/>
                </a:cubicBezTo>
                <a:cubicBezTo>
                  <a:pt x="10364" y="9087"/>
                  <a:pt x="10367" y="9084"/>
                  <a:pt x="10367" y="9078"/>
                </a:cubicBezTo>
                <a:cubicBezTo>
                  <a:pt x="10367" y="9090"/>
                  <a:pt x="10462" y="9102"/>
                  <a:pt x="10367" y="9126"/>
                </a:cubicBezTo>
                <a:cubicBezTo>
                  <a:pt x="10415" y="9150"/>
                  <a:pt x="10403" y="9162"/>
                  <a:pt x="10439" y="9185"/>
                </a:cubicBezTo>
                <a:cubicBezTo>
                  <a:pt x="10434" y="9184"/>
                  <a:pt x="10430" y="9184"/>
                  <a:pt x="10427" y="9184"/>
                </a:cubicBezTo>
                <a:cubicBezTo>
                  <a:pt x="10397" y="9184"/>
                  <a:pt x="10391" y="9215"/>
                  <a:pt x="10378" y="9215"/>
                </a:cubicBezTo>
                <a:cubicBezTo>
                  <a:pt x="10375" y="9215"/>
                  <a:pt x="10371" y="9213"/>
                  <a:pt x="10367" y="9209"/>
                </a:cubicBezTo>
                <a:lnTo>
                  <a:pt x="10367" y="9209"/>
                </a:lnTo>
                <a:cubicBezTo>
                  <a:pt x="10355" y="9233"/>
                  <a:pt x="10403" y="9221"/>
                  <a:pt x="10415" y="9233"/>
                </a:cubicBezTo>
                <a:cubicBezTo>
                  <a:pt x="10398" y="9241"/>
                  <a:pt x="10369" y="9250"/>
                  <a:pt x="10350" y="9250"/>
                </a:cubicBezTo>
                <a:cubicBezTo>
                  <a:pt x="10346" y="9250"/>
                  <a:pt x="10342" y="9250"/>
                  <a:pt x="10339" y="9249"/>
                </a:cubicBezTo>
                <a:lnTo>
                  <a:pt x="10339" y="9249"/>
                </a:lnTo>
                <a:lnTo>
                  <a:pt x="10355" y="9257"/>
                </a:lnTo>
                <a:lnTo>
                  <a:pt x="10343" y="9257"/>
                </a:lnTo>
                <a:lnTo>
                  <a:pt x="10379" y="9269"/>
                </a:lnTo>
                <a:cubicBezTo>
                  <a:pt x="10355" y="9293"/>
                  <a:pt x="10331" y="9281"/>
                  <a:pt x="10320" y="9293"/>
                </a:cubicBezTo>
                <a:lnTo>
                  <a:pt x="10367" y="9293"/>
                </a:lnTo>
                <a:lnTo>
                  <a:pt x="10343" y="9304"/>
                </a:lnTo>
                <a:cubicBezTo>
                  <a:pt x="10350" y="9301"/>
                  <a:pt x="10356" y="9300"/>
                  <a:pt x="10361" y="9300"/>
                </a:cubicBezTo>
                <a:cubicBezTo>
                  <a:pt x="10373" y="9300"/>
                  <a:pt x="10379" y="9308"/>
                  <a:pt x="10379" y="9316"/>
                </a:cubicBezTo>
                <a:lnTo>
                  <a:pt x="10367" y="9316"/>
                </a:lnTo>
                <a:lnTo>
                  <a:pt x="10379" y="9328"/>
                </a:lnTo>
                <a:cubicBezTo>
                  <a:pt x="10374" y="9326"/>
                  <a:pt x="10371" y="9325"/>
                  <a:pt x="10370" y="9325"/>
                </a:cubicBezTo>
                <a:cubicBezTo>
                  <a:pt x="10362" y="9325"/>
                  <a:pt x="10372" y="9340"/>
                  <a:pt x="10343" y="9340"/>
                </a:cubicBezTo>
                <a:cubicBezTo>
                  <a:pt x="10343" y="9352"/>
                  <a:pt x="10343" y="9352"/>
                  <a:pt x="10355" y="9376"/>
                </a:cubicBezTo>
                <a:lnTo>
                  <a:pt x="10391" y="9364"/>
                </a:lnTo>
                <a:lnTo>
                  <a:pt x="10391" y="9364"/>
                </a:lnTo>
                <a:cubicBezTo>
                  <a:pt x="10415" y="9388"/>
                  <a:pt x="10343" y="9376"/>
                  <a:pt x="10355" y="9400"/>
                </a:cubicBezTo>
                <a:lnTo>
                  <a:pt x="10379" y="9388"/>
                </a:lnTo>
                <a:lnTo>
                  <a:pt x="10379" y="9388"/>
                </a:lnTo>
                <a:cubicBezTo>
                  <a:pt x="10331" y="9424"/>
                  <a:pt x="10427" y="9435"/>
                  <a:pt x="10391" y="9459"/>
                </a:cubicBezTo>
                <a:cubicBezTo>
                  <a:pt x="10391" y="9455"/>
                  <a:pt x="10386" y="9454"/>
                  <a:pt x="10379" y="9454"/>
                </a:cubicBezTo>
                <a:cubicBezTo>
                  <a:pt x="10366" y="9454"/>
                  <a:pt x="10347" y="9459"/>
                  <a:pt x="10355" y="9459"/>
                </a:cubicBezTo>
                <a:cubicBezTo>
                  <a:pt x="10379" y="9471"/>
                  <a:pt x="10379" y="9507"/>
                  <a:pt x="10415" y="9519"/>
                </a:cubicBezTo>
                <a:cubicBezTo>
                  <a:pt x="10379" y="9543"/>
                  <a:pt x="10355" y="9543"/>
                  <a:pt x="10343" y="9566"/>
                </a:cubicBezTo>
                <a:cubicBezTo>
                  <a:pt x="10352" y="9575"/>
                  <a:pt x="10354" y="9583"/>
                  <a:pt x="10363" y="9583"/>
                </a:cubicBezTo>
                <a:cubicBezTo>
                  <a:pt x="10367" y="9583"/>
                  <a:pt x="10372" y="9582"/>
                  <a:pt x="10379" y="9578"/>
                </a:cubicBezTo>
                <a:lnTo>
                  <a:pt x="10379" y="9578"/>
                </a:lnTo>
                <a:cubicBezTo>
                  <a:pt x="10368" y="9600"/>
                  <a:pt x="10397" y="9622"/>
                  <a:pt x="10375" y="9635"/>
                </a:cubicBezTo>
                <a:lnTo>
                  <a:pt x="10375" y="9635"/>
                </a:lnTo>
                <a:cubicBezTo>
                  <a:pt x="10375" y="9635"/>
                  <a:pt x="10375" y="9634"/>
                  <a:pt x="10375" y="9634"/>
                </a:cubicBezTo>
                <a:lnTo>
                  <a:pt x="10375" y="9634"/>
                </a:lnTo>
                <a:cubicBezTo>
                  <a:pt x="10379" y="9634"/>
                  <a:pt x="10360" y="9650"/>
                  <a:pt x="10379" y="9650"/>
                </a:cubicBezTo>
                <a:lnTo>
                  <a:pt x="10403" y="9650"/>
                </a:lnTo>
                <a:cubicBezTo>
                  <a:pt x="10331" y="9685"/>
                  <a:pt x="10450" y="9685"/>
                  <a:pt x="10391" y="9721"/>
                </a:cubicBezTo>
                <a:lnTo>
                  <a:pt x="10379" y="9721"/>
                </a:lnTo>
                <a:lnTo>
                  <a:pt x="10391" y="9733"/>
                </a:lnTo>
                <a:lnTo>
                  <a:pt x="10355" y="9733"/>
                </a:lnTo>
                <a:lnTo>
                  <a:pt x="10355" y="9781"/>
                </a:lnTo>
                <a:lnTo>
                  <a:pt x="10379" y="9769"/>
                </a:lnTo>
                <a:cubicBezTo>
                  <a:pt x="10379" y="9781"/>
                  <a:pt x="10415" y="9781"/>
                  <a:pt x="10391" y="9805"/>
                </a:cubicBezTo>
                <a:cubicBezTo>
                  <a:pt x="10382" y="9802"/>
                  <a:pt x="10377" y="9801"/>
                  <a:pt x="10374" y="9801"/>
                </a:cubicBezTo>
                <a:cubicBezTo>
                  <a:pt x="10363" y="9801"/>
                  <a:pt x="10392" y="9818"/>
                  <a:pt x="10359" y="9827"/>
                </a:cubicBezTo>
                <a:lnTo>
                  <a:pt x="10359" y="9827"/>
                </a:lnTo>
                <a:cubicBezTo>
                  <a:pt x="10353" y="9826"/>
                  <a:pt x="10350" y="9823"/>
                  <a:pt x="10344" y="9817"/>
                </a:cubicBezTo>
                <a:lnTo>
                  <a:pt x="10344" y="9817"/>
                </a:lnTo>
                <a:lnTo>
                  <a:pt x="10355" y="9828"/>
                </a:lnTo>
                <a:cubicBezTo>
                  <a:pt x="10356" y="9828"/>
                  <a:pt x="10358" y="9828"/>
                  <a:pt x="10359" y="9827"/>
                </a:cubicBezTo>
                <a:lnTo>
                  <a:pt x="10359" y="9827"/>
                </a:lnTo>
                <a:cubicBezTo>
                  <a:pt x="10363" y="9828"/>
                  <a:pt x="10369" y="9828"/>
                  <a:pt x="10379" y="9828"/>
                </a:cubicBezTo>
                <a:cubicBezTo>
                  <a:pt x="10403" y="9840"/>
                  <a:pt x="10320" y="9852"/>
                  <a:pt x="10355" y="9864"/>
                </a:cubicBezTo>
                <a:lnTo>
                  <a:pt x="10355" y="9852"/>
                </a:lnTo>
                <a:cubicBezTo>
                  <a:pt x="10363" y="9848"/>
                  <a:pt x="10371" y="9847"/>
                  <a:pt x="10378" y="9847"/>
                </a:cubicBezTo>
                <a:cubicBezTo>
                  <a:pt x="10392" y="9847"/>
                  <a:pt x="10403" y="9852"/>
                  <a:pt x="10403" y="9852"/>
                </a:cubicBezTo>
                <a:cubicBezTo>
                  <a:pt x="10403" y="9852"/>
                  <a:pt x="10391" y="9864"/>
                  <a:pt x="10379" y="9864"/>
                </a:cubicBezTo>
                <a:cubicBezTo>
                  <a:pt x="10403" y="9876"/>
                  <a:pt x="10379" y="9900"/>
                  <a:pt x="10403" y="9900"/>
                </a:cubicBezTo>
                <a:cubicBezTo>
                  <a:pt x="10391" y="9912"/>
                  <a:pt x="10367" y="9912"/>
                  <a:pt x="10355" y="9912"/>
                </a:cubicBezTo>
                <a:cubicBezTo>
                  <a:pt x="10391" y="9935"/>
                  <a:pt x="10355" y="9924"/>
                  <a:pt x="10391" y="9959"/>
                </a:cubicBezTo>
                <a:lnTo>
                  <a:pt x="10367" y="9959"/>
                </a:lnTo>
                <a:lnTo>
                  <a:pt x="10391" y="9971"/>
                </a:lnTo>
                <a:lnTo>
                  <a:pt x="10355" y="9995"/>
                </a:lnTo>
                <a:lnTo>
                  <a:pt x="10379" y="9983"/>
                </a:lnTo>
                <a:cubicBezTo>
                  <a:pt x="10379" y="9995"/>
                  <a:pt x="10391" y="9995"/>
                  <a:pt x="10391" y="10007"/>
                </a:cubicBezTo>
                <a:lnTo>
                  <a:pt x="10355" y="10007"/>
                </a:lnTo>
                <a:cubicBezTo>
                  <a:pt x="10375" y="10027"/>
                  <a:pt x="10336" y="10047"/>
                  <a:pt x="10345" y="10067"/>
                </a:cubicBezTo>
                <a:lnTo>
                  <a:pt x="10345" y="10067"/>
                </a:lnTo>
                <a:cubicBezTo>
                  <a:pt x="10389" y="10091"/>
                  <a:pt x="10296" y="10102"/>
                  <a:pt x="10355" y="10114"/>
                </a:cubicBezTo>
                <a:cubicBezTo>
                  <a:pt x="10343" y="10114"/>
                  <a:pt x="10331" y="10126"/>
                  <a:pt x="10320" y="10126"/>
                </a:cubicBezTo>
                <a:lnTo>
                  <a:pt x="10343" y="10126"/>
                </a:lnTo>
                <a:lnTo>
                  <a:pt x="10308" y="10138"/>
                </a:lnTo>
                <a:lnTo>
                  <a:pt x="10355" y="10138"/>
                </a:lnTo>
                <a:lnTo>
                  <a:pt x="10320" y="10150"/>
                </a:lnTo>
                <a:lnTo>
                  <a:pt x="10343" y="10150"/>
                </a:lnTo>
                <a:cubicBezTo>
                  <a:pt x="10272" y="10174"/>
                  <a:pt x="10331" y="10186"/>
                  <a:pt x="10272" y="10209"/>
                </a:cubicBezTo>
                <a:lnTo>
                  <a:pt x="10320" y="10197"/>
                </a:lnTo>
                <a:lnTo>
                  <a:pt x="10320" y="10197"/>
                </a:lnTo>
                <a:cubicBezTo>
                  <a:pt x="10427" y="10233"/>
                  <a:pt x="10284" y="10305"/>
                  <a:pt x="10331" y="10364"/>
                </a:cubicBezTo>
                <a:lnTo>
                  <a:pt x="10296" y="10364"/>
                </a:lnTo>
                <a:lnTo>
                  <a:pt x="10343" y="10376"/>
                </a:lnTo>
                <a:cubicBezTo>
                  <a:pt x="10331" y="10384"/>
                  <a:pt x="10323" y="10387"/>
                  <a:pt x="10318" y="10387"/>
                </a:cubicBezTo>
                <a:cubicBezTo>
                  <a:pt x="10306" y="10387"/>
                  <a:pt x="10304" y="10376"/>
                  <a:pt x="10296" y="10376"/>
                </a:cubicBezTo>
                <a:cubicBezTo>
                  <a:pt x="10308" y="10400"/>
                  <a:pt x="10343" y="10388"/>
                  <a:pt x="10355" y="10412"/>
                </a:cubicBezTo>
                <a:cubicBezTo>
                  <a:pt x="10347" y="10420"/>
                  <a:pt x="10342" y="10422"/>
                  <a:pt x="10338" y="10422"/>
                </a:cubicBezTo>
                <a:cubicBezTo>
                  <a:pt x="10330" y="10422"/>
                  <a:pt x="10327" y="10412"/>
                  <a:pt x="10320" y="10412"/>
                </a:cubicBezTo>
                <a:cubicBezTo>
                  <a:pt x="10331" y="10436"/>
                  <a:pt x="10355" y="10471"/>
                  <a:pt x="10331" y="10483"/>
                </a:cubicBezTo>
                <a:cubicBezTo>
                  <a:pt x="10339" y="10483"/>
                  <a:pt x="10342" y="10488"/>
                  <a:pt x="10346" y="10488"/>
                </a:cubicBezTo>
                <a:cubicBezTo>
                  <a:pt x="10349" y="10488"/>
                  <a:pt x="10351" y="10487"/>
                  <a:pt x="10355" y="10483"/>
                </a:cubicBezTo>
                <a:cubicBezTo>
                  <a:pt x="10367" y="10507"/>
                  <a:pt x="10355" y="10531"/>
                  <a:pt x="10355" y="10555"/>
                </a:cubicBezTo>
                <a:cubicBezTo>
                  <a:pt x="10331" y="10555"/>
                  <a:pt x="10331" y="10543"/>
                  <a:pt x="10331" y="10543"/>
                </a:cubicBezTo>
                <a:cubicBezTo>
                  <a:pt x="10331" y="10543"/>
                  <a:pt x="10320" y="10555"/>
                  <a:pt x="10331" y="10567"/>
                </a:cubicBezTo>
                <a:lnTo>
                  <a:pt x="10296" y="10555"/>
                </a:lnTo>
                <a:lnTo>
                  <a:pt x="10296" y="10555"/>
                </a:lnTo>
                <a:cubicBezTo>
                  <a:pt x="10296" y="10567"/>
                  <a:pt x="10331" y="10602"/>
                  <a:pt x="10284" y="10602"/>
                </a:cubicBezTo>
                <a:cubicBezTo>
                  <a:pt x="10308" y="10602"/>
                  <a:pt x="10331" y="10602"/>
                  <a:pt x="10331" y="10614"/>
                </a:cubicBezTo>
                <a:cubicBezTo>
                  <a:pt x="10272" y="10626"/>
                  <a:pt x="10355" y="10650"/>
                  <a:pt x="10320" y="10674"/>
                </a:cubicBezTo>
                <a:cubicBezTo>
                  <a:pt x="10310" y="10674"/>
                  <a:pt x="10308" y="10658"/>
                  <a:pt x="10308" y="10658"/>
                </a:cubicBezTo>
                <a:cubicBezTo>
                  <a:pt x="10308" y="10658"/>
                  <a:pt x="10308" y="10659"/>
                  <a:pt x="10308" y="10662"/>
                </a:cubicBezTo>
                <a:cubicBezTo>
                  <a:pt x="10296" y="10674"/>
                  <a:pt x="10320" y="10674"/>
                  <a:pt x="10331" y="10686"/>
                </a:cubicBezTo>
                <a:lnTo>
                  <a:pt x="10308" y="10686"/>
                </a:lnTo>
                <a:lnTo>
                  <a:pt x="10343" y="10733"/>
                </a:lnTo>
                <a:cubicBezTo>
                  <a:pt x="10290" y="10733"/>
                  <a:pt x="10341" y="10771"/>
                  <a:pt x="10328" y="10771"/>
                </a:cubicBezTo>
                <a:cubicBezTo>
                  <a:pt x="10326" y="10771"/>
                  <a:pt x="10323" y="10770"/>
                  <a:pt x="10320" y="10769"/>
                </a:cubicBezTo>
                <a:cubicBezTo>
                  <a:pt x="10316" y="10775"/>
                  <a:pt x="10317" y="10778"/>
                  <a:pt x="10319" y="10778"/>
                </a:cubicBezTo>
                <a:cubicBezTo>
                  <a:pt x="10322" y="10778"/>
                  <a:pt x="10331" y="10772"/>
                  <a:pt x="10337" y="10772"/>
                </a:cubicBezTo>
                <a:cubicBezTo>
                  <a:pt x="10341" y="10772"/>
                  <a:pt x="10343" y="10774"/>
                  <a:pt x="10343" y="10781"/>
                </a:cubicBezTo>
                <a:cubicBezTo>
                  <a:pt x="10320" y="10781"/>
                  <a:pt x="10355" y="10805"/>
                  <a:pt x="10320" y="10805"/>
                </a:cubicBezTo>
                <a:lnTo>
                  <a:pt x="10320" y="10817"/>
                </a:lnTo>
                <a:lnTo>
                  <a:pt x="10284" y="10805"/>
                </a:lnTo>
                <a:lnTo>
                  <a:pt x="10284" y="10805"/>
                </a:lnTo>
                <a:cubicBezTo>
                  <a:pt x="10296" y="10817"/>
                  <a:pt x="10331" y="10828"/>
                  <a:pt x="10355" y="10828"/>
                </a:cubicBezTo>
                <a:cubicBezTo>
                  <a:pt x="10331" y="10840"/>
                  <a:pt x="10355" y="10852"/>
                  <a:pt x="10320" y="10864"/>
                </a:cubicBezTo>
                <a:lnTo>
                  <a:pt x="10308" y="10852"/>
                </a:lnTo>
                <a:lnTo>
                  <a:pt x="10308" y="10852"/>
                </a:lnTo>
                <a:cubicBezTo>
                  <a:pt x="10331" y="10888"/>
                  <a:pt x="10212" y="10912"/>
                  <a:pt x="10272" y="10936"/>
                </a:cubicBezTo>
                <a:cubicBezTo>
                  <a:pt x="10272" y="10942"/>
                  <a:pt x="10269" y="10945"/>
                  <a:pt x="10266" y="10945"/>
                </a:cubicBezTo>
                <a:cubicBezTo>
                  <a:pt x="10263" y="10945"/>
                  <a:pt x="10260" y="10942"/>
                  <a:pt x="10260" y="10936"/>
                </a:cubicBezTo>
                <a:lnTo>
                  <a:pt x="10260" y="10959"/>
                </a:lnTo>
                <a:lnTo>
                  <a:pt x="10236" y="10959"/>
                </a:lnTo>
                <a:lnTo>
                  <a:pt x="10272" y="10995"/>
                </a:lnTo>
                <a:lnTo>
                  <a:pt x="10260" y="10995"/>
                </a:lnTo>
                <a:cubicBezTo>
                  <a:pt x="10248" y="11019"/>
                  <a:pt x="10260" y="11055"/>
                  <a:pt x="10272" y="11078"/>
                </a:cubicBezTo>
                <a:lnTo>
                  <a:pt x="10260" y="11078"/>
                </a:lnTo>
                <a:cubicBezTo>
                  <a:pt x="10296" y="11102"/>
                  <a:pt x="10236" y="11102"/>
                  <a:pt x="10260" y="11126"/>
                </a:cubicBezTo>
                <a:lnTo>
                  <a:pt x="10248" y="11126"/>
                </a:lnTo>
                <a:lnTo>
                  <a:pt x="10248" y="11150"/>
                </a:lnTo>
                <a:lnTo>
                  <a:pt x="10243" y="11145"/>
                </a:lnTo>
                <a:lnTo>
                  <a:pt x="10243" y="11145"/>
                </a:lnTo>
                <a:cubicBezTo>
                  <a:pt x="10250" y="11158"/>
                  <a:pt x="10226" y="11169"/>
                  <a:pt x="10213" y="11174"/>
                </a:cubicBezTo>
                <a:lnTo>
                  <a:pt x="10213" y="11174"/>
                </a:lnTo>
                <a:cubicBezTo>
                  <a:pt x="10213" y="11174"/>
                  <a:pt x="10213" y="11174"/>
                  <a:pt x="10212" y="11174"/>
                </a:cubicBezTo>
                <a:cubicBezTo>
                  <a:pt x="10206" y="11176"/>
                  <a:pt x="10204" y="11177"/>
                  <a:pt x="10204" y="11177"/>
                </a:cubicBezTo>
                <a:cubicBezTo>
                  <a:pt x="10205" y="11177"/>
                  <a:pt x="10208" y="11176"/>
                  <a:pt x="10213" y="11174"/>
                </a:cubicBezTo>
                <a:lnTo>
                  <a:pt x="10213" y="11174"/>
                </a:lnTo>
                <a:cubicBezTo>
                  <a:pt x="10225" y="11186"/>
                  <a:pt x="10248" y="11209"/>
                  <a:pt x="10272" y="11209"/>
                </a:cubicBezTo>
                <a:cubicBezTo>
                  <a:pt x="10272" y="11218"/>
                  <a:pt x="10269" y="11221"/>
                  <a:pt x="10264" y="11221"/>
                </a:cubicBezTo>
                <a:cubicBezTo>
                  <a:pt x="10259" y="11221"/>
                  <a:pt x="10252" y="11218"/>
                  <a:pt x="10246" y="11218"/>
                </a:cubicBezTo>
                <a:cubicBezTo>
                  <a:pt x="10242" y="11218"/>
                  <a:pt x="10239" y="11219"/>
                  <a:pt x="10236" y="11221"/>
                </a:cubicBezTo>
                <a:cubicBezTo>
                  <a:pt x="10224" y="11245"/>
                  <a:pt x="10260" y="11245"/>
                  <a:pt x="10248" y="11269"/>
                </a:cubicBezTo>
                <a:lnTo>
                  <a:pt x="10224" y="11269"/>
                </a:lnTo>
                <a:cubicBezTo>
                  <a:pt x="10224" y="11281"/>
                  <a:pt x="10236" y="11293"/>
                  <a:pt x="10236" y="11305"/>
                </a:cubicBezTo>
                <a:lnTo>
                  <a:pt x="10236" y="11293"/>
                </a:lnTo>
                <a:lnTo>
                  <a:pt x="10236" y="11293"/>
                </a:lnTo>
                <a:cubicBezTo>
                  <a:pt x="10272" y="11329"/>
                  <a:pt x="10177" y="11329"/>
                  <a:pt x="10260" y="11352"/>
                </a:cubicBezTo>
                <a:cubicBezTo>
                  <a:pt x="10236" y="11352"/>
                  <a:pt x="10248" y="11376"/>
                  <a:pt x="10212" y="11376"/>
                </a:cubicBezTo>
                <a:cubicBezTo>
                  <a:pt x="10236" y="11412"/>
                  <a:pt x="10248" y="11436"/>
                  <a:pt x="10260" y="11459"/>
                </a:cubicBezTo>
                <a:cubicBezTo>
                  <a:pt x="10200" y="11459"/>
                  <a:pt x="10260" y="11471"/>
                  <a:pt x="10224" y="11483"/>
                </a:cubicBezTo>
                <a:lnTo>
                  <a:pt x="10260" y="11483"/>
                </a:lnTo>
                <a:cubicBezTo>
                  <a:pt x="10260" y="11531"/>
                  <a:pt x="10177" y="11579"/>
                  <a:pt x="10189" y="11626"/>
                </a:cubicBezTo>
                <a:cubicBezTo>
                  <a:pt x="10165" y="11686"/>
                  <a:pt x="10153" y="11745"/>
                  <a:pt x="10153" y="11781"/>
                </a:cubicBezTo>
                <a:cubicBezTo>
                  <a:pt x="10165" y="11805"/>
                  <a:pt x="10200" y="11829"/>
                  <a:pt x="10189" y="11840"/>
                </a:cubicBezTo>
                <a:cubicBezTo>
                  <a:pt x="10200" y="11876"/>
                  <a:pt x="10212" y="11924"/>
                  <a:pt x="10177" y="11960"/>
                </a:cubicBezTo>
                <a:cubicBezTo>
                  <a:pt x="10173" y="11960"/>
                  <a:pt x="10170" y="11960"/>
                  <a:pt x="10168" y="11959"/>
                </a:cubicBezTo>
                <a:lnTo>
                  <a:pt x="10168" y="11959"/>
                </a:lnTo>
                <a:cubicBezTo>
                  <a:pt x="10168" y="11967"/>
                  <a:pt x="10149" y="11975"/>
                  <a:pt x="10141" y="11983"/>
                </a:cubicBezTo>
                <a:lnTo>
                  <a:pt x="10177" y="11971"/>
                </a:lnTo>
                <a:lnTo>
                  <a:pt x="10177" y="11971"/>
                </a:lnTo>
                <a:cubicBezTo>
                  <a:pt x="10200" y="11995"/>
                  <a:pt x="10165" y="12007"/>
                  <a:pt x="10141" y="12007"/>
                </a:cubicBezTo>
                <a:lnTo>
                  <a:pt x="10177" y="12031"/>
                </a:lnTo>
                <a:lnTo>
                  <a:pt x="10129" y="12043"/>
                </a:lnTo>
                <a:cubicBezTo>
                  <a:pt x="10141" y="12043"/>
                  <a:pt x="10153" y="12067"/>
                  <a:pt x="10189" y="12079"/>
                </a:cubicBezTo>
                <a:cubicBezTo>
                  <a:pt x="10181" y="12079"/>
                  <a:pt x="10173" y="12089"/>
                  <a:pt x="10165" y="12089"/>
                </a:cubicBezTo>
                <a:cubicBezTo>
                  <a:pt x="10161" y="12089"/>
                  <a:pt x="10157" y="12087"/>
                  <a:pt x="10153" y="12079"/>
                </a:cubicBezTo>
                <a:lnTo>
                  <a:pt x="10129" y="12150"/>
                </a:lnTo>
                <a:lnTo>
                  <a:pt x="10129" y="12150"/>
                </a:lnTo>
                <a:lnTo>
                  <a:pt x="10153" y="12138"/>
                </a:lnTo>
                <a:cubicBezTo>
                  <a:pt x="10189" y="12138"/>
                  <a:pt x="10200" y="12162"/>
                  <a:pt x="10189" y="12174"/>
                </a:cubicBezTo>
                <a:cubicBezTo>
                  <a:pt x="10177" y="12168"/>
                  <a:pt x="10165" y="12165"/>
                  <a:pt x="10153" y="12165"/>
                </a:cubicBezTo>
                <a:cubicBezTo>
                  <a:pt x="10141" y="12165"/>
                  <a:pt x="10129" y="12168"/>
                  <a:pt x="10117" y="12174"/>
                </a:cubicBezTo>
                <a:cubicBezTo>
                  <a:pt x="10125" y="12174"/>
                  <a:pt x="10133" y="12169"/>
                  <a:pt x="10144" y="12169"/>
                </a:cubicBezTo>
                <a:cubicBezTo>
                  <a:pt x="10150" y="12169"/>
                  <a:pt x="10157" y="12170"/>
                  <a:pt x="10165" y="12174"/>
                </a:cubicBezTo>
                <a:cubicBezTo>
                  <a:pt x="10177" y="12186"/>
                  <a:pt x="10189" y="12210"/>
                  <a:pt x="10177" y="12221"/>
                </a:cubicBezTo>
                <a:lnTo>
                  <a:pt x="10165" y="12210"/>
                </a:lnTo>
                <a:cubicBezTo>
                  <a:pt x="10165" y="12221"/>
                  <a:pt x="10117" y="12221"/>
                  <a:pt x="10117" y="12233"/>
                </a:cubicBezTo>
                <a:cubicBezTo>
                  <a:pt x="10141" y="12257"/>
                  <a:pt x="10117" y="12257"/>
                  <a:pt x="10165" y="12269"/>
                </a:cubicBezTo>
                <a:cubicBezTo>
                  <a:pt x="10169" y="12277"/>
                  <a:pt x="10166" y="12280"/>
                  <a:pt x="10160" y="12280"/>
                </a:cubicBezTo>
                <a:cubicBezTo>
                  <a:pt x="10149" y="12280"/>
                  <a:pt x="10125" y="12269"/>
                  <a:pt x="10117" y="12269"/>
                </a:cubicBezTo>
                <a:cubicBezTo>
                  <a:pt x="10153" y="12293"/>
                  <a:pt x="10129" y="12317"/>
                  <a:pt x="10093" y="12317"/>
                </a:cubicBezTo>
                <a:cubicBezTo>
                  <a:pt x="10177" y="12341"/>
                  <a:pt x="10058" y="12352"/>
                  <a:pt x="10129" y="12376"/>
                </a:cubicBezTo>
                <a:lnTo>
                  <a:pt x="10093" y="12388"/>
                </a:lnTo>
                <a:cubicBezTo>
                  <a:pt x="10117" y="12388"/>
                  <a:pt x="10153" y="12400"/>
                  <a:pt x="10153" y="12412"/>
                </a:cubicBezTo>
                <a:cubicBezTo>
                  <a:pt x="10145" y="12416"/>
                  <a:pt x="10137" y="12417"/>
                  <a:pt x="10129" y="12417"/>
                </a:cubicBezTo>
                <a:cubicBezTo>
                  <a:pt x="10113" y="12417"/>
                  <a:pt x="10097" y="12412"/>
                  <a:pt x="10081" y="12412"/>
                </a:cubicBezTo>
                <a:lnTo>
                  <a:pt x="10153" y="12436"/>
                </a:lnTo>
                <a:cubicBezTo>
                  <a:pt x="10117" y="12448"/>
                  <a:pt x="10105" y="12471"/>
                  <a:pt x="10093" y="12507"/>
                </a:cubicBezTo>
                <a:cubicBezTo>
                  <a:pt x="10081" y="12471"/>
                  <a:pt x="10069" y="12460"/>
                  <a:pt x="10046" y="12436"/>
                </a:cubicBezTo>
                <a:cubicBezTo>
                  <a:pt x="10069" y="12412"/>
                  <a:pt x="10081" y="12400"/>
                  <a:pt x="10093" y="12388"/>
                </a:cubicBezTo>
                <a:cubicBezTo>
                  <a:pt x="10093" y="12364"/>
                  <a:pt x="10093" y="12352"/>
                  <a:pt x="10093" y="12329"/>
                </a:cubicBezTo>
                <a:cubicBezTo>
                  <a:pt x="10081" y="12281"/>
                  <a:pt x="10069" y="12281"/>
                  <a:pt x="10034" y="12269"/>
                </a:cubicBezTo>
                <a:cubicBezTo>
                  <a:pt x="10046" y="12221"/>
                  <a:pt x="9986" y="12150"/>
                  <a:pt x="10022" y="12138"/>
                </a:cubicBezTo>
                <a:cubicBezTo>
                  <a:pt x="9988" y="12138"/>
                  <a:pt x="10008" y="12106"/>
                  <a:pt x="9979" y="12082"/>
                </a:cubicBezTo>
                <a:lnTo>
                  <a:pt x="9979" y="12082"/>
                </a:lnTo>
                <a:lnTo>
                  <a:pt x="9962" y="12090"/>
                </a:lnTo>
                <a:cubicBezTo>
                  <a:pt x="9998" y="11983"/>
                  <a:pt x="9879" y="11971"/>
                  <a:pt x="9903" y="11876"/>
                </a:cubicBezTo>
                <a:lnTo>
                  <a:pt x="9903" y="11876"/>
                </a:lnTo>
                <a:lnTo>
                  <a:pt x="9891" y="11864"/>
                </a:lnTo>
                <a:cubicBezTo>
                  <a:pt x="9897" y="11858"/>
                  <a:pt x="9906" y="11858"/>
                  <a:pt x="9915" y="11858"/>
                </a:cubicBezTo>
                <a:cubicBezTo>
                  <a:pt x="9924" y="11858"/>
                  <a:pt x="9933" y="11858"/>
                  <a:pt x="9939" y="11852"/>
                </a:cubicBezTo>
                <a:lnTo>
                  <a:pt x="9891" y="11710"/>
                </a:lnTo>
                <a:lnTo>
                  <a:pt x="9879" y="11745"/>
                </a:lnTo>
                <a:cubicBezTo>
                  <a:pt x="9867" y="11710"/>
                  <a:pt x="9819" y="11698"/>
                  <a:pt x="9831" y="11662"/>
                </a:cubicBezTo>
                <a:lnTo>
                  <a:pt x="9831" y="11662"/>
                </a:lnTo>
                <a:cubicBezTo>
                  <a:pt x="9844" y="11668"/>
                  <a:pt x="9851" y="11671"/>
                  <a:pt x="9856" y="11671"/>
                </a:cubicBezTo>
                <a:cubicBezTo>
                  <a:pt x="9877" y="11671"/>
                  <a:pt x="9824" y="11610"/>
                  <a:pt x="9843" y="11590"/>
                </a:cubicBezTo>
                <a:lnTo>
                  <a:pt x="9843" y="11590"/>
                </a:lnTo>
                <a:lnTo>
                  <a:pt x="9867" y="11614"/>
                </a:lnTo>
                <a:cubicBezTo>
                  <a:pt x="9860" y="11586"/>
                  <a:pt x="9857" y="11575"/>
                  <a:pt x="9849" y="11575"/>
                </a:cubicBezTo>
                <a:cubicBezTo>
                  <a:pt x="9843" y="11575"/>
                  <a:pt x="9834" y="11581"/>
                  <a:pt x="9819" y="11590"/>
                </a:cubicBezTo>
                <a:cubicBezTo>
                  <a:pt x="9796" y="11531"/>
                  <a:pt x="9867" y="11519"/>
                  <a:pt x="9819" y="11483"/>
                </a:cubicBezTo>
                <a:lnTo>
                  <a:pt x="9819" y="11483"/>
                </a:lnTo>
                <a:lnTo>
                  <a:pt x="9831" y="11519"/>
                </a:lnTo>
                <a:cubicBezTo>
                  <a:pt x="9824" y="11526"/>
                  <a:pt x="9816" y="11529"/>
                  <a:pt x="9809" y="11529"/>
                </a:cubicBezTo>
                <a:cubicBezTo>
                  <a:pt x="9790" y="11529"/>
                  <a:pt x="9772" y="11512"/>
                  <a:pt x="9772" y="11495"/>
                </a:cubicBezTo>
                <a:cubicBezTo>
                  <a:pt x="9772" y="11495"/>
                  <a:pt x="9778" y="11482"/>
                  <a:pt x="9782" y="11480"/>
                </a:cubicBezTo>
                <a:lnTo>
                  <a:pt x="9782" y="11480"/>
                </a:lnTo>
                <a:cubicBezTo>
                  <a:pt x="9782" y="11481"/>
                  <a:pt x="9783" y="11482"/>
                  <a:pt x="9784" y="11483"/>
                </a:cubicBezTo>
                <a:cubicBezTo>
                  <a:pt x="9784" y="11481"/>
                  <a:pt x="9783" y="11480"/>
                  <a:pt x="9782" y="11480"/>
                </a:cubicBezTo>
                <a:cubicBezTo>
                  <a:pt x="9782" y="11480"/>
                  <a:pt x="9782" y="11480"/>
                  <a:pt x="9782" y="11480"/>
                </a:cubicBezTo>
                <a:lnTo>
                  <a:pt x="9782" y="11480"/>
                </a:lnTo>
                <a:cubicBezTo>
                  <a:pt x="9759" y="11444"/>
                  <a:pt x="9748" y="11375"/>
                  <a:pt x="9736" y="11352"/>
                </a:cubicBezTo>
                <a:cubicBezTo>
                  <a:pt x="9736" y="11338"/>
                  <a:pt x="9744" y="11333"/>
                  <a:pt x="9753" y="11333"/>
                </a:cubicBezTo>
                <a:cubicBezTo>
                  <a:pt x="9760" y="11333"/>
                  <a:pt x="9767" y="11335"/>
                  <a:pt x="9772" y="11340"/>
                </a:cubicBezTo>
                <a:cubicBezTo>
                  <a:pt x="9700" y="11257"/>
                  <a:pt x="9760" y="11293"/>
                  <a:pt x="9688" y="11209"/>
                </a:cubicBezTo>
                <a:lnTo>
                  <a:pt x="9712" y="11209"/>
                </a:lnTo>
                <a:lnTo>
                  <a:pt x="9677" y="11186"/>
                </a:lnTo>
                <a:lnTo>
                  <a:pt x="9688" y="11126"/>
                </a:lnTo>
                <a:lnTo>
                  <a:pt x="9677" y="11150"/>
                </a:lnTo>
                <a:cubicBezTo>
                  <a:pt x="9653" y="11114"/>
                  <a:pt x="9641" y="11102"/>
                  <a:pt x="9629" y="11067"/>
                </a:cubicBezTo>
                <a:lnTo>
                  <a:pt x="9665" y="11067"/>
                </a:lnTo>
                <a:cubicBezTo>
                  <a:pt x="9605" y="10983"/>
                  <a:pt x="9665" y="10948"/>
                  <a:pt x="9593" y="10888"/>
                </a:cubicBezTo>
                <a:cubicBezTo>
                  <a:pt x="9593" y="10884"/>
                  <a:pt x="9595" y="10883"/>
                  <a:pt x="9597" y="10883"/>
                </a:cubicBezTo>
                <a:cubicBezTo>
                  <a:pt x="9601" y="10883"/>
                  <a:pt x="9609" y="10888"/>
                  <a:pt x="9617" y="10888"/>
                </a:cubicBezTo>
                <a:cubicBezTo>
                  <a:pt x="9534" y="10828"/>
                  <a:pt x="9629" y="10817"/>
                  <a:pt x="9546" y="10757"/>
                </a:cubicBezTo>
                <a:cubicBezTo>
                  <a:pt x="9558" y="10757"/>
                  <a:pt x="9569" y="10745"/>
                  <a:pt x="9569" y="10745"/>
                </a:cubicBezTo>
                <a:lnTo>
                  <a:pt x="9546" y="10721"/>
                </a:lnTo>
                <a:lnTo>
                  <a:pt x="9581" y="10709"/>
                </a:lnTo>
                <a:lnTo>
                  <a:pt x="9510" y="10697"/>
                </a:lnTo>
                <a:lnTo>
                  <a:pt x="9546" y="10662"/>
                </a:lnTo>
                <a:lnTo>
                  <a:pt x="9522" y="10662"/>
                </a:lnTo>
                <a:cubicBezTo>
                  <a:pt x="9569" y="10590"/>
                  <a:pt x="9498" y="10555"/>
                  <a:pt x="9522" y="10483"/>
                </a:cubicBezTo>
                <a:lnTo>
                  <a:pt x="9522" y="10483"/>
                </a:lnTo>
                <a:lnTo>
                  <a:pt x="9486" y="10519"/>
                </a:lnTo>
                <a:cubicBezTo>
                  <a:pt x="9331" y="10424"/>
                  <a:pt x="9403" y="10197"/>
                  <a:pt x="9272" y="10066"/>
                </a:cubicBezTo>
                <a:lnTo>
                  <a:pt x="9307" y="10055"/>
                </a:lnTo>
                <a:lnTo>
                  <a:pt x="9236" y="10007"/>
                </a:lnTo>
                <a:cubicBezTo>
                  <a:pt x="9240" y="9992"/>
                  <a:pt x="9246" y="9988"/>
                  <a:pt x="9252" y="9988"/>
                </a:cubicBezTo>
                <a:cubicBezTo>
                  <a:pt x="9264" y="9988"/>
                  <a:pt x="9277" y="10001"/>
                  <a:pt x="9287" y="10001"/>
                </a:cubicBezTo>
                <a:cubicBezTo>
                  <a:pt x="9291" y="10001"/>
                  <a:pt x="9293" y="9999"/>
                  <a:pt x="9296" y="9995"/>
                </a:cubicBezTo>
                <a:cubicBezTo>
                  <a:pt x="9236" y="9935"/>
                  <a:pt x="9224" y="9995"/>
                  <a:pt x="9177" y="9924"/>
                </a:cubicBezTo>
                <a:cubicBezTo>
                  <a:pt x="9177" y="9908"/>
                  <a:pt x="9180" y="9903"/>
                  <a:pt x="9186" y="9903"/>
                </a:cubicBezTo>
                <a:cubicBezTo>
                  <a:pt x="9198" y="9903"/>
                  <a:pt x="9220" y="9927"/>
                  <a:pt x="9236" y="9935"/>
                </a:cubicBezTo>
                <a:cubicBezTo>
                  <a:pt x="9177" y="9876"/>
                  <a:pt x="9105" y="9769"/>
                  <a:pt x="9093" y="9709"/>
                </a:cubicBezTo>
                <a:cubicBezTo>
                  <a:pt x="9093" y="9709"/>
                  <a:pt x="9081" y="9709"/>
                  <a:pt x="9081" y="9721"/>
                </a:cubicBezTo>
                <a:cubicBezTo>
                  <a:pt x="9046" y="9674"/>
                  <a:pt x="9022" y="9602"/>
                  <a:pt x="8998" y="9554"/>
                </a:cubicBezTo>
                <a:cubicBezTo>
                  <a:pt x="9001" y="9551"/>
                  <a:pt x="9005" y="9550"/>
                  <a:pt x="9008" y="9550"/>
                </a:cubicBezTo>
                <a:cubicBezTo>
                  <a:pt x="9017" y="9550"/>
                  <a:pt x="9025" y="9558"/>
                  <a:pt x="9034" y="9566"/>
                </a:cubicBezTo>
                <a:cubicBezTo>
                  <a:pt x="9022" y="9554"/>
                  <a:pt x="9022" y="9519"/>
                  <a:pt x="8998" y="9507"/>
                </a:cubicBezTo>
                <a:lnTo>
                  <a:pt x="8998" y="9507"/>
                </a:lnTo>
                <a:lnTo>
                  <a:pt x="9034" y="9519"/>
                </a:lnTo>
                <a:cubicBezTo>
                  <a:pt x="9022" y="9474"/>
                  <a:pt x="8958" y="9418"/>
                  <a:pt x="8971" y="9382"/>
                </a:cubicBezTo>
                <a:lnTo>
                  <a:pt x="8971" y="9382"/>
                </a:lnTo>
                <a:cubicBezTo>
                  <a:pt x="8968" y="9385"/>
                  <a:pt x="8961" y="9388"/>
                  <a:pt x="8955" y="9388"/>
                </a:cubicBezTo>
                <a:cubicBezTo>
                  <a:pt x="8944" y="9388"/>
                  <a:pt x="8932" y="9382"/>
                  <a:pt x="8926" y="9364"/>
                </a:cubicBezTo>
                <a:cubicBezTo>
                  <a:pt x="8962" y="9316"/>
                  <a:pt x="8855" y="9281"/>
                  <a:pt x="8855" y="9209"/>
                </a:cubicBezTo>
                <a:cubicBezTo>
                  <a:pt x="8865" y="9209"/>
                  <a:pt x="8884" y="9235"/>
                  <a:pt x="8889" y="9235"/>
                </a:cubicBezTo>
                <a:cubicBezTo>
                  <a:pt x="8890" y="9235"/>
                  <a:pt x="8891" y="9235"/>
                  <a:pt x="8891" y="9233"/>
                </a:cubicBezTo>
                <a:cubicBezTo>
                  <a:pt x="8891" y="9197"/>
                  <a:pt x="8843" y="9185"/>
                  <a:pt x="8819" y="9173"/>
                </a:cubicBezTo>
                <a:lnTo>
                  <a:pt x="8843" y="9173"/>
                </a:lnTo>
                <a:lnTo>
                  <a:pt x="8736" y="9054"/>
                </a:lnTo>
                <a:cubicBezTo>
                  <a:pt x="8772" y="9007"/>
                  <a:pt x="8665" y="8947"/>
                  <a:pt x="8700" y="8935"/>
                </a:cubicBezTo>
                <a:cubicBezTo>
                  <a:pt x="8695" y="8925"/>
                  <a:pt x="8692" y="8921"/>
                  <a:pt x="8690" y="8921"/>
                </a:cubicBezTo>
                <a:cubicBezTo>
                  <a:pt x="8686" y="8921"/>
                  <a:pt x="8689" y="8944"/>
                  <a:pt x="8682" y="8944"/>
                </a:cubicBezTo>
                <a:cubicBezTo>
                  <a:pt x="8679" y="8944"/>
                  <a:pt x="8674" y="8939"/>
                  <a:pt x="8665" y="8923"/>
                </a:cubicBezTo>
                <a:cubicBezTo>
                  <a:pt x="8676" y="8900"/>
                  <a:pt x="8617" y="8876"/>
                  <a:pt x="8653" y="8864"/>
                </a:cubicBezTo>
                <a:lnTo>
                  <a:pt x="8665" y="8864"/>
                </a:lnTo>
                <a:lnTo>
                  <a:pt x="8641" y="8828"/>
                </a:lnTo>
                <a:lnTo>
                  <a:pt x="8688" y="8840"/>
                </a:lnTo>
                <a:cubicBezTo>
                  <a:pt x="8666" y="8817"/>
                  <a:pt x="8638" y="8809"/>
                  <a:pt x="8615" y="8809"/>
                </a:cubicBezTo>
                <a:cubicBezTo>
                  <a:pt x="8602" y="8809"/>
                  <a:pt x="8590" y="8812"/>
                  <a:pt x="8581" y="8816"/>
                </a:cubicBezTo>
                <a:cubicBezTo>
                  <a:pt x="8581" y="8769"/>
                  <a:pt x="8534" y="8733"/>
                  <a:pt x="8557" y="8697"/>
                </a:cubicBezTo>
                <a:lnTo>
                  <a:pt x="8557" y="8697"/>
                </a:lnTo>
                <a:lnTo>
                  <a:pt x="8569" y="8709"/>
                </a:lnTo>
                <a:cubicBezTo>
                  <a:pt x="8510" y="8626"/>
                  <a:pt x="8569" y="8495"/>
                  <a:pt x="8474" y="8459"/>
                </a:cubicBezTo>
                <a:cubicBezTo>
                  <a:pt x="8474" y="8453"/>
                  <a:pt x="8477" y="8450"/>
                  <a:pt x="8480" y="8450"/>
                </a:cubicBezTo>
                <a:cubicBezTo>
                  <a:pt x="8481" y="8450"/>
                  <a:pt x="8482" y="8450"/>
                  <a:pt x="8483" y="8451"/>
                </a:cubicBezTo>
                <a:lnTo>
                  <a:pt x="8483" y="8451"/>
                </a:lnTo>
                <a:lnTo>
                  <a:pt x="8462" y="8400"/>
                </a:lnTo>
                <a:lnTo>
                  <a:pt x="8486" y="8400"/>
                </a:lnTo>
                <a:lnTo>
                  <a:pt x="8391" y="8328"/>
                </a:lnTo>
                <a:lnTo>
                  <a:pt x="8415" y="8316"/>
                </a:lnTo>
                <a:cubicBezTo>
                  <a:pt x="8379" y="8258"/>
                  <a:pt x="8321" y="8164"/>
                  <a:pt x="8262" y="8082"/>
                </a:cubicBezTo>
                <a:lnTo>
                  <a:pt x="8262" y="8082"/>
                </a:lnTo>
                <a:cubicBezTo>
                  <a:pt x="8265" y="8084"/>
                  <a:pt x="8268" y="8087"/>
                  <a:pt x="8272" y="8090"/>
                </a:cubicBezTo>
                <a:lnTo>
                  <a:pt x="8260" y="8078"/>
                </a:lnTo>
                <a:lnTo>
                  <a:pt x="8260" y="8078"/>
                </a:lnTo>
                <a:cubicBezTo>
                  <a:pt x="8261" y="8079"/>
                  <a:pt x="8261" y="8081"/>
                  <a:pt x="8262" y="8082"/>
                </a:cubicBezTo>
                <a:lnTo>
                  <a:pt x="8262" y="8082"/>
                </a:lnTo>
                <a:cubicBezTo>
                  <a:pt x="8192" y="8017"/>
                  <a:pt x="8234" y="7993"/>
                  <a:pt x="8176" y="7947"/>
                </a:cubicBezTo>
                <a:lnTo>
                  <a:pt x="8188" y="7947"/>
                </a:lnTo>
                <a:lnTo>
                  <a:pt x="8153" y="7900"/>
                </a:lnTo>
                <a:lnTo>
                  <a:pt x="8176" y="7900"/>
                </a:lnTo>
                <a:cubicBezTo>
                  <a:pt x="8126" y="7879"/>
                  <a:pt x="8135" y="7782"/>
                  <a:pt x="8132" y="7782"/>
                </a:cubicBezTo>
                <a:lnTo>
                  <a:pt x="8132" y="7782"/>
                </a:lnTo>
                <a:cubicBezTo>
                  <a:pt x="8132" y="7782"/>
                  <a:pt x="8131" y="7785"/>
                  <a:pt x="8129" y="7792"/>
                </a:cubicBezTo>
                <a:cubicBezTo>
                  <a:pt x="8093" y="7780"/>
                  <a:pt x="8057" y="7757"/>
                  <a:pt x="8034" y="7757"/>
                </a:cubicBezTo>
                <a:cubicBezTo>
                  <a:pt x="7986" y="7697"/>
                  <a:pt x="8034" y="7733"/>
                  <a:pt x="8022" y="7685"/>
                </a:cubicBezTo>
                <a:cubicBezTo>
                  <a:pt x="7998" y="7638"/>
                  <a:pt x="7962" y="7649"/>
                  <a:pt x="7938" y="7578"/>
                </a:cubicBezTo>
                <a:lnTo>
                  <a:pt x="7962" y="7566"/>
                </a:lnTo>
                <a:cubicBezTo>
                  <a:pt x="7940" y="7544"/>
                  <a:pt x="7918" y="7532"/>
                  <a:pt x="7896" y="7503"/>
                </a:cubicBezTo>
                <a:lnTo>
                  <a:pt x="7896" y="7503"/>
                </a:lnTo>
                <a:cubicBezTo>
                  <a:pt x="7898" y="7504"/>
                  <a:pt x="7900" y="7505"/>
                  <a:pt x="7903" y="7507"/>
                </a:cubicBezTo>
                <a:lnTo>
                  <a:pt x="7891" y="7495"/>
                </a:lnTo>
                <a:lnTo>
                  <a:pt x="7891" y="7495"/>
                </a:lnTo>
                <a:cubicBezTo>
                  <a:pt x="7893" y="7498"/>
                  <a:pt x="7894" y="7500"/>
                  <a:pt x="7896" y="7503"/>
                </a:cubicBezTo>
                <a:lnTo>
                  <a:pt x="7896" y="7503"/>
                </a:lnTo>
                <a:cubicBezTo>
                  <a:pt x="7823" y="7455"/>
                  <a:pt x="7888" y="7388"/>
                  <a:pt x="7795" y="7388"/>
                </a:cubicBezTo>
                <a:cubicBezTo>
                  <a:pt x="7783" y="7352"/>
                  <a:pt x="7748" y="7304"/>
                  <a:pt x="7772" y="7292"/>
                </a:cubicBezTo>
                <a:cubicBezTo>
                  <a:pt x="7700" y="7221"/>
                  <a:pt x="7653" y="7161"/>
                  <a:pt x="7581" y="7102"/>
                </a:cubicBezTo>
                <a:cubicBezTo>
                  <a:pt x="7629" y="7054"/>
                  <a:pt x="7569" y="7090"/>
                  <a:pt x="7569" y="7018"/>
                </a:cubicBezTo>
                <a:lnTo>
                  <a:pt x="7545" y="7042"/>
                </a:lnTo>
                <a:cubicBezTo>
                  <a:pt x="7462" y="6935"/>
                  <a:pt x="7438" y="6768"/>
                  <a:pt x="7343" y="6649"/>
                </a:cubicBezTo>
                <a:lnTo>
                  <a:pt x="7367" y="6637"/>
                </a:lnTo>
                <a:lnTo>
                  <a:pt x="7319" y="6626"/>
                </a:lnTo>
                <a:cubicBezTo>
                  <a:pt x="7236" y="6495"/>
                  <a:pt x="7117" y="6316"/>
                  <a:pt x="7045" y="6221"/>
                </a:cubicBezTo>
                <a:cubicBezTo>
                  <a:pt x="7010" y="6197"/>
                  <a:pt x="6938" y="6161"/>
                  <a:pt x="6914" y="6114"/>
                </a:cubicBezTo>
                <a:cubicBezTo>
                  <a:pt x="6831" y="6030"/>
                  <a:pt x="6748" y="5947"/>
                  <a:pt x="6676" y="5840"/>
                </a:cubicBezTo>
                <a:cubicBezTo>
                  <a:pt x="6691" y="5840"/>
                  <a:pt x="6696" y="5831"/>
                  <a:pt x="6701" y="5827"/>
                </a:cubicBezTo>
                <a:lnTo>
                  <a:pt x="6701" y="5827"/>
                </a:lnTo>
                <a:cubicBezTo>
                  <a:pt x="6705" y="5827"/>
                  <a:pt x="6708" y="5828"/>
                  <a:pt x="6712" y="5828"/>
                </a:cubicBezTo>
                <a:cubicBezTo>
                  <a:pt x="6710" y="5825"/>
                  <a:pt x="6708" y="5824"/>
                  <a:pt x="6706" y="5824"/>
                </a:cubicBezTo>
                <a:cubicBezTo>
                  <a:pt x="6704" y="5824"/>
                  <a:pt x="6703" y="5825"/>
                  <a:pt x="6701" y="5827"/>
                </a:cubicBezTo>
                <a:lnTo>
                  <a:pt x="6701" y="5827"/>
                </a:lnTo>
                <a:cubicBezTo>
                  <a:pt x="6664" y="5818"/>
                  <a:pt x="6663" y="5766"/>
                  <a:pt x="6652" y="5744"/>
                </a:cubicBezTo>
                <a:lnTo>
                  <a:pt x="6652" y="5792"/>
                </a:lnTo>
                <a:cubicBezTo>
                  <a:pt x="6605" y="5780"/>
                  <a:pt x="6593" y="5721"/>
                  <a:pt x="6605" y="5697"/>
                </a:cubicBezTo>
                <a:lnTo>
                  <a:pt x="6533" y="5673"/>
                </a:lnTo>
                <a:cubicBezTo>
                  <a:pt x="6545" y="5661"/>
                  <a:pt x="6545" y="5661"/>
                  <a:pt x="6545" y="5649"/>
                </a:cubicBezTo>
                <a:lnTo>
                  <a:pt x="6545" y="5649"/>
                </a:lnTo>
                <a:lnTo>
                  <a:pt x="6521" y="5661"/>
                </a:lnTo>
                <a:lnTo>
                  <a:pt x="6533" y="5602"/>
                </a:lnTo>
                <a:cubicBezTo>
                  <a:pt x="6523" y="5602"/>
                  <a:pt x="6475" y="5564"/>
                  <a:pt x="6439" y="5564"/>
                </a:cubicBezTo>
                <a:cubicBezTo>
                  <a:pt x="6434" y="5564"/>
                  <a:pt x="6430" y="5565"/>
                  <a:pt x="6426" y="5566"/>
                </a:cubicBezTo>
                <a:cubicBezTo>
                  <a:pt x="6426" y="5548"/>
                  <a:pt x="6413" y="5517"/>
                  <a:pt x="6421" y="5517"/>
                </a:cubicBezTo>
                <a:cubicBezTo>
                  <a:pt x="6424" y="5517"/>
                  <a:pt x="6429" y="5521"/>
                  <a:pt x="6438" y="5530"/>
                </a:cubicBezTo>
                <a:lnTo>
                  <a:pt x="6319" y="5352"/>
                </a:lnTo>
                <a:lnTo>
                  <a:pt x="6331" y="5387"/>
                </a:lnTo>
                <a:cubicBezTo>
                  <a:pt x="6324" y="5394"/>
                  <a:pt x="6315" y="5397"/>
                  <a:pt x="6304" y="5397"/>
                </a:cubicBezTo>
                <a:cubicBezTo>
                  <a:pt x="6278" y="5397"/>
                  <a:pt x="6244" y="5377"/>
                  <a:pt x="6236" y="5352"/>
                </a:cubicBezTo>
                <a:lnTo>
                  <a:pt x="6236" y="5352"/>
                </a:lnTo>
                <a:cubicBezTo>
                  <a:pt x="6241" y="5353"/>
                  <a:pt x="6245" y="5353"/>
                  <a:pt x="6250" y="5353"/>
                </a:cubicBezTo>
                <a:cubicBezTo>
                  <a:pt x="6283" y="5353"/>
                  <a:pt x="6283" y="5313"/>
                  <a:pt x="6283" y="5292"/>
                </a:cubicBezTo>
                <a:cubicBezTo>
                  <a:pt x="6281" y="5291"/>
                  <a:pt x="6279" y="5290"/>
                  <a:pt x="6277" y="5290"/>
                </a:cubicBezTo>
                <a:cubicBezTo>
                  <a:pt x="6264" y="5290"/>
                  <a:pt x="6281" y="5328"/>
                  <a:pt x="6259" y="5328"/>
                </a:cubicBezTo>
                <a:cubicBezTo>
                  <a:pt x="6212" y="5316"/>
                  <a:pt x="6164" y="5268"/>
                  <a:pt x="6164" y="5244"/>
                </a:cubicBezTo>
                <a:lnTo>
                  <a:pt x="6188" y="5244"/>
                </a:lnTo>
                <a:cubicBezTo>
                  <a:pt x="6140" y="5221"/>
                  <a:pt x="6176" y="5161"/>
                  <a:pt x="6140" y="5137"/>
                </a:cubicBezTo>
                <a:cubicBezTo>
                  <a:pt x="6110" y="5122"/>
                  <a:pt x="6099" y="5102"/>
                  <a:pt x="6086" y="5102"/>
                </a:cubicBezTo>
                <a:cubicBezTo>
                  <a:pt x="6078" y="5102"/>
                  <a:pt x="6070" y="5108"/>
                  <a:pt x="6057" y="5125"/>
                </a:cubicBezTo>
                <a:cubicBezTo>
                  <a:pt x="6009" y="5090"/>
                  <a:pt x="6069" y="5078"/>
                  <a:pt x="6057" y="5066"/>
                </a:cubicBezTo>
                <a:cubicBezTo>
                  <a:pt x="6021" y="5054"/>
                  <a:pt x="5974" y="4982"/>
                  <a:pt x="5998" y="4959"/>
                </a:cubicBezTo>
                <a:lnTo>
                  <a:pt x="5998" y="4959"/>
                </a:lnTo>
                <a:cubicBezTo>
                  <a:pt x="5991" y="4960"/>
                  <a:pt x="5985" y="4961"/>
                  <a:pt x="5980" y="4961"/>
                </a:cubicBezTo>
                <a:cubicBezTo>
                  <a:pt x="5910" y="4961"/>
                  <a:pt x="5900" y="4846"/>
                  <a:pt x="5859" y="4846"/>
                </a:cubicBezTo>
                <a:cubicBezTo>
                  <a:pt x="5854" y="4846"/>
                  <a:pt x="5849" y="4848"/>
                  <a:pt x="5843" y="4852"/>
                </a:cubicBezTo>
                <a:lnTo>
                  <a:pt x="5843" y="4780"/>
                </a:lnTo>
                <a:cubicBezTo>
                  <a:pt x="5835" y="4788"/>
                  <a:pt x="5815" y="4802"/>
                  <a:pt x="5792" y="4802"/>
                </a:cubicBezTo>
                <a:cubicBezTo>
                  <a:pt x="5782" y="4802"/>
                  <a:pt x="5770" y="4799"/>
                  <a:pt x="5759" y="4792"/>
                </a:cubicBezTo>
                <a:cubicBezTo>
                  <a:pt x="5748" y="4744"/>
                  <a:pt x="5783" y="4732"/>
                  <a:pt x="5783" y="4709"/>
                </a:cubicBezTo>
                <a:lnTo>
                  <a:pt x="5783" y="4709"/>
                </a:lnTo>
                <a:lnTo>
                  <a:pt x="5712" y="4744"/>
                </a:lnTo>
                <a:cubicBezTo>
                  <a:pt x="5628" y="4530"/>
                  <a:pt x="5402" y="4340"/>
                  <a:pt x="5283" y="4125"/>
                </a:cubicBezTo>
                <a:cubicBezTo>
                  <a:pt x="5200" y="4054"/>
                  <a:pt x="5081" y="3982"/>
                  <a:pt x="4997" y="3875"/>
                </a:cubicBezTo>
                <a:lnTo>
                  <a:pt x="4997" y="3875"/>
                </a:lnTo>
                <a:lnTo>
                  <a:pt x="5009" y="3887"/>
                </a:lnTo>
                <a:lnTo>
                  <a:pt x="4938" y="3780"/>
                </a:lnTo>
                <a:lnTo>
                  <a:pt x="4986" y="3863"/>
                </a:lnTo>
                <a:cubicBezTo>
                  <a:pt x="4962" y="3851"/>
                  <a:pt x="4938" y="3851"/>
                  <a:pt x="4914" y="3828"/>
                </a:cubicBezTo>
                <a:cubicBezTo>
                  <a:pt x="4843" y="3709"/>
                  <a:pt x="4747" y="3554"/>
                  <a:pt x="4605" y="3458"/>
                </a:cubicBezTo>
                <a:cubicBezTo>
                  <a:pt x="4479" y="3436"/>
                  <a:pt x="4593" y="3359"/>
                  <a:pt x="4500" y="3321"/>
                </a:cubicBezTo>
                <a:lnTo>
                  <a:pt x="4500" y="3321"/>
                </a:lnTo>
                <a:cubicBezTo>
                  <a:pt x="4507" y="3320"/>
                  <a:pt x="4514" y="3316"/>
                  <a:pt x="4521" y="3316"/>
                </a:cubicBezTo>
                <a:cubicBezTo>
                  <a:pt x="4414" y="3256"/>
                  <a:pt x="4366" y="3220"/>
                  <a:pt x="4247" y="3185"/>
                </a:cubicBezTo>
                <a:cubicBezTo>
                  <a:pt x="4319" y="3125"/>
                  <a:pt x="4200" y="3125"/>
                  <a:pt x="4235" y="3101"/>
                </a:cubicBezTo>
                <a:lnTo>
                  <a:pt x="4235" y="3101"/>
                </a:lnTo>
                <a:lnTo>
                  <a:pt x="4200" y="3125"/>
                </a:lnTo>
                <a:cubicBezTo>
                  <a:pt x="4200" y="3089"/>
                  <a:pt x="4164" y="3042"/>
                  <a:pt x="4188" y="3030"/>
                </a:cubicBezTo>
                <a:lnTo>
                  <a:pt x="4116" y="3030"/>
                </a:lnTo>
                <a:lnTo>
                  <a:pt x="4140" y="3006"/>
                </a:lnTo>
                <a:cubicBezTo>
                  <a:pt x="4093" y="2958"/>
                  <a:pt x="3973" y="2875"/>
                  <a:pt x="3997" y="2804"/>
                </a:cubicBezTo>
                <a:cubicBezTo>
                  <a:pt x="3843" y="2720"/>
                  <a:pt x="3676" y="2530"/>
                  <a:pt x="3521" y="2387"/>
                </a:cubicBezTo>
                <a:cubicBezTo>
                  <a:pt x="3485" y="2387"/>
                  <a:pt x="3438" y="2351"/>
                  <a:pt x="3402" y="2327"/>
                </a:cubicBezTo>
                <a:lnTo>
                  <a:pt x="3390" y="2256"/>
                </a:lnTo>
                <a:cubicBezTo>
                  <a:pt x="3342" y="2232"/>
                  <a:pt x="3283" y="2244"/>
                  <a:pt x="3259" y="2196"/>
                </a:cubicBezTo>
                <a:cubicBezTo>
                  <a:pt x="3259" y="2185"/>
                  <a:pt x="3271" y="2185"/>
                  <a:pt x="3271" y="2185"/>
                </a:cubicBezTo>
                <a:cubicBezTo>
                  <a:pt x="3235" y="2161"/>
                  <a:pt x="3211" y="2113"/>
                  <a:pt x="3152" y="2113"/>
                </a:cubicBezTo>
                <a:cubicBezTo>
                  <a:pt x="3119" y="2080"/>
                  <a:pt x="3096" y="2037"/>
                  <a:pt x="3121" y="2012"/>
                </a:cubicBezTo>
                <a:lnTo>
                  <a:pt x="3121" y="2012"/>
                </a:lnTo>
                <a:cubicBezTo>
                  <a:pt x="3116" y="2015"/>
                  <a:pt x="3112" y="2016"/>
                  <a:pt x="3107" y="2016"/>
                </a:cubicBezTo>
                <a:cubicBezTo>
                  <a:pt x="3070" y="2016"/>
                  <a:pt x="3045" y="1923"/>
                  <a:pt x="3045" y="1923"/>
                </a:cubicBezTo>
                <a:cubicBezTo>
                  <a:pt x="3045" y="1923"/>
                  <a:pt x="3021" y="1899"/>
                  <a:pt x="2961" y="1839"/>
                </a:cubicBezTo>
                <a:cubicBezTo>
                  <a:pt x="2914" y="1792"/>
                  <a:pt x="2830" y="1720"/>
                  <a:pt x="2735" y="1625"/>
                </a:cubicBezTo>
                <a:cubicBezTo>
                  <a:pt x="2533" y="1446"/>
                  <a:pt x="2259" y="1208"/>
                  <a:pt x="1961" y="970"/>
                </a:cubicBezTo>
                <a:cubicBezTo>
                  <a:pt x="1652" y="744"/>
                  <a:pt x="1330" y="506"/>
                  <a:pt x="1021" y="327"/>
                </a:cubicBezTo>
                <a:cubicBezTo>
                  <a:pt x="711" y="160"/>
                  <a:pt x="437" y="41"/>
                  <a:pt x="247" y="18"/>
                </a:cubicBezTo>
                <a:cubicBezTo>
                  <a:pt x="211" y="41"/>
                  <a:pt x="152" y="18"/>
                  <a:pt x="152" y="65"/>
                </a:cubicBezTo>
                <a:cubicBezTo>
                  <a:pt x="111" y="55"/>
                  <a:pt x="114"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47"/>
          <p:cNvSpPr txBox="1"/>
          <p:nvPr/>
        </p:nvSpPr>
        <p:spPr>
          <a:xfrm>
            <a:off x="4264134" y="2202164"/>
            <a:ext cx="3440172"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3500"/>
              <a:buFont typeface="Arial"/>
              <a:buNone/>
            </a:pPr>
            <a:r>
              <a:rPr b="1" i="0" lang="en-US" sz="4400" u="none" cap="none" strike="noStrike">
                <a:solidFill>
                  <a:schemeClr val="accent1"/>
                </a:solidFill>
                <a:latin typeface="Reenie Beanie"/>
                <a:ea typeface="Reenie Beanie"/>
                <a:cs typeface="Reenie Beanie"/>
                <a:sym typeface="Reenie Beanie"/>
              </a:rPr>
              <a:t>Implementation</a:t>
            </a:r>
            <a:endParaRPr b="1" i="0" sz="4400" u="none" cap="none" strike="noStrike">
              <a:solidFill>
                <a:schemeClr val="accent1"/>
              </a:solidFill>
              <a:latin typeface="Reenie Beanie"/>
              <a:ea typeface="Reenie Beanie"/>
              <a:cs typeface="Reenie Beanie"/>
              <a:sym typeface="Reenie Beanie"/>
            </a:endParaRPr>
          </a:p>
        </p:txBody>
      </p:sp>
      <p:grpSp>
        <p:nvGrpSpPr>
          <p:cNvPr id="4365" name="Google Shape;4365;p47"/>
          <p:cNvGrpSpPr/>
          <p:nvPr/>
        </p:nvGrpSpPr>
        <p:grpSpPr>
          <a:xfrm>
            <a:off x="1772394" y="1375646"/>
            <a:ext cx="1243180" cy="1776116"/>
            <a:chOff x="3011675" y="2948350"/>
            <a:chExt cx="389650" cy="570400"/>
          </a:xfrm>
        </p:grpSpPr>
        <p:sp>
          <p:nvSpPr>
            <p:cNvPr id="4366" name="Google Shape;4366;p47"/>
            <p:cNvSpPr/>
            <p:nvPr/>
          </p:nvSpPr>
          <p:spPr>
            <a:xfrm>
              <a:off x="3182675" y="3044575"/>
              <a:ext cx="775" cy="900"/>
            </a:xfrm>
            <a:custGeom>
              <a:rect b="b" l="l" r="r" t="t"/>
              <a:pathLst>
                <a:path extrusionOk="0" h="36" w="31">
                  <a:moveTo>
                    <a:pt x="11" y="1"/>
                  </a:moveTo>
                  <a:cubicBezTo>
                    <a:pt x="4" y="1"/>
                    <a:pt x="0" y="11"/>
                    <a:pt x="7" y="11"/>
                  </a:cubicBezTo>
                  <a:cubicBezTo>
                    <a:pt x="7" y="35"/>
                    <a:pt x="18" y="23"/>
                    <a:pt x="30" y="35"/>
                  </a:cubicBezTo>
                  <a:cubicBezTo>
                    <a:pt x="25" y="8"/>
                    <a:pt x="17"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47"/>
            <p:cNvSpPr/>
            <p:nvPr/>
          </p:nvSpPr>
          <p:spPr>
            <a:xfrm>
              <a:off x="3174800" y="3035925"/>
              <a:ext cx="1500" cy="150"/>
            </a:xfrm>
            <a:custGeom>
              <a:rect b="b" l="l" r="r" t="t"/>
              <a:pathLst>
                <a:path extrusionOk="0" h="6" w="60">
                  <a:moveTo>
                    <a:pt x="0" y="0"/>
                  </a:moveTo>
                  <a:cubicBezTo>
                    <a:pt x="8" y="4"/>
                    <a:pt x="15" y="6"/>
                    <a:pt x="21" y="6"/>
                  </a:cubicBezTo>
                  <a:cubicBezTo>
                    <a:pt x="33" y="6"/>
                    <a:pt x="44"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47"/>
            <p:cNvSpPr/>
            <p:nvPr/>
          </p:nvSpPr>
          <p:spPr>
            <a:xfrm>
              <a:off x="3167950" y="3035025"/>
              <a:ext cx="5075" cy="825"/>
            </a:xfrm>
            <a:custGeom>
              <a:rect b="b" l="l" r="r" t="t"/>
              <a:pathLst>
                <a:path extrusionOk="0" h="33" w="203">
                  <a:moveTo>
                    <a:pt x="203" y="1"/>
                  </a:moveTo>
                  <a:lnTo>
                    <a:pt x="203" y="1"/>
                  </a:lnTo>
                  <a:cubicBezTo>
                    <a:pt x="152" y="9"/>
                    <a:pt x="102" y="17"/>
                    <a:pt x="55" y="17"/>
                  </a:cubicBezTo>
                  <a:cubicBezTo>
                    <a:pt x="36" y="17"/>
                    <a:pt x="18" y="16"/>
                    <a:pt x="0" y="12"/>
                  </a:cubicBezTo>
                  <a:lnTo>
                    <a:pt x="0" y="12"/>
                  </a:lnTo>
                  <a:cubicBezTo>
                    <a:pt x="35" y="26"/>
                    <a:pt x="66" y="32"/>
                    <a:pt x="97" y="32"/>
                  </a:cubicBezTo>
                  <a:cubicBezTo>
                    <a:pt x="120" y="32"/>
                    <a:pt x="142" y="29"/>
                    <a:pt x="167" y="24"/>
                  </a:cubicBezTo>
                  <a:cubicBezTo>
                    <a:pt x="167" y="24"/>
                    <a:pt x="191" y="24"/>
                    <a:pt x="2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47"/>
            <p:cNvSpPr/>
            <p:nvPr/>
          </p:nvSpPr>
          <p:spPr>
            <a:xfrm>
              <a:off x="3163075" y="3033550"/>
              <a:ext cx="1825" cy="150"/>
            </a:xfrm>
            <a:custGeom>
              <a:rect b="b" l="l" r="r" t="t"/>
              <a:pathLst>
                <a:path extrusionOk="0" h="6" w="73">
                  <a:moveTo>
                    <a:pt x="64" y="0"/>
                  </a:moveTo>
                  <a:cubicBezTo>
                    <a:pt x="1" y="0"/>
                    <a:pt x="33" y="5"/>
                    <a:pt x="54" y="5"/>
                  </a:cubicBezTo>
                  <a:cubicBezTo>
                    <a:pt x="64" y="5"/>
                    <a:pt x="72" y="4"/>
                    <a:pt x="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47"/>
            <p:cNvSpPr/>
            <p:nvPr/>
          </p:nvSpPr>
          <p:spPr>
            <a:xfrm>
              <a:off x="3164475" y="3033400"/>
              <a:ext cx="825" cy="175"/>
            </a:xfrm>
            <a:custGeom>
              <a:rect b="b" l="l" r="r" t="t"/>
              <a:pathLst>
                <a:path extrusionOk="0" h="7" w="33">
                  <a:moveTo>
                    <a:pt x="6" y="1"/>
                  </a:moveTo>
                  <a:cubicBezTo>
                    <a:pt x="2" y="1"/>
                    <a:pt x="0" y="2"/>
                    <a:pt x="8" y="6"/>
                  </a:cubicBezTo>
                  <a:cubicBezTo>
                    <a:pt x="32" y="6"/>
                    <a:pt x="14"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47"/>
            <p:cNvSpPr/>
            <p:nvPr/>
          </p:nvSpPr>
          <p:spPr>
            <a:xfrm>
              <a:off x="3162300" y="3034050"/>
              <a:ext cx="2125" cy="700"/>
            </a:xfrm>
            <a:custGeom>
              <a:rect b="b" l="l" r="r" t="t"/>
              <a:pathLst>
                <a:path extrusionOk="0" h="28" w="85">
                  <a:moveTo>
                    <a:pt x="40" y="1"/>
                  </a:moveTo>
                  <a:cubicBezTo>
                    <a:pt x="29" y="1"/>
                    <a:pt x="16" y="2"/>
                    <a:pt x="0" y="4"/>
                  </a:cubicBezTo>
                  <a:cubicBezTo>
                    <a:pt x="24" y="4"/>
                    <a:pt x="60" y="16"/>
                    <a:pt x="12" y="28"/>
                  </a:cubicBezTo>
                  <a:cubicBezTo>
                    <a:pt x="79" y="18"/>
                    <a:pt x="84" y="1"/>
                    <a:pt x="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47"/>
            <p:cNvSpPr/>
            <p:nvPr/>
          </p:nvSpPr>
          <p:spPr>
            <a:xfrm>
              <a:off x="3167650" y="3036225"/>
              <a:ext cx="1500" cy="450"/>
            </a:xfrm>
            <a:custGeom>
              <a:rect b="b" l="l" r="r" t="t"/>
              <a:pathLst>
                <a:path extrusionOk="0" h="18" w="60">
                  <a:moveTo>
                    <a:pt x="60" y="0"/>
                  </a:moveTo>
                  <a:cubicBezTo>
                    <a:pt x="36" y="0"/>
                    <a:pt x="12" y="0"/>
                    <a:pt x="0" y="12"/>
                  </a:cubicBezTo>
                  <a:cubicBezTo>
                    <a:pt x="7" y="16"/>
                    <a:pt x="13" y="17"/>
                    <a:pt x="19" y="17"/>
                  </a:cubicBezTo>
                  <a:cubicBezTo>
                    <a:pt x="32" y="17"/>
                    <a:pt x="43" y="9"/>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47"/>
            <p:cNvSpPr/>
            <p:nvPr/>
          </p:nvSpPr>
          <p:spPr>
            <a:xfrm>
              <a:off x="3148600" y="3031450"/>
              <a:ext cx="3000" cy="3000"/>
            </a:xfrm>
            <a:custGeom>
              <a:rect b="b" l="l" r="r" t="t"/>
              <a:pathLst>
                <a:path extrusionOk="0" h="120" w="120">
                  <a:moveTo>
                    <a:pt x="48" y="72"/>
                  </a:moveTo>
                  <a:cubicBezTo>
                    <a:pt x="119" y="1"/>
                    <a:pt x="0" y="120"/>
                    <a:pt x="48"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47"/>
            <p:cNvSpPr/>
            <p:nvPr/>
          </p:nvSpPr>
          <p:spPr>
            <a:xfrm>
              <a:off x="3143775" y="3032800"/>
              <a:ext cx="3500" cy="750"/>
            </a:xfrm>
            <a:custGeom>
              <a:rect b="b" l="l" r="r" t="t"/>
              <a:pathLst>
                <a:path extrusionOk="0" h="30" w="140">
                  <a:moveTo>
                    <a:pt x="131" y="1"/>
                  </a:moveTo>
                  <a:cubicBezTo>
                    <a:pt x="120" y="1"/>
                    <a:pt x="94" y="8"/>
                    <a:pt x="68" y="15"/>
                  </a:cubicBezTo>
                  <a:lnTo>
                    <a:pt x="68" y="15"/>
                  </a:lnTo>
                  <a:cubicBezTo>
                    <a:pt x="57" y="13"/>
                    <a:pt x="47" y="11"/>
                    <a:pt x="39" y="6"/>
                  </a:cubicBezTo>
                  <a:cubicBezTo>
                    <a:pt x="6" y="24"/>
                    <a:pt x="0" y="30"/>
                    <a:pt x="8" y="30"/>
                  </a:cubicBezTo>
                  <a:cubicBezTo>
                    <a:pt x="16" y="30"/>
                    <a:pt x="42" y="22"/>
                    <a:pt x="68" y="15"/>
                  </a:cubicBezTo>
                  <a:lnTo>
                    <a:pt x="68" y="15"/>
                  </a:lnTo>
                  <a:cubicBezTo>
                    <a:pt x="87" y="18"/>
                    <a:pt x="107" y="18"/>
                    <a:pt x="122" y="18"/>
                  </a:cubicBezTo>
                  <a:cubicBezTo>
                    <a:pt x="125" y="17"/>
                    <a:pt x="127" y="15"/>
                    <a:pt x="127" y="14"/>
                  </a:cubicBezTo>
                  <a:lnTo>
                    <a:pt x="127" y="14"/>
                  </a:lnTo>
                  <a:cubicBezTo>
                    <a:pt x="140" y="4"/>
                    <a:pt x="139"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47"/>
            <p:cNvSpPr/>
            <p:nvPr/>
          </p:nvSpPr>
          <p:spPr>
            <a:xfrm>
              <a:off x="3137575" y="3034125"/>
              <a:ext cx="25" cy="325"/>
            </a:xfrm>
            <a:custGeom>
              <a:rect b="b" l="l" r="r" t="t"/>
              <a:pathLst>
                <a:path extrusionOk="0" h="13" w="1">
                  <a:moveTo>
                    <a:pt x="1" y="13"/>
                  </a:moveTo>
                  <a:cubicBezTo>
                    <a:pt x="1" y="13"/>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47"/>
            <p:cNvSpPr/>
            <p:nvPr/>
          </p:nvSpPr>
          <p:spPr>
            <a:xfrm>
              <a:off x="3141750" y="3033725"/>
              <a:ext cx="925" cy="425"/>
            </a:xfrm>
            <a:custGeom>
              <a:rect b="b" l="l" r="r" t="t"/>
              <a:pathLst>
                <a:path extrusionOk="0" h="17" w="37">
                  <a:moveTo>
                    <a:pt x="13" y="0"/>
                  </a:moveTo>
                  <a:cubicBezTo>
                    <a:pt x="8" y="0"/>
                    <a:pt x="4" y="1"/>
                    <a:pt x="0" y="5"/>
                  </a:cubicBezTo>
                  <a:cubicBezTo>
                    <a:pt x="12" y="5"/>
                    <a:pt x="24" y="5"/>
                    <a:pt x="36" y="17"/>
                  </a:cubicBezTo>
                  <a:cubicBezTo>
                    <a:pt x="36" y="8"/>
                    <a:pt x="24"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47"/>
            <p:cNvSpPr/>
            <p:nvPr/>
          </p:nvSpPr>
          <p:spPr>
            <a:xfrm>
              <a:off x="3130150" y="3151100"/>
              <a:ext cx="325" cy="325"/>
            </a:xfrm>
            <a:custGeom>
              <a:rect b="b" l="l" r="r" t="t"/>
              <a:pathLst>
                <a:path extrusionOk="0" h="13" w="13">
                  <a:moveTo>
                    <a:pt x="12" y="1"/>
                  </a:moveTo>
                  <a:lnTo>
                    <a:pt x="0" y="13"/>
                  </a:lnTo>
                  <a:cubicBezTo>
                    <a:pt x="12"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47"/>
            <p:cNvSpPr/>
            <p:nvPr/>
          </p:nvSpPr>
          <p:spPr>
            <a:xfrm>
              <a:off x="3106625" y="3085025"/>
              <a:ext cx="925" cy="1825"/>
            </a:xfrm>
            <a:custGeom>
              <a:rect b="b" l="l" r="r" t="t"/>
              <a:pathLst>
                <a:path extrusionOk="0" h="73" w="37">
                  <a:moveTo>
                    <a:pt x="24" y="1"/>
                  </a:moveTo>
                  <a:lnTo>
                    <a:pt x="24" y="1"/>
                  </a:lnTo>
                  <a:cubicBezTo>
                    <a:pt x="1" y="25"/>
                    <a:pt x="1" y="48"/>
                    <a:pt x="1" y="72"/>
                  </a:cubicBezTo>
                  <a:cubicBezTo>
                    <a:pt x="36" y="72"/>
                    <a:pt x="36" y="37"/>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47"/>
            <p:cNvSpPr/>
            <p:nvPr/>
          </p:nvSpPr>
          <p:spPr>
            <a:xfrm>
              <a:off x="3157225" y="3149925"/>
              <a:ext cx="1225" cy="625"/>
            </a:xfrm>
            <a:custGeom>
              <a:rect b="b" l="l" r="r" t="t"/>
              <a:pathLst>
                <a:path extrusionOk="0" h="25" w="49">
                  <a:moveTo>
                    <a:pt x="48" y="0"/>
                  </a:moveTo>
                  <a:cubicBezTo>
                    <a:pt x="1" y="0"/>
                    <a:pt x="24" y="12"/>
                    <a:pt x="13" y="24"/>
                  </a:cubicBezTo>
                  <a:lnTo>
                    <a:pt x="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47"/>
            <p:cNvSpPr/>
            <p:nvPr/>
          </p:nvSpPr>
          <p:spPr>
            <a:xfrm>
              <a:off x="3107225" y="3042175"/>
              <a:ext cx="925" cy="2700"/>
            </a:xfrm>
            <a:custGeom>
              <a:rect b="b" l="l" r="r" t="t"/>
              <a:pathLst>
                <a:path extrusionOk="0" h="108" w="37">
                  <a:moveTo>
                    <a:pt x="24" y="0"/>
                  </a:moveTo>
                  <a:lnTo>
                    <a:pt x="24" y="0"/>
                  </a:lnTo>
                  <a:cubicBezTo>
                    <a:pt x="0" y="36"/>
                    <a:pt x="0" y="84"/>
                    <a:pt x="0" y="107"/>
                  </a:cubicBezTo>
                  <a:cubicBezTo>
                    <a:pt x="12" y="60"/>
                    <a:pt x="36" y="24"/>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47"/>
            <p:cNvSpPr/>
            <p:nvPr/>
          </p:nvSpPr>
          <p:spPr>
            <a:xfrm>
              <a:off x="3107225" y="3044850"/>
              <a:ext cx="325" cy="2700"/>
            </a:xfrm>
            <a:custGeom>
              <a:rect b="b" l="l" r="r" t="t"/>
              <a:pathLst>
                <a:path extrusionOk="0" h="108" w="13">
                  <a:moveTo>
                    <a:pt x="0" y="0"/>
                  </a:moveTo>
                  <a:cubicBezTo>
                    <a:pt x="0" y="36"/>
                    <a:pt x="0" y="72"/>
                    <a:pt x="0" y="108"/>
                  </a:cubicBezTo>
                  <a:cubicBezTo>
                    <a:pt x="12" y="72"/>
                    <a:pt x="12" y="3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47"/>
            <p:cNvSpPr/>
            <p:nvPr/>
          </p:nvSpPr>
          <p:spPr>
            <a:xfrm>
              <a:off x="3182225" y="3053475"/>
              <a:ext cx="25" cy="1225"/>
            </a:xfrm>
            <a:custGeom>
              <a:rect b="b" l="l" r="r" t="t"/>
              <a:pathLst>
                <a:path extrusionOk="0" h="49" w="1">
                  <a:moveTo>
                    <a:pt x="1" y="1"/>
                  </a:moveTo>
                  <a:cubicBezTo>
                    <a:pt x="1" y="13"/>
                    <a:pt x="1" y="25"/>
                    <a:pt x="1" y="48"/>
                  </a:cubicBezTo>
                  <a:cubicBezTo>
                    <a:pt x="1" y="36"/>
                    <a:pt x="1" y="2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47"/>
            <p:cNvSpPr/>
            <p:nvPr/>
          </p:nvSpPr>
          <p:spPr>
            <a:xfrm>
              <a:off x="3124200" y="3033825"/>
              <a:ext cx="600" cy="25"/>
            </a:xfrm>
            <a:custGeom>
              <a:rect b="b" l="l" r="r" t="t"/>
              <a:pathLst>
                <a:path extrusionOk="0" h="1" w="24">
                  <a:moveTo>
                    <a:pt x="0" y="1"/>
                  </a:moveTo>
                  <a:cubicBezTo>
                    <a:pt x="24"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47"/>
            <p:cNvSpPr/>
            <p:nvPr/>
          </p:nvSpPr>
          <p:spPr>
            <a:xfrm>
              <a:off x="3124475" y="3033825"/>
              <a:ext cx="625" cy="325"/>
            </a:xfrm>
            <a:custGeom>
              <a:rect b="b" l="l" r="r" t="t"/>
              <a:pathLst>
                <a:path extrusionOk="0" h="13" w="25">
                  <a:moveTo>
                    <a:pt x="1" y="1"/>
                  </a:moveTo>
                  <a:cubicBezTo>
                    <a:pt x="1" y="1"/>
                    <a:pt x="13" y="13"/>
                    <a:pt x="25" y="13"/>
                  </a:cubicBezTo>
                  <a:cubicBezTo>
                    <a:pt x="13" y="13"/>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47"/>
            <p:cNvSpPr/>
            <p:nvPr/>
          </p:nvSpPr>
          <p:spPr>
            <a:xfrm>
              <a:off x="3125075" y="3033825"/>
              <a:ext cx="625" cy="25"/>
            </a:xfrm>
            <a:custGeom>
              <a:rect b="b" l="l" r="r" t="t"/>
              <a:pathLst>
                <a:path extrusionOk="0" h="1" w="25">
                  <a:moveTo>
                    <a:pt x="1" y="1"/>
                  </a:moveTo>
                  <a:cubicBezTo>
                    <a:pt x="1" y="1"/>
                    <a:pt x="13" y="1"/>
                    <a:pt x="13" y="1"/>
                  </a:cubicBezTo>
                  <a:cubicBezTo>
                    <a:pt x="25"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47"/>
            <p:cNvSpPr/>
            <p:nvPr/>
          </p:nvSpPr>
          <p:spPr>
            <a:xfrm>
              <a:off x="3123600" y="3033825"/>
              <a:ext cx="2100" cy="25"/>
            </a:xfrm>
            <a:custGeom>
              <a:rect b="b" l="l" r="r" t="t"/>
              <a:pathLst>
                <a:path extrusionOk="0" h="1" w="84">
                  <a:moveTo>
                    <a:pt x="0" y="1"/>
                  </a:moveTo>
                  <a:cubicBezTo>
                    <a:pt x="84" y="1"/>
                    <a:pt x="12" y="1"/>
                    <a:pt x="0" y="1"/>
                  </a:cubicBez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47"/>
            <p:cNvSpPr/>
            <p:nvPr/>
          </p:nvSpPr>
          <p:spPr>
            <a:xfrm>
              <a:off x="3112275" y="3101100"/>
              <a:ext cx="25" cy="25"/>
            </a:xfrm>
            <a:custGeom>
              <a:rect b="b" l="l" r="r" t="t"/>
              <a:pathLst>
                <a:path extrusionOk="0" h="1" w="1">
                  <a:moveTo>
                    <a:pt x="1" y="1"/>
                  </a:move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47"/>
            <p:cNvSpPr/>
            <p:nvPr/>
          </p:nvSpPr>
          <p:spPr>
            <a:xfrm>
              <a:off x="3176875" y="3146050"/>
              <a:ext cx="25" cy="325"/>
            </a:xfrm>
            <a:custGeom>
              <a:rect b="b" l="l" r="r" t="t"/>
              <a:pathLst>
                <a:path extrusionOk="0" h="13" w="1">
                  <a:moveTo>
                    <a:pt x="0" y="12"/>
                  </a:moveTo>
                  <a:cubicBezTo>
                    <a:pt x="0" y="1"/>
                    <a:pt x="0" y="1"/>
                    <a:pt x="0" y="1"/>
                  </a:cubicBezTo>
                  <a:cubicBezTo>
                    <a:pt x="0" y="1"/>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47"/>
            <p:cNvSpPr/>
            <p:nvPr/>
          </p:nvSpPr>
          <p:spPr>
            <a:xfrm>
              <a:off x="3157525" y="3150525"/>
              <a:ext cx="325" cy="25"/>
            </a:xfrm>
            <a:custGeom>
              <a:rect b="b" l="l" r="r" t="t"/>
              <a:pathLst>
                <a:path extrusionOk="0" h="1" w="13">
                  <a:moveTo>
                    <a:pt x="1" y="0"/>
                  </a:moveTo>
                  <a:cubicBezTo>
                    <a:pt x="1" y="0"/>
                    <a:pt x="1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47"/>
            <p:cNvSpPr/>
            <p:nvPr/>
          </p:nvSpPr>
          <p:spPr>
            <a:xfrm>
              <a:off x="3111975" y="3062125"/>
              <a:ext cx="325" cy="900"/>
            </a:xfrm>
            <a:custGeom>
              <a:rect b="b" l="l" r="r" t="t"/>
              <a:pathLst>
                <a:path extrusionOk="0" h="36" w="13">
                  <a:moveTo>
                    <a:pt x="13" y="0"/>
                  </a:moveTo>
                  <a:cubicBezTo>
                    <a:pt x="13" y="12"/>
                    <a:pt x="13" y="24"/>
                    <a:pt x="1" y="36"/>
                  </a:cubicBezTo>
                  <a:cubicBezTo>
                    <a:pt x="13" y="36"/>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47"/>
            <p:cNvSpPr/>
            <p:nvPr/>
          </p:nvSpPr>
          <p:spPr>
            <a:xfrm>
              <a:off x="3121350" y="3033700"/>
              <a:ext cx="1725" cy="600"/>
            </a:xfrm>
            <a:custGeom>
              <a:rect b="b" l="l" r="r" t="t"/>
              <a:pathLst>
                <a:path extrusionOk="0" h="24" w="69">
                  <a:moveTo>
                    <a:pt x="63" y="0"/>
                  </a:moveTo>
                  <a:cubicBezTo>
                    <a:pt x="47" y="0"/>
                    <a:pt x="0" y="24"/>
                    <a:pt x="16" y="24"/>
                  </a:cubicBezTo>
                  <a:cubicBezTo>
                    <a:pt x="20" y="24"/>
                    <a:pt x="28" y="22"/>
                    <a:pt x="43" y="18"/>
                  </a:cubicBezTo>
                  <a:cubicBezTo>
                    <a:pt x="46" y="20"/>
                    <a:pt x="49" y="20"/>
                    <a:pt x="51" y="20"/>
                  </a:cubicBezTo>
                  <a:cubicBezTo>
                    <a:pt x="61" y="20"/>
                    <a:pt x="58" y="3"/>
                    <a:pt x="62" y="3"/>
                  </a:cubicBezTo>
                  <a:cubicBezTo>
                    <a:pt x="63" y="3"/>
                    <a:pt x="65" y="4"/>
                    <a:pt x="66" y="6"/>
                  </a:cubicBezTo>
                  <a:cubicBezTo>
                    <a:pt x="68" y="2"/>
                    <a:pt x="67"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47"/>
            <p:cNvSpPr/>
            <p:nvPr/>
          </p:nvSpPr>
          <p:spPr>
            <a:xfrm>
              <a:off x="3125075" y="3036825"/>
              <a:ext cx="1825" cy="225"/>
            </a:xfrm>
            <a:custGeom>
              <a:rect b="b" l="l" r="r" t="t"/>
              <a:pathLst>
                <a:path extrusionOk="0" h="9" w="73">
                  <a:moveTo>
                    <a:pt x="1" y="0"/>
                  </a:moveTo>
                  <a:cubicBezTo>
                    <a:pt x="13" y="6"/>
                    <a:pt x="25" y="9"/>
                    <a:pt x="36" y="9"/>
                  </a:cubicBezTo>
                  <a:cubicBezTo>
                    <a:pt x="48" y="9"/>
                    <a:pt x="60" y="6"/>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47"/>
            <p:cNvSpPr/>
            <p:nvPr/>
          </p:nvSpPr>
          <p:spPr>
            <a:xfrm>
              <a:off x="3126875" y="3036825"/>
              <a:ext cx="900" cy="0"/>
            </a:xfrm>
            <a:custGeom>
              <a:rect b="b" l="l" r="r" t="t"/>
              <a:pathLst>
                <a:path extrusionOk="0" h="120000" w="36">
                  <a:moveTo>
                    <a:pt x="0" y="0"/>
                  </a:moveTo>
                  <a:cubicBezTo>
                    <a:pt x="12" y="0"/>
                    <a:pt x="36" y="0"/>
                    <a:pt x="36" y="0"/>
                  </a:cubicBezTo>
                  <a:cubicBezTo>
                    <a:pt x="36"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47"/>
            <p:cNvSpPr/>
            <p:nvPr/>
          </p:nvSpPr>
          <p:spPr>
            <a:xfrm>
              <a:off x="3110750" y="3040100"/>
              <a:ext cx="525" cy="1650"/>
            </a:xfrm>
            <a:custGeom>
              <a:rect b="b" l="l" r="r" t="t"/>
              <a:pathLst>
                <a:path extrusionOk="0" h="66" w="21">
                  <a:moveTo>
                    <a:pt x="19" y="29"/>
                  </a:moveTo>
                  <a:cubicBezTo>
                    <a:pt x="18" y="29"/>
                    <a:pt x="17" y="31"/>
                    <a:pt x="14" y="36"/>
                  </a:cubicBezTo>
                  <a:cubicBezTo>
                    <a:pt x="14" y="41"/>
                    <a:pt x="15" y="43"/>
                    <a:pt x="15" y="43"/>
                  </a:cubicBezTo>
                  <a:cubicBezTo>
                    <a:pt x="17" y="43"/>
                    <a:pt x="21" y="29"/>
                    <a:pt x="19" y="29"/>
                  </a:cubicBezTo>
                  <a:close/>
                  <a:moveTo>
                    <a:pt x="20" y="0"/>
                  </a:moveTo>
                  <a:cubicBezTo>
                    <a:pt x="17" y="0"/>
                    <a:pt x="0" y="65"/>
                    <a:pt x="3" y="65"/>
                  </a:cubicBezTo>
                  <a:cubicBezTo>
                    <a:pt x="4" y="65"/>
                    <a:pt x="7" y="57"/>
                    <a:pt x="14" y="36"/>
                  </a:cubicBezTo>
                  <a:cubicBezTo>
                    <a:pt x="19" y="10"/>
                    <a:pt x="21"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47"/>
            <p:cNvSpPr/>
            <p:nvPr/>
          </p:nvSpPr>
          <p:spPr>
            <a:xfrm>
              <a:off x="3114375" y="3038900"/>
              <a:ext cx="1200" cy="25"/>
            </a:xfrm>
            <a:custGeom>
              <a:rect b="b" l="l" r="r" t="t"/>
              <a:pathLst>
                <a:path extrusionOk="0" h="1" w="48">
                  <a:moveTo>
                    <a:pt x="48" y="0"/>
                  </a:moveTo>
                  <a:cubicBezTo>
                    <a:pt x="0" y="0"/>
                    <a:pt x="24" y="0"/>
                    <a:pt x="48" y="0"/>
                  </a:cubicBezTo>
                  <a:cubicBezTo>
                    <a:pt x="36" y="0"/>
                    <a:pt x="48"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47"/>
            <p:cNvSpPr/>
            <p:nvPr/>
          </p:nvSpPr>
          <p:spPr>
            <a:xfrm>
              <a:off x="3112425" y="3040950"/>
              <a:ext cx="800" cy="1250"/>
            </a:xfrm>
            <a:custGeom>
              <a:rect b="b" l="l" r="r" t="t"/>
              <a:pathLst>
                <a:path extrusionOk="0" h="50" w="32">
                  <a:moveTo>
                    <a:pt x="24" y="0"/>
                  </a:moveTo>
                  <a:cubicBezTo>
                    <a:pt x="22" y="0"/>
                    <a:pt x="16" y="4"/>
                    <a:pt x="7" y="14"/>
                  </a:cubicBezTo>
                  <a:cubicBezTo>
                    <a:pt x="7" y="14"/>
                    <a:pt x="1" y="49"/>
                    <a:pt x="6" y="49"/>
                  </a:cubicBezTo>
                  <a:cubicBezTo>
                    <a:pt x="8" y="49"/>
                    <a:pt x="12" y="43"/>
                    <a:pt x="19" y="26"/>
                  </a:cubicBezTo>
                  <a:cubicBezTo>
                    <a:pt x="19" y="26"/>
                    <a:pt x="31"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47"/>
            <p:cNvSpPr/>
            <p:nvPr/>
          </p:nvSpPr>
          <p:spPr>
            <a:xfrm>
              <a:off x="3182825" y="3047700"/>
              <a:ext cx="175" cy="1050"/>
            </a:xfrm>
            <a:custGeom>
              <a:rect b="b" l="l" r="r" t="t"/>
              <a:pathLst>
                <a:path extrusionOk="0" h="42" w="7">
                  <a:moveTo>
                    <a:pt x="5" y="1"/>
                  </a:moveTo>
                  <a:cubicBezTo>
                    <a:pt x="4" y="1"/>
                    <a:pt x="1" y="16"/>
                    <a:pt x="1" y="41"/>
                  </a:cubicBezTo>
                  <a:cubicBezTo>
                    <a:pt x="6" y="13"/>
                    <a:pt x="6"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47"/>
            <p:cNvSpPr/>
            <p:nvPr/>
          </p:nvSpPr>
          <p:spPr>
            <a:xfrm>
              <a:off x="3182000" y="3045825"/>
              <a:ext cx="850" cy="250"/>
            </a:xfrm>
            <a:custGeom>
              <a:rect b="b" l="l" r="r" t="t"/>
              <a:pathLst>
                <a:path extrusionOk="0" h="10" w="34">
                  <a:moveTo>
                    <a:pt x="2" y="0"/>
                  </a:moveTo>
                  <a:cubicBezTo>
                    <a:pt x="1" y="0"/>
                    <a:pt x="10" y="3"/>
                    <a:pt x="34" y="9"/>
                  </a:cubicBezTo>
                  <a:cubicBezTo>
                    <a:pt x="16" y="3"/>
                    <a:pt x="4"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47"/>
            <p:cNvSpPr/>
            <p:nvPr/>
          </p:nvSpPr>
          <p:spPr>
            <a:xfrm>
              <a:off x="3120925" y="3149925"/>
              <a:ext cx="675" cy="425"/>
            </a:xfrm>
            <a:custGeom>
              <a:rect b="b" l="l" r="r" t="t"/>
              <a:pathLst>
                <a:path extrusionOk="0" h="17" w="27">
                  <a:moveTo>
                    <a:pt x="0" y="0"/>
                  </a:moveTo>
                  <a:cubicBezTo>
                    <a:pt x="8" y="12"/>
                    <a:pt x="15" y="16"/>
                    <a:pt x="19" y="16"/>
                  </a:cubicBezTo>
                  <a:cubicBezTo>
                    <a:pt x="26" y="16"/>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47"/>
            <p:cNvSpPr/>
            <p:nvPr/>
          </p:nvSpPr>
          <p:spPr>
            <a:xfrm>
              <a:off x="3135800" y="3150225"/>
              <a:ext cx="375" cy="575"/>
            </a:xfrm>
            <a:custGeom>
              <a:rect b="b" l="l" r="r" t="t"/>
              <a:pathLst>
                <a:path extrusionOk="0" h="23" w="15">
                  <a:moveTo>
                    <a:pt x="0" y="0"/>
                  </a:moveTo>
                  <a:lnTo>
                    <a:pt x="0" y="0"/>
                  </a:lnTo>
                  <a:cubicBezTo>
                    <a:pt x="7" y="13"/>
                    <a:pt x="13" y="23"/>
                    <a:pt x="14" y="23"/>
                  </a:cubicBezTo>
                  <a:cubicBezTo>
                    <a:pt x="15" y="23"/>
                    <a:pt x="11" y="1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47"/>
            <p:cNvSpPr/>
            <p:nvPr/>
          </p:nvSpPr>
          <p:spPr>
            <a:xfrm>
              <a:off x="3146800" y="3149325"/>
              <a:ext cx="1825" cy="425"/>
            </a:xfrm>
            <a:custGeom>
              <a:rect b="b" l="l" r="r" t="t"/>
              <a:pathLst>
                <a:path extrusionOk="0" h="17" w="73">
                  <a:moveTo>
                    <a:pt x="1" y="1"/>
                  </a:moveTo>
                  <a:cubicBezTo>
                    <a:pt x="33" y="1"/>
                    <a:pt x="54" y="16"/>
                    <a:pt x="64" y="16"/>
                  </a:cubicBezTo>
                  <a:cubicBezTo>
                    <a:pt x="70" y="16"/>
                    <a:pt x="72" y="12"/>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47"/>
            <p:cNvSpPr/>
            <p:nvPr/>
          </p:nvSpPr>
          <p:spPr>
            <a:xfrm>
              <a:off x="3162425" y="2962925"/>
              <a:ext cx="475" cy="475"/>
            </a:xfrm>
            <a:custGeom>
              <a:rect b="b" l="l" r="r" t="t"/>
              <a:pathLst>
                <a:path extrusionOk="0" h="19" w="19">
                  <a:moveTo>
                    <a:pt x="8" y="0"/>
                  </a:moveTo>
                  <a:cubicBezTo>
                    <a:pt x="4" y="0"/>
                    <a:pt x="1" y="3"/>
                    <a:pt x="7" y="3"/>
                  </a:cubicBezTo>
                  <a:cubicBezTo>
                    <a:pt x="7" y="15"/>
                    <a:pt x="10" y="18"/>
                    <a:pt x="13" y="18"/>
                  </a:cubicBezTo>
                  <a:cubicBezTo>
                    <a:pt x="16" y="18"/>
                    <a:pt x="19" y="15"/>
                    <a:pt x="19" y="15"/>
                  </a:cubicBezTo>
                  <a:cubicBezTo>
                    <a:pt x="19" y="3"/>
                    <a:pt x="13"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47"/>
            <p:cNvSpPr/>
            <p:nvPr/>
          </p:nvSpPr>
          <p:spPr>
            <a:xfrm>
              <a:off x="3126875" y="2996625"/>
              <a:ext cx="900" cy="1225"/>
            </a:xfrm>
            <a:custGeom>
              <a:rect b="b" l="l" r="r" t="t"/>
              <a:pathLst>
                <a:path extrusionOk="0" h="49" w="36">
                  <a:moveTo>
                    <a:pt x="36" y="1"/>
                  </a:moveTo>
                  <a:lnTo>
                    <a:pt x="36" y="1"/>
                  </a:lnTo>
                  <a:cubicBezTo>
                    <a:pt x="12" y="13"/>
                    <a:pt x="0" y="24"/>
                    <a:pt x="12" y="48"/>
                  </a:cubicBezTo>
                  <a:cubicBezTo>
                    <a:pt x="36" y="48"/>
                    <a:pt x="36" y="36"/>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47"/>
            <p:cNvSpPr/>
            <p:nvPr/>
          </p:nvSpPr>
          <p:spPr>
            <a:xfrm>
              <a:off x="3129850" y="3024600"/>
              <a:ext cx="625" cy="1225"/>
            </a:xfrm>
            <a:custGeom>
              <a:rect b="b" l="l" r="r" t="t"/>
              <a:pathLst>
                <a:path extrusionOk="0" h="49" w="25">
                  <a:moveTo>
                    <a:pt x="24" y="48"/>
                  </a:moveTo>
                  <a:cubicBezTo>
                    <a:pt x="24" y="48"/>
                    <a:pt x="0" y="1"/>
                    <a:pt x="24" y="48"/>
                  </a:cubicBezTo>
                  <a:cubicBezTo>
                    <a:pt x="24" y="48"/>
                    <a:pt x="24" y="37"/>
                    <a:pt x="24"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47"/>
            <p:cNvSpPr/>
            <p:nvPr/>
          </p:nvSpPr>
          <p:spPr>
            <a:xfrm>
              <a:off x="3155450" y="3033250"/>
              <a:ext cx="325" cy="325"/>
            </a:xfrm>
            <a:custGeom>
              <a:rect b="b" l="l" r="r" t="t"/>
              <a:pathLst>
                <a:path extrusionOk="0" h="13" w="13">
                  <a:moveTo>
                    <a:pt x="0" y="0"/>
                  </a:moveTo>
                  <a:cubicBezTo>
                    <a:pt x="0" y="0"/>
                    <a:pt x="12" y="12"/>
                    <a:pt x="12" y="12"/>
                  </a:cubicBezTo>
                  <a:cubicBezTo>
                    <a:pt x="12" y="12"/>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47"/>
            <p:cNvSpPr/>
            <p:nvPr/>
          </p:nvSpPr>
          <p:spPr>
            <a:xfrm>
              <a:off x="3127450" y="2971925"/>
              <a:ext cx="625" cy="1225"/>
            </a:xfrm>
            <a:custGeom>
              <a:rect b="b" l="l" r="r" t="t"/>
              <a:pathLst>
                <a:path extrusionOk="0" h="49" w="25">
                  <a:moveTo>
                    <a:pt x="13" y="0"/>
                  </a:moveTo>
                  <a:cubicBezTo>
                    <a:pt x="1" y="24"/>
                    <a:pt x="1" y="36"/>
                    <a:pt x="1" y="48"/>
                  </a:cubicBezTo>
                  <a:cubicBezTo>
                    <a:pt x="13" y="24"/>
                    <a:pt x="25"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47"/>
            <p:cNvSpPr/>
            <p:nvPr/>
          </p:nvSpPr>
          <p:spPr>
            <a:xfrm>
              <a:off x="3142350" y="3039800"/>
              <a:ext cx="325" cy="600"/>
            </a:xfrm>
            <a:custGeom>
              <a:rect b="b" l="l" r="r" t="t"/>
              <a:pathLst>
                <a:path extrusionOk="0" h="24" w="13">
                  <a:moveTo>
                    <a:pt x="12" y="0"/>
                  </a:moveTo>
                  <a:lnTo>
                    <a:pt x="12" y="0"/>
                  </a:lnTo>
                  <a:cubicBezTo>
                    <a:pt x="0" y="12"/>
                    <a:pt x="0" y="12"/>
                    <a:pt x="0" y="24"/>
                  </a:cubicBezTo>
                  <a:cubicBezTo>
                    <a:pt x="0" y="12"/>
                    <a:pt x="12" y="12"/>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47"/>
            <p:cNvSpPr/>
            <p:nvPr/>
          </p:nvSpPr>
          <p:spPr>
            <a:xfrm>
              <a:off x="3127325" y="2973125"/>
              <a:ext cx="450" cy="1500"/>
            </a:xfrm>
            <a:custGeom>
              <a:rect b="b" l="l" r="r" t="t"/>
              <a:pathLst>
                <a:path extrusionOk="0" h="60" w="18">
                  <a:moveTo>
                    <a:pt x="1" y="46"/>
                  </a:moveTo>
                  <a:cubicBezTo>
                    <a:pt x="0" y="46"/>
                    <a:pt x="1" y="50"/>
                    <a:pt x="6" y="60"/>
                  </a:cubicBezTo>
                  <a:cubicBezTo>
                    <a:pt x="6" y="53"/>
                    <a:pt x="2" y="46"/>
                    <a:pt x="1" y="46"/>
                  </a:cubicBezTo>
                  <a:close/>
                  <a:moveTo>
                    <a:pt x="6" y="0"/>
                  </a:moveTo>
                  <a:cubicBezTo>
                    <a:pt x="6" y="24"/>
                    <a:pt x="6" y="36"/>
                    <a:pt x="6" y="60"/>
                  </a:cubicBezTo>
                  <a:cubicBezTo>
                    <a:pt x="18" y="36"/>
                    <a:pt x="18" y="24"/>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47"/>
            <p:cNvSpPr/>
            <p:nvPr/>
          </p:nvSpPr>
          <p:spPr>
            <a:xfrm>
              <a:off x="3127750" y="2959725"/>
              <a:ext cx="25" cy="625"/>
            </a:xfrm>
            <a:custGeom>
              <a:rect b="b" l="l" r="r" t="t"/>
              <a:pathLst>
                <a:path extrusionOk="0" h="25" w="1">
                  <a:moveTo>
                    <a:pt x="1" y="24"/>
                  </a:moveTo>
                  <a:cubicBezTo>
                    <a:pt x="1" y="0"/>
                    <a:pt x="1" y="12"/>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47"/>
            <p:cNvSpPr/>
            <p:nvPr/>
          </p:nvSpPr>
          <p:spPr>
            <a:xfrm>
              <a:off x="3128050" y="2959125"/>
              <a:ext cx="25" cy="325"/>
            </a:xfrm>
            <a:custGeom>
              <a:rect b="b" l="l" r="r" t="t"/>
              <a:pathLst>
                <a:path extrusionOk="0" h="13" w="1">
                  <a:moveTo>
                    <a:pt x="1" y="12"/>
                  </a:moveTo>
                  <a:cubicBezTo>
                    <a:pt x="1" y="12"/>
                    <a:pt x="1" y="0"/>
                    <a:pt x="1" y="0"/>
                  </a:cubicBezTo>
                  <a:cubicBezTo>
                    <a:pt x="1" y="0"/>
                    <a:pt x="1"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47"/>
            <p:cNvSpPr/>
            <p:nvPr/>
          </p:nvSpPr>
          <p:spPr>
            <a:xfrm>
              <a:off x="3127625" y="2960275"/>
              <a:ext cx="150" cy="800"/>
            </a:xfrm>
            <a:custGeom>
              <a:rect b="b" l="l" r="r" t="t"/>
              <a:pathLst>
                <a:path extrusionOk="0" h="32" w="6">
                  <a:moveTo>
                    <a:pt x="6" y="1"/>
                  </a:moveTo>
                  <a:cubicBezTo>
                    <a:pt x="5" y="1"/>
                    <a:pt x="0" y="31"/>
                    <a:pt x="1" y="31"/>
                  </a:cubicBezTo>
                  <a:cubicBezTo>
                    <a:pt x="1" y="31"/>
                    <a:pt x="2" y="24"/>
                    <a:pt x="6" y="2"/>
                  </a:cubicBezTo>
                  <a:cubicBezTo>
                    <a:pt x="6" y="1"/>
                    <a:pt x="6"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47"/>
            <p:cNvSpPr/>
            <p:nvPr/>
          </p:nvSpPr>
          <p:spPr>
            <a:xfrm>
              <a:off x="3158125" y="3014200"/>
              <a:ext cx="25" cy="325"/>
            </a:xfrm>
            <a:custGeom>
              <a:rect b="b" l="l" r="r" t="t"/>
              <a:pathLst>
                <a:path extrusionOk="0" h="13" w="1">
                  <a:moveTo>
                    <a:pt x="0" y="12"/>
                  </a:moveTo>
                  <a:cubicBezTo>
                    <a:pt x="0" y="12"/>
                    <a:pt x="0" y="12"/>
                    <a:pt x="0" y="12"/>
                  </a:cubicBezTo>
                  <a:cubicBezTo>
                    <a:pt x="0" y="0"/>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47"/>
            <p:cNvSpPr/>
            <p:nvPr/>
          </p:nvSpPr>
          <p:spPr>
            <a:xfrm>
              <a:off x="3132825" y="3006150"/>
              <a:ext cx="25" cy="25"/>
            </a:xfrm>
            <a:custGeom>
              <a:rect b="b" l="l" r="r" t="t"/>
              <a:pathLst>
                <a:path extrusionOk="0" h="1" w="1">
                  <a:moveTo>
                    <a:pt x="0" y="1"/>
                  </a:move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47"/>
            <p:cNvSpPr/>
            <p:nvPr/>
          </p:nvSpPr>
          <p:spPr>
            <a:xfrm>
              <a:off x="3131325" y="3006150"/>
              <a:ext cx="1825" cy="1525"/>
            </a:xfrm>
            <a:custGeom>
              <a:rect b="b" l="l" r="r" t="t"/>
              <a:pathLst>
                <a:path extrusionOk="0" h="61" w="73">
                  <a:moveTo>
                    <a:pt x="60" y="1"/>
                  </a:moveTo>
                  <a:cubicBezTo>
                    <a:pt x="36" y="13"/>
                    <a:pt x="25" y="13"/>
                    <a:pt x="1" y="24"/>
                  </a:cubicBezTo>
                  <a:cubicBezTo>
                    <a:pt x="25" y="36"/>
                    <a:pt x="48" y="48"/>
                    <a:pt x="72" y="60"/>
                  </a:cubicBezTo>
                  <a:cubicBezTo>
                    <a:pt x="60" y="48"/>
                    <a:pt x="48" y="24"/>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47"/>
            <p:cNvSpPr/>
            <p:nvPr/>
          </p:nvSpPr>
          <p:spPr>
            <a:xfrm>
              <a:off x="3132225" y="3026100"/>
              <a:ext cx="325" cy="250"/>
            </a:xfrm>
            <a:custGeom>
              <a:rect b="b" l="l" r="r" t="t"/>
              <a:pathLst>
                <a:path extrusionOk="0" h="10" w="13">
                  <a:moveTo>
                    <a:pt x="0" y="0"/>
                  </a:moveTo>
                  <a:cubicBezTo>
                    <a:pt x="0" y="6"/>
                    <a:pt x="0" y="9"/>
                    <a:pt x="2" y="9"/>
                  </a:cubicBezTo>
                  <a:cubicBezTo>
                    <a:pt x="3" y="9"/>
                    <a:pt x="6" y="6"/>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47"/>
            <p:cNvSpPr/>
            <p:nvPr/>
          </p:nvSpPr>
          <p:spPr>
            <a:xfrm>
              <a:off x="3155750" y="3033550"/>
              <a:ext cx="25" cy="300"/>
            </a:xfrm>
            <a:custGeom>
              <a:rect b="b" l="l" r="r" t="t"/>
              <a:pathLst>
                <a:path extrusionOk="0" h="12" w="1">
                  <a:moveTo>
                    <a:pt x="0" y="12"/>
                  </a:moveTo>
                  <a:cubicBezTo>
                    <a:pt x="0" y="12"/>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47"/>
            <p:cNvSpPr/>
            <p:nvPr/>
          </p:nvSpPr>
          <p:spPr>
            <a:xfrm>
              <a:off x="3132525" y="2983225"/>
              <a:ext cx="325" cy="325"/>
            </a:xfrm>
            <a:custGeom>
              <a:rect b="b" l="l" r="r" t="t"/>
              <a:pathLst>
                <a:path extrusionOk="0" h="13" w="13">
                  <a:moveTo>
                    <a:pt x="12" y="1"/>
                  </a:moveTo>
                  <a:lnTo>
                    <a:pt x="12" y="1"/>
                  </a:lnTo>
                  <a:cubicBezTo>
                    <a:pt x="0" y="13"/>
                    <a:pt x="0" y="13"/>
                    <a:pt x="0" y="13"/>
                  </a:cubicBezTo>
                  <a:cubicBezTo>
                    <a:pt x="0" y="13"/>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47"/>
            <p:cNvSpPr/>
            <p:nvPr/>
          </p:nvSpPr>
          <p:spPr>
            <a:xfrm>
              <a:off x="3129225" y="2955550"/>
              <a:ext cx="950" cy="550"/>
            </a:xfrm>
            <a:custGeom>
              <a:rect b="b" l="l" r="r" t="t"/>
              <a:pathLst>
                <a:path extrusionOk="0" h="22" w="38">
                  <a:moveTo>
                    <a:pt x="37" y="1"/>
                  </a:moveTo>
                  <a:cubicBezTo>
                    <a:pt x="29" y="1"/>
                    <a:pt x="0" y="22"/>
                    <a:pt x="3" y="22"/>
                  </a:cubicBezTo>
                  <a:cubicBezTo>
                    <a:pt x="4" y="22"/>
                    <a:pt x="13" y="16"/>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47"/>
            <p:cNvSpPr/>
            <p:nvPr/>
          </p:nvSpPr>
          <p:spPr>
            <a:xfrm>
              <a:off x="3127150" y="2961425"/>
              <a:ext cx="925" cy="1275"/>
            </a:xfrm>
            <a:custGeom>
              <a:rect b="b" l="l" r="r" t="t"/>
              <a:pathLst>
                <a:path extrusionOk="0" h="51" w="37">
                  <a:moveTo>
                    <a:pt x="8" y="1"/>
                  </a:moveTo>
                  <a:cubicBezTo>
                    <a:pt x="0" y="1"/>
                    <a:pt x="19" y="51"/>
                    <a:pt x="25" y="51"/>
                  </a:cubicBezTo>
                  <a:cubicBezTo>
                    <a:pt x="27" y="51"/>
                    <a:pt x="28" y="44"/>
                    <a:pt x="25" y="28"/>
                  </a:cubicBezTo>
                  <a:cubicBezTo>
                    <a:pt x="37" y="4"/>
                    <a:pt x="1" y="4"/>
                    <a:pt x="13" y="4"/>
                  </a:cubicBezTo>
                  <a:cubicBezTo>
                    <a:pt x="11" y="2"/>
                    <a:pt x="9"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47"/>
            <p:cNvSpPr/>
            <p:nvPr/>
          </p:nvSpPr>
          <p:spPr>
            <a:xfrm>
              <a:off x="3129850" y="2959125"/>
              <a:ext cx="1800" cy="925"/>
            </a:xfrm>
            <a:custGeom>
              <a:rect b="b" l="l" r="r" t="t"/>
              <a:pathLst>
                <a:path extrusionOk="0" h="37" w="72">
                  <a:moveTo>
                    <a:pt x="48" y="24"/>
                  </a:moveTo>
                  <a:cubicBezTo>
                    <a:pt x="0" y="0"/>
                    <a:pt x="72" y="36"/>
                    <a:pt x="48" y="24"/>
                  </a:cubicBezTo>
                  <a:cubicBezTo>
                    <a:pt x="48" y="24"/>
                    <a:pt x="48" y="24"/>
                    <a:pt x="48"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47"/>
            <p:cNvSpPr/>
            <p:nvPr/>
          </p:nvSpPr>
          <p:spPr>
            <a:xfrm>
              <a:off x="3131025" y="2958525"/>
              <a:ext cx="25" cy="925"/>
            </a:xfrm>
            <a:custGeom>
              <a:rect b="b" l="l" r="r" t="t"/>
              <a:pathLst>
                <a:path extrusionOk="0" h="37" w="1">
                  <a:moveTo>
                    <a:pt x="1" y="36"/>
                  </a:moveTo>
                  <a:cubicBezTo>
                    <a:pt x="1" y="24"/>
                    <a:pt x="1" y="13"/>
                    <a:pt x="1" y="1"/>
                  </a:cubicBezTo>
                  <a:cubicBezTo>
                    <a:pt x="1" y="13"/>
                    <a:pt x="1" y="24"/>
                    <a:pt x="1"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47"/>
            <p:cNvSpPr/>
            <p:nvPr/>
          </p:nvSpPr>
          <p:spPr>
            <a:xfrm>
              <a:off x="3131925" y="2958025"/>
              <a:ext cx="475" cy="725"/>
            </a:xfrm>
            <a:custGeom>
              <a:rect b="b" l="l" r="r" t="t"/>
              <a:pathLst>
                <a:path extrusionOk="0" h="29" w="19">
                  <a:moveTo>
                    <a:pt x="18" y="0"/>
                  </a:moveTo>
                  <a:lnTo>
                    <a:pt x="18" y="0"/>
                  </a:lnTo>
                  <a:cubicBezTo>
                    <a:pt x="18" y="0"/>
                    <a:pt x="16" y="3"/>
                    <a:pt x="12" y="9"/>
                  </a:cubicBezTo>
                  <a:cubicBezTo>
                    <a:pt x="4" y="24"/>
                    <a:pt x="1" y="29"/>
                    <a:pt x="1" y="29"/>
                  </a:cubicBezTo>
                  <a:cubicBezTo>
                    <a:pt x="1" y="29"/>
                    <a:pt x="19"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47"/>
            <p:cNvSpPr/>
            <p:nvPr/>
          </p:nvSpPr>
          <p:spPr>
            <a:xfrm>
              <a:off x="3129850" y="2969850"/>
              <a:ext cx="625" cy="2100"/>
            </a:xfrm>
            <a:custGeom>
              <a:rect b="b" l="l" r="r" t="t"/>
              <a:pathLst>
                <a:path extrusionOk="0" h="84" w="25">
                  <a:moveTo>
                    <a:pt x="0" y="12"/>
                  </a:moveTo>
                  <a:cubicBezTo>
                    <a:pt x="24" y="83"/>
                    <a:pt x="0" y="12"/>
                    <a:pt x="0" y="12"/>
                  </a:cubicBezTo>
                  <a:cubicBezTo>
                    <a:pt x="0" y="12"/>
                    <a:pt x="12"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47"/>
            <p:cNvSpPr/>
            <p:nvPr/>
          </p:nvSpPr>
          <p:spPr>
            <a:xfrm>
              <a:off x="3131275" y="2967150"/>
              <a:ext cx="375" cy="500"/>
            </a:xfrm>
            <a:custGeom>
              <a:rect b="b" l="l" r="r" t="t"/>
              <a:pathLst>
                <a:path extrusionOk="0" h="20" w="15">
                  <a:moveTo>
                    <a:pt x="15" y="1"/>
                  </a:moveTo>
                  <a:cubicBezTo>
                    <a:pt x="7" y="8"/>
                    <a:pt x="0" y="20"/>
                    <a:pt x="1" y="20"/>
                  </a:cubicBezTo>
                  <a:cubicBezTo>
                    <a:pt x="1" y="20"/>
                    <a:pt x="5" y="15"/>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47"/>
            <p:cNvSpPr/>
            <p:nvPr/>
          </p:nvSpPr>
          <p:spPr>
            <a:xfrm>
              <a:off x="3131625" y="2969750"/>
              <a:ext cx="625" cy="950"/>
            </a:xfrm>
            <a:custGeom>
              <a:rect b="b" l="l" r="r" t="t"/>
              <a:pathLst>
                <a:path extrusionOk="0" h="38" w="25">
                  <a:moveTo>
                    <a:pt x="9" y="0"/>
                  </a:moveTo>
                  <a:cubicBezTo>
                    <a:pt x="7" y="0"/>
                    <a:pt x="5" y="4"/>
                    <a:pt x="1" y="16"/>
                  </a:cubicBezTo>
                  <a:cubicBezTo>
                    <a:pt x="9" y="16"/>
                    <a:pt x="17" y="37"/>
                    <a:pt x="21" y="37"/>
                  </a:cubicBezTo>
                  <a:cubicBezTo>
                    <a:pt x="23" y="37"/>
                    <a:pt x="24" y="32"/>
                    <a:pt x="24" y="16"/>
                  </a:cubicBezTo>
                  <a:cubicBezTo>
                    <a:pt x="17" y="16"/>
                    <a:pt x="14"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47"/>
            <p:cNvSpPr/>
            <p:nvPr/>
          </p:nvSpPr>
          <p:spPr>
            <a:xfrm>
              <a:off x="3129550" y="2984425"/>
              <a:ext cx="1200" cy="325"/>
            </a:xfrm>
            <a:custGeom>
              <a:rect b="b" l="l" r="r" t="t"/>
              <a:pathLst>
                <a:path extrusionOk="0" h="13" w="48">
                  <a:moveTo>
                    <a:pt x="0" y="1"/>
                  </a:moveTo>
                  <a:cubicBezTo>
                    <a:pt x="12" y="1"/>
                    <a:pt x="36" y="12"/>
                    <a:pt x="48" y="12"/>
                  </a:cubicBezTo>
                  <a:cubicBezTo>
                    <a:pt x="48" y="12"/>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47"/>
            <p:cNvSpPr/>
            <p:nvPr/>
          </p:nvSpPr>
          <p:spPr>
            <a:xfrm>
              <a:off x="3132525" y="2996550"/>
              <a:ext cx="1350" cy="1125"/>
            </a:xfrm>
            <a:custGeom>
              <a:rect b="b" l="l" r="r" t="t"/>
              <a:pathLst>
                <a:path extrusionOk="0" h="45" w="54">
                  <a:moveTo>
                    <a:pt x="29" y="1"/>
                  </a:moveTo>
                  <a:cubicBezTo>
                    <a:pt x="15" y="1"/>
                    <a:pt x="0" y="10"/>
                    <a:pt x="0" y="16"/>
                  </a:cubicBezTo>
                  <a:cubicBezTo>
                    <a:pt x="9" y="33"/>
                    <a:pt x="18" y="44"/>
                    <a:pt x="31" y="44"/>
                  </a:cubicBezTo>
                  <a:cubicBezTo>
                    <a:pt x="36" y="44"/>
                    <a:pt x="42" y="43"/>
                    <a:pt x="48" y="39"/>
                  </a:cubicBezTo>
                  <a:cubicBezTo>
                    <a:pt x="54" y="10"/>
                    <a:pt x="42"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47"/>
            <p:cNvSpPr/>
            <p:nvPr/>
          </p:nvSpPr>
          <p:spPr>
            <a:xfrm>
              <a:off x="3162400" y="2964775"/>
              <a:ext cx="500" cy="600"/>
            </a:xfrm>
            <a:custGeom>
              <a:rect b="b" l="l" r="r" t="t"/>
              <a:pathLst>
                <a:path extrusionOk="0" h="24" w="20">
                  <a:moveTo>
                    <a:pt x="20" y="1"/>
                  </a:moveTo>
                  <a:lnTo>
                    <a:pt x="20" y="1"/>
                  </a:lnTo>
                  <a:cubicBezTo>
                    <a:pt x="7" y="14"/>
                    <a:pt x="1" y="23"/>
                    <a:pt x="2" y="23"/>
                  </a:cubicBezTo>
                  <a:cubicBezTo>
                    <a:pt x="3" y="23"/>
                    <a:pt x="9" y="17"/>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47"/>
            <p:cNvSpPr/>
            <p:nvPr/>
          </p:nvSpPr>
          <p:spPr>
            <a:xfrm>
              <a:off x="3161400" y="2963600"/>
              <a:ext cx="900" cy="300"/>
            </a:xfrm>
            <a:custGeom>
              <a:rect b="b" l="l" r="r" t="t"/>
              <a:pathLst>
                <a:path extrusionOk="0" h="12" w="36">
                  <a:moveTo>
                    <a:pt x="36" y="12"/>
                  </a:moveTo>
                  <a:cubicBezTo>
                    <a:pt x="0" y="0"/>
                    <a:pt x="0" y="0"/>
                    <a:pt x="36"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47"/>
            <p:cNvSpPr/>
            <p:nvPr/>
          </p:nvSpPr>
          <p:spPr>
            <a:xfrm>
              <a:off x="3135200" y="3032950"/>
              <a:ext cx="425" cy="350"/>
            </a:xfrm>
            <a:custGeom>
              <a:rect b="b" l="l" r="r" t="t"/>
              <a:pathLst>
                <a:path extrusionOk="0" h="14" w="17">
                  <a:moveTo>
                    <a:pt x="1" y="0"/>
                  </a:moveTo>
                  <a:lnTo>
                    <a:pt x="1" y="0"/>
                  </a:lnTo>
                  <a:cubicBezTo>
                    <a:pt x="6" y="10"/>
                    <a:pt x="11" y="14"/>
                    <a:pt x="13" y="14"/>
                  </a:cubicBezTo>
                  <a:cubicBezTo>
                    <a:pt x="16" y="14"/>
                    <a:pt x="14" y="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47"/>
            <p:cNvSpPr/>
            <p:nvPr/>
          </p:nvSpPr>
          <p:spPr>
            <a:xfrm>
              <a:off x="3143825" y="3033250"/>
              <a:ext cx="325" cy="900"/>
            </a:xfrm>
            <a:custGeom>
              <a:rect b="b" l="l" r="r" t="t"/>
              <a:pathLst>
                <a:path extrusionOk="0" h="36" w="13">
                  <a:moveTo>
                    <a:pt x="13" y="36"/>
                  </a:moveTo>
                  <a:cubicBezTo>
                    <a:pt x="1" y="0"/>
                    <a:pt x="1" y="0"/>
                    <a:pt x="13"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47"/>
            <p:cNvSpPr/>
            <p:nvPr/>
          </p:nvSpPr>
          <p:spPr>
            <a:xfrm>
              <a:off x="3150375" y="3032350"/>
              <a:ext cx="1225" cy="575"/>
            </a:xfrm>
            <a:custGeom>
              <a:rect b="b" l="l" r="r" t="t"/>
              <a:pathLst>
                <a:path extrusionOk="0" h="23" w="49">
                  <a:moveTo>
                    <a:pt x="48" y="0"/>
                  </a:moveTo>
                  <a:cubicBezTo>
                    <a:pt x="39" y="0"/>
                    <a:pt x="30" y="7"/>
                    <a:pt x="16" y="11"/>
                  </a:cubicBezTo>
                  <a:lnTo>
                    <a:pt x="16" y="11"/>
                  </a:lnTo>
                  <a:cubicBezTo>
                    <a:pt x="15" y="10"/>
                    <a:pt x="14" y="10"/>
                    <a:pt x="12" y="10"/>
                  </a:cubicBezTo>
                  <a:cubicBezTo>
                    <a:pt x="9" y="10"/>
                    <a:pt x="5" y="11"/>
                    <a:pt x="1" y="12"/>
                  </a:cubicBezTo>
                  <a:cubicBezTo>
                    <a:pt x="7" y="12"/>
                    <a:pt x="12" y="12"/>
                    <a:pt x="16" y="11"/>
                  </a:cubicBezTo>
                  <a:lnTo>
                    <a:pt x="16" y="11"/>
                  </a:lnTo>
                  <a:cubicBezTo>
                    <a:pt x="30" y="12"/>
                    <a:pt x="39" y="22"/>
                    <a:pt x="44" y="22"/>
                  </a:cubicBezTo>
                  <a:cubicBezTo>
                    <a:pt x="47" y="22"/>
                    <a:pt x="48" y="17"/>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47"/>
            <p:cNvSpPr/>
            <p:nvPr/>
          </p:nvSpPr>
          <p:spPr>
            <a:xfrm>
              <a:off x="3114675" y="3201125"/>
              <a:ext cx="300" cy="1200"/>
            </a:xfrm>
            <a:custGeom>
              <a:rect b="b" l="l" r="r" t="t"/>
              <a:pathLst>
                <a:path extrusionOk="0" h="48" w="12">
                  <a:moveTo>
                    <a:pt x="12" y="0"/>
                  </a:moveTo>
                  <a:cubicBezTo>
                    <a:pt x="12" y="0"/>
                    <a:pt x="0" y="12"/>
                    <a:pt x="12" y="48"/>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47"/>
            <p:cNvSpPr/>
            <p:nvPr/>
          </p:nvSpPr>
          <p:spPr>
            <a:xfrm>
              <a:off x="3120325" y="3184450"/>
              <a:ext cx="875" cy="3000"/>
            </a:xfrm>
            <a:custGeom>
              <a:rect b="b" l="l" r="r" t="t"/>
              <a:pathLst>
                <a:path extrusionOk="0" h="120" w="35">
                  <a:moveTo>
                    <a:pt x="24" y="0"/>
                  </a:moveTo>
                  <a:lnTo>
                    <a:pt x="24" y="0"/>
                  </a:lnTo>
                  <a:cubicBezTo>
                    <a:pt x="14" y="32"/>
                    <a:pt x="12" y="72"/>
                    <a:pt x="4" y="106"/>
                  </a:cubicBezTo>
                  <a:lnTo>
                    <a:pt x="4" y="106"/>
                  </a:lnTo>
                  <a:cubicBezTo>
                    <a:pt x="17" y="67"/>
                    <a:pt x="35" y="43"/>
                    <a:pt x="24" y="0"/>
                  </a:cubicBezTo>
                  <a:close/>
                  <a:moveTo>
                    <a:pt x="4" y="106"/>
                  </a:moveTo>
                  <a:cubicBezTo>
                    <a:pt x="3" y="110"/>
                    <a:pt x="1" y="115"/>
                    <a:pt x="0" y="120"/>
                  </a:cubicBezTo>
                  <a:cubicBezTo>
                    <a:pt x="2" y="115"/>
                    <a:pt x="3" y="111"/>
                    <a:pt x="4" y="10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47"/>
            <p:cNvSpPr/>
            <p:nvPr/>
          </p:nvSpPr>
          <p:spPr>
            <a:xfrm>
              <a:off x="3114900" y="3198750"/>
              <a:ext cx="975" cy="4325"/>
            </a:xfrm>
            <a:custGeom>
              <a:rect b="b" l="l" r="r" t="t"/>
              <a:pathLst>
                <a:path extrusionOk="0" h="173" w="39">
                  <a:moveTo>
                    <a:pt x="39" y="0"/>
                  </a:moveTo>
                  <a:cubicBezTo>
                    <a:pt x="39" y="53"/>
                    <a:pt x="1" y="172"/>
                    <a:pt x="18" y="172"/>
                  </a:cubicBezTo>
                  <a:cubicBezTo>
                    <a:pt x="20" y="172"/>
                    <a:pt x="23" y="171"/>
                    <a:pt x="27" y="167"/>
                  </a:cubicBezTo>
                  <a:cubicBezTo>
                    <a:pt x="39" y="107"/>
                    <a:pt x="39" y="60"/>
                    <a:pt x="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47"/>
            <p:cNvSpPr/>
            <p:nvPr/>
          </p:nvSpPr>
          <p:spPr>
            <a:xfrm>
              <a:off x="3113175" y="3208850"/>
              <a:ext cx="925" cy="2900"/>
            </a:xfrm>
            <a:custGeom>
              <a:rect b="b" l="l" r="r" t="t"/>
              <a:pathLst>
                <a:path extrusionOk="0" h="116" w="37">
                  <a:moveTo>
                    <a:pt x="12" y="1"/>
                  </a:moveTo>
                  <a:cubicBezTo>
                    <a:pt x="12" y="43"/>
                    <a:pt x="0" y="115"/>
                    <a:pt x="10" y="115"/>
                  </a:cubicBezTo>
                  <a:cubicBezTo>
                    <a:pt x="15" y="115"/>
                    <a:pt x="22" y="103"/>
                    <a:pt x="36" y="72"/>
                  </a:cubicBezTo>
                  <a:cubicBezTo>
                    <a:pt x="36" y="25"/>
                    <a:pt x="12" y="84"/>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47"/>
            <p:cNvSpPr/>
            <p:nvPr/>
          </p:nvSpPr>
          <p:spPr>
            <a:xfrm>
              <a:off x="3111100" y="3217200"/>
              <a:ext cx="25" cy="1800"/>
            </a:xfrm>
            <a:custGeom>
              <a:rect b="b" l="l" r="r" t="t"/>
              <a:pathLst>
                <a:path extrusionOk="0" h="72" w="1">
                  <a:moveTo>
                    <a:pt x="0" y="72"/>
                  </a:moveTo>
                  <a:cubicBezTo>
                    <a:pt x="0" y="0"/>
                    <a:pt x="0" y="24"/>
                    <a:pt x="0"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47"/>
            <p:cNvSpPr/>
            <p:nvPr/>
          </p:nvSpPr>
          <p:spPr>
            <a:xfrm>
              <a:off x="3102150" y="3246950"/>
              <a:ext cx="325" cy="325"/>
            </a:xfrm>
            <a:custGeom>
              <a:rect b="b" l="l" r="r" t="t"/>
              <a:pathLst>
                <a:path extrusionOk="0" h="13" w="13">
                  <a:moveTo>
                    <a:pt x="13" y="1"/>
                  </a:moveTo>
                  <a:cubicBezTo>
                    <a:pt x="13" y="1"/>
                    <a:pt x="1"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47"/>
            <p:cNvSpPr/>
            <p:nvPr/>
          </p:nvSpPr>
          <p:spPr>
            <a:xfrm>
              <a:off x="3107000" y="3227300"/>
              <a:ext cx="1150" cy="2750"/>
            </a:xfrm>
            <a:custGeom>
              <a:rect b="b" l="l" r="r" t="t"/>
              <a:pathLst>
                <a:path extrusionOk="0" h="110" w="46">
                  <a:moveTo>
                    <a:pt x="26" y="79"/>
                  </a:moveTo>
                  <a:cubicBezTo>
                    <a:pt x="25" y="84"/>
                    <a:pt x="23" y="90"/>
                    <a:pt x="21" y="96"/>
                  </a:cubicBezTo>
                  <a:cubicBezTo>
                    <a:pt x="21" y="97"/>
                    <a:pt x="21" y="98"/>
                    <a:pt x="22" y="98"/>
                  </a:cubicBezTo>
                  <a:cubicBezTo>
                    <a:pt x="23" y="98"/>
                    <a:pt x="26" y="83"/>
                    <a:pt x="26" y="79"/>
                  </a:cubicBezTo>
                  <a:close/>
                  <a:moveTo>
                    <a:pt x="45" y="1"/>
                  </a:moveTo>
                  <a:lnTo>
                    <a:pt x="45" y="1"/>
                  </a:lnTo>
                  <a:cubicBezTo>
                    <a:pt x="10" y="72"/>
                    <a:pt x="1" y="110"/>
                    <a:pt x="8" y="110"/>
                  </a:cubicBezTo>
                  <a:cubicBezTo>
                    <a:pt x="11" y="110"/>
                    <a:pt x="15" y="105"/>
                    <a:pt x="21" y="96"/>
                  </a:cubicBezTo>
                  <a:cubicBezTo>
                    <a:pt x="25" y="82"/>
                    <a:pt x="26" y="77"/>
                    <a:pt x="26" y="77"/>
                  </a:cubicBezTo>
                  <a:lnTo>
                    <a:pt x="26" y="77"/>
                  </a:lnTo>
                  <a:cubicBezTo>
                    <a:pt x="27" y="77"/>
                    <a:pt x="27" y="78"/>
                    <a:pt x="26" y="79"/>
                  </a:cubicBezTo>
                  <a:lnTo>
                    <a:pt x="26" y="79"/>
                  </a:lnTo>
                  <a:cubicBezTo>
                    <a:pt x="34" y="52"/>
                    <a:pt x="35" y="31"/>
                    <a:pt x="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47"/>
            <p:cNvSpPr/>
            <p:nvPr/>
          </p:nvSpPr>
          <p:spPr>
            <a:xfrm>
              <a:off x="3107825" y="3225525"/>
              <a:ext cx="600" cy="1800"/>
            </a:xfrm>
            <a:custGeom>
              <a:rect b="b" l="l" r="r" t="t"/>
              <a:pathLst>
                <a:path extrusionOk="0" h="72" w="24">
                  <a:moveTo>
                    <a:pt x="24" y="1"/>
                  </a:moveTo>
                  <a:cubicBezTo>
                    <a:pt x="20" y="1"/>
                    <a:pt x="18" y="3"/>
                    <a:pt x="16" y="6"/>
                  </a:cubicBezTo>
                  <a:lnTo>
                    <a:pt x="16" y="6"/>
                  </a:lnTo>
                  <a:cubicBezTo>
                    <a:pt x="0" y="19"/>
                    <a:pt x="2" y="41"/>
                    <a:pt x="12" y="72"/>
                  </a:cubicBezTo>
                  <a:cubicBezTo>
                    <a:pt x="12" y="48"/>
                    <a:pt x="12" y="24"/>
                    <a:pt x="24" y="1"/>
                  </a:cubicBezTo>
                  <a:lnTo>
                    <a:pt x="24" y="1"/>
                  </a:lnTo>
                  <a:cubicBezTo>
                    <a:pt x="24"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47"/>
            <p:cNvSpPr/>
            <p:nvPr/>
          </p:nvSpPr>
          <p:spPr>
            <a:xfrm>
              <a:off x="3102450" y="3244900"/>
              <a:ext cx="4200" cy="9825"/>
            </a:xfrm>
            <a:custGeom>
              <a:rect b="b" l="l" r="r" t="t"/>
              <a:pathLst>
                <a:path extrusionOk="0" h="393" w="168">
                  <a:moveTo>
                    <a:pt x="76" y="0"/>
                  </a:moveTo>
                  <a:cubicBezTo>
                    <a:pt x="27" y="0"/>
                    <a:pt x="15" y="95"/>
                    <a:pt x="7" y="152"/>
                  </a:cubicBezTo>
                  <a:lnTo>
                    <a:pt x="7" y="152"/>
                  </a:lnTo>
                  <a:cubicBezTo>
                    <a:pt x="5" y="160"/>
                    <a:pt x="3" y="172"/>
                    <a:pt x="1" y="190"/>
                  </a:cubicBezTo>
                  <a:cubicBezTo>
                    <a:pt x="6" y="185"/>
                    <a:pt x="9" y="178"/>
                    <a:pt x="12" y="170"/>
                  </a:cubicBezTo>
                  <a:lnTo>
                    <a:pt x="12" y="170"/>
                  </a:lnTo>
                  <a:cubicBezTo>
                    <a:pt x="29" y="132"/>
                    <a:pt x="42" y="77"/>
                    <a:pt x="72" y="47"/>
                  </a:cubicBezTo>
                  <a:lnTo>
                    <a:pt x="72" y="47"/>
                  </a:lnTo>
                  <a:cubicBezTo>
                    <a:pt x="49" y="71"/>
                    <a:pt x="14" y="393"/>
                    <a:pt x="35" y="393"/>
                  </a:cubicBezTo>
                  <a:cubicBezTo>
                    <a:pt x="36" y="393"/>
                    <a:pt x="36" y="393"/>
                    <a:pt x="37" y="392"/>
                  </a:cubicBezTo>
                  <a:cubicBezTo>
                    <a:pt x="48" y="357"/>
                    <a:pt x="48" y="309"/>
                    <a:pt x="60" y="273"/>
                  </a:cubicBezTo>
                  <a:cubicBezTo>
                    <a:pt x="48" y="273"/>
                    <a:pt x="168" y="35"/>
                    <a:pt x="108" y="11"/>
                  </a:cubicBezTo>
                  <a:cubicBezTo>
                    <a:pt x="96" y="4"/>
                    <a:pt x="85" y="0"/>
                    <a:pt x="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47"/>
            <p:cNvSpPr/>
            <p:nvPr/>
          </p:nvSpPr>
          <p:spPr>
            <a:xfrm>
              <a:off x="3114375" y="3213625"/>
              <a:ext cx="25" cy="625"/>
            </a:xfrm>
            <a:custGeom>
              <a:rect b="b" l="l" r="r" t="t"/>
              <a:pathLst>
                <a:path extrusionOk="0" h="25" w="1">
                  <a:moveTo>
                    <a:pt x="0" y="0"/>
                  </a:moveTo>
                  <a:cubicBezTo>
                    <a:pt x="0" y="12"/>
                    <a:pt x="0" y="24"/>
                    <a:pt x="0" y="0"/>
                  </a:cubicBez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47"/>
            <p:cNvSpPr/>
            <p:nvPr/>
          </p:nvSpPr>
          <p:spPr>
            <a:xfrm>
              <a:off x="3111675" y="3217200"/>
              <a:ext cx="325" cy="325"/>
            </a:xfrm>
            <a:custGeom>
              <a:rect b="b" l="l" r="r" t="t"/>
              <a:pathLst>
                <a:path extrusionOk="0" h="13" w="13">
                  <a:moveTo>
                    <a:pt x="13" y="0"/>
                  </a:moveTo>
                  <a:cubicBezTo>
                    <a:pt x="13" y="0"/>
                    <a:pt x="1" y="0"/>
                    <a:pt x="1" y="12"/>
                  </a:cubicBezTo>
                  <a:cubicBezTo>
                    <a:pt x="1" y="12"/>
                    <a:pt x="1"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47"/>
            <p:cNvSpPr/>
            <p:nvPr/>
          </p:nvSpPr>
          <p:spPr>
            <a:xfrm>
              <a:off x="3111975" y="3212350"/>
              <a:ext cx="2550" cy="4875"/>
            </a:xfrm>
            <a:custGeom>
              <a:rect b="b" l="l" r="r" t="t"/>
              <a:pathLst>
                <a:path extrusionOk="0" h="195" w="102">
                  <a:moveTo>
                    <a:pt x="95" y="0"/>
                  </a:moveTo>
                  <a:cubicBezTo>
                    <a:pt x="91" y="0"/>
                    <a:pt x="85" y="10"/>
                    <a:pt x="72" y="39"/>
                  </a:cubicBezTo>
                  <a:cubicBezTo>
                    <a:pt x="48" y="87"/>
                    <a:pt x="37" y="147"/>
                    <a:pt x="1" y="194"/>
                  </a:cubicBezTo>
                  <a:cubicBezTo>
                    <a:pt x="48" y="158"/>
                    <a:pt x="72" y="51"/>
                    <a:pt x="96" y="51"/>
                  </a:cubicBezTo>
                  <a:cubicBezTo>
                    <a:pt x="96" y="36"/>
                    <a:pt x="101" y="0"/>
                    <a:pt x="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47"/>
            <p:cNvSpPr/>
            <p:nvPr/>
          </p:nvSpPr>
          <p:spPr>
            <a:xfrm>
              <a:off x="3108700" y="3226125"/>
              <a:ext cx="1225" cy="4200"/>
            </a:xfrm>
            <a:custGeom>
              <a:rect b="b" l="l" r="r" t="t"/>
              <a:pathLst>
                <a:path extrusionOk="0" h="168" w="49">
                  <a:moveTo>
                    <a:pt x="37" y="0"/>
                  </a:moveTo>
                  <a:lnTo>
                    <a:pt x="37" y="0"/>
                  </a:lnTo>
                  <a:cubicBezTo>
                    <a:pt x="25" y="60"/>
                    <a:pt x="13" y="119"/>
                    <a:pt x="1" y="167"/>
                  </a:cubicBezTo>
                  <a:cubicBezTo>
                    <a:pt x="37" y="119"/>
                    <a:pt x="49" y="60"/>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47"/>
            <p:cNvSpPr/>
            <p:nvPr/>
          </p:nvSpPr>
          <p:spPr>
            <a:xfrm>
              <a:off x="3034000" y="3406500"/>
              <a:ext cx="25" cy="1225"/>
            </a:xfrm>
            <a:custGeom>
              <a:rect b="b" l="l" r="r" t="t"/>
              <a:pathLst>
                <a:path extrusionOk="0" h="49" w="1">
                  <a:moveTo>
                    <a:pt x="0" y="48"/>
                  </a:moveTo>
                  <a:lnTo>
                    <a:pt x="0" y="1"/>
                  </a:lnTo>
                  <a:cubicBezTo>
                    <a:pt x="0" y="24"/>
                    <a:pt x="0" y="36"/>
                    <a:pt x="0"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47"/>
            <p:cNvSpPr/>
            <p:nvPr/>
          </p:nvSpPr>
          <p:spPr>
            <a:xfrm>
              <a:off x="3032800" y="3416425"/>
              <a:ext cx="325" cy="525"/>
            </a:xfrm>
            <a:custGeom>
              <a:rect b="b" l="l" r="r" t="t"/>
              <a:pathLst>
                <a:path extrusionOk="0" h="21" w="13">
                  <a:moveTo>
                    <a:pt x="2" y="1"/>
                  </a:moveTo>
                  <a:cubicBezTo>
                    <a:pt x="1" y="1"/>
                    <a:pt x="1" y="3"/>
                    <a:pt x="1" y="8"/>
                  </a:cubicBezTo>
                  <a:lnTo>
                    <a:pt x="13" y="20"/>
                  </a:lnTo>
                  <a:cubicBezTo>
                    <a:pt x="6" y="6"/>
                    <a:pt x="3"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47"/>
            <p:cNvSpPr/>
            <p:nvPr/>
          </p:nvSpPr>
          <p:spPr>
            <a:xfrm>
              <a:off x="3059900" y="3378225"/>
              <a:ext cx="1800" cy="3375"/>
            </a:xfrm>
            <a:custGeom>
              <a:rect b="b" l="l" r="r" t="t"/>
              <a:pathLst>
                <a:path extrusionOk="0" h="135" w="72">
                  <a:moveTo>
                    <a:pt x="72" y="0"/>
                  </a:moveTo>
                  <a:lnTo>
                    <a:pt x="72" y="0"/>
                  </a:lnTo>
                  <a:cubicBezTo>
                    <a:pt x="36" y="36"/>
                    <a:pt x="12" y="84"/>
                    <a:pt x="0" y="131"/>
                  </a:cubicBezTo>
                  <a:cubicBezTo>
                    <a:pt x="9" y="119"/>
                    <a:pt x="13" y="114"/>
                    <a:pt x="14" y="114"/>
                  </a:cubicBezTo>
                  <a:cubicBezTo>
                    <a:pt x="17" y="114"/>
                    <a:pt x="8" y="134"/>
                    <a:pt x="9" y="134"/>
                  </a:cubicBezTo>
                  <a:cubicBezTo>
                    <a:pt x="9" y="134"/>
                    <a:pt x="20" y="109"/>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47"/>
            <p:cNvSpPr/>
            <p:nvPr/>
          </p:nvSpPr>
          <p:spPr>
            <a:xfrm>
              <a:off x="3035200" y="3463050"/>
              <a:ext cx="600" cy="1525"/>
            </a:xfrm>
            <a:custGeom>
              <a:rect b="b" l="l" r="r" t="t"/>
              <a:pathLst>
                <a:path extrusionOk="0" h="61" w="24">
                  <a:moveTo>
                    <a:pt x="12" y="1"/>
                  </a:moveTo>
                  <a:cubicBezTo>
                    <a:pt x="12" y="25"/>
                    <a:pt x="0" y="48"/>
                    <a:pt x="0" y="60"/>
                  </a:cubicBezTo>
                  <a:cubicBezTo>
                    <a:pt x="24" y="48"/>
                    <a:pt x="24" y="25"/>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47"/>
            <p:cNvSpPr/>
            <p:nvPr/>
          </p:nvSpPr>
          <p:spPr>
            <a:xfrm>
              <a:off x="3035475" y="3466625"/>
              <a:ext cx="1225" cy="2100"/>
            </a:xfrm>
            <a:custGeom>
              <a:rect b="b" l="l" r="r" t="t"/>
              <a:pathLst>
                <a:path extrusionOk="0" h="84" w="49">
                  <a:moveTo>
                    <a:pt x="49" y="1"/>
                  </a:moveTo>
                  <a:lnTo>
                    <a:pt x="1" y="84"/>
                  </a:lnTo>
                  <a:cubicBezTo>
                    <a:pt x="13" y="72"/>
                    <a:pt x="37" y="48"/>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47"/>
            <p:cNvSpPr/>
            <p:nvPr/>
          </p:nvSpPr>
          <p:spPr>
            <a:xfrm>
              <a:off x="3041550" y="3358275"/>
              <a:ext cx="500" cy="1525"/>
            </a:xfrm>
            <a:custGeom>
              <a:rect b="b" l="l" r="r" t="t"/>
              <a:pathLst>
                <a:path extrusionOk="0" h="61" w="20">
                  <a:moveTo>
                    <a:pt x="8" y="1"/>
                  </a:moveTo>
                  <a:cubicBezTo>
                    <a:pt x="1" y="52"/>
                    <a:pt x="2" y="58"/>
                    <a:pt x="7" y="58"/>
                  </a:cubicBezTo>
                  <a:cubicBezTo>
                    <a:pt x="9" y="58"/>
                    <a:pt x="11" y="57"/>
                    <a:pt x="13" y="57"/>
                  </a:cubicBezTo>
                  <a:cubicBezTo>
                    <a:pt x="15" y="57"/>
                    <a:pt x="18" y="58"/>
                    <a:pt x="20" y="60"/>
                  </a:cubicBezTo>
                  <a:lnTo>
                    <a:pt x="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47"/>
            <p:cNvSpPr/>
            <p:nvPr/>
          </p:nvSpPr>
          <p:spPr>
            <a:xfrm>
              <a:off x="3086975" y="3190400"/>
              <a:ext cx="25" cy="625"/>
            </a:xfrm>
            <a:custGeom>
              <a:rect b="b" l="l" r="r" t="t"/>
              <a:pathLst>
                <a:path extrusionOk="0" h="25" w="1">
                  <a:moveTo>
                    <a:pt x="1" y="24"/>
                  </a:moveTo>
                  <a:lnTo>
                    <a:pt x="1" y="1"/>
                  </a:lnTo>
                  <a:cubicBezTo>
                    <a:pt x="1" y="1"/>
                    <a:pt x="1" y="13"/>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47"/>
            <p:cNvSpPr/>
            <p:nvPr/>
          </p:nvSpPr>
          <p:spPr>
            <a:xfrm>
              <a:off x="3081925" y="3324950"/>
              <a:ext cx="325" cy="325"/>
            </a:xfrm>
            <a:custGeom>
              <a:rect b="b" l="l" r="r" t="t"/>
              <a:pathLst>
                <a:path extrusionOk="0" h="13" w="13">
                  <a:moveTo>
                    <a:pt x="0" y="0"/>
                  </a:moveTo>
                  <a:lnTo>
                    <a:pt x="0" y="12"/>
                  </a:ln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47"/>
            <p:cNvSpPr/>
            <p:nvPr/>
          </p:nvSpPr>
          <p:spPr>
            <a:xfrm>
              <a:off x="3062275" y="3280225"/>
              <a:ext cx="325" cy="1000"/>
            </a:xfrm>
            <a:custGeom>
              <a:rect b="b" l="l" r="r" t="t"/>
              <a:pathLst>
                <a:path extrusionOk="0" h="40" w="13">
                  <a:moveTo>
                    <a:pt x="12" y="0"/>
                  </a:moveTo>
                  <a:cubicBezTo>
                    <a:pt x="11" y="0"/>
                    <a:pt x="8" y="14"/>
                    <a:pt x="3" y="32"/>
                  </a:cubicBezTo>
                  <a:lnTo>
                    <a:pt x="3" y="32"/>
                  </a:lnTo>
                  <a:cubicBezTo>
                    <a:pt x="5" y="29"/>
                    <a:pt x="7" y="27"/>
                    <a:pt x="12" y="27"/>
                  </a:cubicBezTo>
                  <a:cubicBezTo>
                    <a:pt x="12" y="8"/>
                    <a:pt x="12" y="0"/>
                    <a:pt x="12" y="0"/>
                  </a:cubicBezTo>
                  <a:close/>
                  <a:moveTo>
                    <a:pt x="3" y="32"/>
                  </a:moveTo>
                  <a:cubicBezTo>
                    <a:pt x="1" y="35"/>
                    <a:pt x="1" y="39"/>
                    <a:pt x="1" y="39"/>
                  </a:cubicBezTo>
                  <a:cubicBezTo>
                    <a:pt x="1" y="36"/>
                    <a:pt x="2" y="34"/>
                    <a:pt x="3" y="3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47"/>
            <p:cNvSpPr/>
            <p:nvPr/>
          </p:nvSpPr>
          <p:spPr>
            <a:xfrm>
              <a:off x="3056925" y="3408000"/>
              <a:ext cx="25" cy="600"/>
            </a:xfrm>
            <a:custGeom>
              <a:rect b="b" l="l" r="r" t="t"/>
              <a:pathLst>
                <a:path extrusionOk="0" h="24" w="1">
                  <a:moveTo>
                    <a:pt x="0" y="24"/>
                  </a:moveTo>
                  <a:cubicBezTo>
                    <a:pt x="0" y="0"/>
                    <a:pt x="0" y="24"/>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47"/>
            <p:cNvSpPr/>
            <p:nvPr/>
          </p:nvSpPr>
          <p:spPr>
            <a:xfrm>
              <a:off x="3054825" y="3408575"/>
              <a:ext cx="2125" cy="3900"/>
            </a:xfrm>
            <a:custGeom>
              <a:rect b="b" l="l" r="r" t="t"/>
              <a:pathLst>
                <a:path extrusionOk="0" h="156" w="85">
                  <a:moveTo>
                    <a:pt x="84" y="1"/>
                  </a:moveTo>
                  <a:lnTo>
                    <a:pt x="84" y="1"/>
                  </a:lnTo>
                  <a:cubicBezTo>
                    <a:pt x="1" y="13"/>
                    <a:pt x="1" y="72"/>
                    <a:pt x="48" y="156"/>
                  </a:cubicBezTo>
                  <a:cubicBezTo>
                    <a:pt x="48" y="96"/>
                    <a:pt x="60" y="49"/>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47"/>
            <p:cNvSpPr/>
            <p:nvPr/>
          </p:nvSpPr>
          <p:spPr>
            <a:xfrm>
              <a:off x="3036075" y="3466325"/>
              <a:ext cx="625" cy="625"/>
            </a:xfrm>
            <a:custGeom>
              <a:rect b="b" l="l" r="r" t="t"/>
              <a:pathLst>
                <a:path extrusionOk="0" h="25" w="25">
                  <a:moveTo>
                    <a:pt x="25" y="1"/>
                  </a:moveTo>
                  <a:cubicBezTo>
                    <a:pt x="13" y="13"/>
                    <a:pt x="13" y="13"/>
                    <a:pt x="1" y="13"/>
                  </a:cubicBezTo>
                  <a:cubicBezTo>
                    <a:pt x="1" y="19"/>
                    <a:pt x="1" y="25"/>
                    <a:pt x="4" y="25"/>
                  </a:cubicBezTo>
                  <a:cubicBezTo>
                    <a:pt x="7" y="25"/>
                    <a:pt x="13" y="19"/>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47"/>
            <p:cNvSpPr/>
            <p:nvPr/>
          </p:nvSpPr>
          <p:spPr>
            <a:xfrm>
              <a:off x="3042025" y="3359475"/>
              <a:ext cx="25" cy="625"/>
            </a:xfrm>
            <a:custGeom>
              <a:rect b="b" l="l" r="r" t="t"/>
              <a:pathLst>
                <a:path extrusionOk="0" h="25" w="1">
                  <a:moveTo>
                    <a:pt x="1" y="24"/>
                  </a:moveTo>
                  <a:cubicBezTo>
                    <a:pt x="1" y="24"/>
                    <a:pt x="1" y="0"/>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47"/>
            <p:cNvSpPr/>
            <p:nvPr/>
          </p:nvSpPr>
          <p:spPr>
            <a:xfrm>
              <a:off x="3078650" y="3340425"/>
              <a:ext cx="625" cy="1500"/>
            </a:xfrm>
            <a:custGeom>
              <a:rect b="b" l="l" r="r" t="t"/>
              <a:pathLst>
                <a:path extrusionOk="0" h="60" w="25">
                  <a:moveTo>
                    <a:pt x="24" y="0"/>
                  </a:moveTo>
                  <a:lnTo>
                    <a:pt x="24" y="0"/>
                  </a:lnTo>
                  <a:cubicBezTo>
                    <a:pt x="12" y="36"/>
                    <a:pt x="0" y="48"/>
                    <a:pt x="0" y="60"/>
                  </a:cubicBezTo>
                  <a:cubicBezTo>
                    <a:pt x="0" y="60"/>
                    <a:pt x="12" y="48"/>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47"/>
            <p:cNvSpPr/>
            <p:nvPr/>
          </p:nvSpPr>
          <p:spPr>
            <a:xfrm>
              <a:off x="3106100" y="3241300"/>
              <a:ext cx="1150" cy="1825"/>
            </a:xfrm>
            <a:custGeom>
              <a:rect b="b" l="l" r="r" t="t"/>
              <a:pathLst>
                <a:path extrusionOk="0" h="73" w="46">
                  <a:moveTo>
                    <a:pt x="22" y="1"/>
                  </a:moveTo>
                  <a:cubicBezTo>
                    <a:pt x="6" y="47"/>
                    <a:pt x="1" y="73"/>
                    <a:pt x="5" y="73"/>
                  </a:cubicBezTo>
                  <a:cubicBezTo>
                    <a:pt x="7" y="73"/>
                    <a:pt x="10" y="70"/>
                    <a:pt x="14" y="63"/>
                  </a:cubicBezTo>
                  <a:lnTo>
                    <a:pt x="14" y="63"/>
                  </a:lnTo>
                  <a:cubicBezTo>
                    <a:pt x="12" y="68"/>
                    <a:pt x="11" y="72"/>
                    <a:pt x="11" y="72"/>
                  </a:cubicBezTo>
                  <a:cubicBezTo>
                    <a:pt x="11" y="72"/>
                    <a:pt x="14" y="66"/>
                    <a:pt x="22" y="48"/>
                  </a:cubicBezTo>
                  <a:lnTo>
                    <a:pt x="22" y="48"/>
                  </a:lnTo>
                  <a:cubicBezTo>
                    <a:pt x="22" y="48"/>
                    <a:pt x="22" y="48"/>
                    <a:pt x="22" y="48"/>
                  </a:cubicBezTo>
                  <a:cubicBezTo>
                    <a:pt x="45" y="12"/>
                    <a:pt x="45"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47"/>
            <p:cNvSpPr/>
            <p:nvPr/>
          </p:nvSpPr>
          <p:spPr>
            <a:xfrm>
              <a:off x="3099775" y="3257075"/>
              <a:ext cx="1350" cy="3300"/>
            </a:xfrm>
            <a:custGeom>
              <a:rect b="b" l="l" r="r" t="t"/>
              <a:pathLst>
                <a:path extrusionOk="0" h="132" w="54">
                  <a:moveTo>
                    <a:pt x="51" y="0"/>
                  </a:moveTo>
                  <a:lnTo>
                    <a:pt x="51" y="0"/>
                  </a:lnTo>
                  <a:cubicBezTo>
                    <a:pt x="51" y="0"/>
                    <a:pt x="50" y="4"/>
                    <a:pt x="48" y="13"/>
                  </a:cubicBezTo>
                  <a:cubicBezTo>
                    <a:pt x="13" y="36"/>
                    <a:pt x="1" y="72"/>
                    <a:pt x="13" y="132"/>
                  </a:cubicBezTo>
                  <a:cubicBezTo>
                    <a:pt x="33" y="132"/>
                    <a:pt x="53" y="0"/>
                    <a:pt x="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47"/>
            <p:cNvSpPr/>
            <p:nvPr/>
          </p:nvSpPr>
          <p:spPr>
            <a:xfrm>
              <a:off x="3101275" y="3255225"/>
              <a:ext cx="325" cy="1575"/>
            </a:xfrm>
            <a:custGeom>
              <a:rect b="b" l="l" r="r" t="t"/>
              <a:pathLst>
                <a:path extrusionOk="0" h="63" w="13">
                  <a:moveTo>
                    <a:pt x="8" y="1"/>
                  </a:moveTo>
                  <a:cubicBezTo>
                    <a:pt x="0" y="1"/>
                    <a:pt x="0" y="32"/>
                    <a:pt x="0" y="63"/>
                  </a:cubicBezTo>
                  <a:cubicBezTo>
                    <a:pt x="0" y="39"/>
                    <a:pt x="12" y="15"/>
                    <a:pt x="12" y="3"/>
                  </a:cubicBezTo>
                  <a:cubicBezTo>
                    <a:pt x="11" y="2"/>
                    <a:pt x="9"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47"/>
            <p:cNvSpPr/>
            <p:nvPr/>
          </p:nvSpPr>
          <p:spPr>
            <a:xfrm>
              <a:off x="3092950" y="3275750"/>
              <a:ext cx="1200" cy="2875"/>
            </a:xfrm>
            <a:custGeom>
              <a:rect b="b" l="l" r="r" t="t"/>
              <a:pathLst>
                <a:path extrusionOk="0" h="115" w="48">
                  <a:moveTo>
                    <a:pt x="21" y="0"/>
                  </a:moveTo>
                  <a:cubicBezTo>
                    <a:pt x="12" y="0"/>
                    <a:pt x="0" y="114"/>
                    <a:pt x="7" y="114"/>
                  </a:cubicBezTo>
                  <a:cubicBezTo>
                    <a:pt x="9" y="114"/>
                    <a:pt x="14" y="98"/>
                    <a:pt x="24" y="51"/>
                  </a:cubicBezTo>
                  <a:cubicBezTo>
                    <a:pt x="47" y="16"/>
                    <a:pt x="12" y="28"/>
                    <a:pt x="24" y="4"/>
                  </a:cubicBezTo>
                  <a:cubicBezTo>
                    <a:pt x="23" y="1"/>
                    <a:pt x="2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47"/>
            <p:cNvSpPr/>
            <p:nvPr/>
          </p:nvSpPr>
          <p:spPr>
            <a:xfrm>
              <a:off x="3100675" y="3259450"/>
              <a:ext cx="1225" cy="1525"/>
            </a:xfrm>
            <a:custGeom>
              <a:rect b="b" l="l" r="r" t="t"/>
              <a:pathLst>
                <a:path extrusionOk="0" h="61" w="49">
                  <a:moveTo>
                    <a:pt x="48" y="1"/>
                  </a:moveTo>
                  <a:cubicBezTo>
                    <a:pt x="0" y="13"/>
                    <a:pt x="24" y="37"/>
                    <a:pt x="24" y="60"/>
                  </a:cubicBezTo>
                  <a:cubicBezTo>
                    <a:pt x="24" y="48"/>
                    <a:pt x="36" y="2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47"/>
            <p:cNvSpPr/>
            <p:nvPr/>
          </p:nvSpPr>
          <p:spPr>
            <a:xfrm>
              <a:off x="3097400" y="3269875"/>
              <a:ext cx="1500" cy="2700"/>
            </a:xfrm>
            <a:custGeom>
              <a:rect b="b" l="l" r="r" t="t"/>
              <a:pathLst>
                <a:path extrusionOk="0" h="108" w="60">
                  <a:moveTo>
                    <a:pt x="36" y="1"/>
                  </a:moveTo>
                  <a:cubicBezTo>
                    <a:pt x="24" y="36"/>
                    <a:pt x="12" y="72"/>
                    <a:pt x="0" y="108"/>
                  </a:cubicBezTo>
                  <a:cubicBezTo>
                    <a:pt x="0" y="108"/>
                    <a:pt x="60"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47"/>
            <p:cNvSpPr/>
            <p:nvPr/>
          </p:nvSpPr>
          <p:spPr>
            <a:xfrm>
              <a:off x="3098300" y="3266900"/>
              <a:ext cx="600" cy="2400"/>
            </a:xfrm>
            <a:custGeom>
              <a:rect b="b" l="l" r="r" t="t"/>
              <a:pathLst>
                <a:path extrusionOk="0" h="96" w="24">
                  <a:moveTo>
                    <a:pt x="24" y="1"/>
                  </a:moveTo>
                  <a:cubicBezTo>
                    <a:pt x="24" y="24"/>
                    <a:pt x="12" y="60"/>
                    <a:pt x="0" y="96"/>
                  </a:cubicBezTo>
                  <a:cubicBezTo>
                    <a:pt x="12" y="60"/>
                    <a:pt x="24" y="24"/>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47"/>
            <p:cNvSpPr/>
            <p:nvPr/>
          </p:nvSpPr>
          <p:spPr>
            <a:xfrm>
              <a:off x="3099775" y="3263325"/>
              <a:ext cx="1225" cy="2700"/>
            </a:xfrm>
            <a:custGeom>
              <a:rect b="b" l="l" r="r" t="t"/>
              <a:pathLst>
                <a:path extrusionOk="0" h="108" w="49">
                  <a:moveTo>
                    <a:pt x="48" y="1"/>
                  </a:moveTo>
                  <a:cubicBezTo>
                    <a:pt x="25" y="36"/>
                    <a:pt x="13" y="72"/>
                    <a:pt x="1" y="108"/>
                  </a:cubicBezTo>
                  <a:cubicBezTo>
                    <a:pt x="25" y="72"/>
                    <a:pt x="36" y="36"/>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47"/>
            <p:cNvSpPr/>
            <p:nvPr/>
          </p:nvSpPr>
          <p:spPr>
            <a:xfrm>
              <a:off x="3088175" y="3300825"/>
              <a:ext cx="825" cy="3075"/>
            </a:xfrm>
            <a:custGeom>
              <a:rect b="b" l="l" r="r" t="t"/>
              <a:pathLst>
                <a:path extrusionOk="0" h="123" w="33">
                  <a:moveTo>
                    <a:pt x="25" y="0"/>
                  </a:moveTo>
                  <a:cubicBezTo>
                    <a:pt x="25" y="0"/>
                    <a:pt x="25" y="0"/>
                    <a:pt x="24" y="1"/>
                  </a:cubicBezTo>
                  <a:cubicBezTo>
                    <a:pt x="12" y="37"/>
                    <a:pt x="0" y="84"/>
                    <a:pt x="0" y="120"/>
                  </a:cubicBezTo>
                  <a:cubicBezTo>
                    <a:pt x="0" y="122"/>
                    <a:pt x="1" y="122"/>
                    <a:pt x="1" y="122"/>
                  </a:cubicBezTo>
                  <a:cubicBezTo>
                    <a:pt x="5" y="122"/>
                    <a:pt x="3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47"/>
            <p:cNvSpPr/>
            <p:nvPr/>
          </p:nvSpPr>
          <p:spPr>
            <a:xfrm>
              <a:off x="3092050" y="3292800"/>
              <a:ext cx="900" cy="1200"/>
            </a:xfrm>
            <a:custGeom>
              <a:rect b="b" l="l" r="r" t="t"/>
              <a:pathLst>
                <a:path extrusionOk="0" h="48" w="36">
                  <a:moveTo>
                    <a:pt x="36" y="0"/>
                  </a:moveTo>
                  <a:cubicBezTo>
                    <a:pt x="24" y="12"/>
                    <a:pt x="12" y="36"/>
                    <a:pt x="0" y="48"/>
                  </a:cubicBezTo>
                  <a:cubicBezTo>
                    <a:pt x="4" y="46"/>
                    <a:pt x="8" y="45"/>
                    <a:pt x="12" y="45"/>
                  </a:cubicBezTo>
                  <a:cubicBezTo>
                    <a:pt x="17" y="45"/>
                    <a:pt x="21" y="47"/>
                    <a:pt x="25" y="47"/>
                  </a:cubicBezTo>
                  <a:cubicBezTo>
                    <a:pt x="32" y="47"/>
                    <a:pt x="36" y="4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47"/>
            <p:cNvSpPr/>
            <p:nvPr/>
          </p:nvSpPr>
          <p:spPr>
            <a:xfrm>
              <a:off x="3090125" y="3300150"/>
              <a:ext cx="1050" cy="3400"/>
            </a:xfrm>
            <a:custGeom>
              <a:rect b="b" l="l" r="r" t="t"/>
              <a:pathLst>
                <a:path extrusionOk="0" h="136" w="42">
                  <a:moveTo>
                    <a:pt x="36" y="1"/>
                  </a:moveTo>
                  <a:cubicBezTo>
                    <a:pt x="34" y="1"/>
                    <a:pt x="28" y="11"/>
                    <a:pt x="18" y="40"/>
                  </a:cubicBezTo>
                  <a:cubicBezTo>
                    <a:pt x="18" y="56"/>
                    <a:pt x="1" y="135"/>
                    <a:pt x="6" y="135"/>
                  </a:cubicBezTo>
                  <a:cubicBezTo>
                    <a:pt x="8" y="135"/>
                    <a:pt x="15" y="120"/>
                    <a:pt x="30" y="75"/>
                  </a:cubicBezTo>
                  <a:cubicBezTo>
                    <a:pt x="30" y="59"/>
                    <a:pt x="41"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47"/>
            <p:cNvSpPr/>
            <p:nvPr/>
          </p:nvSpPr>
          <p:spPr>
            <a:xfrm>
              <a:off x="3065250" y="3379425"/>
              <a:ext cx="2100" cy="3875"/>
            </a:xfrm>
            <a:custGeom>
              <a:rect b="b" l="l" r="r" t="t"/>
              <a:pathLst>
                <a:path extrusionOk="0" h="155" w="84">
                  <a:moveTo>
                    <a:pt x="84" y="0"/>
                  </a:moveTo>
                  <a:cubicBezTo>
                    <a:pt x="84" y="0"/>
                    <a:pt x="36" y="48"/>
                    <a:pt x="36" y="48"/>
                  </a:cubicBezTo>
                  <a:cubicBezTo>
                    <a:pt x="1" y="119"/>
                    <a:pt x="1" y="143"/>
                    <a:pt x="36" y="155"/>
                  </a:cubicBezTo>
                  <a:cubicBezTo>
                    <a:pt x="72" y="83"/>
                    <a:pt x="48" y="6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47"/>
            <p:cNvSpPr/>
            <p:nvPr/>
          </p:nvSpPr>
          <p:spPr>
            <a:xfrm>
              <a:off x="3066150" y="3379700"/>
              <a:ext cx="325" cy="925"/>
            </a:xfrm>
            <a:custGeom>
              <a:rect b="b" l="l" r="r" t="t"/>
              <a:pathLst>
                <a:path extrusionOk="0" h="37" w="13">
                  <a:moveTo>
                    <a:pt x="12" y="1"/>
                  </a:moveTo>
                  <a:cubicBezTo>
                    <a:pt x="0" y="13"/>
                    <a:pt x="0" y="25"/>
                    <a:pt x="0" y="37"/>
                  </a:cubicBezTo>
                  <a:cubicBezTo>
                    <a:pt x="0" y="37"/>
                    <a:pt x="0" y="25"/>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47"/>
            <p:cNvSpPr/>
            <p:nvPr/>
          </p:nvSpPr>
          <p:spPr>
            <a:xfrm>
              <a:off x="3033400" y="3404725"/>
              <a:ext cx="1825" cy="25"/>
            </a:xfrm>
            <a:custGeom>
              <a:rect b="b" l="l" r="r" t="t"/>
              <a:pathLst>
                <a:path extrusionOk="0" h="1" w="73">
                  <a:moveTo>
                    <a:pt x="13" y="0"/>
                  </a:moveTo>
                  <a:cubicBezTo>
                    <a:pt x="1" y="0"/>
                    <a:pt x="72"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47"/>
            <p:cNvSpPr/>
            <p:nvPr/>
          </p:nvSpPr>
          <p:spPr>
            <a:xfrm>
              <a:off x="3036975" y="3378225"/>
              <a:ext cx="1225" cy="3600"/>
            </a:xfrm>
            <a:custGeom>
              <a:rect b="b" l="l" r="r" t="t"/>
              <a:pathLst>
                <a:path extrusionOk="0" h="144" w="49">
                  <a:moveTo>
                    <a:pt x="12" y="0"/>
                  </a:moveTo>
                  <a:cubicBezTo>
                    <a:pt x="12" y="48"/>
                    <a:pt x="0" y="96"/>
                    <a:pt x="0" y="143"/>
                  </a:cubicBezTo>
                  <a:cubicBezTo>
                    <a:pt x="12" y="48"/>
                    <a:pt x="48"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47"/>
            <p:cNvSpPr/>
            <p:nvPr/>
          </p:nvSpPr>
          <p:spPr>
            <a:xfrm>
              <a:off x="3028650" y="3490750"/>
              <a:ext cx="600" cy="300"/>
            </a:xfrm>
            <a:custGeom>
              <a:rect b="b" l="l" r="r" t="t"/>
              <a:pathLst>
                <a:path extrusionOk="0" h="12" w="24">
                  <a:moveTo>
                    <a:pt x="12" y="12"/>
                  </a:moveTo>
                  <a:cubicBezTo>
                    <a:pt x="24" y="0"/>
                    <a:pt x="12" y="12"/>
                    <a:pt x="12" y="12"/>
                  </a:cubicBezTo>
                  <a:cubicBezTo>
                    <a:pt x="12" y="12"/>
                    <a:pt x="0" y="12"/>
                    <a:pt x="12"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47"/>
            <p:cNvSpPr/>
            <p:nvPr/>
          </p:nvSpPr>
          <p:spPr>
            <a:xfrm>
              <a:off x="3026250" y="3490750"/>
              <a:ext cx="325" cy="0"/>
            </a:xfrm>
            <a:custGeom>
              <a:rect b="b" l="l" r="r" t="t"/>
              <a:pathLst>
                <a:path extrusionOk="0" h="120000" w="13">
                  <a:moveTo>
                    <a:pt x="13" y="0"/>
                  </a:moveTo>
                  <a:lnTo>
                    <a:pt x="1" y="0"/>
                  </a:lnTo>
                  <a:cubicBezTo>
                    <a:pt x="1"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47"/>
            <p:cNvSpPr/>
            <p:nvPr/>
          </p:nvSpPr>
          <p:spPr>
            <a:xfrm>
              <a:off x="3029525" y="3484775"/>
              <a:ext cx="325" cy="325"/>
            </a:xfrm>
            <a:custGeom>
              <a:rect b="b" l="l" r="r" t="t"/>
              <a:pathLst>
                <a:path extrusionOk="0" h="13" w="13">
                  <a:moveTo>
                    <a:pt x="1" y="1"/>
                  </a:moveTo>
                  <a:cubicBezTo>
                    <a:pt x="1" y="1"/>
                    <a:pt x="1" y="1"/>
                    <a:pt x="1" y="13"/>
                  </a:cubicBezTo>
                  <a:cubicBezTo>
                    <a:pt x="1"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47"/>
            <p:cNvSpPr/>
            <p:nvPr/>
          </p:nvSpPr>
          <p:spPr>
            <a:xfrm>
              <a:off x="3029350" y="3485025"/>
              <a:ext cx="200" cy="375"/>
            </a:xfrm>
            <a:custGeom>
              <a:rect b="b" l="l" r="r" t="t"/>
              <a:pathLst>
                <a:path extrusionOk="0" h="15" w="8">
                  <a:moveTo>
                    <a:pt x="4" y="1"/>
                  </a:moveTo>
                  <a:cubicBezTo>
                    <a:pt x="2" y="1"/>
                    <a:pt x="1" y="8"/>
                    <a:pt x="8" y="15"/>
                  </a:cubicBezTo>
                  <a:cubicBezTo>
                    <a:pt x="8" y="5"/>
                    <a:pt x="6" y="1"/>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47"/>
            <p:cNvSpPr/>
            <p:nvPr/>
          </p:nvSpPr>
          <p:spPr>
            <a:xfrm>
              <a:off x="3029525" y="3482100"/>
              <a:ext cx="325" cy="325"/>
            </a:xfrm>
            <a:custGeom>
              <a:rect b="b" l="l" r="r" t="t"/>
              <a:pathLst>
                <a:path extrusionOk="0" h="13" w="13">
                  <a:moveTo>
                    <a:pt x="13" y="1"/>
                  </a:moveTo>
                  <a:cubicBezTo>
                    <a:pt x="13" y="1"/>
                    <a:pt x="1" y="13"/>
                    <a:pt x="13" y="1"/>
                  </a:cubicBezTo>
                  <a:cubicBezTo>
                    <a:pt x="13"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47"/>
            <p:cNvSpPr/>
            <p:nvPr/>
          </p:nvSpPr>
          <p:spPr>
            <a:xfrm>
              <a:off x="3027750" y="3484200"/>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47"/>
            <p:cNvSpPr/>
            <p:nvPr/>
          </p:nvSpPr>
          <p:spPr>
            <a:xfrm>
              <a:off x="3031025" y="3493425"/>
              <a:ext cx="25" cy="25"/>
            </a:xfrm>
            <a:custGeom>
              <a:rect b="b" l="l" r="r" t="t"/>
              <a:pathLst>
                <a:path extrusionOk="0" h="1"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47"/>
            <p:cNvSpPr/>
            <p:nvPr/>
          </p:nvSpPr>
          <p:spPr>
            <a:xfrm>
              <a:off x="3030425" y="3493375"/>
              <a:ext cx="625" cy="375"/>
            </a:xfrm>
            <a:custGeom>
              <a:rect b="b" l="l" r="r" t="t"/>
              <a:pathLst>
                <a:path extrusionOk="0" h="15" w="25">
                  <a:moveTo>
                    <a:pt x="2" y="0"/>
                  </a:moveTo>
                  <a:cubicBezTo>
                    <a:pt x="1" y="0"/>
                    <a:pt x="11" y="7"/>
                    <a:pt x="24" y="14"/>
                  </a:cubicBezTo>
                  <a:cubicBezTo>
                    <a:pt x="9" y="4"/>
                    <a:pt x="3"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47"/>
            <p:cNvSpPr/>
            <p:nvPr/>
          </p:nvSpPr>
          <p:spPr>
            <a:xfrm>
              <a:off x="3026550" y="3490750"/>
              <a:ext cx="25" cy="0"/>
            </a:xfrm>
            <a:custGeom>
              <a:rect b="b" l="l" r="r" t="t"/>
              <a:pathLst>
                <a:path extrusionOk="0" h="120000" w="1">
                  <a:moveTo>
                    <a:pt x="1" y="0"/>
                  </a:move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47"/>
            <p:cNvSpPr/>
            <p:nvPr/>
          </p:nvSpPr>
          <p:spPr>
            <a:xfrm>
              <a:off x="3029525" y="3481225"/>
              <a:ext cx="325" cy="0"/>
            </a:xfrm>
            <a:custGeom>
              <a:rect b="b" l="l" r="r" t="t"/>
              <a:pathLst>
                <a:path extrusionOk="0" h="120000" w="13">
                  <a:moveTo>
                    <a:pt x="13" y="0"/>
                  </a:moveTo>
                  <a:cubicBezTo>
                    <a:pt x="1" y="0"/>
                    <a:pt x="1" y="0"/>
                    <a:pt x="13" y="0"/>
                  </a:cubicBezTo>
                  <a:cubicBezTo>
                    <a:pt x="13"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47"/>
            <p:cNvSpPr/>
            <p:nvPr/>
          </p:nvSpPr>
          <p:spPr>
            <a:xfrm>
              <a:off x="3029525" y="3482100"/>
              <a:ext cx="325" cy="400"/>
            </a:xfrm>
            <a:custGeom>
              <a:rect b="b" l="l" r="r" t="t"/>
              <a:pathLst>
                <a:path extrusionOk="0" h="16" w="13">
                  <a:moveTo>
                    <a:pt x="1" y="1"/>
                  </a:moveTo>
                  <a:cubicBezTo>
                    <a:pt x="1" y="1"/>
                    <a:pt x="8" y="16"/>
                    <a:pt x="11" y="16"/>
                  </a:cubicBezTo>
                  <a:cubicBezTo>
                    <a:pt x="12" y="16"/>
                    <a:pt x="13" y="15"/>
                    <a:pt x="13" y="13"/>
                  </a:cubicBezTo>
                  <a:cubicBezTo>
                    <a:pt x="13"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47"/>
            <p:cNvSpPr/>
            <p:nvPr/>
          </p:nvSpPr>
          <p:spPr>
            <a:xfrm>
              <a:off x="3030725" y="3483900"/>
              <a:ext cx="25" cy="900"/>
            </a:xfrm>
            <a:custGeom>
              <a:rect b="b" l="l" r="r" t="t"/>
              <a:pathLst>
                <a:path extrusionOk="0" h="36" w="1">
                  <a:moveTo>
                    <a:pt x="0" y="24"/>
                  </a:moveTo>
                  <a:cubicBezTo>
                    <a:pt x="0" y="24"/>
                    <a:pt x="0" y="0"/>
                    <a:pt x="0" y="24"/>
                  </a:cubicBezTo>
                  <a:cubicBezTo>
                    <a:pt x="0" y="36"/>
                    <a:pt x="0" y="24"/>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47"/>
            <p:cNvSpPr/>
            <p:nvPr/>
          </p:nvSpPr>
          <p:spPr>
            <a:xfrm>
              <a:off x="3031325" y="3484200"/>
              <a:ext cx="25" cy="600"/>
            </a:xfrm>
            <a:custGeom>
              <a:rect b="b" l="l" r="r" t="t"/>
              <a:pathLst>
                <a:path extrusionOk="0" h="24" w="1">
                  <a:moveTo>
                    <a:pt x="0" y="12"/>
                  </a:moveTo>
                  <a:cubicBezTo>
                    <a:pt x="0" y="12"/>
                    <a:pt x="0" y="0"/>
                    <a:pt x="0" y="12"/>
                  </a:cubicBezTo>
                  <a:cubicBezTo>
                    <a:pt x="0" y="12"/>
                    <a:pt x="0" y="24"/>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47"/>
            <p:cNvSpPr/>
            <p:nvPr/>
          </p:nvSpPr>
          <p:spPr>
            <a:xfrm>
              <a:off x="3029525" y="3487750"/>
              <a:ext cx="1225" cy="325"/>
            </a:xfrm>
            <a:custGeom>
              <a:rect b="b" l="l" r="r" t="t"/>
              <a:pathLst>
                <a:path extrusionOk="0" h="13" w="49">
                  <a:moveTo>
                    <a:pt x="48" y="13"/>
                  </a:moveTo>
                  <a:cubicBezTo>
                    <a:pt x="48" y="13"/>
                    <a:pt x="1" y="1"/>
                    <a:pt x="48"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47"/>
            <p:cNvSpPr/>
            <p:nvPr/>
          </p:nvSpPr>
          <p:spPr>
            <a:xfrm>
              <a:off x="3031025" y="3491025"/>
              <a:ext cx="325" cy="325"/>
            </a:xfrm>
            <a:custGeom>
              <a:rect b="b" l="l" r="r" t="t"/>
              <a:pathLst>
                <a:path extrusionOk="0" h="13" w="13">
                  <a:moveTo>
                    <a:pt x="12" y="1"/>
                  </a:moveTo>
                  <a:cubicBezTo>
                    <a:pt x="12" y="1"/>
                    <a:pt x="0" y="13"/>
                    <a:pt x="12" y="1"/>
                  </a:cubicBezTo>
                  <a:cubicBezTo>
                    <a:pt x="12" y="1"/>
                    <a:pt x="0"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47"/>
            <p:cNvSpPr/>
            <p:nvPr/>
          </p:nvSpPr>
          <p:spPr>
            <a:xfrm>
              <a:off x="3027150" y="3497275"/>
              <a:ext cx="325" cy="25"/>
            </a:xfrm>
            <a:custGeom>
              <a:rect b="b" l="l" r="r" t="t"/>
              <a:pathLst>
                <a:path extrusionOk="0" h="1" w="13">
                  <a:moveTo>
                    <a:pt x="1" y="1"/>
                  </a:moveTo>
                  <a:cubicBezTo>
                    <a:pt x="12"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47"/>
            <p:cNvSpPr/>
            <p:nvPr/>
          </p:nvSpPr>
          <p:spPr>
            <a:xfrm>
              <a:off x="3026650" y="3494475"/>
              <a:ext cx="450" cy="150"/>
            </a:xfrm>
            <a:custGeom>
              <a:rect b="b" l="l" r="r" t="t"/>
              <a:pathLst>
                <a:path extrusionOk="0" h="6" w="18">
                  <a:moveTo>
                    <a:pt x="17" y="0"/>
                  </a:moveTo>
                  <a:cubicBezTo>
                    <a:pt x="14" y="0"/>
                    <a:pt x="1" y="6"/>
                    <a:pt x="9" y="6"/>
                  </a:cubicBezTo>
                  <a:cubicBezTo>
                    <a:pt x="17" y="2"/>
                    <a:pt x="18"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47"/>
            <p:cNvSpPr/>
            <p:nvPr/>
          </p:nvSpPr>
          <p:spPr>
            <a:xfrm>
              <a:off x="3026250" y="3492525"/>
              <a:ext cx="325" cy="325"/>
            </a:xfrm>
            <a:custGeom>
              <a:rect b="b" l="l" r="r" t="t"/>
              <a:pathLst>
                <a:path extrusionOk="0" h="13" w="13">
                  <a:moveTo>
                    <a:pt x="1" y="0"/>
                  </a:moveTo>
                  <a:cubicBezTo>
                    <a:pt x="1" y="0"/>
                    <a:pt x="1" y="0"/>
                    <a:pt x="1" y="12"/>
                  </a:cubicBezTo>
                  <a:cubicBezTo>
                    <a:pt x="1"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47"/>
            <p:cNvSpPr/>
            <p:nvPr/>
          </p:nvSpPr>
          <p:spPr>
            <a:xfrm>
              <a:off x="3037200" y="3424900"/>
              <a:ext cx="800" cy="425"/>
            </a:xfrm>
            <a:custGeom>
              <a:rect b="b" l="l" r="r" t="t"/>
              <a:pathLst>
                <a:path extrusionOk="0" h="17" w="32">
                  <a:moveTo>
                    <a:pt x="7" y="1"/>
                  </a:moveTo>
                  <a:cubicBezTo>
                    <a:pt x="0" y="1"/>
                    <a:pt x="26" y="16"/>
                    <a:pt x="30" y="16"/>
                  </a:cubicBezTo>
                  <a:cubicBezTo>
                    <a:pt x="32" y="16"/>
                    <a:pt x="29" y="13"/>
                    <a:pt x="15" y="3"/>
                  </a:cubicBezTo>
                  <a:cubicBezTo>
                    <a:pt x="11" y="1"/>
                    <a:pt x="9"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47"/>
            <p:cNvSpPr/>
            <p:nvPr/>
          </p:nvSpPr>
          <p:spPr>
            <a:xfrm>
              <a:off x="3037575" y="3423900"/>
              <a:ext cx="925" cy="350"/>
            </a:xfrm>
            <a:custGeom>
              <a:rect b="b" l="l" r="r" t="t"/>
              <a:pathLst>
                <a:path extrusionOk="0" h="14" w="37">
                  <a:moveTo>
                    <a:pt x="23" y="0"/>
                  </a:moveTo>
                  <a:cubicBezTo>
                    <a:pt x="18" y="0"/>
                    <a:pt x="10" y="2"/>
                    <a:pt x="0" y="7"/>
                  </a:cubicBezTo>
                  <a:cubicBezTo>
                    <a:pt x="0" y="7"/>
                    <a:pt x="0" y="7"/>
                    <a:pt x="0" y="7"/>
                  </a:cubicBezTo>
                  <a:lnTo>
                    <a:pt x="0" y="7"/>
                  </a:lnTo>
                  <a:cubicBezTo>
                    <a:pt x="4" y="11"/>
                    <a:pt x="7" y="12"/>
                    <a:pt x="8" y="12"/>
                  </a:cubicBezTo>
                  <a:cubicBezTo>
                    <a:pt x="9" y="12"/>
                    <a:pt x="9" y="12"/>
                    <a:pt x="9" y="12"/>
                  </a:cubicBezTo>
                  <a:lnTo>
                    <a:pt x="9" y="12"/>
                  </a:lnTo>
                  <a:cubicBezTo>
                    <a:pt x="13" y="13"/>
                    <a:pt x="16" y="14"/>
                    <a:pt x="19" y="14"/>
                  </a:cubicBezTo>
                  <a:cubicBezTo>
                    <a:pt x="33" y="14"/>
                    <a:pt x="37"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47"/>
            <p:cNvSpPr/>
            <p:nvPr/>
          </p:nvSpPr>
          <p:spPr>
            <a:xfrm>
              <a:off x="3036975" y="3421075"/>
              <a:ext cx="325" cy="25"/>
            </a:xfrm>
            <a:custGeom>
              <a:rect b="b" l="l" r="r" t="t"/>
              <a:pathLst>
                <a:path extrusionOk="0" h="1" w="13">
                  <a:moveTo>
                    <a:pt x="12" y="1"/>
                  </a:moveTo>
                  <a:cubicBezTo>
                    <a:pt x="0"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47"/>
            <p:cNvSpPr/>
            <p:nvPr/>
          </p:nvSpPr>
          <p:spPr>
            <a:xfrm>
              <a:off x="3036975" y="342435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47"/>
            <p:cNvSpPr/>
            <p:nvPr/>
          </p:nvSpPr>
          <p:spPr>
            <a:xfrm>
              <a:off x="3037175" y="3421075"/>
              <a:ext cx="300" cy="900"/>
            </a:xfrm>
            <a:custGeom>
              <a:rect b="b" l="l" r="r" t="t"/>
              <a:pathLst>
                <a:path extrusionOk="0" h="36" w="12">
                  <a:moveTo>
                    <a:pt x="4" y="1"/>
                  </a:moveTo>
                  <a:lnTo>
                    <a:pt x="4" y="1"/>
                  </a:lnTo>
                  <a:cubicBezTo>
                    <a:pt x="0" y="27"/>
                    <a:pt x="0" y="36"/>
                    <a:pt x="2" y="36"/>
                  </a:cubicBezTo>
                  <a:cubicBezTo>
                    <a:pt x="5" y="36"/>
                    <a:pt x="12" y="9"/>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47"/>
            <p:cNvSpPr/>
            <p:nvPr/>
          </p:nvSpPr>
          <p:spPr>
            <a:xfrm>
              <a:off x="3037275" y="3420800"/>
              <a:ext cx="625" cy="450"/>
            </a:xfrm>
            <a:custGeom>
              <a:rect b="b" l="l" r="r" t="t"/>
              <a:pathLst>
                <a:path extrusionOk="0" h="18" w="25">
                  <a:moveTo>
                    <a:pt x="0" y="0"/>
                  </a:moveTo>
                  <a:lnTo>
                    <a:pt x="0" y="0"/>
                  </a:lnTo>
                  <a:cubicBezTo>
                    <a:pt x="12" y="12"/>
                    <a:pt x="21" y="18"/>
                    <a:pt x="23" y="18"/>
                  </a:cubicBezTo>
                  <a:cubicBezTo>
                    <a:pt x="24" y="18"/>
                    <a:pt x="1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47"/>
            <p:cNvSpPr/>
            <p:nvPr/>
          </p:nvSpPr>
          <p:spPr>
            <a:xfrm>
              <a:off x="3037875" y="3420200"/>
              <a:ext cx="25" cy="625"/>
            </a:xfrm>
            <a:custGeom>
              <a:rect b="b" l="l" r="r" t="t"/>
              <a:pathLst>
                <a:path extrusionOk="0" h="25" w="1">
                  <a:moveTo>
                    <a:pt x="0" y="0"/>
                  </a:moveTo>
                  <a:cubicBezTo>
                    <a:pt x="0" y="0"/>
                    <a:pt x="0"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47"/>
            <p:cNvSpPr/>
            <p:nvPr/>
          </p:nvSpPr>
          <p:spPr>
            <a:xfrm>
              <a:off x="3040350" y="3398750"/>
              <a:ext cx="525" cy="900"/>
            </a:xfrm>
            <a:custGeom>
              <a:rect b="b" l="l" r="r" t="t"/>
              <a:pathLst>
                <a:path extrusionOk="0" h="36" w="21">
                  <a:moveTo>
                    <a:pt x="20" y="1"/>
                  </a:moveTo>
                  <a:cubicBezTo>
                    <a:pt x="13" y="9"/>
                    <a:pt x="0" y="36"/>
                    <a:pt x="1" y="36"/>
                  </a:cubicBezTo>
                  <a:cubicBezTo>
                    <a:pt x="2" y="36"/>
                    <a:pt x="7" y="27"/>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47"/>
            <p:cNvSpPr/>
            <p:nvPr/>
          </p:nvSpPr>
          <p:spPr>
            <a:xfrm>
              <a:off x="3028350" y="3397575"/>
              <a:ext cx="300" cy="575"/>
            </a:xfrm>
            <a:custGeom>
              <a:rect b="b" l="l" r="r" t="t"/>
              <a:pathLst>
                <a:path extrusionOk="0" h="23" w="12">
                  <a:moveTo>
                    <a:pt x="0" y="0"/>
                  </a:moveTo>
                  <a:cubicBezTo>
                    <a:pt x="0" y="13"/>
                    <a:pt x="7" y="23"/>
                    <a:pt x="10" y="23"/>
                  </a:cubicBezTo>
                  <a:cubicBezTo>
                    <a:pt x="12" y="23"/>
                    <a:pt x="11" y="1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47"/>
            <p:cNvSpPr/>
            <p:nvPr/>
          </p:nvSpPr>
          <p:spPr>
            <a:xfrm>
              <a:off x="3027450" y="3416925"/>
              <a:ext cx="625" cy="325"/>
            </a:xfrm>
            <a:custGeom>
              <a:rect b="b" l="l" r="r" t="t"/>
              <a:pathLst>
                <a:path extrusionOk="0" h="13" w="25">
                  <a:moveTo>
                    <a:pt x="0" y="0"/>
                  </a:moveTo>
                  <a:lnTo>
                    <a:pt x="24" y="12"/>
                  </a:lnTo>
                  <a:cubicBezTo>
                    <a:pt x="24"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47"/>
            <p:cNvSpPr/>
            <p:nvPr/>
          </p:nvSpPr>
          <p:spPr>
            <a:xfrm>
              <a:off x="3038900" y="3411275"/>
              <a:ext cx="925" cy="450"/>
            </a:xfrm>
            <a:custGeom>
              <a:rect b="b" l="l" r="r" t="t"/>
              <a:pathLst>
                <a:path extrusionOk="0" h="18" w="37">
                  <a:moveTo>
                    <a:pt x="19" y="0"/>
                  </a:moveTo>
                  <a:cubicBezTo>
                    <a:pt x="1" y="12"/>
                    <a:pt x="10" y="18"/>
                    <a:pt x="19" y="18"/>
                  </a:cubicBezTo>
                  <a:cubicBezTo>
                    <a:pt x="28" y="18"/>
                    <a:pt x="37" y="12"/>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47"/>
            <p:cNvSpPr/>
            <p:nvPr/>
          </p:nvSpPr>
          <p:spPr>
            <a:xfrm>
              <a:off x="3038175" y="3417525"/>
              <a:ext cx="300" cy="25"/>
            </a:xfrm>
            <a:custGeom>
              <a:rect b="b" l="l" r="r" t="t"/>
              <a:pathLst>
                <a:path extrusionOk="0" h="1" w="12">
                  <a:moveTo>
                    <a:pt x="12" y="0"/>
                  </a:moveTo>
                  <a:cubicBezTo>
                    <a:pt x="0" y="0"/>
                    <a:pt x="0" y="0"/>
                    <a:pt x="0" y="0"/>
                  </a:cubicBezTo>
                  <a:cubicBezTo>
                    <a:pt x="12"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47"/>
            <p:cNvSpPr/>
            <p:nvPr/>
          </p:nvSpPr>
          <p:spPr>
            <a:xfrm>
              <a:off x="3038175" y="3416950"/>
              <a:ext cx="275" cy="300"/>
            </a:xfrm>
            <a:custGeom>
              <a:rect b="b" l="l" r="r" t="t"/>
              <a:pathLst>
                <a:path extrusionOk="0" h="12" w="11">
                  <a:moveTo>
                    <a:pt x="8" y="1"/>
                  </a:moveTo>
                  <a:cubicBezTo>
                    <a:pt x="7" y="1"/>
                    <a:pt x="4" y="3"/>
                    <a:pt x="0" y="11"/>
                  </a:cubicBezTo>
                  <a:cubicBezTo>
                    <a:pt x="8" y="11"/>
                    <a:pt x="11"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47"/>
            <p:cNvSpPr/>
            <p:nvPr/>
          </p:nvSpPr>
          <p:spPr>
            <a:xfrm>
              <a:off x="3023875" y="3428225"/>
              <a:ext cx="25" cy="325"/>
            </a:xfrm>
            <a:custGeom>
              <a:rect b="b" l="l" r="r" t="t"/>
              <a:pathLst>
                <a:path extrusionOk="0" h="13" w="1">
                  <a:moveTo>
                    <a:pt x="1" y="1"/>
                  </a:moveTo>
                  <a:lnTo>
                    <a:pt x="1" y="1"/>
                  </a:lnTo>
                  <a:cubicBezTo>
                    <a:pt x="1" y="13"/>
                    <a:pt x="1"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47"/>
            <p:cNvSpPr/>
            <p:nvPr/>
          </p:nvSpPr>
          <p:spPr>
            <a:xfrm>
              <a:off x="3034300" y="3399050"/>
              <a:ext cx="25" cy="25"/>
            </a:xfrm>
            <a:custGeom>
              <a:rect b="b" l="l" r="r" t="t"/>
              <a:pathLst>
                <a:path extrusionOk="0" h="1" w="1">
                  <a:moveTo>
                    <a:pt x="0" y="1"/>
                  </a:move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47"/>
            <p:cNvSpPr/>
            <p:nvPr/>
          </p:nvSpPr>
          <p:spPr>
            <a:xfrm>
              <a:off x="3033525" y="3397750"/>
              <a:ext cx="1525" cy="1650"/>
            </a:xfrm>
            <a:custGeom>
              <a:rect b="b" l="l" r="r" t="t"/>
              <a:pathLst>
                <a:path extrusionOk="0" h="66" w="61">
                  <a:moveTo>
                    <a:pt x="57" y="0"/>
                  </a:moveTo>
                  <a:lnTo>
                    <a:pt x="57" y="0"/>
                  </a:lnTo>
                  <a:cubicBezTo>
                    <a:pt x="56" y="0"/>
                    <a:pt x="49" y="8"/>
                    <a:pt x="31" y="29"/>
                  </a:cubicBezTo>
                  <a:cubicBezTo>
                    <a:pt x="8" y="52"/>
                    <a:pt x="0" y="65"/>
                    <a:pt x="7" y="65"/>
                  </a:cubicBezTo>
                  <a:cubicBezTo>
                    <a:pt x="10" y="65"/>
                    <a:pt x="19" y="61"/>
                    <a:pt x="31" y="53"/>
                  </a:cubicBezTo>
                  <a:cubicBezTo>
                    <a:pt x="31" y="44"/>
                    <a:pt x="61" y="0"/>
                    <a:pt x="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47"/>
            <p:cNvSpPr/>
            <p:nvPr/>
          </p:nvSpPr>
          <p:spPr>
            <a:xfrm>
              <a:off x="3027450" y="3416925"/>
              <a:ext cx="325" cy="325"/>
            </a:xfrm>
            <a:custGeom>
              <a:rect b="b" l="l" r="r" t="t"/>
              <a:pathLst>
                <a:path extrusionOk="0" h="13" w="13">
                  <a:moveTo>
                    <a:pt x="0" y="0"/>
                  </a:moveTo>
                  <a:cubicBezTo>
                    <a:pt x="0" y="0"/>
                    <a:pt x="12"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47"/>
            <p:cNvSpPr/>
            <p:nvPr/>
          </p:nvSpPr>
          <p:spPr>
            <a:xfrm>
              <a:off x="3038175" y="3418700"/>
              <a:ext cx="25" cy="625"/>
            </a:xfrm>
            <a:custGeom>
              <a:rect b="b" l="l" r="r" t="t"/>
              <a:pathLst>
                <a:path extrusionOk="0" h="25" w="1">
                  <a:moveTo>
                    <a:pt x="0" y="1"/>
                  </a:moveTo>
                  <a:cubicBezTo>
                    <a:pt x="0" y="13"/>
                    <a:pt x="0" y="25"/>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47"/>
            <p:cNvSpPr/>
            <p:nvPr/>
          </p:nvSpPr>
          <p:spPr>
            <a:xfrm>
              <a:off x="3037875" y="3416325"/>
              <a:ext cx="925" cy="650"/>
            </a:xfrm>
            <a:custGeom>
              <a:rect b="b" l="l" r="r" t="t"/>
              <a:pathLst>
                <a:path extrusionOk="0" h="26" w="37">
                  <a:moveTo>
                    <a:pt x="12" y="1"/>
                  </a:moveTo>
                  <a:cubicBezTo>
                    <a:pt x="10" y="1"/>
                    <a:pt x="9" y="4"/>
                    <a:pt x="12" y="12"/>
                  </a:cubicBezTo>
                  <a:cubicBezTo>
                    <a:pt x="0" y="12"/>
                    <a:pt x="36" y="24"/>
                    <a:pt x="24" y="24"/>
                  </a:cubicBezTo>
                  <a:cubicBezTo>
                    <a:pt x="26" y="25"/>
                    <a:pt x="28" y="26"/>
                    <a:pt x="29" y="26"/>
                  </a:cubicBezTo>
                  <a:cubicBezTo>
                    <a:pt x="37" y="26"/>
                    <a:pt x="18"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47"/>
            <p:cNvSpPr/>
            <p:nvPr/>
          </p:nvSpPr>
          <p:spPr>
            <a:xfrm>
              <a:off x="3029825" y="3405600"/>
              <a:ext cx="1225" cy="625"/>
            </a:xfrm>
            <a:custGeom>
              <a:rect b="b" l="l" r="r" t="t"/>
              <a:pathLst>
                <a:path extrusionOk="0" h="25" w="49">
                  <a:moveTo>
                    <a:pt x="1" y="25"/>
                  </a:moveTo>
                  <a:cubicBezTo>
                    <a:pt x="48" y="1"/>
                    <a:pt x="1" y="25"/>
                    <a:pt x="1" y="25"/>
                  </a:cubicBezTo>
                  <a:cubicBezTo>
                    <a:pt x="1" y="25"/>
                    <a:pt x="1" y="25"/>
                    <a:pt x="1"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47"/>
            <p:cNvSpPr/>
            <p:nvPr/>
          </p:nvSpPr>
          <p:spPr>
            <a:xfrm>
              <a:off x="3028050" y="3410375"/>
              <a:ext cx="900" cy="25"/>
            </a:xfrm>
            <a:custGeom>
              <a:rect b="b" l="l" r="r" t="t"/>
              <a:pathLst>
                <a:path extrusionOk="0" h="1" w="36">
                  <a:moveTo>
                    <a:pt x="36" y="0"/>
                  </a:moveTo>
                  <a:cubicBezTo>
                    <a:pt x="12" y="0"/>
                    <a:pt x="0"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47"/>
            <p:cNvSpPr/>
            <p:nvPr/>
          </p:nvSpPr>
          <p:spPr>
            <a:xfrm>
              <a:off x="3028575" y="3413950"/>
              <a:ext cx="675" cy="600"/>
            </a:xfrm>
            <a:custGeom>
              <a:rect b="b" l="l" r="r" t="t"/>
              <a:pathLst>
                <a:path extrusionOk="0" h="24" w="27">
                  <a:moveTo>
                    <a:pt x="27" y="0"/>
                  </a:moveTo>
                  <a:lnTo>
                    <a:pt x="27" y="0"/>
                  </a:lnTo>
                  <a:cubicBezTo>
                    <a:pt x="24" y="3"/>
                    <a:pt x="22" y="5"/>
                    <a:pt x="22" y="7"/>
                  </a:cubicBezTo>
                  <a:lnTo>
                    <a:pt x="22" y="7"/>
                  </a:lnTo>
                  <a:cubicBezTo>
                    <a:pt x="25" y="5"/>
                    <a:pt x="27" y="3"/>
                    <a:pt x="27" y="0"/>
                  </a:cubicBezTo>
                  <a:close/>
                  <a:moveTo>
                    <a:pt x="22" y="7"/>
                  </a:moveTo>
                  <a:cubicBezTo>
                    <a:pt x="14" y="13"/>
                    <a:pt x="0" y="15"/>
                    <a:pt x="27" y="24"/>
                  </a:cubicBezTo>
                  <a:cubicBezTo>
                    <a:pt x="27" y="15"/>
                    <a:pt x="20" y="13"/>
                    <a:pt x="22" y="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47"/>
            <p:cNvSpPr/>
            <p:nvPr/>
          </p:nvSpPr>
          <p:spPr>
            <a:xfrm>
              <a:off x="3029825" y="3417525"/>
              <a:ext cx="625" cy="300"/>
            </a:xfrm>
            <a:custGeom>
              <a:rect b="b" l="l" r="r" t="t"/>
              <a:pathLst>
                <a:path extrusionOk="0" h="12" w="25">
                  <a:moveTo>
                    <a:pt x="1" y="0"/>
                  </a:moveTo>
                  <a:cubicBezTo>
                    <a:pt x="1" y="12"/>
                    <a:pt x="13" y="12"/>
                    <a:pt x="25" y="12"/>
                  </a:cubicBezTo>
                  <a:cubicBezTo>
                    <a:pt x="13"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47"/>
            <p:cNvSpPr/>
            <p:nvPr/>
          </p:nvSpPr>
          <p:spPr>
            <a:xfrm>
              <a:off x="3028650" y="3415725"/>
              <a:ext cx="900" cy="625"/>
            </a:xfrm>
            <a:custGeom>
              <a:rect b="b" l="l" r="r" t="t"/>
              <a:pathLst>
                <a:path extrusionOk="0" h="25" w="36">
                  <a:moveTo>
                    <a:pt x="0" y="1"/>
                  </a:moveTo>
                  <a:cubicBezTo>
                    <a:pt x="0" y="1"/>
                    <a:pt x="36" y="2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47"/>
            <p:cNvSpPr/>
            <p:nvPr/>
          </p:nvSpPr>
          <p:spPr>
            <a:xfrm>
              <a:off x="3028650" y="3414975"/>
              <a:ext cx="375" cy="475"/>
            </a:xfrm>
            <a:custGeom>
              <a:rect b="b" l="l" r="r" t="t"/>
              <a:pathLst>
                <a:path extrusionOk="0" h="19" w="15">
                  <a:moveTo>
                    <a:pt x="13" y="1"/>
                  </a:moveTo>
                  <a:cubicBezTo>
                    <a:pt x="12" y="1"/>
                    <a:pt x="6" y="7"/>
                    <a:pt x="0" y="19"/>
                  </a:cubicBezTo>
                  <a:cubicBezTo>
                    <a:pt x="12" y="7"/>
                    <a:pt x="15"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47"/>
            <p:cNvSpPr/>
            <p:nvPr/>
          </p:nvSpPr>
          <p:spPr>
            <a:xfrm>
              <a:off x="3030125" y="3413425"/>
              <a:ext cx="175" cy="250"/>
            </a:xfrm>
            <a:custGeom>
              <a:rect b="b" l="l" r="r" t="t"/>
              <a:pathLst>
                <a:path extrusionOk="0" h="10" w="7">
                  <a:moveTo>
                    <a:pt x="5" y="0"/>
                  </a:moveTo>
                  <a:cubicBezTo>
                    <a:pt x="4" y="0"/>
                    <a:pt x="1" y="3"/>
                    <a:pt x="1" y="9"/>
                  </a:cubicBezTo>
                  <a:cubicBezTo>
                    <a:pt x="7" y="3"/>
                    <a:pt x="7"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47"/>
            <p:cNvSpPr/>
            <p:nvPr/>
          </p:nvSpPr>
          <p:spPr>
            <a:xfrm>
              <a:off x="3029925" y="3412625"/>
              <a:ext cx="725" cy="150"/>
            </a:xfrm>
            <a:custGeom>
              <a:rect b="b" l="l" r="r" t="t"/>
              <a:pathLst>
                <a:path extrusionOk="0" h="6" w="29">
                  <a:moveTo>
                    <a:pt x="2" y="0"/>
                  </a:moveTo>
                  <a:cubicBezTo>
                    <a:pt x="1" y="0"/>
                    <a:pt x="5" y="2"/>
                    <a:pt x="21" y="6"/>
                  </a:cubicBezTo>
                  <a:cubicBezTo>
                    <a:pt x="28" y="6"/>
                    <a:pt x="5"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47"/>
            <p:cNvSpPr/>
            <p:nvPr/>
          </p:nvSpPr>
          <p:spPr>
            <a:xfrm>
              <a:off x="3029225" y="3412925"/>
              <a:ext cx="325" cy="150"/>
            </a:xfrm>
            <a:custGeom>
              <a:rect b="b" l="l" r="r" t="t"/>
              <a:pathLst>
                <a:path extrusionOk="0" h="6" w="13">
                  <a:moveTo>
                    <a:pt x="9" y="0"/>
                  </a:moveTo>
                  <a:cubicBezTo>
                    <a:pt x="8" y="0"/>
                    <a:pt x="5" y="2"/>
                    <a:pt x="1" y="5"/>
                  </a:cubicBezTo>
                  <a:lnTo>
                    <a:pt x="13" y="5"/>
                  </a:lnTo>
                  <a:cubicBezTo>
                    <a:pt x="13" y="5"/>
                    <a:pt x="13"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47"/>
            <p:cNvSpPr/>
            <p:nvPr/>
          </p:nvSpPr>
          <p:spPr>
            <a:xfrm>
              <a:off x="3029225" y="3413050"/>
              <a:ext cx="625" cy="25"/>
            </a:xfrm>
            <a:custGeom>
              <a:rect b="b" l="l" r="r" t="t"/>
              <a:pathLst>
                <a:path extrusionOk="0" h="1" w="25">
                  <a:moveTo>
                    <a:pt x="25" y="0"/>
                  </a:moveTo>
                  <a:cubicBezTo>
                    <a:pt x="1" y="0"/>
                    <a:pt x="1" y="0"/>
                    <a:pt x="25" y="0"/>
                  </a:cubicBezTo>
                  <a:cubicBezTo>
                    <a:pt x="25" y="0"/>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47"/>
            <p:cNvSpPr/>
            <p:nvPr/>
          </p:nvSpPr>
          <p:spPr>
            <a:xfrm>
              <a:off x="3029225" y="3413350"/>
              <a:ext cx="550" cy="450"/>
            </a:xfrm>
            <a:custGeom>
              <a:rect b="b" l="l" r="r" t="t"/>
              <a:pathLst>
                <a:path extrusionOk="0" h="18" w="22">
                  <a:moveTo>
                    <a:pt x="13" y="0"/>
                  </a:moveTo>
                  <a:cubicBezTo>
                    <a:pt x="13" y="0"/>
                    <a:pt x="13" y="12"/>
                    <a:pt x="1" y="12"/>
                  </a:cubicBezTo>
                  <a:cubicBezTo>
                    <a:pt x="1" y="16"/>
                    <a:pt x="3" y="17"/>
                    <a:pt x="6" y="17"/>
                  </a:cubicBezTo>
                  <a:cubicBezTo>
                    <a:pt x="12" y="17"/>
                    <a:pt x="21" y="9"/>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47"/>
            <p:cNvSpPr/>
            <p:nvPr/>
          </p:nvSpPr>
          <p:spPr>
            <a:xfrm>
              <a:off x="3029225" y="3411275"/>
              <a:ext cx="625" cy="450"/>
            </a:xfrm>
            <a:custGeom>
              <a:rect b="b" l="l" r="r" t="t"/>
              <a:pathLst>
                <a:path extrusionOk="0" h="18" w="25">
                  <a:moveTo>
                    <a:pt x="25" y="0"/>
                  </a:moveTo>
                  <a:cubicBezTo>
                    <a:pt x="7" y="12"/>
                    <a:pt x="1" y="18"/>
                    <a:pt x="2" y="18"/>
                  </a:cubicBezTo>
                  <a:cubicBezTo>
                    <a:pt x="4" y="18"/>
                    <a:pt x="13"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47"/>
            <p:cNvSpPr/>
            <p:nvPr/>
          </p:nvSpPr>
          <p:spPr>
            <a:xfrm>
              <a:off x="3028950" y="3411850"/>
              <a:ext cx="300" cy="25"/>
            </a:xfrm>
            <a:custGeom>
              <a:rect b="b" l="l" r="r" t="t"/>
              <a:pathLst>
                <a:path extrusionOk="0" h="1" w="12">
                  <a:moveTo>
                    <a:pt x="12" y="1"/>
                  </a:moveTo>
                  <a:lnTo>
                    <a:pt x="0" y="1"/>
                  </a:lnTo>
                  <a:cubicBezTo>
                    <a:pt x="0"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47"/>
            <p:cNvSpPr/>
            <p:nvPr/>
          </p:nvSpPr>
          <p:spPr>
            <a:xfrm>
              <a:off x="3029000" y="3410200"/>
              <a:ext cx="675" cy="375"/>
            </a:xfrm>
            <a:custGeom>
              <a:rect b="b" l="l" r="r" t="t"/>
              <a:pathLst>
                <a:path extrusionOk="0" h="15" w="27">
                  <a:moveTo>
                    <a:pt x="25" y="0"/>
                  </a:moveTo>
                  <a:lnTo>
                    <a:pt x="25" y="0"/>
                  </a:lnTo>
                  <a:cubicBezTo>
                    <a:pt x="24" y="0"/>
                    <a:pt x="20" y="2"/>
                    <a:pt x="10" y="7"/>
                  </a:cubicBezTo>
                  <a:cubicBezTo>
                    <a:pt x="2" y="12"/>
                    <a:pt x="0" y="14"/>
                    <a:pt x="1" y="14"/>
                  </a:cubicBezTo>
                  <a:cubicBezTo>
                    <a:pt x="3" y="14"/>
                    <a:pt x="27"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47"/>
            <p:cNvSpPr/>
            <p:nvPr/>
          </p:nvSpPr>
          <p:spPr>
            <a:xfrm>
              <a:off x="3028650" y="3409225"/>
              <a:ext cx="800" cy="275"/>
            </a:xfrm>
            <a:custGeom>
              <a:rect b="b" l="l" r="r" t="t"/>
              <a:pathLst>
                <a:path extrusionOk="0" h="11" w="32">
                  <a:moveTo>
                    <a:pt x="29" y="0"/>
                  </a:moveTo>
                  <a:cubicBezTo>
                    <a:pt x="28" y="0"/>
                    <a:pt x="20" y="3"/>
                    <a:pt x="0" y="11"/>
                  </a:cubicBezTo>
                  <a:cubicBezTo>
                    <a:pt x="8" y="11"/>
                    <a:pt x="32"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47"/>
            <p:cNvSpPr/>
            <p:nvPr/>
          </p:nvSpPr>
          <p:spPr>
            <a:xfrm>
              <a:off x="3028050" y="3410975"/>
              <a:ext cx="900" cy="1200"/>
            </a:xfrm>
            <a:custGeom>
              <a:rect b="b" l="l" r="r" t="t"/>
              <a:pathLst>
                <a:path extrusionOk="0" h="48" w="36">
                  <a:moveTo>
                    <a:pt x="36" y="0"/>
                  </a:moveTo>
                  <a:cubicBezTo>
                    <a:pt x="0" y="48"/>
                    <a:pt x="36" y="0"/>
                    <a:pt x="36" y="0"/>
                  </a:cubicBezTo>
                  <a:cubicBezTo>
                    <a:pt x="36" y="0"/>
                    <a:pt x="36" y="12"/>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47"/>
            <p:cNvSpPr/>
            <p:nvPr/>
          </p:nvSpPr>
          <p:spPr>
            <a:xfrm>
              <a:off x="3019425" y="3416625"/>
              <a:ext cx="300" cy="25"/>
            </a:xfrm>
            <a:custGeom>
              <a:rect b="b" l="l" r="r" t="t"/>
              <a:pathLst>
                <a:path extrusionOk="0" h="1" w="12">
                  <a:moveTo>
                    <a:pt x="0" y="0"/>
                  </a:moveTo>
                  <a:cubicBezTo>
                    <a:pt x="12"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47"/>
            <p:cNvSpPr/>
            <p:nvPr/>
          </p:nvSpPr>
          <p:spPr>
            <a:xfrm>
              <a:off x="3016150" y="3406200"/>
              <a:ext cx="1200" cy="1525"/>
            </a:xfrm>
            <a:custGeom>
              <a:rect b="b" l="l" r="r" t="t"/>
              <a:pathLst>
                <a:path extrusionOk="0" h="61" w="48">
                  <a:moveTo>
                    <a:pt x="12" y="24"/>
                  </a:moveTo>
                  <a:cubicBezTo>
                    <a:pt x="48" y="60"/>
                    <a:pt x="24" y="36"/>
                    <a:pt x="12" y="24"/>
                  </a:cubicBezTo>
                  <a:cubicBezTo>
                    <a:pt x="12" y="24"/>
                    <a:pt x="0" y="1"/>
                    <a:pt x="12"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47"/>
            <p:cNvSpPr/>
            <p:nvPr/>
          </p:nvSpPr>
          <p:spPr>
            <a:xfrm>
              <a:off x="3014950" y="3412750"/>
              <a:ext cx="1225" cy="1225"/>
            </a:xfrm>
            <a:custGeom>
              <a:rect b="b" l="l" r="r" t="t"/>
              <a:pathLst>
                <a:path extrusionOk="0" h="49" w="49">
                  <a:moveTo>
                    <a:pt x="0" y="1"/>
                  </a:moveTo>
                  <a:cubicBezTo>
                    <a:pt x="12" y="12"/>
                    <a:pt x="48" y="48"/>
                    <a:pt x="0" y="1"/>
                  </a:cubicBezTo>
                  <a:cubicBezTo>
                    <a:pt x="0" y="12"/>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47"/>
            <p:cNvSpPr/>
            <p:nvPr/>
          </p:nvSpPr>
          <p:spPr>
            <a:xfrm>
              <a:off x="3021200" y="3416625"/>
              <a:ext cx="625" cy="625"/>
            </a:xfrm>
            <a:custGeom>
              <a:rect b="b" l="l" r="r" t="t"/>
              <a:pathLst>
                <a:path extrusionOk="0" h="25" w="25">
                  <a:moveTo>
                    <a:pt x="0" y="24"/>
                  </a:moveTo>
                  <a:lnTo>
                    <a:pt x="24" y="0"/>
                  </a:lnTo>
                  <a:cubicBezTo>
                    <a:pt x="24" y="0"/>
                    <a:pt x="12" y="12"/>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47"/>
            <p:cNvSpPr/>
            <p:nvPr/>
          </p:nvSpPr>
          <p:spPr>
            <a:xfrm>
              <a:off x="3022400" y="3406200"/>
              <a:ext cx="300" cy="750"/>
            </a:xfrm>
            <a:custGeom>
              <a:rect b="b" l="l" r="r" t="t"/>
              <a:pathLst>
                <a:path extrusionOk="0" h="30" w="12">
                  <a:moveTo>
                    <a:pt x="0" y="1"/>
                  </a:moveTo>
                  <a:lnTo>
                    <a:pt x="0" y="1"/>
                  </a:lnTo>
                  <a:cubicBezTo>
                    <a:pt x="9" y="18"/>
                    <a:pt x="11" y="29"/>
                    <a:pt x="12" y="29"/>
                  </a:cubicBezTo>
                  <a:cubicBezTo>
                    <a:pt x="12" y="29"/>
                    <a:pt x="12" y="28"/>
                    <a:pt x="12" y="24"/>
                  </a:cubicBezTo>
                  <a:cubicBezTo>
                    <a:pt x="12" y="13"/>
                    <a:pt x="12"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47"/>
            <p:cNvSpPr/>
            <p:nvPr/>
          </p:nvSpPr>
          <p:spPr>
            <a:xfrm>
              <a:off x="3022100" y="3406050"/>
              <a:ext cx="275" cy="475"/>
            </a:xfrm>
            <a:custGeom>
              <a:rect b="b" l="l" r="r" t="t"/>
              <a:pathLst>
                <a:path extrusionOk="0" h="19" w="11">
                  <a:moveTo>
                    <a:pt x="5" y="1"/>
                  </a:moveTo>
                  <a:cubicBezTo>
                    <a:pt x="4" y="1"/>
                    <a:pt x="2" y="2"/>
                    <a:pt x="0" y="7"/>
                  </a:cubicBezTo>
                  <a:cubicBezTo>
                    <a:pt x="3" y="15"/>
                    <a:pt x="5" y="18"/>
                    <a:pt x="7" y="18"/>
                  </a:cubicBezTo>
                  <a:cubicBezTo>
                    <a:pt x="10" y="18"/>
                    <a:pt x="10"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47"/>
            <p:cNvSpPr/>
            <p:nvPr/>
          </p:nvSpPr>
          <p:spPr>
            <a:xfrm>
              <a:off x="3021800" y="3409775"/>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47"/>
            <p:cNvSpPr/>
            <p:nvPr/>
          </p:nvSpPr>
          <p:spPr>
            <a:xfrm>
              <a:off x="3020000" y="3413350"/>
              <a:ext cx="325" cy="25"/>
            </a:xfrm>
            <a:custGeom>
              <a:rect b="b" l="l" r="r" t="t"/>
              <a:pathLst>
                <a:path extrusionOk="0" h="1" w="13">
                  <a:moveTo>
                    <a:pt x="13" y="0"/>
                  </a:moveTo>
                  <a:cubicBezTo>
                    <a:pt x="13"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47"/>
            <p:cNvSpPr/>
            <p:nvPr/>
          </p:nvSpPr>
          <p:spPr>
            <a:xfrm>
              <a:off x="3018225" y="3411550"/>
              <a:ext cx="2400" cy="2425"/>
            </a:xfrm>
            <a:custGeom>
              <a:rect b="b" l="l" r="r" t="t"/>
              <a:pathLst>
                <a:path extrusionOk="0" h="97" w="96">
                  <a:moveTo>
                    <a:pt x="0" y="1"/>
                  </a:moveTo>
                  <a:cubicBezTo>
                    <a:pt x="36" y="37"/>
                    <a:pt x="60" y="60"/>
                    <a:pt x="96" y="96"/>
                  </a:cubicBezTo>
                  <a:cubicBezTo>
                    <a:pt x="72" y="72"/>
                    <a:pt x="48" y="3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47"/>
            <p:cNvSpPr/>
            <p:nvPr/>
          </p:nvSpPr>
          <p:spPr>
            <a:xfrm>
              <a:off x="3020900" y="3417225"/>
              <a:ext cx="325" cy="25"/>
            </a:xfrm>
            <a:custGeom>
              <a:rect b="b" l="l" r="r" t="t"/>
              <a:pathLst>
                <a:path extrusionOk="0" h="1" w="13">
                  <a:moveTo>
                    <a:pt x="12" y="0"/>
                  </a:moveTo>
                  <a:cubicBezTo>
                    <a:pt x="1"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47"/>
            <p:cNvSpPr/>
            <p:nvPr/>
          </p:nvSpPr>
          <p:spPr>
            <a:xfrm>
              <a:off x="3022825" y="3409300"/>
              <a:ext cx="275" cy="550"/>
            </a:xfrm>
            <a:custGeom>
              <a:rect b="b" l="l" r="r" t="t"/>
              <a:pathLst>
                <a:path extrusionOk="0" h="22" w="11">
                  <a:moveTo>
                    <a:pt x="10" y="1"/>
                  </a:moveTo>
                  <a:cubicBezTo>
                    <a:pt x="8" y="1"/>
                    <a:pt x="1" y="21"/>
                    <a:pt x="4" y="21"/>
                  </a:cubicBezTo>
                  <a:cubicBezTo>
                    <a:pt x="5" y="21"/>
                    <a:pt x="6" y="21"/>
                    <a:pt x="7" y="20"/>
                  </a:cubicBezTo>
                  <a:cubicBezTo>
                    <a:pt x="10" y="5"/>
                    <a:pt x="11" y="1"/>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47"/>
            <p:cNvSpPr/>
            <p:nvPr/>
          </p:nvSpPr>
          <p:spPr>
            <a:xfrm>
              <a:off x="3020600" y="3408575"/>
              <a:ext cx="325" cy="1525"/>
            </a:xfrm>
            <a:custGeom>
              <a:rect b="b" l="l" r="r" t="t"/>
              <a:pathLst>
                <a:path extrusionOk="0" h="61" w="13">
                  <a:moveTo>
                    <a:pt x="1" y="1"/>
                  </a:moveTo>
                  <a:cubicBezTo>
                    <a:pt x="1" y="13"/>
                    <a:pt x="1" y="37"/>
                    <a:pt x="13" y="60"/>
                  </a:cubicBezTo>
                  <a:cubicBezTo>
                    <a:pt x="13" y="60"/>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47"/>
            <p:cNvSpPr/>
            <p:nvPr/>
          </p:nvSpPr>
          <p:spPr>
            <a:xfrm>
              <a:off x="3020700" y="3412925"/>
              <a:ext cx="1000" cy="1525"/>
            </a:xfrm>
            <a:custGeom>
              <a:rect b="b" l="l" r="r" t="t"/>
              <a:pathLst>
                <a:path extrusionOk="0" h="61" w="40">
                  <a:moveTo>
                    <a:pt x="1" y="1"/>
                  </a:moveTo>
                  <a:cubicBezTo>
                    <a:pt x="0" y="1"/>
                    <a:pt x="3" y="7"/>
                    <a:pt x="9" y="17"/>
                  </a:cubicBezTo>
                  <a:cubicBezTo>
                    <a:pt x="27" y="50"/>
                    <a:pt x="35" y="61"/>
                    <a:pt x="37" y="61"/>
                  </a:cubicBezTo>
                  <a:cubicBezTo>
                    <a:pt x="39" y="61"/>
                    <a:pt x="28" y="36"/>
                    <a:pt x="20" y="29"/>
                  </a:cubicBezTo>
                  <a:cubicBezTo>
                    <a:pt x="7" y="10"/>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47"/>
            <p:cNvSpPr/>
            <p:nvPr/>
          </p:nvSpPr>
          <p:spPr>
            <a:xfrm>
              <a:off x="3029625" y="3418000"/>
              <a:ext cx="450" cy="425"/>
            </a:xfrm>
            <a:custGeom>
              <a:rect b="b" l="l" r="r" t="t"/>
              <a:pathLst>
                <a:path extrusionOk="0" h="17" w="18">
                  <a:moveTo>
                    <a:pt x="17" y="1"/>
                  </a:moveTo>
                  <a:cubicBezTo>
                    <a:pt x="14" y="1"/>
                    <a:pt x="1" y="17"/>
                    <a:pt x="9" y="17"/>
                  </a:cubicBezTo>
                  <a:cubicBezTo>
                    <a:pt x="17" y="5"/>
                    <a:pt x="18"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47"/>
            <p:cNvSpPr/>
            <p:nvPr/>
          </p:nvSpPr>
          <p:spPr>
            <a:xfrm>
              <a:off x="3028950" y="3417525"/>
              <a:ext cx="650" cy="350"/>
            </a:xfrm>
            <a:custGeom>
              <a:rect b="b" l="l" r="r" t="t"/>
              <a:pathLst>
                <a:path extrusionOk="0" h="14" w="26">
                  <a:moveTo>
                    <a:pt x="0" y="0"/>
                  </a:moveTo>
                  <a:lnTo>
                    <a:pt x="0" y="0"/>
                  </a:lnTo>
                  <a:cubicBezTo>
                    <a:pt x="7" y="7"/>
                    <a:pt x="22" y="14"/>
                    <a:pt x="24" y="14"/>
                  </a:cubicBezTo>
                  <a:cubicBezTo>
                    <a:pt x="25" y="14"/>
                    <a:pt x="20" y="1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47"/>
            <p:cNvSpPr/>
            <p:nvPr/>
          </p:nvSpPr>
          <p:spPr>
            <a:xfrm>
              <a:off x="3021200" y="3416025"/>
              <a:ext cx="925" cy="25"/>
            </a:xfrm>
            <a:custGeom>
              <a:rect b="b" l="l" r="r" t="t"/>
              <a:pathLst>
                <a:path extrusionOk="0" h="1" w="37">
                  <a:moveTo>
                    <a:pt x="36" y="1"/>
                  </a:moveTo>
                  <a:cubicBezTo>
                    <a:pt x="0" y="1"/>
                    <a:pt x="0"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47"/>
            <p:cNvSpPr/>
            <p:nvPr/>
          </p:nvSpPr>
          <p:spPr>
            <a:xfrm>
              <a:off x="3020000" y="3416325"/>
              <a:ext cx="1225" cy="325"/>
            </a:xfrm>
            <a:custGeom>
              <a:rect b="b" l="l" r="r" t="t"/>
              <a:pathLst>
                <a:path extrusionOk="0" h="13" w="49">
                  <a:moveTo>
                    <a:pt x="48" y="0"/>
                  </a:moveTo>
                  <a:cubicBezTo>
                    <a:pt x="1" y="12"/>
                    <a:pt x="1"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47"/>
            <p:cNvSpPr/>
            <p:nvPr/>
          </p:nvSpPr>
          <p:spPr>
            <a:xfrm>
              <a:off x="3169900" y="3193675"/>
              <a:ext cx="750" cy="2100"/>
            </a:xfrm>
            <a:custGeom>
              <a:rect b="b" l="l" r="r" t="t"/>
              <a:pathLst>
                <a:path extrusionOk="0" h="84" w="30">
                  <a:moveTo>
                    <a:pt x="1" y="0"/>
                  </a:moveTo>
                  <a:cubicBezTo>
                    <a:pt x="0" y="0"/>
                    <a:pt x="1" y="8"/>
                    <a:pt x="6" y="24"/>
                  </a:cubicBezTo>
                  <a:cubicBezTo>
                    <a:pt x="6" y="36"/>
                    <a:pt x="6" y="60"/>
                    <a:pt x="17" y="84"/>
                  </a:cubicBezTo>
                  <a:lnTo>
                    <a:pt x="29" y="84"/>
                  </a:lnTo>
                  <a:cubicBezTo>
                    <a:pt x="14" y="29"/>
                    <a:pt x="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47"/>
            <p:cNvSpPr/>
            <p:nvPr/>
          </p:nvSpPr>
          <p:spPr>
            <a:xfrm>
              <a:off x="3169725" y="3193650"/>
              <a:ext cx="325" cy="825"/>
            </a:xfrm>
            <a:custGeom>
              <a:rect b="b" l="l" r="r" t="t"/>
              <a:pathLst>
                <a:path extrusionOk="0" h="33" w="13">
                  <a:moveTo>
                    <a:pt x="2" y="0"/>
                  </a:moveTo>
                  <a:cubicBezTo>
                    <a:pt x="0" y="0"/>
                    <a:pt x="8" y="33"/>
                    <a:pt x="11" y="33"/>
                  </a:cubicBezTo>
                  <a:cubicBezTo>
                    <a:pt x="12" y="33"/>
                    <a:pt x="13" y="31"/>
                    <a:pt x="13" y="25"/>
                  </a:cubicBezTo>
                  <a:cubicBezTo>
                    <a:pt x="6" y="7"/>
                    <a:pt x="3"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47"/>
            <p:cNvSpPr/>
            <p:nvPr/>
          </p:nvSpPr>
          <p:spPr>
            <a:xfrm>
              <a:off x="3171225" y="3199325"/>
              <a:ext cx="1200" cy="3300"/>
            </a:xfrm>
            <a:custGeom>
              <a:rect b="b" l="l" r="r" t="t"/>
              <a:pathLst>
                <a:path extrusionOk="0" h="132" w="48">
                  <a:moveTo>
                    <a:pt x="0" y="1"/>
                  </a:moveTo>
                  <a:cubicBezTo>
                    <a:pt x="0" y="25"/>
                    <a:pt x="0" y="48"/>
                    <a:pt x="0" y="72"/>
                  </a:cubicBezTo>
                  <a:cubicBezTo>
                    <a:pt x="0" y="96"/>
                    <a:pt x="12" y="120"/>
                    <a:pt x="24" y="132"/>
                  </a:cubicBezTo>
                  <a:cubicBezTo>
                    <a:pt x="48" y="120"/>
                    <a:pt x="0"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47"/>
            <p:cNvSpPr/>
            <p:nvPr/>
          </p:nvSpPr>
          <p:spPr>
            <a:xfrm>
              <a:off x="3172400" y="3202300"/>
              <a:ext cx="625" cy="925"/>
            </a:xfrm>
            <a:custGeom>
              <a:rect b="b" l="l" r="r" t="t"/>
              <a:pathLst>
                <a:path extrusionOk="0" h="37" w="25">
                  <a:moveTo>
                    <a:pt x="13" y="1"/>
                  </a:moveTo>
                  <a:lnTo>
                    <a:pt x="13" y="1"/>
                  </a:lnTo>
                  <a:cubicBezTo>
                    <a:pt x="1" y="13"/>
                    <a:pt x="13" y="25"/>
                    <a:pt x="25" y="37"/>
                  </a:cubicBezTo>
                  <a:lnTo>
                    <a:pt x="1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47"/>
            <p:cNvSpPr/>
            <p:nvPr/>
          </p:nvSpPr>
          <p:spPr>
            <a:xfrm>
              <a:off x="3171825" y="3199925"/>
              <a:ext cx="1075" cy="1775"/>
            </a:xfrm>
            <a:custGeom>
              <a:rect b="b" l="l" r="r" t="t"/>
              <a:pathLst>
                <a:path extrusionOk="0" h="71" w="43">
                  <a:moveTo>
                    <a:pt x="0" y="1"/>
                  </a:moveTo>
                  <a:cubicBezTo>
                    <a:pt x="5" y="13"/>
                    <a:pt x="11" y="24"/>
                    <a:pt x="17" y="34"/>
                  </a:cubicBezTo>
                  <a:lnTo>
                    <a:pt x="17" y="34"/>
                  </a:lnTo>
                  <a:cubicBezTo>
                    <a:pt x="16" y="23"/>
                    <a:pt x="8" y="9"/>
                    <a:pt x="0" y="1"/>
                  </a:cubicBezTo>
                  <a:close/>
                  <a:moveTo>
                    <a:pt x="12" y="48"/>
                  </a:moveTo>
                  <a:cubicBezTo>
                    <a:pt x="16" y="52"/>
                    <a:pt x="21" y="56"/>
                    <a:pt x="25" y="59"/>
                  </a:cubicBezTo>
                  <a:lnTo>
                    <a:pt x="25" y="59"/>
                  </a:lnTo>
                  <a:cubicBezTo>
                    <a:pt x="21" y="56"/>
                    <a:pt x="17" y="52"/>
                    <a:pt x="12" y="48"/>
                  </a:cubicBezTo>
                  <a:close/>
                  <a:moveTo>
                    <a:pt x="17" y="34"/>
                  </a:moveTo>
                  <a:cubicBezTo>
                    <a:pt x="17" y="40"/>
                    <a:pt x="16" y="44"/>
                    <a:pt x="12" y="48"/>
                  </a:cubicBezTo>
                  <a:cubicBezTo>
                    <a:pt x="12" y="48"/>
                    <a:pt x="12" y="48"/>
                    <a:pt x="12" y="48"/>
                  </a:cubicBezTo>
                  <a:lnTo>
                    <a:pt x="12" y="48"/>
                  </a:lnTo>
                  <a:cubicBezTo>
                    <a:pt x="27" y="58"/>
                    <a:pt x="31" y="62"/>
                    <a:pt x="31" y="62"/>
                  </a:cubicBezTo>
                  <a:cubicBezTo>
                    <a:pt x="30" y="62"/>
                    <a:pt x="28" y="61"/>
                    <a:pt x="25" y="59"/>
                  </a:cubicBezTo>
                  <a:lnTo>
                    <a:pt x="25" y="59"/>
                  </a:lnTo>
                  <a:cubicBezTo>
                    <a:pt x="35" y="67"/>
                    <a:pt x="40" y="70"/>
                    <a:pt x="40" y="70"/>
                  </a:cubicBezTo>
                  <a:cubicBezTo>
                    <a:pt x="42" y="70"/>
                    <a:pt x="30" y="56"/>
                    <a:pt x="17" y="3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47"/>
            <p:cNvSpPr/>
            <p:nvPr/>
          </p:nvSpPr>
          <p:spPr>
            <a:xfrm>
              <a:off x="3170900" y="3195250"/>
              <a:ext cx="1225" cy="3500"/>
            </a:xfrm>
            <a:custGeom>
              <a:rect b="b" l="l" r="r" t="t"/>
              <a:pathLst>
                <a:path extrusionOk="0" h="140" w="49">
                  <a:moveTo>
                    <a:pt x="7" y="1"/>
                  </a:moveTo>
                  <a:cubicBezTo>
                    <a:pt x="0" y="1"/>
                    <a:pt x="6" y="49"/>
                    <a:pt x="25" y="140"/>
                  </a:cubicBezTo>
                  <a:cubicBezTo>
                    <a:pt x="25" y="108"/>
                    <a:pt x="20" y="66"/>
                    <a:pt x="27" y="66"/>
                  </a:cubicBezTo>
                  <a:cubicBezTo>
                    <a:pt x="30" y="66"/>
                    <a:pt x="37" y="76"/>
                    <a:pt x="49" y="104"/>
                  </a:cubicBezTo>
                  <a:cubicBezTo>
                    <a:pt x="27" y="34"/>
                    <a:pt x="13"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47"/>
            <p:cNvSpPr/>
            <p:nvPr/>
          </p:nvSpPr>
          <p:spPr>
            <a:xfrm>
              <a:off x="3174800" y="3212125"/>
              <a:ext cx="575" cy="2725"/>
            </a:xfrm>
            <a:custGeom>
              <a:rect b="b" l="l" r="r" t="t"/>
              <a:pathLst>
                <a:path extrusionOk="0" h="109" w="23">
                  <a:moveTo>
                    <a:pt x="0" y="1"/>
                  </a:moveTo>
                  <a:lnTo>
                    <a:pt x="0" y="1"/>
                  </a:lnTo>
                  <a:cubicBezTo>
                    <a:pt x="0" y="5"/>
                    <a:pt x="4" y="19"/>
                    <a:pt x="8" y="36"/>
                  </a:cubicBezTo>
                  <a:lnTo>
                    <a:pt x="8" y="36"/>
                  </a:lnTo>
                  <a:cubicBezTo>
                    <a:pt x="7" y="25"/>
                    <a:pt x="4" y="13"/>
                    <a:pt x="0" y="1"/>
                  </a:cubicBezTo>
                  <a:close/>
                  <a:moveTo>
                    <a:pt x="8" y="36"/>
                  </a:moveTo>
                  <a:cubicBezTo>
                    <a:pt x="11" y="60"/>
                    <a:pt x="8" y="84"/>
                    <a:pt x="0" y="108"/>
                  </a:cubicBezTo>
                  <a:cubicBezTo>
                    <a:pt x="2" y="109"/>
                    <a:pt x="4" y="109"/>
                    <a:pt x="5" y="109"/>
                  </a:cubicBezTo>
                  <a:cubicBezTo>
                    <a:pt x="23" y="109"/>
                    <a:pt x="15" y="68"/>
                    <a:pt x="8"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47"/>
            <p:cNvSpPr/>
            <p:nvPr/>
          </p:nvSpPr>
          <p:spPr>
            <a:xfrm>
              <a:off x="3175375" y="3213550"/>
              <a:ext cx="925" cy="2475"/>
            </a:xfrm>
            <a:custGeom>
              <a:rect b="b" l="l" r="r" t="t"/>
              <a:pathLst>
                <a:path extrusionOk="0" h="99" w="37">
                  <a:moveTo>
                    <a:pt x="2" y="0"/>
                  </a:moveTo>
                  <a:cubicBezTo>
                    <a:pt x="1" y="0"/>
                    <a:pt x="1" y="1"/>
                    <a:pt x="1" y="3"/>
                  </a:cubicBezTo>
                  <a:lnTo>
                    <a:pt x="37" y="99"/>
                  </a:lnTo>
                  <a:cubicBezTo>
                    <a:pt x="17" y="28"/>
                    <a:pt x="5"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47"/>
            <p:cNvSpPr/>
            <p:nvPr/>
          </p:nvSpPr>
          <p:spPr>
            <a:xfrm>
              <a:off x="3172400" y="3199625"/>
              <a:ext cx="1825" cy="4500"/>
            </a:xfrm>
            <a:custGeom>
              <a:rect b="b" l="l" r="r" t="t"/>
              <a:pathLst>
                <a:path extrusionOk="0" h="180" w="73">
                  <a:moveTo>
                    <a:pt x="1" y="1"/>
                  </a:moveTo>
                  <a:cubicBezTo>
                    <a:pt x="25" y="60"/>
                    <a:pt x="48" y="120"/>
                    <a:pt x="72" y="179"/>
                  </a:cubicBezTo>
                  <a:cubicBezTo>
                    <a:pt x="48" y="120"/>
                    <a:pt x="25" y="6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47"/>
            <p:cNvSpPr/>
            <p:nvPr/>
          </p:nvSpPr>
          <p:spPr>
            <a:xfrm>
              <a:off x="3176575" y="3222550"/>
              <a:ext cx="1225" cy="2100"/>
            </a:xfrm>
            <a:custGeom>
              <a:rect b="b" l="l" r="r" t="t"/>
              <a:pathLst>
                <a:path extrusionOk="0" h="84" w="49">
                  <a:moveTo>
                    <a:pt x="1" y="0"/>
                  </a:moveTo>
                  <a:cubicBezTo>
                    <a:pt x="24" y="24"/>
                    <a:pt x="36" y="48"/>
                    <a:pt x="48" y="84"/>
                  </a:cubicBezTo>
                  <a:cubicBezTo>
                    <a:pt x="36" y="48"/>
                    <a:pt x="24" y="2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47"/>
            <p:cNvSpPr/>
            <p:nvPr/>
          </p:nvSpPr>
          <p:spPr>
            <a:xfrm>
              <a:off x="3178350" y="3229275"/>
              <a:ext cx="1825" cy="4600"/>
            </a:xfrm>
            <a:custGeom>
              <a:rect b="b" l="l" r="r" t="t"/>
              <a:pathLst>
                <a:path extrusionOk="0" h="184" w="73">
                  <a:moveTo>
                    <a:pt x="20" y="0"/>
                  </a:moveTo>
                  <a:cubicBezTo>
                    <a:pt x="14" y="0"/>
                    <a:pt x="12" y="34"/>
                    <a:pt x="5" y="34"/>
                  </a:cubicBezTo>
                  <a:cubicBezTo>
                    <a:pt x="5" y="34"/>
                    <a:pt x="4" y="34"/>
                    <a:pt x="3" y="33"/>
                  </a:cubicBezTo>
                  <a:lnTo>
                    <a:pt x="3" y="33"/>
                  </a:lnTo>
                  <a:cubicBezTo>
                    <a:pt x="3" y="32"/>
                    <a:pt x="2" y="30"/>
                    <a:pt x="1" y="29"/>
                  </a:cubicBezTo>
                  <a:lnTo>
                    <a:pt x="1" y="29"/>
                  </a:lnTo>
                  <a:cubicBezTo>
                    <a:pt x="25" y="89"/>
                    <a:pt x="49" y="136"/>
                    <a:pt x="72" y="184"/>
                  </a:cubicBezTo>
                  <a:cubicBezTo>
                    <a:pt x="49" y="124"/>
                    <a:pt x="37" y="65"/>
                    <a:pt x="25" y="5"/>
                  </a:cubicBezTo>
                  <a:cubicBezTo>
                    <a:pt x="23" y="2"/>
                    <a:pt x="22"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47"/>
            <p:cNvSpPr/>
            <p:nvPr/>
          </p:nvSpPr>
          <p:spPr>
            <a:xfrm>
              <a:off x="3177175" y="3219875"/>
              <a:ext cx="325" cy="2100"/>
            </a:xfrm>
            <a:custGeom>
              <a:rect b="b" l="l" r="r" t="t"/>
              <a:pathLst>
                <a:path extrusionOk="0" h="84" w="13">
                  <a:moveTo>
                    <a:pt x="0" y="0"/>
                  </a:moveTo>
                  <a:cubicBezTo>
                    <a:pt x="0" y="24"/>
                    <a:pt x="0" y="48"/>
                    <a:pt x="12" y="84"/>
                  </a:cubicBezTo>
                  <a:cubicBezTo>
                    <a:pt x="12" y="36"/>
                    <a:pt x="12" y="3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47"/>
            <p:cNvSpPr/>
            <p:nvPr/>
          </p:nvSpPr>
          <p:spPr>
            <a:xfrm>
              <a:off x="3177475" y="3220550"/>
              <a:ext cx="625" cy="2325"/>
            </a:xfrm>
            <a:custGeom>
              <a:rect b="b" l="l" r="r" t="t"/>
              <a:pathLst>
                <a:path extrusionOk="0" h="93" w="25">
                  <a:moveTo>
                    <a:pt x="7" y="0"/>
                  </a:moveTo>
                  <a:cubicBezTo>
                    <a:pt x="5" y="0"/>
                    <a:pt x="3" y="3"/>
                    <a:pt x="0" y="9"/>
                  </a:cubicBezTo>
                  <a:cubicBezTo>
                    <a:pt x="12" y="33"/>
                    <a:pt x="12" y="57"/>
                    <a:pt x="24" y="92"/>
                  </a:cubicBezTo>
                  <a:cubicBezTo>
                    <a:pt x="15" y="29"/>
                    <a:pt x="13" y="0"/>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47"/>
            <p:cNvSpPr/>
            <p:nvPr/>
          </p:nvSpPr>
          <p:spPr>
            <a:xfrm>
              <a:off x="3180000" y="3230475"/>
              <a:ext cx="1650" cy="4600"/>
            </a:xfrm>
            <a:custGeom>
              <a:rect b="b" l="l" r="r" t="t"/>
              <a:pathLst>
                <a:path extrusionOk="0" h="184" w="66">
                  <a:moveTo>
                    <a:pt x="10" y="0"/>
                  </a:moveTo>
                  <a:cubicBezTo>
                    <a:pt x="3" y="0"/>
                    <a:pt x="1" y="13"/>
                    <a:pt x="16" y="37"/>
                  </a:cubicBezTo>
                  <a:lnTo>
                    <a:pt x="16" y="37"/>
                  </a:lnTo>
                  <a:cubicBezTo>
                    <a:pt x="13" y="29"/>
                    <a:pt x="10" y="21"/>
                    <a:pt x="10" y="21"/>
                  </a:cubicBezTo>
                  <a:lnTo>
                    <a:pt x="10" y="21"/>
                  </a:lnTo>
                  <a:cubicBezTo>
                    <a:pt x="10" y="21"/>
                    <a:pt x="12" y="26"/>
                    <a:pt x="18" y="41"/>
                  </a:cubicBezTo>
                  <a:cubicBezTo>
                    <a:pt x="17" y="39"/>
                    <a:pt x="16" y="38"/>
                    <a:pt x="16" y="37"/>
                  </a:cubicBezTo>
                  <a:lnTo>
                    <a:pt x="16" y="37"/>
                  </a:lnTo>
                  <a:cubicBezTo>
                    <a:pt x="17" y="41"/>
                    <a:pt x="19" y="45"/>
                    <a:pt x="20" y="47"/>
                  </a:cubicBezTo>
                  <a:lnTo>
                    <a:pt x="20" y="47"/>
                  </a:lnTo>
                  <a:cubicBezTo>
                    <a:pt x="19" y="45"/>
                    <a:pt x="19" y="43"/>
                    <a:pt x="18" y="41"/>
                  </a:cubicBezTo>
                  <a:lnTo>
                    <a:pt x="18" y="41"/>
                  </a:lnTo>
                  <a:cubicBezTo>
                    <a:pt x="20" y="47"/>
                    <a:pt x="21" y="49"/>
                    <a:pt x="21" y="49"/>
                  </a:cubicBezTo>
                  <a:cubicBezTo>
                    <a:pt x="21" y="49"/>
                    <a:pt x="20" y="48"/>
                    <a:pt x="20" y="47"/>
                  </a:cubicBezTo>
                  <a:lnTo>
                    <a:pt x="20" y="47"/>
                  </a:lnTo>
                  <a:cubicBezTo>
                    <a:pt x="31" y="93"/>
                    <a:pt x="43" y="138"/>
                    <a:pt x="66" y="184"/>
                  </a:cubicBezTo>
                  <a:cubicBezTo>
                    <a:pt x="54" y="124"/>
                    <a:pt x="42" y="64"/>
                    <a:pt x="18" y="5"/>
                  </a:cubicBezTo>
                  <a:cubicBezTo>
                    <a:pt x="15" y="2"/>
                    <a:pt x="12"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47"/>
            <p:cNvSpPr/>
            <p:nvPr/>
          </p:nvSpPr>
          <p:spPr>
            <a:xfrm>
              <a:off x="3178950" y="3226125"/>
              <a:ext cx="325" cy="325"/>
            </a:xfrm>
            <a:custGeom>
              <a:rect b="b" l="l" r="r" t="t"/>
              <a:pathLst>
                <a:path extrusionOk="0" h="13" w="13">
                  <a:moveTo>
                    <a:pt x="1" y="0"/>
                  </a:moveTo>
                  <a:lnTo>
                    <a:pt x="13" y="12"/>
                  </a:lnTo>
                  <a:cubicBezTo>
                    <a:pt x="13" y="12"/>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47"/>
            <p:cNvSpPr/>
            <p:nvPr/>
          </p:nvSpPr>
          <p:spPr>
            <a:xfrm>
              <a:off x="3185200" y="3247550"/>
              <a:ext cx="25" cy="325"/>
            </a:xfrm>
            <a:custGeom>
              <a:rect b="b" l="l" r="r" t="t"/>
              <a:pathLst>
                <a:path extrusionOk="0" h="13" w="1">
                  <a:moveTo>
                    <a:pt x="1" y="13"/>
                  </a:moveTo>
                  <a:cubicBezTo>
                    <a:pt x="1" y="1"/>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47"/>
            <p:cNvSpPr/>
            <p:nvPr/>
          </p:nvSpPr>
          <p:spPr>
            <a:xfrm>
              <a:off x="3179850" y="3228200"/>
              <a:ext cx="800" cy="2700"/>
            </a:xfrm>
            <a:custGeom>
              <a:rect b="b" l="l" r="r" t="t"/>
              <a:pathLst>
                <a:path extrusionOk="0" h="108" w="32">
                  <a:moveTo>
                    <a:pt x="26" y="72"/>
                  </a:moveTo>
                  <a:cubicBezTo>
                    <a:pt x="25" y="72"/>
                    <a:pt x="24" y="75"/>
                    <a:pt x="24" y="84"/>
                  </a:cubicBezTo>
                  <a:cubicBezTo>
                    <a:pt x="26" y="88"/>
                    <a:pt x="28" y="90"/>
                    <a:pt x="29" y="90"/>
                  </a:cubicBezTo>
                  <a:cubicBezTo>
                    <a:pt x="31" y="90"/>
                    <a:pt x="28" y="72"/>
                    <a:pt x="26" y="72"/>
                  </a:cubicBezTo>
                  <a:close/>
                  <a:moveTo>
                    <a:pt x="0" y="1"/>
                  </a:moveTo>
                  <a:lnTo>
                    <a:pt x="0" y="1"/>
                  </a:lnTo>
                  <a:cubicBezTo>
                    <a:pt x="9" y="73"/>
                    <a:pt x="17" y="107"/>
                    <a:pt x="21" y="107"/>
                  </a:cubicBezTo>
                  <a:cubicBezTo>
                    <a:pt x="23" y="107"/>
                    <a:pt x="24" y="100"/>
                    <a:pt x="24" y="84"/>
                  </a:cubicBezTo>
                  <a:cubicBezTo>
                    <a:pt x="12" y="60"/>
                    <a:pt x="12" y="2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47"/>
            <p:cNvSpPr/>
            <p:nvPr/>
          </p:nvSpPr>
          <p:spPr>
            <a:xfrm>
              <a:off x="3181925" y="3237425"/>
              <a:ext cx="325" cy="2125"/>
            </a:xfrm>
            <a:custGeom>
              <a:rect b="b" l="l" r="r" t="t"/>
              <a:pathLst>
                <a:path extrusionOk="0" h="85" w="13">
                  <a:moveTo>
                    <a:pt x="1" y="1"/>
                  </a:moveTo>
                  <a:lnTo>
                    <a:pt x="1" y="1"/>
                  </a:lnTo>
                  <a:cubicBezTo>
                    <a:pt x="1" y="25"/>
                    <a:pt x="13" y="72"/>
                    <a:pt x="13" y="84"/>
                  </a:cubicBezTo>
                  <a:cubicBezTo>
                    <a:pt x="13" y="60"/>
                    <a:pt x="13" y="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47"/>
            <p:cNvSpPr/>
            <p:nvPr/>
          </p:nvSpPr>
          <p:spPr>
            <a:xfrm>
              <a:off x="3178950" y="3226725"/>
              <a:ext cx="25" cy="325"/>
            </a:xfrm>
            <a:custGeom>
              <a:rect b="b" l="l" r="r" t="t"/>
              <a:pathLst>
                <a:path extrusionOk="0" h="13" w="1">
                  <a:moveTo>
                    <a:pt x="1" y="12"/>
                  </a:moveTo>
                  <a:lnTo>
                    <a:pt x="1" y="0"/>
                  </a:lnTo>
                  <a:cubicBezTo>
                    <a:pt x="1" y="12"/>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47"/>
            <p:cNvSpPr/>
            <p:nvPr/>
          </p:nvSpPr>
          <p:spPr>
            <a:xfrm>
              <a:off x="3178950" y="3226400"/>
              <a:ext cx="925" cy="1825"/>
            </a:xfrm>
            <a:custGeom>
              <a:rect b="b" l="l" r="r" t="t"/>
              <a:pathLst>
                <a:path extrusionOk="0" h="73" w="37">
                  <a:moveTo>
                    <a:pt x="5" y="0"/>
                  </a:moveTo>
                  <a:cubicBezTo>
                    <a:pt x="2" y="0"/>
                    <a:pt x="1" y="8"/>
                    <a:pt x="1" y="25"/>
                  </a:cubicBezTo>
                  <a:cubicBezTo>
                    <a:pt x="13" y="37"/>
                    <a:pt x="25" y="49"/>
                    <a:pt x="36" y="73"/>
                  </a:cubicBezTo>
                  <a:cubicBezTo>
                    <a:pt x="21" y="27"/>
                    <a:pt x="11"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47"/>
            <p:cNvSpPr/>
            <p:nvPr/>
          </p:nvSpPr>
          <p:spPr>
            <a:xfrm>
              <a:off x="3183000" y="3242875"/>
              <a:ext cx="2225" cy="4700"/>
            </a:xfrm>
            <a:custGeom>
              <a:rect b="b" l="l" r="r" t="t"/>
              <a:pathLst>
                <a:path extrusionOk="0" h="188" w="89">
                  <a:moveTo>
                    <a:pt x="74" y="179"/>
                  </a:moveTo>
                  <a:cubicBezTo>
                    <a:pt x="71" y="179"/>
                    <a:pt x="71" y="182"/>
                    <a:pt x="77" y="188"/>
                  </a:cubicBezTo>
                  <a:cubicBezTo>
                    <a:pt x="76" y="185"/>
                    <a:pt x="75" y="182"/>
                    <a:pt x="74" y="179"/>
                  </a:cubicBezTo>
                  <a:close/>
                  <a:moveTo>
                    <a:pt x="24" y="0"/>
                  </a:moveTo>
                  <a:cubicBezTo>
                    <a:pt x="0" y="0"/>
                    <a:pt x="51" y="114"/>
                    <a:pt x="74" y="179"/>
                  </a:cubicBezTo>
                  <a:lnTo>
                    <a:pt x="74" y="179"/>
                  </a:lnTo>
                  <a:cubicBezTo>
                    <a:pt x="74" y="179"/>
                    <a:pt x="74" y="179"/>
                    <a:pt x="74" y="179"/>
                  </a:cubicBezTo>
                  <a:cubicBezTo>
                    <a:pt x="77" y="179"/>
                    <a:pt x="83" y="182"/>
                    <a:pt x="89" y="188"/>
                  </a:cubicBezTo>
                  <a:cubicBezTo>
                    <a:pt x="66" y="142"/>
                    <a:pt x="43" y="8"/>
                    <a:pt x="41" y="8"/>
                  </a:cubicBezTo>
                  <a:cubicBezTo>
                    <a:pt x="41" y="8"/>
                    <a:pt x="41" y="9"/>
                    <a:pt x="41" y="9"/>
                  </a:cubicBezTo>
                  <a:cubicBezTo>
                    <a:pt x="33" y="3"/>
                    <a:pt x="28"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47"/>
            <p:cNvSpPr/>
            <p:nvPr/>
          </p:nvSpPr>
          <p:spPr>
            <a:xfrm>
              <a:off x="3186100" y="3253500"/>
              <a:ext cx="625" cy="1225"/>
            </a:xfrm>
            <a:custGeom>
              <a:rect b="b" l="l" r="r" t="t"/>
              <a:pathLst>
                <a:path extrusionOk="0" h="49" w="25">
                  <a:moveTo>
                    <a:pt x="1" y="1"/>
                  </a:moveTo>
                  <a:cubicBezTo>
                    <a:pt x="1" y="13"/>
                    <a:pt x="12" y="36"/>
                    <a:pt x="24" y="48"/>
                  </a:cubicBezTo>
                  <a:cubicBezTo>
                    <a:pt x="24" y="13"/>
                    <a:pt x="12"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47"/>
            <p:cNvSpPr/>
            <p:nvPr/>
          </p:nvSpPr>
          <p:spPr>
            <a:xfrm>
              <a:off x="3250100" y="3396375"/>
              <a:ext cx="325" cy="925"/>
            </a:xfrm>
            <a:custGeom>
              <a:rect b="b" l="l" r="r" t="t"/>
              <a:pathLst>
                <a:path extrusionOk="0" h="37" w="13">
                  <a:moveTo>
                    <a:pt x="0" y="1"/>
                  </a:moveTo>
                  <a:cubicBezTo>
                    <a:pt x="0" y="13"/>
                    <a:pt x="0" y="36"/>
                    <a:pt x="12" y="36"/>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47"/>
            <p:cNvSpPr/>
            <p:nvPr/>
          </p:nvSpPr>
          <p:spPr>
            <a:xfrm>
              <a:off x="3251450" y="3405850"/>
              <a:ext cx="150" cy="375"/>
            </a:xfrm>
            <a:custGeom>
              <a:rect b="b" l="l" r="r" t="t"/>
              <a:pathLst>
                <a:path extrusionOk="0" h="15" w="6">
                  <a:moveTo>
                    <a:pt x="1" y="1"/>
                  </a:moveTo>
                  <a:cubicBezTo>
                    <a:pt x="0" y="1"/>
                    <a:pt x="1" y="5"/>
                    <a:pt x="6" y="15"/>
                  </a:cubicBezTo>
                  <a:cubicBezTo>
                    <a:pt x="6" y="8"/>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47"/>
            <p:cNvSpPr/>
            <p:nvPr/>
          </p:nvSpPr>
          <p:spPr>
            <a:xfrm>
              <a:off x="3225100" y="3377925"/>
              <a:ext cx="675" cy="3600"/>
            </a:xfrm>
            <a:custGeom>
              <a:rect b="b" l="l" r="r" t="t"/>
              <a:pathLst>
                <a:path extrusionOk="0" h="144" w="27">
                  <a:moveTo>
                    <a:pt x="0" y="1"/>
                  </a:moveTo>
                  <a:cubicBezTo>
                    <a:pt x="0" y="48"/>
                    <a:pt x="0" y="96"/>
                    <a:pt x="24" y="143"/>
                  </a:cubicBezTo>
                  <a:cubicBezTo>
                    <a:pt x="22" y="130"/>
                    <a:pt x="22" y="123"/>
                    <a:pt x="21" y="120"/>
                  </a:cubicBezTo>
                  <a:lnTo>
                    <a:pt x="21" y="120"/>
                  </a:lnTo>
                  <a:cubicBezTo>
                    <a:pt x="24" y="136"/>
                    <a:pt x="26" y="142"/>
                    <a:pt x="26" y="142"/>
                  </a:cubicBezTo>
                  <a:cubicBezTo>
                    <a:pt x="26" y="142"/>
                    <a:pt x="22" y="118"/>
                    <a:pt x="22" y="118"/>
                  </a:cubicBezTo>
                  <a:lnTo>
                    <a:pt x="22" y="118"/>
                  </a:lnTo>
                  <a:cubicBezTo>
                    <a:pt x="21" y="118"/>
                    <a:pt x="21" y="119"/>
                    <a:pt x="21" y="120"/>
                  </a:cubicBezTo>
                  <a:lnTo>
                    <a:pt x="21" y="120"/>
                  </a:lnTo>
                  <a:cubicBezTo>
                    <a:pt x="18" y="100"/>
                    <a:pt x="11" y="6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47"/>
            <p:cNvSpPr/>
            <p:nvPr/>
          </p:nvSpPr>
          <p:spPr>
            <a:xfrm>
              <a:off x="3255775" y="3459350"/>
              <a:ext cx="1275" cy="1200"/>
            </a:xfrm>
            <a:custGeom>
              <a:rect b="b" l="l" r="r" t="t"/>
              <a:pathLst>
                <a:path extrusionOk="0" h="48" w="51">
                  <a:moveTo>
                    <a:pt x="2" y="1"/>
                  </a:moveTo>
                  <a:lnTo>
                    <a:pt x="2" y="1"/>
                  </a:lnTo>
                  <a:cubicBezTo>
                    <a:pt x="0" y="1"/>
                    <a:pt x="8" y="11"/>
                    <a:pt x="35" y="42"/>
                  </a:cubicBezTo>
                  <a:cubicBezTo>
                    <a:pt x="41" y="46"/>
                    <a:pt x="44" y="47"/>
                    <a:pt x="45" y="47"/>
                  </a:cubicBezTo>
                  <a:cubicBezTo>
                    <a:pt x="50" y="47"/>
                    <a:pt x="5"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47"/>
            <p:cNvSpPr/>
            <p:nvPr/>
          </p:nvSpPr>
          <p:spPr>
            <a:xfrm>
              <a:off x="3240575" y="3349650"/>
              <a:ext cx="625" cy="1300"/>
            </a:xfrm>
            <a:custGeom>
              <a:rect b="b" l="l" r="r" t="t"/>
              <a:pathLst>
                <a:path extrusionOk="0" h="52" w="25">
                  <a:moveTo>
                    <a:pt x="0" y="0"/>
                  </a:moveTo>
                  <a:lnTo>
                    <a:pt x="0" y="0"/>
                  </a:lnTo>
                  <a:cubicBezTo>
                    <a:pt x="6" y="42"/>
                    <a:pt x="9" y="51"/>
                    <a:pt x="12" y="51"/>
                  </a:cubicBezTo>
                  <a:cubicBezTo>
                    <a:pt x="14" y="51"/>
                    <a:pt x="17" y="46"/>
                    <a:pt x="20" y="46"/>
                  </a:cubicBezTo>
                  <a:cubicBezTo>
                    <a:pt x="21" y="46"/>
                    <a:pt x="23" y="47"/>
                    <a:pt x="24" y="48"/>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47"/>
            <p:cNvSpPr/>
            <p:nvPr/>
          </p:nvSpPr>
          <p:spPr>
            <a:xfrm>
              <a:off x="3202175" y="3305600"/>
              <a:ext cx="925" cy="3900"/>
            </a:xfrm>
            <a:custGeom>
              <a:rect b="b" l="l" r="r" t="t"/>
              <a:pathLst>
                <a:path extrusionOk="0" h="156" w="37">
                  <a:moveTo>
                    <a:pt x="0" y="0"/>
                  </a:moveTo>
                  <a:lnTo>
                    <a:pt x="0" y="0"/>
                  </a:lnTo>
                  <a:cubicBezTo>
                    <a:pt x="12" y="60"/>
                    <a:pt x="24" y="107"/>
                    <a:pt x="36" y="155"/>
                  </a:cubicBezTo>
                  <a:cubicBezTo>
                    <a:pt x="24" y="72"/>
                    <a:pt x="24"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47"/>
            <p:cNvSpPr/>
            <p:nvPr/>
          </p:nvSpPr>
          <p:spPr>
            <a:xfrm>
              <a:off x="3203075" y="3309475"/>
              <a:ext cx="1200" cy="4175"/>
            </a:xfrm>
            <a:custGeom>
              <a:rect b="b" l="l" r="r" t="t"/>
              <a:pathLst>
                <a:path extrusionOk="0" h="167" w="48">
                  <a:moveTo>
                    <a:pt x="0" y="0"/>
                  </a:moveTo>
                  <a:cubicBezTo>
                    <a:pt x="0" y="54"/>
                    <a:pt x="20" y="98"/>
                    <a:pt x="41" y="151"/>
                  </a:cubicBezTo>
                  <a:lnTo>
                    <a:pt x="41" y="151"/>
                  </a:lnTo>
                  <a:cubicBezTo>
                    <a:pt x="37" y="144"/>
                    <a:pt x="33" y="137"/>
                    <a:pt x="32" y="137"/>
                  </a:cubicBezTo>
                  <a:lnTo>
                    <a:pt x="32" y="137"/>
                  </a:lnTo>
                  <a:cubicBezTo>
                    <a:pt x="31" y="137"/>
                    <a:pt x="35" y="145"/>
                    <a:pt x="48" y="167"/>
                  </a:cubicBezTo>
                  <a:cubicBezTo>
                    <a:pt x="48" y="166"/>
                    <a:pt x="47" y="164"/>
                    <a:pt x="47" y="163"/>
                  </a:cubicBezTo>
                  <a:lnTo>
                    <a:pt x="47" y="163"/>
                  </a:lnTo>
                  <a:cubicBezTo>
                    <a:pt x="35" y="105"/>
                    <a:pt x="23" y="4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47"/>
            <p:cNvSpPr/>
            <p:nvPr/>
          </p:nvSpPr>
          <p:spPr>
            <a:xfrm>
              <a:off x="3197700" y="3183850"/>
              <a:ext cx="25" cy="625"/>
            </a:xfrm>
            <a:custGeom>
              <a:rect b="b" l="l" r="r" t="t"/>
              <a:pathLst>
                <a:path extrusionOk="0" h="25" w="1">
                  <a:moveTo>
                    <a:pt x="1" y="24"/>
                  </a:moveTo>
                  <a:lnTo>
                    <a:pt x="1" y="1"/>
                  </a:lnTo>
                  <a:cubicBezTo>
                    <a:pt x="1" y="1"/>
                    <a:pt x="1" y="13"/>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p47"/>
            <p:cNvSpPr/>
            <p:nvPr/>
          </p:nvSpPr>
          <p:spPr>
            <a:xfrm>
              <a:off x="3187000" y="3134750"/>
              <a:ext cx="625" cy="2100"/>
            </a:xfrm>
            <a:custGeom>
              <a:rect b="b" l="l" r="r" t="t"/>
              <a:pathLst>
                <a:path extrusionOk="0" h="84" w="25">
                  <a:moveTo>
                    <a:pt x="0" y="0"/>
                  </a:moveTo>
                  <a:lnTo>
                    <a:pt x="0" y="0"/>
                  </a:lnTo>
                  <a:cubicBezTo>
                    <a:pt x="12" y="48"/>
                    <a:pt x="24" y="72"/>
                    <a:pt x="24" y="83"/>
                  </a:cubicBezTo>
                  <a:cubicBezTo>
                    <a:pt x="24" y="48"/>
                    <a:pt x="12"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47"/>
            <p:cNvSpPr/>
            <p:nvPr/>
          </p:nvSpPr>
          <p:spPr>
            <a:xfrm>
              <a:off x="3192075" y="3273650"/>
              <a:ext cx="300" cy="425"/>
            </a:xfrm>
            <a:custGeom>
              <a:rect b="b" l="l" r="r" t="t"/>
              <a:pathLst>
                <a:path extrusionOk="0" h="17" w="12">
                  <a:moveTo>
                    <a:pt x="4" y="0"/>
                  </a:moveTo>
                  <a:cubicBezTo>
                    <a:pt x="1" y="0"/>
                    <a:pt x="4" y="16"/>
                    <a:pt x="12" y="16"/>
                  </a:cubicBezTo>
                  <a:cubicBezTo>
                    <a:pt x="8" y="4"/>
                    <a:pt x="5"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47"/>
            <p:cNvSpPr/>
            <p:nvPr/>
          </p:nvSpPr>
          <p:spPr>
            <a:xfrm>
              <a:off x="3210500" y="3322850"/>
              <a:ext cx="25" cy="325"/>
            </a:xfrm>
            <a:custGeom>
              <a:rect b="b" l="l" r="r" t="t"/>
              <a:pathLst>
                <a:path extrusionOk="0" h="13" w="1">
                  <a:moveTo>
                    <a:pt x="1" y="1"/>
                  </a:moveTo>
                  <a:lnTo>
                    <a:pt x="1" y="13"/>
                  </a:ln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47"/>
            <p:cNvSpPr/>
            <p:nvPr/>
          </p:nvSpPr>
          <p:spPr>
            <a:xfrm>
              <a:off x="3192050" y="3272550"/>
              <a:ext cx="325" cy="1225"/>
            </a:xfrm>
            <a:custGeom>
              <a:rect b="b" l="l" r="r" t="t"/>
              <a:pathLst>
                <a:path extrusionOk="0" h="49" w="13">
                  <a:moveTo>
                    <a:pt x="1" y="1"/>
                  </a:moveTo>
                  <a:cubicBezTo>
                    <a:pt x="1" y="13"/>
                    <a:pt x="1" y="36"/>
                    <a:pt x="13" y="48"/>
                  </a:cubicBezTo>
                  <a:cubicBezTo>
                    <a:pt x="13" y="48"/>
                    <a:pt x="1" y="2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47"/>
            <p:cNvSpPr/>
            <p:nvPr/>
          </p:nvSpPr>
          <p:spPr>
            <a:xfrm>
              <a:off x="3191450" y="3271675"/>
              <a:ext cx="325" cy="1200"/>
            </a:xfrm>
            <a:custGeom>
              <a:rect b="b" l="l" r="r" t="t"/>
              <a:pathLst>
                <a:path extrusionOk="0" h="48" w="13">
                  <a:moveTo>
                    <a:pt x="13" y="0"/>
                  </a:moveTo>
                  <a:cubicBezTo>
                    <a:pt x="1" y="0"/>
                    <a:pt x="1" y="0"/>
                    <a:pt x="13" y="48"/>
                  </a:cubicBezTo>
                  <a:cubicBezTo>
                    <a:pt x="13" y="24"/>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47"/>
            <p:cNvSpPr/>
            <p:nvPr/>
          </p:nvSpPr>
          <p:spPr>
            <a:xfrm>
              <a:off x="3192350" y="3273625"/>
              <a:ext cx="325" cy="1925"/>
            </a:xfrm>
            <a:custGeom>
              <a:rect b="b" l="l" r="r" t="t"/>
              <a:pathLst>
                <a:path extrusionOk="0" h="77" w="13">
                  <a:moveTo>
                    <a:pt x="1" y="1"/>
                  </a:moveTo>
                  <a:cubicBezTo>
                    <a:pt x="1" y="1"/>
                    <a:pt x="1" y="6"/>
                    <a:pt x="1" y="17"/>
                  </a:cubicBezTo>
                  <a:cubicBezTo>
                    <a:pt x="1" y="35"/>
                    <a:pt x="7" y="54"/>
                    <a:pt x="11" y="66"/>
                  </a:cubicBezTo>
                  <a:lnTo>
                    <a:pt x="11" y="66"/>
                  </a:lnTo>
                  <a:cubicBezTo>
                    <a:pt x="4" y="24"/>
                    <a:pt x="2" y="1"/>
                    <a:pt x="1" y="1"/>
                  </a:cubicBezTo>
                  <a:close/>
                  <a:moveTo>
                    <a:pt x="11" y="66"/>
                  </a:moveTo>
                  <a:cubicBezTo>
                    <a:pt x="11" y="70"/>
                    <a:pt x="12" y="73"/>
                    <a:pt x="12" y="77"/>
                  </a:cubicBezTo>
                  <a:cubicBezTo>
                    <a:pt x="12" y="74"/>
                    <a:pt x="12" y="70"/>
                    <a:pt x="11" y="6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47"/>
            <p:cNvSpPr/>
            <p:nvPr/>
          </p:nvSpPr>
          <p:spPr>
            <a:xfrm>
              <a:off x="3224150" y="3271600"/>
              <a:ext cx="375" cy="975"/>
            </a:xfrm>
            <a:custGeom>
              <a:rect b="b" l="l" r="r" t="t"/>
              <a:pathLst>
                <a:path extrusionOk="0" h="39" w="15">
                  <a:moveTo>
                    <a:pt x="1" y="0"/>
                  </a:moveTo>
                  <a:cubicBezTo>
                    <a:pt x="0" y="0"/>
                    <a:pt x="7" y="17"/>
                    <a:pt x="14" y="39"/>
                  </a:cubicBezTo>
                  <a:cubicBezTo>
                    <a:pt x="14" y="27"/>
                    <a:pt x="14" y="27"/>
                    <a:pt x="14" y="27"/>
                  </a:cubicBezTo>
                  <a:cubicBezTo>
                    <a:pt x="5" y="8"/>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47"/>
            <p:cNvSpPr/>
            <p:nvPr/>
          </p:nvSpPr>
          <p:spPr>
            <a:xfrm>
              <a:off x="3239075" y="3403450"/>
              <a:ext cx="200" cy="175"/>
            </a:xfrm>
            <a:custGeom>
              <a:rect b="b" l="l" r="r" t="t"/>
              <a:pathLst>
                <a:path extrusionOk="0" h="7" w="8">
                  <a:moveTo>
                    <a:pt x="2" y="0"/>
                  </a:moveTo>
                  <a:cubicBezTo>
                    <a:pt x="1" y="0"/>
                    <a:pt x="1" y="1"/>
                    <a:pt x="1" y="3"/>
                  </a:cubicBezTo>
                  <a:cubicBezTo>
                    <a:pt x="3" y="6"/>
                    <a:pt x="5" y="7"/>
                    <a:pt x="6" y="7"/>
                  </a:cubicBezTo>
                  <a:cubicBezTo>
                    <a:pt x="7" y="7"/>
                    <a:pt x="4"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47"/>
            <p:cNvSpPr/>
            <p:nvPr/>
          </p:nvSpPr>
          <p:spPr>
            <a:xfrm>
              <a:off x="3237900" y="3403525"/>
              <a:ext cx="3000" cy="3900"/>
            </a:xfrm>
            <a:custGeom>
              <a:rect b="b" l="l" r="r" t="t"/>
              <a:pathLst>
                <a:path extrusionOk="0" h="156" w="120">
                  <a:moveTo>
                    <a:pt x="48" y="0"/>
                  </a:moveTo>
                  <a:lnTo>
                    <a:pt x="48" y="0"/>
                  </a:lnTo>
                  <a:cubicBezTo>
                    <a:pt x="0" y="84"/>
                    <a:pt x="36" y="131"/>
                    <a:pt x="119" y="155"/>
                  </a:cubicBezTo>
                  <a:cubicBezTo>
                    <a:pt x="84" y="108"/>
                    <a:pt x="60" y="6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47"/>
            <p:cNvSpPr/>
            <p:nvPr/>
          </p:nvSpPr>
          <p:spPr>
            <a:xfrm>
              <a:off x="3241200" y="3350700"/>
              <a:ext cx="300" cy="175"/>
            </a:xfrm>
            <a:custGeom>
              <a:rect b="b" l="l" r="r" t="t"/>
              <a:pathLst>
                <a:path extrusionOk="0" h="7" w="12">
                  <a:moveTo>
                    <a:pt x="3" y="1"/>
                  </a:moveTo>
                  <a:cubicBezTo>
                    <a:pt x="0" y="1"/>
                    <a:pt x="3" y="6"/>
                    <a:pt x="11" y="6"/>
                  </a:cubicBezTo>
                  <a:cubicBezTo>
                    <a:pt x="7" y="2"/>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47"/>
            <p:cNvSpPr/>
            <p:nvPr/>
          </p:nvSpPr>
          <p:spPr>
            <a:xfrm>
              <a:off x="3188775" y="3263025"/>
              <a:ext cx="925" cy="2400"/>
            </a:xfrm>
            <a:custGeom>
              <a:rect b="b" l="l" r="r" t="t"/>
              <a:pathLst>
                <a:path extrusionOk="0" h="96" w="37">
                  <a:moveTo>
                    <a:pt x="1" y="1"/>
                  </a:moveTo>
                  <a:lnTo>
                    <a:pt x="1" y="1"/>
                  </a:lnTo>
                  <a:cubicBezTo>
                    <a:pt x="1" y="25"/>
                    <a:pt x="13" y="48"/>
                    <a:pt x="36" y="96"/>
                  </a:cubicBezTo>
                  <a:cubicBezTo>
                    <a:pt x="24" y="60"/>
                    <a:pt x="13" y="3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47"/>
            <p:cNvSpPr/>
            <p:nvPr/>
          </p:nvSpPr>
          <p:spPr>
            <a:xfrm>
              <a:off x="3188350" y="3254925"/>
              <a:ext cx="750" cy="1575"/>
            </a:xfrm>
            <a:custGeom>
              <a:rect b="b" l="l" r="r" t="t"/>
              <a:pathLst>
                <a:path extrusionOk="0" h="63" w="30">
                  <a:moveTo>
                    <a:pt x="3" y="1"/>
                  </a:moveTo>
                  <a:lnTo>
                    <a:pt x="3" y="1"/>
                  </a:lnTo>
                  <a:cubicBezTo>
                    <a:pt x="1" y="1"/>
                    <a:pt x="9" y="16"/>
                    <a:pt x="18" y="35"/>
                  </a:cubicBezTo>
                  <a:lnTo>
                    <a:pt x="18" y="35"/>
                  </a:lnTo>
                  <a:cubicBezTo>
                    <a:pt x="15" y="25"/>
                    <a:pt x="12" y="16"/>
                    <a:pt x="6" y="3"/>
                  </a:cubicBezTo>
                  <a:cubicBezTo>
                    <a:pt x="4" y="2"/>
                    <a:pt x="3" y="1"/>
                    <a:pt x="3" y="1"/>
                  </a:cubicBezTo>
                  <a:close/>
                  <a:moveTo>
                    <a:pt x="18" y="35"/>
                  </a:moveTo>
                  <a:lnTo>
                    <a:pt x="18" y="35"/>
                  </a:lnTo>
                  <a:cubicBezTo>
                    <a:pt x="21" y="43"/>
                    <a:pt x="24" y="52"/>
                    <a:pt x="30" y="63"/>
                  </a:cubicBezTo>
                  <a:cubicBezTo>
                    <a:pt x="26" y="53"/>
                    <a:pt x="22" y="43"/>
                    <a:pt x="18" y="3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47"/>
            <p:cNvSpPr/>
            <p:nvPr/>
          </p:nvSpPr>
          <p:spPr>
            <a:xfrm>
              <a:off x="3192700" y="3276675"/>
              <a:ext cx="1650" cy="2500"/>
            </a:xfrm>
            <a:custGeom>
              <a:rect b="b" l="l" r="r" t="t"/>
              <a:pathLst>
                <a:path extrusionOk="0" h="100" w="66">
                  <a:moveTo>
                    <a:pt x="8" y="1"/>
                  </a:moveTo>
                  <a:cubicBezTo>
                    <a:pt x="1" y="1"/>
                    <a:pt x="52" y="100"/>
                    <a:pt x="61" y="100"/>
                  </a:cubicBezTo>
                  <a:cubicBezTo>
                    <a:pt x="65" y="100"/>
                    <a:pt x="62" y="84"/>
                    <a:pt x="46" y="38"/>
                  </a:cubicBezTo>
                  <a:cubicBezTo>
                    <a:pt x="34" y="2"/>
                    <a:pt x="10" y="26"/>
                    <a:pt x="10" y="2"/>
                  </a:cubicBezTo>
                  <a:cubicBezTo>
                    <a:pt x="9" y="1"/>
                    <a:pt x="8"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47"/>
            <p:cNvSpPr/>
            <p:nvPr/>
          </p:nvSpPr>
          <p:spPr>
            <a:xfrm>
              <a:off x="3229550" y="3374325"/>
              <a:ext cx="2025" cy="4325"/>
            </a:xfrm>
            <a:custGeom>
              <a:rect b="b" l="l" r="r" t="t"/>
              <a:pathLst>
                <a:path extrusionOk="0" h="173" w="81">
                  <a:moveTo>
                    <a:pt x="1" y="49"/>
                  </a:moveTo>
                  <a:lnTo>
                    <a:pt x="1" y="49"/>
                  </a:lnTo>
                  <a:cubicBezTo>
                    <a:pt x="1" y="57"/>
                    <a:pt x="6" y="65"/>
                    <a:pt x="13" y="73"/>
                  </a:cubicBezTo>
                  <a:lnTo>
                    <a:pt x="13" y="73"/>
                  </a:lnTo>
                  <a:cubicBezTo>
                    <a:pt x="10" y="65"/>
                    <a:pt x="6" y="58"/>
                    <a:pt x="1" y="49"/>
                  </a:cubicBezTo>
                  <a:close/>
                  <a:moveTo>
                    <a:pt x="12" y="1"/>
                  </a:moveTo>
                  <a:cubicBezTo>
                    <a:pt x="9" y="1"/>
                    <a:pt x="13" y="16"/>
                    <a:pt x="17" y="31"/>
                  </a:cubicBezTo>
                  <a:lnTo>
                    <a:pt x="17" y="31"/>
                  </a:lnTo>
                  <a:cubicBezTo>
                    <a:pt x="20" y="55"/>
                    <a:pt x="25" y="85"/>
                    <a:pt x="25" y="85"/>
                  </a:cubicBezTo>
                  <a:cubicBezTo>
                    <a:pt x="20" y="81"/>
                    <a:pt x="16" y="77"/>
                    <a:pt x="13" y="73"/>
                  </a:cubicBezTo>
                  <a:lnTo>
                    <a:pt x="13" y="73"/>
                  </a:lnTo>
                  <a:cubicBezTo>
                    <a:pt x="22" y="98"/>
                    <a:pt x="24" y="123"/>
                    <a:pt x="60" y="168"/>
                  </a:cubicBezTo>
                  <a:cubicBezTo>
                    <a:pt x="63" y="171"/>
                    <a:pt x="66" y="173"/>
                    <a:pt x="67" y="173"/>
                  </a:cubicBezTo>
                  <a:cubicBezTo>
                    <a:pt x="81" y="173"/>
                    <a:pt x="27" y="46"/>
                    <a:pt x="15" y="10"/>
                  </a:cubicBezTo>
                  <a:lnTo>
                    <a:pt x="15" y="10"/>
                  </a:lnTo>
                  <a:cubicBezTo>
                    <a:pt x="14" y="8"/>
                    <a:pt x="14" y="5"/>
                    <a:pt x="13" y="2"/>
                  </a:cubicBezTo>
                  <a:lnTo>
                    <a:pt x="13" y="2"/>
                  </a:lnTo>
                  <a:cubicBezTo>
                    <a:pt x="13" y="2"/>
                    <a:pt x="13" y="2"/>
                    <a:pt x="13" y="3"/>
                  </a:cubicBezTo>
                  <a:lnTo>
                    <a:pt x="13" y="3"/>
                  </a:lnTo>
                  <a:cubicBezTo>
                    <a:pt x="13" y="3"/>
                    <a:pt x="13" y="2"/>
                    <a:pt x="13" y="2"/>
                  </a:cubicBezTo>
                  <a:lnTo>
                    <a:pt x="13" y="2"/>
                  </a:lnTo>
                  <a:cubicBezTo>
                    <a:pt x="13" y="2"/>
                    <a:pt x="13" y="2"/>
                    <a:pt x="13" y="2"/>
                  </a:cubicBezTo>
                  <a:lnTo>
                    <a:pt x="13" y="2"/>
                  </a:lnTo>
                  <a:cubicBezTo>
                    <a:pt x="13" y="2"/>
                    <a:pt x="13" y="2"/>
                    <a:pt x="13" y="2"/>
                  </a:cubicBezTo>
                  <a:cubicBezTo>
                    <a:pt x="12"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47"/>
            <p:cNvSpPr/>
            <p:nvPr/>
          </p:nvSpPr>
          <p:spPr>
            <a:xfrm>
              <a:off x="3184325" y="3124325"/>
              <a:ext cx="600" cy="2400"/>
            </a:xfrm>
            <a:custGeom>
              <a:rect b="b" l="l" r="r" t="t"/>
              <a:pathLst>
                <a:path extrusionOk="0" h="96" w="24">
                  <a:moveTo>
                    <a:pt x="0" y="0"/>
                  </a:moveTo>
                  <a:cubicBezTo>
                    <a:pt x="0" y="48"/>
                    <a:pt x="12" y="60"/>
                    <a:pt x="24" y="96"/>
                  </a:cubicBezTo>
                  <a:cubicBezTo>
                    <a:pt x="24" y="72"/>
                    <a:pt x="12" y="3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47"/>
            <p:cNvSpPr/>
            <p:nvPr/>
          </p:nvSpPr>
          <p:spPr>
            <a:xfrm>
              <a:off x="3252775" y="3423475"/>
              <a:ext cx="575" cy="2025"/>
            </a:xfrm>
            <a:custGeom>
              <a:rect b="b" l="l" r="r" t="t"/>
              <a:pathLst>
                <a:path extrusionOk="0" h="81" w="23">
                  <a:moveTo>
                    <a:pt x="1" y="0"/>
                  </a:moveTo>
                  <a:cubicBezTo>
                    <a:pt x="1" y="24"/>
                    <a:pt x="1" y="48"/>
                    <a:pt x="1" y="72"/>
                  </a:cubicBezTo>
                  <a:cubicBezTo>
                    <a:pt x="6" y="78"/>
                    <a:pt x="11" y="81"/>
                    <a:pt x="14" y="81"/>
                  </a:cubicBezTo>
                  <a:cubicBezTo>
                    <a:pt x="23" y="81"/>
                    <a:pt x="18" y="5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47"/>
            <p:cNvSpPr/>
            <p:nvPr/>
          </p:nvSpPr>
          <p:spPr>
            <a:xfrm>
              <a:off x="3243850" y="3369250"/>
              <a:ext cx="700" cy="3350"/>
            </a:xfrm>
            <a:custGeom>
              <a:rect b="b" l="l" r="r" t="t"/>
              <a:pathLst>
                <a:path extrusionOk="0" h="134" w="28">
                  <a:moveTo>
                    <a:pt x="8" y="1"/>
                  </a:moveTo>
                  <a:cubicBezTo>
                    <a:pt x="6" y="1"/>
                    <a:pt x="3" y="1"/>
                    <a:pt x="0" y="2"/>
                  </a:cubicBezTo>
                  <a:cubicBezTo>
                    <a:pt x="8" y="34"/>
                    <a:pt x="16" y="67"/>
                    <a:pt x="21" y="95"/>
                  </a:cubicBezTo>
                  <a:lnTo>
                    <a:pt x="21" y="95"/>
                  </a:lnTo>
                  <a:cubicBezTo>
                    <a:pt x="19" y="39"/>
                    <a:pt x="28" y="1"/>
                    <a:pt x="8" y="1"/>
                  </a:cubicBezTo>
                  <a:close/>
                  <a:moveTo>
                    <a:pt x="21" y="95"/>
                  </a:moveTo>
                  <a:cubicBezTo>
                    <a:pt x="21" y="107"/>
                    <a:pt x="22" y="120"/>
                    <a:pt x="24" y="133"/>
                  </a:cubicBezTo>
                  <a:cubicBezTo>
                    <a:pt x="24" y="122"/>
                    <a:pt x="23" y="109"/>
                    <a:pt x="21" y="9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47"/>
            <p:cNvSpPr/>
            <p:nvPr/>
          </p:nvSpPr>
          <p:spPr>
            <a:xfrm>
              <a:off x="3258425" y="3470500"/>
              <a:ext cx="25" cy="25"/>
            </a:xfrm>
            <a:custGeom>
              <a:rect b="b" l="l" r="r" t="t"/>
              <a:pathLst>
                <a:path extrusionOk="0" h="1" w="1">
                  <a:moveTo>
                    <a:pt x="1" y="0"/>
                  </a:move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47"/>
            <p:cNvSpPr/>
            <p:nvPr/>
          </p:nvSpPr>
          <p:spPr>
            <a:xfrm>
              <a:off x="3258125" y="3469900"/>
              <a:ext cx="25" cy="25"/>
            </a:xfrm>
            <a:custGeom>
              <a:rect b="b" l="l" r="r" t="t"/>
              <a:pathLst>
                <a:path extrusionOk="0" h="1" w="1">
                  <a:moveTo>
                    <a:pt x="1" y="1"/>
                  </a:move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47"/>
            <p:cNvSpPr/>
            <p:nvPr/>
          </p:nvSpPr>
          <p:spPr>
            <a:xfrm>
              <a:off x="3258650" y="3470300"/>
              <a:ext cx="1000" cy="650"/>
            </a:xfrm>
            <a:custGeom>
              <a:rect b="b" l="l" r="r" t="t"/>
              <a:pathLst>
                <a:path extrusionOk="0" h="26" w="40">
                  <a:moveTo>
                    <a:pt x="13" y="3"/>
                  </a:moveTo>
                  <a:cubicBezTo>
                    <a:pt x="12" y="3"/>
                    <a:pt x="12" y="4"/>
                    <a:pt x="16" y="8"/>
                  </a:cubicBezTo>
                  <a:cubicBezTo>
                    <a:pt x="23" y="8"/>
                    <a:pt x="16" y="3"/>
                    <a:pt x="13" y="3"/>
                  </a:cubicBezTo>
                  <a:close/>
                  <a:moveTo>
                    <a:pt x="4" y="0"/>
                  </a:moveTo>
                  <a:cubicBezTo>
                    <a:pt x="0" y="0"/>
                    <a:pt x="8" y="14"/>
                    <a:pt x="26" y="19"/>
                  </a:cubicBezTo>
                  <a:lnTo>
                    <a:pt x="26" y="19"/>
                  </a:lnTo>
                  <a:cubicBezTo>
                    <a:pt x="23" y="16"/>
                    <a:pt x="19" y="12"/>
                    <a:pt x="16" y="8"/>
                  </a:cubicBezTo>
                  <a:cubicBezTo>
                    <a:pt x="10" y="2"/>
                    <a:pt x="6" y="0"/>
                    <a:pt x="4" y="0"/>
                  </a:cubicBezTo>
                  <a:close/>
                  <a:moveTo>
                    <a:pt x="26" y="19"/>
                  </a:moveTo>
                  <a:cubicBezTo>
                    <a:pt x="30" y="22"/>
                    <a:pt x="34" y="25"/>
                    <a:pt x="37" y="25"/>
                  </a:cubicBezTo>
                  <a:cubicBezTo>
                    <a:pt x="38" y="25"/>
                    <a:pt x="39" y="24"/>
                    <a:pt x="39" y="20"/>
                  </a:cubicBezTo>
                  <a:cubicBezTo>
                    <a:pt x="34" y="20"/>
                    <a:pt x="30" y="20"/>
                    <a:pt x="26" y="1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47"/>
            <p:cNvSpPr/>
            <p:nvPr/>
          </p:nvSpPr>
          <p:spPr>
            <a:xfrm>
              <a:off x="3258175" y="3470225"/>
              <a:ext cx="275" cy="300"/>
            </a:xfrm>
            <a:custGeom>
              <a:rect b="b" l="l" r="r" t="t"/>
              <a:pathLst>
                <a:path extrusionOk="0" h="12" w="11">
                  <a:moveTo>
                    <a:pt x="3" y="1"/>
                  </a:moveTo>
                  <a:cubicBezTo>
                    <a:pt x="0" y="1"/>
                    <a:pt x="3" y="11"/>
                    <a:pt x="11" y="11"/>
                  </a:cubicBezTo>
                  <a:cubicBezTo>
                    <a:pt x="7" y="3"/>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47"/>
            <p:cNvSpPr/>
            <p:nvPr/>
          </p:nvSpPr>
          <p:spPr>
            <a:xfrm>
              <a:off x="3258125" y="3469900"/>
              <a:ext cx="325" cy="325"/>
            </a:xfrm>
            <a:custGeom>
              <a:rect b="b" l="l" r="r" t="t"/>
              <a:pathLst>
                <a:path extrusionOk="0" h="13" w="13">
                  <a:moveTo>
                    <a:pt x="1" y="1"/>
                  </a:moveTo>
                  <a:cubicBezTo>
                    <a:pt x="13" y="12"/>
                    <a:pt x="13" y="12"/>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47"/>
            <p:cNvSpPr/>
            <p:nvPr/>
          </p:nvSpPr>
          <p:spPr>
            <a:xfrm>
              <a:off x="3258125" y="3469600"/>
              <a:ext cx="1225" cy="325"/>
            </a:xfrm>
            <a:custGeom>
              <a:rect b="b" l="l" r="r" t="t"/>
              <a:pathLst>
                <a:path extrusionOk="0" h="13" w="49">
                  <a:moveTo>
                    <a:pt x="1" y="13"/>
                  </a:moveTo>
                  <a:cubicBezTo>
                    <a:pt x="48" y="1"/>
                    <a:pt x="1" y="13"/>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47"/>
            <p:cNvSpPr/>
            <p:nvPr/>
          </p:nvSpPr>
          <p:spPr>
            <a:xfrm>
              <a:off x="3258100" y="3470700"/>
              <a:ext cx="350" cy="200"/>
            </a:xfrm>
            <a:custGeom>
              <a:rect b="b" l="l" r="r" t="t"/>
              <a:pathLst>
                <a:path extrusionOk="0" h="8" w="14">
                  <a:moveTo>
                    <a:pt x="11" y="1"/>
                  </a:moveTo>
                  <a:cubicBezTo>
                    <a:pt x="7" y="1"/>
                    <a:pt x="0" y="8"/>
                    <a:pt x="4" y="8"/>
                  </a:cubicBezTo>
                  <a:cubicBezTo>
                    <a:pt x="6" y="8"/>
                    <a:pt x="9" y="7"/>
                    <a:pt x="14" y="4"/>
                  </a:cubicBezTo>
                  <a:cubicBezTo>
                    <a:pt x="14" y="2"/>
                    <a:pt x="13"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47"/>
            <p:cNvSpPr/>
            <p:nvPr/>
          </p:nvSpPr>
          <p:spPr>
            <a:xfrm>
              <a:off x="3258125" y="3471100"/>
              <a:ext cx="325" cy="25"/>
            </a:xfrm>
            <a:custGeom>
              <a:rect b="b" l="l" r="r" t="t"/>
              <a:pathLst>
                <a:path extrusionOk="0" h="1" w="13">
                  <a:moveTo>
                    <a:pt x="13" y="0"/>
                  </a:moveTo>
                  <a:cubicBezTo>
                    <a:pt x="1"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47"/>
            <p:cNvSpPr/>
            <p:nvPr/>
          </p:nvSpPr>
          <p:spPr>
            <a:xfrm>
              <a:off x="3259925" y="3480475"/>
              <a:ext cx="275" cy="175"/>
            </a:xfrm>
            <a:custGeom>
              <a:rect b="b" l="l" r="r" t="t"/>
              <a:pathLst>
                <a:path extrusionOk="0" h="7" w="11">
                  <a:moveTo>
                    <a:pt x="8" y="1"/>
                  </a:moveTo>
                  <a:cubicBezTo>
                    <a:pt x="7" y="1"/>
                    <a:pt x="4" y="2"/>
                    <a:pt x="0" y="6"/>
                  </a:cubicBezTo>
                  <a:cubicBezTo>
                    <a:pt x="8" y="6"/>
                    <a:pt x="11"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47"/>
            <p:cNvSpPr/>
            <p:nvPr/>
          </p:nvSpPr>
          <p:spPr>
            <a:xfrm>
              <a:off x="3262300" y="3479725"/>
              <a:ext cx="25" cy="325"/>
            </a:xfrm>
            <a:custGeom>
              <a:rect b="b" l="l" r="r" t="t"/>
              <a:pathLst>
                <a:path extrusionOk="0" h="13" w="1">
                  <a:moveTo>
                    <a:pt x="1" y="12"/>
                  </a:moveTo>
                  <a:lnTo>
                    <a:pt x="1" y="0"/>
                  </a:lnTo>
                  <a:cubicBezTo>
                    <a:pt x="1" y="12"/>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47"/>
            <p:cNvSpPr/>
            <p:nvPr/>
          </p:nvSpPr>
          <p:spPr>
            <a:xfrm>
              <a:off x="3259025" y="3474950"/>
              <a:ext cx="325" cy="325"/>
            </a:xfrm>
            <a:custGeom>
              <a:rect b="b" l="l" r="r" t="t"/>
              <a:pathLst>
                <a:path extrusionOk="0" h="13" w="13">
                  <a:moveTo>
                    <a:pt x="1" y="1"/>
                  </a:moveTo>
                  <a:cubicBezTo>
                    <a:pt x="1" y="1"/>
                    <a:pt x="1" y="13"/>
                    <a:pt x="1" y="13"/>
                  </a:cubicBezTo>
                  <a:cubicBezTo>
                    <a:pt x="1" y="13"/>
                    <a:pt x="1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47"/>
            <p:cNvSpPr/>
            <p:nvPr/>
          </p:nvSpPr>
          <p:spPr>
            <a:xfrm>
              <a:off x="3259025" y="3474950"/>
              <a:ext cx="25" cy="625"/>
            </a:xfrm>
            <a:custGeom>
              <a:rect b="b" l="l" r="r" t="t"/>
              <a:pathLst>
                <a:path extrusionOk="0" h="25" w="1">
                  <a:moveTo>
                    <a:pt x="1" y="25"/>
                  </a:moveTo>
                  <a:cubicBezTo>
                    <a:pt x="1" y="1"/>
                    <a:pt x="1" y="25"/>
                    <a:pt x="1" y="25"/>
                  </a:cubicBezTo>
                  <a:cubicBezTo>
                    <a:pt x="1" y="25"/>
                    <a:pt x="1" y="25"/>
                    <a:pt x="1"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47"/>
            <p:cNvSpPr/>
            <p:nvPr/>
          </p:nvSpPr>
          <p:spPr>
            <a:xfrm>
              <a:off x="3258425" y="3472575"/>
              <a:ext cx="325" cy="325"/>
            </a:xfrm>
            <a:custGeom>
              <a:rect b="b" l="l" r="r" t="t"/>
              <a:pathLst>
                <a:path extrusionOk="0" h="13" w="13">
                  <a:moveTo>
                    <a:pt x="13" y="1"/>
                  </a:moveTo>
                  <a:cubicBezTo>
                    <a:pt x="13" y="1"/>
                    <a:pt x="1" y="13"/>
                    <a:pt x="13" y="1"/>
                  </a:cubicBezTo>
                  <a:cubicBezTo>
                    <a:pt x="13"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47"/>
            <p:cNvSpPr/>
            <p:nvPr/>
          </p:nvSpPr>
          <p:spPr>
            <a:xfrm>
              <a:off x="3262300" y="3482100"/>
              <a:ext cx="25" cy="25"/>
            </a:xfrm>
            <a:custGeom>
              <a:rect b="b" l="l" r="r" t="t"/>
              <a:pathLst>
                <a:path extrusionOk="0" h="1" w="1">
                  <a:moveTo>
                    <a:pt x="1" y="1"/>
                  </a:move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47"/>
            <p:cNvSpPr/>
            <p:nvPr/>
          </p:nvSpPr>
          <p:spPr>
            <a:xfrm>
              <a:off x="3262000" y="3482175"/>
              <a:ext cx="625" cy="250"/>
            </a:xfrm>
            <a:custGeom>
              <a:rect b="b" l="l" r="r" t="t"/>
              <a:pathLst>
                <a:path extrusionOk="0" h="10" w="25">
                  <a:moveTo>
                    <a:pt x="2" y="1"/>
                  </a:moveTo>
                  <a:cubicBezTo>
                    <a:pt x="1" y="1"/>
                    <a:pt x="7" y="4"/>
                    <a:pt x="24" y="10"/>
                  </a:cubicBezTo>
                  <a:cubicBezTo>
                    <a:pt x="13" y="4"/>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47"/>
            <p:cNvSpPr/>
            <p:nvPr/>
          </p:nvSpPr>
          <p:spPr>
            <a:xfrm>
              <a:off x="3262300" y="3479725"/>
              <a:ext cx="25" cy="325"/>
            </a:xfrm>
            <a:custGeom>
              <a:rect b="b" l="l" r="r" t="t"/>
              <a:pathLst>
                <a:path extrusionOk="0" h="13" w="1">
                  <a:moveTo>
                    <a:pt x="1" y="12"/>
                  </a:moveTo>
                  <a:cubicBezTo>
                    <a:pt x="1" y="12"/>
                    <a:pt x="1"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47"/>
            <p:cNvSpPr/>
            <p:nvPr/>
          </p:nvSpPr>
          <p:spPr>
            <a:xfrm>
              <a:off x="3258425" y="3471700"/>
              <a:ext cx="25" cy="300"/>
            </a:xfrm>
            <a:custGeom>
              <a:rect b="b" l="l" r="r" t="t"/>
              <a:pathLst>
                <a:path extrusionOk="0" h="12" w="1">
                  <a:moveTo>
                    <a:pt x="1" y="0"/>
                  </a:moveTo>
                  <a:cubicBezTo>
                    <a:pt x="1" y="12"/>
                    <a:pt x="1" y="12"/>
                    <a:pt x="1" y="0"/>
                  </a:cubicBezTo>
                  <a:cubicBezTo>
                    <a:pt x="1" y="0"/>
                    <a:pt x="1"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47"/>
            <p:cNvSpPr/>
            <p:nvPr/>
          </p:nvSpPr>
          <p:spPr>
            <a:xfrm>
              <a:off x="3259325" y="3469900"/>
              <a:ext cx="25" cy="325"/>
            </a:xfrm>
            <a:custGeom>
              <a:rect b="b" l="l" r="r" t="t"/>
              <a:pathLst>
                <a:path extrusionOk="0" h="13" w="1">
                  <a:moveTo>
                    <a:pt x="0" y="1"/>
                  </a:moveTo>
                  <a:cubicBezTo>
                    <a:pt x="0" y="1"/>
                    <a:pt x="0" y="1"/>
                    <a:pt x="0" y="1"/>
                  </a:cubicBezTo>
                  <a:cubicBezTo>
                    <a:pt x="0" y="1"/>
                    <a:pt x="0" y="1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47"/>
            <p:cNvSpPr/>
            <p:nvPr/>
          </p:nvSpPr>
          <p:spPr>
            <a:xfrm>
              <a:off x="3258825" y="3471250"/>
              <a:ext cx="625" cy="175"/>
            </a:xfrm>
            <a:custGeom>
              <a:rect b="b" l="l" r="r" t="t"/>
              <a:pathLst>
                <a:path extrusionOk="0" h="7" w="25">
                  <a:moveTo>
                    <a:pt x="3" y="1"/>
                  </a:moveTo>
                  <a:cubicBezTo>
                    <a:pt x="1" y="1"/>
                    <a:pt x="1" y="2"/>
                    <a:pt x="9" y="6"/>
                  </a:cubicBezTo>
                  <a:cubicBezTo>
                    <a:pt x="24" y="6"/>
                    <a:pt x="9"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47"/>
            <p:cNvSpPr/>
            <p:nvPr/>
          </p:nvSpPr>
          <p:spPr>
            <a:xfrm>
              <a:off x="3259025" y="3471100"/>
              <a:ext cx="25" cy="25"/>
            </a:xfrm>
            <a:custGeom>
              <a:rect b="b" l="l" r="r" t="t"/>
              <a:pathLst>
                <a:path extrusionOk="0" h="1" w="1">
                  <a:moveTo>
                    <a:pt x="1" y="0"/>
                  </a:moveTo>
                  <a:cubicBezTo>
                    <a:pt x="1" y="0"/>
                    <a:pt x="1" y="0"/>
                    <a:pt x="1" y="0"/>
                  </a:cubicBez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47"/>
            <p:cNvSpPr/>
            <p:nvPr/>
          </p:nvSpPr>
          <p:spPr>
            <a:xfrm>
              <a:off x="3258525" y="3472875"/>
              <a:ext cx="325" cy="150"/>
            </a:xfrm>
            <a:custGeom>
              <a:rect b="b" l="l" r="r" t="t"/>
              <a:pathLst>
                <a:path extrusionOk="0" h="6" w="13">
                  <a:moveTo>
                    <a:pt x="9" y="1"/>
                  </a:moveTo>
                  <a:cubicBezTo>
                    <a:pt x="1" y="1"/>
                    <a:pt x="9" y="6"/>
                    <a:pt x="11" y="6"/>
                  </a:cubicBezTo>
                  <a:cubicBezTo>
                    <a:pt x="13" y="6"/>
                    <a:pt x="13" y="5"/>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47"/>
            <p:cNvSpPr/>
            <p:nvPr/>
          </p:nvSpPr>
          <p:spPr>
            <a:xfrm>
              <a:off x="3259325" y="3471100"/>
              <a:ext cx="325" cy="325"/>
            </a:xfrm>
            <a:custGeom>
              <a:rect b="b" l="l" r="r" t="t"/>
              <a:pathLst>
                <a:path extrusionOk="0" h="13" w="13">
                  <a:moveTo>
                    <a:pt x="12" y="12"/>
                  </a:moveTo>
                  <a:cubicBezTo>
                    <a:pt x="12" y="12"/>
                    <a:pt x="0" y="0"/>
                    <a:pt x="12"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47"/>
            <p:cNvSpPr/>
            <p:nvPr/>
          </p:nvSpPr>
          <p:spPr>
            <a:xfrm>
              <a:off x="3259625" y="3471700"/>
              <a:ext cx="25" cy="600"/>
            </a:xfrm>
            <a:custGeom>
              <a:rect b="b" l="l" r="r" t="t"/>
              <a:pathLst>
                <a:path extrusionOk="0" h="24" w="1">
                  <a:moveTo>
                    <a:pt x="0" y="24"/>
                  </a:moveTo>
                  <a:cubicBezTo>
                    <a:pt x="0" y="0"/>
                    <a:pt x="0" y="24"/>
                    <a:pt x="0" y="24"/>
                  </a:cubicBezTo>
                  <a:cubicBezTo>
                    <a:pt x="0" y="24"/>
                    <a:pt x="0" y="24"/>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47"/>
            <p:cNvSpPr/>
            <p:nvPr/>
          </p:nvSpPr>
          <p:spPr>
            <a:xfrm>
              <a:off x="3259625" y="3471600"/>
              <a:ext cx="200" cy="200"/>
            </a:xfrm>
            <a:custGeom>
              <a:rect b="b" l="l" r="r" t="t"/>
              <a:pathLst>
                <a:path extrusionOk="0" h="8" w="8">
                  <a:moveTo>
                    <a:pt x="2" y="1"/>
                  </a:moveTo>
                  <a:cubicBezTo>
                    <a:pt x="1" y="1"/>
                    <a:pt x="0" y="1"/>
                    <a:pt x="0" y="4"/>
                  </a:cubicBezTo>
                  <a:cubicBezTo>
                    <a:pt x="3" y="7"/>
                    <a:pt x="4" y="7"/>
                    <a:pt x="5" y="7"/>
                  </a:cubicBezTo>
                  <a:cubicBezTo>
                    <a:pt x="7" y="7"/>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47"/>
            <p:cNvSpPr/>
            <p:nvPr/>
          </p:nvSpPr>
          <p:spPr>
            <a:xfrm>
              <a:off x="3259925" y="3474400"/>
              <a:ext cx="225" cy="300"/>
            </a:xfrm>
            <a:custGeom>
              <a:rect b="b" l="l" r="r" t="t"/>
              <a:pathLst>
                <a:path extrusionOk="0" h="12" w="9">
                  <a:moveTo>
                    <a:pt x="3" y="0"/>
                  </a:moveTo>
                  <a:cubicBezTo>
                    <a:pt x="2" y="0"/>
                    <a:pt x="0" y="3"/>
                    <a:pt x="0" y="11"/>
                  </a:cubicBezTo>
                  <a:cubicBezTo>
                    <a:pt x="8" y="11"/>
                    <a:pt x="6"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47"/>
            <p:cNvSpPr/>
            <p:nvPr/>
          </p:nvSpPr>
          <p:spPr>
            <a:xfrm>
              <a:off x="3260225" y="3473475"/>
              <a:ext cx="325" cy="625"/>
            </a:xfrm>
            <a:custGeom>
              <a:rect b="b" l="l" r="r" t="t"/>
              <a:pathLst>
                <a:path extrusionOk="0" h="25" w="13">
                  <a:moveTo>
                    <a:pt x="12" y="0"/>
                  </a:moveTo>
                  <a:cubicBezTo>
                    <a:pt x="0" y="24"/>
                    <a:pt x="12" y="0"/>
                    <a:pt x="12" y="0"/>
                  </a:cubicBezTo>
                  <a:cubicBezTo>
                    <a:pt x="12" y="12"/>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47"/>
            <p:cNvSpPr/>
            <p:nvPr/>
          </p:nvSpPr>
          <p:spPr>
            <a:xfrm>
              <a:off x="3260525" y="3474150"/>
              <a:ext cx="300" cy="250"/>
            </a:xfrm>
            <a:custGeom>
              <a:rect b="b" l="l" r="r" t="t"/>
              <a:pathLst>
                <a:path extrusionOk="0" h="10" w="12">
                  <a:moveTo>
                    <a:pt x="6" y="0"/>
                  </a:moveTo>
                  <a:cubicBezTo>
                    <a:pt x="3" y="0"/>
                    <a:pt x="0" y="3"/>
                    <a:pt x="0" y="9"/>
                  </a:cubicBezTo>
                  <a:lnTo>
                    <a:pt x="12" y="9"/>
                  </a:lnTo>
                  <a:cubicBezTo>
                    <a:pt x="12" y="3"/>
                    <a:pt x="9"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47"/>
            <p:cNvSpPr/>
            <p:nvPr/>
          </p:nvSpPr>
          <p:spPr>
            <a:xfrm>
              <a:off x="3259625" y="3477650"/>
              <a:ext cx="1200" cy="25"/>
            </a:xfrm>
            <a:custGeom>
              <a:rect b="b" l="l" r="r" t="t"/>
              <a:pathLst>
                <a:path extrusionOk="0" h="1" w="48">
                  <a:moveTo>
                    <a:pt x="48" y="0"/>
                  </a:moveTo>
                  <a:cubicBezTo>
                    <a:pt x="48" y="0"/>
                    <a:pt x="0"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47"/>
            <p:cNvSpPr/>
            <p:nvPr/>
          </p:nvSpPr>
          <p:spPr>
            <a:xfrm>
              <a:off x="3262025" y="3479900"/>
              <a:ext cx="300" cy="150"/>
            </a:xfrm>
            <a:custGeom>
              <a:rect b="b" l="l" r="r" t="t"/>
              <a:pathLst>
                <a:path extrusionOk="0" h="6" w="12">
                  <a:moveTo>
                    <a:pt x="4" y="0"/>
                  </a:moveTo>
                  <a:cubicBezTo>
                    <a:pt x="1" y="0"/>
                    <a:pt x="4" y="5"/>
                    <a:pt x="12" y="5"/>
                  </a:cubicBezTo>
                  <a:cubicBezTo>
                    <a:pt x="8" y="1"/>
                    <a:pt x="5"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47"/>
            <p:cNvSpPr/>
            <p:nvPr/>
          </p:nvSpPr>
          <p:spPr>
            <a:xfrm>
              <a:off x="3262300" y="3482875"/>
              <a:ext cx="550" cy="150"/>
            </a:xfrm>
            <a:custGeom>
              <a:rect b="b" l="l" r="r" t="t"/>
              <a:pathLst>
                <a:path extrusionOk="0" h="6" w="22">
                  <a:moveTo>
                    <a:pt x="19" y="0"/>
                  </a:moveTo>
                  <a:cubicBezTo>
                    <a:pt x="18" y="0"/>
                    <a:pt x="12" y="1"/>
                    <a:pt x="1" y="5"/>
                  </a:cubicBezTo>
                  <a:cubicBezTo>
                    <a:pt x="8" y="5"/>
                    <a:pt x="22" y="0"/>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47"/>
            <p:cNvSpPr/>
            <p:nvPr/>
          </p:nvSpPr>
          <p:spPr>
            <a:xfrm>
              <a:off x="3260625" y="3425725"/>
              <a:ext cx="800" cy="150"/>
            </a:xfrm>
            <a:custGeom>
              <a:rect b="b" l="l" r="r" t="t"/>
              <a:pathLst>
                <a:path extrusionOk="0" h="6" w="32">
                  <a:moveTo>
                    <a:pt x="18" y="0"/>
                  </a:moveTo>
                  <a:cubicBezTo>
                    <a:pt x="8" y="0"/>
                    <a:pt x="0" y="5"/>
                    <a:pt x="8" y="5"/>
                  </a:cubicBezTo>
                  <a:lnTo>
                    <a:pt x="32" y="5"/>
                  </a:lnTo>
                  <a:cubicBezTo>
                    <a:pt x="28" y="1"/>
                    <a:pt x="23"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47"/>
            <p:cNvSpPr/>
            <p:nvPr/>
          </p:nvSpPr>
          <p:spPr>
            <a:xfrm>
              <a:off x="3258975" y="3423300"/>
              <a:ext cx="450" cy="525"/>
            </a:xfrm>
            <a:custGeom>
              <a:rect b="b" l="l" r="r" t="t"/>
              <a:pathLst>
                <a:path extrusionOk="0" h="21" w="18">
                  <a:moveTo>
                    <a:pt x="1" y="0"/>
                  </a:moveTo>
                  <a:cubicBezTo>
                    <a:pt x="1" y="0"/>
                    <a:pt x="4" y="5"/>
                    <a:pt x="14" y="19"/>
                  </a:cubicBezTo>
                  <a:cubicBezTo>
                    <a:pt x="16" y="20"/>
                    <a:pt x="16" y="21"/>
                    <a:pt x="16" y="21"/>
                  </a:cubicBezTo>
                  <a:cubicBezTo>
                    <a:pt x="18" y="21"/>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47"/>
            <p:cNvSpPr/>
            <p:nvPr/>
          </p:nvSpPr>
          <p:spPr>
            <a:xfrm>
              <a:off x="3260075" y="3419725"/>
              <a:ext cx="350" cy="500"/>
            </a:xfrm>
            <a:custGeom>
              <a:rect b="b" l="l" r="r" t="t"/>
              <a:pathLst>
                <a:path extrusionOk="0" h="20" w="14">
                  <a:moveTo>
                    <a:pt x="4" y="0"/>
                  </a:moveTo>
                  <a:cubicBezTo>
                    <a:pt x="3" y="0"/>
                    <a:pt x="2" y="2"/>
                    <a:pt x="3" y="8"/>
                  </a:cubicBezTo>
                  <a:lnTo>
                    <a:pt x="3" y="8"/>
                  </a:lnTo>
                  <a:cubicBezTo>
                    <a:pt x="2" y="6"/>
                    <a:pt x="2" y="5"/>
                    <a:pt x="1" y="5"/>
                  </a:cubicBezTo>
                  <a:lnTo>
                    <a:pt x="1" y="5"/>
                  </a:lnTo>
                  <a:cubicBezTo>
                    <a:pt x="0" y="5"/>
                    <a:pt x="1" y="9"/>
                    <a:pt x="6" y="19"/>
                  </a:cubicBezTo>
                  <a:cubicBezTo>
                    <a:pt x="13" y="12"/>
                    <a:pt x="7"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47"/>
            <p:cNvSpPr/>
            <p:nvPr/>
          </p:nvSpPr>
          <p:spPr>
            <a:xfrm>
              <a:off x="3260525" y="3419900"/>
              <a:ext cx="25" cy="325"/>
            </a:xfrm>
            <a:custGeom>
              <a:rect b="b" l="l" r="r" t="t"/>
              <a:pathLst>
                <a:path extrusionOk="0" h="13" w="1">
                  <a:moveTo>
                    <a:pt x="0" y="0"/>
                  </a:moveTo>
                  <a:cubicBezTo>
                    <a:pt x="0"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47"/>
            <p:cNvSpPr/>
            <p:nvPr/>
          </p:nvSpPr>
          <p:spPr>
            <a:xfrm>
              <a:off x="3259925" y="3418750"/>
              <a:ext cx="800" cy="275"/>
            </a:xfrm>
            <a:custGeom>
              <a:rect b="b" l="l" r="r" t="t"/>
              <a:pathLst>
                <a:path extrusionOk="0" h="11" w="32">
                  <a:moveTo>
                    <a:pt x="21" y="0"/>
                  </a:moveTo>
                  <a:cubicBezTo>
                    <a:pt x="16" y="0"/>
                    <a:pt x="8" y="3"/>
                    <a:pt x="0" y="11"/>
                  </a:cubicBezTo>
                  <a:cubicBezTo>
                    <a:pt x="32" y="11"/>
                    <a:pt x="32"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47"/>
            <p:cNvSpPr/>
            <p:nvPr/>
          </p:nvSpPr>
          <p:spPr>
            <a:xfrm>
              <a:off x="3259325" y="3418700"/>
              <a:ext cx="325" cy="325"/>
            </a:xfrm>
            <a:custGeom>
              <a:rect b="b" l="l" r="r" t="t"/>
              <a:pathLst>
                <a:path extrusionOk="0" h="13" w="13">
                  <a:moveTo>
                    <a:pt x="0" y="1"/>
                  </a:moveTo>
                  <a:lnTo>
                    <a:pt x="12" y="13"/>
                  </a:ln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47"/>
            <p:cNvSpPr/>
            <p:nvPr/>
          </p:nvSpPr>
          <p:spPr>
            <a:xfrm>
              <a:off x="3258725" y="3419000"/>
              <a:ext cx="1825" cy="25"/>
            </a:xfrm>
            <a:custGeom>
              <a:rect b="b" l="l" r="r" t="t"/>
              <a:pathLst>
                <a:path extrusionOk="0" h="1" w="73">
                  <a:moveTo>
                    <a:pt x="36" y="1"/>
                  </a:moveTo>
                  <a:cubicBezTo>
                    <a:pt x="72" y="1"/>
                    <a:pt x="1" y="1"/>
                    <a:pt x="36" y="1"/>
                  </a:cubicBezTo>
                  <a:cubicBezTo>
                    <a:pt x="24" y="1"/>
                    <a:pt x="13"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47"/>
            <p:cNvSpPr/>
            <p:nvPr/>
          </p:nvSpPr>
          <p:spPr>
            <a:xfrm>
              <a:off x="3259325" y="3416950"/>
              <a:ext cx="825" cy="300"/>
            </a:xfrm>
            <a:custGeom>
              <a:rect b="b" l="l" r="r" t="t"/>
              <a:pathLst>
                <a:path extrusionOk="0" h="12" w="33">
                  <a:moveTo>
                    <a:pt x="30" y="1"/>
                  </a:moveTo>
                  <a:cubicBezTo>
                    <a:pt x="28" y="1"/>
                    <a:pt x="20" y="3"/>
                    <a:pt x="0" y="11"/>
                  </a:cubicBezTo>
                  <a:cubicBezTo>
                    <a:pt x="8" y="11"/>
                    <a:pt x="32" y="1"/>
                    <a:pt x="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47"/>
            <p:cNvSpPr/>
            <p:nvPr/>
          </p:nvSpPr>
          <p:spPr>
            <a:xfrm>
              <a:off x="3259025" y="3416925"/>
              <a:ext cx="325" cy="325"/>
            </a:xfrm>
            <a:custGeom>
              <a:rect b="b" l="l" r="r" t="t"/>
              <a:pathLst>
                <a:path extrusionOk="0" h="13" w="13">
                  <a:moveTo>
                    <a:pt x="1" y="0"/>
                  </a:moveTo>
                  <a:cubicBezTo>
                    <a:pt x="1" y="12"/>
                    <a:pt x="12" y="12"/>
                    <a:pt x="12"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47"/>
            <p:cNvSpPr/>
            <p:nvPr/>
          </p:nvSpPr>
          <p:spPr>
            <a:xfrm>
              <a:off x="3259325" y="3415425"/>
              <a:ext cx="1175" cy="175"/>
            </a:xfrm>
            <a:custGeom>
              <a:rect b="b" l="l" r="r" t="t"/>
              <a:pathLst>
                <a:path extrusionOk="0" h="7" w="47">
                  <a:moveTo>
                    <a:pt x="24" y="1"/>
                  </a:moveTo>
                  <a:cubicBezTo>
                    <a:pt x="0" y="1"/>
                    <a:pt x="35" y="6"/>
                    <a:pt x="43" y="6"/>
                  </a:cubicBezTo>
                  <a:cubicBezTo>
                    <a:pt x="47" y="6"/>
                    <a:pt x="44" y="5"/>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47"/>
            <p:cNvSpPr/>
            <p:nvPr/>
          </p:nvSpPr>
          <p:spPr>
            <a:xfrm>
              <a:off x="3259625" y="3414200"/>
              <a:ext cx="800" cy="450"/>
            </a:xfrm>
            <a:custGeom>
              <a:rect b="b" l="l" r="r" t="t"/>
              <a:pathLst>
                <a:path extrusionOk="0" h="18" w="32">
                  <a:moveTo>
                    <a:pt x="22" y="0"/>
                  </a:moveTo>
                  <a:cubicBezTo>
                    <a:pt x="18" y="0"/>
                    <a:pt x="10" y="4"/>
                    <a:pt x="0" y="14"/>
                  </a:cubicBezTo>
                  <a:cubicBezTo>
                    <a:pt x="3" y="17"/>
                    <a:pt x="5" y="17"/>
                    <a:pt x="6" y="17"/>
                  </a:cubicBezTo>
                  <a:cubicBezTo>
                    <a:pt x="8" y="17"/>
                    <a:pt x="8" y="17"/>
                    <a:pt x="9" y="16"/>
                  </a:cubicBezTo>
                  <a:lnTo>
                    <a:pt x="9" y="16"/>
                  </a:lnTo>
                  <a:cubicBezTo>
                    <a:pt x="10" y="16"/>
                    <a:pt x="11" y="16"/>
                    <a:pt x="11" y="16"/>
                  </a:cubicBezTo>
                  <a:cubicBezTo>
                    <a:pt x="28" y="16"/>
                    <a:pt x="31"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47"/>
            <p:cNvSpPr/>
            <p:nvPr/>
          </p:nvSpPr>
          <p:spPr>
            <a:xfrm>
              <a:off x="3259000" y="3415725"/>
              <a:ext cx="650" cy="500"/>
            </a:xfrm>
            <a:custGeom>
              <a:rect b="b" l="l" r="r" t="t"/>
              <a:pathLst>
                <a:path extrusionOk="0" h="20" w="26">
                  <a:moveTo>
                    <a:pt x="25" y="1"/>
                  </a:moveTo>
                  <a:lnTo>
                    <a:pt x="25" y="1"/>
                  </a:lnTo>
                  <a:cubicBezTo>
                    <a:pt x="7" y="15"/>
                    <a:pt x="1" y="19"/>
                    <a:pt x="1" y="19"/>
                  </a:cubicBezTo>
                  <a:cubicBezTo>
                    <a:pt x="2" y="19"/>
                    <a:pt x="18" y="8"/>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47"/>
            <p:cNvSpPr/>
            <p:nvPr/>
          </p:nvSpPr>
          <p:spPr>
            <a:xfrm>
              <a:off x="3259025" y="3415425"/>
              <a:ext cx="25" cy="625"/>
            </a:xfrm>
            <a:custGeom>
              <a:rect b="b" l="l" r="r" t="t"/>
              <a:pathLst>
                <a:path extrusionOk="0" h="25" w="1">
                  <a:moveTo>
                    <a:pt x="1" y="25"/>
                  </a:moveTo>
                  <a:cubicBezTo>
                    <a:pt x="1" y="25"/>
                    <a:pt x="1" y="1"/>
                    <a:pt x="1" y="25"/>
                  </a:cubicBezTo>
                  <a:cubicBezTo>
                    <a:pt x="1" y="25"/>
                    <a:pt x="1" y="25"/>
                    <a:pt x="1"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47"/>
            <p:cNvSpPr/>
            <p:nvPr/>
          </p:nvSpPr>
          <p:spPr>
            <a:xfrm>
              <a:off x="3257825" y="3413950"/>
              <a:ext cx="1225" cy="600"/>
            </a:xfrm>
            <a:custGeom>
              <a:rect b="b" l="l" r="r" t="t"/>
              <a:pathLst>
                <a:path extrusionOk="0" h="24" w="49">
                  <a:moveTo>
                    <a:pt x="49" y="24"/>
                  </a:moveTo>
                  <a:cubicBezTo>
                    <a:pt x="1" y="0"/>
                    <a:pt x="49" y="24"/>
                    <a:pt x="49" y="24"/>
                  </a:cubicBezTo>
                  <a:cubicBezTo>
                    <a:pt x="37" y="12"/>
                    <a:pt x="49" y="24"/>
                    <a:pt x="49"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47"/>
            <p:cNvSpPr/>
            <p:nvPr/>
          </p:nvSpPr>
          <p:spPr>
            <a:xfrm>
              <a:off x="3258125" y="3412150"/>
              <a:ext cx="25" cy="25"/>
            </a:xfrm>
            <a:custGeom>
              <a:rect b="b" l="l" r="r" t="t"/>
              <a:pathLst>
                <a:path extrusionOk="0" h="1" w="1">
                  <a:moveTo>
                    <a:pt x="1" y="1"/>
                  </a:move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47"/>
            <p:cNvSpPr/>
            <p:nvPr/>
          </p:nvSpPr>
          <p:spPr>
            <a:xfrm>
              <a:off x="3258575" y="3414900"/>
              <a:ext cx="175" cy="250"/>
            </a:xfrm>
            <a:custGeom>
              <a:rect b="b" l="l" r="r" t="t"/>
              <a:pathLst>
                <a:path extrusionOk="0" h="10" w="7">
                  <a:moveTo>
                    <a:pt x="2" y="1"/>
                  </a:moveTo>
                  <a:cubicBezTo>
                    <a:pt x="1" y="1"/>
                    <a:pt x="1" y="4"/>
                    <a:pt x="7" y="10"/>
                  </a:cubicBezTo>
                  <a:cubicBezTo>
                    <a:pt x="7" y="4"/>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47"/>
            <p:cNvSpPr/>
            <p:nvPr/>
          </p:nvSpPr>
          <p:spPr>
            <a:xfrm>
              <a:off x="3258725" y="3413350"/>
              <a:ext cx="325" cy="325"/>
            </a:xfrm>
            <a:custGeom>
              <a:rect b="b" l="l" r="r" t="t"/>
              <a:pathLst>
                <a:path extrusionOk="0" h="13" w="13">
                  <a:moveTo>
                    <a:pt x="13" y="0"/>
                  </a:moveTo>
                  <a:cubicBezTo>
                    <a:pt x="1" y="0"/>
                    <a:pt x="1" y="0"/>
                    <a:pt x="1" y="12"/>
                  </a:cubicBezTo>
                  <a:cubicBezTo>
                    <a:pt x="1"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47"/>
            <p:cNvSpPr/>
            <p:nvPr/>
          </p:nvSpPr>
          <p:spPr>
            <a:xfrm>
              <a:off x="3259025" y="3415125"/>
              <a:ext cx="25" cy="25"/>
            </a:xfrm>
            <a:custGeom>
              <a:rect b="b" l="l" r="r" t="t"/>
              <a:pathLst>
                <a:path extrusionOk="0" h="1" w="1">
                  <a:moveTo>
                    <a:pt x="1" y="1"/>
                  </a:moveTo>
                  <a:lnTo>
                    <a:pt x="1" y="1"/>
                  </a:ln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47"/>
            <p:cNvSpPr/>
            <p:nvPr/>
          </p:nvSpPr>
          <p:spPr>
            <a:xfrm>
              <a:off x="3258625" y="3414925"/>
              <a:ext cx="425" cy="300"/>
            </a:xfrm>
            <a:custGeom>
              <a:rect b="b" l="l" r="r" t="t"/>
              <a:pathLst>
                <a:path extrusionOk="0" h="12" w="17">
                  <a:moveTo>
                    <a:pt x="5" y="0"/>
                  </a:moveTo>
                  <a:cubicBezTo>
                    <a:pt x="0" y="0"/>
                    <a:pt x="5" y="11"/>
                    <a:pt x="11" y="11"/>
                  </a:cubicBezTo>
                  <a:cubicBezTo>
                    <a:pt x="13" y="11"/>
                    <a:pt x="15" y="11"/>
                    <a:pt x="17" y="9"/>
                  </a:cubicBezTo>
                  <a:cubicBezTo>
                    <a:pt x="10" y="3"/>
                    <a:pt x="7"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47"/>
            <p:cNvSpPr/>
            <p:nvPr/>
          </p:nvSpPr>
          <p:spPr>
            <a:xfrm>
              <a:off x="3258025" y="3412125"/>
              <a:ext cx="725" cy="525"/>
            </a:xfrm>
            <a:custGeom>
              <a:rect b="b" l="l" r="r" t="t"/>
              <a:pathLst>
                <a:path extrusionOk="0" h="21" w="29">
                  <a:moveTo>
                    <a:pt x="25" y="0"/>
                  </a:moveTo>
                  <a:cubicBezTo>
                    <a:pt x="15" y="0"/>
                    <a:pt x="1" y="21"/>
                    <a:pt x="6" y="21"/>
                  </a:cubicBezTo>
                  <a:cubicBezTo>
                    <a:pt x="8" y="21"/>
                    <a:pt x="15" y="16"/>
                    <a:pt x="29" y="2"/>
                  </a:cubicBezTo>
                  <a:cubicBezTo>
                    <a:pt x="28" y="1"/>
                    <a:pt x="26"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47"/>
            <p:cNvSpPr/>
            <p:nvPr/>
          </p:nvSpPr>
          <p:spPr>
            <a:xfrm>
              <a:off x="3258250" y="3411525"/>
              <a:ext cx="650" cy="400"/>
            </a:xfrm>
            <a:custGeom>
              <a:rect b="b" l="l" r="r" t="t"/>
              <a:pathLst>
                <a:path extrusionOk="0" h="16" w="26">
                  <a:moveTo>
                    <a:pt x="24" y="0"/>
                  </a:moveTo>
                  <a:cubicBezTo>
                    <a:pt x="23" y="0"/>
                    <a:pt x="0" y="16"/>
                    <a:pt x="3" y="16"/>
                  </a:cubicBezTo>
                  <a:cubicBezTo>
                    <a:pt x="3" y="16"/>
                    <a:pt x="5" y="15"/>
                    <a:pt x="8" y="14"/>
                  </a:cubicBezTo>
                  <a:cubicBezTo>
                    <a:pt x="21" y="4"/>
                    <a:pt x="25"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47"/>
            <p:cNvSpPr/>
            <p:nvPr/>
          </p:nvSpPr>
          <p:spPr>
            <a:xfrm>
              <a:off x="3258425" y="3410975"/>
              <a:ext cx="325" cy="600"/>
            </a:xfrm>
            <a:custGeom>
              <a:rect b="b" l="l" r="r" t="t"/>
              <a:pathLst>
                <a:path extrusionOk="0" h="24" w="13">
                  <a:moveTo>
                    <a:pt x="1" y="0"/>
                  </a:moveTo>
                  <a:cubicBezTo>
                    <a:pt x="1" y="0"/>
                    <a:pt x="13" y="2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47"/>
            <p:cNvSpPr/>
            <p:nvPr/>
          </p:nvSpPr>
          <p:spPr>
            <a:xfrm>
              <a:off x="3254550" y="3393400"/>
              <a:ext cx="1825" cy="325"/>
            </a:xfrm>
            <a:custGeom>
              <a:rect b="b" l="l" r="r" t="t"/>
              <a:pathLst>
                <a:path extrusionOk="0" h="13" w="73">
                  <a:moveTo>
                    <a:pt x="60" y="1"/>
                  </a:moveTo>
                  <a:cubicBezTo>
                    <a:pt x="1" y="1"/>
                    <a:pt x="49" y="1"/>
                    <a:pt x="60" y="1"/>
                  </a:cubicBezTo>
                  <a:cubicBezTo>
                    <a:pt x="60" y="1"/>
                    <a:pt x="72" y="13"/>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47"/>
            <p:cNvSpPr/>
            <p:nvPr/>
          </p:nvSpPr>
          <p:spPr>
            <a:xfrm>
              <a:off x="3260800" y="3390125"/>
              <a:ext cx="1525" cy="25"/>
            </a:xfrm>
            <a:custGeom>
              <a:rect b="b" l="l" r="r" t="t"/>
              <a:pathLst>
                <a:path extrusionOk="0" h="1" w="61">
                  <a:moveTo>
                    <a:pt x="49" y="1"/>
                  </a:moveTo>
                  <a:cubicBezTo>
                    <a:pt x="61" y="1"/>
                    <a:pt x="1" y="1"/>
                    <a:pt x="49" y="1"/>
                  </a:cubicBezTo>
                  <a:cubicBezTo>
                    <a:pt x="49" y="1"/>
                    <a:pt x="37" y="1"/>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47"/>
            <p:cNvSpPr/>
            <p:nvPr/>
          </p:nvSpPr>
          <p:spPr>
            <a:xfrm>
              <a:off x="3268850" y="3407550"/>
              <a:ext cx="625" cy="175"/>
            </a:xfrm>
            <a:custGeom>
              <a:rect b="b" l="l" r="r" t="t"/>
              <a:pathLst>
                <a:path extrusionOk="0" h="7" w="25">
                  <a:moveTo>
                    <a:pt x="21" y="1"/>
                  </a:moveTo>
                  <a:cubicBezTo>
                    <a:pt x="16" y="1"/>
                    <a:pt x="8" y="6"/>
                    <a:pt x="0" y="6"/>
                  </a:cubicBezTo>
                  <a:lnTo>
                    <a:pt x="24" y="6"/>
                  </a:lnTo>
                  <a:cubicBezTo>
                    <a:pt x="24" y="2"/>
                    <a:pt x="23"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47"/>
            <p:cNvSpPr/>
            <p:nvPr/>
          </p:nvSpPr>
          <p:spPr>
            <a:xfrm>
              <a:off x="3256350" y="3402625"/>
              <a:ext cx="625" cy="625"/>
            </a:xfrm>
            <a:custGeom>
              <a:rect b="b" l="l" r="r" t="t"/>
              <a:pathLst>
                <a:path extrusionOk="0" h="25" w="25">
                  <a:moveTo>
                    <a:pt x="24" y="1"/>
                  </a:moveTo>
                  <a:lnTo>
                    <a:pt x="24" y="1"/>
                  </a:lnTo>
                  <a:cubicBezTo>
                    <a:pt x="12" y="13"/>
                    <a:pt x="0" y="25"/>
                    <a:pt x="12" y="25"/>
                  </a:cubicBezTo>
                  <a:cubicBezTo>
                    <a:pt x="24" y="13"/>
                    <a:pt x="24" y="13"/>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47"/>
            <p:cNvSpPr/>
            <p:nvPr/>
          </p:nvSpPr>
          <p:spPr>
            <a:xfrm>
              <a:off x="3256400" y="3402025"/>
              <a:ext cx="1000" cy="500"/>
            </a:xfrm>
            <a:custGeom>
              <a:rect b="b" l="l" r="r" t="t"/>
              <a:pathLst>
                <a:path extrusionOk="0" h="20" w="40">
                  <a:moveTo>
                    <a:pt x="10" y="1"/>
                  </a:moveTo>
                  <a:lnTo>
                    <a:pt x="10" y="1"/>
                  </a:lnTo>
                  <a:cubicBezTo>
                    <a:pt x="1" y="15"/>
                    <a:pt x="6" y="20"/>
                    <a:pt x="13" y="20"/>
                  </a:cubicBezTo>
                  <a:cubicBezTo>
                    <a:pt x="24" y="20"/>
                    <a:pt x="39" y="8"/>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47"/>
            <p:cNvSpPr/>
            <p:nvPr/>
          </p:nvSpPr>
          <p:spPr>
            <a:xfrm>
              <a:off x="3257825" y="3408275"/>
              <a:ext cx="325" cy="25"/>
            </a:xfrm>
            <a:custGeom>
              <a:rect b="b" l="l" r="r" t="t"/>
              <a:pathLst>
                <a:path extrusionOk="0" h="1" w="13">
                  <a:moveTo>
                    <a:pt x="1" y="1"/>
                  </a:moveTo>
                  <a:cubicBezTo>
                    <a:pt x="1" y="1"/>
                    <a:pt x="1" y="1"/>
                    <a:pt x="1" y="1"/>
                  </a:cubicBezTo>
                  <a:cubicBezTo>
                    <a:pt x="13"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47"/>
            <p:cNvSpPr/>
            <p:nvPr/>
          </p:nvSpPr>
          <p:spPr>
            <a:xfrm>
              <a:off x="3257825" y="3407400"/>
              <a:ext cx="325" cy="625"/>
            </a:xfrm>
            <a:custGeom>
              <a:rect b="b" l="l" r="r" t="t"/>
              <a:pathLst>
                <a:path extrusionOk="0" h="25" w="13">
                  <a:moveTo>
                    <a:pt x="1" y="24"/>
                  </a:moveTo>
                  <a:cubicBezTo>
                    <a:pt x="1" y="24"/>
                    <a:pt x="13" y="0"/>
                    <a:pt x="1" y="24"/>
                  </a:cubicBezTo>
                  <a:cubicBezTo>
                    <a:pt x="1" y="24"/>
                    <a:pt x="1" y="24"/>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47"/>
            <p:cNvSpPr/>
            <p:nvPr/>
          </p:nvSpPr>
          <p:spPr>
            <a:xfrm>
              <a:off x="3269150" y="3419600"/>
              <a:ext cx="325" cy="325"/>
            </a:xfrm>
            <a:custGeom>
              <a:rect b="b" l="l" r="r" t="t"/>
              <a:pathLst>
                <a:path extrusionOk="0" h="13" w="13">
                  <a:moveTo>
                    <a:pt x="12" y="0"/>
                  </a:moveTo>
                  <a:lnTo>
                    <a:pt x="0" y="12"/>
                  </a:lnTo>
                  <a:cubicBezTo>
                    <a:pt x="12" y="12"/>
                    <a:pt x="12" y="12"/>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47"/>
            <p:cNvSpPr/>
            <p:nvPr/>
          </p:nvSpPr>
          <p:spPr>
            <a:xfrm>
              <a:off x="3268850" y="3407700"/>
              <a:ext cx="325" cy="25"/>
            </a:xfrm>
            <a:custGeom>
              <a:rect b="b" l="l" r="r" t="t"/>
              <a:pathLst>
                <a:path extrusionOk="0" h="1" w="13">
                  <a:moveTo>
                    <a:pt x="0" y="0"/>
                  </a:move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47"/>
            <p:cNvSpPr/>
            <p:nvPr/>
          </p:nvSpPr>
          <p:spPr>
            <a:xfrm>
              <a:off x="3258125" y="3409175"/>
              <a:ext cx="275" cy="500"/>
            </a:xfrm>
            <a:custGeom>
              <a:rect b="b" l="l" r="r" t="t"/>
              <a:pathLst>
                <a:path extrusionOk="0" h="20" w="11">
                  <a:moveTo>
                    <a:pt x="1" y="1"/>
                  </a:moveTo>
                  <a:lnTo>
                    <a:pt x="1" y="1"/>
                  </a:lnTo>
                  <a:cubicBezTo>
                    <a:pt x="5" y="15"/>
                    <a:pt x="8" y="20"/>
                    <a:pt x="9" y="20"/>
                  </a:cubicBezTo>
                  <a:cubicBezTo>
                    <a:pt x="11" y="20"/>
                    <a:pt x="8" y="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47"/>
            <p:cNvSpPr/>
            <p:nvPr/>
          </p:nvSpPr>
          <p:spPr>
            <a:xfrm>
              <a:off x="3257375" y="3407300"/>
              <a:ext cx="950" cy="425"/>
            </a:xfrm>
            <a:custGeom>
              <a:rect b="b" l="l" r="r" t="t"/>
              <a:pathLst>
                <a:path extrusionOk="0" h="17" w="38">
                  <a:moveTo>
                    <a:pt x="1" y="1"/>
                  </a:moveTo>
                  <a:cubicBezTo>
                    <a:pt x="1" y="1"/>
                    <a:pt x="2" y="2"/>
                    <a:pt x="7" y="4"/>
                  </a:cubicBezTo>
                  <a:cubicBezTo>
                    <a:pt x="1" y="10"/>
                    <a:pt x="7" y="10"/>
                    <a:pt x="13" y="10"/>
                  </a:cubicBezTo>
                  <a:cubicBezTo>
                    <a:pt x="19" y="10"/>
                    <a:pt x="25" y="10"/>
                    <a:pt x="19" y="16"/>
                  </a:cubicBezTo>
                  <a:cubicBezTo>
                    <a:pt x="38" y="16"/>
                    <a:pt x="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47"/>
            <p:cNvSpPr/>
            <p:nvPr/>
          </p:nvSpPr>
          <p:spPr>
            <a:xfrm>
              <a:off x="3260800" y="3426100"/>
              <a:ext cx="175" cy="425"/>
            </a:xfrm>
            <a:custGeom>
              <a:rect b="b" l="l" r="r" t="t"/>
              <a:pathLst>
                <a:path extrusionOk="0" h="17" w="7">
                  <a:moveTo>
                    <a:pt x="6" y="1"/>
                  </a:moveTo>
                  <a:cubicBezTo>
                    <a:pt x="6" y="1"/>
                    <a:pt x="4" y="4"/>
                    <a:pt x="1" y="14"/>
                  </a:cubicBezTo>
                  <a:cubicBezTo>
                    <a:pt x="1" y="16"/>
                    <a:pt x="1" y="16"/>
                    <a:pt x="1" y="16"/>
                  </a:cubicBezTo>
                  <a:cubicBezTo>
                    <a:pt x="3" y="16"/>
                    <a:pt x="7"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47"/>
            <p:cNvSpPr/>
            <p:nvPr/>
          </p:nvSpPr>
          <p:spPr>
            <a:xfrm>
              <a:off x="3259925" y="3426150"/>
              <a:ext cx="1200" cy="25"/>
            </a:xfrm>
            <a:custGeom>
              <a:rect b="b" l="l" r="r" t="t"/>
              <a:pathLst>
                <a:path extrusionOk="0" h="1" w="48">
                  <a:moveTo>
                    <a:pt x="0" y="0"/>
                  </a:moveTo>
                  <a:cubicBezTo>
                    <a:pt x="12" y="0"/>
                    <a:pt x="48" y="0"/>
                    <a:pt x="0" y="0"/>
                  </a:cubicBez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47"/>
            <p:cNvSpPr/>
            <p:nvPr/>
          </p:nvSpPr>
          <p:spPr>
            <a:xfrm>
              <a:off x="3267350" y="3396375"/>
              <a:ext cx="325" cy="250"/>
            </a:xfrm>
            <a:custGeom>
              <a:rect b="b" l="l" r="r" t="t"/>
              <a:pathLst>
                <a:path extrusionOk="0" h="10" w="13">
                  <a:moveTo>
                    <a:pt x="13" y="1"/>
                  </a:moveTo>
                  <a:lnTo>
                    <a:pt x="13" y="1"/>
                  </a:lnTo>
                  <a:cubicBezTo>
                    <a:pt x="1" y="7"/>
                    <a:pt x="1" y="10"/>
                    <a:pt x="4" y="10"/>
                  </a:cubicBezTo>
                  <a:cubicBezTo>
                    <a:pt x="7" y="10"/>
                    <a:pt x="13" y="7"/>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47"/>
            <p:cNvSpPr/>
            <p:nvPr/>
          </p:nvSpPr>
          <p:spPr>
            <a:xfrm>
              <a:off x="3273600" y="3405025"/>
              <a:ext cx="2125" cy="0"/>
            </a:xfrm>
            <a:custGeom>
              <a:rect b="b" l="l" r="r" t="t"/>
              <a:pathLst>
                <a:path extrusionOk="0" h="120000" w="85">
                  <a:moveTo>
                    <a:pt x="60" y="0"/>
                  </a:moveTo>
                  <a:cubicBezTo>
                    <a:pt x="84" y="0"/>
                    <a:pt x="1" y="0"/>
                    <a:pt x="60" y="0"/>
                  </a:cubicBezTo>
                  <a:cubicBezTo>
                    <a:pt x="60" y="0"/>
                    <a:pt x="60" y="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47"/>
            <p:cNvSpPr/>
            <p:nvPr/>
          </p:nvSpPr>
          <p:spPr>
            <a:xfrm>
              <a:off x="3276300" y="3413950"/>
              <a:ext cx="600" cy="325"/>
            </a:xfrm>
            <a:custGeom>
              <a:rect b="b" l="l" r="r" t="t"/>
              <a:pathLst>
                <a:path extrusionOk="0" h="13" w="24">
                  <a:moveTo>
                    <a:pt x="0" y="0"/>
                  </a:moveTo>
                  <a:lnTo>
                    <a:pt x="12" y="12"/>
                  </a:lnTo>
                  <a:cubicBezTo>
                    <a:pt x="24"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47"/>
            <p:cNvSpPr/>
            <p:nvPr/>
          </p:nvSpPr>
          <p:spPr>
            <a:xfrm>
              <a:off x="3274500" y="3400850"/>
              <a:ext cx="25" cy="25"/>
            </a:xfrm>
            <a:custGeom>
              <a:rect b="b" l="l" r="r" t="t"/>
              <a:pathLst>
                <a:path extrusionOk="0" h="1" w="1">
                  <a:moveTo>
                    <a:pt x="1" y="0"/>
                  </a:move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47"/>
            <p:cNvSpPr/>
            <p:nvPr/>
          </p:nvSpPr>
          <p:spPr>
            <a:xfrm>
              <a:off x="3273600" y="3400850"/>
              <a:ext cx="1525" cy="1200"/>
            </a:xfrm>
            <a:custGeom>
              <a:rect b="b" l="l" r="r" t="t"/>
              <a:pathLst>
                <a:path extrusionOk="0" h="48" w="61">
                  <a:moveTo>
                    <a:pt x="60" y="0"/>
                  </a:moveTo>
                  <a:cubicBezTo>
                    <a:pt x="37" y="12"/>
                    <a:pt x="13" y="12"/>
                    <a:pt x="1" y="48"/>
                  </a:cubicBezTo>
                  <a:cubicBezTo>
                    <a:pt x="13" y="36"/>
                    <a:pt x="37" y="12"/>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47"/>
            <p:cNvSpPr/>
            <p:nvPr/>
          </p:nvSpPr>
          <p:spPr>
            <a:xfrm>
              <a:off x="3011675" y="2948350"/>
              <a:ext cx="268200" cy="554325"/>
            </a:xfrm>
            <a:custGeom>
              <a:rect b="b" l="l" r="r" t="t"/>
              <a:pathLst>
                <a:path extrusionOk="0" h="22173" w="10728">
                  <a:moveTo>
                    <a:pt x="5037" y="74"/>
                  </a:moveTo>
                  <a:cubicBezTo>
                    <a:pt x="5037" y="74"/>
                    <a:pt x="5037" y="74"/>
                    <a:pt x="5037" y="74"/>
                  </a:cubicBezTo>
                  <a:cubicBezTo>
                    <a:pt x="5037" y="74"/>
                    <a:pt x="5037" y="74"/>
                    <a:pt x="5037" y="74"/>
                  </a:cubicBezTo>
                  <a:close/>
                  <a:moveTo>
                    <a:pt x="5037" y="74"/>
                  </a:moveTo>
                  <a:cubicBezTo>
                    <a:pt x="5037" y="74"/>
                    <a:pt x="5037" y="74"/>
                    <a:pt x="5037" y="74"/>
                  </a:cubicBezTo>
                  <a:cubicBezTo>
                    <a:pt x="5037" y="74"/>
                    <a:pt x="5037" y="74"/>
                    <a:pt x="5037" y="74"/>
                  </a:cubicBezTo>
                  <a:close/>
                  <a:moveTo>
                    <a:pt x="5620" y="74"/>
                  </a:moveTo>
                  <a:cubicBezTo>
                    <a:pt x="5618" y="80"/>
                    <a:pt x="5616" y="86"/>
                    <a:pt x="5614" y="91"/>
                  </a:cubicBezTo>
                  <a:lnTo>
                    <a:pt x="5614" y="91"/>
                  </a:lnTo>
                  <a:cubicBezTo>
                    <a:pt x="5618" y="85"/>
                    <a:pt x="5620" y="80"/>
                    <a:pt x="5620" y="74"/>
                  </a:cubicBezTo>
                  <a:close/>
                  <a:moveTo>
                    <a:pt x="5611" y="131"/>
                  </a:moveTo>
                  <a:cubicBezTo>
                    <a:pt x="5612" y="131"/>
                    <a:pt x="5612" y="138"/>
                    <a:pt x="5608" y="158"/>
                  </a:cubicBezTo>
                  <a:cubicBezTo>
                    <a:pt x="5600" y="158"/>
                    <a:pt x="5608" y="131"/>
                    <a:pt x="5611" y="131"/>
                  </a:cubicBezTo>
                  <a:close/>
                  <a:moveTo>
                    <a:pt x="5721" y="214"/>
                  </a:moveTo>
                  <a:cubicBezTo>
                    <a:pt x="5721" y="214"/>
                    <a:pt x="5721" y="214"/>
                    <a:pt x="5721" y="214"/>
                  </a:cubicBezTo>
                  <a:lnTo>
                    <a:pt x="5721" y="214"/>
                  </a:lnTo>
                  <a:cubicBezTo>
                    <a:pt x="5721" y="216"/>
                    <a:pt x="5722" y="217"/>
                    <a:pt x="5723" y="217"/>
                  </a:cubicBezTo>
                  <a:lnTo>
                    <a:pt x="5723" y="217"/>
                  </a:lnTo>
                  <a:cubicBezTo>
                    <a:pt x="5723" y="215"/>
                    <a:pt x="5722" y="214"/>
                    <a:pt x="5721" y="214"/>
                  </a:cubicBezTo>
                  <a:close/>
                  <a:moveTo>
                    <a:pt x="5891" y="236"/>
                  </a:moveTo>
                  <a:cubicBezTo>
                    <a:pt x="5890" y="236"/>
                    <a:pt x="5889" y="236"/>
                    <a:pt x="5888" y="237"/>
                  </a:cubicBezTo>
                  <a:lnTo>
                    <a:pt x="5888" y="237"/>
                  </a:lnTo>
                  <a:cubicBezTo>
                    <a:pt x="5888" y="238"/>
                    <a:pt x="5888" y="240"/>
                    <a:pt x="5888" y="241"/>
                  </a:cubicBezTo>
                  <a:lnTo>
                    <a:pt x="5894" y="241"/>
                  </a:lnTo>
                  <a:cubicBezTo>
                    <a:pt x="5894" y="241"/>
                    <a:pt x="5894" y="236"/>
                    <a:pt x="5891" y="236"/>
                  </a:cubicBezTo>
                  <a:close/>
                  <a:moveTo>
                    <a:pt x="5739" y="170"/>
                  </a:moveTo>
                  <a:lnTo>
                    <a:pt x="5739" y="170"/>
                  </a:lnTo>
                  <a:cubicBezTo>
                    <a:pt x="5739" y="181"/>
                    <a:pt x="5734" y="201"/>
                    <a:pt x="5731" y="213"/>
                  </a:cubicBezTo>
                  <a:lnTo>
                    <a:pt x="5731" y="213"/>
                  </a:lnTo>
                  <a:cubicBezTo>
                    <a:pt x="5727" y="216"/>
                    <a:pt x="5725" y="217"/>
                    <a:pt x="5723" y="217"/>
                  </a:cubicBezTo>
                  <a:cubicBezTo>
                    <a:pt x="5723" y="217"/>
                    <a:pt x="5723" y="217"/>
                    <a:pt x="5723" y="217"/>
                  </a:cubicBezTo>
                  <a:lnTo>
                    <a:pt x="5723" y="217"/>
                  </a:lnTo>
                  <a:cubicBezTo>
                    <a:pt x="5724" y="222"/>
                    <a:pt x="5722" y="231"/>
                    <a:pt x="5719" y="242"/>
                  </a:cubicBezTo>
                  <a:lnTo>
                    <a:pt x="5719" y="242"/>
                  </a:lnTo>
                  <a:cubicBezTo>
                    <a:pt x="5716" y="243"/>
                    <a:pt x="5713" y="244"/>
                    <a:pt x="5710" y="244"/>
                  </a:cubicBezTo>
                  <a:cubicBezTo>
                    <a:pt x="5708" y="244"/>
                    <a:pt x="5705" y="243"/>
                    <a:pt x="5704" y="241"/>
                  </a:cubicBezTo>
                  <a:cubicBezTo>
                    <a:pt x="5713" y="222"/>
                    <a:pt x="5719" y="214"/>
                    <a:pt x="5721" y="214"/>
                  </a:cubicBezTo>
                  <a:lnTo>
                    <a:pt x="5721" y="214"/>
                  </a:lnTo>
                  <a:cubicBezTo>
                    <a:pt x="5721" y="208"/>
                    <a:pt x="5727" y="194"/>
                    <a:pt x="5739" y="170"/>
                  </a:cubicBezTo>
                  <a:close/>
                  <a:moveTo>
                    <a:pt x="5407" y="274"/>
                  </a:moveTo>
                  <a:lnTo>
                    <a:pt x="5407" y="274"/>
                  </a:lnTo>
                  <a:cubicBezTo>
                    <a:pt x="5406" y="275"/>
                    <a:pt x="5406" y="276"/>
                    <a:pt x="5406" y="277"/>
                  </a:cubicBezTo>
                  <a:cubicBezTo>
                    <a:pt x="5408" y="277"/>
                    <a:pt x="5408" y="276"/>
                    <a:pt x="5407" y="274"/>
                  </a:cubicBezTo>
                  <a:close/>
                  <a:moveTo>
                    <a:pt x="5272" y="269"/>
                  </a:moveTo>
                  <a:lnTo>
                    <a:pt x="5272" y="269"/>
                  </a:lnTo>
                  <a:cubicBezTo>
                    <a:pt x="5269" y="274"/>
                    <a:pt x="5269" y="283"/>
                    <a:pt x="5275" y="301"/>
                  </a:cubicBezTo>
                  <a:cubicBezTo>
                    <a:pt x="5275" y="293"/>
                    <a:pt x="5275" y="281"/>
                    <a:pt x="5272" y="269"/>
                  </a:cubicBezTo>
                  <a:close/>
                  <a:moveTo>
                    <a:pt x="5033" y="291"/>
                  </a:moveTo>
                  <a:cubicBezTo>
                    <a:pt x="5035" y="297"/>
                    <a:pt x="5036" y="302"/>
                    <a:pt x="5037" y="302"/>
                  </a:cubicBezTo>
                  <a:cubicBezTo>
                    <a:pt x="5037" y="302"/>
                    <a:pt x="5037" y="301"/>
                    <a:pt x="5037" y="301"/>
                  </a:cubicBezTo>
                  <a:cubicBezTo>
                    <a:pt x="5036" y="297"/>
                    <a:pt x="5034" y="294"/>
                    <a:pt x="5033" y="291"/>
                  </a:cubicBezTo>
                  <a:close/>
                  <a:moveTo>
                    <a:pt x="5208" y="305"/>
                  </a:moveTo>
                  <a:cubicBezTo>
                    <a:pt x="5208" y="307"/>
                    <a:pt x="5208" y="309"/>
                    <a:pt x="5209" y="311"/>
                  </a:cubicBezTo>
                  <a:lnTo>
                    <a:pt x="5209" y="311"/>
                  </a:lnTo>
                  <a:cubicBezTo>
                    <a:pt x="5209" y="310"/>
                    <a:pt x="5208" y="308"/>
                    <a:pt x="5208" y="305"/>
                  </a:cubicBezTo>
                  <a:close/>
                  <a:moveTo>
                    <a:pt x="5082" y="297"/>
                  </a:moveTo>
                  <a:lnTo>
                    <a:pt x="5082" y="297"/>
                  </a:lnTo>
                  <a:cubicBezTo>
                    <a:pt x="5083" y="301"/>
                    <a:pt x="5083" y="306"/>
                    <a:pt x="5084" y="312"/>
                  </a:cubicBezTo>
                  <a:cubicBezTo>
                    <a:pt x="5084" y="306"/>
                    <a:pt x="5083" y="301"/>
                    <a:pt x="5082" y="297"/>
                  </a:cubicBezTo>
                  <a:close/>
                  <a:moveTo>
                    <a:pt x="5096" y="265"/>
                  </a:moveTo>
                  <a:cubicBezTo>
                    <a:pt x="5096" y="284"/>
                    <a:pt x="5096" y="293"/>
                    <a:pt x="5096" y="293"/>
                  </a:cubicBezTo>
                  <a:cubicBezTo>
                    <a:pt x="5096" y="300"/>
                    <a:pt x="5096" y="306"/>
                    <a:pt x="5096" y="312"/>
                  </a:cubicBezTo>
                  <a:cubicBezTo>
                    <a:pt x="5102" y="306"/>
                    <a:pt x="5105" y="303"/>
                    <a:pt x="5108" y="303"/>
                  </a:cubicBezTo>
                  <a:cubicBezTo>
                    <a:pt x="5111" y="303"/>
                    <a:pt x="5114" y="306"/>
                    <a:pt x="5120" y="312"/>
                  </a:cubicBezTo>
                  <a:cubicBezTo>
                    <a:pt x="5108" y="301"/>
                    <a:pt x="5096" y="289"/>
                    <a:pt x="5096" y="265"/>
                  </a:cubicBezTo>
                  <a:close/>
                  <a:moveTo>
                    <a:pt x="5263" y="312"/>
                  </a:moveTo>
                  <a:cubicBezTo>
                    <a:pt x="5263" y="312"/>
                    <a:pt x="5263" y="312"/>
                    <a:pt x="5263" y="312"/>
                  </a:cubicBezTo>
                  <a:cubicBezTo>
                    <a:pt x="5265" y="314"/>
                    <a:pt x="5266" y="314"/>
                    <a:pt x="5266" y="314"/>
                  </a:cubicBezTo>
                  <a:cubicBezTo>
                    <a:pt x="5267" y="314"/>
                    <a:pt x="5265" y="313"/>
                    <a:pt x="5263" y="312"/>
                  </a:cubicBezTo>
                  <a:close/>
                  <a:moveTo>
                    <a:pt x="5680" y="241"/>
                  </a:moveTo>
                  <a:cubicBezTo>
                    <a:pt x="5672" y="257"/>
                    <a:pt x="5664" y="273"/>
                    <a:pt x="5656" y="289"/>
                  </a:cubicBezTo>
                  <a:lnTo>
                    <a:pt x="5656" y="289"/>
                  </a:lnTo>
                  <a:cubicBezTo>
                    <a:pt x="5644" y="301"/>
                    <a:pt x="5632" y="312"/>
                    <a:pt x="5632" y="324"/>
                  </a:cubicBezTo>
                  <a:cubicBezTo>
                    <a:pt x="5632" y="289"/>
                    <a:pt x="5656" y="265"/>
                    <a:pt x="5680" y="241"/>
                  </a:cubicBezTo>
                  <a:close/>
                  <a:moveTo>
                    <a:pt x="5889" y="322"/>
                  </a:moveTo>
                  <a:cubicBezTo>
                    <a:pt x="5887" y="323"/>
                    <a:pt x="5885" y="324"/>
                    <a:pt x="5882" y="324"/>
                  </a:cubicBezTo>
                  <a:cubicBezTo>
                    <a:pt x="5884" y="324"/>
                    <a:pt x="5885" y="325"/>
                    <a:pt x="5887" y="325"/>
                  </a:cubicBezTo>
                  <a:lnTo>
                    <a:pt x="5887" y="325"/>
                  </a:lnTo>
                  <a:cubicBezTo>
                    <a:pt x="5888" y="324"/>
                    <a:pt x="5888" y="323"/>
                    <a:pt x="5889" y="322"/>
                  </a:cubicBezTo>
                  <a:close/>
                  <a:moveTo>
                    <a:pt x="5874" y="322"/>
                  </a:moveTo>
                  <a:cubicBezTo>
                    <a:pt x="5873" y="322"/>
                    <a:pt x="5872" y="323"/>
                    <a:pt x="5870" y="324"/>
                  </a:cubicBezTo>
                  <a:cubicBezTo>
                    <a:pt x="5866" y="324"/>
                    <a:pt x="5868" y="327"/>
                    <a:pt x="5871" y="330"/>
                  </a:cubicBezTo>
                  <a:lnTo>
                    <a:pt x="5871" y="330"/>
                  </a:lnTo>
                  <a:cubicBezTo>
                    <a:pt x="5872" y="327"/>
                    <a:pt x="5874" y="324"/>
                    <a:pt x="5875" y="323"/>
                  </a:cubicBezTo>
                  <a:lnTo>
                    <a:pt x="5875" y="323"/>
                  </a:lnTo>
                  <a:cubicBezTo>
                    <a:pt x="5875" y="323"/>
                    <a:pt x="5875" y="323"/>
                    <a:pt x="5875" y="324"/>
                  </a:cubicBezTo>
                  <a:lnTo>
                    <a:pt x="5875" y="324"/>
                  </a:lnTo>
                  <a:cubicBezTo>
                    <a:pt x="5876" y="323"/>
                    <a:pt x="5876" y="322"/>
                    <a:pt x="5875" y="322"/>
                  </a:cubicBezTo>
                  <a:lnTo>
                    <a:pt x="5875" y="322"/>
                  </a:lnTo>
                  <a:cubicBezTo>
                    <a:pt x="5875" y="322"/>
                    <a:pt x="5875" y="323"/>
                    <a:pt x="5875" y="323"/>
                  </a:cubicBezTo>
                  <a:lnTo>
                    <a:pt x="5875" y="323"/>
                  </a:lnTo>
                  <a:cubicBezTo>
                    <a:pt x="5874" y="323"/>
                    <a:pt x="5874" y="322"/>
                    <a:pt x="5874" y="322"/>
                  </a:cubicBezTo>
                  <a:close/>
                  <a:moveTo>
                    <a:pt x="4791" y="331"/>
                  </a:moveTo>
                  <a:cubicBezTo>
                    <a:pt x="4788" y="331"/>
                    <a:pt x="4791" y="336"/>
                    <a:pt x="4799" y="336"/>
                  </a:cubicBezTo>
                  <a:cubicBezTo>
                    <a:pt x="4795" y="332"/>
                    <a:pt x="4792" y="331"/>
                    <a:pt x="4791" y="331"/>
                  </a:cubicBezTo>
                  <a:close/>
                  <a:moveTo>
                    <a:pt x="5362" y="310"/>
                  </a:moveTo>
                  <a:cubicBezTo>
                    <a:pt x="5364" y="320"/>
                    <a:pt x="5366" y="329"/>
                    <a:pt x="5370" y="336"/>
                  </a:cubicBezTo>
                  <a:cubicBezTo>
                    <a:pt x="5367" y="326"/>
                    <a:pt x="5364" y="317"/>
                    <a:pt x="5362" y="310"/>
                  </a:cubicBezTo>
                  <a:close/>
                  <a:moveTo>
                    <a:pt x="5658" y="332"/>
                  </a:moveTo>
                  <a:cubicBezTo>
                    <a:pt x="5657" y="333"/>
                    <a:pt x="5657" y="335"/>
                    <a:pt x="5656" y="336"/>
                  </a:cubicBezTo>
                  <a:cubicBezTo>
                    <a:pt x="5657" y="335"/>
                    <a:pt x="5657" y="333"/>
                    <a:pt x="5658" y="332"/>
                  </a:cubicBezTo>
                  <a:close/>
                  <a:moveTo>
                    <a:pt x="5875" y="324"/>
                  </a:moveTo>
                  <a:lnTo>
                    <a:pt x="5875" y="324"/>
                  </a:lnTo>
                  <a:cubicBezTo>
                    <a:pt x="5875" y="325"/>
                    <a:pt x="5874" y="328"/>
                    <a:pt x="5872" y="332"/>
                  </a:cubicBezTo>
                  <a:lnTo>
                    <a:pt x="5872" y="332"/>
                  </a:lnTo>
                  <a:cubicBezTo>
                    <a:pt x="5872" y="331"/>
                    <a:pt x="5871" y="331"/>
                    <a:pt x="5871" y="330"/>
                  </a:cubicBezTo>
                  <a:lnTo>
                    <a:pt x="5871" y="330"/>
                  </a:lnTo>
                  <a:cubicBezTo>
                    <a:pt x="5871" y="332"/>
                    <a:pt x="5870" y="334"/>
                    <a:pt x="5870" y="336"/>
                  </a:cubicBezTo>
                  <a:cubicBezTo>
                    <a:pt x="5871" y="335"/>
                    <a:pt x="5872" y="333"/>
                    <a:pt x="5872" y="332"/>
                  </a:cubicBezTo>
                  <a:lnTo>
                    <a:pt x="5872" y="332"/>
                  </a:lnTo>
                  <a:cubicBezTo>
                    <a:pt x="5880" y="339"/>
                    <a:pt x="5894" y="348"/>
                    <a:pt x="5894" y="348"/>
                  </a:cubicBezTo>
                  <a:cubicBezTo>
                    <a:pt x="5894" y="336"/>
                    <a:pt x="5906" y="336"/>
                    <a:pt x="5918" y="336"/>
                  </a:cubicBezTo>
                  <a:cubicBezTo>
                    <a:pt x="5918" y="336"/>
                    <a:pt x="5900" y="327"/>
                    <a:pt x="5887" y="325"/>
                  </a:cubicBezTo>
                  <a:lnTo>
                    <a:pt x="5887" y="325"/>
                  </a:lnTo>
                  <a:cubicBezTo>
                    <a:pt x="5883" y="332"/>
                    <a:pt x="5881" y="334"/>
                    <a:pt x="5880" y="334"/>
                  </a:cubicBezTo>
                  <a:cubicBezTo>
                    <a:pt x="5877" y="334"/>
                    <a:pt x="5877" y="327"/>
                    <a:pt x="5875" y="324"/>
                  </a:cubicBezTo>
                  <a:close/>
                  <a:moveTo>
                    <a:pt x="4775" y="312"/>
                  </a:moveTo>
                  <a:cubicBezTo>
                    <a:pt x="4782" y="332"/>
                    <a:pt x="4785" y="337"/>
                    <a:pt x="4786" y="337"/>
                  </a:cubicBezTo>
                  <a:cubicBezTo>
                    <a:pt x="4788" y="337"/>
                    <a:pt x="4785" y="326"/>
                    <a:pt x="4789" y="326"/>
                  </a:cubicBezTo>
                  <a:cubicBezTo>
                    <a:pt x="4790" y="326"/>
                    <a:pt x="4793" y="328"/>
                    <a:pt x="4799" y="336"/>
                  </a:cubicBezTo>
                  <a:cubicBezTo>
                    <a:pt x="4784" y="346"/>
                    <a:pt x="4773" y="352"/>
                    <a:pt x="4767" y="352"/>
                  </a:cubicBezTo>
                  <a:cubicBezTo>
                    <a:pt x="4759" y="352"/>
                    <a:pt x="4761" y="340"/>
                    <a:pt x="4775" y="312"/>
                  </a:cubicBezTo>
                  <a:close/>
                  <a:moveTo>
                    <a:pt x="4668" y="443"/>
                  </a:moveTo>
                  <a:cubicBezTo>
                    <a:pt x="4667" y="443"/>
                    <a:pt x="4666" y="443"/>
                    <a:pt x="4668" y="443"/>
                  </a:cubicBezTo>
                  <a:cubicBezTo>
                    <a:pt x="4668" y="443"/>
                    <a:pt x="4668" y="443"/>
                    <a:pt x="4668" y="443"/>
                  </a:cubicBezTo>
                  <a:close/>
                  <a:moveTo>
                    <a:pt x="4732" y="748"/>
                  </a:moveTo>
                  <a:cubicBezTo>
                    <a:pt x="4727" y="756"/>
                    <a:pt x="4725" y="762"/>
                    <a:pt x="4727" y="765"/>
                  </a:cubicBezTo>
                  <a:cubicBezTo>
                    <a:pt x="4729" y="759"/>
                    <a:pt x="4731" y="753"/>
                    <a:pt x="4732" y="748"/>
                  </a:cubicBezTo>
                  <a:close/>
                  <a:moveTo>
                    <a:pt x="4787" y="896"/>
                  </a:moveTo>
                  <a:cubicBezTo>
                    <a:pt x="4775" y="930"/>
                    <a:pt x="4775" y="965"/>
                    <a:pt x="4786" y="989"/>
                  </a:cubicBezTo>
                  <a:lnTo>
                    <a:pt x="4786" y="989"/>
                  </a:lnTo>
                  <a:cubicBezTo>
                    <a:pt x="4786" y="981"/>
                    <a:pt x="4787" y="974"/>
                    <a:pt x="4787" y="967"/>
                  </a:cubicBezTo>
                  <a:cubicBezTo>
                    <a:pt x="4792" y="960"/>
                    <a:pt x="4795" y="957"/>
                    <a:pt x="4796" y="957"/>
                  </a:cubicBezTo>
                  <a:cubicBezTo>
                    <a:pt x="4802" y="957"/>
                    <a:pt x="4797" y="984"/>
                    <a:pt x="4810" y="984"/>
                  </a:cubicBezTo>
                  <a:cubicBezTo>
                    <a:pt x="4813" y="984"/>
                    <a:pt x="4817" y="983"/>
                    <a:pt x="4822" y="979"/>
                  </a:cubicBezTo>
                  <a:cubicBezTo>
                    <a:pt x="4799" y="955"/>
                    <a:pt x="4787" y="932"/>
                    <a:pt x="4787" y="896"/>
                  </a:cubicBezTo>
                  <a:close/>
                  <a:moveTo>
                    <a:pt x="4858" y="1479"/>
                  </a:moveTo>
                  <a:cubicBezTo>
                    <a:pt x="4854" y="1479"/>
                    <a:pt x="4851" y="1481"/>
                    <a:pt x="4848" y="1485"/>
                  </a:cubicBezTo>
                  <a:lnTo>
                    <a:pt x="4848" y="1485"/>
                  </a:lnTo>
                  <a:cubicBezTo>
                    <a:pt x="4852" y="1483"/>
                    <a:pt x="4855" y="1481"/>
                    <a:pt x="4858" y="1479"/>
                  </a:cubicBezTo>
                  <a:close/>
                  <a:moveTo>
                    <a:pt x="6010" y="2488"/>
                  </a:moveTo>
                  <a:lnTo>
                    <a:pt x="6010" y="2488"/>
                  </a:lnTo>
                  <a:cubicBezTo>
                    <a:pt x="6009" y="2491"/>
                    <a:pt x="6009" y="2493"/>
                    <a:pt x="6009" y="2496"/>
                  </a:cubicBezTo>
                  <a:lnTo>
                    <a:pt x="6009" y="2496"/>
                  </a:lnTo>
                  <a:lnTo>
                    <a:pt x="6013" y="2491"/>
                  </a:lnTo>
                  <a:cubicBezTo>
                    <a:pt x="6012" y="2490"/>
                    <a:pt x="6011" y="2489"/>
                    <a:pt x="6010" y="2488"/>
                  </a:cubicBezTo>
                  <a:close/>
                  <a:moveTo>
                    <a:pt x="6022" y="2602"/>
                  </a:moveTo>
                  <a:lnTo>
                    <a:pt x="6022" y="2602"/>
                  </a:lnTo>
                  <a:cubicBezTo>
                    <a:pt x="6023" y="2605"/>
                    <a:pt x="6024" y="2607"/>
                    <a:pt x="6025" y="2610"/>
                  </a:cubicBezTo>
                  <a:cubicBezTo>
                    <a:pt x="6025" y="2606"/>
                    <a:pt x="6024" y="2604"/>
                    <a:pt x="6022" y="2602"/>
                  </a:cubicBezTo>
                  <a:close/>
                  <a:moveTo>
                    <a:pt x="5855" y="2657"/>
                  </a:moveTo>
                  <a:cubicBezTo>
                    <a:pt x="5854" y="2657"/>
                    <a:pt x="5855" y="2661"/>
                    <a:pt x="5863" y="2668"/>
                  </a:cubicBezTo>
                  <a:lnTo>
                    <a:pt x="5863" y="2668"/>
                  </a:lnTo>
                  <a:cubicBezTo>
                    <a:pt x="5861" y="2661"/>
                    <a:pt x="5857" y="2657"/>
                    <a:pt x="5855" y="2657"/>
                  </a:cubicBezTo>
                  <a:close/>
                  <a:moveTo>
                    <a:pt x="5802" y="2835"/>
                  </a:moveTo>
                  <a:cubicBezTo>
                    <a:pt x="5800" y="2839"/>
                    <a:pt x="5799" y="2849"/>
                    <a:pt x="5799" y="2872"/>
                  </a:cubicBezTo>
                  <a:cubicBezTo>
                    <a:pt x="5799" y="2860"/>
                    <a:pt x="5800" y="2847"/>
                    <a:pt x="5802" y="2835"/>
                  </a:cubicBezTo>
                  <a:close/>
                  <a:moveTo>
                    <a:pt x="4799" y="3015"/>
                  </a:moveTo>
                  <a:cubicBezTo>
                    <a:pt x="4811" y="3027"/>
                    <a:pt x="4799" y="3039"/>
                    <a:pt x="4799" y="3051"/>
                  </a:cubicBezTo>
                  <a:cubicBezTo>
                    <a:pt x="4799" y="3039"/>
                    <a:pt x="4799" y="3027"/>
                    <a:pt x="4799" y="3015"/>
                  </a:cubicBezTo>
                  <a:close/>
                  <a:moveTo>
                    <a:pt x="4716" y="3062"/>
                  </a:moveTo>
                  <a:cubicBezTo>
                    <a:pt x="4716" y="3062"/>
                    <a:pt x="4716" y="3062"/>
                    <a:pt x="4715" y="3063"/>
                  </a:cubicBezTo>
                  <a:cubicBezTo>
                    <a:pt x="4715" y="3063"/>
                    <a:pt x="4716" y="3063"/>
                    <a:pt x="4716" y="3064"/>
                  </a:cubicBezTo>
                  <a:lnTo>
                    <a:pt x="4716" y="3064"/>
                  </a:lnTo>
                  <a:cubicBezTo>
                    <a:pt x="4716" y="3063"/>
                    <a:pt x="4716" y="3063"/>
                    <a:pt x="4716" y="3062"/>
                  </a:cubicBezTo>
                  <a:close/>
                  <a:moveTo>
                    <a:pt x="5358" y="1"/>
                  </a:moveTo>
                  <a:cubicBezTo>
                    <a:pt x="5350" y="1"/>
                    <a:pt x="5342" y="47"/>
                    <a:pt x="5334" y="62"/>
                  </a:cubicBezTo>
                  <a:cubicBezTo>
                    <a:pt x="5334" y="63"/>
                    <a:pt x="5333" y="64"/>
                    <a:pt x="5332" y="64"/>
                  </a:cubicBezTo>
                  <a:cubicBezTo>
                    <a:pt x="5325" y="64"/>
                    <a:pt x="5319" y="40"/>
                    <a:pt x="5312" y="40"/>
                  </a:cubicBezTo>
                  <a:cubicBezTo>
                    <a:pt x="5308" y="40"/>
                    <a:pt x="5303" y="51"/>
                    <a:pt x="5299" y="86"/>
                  </a:cubicBezTo>
                  <a:cubicBezTo>
                    <a:pt x="5299" y="71"/>
                    <a:pt x="5279" y="51"/>
                    <a:pt x="5262" y="51"/>
                  </a:cubicBezTo>
                  <a:cubicBezTo>
                    <a:pt x="5252" y="51"/>
                    <a:pt x="5243" y="57"/>
                    <a:pt x="5239" y="74"/>
                  </a:cubicBezTo>
                  <a:cubicBezTo>
                    <a:pt x="5233" y="62"/>
                    <a:pt x="5230" y="53"/>
                    <a:pt x="5227" y="53"/>
                  </a:cubicBezTo>
                  <a:cubicBezTo>
                    <a:pt x="5224" y="53"/>
                    <a:pt x="5221" y="62"/>
                    <a:pt x="5215" y="86"/>
                  </a:cubicBezTo>
                  <a:cubicBezTo>
                    <a:pt x="5205" y="76"/>
                    <a:pt x="5185" y="37"/>
                    <a:pt x="5155" y="37"/>
                  </a:cubicBezTo>
                  <a:cubicBezTo>
                    <a:pt x="5152" y="37"/>
                    <a:pt x="5148" y="37"/>
                    <a:pt x="5144" y="39"/>
                  </a:cubicBezTo>
                  <a:cubicBezTo>
                    <a:pt x="5132" y="39"/>
                    <a:pt x="5144" y="146"/>
                    <a:pt x="5144" y="158"/>
                  </a:cubicBezTo>
                  <a:cubicBezTo>
                    <a:pt x="5144" y="158"/>
                    <a:pt x="5112" y="73"/>
                    <a:pt x="5059" y="73"/>
                  </a:cubicBezTo>
                  <a:cubicBezTo>
                    <a:pt x="5056" y="73"/>
                    <a:pt x="5052" y="74"/>
                    <a:pt x="5049" y="74"/>
                  </a:cubicBezTo>
                  <a:cubicBezTo>
                    <a:pt x="5049" y="86"/>
                    <a:pt x="5049" y="98"/>
                    <a:pt x="5049" y="110"/>
                  </a:cubicBezTo>
                  <a:cubicBezTo>
                    <a:pt x="5037" y="110"/>
                    <a:pt x="5037" y="98"/>
                    <a:pt x="5037" y="74"/>
                  </a:cubicBezTo>
                  <a:cubicBezTo>
                    <a:pt x="5037" y="86"/>
                    <a:pt x="5037" y="86"/>
                    <a:pt x="5037" y="110"/>
                  </a:cubicBezTo>
                  <a:cubicBezTo>
                    <a:pt x="5037" y="98"/>
                    <a:pt x="5025" y="74"/>
                    <a:pt x="5025" y="62"/>
                  </a:cubicBezTo>
                  <a:cubicBezTo>
                    <a:pt x="5025" y="62"/>
                    <a:pt x="5018" y="83"/>
                    <a:pt x="5020" y="93"/>
                  </a:cubicBezTo>
                  <a:lnTo>
                    <a:pt x="5020" y="93"/>
                  </a:lnTo>
                  <a:cubicBezTo>
                    <a:pt x="5005" y="76"/>
                    <a:pt x="5023" y="85"/>
                    <a:pt x="5001" y="74"/>
                  </a:cubicBezTo>
                  <a:lnTo>
                    <a:pt x="5001" y="74"/>
                  </a:lnTo>
                  <a:cubicBezTo>
                    <a:pt x="5001" y="86"/>
                    <a:pt x="5013" y="134"/>
                    <a:pt x="5013" y="134"/>
                  </a:cubicBezTo>
                  <a:cubicBezTo>
                    <a:pt x="5005" y="115"/>
                    <a:pt x="4996" y="108"/>
                    <a:pt x="4988" y="108"/>
                  </a:cubicBezTo>
                  <a:cubicBezTo>
                    <a:pt x="4970" y="108"/>
                    <a:pt x="4953" y="138"/>
                    <a:pt x="4953" y="146"/>
                  </a:cubicBezTo>
                  <a:cubicBezTo>
                    <a:pt x="4942" y="134"/>
                    <a:pt x="4930" y="122"/>
                    <a:pt x="4918" y="98"/>
                  </a:cubicBezTo>
                  <a:cubicBezTo>
                    <a:pt x="4918" y="122"/>
                    <a:pt x="4918" y="146"/>
                    <a:pt x="4918" y="158"/>
                  </a:cubicBezTo>
                  <a:cubicBezTo>
                    <a:pt x="4902" y="150"/>
                    <a:pt x="4887" y="118"/>
                    <a:pt x="4878" y="118"/>
                  </a:cubicBezTo>
                  <a:cubicBezTo>
                    <a:pt x="4873" y="118"/>
                    <a:pt x="4870" y="128"/>
                    <a:pt x="4870" y="158"/>
                  </a:cubicBezTo>
                  <a:cubicBezTo>
                    <a:pt x="4870" y="146"/>
                    <a:pt x="4858" y="134"/>
                    <a:pt x="4858" y="122"/>
                  </a:cubicBezTo>
                  <a:cubicBezTo>
                    <a:pt x="4850" y="139"/>
                    <a:pt x="4829" y="186"/>
                    <a:pt x="4797" y="186"/>
                  </a:cubicBezTo>
                  <a:cubicBezTo>
                    <a:pt x="4783" y="186"/>
                    <a:pt x="4768" y="178"/>
                    <a:pt x="4751" y="158"/>
                  </a:cubicBezTo>
                  <a:lnTo>
                    <a:pt x="4751" y="158"/>
                  </a:lnTo>
                  <a:cubicBezTo>
                    <a:pt x="4751" y="170"/>
                    <a:pt x="4763" y="193"/>
                    <a:pt x="4763" y="205"/>
                  </a:cubicBezTo>
                  <a:lnTo>
                    <a:pt x="4763" y="205"/>
                  </a:lnTo>
                  <a:cubicBezTo>
                    <a:pt x="4763" y="193"/>
                    <a:pt x="4751" y="181"/>
                    <a:pt x="4739" y="181"/>
                  </a:cubicBezTo>
                  <a:cubicBezTo>
                    <a:pt x="4739" y="193"/>
                    <a:pt x="4739" y="205"/>
                    <a:pt x="4739" y="217"/>
                  </a:cubicBezTo>
                  <a:cubicBezTo>
                    <a:pt x="4739" y="229"/>
                    <a:pt x="4775" y="324"/>
                    <a:pt x="4763" y="324"/>
                  </a:cubicBezTo>
                  <a:cubicBezTo>
                    <a:pt x="4680" y="324"/>
                    <a:pt x="4668" y="395"/>
                    <a:pt x="4668" y="443"/>
                  </a:cubicBezTo>
                  <a:lnTo>
                    <a:pt x="4668" y="443"/>
                  </a:lnTo>
                  <a:cubicBezTo>
                    <a:pt x="4670" y="442"/>
                    <a:pt x="4676" y="440"/>
                    <a:pt x="4682" y="438"/>
                  </a:cubicBezTo>
                  <a:lnTo>
                    <a:pt x="4682" y="438"/>
                  </a:lnTo>
                  <a:cubicBezTo>
                    <a:pt x="4709" y="512"/>
                    <a:pt x="4656" y="602"/>
                    <a:pt x="4637" y="602"/>
                  </a:cubicBezTo>
                  <a:cubicBezTo>
                    <a:pt x="4635" y="602"/>
                    <a:pt x="4633" y="600"/>
                    <a:pt x="4632" y="598"/>
                  </a:cubicBezTo>
                  <a:lnTo>
                    <a:pt x="4632" y="598"/>
                  </a:lnTo>
                  <a:cubicBezTo>
                    <a:pt x="4596" y="765"/>
                    <a:pt x="4668" y="943"/>
                    <a:pt x="4644" y="1122"/>
                  </a:cubicBezTo>
                  <a:cubicBezTo>
                    <a:pt x="4632" y="1336"/>
                    <a:pt x="4644" y="1479"/>
                    <a:pt x="4656" y="1682"/>
                  </a:cubicBezTo>
                  <a:cubicBezTo>
                    <a:pt x="4655" y="1681"/>
                    <a:pt x="4654" y="1681"/>
                    <a:pt x="4653" y="1681"/>
                  </a:cubicBezTo>
                  <a:cubicBezTo>
                    <a:pt x="4624" y="1681"/>
                    <a:pt x="4679" y="1862"/>
                    <a:pt x="4644" y="1932"/>
                  </a:cubicBezTo>
                  <a:cubicBezTo>
                    <a:pt x="4645" y="1929"/>
                    <a:pt x="4647" y="1928"/>
                    <a:pt x="4648" y="1928"/>
                  </a:cubicBezTo>
                  <a:cubicBezTo>
                    <a:pt x="4664" y="1928"/>
                    <a:pt x="4637" y="2159"/>
                    <a:pt x="4703" y="2170"/>
                  </a:cubicBezTo>
                  <a:cubicBezTo>
                    <a:pt x="4715" y="2170"/>
                    <a:pt x="4692" y="2217"/>
                    <a:pt x="4668" y="2241"/>
                  </a:cubicBezTo>
                  <a:cubicBezTo>
                    <a:pt x="4680" y="2253"/>
                    <a:pt x="4692" y="2265"/>
                    <a:pt x="4703" y="2289"/>
                  </a:cubicBezTo>
                  <a:cubicBezTo>
                    <a:pt x="4697" y="2301"/>
                    <a:pt x="4692" y="2307"/>
                    <a:pt x="4684" y="2307"/>
                  </a:cubicBezTo>
                  <a:cubicBezTo>
                    <a:pt x="4677" y="2307"/>
                    <a:pt x="4668" y="2301"/>
                    <a:pt x="4656" y="2289"/>
                  </a:cubicBezTo>
                  <a:lnTo>
                    <a:pt x="4656" y="2289"/>
                  </a:lnTo>
                  <a:cubicBezTo>
                    <a:pt x="4751" y="2467"/>
                    <a:pt x="4572" y="2884"/>
                    <a:pt x="4668" y="2979"/>
                  </a:cubicBezTo>
                  <a:cubicBezTo>
                    <a:pt x="4654" y="2986"/>
                    <a:pt x="4644" y="2993"/>
                    <a:pt x="4636" y="2993"/>
                  </a:cubicBezTo>
                  <a:cubicBezTo>
                    <a:pt x="4630" y="2993"/>
                    <a:pt x="4625" y="2989"/>
                    <a:pt x="4620" y="2979"/>
                  </a:cubicBezTo>
                  <a:lnTo>
                    <a:pt x="4620" y="2979"/>
                  </a:lnTo>
                  <a:cubicBezTo>
                    <a:pt x="4630" y="3029"/>
                    <a:pt x="4648" y="3054"/>
                    <a:pt x="4682" y="3054"/>
                  </a:cubicBezTo>
                  <a:cubicBezTo>
                    <a:pt x="4688" y="3054"/>
                    <a:pt x="4695" y="3053"/>
                    <a:pt x="4703" y="3051"/>
                  </a:cubicBezTo>
                  <a:cubicBezTo>
                    <a:pt x="4708" y="3044"/>
                    <a:pt x="4711" y="3041"/>
                    <a:pt x="4713" y="3041"/>
                  </a:cubicBezTo>
                  <a:cubicBezTo>
                    <a:pt x="4716" y="3041"/>
                    <a:pt x="4717" y="3050"/>
                    <a:pt x="4716" y="3062"/>
                  </a:cubicBezTo>
                  <a:lnTo>
                    <a:pt x="4716" y="3062"/>
                  </a:lnTo>
                  <a:cubicBezTo>
                    <a:pt x="4722" y="3054"/>
                    <a:pt x="4728" y="3051"/>
                    <a:pt x="4734" y="3051"/>
                  </a:cubicBezTo>
                  <a:cubicBezTo>
                    <a:pt x="4760" y="3051"/>
                    <a:pt x="4784" y="3122"/>
                    <a:pt x="4822" y="3122"/>
                  </a:cubicBezTo>
                  <a:cubicBezTo>
                    <a:pt x="4799" y="3087"/>
                    <a:pt x="4822" y="3098"/>
                    <a:pt x="4846" y="3075"/>
                  </a:cubicBezTo>
                  <a:cubicBezTo>
                    <a:pt x="4846" y="2979"/>
                    <a:pt x="4775" y="2908"/>
                    <a:pt x="4751" y="2801"/>
                  </a:cubicBezTo>
                  <a:lnTo>
                    <a:pt x="4751" y="2801"/>
                  </a:lnTo>
                  <a:cubicBezTo>
                    <a:pt x="4763" y="2807"/>
                    <a:pt x="4775" y="2810"/>
                    <a:pt x="4787" y="2810"/>
                  </a:cubicBezTo>
                  <a:cubicBezTo>
                    <a:pt x="4799" y="2810"/>
                    <a:pt x="4811" y="2807"/>
                    <a:pt x="4822" y="2801"/>
                  </a:cubicBezTo>
                  <a:lnTo>
                    <a:pt x="4822" y="2801"/>
                  </a:lnTo>
                  <a:cubicBezTo>
                    <a:pt x="4811" y="2848"/>
                    <a:pt x="4822" y="2884"/>
                    <a:pt x="4834" y="2920"/>
                  </a:cubicBezTo>
                  <a:cubicBezTo>
                    <a:pt x="4834" y="2906"/>
                    <a:pt x="4838" y="2900"/>
                    <a:pt x="4842" y="2900"/>
                  </a:cubicBezTo>
                  <a:cubicBezTo>
                    <a:pt x="4844" y="2900"/>
                    <a:pt x="4846" y="2903"/>
                    <a:pt x="4846" y="2908"/>
                  </a:cubicBezTo>
                  <a:cubicBezTo>
                    <a:pt x="4846" y="2813"/>
                    <a:pt x="4846" y="2777"/>
                    <a:pt x="4811" y="2694"/>
                  </a:cubicBezTo>
                  <a:cubicBezTo>
                    <a:pt x="4834" y="2694"/>
                    <a:pt x="4834" y="2706"/>
                    <a:pt x="4834" y="2741"/>
                  </a:cubicBezTo>
                  <a:cubicBezTo>
                    <a:pt x="4870" y="2694"/>
                    <a:pt x="4775" y="2682"/>
                    <a:pt x="4811" y="2634"/>
                  </a:cubicBezTo>
                  <a:lnTo>
                    <a:pt x="4811" y="2634"/>
                  </a:lnTo>
                  <a:cubicBezTo>
                    <a:pt x="4811" y="2637"/>
                    <a:pt x="4811" y="2638"/>
                    <a:pt x="4811" y="2638"/>
                  </a:cubicBezTo>
                  <a:cubicBezTo>
                    <a:pt x="4818" y="2638"/>
                    <a:pt x="4865" y="2418"/>
                    <a:pt x="4787" y="2396"/>
                  </a:cubicBezTo>
                  <a:cubicBezTo>
                    <a:pt x="4811" y="2396"/>
                    <a:pt x="4822" y="2396"/>
                    <a:pt x="4846" y="2408"/>
                  </a:cubicBezTo>
                  <a:cubicBezTo>
                    <a:pt x="4799" y="2372"/>
                    <a:pt x="4763" y="2325"/>
                    <a:pt x="4715" y="2289"/>
                  </a:cubicBezTo>
                  <a:cubicBezTo>
                    <a:pt x="4728" y="2286"/>
                    <a:pt x="4740" y="2284"/>
                    <a:pt x="4751" y="2284"/>
                  </a:cubicBezTo>
                  <a:cubicBezTo>
                    <a:pt x="4783" y="2284"/>
                    <a:pt x="4811" y="2295"/>
                    <a:pt x="4846" y="2313"/>
                  </a:cubicBezTo>
                  <a:cubicBezTo>
                    <a:pt x="4863" y="2249"/>
                    <a:pt x="4862" y="2231"/>
                    <a:pt x="4853" y="2231"/>
                  </a:cubicBezTo>
                  <a:cubicBezTo>
                    <a:pt x="4841" y="2231"/>
                    <a:pt x="4813" y="2266"/>
                    <a:pt x="4797" y="2266"/>
                  </a:cubicBezTo>
                  <a:cubicBezTo>
                    <a:pt x="4792" y="2266"/>
                    <a:pt x="4789" y="2262"/>
                    <a:pt x="4787" y="2253"/>
                  </a:cubicBezTo>
                  <a:cubicBezTo>
                    <a:pt x="4811" y="2241"/>
                    <a:pt x="4834" y="2206"/>
                    <a:pt x="4846" y="2182"/>
                  </a:cubicBezTo>
                  <a:lnTo>
                    <a:pt x="4846" y="2182"/>
                  </a:lnTo>
                  <a:cubicBezTo>
                    <a:pt x="4840" y="2185"/>
                    <a:pt x="4834" y="2186"/>
                    <a:pt x="4827" y="2186"/>
                  </a:cubicBezTo>
                  <a:cubicBezTo>
                    <a:pt x="4811" y="2186"/>
                    <a:pt x="4795" y="2175"/>
                    <a:pt x="4787" y="2158"/>
                  </a:cubicBezTo>
                  <a:lnTo>
                    <a:pt x="4846" y="2158"/>
                  </a:lnTo>
                  <a:cubicBezTo>
                    <a:pt x="4828" y="2149"/>
                    <a:pt x="4816" y="2132"/>
                    <a:pt x="4801" y="2114"/>
                  </a:cubicBezTo>
                  <a:lnTo>
                    <a:pt x="4801" y="2114"/>
                  </a:lnTo>
                  <a:cubicBezTo>
                    <a:pt x="4804" y="2115"/>
                    <a:pt x="4806" y="2116"/>
                    <a:pt x="4809" y="2116"/>
                  </a:cubicBezTo>
                  <a:cubicBezTo>
                    <a:pt x="4835" y="2116"/>
                    <a:pt x="4855" y="2046"/>
                    <a:pt x="4847" y="2016"/>
                  </a:cubicBezTo>
                  <a:lnTo>
                    <a:pt x="4847" y="2016"/>
                  </a:lnTo>
                  <a:cubicBezTo>
                    <a:pt x="4847" y="2017"/>
                    <a:pt x="4847" y="2017"/>
                    <a:pt x="4847" y="2017"/>
                  </a:cubicBezTo>
                  <a:cubicBezTo>
                    <a:pt x="4848" y="2017"/>
                    <a:pt x="4847" y="2016"/>
                    <a:pt x="4846" y="2015"/>
                  </a:cubicBezTo>
                  <a:lnTo>
                    <a:pt x="4846" y="2015"/>
                  </a:lnTo>
                  <a:cubicBezTo>
                    <a:pt x="4846" y="2015"/>
                    <a:pt x="4847" y="2016"/>
                    <a:pt x="4847" y="2016"/>
                  </a:cubicBezTo>
                  <a:lnTo>
                    <a:pt x="4847" y="2016"/>
                  </a:lnTo>
                  <a:cubicBezTo>
                    <a:pt x="4839" y="2014"/>
                    <a:pt x="4763" y="1961"/>
                    <a:pt x="4763" y="1908"/>
                  </a:cubicBezTo>
                  <a:lnTo>
                    <a:pt x="4763" y="1908"/>
                  </a:lnTo>
                  <a:cubicBezTo>
                    <a:pt x="4773" y="1913"/>
                    <a:pt x="4783" y="1916"/>
                    <a:pt x="4793" y="1916"/>
                  </a:cubicBezTo>
                  <a:cubicBezTo>
                    <a:pt x="4806" y="1916"/>
                    <a:pt x="4820" y="1910"/>
                    <a:pt x="4834" y="1896"/>
                  </a:cubicBezTo>
                  <a:cubicBezTo>
                    <a:pt x="4751" y="1836"/>
                    <a:pt x="4692" y="1789"/>
                    <a:pt x="4692" y="1694"/>
                  </a:cubicBezTo>
                  <a:lnTo>
                    <a:pt x="4692" y="1694"/>
                  </a:lnTo>
                  <a:cubicBezTo>
                    <a:pt x="4739" y="1741"/>
                    <a:pt x="4799" y="1801"/>
                    <a:pt x="4846" y="1860"/>
                  </a:cubicBezTo>
                  <a:cubicBezTo>
                    <a:pt x="4846" y="1844"/>
                    <a:pt x="4857" y="1811"/>
                    <a:pt x="4868" y="1811"/>
                  </a:cubicBezTo>
                  <a:cubicBezTo>
                    <a:pt x="4873" y="1811"/>
                    <a:pt x="4878" y="1818"/>
                    <a:pt x="4882" y="1836"/>
                  </a:cubicBezTo>
                  <a:cubicBezTo>
                    <a:pt x="4882" y="1814"/>
                    <a:pt x="4893" y="1681"/>
                    <a:pt x="4841" y="1681"/>
                  </a:cubicBezTo>
                  <a:cubicBezTo>
                    <a:pt x="4839" y="1681"/>
                    <a:pt x="4837" y="1681"/>
                    <a:pt x="4834" y="1682"/>
                  </a:cubicBezTo>
                  <a:cubicBezTo>
                    <a:pt x="4846" y="1717"/>
                    <a:pt x="4858" y="1753"/>
                    <a:pt x="4870" y="1777"/>
                  </a:cubicBezTo>
                  <a:cubicBezTo>
                    <a:pt x="4811" y="1765"/>
                    <a:pt x="4787" y="1729"/>
                    <a:pt x="4787" y="1658"/>
                  </a:cubicBezTo>
                  <a:cubicBezTo>
                    <a:pt x="4811" y="1658"/>
                    <a:pt x="4822" y="1658"/>
                    <a:pt x="4846" y="1670"/>
                  </a:cubicBezTo>
                  <a:cubicBezTo>
                    <a:pt x="4834" y="1646"/>
                    <a:pt x="4834" y="1622"/>
                    <a:pt x="4834" y="1598"/>
                  </a:cubicBezTo>
                  <a:lnTo>
                    <a:pt x="4834" y="1598"/>
                  </a:lnTo>
                  <a:cubicBezTo>
                    <a:pt x="4834" y="1610"/>
                    <a:pt x="4846" y="1622"/>
                    <a:pt x="4846" y="1634"/>
                  </a:cubicBezTo>
                  <a:cubicBezTo>
                    <a:pt x="4857" y="1624"/>
                    <a:pt x="4830" y="1511"/>
                    <a:pt x="4848" y="1485"/>
                  </a:cubicBezTo>
                  <a:lnTo>
                    <a:pt x="4848" y="1485"/>
                  </a:lnTo>
                  <a:cubicBezTo>
                    <a:pt x="4824" y="1496"/>
                    <a:pt x="4786" y="1504"/>
                    <a:pt x="4752" y="1504"/>
                  </a:cubicBezTo>
                  <a:cubicBezTo>
                    <a:pt x="4727" y="1504"/>
                    <a:pt x="4705" y="1500"/>
                    <a:pt x="4692" y="1491"/>
                  </a:cubicBezTo>
                  <a:cubicBezTo>
                    <a:pt x="4719" y="1436"/>
                    <a:pt x="4739" y="1427"/>
                    <a:pt x="4758" y="1427"/>
                  </a:cubicBezTo>
                  <a:cubicBezTo>
                    <a:pt x="4768" y="1427"/>
                    <a:pt x="4778" y="1430"/>
                    <a:pt x="4789" y="1430"/>
                  </a:cubicBezTo>
                  <a:cubicBezTo>
                    <a:pt x="4802" y="1430"/>
                    <a:pt x="4817" y="1426"/>
                    <a:pt x="4834" y="1408"/>
                  </a:cubicBezTo>
                  <a:cubicBezTo>
                    <a:pt x="4815" y="1408"/>
                    <a:pt x="4827" y="1336"/>
                    <a:pt x="4819" y="1336"/>
                  </a:cubicBezTo>
                  <a:lnTo>
                    <a:pt x="4819" y="1336"/>
                  </a:lnTo>
                  <a:cubicBezTo>
                    <a:pt x="4818" y="1336"/>
                    <a:pt x="4815" y="1340"/>
                    <a:pt x="4811" y="1348"/>
                  </a:cubicBezTo>
                  <a:cubicBezTo>
                    <a:pt x="4787" y="1301"/>
                    <a:pt x="4739" y="1205"/>
                    <a:pt x="4751" y="1193"/>
                  </a:cubicBezTo>
                  <a:cubicBezTo>
                    <a:pt x="4761" y="1122"/>
                    <a:pt x="4780" y="1043"/>
                    <a:pt x="4785" y="991"/>
                  </a:cubicBezTo>
                  <a:lnTo>
                    <a:pt x="4785" y="991"/>
                  </a:lnTo>
                  <a:cubicBezTo>
                    <a:pt x="4786" y="991"/>
                    <a:pt x="4786" y="991"/>
                    <a:pt x="4787" y="991"/>
                  </a:cubicBezTo>
                  <a:cubicBezTo>
                    <a:pt x="4786" y="990"/>
                    <a:pt x="4786" y="989"/>
                    <a:pt x="4786" y="989"/>
                  </a:cubicBezTo>
                  <a:lnTo>
                    <a:pt x="4786" y="989"/>
                  </a:lnTo>
                  <a:cubicBezTo>
                    <a:pt x="4786" y="989"/>
                    <a:pt x="4785" y="990"/>
                    <a:pt x="4785" y="991"/>
                  </a:cubicBezTo>
                  <a:lnTo>
                    <a:pt x="4785" y="991"/>
                  </a:lnTo>
                  <a:cubicBezTo>
                    <a:pt x="4668" y="989"/>
                    <a:pt x="4668" y="693"/>
                    <a:pt x="4739" y="670"/>
                  </a:cubicBezTo>
                  <a:lnTo>
                    <a:pt x="4739" y="670"/>
                  </a:lnTo>
                  <a:cubicBezTo>
                    <a:pt x="4739" y="699"/>
                    <a:pt x="4739" y="721"/>
                    <a:pt x="4732" y="748"/>
                  </a:cubicBezTo>
                  <a:lnTo>
                    <a:pt x="4732" y="748"/>
                  </a:lnTo>
                  <a:cubicBezTo>
                    <a:pt x="4741" y="735"/>
                    <a:pt x="4757" y="720"/>
                    <a:pt x="4765" y="720"/>
                  </a:cubicBezTo>
                  <a:cubicBezTo>
                    <a:pt x="4774" y="720"/>
                    <a:pt x="4775" y="737"/>
                    <a:pt x="4751" y="789"/>
                  </a:cubicBezTo>
                  <a:cubicBezTo>
                    <a:pt x="4889" y="628"/>
                    <a:pt x="4638" y="455"/>
                    <a:pt x="4761" y="390"/>
                  </a:cubicBezTo>
                  <a:lnTo>
                    <a:pt x="4761" y="390"/>
                  </a:lnTo>
                  <a:cubicBezTo>
                    <a:pt x="4755" y="396"/>
                    <a:pt x="4751" y="406"/>
                    <a:pt x="4751" y="420"/>
                  </a:cubicBezTo>
                  <a:cubicBezTo>
                    <a:pt x="4751" y="407"/>
                    <a:pt x="4760" y="396"/>
                    <a:pt x="4770" y="386"/>
                  </a:cubicBezTo>
                  <a:lnTo>
                    <a:pt x="4770" y="386"/>
                  </a:lnTo>
                  <a:cubicBezTo>
                    <a:pt x="4772" y="385"/>
                    <a:pt x="4773" y="384"/>
                    <a:pt x="4775" y="384"/>
                  </a:cubicBezTo>
                  <a:cubicBezTo>
                    <a:pt x="4774" y="384"/>
                    <a:pt x="4773" y="384"/>
                    <a:pt x="4772" y="384"/>
                  </a:cubicBezTo>
                  <a:lnTo>
                    <a:pt x="4772" y="384"/>
                  </a:lnTo>
                  <a:cubicBezTo>
                    <a:pt x="4792" y="365"/>
                    <a:pt x="4818" y="347"/>
                    <a:pt x="4811" y="324"/>
                  </a:cubicBezTo>
                  <a:lnTo>
                    <a:pt x="4811" y="324"/>
                  </a:lnTo>
                  <a:cubicBezTo>
                    <a:pt x="4822" y="348"/>
                    <a:pt x="4846" y="348"/>
                    <a:pt x="4870" y="360"/>
                  </a:cubicBezTo>
                  <a:cubicBezTo>
                    <a:pt x="4864" y="340"/>
                    <a:pt x="4861" y="332"/>
                    <a:pt x="4861" y="332"/>
                  </a:cubicBezTo>
                  <a:lnTo>
                    <a:pt x="4861" y="332"/>
                  </a:lnTo>
                  <a:cubicBezTo>
                    <a:pt x="4862" y="332"/>
                    <a:pt x="4865" y="337"/>
                    <a:pt x="4870" y="348"/>
                  </a:cubicBezTo>
                  <a:cubicBezTo>
                    <a:pt x="4870" y="336"/>
                    <a:pt x="4858" y="324"/>
                    <a:pt x="4858" y="312"/>
                  </a:cubicBezTo>
                  <a:lnTo>
                    <a:pt x="4858" y="312"/>
                  </a:lnTo>
                  <a:cubicBezTo>
                    <a:pt x="4870" y="324"/>
                    <a:pt x="4882" y="336"/>
                    <a:pt x="4894" y="348"/>
                  </a:cubicBezTo>
                  <a:cubicBezTo>
                    <a:pt x="4894" y="348"/>
                    <a:pt x="4894" y="336"/>
                    <a:pt x="4894" y="324"/>
                  </a:cubicBezTo>
                  <a:cubicBezTo>
                    <a:pt x="4918" y="336"/>
                    <a:pt x="4918" y="348"/>
                    <a:pt x="4906" y="360"/>
                  </a:cubicBezTo>
                  <a:cubicBezTo>
                    <a:pt x="4915" y="360"/>
                    <a:pt x="4965" y="285"/>
                    <a:pt x="4983" y="285"/>
                  </a:cubicBezTo>
                  <a:cubicBezTo>
                    <a:pt x="4989" y="285"/>
                    <a:pt x="4992" y="292"/>
                    <a:pt x="4989" y="312"/>
                  </a:cubicBezTo>
                  <a:cubicBezTo>
                    <a:pt x="4996" y="292"/>
                    <a:pt x="5007" y="279"/>
                    <a:pt x="5017" y="279"/>
                  </a:cubicBezTo>
                  <a:cubicBezTo>
                    <a:pt x="5023" y="279"/>
                    <a:pt x="5028" y="283"/>
                    <a:pt x="5033" y="291"/>
                  </a:cubicBezTo>
                  <a:lnTo>
                    <a:pt x="5033" y="291"/>
                  </a:lnTo>
                  <a:cubicBezTo>
                    <a:pt x="5027" y="271"/>
                    <a:pt x="5018" y="228"/>
                    <a:pt x="5023" y="228"/>
                  </a:cubicBezTo>
                  <a:lnTo>
                    <a:pt x="5023" y="228"/>
                  </a:lnTo>
                  <a:cubicBezTo>
                    <a:pt x="5024" y="228"/>
                    <a:pt x="5024" y="228"/>
                    <a:pt x="5025" y="229"/>
                  </a:cubicBezTo>
                  <a:cubicBezTo>
                    <a:pt x="5037" y="229"/>
                    <a:pt x="5049" y="289"/>
                    <a:pt x="5049" y="289"/>
                  </a:cubicBezTo>
                  <a:lnTo>
                    <a:pt x="5073" y="289"/>
                  </a:lnTo>
                  <a:cubicBezTo>
                    <a:pt x="5061" y="277"/>
                    <a:pt x="5073" y="217"/>
                    <a:pt x="5073" y="217"/>
                  </a:cubicBezTo>
                  <a:cubicBezTo>
                    <a:pt x="5073" y="253"/>
                    <a:pt x="5073" y="265"/>
                    <a:pt x="5073" y="289"/>
                  </a:cubicBezTo>
                  <a:cubicBezTo>
                    <a:pt x="5073" y="289"/>
                    <a:pt x="5079" y="289"/>
                    <a:pt x="5082" y="297"/>
                  </a:cubicBezTo>
                  <a:lnTo>
                    <a:pt x="5082" y="297"/>
                  </a:lnTo>
                  <a:cubicBezTo>
                    <a:pt x="5080" y="285"/>
                    <a:pt x="5081" y="282"/>
                    <a:pt x="5082" y="282"/>
                  </a:cubicBezTo>
                  <a:lnTo>
                    <a:pt x="5082" y="282"/>
                  </a:lnTo>
                  <a:cubicBezTo>
                    <a:pt x="5084" y="282"/>
                    <a:pt x="5088" y="288"/>
                    <a:pt x="5091" y="288"/>
                  </a:cubicBezTo>
                  <a:cubicBezTo>
                    <a:pt x="5094" y="288"/>
                    <a:pt x="5096" y="283"/>
                    <a:pt x="5096" y="265"/>
                  </a:cubicBezTo>
                  <a:cubicBezTo>
                    <a:pt x="5098" y="262"/>
                    <a:pt x="5100" y="260"/>
                    <a:pt x="5101" y="260"/>
                  </a:cubicBezTo>
                  <a:cubicBezTo>
                    <a:pt x="5113" y="260"/>
                    <a:pt x="5129" y="314"/>
                    <a:pt x="5132" y="314"/>
                  </a:cubicBezTo>
                  <a:cubicBezTo>
                    <a:pt x="5132" y="314"/>
                    <a:pt x="5132" y="313"/>
                    <a:pt x="5132" y="312"/>
                  </a:cubicBezTo>
                  <a:cubicBezTo>
                    <a:pt x="5132" y="313"/>
                    <a:pt x="5132" y="314"/>
                    <a:pt x="5132" y="314"/>
                  </a:cubicBezTo>
                  <a:cubicBezTo>
                    <a:pt x="5134" y="314"/>
                    <a:pt x="5144" y="253"/>
                    <a:pt x="5144" y="253"/>
                  </a:cubicBezTo>
                  <a:cubicBezTo>
                    <a:pt x="5150" y="269"/>
                    <a:pt x="5153" y="275"/>
                    <a:pt x="5154" y="275"/>
                  </a:cubicBezTo>
                  <a:cubicBezTo>
                    <a:pt x="5157" y="275"/>
                    <a:pt x="5149" y="240"/>
                    <a:pt x="5154" y="240"/>
                  </a:cubicBezTo>
                  <a:lnTo>
                    <a:pt x="5154" y="240"/>
                  </a:lnTo>
                  <a:cubicBezTo>
                    <a:pt x="5154" y="240"/>
                    <a:pt x="5155" y="240"/>
                    <a:pt x="5156" y="241"/>
                  </a:cubicBezTo>
                  <a:cubicBezTo>
                    <a:pt x="5168" y="265"/>
                    <a:pt x="5156" y="277"/>
                    <a:pt x="5156" y="301"/>
                  </a:cubicBezTo>
                  <a:cubicBezTo>
                    <a:pt x="5180" y="289"/>
                    <a:pt x="5180" y="265"/>
                    <a:pt x="5168" y="241"/>
                  </a:cubicBezTo>
                  <a:lnTo>
                    <a:pt x="5168" y="241"/>
                  </a:lnTo>
                  <a:cubicBezTo>
                    <a:pt x="5180" y="253"/>
                    <a:pt x="5180" y="301"/>
                    <a:pt x="5180" y="301"/>
                  </a:cubicBezTo>
                  <a:cubicBezTo>
                    <a:pt x="5192" y="301"/>
                    <a:pt x="5192" y="265"/>
                    <a:pt x="5192" y="253"/>
                  </a:cubicBezTo>
                  <a:cubicBezTo>
                    <a:pt x="5192" y="273"/>
                    <a:pt x="5192" y="281"/>
                    <a:pt x="5194" y="281"/>
                  </a:cubicBezTo>
                  <a:cubicBezTo>
                    <a:pt x="5195" y="281"/>
                    <a:pt x="5198" y="275"/>
                    <a:pt x="5203" y="265"/>
                  </a:cubicBezTo>
                  <a:cubicBezTo>
                    <a:pt x="5205" y="284"/>
                    <a:pt x="5207" y="297"/>
                    <a:pt x="5208" y="305"/>
                  </a:cubicBezTo>
                  <a:lnTo>
                    <a:pt x="5208" y="305"/>
                  </a:lnTo>
                  <a:cubicBezTo>
                    <a:pt x="5208" y="301"/>
                    <a:pt x="5211" y="298"/>
                    <a:pt x="5215" y="298"/>
                  </a:cubicBezTo>
                  <a:lnTo>
                    <a:pt x="5215" y="298"/>
                  </a:lnTo>
                  <a:cubicBezTo>
                    <a:pt x="5214" y="304"/>
                    <a:pt x="5213" y="317"/>
                    <a:pt x="5212" y="317"/>
                  </a:cubicBezTo>
                  <a:lnTo>
                    <a:pt x="5212" y="317"/>
                  </a:lnTo>
                  <a:cubicBezTo>
                    <a:pt x="5211" y="315"/>
                    <a:pt x="5210" y="313"/>
                    <a:pt x="5209" y="311"/>
                  </a:cubicBezTo>
                  <a:lnTo>
                    <a:pt x="5209" y="311"/>
                  </a:lnTo>
                  <a:cubicBezTo>
                    <a:pt x="5210" y="316"/>
                    <a:pt x="5211" y="317"/>
                    <a:pt x="5211" y="317"/>
                  </a:cubicBezTo>
                  <a:cubicBezTo>
                    <a:pt x="5212" y="317"/>
                    <a:pt x="5212" y="317"/>
                    <a:pt x="5212" y="317"/>
                  </a:cubicBezTo>
                  <a:lnTo>
                    <a:pt x="5212" y="317"/>
                  </a:lnTo>
                  <a:cubicBezTo>
                    <a:pt x="5213" y="320"/>
                    <a:pt x="5214" y="322"/>
                    <a:pt x="5215" y="324"/>
                  </a:cubicBezTo>
                  <a:cubicBezTo>
                    <a:pt x="5215" y="310"/>
                    <a:pt x="5215" y="302"/>
                    <a:pt x="5215" y="298"/>
                  </a:cubicBezTo>
                  <a:lnTo>
                    <a:pt x="5215" y="298"/>
                  </a:lnTo>
                  <a:cubicBezTo>
                    <a:pt x="5215" y="298"/>
                    <a:pt x="5215" y="298"/>
                    <a:pt x="5215" y="298"/>
                  </a:cubicBezTo>
                  <a:lnTo>
                    <a:pt x="5215" y="298"/>
                  </a:lnTo>
                  <a:cubicBezTo>
                    <a:pt x="5215" y="295"/>
                    <a:pt x="5215" y="293"/>
                    <a:pt x="5215" y="293"/>
                  </a:cubicBezTo>
                  <a:cubicBezTo>
                    <a:pt x="5215" y="293"/>
                    <a:pt x="5215" y="295"/>
                    <a:pt x="5215" y="298"/>
                  </a:cubicBezTo>
                  <a:lnTo>
                    <a:pt x="5215" y="298"/>
                  </a:lnTo>
                  <a:cubicBezTo>
                    <a:pt x="5216" y="297"/>
                    <a:pt x="5217" y="297"/>
                    <a:pt x="5218" y="297"/>
                  </a:cubicBezTo>
                  <a:cubicBezTo>
                    <a:pt x="5232" y="297"/>
                    <a:pt x="5254" y="308"/>
                    <a:pt x="5263" y="312"/>
                  </a:cubicBezTo>
                  <a:lnTo>
                    <a:pt x="5263" y="312"/>
                  </a:lnTo>
                  <a:cubicBezTo>
                    <a:pt x="5263" y="300"/>
                    <a:pt x="5263" y="277"/>
                    <a:pt x="5263" y="253"/>
                  </a:cubicBezTo>
                  <a:cubicBezTo>
                    <a:pt x="5267" y="257"/>
                    <a:pt x="5270" y="263"/>
                    <a:pt x="5272" y="269"/>
                  </a:cubicBezTo>
                  <a:lnTo>
                    <a:pt x="5272" y="269"/>
                  </a:lnTo>
                  <a:cubicBezTo>
                    <a:pt x="5275" y="265"/>
                    <a:pt x="5281" y="265"/>
                    <a:pt x="5287" y="265"/>
                  </a:cubicBezTo>
                  <a:cubicBezTo>
                    <a:pt x="5287" y="289"/>
                    <a:pt x="5275" y="324"/>
                    <a:pt x="5287" y="348"/>
                  </a:cubicBezTo>
                  <a:cubicBezTo>
                    <a:pt x="5287" y="301"/>
                    <a:pt x="5299" y="312"/>
                    <a:pt x="5299" y="265"/>
                  </a:cubicBezTo>
                  <a:cubicBezTo>
                    <a:pt x="5311" y="277"/>
                    <a:pt x="5311" y="277"/>
                    <a:pt x="5299" y="289"/>
                  </a:cubicBezTo>
                  <a:cubicBezTo>
                    <a:pt x="5300" y="290"/>
                    <a:pt x="5301" y="290"/>
                    <a:pt x="5302" y="290"/>
                  </a:cubicBezTo>
                  <a:cubicBezTo>
                    <a:pt x="5311" y="290"/>
                    <a:pt x="5311" y="241"/>
                    <a:pt x="5311" y="241"/>
                  </a:cubicBezTo>
                  <a:cubicBezTo>
                    <a:pt x="5322" y="252"/>
                    <a:pt x="5328" y="260"/>
                    <a:pt x="5332" y="260"/>
                  </a:cubicBezTo>
                  <a:cubicBezTo>
                    <a:pt x="5336" y="260"/>
                    <a:pt x="5338" y="254"/>
                    <a:pt x="5342" y="237"/>
                  </a:cubicBezTo>
                  <a:lnTo>
                    <a:pt x="5342" y="237"/>
                  </a:lnTo>
                  <a:cubicBezTo>
                    <a:pt x="5342" y="237"/>
                    <a:pt x="5343" y="237"/>
                    <a:pt x="5343" y="237"/>
                  </a:cubicBezTo>
                  <a:cubicBezTo>
                    <a:pt x="5344" y="237"/>
                    <a:pt x="5346" y="234"/>
                    <a:pt x="5346" y="229"/>
                  </a:cubicBezTo>
                  <a:cubicBezTo>
                    <a:pt x="5357" y="270"/>
                    <a:pt x="5349" y="267"/>
                    <a:pt x="5362" y="310"/>
                  </a:cubicBezTo>
                  <a:lnTo>
                    <a:pt x="5362" y="310"/>
                  </a:lnTo>
                  <a:cubicBezTo>
                    <a:pt x="5358" y="291"/>
                    <a:pt x="5358" y="269"/>
                    <a:pt x="5358" y="253"/>
                  </a:cubicBezTo>
                  <a:lnTo>
                    <a:pt x="5358" y="253"/>
                  </a:lnTo>
                  <a:cubicBezTo>
                    <a:pt x="5365" y="267"/>
                    <a:pt x="5368" y="291"/>
                    <a:pt x="5372" y="291"/>
                  </a:cubicBezTo>
                  <a:cubicBezTo>
                    <a:pt x="5374" y="291"/>
                    <a:pt x="5377" y="282"/>
                    <a:pt x="5382" y="256"/>
                  </a:cubicBezTo>
                  <a:lnTo>
                    <a:pt x="5382" y="256"/>
                  </a:lnTo>
                  <a:cubicBezTo>
                    <a:pt x="5386" y="261"/>
                    <a:pt x="5402" y="270"/>
                    <a:pt x="5407" y="274"/>
                  </a:cubicBezTo>
                  <a:lnTo>
                    <a:pt x="5407" y="274"/>
                  </a:lnTo>
                  <a:cubicBezTo>
                    <a:pt x="5414" y="253"/>
                    <a:pt x="5416" y="246"/>
                    <a:pt x="5417" y="246"/>
                  </a:cubicBezTo>
                  <a:cubicBezTo>
                    <a:pt x="5418" y="246"/>
                    <a:pt x="5418" y="249"/>
                    <a:pt x="5418" y="253"/>
                  </a:cubicBezTo>
                  <a:cubicBezTo>
                    <a:pt x="5418" y="242"/>
                    <a:pt x="5418" y="231"/>
                    <a:pt x="5426" y="221"/>
                  </a:cubicBezTo>
                  <a:lnTo>
                    <a:pt x="5426" y="221"/>
                  </a:lnTo>
                  <a:cubicBezTo>
                    <a:pt x="5428" y="228"/>
                    <a:pt x="5442" y="247"/>
                    <a:pt x="5442" y="265"/>
                  </a:cubicBezTo>
                  <a:cubicBezTo>
                    <a:pt x="5450" y="233"/>
                    <a:pt x="5447" y="222"/>
                    <a:pt x="5451" y="222"/>
                  </a:cubicBezTo>
                  <a:cubicBezTo>
                    <a:pt x="5454" y="222"/>
                    <a:pt x="5457" y="225"/>
                    <a:pt x="5465" y="229"/>
                  </a:cubicBezTo>
                  <a:cubicBezTo>
                    <a:pt x="5454" y="193"/>
                    <a:pt x="5477" y="146"/>
                    <a:pt x="5489" y="110"/>
                  </a:cubicBezTo>
                  <a:lnTo>
                    <a:pt x="5489" y="110"/>
                  </a:lnTo>
                  <a:cubicBezTo>
                    <a:pt x="5489" y="134"/>
                    <a:pt x="5489" y="158"/>
                    <a:pt x="5477" y="181"/>
                  </a:cubicBezTo>
                  <a:cubicBezTo>
                    <a:pt x="5477" y="164"/>
                    <a:pt x="5477" y="156"/>
                    <a:pt x="5477" y="156"/>
                  </a:cubicBezTo>
                  <a:cubicBezTo>
                    <a:pt x="5476" y="156"/>
                    <a:pt x="5473" y="179"/>
                    <a:pt x="5465" y="217"/>
                  </a:cubicBezTo>
                  <a:cubicBezTo>
                    <a:pt x="5468" y="213"/>
                    <a:pt x="5469" y="211"/>
                    <a:pt x="5470" y="211"/>
                  </a:cubicBezTo>
                  <a:cubicBezTo>
                    <a:pt x="5473" y="211"/>
                    <a:pt x="5470" y="229"/>
                    <a:pt x="5472" y="229"/>
                  </a:cubicBezTo>
                  <a:cubicBezTo>
                    <a:pt x="5473" y="229"/>
                    <a:pt x="5474" y="226"/>
                    <a:pt x="5477" y="217"/>
                  </a:cubicBezTo>
                  <a:lnTo>
                    <a:pt x="5477" y="217"/>
                  </a:lnTo>
                  <a:cubicBezTo>
                    <a:pt x="5477" y="229"/>
                    <a:pt x="5465" y="241"/>
                    <a:pt x="5465" y="253"/>
                  </a:cubicBezTo>
                  <a:cubicBezTo>
                    <a:pt x="5471" y="242"/>
                    <a:pt x="5474" y="236"/>
                    <a:pt x="5475" y="236"/>
                  </a:cubicBezTo>
                  <a:cubicBezTo>
                    <a:pt x="5477" y="236"/>
                    <a:pt x="5477" y="245"/>
                    <a:pt x="5477" y="265"/>
                  </a:cubicBezTo>
                  <a:cubicBezTo>
                    <a:pt x="5489" y="229"/>
                    <a:pt x="5501" y="193"/>
                    <a:pt x="5525" y="158"/>
                  </a:cubicBezTo>
                  <a:lnTo>
                    <a:pt x="5525" y="158"/>
                  </a:lnTo>
                  <a:cubicBezTo>
                    <a:pt x="5501" y="217"/>
                    <a:pt x="5513" y="205"/>
                    <a:pt x="5489" y="265"/>
                  </a:cubicBezTo>
                  <a:cubicBezTo>
                    <a:pt x="5501" y="253"/>
                    <a:pt x="5501" y="241"/>
                    <a:pt x="5513" y="229"/>
                  </a:cubicBezTo>
                  <a:lnTo>
                    <a:pt x="5513" y="229"/>
                  </a:lnTo>
                  <a:cubicBezTo>
                    <a:pt x="5501" y="241"/>
                    <a:pt x="5501" y="253"/>
                    <a:pt x="5513" y="265"/>
                  </a:cubicBezTo>
                  <a:cubicBezTo>
                    <a:pt x="5501" y="241"/>
                    <a:pt x="5513" y="229"/>
                    <a:pt x="5525" y="217"/>
                  </a:cubicBezTo>
                  <a:lnTo>
                    <a:pt x="5525" y="217"/>
                  </a:lnTo>
                  <a:cubicBezTo>
                    <a:pt x="5521" y="248"/>
                    <a:pt x="5521" y="257"/>
                    <a:pt x="5523" y="257"/>
                  </a:cubicBezTo>
                  <a:cubicBezTo>
                    <a:pt x="5525" y="257"/>
                    <a:pt x="5534" y="226"/>
                    <a:pt x="5536" y="226"/>
                  </a:cubicBezTo>
                  <a:cubicBezTo>
                    <a:pt x="5537" y="226"/>
                    <a:pt x="5537" y="227"/>
                    <a:pt x="5537" y="229"/>
                  </a:cubicBezTo>
                  <a:cubicBezTo>
                    <a:pt x="5537" y="229"/>
                    <a:pt x="5537" y="241"/>
                    <a:pt x="5537" y="241"/>
                  </a:cubicBezTo>
                  <a:cubicBezTo>
                    <a:pt x="5543" y="244"/>
                    <a:pt x="5548" y="245"/>
                    <a:pt x="5552" y="245"/>
                  </a:cubicBezTo>
                  <a:cubicBezTo>
                    <a:pt x="5560" y="245"/>
                    <a:pt x="5565" y="242"/>
                    <a:pt x="5568" y="234"/>
                  </a:cubicBezTo>
                  <a:lnTo>
                    <a:pt x="5568" y="234"/>
                  </a:lnTo>
                  <a:cubicBezTo>
                    <a:pt x="5565" y="247"/>
                    <a:pt x="5561" y="258"/>
                    <a:pt x="5561" y="265"/>
                  </a:cubicBezTo>
                  <a:cubicBezTo>
                    <a:pt x="5573" y="241"/>
                    <a:pt x="5584" y="181"/>
                    <a:pt x="5596" y="170"/>
                  </a:cubicBezTo>
                  <a:lnTo>
                    <a:pt x="5596" y="170"/>
                  </a:lnTo>
                  <a:cubicBezTo>
                    <a:pt x="5596" y="205"/>
                    <a:pt x="5584" y="241"/>
                    <a:pt x="5573" y="277"/>
                  </a:cubicBezTo>
                  <a:cubicBezTo>
                    <a:pt x="5573" y="278"/>
                    <a:pt x="5573" y="278"/>
                    <a:pt x="5573" y="278"/>
                  </a:cubicBezTo>
                  <a:cubicBezTo>
                    <a:pt x="5576" y="278"/>
                    <a:pt x="5596" y="217"/>
                    <a:pt x="5596" y="217"/>
                  </a:cubicBezTo>
                  <a:lnTo>
                    <a:pt x="5596" y="217"/>
                  </a:lnTo>
                  <a:cubicBezTo>
                    <a:pt x="5596" y="241"/>
                    <a:pt x="5584" y="253"/>
                    <a:pt x="5584" y="277"/>
                  </a:cubicBezTo>
                  <a:cubicBezTo>
                    <a:pt x="5596" y="253"/>
                    <a:pt x="5596" y="241"/>
                    <a:pt x="5608" y="217"/>
                  </a:cubicBezTo>
                  <a:lnTo>
                    <a:pt x="5608" y="217"/>
                  </a:lnTo>
                  <a:cubicBezTo>
                    <a:pt x="5608" y="241"/>
                    <a:pt x="5596" y="253"/>
                    <a:pt x="5584" y="277"/>
                  </a:cubicBezTo>
                  <a:cubicBezTo>
                    <a:pt x="5596" y="265"/>
                    <a:pt x="5608" y="241"/>
                    <a:pt x="5620" y="229"/>
                  </a:cubicBezTo>
                  <a:lnTo>
                    <a:pt x="5620" y="229"/>
                  </a:lnTo>
                  <a:cubicBezTo>
                    <a:pt x="5590" y="274"/>
                    <a:pt x="5584" y="289"/>
                    <a:pt x="5589" y="289"/>
                  </a:cubicBezTo>
                  <a:cubicBezTo>
                    <a:pt x="5595" y="289"/>
                    <a:pt x="5624" y="259"/>
                    <a:pt x="5642" y="234"/>
                  </a:cubicBezTo>
                  <a:lnTo>
                    <a:pt x="5642" y="234"/>
                  </a:lnTo>
                  <a:cubicBezTo>
                    <a:pt x="5635" y="250"/>
                    <a:pt x="5627" y="267"/>
                    <a:pt x="5620" y="289"/>
                  </a:cubicBezTo>
                  <a:cubicBezTo>
                    <a:pt x="5643" y="233"/>
                    <a:pt x="5676" y="187"/>
                    <a:pt x="5699" y="152"/>
                  </a:cubicBezTo>
                  <a:lnTo>
                    <a:pt x="5699" y="152"/>
                  </a:lnTo>
                  <a:cubicBezTo>
                    <a:pt x="5698" y="156"/>
                    <a:pt x="5699" y="159"/>
                    <a:pt x="5702" y="159"/>
                  </a:cubicBezTo>
                  <a:cubicBezTo>
                    <a:pt x="5705" y="159"/>
                    <a:pt x="5710" y="156"/>
                    <a:pt x="5715" y="146"/>
                  </a:cubicBezTo>
                  <a:lnTo>
                    <a:pt x="5715" y="146"/>
                  </a:lnTo>
                  <a:cubicBezTo>
                    <a:pt x="5680" y="217"/>
                    <a:pt x="5632" y="277"/>
                    <a:pt x="5620" y="348"/>
                  </a:cubicBezTo>
                  <a:cubicBezTo>
                    <a:pt x="5632" y="324"/>
                    <a:pt x="5644" y="312"/>
                    <a:pt x="5656" y="289"/>
                  </a:cubicBezTo>
                  <a:lnTo>
                    <a:pt x="5656" y="289"/>
                  </a:lnTo>
                  <a:cubicBezTo>
                    <a:pt x="5652" y="297"/>
                    <a:pt x="5648" y="304"/>
                    <a:pt x="5644" y="312"/>
                  </a:cubicBezTo>
                  <a:cubicBezTo>
                    <a:pt x="5647" y="309"/>
                    <a:pt x="5650" y="308"/>
                    <a:pt x="5653" y="308"/>
                  </a:cubicBezTo>
                  <a:cubicBezTo>
                    <a:pt x="5660" y="308"/>
                    <a:pt x="5664" y="317"/>
                    <a:pt x="5658" y="332"/>
                  </a:cubicBezTo>
                  <a:lnTo>
                    <a:pt x="5658" y="332"/>
                  </a:lnTo>
                  <a:cubicBezTo>
                    <a:pt x="5685" y="272"/>
                    <a:pt x="5700" y="248"/>
                    <a:pt x="5703" y="248"/>
                  </a:cubicBezTo>
                  <a:lnTo>
                    <a:pt x="5703" y="248"/>
                  </a:lnTo>
                  <a:cubicBezTo>
                    <a:pt x="5707" y="248"/>
                    <a:pt x="5698" y="276"/>
                    <a:pt x="5680" y="312"/>
                  </a:cubicBezTo>
                  <a:cubicBezTo>
                    <a:pt x="5692" y="301"/>
                    <a:pt x="5698" y="295"/>
                    <a:pt x="5699" y="295"/>
                  </a:cubicBezTo>
                  <a:lnTo>
                    <a:pt x="5699" y="295"/>
                  </a:lnTo>
                  <a:cubicBezTo>
                    <a:pt x="5701" y="295"/>
                    <a:pt x="5698" y="301"/>
                    <a:pt x="5692" y="312"/>
                  </a:cubicBezTo>
                  <a:cubicBezTo>
                    <a:pt x="5692" y="312"/>
                    <a:pt x="5751" y="241"/>
                    <a:pt x="5763" y="241"/>
                  </a:cubicBezTo>
                  <a:lnTo>
                    <a:pt x="5763" y="241"/>
                  </a:lnTo>
                  <a:cubicBezTo>
                    <a:pt x="5727" y="289"/>
                    <a:pt x="5763" y="301"/>
                    <a:pt x="5727" y="348"/>
                  </a:cubicBezTo>
                  <a:cubicBezTo>
                    <a:pt x="5727" y="349"/>
                    <a:pt x="5726" y="349"/>
                    <a:pt x="5726" y="349"/>
                  </a:cubicBezTo>
                  <a:cubicBezTo>
                    <a:pt x="5727" y="349"/>
                    <a:pt x="5779" y="303"/>
                    <a:pt x="5770" y="303"/>
                  </a:cubicBezTo>
                  <a:cubicBezTo>
                    <a:pt x="5767" y="303"/>
                    <a:pt x="5762" y="306"/>
                    <a:pt x="5751" y="312"/>
                  </a:cubicBezTo>
                  <a:cubicBezTo>
                    <a:pt x="5785" y="270"/>
                    <a:pt x="5801" y="264"/>
                    <a:pt x="5825" y="264"/>
                  </a:cubicBezTo>
                  <a:cubicBezTo>
                    <a:pt x="5831" y="264"/>
                    <a:pt x="5838" y="264"/>
                    <a:pt x="5846" y="265"/>
                  </a:cubicBezTo>
                  <a:lnTo>
                    <a:pt x="5846" y="265"/>
                  </a:lnTo>
                  <a:cubicBezTo>
                    <a:pt x="5843" y="264"/>
                    <a:pt x="5845" y="263"/>
                    <a:pt x="5850" y="259"/>
                  </a:cubicBezTo>
                  <a:lnTo>
                    <a:pt x="5850" y="259"/>
                  </a:lnTo>
                  <a:cubicBezTo>
                    <a:pt x="5849" y="261"/>
                    <a:pt x="5848" y="263"/>
                    <a:pt x="5847" y="265"/>
                  </a:cubicBezTo>
                  <a:lnTo>
                    <a:pt x="5847" y="265"/>
                  </a:lnTo>
                  <a:cubicBezTo>
                    <a:pt x="5847" y="265"/>
                    <a:pt x="5846" y="265"/>
                    <a:pt x="5846" y="265"/>
                  </a:cubicBezTo>
                  <a:lnTo>
                    <a:pt x="5846" y="265"/>
                  </a:lnTo>
                  <a:cubicBezTo>
                    <a:pt x="5846" y="265"/>
                    <a:pt x="5847" y="265"/>
                    <a:pt x="5847" y="265"/>
                  </a:cubicBezTo>
                  <a:lnTo>
                    <a:pt x="5847" y="265"/>
                  </a:lnTo>
                  <a:cubicBezTo>
                    <a:pt x="5847" y="265"/>
                    <a:pt x="5847" y="265"/>
                    <a:pt x="5847" y="265"/>
                  </a:cubicBezTo>
                  <a:lnTo>
                    <a:pt x="5847" y="265"/>
                  </a:lnTo>
                  <a:cubicBezTo>
                    <a:pt x="5851" y="265"/>
                    <a:pt x="5854" y="265"/>
                    <a:pt x="5858" y="265"/>
                  </a:cubicBezTo>
                  <a:cubicBezTo>
                    <a:pt x="5853" y="265"/>
                    <a:pt x="5849" y="265"/>
                    <a:pt x="5847" y="265"/>
                  </a:cubicBezTo>
                  <a:lnTo>
                    <a:pt x="5847" y="265"/>
                  </a:lnTo>
                  <a:cubicBezTo>
                    <a:pt x="5840" y="278"/>
                    <a:pt x="5840" y="295"/>
                    <a:pt x="5833" y="295"/>
                  </a:cubicBezTo>
                  <a:cubicBezTo>
                    <a:pt x="5831" y="295"/>
                    <a:pt x="5827" y="293"/>
                    <a:pt x="5823" y="289"/>
                  </a:cubicBezTo>
                  <a:cubicBezTo>
                    <a:pt x="5823" y="297"/>
                    <a:pt x="5817" y="305"/>
                    <a:pt x="5809" y="305"/>
                  </a:cubicBezTo>
                  <a:cubicBezTo>
                    <a:pt x="5806" y="305"/>
                    <a:pt x="5802" y="304"/>
                    <a:pt x="5799" y="301"/>
                  </a:cubicBezTo>
                  <a:lnTo>
                    <a:pt x="5799" y="301"/>
                  </a:lnTo>
                  <a:cubicBezTo>
                    <a:pt x="5799" y="324"/>
                    <a:pt x="5811" y="336"/>
                    <a:pt x="5811" y="348"/>
                  </a:cubicBezTo>
                  <a:cubicBezTo>
                    <a:pt x="5811" y="348"/>
                    <a:pt x="5869" y="307"/>
                    <a:pt x="5888" y="307"/>
                  </a:cubicBezTo>
                  <a:cubicBezTo>
                    <a:pt x="5892" y="307"/>
                    <a:pt x="5894" y="308"/>
                    <a:pt x="5894" y="312"/>
                  </a:cubicBezTo>
                  <a:cubicBezTo>
                    <a:pt x="5892" y="316"/>
                    <a:pt x="5890" y="319"/>
                    <a:pt x="5889" y="322"/>
                  </a:cubicBezTo>
                  <a:lnTo>
                    <a:pt x="5889" y="322"/>
                  </a:lnTo>
                  <a:cubicBezTo>
                    <a:pt x="5919" y="312"/>
                    <a:pt x="5931" y="311"/>
                    <a:pt x="5954" y="289"/>
                  </a:cubicBezTo>
                  <a:cubicBezTo>
                    <a:pt x="5942" y="289"/>
                    <a:pt x="5930" y="301"/>
                    <a:pt x="5918" y="301"/>
                  </a:cubicBezTo>
                  <a:cubicBezTo>
                    <a:pt x="5930" y="289"/>
                    <a:pt x="5930" y="277"/>
                    <a:pt x="5942" y="253"/>
                  </a:cubicBezTo>
                  <a:lnTo>
                    <a:pt x="5942" y="253"/>
                  </a:lnTo>
                  <a:cubicBezTo>
                    <a:pt x="5942" y="253"/>
                    <a:pt x="5918" y="265"/>
                    <a:pt x="5918" y="265"/>
                  </a:cubicBezTo>
                  <a:cubicBezTo>
                    <a:pt x="5913" y="269"/>
                    <a:pt x="5911" y="272"/>
                    <a:pt x="5909" y="275"/>
                  </a:cubicBezTo>
                  <a:lnTo>
                    <a:pt x="5909" y="275"/>
                  </a:lnTo>
                  <a:cubicBezTo>
                    <a:pt x="5904" y="275"/>
                    <a:pt x="5893" y="279"/>
                    <a:pt x="5870" y="289"/>
                  </a:cubicBezTo>
                  <a:cubicBezTo>
                    <a:pt x="5884" y="275"/>
                    <a:pt x="5890" y="269"/>
                    <a:pt x="5888" y="269"/>
                  </a:cubicBezTo>
                  <a:cubicBezTo>
                    <a:pt x="5886" y="269"/>
                    <a:pt x="5880" y="272"/>
                    <a:pt x="5870" y="277"/>
                  </a:cubicBezTo>
                  <a:cubicBezTo>
                    <a:pt x="5882" y="268"/>
                    <a:pt x="5887" y="255"/>
                    <a:pt x="5888" y="241"/>
                  </a:cubicBezTo>
                  <a:lnTo>
                    <a:pt x="5882" y="241"/>
                  </a:lnTo>
                  <a:cubicBezTo>
                    <a:pt x="5884" y="239"/>
                    <a:pt x="5886" y="237"/>
                    <a:pt x="5888" y="237"/>
                  </a:cubicBezTo>
                  <a:lnTo>
                    <a:pt x="5888" y="237"/>
                  </a:lnTo>
                  <a:cubicBezTo>
                    <a:pt x="5886" y="190"/>
                    <a:pt x="5837" y="131"/>
                    <a:pt x="5789" y="131"/>
                  </a:cubicBezTo>
                  <a:cubicBezTo>
                    <a:pt x="5776" y="131"/>
                    <a:pt x="5763" y="136"/>
                    <a:pt x="5751" y="146"/>
                  </a:cubicBezTo>
                  <a:cubicBezTo>
                    <a:pt x="5740" y="146"/>
                    <a:pt x="5698" y="73"/>
                    <a:pt x="5692" y="73"/>
                  </a:cubicBezTo>
                  <a:cubicBezTo>
                    <a:pt x="5692" y="73"/>
                    <a:pt x="5692" y="73"/>
                    <a:pt x="5692" y="74"/>
                  </a:cubicBezTo>
                  <a:cubicBezTo>
                    <a:pt x="5680" y="74"/>
                    <a:pt x="5680" y="98"/>
                    <a:pt x="5668" y="110"/>
                  </a:cubicBezTo>
                  <a:cubicBezTo>
                    <a:pt x="5668" y="98"/>
                    <a:pt x="5668" y="86"/>
                    <a:pt x="5668" y="74"/>
                  </a:cubicBezTo>
                  <a:cubicBezTo>
                    <a:pt x="5656" y="86"/>
                    <a:pt x="5644" y="110"/>
                    <a:pt x="5632" y="134"/>
                  </a:cubicBezTo>
                  <a:cubicBezTo>
                    <a:pt x="5632" y="134"/>
                    <a:pt x="5632" y="86"/>
                    <a:pt x="5632" y="86"/>
                  </a:cubicBezTo>
                  <a:cubicBezTo>
                    <a:pt x="5632" y="106"/>
                    <a:pt x="5617" y="130"/>
                    <a:pt x="5610" y="130"/>
                  </a:cubicBezTo>
                  <a:cubicBezTo>
                    <a:pt x="5606" y="130"/>
                    <a:pt x="5605" y="120"/>
                    <a:pt x="5614" y="91"/>
                  </a:cubicBezTo>
                  <a:lnTo>
                    <a:pt x="5614" y="91"/>
                  </a:lnTo>
                  <a:cubicBezTo>
                    <a:pt x="5610" y="98"/>
                    <a:pt x="5604" y="107"/>
                    <a:pt x="5598" y="118"/>
                  </a:cubicBezTo>
                  <a:lnTo>
                    <a:pt x="5598" y="118"/>
                  </a:lnTo>
                  <a:cubicBezTo>
                    <a:pt x="5590" y="103"/>
                    <a:pt x="5548" y="58"/>
                    <a:pt x="5536" y="58"/>
                  </a:cubicBezTo>
                  <a:lnTo>
                    <a:pt x="5536" y="58"/>
                  </a:lnTo>
                  <a:cubicBezTo>
                    <a:pt x="5536" y="56"/>
                    <a:pt x="5535" y="55"/>
                    <a:pt x="5534" y="55"/>
                  </a:cubicBezTo>
                  <a:cubicBezTo>
                    <a:pt x="5533" y="55"/>
                    <a:pt x="5530" y="57"/>
                    <a:pt x="5525" y="62"/>
                  </a:cubicBezTo>
                  <a:cubicBezTo>
                    <a:pt x="5525" y="62"/>
                    <a:pt x="5525" y="27"/>
                    <a:pt x="5517" y="27"/>
                  </a:cubicBezTo>
                  <a:cubicBezTo>
                    <a:pt x="5513" y="27"/>
                    <a:pt x="5508" y="33"/>
                    <a:pt x="5501" y="50"/>
                  </a:cubicBezTo>
                  <a:cubicBezTo>
                    <a:pt x="5513" y="15"/>
                    <a:pt x="5501" y="27"/>
                    <a:pt x="5513" y="3"/>
                  </a:cubicBezTo>
                  <a:lnTo>
                    <a:pt x="5513" y="3"/>
                  </a:lnTo>
                  <a:cubicBezTo>
                    <a:pt x="5505" y="3"/>
                    <a:pt x="5493" y="43"/>
                    <a:pt x="5485" y="71"/>
                  </a:cubicBezTo>
                  <a:lnTo>
                    <a:pt x="5485" y="71"/>
                  </a:lnTo>
                  <a:cubicBezTo>
                    <a:pt x="5483" y="65"/>
                    <a:pt x="5477" y="62"/>
                    <a:pt x="5465" y="62"/>
                  </a:cubicBezTo>
                  <a:cubicBezTo>
                    <a:pt x="5476" y="62"/>
                    <a:pt x="5434" y="80"/>
                    <a:pt x="5429" y="92"/>
                  </a:cubicBezTo>
                  <a:lnTo>
                    <a:pt x="5429" y="92"/>
                  </a:lnTo>
                  <a:cubicBezTo>
                    <a:pt x="5426" y="82"/>
                    <a:pt x="5416" y="72"/>
                    <a:pt x="5406" y="62"/>
                  </a:cubicBezTo>
                  <a:cubicBezTo>
                    <a:pt x="5406" y="86"/>
                    <a:pt x="5406" y="98"/>
                    <a:pt x="5406" y="110"/>
                  </a:cubicBezTo>
                  <a:cubicBezTo>
                    <a:pt x="5399" y="97"/>
                    <a:pt x="5395" y="90"/>
                    <a:pt x="5393" y="87"/>
                  </a:cubicBezTo>
                  <a:lnTo>
                    <a:pt x="5393" y="87"/>
                  </a:lnTo>
                  <a:cubicBezTo>
                    <a:pt x="5389" y="57"/>
                    <a:pt x="5371" y="35"/>
                    <a:pt x="5382" y="3"/>
                  </a:cubicBezTo>
                  <a:lnTo>
                    <a:pt x="5382" y="3"/>
                  </a:lnTo>
                  <a:cubicBezTo>
                    <a:pt x="5376" y="9"/>
                    <a:pt x="5369" y="16"/>
                    <a:pt x="5367" y="24"/>
                  </a:cubicBezTo>
                  <a:lnTo>
                    <a:pt x="5367" y="24"/>
                  </a:lnTo>
                  <a:cubicBezTo>
                    <a:pt x="5364" y="7"/>
                    <a:pt x="5361" y="1"/>
                    <a:pt x="5358" y="1"/>
                  </a:cubicBezTo>
                  <a:close/>
                  <a:moveTo>
                    <a:pt x="5635" y="3395"/>
                  </a:moveTo>
                  <a:cubicBezTo>
                    <a:pt x="5634" y="3395"/>
                    <a:pt x="5633" y="3396"/>
                    <a:pt x="5632" y="3396"/>
                  </a:cubicBezTo>
                  <a:cubicBezTo>
                    <a:pt x="5634" y="3397"/>
                    <a:pt x="5635" y="3397"/>
                    <a:pt x="5636" y="3398"/>
                  </a:cubicBezTo>
                  <a:lnTo>
                    <a:pt x="5636" y="3398"/>
                  </a:lnTo>
                  <a:cubicBezTo>
                    <a:pt x="5636" y="3396"/>
                    <a:pt x="5636" y="3395"/>
                    <a:pt x="5635" y="3395"/>
                  </a:cubicBezTo>
                  <a:close/>
                  <a:moveTo>
                    <a:pt x="4537" y="3431"/>
                  </a:moveTo>
                  <a:cubicBezTo>
                    <a:pt x="4537" y="3431"/>
                    <a:pt x="4537" y="3431"/>
                    <a:pt x="4537" y="3432"/>
                  </a:cubicBezTo>
                  <a:cubicBezTo>
                    <a:pt x="4538" y="3432"/>
                    <a:pt x="4539" y="3432"/>
                    <a:pt x="4540" y="3432"/>
                  </a:cubicBezTo>
                  <a:lnTo>
                    <a:pt x="4540" y="3432"/>
                  </a:lnTo>
                  <a:cubicBezTo>
                    <a:pt x="4539" y="3432"/>
                    <a:pt x="4538" y="3431"/>
                    <a:pt x="4537" y="3431"/>
                  </a:cubicBezTo>
                  <a:close/>
                  <a:moveTo>
                    <a:pt x="5573" y="3432"/>
                  </a:moveTo>
                  <a:cubicBezTo>
                    <a:pt x="5578" y="3432"/>
                    <a:pt x="5579" y="3435"/>
                    <a:pt x="5577" y="3436"/>
                  </a:cubicBezTo>
                  <a:lnTo>
                    <a:pt x="5577" y="3436"/>
                  </a:lnTo>
                  <a:cubicBezTo>
                    <a:pt x="5576" y="3435"/>
                    <a:pt x="5574" y="3434"/>
                    <a:pt x="5573" y="3432"/>
                  </a:cubicBezTo>
                  <a:lnTo>
                    <a:pt x="5573" y="3432"/>
                  </a:lnTo>
                  <a:cubicBezTo>
                    <a:pt x="5573" y="3432"/>
                    <a:pt x="5573" y="3432"/>
                    <a:pt x="5573" y="3432"/>
                  </a:cubicBezTo>
                  <a:close/>
                  <a:moveTo>
                    <a:pt x="4918" y="3432"/>
                  </a:moveTo>
                  <a:cubicBezTo>
                    <a:pt x="4914" y="3440"/>
                    <a:pt x="4911" y="3442"/>
                    <a:pt x="4910" y="3442"/>
                  </a:cubicBezTo>
                  <a:cubicBezTo>
                    <a:pt x="4907" y="3442"/>
                    <a:pt x="4910" y="3432"/>
                    <a:pt x="4918" y="3432"/>
                  </a:cubicBezTo>
                  <a:close/>
                  <a:moveTo>
                    <a:pt x="4241" y="3435"/>
                  </a:moveTo>
                  <a:cubicBezTo>
                    <a:pt x="4242" y="3435"/>
                    <a:pt x="4251" y="3438"/>
                    <a:pt x="4263" y="3444"/>
                  </a:cubicBezTo>
                  <a:cubicBezTo>
                    <a:pt x="4245" y="3438"/>
                    <a:pt x="4239" y="3435"/>
                    <a:pt x="4241" y="3435"/>
                  </a:cubicBezTo>
                  <a:close/>
                  <a:moveTo>
                    <a:pt x="5193" y="3426"/>
                  </a:moveTo>
                  <a:cubicBezTo>
                    <a:pt x="5185" y="3426"/>
                    <a:pt x="5177" y="3428"/>
                    <a:pt x="5170" y="3433"/>
                  </a:cubicBezTo>
                  <a:lnTo>
                    <a:pt x="5170" y="3433"/>
                  </a:lnTo>
                  <a:cubicBezTo>
                    <a:pt x="5169" y="3432"/>
                    <a:pt x="5168" y="3432"/>
                    <a:pt x="5168" y="3432"/>
                  </a:cubicBezTo>
                  <a:cubicBezTo>
                    <a:pt x="5156" y="3444"/>
                    <a:pt x="5156" y="3444"/>
                    <a:pt x="5156" y="3444"/>
                  </a:cubicBezTo>
                  <a:cubicBezTo>
                    <a:pt x="5160" y="3439"/>
                    <a:pt x="5165" y="3436"/>
                    <a:pt x="5170" y="3433"/>
                  </a:cubicBezTo>
                  <a:lnTo>
                    <a:pt x="5170" y="3433"/>
                  </a:lnTo>
                  <a:cubicBezTo>
                    <a:pt x="5187" y="3440"/>
                    <a:pt x="5225" y="3443"/>
                    <a:pt x="5239" y="3443"/>
                  </a:cubicBezTo>
                  <a:lnTo>
                    <a:pt x="5239" y="3443"/>
                  </a:lnTo>
                  <a:cubicBezTo>
                    <a:pt x="5221" y="3432"/>
                    <a:pt x="5206" y="3426"/>
                    <a:pt x="5193" y="3426"/>
                  </a:cubicBezTo>
                  <a:close/>
                  <a:moveTo>
                    <a:pt x="4637" y="3497"/>
                  </a:moveTo>
                  <a:cubicBezTo>
                    <a:pt x="4629" y="3497"/>
                    <a:pt x="4619" y="3499"/>
                    <a:pt x="4608" y="3503"/>
                  </a:cubicBezTo>
                  <a:cubicBezTo>
                    <a:pt x="4628" y="3503"/>
                    <a:pt x="4649" y="3503"/>
                    <a:pt x="4669" y="3511"/>
                  </a:cubicBezTo>
                  <a:lnTo>
                    <a:pt x="4669" y="3511"/>
                  </a:lnTo>
                  <a:cubicBezTo>
                    <a:pt x="4661" y="3502"/>
                    <a:pt x="4651" y="3497"/>
                    <a:pt x="4637" y="3497"/>
                  </a:cubicBezTo>
                  <a:close/>
                  <a:moveTo>
                    <a:pt x="4153" y="3546"/>
                  </a:moveTo>
                  <a:cubicBezTo>
                    <a:pt x="4148" y="3546"/>
                    <a:pt x="4143" y="3546"/>
                    <a:pt x="4137" y="3547"/>
                  </a:cubicBezTo>
                  <a:lnTo>
                    <a:pt x="4137" y="3547"/>
                  </a:lnTo>
                  <a:cubicBezTo>
                    <a:pt x="4142" y="3547"/>
                    <a:pt x="4146" y="3546"/>
                    <a:pt x="4151" y="3546"/>
                  </a:cubicBezTo>
                  <a:cubicBezTo>
                    <a:pt x="4158" y="3546"/>
                    <a:pt x="4165" y="3547"/>
                    <a:pt x="4172" y="3547"/>
                  </a:cubicBezTo>
                  <a:lnTo>
                    <a:pt x="4172" y="3547"/>
                  </a:lnTo>
                  <a:cubicBezTo>
                    <a:pt x="4166" y="3546"/>
                    <a:pt x="4159" y="3546"/>
                    <a:pt x="4153" y="3546"/>
                  </a:cubicBezTo>
                  <a:close/>
                  <a:moveTo>
                    <a:pt x="4137" y="3547"/>
                  </a:moveTo>
                  <a:cubicBezTo>
                    <a:pt x="4127" y="3547"/>
                    <a:pt x="4120" y="3549"/>
                    <a:pt x="4120" y="3551"/>
                  </a:cubicBezTo>
                  <a:cubicBezTo>
                    <a:pt x="4126" y="3549"/>
                    <a:pt x="4132" y="3548"/>
                    <a:pt x="4137" y="3547"/>
                  </a:cubicBezTo>
                  <a:close/>
                  <a:moveTo>
                    <a:pt x="4470" y="3548"/>
                  </a:moveTo>
                  <a:cubicBezTo>
                    <a:pt x="4467" y="3550"/>
                    <a:pt x="4465" y="3551"/>
                    <a:pt x="4465" y="3551"/>
                  </a:cubicBezTo>
                  <a:lnTo>
                    <a:pt x="4501" y="3551"/>
                  </a:lnTo>
                  <a:cubicBezTo>
                    <a:pt x="4497" y="3549"/>
                    <a:pt x="4486" y="3548"/>
                    <a:pt x="4470" y="3548"/>
                  </a:cubicBezTo>
                  <a:close/>
                  <a:moveTo>
                    <a:pt x="4172" y="3547"/>
                  </a:moveTo>
                  <a:cubicBezTo>
                    <a:pt x="4186" y="3549"/>
                    <a:pt x="4199" y="3552"/>
                    <a:pt x="4212" y="3555"/>
                  </a:cubicBezTo>
                  <a:lnTo>
                    <a:pt x="4212" y="3555"/>
                  </a:lnTo>
                  <a:cubicBezTo>
                    <a:pt x="4206" y="3551"/>
                    <a:pt x="4189" y="3548"/>
                    <a:pt x="4172" y="3547"/>
                  </a:cubicBezTo>
                  <a:close/>
                  <a:moveTo>
                    <a:pt x="4198" y="3567"/>
                  </a:moveTo>
                  <a:cubicBezTo>
                    <a:pt x="4151" y="3573"/>
                    <a:pt x="4113" y="3580"/>
                    <a:pt x="4096" y="3587"/>
                  </a:cubicBezTo>
                  <a:cubicBezTo>
                    <a:pt x="4149" y="3579"/>
                    <a:pt x="4181" y="3573"/>
                    <a:pt x="4198" y="3567"/>
                  </a:cubicBezTo>
                  <a:close/>
                  <a:moveTo>
                    <a:pt x="6492" y="3585"/>
                  </a:moveTo>
                  <a:cubicBezTo>
                    <a:pt x="6491" y="3586"/>
                    <a:pt x="6490" y="3586"/>
                    <a:pt x="6489" y="3587"/>
                  </a:cubicBezTo>
                  <a:cubicBezTo>
                    <a:pt x="6501" y="3587"/>
                    <a:pt x="6513" y="3599"/>
                    <a:pt x="6537" y="3610"/>
                  </a:cubicBezTo>
                  <a:cubicBezTo>
                    <a:pt x="6521" y="3599"/>
                    <a:pt x="6507" y="3591"/>
                    <a:pt x="6492" y="3585"/>
                  </a:cubicBezTo>
                  <a:close/>
                  <a:moveTo>
                    <a:pt x="6119" y="3574"/>
                  </a:moveTo>
                  <a:cubicBezTo>
                    <a:pt x="6108" y="3574"/>
                    <a:pt x="6076" y="3583"/>
                    <a:pt x="6046" y="3595"/>
                  </a:cubicBezTo>
                  <a:lnTo>
                    <a:pt x="6046" y="3595"/>
                  </a:lnTo>
                  <a:cubicBezTo>
                    <a:pt x="6049" y="3606"/>
                    <a:pt x="6053" y="3612"/>
                    <a:pt x="6057" y="3612"/>
                  </a:cubicBezTo>
                  <a:cubicBezTo>
                    <a:pt x="6058" y="3612"/>
                    <a:pt x="6059" y="3611"/>
                    <a:pt x="6061" y="3610"/>
                  </a:cubicBezTo>
                  <a:cubicBezTo>
                    <a:pt x="6119" y="3583"/>
                    <a:pt x="6130" y="3574"/>
                    <a:pt x="6119" y="3574"/>
                  </a:cubicBezTo>
                  <a:close/>
                  <a:moveTo>
                    <a:pt x="6082" y="3635"/>
                  </a:moveTo>
                  <a:cubicBezTo>
                    <a:pt x="6082" y="3635"/>
                    <a:pt x="6088" y="3643"/>
                    <a:pt x="6103" y="3663"/>
                  </a:cubicBezTo>
                  <a:lnTo>
                    <a:pt x="6103" y="3663"/>
                  </a:lnTo>
                  <a:cubicBezTo>
                    <a:pt x="6092" y="3649"/>
                    <a:pt x="6082" y="3635"/>
                    <a:pt x="6082" y="3635"/>
                  </a:cubicBezTo>
                  <a:close/>
                  <a:moveTo>
                    <a:pt x="6129" y="3693"/>
                  </a:moveTo>
                  <a:cubicBezTo>
                    <a:pt x="6130" y="3694"/>
                    <a:pt x="6131" y="3695"/>
                    <a:pt x="6132" y="3695"/>
                  </a:cubicBezTo>
                  <a:cubicBezTo>
                    <a:pt x="6132" y="3695"/>
                    <a:pt x="6132" y="3694"/>
                    <a:pt x="6132" y="3694"/>
                  </a:cubicBezTo>
                  <a:cubicBezTo>
                    <a:pt x="6131" y="3693"/>
                    <a:pt x="6130" y="3693"/>
                    <a:pt x="6129" y="3693"/>
                  </a:cubicBezTo>
                  <a:close/>
                  <a:moveTo>
                    <a:pt x="5428" y="3692"/>
                  </a:moveTo>
                  <a:cubicBezTo>
                    <a:pt x="5429" y="3695"/>
                    <a:pt x="5431" y="3696"/>
                    <a:pt x="5432" y="3696"/>
                  </a:cubicBezTo>
                  <a:cubicBezTo>
                    <a:pt x="5433" y="3696"/>
                    <a:pt x="5433" y="3694"/>
                    <a:pt x="5428" y="3692"/>
                  </a:cubicBezTo>
                  <a:close/>
                  <a:moveTo>
                    <a:pt x="4957" y="3717"/>
                  </a:moveTo>
                  <a:cubicBezTo>
                    <a:pt x="4962" y="3723"/>
                    <a:pt x="4965" y="3727"/>
                    <a:pt x="4965" y="3730"/>
                  </a:cubicBezTo>
                  <a:cubicBezTo>
                    <a:pt x="4965" y="3725"/>
                    <a:pt x="4962" y="3721"/>
                    <a:pt x="4957" y="3717"/>
                  </a:cubicBezTo>
                  <a:close/>
                  <a:moveTo>
                    <a:pt x="4001" y="3741"/>
                  </a:moveTo>
                  <a:lnTo>
                    <a:pt x="4001" y="3741"/>
                  </a:lnTo>
                  <a:cubicBezTo>
                    <a:pt x="3966" y="3776"/>
                    <a:pt x="3965" y="3821"/>
                    <a:pt x="3976" y="3867"/>
                  </a:cubicBezTo>
                  <a:lnTo>
                    <a:pt x="3976" y="3867"/>
                  </a:lnTo>
                  <a:cubicBezTo>
                    <a:pt x="3977" y="3858"/>
                    <a:pt x="3977" y="3848"/>
                    <a:pt x="3977" y="3837"/>
                  </a:cubicBezTo>
                  <a:cubicBezTo>
                    <a:pt x="3982" y="3827"/>
                    <a:pt x="3985" y="3823"/>
                    <a:pt x="3987" y="3823"/>
                  </a:cubicBezTo>
                  <a:cubicBezTo>
                    <a:pt x="3993" y="3823"/>
                    <a:pt x="3987" y="3864"/>
                    <a:pt x="4003" y="3864"/>
                  </a:cubicBezTo>
                  <a:cubicBezTo>
                    <a:pt x="4005" y="3864"/>
                    <a:pt x="4009" y="3863"/>
                    <a:pt x="4013" y="3860"/>
                  </a:cubicBezTo>
                  <a:cubicBezTo>
                    <a:pt x="3989" y="3825"/>
                    <a:pt x="3989" y="3777"/>
                    <a:pt x="4001" y="3741"/>
                  </a:cubicBezTo>
                  <a:close/>
                  <a:moveTo>
                    <a:pt x="4013" y="5039"/>
                  </a:moveTo>
                  <a:cubicBezTo>
                    <a:pt x="4037" y="5099"/>
                    <a:pt x="4037" y="5158"/>
                    <a:pt x="4049" y="5206"/>
                  </a:cubicBezTo>
                  <a:cubicBezTo>
                    <a:pt x="4048" y="5206"/>
                    <a:pt x="4047" y="5206"/>
                    <a:pt x="4046" y="5206"/>
                  </a:cubicBezTo>
                  <a:cubicBezTo>
                    <a:pt x="4027" y="5206"/>
                    <a:pt x="4015" y="5119"/>
                    <a:pt x="4013" y="5039"/>
                  </a:cubicBezTo>
                  <a:close/>
                  <a:moveTo>
                    <a:pt x="6811" y="5039"/>
                  </a:moveTo>
                  <a:lnTo>
                    <a:pt x="6811" y="5039"/>
                  </a:lnTo>
                  <a:cubicBezTo>
                    <a:pt x="6835" y="5099"/>
                    <a:pt x="6835" y="5158"/>
                    <a:pt x="6847" y="5206"/>
                  </a:cubicBezTo>
                  <a:cubicBezTo>
                    <a:pt x="6846" y="5206"/>
                    <a:pt x="6845" y="5206"/>
                    <a:pt x="6844" y="5206"/>
                  </a:cubicBezTo>
                  <a:cubicBezTo>
                    <a:pt x="6825" y="5206"/>
                    <a:pt x="6813" y="5119"/>
                    <a:pt x="6811" y="5039"/>
                  </a:cubicBezTo>
                  <a:close/>
                  <a:moveTo>
                    <a:pt x="6863" y="5286"/>
                  </a:moveTo>
                  <a:cubicBezTo>
                    <a:pt x="6862" y="5295"/>
                    <a:pt x="6861" y="5302"/>
                    <a:pt x="6860" y="5307"/>
                  </a:cubicBezTo>
                  <a:lnTo>
                    <a:pt x="6860" y="5307"/>
                  </a:lnTo>
                  <a:cubicBezTo>
                    <a:pt x="6863" y="5299"/>
                    <a:pt x="6863" y="5292"/>
                    <a:pt x="6863" y="5286"/>
                  </a:cubicBezTo>
                  <a:close/>
                  <a:moveTo>
                    <a:pt x="4065" y="5283"/>
                  </a:moveTo>
                  <a:cubicBezTo>
                    <a:pt x="4065" y="5293"/>
                    <a:pt x="4064" y="5301"/>
                    <a:pt x="4062" y="5307"/>
                  </a:cubicBezTo>
                  <a:lnTo>
                    <a:pt x="4062" y="5307"/>
                  </a:lnTo>
                  <a:cubicBezTo>
                    <a:pt x="4065" y="5297"/>
                    <a:pt x="4066" y="5290"/>
                    <a:pt x="4065" y="5283"/>
                  </a:cubicBezTo>
                  <a:close/>
                  <a:moveTo>
                    <a:pt x="4062" y="5307"/>
                  </a:moveTo>
                  <a:lnTo>
                    <a:pt x="4062" y="5307"/>
                  </a:lnTo>
                  <a:cubicBezTo>
                    <a:pt x="4062" y="5309"/>
                    <a:pt x="4061" y="5311"/>
                    <a:pt x="4060" y="5313"/>
                  </a:cubicBezTo>
                  <a:cubicBezTo>
                    <a:pt x="4061" y="5312"/>
                    <a:pt x="4062" y="5310"/>
                    <a:pt x="4062" y="5307"/>
                  </a:cubicBezTo>
                  <a:close/>
                  <a:moveTo>
                    <a:pt x="6860" y="5307"/>
                  </a:moveTo>
                  <a:lnTo>
                    <a:pt x="6860" y="5307"/>
                  </a:lnTo>
                  <a:cubicBezTo>
                    <a:pt x="6860" y="5309"/>
                    <a:pt x="6859" y="5311"/>
                    <a:pt x="6858" y="5313"/>
                  </a:cubicBezTo>
                  <a:cubicBezTo>
                    <a:pt x="6859" y="5312"/>
                    <a:pt x="6860" y="5310"/>
                    <a:pt x="6860" y="5307"/>
                  </a:cubicBezTo>
                  <a:close/>
                  <a:moveTo>
                    <a:pt x="3822" y="5313"/>
                  </a:moveTo>
                  <a:cubicBezTo>
                    <a:pt x="3822" y="5328"/>
                    <a:pt x="3822" y="5339"/>
                    <a:pt x="3824" y="5344"/>
                  </a:cubicBezTo>
                  <a:lnTo>
                    <a:pt x="3824" y="5344"/>
                  </a:lnTo>
                  <a:cubicBezTo>
                    <a:pt x="3823" y="5330"/>
                    <a:pt x="3822" y="5319"/>
                    <a:pt x="3822" y="5313"/>
                  </a:cubicBezTo>
                  <a:close/>
                  <a:moveTo>
                    <a:pt x="6631" y="5422"/>
                  </a:moveTo>
                  <a:cubicBezTo>
                    <a:pt x="6632" y="5422"/>
                    <a:pt x="6632" y="5425"/>
                    <a:pt x="6632" y="5432"/>
                  </a:cubicBezTo>
                  <a:cubicBezTo>
                    <a:pt x="6632" y="5432"/>
                    <a:pt x="6632" y="5432"/>
                    <a:pt x="6632" y="5432"/>
                  </a:cubicBezTo>
                  <a:lnTo>
                    <a:pt x="6632" y="5432"/>
                  </a:lnTo>
                  <a:cubicBezTo>
                    <a:pt x="6630" y="5440"/>
                    <a:pt x="6628" y="5442"/>
                    <a:pt x="6628" y="5442"/>
                  </a:cubicBezTo>
                  <a:cubicBezTo>
                    <a:pt x="6626" y="5442"/>
                    <a:pt x="6629" y="5422"/>
                    <a:pt x="6631" y="5422"/>
                  </a:cubicBezTo>
                  <a:close/>
                  <a:moveTo>
                    <a:pt x="4049" y="5444"/>
                  </a:moveTo>
                  <a:cubicBezTo>
                    <a:pt x="4049" y="5444"/>
                    <a:pt x="4049" y="5448"/>
                    <a:pt x="4049" y="5455"/>
                  </a:cubicBezTo>
                  <a:lnTo>
                    <a:pt x="4049" y="5455"/>
                  </a:lnTo>
                  <a:cubicBezTo>
                    <a:pt x="4051" y="5451"/>
                    <a:pt x="4051" y="5447"/>
                    <a:pt x="4049" y="5444"/>
                  </a:cubicBezTo>
                  <a:close/>
                  <a:moveTo>
                    <a:pt x="3831" y="5464"/>
                  </a:moveTo>
                  <a:cubicBezTo>
                    <a:pt x="3829" y="5470"/>
                    <a:pt x="3827" y="5476"/>
                    <a:pt x="3822" y="5480"/>
                  </a:cubicBezTo>
                  <a:cubicBezTo>
                    <a:pt x="3829" y="5473"/>
                    <a:pt x="3832" y="5466"/>
                    <a:pt x="3831" y="5464"/>
                  </a:cubicBezTo>
                  <a:close/>
                  <a:moveTo>
                    <a:pt x="4005" y="6938"/>
                  </a:moveTo>
                  <a:cubicBezTo>
                    <a:pt x="4007" y="6938"/>
                    <a:pt x="4007" y="6944"/>
                    <a:pt x="4001" y="6956"/>
                  </a:cubicBezTo>
                  <a:cubicBezTo>
                    <a:pt x="4001" y="6944"/>
                    <a:pt x="4004" y="6938"/>
                    <a:pt x="4005" y="6938"/>
                  </a:cubicBezTo>
                  <a:close/>
                  <a:moveTo>
                    <a:pt x="6803" y="6942"/>
                  </a:moveTo>
                  <a:cubicBezTo>
                    <a:pt x="6805" y="6942"/>
                    <a:pt x="6806" y="6949"/>
                    <a:pt x="6799" y="6956"/>
                  </a:cubicBezTo>
                  <a:cubicBezTo>
                    <a:pt x="6799" y="6946"/>
                    <a:pt x="6801" y="6942"/>
                    <a:pt x="6803" y="6942"/>
                  </a:cubicBezTo>
                  <a:close/>
                  <a:moveTo>
                    <a:pt x="6823" y="6977"/>
                  </a:moveTo>
                  <a:cubicBezTo>
                    <a:pt x="6818" y="6984"/>
                    <a:pt x="6816" y="6986"/>
                    <a:pt x="6814" y="6986"/>
                  </a:cubicBezTo>
                  <a:cubicBezTo>
                    <a:pt x="6811" y="6986"/>
                    <a:pt x="6811" y="6980"/>
                    <a:pt x="6811" y="6980"/>
                  </a:cubicBezTo>
                  <a:cubicBezTo>
                    <a:pt x="6816" y="6980"/>
                    <a:pt x="6819" y="6979"/>
                    <a:pt x="6823" y="6977"/>
                  </a:cubicBezTo>
                  <a:close/>
                  <a:moveTo>
                    <a:pt x="6817" y="7200"/>
                  </a:moveTo>
                  <a:lnTo>
                    <a:pt x="6817" y="7200"/>
                  </a:lnTo>
                  <a:cubicBezTo>
                    <a:pt x="6819" y="7206"/>
                    <a:pt x="6821" y="7213"/>
                    <a:pt x="6823" y="7218"/>
                  </a:cubicBezTo>
                  <a:cubicBezTo>
                    <a:pt x="6819" y="7210"/>
                    <a:pt x="6817" y="7204"/>
                    <a:pt x="6817" y="7200"/>
                  </a:cubicBezTo>
                  <a:close/>
                  <a:moveTo>
                    <a:pt x="6823" y="7111"/>
                  </a:moveTo>
                  <a:cubicBezTo>
                    <a:pt x="6858" y="7123"/>
                    <a:pt x="6858" y="7158"/>
                    <a:pt x="6823" y="7218"/>
                  </a:cubicBezTo>
                  <a:cubicBezTo>
                    <a:pt x="6823" y="7202"/>
                    <a:pt x="6820" y="7195"/>
                    <a:pt x="6819" y="7195"/>
                  </a:cubicBezTo>
                  <a:lnTo>
                    <a:pt x="6819" y="7195"/>
                  </a:lnTo>
                  <a:cubicBezTo>
                    <a:pt x="6818" y="7195"/>
                    <a:pt x="6817" y="7197"/>
                    <a:pt x="6817" y="7200"/>
                  </a:cubicBezTo>
                  <a:lnTo>
                    <a:pt x="6817" y="7200"/>
                  </a:lnTo>
                  <a:cubicBezTo>
                    <a:pt x="6808" y="7162"/>
                    <a:pt x="6803" y="7111"/>
                    <a:pt x="6823" y="7111"/>
                  </a:cubicBezTo>
                  <a:close/>
                  <a:moveTo>
                    <a:pt x="6637" y="7252"/>
                  </a:moveTo>
                  <a:cubicBezTo>
                    <a:pt x="6637" y="7252"/>
                    <a:pt x="6635" y="7255"/>
                    <a:pt x="6635" y="7256"/>
                  </a:cubicBezTo>
                  <a:lnTo>
                    <a:pt x="6635" y="7256"/>
                  </a:lnTo>
                  <a:cubicBezTo>
                    <a:pt x="6637" y="7253"/>
                    <a:pt x="6637" y="7252"/>
                    <a:pt x="6637" y="7252"/>
                  </a:cubicBezTo>
                  <a:close/>
                  <a:moveTo>
                    <a:pt x="6608" y="7254"/>
                  </a:moveTo>
                  <a:cubicBezTo>
                    <a:pt x="6608" y="7255"/>
                    <a:pt x="6608" y="7256"/>
                    <a:pt x="6608" y="7258"/>
                  </a:cubicBezTo>
                  <a:lnTo>
                    <a:pt x="6608" y="7258"/>
                  </a:lnTo>
                  <a:cubicBezTo>
                    <a:pt x="6608" y="7256"/>
                    <a:pt x="6608" y="7255"/>
                    <a:pt x="6608" y="7254"/>
                  </a:cubicBezTo>
                  <a:close/>
                  <a:moveTo>
                    <a:pt x="3810" y="7242"/>
                  </a:moveTo>
                  <a:cubicBezTo>
                    <a:pt x="3810" y="7255"/>
                    <a:pt x="3810" y="7265"/>
                    <a:pt x="3813" y="7271"/>
                  </a:cubicBezTo>
                  <a:lnTo>
                    <a:pt x="3813" y="7271"/>
                  </a:lnTo>
                  <a:cubicBezTo>
                    <a:pt x="3811" y="7261"/>
                    <a:pt x="3810" y="7251"/>
                    <a:pt x="3810" y="7242"/>
                  </a:cubicBezTo>
                  <a:close/>
                  <a:moveTo>
                    <a:pt x="3862" y="7360"/>
                  </a:moveTo>
                  <a:cubicBezTo>
                    <a:pt x="3864" y="7360"/>
                    <a:pt x="3867" y="7360"/>
                    <a:pt x="3870" y="7361"/>
                  </a:cubicBezTo>
                  <a:cubicBezTo>
                    <a:pt x="3870" y="7385"/>
                    <a:pt x="3882" y="7420"/>
                    <a:pt x="3870" y="7432"/>
                  </a:cubicBezTo>
                  <a:cubicBezTo>
                    <a:pt x="3859" y="7432"/>
                    <a:pt x="3827" y="7360"/>
                    <a:pt x="3862" y="7360"/>
                  </a:cubicBezTo>
                  <a:close/>
                  <a:moveTo>
                    <a:pt x="6659" y="7360"/>
                  </a:moveTo>
                  <a:cubicBezTo>
                    <a:pt x="6662" y="7360"/>
                    <a:pt x="6665" y="7360"/>
                    <a:pt x="6668" y="7361"/>
                  </a:cubicBezTo>
                  <a:cubicBezTo>
                    <a:pt x="6668" y="7385"/>
                    <a:pt x="6680" y="7420"/>
                    <a:pt x="6668" y="7432"/>
                  </a:cubicBezTo>
                  <a:cubicBezTo>
                    <a:pt x="6646" y="7432"/>
                    <a:pt x="6623" y="7360"/>
                    <a:pt x="6659" y="7360"/>
                  </a:cubicBezTo>
                  <a:close/>
                  <a:moveTo>
                    <a:pt x="6608" y="7870"/>
                  </a:moveTo>
                  <a:cubicBezTo>
                    <a:pt x="6602" y="7878"/>
                    <a:pt x="6602" y="7890"/>
                    <a:pt x="6608" y="7909"/>
                  </a:cubicBezTo>
                  <a:cubicBezTo>
                    <a:pt x="6607" y="7895"/>
                    <a:pt x="6607" y="7882"/>
                    <a:pt x="6608" y="7870"/>
                  </a:cubicBezTo>
                  <a:close/>
                  <a:moveTo>
                    <a:pt x="3812" y="7882"/>
                  </a:moveTo>
                  <a:cubicBezTo>
                    <a:pt x="3803" y="7900"/>
                    <a:pt x="3800" y="7906"/>
                    <a:pt x="3800" y="7906"/>
                  </a:cubicBezTo>
                  <a:cubicBezTo>
                    <a:pt x="3800" y="7906"/>
                    <a:pt x="3805" y="7898"/>
                    <a:pt x="3809" y="7893"/>
                  </a:cubicBezTo>
                  <a:lnTo>
                    <a:pt x="3809" y="7893"/>
                  </a:lnTo>
                  <a:cubicBezTo>
                    <a:pt x="3805" y="7907"/>
                    <a:pt x="3801" y="7920"/>
                    <a:pt x="3799" y="7932"/>
                  </a:cubicBezTo>
                  <a:cubicBezTo>
                    <a:pt x="3813" y="7897"/>
                    <a:pt x="3815" y="7887"/>
                    <a:pt x="3814" y="7887"/>
                  </a:cubicBezTo>
                  <a:lnTo>
                    <a:pt x="3814" y="7887"/>
                  </a:lnTo>
                  <a:cubicBezTo>
                    <a:pt x="3813" y="7887"/>
                    <a:pt x="3811" y="7889"/>
                    <a:pt x="3809" y="7893"/>
                  </a:cubicBezTo>
                  <a:lnTo>
                    <a:pt x="3809" y="7893"/>
                  </a:lnTo>
                  <a:cubicBezTo>
                    <a:pt x="3810" y="7889"/>
                    <a:pt x="3811" y="7886"/>
                    <a:pt x="3812" y="7882"/>
                  </a:cubicBezTo>
                  <a:close/>
                  <a:moveTo>
                    <a:pt x="3799" y="7932"/>
                  </a:moveTo>
                  <a:cubicBezTo>
                    <a:pt x="3798" y="7933"/>
                    <a:pt x="3797" y="7934"/>
                    <a:pt x="3796" y="7935"/>
                  </a:cubicBezTo>
                  <a:lnTo>
                    <a:pt x="3796" y="7935"/>
                  </a:lnTo>
                  <a:cubicBezTo>
                    <a:pt x="3797" y="7935"/>
                    <a:pt x="3798" y="7934"/>
                    <a:pt x="3799" y="7932"/>
                  </a:cubicBezTo>
                  <a:close/>
                  <a:moveTo>
                    <a:pt x="5346" y="8051"/>
                  </a:moveTo>
                  <a:lnTo>
                    <a:pt x="5346" y="8051"/>
                  </a:lnTo>
                  <a:cubicBezTo>
                    <a:pt x="5340" y="8054"/>
                    <a:pt x="5334" y="8057"/>
                    <a:pt x="5328" y="8060"/>
                  </a:cubicBezTo>
                  <a:lnTo>
                    <a:pt x="5328" y="8060"/>
                  </a:lnTo>
                  <a:cubicBezTo>
                    <a:pt x="5338" y="8058"/>
                    <a:pt x="5345" y="8055"/>
                    <a:pt x="5346" y="8051"/>
                  </a:cubicBezTo>
                  <a:close/>
                  <a:moveTo>
                    <a:pt x="6187" y="8078"/>
                  </a:moveTo>
                  <a:lnTo>
                    <a:pt x="6187" y="8078"/>
                  </a:lnTo>
                  <a:cubicBezTo>
                    <a:pt x="6187" y="8078"/>
                    <a:pt x="6184" y="8079"/>
                    <a:pt x="6181" y="8082"/>
                  </a:cubicBezTo>
                  <a:lnTo>
                    <a:pt x="6181" y="8082"/>
                  </a:lnTo>
                  <a:cubicBezTo>
                    <a:pt x="6186" y="8080"/>
                    <a:pt x="6188" y="8078"/>
                    <a:pt x="6187" y="8078"/>
                  </a:cubicBezTo>
                  <a:close/>
                  <a:moveTo>
                    <a:pt x="4535" y="8106"/>
                  </a:moveTo>
                  <a:cubicBezTo>
                    <a:pt x="4541" y="8106"/>
                    <a:pt x="4545" y="8108"/>
                    <a:pt x="4549" y="8111"/>
                  </a:cubicBezTo>
                  <a:cubicBezTo>
                    <a:pt x="4543" y="8129"/>
                    <a:pt x="4537" y="8135"/>
                    <a:pt x="4528" y="8135"/>
                  </a:cubicBezTo>
                  <a:cubicBezTo>
                    <a:pt x="4519" y="8135"/>
                    <a:pt x="4507" y="8129"/>
                    <a:pt x="4489" y="8123"/>
                  </a:cubicBezTo>
                  <a:cubicBezTo>
                    <a:pt x="4506" y="8114"/>
                    <a:pt x="4523" y="8106"/>
                    <a:pt x="4535" y="8106"/>
                  </a:cubicBezTo>
                  <a:close/>
                  <a:moveTo>
                    <a:pt x="4213" y="3467"/>
                  </a:moveTo>
                  <a:cubicBezTo>
                    <a:pt x="4249" y="3467"/>
                    <a:pt x="4295" y="3473"/>
                    <a:pt x="4287" y="3515"/>
                  </a:cubicBezTo>
                  <a:cubicBezTo>
                    <a:pt x="4273" y="3548"/>
                    <a:pt x="4255" y="3557"/>
                    <a:pt x="4234" y="3557"/>
                  </a:cubicBezTo>
                  <a:cubicBezTo>
                    <a:pt x="4227" y="3557"/>
                    <a:pt x="4219" y="3556"/>
                    <a:pt x="4212" y="3555"/>
                  </a:cubicBezTo>
                  <a:lnTo>
                    <a:pt x="4212" y="3555"/>
                  </a:lnTo>
                  <a:cubicBezTo>
                    <a:pt x="4217" y="3558"/>
                    <a:pt x="4214" y="3562"/>
                    <a:pt x="4198" y="3567"/>
                  </a:cubicBezTo>
                  <a:lnTo>
                    <a:pt x="4198" y="3567"/>
                  </a:lnTo>
                  <a:cubicBezTo>
                    <a:pt x="4285" y="3556"/>
                    <a:pt x="4401" y="3548"/>
                    <a:pt x="4461" y="3548"/>
                  </a:cubicBezTo>
                  <a:cubicBezTo>
                    <a:pt x="4464" y="3548"/>
                    <a:pt x="4467" y="3548"/>
                    <a:pt x="4470" y="3548"/>
                  </a:cubicBezTo>
                  <a:lnTo>
                    <a:pt x="4470" y="3548"/>
                  </a:lnTo>
                  <a:cubicBezTo>
                    <a:pt x="4487" y="3535"/>
                    <a:pt x="4555" y="3491"/>
                    <a:pt x="4616" y="3491"/>
                  </a:cubicBezTo>
                  <a:cubicBezTo>
                    <a:pt x="4639" y="3491"/>
                    <a:pt x="4662" y="3497"/>
                    <a:pt x="4680" y="3515"/>
                  </a:cubicBezTo>
                  <a:cubicBezTo>
                    <a:pt x="4676" y="3513"/>
                    <a:pt x="4672" y="3512"/>
                    <a:pt x="4669" y="3511"/>
                  </a:cubicBezTo>
                  <a:lnTo>
                    <a:pt x="4669" y="3511"/>
                  </a:lnTo>
                  <a:cubicBezTo>
                    <a:pt x="4684" y="3527"/>
                    <a:pt x="4687" y="3554"/>
                    <a:pt x="4685" y="3563"/>
                  </a:cubicBezTo>
                  <a:lnTo>
                    <a:pt x="4685" y="3563"/>
                  </a:lnTo>
                  <a:cubicBezTo>
                    <a:pt x="4683" y="3563"/>
                    <a:pt x="4681" y="3563"/>
                    <a:pt x="4680" y="3563"/>
                  </a:cubicBezTo>
                  <a:cubicBezTo>
                    <a:pt x="4681" y="3565"/>
                    <a:pt x="4682" y="3566"/>
                    <a:pt x="4683" y="3566"/>
                  </a:cubicBezTo>
                  <a:cubicBezTo>
                    <a:pt x="4683" y="3566"/>
                    <a:pt x="4684" y="3565"/>
                    <a:pt x="4685" y="3563"/>
                  </a:cubicBezTo>
                  <a:lnTo>
                    <a:pt x="4685" y="3563"/>
                  </a:lnTo>
                  <a:cubicBezTo>
                    <a:pt x="4705" y="3565"/>
                    <a:pt x="4714" y="3578"/>
                    <a:pt x="4692" y="3622"/>
                  </a:cubicBezTo>
                  <a:cubicBezTo>
                    <a:pt x="4709" y="3610"/>
                    <a:pt x="4739" y="3607"/>
                    <a:pt x="4764" y="3607"/>
                  </a:cubicBezTo>
                  <a:cubicBezTo>
                    <a:pt x="4790" y="3607"/>
                    <a:pt x="4811" y="3610"/>
                    <a:pt x="4811" y="3610"/>
                  </a:cubicBezTo>
                  <a:cubicBezTo>
                    <a:pt x="4812" y="3610"/>
                    <a:pt x="4814" y="3609"/>
                    <a:pt x="4816" y="3609"/>
                  </a:cubicBezTo>
                  <a:cubicBezTo>
                    <a:pt x="4842" y="3609"/>
                    <a:pt x="4895" y="3682"/>
                    <a:pt x="4918" y="3682"/>
                  </a:cubicBezTo>
                  <a:cubicBezTo>
                    <a:pt x="4906" y="3694"/>
                    <a:pt x="4906" y="3694"/>
                    <a:pt x="4894" y="3694"/>
                  </a:cubicBezTo>
                  <a:cubicBezTo>
                    <a:pt x="4894" y="3703"/>
                    <a:pt x="4938" y="3705"/>
                    <a:pt x="4957" y="3717"/>
                  </a:cubicBezTo>
                  <a:lnTo>
                    <a:pt x="4957" y="3717"/>
                  </a:lnTo>
                  <a:cubicBezTo>
                    <a:pt x="4940" y="3698"/>
                    <a:pt x="4907" y="3667"/>
                    <a:pt x="4953" y="3658"/>
                  </a:cubicBezTo>
                  <a:lnTo>
                    <a:pt x="4953" y="3658"/>
                  </a:lnTo>
                  <a:cubicBezTo>
                    <a:pt x="4965" y="3682"/>
                    <a:pt x="4965" y="3694"/>
                    <a:pt x="4953" y="3694"/>
                  </a:cubicBezTo>
                  <a:cubicBezTo>
                    <a:pt x="4961" y="3695"/>
                    <a:pt x="4969" y="3696"/>
                    <a:pt x="4976" y="3696"/>
                  </a:cubicBezTo>
                  <a:cubicBezTo>
                    <a:pt x="5038" y="3696"/>
                    <a:pt x="5087" y="3657"/>
                    <a:pt x="5108" y="3646"/>
                  </a:cubicBezTo>
                  <a:cubicBezTo>
                    <a:pt x="5124" y="3644"/>
                    <a:pt x="5140" y="3644"/>
                    <a:pt x="5157" y="3644"/>
                  </a:cubicBezTo>
                  <a:cubicBezTo>
                    <a:pt x="5219" y="3644"/>
                    <a:pt x="5281" y="3655"/>
                    <a:pt x="5336" y="3655"/>
                  </a:cubicBezTo>
                  <a:cubicBezTo>
                    <a:pt x="5361" y="3655"/>
                    <a:pt x="5384" y="3652"/>
                    <a:pt x="5406" y="3646"/>
                  </a:cubicBezTo>
                  <a:lnTo>
                    <a:pt x="5406" y="3646"/>
                  </a:lnTo>
                  <a:cubicBezTo>
                    <a:pt x="5382" y="3658"/>
                    <a:pt x="5382" y="3658"/>
                    <a:pt x="5430" y="3658"/>
                  </a:cubicBezTo>
                  <a:cubicBezTo>
                    <a:pt x="5426" y="3663"/>
                    <a:pt x="5424" y="3668"/>
                    <a:pt x="5424" y="3671"/>
                  </a:cubicBezTo>
                  <a:lnTo>
                    <a:pt x="5424" y="3671"/>
                  </a:lnTo>
                  <a:cubicBezTo>
                    <a:pt x="5421" y="3671"/>
                    <a:pt x="5419" y="3671"/>
                    <a:pt x="5417" y="3671"/>
                  </a:cubicBezTo>
                  <a:cubicBezTo>
                    <a:pt x="5392" y="3671"/>
                    <a:pt x="5404" y="3677"/>
                    <a:pt x="5424" y="3677"/>
                  </a:cubicBezTo>
                  <a:lnTo>
                    <a:pt x="5424" y="3677"/>
                  </a:lnTo>
                  <a:cubicBezTo>
                    <a:pt x="5425" y="3682"/>
                    <a:pt x="5430" y="3684"/>
                    <a:pt x="5428" y="3684"/>
                  </a:cubicBezTo>
                  <a:cubicBezTo>
                    <a:pt x="5426" y="3684"/>
                    <a:pt x="5415" y="3682"/>
                    <a:pt x="5382" y="3682"/>
                  </a:cubicBezTo>
                  <a:cubicBezTo>
                    <a:pt x="5409" y="3686"/>
                    <a:pt x="5422" y="3690"/>
                    <a:pt x="5428" y="3692"/>
                  </a:cubicBezTo>
                  <a:lnTo>
                    <a:pt x="5428" y="3692"/>
                  </a:lnTo>
                  <a:cubicBezTo>
                    <a:pt x="5427" y="3690"/>
                    <a:pt x="5427" y="3687"/>
                    <a:pt x="5429" y="3683"/>
                  </a:cubicBezTo>
                  <a:lnTo>
                    <a:pt x="5429" y="3683"/>
                  </a:lnTo>
                  <a:cubicBezTo>
                    <a:pt x="5434" y="3684"/>
                    <a:pt x="5453" y="3687"/>
                    <a:pt x="5476" y="3687"/>
                  </a:cubicBezTo>
                  <a:cubicBezTo>
                    <a:pt x="5492" y="3687"/>
                    <a:pt x="5509" y="3686"/>
                    <a:pt x="5525" y="3682"/>
                  </a:cubicBezTo>
                  <a:cubicBezTo>
                    <a:pt x="5494" y="3677"/>
                    <a:pt x="5469" y="3675"/>
                    <a:pt x="5451" y="3673"/>
                  </a:cubicBezTo>
                  <a:lnTo>
                    <a:pt x="5451" y="3673"/>
                  </a:lnTo>
                  <a:cubicBezTo>
                    <a:pt x="5467" y="3668"/>
                    <a:pt x="5481" y="3657"/>
                    <a:pt x="5477" y="3634"/>
                  </a:cubicBezTo>
                  <a:lnTo>
                    <a:pt x="5477" y="3634"/>
                  </a:lnTo>
                  <a:cubicBezTo>
                    <a:pt x="5515" y="3660"/>
                    <a:pt x="5562" y="3667"/>
                    <a:pt x="5614" y="3667"/>
                  </a:cubicBezTo>
                  <a:cubicBezTo>
                    <a:pt x="5684" y="3667"/>
                    <a:pt x="5763" y="3653"/>
                    <a:pt x="5837" y="3653"/>
                  </a:cubicBezTo>
                  <a:cubicBezTo>
                    <a:pt x="5861" y="3653"/>
                    <a:pt x="5884" y="3654"/>
                    <a:pt x="5906" y="3658"/>
                  </a:cubicBezTo>
                  <a:cubicBezTo>
                    <a:pt x="5818" y="3687"/>
                    <a:pt x="5826" y="3695"/>
                    <a:pt x="5873" y="3695"/>
                  </a:cubicBezTo>
                  <a:cubicBezTo>
                    <a:pt x="5918" y="3695"/>
                    <a:pt x="5999" y="3688"/>
                    <a:pt x="6061" y="3688"/>
                  </a:cubicBezTo>
                  <a:cubicBezTo>
                    <a:pt x="6089" y="3688"/>
                    <a:pt x="6113" y="3689"/>
                    <a:pt x="6129" y="3693"/>
                  </a:cubicBezTo>
                  <a:lnTo>
                    <a:pt x="6129" y="3693"/>
                  </a:lnTo>
                  <a:cubicBezTo>
                    <a:pt x="6125" y="3689"/>
                    <a:pt x="6117" y="3680"/>
                    <a:pt x="6109" y="3670"/>
                  </a:cubicBezTo>
                  <a:lnTo>
                    <a:pt x="6109" y="3670"/>
                  </a:lnTo>
                  <a:cubicBezTo>
                    <a:pt x="6131" y="3650"/>
                    <a:pt x="6158" y="3643"/>
                    <a:pt x="6185" y="3643"/>
                  </a:cubicBezTo>
                  <a:cubicBezTo>
                    <a:pt x="6256" y="3643"/>
                    <a:pt x="6325" y="3694"/>
                    <a:pt x="6299" y="3694"/>
                  </a:cubicBezTo>
                  <a:cubicBezTo>
                    <a:pt x="6537" y="3730"/>
                    <a:pt x="6608" y="3682"/>
                    <a:pt x="6632" y="4015"/>
                  </a:cubicBezTo>
                  <a:cubicBezTo>
                    <a:pt x="6632" y="4170"/>
                    <a:pt x="6585" y="4337"/>
                    <a:pt x="6585" y="4515"/>
                  </a:cubicBezTo>
                  <a:cubicBezTo>
                    <a:pt x="6597" y="4706"/>
                    <a:pt x="6632" y="4849"/>
                    <a:pt x="6632" y="5051"/>
                  </a:cubicBezTo>
                  <a:cubicBezTo>
                    <a:pt x="6615" y="5036"/>
                    <a:pt x="6606" y="5030"/>
                    <a:pt x="6603" y="5030"/>
                  </a:cubicBezTo>
                  <a:cubicBezTo>
                    <a:pt x="6585" y="5030"/>
                    <a:pt x="6681" y="5167"/>
                    <a:pt x="6632" y="5206"/>
                  </a:cubicBezTo>
                  <a:cubicBezTo>
                    <a:pt x="6632" y="5265"/>
                    <a:pt x="6656" y="5277"/>
                    <a:pt x="6632" y="5337"/>
                  </a:cubicBezTo>
                  <a:cubicBezTo>
                    <a:pt x="6628" y="5345"/>
                    <a:pt x="6625" y="5349"/>
                    <a:pt x="6624" y="5349"/>
                  </a:cubicBezTo>
                  <a:cubicBezTo>
                    <a:pt x="6620" y="5349"/>
                    <a:pt x="6620" y="5336"/>
                    <a:pt x="6620" y="5313"/>
                  </a:cubicBezTo>
                  <a:lnTo>
                    <a:pt x="6620" y="5313"/>
                  </a:lnTo>
                  <a:cubicBezTo>
                    <a:pt x="6597" y="5384"/>
                    <a:pt x="6632" y="5396"/>
                    <a:pt x="6620" y="5468"/>
                  </a:cubicBezTo>
                  <a:cubicBezTo>
                    <a:pt x="6620" y="5471"/>
                    <a:pt x="6620" y="5475"/>
                    <a:pt x="6620" y="5480"/>
                  </a:cubicBezTo>
                  <a:cubicBezTo>
                    <a:pt x="6620" y="5480"/>
                    <a:pt x="6632" y="5444"/>
                    <a:pt x="6632" y="5432"/>
                  </a:cubicBezTo>
                  <a:lnTo>
                    <a:pt x="6632" y="5432"/>
                  </a:lnTo>
                  <a:cubicBezTo>
                    <a:pt x="6632" y="5539"/>
                    <a:pt x="6597" y="5599"/>
                    <a:pt x="6632" y="5706"/>
                  </a:cubicBezTo>
                  <a:cubicBezTo>
                    <a:pt x="6632" y="5763"/>
                    <a:pt x="6654" y="6078"/>
                    <a:pt x="6646" y="6078"/>
                  </a:cubicBezTo>
                  <a:cubicBezTo>
                    <a:pt x="6645" y="6078"/>
                    <a:pt x="6645" y="6077"/>
                    <a:pt x="6644" y="6075"/>
                  </a:cubicBezTo>
                  <a:lnTo>
                    <a:pt x="6644" y="6075"/>
                  </a:lnTo>
                  <a:cubicBezTo>
                    <a:pt x="6644" y="6086"/>
                    <a:pt x="6655" y="6207"/>
                    <a:pt x="6656" y="6207"/>
                  </a:cubicBezTo>
                  <a:cubicBezTo>
                    <a:pt x="6656" y="6207"/>
                    <a:pt x="6656" y="6207"/>
                    <a:pt x="6656" y="6206"/>
                  </a:cubicBezTo>
                  <a:lnTo>
                    <a:pt x="6656" y="6206"/>
                  </a:lnTo>
                  <a:cubicBezTo>
                    <a:pt x="6704" y="6337"/>
                    <a:pt x="6632" y="6539"/>
                    <a:pt x="6644" y="6706"/>
                  </a:cubicBezTo>
                  <a:cubicBezTo>
                    <a:pt x="6656" y="6861"/>
                    <a:pt x="6585" y="7135"/>
                    <a:pt x="6644" y="7254"/>
                  </a:cubicBezTo>
                  <a:cubicBezTo>
                    <a:pt x="6640" y="7256"/>
                    <a:pt x="6638" y="7256"/>
                    <a:pt x="6637" y="7256"/>
                  </a:cubicBezTo>
                  <a:cubicBezTo>
                    <a:pt x="6636" y="7256"/>
                    <a:pt x="6636" y="7256"/>
                    <a:pt x="6635" y="7256"/>
                  </a:cubicBezTo>
                  <a:lnTo>
                    <a:pt x="6635" y="7256"/>
                  </a:lnTo>
                  <a:cubicBezTo>
                    <a:pt x="6633" y="7260"/>
                    <a:pt x="6629" y="7266"/>
                    <a:pt x="6620" y="7278"/>
                  </a:cubicBezTo>
                  <a:cubicBezTo>
                    <a:pt x="6610" y="7278"/>
                    <a:pt x="6609" y="7268"/>
                    <a:pt x="6608" y="7258"/>
                  </a:cubicBezTo>
                  <a:lnTo>
                    <a:pt x="6608" y="7258"/>
                  </a:lnTo>
                  <a:cubicBezTo>
                    <a:pt x="6609" y="7364"/>
                    <a:pt x="6644" y="7493"/>
                    <a:pt x="6644" y="7587"/>
                  </a:cubicBezTo>
                  <a:cubicBezTo>
                    <a:pt x="6632" y="7575"/>
                    <a:pt x="6632" y="7551"/>
                    <a:pt x="6620" y="7539"/>
                  </a:cubicBezTo>
                  <a:cubicBezTo>
                    <a:pt x="6620" y="7578"/>
                    <a:pt x="6620" y="7613"/>
                    <a:pt x="6618" y="7646"/>
                  </a:cubicBezTo>
                  <a:lnTo>
                    <a:pt x="6618" y="7646"/>
                  </a:lnTo>
                  <a:cubicBezTo>
                    <a:pt x="6618" y="7645"/>
                    <a:pt x="6617" y="7645"/>
                    <a:pt x="6616" y="7645"/>
                  </a:cubicBezTo>
                  <a:cubicBezTo>
                    <a:pt x="6611" y="7645"/>
                    <a:pt x="6608" y="7663"/>
                    <a:pt x="6608" y="7730"/>
                  </a:cubicBezTo>
                  <a:cubicBezTo>
                    <a:pt x="6614" y="7702"/>
                    <a:pt x="6617" y="7675"/>
                    <a:pt x="6618" y="7646"/>
                  </a:cubicBezTo>
                  <a:lnTo>
                    <a:pt x="6618" y="7646"/>
                  </a:lnTo>
                  <a:cubicBezTo>
                    <a:pt x="6624" y="7651"/>
                    <a:pt x="6632" y="7674"/>
                    <a:pt x="6641" y="7674"/>
                  </a:cubicBezTo>
                  <a:cubicBezTo>
                    <a:pt x="6646" y="7674"/>
                    <a:pt x="6651" y="7667"/>
                    <a:pt x="6656" y="7647"/>
                  </a:cubicBezTo>
                  <a:lnTo>
                    <a:pt x="6656" y="7647"/>
                  </a:lnTo>
                  <a:cubicBezTo>
                    <a:pt x="6666" y="7740"/>
                    <a:pt x="6613" y="7788"/>
                    <a:pt x="6608" y="7870"/>
                  </a:cubicBezTo>
                  <a:lnTo>
                    <a:pt x="6608" y="7870"/>
                  </a:lnTo>
                  <a:cubicBezTo>
                    <a:pt x="6612" y="7864"/>
                    <a:pt x="6621" y="7861"/>
                    <a:pt x="6632" y="7861"/>
                  </a:cubicBezTo>
                  <a:cubicBezTo>
                    <a:pt x="6608" y="7968"/>
                    <a:pt x="6644" y="7956"/>
                    <a:pt x="6620" y="8051"/>
                  </a:cubicBezTo>
                  <a:cubicBezTo>
                    <a:pt x="6621" y="8051"/>
                    <a:pt x="6622" y="8050"/>
                    <a:pt x="6622" y="8050"/>
                  </a:cubicBezTo>
                  <a:lnTo>
                    <a:pt x="6622" y="8050"/>
                  </a:lnTo>
                  <a:cubicBezTo>
                    <a:pt x="6623" y="8050"/>
                    <a:pt x="6560" y="8124"/>
                    <a:pt x="6549" y="8135"/>
                  </a:cubicBezTo>
                  <a:cubicBezTo>
                    <a:pt x="6549" y="8111"/>
                    <a:pt x="6561" y="8099"/>
                    <a:pt x="6561" y="8087"/>
                  </a:cubicBezTo>
                  <a:cubicBezTo>
                    <a:pt x="6560" y="8086"/>
                    <a:pt x="6558" y="8086"/>
                    <a:pt x="6556" y="8086"/>
                  </a:cubicBezTo>
                  <a:cubicBezTo>
                    <a:pt x="6535" y="8086"/>
                    <a:pt x="6463" y="8120"/>
                    <a:pt x="6405" y="8121"/>
                  </a:cubicBezTo>
                  <a:lnTo>
                    <a:pt x="6405" y="8121"/>
                  </a:lnTo>
                  <a:cubicBezTo>
                    <a:pt x="6410" y="8116"/>
                    <a:pt x="6415" y="8109"/>
                    <a:pt x="6418" y="8099"/>
                  </a:cubicBezTo>
                  <a:cubicBezTo>
                    <a:pt x="6402" y="8095"/>
                    <a:pt x="6387" y="8094"/>
                    <a:pt x="6373" y="8094"/>
                  </a:cubicBezTo>
                  <a:cubicBezTo>
                    <a:pt x="6352" y="8094"/>
                    <a:pt x="6332" y="8097"/>
                    <a:pt x="6309" y="8098"/>
                  </a:cubicBezTo>
                  <a:lnTo>
                    <a:pt x="6309" y="8098"/>
                  </a:lnTo>
                  <a:cubicBezTo>
                    <a:pt x="6308" y="8096"/>
                    <a:pt x="6306" y="8094"/>
                    <a:pt x="6302" y="8094"/>
                  </a:cubicBezTo>
                  <a:cubicBezTo>
                    <a:pt x="6299" y="8094"/>
                    <a:pt x="6294" y="8096"/>
                    <a:pt x="6287" y="8099"/>
                  </a:cubicBezTo>
                  <a:cubicBezTo>
                    <a:pt x="6295" y="8099"/>
                    <a:pt x="6302" y="8099"/>
                    <a:pt x="6309" y="8098"/>
                  </a:cubicBezTo>
                  <a:lnTo>
                    <a:pt x="6309" y="8098"/>
                  </a:lnTo>
                  <a:cubicBezTo>
                    <a:pt x="6311" y="8102"/>
                    <a:pt x="6311" y="8106"/>
                    <a:pt x="6311" y="8111"/>
                  </a:cubicBezTo>
                  <a:cubicBezTo>
                    <a:pt x="6271" y="8111"/>
                    <a:pt x="6247" y="8100"/>
                    <a:pt x="6215" y="8100"/>
                  </a:cubicBezTo>
                  <a:cubicBezTo>
                    <a:pt x="6198" y="8100"/>
                    <a:pt x="6180" y="8103"/>
                    <a:pt x="6156" y="8111"/>
                  </a:cubicBezTo>
                  <a:cubicBezTo>
                    <a:pt x="6164" y="8096"/>
                    <a:pt x="6174" y="8086"/>
                    <a:pt x="6181" y="8082"/>
                  </a:cubicBezTo>
                  <a:lnTo>
                    <a:pt x="6181" y="8082"/>
                  </a:lnTo>
                  <a:cubicBezTo>
                    <a:pt x="6172" y="8085"/>
                    <a:pt x="6153" y="8092"/>
                    <a:pt x="6120" y="8099"/>
                  </a:cubicBezTo>
                  <a:cubicBezTo>
                    <a:pt x="6116" y="8100"/>
                    <a:pt x="6112" y="8100"/>
                    <a:pt x="6109" y="8100"/>
                  </a:cubicBezTo>
                  <a:cubicBezTo>
                    <a:pt x="6053" y="8100"/>
                    <a:pt x="6082" y="8016"/>
                    <a:pt x="6037" y="8016"/>
                  </a:cubicBezTo>
                  <a:cubicBezTo>
                    <a:pt x="6024" y="8080"/>
                    <a:pt x="5912" y="8102"/>
                    <a:pt x="5794" y="8102"/>
                  </a:cubicBezTo>
                  <a:cubicBezTo>
                    <a:pt x="5692" y="8102"/>
                    <a:pt x="5586" y="8085"/>
                    <a:pt x="5537" y="8063"/>
                  </a:cubicBezTo>
                  <a:lnTo>
                    <a:pt x="5537" y="8063"/>
                  </a:lnTo>
                  <a:cubicBezTo>
                    <a:pt x="5477" y="8075"/>
                    <a:pt x="5549" y="8087"/>
                    <a:pt x="5537" y="8111"/>
                  </a:cubicBezTo>
                  <a:cubicBezTo>
                    <a:pt x="5533" y="8115"/>
                    <a:pt x="5501" y="8116"/>
                    <a:pt x="5460" y="8116"/>
                  </a:cubicBezTo>
                  <a:cubicBezTo>
                    <a:pt x="5378" y="8116"/>
                    <a:pt x="5259" y="8111"/>
                    <a:pt x="5251" y="8111"/>
                  </a:cubicBezTo>
                  <a:cubicBezTo>
                    <a:pt x="5263" y="8107"/>
                    <a:pt x="5273" y="8105"/>
                    <a:pt x="5281" y="8102"/>
                  </a:cubicBezTo>
                  <a:lnTo>
                    <a:pt x="5281" y="8102"/>
                  </a:lnTo>
                  <a:cubicBezTo>
                    <a:pt x="5286" y="8104"/>
                    <a:pt x="5292" y="8104"/>
                    <a:pt x="5297" y="8104"/>
                  </a:cubicBezTo>
                  <a:cubicBezTo>
                    <a:pt x="5318" y="8104"/>
                    <a:pt x="5339" y="8094"/>
                    <a:pt x="5324" y="8094"/>
                  </a:cubicBezTo>
                  <a:cubicBezTo>
                    <a:pt x="5318" y="8094"/>
                    <a:pt x="5305" y="8096"/>
                    <a:pt x="5281" y="8102"/>
                  </a:cubicBezTo>
                  <a:lnTo>
                    <a:pt x="5281" y="8102"/>
                  </a:lnTo>
                  <a:cubicBezTo>
                    <a:pt x="5274" y="8100"/>
                    <a:pt x="5267" y="8095"/>
                    <a:pt x="5263" y="8087"/>
                  </a:cubicBezTo>
                  <a:cubicBezTo>
                    <a:pt x="5290" y="8078"/>
                    <a:pt x="5310" y="8069"/>
                    <a:pt x="5328" y="8060"/>
                  </a:cubicBezTo>
                  <a:lnTo>
                    <a:pt x="5328" y="8060"/>
                  </a:lnTo>
                  <a:cubicBezTo>
                    <a:pt x="5269" y="8077"/>
                    <a:pt x="5090" y="8087"/>
                    <a:pt x="5091" y="8096"/>
                  </a:cubicBezTo>
                  <a:lnTo>
                    <a:pt x="5091" y="8096"/>
                  </a:lnTo>
                  <a:cubicBezTo>
                    <a:pt x="5081" y="8093"/>
                    <a:pt x="5064" y="8091"/>
                    <a:pt x="5043" y="8091"/>
                  </a:cubicBezTo>
                  <a:cubicBezTo>
                    <a:pt x="4966" y="8091"/>
                    <a:pt x="4837" y="8114"/>
                    <a:pt x="4846" y="8123"/>
                  </a:cubicBezTo>
                  <a:cubicBezTo>
                    <a:pt x="4763" y="8123"/>
                    <a:pt x="4703" y="8123"/>
                    <a:pt x="4632" y="8135"/>
                  </a:cubicBezTo>
                  <a:lnTo>
                    <a:pt x="4632" y="8135"/>
                  </a:lnTo>
                  <a:cubicBezTo>
                    <a:pt x="4697" y="8105"/>
                    <a:pt x="4680" y="8099"/>
                    <a:pt x="4639" y="8099"/>
                  </a:cubicBezTo>
                  <a:cubicBezTo>
                    <a:pt x="4613" y="8099"/>
                    <a:pt x="4576" y="8102"/>
                    <a:pt x="4547" y="8102"/>
                  </a:cubicBezTo>
                  <a:cubicBezTo>
                    <a:pt x="4533" y="8102"/>
                    <a:pt x="4521" y="8101"/>
                    <a:pt x="4513" y="8099"/>
                  </a:cubicBezTo>
                  <a:cubicBezTo>
                    <a:pt x="4537" y="8099"/>
                    <a:pt x="4549" y="8099"/>
                    <a:pt x="4572" y="8087"/>
                  </a:cubicBezTo>
                  <a:cubicBezTo>
                    <a:pt x="4525" y="8063"/>
                    <a:pt x="4477" y="8051"/>
                    <a:pt x="4430" y="8040"/>
                  </a:cubicBezTo>
                  <a:lnTo>
                    <a:pt x="4430" y="8040"/>
                  </a:lnTo>
                  <a:cubicBezTo>
                    <a:pt x="4453" y="8051"/>
                    <a:pt x="4477" y="8075"/>
                    <a:pt x="4501" y="8099"/>
                  </a:cubicBezTo>
                  <a:cubicBezTo>
                    <a:pt x="4506" y="8099"/>
                    <a:pt x="4484" y="8101"/>
                    <a:pt x="4454" y="8101"/>
                  </a:cubicBezTo>
                  <a:cubicBezTo>
                    <a:pt x="4410" y="8101"/>
                    <a:pt x="4349" y="8097"/>
                    <a:pt x="4334" y="8075"/>
                  </a:cubicBezTo>
                  <a:cubicBezTo>
                    <a:pt x="4312" y="8083"/>
                    <a:pt x="4276" y="8117"/>
                    <a:pt x="4247" y="8117"/>
                  </a:cubicBezTo>
                  <a:cubicBezTo>
                    <a:pt x="4228" y="8117"/>
                    <a:pt x="4212" y="8104"/>
                    <a:pt x="4203" y="8063"/>
                  </a:cubicBezTo>
                  <a:cubicBezTo>
                    <a:pt x="4203" y="8063"/>
                    <a:pt x="4161" y="8087"/>
                    <a:pt x="4126" y="8087"/>
                  </a:cubicBezTo>
                  <a:cubicBezTo>
                    <a:pt x="4100" y="8087"/>
                    <a:pt x="4079" y="8074"/>
                    <a:pt x="4084" y="8028"/>
                  </a:cubicBezTo>
                  <a:cubicBezTo>
                    <a:pt x="4049" y="7980"/>
                    <a:pt x="3953" y="7825"/>
                    <a:pt x="4037" y="7778"/>
                  </a:cubicBezTo>
                  <a:cubicBezTo>
                    <a:pt x="4013" y="7647"/>
                    <a:pt x="4037" y="7528"/>
                    <a:pt x="4037" y="7397"/>
                  </a:cubicBezTo>
                  <a:lnTo>
                    <a:pt x="4037" y="7397"/>
                  </a:lnTo>
                  <a:cubicBezTo>
                    <a:pt x="4027" y="7407"/>
                    <a:pt x="4016" y="7417"/>
                    <a:pt x="4006" y="7427"/>
                  </a:cubicBezTo>
                  <a:lnTo>
                    <a:pt x="4006" y="7427"/>
                  </a:lnTo>
                  <a:cubicBezTo>
                    <a:pt x="4014" y="7407"/>
                    <a:pt x="4020" y="7343"/>
                    <a:pt x="4023" y="7343"/>
                  </a:cubicBezTo>
                  <a:cubicBezTo>
                    <a:pt x="4024" y="7343"/>
                    <a:pt x="4025" y="7351"/>
                    <a:pt x="4025" y="7373"/>
                  </a:cubicBezTo>
                  <a:cubicBezTo>
                    <a:pt x="4037" y="7373"/>
                    <a:pt x="4037" y="7278"/>
                    <a:pt x="4037" y="7266"/>
                  </a:cubicBezTo>
                  <a:cubicBezTo>
                    <a:pt x="4040" y="7282"/>
                    <a:pt x="4041" y="7289"/>
                    <a:pt x="4042" y="7289"/>
                  </a:cubicBezTo>
                  <a:cubicBezTo>
                    <a:pt x="4044" y="7289"/>
                    <a:pt x="4040" y="7247"/>
                    <a:pt x="4049" y="7230"/>
                  </a:cubicBezTo>
                  <a:cubicBezTo>
                    <a:pt x="3989" y="7135"/>
                    <a:pt x="4049" y="7111"/>
                    <a:pt x="4037" y="6956"/>
                  </a:cubicBezTo>
                  <a:lnTo>
                    <a:pt x="4037" y="6956"/>
                  </a:lnTo>
                  <a:cubicBezTo>
                    <a:pt x="4025" y="6968"/>
                    <a:pt x="4025" y="6992"/>
                    <a:pt x="4013" y="7004"/>
                  </a:cubicBezTo>
                  <a:cubicBezTo>
                    <a:pt x="4013" y="6976"/>
                    <a:pt x="4020" y="6787"/>
                    <a:pt x="4023" y="6787"/>
                  </a:cubicBezTo>
                  <a:cubicBezTo>
                    <a:pt x="4024" y="6787"/>
                    <a:pt x="4025" y="6801"/>
                    <a:pt x="4025" y="6837"/>
                  </a:cubicBezTo>
                  <a:cubicBezTo>
                    <a:pt x="4049" y="6777"/>
                    <a:pt x="4013" y="6647"/>
                    <a:pt x="4013" y="6575"/>
                  </a:cubicBezTo>
                  <a:cubicBezTo>
                    <a:pt x="4013" y="6587"/>
                    <a:pt x="4013" y="6587"/>
                    <a:pt x="4013" y="6599"/>
                  </a:cubicBezTo>
                  <a:cubicBezTo>
                    <a:pt x="4013" y="6522"/>
                    <a:pt x="3982" y="6260"/>
                    <a:pt x="4016" y="6260"/>
                  </a:cubicBezTo>
                  <a:cubicBezTo>
                    <a:pt x="4018" y="6260"/>
                    <a:pt x="4021" y="6262"/>
                    <a:pt x="4025" y="6266"/>
                  </a:cubicBezTo>
                  <a:cubicBezTo>
                    <a:pt x="4025" y="6206"/>
                    <a:pt x="4001" y="6266"/>
                    <a:pt x="4013" y="6182"/>
                  </a:cubicBezTo>
                  <a:cubicBezTo>
                    <a:pt x="4025" y="6182"/>
                    <a:pt x="4037" y="6194"/>
                    <a:pt x="4049" y="6206"/>
                  </a:cubicBezTo>
                  <a:cubicBezTo>
                    <a:pt x="3953" y="6063"/>
                    <a:pt x="4037" y="5742"/>
                    <a:pt x="4037" y="5504"/>
                  </a:cubicBezTo>
                  <a:lnTo>
                    <a:pt x="4037" y="5504"/>
                  </a:lnTo>
                  <a:cubicBezTo>
                    <a:pt x="4039" y="5526"/>
                    <a:pt x="4042" y="5535"/>
                    <a:pt x="4043" y="5535"/>
                  </a:cubicBezTo>
                  <a:cubicBezTo>
                    <a:pt x="4047" y="5535"/>
                    <a:pt x="4048" y="5479"/>
                    <a:pt x="4049" y="5455"/>
                  </a:cubicBezTo>
                  <a:lnTo>
                    <a:pt x="4049" y="5455"/>
                  </a:lnTo>
                  <a:cubicBezTo>
                    <a:pt x="4044" y="5463"/>
                    <a:pt x="4031" y="5471"/>
                    <a:pt x="4020" y="5471"/>
                  </a:cubicBezTo>
                  <a:cubicBezTo>
                    <a:pt x="4012" y="5471"/>
                    <a:pt x="4005" y="5467"/>
                    <a:pt x="4001" y="5456"/>
                  </a:cubicBezTo>
                  <a:cubicBezTo>
                    <a:pt x="4013" y="5373"/>
                    <a:pt x="4013" y="5373"/>
                    <a:pt x="4013" y="5301"/>
                  </a:cubicBezTo>
                  <a:cubicBezTo>
                    <a:pt x="4022" y="5320"/>
                    <a:pt x="4029" y="5327"/>
                    <a:pt x="4034" y="5327"/>
                  </a:cubicBezTo>
                  <a:cubicBezTo>
                    <a:pt x="4049" y="5327"/>
                    <a:pt x="4049" y="5271"/>
                    <a:pt x="4049" y="5254"/>
                  </a:cubicBezTo>
                  <a:cubicBezTo>
                    <a:pt x="4056" y="5261"/>
                    <a:pt x="4064" y="5269"/>
                    <a:pt x="4065" y="5283"/>
                  </a:cubicBezTo>
                  <a:lnTo>
                    <a:pt x="4065" y="5283"/>
                  </a:lnTo>
                  <a:cubicBezTo>
                    <a:pt x="4071" y="5211"/>
                    <a:pt x="4063" y="5039"/>
                    <a:pt x="4017" y="5039"/>
                  </a:cubicBezTo>
                  <a:cubicBezTo>
                    <a:pt x="4015" y="5039"/>
                    <a:pt x="4014" y="5039"/>
                    <a:pt x="4013" y="5039"/>
                  </a:cubicBezTo>
                  <a:lnTo>
                    <a:pt x="4013" y="5039"/>
                  </a:lnTo>
                  <a:cubicBezTo>
                    <a:pt x="4011" y="4977"/>
                    <a:pt x="4015" y="4918"/>
                    <a:pt x="4025" y="4908"/>
                  </a:cubicBezTo>
                  <a:lnTo>
                    <a:pt x="4025" y="4908"/>
                  </a:lnTo>
                  <a:cubicBezTo>
                    <a:pt x="4025" y="4920"/>
                    <a:pt x="4025" y="4932"/>
                    <a:pt x="4037" y="4956"/>
                  </a:cubicBezTo>
                  <a:cubicBezTo>
                    <a:pt x="4048" y="4875"/>
                    <a:pt x="4060" y="4717"/>
                    <a:pt x="4018" y="4717"/>
                  </a:cubicBezTo>
                  <a:cubicBezTo>
                    <a:pt x="4016" y="4717"/>
                    <a:pt x="4014" y="4717"/>
                    <a:pt x="4013" y="4718"/>
                  </a:cubicBezTo>
                  <a:cubicBezTo>
                    <a:pt x="4013" y="4575"/>
                    <a:pt x="4013" y="4420"/>
                    <a:pt x="4049" y="4265"/>
                  </a:cubicBezTo>
                  <a:lnTo>
                    <a:pt x="4049" y="4265"/>
                  </a:lnTo>
                  <a:cubicBezTo>
                    <a:pt x="4045" y="4276"/>
                    <a:pt x="4041" y="4280"/>
                    <a:pt x="4039" y="4280"/>
                  </a:cubicBezTo>
                  <a:cubicBezTo>
                    <a:pt x="4015" y="4280"/>
                    <a:pt x="4021" y="3965"/>
                    <a:pt x="3989" y="3944"/>
                  </a:cubicBezTo>
                  <a:cubicBezTo>
                    <a:pt x="3982" y="3962"/>
                    <a:pt x="3980" y="3969"/>
                    <a:pt x="3980" y="3971"/>
                  </a:cubicBezTo>
                  <a:lnTo>
                    <a:pt x="3980" y="3971"/>
                  </a:lnTo>
                  <a:cubicBezTo>
                    <a:pt x="3980" y="3971"/>
                    <a:pt x="3979" y="3971"/>
                    <a:pt x="3979" y="3971"/>
                  </a:cubicBezTo>
                  <a:cubicBezTo>
                    <a:pt x="3977" y="3971"/>
                    <a:pt x="3970" y="3974"/>
                    <a:pt x="3953" y="3991"/>
                  </a:cubicBezTo>
                  <a:cubicBezTo>
                    <a:pt x="3963" y="3936"/>
                    <a:pt x="3972" y="3909"/>
                    <a:pt x="3975" y="3872"/>
                  </a:cubicBezTo>
                  <a:lnTo>
                    <a:pt x="3975" y="3872"/>
                  </a:lnTo>
                  <a:cubicBezTo>
                    <a:pt x="3976" y="3872"/>
                    <a:pt x="3977" y="3872"/>
                    <a:pt x="3977" y="3872"/>
                  </a:cubicBezTo>
                  <a:cubicBezTo>
                    <a:pt x="3977" y="3871"/>
                    <a:pt x="3976" y="3869"/>
                    <a:pt x="3976" y="3867"/>
                  </a:cubicBezTo>
                  <a:lnTo>
                    <a:pt x="3976" y="3867"/>
                  </a:lnTo>
                  <a:cubicBezTo>
                    <a:pt x="3976" y="3869"/>
                    <a:pt x="3976" y="3871"/>
                    <a:pt x="3975" y="3872"/>
                  </a:cubicBezTo>
                  <a:lnTo>
                    <a:pt x="3975" y="3872"/>
                  </a:lnTo>
                  <a:cubicBezTo>
                    <a:pt x="3882" y="3870"/>
                    <a:pt x="3930" y="3682"/>
                    <a:pt x="3953" y="3646"/>
                  </a:cubicBezTo>
                  <a:cubicBezTo>
                    <a:pt x="3955" y="3644"/>
                    <a:pt x="3956" y="3642"/>
                    <a:pt x="3957" y="3640"/>
                  </a:cubicBezTo>
                  <a:lnTo>
                    <a:pt x="3957" y="3640"/>
                  </a:lnTo>
                  <a:cubicBezTo>
                    <a:pt x="3988" y="3590"/>
                    <a:pt x="4122" y="3490"/>
                    <a:pt x="4180" y="3468"/>
                  </a:cubicBezTo>
                  <a:cubicBezTo>
                    <a:pt x="4186" y="3468"/>
                    <a:pt x="4199" y="3467"/>
                    <a:pt x="4213" y="3467"/>
                  </a:cubicBezTo>
                  <a:close/>
                  <a:moveTo>
                    <a:pt x="6156" y="8337"/>
                  </a:moveTo>
                  <a:cubicBezTo>
                    <a:pt x="6157" y="8340"/>
                    <a:pt x="6159" y="8343"/>
                    <a:pt x="6161" y="8345"/>
                  </a:cubicBezTo>
                  <a:lnTo>
                    <a:pt x="6161" y="8345"/>
                  </a:lnTo>
                  <a:cubicBezTo>
                    <a:pt x="6161" y="8344"/>
                    <a:pt x="6160" y="8341"/>
                    <a:pt x="6156" y="8337"/>
                  </a:cubicBezTo>
                  <a:close/>
                  <a:moveTo>
                    <a:pt x="4382" y="8373"/>
                  </a:moveTo>
                  <a:cubicBezTo>
                    <a:pt x="4377" y="8373"/>
                    <a:pt x="4371" y="8373"/>
                    <a:pt x="4366" y="8374"/>
                  </a:cubicBezTo>
                  <a:lnTo>
                    <a:pt x="4366" y="8374"/>
                  </a:lnTo>
                  <a:cubicBezTo>
                    <a:pt x="4367" y="8376"/>
                    <a:pt x="4369" y="8378"/>
                    <a:pt x="4372" y="8378"/>
                  </a:cubicBezTo>
                  <a:cubicBezTo>
                    <a:pt x="4375" y="8378"/>
                    <a:pt x="4378" y="8376"/>
                    <a:pt x="4382" y="8373"/>
                  </a:cubicBezTo>
                  <a:close/>
                  <a:moveTo>
                    <a:pt x="6493" y="8364"/>
                  </a:moveTo>
                  <a:cubicBezTo>
                    <a:pt x="6493" y="8364"/>
                    <a:pt x="6493" y="8364"/>
                    <a:pt x="6492" y="8364"/>
                  </a:cubicBezTo>
                  <a:lnTo>
                    <a:pt x="6492" y="8364"/>
                  </a:lnTo>
                  <a:cubicBezTo>
                    <a:pt x="6503" y="8375"/>
                    <a:pt x="6515" y="8385"/>
                    <a:pt x="6537" y="8385"/>
                  </a:cubicBezTo>
                  <a:cubicBezTo>
                    <a:pt x="6537" y="8370"/>
                    <a:pt x="6519" y="8364"/>
                    <a:pt x="6493" y="8364"/>
                  </a:cubicBezTo>
                  <a:close/>
                  <a:moveTo>
                    <a:pt x="5361" y="8406"/>
                  </a:moveTo>
                  <a:cubicBezTo>
                    <a:pt x="5340" y="8411"/>
                    <a:pt x="5325" y="8416"/>
                    <a:pt x="5323" y="8421"/>
                  </a:cubicBezTo>
                  <a:cubicBezTo>
                    <a:pt x="5337" y="8416"/>
                    <a:pt x="5350" y="8411"/>
                    <a:pt x="5361" y="8406"/>
                  </a:cubicBezTo>
                  <a:close/>
                  <a:moveTo>
                    <a:pt x="3297" y="8945"/>
                  </a:moveTo>
                  <a:cubicBezTo>
                    <a:pt x="3292" y="8950"/>
                    <a:pt x="3284" y="8964"/>
                    <a:pt x="3273" y="8984"/>
                  </a:cubicBezTo>
                  <a:lnTo>
                    <a:pt x="3273" y="8984"/>
                  </a:lnTo>
                  <a:cubicBezTo>
                    <a:pt x="3278" y="8969"/>
                    <a:pt x="3285" y="8955"/>
                    <a:pt x="3297" y="8945"/>
                  </a:cubicBezTo>
                  <a:close/>
                  <a:moveTo>
                    <a:pt x="4406" y="9159"/>
                  </a:moveTo>
                  <a:lnTo>
                    <a:pt x="4406" y="9159"/>
                  </a:lnTo>
                  <a:cubicBezTo>
                    <a:pt x="4394" y="9183"/>
                    <a:pt x="4394" y="9194"/>
                    <a:pt x="4382" y="9218"/>
                  </a:cubicBezTo>
                  <a:cubicBezTo>
                    <a:pt x="4358" y="9206"/>
                    <a:pt x="4370" y="9183"/>
                    <a:pt x="4406" y="9159"/>
                  </a:cubicBezTo>
                  <a:close/>
                  <a:moveTo>
                    <a:pt x="4374" y="9313"/>
                  </a:moveTo>
                  <a:cubicBezTo>
                    <a:pt x="4379" y="9313"/>
                    <a:pt x="4374" y="9326"/>
                    <a:pt x="4358" y="9349"/>
                  </a:cubicBezTo>
                  <a:cubicBezTo>
                    <a:pt x="4334" y="9349"/>
                    <a:pt x="4334" y="9337"/>
                    <a:pt x="4358" y="9325"/>
                  </a:cubicBezTo>
                  <a:cubicBezTo>
                    <a:pt x="4367" y="9317"/>
                    <a:pt x="4372" y="9313"/>
                    <a:pt x="4374" y="9313"/>
                  </a:cubicBezTo>
                  <a:close/>
                  <a:moveTo>
                    <a:pt x="7518" y="9677"/>
                  </a:moveTo>
                  <a:cubicBezTo>
                    <a:pt x="7523" y="9699"/>
                    <a:pt x="7530" y="9721"/>
                    <a:pt x="7537" y="9742"/>
                  </a:cubicBezTo>
                  <a:cubicBezTo>
                    <a:pt x="7532" y="9720"/>
                    <a:pt x="7526" y="9698"/>
                    <a:pt x="7518" y="9677"/>
                  </a:cubicBezTo>
                  <a:close/>
                  <a:moveTo>
                    <a:pt x="4188" y="9896"/>
                  </a:moveTo>
                  <a:cubicBezTo>
                    <a:pt x="4180" y="9904"/>
                    <a:pt x="4168" y="9943"/>
                    <a:pt x="4168" y="9956"/>
                  </a:cubicBezTo>
                  <a:cubicBezTo>
                    <a:pt x="4184" y="9928"/>
                    <a:pt x="4191" y="9908"/>
                    <a:pt x="4188" y="9896"/>
                  </a:cubicBezTo>
                  <a:close/>
                  <a:moveTo>
                    <a:pt x="6723" y="10321"/>
                  </a:moveTo>
                  <a:cubicBezTo>
                    <a:pt x="6732" y="10337"/>
                    <a:pt x="6739" y="10349"/>
                    <a:pt x="6739" y="10349"/>
                  </a:cubicBezTo>
                  <a:cubicBezTo>
                    <a:pt x="6733" y="10331"/>
                    <a:pt x="6727" y="10322"/>
                    <a:pt x="6723" y="10321"/>
                  </a:cubicBezTo>
                  <a:close/>
                  <a:moveTo>
                    <a:pt x="6591" y="10392"/>
                  </a:moveTo>
                  <a:cubicBezTo>
                    <a:pt x="6586" y="10392"/>
                    <a:pt x="6586" y="10401"/>
                    <a:pt x="6608" y="10414"/>
                  </a:cubicBezTo>
                  <a:lnTo>
                    <a:pt x="6608" y="10414"/>
                  </a:lnTo>
                  <a:cubicBezTo>
                    <a:pt x="6604" y="10399"/>
                    <a:pt x="6595" y="10392"/>
                    <a:pt x="6591" y="10392"/>
                  </a:cubicBezTo>
                  <a:close/>
                  <a:moveTo>
                    <a:pt x="4044" y="10463"/>
                  </a:moveTo>
                  <a:lnTo>
                    <a:pt x="4044" y="10463"/>
                  </a:lnTo>
                  <a:cubicBezTo>
                    <a:pt x="4043" y="10465"/>
                    <a:pt x="4042" y="10467"/>
                    <a:pt x="4042" y="10468"/>
                  </a:cubicBezTo>
                  <a:lnTo>
                    <a:pt x="4049" y="10468"/>
                  </a:lnTo>
                  <a:cubicBezTo>
                    <a:pt x="4047" y="10467"/>
                    <a:pt x="4045" y="10465"/>
                    <a:pt x="4044" y="10463"/>
                  </a:cubicBezTo>
                  <a:close/>
                  <a:moveTo>
                    <a:pt x="6602" y="10543"/>
                  </a:moveTo>
                  <a:cubicBezTo>
                    <a:pt x="6608" y="10543"/>
                    <a:pt x="6608" y="10546"/>
                    <a:pt x="6585" y="10552"/>
                  </a:cubicBezTo>
                  <a:cubicBezTo>
                    <a:pt x="6585" y="10546"/>
                    <a:pt x="6597" y="10543"/>
                    <a:pt x="6602" y="10543"/>
                  </a:cubicBezTo>
                  <a:close/>
                  <a:moveTo>
                    <a:pt x="3997" y="10572"/>
                  </a:moveTo>
                  <a:cubicBezTo>
                    <a:pt x="3999" y="10572"/>
                    <a:pt x="4001" y="10579"/>
                    <a:pt x="4001" y="10599"/>
                  </a:cubicBezTo>
                  <a:cubicBezTo>
                    <a:pt x="3994" y="10586"/>
                    <a:pt x="3995" y="10572"/>
                    <a:pt x="3997" y="10572"/>
                  </a:cubicBezTo>
                  <a:close/>
                  <a:moveTo>
                    <a:pt x="4023" y="10594"/>
                  </a:moveTo>
                  <a:cubicBezTo>
                    <a:pt x="4023" y="10600"/>
                    <a:pt x="4024" y="10606"/>
                    <a:pt x="4025" y="10611"/>
                  </a:cubicBezTo>
                  <a:cubicBezTo>
                    <a:pt x="4025" y="10605"/>
                    <a:pt x="4024" y="10599"/>
                    <a:pt x="4023" y="10594"/>
                  </a:cubicBezTo>
                  <a:close/>
                  <a:moveTo>
                    <a:pt x="3843" y="10607"/>
                  </a:moveTo>
                  <a:cubicBezTo>
                    <a:pt x="3840" y="10607"/>
                    <a:pt x="3839" y="10615"/>
                    <a:pt x="3850" y="10634"/>
                  </a:cubicBezTo>
                  <a:lnTo>
                    <a:pt x="3850" y="10634"/>
                  </a:lnTo>
                  <a:cubicBezTo>
                    <a:pt x="3855" y="10618"/>
                    <a:pt x="3847" y="10607"/>
                    <a:pt x="3843" y="10607"/>
                  </a:cubicBezTo>
                  <a:close/>
                  <a:moveTo>
                    <a:pt x="3996" y="10638"/>
                  </a:moveTo>
                  <a:cubicBezTo>
                    <a:pt x="3994" y="10646"/>
                    <a:pt x="3992" y="10653"/>
                    <a:pt x="3989" y="10659"/>
                  </a:cubicBezTo>
                  <a:cubicBezTo>
                    <a:pt x="3997" y="10650"/>
                    <a:pt x="4000" y="10642"/>
                    <a:pt x="3996" y="10638"/>
                  </a:cubicBezTo>
                  <a:close/>
                  <a:moveTo>
                    <a:pt x="4001" y="10659"/>
                  </a:moveTo>
                  <a:cubicBezTo>
                    <a:pt x="4001" y="10662"/>
                    <a:pt x="4001" y="10666"/>
                    <a:pt x="4001" y="10669"/>
                  </a:cubicBezTo>
                  <a:lnTo>
                    <a:pt x="4001" y="10669"/>
                  </a:lnTo>
                  <a:cubicBezTo>
                    <a:pt x="4007" y="10663"/>
                    <a:pt x="4009" y="10659"/>
                    <a:pt x="4001" y="10659"/>
                  </a:cubicBezTo>
                  <a:close/>
                  <a:moveTo>
                    <a:pt x="8049" y="10718"/>
                  </a:moveTo>
                  <a:cubicBezTo>
                    <a:pt x="8049" y="10719"/>
                    <a:pt x="8049" y="10719"/>
                    <a:pt x="8049" y="10719"/>
                  </a:cubicBezTo>
                  <a:lnTo>
                    <a:pt x="8049" y="10719"/>
                  </a:lnTo>
                  <a:cubicBezTo>
                    <a:pt x="8049" y="10719"/>
                    <a:pt x="8049" y="10719"/>
                    <a:pt x="8049" y="10718"/>
                  </a:cubicBezTo>
                  <a:close/>
                  <a:moveTo>
                    <a:pt x="3985" y="10744"/>
                  </a:moveTo>
                  <a:lnTo>
                    <a:pt x="3985" y="10744"/>
                  </a:lnTo>
                  <a:cubicBezTo>
                    <a:pt x="3982" y="10751"/>
                    <a:pt x="3980" y="10758"/>
                    <a:pt x="3977" y="10766"/>
                  </a:cubicBezTo>
                  <a:cubicBezTo>
                    <a:pt x="3981" y="10759"/>
                    <a:pt x="3983" y="10751"/>
                    <a:pt x="3985" y="10744"/>
                  </a:cubicBezTo>
                  <a:close/>
                  <a:moveTo>
                    <a:pt x="6775" y="11135"/>
                  </a:moveTo>
                  <a:cubicBezTo>
                    <a:pt x="6798" y="11147"/>
                    <a:pt x="6810" y="11170"/>
                    <a:pt x="6800" y="11193"/>
                  </a:cubicBezTo>
                  <a:lnTo>
                    <a:pt x="6800" y="11193"/>
                  </a:lnTo>
                  <a:cubicBezTo>
                    <a:pt x="6793" y="11176"/>
                    <a:pt x="6785" y="11157"/>
                    <a:pt x="6775" y="11135"/>
                  </a:cubicBezTo>
                  <a:close/>
                  <a:moveTo>
                    <a:pt x="6796" y="11187"/>
                  </a:moveTo>
                  <a:cubicBezTo>
                    <a:pt x="6796" y="11187"/>
                    <a:pt x="6797" y="11190"/>
                    <a:pt x="6799" y="11194"/>
                  </a:cubicBezTo>
                  <a:lnTo>
                    <a:pt x="6799" y="11194"/>
                  </a:lnTo>
                  <a:cubicBezTo>
                    <a:pt x="6799" y="11194"/>
                    <a:pt x="6799" y="11194"/>
                    <a:pt x="6799" y="11195"/>
                  </a:cubicBezTo>
                  <a:cubicBezTo>
                    <a:pt x="6797" y="11190"/>
                    <a:pt x="6796" y="11187"/>
                    <a:pt x="6796" y="11187"/>
                  </a:cubicBezTo>
                  <a:close/>
                  <a:moveTo>
                    <a:pt x="6775" y="11183"/>
                  </a:moveTo>
                  <a:lnTo>
                    <a:pt x="6787" y="11219"/>
                  </a:lnTo>
                  <a:cubicBezTo>
                    <a:pt x="6775" y="11219"/>
                    <a:pt x="6763" y="11207"/>
                    <a:pt x="6775" y="11183"/>
                  </a:cubicBezTo>
                  <a:close/>
                  <a:moveTo>
                    <a:pt x="3822" y="11242"/>
                  </a:moveTo>
                  <a:cubicBezTo>
                    <a:pt x="3821" y="11242"/>
                    <a:pt x="3820" y="11245"/>
                    <a:pt x="3818" y="11251"/>
                  </a:cubicBezTo>
                  <a:lnTo>
                    <a:pt x="3818" y="11251"/>
                  </a:lnTo>
                  <a:cubicBezTo>
                    <a:pt x="3819" y="11248"/>
                    <a:pt x="3821" y="11245"/>
                    <a:pt x="3822" y="11242"/>
                  </a:cubicBezTo>
                  <a:close/>
                  <a:moveTo>
                    <a:pt x="6774" y="11260"/>
                  </a:moveTo>
                  <a:cubicBezTo>
                    <a:pt x="6773" y="11260"/>
                    <a:pt x="6774" y="11262"/>
                    <a:pt x="6775" y="11266"/>
                  </a:cubicBezTo>
                  <a:cubicBezTo>
                    <a:pt x="6775" y="11264"/>
                    <a:pt x="6774" y="11262"/>
                    <a:pt x="6774" y="11260"/>
                  </a:cubicBezTo>
                  <a:close/>
                  <a:moveTo>
                    <a:pt x="3763" y="11254"/>
                  </a:moveTo>
                  <a:cubicBezTo>
                    <a:pt x="3751" y="11302"/>
                    <a:pt x="3763" y="11230"/>
                    <a:pt x="3751" y="11338"/>
                  </a:cubicBezTo>
                  <a:cubicBezTo>
                    <a:pt x="3751" y="11328"/>
                    <a:pt x="3749" y="11324"/>
                    <a:pt x="3747" y="11324"/>
                  </a:cubicBezTo>
                  <a:lnTo>
                    <a:pt x="3747" y="11324"/>
                  </a:lnTo>
                  <a:cubicBezTo>
                    <a:pt x="3745" y="11324"/>
                    <a:pt x="3744" y="11331"/>
                    <a:pt x="3751" y="11338"/>
                  </a:cubicBezTo>
                  <a:cubicBezTo>
                    <a:pt x="3691" y="11302"/>
                    <a:pt x="3763" y="11254"/>
                    <a:pt x="3763" y="11254"/>
                  </a:cubicBezTo>
                  <a:close/>
                  <a:moveTo>
                    <a:pt x="6799" y="11469"/>
                  </a:moveTo>
                  <a:cubicBezTo>
                    <a:pt x="6809" y="11513"/>
                    <a:pt x="6814" y="11541"/>
                    <a:pt x="6816" y="11559"/>
                  </a:cubicBezTo>
                  <a:lnTo>
                    <a:pt x="6816" y="11559"/>
                  </a:lnTo>
                  <a:cubicBezTo>
                    <a:pt x="6818" y="11560"/>
                    <a:pt x="6820" y="11561"/>
                    <a:pt x="6823" y="11564"/>
                  </a:cubicBezTo>
                  <a:cubicBezTo>
                    <a:pt x="6823" y="11564"/>
                    <a:pt x="6823" y="11564"/>
                    <a:pt x="6823" y="11564"/>
                  </a:cubicBezTo>
                  <a:lnTo>
                    <a:pt x="6823" y="11564"/>
                  </a:lnTo>
                  <a:cubicBezTo>
                    <a:pt x="6825" y="11567"/>
                    <a:pt x="6828" y="11570"/>
                    <a:pt x="6830" y="11573"/>
                  </a:cubicBezTo>
                  <a:lnTo>
                    <a:pt x="6830" y="11573"/>
                  </a:lnTo>
                  <a:cubicBezTo>
                    <a:pt x="6823" y="11549"/>
                    <a:pt x="6813" y="11515"/>
                    <a:pt x="6799" y="11469"/>
                  </a:cubicBezTo>
                  <a:close/>
                  <a:moveTo>
                    <a:pt x="6814" y="11558"/>
                  </a:moveTo>
                  <a:cubicBezTo>
                    <a:pt x="6806" y="11558"/>
                    <a:pt x="6814" y="11585"/>
                    <a:pt x="6817" y="11585"/>
                  </a:cubicBezTo>
                  <a:cubicBezTo>
                    <a:pt x="6818" y="11585"/>
                    <a:pt x="6818" y="11584"/>
                    <a:pt x="6818" y="11582"/>
                  </a:cubicBezTo>
                  <a:lnTo>
                    <a:pt x="6818" y="11582"/>
                  </a:lnTo>
                  <a:cubicBezTo>
                    <a:pt x="6840" y="11636"/>
                    <a:pt x="6861" y="11689"/>
                    <a:pt x="6882" y="11742"/>
                  </a:cubicBezTo>
                  <a:cubicBezTo>
                    <a:pt x="6858" y="11683"/>
                    <a:pt x="6847" y="11623"/>
                    <a:pt x="6823" y="11564"/>
                  </a:cubicBezTo>
                  <a:lnTo>
                    <a:pt x="6823" y="11564"/>
                  </a:lnTo>
                  <a:cubicBezTo>
                    <a:pt x="6827" y="11584"/>
                    <a:pt x="6828" y="11590"/>
                    <a:pt x="6828" y="11590"/>
                  </a:cubicBezTo>
                  <a:cubicBezTo>
                    <a:pt x="6827" y="11590"/>
                    <a:pt x="6823" y="11577"/>
                    <a:pt x="6818" y="11570"/>
                  </a:cubicBezTo>
                  <a:lnTo>
                    <a:pt x="6818" y="11570"/>
                  </a:lnTo>
                  <a:cubicBezTo>
                    <a:pt x="6818" y="11576"/>
                    <a:pt x="6818" y="11580"/>
                    <a:pt x="6818" y="11582"/>
                  </a:cubicBezTo>
                  <a:lnTo>
                    <a:pt x="6818" y="11582"/>
                  </a:lnTo>
                  <a:cubicBezTo>
                    <a:pt x="6816" y="11576"/>
                    <a:pt x="6813" y="11570"/>
                    <a:pt x="6811" y="11564"/>
                  </a:cubicBezTo>
                  <a:lnTo>
                    <a:pt x="6811" y="11564"/>
                  </a:lnTo>
                  <a:cubicBezTo>
                    <a:pt x="6813" y="11564"/>
                    <a:pt x="6816" y="11566"/>
                    <a:pt x="6818" y="11570"/>
                  </a:cubicBezTo>
                  <a:lnTo>
                    <a:pt x="6818" y="11570"/>
                  </a:lnTo>
                  <a:cubicBezTo>
                    <a:pt x="6817" y="11567"/>
                    <a:pt x="6817" y="11563"/>
                    <a:pt x="6816" y="11559"/>
                  </a:cubicBezTo>
                  <a:lnTo>
                    <a:pt x="6816" y="11559"/>
                  </a:lnTo>
                  <a:cubicBezTo>
                    <a:pt x="6816" y="11558"/>
                    <a:pt x="6815" y="11558"/>
                    <a:pt x="6814" y="11558"/>
                  </a:cubicBezTo>
                  <a:close/>
                  <a:moveTo>
                    <a:pt x="6954" y="12051"/>
                  </a:moveTo>
                  <a:cubicBezTo>
                    <a:pt x="6955" y="12059"/>
                    <a:pt x="6958" y="12064"/>
                    <a:pt x="6966" y="12064"/>
                  </a:cubicBezTo>
                  <a:cubicBezTo>
                    <a:pt x="6961" y="12060"/>
                    <a:pt x="6958" y="12056"/>
                    <a:pt x="6954" y="12051"/>
                  </a:cubicBezTo>
                  <a:close/>
                  <a:moveTo>
                    <a:pt x="6996" y="11958"/>
                  </a:moveTo>
                  <a:cubicBezTo>
                    <a:pt x="7003" y="11958"/>
                    <a:pt x="7013" y="12048"/>
                    <a:pt x="7013" y="12064"/>
                  </a:cubicBezTo>
                  <a:cubicBezTo>
                    <a:pt x="6996" y="12036"/>
                    <a:pt x="6993" y="12024"/>
                    <a:pt x="6992" y="12024"/>
                  </a:cubicBezTo>
                  <a:lnTo>
                    <a:pt x="6992" y="12024"/>
                  </a:lnTo>
                  <a:cubicBezTo>
                    <a:pt x="6992" y="12024"/>
                    <a:pt x="6996" y="12039"/>
                    <a:pt x="6989" y="12064"/>
                  </a:cubicBezTo>
                  <a:cubicBezTo>
                    <a:pt x="6989" y="11984"/>
                    <a:pt x="6992" y="11958"/>
                    <a:pt x="6996" y="11958"/>
                  </a:cubicBezTo>
                  <a:close/>
                  <a:moveTo>
                    <a:pt x="7095" y="12340"/>
                  </a:moveTo>
                  <a:cubicBezTo>
                    <a:pt x="7096" y="12340"/>
                    <a:pt x="7108" y="12371"/>
                    <a:pt x="7110" y="12382"/>
                  </a:cubicBezTo>
                  <a:lnTo>
                    <a:pt x="7110" y="12382"/>
                  </a:lnTo>
                  <a:cubicBezTo>
                    <a:pt x="7110" y="12382"/>
                    <a:pt x="7110" y="12382"/>
                    <a:pt x="7110" y="12382"/>
                  </a:cubicBezTo>
                  <a:cubicBezTo>
                    <a:pt x="7109" y="12382"/>
                    <a:pt x="7108" y="12383"/>
                    <a:pt x="7108" y="12385"/>
                  </a:cubicBezTo>
                  <a:cubicBezTo>
                    <a:pt x="7097" y="12352"/>
                    <a:pt x="7094" y="12340"/>
                    <a:pt x="7095" y="12340"/>
                  </a:cubicBezTo>
                  <a:close/>
                  <a:moveTo>
                    <a:pt x="7110" y="12382"/>
                  </a:moveTo>
                  <a:cubicBezTo>
                    <a:pt x="7112" y="12383"/>
                    <a:pt x="7115" y="12389"/>
                    <a:pt x="7113" y="12389"/>
                  </a:cubicBezTo>
                  <a:cubicBezTo>
                    <a:pt x="7112" y="12389"/>
                    <a:pt x="7111" y="12388"/>
                    <a:pt x="7108" y="12385"/>
                  </a:cubicBezTo>
                  <a:lnTo>
                    <a:pt x="7108" y="12385"/>
                  </a:lnTo>
                  <a:cubicBezTo>
                    <a:pt x="7109" y="12386"/>
                    <a:pt x="7109" y="12386"/>
                    <a:pt x="7110" y="12386"/>
                  </a:cubicBezTo>
                  <a:cubicBezTo>
                    <a:pt x="7111" y="12386"/>
                    <a:pt x="7111" y="12385"/>
                    <a:pt x="7110" y="12382"/>
                  </a:cubicBezTo>
                  <a:close/>
                  <a:moveTo>
                    <a:pt x="3394" y="12719"/>
                  </a:moveTo>
                  <a:cubicBezTo>
                    <a:pt x="3394" y="12743"/>
                    <a:pt x="3382" y="12754"/>
                    <a:pt x="3382" y="12778"/>
                  </a:cubicBezTo>
                  <a:cubicBezTo>
                    <a:pt x="3370" y="12754"/>
                    <a:pt x="3382" y="12743"/>
                    <a:pt x="3394" y="12719"/>
                  </a:cubicBezTo>
                  <a:close/>
                  <a:moveTo>
                    <a:pt x="7192" y="12683"/>
                  </a:moveTo>
                  <a:lnTo>
                    <a:pt x="7192" y="12683"/>
                  </a:lnTo>
                  <a:cubicBezTo>
                    <a:pt x="7204" y="12719"/>
                    <a:pt x="7216" y="12754"/>
                    <a:pt x="7216" y="12790"/>
                  </a:cubicBezTo>
                  <a:cubicBezTo>
                    <a:pt x="7180" y="12743"/>
                    <a:pt x="7180" y="12719"/>
                    <a:pt x="7192" y="12683"/>
                  </a:cubicBezTo>
                  <a:close/>
                  <a:moveTo>
                    <a:pt x="3179" y="12790"/>
                  </a:moveTo>
                  <a:cubicBezTo>
                    <a:pt x="3203" y="12814"/>
                    <a:pt x="3191" y="12826"/>
                    <a:pt x="3179" y="12838"/>
                  </a:cubicBezTo>
                  <a:cubicBezTo>
                    <a:pt x="3179" y="12826"/>
                    <a:pt x="3168" y="12802"/>
                    <a:pt x="3179" y="12790"/>
                  </a:cubicBezTo>
                  <a:close/>
                  <a:moveTo>
                    <a:pt x="7225" y="12827"/>
                  </a:moveTo>
                  <a:cubicBezTo>
                    <a:pt x="7227" y="12827"/>
                    <a:pt x="7232" y="12830"/>
                    <a:pt x="7239" y="12838"/>
                  </a:cubicBezTo>
                  <a:cubicBezTo>
                    <a:pt x="7245" y="12859"/>
                    <a:pt x="7245" y="12866"/>
                    <a:pt x="7243" y="12866"/>
                  </a:cubicBezTo>
                  <a:cubicBezTo>
                    <a:pt x="7236" y="12866"/>
                    <a:pt x="7216" y="12827"/>
                    <a:pt x="7225" y="12827"/>
                  </a:cubicBezTo>
                  <a:close/>
                  <a:moveTo>
                    <a:pt x="7205" y="12928"/>
                  </a:moveTo>
                  <a:cubicBezTo>
                    <a:pt x="7205" y="12933"/>
                    <a:pt x="7207" y="12936"/>
                    <a:pt x="7209" y="12939"/>
                  </a:cubicBezTo>
                  <a:lnTo>
                    <a:pt x="7209" y="12939"/>
                  </a:lnTo>
                  <a:cubicBezTo>
                    <a:pt x="7208" y="12936"/>
                    <a:pt x="7206" y="12932"/>
                    <a:pt x="7205" y="12928"/>
                  </a:cubicBezTo>
                  <a:close/>
                  <a:moveTo>
                    <a:pt x="7209" y="12939"/>
                  </a:moveTo>
                  <a:lnTo>
                    <a:pt x="7209" y="12939"/>
                  </a:lnTo>
                  <a:cubicBezTo>
                    <a:pt x="7211" y="12946"/>
                    <a:pt x="7213" y="12952"/>
                    <a:pt x="7216" y="12957"/>
                  </a:cubicBezTo>
                  <a:cubicBezTo>
                    <a:pt x="7216" y="12947"/>
                    <a:pt x="7212" y="12944"/>
                    <a:pt x="7209" y="12939"/>
                  </a:cubicBezTo>
                  <a:close/>
                  <a:moveTo>
                    <a:pt x="3341" y="13013"/>
                  </a:moveTo>
                  <a:cubicBezTo>
                    <a:pt x="3342" y="13014"/>
                    <a:pt x="3344" y="13015"/>
                    <a:pt x="3346" y="13016"/>
                  </a:cubicBezTo>
                  <a:cubicBezTo>
                    <a:pt x="3342" y="13016"/>
                    <a:pt x="3341" y="13015"/>
                    <a:pt x="3341" y="13013"/>
                  </a:cubicBezTo>
                  <a:close/>
                  <a:moveTo>
                    <a:pt x="3343" y="12979"/>
                  </a:moveTo>
                  <a:cubicBezTo>
                    <a:pt x="3350" y="12979"/>
                    <a:pt x="3355" y="12988"/>
                    <a:pt x="3346" y="13016"/>
                  </a:cubicBezTo>
                  <a:cubicBezTo>
                    <a:pt x="3346" y="13012"/>
                    <a:pt x="3345" y="13011"/>
                    <a:pt x="3343" y="13011"/>
                  </a:cubicBezTo>
                  <a:cubicBezTo>
                    <a:pt x="3342" y="13011"/>
                    <a:pt x="3341" y="13012"/>
                    <a:pt x="3341" y="13013"/>
                  </a:cubicBezTo>
                  <a:lnTo>
                    <a:pt x="3341" y="13013"/>
                  </a:lnTo>
                  <a:cubicBezTo>
                    <a:pt x="3319" y="12999"/>
                    <a:pt x="3333" y="12979"/>
                    <a:pt x="3343" y="12979"/>
                  </a:cubicBezTo>
                  <a:close/>
                  <a:moveTo>
                    <a:pt x="3418" y="13040"/>
                  </a:moveTo>
                  <a:lnTo>
                    <a:pt x="3418" y="13040"/>
                  </a:lnTo>
                  <a:cubicBezTo>
                    <a:pt x="3404" y="13062"/>
                    <a:pt x="3392" y="13086"/>
                    <a:pt x="3382" y="13112"/>
                  </a:cubicBezTo>
                  <a:lnTo>
                    <a:pt x="3382" y="13112"/>
                  </a:lnTo>
                  <a:cubicBezTo>
                    <a:pt x="3382" y="13114"/>
                    <a:pt x="3382" y="13115"/>
                    <a:pt x="3383" y="13115"/>
                  </a:cubicBezTo>
                  <a:cubicBezTo>
                    <a:pt x="3389" y="13115"/>
                    <a:pt x="3418" y="13040"/>
                    <a:pt x="3418" y="13040"/>
                  </a:cubicBezTo>
                  <a:close/>
                  <a:moveTo>
                    <a:pt x="2174" y="13347"/>
                  </a:moveTo>
                  <a:cubicBezTo>
                    <a:pt x="2167" y="13376"/>
                    <a:pt x="2161" y="13399"/>
                    <a:pt x="2157" y="13407"/>
                  </a:cubicBezTo>
                  <a:lnTo>
                    <a:pt x="2157" y="13407"/>
                  </a:lnTo>
                  <a:cubicBezTo>
                    <a:pt x="2173" y="13383"/>
                    <a:pt x="2177" y="13364"/>
                    <a:pt x="2174" y="13347"/>
                  </a:cubicBezTo>
                  <a:close/>
                  <a:moveTo>
                    <a:pt x="2157" y="13407"/>
                  </a:moveTo>
                  <a:lnTo>
                    <a:pt x="2157" y="13407"/>
                  </a:lnTo>
                  <a:cubicBezTo>
                    <a:pt x="2156" y="13408"/>
                    <a:pt x="2156" y="13409"/>
                    <a:pt x="2155" y="13409"/>
                  </a:cubicBezTo>
                  <a:cubicBezTo>
                    <a:pt x="2156" y="13409"/>
                    <a:pt x="2156" y="13408"/>
                    <a:pt x="2157" y="13407"/>
                  </a:cubicBezTo>
                  <a:close/>
                  <a:moveTo>
                    <a:pt x="3371" y="13024"/>
                  </a:moveTo>
                  <a:cubicBezTo>
                    <a:pt x="3391" y="13024"/>
                    <a:pt x="3315" y="13140"/>
                    <a:pt x="3297" y="13164"/>
                  </a:cubicBezTo>
                  <a:lnTo>
                    <a:pt x="3297" y="13164"/>
                  </a:lnTo>
                  <a:cubicBezTo>
                    <a:pt x="3298" y="13162"/>
                    <a:pt x="3298" y="13161"/>
                    <a:pt x="3298" y="13159"/>
                  </a:cubicBezTo>
                  <a:lnTo>
                    <a:pt x="3298" y="13159"/>
                  </a:lnTo>
                  <a:cubicBezTo>
                    <a:pt x="3295" y="13165"/>
                    <a:pt x="3293" y="13168"/>
                    <a:pt x="3294" y="13168"/>
                  </a:cubicBezTo>
                  <a:cubicBezTo>
                    <a:pt x="3294" y="13168"/>
                    <a:pt x="3295" y="13167"/>
                    <a:pt x="3297" y="13164"/>
                  </a:cubicBezTo>
                  <a:lnTo>
                    <a:pt x="3297" y="13164"/>
                  </a:lnTo>
                  <a:cubicBezTo>
                    <a:pt x="3286" y="13203"/>
                    <a:pt x="3242" y="13307"/>
                    <a:pt x="3232" y="13307"/>
                  </a:cubicBezTo>
                  <a:cubicBezTo>
                    <a:pt x="3228" y="13307"/>
                    <a:pt x="3230" y="13292"/>
                    <a:pt x="3239" y="13254"/>
                  </a:cubicBezTo>
                  <a:lnTo>
                    <a:pt x="3239" y="13254"/>
                  </a:lnTo>
                  <a:cubicBezTo>
                    <a:pt x="3215" y="13326"/>
                    <a:pt x="3191" y="13397"/>
                    <a:pt x="3156" y="13481"/>
                  </a:cubicBezTo>
                  <a:cubicBezTo>
                    <a:pt x="3132" y="13445"/>
                    <a:pt x="3215" y="13290"/>
                    <a:pt x="3227" y="13254"/>
                  </a:cubicBezTo>
                  <a:cubicBezTo>
                    <a:pt x="3227" y="13233"/>
                    <a:pt x="3237" y="13132"/>
                    <a:pt x="3239" y="13132"/>
                  </a:cubicBezTo>
                  <a:cubicBezTo>
                    <a:pt x="3239" y="13132"/>
                    <a:pt x="3239" y="13133"/>
                    <a:pt x="3239" y="13135"/>
                  </a:cubicBezTo>
                  <a:cubicBezTo>
                    <a:pt x="3263" y="13088"/>
                    <a:pt x="3298" y="13064"/>
                    <a:pt x="3346" y="13040"/>
                  </a:cubicBezTo>
                  <a:cubicBezTo>
                    <a:pt x="3359" y="13029"/>
                    <a:pt x="3367" y="13024"/>
                    <a:pt x="3371" y="13024"/>
                  </a:cubicBezTo>
                  <a:close/>
                  <a:moveTo>
                    <a:pt x="7549" y="13469"/>
                  </a:moveTo>
                  <a:cubicBezTo>
                    <a:pt x="7573" y="13516"/>
                    <a:pt x="7561" y="13540"/>
                    <a:pt x="7561" y="13540"/>
                  </a:cubicBezTo>
                  <a:cubicBezTo>
                    <a:pt x="7561" y="13556"/>
                    <a:pt x="7558" y="13563"/>
                    <a:pt x="7553" y="13563"/>
                  </a:cubicBezTo>
                  <a:cubicBezTo>
                    <a:pt x="7537" y="13563"/>
                    <a:pt x="7501" y="13487"/>
                    <a:pt x="7501" y="13469"/>
                  </a:cubicBezTo>
                  <a:lnTo>
                    <a:pt x="7501" y="13469"/>
                  </a:lnTo>
                  <a:cubicBezTo>
                    <a:pt x="7513" y="13497"/>
                    <a:pt x="7524" y="13509"/>
                    <a:pt x="7533" y="13509"/>
                  </a:cubicBezTo>
                  <a:cubicBezTo>
                    <a:pt x="7542" y="13509"/>
                    <a:pt x="7549" y="13494"/>
                    <a:pt x="7549" y="13469"/>
                  </a:cubicBezTo>
                  <a:close/>
                  <a:moveTo>
                    <a:pt x="3208" y="13704"/>
                  </a:moveTo>
                  <a:cubicBezTo>
                    <a:pt x="3202" y="13716"/>
                    <a:pt x="3197" y="13727"/>
                    <a:pt x="3193" y="13739"/>
                  </a:cubicBezTo>
                  <a:lnTo>
                    <a:pt x="3193" y="13739"/>
                  </a:lnTo>
                  <a:cubicBezTo>
                    <a:pt x="3197" y="13729"/>
                    <a:pt x="3203" y="13717"/>
                    <a:pt x="3208" y="13704"/>
                  </a:cubicBezTo>
                  <a:close/>
                  <a:moveTo>
                    <a:pt x="3193" y="13739"/>
                  </a:moveTo>
                  <a:cubicBezTo>
                    <a:pt x="3186" y="13756"/>
                    <a:pt x="3181" y="13769"/>
                    <a:pt x="3179" y="13778"/>
                  </a:cubicBezTo>
                  <a:cubicBezTo>
                    <a:pt x="3184" y="13765"/>
                    <a:pt x="3188" y="13752"/>
                    <a:pt x="3193" y="13739"/>
                  </a:cubicBezTo>
                  <a:close/>
                  <a:moveTo>
                    <a:pt x="7570" y="13767"/>
                  </a:moveTo>
                  <a:cubicBezTo>
                    <a:pt x="7570" y="13773"/>
                    <a:pt x="7571" y="13780"/>
                    <a:pt x="7573" y="13790"/>
                  </a:cubicBezTo>
                  <a:cubicBezTo>
                    <a:pt x="7573" y="13783"/>
                    <a:pt x="7572" y="13775"/>
                    <a:pt x="7570" y="13767"/>
                  </a:cubicBezTo>
                  <a:close/>
                  <a:moveTo>
                    <a:pt x="3048" y="13731"/>
                  </a:moveTo>
                  <a:cubicBezTo>
                    <a:pt x="3048" y="13753"/>
                    <a:pt x="3048" y="13774"/>
                    <a:pt x="3048" y="13805"/>
                  </a:cubicBezTo>
                  <a:lnTo>
                    <a:pt x="3048" y="13805"/>
                  </a:lnTo>
                  <a:cubicBezTo>
                    <a:pt x="3046" y="13802"/>
                    <a:pt x="3039" y="13800"/>
                    <a:pt x="3031" y="13800"/>
                  </a:cubicBezTo>
                  <a:cubicBezTo>
                    <a:pt x="3015" y="13800"/>
                    <a:pt x="2994" y="13807"/>
                    <a:pt x="3001" y="13814"/>
                  </a:cubicBezTo>
                  <a:cubicBezTo>
                    <a:pt x="2976" y="13789"/>
                    <a:pt x="2999" y="13768"/>
                    <a:pt x="3011" y="13751"/>
                  </a:cubicBezTo>
                  <a:lnTo>
                    <a:pt x="3011" y="13751"/>
                  </a:lnTo>
                  <a:cubicBezTo>
                    <a:pt x="3012" y="13752"/>
                    <a:pt x="3014" y="13752"/>
                    <a:pt x="3015" y="13752"/>
                  </a:cubicBezTo>
                  <a:cubicBezTo>
                    <a:pt x="3023" y="13752"/>
                    <a:pt x="3033" y="13746"/>
                    <a:pt x="3048" y="13731"/>
                  </a:cubicBezTo>
                  <a:close/>
                  <a:moveTo>
                    <a:pt x="2965" y="13802"/>
                  </a:moveTo>
                  <a:cubicBezTo>
                    <a:pt x="2965" y="13814"/>
                    <a:pt x="2953" y="13826"/>
                    <a:pt x="2953" y="13838"/>
                  </a:cubicBezTo>
                  <a:cubicBezTo>
                    <a:pt x="2941" y="13826"/>
                    <a:pt x="2953" y="13814"/>
                    <a:pt x="2965" y="13802"/>
                  </a:cubicBezTo>
                  <a:close/>
                  <a:moveTo>
                    <a:pt x="7438" y="13432"/>
                  </a:moveTo>
                  <a:cubicBezTo>
                    <a:pt x="7489" y="13432"/>
                    <a:pt x="7488" y="13542"/>
                    <a:pt x="7466" y="13576"/>
                  </a:cubicBezTo>
                  <a:cubicBezTo>
                    <a:pt x="7476" y="13640"/>
                    <a:pt x="7553" y="13704"/>
                    <a:pt x="7570" y="13767"/>
                  </a:cubicBezTo>
                  <a:lnTo>
                    <a:pt x="7570" y="13767"/>
                  </a:lnTo>
                  <a:cubicBezTo>
                    <a:pt x="7570" y="13761"/>
                    <a:pt x="7571" y="13758"/>
                    <a:pt x="7573" y="13758"/>
                  </a:cubicBezTo>
                  <a:cubicBezTo>
                    <a:pt x="7581" y="13758"/>
                    <a:pt x="7602" y="13793"/>
                    <a:pt x="7632" y="13862"/>
                  </a:cubicBezTo>
                  <a:cubicBezTo>
                    <a:pt x="7525" y="13802"/>
                    <a:pt x="7454" y="13707"/>
                    <a:pt x="7418" y="13493"/>
                  </a:cubicBezTo>
                  <a:cubicBezTo>
                    <a:pt x="7418" y="13481"/>
                    <a:pt x="7418" y="13457"/>
                    <a:pt x="7430" y="13433"/>
                  </a:cubicBezTo>
                  <a:cubicBezTo>
                    <a:pt x="7433" y="13433"/>
                    <a:pt x="7435" y="13432"/>
                    <a:pt x="7438" y="13432"/>
                  </a:cubicBezTo>
                  <a:close/>
                  <a:moveTo>
                    <a:pt x="7598" y="13962"/>
                  </a:moveTo>
                  <a:cubicBezTo>
                    <a:pt x="7597" y="13962"/>
                    <a:pt x="7597" y="13964"/>
                    <a:pt x="7597" y="13969"/>
                  </a:cubicBezTo>
                  <a:cubicBezTo>
                    <a:pt x="7597" y="13968"/>
                    <a:pt x="7597" y="13968"/>
                    <a:pt x="7597" y="13968"/>
                  </a:cubicBezTo>
                  <a:cubicBezTo>
                    <a:pt x="7598" y="13968"/>
                    <a:pt x="7600" y="13970"/>
                    <a:pt x="7602" y="13972"/>
                  </a:cubicBezTo>
                  <a:lnTo>
                    <a:pt x="7602" y="13972"/>
                  </a:lnTo>
                  <a:cubicBezTo>
                    <a:pt x="7601" y="13968"/>
                    <a:pt x="7599" y="13962"/>
                    <a:pt x="7598" y="13962"/>
                  </a:cubicBezTo>
                  <a:close/>
                  <a:moveTo>
                    <a:pt x="7585" y="13993"/>
                  </a:moveTo>
                  <a:lnTo>
                    <a:pt x="7585" y="13993"/>
                  </a:lnTo>
                  <a:cubicBezTo>
                    <a:pt x="7585" y="13994"/>
                    <a:pt x="7585" y="13995"/>
                    <a:pt x="7586" y="13997"/>
                  </a:cubicBezTo>
                  <a:lnTo>
                    <a:pt x="7586" y="13997"/>
                  </a:lnTo>
                  <a:cubicBezTo>
                    <a:pt x="7585" y="13995"/>
                    <a:pt x="7585" y="13994"/>
                    <a:pt x="7585" y="13993"/>
                  </a:cubicBezTo>
                  <a:close/>
                  <a:moveTo>
                    <a:pt x="7585" y="13909"/>
                  </a:moveTo>
                  <a:cubicBezTo>
                    <a:pt x="7628" y="13987"/>
                    <a:pt x="7638" y="14009"/>
                    <a:pt x="7635" y="14009"/>
                  </a:cubicBezTo>
                  <a:cubicBezTo>
                    <a:pt x="7631" y="14009"/>
                    <a:pt x="7611" y="13982"/>
                    <a:pt x="7602" y="13972"/>
                  </a:cubicBezTo>
                  <a:lnTo>
                    <a:pt x="7602" y="13972"/>
                  </a:lnTo>
                  <a:cubicBezTo>
                    <a:pt x="7602" y="13974"/>
                    <a:pt x="7602" y="13976"/>
                    <a:pt x="7601" y="13976"/>
                  </a:cubicBezTo>
                  <a:cubicBezTo>
                    <a:pt x="7601" y="13976"/>
                    <a:pt x="7599" y="13974"/>
                    <a:pt x="7597" y="13969"/>
                  </a:cubicBezTo>
                  <a:cubicBezTo>
                    <a:pt x="7597" y="13957"/>
                    <a:pt x="7585" y="13933"/>
                    <a:pt x="7585" y="13909"/>
                  </a:cubicBezTo>
                  <a:close/>
                  <a:moveTo>
                    <a:pt x="7625" y="14039"/>
                  </a:moveTo>
                  <a:cubicBezTo>
                    <a:pt x="7625" y="14039"/>
                    <a:pt x="7626" y="14042"/>
                    <a:pt x="7628" y="14048"/>
                  </a:cubicBezTo>
                  <a:lnTo>
                    <a:pt x="7628" y="14048"/>
                  </a:lnTo>
                  <a:cubicBezTo>
                    <a:pt x="7626" y="14043"/>
                    <a:pt x="7626" y="14039"/>
                    <a:pt x="7625" y="14039"/>
                  </a:cubicBezTo>
                  <a:close/>
                  <a:moveTo>
                    <a:pt x="7585" y="13993"/>
                  </a:moveTo>
                  <a:cubicBezTo>
                    <a:pt x="7620" y="14005"/>
                    <a:pt x="7632" y="14028"/>
                    <a:pt x="7632" y="14064"/>
                  </a:cubicBezTo>
                  <a:cubicBezTo>
                    <a:pt x="7630" y="14057"/>
                    <a:pt x="7629" y="14052"/>
                    <a:pt x="7628" y="14048"/>
                  </a:cubicBezTo>
                  <a:lnTo>
                    <a:pt x="7628" y="14048"/>
                  </a:lnTo>
                  <a:cubicBezTo>
                    <a:pt x="7633" y="14067"/>
                    <a:pt x="7644" y="14116"/>
                    <a:pt x="7637" y="14123"/>
                  </a:cubicBezTo>
                  <a:lnTo>
                    <a:pt x="7637" y="14123"/>
                  </a:lnTo>
                  <a:cubicBezTo>
                    <a:pt x="7635" y="14116"/>
                    <a:pt x="7633" y="14111"/>
                    <a:pt x="7633" y="14111"/>
                  </a:cubicBezTo>
                  <a:cubicBezTo>
                    <a:pt x="7632" y="14111"/>
                    <a:pt x="7632" y="14115"/>
                    <a:pt x="7632" y="14123"/>
                  </a:cubicBezTo>
                  <a:lnTo>
                    <a:pt x="7632" y="14123"/>
                  </a:lnTo>
                  <a:cubicBezTo>
                    <a:pt x="7613" y="14085"/>
                    <a:pt x="7596" y="14044"/>
                    <a:pt x="7586" y="13997"/>
                  </a:cubicBezTo>
                  <a:lnTo>
                    <a:pt x="7586" y="13997"/>
                  </a:lnTo>
                  <a:cubicBezTo>
                    <a:pt x="7588" y="14002"/>
                    <a:pt x="7593" y="14006"/>
                    <a:pt x="7595" y="14006"/>
                  </a:cubicBezTo>
                  <a:cubicBezTo>
                    <a:pt x="7596" y="14006"/>
                    <a:pt x="7595" y="14003"/>
                    <a:pt x="7585" y="13993"/>
                  </a:cubicBezTo>
                  <a:lnTo>
                    <a:pt x="7585" y="13993"/>
                  </a:lnTo>
                  <a:cubicBezTo>
                    <a:pt x="7585" y="13993"/>
                    <a:pt x="7585" y="13993"/>
                    <a:pt x="7585" y="13993"/>
                  </a:cubicBezTo>
                  <a:close/>
                  <a:moveTo>
                    <a:pt x="7632" y="14123"/>
                  </a:moveTo>
                  <a:cubicBezTo>
                    <a:pt x="7632" y="14124"/>
                    <a:pt x="7632" y="14124"/>
                    <a:pt x="7632" y="14124"/>
                  </a:cubicBezTo>
                  <a:lnTo>
                    <a:pt x="7632" y="14124"/>
                  </a:lnTo>
                  <a:cubicBezTo>
                    <a:pt x="7632" y="14124"/>
                    <a:pt x="7632" y="14124"/>
                    <a:pt x="7632" y="14124"/>
                  </a:cubicBezTo>
                  <a:cubicBezTo>
                    <a:pt x="7632" y="14124"/>
                    <a:pt x="7632" y="14124"/>
                    <a:pt x="7632" y="14123"/>
                  </a:cubicBezTo>
                  <a:close/>
                  <a:moveTo>
                    <a:pt x="7637" y="14123"/>
                  </a:moveTo>
                  <a:cubicBezTo>
                    <a:pt x="7639" y="14129"/>
                    <a:pt x="7641" y="14138"/>
                    <a:pt x="7644" y="14147"/>
                  </a:cubicBezTo>
                  <a:cubicBezTo>
                    <a:pt x="7640" y="14140"/>
                    <a:pt x="7636" y="14132"/>
                    <a:pt x="7632" y="14124"/>
                  </a:cubicBezTo>
                  <a:lnTo>
                    <a:pt x="7632" y="14124"/>
                  </a:lnTo>
                  <a:cubicBezTo>
                    <a:pt x="7633" y="14124"/>
                    <a:pt x="7634" y="14124"/>
                    <a:pt x="7635" y="14124"/>
                  </a:cubicBezTo>
                  <a:cubicBezTo>
                    <a:pt x="7636" y="14124"/>
                    <a:pt x="7636" y="14124"/>
                    <a:pt x="7637" y="14123"/>
                  </a:cubicBezTo>
                  <a:close/>
                  <a:moveTo>
                    <a:pt x="3074" y="14366"/>
                  </a:moveTo>
                  <a:lnTo>
                    <a:pt x="3074" y="14366"/>
                  </a:lnTo>
                  <a:cubicBezTo>
                    <a:pt x="3069" y="14389"/>
                    <a:pt x="3065" y="14411"/>
                    <a:pt x="3062" y="14428"/>
                  </a:cubicBezTo>
                  <a:lnTo>
                    <a:pt x="3062" y="14428"/>
                  </a:lnTo>
                  <a:cubicBezTo>
                    <a:pt x="3068" y="14404"/>
                    <a:pt x="3077" y="14378"/>
                    <a:pt x="3074" y="14366"/>
                  </a:cubicBezTo>
                  <a:close/>
                  <a:moveTo>
                    <a:pt x="7831" y="14423"/>
                  </a:moveTo>
                  <a:cubicBezTo>
                    <a:pt x="7840" y="14423"/>
                    <a:pt x="7843" y="14431"/>
                    <a:pt x="7816" y="14443"/>
                  </a:cubicBezTo>
                  <a:lnTo>
                    <a:pt x="7816" y="14443"/>
                  </a:lnTo>
                  <a:cubicBezTo>
                    <a:pt x="7817" y="14441"/>
                    <a:pt x="7815" y="14440"/>
                    <a:pt x="7814" y="14440"/>
                  </a:cubicBezTo>
                  <a:cubicBezTo>
                    <a:pt x="7812" y="14440"/>
                    <a:pt x="7811" y="14441"/>
                    <a:pt x="7811" y="14445"/>
                  </a:cubicBezTo>
                  <a:lnTo>
                    <a:pt x="7811" y="14445"/>
                  </a:lnTo>
                  <a:cubicBezTo>
                    <a:pt x="7811" y="14429"/>
                    <a:pt x="7823" y="14423"/>
                    <a:pt x="7831" y="14423"/>
                  </a:cubicBezTo>
                  <a:close/>
                  <a:moveTo>
                    <a:pt x="7816" y="14443"/>
                  </a:moveTo>
                  <a:lnTo>
                    <a:pt x="7816" y="14443"/>
                  </a:lnTo>
                  <a:cubicBezTo>
                    <a:pt x="7816" y="14444"/>
                    <a:pt x="7814" y="14445"/>
                    <a:pt x="7811" y="14445"/>
                  </a:cubicBezTo>
                  <a:cubicBezTo>
                    <a:pt x="7813" y="14444"/>
                    <a:pt x="7815" y="14444"/>
                    <a:pt x="7816" y="14443"/>
                  </a:cubicBezTo>
                  <a:close/>
                  <a:moveTo>
                    <a:pt x="3062" y="14428"/>
                  </a:moveTo>
                  <a:cubicBezTo>
                    <a:pt x="3058" y="14445"/>
                    <a:pt x="3056" y="14460"/>
                    <a:pt x="3060" y="14469"/>
                  </a:cubicBezTo>
                  <a:cubicBezTo>
                    <a:pt x="3058" y="14463"/>
                    <a:pt x="3059" y="14448"/>
                    <a:pt x="3062" y="14428"/>
                  </a:cubicBezTo>
                  <a:close/>
                  <a:moveTo>
                    <a:pt x="3108" y="14207"/>
                  </a:moveTo>
                  <a:lnTo>
                    <a:pt x="3108" y="14207"/>
                  </a:lnTo>
                  <a:cubicBezTo>
                    <a:pt x="3060" y="14231"/>
                    <a:pt x="3048" y="14420"/>
                    <a:pt x="3037" y="14480"/>
                  </a:cubicBezTo>
                  <a:lnTo>
                    <a:pt x="3037" y="14480"/>
                  </a:lnTo>
                  <a:cubicBezTo>
                    <a:pt x="3061" y="14412"/>
                    <a:pt x="3075" y="14365"/>
                    <a:pt x="3072" y="14362"/>
                  </a:cubicBezTo>
                  <a:lnTo>
                    <a:pt x="3072" y="14362"/>
                  </a:lnTo>
                  <a:cubicBezTo>
                    <a:pt x="3073" y="14363"/>
                    <a:pt x="3074" y="14364"/>
                    <a:pt x="3074" y="14366"/>
                  </a:cubicBezTo>
                  <a:lnTo>
                    <a:pt x="3074" y="14366"/>
                  </a:lnTo>
                  <a:cubicBezTo>
                    <a:pt x="3089" y="14301"/>
                    <a:pt x="3108" y="14227"/>
                    <a:pt x="3108" y="14207"/>
                  </a:cubicBezTo>
                  <a:close/>
                  <a:moveTo>
                    <a:pt x="9049" y="14636"/>
                  </a:moveTo>
                  <a:lnTo>
                    <a:pt x="9049" y="14636"/>
                  </a:lnTo>
                  <a:cubicBezTo>
                    <a:pt x="9054" y="14658"/>
                    <a:pt x="9060" y="14679"/>
                    <a:pt x="9067" y="14699"/>
                  </a:cubicBezTo>
                  <a:lnTo>
                    <a:pt x="9067" y="14699"/>
                  </a:lnTo>
                  <a:cubicBezTo>
                    <a:pt x="9068" y="14681"/>
                    <a:pt x="9062" y="14662"/>
                    <a:pt x="9049" y="14636"/>
                  </a:cubicBezTo>
                  <a:close/>
                  <a:moveTo>
                    <a:pt x="7954" y="14981"/>
                  </a:moveTo>
                  <a:lnTo>
                    <a:pt x="7954" y="14981"/>
                  </a:lnTo>
                  <a:cubicBezTo>
                    <a:pt x="8025" y="15005"/>
                    <a:pt x="8037" y="15052"/>
                    <a:pt x="8061" y="15112"/>
                  </a:cubicBezTo>
                  <a:cubicBezTo>
                    <a:pt x="7882" y="15040"/>
                    <a:pt x="7978" y="15076"/>
                    <a:pt x="7954" y="14981"/>
                  </a:cubicBezTo>
                  <a:close/>
                  <a:moveTo>
                    <a:pt x="1703" y="15076"/>
                  </a:moveTo>
                  <a:lnTo>
                    <a:pt x="1703" y="15076"/>
                  </a:lnTo>
                  <a:cubicBezTo>
                    <a:pt x="1699" y="15097"/>
                    <a:pt x="1693" y="15127"/>
                    <a:pt x="1686" y="15163"/>
                  </a:cubicBezTo>
                  <a:lnTo>
                    <a:pt x="1686" y="15163"/>
                  </a:lnTo>
                  <a:cubicBezTo>
                    <a:pt x="1707" y="15149"/>
                    <a:pt x="1713" y="15124"/>
                    <a:pt x="1703" y="15076"/>
                  </a:cubicBezTo>
                  <a:close/>
                  <a:moveTo>
                    <a:pt x="2489" y="15183"/>
                  </a:moveTo>
                  <a:lnTo>
                    <a:pt x="2489" y="15183"/>
                  </a:lnTo>
                  <a:cubicBezTo>
                    <a:pt x="2488" y="15184"/>
                    <a:pt x="2487" y="15185"/>
                    <a:pt x="2486" y="15186"/>
                  </a:cubicBezTo>
                  <a:lnTo>
                    <a:pt x="2486" y="15186"/>
                  </a:lnTo>
                  <a:cubicBezTo>
                    <a:pt x="2487" y="15185"/>
                    <a:pt x="2488" y="15184"/>
                    <a:pt x="2489" y="15183"/>
                  </a:cubicBezTo>
                  <a:close/>
                  <a:moveTo>
                    <a:pt x="8989" y="15189"/>
                  </a:moveTo>
                  <a:lnTo>
                    <a:pt x="8989" y="15189"/>
                  </a:lnTo>
                  <a:cubicBezTo>
                    <a:pt x="8989" y="15191"/>
                    <a:pt x="8989" y="15193"/>
                    <a:pt x="8990" y="15195"/>
                  </a:cubicBezTo>
                  <a:cubicBezTo>
                    <a:pt x="8989" y="15193"/>
                    <a:pt x="8989" y="15191"/>
                    <a:pt x="8989" y="15189"/>
                  </a:cubicBezTo>
                  <a:close/>
                  <a:moveTo>
                    <a:pt x="9037" y="15326"/>
                  </a:moveTo>
                  <a:cubicBezTo>
                    <a:pt x="9042" y="15340"/>
                    <a:pt x="9047" y="15351"/>
                    <a:pt x="9051" y="15356"/>
                  </a:cubicBezTo>
                  <a:lnTo>
                    <a:pt x="9051" y="15356"/>
                  </a:lnTo>
                  <a:cubicBezTo>
                    <a:pt x="9047" y="15346"/>
                    <a:pt x="9042" y="15336"/>
                    <a:pt x="9037" y="15326"/>
                  </a:cubicBezTo>
                  <a:close/>
                  <a:moveTo>
                    <a:pt x="8125" y="15353"/>
                  </a:moveTo>
                  <a:cubicBezTo>
                    <a:pt x="8126" y="15353"/>
                    <a:pt x="8126" y="15356"/>
                    <a:pt x="8121" y="15362"/>
                  </a:cubicBezTo>
                  <a:cubicBezTo>
                    <a:pt x="8121" y="15356"/>
                    <a:pt x="8123" y="15353"/>
                    <a:pt x="8125" y="15353"/>
                  </a:cubicBezTo>
                  <a:close/>
                  <a:moveTo>
                    <a:pt x="9025" y="15374"/>
                  </a:moveTo>
                  <a:cubicBezTo>
                    <a:pt x="9025" y="15400"/>
                    <a:pt x="9032" y="15422"/>
                    <a:pt x="9045" y="15439"/>
                  </a:cubicBezTo>
                  <a:lnTo>
                    <a:pt x="9045" y="15439"/>
                  </a:lnTo>
                  <a:cubicBezTo>
                    <a:pt x="9039" y="15418"/>
                    <a:pt x="9033" y="15396"/>
                    <a:pt x="9025" y="15374"/>
                  </a:cubicBezTo>
                  <a:close/>
                  <a:moveTo>
                    <a:pt x="2739" y="15481"/>
                  </a:moveTo>
                  <a:cubicBezTo>
                    <a:pt x="2738" y="15482"/>
                    <a:pt x="2737" y="15484"/>
                    <a:pt x="2736" y="15486"/>
                  </a:cubicBezTo>
                  <a:lnTo>
                    <a:pt x="2736" y="15486"/>
                  </a:lnTo>
                  <a:cubicBezTo>
                    <a:pt x="2737" y="15485"/>
                    <a:pt x="2738" y="15483"/>
                    <a:pt x="2739" y="15481"/>
                  </a:cubicBezTo>
                  <a:close/>
                  <a:moveTo>
                    <a:pt x="2395" y="15607"/>
                  </a:moveTo>
                  <a:cubicBezTo>
                    <a:pt x="2391" y="15608"/>
                    <a:pt x="2386" y="15610"/>
                    <a:pt x="2382" y="15612"/>
                  </a:cubicBezTo>
                  <a:cubicBezTo>
                    <a:pt x="2383" y="15612"/>
                    <a:pt x="2384" y="15612"/>
                    <a:pt x="2385" y="15612"/>
                  </a:cubicBezTo>
                  <a:cubicBezTo>
                    <a:pt x="2388" y="15612"/>
                    <a:pt x="2392" y="15611"/>
                    <a:pt x="2395" y="15607"/>
                  </a:cubicBezTo>
                  <a:close/>
                  <a:moveTo>
                    <a:pt x="8132" y="15660"/>
                  </a:moveTo>
                  <a:lnTo>
                    <a:pt x="8132" y="15660"/>
                  </a:lnTo>
                  <a:cubicBezTo>
                    <a:pt x="8134" y="15665"/>
                    <a:pt x="8135" y="15673"/>
                    <a:pt x="8136" y="15681"/>
                  </a:cubicBezTo>
                  <a:lnTo>
                    <a:pt x="8136" y="15681"/>
                  </a:lnTo>
                  <a:cubicBezTo>
                    <a:pt x="8135" y="15676"/>
                    <a:pt x="8134" y="15669"/>
                    <a:pt x="8132" y="15660"/>
                  </a:cubicBezTo>
                  <a:close/>
                  <a:moveTo>
                    <a:pt x="8168" y="15719"/>
                  </a:moveTo>
                  <a:cubicBezTo>
                    <a:pt x="8168" y="15719"/>
                    <a:pt x="8167" y="15720"/>
                    <a:pt x="8167" y="15720"/>
                  </a:cubicBezTo>
                  <a:lnTo>
                    <a:pt x="8167" y="15720"/>
                  </a:lnTo>
                  <a:cubicBezTo>
                    <a:pt x="8168" y="15720"/>
                    <a:pt x="8168" y="15719"/>
                    <a:pt x="8168" y="15719"/>
                  </a:cubicBezTo>
                  <a:close/>
                  <a:moveTo>
                    <a:pt x="1358" y="15719"/>
                  </a:moveTo>
                  <a:cubicBezTo>
                    <a:pt x="1354" y="15735"/>
                    <a:pt x="1352" y="15750"/>
                    <a:pt x="1353" y="15764"/>
                  </a:cubicBezTo>
                  <a:lnTo>
                    <a:pt x="1353" y="15764"/>
                  </a:lnTo>
                  <a:cubicBezTo>
                    <a:pt x="1355" y="15750"/>
                    <a:pt x="1357" y="15734"/>
                    <a:pt x="1358" y="15719"/>
                  </a:cubicBezTo>
                  <a:close/>
                  <a:moveTo>
                    <a:pt x="2643" y="15945"/>
                  </a:moveTo>
                  <a:cubicBezTo>
                    <a:pt x="2642" y="15945"/>
                    <a:pt x="2641" y="15947"/>
                    <a:pt x="2639" y="15950"/>
                  </a:cubicBezTo>
                  <a:lnTo>
                    <a:pt x="2639" y="15950"/>
                  </a:lnTo>
                  <a:cubicBezTo>
                    <a:pt x="2641" y="15948"/>
                    <a:pt x="2642" y="15947"/>
                    <a:pt x="2644" y="15945"/>
                  </a:cubicBezTo>
                  <a:cubicBezTo>
                    <a:pt x="2643" y="15945"/>
                    <a:pt x="2643" y="15945"/>
                    <a:pt x="2643" y="15945"/>
                  </a:cubicBezTo>
                  <a:close/>
                  <a:moveTo>
                    <a:pt x="2286" y="16195"/>
                  </a:moveTo>
                  <a:lnTo>
                    <a:pt x="2286" y="16195"/>
                  </a:lnTo>
                  <a:cubicBezTo>
                    <a:pt x="2288" y="16202"/>
                    <a:pt x="2289" y="16209"/>
                    <a:pt x="2290" y="16215"/>
                  </a:cubicBezTo>
                  <a:lnTo>
                    <a:pt x="2290" y="16215"/>
                  </a:lnTo>
                  <a:cubicBezTo>
                    <a:pt x="2291" y="16210"/>
                    <a:pt x="2293" y="16205"/>
                    <a:pt x="2294" y="16199"/>
                  </a:cubicBezTo>
                  <a:lnTo>
                    <a:pt x="2294" y="16199"/>
                  </a:lnTo>
                  <a:cubicBezTo>
                    <a:pt x="2292" y="16198"/>
                    <a:pt x="2289" y="16197"/>
                    <a:pt x="2286" y="16195"/>
                  </a:cubicBezTo>
                  <a:close/>
                  <a:moveTo>
                    <a:pt x="2261" y="16203"/>
                  </a:moveTo>
                  <a:cubicBezTo>
                    <a:pt x="2259" y="16203"/>
                    <a:pt x="2255" y="16204"/>
                    <a:pt x="2251" y="16207"/>
                  </a:cubicBezTo>
                  <a:cubicBezTo>
                    <a:pt x="2263" y="16231"/>
                    <a:pt x="2263" y="16267"/>
                    <a:pt x="2263" y="16302"/>
                  </a:cubicBezTo>
                  <a:cubicBezTo>
                    <a:pt x="2283" y="16282"/>
                    <a:pt x="2295" y="16253"/>
                    <a:pt x="2290" y="16215"/>
                  </a:cubicBezTo>
                  <a:lnTo>
                    <a:pt x="2290" y="16215"/>
                  </a:lnTo>
                  <a:cubicBezTo>
                    <a:pt x="2289" y="16221"/>
                    <a:pt x="2288" y="16226"/>
                    <a:pt x="2286" y="16231"/>
                  </a:cubicBezTo>
                  <a:cubicBezTo>
                    <a:pt x="2280" y="16238"/>
                    <a:pt x="2276" y="16240"/>
                    <a:pt x="2273" y="16240"/>
                  </a:cubicBezTo>
                  <a:cubicBezTo>
                    <a:pt x="2263" y="16240"/>
                    <a:pt x="2275" y="16203"/>
                    <a:pt x="2261" y="16203"/>
                  </a:cubicBezTo>
                  <a:close/>
                  <a:moveTo>
                    <a:pt x="8287" y="16379"/>
                  </a:moveTo>
                  <a:cubicBezTo>
                    <a:pt x="8288" y="16388"/>
                    <a:pt x="8289" y="16397"/>
                    <a:pt x="8290" y="16405"/>
                  </a:cubicBezTo>
                  <a:lnTo>
                    <a:pt x="8290" y="16405"/>
                  </a:lnTo>
                  <a:cubicBezTo>
                    <a:pt x="8289" y="16397"/>
                    <a:pt x="8289" y="16389"/>
                    <a:pt x="8288" y="16381"/>
                  </a:cubicBezTo>
                  <a:lnTo>
                    <a:pt x="8288" y="16381"/>
                  </a:lnTo>
                  <a:cubicBezTo>
                    <a:pt x="8288" y="16380"/>
                    <a:pt x="8287" y="16380"/>
                    <a:pt x="8287" y="16379"/>
                  </a:cubicBezTo>
                  <a:close/>
                  <a:moveTo>
                    <a:pt x="8502" y="16505"/>
                  </a:moveTo>
                  <a:cubicBezTo>
                    <a:pt x="8502" y="16505"/>
                    <a:pt x="8502" y="16505"/>
                    <a:pt x="8502" y="16505"/>
                  </a:cubicBezTo>
                  <a:lnTo>
                    <a:pt x="8502" y="16505"/>
                  </a:lnTo>
                  <a:cubicBezTo>
                    <a:pt x="8502" y="16505"/>
                    <a:pt x="8502" y="16505"/>
                    <a:pt x="8502" y="16505"/>
                  </a:cubicBezTo>
                  <a:close/>
                  <a:moveTo>
                    <a:pt x="2275" y="16517"/>
                  </a:moveTo>
                  <a:cubicBezTo>
                    <a:pt x="2275" y="16553"/>
                    <a:pt x="2275" y="16588"/>
                    <a:pt x="2275" y="16612"/>
                  </a:cubicBezTo>
                  <a:cubicBezTo>
                    <a:pt x="2271" y="16613"/>
                    <a:pt x="2269" y="16613"/>
                    <a:pt x="2266" y="16613"/>
                  </a:cubicBezTo>
                  <a:cubicBezTo>
                    <a:pt x="2233" y="16613"/>
                    <a:pt x="2275" y="16539"/>
                    <a:pt x="2275" y="16517"/>
                  </a:cubicBezTo>
                  <a:close/>
                  <a:moveTo>
                    <a:pt x="8466" y="16612"/>
                  </a:moveTo>
                  <a:cubicBezTo>
                    <a:pt x="8473" y="16619"/>
                    <a:pt x="8471" y="16636"/>
                    <a:pt x="8469" y="16636"/>
                  </a:cubicBezTo>
                  <a:cubicBezTo>
                    <a:pt x="8467" y="16636"/>
                    <a:pt x="8466" y="16630"/>
                    <a:pt x="8466" y="16612"/>
                  </a:cubicBezTo>
                  <a:close/>
                  <a:moveTo>
                    <a:pt x="8672" y="16806"/>
                  </a:moveTo>
                  <a:lnTo>
                    <a:pt x="8672" y="16806"/>
                  </a:lnTo>
                  <a:cubicBezTo>
                    <a:pt x="8676" y="16817"/>
                    <a:pt x="8679" y="16824"/>
                    <a:pt x="8680" y="16826"/>
                  </a:cubicBezTo>
                  <a:cubicBezTo>
                    <a:pt x="8678" y="16820"/>
                    <a:pt x="8675" y="16813"/>
                    <a:pt x="8672" y="16806"/>
                  </a:cubicBezTo>
                  <a:close/>
                  <a:moveTo>
                    <a:pt x="2275" y="16695"/>
                  </a:moveTo>
                  <a:cubicBezTo>
                    <a:pt x="2275" y="16862"/>
                    <a:pt x="2275" y="16803"/>
                    <a:pt x="2275" y="16874"/>
                  </a:cubicBezTo>
                  <a:cubicBezTo>
                    <a:pt x="2263" y="16874"/>
                    <a:pt x="2263" y="16874"/>
                    <a:pt x="2275" y="16850"/>
                  </a:cubicBezTo>
                  <a:cubicBezTo>
                    <a:pt x="2251" y="16826"/>
                    <a:pt x="2227" y="16731"/>
                    <a:pt x="2275" y="16695"/>
                  </a:cubicBezTo>
                  <a:close/>
                  <a:moveTo>
                    <a:pt x="2215" y="16767"/>
                  </a:moveTo>
                  <a:cubicBezTo>
                    <a:pt x="2215" y="16814"/>
                    <a:pt x="2215" y="16862"/>
                    <a:pt x="2203" y="16910"/>
                  </a:cubicBezTo>
                  <a:lnTo>
                    <a:pt x="2203" y="16910"/>
                  </a:lnTo>
                  <a:cubicBezTo>
                    <a:pt x="2209" y="16888"/>
                    <a:pt x="2206" y="16878"/>
                    <a:pt x="2204" y="16878"/>
                  </a:cubicBezTo>
                  <a:cubicBezTo>
                    <a:pt x="2201" y="16878"/>
                    <a:pt x="2197" y="16891"/>
                    <a:pt x="2203" y="16910"/>
                  </a:cubicBezTo>
                  <a:cubicBezTo>
                    <a:pt x="2167" y="16850"/>
                    <a:pt x="2179" y="16803"/>
                    <a:pt x="2215" y="16767"/>
                  </a:cubicBezTo>
                  <a:close/>
                  <a:moveTo>
                    <a:pt x="9347" y="17088"/>
                  </a:moveTo>
                  <a:cubicBezTo>
                    <a:pt x="9355" y="17129"/>
                    <a:pt x="9369" y="17171"/>
                    <a:pt x="9385" y="17208"/>
                  </a:cubicBezTo>
                  <a:lnTo>
                    <a:pt x="9385" y="17208"/>
                  </a:lnTo>
                  <a:cubicBezTo>
                    <a:pt x="9373" y="17151"/>
                    <a:pt x="9361" y="17103"/>
                    <a:pt x="9347" y="17088"/>
                  </a:cubicBezTo>
                  <a:close/>
                  <a:moveTo>
                    <a:pt x="9811" y="17505"/>
                  </a:moveTo>
                  <a:cubicBezTo>
                    <a:pt x="9811" y="17505"/>
                    <a:pt x="9811" y="17505"/>
                    <a:pt x="9811" y="17505"/>
                  </a:cubicBezTo>
                  <a:lnTo>
                    <a:pt x="9811" y="17505"/>
                  </a:lnTo>
                  <a:cubicBezTo>
                    <a:pt x="9812" y="17505"/>
                    <a:pt x="9812" y="17505"/>
                    <a:pt x="9811" y="17505"/>
                  </a:cubicBezTo>
                  <a:close/>
                  <a:moveTo>
                    <a:pt x="9895" y="17505"/>
                  </a:moveTo>
                  <a:cubicBezTo>
                    <a:pt x="9877" y="17505"/>
                    <a:pt x="9872" y="17505"/>
                    <a:pt x="9871" y="17515"/>
                  </a:cubicBezTo>
                  <a:lnTo>
                    <a:pt x="9871" y="17515"/>
                  </a:lnTo>
                  <a:cubicBezTo>
                    <a:pt x="9884" y="17510"/>
                    <a:pt x="9895" y="17505"/>
                    <a:pt x="9895" y="17505"/>
                  </a:cubicBezTo>
                  <a:close/>
                  <a:moveTo>
                    <a:pt x="9990" y="17517"/>
                  </a:moveTo>
                  <a:lnTo>
                    <a:pt x="9990" y="17517"/>
                  </a:lnTo>
                  <a:cubicBezTo>
                    <a:pt x="9988" y="17518"/>
                    <a:pt x="9986" y="17519"/>
                    <a:pt x="9984" y="17520"/>
                  </a:cubicBezTo>
                  <a:lnTo>
                    <a:pt x="9984" y="17520"/>
                  </a:lnTo>
                  <a:cubicBezTo>
                    <a:pt x="9985" y="17520"/>
                    <a:pt x="9985" y="17520"/>
                    <a:pt x="9985" y="17520"/>
                  </a:cubicBezTo>
                  <a:cubicBezTo>
                    <a:pt x="9988" y="17520"/>
                    <a:pt x="9990" y="17519"/>
                    <a:pt x="9990" y="17517"/>
                  </a:cubicBezTo>
                  <a:close/>
                  <a:moveTo>
                    <a:pt x="9691" y="17540"/>
                  </a:moveTo>
                  <a:cubicBezTo>
                    <a:pt x="9691" y="17540"/>
                    <a:pt x="9691" y="17541"/>
                    <a:pt x="9690" y="17542"/>
                  </a:cubicBezTo>
                  <a:lnTo>
                    <a:pt x="9690" y="17542"/>
                  </a:lnTo>
                  <a:cubicBezTo>
                    <a:pt x="9691" y="17541"/>
                    <a:pt x="9691" y="17540"/>
                    <a:pt x="9691" y="17540"/>
                  </a:cubicBezTo>
                  <a:close/>
                  <a:moveTo>
                    <a:pt x="9716" y="17529"/>
                  </a:moveTo>
                  <a:cubicBezTo>
                    <a:pt x="9716" y="17533"/>
                    <a:pt x="9718" y="17540"/>
                    <a:pt x="9720" y="17546"/>
                  </a:cubicBezTo>
                  <a:lnTo>
                    <a:pt x="9720" y="17546"/>
                  </a:lnTo>
                  <a:cubicBezTo>
                    <a:pt x="9719" y="17540"/>
                    <a:pt x="9717" y="17535"/>
                    <a:pt x="9716" y="17529"/>
                  </a:cubicBezTo>
                  <a:close/>
                  <a:moveTo>
                    <a:pt x="2108" y="17529"/>
                  </a:moveTo>
                  <a:cubicBezTo>
                    <a:pt x="2094" y="17549"/>
                    <a:pt x="2085" y="17566"/>
                    <a:pt x="2081" y="17583"/>
                  </a:cubicBezTo>
                  <a:lnTo>
                    <a:pt x="2081" y="17583"/>
                  </a:lnTo>
                  <a:cubicBezTo>
                    <a:pt x="2090" y="17565"/>
                    <a:pt x="2099" y="17547"/>
                    <a:pt x="2108" y="17529"/>
                  </a:cubicBezTo>
                  <a:close/>
                  <a:moveTo>
                    <a:pt x="989" y="17457"/>
                  </a:moveTo>
                  <a:cubicBezTo>
                    <a:pt x="989" y="17509"/>
                    <a:pt x="989" y="17560"/>
                    <a:pt x="989" y="17619"/>
                  </a:cubicBezTo>
                  <a:lnTo>
                    <a:pt x="989" y="17619"/>
                  </a:lnTo>
                  <a:cubicBezTo>
                    <a:pt x="1000" y="17548"/>
                    <a:pt x="1004" y="17483"/>
                    <a:pt x="989" y="17457"/>
                  </a:cubicBezTo>
                  <a:close/>
                  <a:moveTo>
                    <a:pt x="10014" y="17600"/>
                  </a:moveTo>
                  <a:lnTo>
                    <a:pt x="10014" y="17600"/>
                  </a:lnTo>
                  <a:cubicBezTo>
                    <a:pt x="10014" y="17600"/>
                    <a:pt x="10026" y="17612"/>
                    <a:pt x="10026" y="17624"/>
                  </a:cubicBezTo>
                  <a:cubicBezTo>
                    <a:pt x="10014" y="17624"/>
                    <a:pt x="10014" y="17612"/>
                    <a:pt x="10014" y="17600"/>
                  </a:cubicBezTo>
                  <a:close/>
                  <a:moveTo>
                    <a:pt x="10073" y="17636"/>
                  </a:moveTo>
                  <a:lnTo>
                    <a:pt x="10073" y="17636"/>
                  </a:lnTo>
                  <a:cubicBezTo>
                    <a:pt x="10065" y="17639"/>
                    <a:pt x="10064" y="17644"/>
                    <a:pt x="10068" y="17650"/>
                  </a:cubicBezTo>
                  <a:lnTo>
                    <a:pt x="10068" y="17650"/>
                  </a:lnTo>
                  <a:cubicBezTo>
                    <a:pt x="10071" y="17646"/>
                    <a:pt x="10073" y="17641"/>
                    <a:pt x="10073" y="17636"/>
                  </a:cubicBezTo>
                  <a:close/>
                  <a:moveTo>
                    <a:pt x="9751" y="17724"/>
                  </a:moveTo>
                  <a:lnTo>
                    <a:pt x="9751" y="17724"/>
                  </a:lnTo>
                  <a:cubicBezTo>
                    <a:pt x="9752" y="17726"/>
                    <a:pt x="9752" y="17729"/>
                    <a:pt x="9752" y="17731"/>
                  </a:cubicBezTo>
                  <a:cubicBezTo>
                    <a:pt x="9754" y="17729"/>
                    <a:pt x="9754" y="17726"/>
                    <a:pt x="9751" y="17724"/>
                  </a:cubicBezTo>
                  <a:close/>
                  <a:moveTo>
                    <a:pt x="9516" y="17849"/>
                  </a:moveTo>
                  <a:cubicBezTo>
                    <a:pt x="9515" y="17849"/>
                    <a:pt x="9514" y="17850"/>
                    <a:pt x="9514" y="17850"/>
                  </a:cubicBezTo>
                  <a:cubicBezTo>
                    <a:pt x="9515" y="17850"/>
                    <a:pt x="9517" y="17850"/>
                    <a:pt x="9518" y="17850"/>
                  </a:cubicBezTo>
                  <a:lnTo>
                    <a:pt x="9518" y="17850"/>
                  </a:lnTo>
                  <a:cubicBezTo>
                    <a:pt x="9517" y="17850"/>
                    <a:pt x="9516" y="17849"/>
                    <a:pt x="9516" y="17849"/>
                  </a:cubicBezTo>
                  <a:close/>
                  <a:moveTo>
                    <a:pt x="10359" y="18017"/>
                  </a:moveTo>
                  <a:cubicBezTo>
                    <a:pt x="10353" y="18026"/>
                    <a:pt x="10351" y="18032"/>
                    <a:pt x="10353" y="18036"/>
                  </a:cubicBezTo>
                  <a:lnTo>
                    <a:pt x="10353" y="18036"/>
                  </a:lnTo>
                  <a:cubicBezTo>
                    <a:pt x="10355" y="18030"/>
                    <a:pt x="10357" y="18023"/>
                    <a:pt x="10359" y="18017"/>
                  </a:cubicBezTo>
                  <a:close/>
                  <a:moveTo>
                    <a:pt x="10383" y="18029"/>
                  </a:moveTo>
                  <a:lnTo>
                    <a:pt x="10383" y="18029"/>
                  </a:lnTo>
                  <a:cubicBezTo>
                    <a:pt x="10379" y="18032"/>
                    <a:pt x="10377" y="18035"/>
                    <a:pt x="10375" y="18038"/>
                  </a:cubicBezTo>
                  <a:lnTo>
                    <a:pt x="10375" y="18038"/>
                  </a:lnTo>
                  <a:cubicBezTo>
                    <a:pt x="10379" y="18035"/>
                    <a:pt x="10383" y="18032"/>
                    <a:pt x="10383" y="18029"/>
                  </a:cubicBezTo>
                  <a:close/>
                  <a:moveTo>
                    <a:pt x="10323" y="18052"/>
                  </a:moveTo>
                  <a:cubicBezTo>
                    <a:pt x="10323" y="18052"/>
                    <a:pt x="10322" y="18053"/>
                    <a:pt x="10322" y="18056"/>
                  </a:cubicBezTo>
                  <a:lnTo>
                    <a:pt x="10322" y="18056"/>
                  </a:lnTo>
                  <a:cubicBezTo>
                    <a:pt x="10322" y="18055"/>
                    <a:pt x="10323" y="18054"/>
                    <a:pt x="10323" y="18053"/>
                  </a:cubicBezTo>
                  <a:cubicBezTo>
                    <a:pt x="10323" y="18052"/>
                    <a:pt x="10323" y="18052"/>
                    <a:pt x="10323" y="18052"/>
                  </a:cubicBezTo>
                  <a:close/>
                  <a:moveTo>
                    <a:pt x="10240" y="18065"/>
                  </a:moveTo>
                  <a:cubicBezTo>
                    <a:pt x="10240" y="18065"/>
                    <a:pt x="10240" y="18065"/>
                    <a:pt x="10240" y="18065"/>
                  </a:cubicBezTo>
                  <a:cubicBezTo>
                    <a:pt x="10240" y="18065"/>
                    <a:pt x="10240" y="18065"/>
                    <a:pt x="10240" y="18065"/>
                  </a:cubicBezTo>
                  <a:close/>
                  <a:moveTo>
                    <a:pt x="10240" y="18065"/>
                  </a:moveTo>
                  <a:cubicBezTo>
                    <a:pt x="10240" y="18087"/>
                    <a:pt x="10239" y="18096"/>
                    <a:pt x="10238" y="18100"/>
                  </a:cubicBezTo>
                  <a:lnTo>
                    <a:pt x="10238" y="18100"/>
                  </a:lnTo>
                  <a:cubicBezTo>
                    <a:pt x="10238" y="18100"/>
                    <a:pt x="10239" y="18100"/>
                    <a:pt x="10239" y="18100"/>
                  </a:cubicBezTo>
                  <a:cubicBezTo>
                    <a:pt x="10239" y="18100"/>
                    <a:pt x="10240" y="18100"/>
                    <a:pt x="10240" y="18100"/>
                  </a:cubicBezTo>
                  <a:lnTo>
                    <a:pt x="10240" y="18100"/>
                  </a:lnTo>
                  <a:cubicBezTo>
                    <a:pt x="10240" y="18092"/>
                    <a:pt x="10240" y="18081"/>
                    <a:pt x="10240" y="18065"/>
                  </a:cubicBezTo>
                  <a:close/>
                  <a:moveTo>
                    <a:pt x="10240" y="18100"/>
                  </a:moveTo>
                  <a:cubicBezTo>
                    <a:pt x="10240" y="18101"/>
                    <a:pt x="10240" y="18101"/>
                    <a:pt x="10240" y="18102"/>
                  </a:cubicBezTo>
                  <a:lnTo>
                    <a:pt x="10240" y="18102"/>
                  </a:lnTo>
                  <a:cubicBezTo>
                    <a:pt x="10240" y="18101"/>
                    <a:pt x="10241" y="18101"/>
                    <a:pt x="10241" y="18100"/>
                  </a:cubicBezTo>
                  <a:lnTo>
                    <a:pt x="10241" y="18100"/>
                  </a:lnTo>
                  <a:cubicBezTo>
                    <a:pt x="10241" y="18100"/>
                    <a:pt x="10241" y="18100"/>
                    <a:pt x="10242" y="18101"/>
                  </a:cubicBezTo>
                  <a:lnTo>
                    <a:pt x="10242" y="18101"/>
                  </a:lnTo>
                  <a:cubicBezTo>
                    <a:pt x="10242" y="18100"/>
                    <a:pt x="10242" y="18100"/>
                    <a:pt x="10242" y="18100"/>
                  </a:cubicBezTo>
                  <a:lnTo>
                    <a:pt x="10242" y="18100"/>
                  </a:lnTo>
                  <a:cubicBezTo>
                    <a:pt x="10241" y="18100"/>
                    <a:pt x="10241" y="18100"/>
                    <a:pt x="10241" y="18100"/>
                  </a:cubicBezTo>
                  <a:lnTo>
                    <a:pt x="10241" y="18100"/>
                  </a:lnTo>
                  <a:cubicBezTo>
                    <a:pt x="10241" y="18100"/>
                    <a:pt x="10240" y="18100"/>
                    <a:pt x="10240" y="18100"/>
                  </a:cubicBezTo>
                  <a:close/>
                  <a:moveTo>
                    <a:pt x="10238" y="18100"/>
                  </a:moveTo>
                  <a:lnTo>
                    <a:pt x="10238" y="18100"/>
                  </a:lnTo>
                  <a:cubicBezTo>
                    <a:pt x="10237" y="18101"/>
                    <a:pt x="10237" y="18102"/>
                    <a:pt x="10237" y="18102"/>
                  </a:cubicBezTo>
                  <a:cubicBezTo>
                    <a:pt x="10237" y="18102"/>
                    <a:pt x="10237" y="18102"/>
                    <a:pt x="10238" y="18100"/>
                  </a:cubicBezTo>
                  <a:close/>
                  <a:moveTo>
                    <a:pt x="10418" y="18029"/>
                  </a:moveTo>
                  <a:cubicBezTo>
                    <a:pt x="10407" y="18065"/>
                    <a:pt x="10383" y="18088"/>
                    <a:pt x="10359" y="18112"/>
                  </a:cubicBezTo>
                  <a:cubicBezTo>
                    <a:pt x="10370" y="18090"/>
                    <a:pt x="10381" y="18067"/>
                    <a:pt x="10392" y="18045"/>
                  </a:cubicBezTo>
                  <a:lnTo>
                    <a:pt x="10392" y="18045"/>
                  </a:lnTo>
                  <a:cubicBezTo>
                    <a:pt x="10401" y="18040"/>
                    <a:pt x="10410" y="18038"/>
                    <a:pt x="10418" y="18029"/>
                  </a:cubicBezTo>
                  <a:close/>
                  <a:moveTo>
                    <a:pt x="10490" y="18088"/>
                  </a:moveTo>
                  <a:lnTo>
                    <a:pt x="10490" y="18088"/>
                  </a:lnTo>
                  <a:cubicBezTo>
                    <a:pt x="10478" y="18100"/>
                    <a:pt x="10466" y="18124"/>
                    <a:pt x="10442" y="18136"/>
                  </a:cubicBezTo>
                  <a:cubicBezTo>
                    <a:pt x="10454" y="18112"/>
                    <a:pt x="10478" y="18100"/>
                    <a:pt x="10490" y="18088"/>
                  </a:cubicBezTo>
                  <a:close/>
                  <a:moveTo>
                    <a:pt x="727" y="18172"/>
                  </a:moveTo>
                  <a:lnTo>
                    <a:pt x="727" y="18172"/>
                  </a:lnTo>
                  <a:cubicBezTo>
                    <a:pt x="726" y="18172"/>
                    <a:pt x="725" y="18173"/>
                    <a:pt x="724" y="18173"/>
                  </a:cubicBezTo>
                  <a:lnTo>
                    <a:pt x="724" y="18173"/>
                  </a:lnTo>
                  <a:cubicBezTo>
                    <a:pt x="725" y="18173"/>
                    <a:pt x="725" y="18173"/>
                    <a:pt x="726" y="18173"/>
                  </a:cubicBezTo>
                  <a:cubicBezTo>
                    <a:pt x="726" y="18173"/>
                    <a:pt x="727" y="18173"/>
                    <a:pt x="727" y="18172"/>
                  </a:cubicBezTo>
                  <a:close/>
                  <a:moveTo>
                    <a:pt x="1097" y="18154"/>
                  </a:moveTo>
                  <a:cubicBezTo>
                    <a:pt x="1099" y="18154"/>
                    <a:pt x="1102" y="18159"/>
                    <a:pt x="1108" y="18172"/>
                  </a:cubicBezTo>
                  <a:cubicBezTo>
                    <a:pt x="1098" y="18191"/>
                    <a:pt x="1104" y="18211"/>
                    <a:pt x="1100" y="18211"/>
                  </a:cubicBezTo>
                  <a:cubicBezTo>
                    <a:pt x="1099" y="18211"/>
                    <a:pt x="1098" y="18210"/>
                    <a:pt x="1096" y="18207"/>
                  </a:cubicBezTo>
                  <a:cubicBezTo>
                    <a:pt x="1096" y="18208"/>
                    <a:pt x="1096" y="18208"/>
                    <a:pt x="1096" y="18208"/>
                  </a:cubicBezTo>
                  <a:cubicBezTo>
                    <a:pt x="1095" y="18208"/>
                    <a:pt x="1089" y="18154"/>
                    <a:pt x="1097" y="18154"/>
                  </a:cubicBezTo>
                  <a:close/>
                  <a:moveTo>
                    <a:pt x="10314" y="18212"/>
                  </a:moveTo>
                  <a:cubicBezTo>
                    <a:pt x="10313" y="18212"/>
                    <a:pt x="10312" y="18215"/>
                    <a:pt x="10312" y="18221"/>
                  </a:cubicBezTo>
                  <a:lnTo>
                    <a:pt x="10312" y="18221"/>
                  </a:lnTo>
                  <a:cubicBezTo>
                    <a:pt x="10314" y="18216"/>
                    <a:pt x="10315" y="18212"/>
                    <a:pt x="10314" y="18212"/>
                  </a:cubicBezTo>
                  <a:close/>
                  <a:moveTo>
                    <a:pt x="10279" y="18260"/>
                  </a:moveTo>
                  <a:cubicBezTo>
                    <a:pt x="10279" y="18260"/>
                    <a:pt x="10279" y="18265"/>
                    <a:pt x="10276" y="18279"/>
                  </a:cubicBezTo>
                  <a:cubicBezTo>
                    <a:pt x="10274" y="18280"/>
                    <a:pt x="10274" y="18281"/>
                    <a:pt x="10273" y="18281"/>
                  </a:cubicBezTo>
                  <a:cubicBezTo>
                    <a:pt x="10270" y="18281"/>
                    <a:pt x="10277" y="18260"/>
                    <a:pt x="10279" y="18260"/>
                  </a:cubicBezTo>
                  <a:close/>
                  <a:moveTo>
                    <a:pt x="751" y="18338"/>
                  </a:moveTo>
                  <a:cubicBezTo>
                    <a:pt x="741" y="18342"/>
                    <a:pt x="735" y="18344"/>
                    <a:pt x="730" y="18346"/>
                  </a:cubicBezTo>
                  <a:lnTo>
                    <a:pt x="730" y="18346"/>
                  </a:lnTo>
                  <a:cubicBezTo>
                    <a:pt x="737" y="18344"/>
                    <a:pt x="744" y="18342"/>
                    <a:pt x="751" y="18338"/>
                  </a:cubicBezTo>
                  <a:close/>
                  <a:moveTo>
                    <a:pt x="10325" y="18356"/>
                  </a:moveTo>
                  <a:cubicBezTo>
                    <a:pt x="10314" y="18360"/>
                    <a:pt x="10302" y="18365"/>
                    <a:pt x="10303" y="18365"/>
                  </a:cubicBezTo>
                  <a:cubicBezTo>
                    <a:pt x="10304" y="18365"/>
                    <a:pt x="10306" y="18364"/>
                    <a:pt x="10311" y="18362"/>
                  </a:cubicBezTo>
                  <a:cubicBezTo>
                    <a:pt x="10316" y="18360"/>
                    <a:pt x="10320" y="18358"/>
                    <a:pt x="10325" y="18356"/>
                  </a:cubicBezTo>
                  <a:close/>
                  <a:moveTo>
                    <a:pt x="10645" y="18410"/>
                  </a:moveTo>
                  <a:lnTo>
                    <a:pt x="10645" y="18410"/>
                  </a:lnTo>
                  <a:cubicBezTo>
                    <a:pt x="10657" y="18422"/>
                    <a:pt x="10668" y="18422"/>
                    <a:pt x="10657" y="18422"/>
                  </a:cubicBezTo>
                  <a:cubicBezTo>
                    <a:pt x="10633" y="18422"/>
                    <a:pt x="10645" y="18422"/>
                    <a:pt x="10645" y="18410"/>
                  </a:cubicBezTo>
                  <a:close/>
                  <a:moveTo>
                    <a:pt x="9798" y="18423"/>
                  </a:moveTo>
                  <a:cubicBezTo>
                    <a:pt x="9802" y="18423"/>
                    <a:pt x="9806" y="18433"/>
                    <a:pt x="9799" y="18446"/>
                  </a:cubicBezTo>
                  <a:cubicBezTo>
                    <a:pt x="9794" y="18429"/>
                    <a:pt x="9796" y="18423"/>
                    <a:pt x="9798" y="18423"/>
                  </a:cubicBezTo>
                  <a:close/>
                  <a:moveTo>
                    <a:pt x="477" y="18446"/>
                  </a:moveTo>
                  <a:cubicBezTo>
                    <a:pt x="477" y="18446"/>
                    <a:pt x="477" y="18446"/>
                    <a:pt x="477" y="18446"/>
                  </a:cubicBezTo>
                  <a:cubicBezTo>
                    <a:pt x="477" y="18446"/>
                    <a:pt x="477" y="18446"/>
                    <a:pt x="477" y="18446"/>
                  </a:cubicBezTo>
                  <a:close/>
                  <a:moveTo>
                    <a:pt x="9799" y="18458"/>
                  </a:moveTo>
                  <a:cubicBezTo>
                    <a:pt x="9818" y="18477"/>
                    <a:pt x="9820" y="18489"/>
                    <a:pt x="9816" y="18489"/>
                  </a:cubicBezTo>
                  <a:cubicBezTo>
                    <a:pt x="9813" y="18489"/>
                    <a:pt x="9805" y="18480"/>
                    <a:pt x="9799" y="18458"/>
                  </a:cubicBezTo>
                  <a:close/>
                  <a:moveTo>
                    <a:pt x="10383" y="18231"/>
                  </a:moveTo>
                  <a:lnTo>
                    <a:pt x="10383" y="18231"/>
                  </a:lnTo>
                  <a:cubicBezTo>
                    <a:pt x="10344" y="18285"/>
                    <a:pt x="10331" y="18302"/>
                    <a:pt x="10332" y="18302"/>
                  </a:cubicBezTo>
                  <a:cubicBezTo>
                    <a:pt x="10334" y="18302"/>
                    <a:pt x="10356" y="18276"/>
                    <a:pt x="10380" y="18256"/>
                  </a:cubicBezTo>
                  <a:lnTo>
                    <a:pt x="10380" y="18256"/>
                  </a:lnTo>
                  <a:cubicBezTo>
                    <a:pt x="10377" y="18259"/>
                    <a:pt x="10375" y="18263"/>
                    <a:pt x="10371" y="18267"/>
                  </a:cubicBezTo>
                  <a:cubicBezTo>
                    <a:pt x="10395" y="18267"/>
                    <a:pt x="10383" y="18291"/>
                    <a:pt x="10359" y="18315"/>
                  </a:cubicBezTo>
                  <a:cubicBezTo>
                    <a:pt x="10386" y="18298"/>
                    <a:pt x="10395" y="18292"/>
                    <a:pt x="10395" y="18292"/>
                  </a:cubicBezTo>
                  <a:lnTo>
                    <a:pt x="10395" y="18292"/>
                  </a:lnTo>
                  <a:cubicBezTo>
                    <a:pt x="10396" y="18292"/>
                    <a:pt x="10368" y="18312"/>
                    <a:pt x="10373" y="18312"/>
                  </a:cubicBezTo>
                  <a:cubicBezTo>
                    <a:pt x="10375" y="18312"/>
                    <a:pt x="10381" y="18309"/>
                    <a:pt x="10395" y="18303"/>
                  </a:cubicBezTo>
                  <a:lnTo>
                    <a:pt x="10395" y="18303"/>
                  </a:lnTo>
                  <a:cubicBezTo>
                    <a:pt x="10346" y="18331"/>
                    <a:pt x="10337" y="18339"/>
                    <a:pt x="10343" y="18339"/>
                  </a:cubicBezTo>
                  <a:cubicBezTo>
                    <a:pt x="10349" y="18339"/>
                    <a:pt x="10372" y="18329"/>
                    <a:pt x="10374" y="18329"/>
                  </a:cubicBezTo>
                  <a:cubicBezTo>
                    <a:pt x="10376" y="18329"/>
                    <a:pt x="10367" y="18334"/>
                    <a:pt x="10335" y="18350"/>
                  </a:cubicBezTo>
                  <a:cubicBezTo>
                    <a:pt x="10336" y="18350"/>
                    <a:pt x="10338" y="18349"/>
                    <a:pt x="10339" y="18349"/>
                  </a:cubicBezTo>
                  <a:lnTo>
                    <a:pt x="10339" y="18349"/>
                  </a:lnTo>
                  <a:cubicBezTo>
                    <a:pt x="10334" y="18351"/>
                    <a:pt x="10329" y="18353"/>
                    <a:pt x="10325" y="18356"/>
                  </a:cubicBezTo>
                  <a:lnTo>
                    <a:pt x="10325" y="18356"/>
                  </a:lnTo>
                  <a:cubicBezTo>
                    <a:pt x="10335" y="18352"/>
                    <a:pt x="10344" y="18348"/>
                    <a:pt x="10343" y="18348"/>
                  </a:cubicBezTo>
                  <a:lnTo>
                    <a:pt x="10343" y="18348"/>
                  </a:lnTo>
                  <a:cubicBezTo>
                    <a:pt x="10343" y="18348"/>
                    <a:pt x="10341" y="18348"/>
                    <a:pt x="10339" y="18349"/>
                  </a:cubicBezTo>
                  <a:lnTo>
                    <a:pt x="10339" y="18349"/>
                  </a:lnTo>
                  <a:cubicBezTo>
                    <a:pt x="10374" y="18333"/>
                    <a:pt x="10404" y="18322"/>
                    <a:pt x="10442" y="18303"/>
                  </a:cubicBezTo>
                  <a:lnTo>
                    <a:pt x="10442" y="18303"/>
                  </a:lnTo>
                  <a:cubicBezTo>
                    <a:pt x="10441" y="18304"/>
                    <a:pt x="10440" y="18305"/>
                    <a:pt x="10439" y="18306"/>
                  </a:cubicBezTo>
                  <a:lnTo>
                    <a:pt x="10439" y="18306"/>
                  </a:lnTo>
                  <a:cubicBezTo>
                    <a:pt x="10423" y="18311"/>
                    <a:pt x="10415" y="18322"/>
                    <a:pt x="10407" y="18338"/>
                  </a:cubicBezTo>
                  <a:lnTo>
                    <a:pt x="10478" y="18338"/>
                  </a:lnTo>
                  <a:cubicBezTo>
                    <a:pt x="10466" y="18338"/>
                    <a:pt x="10442" y="18362"/>
                    <a:pt x="10430" y="18374"/>
                  </a:cubicBezTo>
                  <a:cubicBezTo>
                    <a:pt x="10442" y="18368"/>
                    <a:pt x="10457" y="18368"/>
                    <a:pt x="10471" y="18368"/>
                  </a:cubicBezTo>
                  <a:cubicBezTo>
                    <a:pt x="10474" y="18368"/>
                    <a:pt x="10478" y="18368"/>
                    <a:pt x="10481" y="18368"/>
                  </a:cubicBezTo>
                  <a:lnTo>
                    <a:pt x="10481" y="18368"/>
                  </a:lnTo>
                  <a:cubicBezTo>
                    <a:pt x="10473" y="18372"/>
                    <a:pt x="10463" y="18378"/>
                    <a:pt x="10457" y="18384"/>
                  </a:cubicBezTo>
                  <a:lnTo>
                    <a:pt x="10457" y="18384"/>
                  </a:lnTo>
                  <a:cubicBezTo>
                    <a:pt x="10427" y="18387"/>
                    <a:pt x="10348" y="18398"/>
                    <a:pt x="10323" y="18398"/>
                  </a:cubicBezTo>
                  <a:cubicBezTo>
                    <a:pt x="10371" y="18398"/>
                    <a:pt x="10347" y="18398"/>
                    <a:pt x="10418" y="18410"/>
                  </a:cubicBezTo>
                  <a:cubicBezTo>
                    <a:pt x="10405" y="18417"/>
                    <a:pt x="10395" y="18420"/>
                    <a:pt x="10387" y="18421"/>
                  </a:cubicBezTo>
                  <a:lnTo>
                    <a:pt x="10387" y="18421"/>
                  </a:lnTo>
                  <a:cubicBezTo>
                    <a:pt x="10386" y="18418"/>
                    <a:pt x="10387" y="18417"/>
                    <a:pt x="10385" y="18417"/>
                  </a:cubicBezTo>
                  <a:cubicBezTo>
                    <a:pt x="10384" y="18417"/>
                    <a:pt x="10380" y="18419"/>
                    <a:pt x="10371" y="18422"/>
                  </a:cubicBezTo>
                  <a:cubicBezTo>
                    <a:pt x="10376" y="18422"/>
                    <a:pt x="10381" y="18422"/>
                    <a:pt x="10387" y="18421"/>
                  </a:cubicBezTo>
                  <a:lnTo>
                    <a:pt x="10387" y="18421"/>
                  </a:lnTo>
                  <a:cubicBezTo>
                    <a:pt x="10389" y="18425"/>
                    <a:pt x="10396" y="18434"/>
                    <a:pt x="10430" y="18446"/>
                  </a:cubicBezTo>
                  <a:cubicBezTo>
                    <a:pt x="10391" y="18436"/>
                    <a:pt x="10373" y="18432"/>
                    <a:pt x="10366" y="18432"/>
                  </a:cubicBezTo>
                  <a:cubicBezTo>
                    <a:pt x="10348" y="18432"/>
                    <a:pt x="10415" y="18458"/>
                    <a:pt x="10407" y="18458"/>
                  </a:cubicBezTo>
                  <a:cubicBezTo>
                    <a:pt x="10407" y="18458"/>
                    <a:pt x="10371" y="18458"/>
                    <a:pt x="10359" y="18446"/>
                  </a:cubicBezTo>
                  <a:lnTo>
                    <a:pt x="10359" y="18446"/>
                  </a:lnTo>
                  <a:cubicBezTo>
                    <a:pt x="10371" y="18469"/>
                    <a:pt x="10383" y="18469"/>
                    <a:pt x="10395" y="18481"/>
                  </a:cubicBezTo>
                  <a:cubicBezTo>
                    <a:pt x="10382" y="18475"/>
                    <a:pt x="10365" y="18465"/>
                    <a:pt x="10362" y="18465"/>
                  </a:cubicBezTo>
                  <a:cubicBezTo>
                    <a:pt x="10360" y="18465"/>
                    <a:pt x="10368" y="18472"/>
                    <a:pt x="10395" y="18493"/>
                  </a:cubicBezTo>
                  <a:cubicBezTo>
                    <a:pt x="10335" y="18493"/>
                    <a:pt x="10240" y="18410"/>
                    <a:pt x="10287" y="18315"/>
                  </a:cubicBezTo>
                  <a:lnTo>
                    <a:pt x="10287" y="18315"/>
                  </a:lnTo>
                  <a:cubicBezTo>
                    <a:pt x="10284" y="18318"/>
                    <a:pt x="10282" y="18320"/>
                    <a:pt x="10280" y="18320"/>
                  </a:cubicBezTo>
                  <a:cubicBezTo>
                    <a:pt x="10271" y="18320"/>
                    <a:pt x="10286" y="18278"/>
                    <a:pt x="10296" y="18278"/>
                  </a:cubicBezTo>
                  <a:cubicBezTo>
                    <a:pt x="10297" y="18278"/>
                    <a:pt x="10298" y="18278"/>
                    <a:pt x="10298" y="18278"/>
                  </a:cubicBezTo>
                  <a:lnTo>
                    <a:pt x="10298" y="18278"/>
                  </a:lnTo>
                  <a:cubicBezTo>
                    <a:pt x="10295" y="18284"/>
                    <a:pt x="10287" y="18315"/>
                    <a:pt x="10287" y="18315"/>
                  </a:cubicBezTo>
                  <a:cubicBezTo>
                    <a:pt x="10299" y="18291"/>
                    <a:pt x="10311" y="18279"/>
                    <a:pt x="10323" y="18255"/>
                  </a:cubicBezTo>
                  <a:lnTo>
                    <a:pt x="10323" y="18255"/>
                  </a:lnTo>
                  <a:cubicBezTo>
                    <a:pt x="10312" y="18277"/>
                    <a:pt x="10311" y="18283"/>
                    <a:pt x="10314" y="18283"/>
                  </a:cubicBezTo>
                  <a:cubicBezTo>
                    <a:pt x="10316" y="18283"/>
                    <a:pt x="10321" y="18278"/>
                    <a:pt x="10325" y="18274"/>
                  </a:cubicBezTo>
                  <a:lnTo>
                    <a:pt x="10325" y="18274"/>
                  </a:lnTo>
                  <a:cubicBezTo>
                    <a:pt x="10322" y="18277"/>
                    <a:pt x="10318" y="18283"/>
                    <a:pt x="10311" y="18291"/>
                  </a:cubicBezTo>
                  <a:cubicBezTo>
                    <a:pt x="10322" y="18280"/>
                    <a:pt x="10342" y="18260"/>
                    <a:pt x="10362" y="18240"/>
                  </a:cubicBezTo>
                  <a:lnTo>
                    <a:pt x="10362" y="18240"/>
                  </a:lnTo>
                  <a:cubicBezTo>
                    <a:pt x="10364" y="18242"/>
                    <a:pt x="10366" y="18243"/>
                    <a:pt x="10371" y="18243"/>
                  </a:cubicBezTo>
                  <a:cubicBezTo>
                    <a:pt x="10375" y="18239"/>
                    <a:pt x="10379" y="18235"/>
                    <a:pt x="10383" y="18231"/>
                  </a:cubicBezTo>
                  <a:close/>
                  <a:moveTo>
                    <a:pt x="10276" y="18469"/>
                  </a:moveTo>
                  <a:cubicBezTo>
                    <a:pt x="10327" y="18469"/>
                    <a:pt x="10347" y="18514"/>
                    <a:pt x="10356" y="18544"/>
                  </a:cubicBezTo>
                  <a:lnTo>
                    <a:pt x="10356" y="18544"/>
                  </a:lnTo>
                  <a:cubicBezTo>
                    <a:pt x="10333" y="18529"/>
                    <a:pt x="10303" y="18503"/>
                    <a:pt x="10264" y="18493"/>
                  </a:cubicBezTo>
                  <a:cubicBezTo>
                    <a:pt x="10299" y="18493"/>
                    <a:pt x="10299" y="18493"/>
                    <a:pt x="10276" y="18469"/>
                  </a:cubicBezTo>
                  <a:close/>
                  <a:moveTo>
                    <a:pt x="298" y="18517"/>
                  </a:moveTo>
                  <a:cubicBezTo>
                    <a:pt x="305" y="18527"/>
                    <a:pt x="311" y="18537"/>
                    <a:pt x="316" y="18545"/>
                  </a:cubicBezTo>
                  <a:lnTo>
                    <a:pt x="316" y="18545"/>
                  </a:lnTo>
                  <a:cubicBezTo>
                    <a:pt x="309" y="18536"/>
                    <a:pt x="303" y="18526"/>
                    <a:pt x="298" y="18517"/>
                  </a:cubicBezTo>
                  <a:close/>
                  <a:moveTo>
                    <a:pt x="10607" y="18556"/>
                  </a:moveTo>
                  <a:cubicBezTo>
                    <a:pt x="10610" y="18559"/>
                    <a:pt x="10615" y="18562"/>
                    <a:pt x="10621" y="18565"/>
                  </a:cubicBezTo>
                  <a:cubicBezTo>
                    <a:pt x="10616" y="18560"/>
                    <a:pt x="10612" y="18557"/>
                    <a:pt x="10607" y="18556"/>
                  </a:cubicBezTo>
                  <a:close/>
                  <a:moveTo>
                    <a:pt x="393" y="18565"/>
                  </a:moveTo>
                  <a:cubicBezTo>
                    <a:pt x="393" y="18565"/>
                    <a:pt x="393" y="18565"/>
                    <a:pt x="393" y="18565"/>
                  </a:cubicBezTo>
                  <a:cubicBezTo>
                    <a:pt x="393" y="18565"/>
                    <a:pt x="393" y="18565"/>
                    <a:pt x="393" y="18565"/>
                  </a:cubicBezTo>
                  <a:close/>
                  <a:moveTo>
                    <a:pt x="393" y="18565"/>
                  </a:moveTo>
                  <a:cubicBezTo>
                    <a:pt x="393" y="18565"/>
                    <a:pt x="393" y="18565"/>
                    <a:pt x="393" y="18565"/>
                  </a:cubicBezTo>
                  <a:cubicBezTo>
                    <a:pt x="393" y="18565"/>
                    <a:pt x="393" y="18565"/>
                    <a:pt x="393" y="18565"/>
                  </a:cubicBezTo>
                  <a:close/>
                  <a:moveTo>
                    <a:pt x="307" y="18483"/>
                  </a:moveTo>
                  <a:lnTo>
                    <a:pt x="307" y="18483"/>
                  </a:lnTo>
                  <a:cubicBezTo>
                    <a:pt x="324" y="18518"/>
                    <a:pt x="345" y="18552"/>
                    <a:pt x="358" y="18577"/>
                  </a:cubicBezTo>
                  <a:cubicBezTo>
                    <a:pt x="347" y="18545"/>
                    <a:pt x="328" y="18514"/>
                    <a:pt x="307" y="18483"/>
                  </a:cubicBezTo>
                  <a:close/>
                  <a:moveTo>
                    <a:pt x="670" y="18591"/>
                  </a:moveTo>
                  <a:cubicBezTo>
                    <a:pt x="667" y="18591"/>
                    <a:pt x="665" y="18593"/>
                    <a:pt x="667" y="18600"/>
                  </a:cubicBezTo>
                  <a:lnTo>
                    <a:pt x="692" y="18600"/>
                  </a:lnTo>
                  <a:cubicBezTo>
                    <a:pt x="684" y="18596"/>
                    <a:pt x="675" y="18591"/>
                    <a:pt x="670" y="18591"/>
                  </a:cubicBezTo>
                  <a:close/>
                  <a:moveTo>
                    <a:pt x="322" y="18598"/>
                  </a:moveTo>
                  <a:cubicBezTo>
                    <a:pt x="325" y="18599"/>
                    <a:pt x="327" y="18601"/>
                    <a:pt x="329" y="18602"/>
                  </a:cubicBezTo>
                  <a:lnTo>
                    <a:pt x="329" y="18602"/>
                  </a:lnTo>
                  <a:cubicBezTo>
                    <a:pt x="327" y="18601"/>
                    <a:pt x="325" y="18599"/>
                    <a:pt x="322" y="18598"/>
                  </a:cubicBezTo>
                  <a:close/>
                  <a:moveTo>
                    <a:pt x="692" y="18600"/>
                  </a:moveTo>
                  <a:cubicBezTo>
                    <a:pt x="697" y="18604"/>
                    <a:pt x="701" y="18607"/>
                    <a:pt x="702" y="18607"/>
                  </a:cubicBezTo>
                  <a:cubicBezTo>
                    <a:pt x="702" y="18607"/>
                    <a:pt x="700" y="18605"/>
                    <a:pt x="695" y="18600"/>
                  </a:cubicBezTo>
                  <a:close/>
                  <a:moveTo>
                    <a:pt x="10042" y="18598"/>
                  </a:moveTo>
                  <a:lnTo>
                    <a:pt x="10042" y="18598"/>
                  </a:lnTo>
                  <a:cubicBezTo>
                    <a:pt x="10039" y="18603"/>
                    <a:pt x="10037" y="18608"/>
                    <a:pt x="10037" y="18612"/>
                  </a:cubicBezTo>
                  <a:cubicBezTo>
                    <a:pt x="10041" y="18606"/>
                    <a:pt x="10042" y="18601"/>
                    <a:pt x="10042" y="18598"/>
                  </a:cubicBezTo>
                  <a:close/>
                  <a:moveTo>
                    <a:pt x="658" y="18621"/>
                  </a:moveTo>
                  <a:lnTo>
                    <a:pt x="658" y="18621"/>
                  </a:lnTo>
                  <a:cubicBezTo>
                    <a:pt x="661" y="18622"/>
                    <a:pt x="664" y="18623"/>
                    <a:pt x="667" y="18624"/>
                  </a:cubicBezTo>
                  <a:cubicBezTo>
                    <a:pt x="664" y="18623"/>
                    <a:pt x="661" y="18621"/>
                    <a:pt x="658" y="18621"/>
                  </a:cubicBezTo>
                  <a:close/>
                  <a:moveTo>
                    <a:pt x="302" y="18625"/>
                  </a:moveTo>
                  <a:lnTo>
                    <a:pt x="302" y="18625"/>
                  </a:lnTo>
                  <a:cubicBezTo>
                    <a:pt x="307" y="18628"/>
                    <a:pt x="313" y="18632"/>
                    <a:pt x="322" y="18636"/>
                  </a:cubicBezTo>
                  <a:cubicBezTo>
                    <a:pt x="317" y="18631"/>
                    <a:pt x="309" y="18628"/>
                    <a:pt x="302" y="18625"/>
                  </a:cubicBezTo>
                  <a:close/>
                  <a:moveTo>
                    <a:pt x="234" y="18636"/>
                  </a:moveTo>
                  <a:cubicBezTo>
                    <a:pt x="243" y="18640"/>
                    <a:pt x="253" y="18644"/>
                    <a:pt x="262" y="18648"/>
                  </a:cubicBezTo>
                  <a:cubicBezTo>
                    <a:pt x="253" y="18639"/>
                    <a:pt x="243" y="18637"/>
                    <a:pt x="234" y="18636"/>
                  </a:cubicBezTo>
                  <a:close/>
                  <a:moveTo>
                    <a:pt x="293" y="18650"/>
                  </a:moveTo>
                  <a:lnTo>
                    <a:pt x="293" y="18650"/>
                  </a:lnTo>
                  <a:cubicBezTo>
                    <a:pt x="285" y="18651"/>
                    <a:pt x="279" y="18653"/>
                    <a:pt x="280" y="18653"/>
                  </a:cubicBezTo>
                  <a:cubicBezTo>
                    <a:pt x="281" y="18653"/>
                    <a:pt x="285" y="18652"/>
                    <a:pt x="293" y="18650"/>
                  </a:cubicBezTo>
                  <a:close/>
                  <a:moveTo>
                    <a:pt x="262" y="18660"/>
                  </a:moveTo>
                  <a:cubicBezTo>
                    <a:pt x="268" y="18660"/>
                    <a:pt x="277" y="18663"/>
                    <a:pt x="287" y="18666"/>
                  </a:cubicBezTo>
                  <a:lnTo>
                    <a:pt x="287" y="18666"/>
                  </a:lnTo>
                  <a:cubicBezTo>
                    <a:pt x="285" y="18666"/>
                    <a:pt x="282" y="18665"/>
                    <a:pt x="280" y="18665"/>
                  </a:cubicBezTo>
                  <a:lnTo>
                    <a:pt x="280" y="18665"/>
                  </a:lnTo>
                  <a:cubicBezTo>
                    <a:pt x="287" y="18668"/>
                    <a:pt x="293" y="18670"/>
                    <a:pt x="291" y="18670"/>
                  </a:cubicBezTo>
                  <a:cubicBezTo>
                    <a:pt x="290" y="18670"/>
                    <a:pt x="285" y="18669"/>
                    <a:pt x="272" y="18664"/>
                  </a:cubicBezTo>
                  <a:lnTo>
                    <a:pt x="272" y="18664"/>
                  </a:lnTo>
                  <a:cubicBezTo>
                    <a:pt x="271" y="18664"/>
                    <a:pt x="270" y="18663"/>
                    <a:pt x="269" y="18663"/>
                  </a:cubicBezTo>
                  <a:lnTo>
                    <a:pt x="269" y="18663"/>
                  </a:lnTo>
                  <a:cubicBezTo>
                    <a:pt x="267" y="18662"/>
                    <a:pt x="265" y="18661"/>
                    <a:pt x="262" y="18660"/>
                  </a:cubicBezTo>
                  <a:lnTo>
                    <a:pt x="262" y="18660"/>
                  </a:lnTo>
                  <a:cubicBezTo>
                    <a:pt x="266" y="18661"/>
                    <a:pt x="269" y="18663"/>
                    <a:pt x="272" y="18664"/>
                  </a:cubicBezTo>
                  <a:lnTo>
                    <a:pt x="272" y="18664"/>
                  </a:lnTo>
                  <a:cubicBezTo>
                    <a:pt x="275" y="18664"/>
                    <a:pt x="278" y="18664"/>
                    <a:pt x="280" y="18665"/>
                  </a:cubicBezTo>
                  <a:lnTo>
                    <a:pt x="280" y="18665"/>
                  </a:lnTo>
                  <a:cubicBezTo>
                    <a:pt x="274" y="18662"/>
                    <a:pt x="266" y="18660"/>
                    <a:pt x="262" y="18660"/>
                  </a:cubicBezTo>
                  <a:lnTo>
                    <a:pt x="262" y="18660"/>
                  </a:lnTo>
                  <a:cubicBezTo>
                    <a:pt x="262" y="18660"/>
                    <a:pt x="262" y="18660"/>
                    <a:pt x="262" y="18660"/>
                  </a:cubicBezTo>
                  <a:close/>
                  <a:moveTo>
                    <a:pt x="10337" y="18663"/>
                  </a:moveTo>
                  <a:cubicBezTo>
                    <a:pt x="10341" y="18663"/>
                    <a:pt x="10341" y="18666"/>
                    <a:pt x="10323" y="18672"/>
                  </a:cubicBezTo>
                  <a:cubicBezTo>
                    <a:pt x="10323" y="18666"/>
                    <a:pt x="10332" y="18663"/>
                    <a:pt x="10337" y="18663"/>
                  </a:cubicBezTo>
                  <a:close/>
                  <a:moveTo>
                    <a:pt x="10340" y="18692"/>
                  </a:moveTo>
                  <a:cubicBezTo>
                    <a:pt x="10341" y="18692"/>
                    <a:pt x="10342" y="18692"/>
                    <a:pt x="10343" y="18693"/>
                  </a:cubicBezTo>
                  <a:lnTo>
                    <a:pt x="10343" y="18693"/>
                  </a:lnTo>
                  <a:cubicBezTo>
                    <a:pt x="10340" y="18695"/>
                    <a:pt x="10337" y="18698"/>
                    <a:pt x="10335" y="18701"/>
                  </a:cubicBezTo>
                  <a:lnTo>
                    <a:pt x="10335" y="18701"/>
                  </a:lnTo>
                  <a:cubicBezTo>
                    <a:pt x="10336" y="18694"/>
                    <a:pt x="10338" y="18692"/>
                    <a:pt x="10340" y="18692"/>
                  </a:cubicBezTo>
                  <a:close/>
                  <a:moveTo>
                    <a:pt x="334" y="18374"/>
                  </a:moveTo>
                  <a:lnTo>
                    <a:pt x="334" y="18374"/>
                  </a:lnTo>
                  <a:cubicBezTo>
                    <a:pt x="381" y="18434"/>
                    <a:pt x="381" y="18505"/>
                    <a:pt x="405" y="18565"/>
                  </a:cubicBezTo>
                  <a:cubicBezTo>
                    <a:pt x="397" y="18535"/>
                    <a:pt x="394" y="18525"/>
                    <a:pt x="395" y="18525"/>
                  </a:cubicBezTo>
                  <a:lnTo>
                    <a:pt x="395" y="18525"/>
                  </a:lnTo>
                  <a:cubicBezTo>
                    <a:pt x="395" y="18525"/>
                    <a:pt x="405" y="18557"/>
                    <a:pt x="405" y="18565"/>
                  </a:cubicBezTo>
                  <a:lnTo>
                    <a:pt x="405" y="18565"/>
                  </a:lnTo>
                  <a:cubicBezTo>
                    <a:pt x="405" y="18541"/>
                    <a:pt x="381" y="18434"/>
                    <a:pt x="405" y="18422"/>
                  </a:cubicBezTo>
                  <a:cubicBezTo>
                    <a:pt x="417" y="18517"/>
                    <a:pt x="441" y="18493"/>
                    <a:pt x="441" y="18565"/>
                  </a:cubicBezTo>
                  <a:cubicBezTo>
                    <a:pt x="441" y="18566"/>
                    <a:pt x="441" y="18567"/>
                    <a:pt x="441" y="18567"/>
                  </a:cubicBezTo>
                  <a:cubicBezTo>
                    <a:pt x="442" y="18567"/>
                    <a:pt x="448" y="18492"/>
                    <a:pt x="446" y="18492"/>
                  </a:cubicBezTo>
                  <a:lnTo>
                    <a:pt x="446" y="18492"/>
                  </a:lnTo>
                  <a:cubicBezTo>
                    <a:pt x="445" y="18492"/>
                    <a:pt x="444" y="18499"/>
                    <a:pt x="441" y="18517"/>
                  </a:cubicBezTo>
                  <a:cubicBezTo>
                    <a:pt x="429" y="18469"/>
                    <a:pt x="441" y="18434"/>
                    <a:pt x="453" y="18398"/>
                  </a:cubicBezTo>
                  <a:cubicBezTo>
                    <a:pt x="453" y="18398"/>
                    <a:pt x="489" y="18434"/>
                    <a:pt x="489" y="18458"/>
                  </a:cubicBezTo>
                  <a:cubicBezTo>
                    <a:pt x="485" y="18461"/>
                    <a:pt x="483" y="18462"/>
                    <a:pt x="481" y="18462"/>
                  </a:cubicBezTo>
                  <a:cubicBezTo>
                    <a:pt x="477" y="18462"/>
                    <a:pt x="477" y="18454"/>
                    <a:pt x="477" y="18446"/>
                  </a:cubicBezTo>
                  <a:cubicBezTo>
                    <a:pt x="477" y="18458"/>
                    <a:pt x="477" y="18529"/>
                    <a:pt x="465" y="18529"/>
                  </a:cubicBezTo>
                  <a:cubicBezTo>
                    <a:pt x="465" y="18529"/>
                    <a:pt x="465" y="18517"/>
                    <a:pt x="465" y="18505"/>
                  </a:cubicBezTo>
                  <a:cubicBezTo>
                    <a:pt x="453" y="18529"/>
                    <a:pt x="429" y="18577"/>
                    <a:pt x="465" y="18612"/>
                  </a:cubicBezTo>
                  <a:cubicBezTo>
                    <a:pt x="441" y="18636"/>
                    <a:pt x="429" y="18648"/>
                    <a:pt x="465" y="18696"/>
                  </a:cubicBezTo>
                  <a:cubicBezTo>
                    <a:pt x="441" y="18696"/>
                    <a:pt x="417" y="18702"/>
                    <a:pt x="392" y="18708"/>
                  </a:cubicBezTo>
                  <a:lnTo>
                    <a:pt x="392" y="18708"/>
                  </a:lnTo>
                  <a:cubicBezTo>
                    <a:pt x="369" y="18707"/>
                    <a:pt x="345" y="18696"/>
                    <a:pt x="310" y="18696"/>
                  </a:cubicBezTo>
                  <a:cubicBezTo>
                    <a:pt x="322" y="18696"/>
                    <a:pt x="319" y="18694"/>
                    <a:pt x="310" y="18692"/>
                  </a:cubicBezTo>
                  <a:lnTo>
                    <a:pt x="310" y="18692"/>
                  </a:lnTo>
                  <a:cubicBezTo>
                    <a:pt x="317" y="18693"/>
                    <a:pt x="325" y="18694"/>
                    <a:pt x="334" y="18696"/>
                  </a:cubicBezTo>
                  <a:cubicBezTo>
                    <a:pt x="280" y="18680"/>
                    <a:pt x="305" y="18675"/>
                    <a:pt x="299" y="18670"/>
                  </a:cubicBezTo>
                  <a:lnTo>
                    <a:pt x="299" y="18670"/>
                  </a:lnTo>
                  <a:cubicBezTo>
                    <a:pt x="303" y="18671"/>
                    <a:pt x="307" y="18672"/>
                    <a:pt x="310" y="18672"/>
                  </a:cubicBezTo>
                  <a:cubicBezTo>
                    <a:pt x="286" y="18660"/>
                    <a:pt x="262" y="18648"/>
                    <a:pt x="227" y="18636"/>
                  </a:cubicBezTo>
                  <a:cubicBezTo>
                    <a:pt x="229" y="18636"/>
                    <a:pt x="231" y="18636"/>
                    <a:pt x="234" y="18636"/>
                  </a:cubicBezTo>
                  <a:lnTo>
                    <a:pt x="234" y="18636"/>
                  </a:lnTo>
                  <a:cubicBezTo>
                    <a:pt x="187" y="18616"/>
                    <a:pt x="147" y="18595"/>
                    <a:pt x="108" y="18565"/>
                  </a:cubicBezTo>
                  <a:lnTo>
                    <a:pt x="108" y="18565"/>
                  </a:lnTo>
                  <a:cubicBezTo>
                    <a:pt x="203" y="18577"/>
                    <a:pt x="131" y="18588"/>
                    <a:pt x="250" y="18636"/>
                  </a:cubicBezTo>
                  <a:cubicBezTo>
                    <a:pt x="240" y="18631"/>
                    <a:pt x="236" y="18629"/>
                    <a:pt x="237" y="18629"/>
                  </a:cubicBezTo>
                  <a:lnTo>
                    <a:pt x="237" y="18629"/>
                  </a:lnTo>
                  <a:cubicBezTo>
                    <a:pt x="237" y="18629"/>
                    <a:pt x="256" y="18638"/>
                    <a:pt x="258" y="18638"/>
                  </a:cubicBezTo>
                  <a:cubicBezTo>
                    <a:pt x="260" y="18638"/>
                    <a:pt x="256" y="18635"/>
                    <a:pt x="239" y="18624"/>
                  </a:cubicBezTo>
                  <a:lnTo>
                    <a:pt x="239" y="18624"/>
                  </a:lnTo>
                  <a:cubicBezTo>
                    <a:pt x="262" y="18636"/>
                    <a:pt x="274" y="18636"/>
                    <a:pt x="298" y="18648"/>
                  </a:cubicBezTo>
                  <a:cubicBezTo>
                    <a:pt x="296" y="18649"/>
                    <a:pt x="294" y="18649"/>
                    <a:pt x="293" y="18650"/>
                  </a:cubicBezTo>
                  <a:lnTo>
                    <a:pt x="293" y="18650"/>
                  </a:lnTo>
                  <a:cubicBezTo>
                    <a:pt x="298" y="18649"/>
                    <a:pt x="304" y="18648"/>
                    <a:pt x="310" y="18648"/>
                  </a:cubicBezTo>
                  <a:cubicBezTo>
                    <a:pt x="262" y="18624"/>
                    <a:pt x="215" y="18588"/>
                    <a:pt x="167" y="18541"/>
                  </a:cubicBezTo>
                  <a:lnTo>
                    <a:pt x="167" y="18541"/>
                  </a:lnTo>
                  <a:cubicBezTo>
                    <a:pt x="334" y="18660"/>
                    <a:pt x="215" y="18577"/>
                    <a:pt x="322" y="18648"/>
                  </a:cubicBezTo>
                  <a:cubicBezTo>
                    <a:pt x="310" y="18636"/>
                    <a:pt x="286" y="18624"/>
                    <a:pt x="274" y="18612"/>
                  </a:cubicBezTo>
                  <a:lnTo>
                    <a:pt x="274" y="18612"/>
                  </a:lnTo>
                  <a:cubicBezTo>
                    <a:pt x="281" y="18619"/>
                    <a:pt x="292" y="18622"/>
                    <a:pt x="302" y="18625"/>
                  </a:cubicBezTo>
                  <a:lnTo>
                    <a:pt x="302" y="18625"/>
                  </a:lnTo>
                  <a:cubicBezTo>
                    <a:pt x="277" y="18612"/>
                    <a:pt x="282" y="18608"/>
                    <a:pt x="262" y="18588"/>
                  </a:cubicBezTo>
                  <a:cubicBezTo>
                    <a:pt x="274" y="18588"/>
                    <a:pt x="298" y="18612"/>
                    <a:pt x="310" y="18612"/>
                  </a:cubicBezTo>
                  <a:cubicBezTo>
                    <a:pt x="277" y="18593"/>
                    <a:pt x="270" y="18584"/>
                    <a:pt x="274" y="18584"/>
                  </a:cubicBezTo>
                  <a:cubicBezTo>
                    <a:pt x="277" y="18584"/>
                    <a:pt x="287" y="18590"/>
                    <a:pt x="298" y="18600"/>
                  </a:cubicBezTo>
                  <a:cubicBezTo>
                    <a:pt x="296" y="18591"/>
                    <a:pt x="298" y="18588"/>
                    <a:pt x="303" y="18588"/>
                  </a:cubicBezTo>
                  <a:cubicBezTo>
                    <a:pt x="306" y="18588"/>
                    <a:pt x="310" y="18590"/>
                    <a:pt x="315" y="18592"/>
                  </a:cubicBezTo>
                  <a:lnTo>
                    <a:pt x="315" y="18592"/>
                  </a:lnTo>
                  <a:cubicBezTo>
                    <a:pt x="304" y="18582"/>
                    <a:pt x="289" y="18567"/>
                    <a:pt x="270" y="18549"/>
                  </a:cubicBezTo>
                  <a:lnTo>
                    <a:pt x="270" y="18549"/>
                  </a:lnTo>
                  <a:cubicBezTo>
                    <a:pt x="280" y="18559"/>
                    <a:pt x="290" y="18568"/>
                    <a:pt x="300" y="18577"/>
                  </a:cubicBezTo>
                  <a:lnTo>
                    <a:pt x="300" y="18577"/>
                  </a:lnTo>
                  <a:cubicBezTo>
                    <a:pt x="308" y="18585"/>
                    <a:pt x="315" y="18592"/>
                    <a:pt x="322" y="18598"/>
                  </a:cubicBezTo>
                  <a:lnTo>
                    <a:pt x="322" y="18598"/>
                  </a:lnTo>
                  <a:cubicBezTo>
                    <a:pt x="320" y="18596"/>
                    <a:pt x="317" y="18594"/>
                    <a:pt x="315" y="18592"/>
                  </a:cubicBezTo>
                  <a:lnTo>
                    <a:pt x="315" y="18592"/>
                  </a:lnTo>
                  <a:cubicBezTo>
                    <a:pt x="338" y="18615"/>
                    <a:pt x="348" y="18623"/>
                    <a:pt x="349" y="18623"/>
                  </a:cubicBezTo>
                  <a:cubicBezTo>
                    <a:pt x="350" y="18623"/>
                    <a:pt x="340" y="18612"/>
                    <a:pt x="329" y="18602"/>
                  </a:cubicBezTo>
                  <a:lnTo>
                    <a:pt x="329" y="18602"/>
                  </a:lnTo>
                  <a:cubicBezTo>
                    <a:pt x="335" y="18607"/>
                    <a:pt x="341" y="18611"/>
                    <a:pt x="346" y="18612"/>
                  </a:cubicBezTo>
                  <a:cubicBezTo>
                    <a:pt x="346" y="18612"/>
                    <a:pt x="286" y="18541"/>
                    <a:pt x="286" y="18529"/>
                  </a:cubicBezTo>
                  <a:lnTo>
                    <a:pt x="286" y="18529"/>
                  </a:lnTo>
                  <a:cubicBezTo>
                    <a:pt x="298" y="18553"/>
                    <a:pt x="322" y="18577"/>
                    <a:pt x="346" y="18600"/>
                  </a:cubicBezTo>
                  <a:cubicBezTo>
                    <a:pt x="322" y="18577"/>
                    <a:pt x="310" y="18541"/>
                    <a:pt x="286" y="18517"/>
                  </a:cubicBezTo>
                  <a:lnTo>
                    <a:pt x="286" y="18517"/>
                  </a:lnTo>
                  <a:cubicBezTo>
                    <a:pt x="310" y="18541"/>
                    <a:pt x="322" y="18565"/>
                    <a:pt x="346" y="18588"/>
                  </a:cubicBezTo>
                  <a:cubicBezTo>
                    <a:pt x="345" y="18587"/>
                    <a:pt x="345" y="18587"/>
                    <a:pt x="344" y="18586"/>
                  </a:cubicBezTo>
                  <a:lnTo>
                    <a:pt x="344" y="18586"/>
                  </a:lnTo>
                  <a:cubicBezTo>
                    <a:pt x="348" y="18591"/>
                    <a:pt x="353" y="18595"/>
                    <a:pt x="358" y="18600"/>
                  </a:cubicBezTo>
                  <a:cubicBezTo>
                    <a:pt x="358" y="18600"/>
                    <a:pt x="358" y="18588"/>
                    <a:pt x="358" y="18588"/>
                  </a:cubicBezTo>
                  <a:cubicBezTo>
                    <a:pt x="346" y="18577"/>
                    <a:pt x="298" y="18470"/>
                    <a:pt x="298" y="18469"/>
                  </a:cubicBezTo>
                  <a:lnTo>
                    <a:pt x="298" y="18469"/>
                  </a:lnTo>
                  <a:cubicBezTo>
                    <a:pt x="301" y="18474"/>
                    <a:pt x="304" y="18479"/>
                    <a:pt x="307" y="18483"/>
                  </a:cubicBezTo>
                  <a:lnTo>
                    <a:pt x="307" y="18483"/>
                  </a:lnTo>
                  <a:cubicBezTo>
                    <a:pt x="292" y="18450"/>
                    <a:pt x="280" y="18415"/>
                    <a:pt x="286" y="18386"/>
                  </a:cubicBezTo>
                  <a:lnTo>
                    <a:pt x="286" y="18386"/>
                  </a:lnTo>
                  <a:cubicBezTo>
                    <a:pt x="286" y="18398"/>
                    <a:pt x="289" y="18404"/>
                    <a:pt x="291" y="18404"/>
                  </a:cubicBezTo>
                  <a:cubicBezTo>
                    <a:pt x="291" y="18404"/>
                    <a:pt x="292" y="18402"/>
                    <a:pt x="291" y="18399"/>
                  </a:cubicBezTo>
                  <a:lnTo>
                    <a:pt x="291" y="18399"/>
                  </a:lnTo>
                  <a:cubicBezTo>
                    <a:pt x="325" y="18489"/>
                    <a:pt x="360" y="18569"/>
                    <a:pt x="417" y="18648"/>
                  </a:cubicBezTo>
                  <a:cubicBezTo>
                    <a:pt x="409" y="18632"/>
                    <a:pt x="401" y="18616"/>
                    <a:pt x="393" y="18597"/>
                  </a:cubicBezTo>
                  <a:lnTo>
                    <a:pt x="393" y="18597"/>
                  </a:lnTo>
                  <a:cubicBezTo>
                    <a:pt x="393" y="18594"/>
                    <a:pt x="393" y="18591"/>
                    <a:pt x="393" y="18588"/>
                  </a:cubicBezTo>
                  <a:cubicBezTo>
                    <a:pt x="388" y="18578"/>
                    <a:pt x="385" y="18572"/>
                    <a:pt x="385" y="18572"/>
                  </a:cubicBezTo>
                  <a:lnTo>
                    <a:pt x="385" y="18572"/>
                  </a:lnTo>
                  <a:cubicBezTo>
                    <a:pt x="384" y="18572"/>
                    <a:pt x="385" y="18573"/>
                    <a:pt x="385" y="18576"/>
                  </a:cubicBezTo>
                  <a:lnTo>
                    <a:pt x="385" y="18576"/>
                  </a:lnTo>
                  <a:cubicBezTo>
                    <a:pt x="384" y="18573"/>
                    <a:pt x="383" y="18569"/>
                    <a:pt x="381" y="18565"/>
                  </a:cubicBezTo>
                  <a:lnTo>
                    <a:pt x="381" y="18565"/>
                  </a:lnTo>
                  <a:cubicBezTo>
                    <a:pt x="381" y="18588"/>
                    <a:pt x="393" y="18600"/>
                    <a:pt x="393" y="18612"/>
                  </a:cubicBezTo>
                  <a:cubicBezTo>
                    <a:pt x="370" y="18577"/>
                    <a:pt x="358" y="18541"/>
                    <a:pt x="346" y="18493"/>
                  </a:cubicBezTo>
                  <a:lnTo>
                    <a:pt x="346" y="18493"/>
                  </a:lnTo>
                  <a:cubicBezTo>
                    <a:pt x="358" y="18529"/>
                    <a:pt x="381" y="18553"/>
                    <a:pt x="393" y="18588"/>
                  </a:cubicBezTo>
                  <a:cubicBezTo>
                    <a:pt x="393" y="18584"/>
                    <a:pt x="393" y="18580"/>
                    <a:pt x="393" y="18576"/>
                  </a:cubicBezTo>
                  <a:lnTo>
                    <a:pt x="393" y="18576"/>
                  </a:lnTo>
                  <a:cubicBezTo>
                    <a:pt x="397" y="18588"/>
                    <a:pt x="401" y="18600"/>
                    <a:pt x="405" y="18612"/>
                  </a:cubicBezTo>
                  <a:cubicBezTo>
                    <a:pt x="405" y="18600"/>
                    <a:pt x="393" y="18577"/>
                    <a:pt x="393" y="18565"/>
                  </a:cubicBezTo>
                  <a:cubicBezTo>
                    <a:pt x="393" y="18568"/>
                    <a:pt x="393" y="18572"/>
                    <a:pt x="393" y="18576"/>
                  </a:cubicBezTo>
                  <a:lnTo>
                    <a:pt x="393" y="18576"/>
                  </a:lnTo>
                  <a:cubicBezTo>
                    <a:pt x="374" y="18513"/>
                    <a:pt x="354" y="18444"/>
                    <a:pt x="334" y="18374"/>
                  </a:cubicBezTo>
                  <a:close/>
                  <a:moveTo>
                    <a:pt x="357" y="18706"/>
                  </a:moveTo>
                  <a:cubicBezTo>
                    <a:pt x="372" y="18707"/>
                    <a:pt x="385" y="18707"/>
                    <a:pt x="392" y="18708"/>
                  </a:cubicBezTo>
                  <a:lnTo>
                    <a:pt x="392" y="18708"/>
                  </a:lnTo>
                  <a:cubicBezTo>
                    <a:pt x="367" y="18713"/>
                    <a:pt x="340" y="18719"/>
                    <a:pt x="310" y="18719"/>
                  </a:cubicBezTo>
                  <a:cubicBezTo>
                    <a:pt x="322" y="18708"/>
                    <a:pt x="310" y="18708"/>
                    <a:pt x="298" y="18708"/>
                  </a:cubicBezTo>
                  <a:lnTo>
                    <a:pt x="381" y="18708"/>
                  </a:lnTo>
                  <a:cubicBezTo>
                    <a:pt x="373" y="18707"/>
                    <a:pt x="364" y="18706"/>
                    <a:pt x="357" y="18706"/>
                  </a:cubicBezTo>
                  <a:close/>
                  <a:moveTo>
                    <a:pt x="399" y="18732"/>
                  </a:moveTo>
                  <a:cubicBezTo>
                    <a:pt x="392" y="18735"/>
                    <a:pt x="385" y="18738"/>
                    <a:pt x="378" y="18740"/>
                  </a:cubicBezTo>
                  <a:lnTo>
                    <a:pt x="378" y="18740"/>
                  </a:lnTo>
                  <a:cubicBezTo>
                    <a:pt x="386" y="18736"/>
                    <a:pt x="393" y="18733"/>
                    <a:pt x="399" y="18732"/>
                  </a:cubicBezTo>
                  <a:close/>
                  <a:moveTo>
                    <a:pt x="429" y="18708"/>
                  </a:moveTo>
                  <a:cubicBezTo>
                    <a:pt x="417" y="18731"/>
                    <a:pt x="346" y="18743"/>
                    <a:pt x="334" y="18743"/>
                  </a:cubicBezTo>
                  <a:cubicBezTo>
                    <a:pt x="334" y="18743"/>
                    <a:pt x="357" y="18732"/>
                    <a:pt x="358" y="18731"/>
                  </a:cubicBezTo>
                  <a:lnTo>
                    <a:pt x="358" y="18731"/>
                  </a:lnTo>
                  <a:cubicBezTo>
                    <a:pt x="334" y="18743"/>
                    <a:pt x="310" y="18743"/>
                    <a:pt x="298" y="18743"/>
                  </a:cubicBezTo>
                  <a:cubicBezTo>
                    <a:pt x="308" y="18738"/>
                    <a:pt x="315" y="18735"/>
                    <a:pt x="320" y="18732"/>
                  </a:cubicBezTo>
                  <a:lnTo>
                    <a:pt x="320" y="18732"/>
                  </a:lnTo>
                  <a:cubicBezTo>
                    <a:pt x="309" y="18739"/>
                    <a:pt x="305" y="18742"/>
                    <a:pt x="306" y="18742"/>
                  </a:cubicBezTo>
                  <a:cubicBezTo>
                    <a:pt x="307" y="18742"/>
                    <a:pt x="336" y="18726"/>
                    <a:pt x="334" y="18726"/>
                  </a:cubicBezTo>
                  <a:lnTo>
                    <a:pt x="334" y="18726"/>
                  </a:lnTo>
                  <a:cubicBezTo>
                    <a:pt x="333" y="18726"/>
                    <a:pt x="329" y="18728"/>
                    <a:pt x="320" y="18732"/>
                  </a:cubicBezTo>
                  <a:lnTo>
                    <a:pt x="320" y="18732"/>
                  </a:lnTo>
                  <a:cubicBezTo>
                    <a:pt x="321" y="18732"/>
                    <a:pt x="321" y="18732"/>
                    <a:pt x="322" y="18731"/>
                  </a:cubicBezTo>
                  <a:lnTo>
                    <a:pt x="250" y="18731"/>
                  </a:lnTo>
                  <a:cubicBezTo>
                    <a:pt x="266" y="18731"/>
                    <a:pt x="288" y="18726"/>
                    <a:pt x="282" y="18726"/>
                  </a:cubicBezTo>
                  <a:cubicBezTo>
                    <a:pt x="280" y="18726"/>
                    <a:pt x="270" y="18727"/>
                    <a:pt x="250" y="18731"/>
                  </a:cubicBezTo>
                  <a:cubicBezTo>
                    <a:pt x="268" y="18725"/>
                    <a:pt x="283" y="18725"/>
                    <a:pt x="298" y="18725"/>
                  </a:cubicBezTo>
                  <a:cubicBezTo>
                    <a:pt x="313" y="18725"/>
                    <a:pt x="328" y="18725"/>
                    <a:pt x="346" y="18719"/>
                  </a:cubicBezTo>
                  <a:lnTo>
                    <a:pt x="322" y="18719"/>
                  </a:lnTo>
                  <a:cubicBezTo>
                    <a:pt x="358" y="18719"/>
                    <a:pt x="393" y="18708"/>
                    <a:pt x="429" y="18708"/>
                  </a:cubicBezTo>
                  <a:close/>
                  <a:moveTo>
                    <a:pt x="10347" y="18743"/>
                  </a:moveTo>
                  <a:cubicBezTo>
                    <a:pt x="10347" y="18743"/>
                    <a:pt x="10347" y="18743"/>
                    <a:pt x="10347" y="18743"/>
                  </a:cubicBezTo>
                  <a:cubicBezTo>
                    <a:pt x="10347" y="18743"/>
                    <a:pt x="10347" y="18743"/>
                    <a:pt x="10347" y="18743"/>
                  </a:cubicBezTo>
                  <a:close/>
                  <a:moveTo>
                    <a:pt x="378" y="18740"/>
                  </a:moveTo>
                  <a:cubicBezTo>
                    <a:pt x="376" y="18742"/>
                    <a:pt x="374" y="18743"/>
                    <a:pt x="372" y="18744"/>
                  </a:cubicBezTo>
                  <a:lnTo>
                    <a:pt x="372" y="18744"/>
                  </a:lnTo>
                  <a:cubicBezTo>
                    <a:pt x="370" y="18744"/>
                    <a:pt x="369" y="18745"/>
                    <a:pt x="367" y="18745"/>
                  </a:cubicBezTo>
                  <a:lnTo>
                    <a:pt x="367" y="18745"/>
                  </a:lnTo>
                  <a:cubicBezTo>
                    <a:pt x="371" y="18743"/>
                    <a:pt x="374" y="18742"/>
                    <a:pt x="378" y="18740"/>
                  </a:cubicBezTo>
                  <a:close/>
                  <a:moveTo>
                    <a:pt x="367" y="18745"/>
                  </a:moveTo>
                  <a:cubicBezTo>
                    <a:pt x="360" y="18748"/>
                    <a:pt x="354" y="18750"/>
                    <a:pt x="349" y="18752"/>
                  </a:cubicBezTo>
                  <a:lnTo>
                    <a:pt x="349" y="18752"/>
                  </a:lnTo>
                  <a:cubicBezTo>
                    <a:pt x="355" y="18749"/>
                    <a:pt x="360" y="18746"/>
                    <a:pt x="367" y="18745"/>
                  </a:cubicBezTo>
                  <a:close/>
                  <a:moveTo>
                    <a:pt x="405" y="18779"/>
                  </a:moveTo>
                  <a:cubicBezTo>
                    <a:pt x="405" y="18779"/>
                    <a:pt x="405" y="18779"/>
                    <a:pt x="405" y="18779"/>
                  </a:cubicBezTo>
                  <a:lnTo>
                    <a:pt x="405" y="18779"/>
                  </a:lnTo>
                  <a:cubicBezTo>
                    <a:pt x="405" y="18779"/>
                    <a:pt x="405" y="18779"/>
                    <a:pt x="405" y="18779"/>
                  </a:cubicBezTo>
                  <a:close/>
                  <a:moveTo>
                    <a:pt x="407" y="18773"/>
                  </a:moveTo>
                  <a:cubicBezTo>
                    <a:pt x="408" y="18773"/>
                    <a:pt x="405" y="18779"/>
                    <a:pt x="393" y="18791"/>
                  </a:cubicBezTo>
                  <a:cubicBezTo>
                    <a:pt x="399" y="18779"/>
                    <a:pt x="405" y="18773"/>
                    <a:pt x="407" y="18773"/>
                  </a:cubicBezTo>
                  <a:close/>
                  <a:moveTo>
                    <a:pt x="429" y="18719"/>
                  </a:moveTo>
                  <a:lnTo>
                    <a:pt x="429" y="18719"/>
                  </a:lnTo>
                  <a:cubicBezTo>
                    <a:pt x="418" y="18730"/>
                    <a:pt x="417" y="18781"/>
                    <a:pt x="417" y="18781"/>
                  </a:cubicBezTo>
                  <a:cubicBezTo>
                    <a:pt x="417" y="18781"/>
                    <a:pt x="417" y="18780"/>
                    <a:pt x="417" y="18779"/>
                  </a:cubicBezTo>
                  <a:cubicBezTo>
                    <a:pt x="405" y="18767"/>
                    <a:pt x="405" y="18767"/>
                    <a:pt x="405" y="18767"/>
                  </a:cubicBezTo>
                  <a:cubicBezTo>
                    <a:pt x="381" y="18779"/>
                    <a:pt x="381" y="18815"/>
                    <a:pt x="358" y="18827"/>
                  </a:cubicBezTo>
                  <a:cubicBezTo>
                    <a:pt x="363" y="18816"/>
                    <a:pt x="365" y="18810"/>
                    <a:pt x="366" y="18806"/>
                  </a:cubicBezTo>
                  <a:lnTo>
                    <a:pt x="366" y="18806"/>
                  </a:lnTo>
                  <a:cubicBezTo>
                    <a:pt x="371" y="18800"/>
                    <a:pt x="366" y="18803"/>
                    <a:pt x="381" y="18779"/>
                  </a:cubicBezTo>
                  <a:lnTo>
                    <a:pt x="381" y="18779"/>
                  </a:lnTo>
                  <a:cubicBezTo>
                    <a:pt x="358" y="18803"/>
                    <a:pt x="346" y="18815"/>
                    <a:pt x="334" y="18827"/>
                  </a:cubicBezTo>
                  <a:cubicBezTo>
                    <a:pt x="340" y="18814"/>
                    <a:pt x="347" y="18798"/>
                    <a:pt x="356" y="18786"/>
                  </a:cubicBezTo>
                  <a:lnTo>
                    <a:pt x="356" y="18786"/>
                  </a:lnTo>
                  <a:cubicBezTo>
                    <a:pt x="352" y="18789"/>
                    <a:pt x="347" y="18793"/>
                    <a:pt x="343" y="18796"/>
                  </a:cubicBezTo>
                  <a:lnTo>
                    <a:pt x="343" y="18796"/>
                  </a:lnTo>
                  <a:cubicBezTo>
                    <a:pt x="347" y="18793"/>
                    <a:pt x="352" y="18789"/>
                    <a:pt x="358" y="18783"/>
                  </a:cubicBezTo>
                  <a:lnTo>
                    <a:pt x="358" y="18783"/>
                  </a:lnTo>
                  <a:cubicBezTo>
                    <a:pt x="358" y="18784"/>
                    <a:pt x="357" y="18785"/>
                    <a:pt x="356" y="18786"/>
                  </a:cubicBezTo>
                  <a:lnTo>
                    <a:pt x="356" y="18786"/>
                  </a:lnTo>
                  <a:cubicBezTo>
                    <a:pt x="362" y="18782"/>
                    <a:pt x="366" y="18778"/>
                    <a:pt x="368" y="18778"/>
                  </a:cubicBezTo>
                  <a:lnTo>
                    <a:pt x="368" y="18778"/>
                  </a:lnTo>
                  <a:cubicBezTo>
                    <a:pt x="359" y="18786"/>
                    <a:pt x="352" y="18796"/>
                    <a:pt x="346" y="18803"/>
                  </a:cubicBezTo>
                  <a:cubicBezTo>
                    <a:pt x="364" y="18784"/>
                    <a:pt x="369" y="18778"/>
                    <a:pt x="368" y="18778"/>
                  </a:cubicBezTo>
                  <a:lnTo>
                    <a:pt x="368" y="18778"/>
                  </a:lnTo>
                  <a:cubicBezTo>
                    <a:pt x="368" y="18778"/>
                    <a:pt x="368" y="18778"/>
                    <a:pt x="368" y="18778"/>
                  </a:cubicBezTo>
                  <a:lnTo>
                    <a:pt x="368" y="18778"/>
                  </a:lnTo>
                  <a:cubicBezTo>
                    <a:pt x="374" y="18772"/>
                    <a:pt x="383" y="18767"/>
                    <a:pt x="393" y="18767"/>
                  </a:cubicBezTo>
                  <a:lnTo>
                    <a:pt x="393" y="18767"/>
                  </a:lnTo>
                  <a:cubicBezTo>
                    <a:pt x="384" y="18767"/>
                    <a:pt x="376" y="18769"/>
                    <a:pt x="370" y="18773"/>
                  </a:cubicBezTo>
                  <a:lnTo>
                    <a:pt x="370" y="18773"/>
                  </a:lnTo>
                  <a:cubicBezTo>
                    <a:pt x="366" y="18777"/>
                    <a:pt x="362" y="18780"/>
                    <a:pt x="358" y="18783"/>
                  </a:cubicBezTo>
                  <a:lnTo>
                    <a:pt x="358" y="18783"/>
                  </a:lnTo>
                  <a:cubicBezTo>
                    <a:pt x="362" y="18779"/>
                    <a:pt x="366" y="18776"/>
                    <a:pt x="370" y="18773"/>
                  </a:cubicBezTo>
                  <a:lnTo>
                    <a:pt x="370" y="18773"/>
                  </a:lnTo>
                  <a:cubicBezTo>
                    <a:pt x="379" y="18765"/>
                    <a:pt x="391" y="18755"/>
                    <a:pt x="405" y="18743"/>
                  </a:cubicBezTo>
                  <a:cubicBezTo>
                    <a:pt x="393" y="18743"/>
                    <a:pt x="381" y="18755"/>
                    <a:pt x="358" y="18755"/>
                  </a:cubicBezTo>
                  <a:cubicBezTo>
                    <a:pt x="359" y="18754"/>
                    <a:pt x="359" y="18753"/>
                    <a:pt x="360" y="18752"/>
                  </a:cubicBezTo>
                  <a:lnTo>
                    <a:pt x="360" y="18752"/>
                  </a:lnTo>
                  <a:cubicBezTo>
                    <a:pt x="349" y="18757"/>
                    <a:pt x="336" y="18762"/>
                    <a:pt x="322" y="18767"/>
                  </a:cubicBezTo>
                  <a:cubicBezTo>
                    <a:pt x="330" y="18763"/>
                    <a:pt x="336" y="18759"/>
                    <a:pt x="342" y="18756"/>
                  </a:cubicBezTo>
                  <a:lnTo>
                    <a:pt x="342" y="18756"/>
                  </a:lnTo>
                  <a:cubicBezTo>
                    <a:pt x="341" y="18756"/>
                    <a:pt x="340" y="18756"/>
                    <a:pt x="340" y="18756"/>
                  </a:cubicBezTo>
                  <a:cubicBezTo>
                    <a:pt x="339" y="18756"/>
                    <a:pt x="343" y="18755"/>
                    <a:pt x="349" y="18752"/>
                  </a:cubicBezTo>
                  <a:lnTo>
                    <a:pt x="349" y="18752"/>
                  </a:lnTo>
                  <a:cubicBezTo>
                    <a:pt x="347" y="18753"/>
                    <a:pt x="344" y="18755"/>
                    <a:pt x="342" y="18756"/>
                  </a:cubicBezTo>
                  <a:lnTo>
                    <a:pt x="342" y="18756"/>
                  </a:lnTo>
                  <a:cubicBezTo>
                    <a:pt x="346" y="18755"/>
                    <a:pt x="353" y="18753"/>
                    <a:pt x="365" y="18749"/>
                  </a:cubicBezTo>
                  <a:lnTo>
                    <a:pt x="365" y="18749"/>
                  </a:lnTo>
                  <a:cubicBezTo>
                    <a:pt x="364" y="18750"/>
                    <a:pt x="362" y="18751"/>
                    <a:pt x="360" y="18752"/>
                  </a:cubicBezTo>
                  <a:lnTo>
                    <a:pt x="360" y="18752"/>
                  </a:lnTo>
                  <a:cubicBezTo>
                    <a:pt x="367" y="18750"/>
                    <a:pt x="374" y="18747"/>
                    <a:pt x="380" y="18744"/>
                  </a:cubicBezTo>
                  <a:lnTo>
                    <a:pt x="380" y="18744"/>
                  </a:lnTo>
                  <a:cubicBezTo>
                    <a:pt x="380" y="18744"/>
                    <a:pt x="381" y="18743"/>
                    <a:pt x="381" y="18743"/>
                  </a:cubicBezTo>
                  <a:cubicBezTo>
                    <a:pt x="381" y="18743"/>
                    <a:pt x="381" y="18743"/>
                    <a:pt x="381" y="18743"/>
                  </a:cubicBezTo>
                  <a:lnTo>
                    <a:pt x="381" y="18743"/>
                  </a:lnTo>
                  <a:cubicBezTo>
                    <a:pt x="389" y="18739"/>
                    <a:pt x="397" y="18735"/>
                    <a:pt x="405" y="18731"/>
                  </a:cubicBezTo>
                  <a:cubicBezTo>
                    <a:pt x="404" y="18731"/>
                    <a:pt x="402" y="18732"/>
                    <a:pt x="399" y="18732"/>
                  </a:cubicBezTo>
                  <a:lnTo>
                    <a:pt x="399" y="18732"/>
                  </a:lnTo>
                  <a:cubicBezTo>
                    <a:pt x="412" y="18727"/>
                    <a:pt x="424" y="18722"/>
                    <a:pt x="429" y="18719"/>
                  </a:cubicBezTo>
                  <a:close/>
                  <a:moveTo>
                    <a:pt x="405" y="18779"/>
                  </a:moveTo>
                  <a:cubicBezTo>
                    <a:pt x="405" y="18803"/>
                    <a:pt x="393" y="18815"/>
                    <a:pt x="381" y="18827"/>
                  </a:cubicBezTo>
                  <a:cubicBezTo>
                    <a:pt x="381" y="18815"/>
                    <a:pt x="393" y="18791"/>
                    <a:pt x="405" y="18779"/>
                  </a:cubicBezTo>
                  <a:close/>
                  <a:moveTo>
                    <a:pt x="9671" y="18798"/>
                  </a:moveTo>
                  <a:cubicBezTo>
                    <a:pt x="9674" y="18809"/>
                    <a:pt x="9677" y="18818"/>
                    <a:pt x="9680" y="18827"/>
                  </a:cubicBezTo>
                  <a:cubicBezTo>
                    <a:pt x="9679" y="18820"/>
                    <a:pt x="9678" y="18813"/>
                    <a:pt x="9677" y="18807"/>
                  </a:cubicBezTo>
                  <a:lnTo>
                    <a:pt x="9677" y="18807"/>
                  </a:lnTo>
                  <a:cubicBezTo>
                    <a:pt x="9675" y="18804"/>
                    <a:pt x="9673" y="18801"/>
                    <a:pt x="9671" y="18798"/>
                  </a:cubicBezTo>
                  <a:close/>
                  <a:moveTo>
                    <a:pt x="1026" y="18830"/>
                  </a:moveTo>
                  <a:lnTo>
                    <a:pt x="1026" y="18830"/>
                  </a:lnTo>
                  <a:cubicBezTo>
                    <a:pt x="1026" y="18836"/>
                    <a:pt x="1027" y="18841"/>
                    <a:pt x="1032" y="18844"/>
                  </a:cubicBezTo>
                  <a:lnTo>
                    <a:pt x="1032" y="18844"/>
                  </a:lnTo>
                  <a:cubicBezTo>
                    <a:pt x="1031" y="18841"/>
                    <a:pt x="1029" y="18836"/>
                    <a:pt x="1026" y="18830"/>
                  </a:cubicBezTo>
                  <a:close/>
                  <a:moveTo>
                    <a:pt x="10295" y="18842"/>
                  </a:moveTo>
                  <a:cubicBezTo>
                    <a:pt x="10296" y="18848"/>
                    <a:pt x="10302" y="18850"/>
                    <a:pt x="10305" y="18850"/>
                  </a:cubicBezTo>
                  <a:cubicBezTo>
                    <a:pt x="10310" y="18850"/>
                    <a:pt x="10311" y="18847"/>
                    <a:pt x="10295" y="18842"/>
                  </a:cubicBezTo>
                  <a:close/>
                  <a:moveTo>
                    <a:pt x="1032" y="18844"/>
                  </a:moveTo>
                  <a:lnTo>
                    <a:pt x="1032" y="18844"/>
                  </a:lnTo>
                  <a:cubicBezTo>
                    <a:pt x="1035" y="18854"/>
                    <a:pt x="1033" y="18856"/>
                    <a:pt x="1033" y="18856"/>
                  </a:cubicBezTo>
                  <a:cubicBezTo>
                    <a:pt x="1033" y="18856"/>
                    <a:pt x="1036" y="18850"/>
                    <a:pt x="1060" y="18850"/>
                  </a:cubicBezTo>
                  <a:cubicBezTo>
                    <a:pt x="1046" y="18850"/>
                    <a:pt x="1037" y="18848"/>
                    <a:pt x="1032" y="18844"/>
                  </a:cubicBezTo>
                  <a:close/>
                  <a:moveTo>
                    <a:pt x="10342" y="18865"/>
                  </a:moveTo>
                  <a:cubicBezTo>
                    <a:pt x="10342" y="18868"/>
                    <a:pt x="10344" y="18871"/>
                    <a:pt x="10347" y="18874"/>
                  </a:cubicBezTo>
                  <a:cubicBezTo>
                    <a:pt x="10345" y="18871"/>
                    <a:pt x="10344" y="18868"/>
                    <a:pt x="10342" y="18865"/>
                  </a:cubicBezTo>
                  <a:close/>
                  <a:moveTo>
                    <a:pt x="381" y="18874"/>
                  </a:moveTo>
                  <a:lnTo>
                    <a:pt x="381" y="18874"/>
                  </a:lnTo>
                  <a:cubicBezTo>
                    <a:pt x="389" y="18881"/>
                    <a:pt x="378" y="18893"/>
                    <a:pt x="374" y="18893"/>
                  </a:cubicBezTo>
                  <a:cubicBezTo>
                    <a:pt x="372" y="18893"/>
                    <a:pt x="372" y="18888"/>
                    <a:pt x="381" y="18874"/>
                  </a:cubicBezTo>
                  <a:close/>
                  <a:moveTo>
                    <a:pt x="1011" y="18944"/>
                  </a:moveTo>
                  <a:cubicBezTo>
                    <a:pt x="1010" y="18944"/>
                    <a:pt x="1010" y="18953"/>
                    <a:pt x="1012" y="18959"/>
                  </a:cubicBezTo>
                  <a:lnTo>
                    <a:pt x="1012" y="18959"/>
                  </a:lnTo>
                  <a:cubicBezTo>
                    <a:pt x="1012" y="18948"/>
                    <a:pt x="1011" y="18944"/>
                    <a:pt x="1011" y="18944"/>
                  </a:cubicBezTo>
                  <a:close/>
                  <a:moveTo>
                    <a:pt x="10359" y="18969"/>
                  </a:moveTo>
                  <a:cubicBezTo>
                    <a:pt x="10358" y="18969"/>
                    <a:pt x="10357" y="18970"/>
                    <a:pt x="10357" y="18971"/>
                  </a:cubicBezTo>
                  <a:lnTo>
                    <a:pt x="10357" y="18971"/>
                  </a:lnTo>
                  <a:cubicBezTo>
                    <a:pt x="10358" y="18970"/>
                    <a:pt x="10359" y="18969"/>
                    <a:pt x="10359" y="18969"/>
                  </a:cubicBezTo>
                  <a:close/>
                  <a:moveTo>
                    <a:pt x="1001" y="18969"/>
                  </a:moveTo>
                  <a:cubicBezTo>
                    <a:pt x="1016" y="18969"/>
                    <a:pt x="1016" y="18980"/>
                    <a:pt x="1011" y="18980"/>
                  </a:cubicBezTo>
                  <a:cubicBezTo>
                    <a:pt x="1009" y="18980"/>
                    <a:pt x="1005" y="18977"/>
                    <a:pt x="1001" y="18969"/>
                  </a:cubicBezTo>
                  <a:close/>
                  <a:moveTo>
                    <a:pt x="360" y="19026"/>
                  </a:moveTo>
                  <a:lnTo>
                    <a:pt x="360" y="19026"/>
                  </a:lnTo>
                  <a:cubicBezTo>
                    <a:pt x="360" y="19027"/>
                    <a:pt x="360" y="19028"/>
                    <a:pt x="360" y="19029"/>
                  </a:cubicBezTo>
                  <a:lnTo>
                    <a:pt x="360" y="19029"/>
                  </a:lnTo>
                  <a:cubicBezTo>
                    <a:pt x="359" y="19029"/>
                    <a:pt x="359" y="19029"/>
                    <a:pt x="358" y="19029"/>
                  </a:cubicBezTo>
                  <a:lnTo>
                    <a:pt x="358" y="19029"/>
                  </a:lnTo>
                  <a:cubicBezTo>
                    <a:pt x="358" y="19029"/>
                    <a:pt x="358" y="19030"/>
                    <a:pt x="358" y="19030"/>
                  </a:cubicBezTo>
                  <a:lnTo>
                    <a:pt x="358" y="19030"/>
                  </a:lnTo>
                  <a:lnTo>
                    <a:pt x="358" y="19029"/>
                  </a:lnTo>
                  <a:cubicBezTo>
                    <a:pt x="358" y="19029"/>
                    <a:pt x="358" y="19029"/>
                    <a:pt x="358" y="19029"/>
                  </a:cubicBezTo>
                  <a:lnTo>
                    <a:pt x="358" y="19029"/>
                  </a:lnTo>
                  <a:cubicBezTo>
                    <a:pt x="359" y="19028"/>
                    <a:pt x="359" y="19027"/>
                    <a:pt x="360" y="19026"/>
                  </a:cubicBezTo>
                  <a:close/>
                  <a:moveTo>
                    <a:pt x="360" y="19029"/>
                  </a:moveTo>
                  <a:cubicBezTo>
                    <a:pt x="369" y="19029"/>
                    <a:pt x="369" y="19030"/>
                    <a:pt x="360" y="19039"/>
                  </a:cubicBezTo>
                  <a:lnTo>
                    <a:pt x="360" y="19039"/>
                  </a:lnTo>
                  <a:cubicBezTo>
                    <a:pt x="360" y="19035"/>
                    <a:pt x="360" y="19032"/>
                    <a:pt x="360" y="19029"/>
                  </a:cubicBezTo>
                  <a:close/>
                  <a:moveTo>
                    <a:pt x="785" y="19128"/>
                  </a:moveTo>
                  <a:cubicBezTo>
                    <a:pt x="781" y="19137"/>
                    <a:pt x="781" y="19151"/>
                    <a:pt x="781" y="19168"/>
                  </a:cubicBezTo>
                  <a:lnTo>
                    <a:pt x="781" y="19168"/>
                  </a:lnTo>
                  <a:cubicBezTo>
                    <a:pt x="783" y="19155"/>
                    <a:pt x="784" y="19141"/>
                    <a:pt x="785" y="19128"/>
                  </a:cubicBezTo>
                  <a:close/>
                  <a:moveTo>
                    <a:pt x="485" y="19184"/>
                  </a:moveTo>
                  <a:cubicBezTo>
                    <a:pt x="487" y="19188"/>
                    <a:pt x="491" y="19191"/>
                    <a:pt x="492" y="19191"/>
                  </a:cubicBezTo>
                  <a:cubicBezTo>
                    <a:pt x="493" y="19191"/>
                    <a:pt x="491" y="19189"/>
                    <a:pt x="485" y="19184"/>
                  </a:cubicBezTo>
                  <a:close/>
                  <a:moveTo>
                    <a:pt x="519" y="19221"/>
                  </a:moveTo>
                  <a:cubicBezTo>
                    <a:pt x="519" y="19224"/>
                    <a:pt x="521" y="19228"/>
                    <a:pt x="524" y="19231"/>
                  </a:cubicBezTo>
                  <a:cubicBezTo>
                    <a:pt x="522" y="19228"/>
                    <a:pt x="521" y="19224"/>
                    <a:pt x="519" y="19221"/>
                  </a:cubicBezTo>
                  <a:close/>
                  <a:moveTo>
                    <a:pt x="323" y="19231"/>
                  </a:moveTo>
                  <a:lnTo>
                    <a:pt x="323" y="19231"/>
                  </a:lnTo>
                  <a:cubicBezTo>
                    <a:pt x="327" y="19232"/>
                    <a:pt x="330" y="19234"/>
                    <a:pt x="332" y="19235"/>
                  </a:cubicBezTo>
                  <a:lnTo>
                    <a:pt x="332" y="19235"/>
                  </a:lnTo>
                  <a:cubicBezTo>
                    <a:pt x="332" y="19235"/>
                    <a:pt x="333" y="19234"/>
                    <a:pt x="334" y="19233"/>
                  </a:cubicBezTo>
                  <a:lnTo>
                    <a:pt x="334" y="19233"/>
                  </a:lnTo>
                  <a:cubicBezTo>
                    <a:pt x="334" y="19236"/>
                    <a:pt x="334" y="19237"/>
                    <a:pt x="333" y="19237"/>
                  </a:cubicBezTo>
                  <a:cubicBezTo>
                    <a:pt x="333" y="19237"/>
                    <a:pt x="333" y="19236"/>
                    <a:pt x="332" y="19235"/>
                  </a:cubicBezTo>
                  <a:lnTo>
                    <a:pt x="332" y="19235"/>
                  </a:lnTo>
                  <a:cubicBezTo>
                    <a:pt x="330" y="19236"/>
                    <a:pt x="328" y="19237"/>
                    <a:pt x="327" y="19237"/>
                  </a:cubicBezTo>
                  <a:cubicBezTo>
                    <a:pt x="324" y="19237"/>
                    <a:pt x="324" y="19233"/>
                    <a:pt x="323" y="19231"/>
                  </a:cubicBezTo>
                  <a:close/>
                  <a:moveTo>
                    <a:pt x="9775" y="17661"/>
                  </a:moveTo>
                  <a:cubicBezTo>
                    <a:pt x="9783" y="17666"/>
                    <a:pt x="9851" y="17690"/>
                    <a:pt x="9875" y="17690"/>
                  </a:cubicBezTo>
                  <a:cubicBezTo>
                    <a:pt x="9879" y="17690"/>
                    <a:pt x="9882" y="17689"/>
                    <a:pt x="9883" y="17688"/>
                  </a:cubicBezTo>
                  <a:lnTo>
                    <a:pt x="9883" y="17688"/>
                  </a:lnTo>
                  <a:cubicBezTo>
                    <a:pt x="9884" y="17693"/>
                    <a:pt x="9887" y="17697"/>
                    <a:pt x="9890" y="17697"/>
                  </a:cubicBezTo>
                  <a:cubicBezTo>
                    <a:pt x="9892" y="17697"/>
                    <a:pt x="9893" y="17696"/>
                    <a:pt x="9894" y="17691"/>
                  </a:cubicBezTo>
                  <a:lnTo>
                    <a:pt x="9894" y="17691"/>
                  </a:lnTo>
                  <a:cubicBezTo>
                    <a:pt x="9893" y="17705"/>
                    <a:pt x="9890" y="17731"/>
                    <a:pt x="9901" y="17731"/>
                  </a:cubicBezTo>
                  <a:cubicBezTo>
                    <a:pt x="9905" y="17731"/>
                    <a:pt x="9910" y="17727"/>
                    <a:pt x="9918" y="17719"/>
                  </a:cubicBezTo>
                  <a:lnTo>
                    <a:pt x="9918" y="17719"/>
                  </a:lnTo>
                  <a:cubicBezTo>
                    <a:pt x="9906" y="17743"/>
                    <a:pt x="9906" y="17743"/>
                    <a:pt x="9895" y="17755"/>
                  </a:cubicBezTo>
                  <a:cubicBezTo>
                    <a:pt x="9918" y="17743"/>
                    <a:pt x="9942" y="17731"/>
                    <a:pt x="9954" y="17696"/>
                  </a:cubicBezTo>
                  <a:cubicBezTo>
                    <a:pt x="9954" y="17710"/>
                    <a:pt x="9954" y="17720"/>
                    <a:pt x="9960" y="17720"/>
                  </a:cubicBezTo>
                  <a:cubicBezTo>
                    <a:pt x="9963" y="17720"/>
                    <a:pt x="9969" y="17717"/>
                    <a:pt x="9978" y="17707"/>
                  </a:cubicBezTo>
                  <a:lnTo>
                    <a:pt x="9978" y="17707"/>
                  </a:lnTo>
                  <a:cubicBezTo>
                    <a:pt x="9954" y="17755"/>
                    <a:pt x="10049" y="17862"/>
                    <a:pt x="10049" y="17874"/>
                  </a:cubicBezTo>
                  <a:cubicBezTo>
                    <a:pt x="10026" y="17922"/>
                    <a:pt x="10037" y="17910"/>
                    <a:pt x="10037" y="17922"/>
                  </a:cubicBezTo>
                  <a:cubicBezTo>
                    <a:pt x="10037" y="17921"/>
                    <a:pt x="10036" y="17921"/>
                    <a:pt x="10035" y="17921"/>
                  </a:cubicBezTo>
                  <a:cubicBezTo>
                    <a:pt x="10025" y="17921"/>
                    <a:pt x="10007" y="17977"/>
                    <a:pt x="9982" y="17977"/>
                  </a:cubicBezTo>
                  <a:cubicBezTo>
                    <a:pt x="9977" y="17977"/>
                    <a:pt x="9972" y="17975"/>
                    <a:pt x="9966" y="17969"/>
                  </a:cubicBezTo>
                  <a:lnTo>
                    <a:pt x="9966" y="17969"/>
                  </a:lnTo>
                  <a:cubicBezTo>
                    <a:pt x="9966" y="17993"/>
                    <a:pt x="9990" y="17993"/>
                    <a:pt x="10002" y="17993"/>
                  </a:cubicBezTo>
                  <a:cubicBezTo>
                    <a:pt x="10002" y="17993"/>
                    <a:pt x="10037" y="18315"/>
                    <a:pt x="10085" y="18327"/>
                  </a:cubicBezTo>
                  <a:cubicBezTo>
                    <a:pt x="10073" y="18362"/>
                    <a:pt x="10061" y="18374"/>
                    <a:pt x="10109" y="18398"/>
                  </a:cubicBezTo>
                  <a:cubicBezTo>
                    <a:pt x="9990" y="18458"/>
                    <a:pt x="9990" y="18493"/>
                    <a:pt x="10026" y="18612"/>
                  </a:cubicBezTo>
                  <a:cubicBezTo>
                    <a:pt x="10031" y="18600"/>
                    <a:pt x="10037" y="18594"/>
                    <a:pt x="10040" y="18594"/>
                  </a:cubicBezTo>
                  <a:cubicBezTo>
                    <a:pt x="10042" y="18594"/>
                    <a:pt x="10042" y="18596"/>
                    <a:pt x="10042" y="18598"/>
                  </a:cubicBezTo>
                  <a:lnTo>
                    <a:pt x="10042" y="18598"/>
                  </a:lnTo>
                  <a:cubicBezTo>
                    <a:pt x="10047" y="18591"/>
                    <a:pt x="10054" y="18584"/>
                    <a:pt x="10061" y="18577"/>
                  </a:cubicBezTo>
                  <a:cubicBezTo>
                    <a:pt x="10061" y="18600"/>
                    <a:pt x="10061" y="18624"/>
                    <a:pt x="10061" y="18648"/>
                  </a:cubicBezTo>
                  <a:cubicBezTo>
                    <a:pt x="10061" y="18648"/>
                    <a:pt x="10085" y="18636"/>
                    <a:pt x="10085" y="18636"/>
                  </a:cubicBezTo>
                  <a:lnTo>
                    <a:pt x="10085" y="18636"/>
                  </a:lnTo>
                  <a:cubicBezTo>
                    <a:pt x="10085" y="18660"/>
                    <a:pt x="10085" y="18672"/>
                    <a:pt x="10061" y="18672"/>
                  </a:cubicBezTo>
                  <a:cubicBezTo>
                    <a:pt x="10073" y="18684"/>
                    <a:pt x="10073" y="18684"/>
                    <a:pt x="10085" y="18684"/>
                  </a:cubicBezTo>
                  <a:cubicBezTo>
                    <a:pt x="10168" y="18696"/>
                    <a:pt x="10133" y="18767"/>
                    <a:pt x="10145" y="18874"/>
                  </a:cubicBezTo>
                  <a:cubicBezTo>
                    <a:pt x="10156" y="18874"/>
                    <a:pt x="10168" y="18862"/>
                    <a:pt x="10180" y="18862"/>
                  </a:cubicBezTo>
                  <a:cubicBezTo>
                    <a:pt x="10180" y="18862"/>
                    <a:pt x="10143" y="18900"/>
                    <a:pt x="10168" y="18900"/>
                  </a:cubicBezTo>
                  <a:cubicBezTo>
                    <a:pt x="10171" y="18900"/>
                    <a:pt x="10175" y="18899"/>
                    <a:pt x="10180" y="18898"/>
                  </a:cubicBezTo>
                  <a:lnTo>
                    <a:pt x="10180" y="18898"/>
                  </a:lnTo>
                  <a:cubicBezTo>
                    <a:pt x="10173" y="18912"/>
                    <a:pt x="10166" y="18918"/>
                    <a:pt x="10159" y="18918"/>
                  </a:cubicBezTo>
                  <a:cubicBezTo>
                    <a:pt x="10154" y="18918"/>
                    <a:pt x="10150" y="18915"/>
                    <a:pt x="10145" y="18910"/>
                  </a:cubicBezTo>
                  <a:lnTo>
                    <a:pt x="10145" y="18910"/>
                  </a:lnTo>
                  <a:cubicBezTo>
                    <a:pt x="10145" y="18911"/>
                    <a:pt x="10173" y="18938"/>
                    <a:pt x="10180" y="18946"/>
                  </a:cubicBezTo>
                  <a:lnTo>
                    <a:pt x="10180" y="18946"/>
                  </a:lnTo>
                  <a:cubicBezTo>
                    <a:pt x="10177" y="18960"/>
                    <a:pt x="10174" y="18963"/>
                    <a:pt x="10173" y="18963"/>
                  </a:cubicBezTo>
                  <a:cubicBezTo>
                    <a:pt x="10171" y="18963"/>
                    <a:pt x="10170" y="18959"/>
                    <a:pt x="10169" y="18959"/>
                  </a:cubicBezTo>
                  <a:cubicBezTo>
                    <a:pt x="10168" y="18959"/>
                    <a:pt x="10168" y="18966"/>
                    <a:pt x="10168" y="18993"/>
                  </a:cubicBezTo>
                  <a:cubicBezTo>
                    <a:pt x="10180" y="18987"/>
                    <a:pt x="10189" y="18987"/>
                    <a:pt x="10198" y="18987"/>
                  </a:cubicBezTo>
                  <a:cubicBezTo>
                    <a:pt x="10207" y="18987"/>
                    <a:pt x="10216" y="18987"/>
                    <a:pt x="10228" y="18981"/>
                  </a:cubicBezTo>
                  <a:lnTo>
                    <a:pt x="10228" y="18981"/>
                  </a:lnTo>
                  <a:cubicBezTo>
                    <a:pt x="10156" y="19029"/>
                    <a:pt x="10240" y="19148"/>
                    <a:pt x="10240" y="19148"/>
                  </a:cubicBezTo>
                  <a:cubicBezTo>
                    <a:pt x="10228" y="19142"/>
                    <a:pt x="10216" y="19139"/>
                    <a:pt x="10204" y="19139"/>
                  </a:cubicBezTo>
                  <a:cubicBezTo>
                    <a:pt x="10192" y="19139"/>
                    <a:pt x="10180" y="19142"/>
                    <a:pt x="10168" y="19148"/>
                  </a:cubicBezTo>
                  <a:cubicBezTo>
                    <a:pt x="10184" y="19148"/>
                    <a:pt x="10200" y="19153"/>
                    <a:pt x="10195" y="19153"/>
                  </a:cubicBezTo>
                  <a:cubicBezTo>
                    <a:pt x="10192" y="19153"/>
                    <a:pt x="10184" y="19152"/>
                    <a:pt x="10168" y="19148"/>
                  </a:cubicBezTo>
                  <a:lnTo>
                    <a:pt x="10168" y="19148"/>
                  </a:lnTo>
                  <a:cubicBezTo>
                    <a:pt x="10180" y="19160"/>
                    <a:pt x="10192" y="19172"/>
                    <a:pt x="10204" y="19196"/>
                  </a:cubicBezTo>
                  <a:cubicBezTo>
                    <a:pt x="10198" y="19197"/>
                    <a:pt x="10193" y="19198"/>
                    <a:pt x="10187" y="19198"/>
                  </a:cubicBezTo>
                  <a:cubicBezTo>
                    <a:pt x="10172" y="19198"/>
                    <a:pt x="10159" y="19193"/>
                    <a:pt x="10149" y="19193"/>
                  </a:cubicBezTo>
                  <a:cubicBezTo>
                    <a:pt x="10136" y="19193"/>
                    <a:pt x="10127" y="19202"/>
                    <a:pt x="10121" y="19243"/>
                  </a:cubicBezTo>
                  <a:cubicBezTo>
                    <a:pt x="10109" y="19231"/>
                    <a:pt x="10097" y="19220"/>
                    <a:pt x="10097" y="19208"/>
                  </a:cubicBezTo>
                  <a:cubicBezTo>
                    <a:pt x="10097" y="19208"/>
                    <a:pt x="10097" y="19243"/>
                    <a:pt x="10085" y="19243"/>
                  </a:cubicBezTo>
                  <a:cubicBezTo>
                    <a:pt x="10061" y="19231"/>
                    <a:pt x="9942" y="19243"/>
                    <a:pt x="9978" y="19148"/>
                  </a:cubicBezTo>
                  <a:lnTo>
                    <a:pt x="9978" y="19148"/>
                  </a:lnTo>
                  <a:cubicBezTo>
                    <a:pt x="9966" y="19160"/>
                    <a:pt x="9954" y="19172"/>
                    <a:pt x="9942" y="19184"/>
                  </a:cubicBezTo>
                  <a:cubicBezTo>
                    <a:pt x="9847" y="19112"/>
                    <a:pt x="9942" y="18910"/>
                    <a:pt x="9918" y="18839"/>
                  </a:cubicBezTo>
                  <a:lnTo>
                    <a:pt x="9918" y="18839"/>
                  </a:lnTo>
                  <a:cubicBezTo>
                    <a:pt x="9918" y="18840"/>
                    <a:pt x="9917" y="18840"/>
                    <a:pt x="9916" y="18840"/>
                  </a:cubicBezTo>
                  <a:cubicBezTo>
                    <a:pt x="9902" y="18840"/>
                    <a:pt x="9858" y="18646"/>
                    <a:pt x="9847" y="18612"/>
                  </a:cubicBezTo>
                  <a:lnTo>
                    <a:pt x="9847" y="18612"/>
                  </a:lnTo>
                  <a:cubicBezTo>
                    <a:pt x="9851" y="18616"/>
                    <a:pt x="9859" y="18618"/>
                    <a:pt x="9866" y="18618"/>
                  </a:cubicBezTo>
                  <a:cubicBezTo>
                    <a:pt x="9881" y="18618"/>
                    <a:pt x="9895" y="18612"/>
                    <a:pt x="9871" y="18612"/>
                  </a:cubicBezTo>
                  <a:cubicBezTo>
                    <a:pt x="9875" y="18600"/>
                    <a:pt x="9876" y="18596"/>
                    <a:pt x="9875" y="18596"/>
                  </a:cubicBezTo>
                  <a:lnTo>
                    <a:pt x="9875" y="18596"/>
                  </a:lnTo>
                  <a:cubicBezTo>
                    <a:pt x="9873" y="18596"/>
                    <a:pt x="9867" y="18603"/>
                    <a:pt x="9857" y="18603"/>
                  </a:cubicBezTo>
                  <a:cubicBezTo>
                    <a:pt x="9854" y="18603"/>
                    <a:pt x="9851" y="18602"/>
                    <a:pt x="9847" y="18600"/>
                  </a:cubicBezTo>
                  <a:cubicBezTo>
                    <a:pt x="9835" y="18541"/>
                    <a:pt x="9835" y="18553"/>
                    <a:pt x="9835" y="18481"/>
                  </a:cubicBezTo>
                  <a:lnTo>
                    <a:pt x="9835" y="18481"/>
                  </a:lnTo>
                  <a:cubicBezTo>
                    <a:pt x="9853" y="18493"/>
                    <a:pt x="9853" y="18499"/>
                    <a:pt x="9853" y="18499"/>
                  </a:cubicBezTo>
                  <a:cubicBezTo>
                    <a:pt x="9853" y="18499"/>
                    <a:pt x="9853" y="18493"/>
                    <a:pt x="9871" y="18481"/>
                  </a:cubicBezTo>
                  <a:lnTo>
                    <a:pt x="9871" y="18481"/>
                  </a:lnTo>
                  <a:cubicBezTo>
                    <a:pt x="9868" y="18483"/>
                    <a:pt x="9866" y="18483"/>
                    <a:pt x="9864" y="18483"/>
                  </a:cubicBezTo>
                  <a:cubicBezTo>
                    <a:pt x="9849" y="18483"/>
                    <a:pt x="9845" y="18456"/>
                    <a:pt x="9830" y="18456"/>
                  </a:cubicBezTo>
                  <a:cubicBezTo>
                    <a:pt x="9828" y="18456"/>
                    <a:pt x="9826" y="18456"/>
                    <a:pt x="9823" y="18458"/>
                  </a:cubicBezTo>
                  <a:cubicBezTo>
                    <a:pt x="9847" y="18446"/>
                    <a:pt x="9859" y="18422"/>
                    <a:pt x="9871" y="18410"/>
                  </a:cubicBezTo>
                  <a:cubicBezTo>
                    <a:pt x="9835" y="18410"/>
                    <a:pt x="9811" y="18386"/>
                    <a:pt x="9787" y="18374"/>
                  </a:cubicBezTo>
                  <a:cubicBezTo>
                    <a:pt x="9823" y="18374"/>
                    <a:pt x="9823" y="18374"/>
                    <a:pt x="9787" y="18362"/>
                  </a:cubicBezTo>
                  <a:cubicBezTo>
                    <a:pt x="9804" y="18354"/>
                    <a:pt x="9815" y="18345"/>
                    <a:pt x="9824" y="18345"/>
                  </a:cubicBezTo>
                  <a:cubicBezTo>
                    <a:pt x="9828" y="18345"/>
                    <a:pt x="9832" y="18347"/>
                    <a:pt x="9835" y="18350"/>
                  </a:cubicBezTo>
                  <a:cubicBezTo>
                    <a:pt x="9799" y="18219"/>
                    <a:pt x="9799" y="18077"/>
                    <a:pt x="9775" y="17981"/>
                  </a:cubicBezTo>
                  <a:cubicBezTo>
                    <a:pt x="9764" y="17898"/>
                    <a:pt x="9692" y="17826"/>
                    <a:pt x="9752" y="17803"/>
                  </a:cubicBezTo>
                  <a:cubicBezTo>
                    <a:pt x="9740" y="17791"/>
                    <a:pt x="9728" y="17791"/>
                    <a:pt x="9716" y="17779"/>
                  </a:cubicBezTo>
                  <a:lnTo>
                    <a:pt x="9716" y="17779"/>
                  </a:lnTo>
                  <a:cubicBezTo>
                    <a:pt x="9720" y="17780"/>
                    <a:pt x="9724" y="17780"/>
                    <a:pt x="9727" y="17780"/>
                  </a:cubicBezTo>
                  <a:cubicBezTo>
                    <a:pt x="9757" y="17780"/>
                    <a:pt x="9727" y="17730"/>
                    <a:pt x="9716" y="17719"/>
                  </a:cubicBezTo>
                  <a:cubicBezTo>
                    <a:pt x="9712" y="17716"/>
                    <a:pt x="9715" y="17714"/>
                    <a:pt x="9720" y="17714"/>
                  </a:cubicBezTo>
                  <a:cubicBezTo>
                    <a:pt x="9729" y="17714"/>
                    <a:pt x="9746" y="17719"/>
                    <a:pt x="9751" y="17724"/>
                  </a:cubicBezTo>
                  <a:lnTo>
                    <a:pt x="9751" y="17724"/>
                  </a:lnTo>
                  <a:cubicBezTo>
                    <a:pt x="9749" y="17705"/>
                    <a:pt x="9740" y="17694"/>
                    <a:pt x="9740" y="17684"/>
                  </a:cubicBezTo>
                  <a:lnTo>
                    <a:pt x="9740" y="17684"/>
                  </a:lnTo>
                  <a:cubicBezTo>
                    <a:pt x="9765" y="17696"/>
                    <a:pt x="9773" y="17712"/>
                    <a:pt x="9776" y="17712"/>
                  </a:cubicBezTo>
                  <a:cubicBezTo>
                    <a:pt x="9778" y="17712"/>
                    <a:pt x="9776" y="17699"/>
                    <a:pt x="9775" y="17661"/>
                  </a:cubicBezTo>
                  <a:close/>
                  <a:moveTo>
                    <a:pt x="501" y="19327"/>
                  </a:moveTo>
                  <a:cubicBezTo>
                    <a:pt x="499" y="19327"/>
                    <a:pt x="498" y="19327"/>
                    <a:pt x="497" y="19327"/>
                  </a:cubicBezTo>
                  <a:lnTo>
                    <a:pt x="497" y="19327"/>
                  </a:lnTo>
                  <a:cubicBezTo>
                    <a:pt x="499" y="19327"/>
                    <a:pt x="501" y="19327"/>
                    <a:pt x="501" y="19327"/>
                  </a:cubicBezTo>
                  <a:close/>
                  <a:moveTo>
                    <a:pt x="774" y="19089"/>
                  </a:moveTo>
                  <a:cubicBezTo>
                    <a:pt x="727" y="19172"/>
                    <a:pt x="727" y="19291"/>
                    <a:pt x="703" y="19386"/>
                  </a:cubicBezTo>
                  <a:cubicBezTo>
                    <a:pt x="714" y="19363"/>
                    <a:pt x="759" y="19219"/>
                    <a:pt x="773" y="19219"/>
                  </a:cubicBezTo>
                  <a:cubicBezTo>
                    <a:pt x="773" y="19219"/>
                    <a:pt x="774" y="19219"/>
                    <a:pt x="774" y="19220"/>
                  </a:cubicBezTo>
                  <a:cubicBezTo>
                    <a:pt x="778" y="19222"/>
                    <a:pt x="782" y="19225"/>
                    <a:pt x="785" y="19228"/>
                  </a:cubicBezTo>
                  <a:lnTo>
                    <a:pt x="785" y="19228"/>
                  </a:lnTo>
                  <a:cubicBezTo>
                    <a:pt x="784" y="19209"/>
                    <a:pt x="781" y="19187"/>
                    <a:pt x="781" y="19168"/>
                  </a:cubicBezTo>
                  <a:lnTo>
                    <a:pt x="781" y="19168"/>
                  </a:lnTo>
                  <a:cubicBezTo>
                    <a:pt x="779" y="19181"/>
                    <a:pt x="777" y="19195"/>
                    <a:pt x="774" y="19208"/>
                  </a:cubicBezTo>
                  <a:cubicBezTo>
                    <a:pt x="774" y="19160"/>
                    <a:pt x="774" y="19124"/>
                    <a:pt x="774" y="19089"/>
                  </a:cubicBezTo>
                  <a:close/>
                  <a:moveTo>
                    <a:pt x="485" y="19420"/>
                  </a:moveTo>
                  <a:cubicBezTo>
                    <a:pt x="484" y="19420"/>
                    <a:pt x="483" y="19420"/>
                    <a:pt x="483" y="19420"/>
                  </a:cubicBezTo>
                  <a:lnTo>
                    <a:pt x="483" y="19420"/>
                  </a:lnTo>
                  <a:cubicBezTo>
                    <a:pt x="488" y="19421"/>
                    <a:pt x="494" y="19422"/>
                    <a:pt x="501" y="19422"/>
                  </a:cubicBezTo>
                  <a:cubicBezTo>
                    <a:pt x="494" y="19420"/>
                    <a:pt x="489" y="19420"/>
                    <a:pt x="485" y="19420"/>
                  </a:cubicBezTo>
                  <a:close/>
                  <a:moveTo>
                    <a:pt x="727" y="19434"/>
                  </a:moveTo>
                  <a:cubicBezTo>
                    <a:pt x="710" y="19458"/>
                    <a:pt x="705" y="19477"/>
                    <a:pt x="711" y="19490"/>
                  </a:cubicBezTo>
                  <a:lnTo>
                    <a:pt x="711" y="19490"/>
                  </a:lnTo>
                  <a:cubicBezTo>
                    <a:pt x="716" y="19476"/>
                    <a:pt x="721" y="19456"/>
                    <a:pt x="727" y="19434"/>
                  </a:cubicBezTo>
                  <a:close/>
                  <a:moveTo>
                    <a:pt x="338" y="19558"/>
                  </a:moveTo>
                  <a:cubicBezTo>
                    <a:pt x="336" y="19559"/>
                    <a:pt x="335" y="19561"/>
                    <a:pt x="334" y="19565"/>
                  </a:cubicBezTo>
                  <a:cubicBezTo>
                    <a:pt x="335" y="19562"/>
                    <a:pt x="337" y="19560"/>
                    <a:pt x="338" y="19558"/>
                  </a:cubicBezTo>
                  <a:close/>
                  <a:moveTo>
                    <a:pt x="774" y="17922"/>
                  </a:moveTo>
                  <a:cubicBezTo>
                    <a:pt x="774" y="17981"/>
                    <a:pt x="774" y="17993"/>
                    <a:pt x="774" y="18029"/>
                  </a:cubicBezTo>
                  <a:cubicBezTo>
                    <a:pt x="774" y="18017"/>
                    <a:pt x="774" y="18005"/>
                    <a:pt x="786" y="17993"/>
                  </a:cubicBezTo>
                  <a:cubicBezTo>
                    <a:pt x="786" y="18005"/>
                    <a:pt x="786" y="18017"/>
                    <a:pt x="798" y="18017"/>
                  </a:cubicBezTo>
                  <a:cubicBezTo>
                    <a:pt x="786" y="17993"/>
                    <a:pt x="798" y="17981"/>
                    <a:pt x="810" y="17969"/>
                  </a:cubicBezTo>
                  <a:cubicBezTo>
                    <a:pt x="810" y="17967"/>
                    <a:pt x="811" y="17966"/>
                    <a:pt x="812" y="17966"/>
                  </a:cubicBezTo>
                  <a:cubicBezTo>
                    <a:pt x="817" y="17966"/>
                    <a:pt x="839" y="18002"/>
                    <a:pt x="869" y="18002"/>
                  </a:cubicBezTo>
                  <a:cubicBezTo>
                    <a:pt x="881" y="18002"/>
                    <a:pt x="893" y="17996"/>
                    <a:pt x="907" y="17982"/>
                  </a:cubicBezTo>
                  <a:lnTo>
                    <a:pt x="907" y="17982"/>
                  </a:lnTo>
                  <a:cubicBezTo>
                    <a:pt x="898" y="17994"/>
                    <a:pt x="890" y="18009"/>
                    <a:pt x="882" y="18017"/>
                  </a:cubicBezTo>
                  <a:cubicBezTo>
                    <a:pt x="905" y="17993"/>
                    <a:pt x="917" y="17969"/>
                    <a:pt x="941" y="17957"/>
                  </a:cubicBezTo>
                  <a:lnTo>
                    <a:pt x="941" y="17957"/>
                  </a:lnTo>
                  <a:cubicBezTo>
                    <a:pt x="941" y="17975"/>
                    <a:pt x="907" y="18041"/>
                    <a:pt x="911" y="18041"/>
                  </a:cubicBezTo>
                  <a:cubicBezTo>
                    <a:pt x="912" y="18041"/>
                    <a:pt x="918" y="18034"/>
                    <a:pt x="929" y="18017"/>
                  </a:cubicBezTo>
                  <a:lnTo>
                    <a:pt x="929" y="18017"/>
                  </a:lnTo>
                  <a:cubicBezTo>
                    <a:pt x="882" y="18160"/>
                    <a:pt x="893" y="18446"/>
                    <a:pt x="882" y="18517"/>
                  </a:cubicBezTo>
                  <a:cubicBezTo>
                    <a:pt x="871" y="18627"/>
                    <a:pt x="839" y="18767"/>
                    <a:pt x="853" y="18872"/>
                  </a:cubicBezTo>
                  <a:lnTo>
                    <a:pt x="853" y="18872"/>
                  </a:lnTo>
                  <a:cubicBezTo>
                    <a:pt x="851" y="18869"/>
                    <a:pt x="849" y="18866"/>
                    <a:pt x="846" y="18862"/>
                  </a:cubicBezTo>
                  <a:cubicBezTo>
                    <a:pt x="846" y="18885"/>
                    <a:pt x="835" y="18994"/>
                    <a:pt x="834" y="18994"/>
                  </a:cubicBezTo>
                  <a:cubicBezTo>
                    <a:pt x="834" y="18994"/>
                    <a:pt x="834" y="18994"/>
                    <a:pt x="834" y="18993"/>
                  </a:cubicBezTo>
                  <a:cubicBezTo>
                    <a:pt x="822" y="18946"/>
                    <a:pt x="834" y="18898"/>
                    <a:pt x="834" y="18850"/>
                  </a:cubicBezTo>
                  <a:lnTo>
                    <a:pt x="834" y="18850"/>
                  </a:lnTo>
                  <a:cubicBezTo>
                    <a:pt x="788" y="18924"/>
                    <a:pt x="792" y="19033"/>
                    <a:pt x="785" y="19128"/>
                  </a:cubicBezTo>
                  <a:lnTo>
                    <a:pt x="785" y="19128"/>
                  </a:lnTo>
                  <a:cubicBezTo>
                    <a:pt x="785" y="19126"/>
                    <a:pt x="786" y="19125"/>
                    <a:pt x="786" y="19124"/>
                  </a:cubicBezTo>
                  <a:cubicBezTo>
                    <a:pt x="807" y="19166"/>
                    <a:pt x="801" y="19189"/>
                    <a:pt x="791" y="19235"/>
                  </a:cubicBezTo>
                  <a:lnTo>
                    <a:pt x="791" y="19235"/>
                  </a:lnTo>
                  <a:cubicBezTo>
                    <a:pt x="789" y="19232"/>
                    <a:pt x="787" y="19230"/>
                    <a:pt x="785" y="19228"/>
                  </a:cubicBezTo>
                  <a:lnTo>
                    <a:pt x="785" y="19228"/>
                  </a:lnTo>
                  <a:cubicBezTo>
                    <a:pt x="786" y="19238"/>
                    <a:pt x="786" y="19247"/>
                    <a:pt x="786" y="19255"/>
                  </a:cubicBezTo>
                  <a:cubicBezTo>
                    <a:pt x="788" y="19248"/>
                    <a:pt x="789" y="19241"/>
                    <a:pt x="791" y="19235"/>
                  </a:cubicBezTo>
                  <a:lnTo>
                    <a:pt x="791" y="19235"/>
                  </a:lnTo>
                  <a:cubicBezTo>
                    <a:pt x="837" y="19304"/>
                    <a:pt x="727" y="19505"/>
                    <a:pt x="727" y="19505"/>
                  </a:cubicBezTo>
                  <a:cubicBezTo>
                    <a:pt x="719" y="19501"/>
                    <a:pt x="714" y="19497"/>
                    <a:pt x="711" y="19490"/>
                  </a:cubicBezTo>
                  <a:lnTo>
                    <a:pt x="711" y="19490"/>
                  </a:lnTo>
                  <a:cubicBezTo>
                    <a:pt x="706" y="19507"/>
                    <a:pt x="703" y="19517"/>
                    <a:pt x="703" y="19517"/>
                  </a:cubicBezTo>
                  <a:cubicBezTo>
                    <a:pt x="691" y="19523"/>
                    <a:pt x="679" y="19526"/>
                    <a:pt x="667" y="19526"/>
                  </a:cubicBezTo>
                  <a:cubicBezTo>
                    <a:pt x="655" y="19526"/>
                    <a:pt x="643" y="19523"/>
                    <a:pt x="631" y="19517"/>
                  </a:cubicBezTo>
                  <a:lnTo>
                    <a:pt x="631" y="19517"/>
                  </a:lnTo>
                  <a:cubicBezTo>
                    <a:pt x="645" y="19537"/>
                    <a:pt x="647" y="19546"/>
                    <a:pt x="644" y="19546"/>
                  </a:cubicBezTo>
                  <a:cubicBezTo>
                    <a:pt x="642" y="19546"/>
                    <a:pt x="637" y="19540"/>
                    <a:pt x="631" y="19529"/>
                  </a:cubicBezTo>
                  <a:lnTo>
                    <a:pt x="631" y="19529"/>
                  </a:lnTo>
                  <a:cubicBezTo>
                    <a:pt x="631" y="19541"/>
                    <a:pt x="643" y="19553"/>
                    <a:pt x="655" y="19565"/>
                  </a:cubicBezTo>
                  <a:cubicBezTo>
                    <a:pt x="631" y="19565"/>
                    <a:pt x="608" y="19541"/>
                    <a:pt x="596" y="19517"/>
                  </a:cubicBezTo>
                  <a:cubicBezTo>
                    <a:pt x="596" y="19529"/>
                    <a:pt x="596" y="19541"/>
                    <a:pt x="596" y="19541"/>
                  </a:cubicBezTo>
                  <a:cubicBezTo>
                    <a:pt x="596" y="19532"/>
                    <a:pt x="594" y="19528"/>
                    <a:pt x="592" y="19528"/>
                  </a:cubicBezTo>
                  <a:cubicBezTo>
                    <a:pt x="588" y="19528"/>
                    <a:pt x="584" y="19538"/>
                    <a:pt x="584" y="19553"/>
                  </a:cubicBezTo>
                  <a:cubicBezTo>
                    <a:pt x="576" y="19537"/>
                    <a:pt x="573" y="19527"/>
                    <a:pt x="576" y="19518"/>
                  </a:cubicBezTo>
                  <a:lnTo>
                    <a:pt x="576" y="19518"/>
                  </a:lnTo>
                  <a:cubicBezTo>
                    <a:pt x="576" y="19518"/>
                    <a:pt x="576" y="19518"/>
                    <a:pt x="577" y="19518"/>
                  </a:cubicBezTo>
                  <a:cubicBezTo>
                    <a:pt x="583" y="19518"/>
                    <a:pt x="586" y="19514"/>
                    <a:pt x="584" y="19505"/>
                  </a:cubicBezTo>
                  <a:lnTo>
                    <a:pt x="584" y="19505"/>
                  </a:lnTo>
                  <a:cubicBezTo>
                    <a:pt x="580" y="19509"/>
                    <a:pt x="577" y="19514"/>
                    <a:pt x="576" y="19518"/>
                  </a:cubicBezTo>
                  <a:lnTo>
                    <a:pt x="576" y="19518"/>
                  </a:lnTo>
                  <a:cubicBezTo>
                    <a:pt x="545" y="19516"/>
                    <a:pt x="443" y="19423"/>
                    <a:pt x="483" y="19420"/>
                  </a:cubicBezTo>
                  <a:lnTo>
                    <a:pt x="483" y="19420"/>
                  </a:lnTo>
                  <a:cubicBezTo>
                    <a:pt x="469" y="19416"/>
                    <a:pt x="458" y="19410"/>
                    <a:pt x="441" y="19410"/>
                  </a:cubicBezTo>
                  <a:cubicBezTo>
                    <a:pt x="457" y="19402"/>
                    <a:pt x="462" y="19399"/>
                    <a:pt x="453" y="19391"/>
                  </a:cubicBezTo>
                  <a:lnTo>
                    <a:pt x="453" y="19391"/>
                  </a:lnTo>
                  <a:cubicBezTo>
                    <a:pt x="455" y="19392"/>
                    <a:pt x="457" y="19392"/>
                    <a:pt x="459" y="19392"/>
                  </a:cubicBezTo>
                  <a:cubicBezTo>
                    <a:pt x="483" y="19392"/>
                    <a:pt x="482" y="19335"/>
                    <a:pt x="497" y="19327"/>
                  </a:cubicBezTo>
                  <a:lnTo>
                    <a:pt x="497" y="19327"/>
                  </a:lnTo>
                  <a:cubicBezTo>
                    <a:pt x="490" y="19329"/>
                    <a:pt x="472" y="19333"/>
                    <a:pt x="457" y="19333"/>
                  </a:cubicBezTo>
                  <a:cubicBezTo>
                    <a:pt x="438" y="19333"/>
                    <a:pt x="423" y="19327"/>
                    <a:pt x="441" y="19303"/>
                  </a:cubicBezTo>
                  <a:lnTo>
                    <a:pt x="441" y="19303"/>
                  </a:lnTo>
                  <a:cubicBezTo>
                    <a:pt x="439" y="19306"/>
                    <a:pt x="439" y="19307"/>
                    <a:pt x="441" y="19307"/>
                  </a:cubicBezTo>
                  <a:cubicBezTo>
                    <a:pt x="447" y="19307"/>
                    <a:pt x="487" y="19270"/>
                    <a:pt x="499" y="19270"/>
                  </a:cubicBezTo>
                  <a:cubicBezTo>
                    <a:pt x="502" y="19270"/>
                    <a:pt x="503" y="19273"/>
                    <a:pt x="501" y="19279"/>
                  </a:cubicBezTo>
                  <a:cubicBezTo>
                    <a:pt x="524" y="19255"/>
                    <a:pt x="501" y="19220"/>
                    <a:pt x="489" y="19208"/>
                  </a:cubicBezTo>
                  <a:cubicBezTo>
                    <a:pt x="489" y="19220"/>
                    <a:pt x="489" y="19231"/>
                    <a:pt x="489" y="19243"/>
                  </a:cubicBezTo>
                  <a:cubicBezTo>
                    <a:pt x="465" y="19220"/>
                    <a:pt x="465" y="19208"/>
                    <a:pt x="465" y="19172"/>
                  </a:cubicBezTo>
                  <a:lnTo>
                    <a:pt x="465" y="19172"/>
                  </a:lnTo>
                  <a:cubicBezTo>
                    <a:pt x="474" y="19177"/>
                    <a:pt x="480" y="19181"/>
                    <a:pt x="485" y="19184"/>
                  </a:cubicBezTo>
                  <a:lnTo>
                    <a:pt x="485" y="19184"/>
                  </a:lnTo>
                  <a:cubicBezTo>
                    <a:pt x="482" y="19181"/>
                    <a:pt x="481" y="19176"/>
                    <a:pt x="489" y="19172"/>
                  </a:cubicBezTo>
                  <a:lnTo>
                    <a:pt x="489" y="19172"/>
                  </a:lnTo>
                  <a:cubicBezTo>
                    <a:pt x="509" y="19192"/>
                    <a:pt x="512" y="19204"/>
                    <a:pt x="519" y="19221"/>
                  </a:cubicBezTo>
                  <a:lnTo>
                    <a:pt x="519" y="19221"/>
                  </a:lnTo>
                  <a:cubicBezTo>
                    <a:pt x="520" y="19213"/>
                    <a:pt x="528" y="19208"/>
                    <a:pt x="536" y="19208"/>
                  </a:cubicBezTo>
                  <a:cubicBezTo>
                    <a:pt x="489" y="19184"/>
                    <a:pt x="548" y="19184"/>
                    <a:pt x="512" y="19148"/>
                  </a:cubicBezTo>
                  <a:lnTo>
                    <a:pt x="512" y="19148"/>
                  </a:lnTo>
                  <a:cubicBezTo>
                    <a:pt x="522" y="19157"/>
                    <a:pt x="527" y="19161"/>
                    <a:pt x="530" y="19161"/>
                  </a:cubicBezTo>
                  <a:cubicBezTo>
                    <a:pt x="534" y="19161"/>
                    <a:pt x="532" y="19151"/>
                    <a:pt x="524" y="19136"/>
                  </a:cubicBezTo>
                  <a:lnTo>
                    <a:pt x="524" y="19136"/>
                  </a:lnTo>
                  <a:cubicBezTo>
                    <a:pt x="536" y="19148"/>
                    <a:pt x="548" y="19148"/>
                    <a:pt x="548" y="19160"/>
                  </a:cubicBezTo>
                  <a:cubicBezTo>
                    <a:pt x="548" y="19136"/>
                    <a:pt x="560" y="19124"/>
                    <a:pt x="572" y="19112"/>
                  </a:cubicBezTo>
                  <a:lnTo>
                    <a:pt x="572" y="19112"/>
                  </a:lnTo>
                  <a:cubicBezTo>
                    <a:pt x="563" y="19121"/>
                    <a:pt x="549" y="19129"/>
                    <a:pt x="537" y="19129"/>
                  </a:cubicBezTo>
                  <a:cubicBezTo>
                    <a:pt x="532" y="19129"/>
                    <a:pt x="528" y="19128"/>
                    <a:pt x="524" y="19124"/>
                  </a:cubicBezTo>
                  <a:cubicBezTo>
                    <a:pt x="501" y="19077"/>
                    <a:pt x="584" y="19100"/>
                    <a:pt x="584" y="19065"/>
                  </a:cubicBezTo>
                  <a:lnTo>
                    <a:pt x="584" y="19065"/>
                  </a:lnTo>
                  <a:cubicBezTo>
                    <a:pt x="578" y="19071"/>
                    <a:pt x="575" y="19074"/>
                    <a:pt x="572" y="19074"/>
                  </a:cubicBezTo>
                  <a:cubicBezTo>
                    <a:pt x="569" y="19074"/>
                    <a:pt x="566" y="19071"/>
                    <a:pt x="560" y="19065"/>
                  </a:cubicBezTo>
                  <a:cubicBezTo>
                    <a:pt x="596" y="19017"/>
                    <a:pt x="560" y="19053"/>
                    <a:pt x="536" y="18993"/>
                  </a:cubicBezTo>
                  <a:cubicBezTo>
                    <a:pt x="544" y="18993"/>
                    <a:pt x="552" y="18995"/>
                    <a:pt x="559" y="18995"/>
                  </a:cubicBezTo>
                  <a:cubicBezTo>
                    <a:pt x="572" y="18995"/>
                    <a:pt x="580" y="18989"/>
                    <a:pt x="572" y="18958"/>
                  </a:cubicBezTo>
                  <a:cubicBezTo>
                    <a:pt x="584" y="18958"/>
                    <a:pt x="584" y="18969"/>
                    <a:pt x="596" y="18981"/>
                  </a:cubicBezTo>
                  <a:cubicBezTo>
                    <a:pt x="608" y="18934"/>
                    <a:pt x="620" y="18850"/>
                    <a:pt x="703" y="18839"/>
                  </a:cubicBezTo>
                  <a:cubicBezTo>
                    <a:pt x="691" y="18827"/>
                    <a:pt x="679" y="18815"/>
                    <a:pt x="655" y="18815"/>
                  </a:cubicBezTo>
                  <a:cubicBezTo>
                    <a:pt x="667" y="18815"/>
                    <a:pt x="679" y="18803"/>
                    <a:pt x="691" y="18803"/>
                  </a:cubicBezTo>
                  <a:cubicBezTo>
                    <a:pt x="691" y="18791"/>
                    <a:pt x="679" y="18779"/>
                    <a:pt x="667" y="18767"/>
                  </a:cubicBezTo>
                  <a:cubicBezTo>
                    <a:pt x="643" y="18731"/>
                    <a:pt x="608" y="18719"/>
                    <a:pt x="667" y="18660"/>
                  </a:cubicBezTo>
                  <a:cubicBezTo>
                    <a:pt x="655" y="18660"/>
                    <a:pt x="631" y="18648"/>
                    <a:pt x="620" y="18636"/>
                  </a:cubicBezTo>
                  <a:cubicBezTo>
                    <a:pt x="628" y="18628"/>
                    <a:pt x="636" y="18619"/>
                    <a:pt x="649" y="18619"/>
                  </a:cubicBezTo>
                  <a:cubicBezTo>
                    <a:pt x="652" y="18619"/>
                    <a:pt x="655" y="18620"/>
                    <a:pt x="658" y="18621"/>
                  </a:cubicBezTo>
                  <a:lnTo>
                    <a:pt x="658" y="18621"/>
                  </a:lnTo>
                  <a:cubicBezTo>
                    <a:pt x="632" y="18608"/>
                    <a:pt x="633" y="18586"/>
                    <a:pt x="643" y="18565"/>
                  </a:cubicBezTo>
                  <a:lnTo>
                    <a:pt x="643" y="18565"/>
                  </a:lnTo>
                  <a:cubicBezTo>
                    <a:pt x="655" y="18577"/>
                    <a:pt x="655" y="18588"/>
                    <a:pt x="643" y="18588"/>
                  </a:cubicBezTo>
                  <a:cubicBezTo>
                    <a:pt x="655" y="18588"/>
                    <a:pt x="655" y="18588"/>
                    <a:pt x="667" y="18577"/>
                  </a:cubicBezTo>
                  <a:cubicBezTo>
                    <a:pt x="681" y="18588"/>
                    <a:pt x="690" y="18596"/>
                    <a:pt x="695" y="18600"/>
                  </a:cubicBezTo>
                  <a:lnTo>
                    <a:pt x="715" y="18600"/>
                  </a:lnTo>
                  <a:cubicBezTo>
                    <a:pt x="655" y="18588"/>
                    <a:pt x="715" y="18541"/>
                    <a:pt x="655" y="18517"/>
                  </a:cubicBezTo>
                  <a:lnTo>
                    <a:pt x="679" y="18517"/>
                  </a:lnTo>
                  <a:cubicBezTo>
                    <a:pt x="667" y="18505"/>
                    <a:pt x="643" y="18469"/>
                    <a:pt x="643" y="18469"/>
                  </a:cubicBezTo>
                  <a:lnTo>
                    <a:pt x="643" y="18469"/>
                  </a:lnTo>
                  <a:cubicBezTo>
                    <a:pt x="646" y="18472"/>
                    <a:pt x="649" y="18474"/>
                    <a:pt x="651" y="18474"/>
                  </a:cubicBezTo>
                  <a:cubicBezTo>
                    <a:pt x="667" y="18474"/>
                    <a:pt x="664" y="18407"/>
                    <a:pt x="643" y="18386"/>
                  </a:cubicBezTo>
                  <a:lnTo>
                    <a:pt x="643" y="18386"/>
                  </a:lnTo>
                  <a:cubicBezTo>
                    <a:pt x="647" y="18389"/>
                    <a:pt x="649" y="18391"/>
                    <a:pt x="650" y="18391"/>
                  </a:cubicBezTo>
                  <a:cubicBezTo>
                    <a:pt x="653" y="18391"/>
                    <a:pt x="653" y="18387"/>
                    <a:pt x="651" y="18380"/>
                  </a:cubicBezTo>
                  <a:lnTo>
                    <a:pt x="651" y="18380"/>
                  </a:lnTo>
                  <a:cubicBezTo>
                    <a:pt x="656" y="18389"/>
                    <a:pt x="662" y="18393"/>
                    <a:pt x="669" y="18393"/>
                  </a:cubicBezTo>
                  <a:cubicBezTo>
                    <a:pt x="675" y="18393"/>
                    <a:pt x="682" y="18390"/>
                    <a:pt x="691" y="18386"/>
                  </a:cubicBezTo>
                  <a:cubicBezTo>
                    <a:pt x="679" y="18374"/>
                    <a:pt x="679" y="18362"/>
                    <a:pt x="691" y="18350"/>
                  </a:cubicBezTo>
                  <a:cubicBezTo>
                    <a:pt x="717" y="18350"/>
                    <a:pt x="718" y="18350"/>
                    <a:pt x="730" y="18346"/>
                  </a:cubicBezTo>
                  <a:lnTo>
                    <a:pt x="730" y="18346"/>
                  </a:lnTo>
                  <a:cubicBezTo>
                    <a:pt x="725" y="18347"/>
                    <a:pt x="720" y="18347"/>
                    <a:pt x="715" y="18347"/>
                  </a:cubicBezTo>
                  <a:cubicBezTo>
                    <a:pt x="703" y="18347"/>
                    <a:pt x="691" y="18344"/>
                    <a:pt x="679" y="18338"/>
                  </a:cubicBezTo>
                  <a:lnTo>
                    <a:pt x="679" y="18338"/>
                  </a:lnTo>
                  <a:cubicBezTo>
                    <a:pt x="679" y="18338"/>
                    <a:pt x="691" y="18350"/>
                    <a:pt x="679" y="18350"/>
                  </a:cubicBezTo>
                  <a:cubicBezTo>
                    <a:pt x="655" y="18338"/>
                    <a:pt x="667" y="18338"/>
                    <a:pt x="679" y="18338"/>
                  </a:cubicBezTo>
                  <a:cubicBezTo>
                    <a:pt x="727" y="18303"/>
                    <a:pt x="679" y="18255"/>
                    <a:pt x="739" y="18255"/>
                  </a:cubicBezTo>
                  <a:cubicBezTo>
                    <a:pt x="739" y="18255"/>
                    <a:pt x="657" y="18209"/>
                    <a:pt x="724" y="18173"/>
                  </a:cubicBezTo>
                  <a:lnTo>
                    <a:pt x="724" y="18173"/>
                  </a:lnTo>
                  <a:cubicBezTo>
                    <a:pt x="715" y="18169"/>
                    <a:pt x="679" y="18124"/>
                    <a:pt x="679" y="18124"/>
                  </a:cubicBezTo>
                  <a:cubicBezTo>
                    <a:pt x="703" y="18100"/>
                    <a:pt x="703" y="18100"/>
                    <a:pt x="727" y="18100"/>
                  </a:cubicBezTo>
                  <a:cubicBezTo>
                    <a:pt x="691" y="18053"/>
                    <a:pt x="679" y="18005"/>
                    <a:pt x="655" y="17946"/>
                  </a:cubicBezTo>
                  <a:lnTo>
                    <a:pt x="655" y="17946"/>
                  </a:lnTo>
                  <a:cubicBezTo>
                    <a:pt x="689" y="17957"/>
                    <a:pt x="680" y="18001"/>
                    <a:pt x="710" y="18036"/>
                  </a:cubicBezTo>
                  <a:lnTo>
                    <a:pt x="710" y="18036"/>
                  </a:lnTo>
                  <a:cubicBezTo>
                    <a:pt x="710" y="18036"/>
                    <a:pt x="710" y="18036"/>
                    <a:pt x="710" y="18036"/>
                  </a:cubicBezTo>
                  <a:lnTo>
                    <a:pt x="710" y="18036"/>
                  </a:lnTo>
                  <a:cubicBezTo>
                    <a:pt x="710" y="18036"/>
                    <a:pt x="711" y="18037"/>
                    <a:pt x="715" y="18041"/>
                  </a:cubicBezTo>
                  <a:cubicBezTo>
                    <a:pt x="713" y="18039"/>
                    <a:pt x="712" y="18038"/>
                    <a:pt x="710" y="18036"/>
                  </a:cubicBezTo>
                  <a:lnTo>
                    <a:pt x="710" y="18036"/>
                  </a:lnTo>
                  <a:cubicBezTo>
                    <a:pt x="711" y="18036"/>
                    <a:pt x="722" y="18044"/>
                    <a:pt x="739" y="18053"/>
                  </a:cubicBezTo>
                  <a:cubicBezTo>
                    <a:pt x="739" y="18047"/>
                    <a:pt x="738" y="18044"/>
                    <a:pt x="737" y="18042"/>
                  </a:cubicBezTo>
                  <a:lnTo>
                    <a:pt x="737" y="18042"/>
                  </a:lnTo>
                  <a:cubicBezTo>
                    <a:pt x="738" y="18043"/>
                    <a:pt x="740" y="18044"/>
                    <a:pt x="745" y="18044"/>
                  </a:cubicBezTo>
                  <a:cubicBezTo>
                    <a:pt x="749" y="18044"/>
                    <a:pt x="754" y="18043"/>
                    <a:pt x="762" y="18041"/>
                  </a:cubicBezTo>
                  <a:cubicBezTo>
                    <a:pt x="739" y="17993"/>
                    <a:pt x="751" y="17957"/>
                    <a:pt x="774" y="17922"/>
                  </a:cubicBezTo>
                  <a:close/>
                  <a:moveTo>
                    <a:pt x="9502" y="19648"/>
                  </a:moveTo>
                  <a:lnTo>
                    <a:pt x="9502" y="19648"/>
                  </a:lnTo>
                  <a:cubicBezTo>
                    <a:pt x="9502" y="19648"/>
                    <a:pt x="9502" y="19648"/>
                    <a:pt x="9502" y="19648"/>
                  </a:cubicBezTo>
                  <a:lnTo>
                    <a:pt x="9502" y="19648"/>
                  </a:lnTo>
                  <a:cubicBezTo>
                    <a:pt x="9502" y="19648"/>
                    <a:pt x="9502" y="19648"/>
                    <a:pt x="9502" y="19648"/>
                  </a:cubicBezTo>
                  <a:close/>
                  <a:moveTo>
                    <a:pt x="9502" y="19648"/>
                  </a:moveTo>
                  <a:cubicBezTo>
                    <a:pt x="9504" y="19653"/>
                    <a:pt x="9506" y="19658"/>
                    <a:pt x="9507" y="19662"/>
                  </a:cubicBezTo>
                  <a:lnTo>
                    <a:pt x="9507" y="19662"/>
                  </a:lnTo>
                  <a:cubicBezTo>
                    <a:pt x="9505" y="19658"/>
                    <a:pt x="9503" y="19653"/>
                    <a:pt x="9502" y="19648"/>
                  </a:cubicBezTo>
                  <a:close/>
                  <a:moveTo>
                    <a:pt x="970" y="19644"/>
                  </a:moveTo>
                  <a:cubicBezTo>
                    <a:pt x="968" y="19657"/>
                    <a:pt x="966" y="19667"/>
                    <a:pt x="965" y="19672"/>
                  </a:cubicBezTo>
                  <a:cubicBezTo>
                    <a:pt x="970" y="19661"/>
                    <a:pt x="971" y="19652"/>
                    <a:pt x="970" y="19644"/>
                  </a:cubicBezTo>
                  <a:close/>
                  <a:moveTo>
                    <a:pt x="1202" y="20136"/>
                  </a:moveTo>
                  <a:cubicBezTo>
                    <a:pt x="1199" y="20142"/>
                    <a:pt x="1195" y="20150"/>
                    <a:pt x="1191" y="20160"/>
                  </a:cubicBezTo>
                  <a:cubicBezTo>
                    <a:pt x="1195" y="20152"/>
                    <a:pt x="1198" y="20144"/>
                    <a:pt x="1202" y="20136"/>
                  </a:cubicBezTo>
                  <a:close/>
                  <a:moveTo>
                    <a:pt x="953" y="20255"/>
                  </a:moveTo>
                  <a:cubicBezTo>
                    <a:pt x="953" y="20255"/>
                    <a:pt x="953" y="20255"/>
                    <a:pt x="953" y="20255"/>
                  </a:cubicBezTo>
                  <a:cubicBezTo>
                    <a:pt x="953" y="20255"/>
                    <a:pt x="953" y="20255"/>
                    <a:pt x="953" y="20255"/>
                  </a:cubicBezTo>
                  <a:close/>
                  <a:moveTo>
                    <a:pt x="9561" y="20232"/>
                  </a:moveTo>
                  <a:lnTo>
                    <a:pt x="9561" y="20232"/>
                  </a:lnTo>
                  <a:cubicBezTo>
                    <a:pt x="9561" y="20246"/>
                    <a:pt x="9566" y="20260"/>
                    <a:pt x="9574" y="20269"/>
                  </a:cubicBezTo>
                  <a:lnTo>
                    <a:pt x="9574" y="20269"/>
                  </a:lnTo>
                  <a:cubicBezTo>
                    <a:pt x="9569" y="20256"/>
                    <a:pt x="9565" y="20243"/>
                    <a:pt x="9561" y="20232"/>
                  </a:cubicBezTo>
                  <a:close/>
                  <a:moveTo>
                    <a:pt x="929" y="20267"/>
                  </a:moveTo>
                  <a:cubicBezTo>
                    <a:pt x="925" y="20276"/>
                    <a:pt x="922" y="20284"/>
                    <a:pt x="921" y="20292"/>
                  </a:cubicBezTo>
                  <a:lnTo>
                    <a:pt x="921" y="20292"/>
                  </a:lnTo>
                  <a:cubicBezTo>
                    <a:pt x="924" y="20283"/>
                    <a:pt x="926" y="20275"/>
                    <a:pt x="929" y="20267"/>
                  </a:cubicBezTo>
                  <a:close/>
                  <a:moveTo>
                    <a:pt x="6823" y="7337"/>
                  </a:moveTo>
                  <a:cubicBezTo>
                    <a:pt x="6823" y="7363"/>
                    <a:pt x="6823" y="7374"/>
                    <a:pt x="6825" y="7374"/>
                  </a:cubicBezTo>
                  <a:cubicBezTo>
                    <a:pt x="6826" y="7374"/>
                    <a:pt x="6829" y="7366"/>
                    <a:pt x="6835" y="7349"/>
                  </a:cubicBezTo>
                  <a:cubicBezTo>
                    <a:pt x="6869" y="7462"/>
                    <a:pt x="6870" y="7684"/>
                    <a:pt x="6942" y="7766"/>
                  </a:cubicBezTo>
                  <a:lnTo>
                    <a:pt x="6942" y="7766"/>
                  </a:lnTo>
                  <a:cubicBezTo>
                    <a:pt x="6939" y="7766"/>
                    <a:pt x="6934" y="7766"/>
                    <a:pt x="6930" y="7766"/>
                  </a:cubicBezTo>
                  <a:cubicBezTo>
                    <a:pt x="7097" y="7956"/>
                    <a:pt x="7156" y="8444"/>
                    <a:pt x="7228" y="8718"/>
                  </a:cubicBezTo>
                  <a:cubicBezTo>
                    <a:pt x="7228" y="8708"/>
                    <a:pt x="7236" y="8699"/>
                    <a:pt x="7238" y="8689"/>
                  </a:cubicBezTo>
                  <a:lnTo>
                    <a:pt x="7238" y="8689"/>
                  </a:lnTo>
                  <a:cubicBezTo>
                    <a:pt x="7239" y="8692"/>
                    <a:pt x="7240" y="8696"/>
                    <a:pt x="7241" y="8700"/>
                  </a:cubicBezTo>
                  <a:lnTo>
                    <a:pt x="7241" y="8700"/>
                  </a:lnTo>
                  <a:cubicBezTo>
                    <a:pt x="7240" y="8695"/>
                    <a:pt x="7240" y="8690"/>
                    <a:pt x="7239" y="8686"/>
                  </a:cubicBezTo>
                  <a:lnTo>
                    <a:pt x="7239" y="8686"/>
                  </a:lnTo>
                  <a:cubicBezTo>
                    <a:pt x="7239" y="8687"/>
                    <a:pt x="7239" y="8688"/>
                    <a:pt x="7238" y="8689"/>
                  </a:cubicBezTo>
                  <a:lnTo>
                    <a:pt x="7238" y="8689"/>
                  </a:lnTo>
                  <a:cubicBezTo>
                    <a:pt x="7238" y="8683"/>
                    <a:pt x="7238" y="8678"/>
                    <a:pt x="7239" y="8672"/>
                  </a:cubicBezTo>
                  <a:lnTo>
                    <a:pt x="7239" y="8672"/>
                  </a:lnTo>
                  <a:cubicBezTo>
                    <a:pt x="7239" y="8675"/>
                    <a:pt x="7239" y="8680"/>
                    <a:pt x="7239" y="8686"/>
                  </a:cubicBezTo>
                  <a:lnTo>
                    <a:pt x="7239" y="8686"/>
                  </a:lnTo>
                  <a:cubicBezTo>
                    <a:pt x="7239" y="8685"/>
                    <a:pt x="7239" y="8684"/>
                    <a:pt x="7239" y="8682"/>
                  </a:cubicBezTo>
                  <a:cubicBezTo>
                    <a:pt x="7239" y="8682"/>
                    <a:pt x="7239" y="8682"/>
                    <a:pt x="7240" y="8682"/>
                  </a:cubicBezTo>
                  <a:cubicBezTo>
                    <a:pt x="7240" y="8682"/>
                    <a:pt x="7245" y="8701"/>
                    <a:pt x="7251" y="8726"/>
                  </a:cubicBezTo>
                  <a:lnTo>
                    <a:pt x="7251" y="8726"/>
                  </a:lnTo>
                  <a:cubicBezTo>
                    <a:pt x="7247" y="8717"/>
                    <a:pt x="7243" y="8709"/>
                    <a:pt x="7241" y="8700"/>
                  </a:cubicBezTo>
                  <a:lnTo>
                    <a:pt x="7241" y="8700"/>
                  </a:lnTo>
                  <a:cubicBezTo>
                    <a:pt x="7258" y="8823"/>
                    <a:pt x="7374" y="9270"/>
                    <a:pt x="7406" y="9302"/>
                  </a:cubicBezTo>
                  <a:cubicBezTo>
                    <a:pt x="7425" y="9320"/>
                    <a:pt x="7466" y="9487"/>
                    <a:pt x="7459" y="9487"/>
                  </a:cubicBezTo>
                  <a:cubicBezTo>
                    <a:pt x="7457" y="9487"/>
                    <a:pt x="7452" y="9475"/>
                    <a:pt x="7442" y="9444"/>
                  </a:cubicBezTo>
                  <a:lnTo>
                    <a:pt x="7442" y="9444"/>
                  </a:lnTo>
                  <a:cubicBezTo>
                    <a:pt x="7451" y="9529"/>
                    <a:pt x="7490" y="9599"/>
                    <a:pt x="7518" y="9677"/>
                  </a:cubicBezTo>
                  <a:lnTo>
                    <a:pt x="7518" y="9677"/>
                  </a:lnTo>
                  <a:cubicBezTo>
                    <a:pt x="7515" y="9663"/>
                    <a:pt x="7513" y="9649"/>
                    <a:pt x="7513" y="9635"/>
                  </a:cubicBezTo>
                  <a:lnTo>
                    <a:pt x="7513" y="9635"/>
                  </a:lnTo>
                  <a:cubicBezTo>
                    <a:pt x="7680" y="10111"/>
                    <a:pt x="7811" y="10552"/>
                    <a:pt x="7942" y="10968"/>
                  </a:cubicBezTo>
                  <a:cubicBezTo>
                    <a:pt x="7975" y="11046"/>
                    <a:pt x="7988" y="11197"/>
                    <a:pt x="7980" y="11197"/>
                  </a:cubicBezTo>
                  <a:cubicBezTo>
                    <a:pt x="7979" y="11197"/>
                    <a:pt x="7978" y="11196"/>
                    <a:pt x="7978" y="11195"/>
                  </a:cubicBezTo>
                  <a:lnTo>
                    <a:pt x="7978" y="11195"/>
                  </a:lnTo>
                  <a:cubicBezTo>
                    <a:pt x="8049" y="11373"/>
                    <a:pt x="8132" y="11504"/>
                    <a:pt x="8192" y="11683"/>
                  </a:cubicBezTo>
                  <a:cubicBezTo>
                    <a:pt x="8181" y="11658"/>
                    <a:pt x="8175" y="11649"/>
                    <a:pt x="8172" y="11649"/>
                  </a:cubicBezTo>
                  <a:cubicBezTo>
                    <a:pt x="8164" y="11649"/>
                    <a:pt x="8170" y="11693"/>
                    <a:pt x="8159" y="11693"/>
                  </a:cubicBezTo>
                  <a:cubicBezTo>
                    <a:pt x="8155" y="11693"/>
                    <a:pt x="8146" y="11684"/>
                    <a:pt x="8132" y="11659"/>
                  </a:cubicBezTo>
                  <a:lnTo>
                    <a:pt x="8132" y="11659"/>
                  </a:lnTo>
                  <a:cubicBezTo>
                    <a:pt x="8144" y="11695"/>
                    <a:pt x="8275" y="12183"/>
                    <a:pt x="8287" y="12183"/>
                  </a:cubicBezTo>
                  <a:cubicBezTo>
                    <a:pt x="8299" y="12183"/>
                    <a:pt x="8251" y="12016"/>
                    <a:pt x="8251" y="11992"/>
                  </a:cubicBezTo>
                  <a:lnTo>
                    <a:pt x="8251" y="11992"/>
                  </a:lnTo>
                  <a:cubicBezTo>
                    <a:pt x="8252" y="12004"/>
                    <a:pt x="8323" y="12123"/>
                    <a:pt x="8323" y="12159"/>
                  </a:cubicBezTo>
                  <a:cubicBezTo>
                    <a:pt x="8344" y="12223"/>
                    <a:pt x="8365" y="12505"/>
                    <a:pt x="8353" y="12505"/>
                  </a:cubicBezTo>
                  <a:cubicBezTo>
                    <a:pt x="8351" y="12505"/>
                    <a:pt x="8349" y="12501"/>
                    <a:pt x="8347" y="12492"/>
                  </a:cubicBezTo>
                  <a:lnTo>
                    <a:pt x="8347" y="12492"/>
                  </a:lnTo>
                  <a:cubicBezTo>
                    <a:pt x="8359" y="12540"/>
                    <a:pt x="8418" y="12862"/>
                    <a:pt x="8490" y="12873"/>
                  </a:cubicBezTo>
                  <a:cubicBezTo>
                    <a:pt x="8469" y="12812"/>
                    <a:pt x="8458" y="12760"/>
                    <a:pt x="8440" y="12709"/>
                  </a:cubicBezTo>
                  <a:lnTo>
                    <a:pt x="8440" y="12709"/>
                  </a:lnTo>
                  <a:cubicBezTo>
                    <a:pt x="8485" y="12828"/>
                    <a:pt x="8539" y="12931"/>
                    <a:pt x="8561" y="13064"/>
                  </a:cubicBezTo>
                  <a:cubicBezTo>
                    <a:pt x="8537" y="13028"/>
                    <a:pt x="8525" y="12993"/>
                    <a:pt x="8513" y="12969"/>
                  </a:cubicBezTo>
                  <a:lnTo>
                    <a:pt x="8513" y="12969"/>
                  </a:lnTo>
                  <a:cubicBezTo>
                    <a:pt x="8525" y="13016"/>
                    <a:pt x="8537" y="13064"/>
                    <a:pt x="8549" y="13124"/>
                  </a:cubicBezTo>
                  <a:cubicBezTo>
                    <a:pt x="8502" y="13112"/>
                    <a:pt x="8442" y="12826"/>
                    <a:pt x="8418" y="12778"/>
                  </a:cubicBezTo>
                  <a:lnTo>
                    <a:pt x="8418" y="12778"/>
                  </a:lnTo>
                  <a:cubicBezTo>
                    <a:pt x="8418" y="12981"/>
                    <a:pt x="8549" y="13219"/>
                    <a:pt x="8597" y="13385"/>
                  </a:cubicBezTo>
                  <a:cubicBezTo>
                    <a:pt x="8573" y="13362"/>
                    <a:pt x="8561" y="13338"/>
                    <a:pt x="8549" y="13326"/>
                  </a:cubicBezTo>
                  <a:lnTo>
                    <a:pt x="8549" y="13326"/>
                  </a:lnTo>
                  <a:cubicBezTo>
                    <a:pt x="8597" y="13421"/>
                    <a:pt x="8585" y="13552"/>
                    <a:pt x="8621" y="13659"/>
                  </a:cubicBezTo>
                  <a:cubicBezTo>
                    <a:pt x="8585" y="13505"/>
                    <a:pt x="8632" y="13576"/>
                    <a:pt x="8621" y="13493"/>
                  </a:cubicBezTo>
                  <a:lnTo>
                    <a:pt x="8621" y="13493"/>
                  </a:lnTo>
                  <a:cubicBezTo>
                    <a:pt x="8671" y="13634"/>
                    <a:pt x="8662" y="13767"/>
                    <a:pt x="8687" y="13913"/>
                  </a:cubicBezTo>
                  <a:lnTo>
                    <a:pt x="8687" y="13913"/>
                  </a:lnTo>
                  <a:cubicBezTo>
                    <a:pt x="8683" y="13897"/>
                    <a:pt x="8680" y="13884"/>
                    <a:pt x="8680" y="13874"/>
                  </a:cubicBezTo>
                  <a:lnTo>
                    <a:pt x="8680" y="13874"/>
                  </a:lnTo>
                  <a:cubicBezTo>
                    <a:pt x="8680" y="13909"/>
                    <a:pt x="8692" y="13957"/>
                    <a:pt x="8704" y="13993"/>
                  </a:cubicBezTo>
                  <a:cubicBezTo>
                    <a:pt x="8697" y="13966"/>
                    <a:pt x="8691" y="13939"/>
                    <a:pt x="8687" y="13913"/>
                  </a:cubicBezTo>
                  <a:lnTo>
                    <a:pt x="8687" y="13913"/>
                  </a:lnTo>
                  <a:cubicBezTo>
                    <a:pt x="8701" y="13968"/>
                    <a:pt x="8735" y="14051"/>
                    <a:pt x="8748" y="14109"/>
                  </a:cubicBezTo>
                  <a:lnTo>
                    <a:pt x="8748" y="14109"/>
                  </a:lnTo>
                  <a:cubicBezTo>
                    <a:pt x="8746" y="14121"/>
                    <a:pt x="8747" y="14138"/>
                    <a:pt x="8752" y="14158"/>
                  </a:cubicBezTo>
                  <a:lnTo>
                    <a:pt x="8752" y="14158"/>
                  </a:lnTo>
                  <a:cubicBezTo>
                    <a:pt x="8752" y="14147"/>
                    <a:pt x="8752" y="14138"/>
                    <a:pt x="8752" y="14129"/>
                  </a:cubicBezTo>
                  <a:lnTo>
                    <a:pt x="8752" y="14129"/>
                  </a:lnTo>
                  <a:cubicBezTo>
                    <a:pt x="8753" y="14141"/>
                    <a:pt x="8753" y="14151"/>
                    <a:pt x="8752" y="14159"/>
                  </a:cubicBezTo>
                  <a:lnTo>
                    <a:pt x="8752" y="14159"/>
                  </a:lnTo>
                  <a:cubicBezTo>
                    <a:pt x="8752" y="14158"/>
                    <a:pt x="8752" y="14158"/>
                    <a:pt x="8752" y="14158"/>
                  </a:cubicBezTo>
                  <a:lnTo>
                    <a:pt x="8752" y="14158"/>
                  </a:lnTo>
                  <a:cubicBezTo>
                    <a:pt x="8752" y="14158"/>
                    <a:pt x="8752" y="14159"/>
                    <a:pt x="8752" y="14159"/>
                  </a:cubicBezTo>
                  <a:cubicBezTo>
                    <a:pt x="8752" y="14159"/>
                    <a:pt x="8752" y="14159"/>
                    <a:pt x="8752" y="14159"/>
                  </a:cubicBezTo>
                  <a:lnTo>
                    <a:pt x="8752" y="14159"/>
                  </a:lnTo>
                  <a:cubicBezTo>
                    <a:pt x="8777" y="14273"/>
                    <a:pt x="8897" y="14501"/>
                    <a:pt x="8906" y="14588"/>
                  </a:cubicBezTo>
                  <a:cubicBezTo>
                    <a:pt x="8894" y="14564"/>
                    <a:pt x="8883" y="14528"/>
                    <a:pt x="8859" y="14505"/>
                  </a:cubicBezTo>
                  <a:lnTo>
                    <a:pt x="8859" y="14505"/>
                  </a:lnTo>
                  <a:cubicBezTo>
                    <a:pt x="8871" y="14540"/>
                    <a:pt x="8883" y="14576"/>
                    <a:pt x="8894" y="14612"/>
                  </a:cubicBezTo>
                  <a:cubicBezTo>
                    <a:pt x="8883" y="14612"/>
                    <a:pt x="8871" y="14612"/>
                    <a:pt x="8859" y="14600"/>
                  </a:cubicBezTo>
                  <a:lnTo>
                    <a:pt x="8859" y="14600"/>
                  </a:lnTo>
                  <a:cubicBezTo>
                    <a:pt x="8942" y="14790"/>
                    <a:pt x="8966" y="14933"/>
                    <a:pt x="9013" y="15112"/>
                  </a:cubicBezTo>
                  <a:cubicBezTo>
                    <a:pt x="8978" y="15052"/>
                    <a:pt x="8990" y="14969"/>
                    <a:pt x="8942" y="14945"/>
                  </a:cubicBezTo>
                  <a:lnTo>
                    <a:pt x="8942" y="14945"/>
                  </a:lnTo>
                  <a:cubicBezTo>
                    <a:pt x="8942" y="15026"/>
                    <a:pt x="8976" y="15108"/>
                    <a:pt x="8989" y="15189"/>
                  </a:cubicBezTo>
                  <a:lnTo>
                    <a:pt x="8989" y="15189"/>
                  </a:lnTo>
                  <a:cubicBezTo>
                    <a:pt x="8984" y="15159"/>
                    <a:pt x="8985" y="15147"/>
                    <a:pt x="8988" y="15147"/>
                  </a:cubicBezTo>
                  <a:cubicBezTo>
                    <a:pt x="9000" y="15147"/>
                    <a:pt x="9052" y="15310"/>
                    <a:pt x="9061" y="15338"/>
                  </a:cubicBezTo>
                  <a:cubicBezTo>
                    <a:pt x="9061" y="15353"/>
                    <a:pt x="9059" y="15360"/>
                    <a:pt x="9056" y="15360"/>
                  </a:cubicBezTo>
                  <a:cubicBezTo>
                    <a:pt x="9054" y="15360"/>
                    <a:pt x="9053" y="15358"/>
                    <a:pt x="9051" y="15356"/>
                  </a:cubicBezTo>
                  <a:lnTo>
                    <a:pt x="9051" y="15356"/>
                  </a:lnTo>
                  <a:cubicBezTo>
                    <a:pt x="9066" y="15394"/>
                    <a:pt x="9075" y="15431"/>
                    <a:pt x="9085" y="15469"/>
                  </a:cubicBezTo>
                  <a:cubicBezTo>
                    <a:pt x="9069" y="15464"/>
                    <a:pt x="9055" y="15453"/>
                    <a:pt x="9045" y="15439"/>
                  </a:cubicBezTo>
                  <a:lnTo>
                    <a:pt x="9045" y="15439"/>
                  </a:lnTo>
                  <a:cubicBezTo>
                    <a:pt x="9083" y="15589"/>
                    <a:pt x="9080" y="15718"/>
                    <a:pt x="9133" y="15874"/>
                  </a:cubicBezTo>
                  <a:cubicBezTo>
                    <a:pt x="9168" y="15969"/>
                    <a:pt x="9275" y="16731"/>
                    <a:pt x="9299" y="16743"/>
                  </a:cubicBezTo>
                  <a:cubicBezTo>
                    <a:pt x="9300" y="16744"/>
                    <a:pt x="9301" y="16744"/>
                    <a:pt x="9301" y="16744"/>
                  </a:cubicBezTo>
                  <a:cubicBezTo>
                    <a:pt x="9309" y="16744"/>
                    <a:pt x="9312" y="16698"/>
                    <a:pt x="9324" y="16698"/>
                  </a:cubicBezTo>
                  <a:cubicBezTo>
                    <a:pt x="9327" y="16698"/>
                    <a:pt x="9331" y="16701"/>
                    <a:pt x="9335" y="16707"/>
                  </a:cubicBezTo>
                  <a:cubicBezTo>
                    <a:pt x="9383" y="16814"/>
                    <a:pt x="9430" y="17160"/>
                    <a:pt x="9430" y="17279"/>
                  </a:cubicBezTo>
                  <a:cubicBezTo>
                    <a:pt x="9399" y="17179"/>
                    <a:pt x="9388" y="17144"/>
                    <a:pt x="9387" y="17144"/>
                  </a:cubicBezTo>
                  <a:lnTo>
                    <a:pt x="9387" y="17144"/>
                  </a:lnTo>
                  <a:cubicBezTo>
                    <a:pt x="9386" y="17144"/>
                    <a:pt x="9400" y="17202"/>
                    <a:pt x="9406" y="17255"/>
                  </a:cubicBezTo>
                  <a:cubicBezTo>
                    <a:pt x="9399" y="17240"/>
                    <a:pt x="9392" y="17225"/>
                    <a:pt x="9385" y="17208"/>
                  </a:cubicBezTo>
                  <a:lnTo>
                    <a:pt x="9385" y="17208"/>
                  </a:lnTo>
                  <a:cubicBezTo>
                    <a:pt x="9402" y="17293"/>
                    <a:pt x="9416" y="17398"/>
                    <a:pt x="9430" y="17434"/>
                  </a:cubicBezTo>
                  <a:cubicBezTo>
                    <a:pt x="9430" y="17469"/>
                    <a:pt x="9464" y="17606"/>
                    <a:pt x="9475" y="17631"/>
                  </a:cubicBezTo>
                  <a:lnTo>
                    <a:pt x="9475" y="17631"/>
                  </a:lnTo>
                  <a:cubicBezTo>
                    <a:pt x="9474" y="17688"/>
                    <a:pt x="9494" y="17828"/>
                    <a:pt x="9500" y="17828"/>
                  </a:cubicBezTo>
                  <a:cubicBezTo>
                    <a:pt x="9501" y="17828"/>
                    <a:pt x="9502" y="17824"/>
                    <a:pt x="9502" y="17815"/>
                  </a:cubicBezTo>
                  <a:cubicBezTo>
                    <a:pt x="9515" y="17815"/>
                    <a:pt x="9525" y="17829"/>
                    <a:pt x="9534" y="17852"/>
                  </a:cubicBezTo>
                  <a:lnTo>
                    <a:pt x="9534" y="17852"/>
                  </a:lnTo>
                  <a:cubicBezTo>
                    <a:pt x="9530" y="17851"/>
                    <a:pt x="9524" y="17851"/>
                    <a:pt x="9518" y="17850"/>
                  </a:cubicBezTo>
                  <a:lnTo>
                    <a:pt x="9518" y="17850"/>
                  </a:lnTo>
                  <a:cubicBezTo>
                    <a:pt x="9526" y="17856"/>
                    <a:pt x="9538" y="17882"/>
                    <a:pt x="9547" y="17898"/>
                  </a:cubicBezTo>
                  <a:lnTo>
                    <a:pt x="9547" y="17898"/>
                  </a:lnTo>
                  <a:cubicBezTo>
                    <a:pt x="9544" y="17881"/>
                    <a:pt x="9539" y="17865"/>
                    <a:pt x="9534" y="17852"/>
                  </a:cubicBezTo>
                  <a:lnTo>
                    <a:pt x="9534" y="17852"/>
                  </a:lnTo>
                  <a:cubicBezTo>
                    <a:pt x="9554" y="17857"/>
                    <a:pt x="9561" y="17870"/>
                    <a:pt x="9561" y="17898"/>
                  </a:cubicBezTo>
                  <a:cubicBezTo>
                    <a:pt x="9561" y="17907"/>
                    <a:pt x="9560" y="17910"/>
                    <a:pt x="9558" y="17910"/>
                  </a:cubicBezTo>
                  <a:cubicBezTo>
                    <a:pt x="9555" y="17910"/>
                    <a:pt x="9552" y="17905"/>
                    <a:pt x="9547" y="17898"/>
                  </a:cubicBezTo>
                  <a:lnTo>
                    <a:pt x="9547" y="17898"/>
                  </a:lnTo>
                  <a:cubicBezTo>
                    <a:pt x="9567" y="17982"/>
                    <a:pt x="9572" y="18102"/>
                    <a:pt x="9573" y="18102"/>
                  </a:cubicBezTo>
                  <a:cubicBezTo>
                    <a:pt x="9573" y="18102"/>
                    <a:pt x="9573" y="18101"/>
                    <a:pt x="9573" y="18100"/>
                  </a:cubicBezTo>
                  <a:cubicBezTo>
                    <a:pt x="9585" y="18215"/>
                    <a:pt x="9596" y="18353"/>
                    <a:pt x="9640" y="18459"/>
                  </a:cubicBezTo>
                  <a:lnTo>
                    <a:pt x="9640" y="18459"/>
                  </a:lnTo>
                  <a:cubicBezTo>
                    <a:pt x="9648" y="18495"/>
                    <a:pt x="9654" y="18553"/>
                    <a:pt x="9656" y="18564"/>
                  </a:cubicBezTo>
                  <a:lnTo>
                    <a:pt x="9656" y="18564"/>
                  </a:lnTo>
                  <a:cubicBezTo>
                    <a:pt x="9632" y="18516"/>
                    <a:pt x="9621" y="18469"/>
                    <a:pt x="9621" y="18422"/>
                  </a:cubicBezTo>
                  <a:lnTo>
                    <a:pt x="9621" y="18422"/>
                  </a:lnTo>
                  <a:cubicBezTo>
                    <a:pt x="9585" y="18529"/>
                    <a:pt x="9644" y="18672"/>
                    <a:pt x="9645" y="18779"/>
                  </a:cubicBezTo>
                  <a:lnTo>
                    <a:pt x="9645" y="18779"/>
                  </a:lnTo>
                  <a:cubicBezTo>
                    <a:pt x="9644" y="18743"/>
                    <a:pt x="9633" y="18696"/>
                    <a:pt x="9621" y="18660"/>
                  </a:cubicBezTo>
                  <a:cubicBezTo>
                    <a:pt x="9597" y="18755"/>
                    <a:pt x="9621" y="18874"/>
                    <a:pt x="9621" y="18969"/>
                  </a:cubicBezTo>
                  <a:cubicBezTo>
                    <a:pt x="9621" y="18946"/>
                    <a:pt x="9632" y="18790"/>
                    <a:pt x="9654" y="18790"/>
                  </a:cubicBezTo>
                  <a:cubicBezTo>
                    <a:pt x="9655" y="18790"/>
                    <a:pt x="9656" y="18790"/>
                    <a:pt x="9656" y="18791"/>
                  </a:cubicBezTo>
                  <a:cubicBezTo>
                    <a:pt x="9662" y="18792"/>
                    <a:pt x="9666" y="18794"/>
                    <a:pt x="9671" y="18798"/>
                  </a:cubicBezTo>
                  <a:lnTo>
                    <a:pt x="9671" y="18798"/>
                  </a:lnTo>
                  <a:cubicBezTo>
                    <a:pt x="9659" y="18764"/>
                    <a:pt x="9647" y="18723"/>
                    <a:pt x="9656" y="18696"/>
                  </a:cubicBezTo>
                  <a:lnTo>
                    <a:pt x="9656" y="18696"/>
                  </a:lnTo>
                  <a:cubicBezTo>
                    <a:pt x="9677" y="18727"/>
                    <a:pt x="9671" y="18759"/>
                    <a:pt x="9677" y="18807"/>
                  </a:cubicBezTo>
                  <a:lnTo>
                    <a:pt x="9677" y="18807"/>
                  </a:lnTo>
                  <a:cubicBezTo>
                    <a:pt x="9736" y="18907"/>
                    <a:pt x="9659" y="19439"/>
                    <a:pt x="9692" y="19493"/>
                  </a:cubicBezTo>
                  <a:cubicBezTo>
                    <a:pt x="9692" y="19493"/>
                    <a:pt x="9712" y="19444"/>
                    <a:pt x="9724" y="19444"/>
                  </a:cubicBezTo>
                  <a:cubicBezTo>
                    <a:pt x="9726" y="19444"/>
                    <a:pt x="9727" y="19445"/>
                    <a:pt x="9728" y="19446"/>
                  </a:cubicBezTo>
                  <a:cubicBezTo>
                    <a:pt x="9749" y="19499"/>
                    <a:pt x="9751" y="19861"/>
                    <a:pt x="9777" y="19950"/>
                  </a:cubicBezTo>
                  <a:lnTo>
                    <a:pt x="9777" y="19950"/>
                  </a:lnTo>
                  <a:cubicBezTo>
                    <a:pt x="9773" y="19946"/>
                    <a:pt x="9770" y="19946"/>
                    <a:pt x="9764" y="19946"/>
                  </a:cubicBezTo>
                  <a:cubicBezTo>
                    <a:pt x="9787" y="20065"/>
                    <a:pt x="9835" y="20172"/>
                    <a:pt x="9823" y="20315"/>
                  </a:cubicBezTo>
                  <a:cubicBezTo>
                    <a:pt x="9793" y="20104"/>
                    <a:pt x="9644" y="19927"/>
                    <a:pt x="9548" y="19748"/>
                  </a:cubicBezTo>
                  <a:lnTo>
                    <a:pt x="9548" y="19748"/>
                  </a:lnTo>
                  <a:cubicBezTo>
                    <a:pt x="9552" y="19758"/>
                    <a:pt x="9554" y="19765"/>
                    <a:pt x="9553" y="19765"/>
                  </a:cubicBezTo>
                  <a:cubicBezTo>
                    <a:pt x="9551" y="19765"/>
                    <a:pt x="9538" y="19739"/>
                    <a:pt x="9507" y="19662"/>
                  </a:cubicBezTo>
                  <a:lnTo>
                    <a:pt x="9507" y="19662"/>
                  </a:lnTo>
                  <a:cubicBezTo>
                    <a:pt x="9519" y="19691"/>
                    <a:pt x="9533" y="19719"/>
                    <a:pt x="9548" y="19748"/>
                  </a:cubicBezTo>
                  <a:lnTo>
                    <a:pt x="9548" y="19748"/>
                  </a:lnTo>
                  <a:cubicBezTo>
                    <a:pt x="9539" y="19721"/>
                    <a:pt x="9518" y="19670"/>
                    <a:pt x="9502" y="19648"/>
                  </a:cubicBezTo>
                  <a:lnTo>
                    <a:pt x="9502" y="19648"/>
                  </a:lnTo>
                  <a:cubicBezTo>
                    <a:pt x="9513" y="19663"/>
                    <a:pt x="9520" y="19669"/>
                    <a:pt x="9524" y="19669"/>
                  </a:cubicBezTo>
                  <a:cubicBezTo>
                    <a:pt x="9535" y="19669"/>
                    <a:pt x="9537" y="19644"/>
                    <a:pt x="9561" y="19636"/>
                  </a:cubicBezTo>
                  <a:cubicBezTo>
                    <a:pt x="9561" y="19743"/>
                    <a:pt x="9656" y="19862"/>
                    <a:pt x="9680" y="19958"/>
                  </a:cubicBezTo>
                  <a:cubicBezTo>
                    <a:pt x="9672" y="19923"/>
                    <a:pt x="9669" y="19901"/>
                    <a:pt x="9678" y="19901"/>
                  </a:cubicBezTo>
                  <a:cubicBezTo>
                    <a:pt x="9681" y="19901"/>
                    <a:pt x="9686" y="19904"/>
                    <a:pt x="9692" y="19910"/>
                  </a:cubicBezTo>
                  <a:cubicBezTo>
                    <a:pt x="9585" y="19696"/>
                    <a:pt x="9549" y="19529"/>
                    <a:pt x="9442" y="19315"/>
                  </a:cubicBezTo>
                  <a:cubicBezTo>
                    <a:pt x="9444" y="19311"/>
                    <a:pt x="9447" y="19310"/>
                    <a:pt x="9449" y="19310"/>
                  </a:cubicBezTo>
                  <a:cubicBezTo>
                    <a:pt x="9472" y="19310"/>
                    <a:pt x="9508" y="19436"/>
                    <a:pt x="9513" y="19436"/>
                  </a:cubicBezTo>
                  <a:cubicBezTo>
                    <a:pt x="9513" y="19436"/>
                    <a:pt x="9514" y="19435"/>
                    <a:pt x="9514" y="19434"/>
                  </a:cubicBezTo>
                  <a:cubicBezTo>
                    <a:pt x="9502" y="19362"/>
                    <a:pt x="9466" y="19303"/>
                    <a:pt x="9418" y="19255"/>
                  </a:cubicBezTo>
                  <a:cubicBezTo>
                    <a:pt x="9406" y="19215"/>
                    <a:pt x="9397" y="19188"/>
                    <a:pt x="9391" y="19171"/>
                  </a:cubicBezTo>
                  <a:lnTo>
                    <a:pt x="9391" y="19171"/>
                  </a:lnTo>
                  <a:cubicBezTo>
                    <a:pt x="9395" y="19180"/>
                    <a:pt x="9400" y="19192"/>
                    <a:pt x="9406" y="19208"/>
                  </a:cubicBezTo>
                  <a:cubicBezTo>
                    <a:pt x="9397" y="19179"/>
                    <a:pt x="9379" y="19080"/>
                    <a:pt x="9367" y="19037"/>
                  </a:cubicBezTo>
                  <a:lnTo>
                    <a:pt x="9367" y="19037"/>
                  </a:lnTo>
                  <a:cubicBezTo>
                    <a:pt x="9368" y="19038"/>
                    <a:pt x="9369" y="19039"/>
                    <a:pt x="9371" y="19041"/>
                  </a:cubicBezTo>
                  <a:cubicBezTo>
                    <a:pt x="9335" y="18934"/>
                    <a:pt x="9228" y="18481"/>
                    <a:pt x="9121" y="18458"/>
                  </a:cubicBezTo>
                  <a:cubicBezTo>
                    <a:pt x="9144" y="18458"/>
                    <a:pt x="9168" y="18458"/>
                    <a:pt x="9192" y="18469"/>
                  </a:cubicBezTo>
                  <a:cubicBezTo>
                    <a:pt x="9109" y="18374"/>
                    <a:pt x="9025" y="18279"/>
                    <a:pt x="8954" y="18184"/>
                  </a:cubicBezTo>
                  <a:lnTo>
                    <a:pt x="8954" y="18184"/>
                  </a:lnTo>
                  <a:cubicBezTo>
                    <a:pt x="8961" y="18187"/>
                    <a:pt x="8968" y="18189"/>
                    <a:pt x="8974" y="18189"/>
                  </a:cubicBezTo>
                  <a:cubicBezTo>
                    <a:pt x="9007" y="18189"/>
                    <a:pt x="9022" y="18140"/>
                    <a:pt x="9044" y="18140"/>
                  </a:cubicBezTo>
                  <a:cubicBezTo>
                    <a:pt x="9058" y="18140"/>
                    <a:pt x="9073" y="18157"/>
                    <a:pt x="9097" y="18207"/>
                  </a:cubicBezTo>
                  <a:cubicBezTo>
                    <a:pt x="9085" y="18136"/>
                    <a:pt x="9061" y="18077"/>
                    <a:pt x="9025" y="18017"/>
                  </a:cubicBezTo>
                  <a:lnTo>
                    <a:pt x="9025" y="18017"/>
                  </a:lnTo>
                  <a:cubicBezTo>
                    <a:pt x="9035" y="18046"/>
                    <a:pt x="9029" y="18068"/>
                    <a:pt x="9006" y="18068"/>
                  </a:cubicBezTo>
                  <a:cubicBezTo>
                    <a:pt x="9002" y="18068"/>
                    <a:pt x="8996" y="18067"/>
                    <a:pt x="8990" y="18065"/>
                  </a:cubicBezTo>
                  <a:cubicBezTo>
                    <a:pt x="8990" y="18017"/>
                    <a:pt x="8990" y="17969"/>
                    <a:pt x="8978" y="17922"/>
                  </a:cubicBezTo>
                  <a:cubicBezTo>
                    <a:pt x="8967" y="17835"/>
                    <a:pt x="8962" y="17810"/>
                    <a:pt x="8957" y="17810"/>
                  </a:cubicBezTo>
                  <a:cubicBezTo>
                    <a:pt x="8952" y="17810"/>
                    <a:pt x="8948" y="17857"/>
                    <a:pt x="8935" y="17857"/>
                  </a:cubicBezTo>
                  <a:cubicBezTo>
                    <a:pt x="8927" y="17857"/>
                    <a:pt x="8914" y="17836"/>
                    <a:pt x="8894" y="17767"/>
                  </a:cubicBezTo>
                  <a:cubicBezTo>
                    <a:pt x="8900" y="17761"/>
                    <a:pt x="8909" y="17758"/>
                    <a:pt x="8920" y="17758"/>
                  </a:cubicBezTo>
                  <a:cubicBezTo>
                    <a:pt x="8930" y="17758"/>
                    <a:pt x="8942" y="17761"/>
                    <a:pt x="8954" y="17767"/>
                  </a:cubicBezTo>
                  <a:cubicBezTo>
                    <a:pt x="8835" y="17672"/>
                    <a:pt x="8882" y="17493"/>
                    <a:pt x="8811" y="17350"/>
                  </a:cubicBezTo>
                  <a:lnTo>
                    <a:pt x="8811" y="17350"/>
                  </a:lnTo>
                  <a:cubicBezTo>
                    <a:pt x="8823" y="17374"/>
                    <a:pt x="8823" y="17398"/>
                    <a:pt x="8823" y="17434"/>
                  </a:cubicBezTo>
                  <a:cubicBezTo>
                    <a:pt x="8799" y="17326"/>
                    <a:pt x="8704" y="17255"/>
                    <a:pt x="8680" y="17160"/>
                  </a:cubicBezTo>
                  <a:lnTo>
                    <a:pt x="8680" y="17160"/>
                  </a:lnTo>
                  <a:cubicBezTo>
                    <a:pt x="8670" y="17160"/>
                    <a:pt x="8703" y="17271"/>
                    <a:pt x="8726" y="17343"/>
                  </a:cubicBezTo>
                  <a:lnTo>
                    <a:pt x="8726" y="17343"/>
                  </a:lnTo>
                  <a:cubicBezTo>
                    <a:pt x="8709" y="17291"/>
                    <a:pt x="8680" y="17204"/>
                    <a:pt x="8632" y="17064"/>
                  </a:cubicBezTo>
                  <a:cubicBezTo>
                    <a:pt x="8642" y="17064"/>
                    <a:pt x="8648" y="17063"/>
                    <a:pt x="8652" y="17063"/>
                  </a:cubicBezTo>
                  <a:cubicBezTo>
                    <a:pt x="8658" y="17063"/>
                    <a:pt x="8661" y="17067"/>
                    <a:pt x="8668" y="17088"/>
                  </a:cubicBezTo>
                  <a:cubicBezTo>
                    <a:pt x="8668" y="17053"/>
                    <a:pt x="8692" y="16898"/>
                    <a:pt x="8609" y="16898"/>
                  </a:cubicBezTo>
                  <a:cubicBezTo>
                    <a:pt x="8609" y="16910"/>
                    <a:pt x="8621" y="16910"/>
                    <a:pt x="8621" y="16922"/>
                  </a:cubicBezTo>
                  <a:cubicBezTo>
                    <a:pt x="8549" y="16862"/>
                    <a:pt x="8466" y="16767"/>
                    <a:pt x="8430" y="16648"/>
                  </a:cubicBezTo>
                  <a:cubicBezTo>
                    <a:pt x="8430" y="16660"/>
                    <a:pt x="8430" y="16672"/>
                    <a:pt x="8430" y="16683"/>
                  </a:cubicBezTo>
                  <a:cubicBezTo>
                    <a:pt x="8394" y="16624"/>
                    <a:pt x="8394" y="16553"/>
                    <a:pt x="8359" y="16481"/>
                  </a:cubicBezTo>
                  <a:lnTo>
                    <a:pt x="8359" y="16481"/>
                  </a:lnTo>
                  <a:cubicBezTo>
                    <a:pt x="8378" y="16500"/>
                    <a:pt x="8420" y="16581"/>
                    <a:pt x="8423" y="16581"/>
                  </a:cubicBezTo>
                  <a:cubicBezTo>
                    <a:pt x="8424" y="16581"/>
                    <a:pt x="8423" y="16576"/>
                    <a:pt x="8418" y="16564"/>
                  </a:cubicBezTo>
                  <a:lnTo>
                    <a:pt x="8418" y="16564"/>
                  </a:lnTo>
                  <a:cubicBezTo>
                    <a:pt x="8442" y="16576"/>
                    <a:pt x="8466" y="16683"/>
                    <a:pt x="8490" y="16695"/>
                  </a:cubicBezTo>
                  <a:cubicBezTo>
                    <a:pt x="8490" y="16683"/>
                    <a:pt x="8490" y="16660"/>
                    <a:pt x="8490" y="16648"/>
                  </a:cubicBezTo>
                  <a:cubicBezTo>
                    <a:pt x="8573" y="16755"/>
                    <a:pt x="8585" y="16779"/>
                    <a:pt x="8656" y="16874"/>
                  </a:cubicBezTo>
                  <a:cubicBezTo>
                    <a:pt x="8644" y="16850"/>
                    <a:pt x="8632" y="16731"/>
                    <a:pt x="8632" y="16731"/>
                  </a:cubicBezTo>
                  <a:lnTo>
                    <a:pt x="8632" y="16731"/>
                  </a:lnTo>
                  <a:cubicBezTo>
                    <a:pt x="8642" y="16750"/>
                    <a:pt x="8660" y="16777"/>
                    <a:pt x="8672" y="16806"/>
                  </a:cubicBezTo>
                  <a:lnTo>
                    <a:pt x="8672" y="16806"/>
                  </a:lnTo>
                  <a:cubicBezTo>
                    <a:pt x="8639" y="16716"/>
                    <a:pt x="8520" y="16372"/>
                    <a:pt x="8482" y="16372"/>
                  </a:cubicBezTo>
                  <a:cubicBezTo>
                    <a:pt x="8480" y="16372"/>
                    <a:pt x="8479" y="16373"/>
                    <a:pt x="8478" y="16374"/>
                  </a:cubicBezTo>
                  <a:cubicBezTo>
                    <a:pt x="8490" y="16386"/>
                    <a:pt x="8490" y="16398"/>
                    <a:pt x="8502" y="16422"/>
                  </a:cubicBezTo>
                  <a:cubicBezTo>
                    <a:pt x="8499" y="16419"/>
                    <a:pt x="8497" y="16418"/>
                    <a:pt x="8496" y="16418"/>
                  </a:cubicBezTo>
                  <a:cubicBezTo>
                    <a:pt x="8482" y="16418"/>
                    <a:pt x="8576" y="16605"/>
                    <a:pt x="8609" y="16660"/>
                  </a:cubicBezTo>
                  <a:cubicBezTo>
                    <a:pt x="8606" y="16663"/>
                    <a:pt x="8602" y="16664"/>
                    <a:pt x="8599" y="16664"/>
                  </a:cubicBezTo>
                  <a:cubicBezTo>
                    <a:pt x="8564" y="16664"/>
                    <a:pt x="8515" y="16513"/>
                    <a:pt x="8502" y="16505"/>
                  </a:cubicBezTo>
                  <a:lnTo>
                    <a:pt x="8502" y="16505"/>
                  </a:lnTo>
                  <a:cubicBezTo>
                    <a:pt x="8504" y="16507"/>
                    <a:pt x="8500" y="16516"/>
                    <a:pt x="8494" y="16525"/>
                  </a:cubicBezTo>
                  <a:lnTo>
                    <a:pt x="8494" y="16525"/>
                  </a:lnTo>
                  <a:cubicBezTo>
                    <a:pt x="8405" y="16479"/>
                    <a:pt x="8446" y="16371"/>
                    <a:pt x="8471" y="16371"/>
                  </a:cubicBezTo>
                  <a:cubicBezTo>
                    <a:pt x="8474" y="16371"/>
                    <a:pt x="8476" y="16372"/>
                    <a:pt x="8478" y="16374"/>
                  </a:cubicBezTo>
                  <a:cubicBezTo>
                    <a:pt x="8478" y="16350"/>
                    <a:pt x="8454" y="16219"/>
                    <a:pt x="8430" y="16195"/>
                  </a:cubicBezTo>
                  <a:cubicBezTo>
                    <a:pt x="8418" y="16195"/>
                    <a:pt x="8406" y="16148"/>
                    <a:pt x="8406" y="16148"/>
                  </a:cubicBezTo>
                  <a:lnTo>
                    <a:pt x="8406" y="16148"/>
                  </a:lnTo>
                  <a:cubicBezTo>
                    <a:pt x="8418" y="16172"/>
                    <a:pt x="8430" y="16195"/>
                    <a:pt x="8454" y="16219"/>
                  </a:cubicBezTo>
                  <a:cubicBezTo>
                    <a:pt x="8430" y="16112"/>
                    <a:pt x="8371" y="16029"/>
                    <a:pt x="8347" y="15921"/>
                  </a:cubicBezTo>
                  <a:cubicBezTo>
                    <a:pt x="8347" y="15932"/>
                    <a:pt x="8346" y="15936"/>
                    <a:pt x="8345" y="15936"/>
                  </a:cubicBezTo>
                  <a:cubicBezTo>
                    <a:pt x="8341" y="15936"/>
                    <a:pt x="8334" y="15895"/>
                    <a:pt x="8337" y="15895"/>
                  </a:cubicBezTo>
                  <a:lnTo>
                    <a:pt x="8337" y="15895"/>
                  </a:lnTo>
                  <a:cubicBezTo>
                    <a:pt x="8338" y="15895"/>
                    <a:pt x="8341" y="15902"/>
                    <a:pt x="8347" y="15921"/>
                  </a:cubicBezTo>
                  <a:cubicBezTo>
                    <a:pt x="8347" y="15884"/>
                    <a:pt x="8347" y="15789"/>
                    <a:pt x="8330" y="15789"/>
                  </a:cubicBezTo>
                  <a:cubicBezTo>
                    <a:pt x="8325" y="15789"/>
                    <a:pt x="8319" y="15796"/>
                    <a:pt x="8311" y="15814"/>
                  </a:cubicBezTo>
                  <a:cubicBezTo>
                    <a:pt x="8299" y="15783"/>
                    <a:pt x="8294" y="15748"/>
                    <a:pt x="8290" y="15711"/>
                  </a:cubicBezTo>
                  <a:lnTo>
                    <a:pt x="8290" y="15711"/>
                  </a:lnTo>
                  <a:cubicBezTo>
                    <a:pt x="8243" y="15716"/>
                    <a:pt x="8193" y="15721"/>
                    <a:pt x="8175" y="15721"/>
                  </a:cubicBezTo>
                  <a:cubicBezTo>
                    <a:pt x="8170" y="15721"/>
                    <a:pt x="8168" y="15720"/>
                    <a:pt x="8167" y="15720"/>
                  </a:cubicBezTo>
                  <a:lnTo>
                    <a:pt x="8167" y="15720"/>
                  </a:lnTo>
                  <a:cubicBezTo>
                    <a:pt x="8156" y="15731"/>
                    <a:pt x="8156" y="15731"/>
                    <a:pt x="8156" y="15731"/>
                  </a:cubicBezTo>
                  <a:cubicBezTo>
                    <a:pt x="8156" y="15755"/>
                    <a:pt x="8180" y="15850"/>
                    <a:pt x="8192" y="15886"/>
                  </a:cubicBezTo>
                  <a:cubicBezTo>
                    <a:pt x="8150" y="15886"/>
                    <a:pt x="8145" y="15747"/>
                    <a:pt x="8136" y="15681"/>
                  </a:cubicBezTo>
                  <a:lnTo>
                    <a:pt x="8136" y="15681"/>
                  </a:lnTo>
                  <a:cubicBezTo>
                    <a:pt x="8139" y="15695"/>
                    <a:pt x="8142" y="15699"/>
                    <a:pt x="8144" y="15699"/>
                  </a:cubicBezTo>
                  <a:cubicBezTo>
                    <a:pt x="8148" y="15699"/>
                    <a:pt x="8148" y="15667"/>
                    <a:pt x="8132" y="15660"/>
                  </a:cubicBezTo>
                  <a:lnTo>
                    <a:pt x="8132" y="15660"/>
                  </a:lnTo>
                  <a:cubicBezTo>
                    <a:pt x="8156" y="15671"/>
                    <a:pt x="8168" y="15695"/>
                    <a:pt x="8180" y="15707"/>
                  </a:cubicBezTo>
                  <a:cubicBezTo>
                    <a:pt x="8224" y="15704"/>
                    <a:pt x="8260" y="15702"/>
                    <a:pt x="8289" y="15700"/>
                  </a:cubicBezTo>
                  <a:lnTo>
                    <a:pt x="8289" y="15700"/>
                  </a:lnTo>
                  <a:cubicBezTo>
                    <a:pt x="8290" y="15704"/>
                    <a:pt x="8290" y="15708"/>
                    <a:pt x="8290" y="15711"/>
                  </a:cubicBezTo>
                  <a:lnTo>
                    <a:pt x="8290" y="15711"/>
                  </a:lnTo>
                  <a:cubicBezTo>
                    <a:pt x="8358" y="15704"/>
                    <a:pt x="8421" y="15696"/>
                    <a:pt x="8382" y="15696"/>
                  </a:cubicBezTo>
                  <a:cubicBezTo>
                    <a:pt x="8367" y="15696"/>
                    <a:pt x="8338" y="15697"/>
                    <a:pt x="8289" y="15700"/>
                  </a:cubicBezTo>
                  <a:lnTo>
                    <a:pt x="8289" y="15700"/>
                  </a:lnTo>
                  <a:cubicBezTo>
                    <a:pt x="8283" y="15627"/>
                    <a:pt x="8282" y="15549"/>
                    <a:pt x="8251" y="15481"/>
                  </a:cubicBezTo>
                  <a:cubicBezTo>
                    <a:pt x="8204" y="15350"/>
                    <a:pt x="8144" y="15279"/>
                    <a:pt x="8097" y="15112"/>
                  </a:cubicBezTo>
                  <a:lnTo>
                    <a:pt x="8097" y="15112"/>
                  </a:lnTo>
                  <a:cubicBezTo>
                    <a:pt x="8098" y="15112"/>
                    <a:pt x="8099" y="15112"/>
                    <a:pt x="8099" y="15112"/>
                  </a:cubicBezTo>
                  <a:cubicBezTo>
                    <a:pt x="8126" y="15112"/>
                    <a:pt x="8025" y="14919"/>
                    <a:pt x="8025" y="14826"/>
                  </a:cubicBezTo>
                  <a:cubicBezTo>
                    <a:pt x="8024" y="14830"/>
                    <a:pt x="8023" y="14831"/>
                    <a:pt x="8022" y="14831"/>
                  </a:cubicBezTo>
                  <a:cubicBezTo>
                    <a:pt x="8006" y="14831"/>
                    <a:pt x="7961" y="14564"/>
                    <a:pt x="7894" y="14564"/>
                  </a:cubicBezTo>
                  <a:cubicBezTo>
                    <a:pt x="7892" y="14565"/>
                    <a:pt x="7891" y="14565"/>
                    <a:pt x="7890" y="14565"/>
                  </a:cubicBezTo>
                  <a:cubicBezTo>
                    <a:pt x="7874" y="14565"/>
                    <a:pt x="7894" y="14503"/>
                    <a:pt x="7894" y="14481"/>
                  </a:cubicBezTo>
                  <a:cubicBezTo>
                    <a:pt x="7882" y="14469"/>
                    <a:pt x="7870" y="14457"/>
                    <a:pt x="7847" y="14433"/>
                  </a:cubicBezTo>
                  <a:cubicBezTo>
                    <a:pt x="7847" y="14410"/>
                    <a:pt x="7852" y="14397"/>
                    <a:pt x="7865" y="14397"/>
                  </a:cubicBezTo>
                  <a:cubicBezTo>
                    <a:pt x="7872" y="14397"/>
                    <a:pt x="7882" y="14401"/>
                    <a:pt x="7894" y="14409"/>
                  </a:cubicBezTo>
                  <a:cubicBezTo>
                    <a:pt x="7787" y="14290"/>
                    <a:pt x="7787" y="14124"/>
                    <a:pt x="7740" y="13945"/>
                  </a:cubicBezTo>
                  <a:cubicBezTo>
                    <a:pt x="7728" y="13862"/>
                    <a:pt x="7716" y="13647"/>
                    <a:pt x="7668" y="13612"/>
                  </a:cubicBezTo>
                  <a:cubicBezTo>
                    <a:pt x="7677" y="13594"/>
                    <a:pt x="7679" y="13583"/>
                    <a:pt x="7689" y="13583"/>
                  </a:cubicBezTo>
                  <a:cubicBezTo>
                    <a:pt x="7693" y="13583"/>
                    <a:pt x="7697" y="13585"/>
                    <a:pt x="7704" y="13588"/>
                  </a:cubicBezTo>
                  <a:cubicBezTo>
                    <a:pt x="7692" y="13564"/>
                    <a:pt x="7585" y="13481"/>
                    <a:pt x="7573" y="13469"/>
                  </a:cubicBezTo>
                  <a:cubicBezTo>
                    <a:pt x="7579" y="13451"/>
                    <a:pt x="7582" y="13442"/>
                    <a:pt x="7586" y="13442"/>
                  </a:cubicBezTo>
                  <a:cubicBezTo>
                    <a:pt x="7591" y="13442"/>
                    <a:pt x="7597" y="13451"/>
                    <a:pt x="7609" y="13469"/>
                  </a:cubicBezTo>
                  <a:cubicBezTo>
                    <a:pt x="7585" y="13362"/>
                    <a:pt x="7537" y="13266"/>
                    <a:pt x="7501" y="13171"/>
                  </a:cubicBezTo>
                  <a:cubicBezTo>
                    <a:pt x="7489" y="13147"/>
                    <a:pt x="7454" y="13040"/>
                    <a:pt x="7454" y="12957"/>
                  </a:cubicBezTo>
                  <a:cubicBezTo>
                    <a:pt x="7431" y="12946"/>
                    <a:pt x="7398" y="12849"/>
                    <a:pt x="7395" y="12849"/>
                  </a:cubicBezTo>
                  <a:cubicBezTo>
                    <a:pt x="7394" y="12849"/>
                    <a:pt x="7394" y="12849"/>
                    <a:pt x="7394" y="12850"/>
                  </a:cubicBezTo>
                  <a:cubicBezTo>
                    <a:pt x="7394" y="12850"/>
                    <a:pt x="7394" y="12710"/>
                    <a:pt x="7421" y="12710"/>
                  </a:cubicBezTo>
                  <a:cubicBezTo>
                    <a:pt x="7427" y="12710"/>
                    <a:pt x="7434" y="12716"/>
                    <a:pt x="7442" y="12731"/>
                  </a:cubicBezTo>
                  <a:cubicBezTo>
                    <a:pt x="7442" y="12694"/>
                    <a:pt x="7438" y="12686"/>
                    <a:pt x="7433" y="12686"/>
                  </a:cubicBezTo>
                  <a:cubicBezTo>
                    <a:pt x="7428" y="12686"/>
                    <a:pt x="7421" y="12692"/>
                    <a:pt x="7414" y="12692"/>
                  </a:cubicBezTo>
                  <a:cubicBezTo>
                    <a:pt x="7408" y="12692"/>
                    <a:pt x="7401" y="12688"/>
                    <a:pt x="7394" y="12671"/>
                  </a:cubicBezTo>
                  <a:cubicBezTo>
                    <a:pt x="7430" y="12612"/>
                    <a:pt x="7228" y="12064"/>
                    <a:pt x="7180" y="11921"/>
                  </a:cubicBezTo>
                  <a:cubicBezTo>
                    <a:pt x="7132" y="11790"/>
                    <a:pt x="7073" y="11671"/>
                    <a:pt x="7061" y="11528"/>
                  </a:cubicBezTo>
                  <a:cubicBezTo>
                    <a:pt x="7037" y="11373"/>
                    <a:pt x="7013" y="11123"/>
                    <a:pt x="6882" y="11016"/>
                  </a:cubicBezTo>
                  <a:lnTo>
                    <a:pt x="6882" y="11016"/>
                  </a:lnTo>
                  <a:cubicBezTo>
                    <a:pt x="6890" y="11052"/>
                    <a:pt x="6889" y="11062"/>
                    <a:pt x="6884" y="11062"/>
                  </a:cubicBezTo>
                  <a:cubicBezTo>
                    <a:pt x="6876" y="11062"/>
                    <a:pt x="6860" y="11040"/>
                    <a:pt x="6852" y="11040"/>
                  </a:cubicBezTo>
                  <a:cubicBezTo>
                    <a:pt x="6849" y="11040"/>
                    <a:pt x="6847" y="11043"/>
                    <a:pt x="6847" y="11052"/>
                  </a:cubicBezTo>
                  <a:cubicBezTo>
                    <a:pt x="6823" y="11004"/>
                    <a:pt x="6826" y="10992"/>
                    <a:pt x="6835" y="10992"/>
                  </a:cubicBezTo>
                  <a:cubicBezTo>
                    <a:pt x="6844" y="10992"/>
                    <a:pt x="6858" y="11004"/>
                    <a:pt x="6858" y="11004"/>
                  </a:cubicBezTo>
                  <a:cubicBezTo>
                    <a:pt x="6906" y="11004"/>
                    <a:pt x="6763" y="10421"/>
                    <a:pt x="6751" y="10361"/>
                  </a:cubicBezTo>
                  <a:cubicBezTo>
                    <a:pt x="6739" y="10373"/>
                    <a:pt x="6727" y="10385"/>
                    <a:pt x="6727" y="10397"/>
                  </a:cubicBezTo>
                  <a:cubicBezTo>
                    <a:pt x="6716" y="10373"/>
                    <a:pt x="6716" y="10361"/>
                    <a:pt x="6716" y="10337"/>
                  </a:cubicBezTo>
                  <a:cubicBezTo>
                    <a:pt x="6716" y="10327"/>
                    <a:pt x="6718" y="10321"/>
                    <a:pt x="6722" y="10321"/>
                  </a:cubicBezTo>
                  <a:cubicBezTo>
                    <a:pt x="6722" y="10321"/>
                    <a:pt x="6722" y="10321"/>
                    <a:pt x="6723" y="10321"/>
                  </a:cubicBezTo>
                  <a:lnTo>
                    <a:pt x="6723" y="10321"/>
                  </a:lnTo>
                  <a:cubicBezTo>
                    <a:pt x="6707" y="10293"/>
                    <a:pt x="6688" y="10254"/>
                    <a:pt x="6704" y="10254"/>
                  </a:cubicBezTo>
                  <a:cubicBezTo>
                    <a:pt x="6716" y="10266"/>
                    <a:pt x="6727" y="10278"/>
                    <a:pt x="6739" y="10278"/>
                  </a:cubicBezTo>
                  <a:cubicBezTo>
                    <a:pt x="6708" y="10246"/>
                    <a:pt x="6687" y="10204"/>
                    <a:pt x="6676" y="10152"/>
                  </a:cubicBezTo>
                  <a:lnTo>
                    <a:pt x="6676" y="10152"/>
                  </a:lnTo>
                  <a:cubicBezTo>
                    <a:pt x="6677" y="10154"/>
                    <a:pt x="6678" y="10156"/>
                    <a:pt x="6680" y="10159"/>
                  </a:cubicBezTo>
                  <a:lnTo>
                    <a:pt x="6680" y="10147"/>
                  </a:lnTo>
                  <a:cubicBezTo>
                    <a:pt x="6678" y="10147"/>
                    <a:pt x="6676" y="10147"/>
                    <a:pt x="6675" y="10146"/>
                  </a:cubicBezTo>
                  <a:lnTo>
                    <a:pt x="6675" y="10146"/>
                  </a:lnTo>
                  <a:cubicBezTo>
                    <a:pt x="6675" y="10148"/>
                    <a:pt x="6676" y="10150"/>
                    <a:pt x="6676" y="10152"/>
                  </a:cubicBezTo>
                  <a:lnTo>
                    <a:pt x="6676" y="10152"/>
                  </a:lnTo>
                  <a:cubicBezTo>
                    <a:pt x="6673" y="10146"/>
                    <a:pt x="6671" y="10144"/>
                    <a:pt x="6671" y="10144"/>
                  </a:cubicBezTo>
                  <a:lnTo>
                    <a:pt x="6671" y="10144"/>
                  </a:lnTo>
                  <a:cubicBezTo>
                    <a:pt x="6671" y="10144"/>
                    <a:pt x="6672" y="10145"/>
                    <a:pt x="6675" y="10146"/>
                  </a:cubicBezTo>
                  <a:lnTo>
                    <a:pt x="6675" y="10146"/>
                  </a:lnTo>
                  <a:cubicBezTo>
                    <a:pt x="6670" y="10121"/>
                    <a:pt x="6668" y="10093"/>
                    <a:pt x="6668" y="10064"/>
                  </a:cubicBezTo>
                  <a:cubicBezTo>
                    <a:pt x="6658" y="10070"/>
                    <a:pt x="6650" y="10072"/>
                    <a:pt x="6643" y="10072"/>
                  </a:cubicBezTo>
                  <a:cubicBezTo>
                    <a:pt x="6632" y="10072"/>
                    <a:pt x="6625" y="10067"/>
                    <a:pt x="6619" y="10067"/>
                  </a:cubicBezTo>
                  <a:cubicBezTo>
                    <a:pt x="6615" y="10067"/>
                    <a:pt x="6612" y="10069"/>
                    <a:pt x="6610" y="10073"/>
                  </a:cubicBezTo>
                  <a:lnTo>
                    <a:pt x="6610" y="10073"/>
                  </a:lnTo>
                  <a:cubicBezTo>
                    <a:pt x="6654" y="9987"/>
                    <a:pt x="6525" y="9647"/>
                    <a:pt x="6489" y="9647"/>
                  </a:cubicBezTo>
                  <a:cubicBezTo>
                    <a:pt x="6533" y="9647"/>
                    <a:pt x="6456" y="9403"/>
                    <a:pt x="6434" y="9403"/>
                  </a:cubicBezTo>
                  <a:cubicBezTo>
                    <a:pt x="6432" y="9403"/>
                    <a:pt x="6431" y="9405"/>
                    <a:pt x="6430" y="9409"/>
                  </a:cubicBezTo>
                  <a:cubicBezTo>
                    <a:pt x="6418" y="9325"/>
                    <a:pt x="6335" y="9040"/>
                    <a:pt x="6346" y="9004"/>
                  </a:cubicBezTo>
                  <a:cubicBezTo>
                    <a:pt x="6369" y="8937"/>
                    <a:pt x="6117" y="8426"/>
                    <a:pt x="6216" y="8426"/>
                  </a:cubicBezTo>
                  <a:cubicBezTo>
                    <a:pt x="6223" y="8426"/>
                    <a:pt x="6230" y="8428"/>
                    <a:pt x="6239" y="8432"/>
                  </a:cubicBezTo>
                  <a:cubicBezTo>
                    <a:pt x="6227" y="8421"/>
                    <a:pt x="6168" y="8397"/>
                    <a:pt x="6168" y="8361"/>
                  </a:cubicBezTo>
                  <a:cubicBezTo>
                    <a:pt x="6168" y="8357"/>
                    <a:pt x="6168" y="8354"/>
                    <a:pt x="6169" y="8351"/>
                  </a:cubicBezTo>
                  <a:lnTo>
                    <a:pt x="6169" y="8351"/>
                  </a:lnTo>
                  <a:cubicBezTo>
                    <a:pt x="6173" y="8354"/>
                    <a:pt x="6176" y="8355"/>
                    <a:pt x="6178" y="8355"/>
                  </a:cubicBezTo>
                  <a:cubicBezTo>
                    <a:pt x="6182" y="8355"/>
                    <a:pt x="6181" y="8352"/>
                    <a:pt x="6171" y="8345"/>
                  </a:cubicBezTo>
                  <a:lnTo>
                    <a:pt x="6171" y="8345"/>
                  </a:lnTo>
                  <a:cubicBezTo>
                    <a:pt x="6170" y="8347"/>
                    <a:pt x="6169" y="8349"/>
                    <a:pt x="6169" y="8351"/>
                  </a:cubicBezTo>
                  <a:lnTo>
                    <a:pt x="6169" y="8351"/>
                  </a:lnTo>
                  <a:cubicBezTo>
                    <a:pt x="6166" y="8350"/>
                    <a:pt x="6164" y="8348"/>
                    <a:pt x="6161" y="8345"/>
                  </a:cubicBezTo>
                  <a:lnTo>
                    <a:pt x="6161" y="8345"/>
                  </a:lnTo>
                  <a:cubicBezTo>
                    <a:pt x="6161" y="8346"/>
                    <a:pt x="6161" y="8346"/>
                    <a:pt x="6160" y="8346"/>
                  </a:cubicBezTo>
                  <a:cubicBezTo>
                    <a:pt x="6159" y="8346"/>
                    <a:pt x="6156" y="8343"/>
                    <a:pt x="6156" y="8337"/>
                  </a:cubicBezTo>
                  <a:lnTo>
                    <a:pt x="6156" y="8337"/>
                  </a:lnTo>
                  <a:cubicBezTo>
                    <a:pt x="6156" y="8337"/>
                    <a:pt x="6156" y="8337"/>
                    <a:pt x="6156" y="8337"/>
                  </a:cubicBezTo>
                  <a:lnTo>
                    <a:pt x="6156" y="8337"/>
                  </a:lnTo>
                  <a:cubicBezTo>
                    <a:pt x="6162" y="8340"/>
                    <a:pt x="6167" y="8343"/>
                    <a:pt x="6171" y="8345"/>
                  </a:cubicBezTo>
                  <a:lnTo>
                    <a:pt x="6171" y="8345"/>
                  </a:lnTo>
                  <a:cubicBezTo>
                    <a:pt x="6175" y="8335"/>
                    <a:pt x="6184" y="8331"/>
                    <a:pt x="6196" y="8331"/>
                  </a:cubicBezTo>
                  <a:cubicBezTo>
                    <a:pt x="6243" y="8331"/>
                    <a:pt x="6335" y="8397"/>
                    <a:pt x="6335" y="8397"/>
                  </a:cubicBezTo>
                  <a:cubicBezTo>
                    <a:pt x="6351" y="8389"/>
                    <a:pt x="6438" y="8364"/>
                    <a:pt x="6492" y="8364"/>
                  </a:cubicBezTo>
                  <a:lnTo>
                    <a:pt x="6492" y="8364"/>
                  </a:lnTo>
                  <a:cubicBezTo>
                    <a:pt x="6491" y="8363"/>
                    <a:pt x="6490" y="8362"/>
                    <a:pt x="6489" y="8361"/>
                  </a:cubicBezTo>
                  <a:cubicBezTo>
                    <a:pt x="6501" y="8361"/>
                    <a:pt x="6818" y="8225"/>
                    <a:pt x="6779" y="8152"/>
                  </a:cubicBezTo>
                  <a:lnTo>
                    <a:pt x="6779" y="8152"/>
                  </a:lnTo>
                  <a:cubicBezTo>
                    <a:pt x="6798" y="8044"/>
                    <a:pt x="6790" y="7800"/>
                    <a:pt x="6835" y="7778"/>
                  </a:cubicBezTo>
                  <a:cubicBezTo>
                    <a:pt x="6811" y="7647"/>
                    <a:pt x="6835" y="7528"/>
                    <a:pt x="6835" y="7397"/>
                  </a:cubicBezTo>
                  <a:lnTo>
                    <a:pt x="6835" y="7397"/>
                  </a:lnTo>
                  <a:cubicBezTo>
                    <a:pt x="6823" y="7409"/>
                    <a:pt x="6811" y="7420"/>
                    <a:pt x="6799" y="7432"/>
                  </a:cubicBezTo>
                  <a:cubicBezTo>
                    <a:pt x="6799" y="7397"/>
                    <a:pt x="6811" y="7373"/>
                    <a:pt x="6823" y="7337"/>
                  </a:cubicBezTo>
                  <a:close/>
                  <a:moveTo>
                    <a:pt x="9752" y="20255"/>
                  </a:moveTo>
                  <a:cubicBezTo>
                    <a:pt x="9775" y="20267"/>
                    <a:pt x="9775" y="20303"/>
                    <a:pt x="9787" y="20351"/>
                  </a:cubicBezTo>
                  <a:cubicBezTo>
                    <a:pt x="9775" y="20327"/>
                    <a:pt x="9764" y="20291"/>
                    <a:pt x="9752" y="20255"/>
                  </a:cubicBezTo>
                  <a:close/>
                  <a:moveTo>
                    <a:pt x="1060" y="20434"/>
                  </a:moveTo>
                  <a:lnTo>
                    <a:pt x="1060" y="20434"/>
                  </a:lnTo>
                  <a:cubicBezTo>
                    <a:pt x="1060" y="20458"/>
                    <a:pt x="1048" y="20493"/>
                    <a:pt x="1024" y="20529"/>
                  </a:cubicBezTo>
                  <a:cubicBezTo>
                    <a:pt x="1036" y="20505"/>
                    <a:pt x="1048" y="20470"/>
                    <a:pt x="1060" y="20434"/>
                  </a:cubicBezTo>
                  <a:close/>
                  <a:moveTo>
                    <a:pt x="9752" y="20374"/>
                  </a:moveTo>
                  <a:lnTo>
                    <a:pt x="9752" y="20374"/>
                  </a:lnTo>
                  <a:cubicBezTo>
                    <a:pt x="9799" y="20386"/>
                    <a:pt x="9811" y="20493"/>
                    <a:pt x="9823" y="20541"/>
                  </a:cubicBezTo>
                  <a:cubicBezTo>
                    <a:pt x="9809" y="20520"/>
                    <a:pt x="9802" y="20513"/>
                    <a:pt x="9797" y="20513"/>
                  </a:cubicBezTo>
                  <a:cubicBezTo>
                    <a:pt x="9787" y="20513"/>
                    <a:pt x="9799" y="20560"/>
                    <a:pt x="9799" y="20577"/>
                  </a:cubicBezTo>
                  <a:cubicBezTo>
                    <a:pt x="9778" y="20535"/>
                    <a:pt x="9758" y="20493"/>
                    <a:pt x="9737" y="20452"/>
                  </a:cubicBezTo>
                  <a:lnTo>
                    <a:pt x="9737" y="20452"/>
                  </a:lnTo>
                  <a:cubicBezTo>
                    <a:pt x="9737" y="20452"/>
                    <a:pt x="9738" y="20452"/>
                    <a:pt x="9738" y="20452"/>
                  </a:cubicBezTo>
                  <a:cubicBezTo>
                    <a:pt x="9752" y="20452"/>
                    <a:pt x="9770" y="20384"/>
                    <a:pt x="9752" y="20374"/>
                  </a:cubicBezTo>
                  <a:close/>
                  <a:moveTo>
                    <a:pt x="957" y="20556"/>
                  </a:moveTo>
                  <a:cubicBezTo>
                    <a:pt x="954" y="20565"/>
                    <a:pt x="953" y="20576"/>
                    <a:pt x="953" y="20589"/>
                  </a:cubicBezTo>
                  <a:cubicBezTo>
                    <a:pt x="958" y="20574"/>
                    <a:pt x="959" y="20564"/>
                    <a:pt x="957" y="20556"/>
                  </a:cubicBezTo>
                  <a:close/>
                  <a:moveTo>
                    <a:pt x="989" y="20529"/>
                  </a:moveTo>
                  <a:cubicBezTo>
                    <a:pt x="996" y="20545"/>
                    <a:pt x="963" y="20632"/>
                    <a:pt x="956" y="20687"/>
                  </a:cubicBezTo>
                  <a:lnTo>
                    <a:pt x="956" y="20687"/>
                  </a:lnTo>
                  <a:cubicBezTo>
                    <a:pt x="958" y="20665"/>
                    <a:pt x="957" y="20651"/>
                    <a:pt x="949" y="20651"/>
                  </a:cubicBezTo>
                  <a:cubicBezTo>
                    <a:pt x="940" y="20651"/>
                    <a:pt x="923" y="20670"/>
                    <a:pt x="893" y="20720"/>
                  </a:cubicBezTo>
                  <a:cubicBezTo>
                    <a:pt x="905" y="20672"/>
                    <a:pt x="917" y="20601"/>
                    <a:pt x="941" y="20541"/>
                  </a:cubicBezTo>
                  <a:cubicBezTo>
                    <a:pt x="948" y="20541"/>
                    <a:pt x="955" y="20545"/>
                    <a:pt x="957" y="20556"/>
                  </a:cubicBezTo>
                  <a:lnTo>
                    <a:pt x="957" y="20556"/>
                  </a:lnTo>
                  <a:cubicBezTo>
                    <a:pt x="963" y="20539"/>
                    <a:pt x="973" y="20529"/>
                    <a:pt x="989" y="20529"/>
                  </a:cubicBezTo>
                  <a:close/>
                  <a:moveTo>
                    <a:pt x="3858" y="7730"/>
                  </a:moveTo>
                  <a:cubicBezTo>
                    <a:pt x="3849" y="7774"/>
                    <a:pt x="3827" y="7831"/>
                    <a:pt x="3812" y="7882"/>
                  </a:cubicBezTo>
                  <a:lnTo>
                    <a:pt x="3812" y="7882"/>
                  </a:lnTo>
                  <a:cubicBezTo>
                    <a:pt x="3814" y="7878"/>
                    <a:pt x="3817" y="7872"/>
                    <a:pt x="3820" y="7866"/>
                  </a:cubicBezTo>
                  <a:lnTo>
                    <a:pt x="3820" y="7866"/>
                  </a:lnTo>
                  <a:cubicBezTo>
                    <a:pt x="3811" y="7895"/>
                    <a:pt x="3812" y="8030"/>
                    <a:pt x="3834" y="8063"/>
                  </a:cubicBezTo>
                  <a:cubicBezTo>
                    <a:pt x="3838" y="8060"/>
                    <a:pt x="3840" y="8055"/>
                    <a:pt x="3842" y="8050"/>
                  </a:cubicBezTo>
                  <a:lnTo>
                    <a:pt x="3842" y="8050"/>
                  </a:lnTo>
                  <a:cubicBezTo>
                    <a:pt x="3850" y="8145"/>
                    <a:pt x="4007" y="8235"/>
                    <a:pt x="4060" y="8278"/>
                  </a:cubicBezTo>
                  <a:cubicBezTo>
                    <a:pt x="4049" y="8278"/>
                    <a:pt x="4025" y="8278"/>
                    <a:pt x="4001" y="8266"/>
                  </a:cubicBezTo>
                  <a:lnTo>
                    <a:pt x="4001" y="8266"/>
                  </a:lnTo>
                  <a:cubicBezTo>
                    <a:pt x="4025" y="8278"/>
                    <a:pt x="4049" y="8290"/>
                    <a:pt x="4072" y="8301"/>
                  </a:cubicBezTo>
                  <a:cubicBezTo>
                    <a:pt x="4060" y="8313"/>
                    <a:pt x="4049" y="8313"/>
                    <a:pt x="4049" y="8325"/>
                  </a:cubicBezTo>
                  <a:cubicBezTo>
                    <a:pt x="4084" y="8332"/>
                    <a:pt x="4115" y="8334"/>
                    <a:pt x="4144" y="8334"/>
                  </a:cubicBezTo>
                  <a:cubicBezTo>
                    <a:pt x="4174" y="8334"/>
                    <a:pt x="4201" y="8332"/>
                    <a:pt x="4227" y="8332"/>
                  </a:cubicBezTo>
                  <a:cubicBezTo>
                    <a:pt x="4254" y="8332"/>
                    <a:pt x="4280" y="8334"/>
                    <a:pt x="4307" y="8343"/>
                  </a:cubicBezTo>
                  <a:lnTo>
                    <a:pt x="4307" y="8343"/>
                  </a:lnTo>
                  <a:cubicBezTo>
                    <a:pt x="4304" y="8342"/>
                    <a:pt x="4300" y="8342"/>
                    <a:pt x="4297" y="8342"/>
                  </a:cubicBezTo>
                  <a:cubicBezTo>
                    <a:pt x="4283" y="8342"/>
                    <a:pt x="4270" y="8350"/>
                    <a:pt x="4263" y="8373"/>
                  </a:cubicBezTo>
                  <a:cubicBezTo>
                    <a:pt x="4275" y="8377"/>
                    <a:pt x="4288" y="8378"/>
                    <a:pt x="4302" y="8378"/>
                  </a:cubicBezTo>
                  <a:cubicBezTo>
                    <a:pt x="4323" y="8378"/>
                    <a:pt x="4345" y="8375"/>
                    <a:pt x="4366" y="8374"/>
                  </a:cubicBezTo>
                  <a:lnTo>
                    <a:pt x="4366" y="8374"/>
                  </a:lnTo>
                  <a:cubicBezTo>
                    <a:pt x="4364" y="8370"/>
                    <a:pt x="4365" y="8366"/>
                    <a:pt x="4370" y="8361"/>
                  </a:cubicBezTo>
                  <a:cubicBezTo>
                    <a:pt x="4408" y="8361"/>
                    <a:pt x="4423" y="8376"/>
                    <a:pt x="4465" y="8376"/>
                  </a:cubicBezTo>
                  <a:cubicBezTo>
                    <a:pt x="4475" y="8376"/>
                    <a:pt x="4487" y="8375"/>
                    <a:pt x="4501" y="8373"/>
                  </a:cubicBezTo>
                  <a:lnTo>
                    <a:pt x="4501" y="8373"/>
                  </a:lnTo>
                  <a:cubicBezTo>
                    <a:pt x="4489" y="8397"/>
                    <a:pt x="4430" y="8516"/>
                    <a:pt x="4418" y="8516"/>
                  </a:cubicBezTo>
                  <a:cubicBezTo>
                    <a:pt x="4418" y="8516"/>
                    <a:pt x="4418" y="8516"/>
                    <a:pt x="4418" y="8516"/>
                  </a:cubicBezTo>
                  <a:lnTo>
                    <a:pt x="4418" y="8516"/>
                  </a:lnTo>
                  <a:cubicBezTo>
                    <a:pt x="4419" y="8519"/>
                    <a:pt x="4420" y="8522"/>
                    <a:pt x="4421" y="8524"/>
                  </a:cubicBezTo>
                  <a:lnTo>
                    <a:pt x="4421" y="8524"/>
                  </a:lnTo>
                  <a:cubicBezTo>
                    <a:pt x="4443" y="8609"/>
                    <a:pt x="4298" y="8921"/>
                    <a:pt x="4287" y="8933"/>
                  </a:cubicBezTo>
                  <a:cubicBezTo>
                    <a:pt x="4290" y="8938"/>
                    <a:pt x="4293" y="8940"/>
                    <a:pt x="4296" y="8940"/>
                  </a:cubicBezTo>
                  <a:cubicBezTo>
                    <a:pt x="4311" y="8940"/>
                    <a:pt x="4320" y="8889"/>
                    <a:pt x="4329" y="8889"/>
                  </a:cubicBezTo>
                  <a:cubicBezTo>
                    <a:pt x="4331" y="8889"/>
                    <a:pt x="4333" y="8892"/>
                    <a:pt x="4334" y="8897"/>
                  </a:cubicBezTo>
                  <a:cubicBezTo>
                    <a:pt x="4302" y="8918"/>
                    <a:pt x="4211" y="9193"/>
                    <a:pt x="4203" y="9193"/>
                  </a:cubicBezTo>
                  <a:cubicBezTo>
                    <a:pt x="4202" y="9193"/>
                    <a:pt x="4202" y="9189"/>
                    <a:pt x="4203" y="9183"/>
                  </a:cubicBezTo>
                  <a:lnTo>
                    <a:pt x="4203" y="9183"/>
                  </a:lnTo>
                  <a:cubicBezTo>
                    <a:pt x="4180" y="9218"/>
                    <a:pt x="4168" y="9254"/>
                    <a:pt x="4168" y="9302"/>
                  </a:cubicBezTo>
                  <a:cubicBezTo>
                    <a:pt x="4168" y="9278"/>
                    <a:pt x="4180" y="9266"/>
                    <a:pt x="4191" y="9254"/>
                  </a:cubicBezTo>
                  <a:lnTo>
                    <a:pt x="4191" y="9254"/>
                  </a:lnTo>
                  <a:cubicBezTo>
                    <a:pt x="4156" y="9456"/>
                    <a:pt x="4084" y="9635"/>
                    <a:pt x="4060" y="9802"/>
                  </a:cubicBezTo>
                  <a:cubicBezTo>
                    <a:pt x="4072" y="9849"/>
                    <a:pt x="4037" y="10040"/>
                    <a:pt x="4025" y="10099"/>
                  </a:cubicBezTo>
                  <a:cubicBezTo>
                    <a:pt x="4022" y="10090"/>
                    <a:pt x="4018" y="10087"/>
                    <a:pt x="4014" y="10087"/>
                  </a:cubicBezTo>
                  <a:cubicBezTo>
                    <a:pt x="4007" y="10087"/>
                    <a:pt x="3999" y="10095"/>
                    <a:pt x="3991" y="10095"/>
                  </a:cubicBezTo>
                  <a:cubicBezTo>
                    <a:pt x="3986" y="10095"/>
                    <a:pt x="3981" y="10091"/>
                    <a:pt x="3977" y="10076"/>
                  </a:cubicBezTo>
                  <a:cubicBezTo>
                    <a:pt x="3941" y="10123"/>
                    <a:pt x="3965" y="10242"/>
                    <a:pt x="3906" y="10266"/>
                  </a:cubicBezTo>
                  <a:cubicBezTo>
                    <a:pt x="3911" y="10276"/>
                    <a:pt x="3917" y="10281"/>
                    <a:pt x="3923" y="10281"/>
                  </a:cubicBezTo>
                  <a:cubicBezTo>
                    <a:pt x="3943" y="10281"/>
                    <a:pt x="3965" y="10228"/>
                    <a:pt x="3965" y="10218"/>
                  </a:cubicBezTo>
                  <a:cubicBezTo>
                    <a:pt x="3969" y="10215"/>
                    <a:pt x="3971" y="10214"/>
                    <a:pt x="3972" y="10214"/>
                  </a:cubicBezTo>
                  <a:cubicBezTo>
                    <a:pt x="3988" y="10214"/>
                    <a:pt x="3885" y="10415"/>
                    <a:pt x="3877" y="10415"/>
                  </a:cubicBezTo>
                  <a:cubicBezTo>
                    <a:pt x="3876" y="10415"/>
                    <a:pt x="3877" y="10409"/>
                    <a:pt x="3882" y="10397"/>
                  </a:cubicBezTo>
                  <a:lnTo>
                    <a:pt x="3882" y="10397"/>
                  </a:lnTo>
                  <a:cubicBezTo>
                    <a:pt x="3858" y="10421"/>
                    <a:pt x="3822" y="10540"/>
                    <a:pt x="3858" y="10564"/>
                  </a:cubicBezTo>
                  <a:cubicBezTo>
                    <a:pt x="3870" y="10528"/>
                    <a:pt x="3870" y="10504"/>
                    <a:pt x="3882" y="10480"/>
                  </a:cubicBezTo>
                  <a:lnTo>
                    <a:pt x="3882" y="10480"/>
                  </a:lnTo>
                  <a:cubicBezTo>
                    <a:pt x="3894" y="10540"/>
                    <a:pt x="3882" y="10587"/>
                    <a:pt x="3858" y="10647"/>
                  </a:cubicBezTo>
                  <a:cubicBezTo>
                    <a:pt x="3855" y="10642"/>
                    <a:pt x="3852" y="10638"/>
                    <a:pt x="3850" y="10634"/>
                  </a:cubicBezTo>
                  <a:lnTo>
                    <a:pt x="3850" y="10634"/>
                  </a:lnTo>
                  <a:cubicBezTo>
                    <a:pt x="3848" y="10642"/>
                    <a:pt x="3843" y="10650"/>
                    <a:pt x="3834" y="10659"/>
                  </a:cubicBezTo>
                  <a:cubicBezTo>
                    <a:pt x="3822" y="10599"/>
                    <a:pt x="3822" y="10552"/>
                    <a:pt x="3834" y="10504"/>
                  </a:cubicBezTo>
                  <a:lnTo>
                    <a:pt x="3834" y="10504"/>
                  </a:lnTo>
                  <a:cubicBezTo>
                    <a:pt x="3799" y="10540"/>
                    <a:pt x="3787" y="10707"/>
                    <a:pt x="3775" y="10754"/>
                  </a:cubicBezTo>
                  <a:cubicBezTo>
                    <a:pt x="3775" y="10730"/>
                    <a:pt x="3763" y="10718"/>
                    <a:pt x="3763" y="10707"/>
                  </a:cubicBezTo>
                  <a:cubicBezTo>
                    <a:pt x="3756" y="10733"/>
                    <a:pt x="3750" y="10759"/>
                    <a:pt x="3741" y="10783"/>
                  </a:cubicBezTo>
                  <a:lnTo>
                    <a:pt x="3741" y="10783"/>
                  </a:lnTo>
                  <a:cubicBezTo>
                    <a:pt x="3741" y="10783"/>
                    <a:pt x="3740" y="10783"/>
                    <a:pt x="3740" y="10783"/>
                  </a:cubicBezTo>
                  <a:cubicBezTo>
                    <a:pt x="3735" y="10783"/>
                    <a:pt x="3728" y="10795"/>
                    <a:pt x="3715" y="10838"/>
                  </a:cubicBezTo>
                  <a:cubicBezTo>
                    <a:pt x="3726" y="10821"/>
                    <a:pt x="3734" y="10803"/>
                    <a:pt x="3741" y="10783"/>
                  </a:cubicBezTo>
                  <a:lnTo>
                    <a:pt x="3741" y="10783"/>
                  </a:lnTo>
                  <a:cubicBezTo>
                    <a:pt x="3747" y="10786"/>
                    <a:pt x="3750" y="10802"/>
                    <a:pt x="3759" y="10802"/>
                  </a:cubicBezTo>
                  <a:cubicBezTo>
                    <a:pt x="3763" y="10802"/>
                    <a:pt x="3768" y="10799"/>
                    <a:pt x="3775" y="10790"/>
                  </a:cubicBezTo>
                  <a:lnTo>
                    <a:pt x="3775" y="10790"/>
                  </a:lnTo>
                  <a:cubicBezTo>
                    <a:pt x="3775" y="10870"/>
                    <a:pt x="3716" y="10874"/>
                    <a:pt x="3690" y="10930"/>
                  </a:cubicBezTo>
                  <a:lnTo>
                    <a:pt x="3690" y="10930"/>
                  </a:lnTo>
                  <a:cubicBezTo>
                    <a:pt x="3692" y="10929"/>
                    <a:pt x="3693" y="10928"/>
                    <a:pt x="3695" y="10928"/>
                  </a:cubicBezTo>
                  <a:cubicBezTo>
                    <a:pt x="3697" y="10928"/>
                    <a:pt x="3700" y="10930"/>
                    <a:pt x="3703" y="10933"/>
                  </a:cubicBezTo>
                  <a:cubicBezTo>
                    <a:pt x="3695" y="10941"/>
                    <a:pt x="3687" y="10950"/>
                    <a:pt x="3681" y="10960"/>
                  </a:cubicBezTo>
                  <a:lnTo>
                    <a:pt x="3681" y="10960"/>
                  </a:lnTo>
                  <a:cubicBezTo>
                    <a:pt x="3683" y="10948"/>
                    <a:pt x="3686" y="10938"/>
                    <a:pt x="3690" y="10930"/>
                  </a:cubicBezTo>
                  <a:lnTo>
                    <a:pt x="3690" y="10930"/>
                  </a:lnTo>
                  <a:cubicBezTo>
                    <a:pt x="3685" y="10933"/>
                    <a:pt x="3680" y="10944"/>
                    <a:pt x="3680" y="10962"/>
                  </a:cubicBezTo>
                  <a:lnTo>
                    <a:pt x="3680" y="10962"/>
                  </a:lnTo>
                  <a:cubicBezTo>
                    <a:pt x="3680" y="10961"/>
                    <a:pt x="3680" y="10961"/>
                    <a:pt x="3681" y="10960"/>
                  </a:cubicBezTo>
                  <a:lnTo>
                    <a:pt x="3681" y="10960"/>
                  </a:lnTo>
                  <a:cubicBezTo>
                    <a:pt x="3680" y="10963"/>
                    <a:pt x="3680" y="10966"/>
                    <a:pt x="3679" y="10968"/>
                  </a:cubicBezTo>
                  <a:cubicBezTo>
                    <a:pt x="3679" y="10966"/>
                    <a:pt x="3680" y="10964"/>
                    <a:pt x="3680" y="10962"/>
                  </a:cubicBezTo>
                  <a:lnTo>
                    <a:pt x="3680" y="10962"/>
                  </a:lnTo>
                  <a:cubicBezTo>
                    <a:pt x="3667" y="10982"/>
                    <a:pt x="3660" y="11005"/>
                    <a:pt x="3668" y="11028"/>
                  </a:cubicBezTo>
                  <a:cubicBezTo>
                    <a:pt x="3691" y="11040"/>
                    <a:pt x="3691" y="11171"/>
                    <a:pt x="3668" y="11230"/>
                  </a:cubicBezTo>
                  <a:cubicBezTo>
                    <a:pt x="3656" y="11207"/>
                    <a:pt x="3656" y="11195"/>
                    <a:pt x="3644" y="11183"/>
                  </a:cubicBezTo>
                  <a:cubicBezTo>
                    <a:pt x="3628" y="11206"/>
                    <a:pt x="3643" y="11219"/>
                    <a:pt x="3642" y="11219"/>
                  </a:cubicBezTo>
                  <a:cubicBezTo>
                    <a:pt x="3642" y="11219"/>
                    <a:pt x="3637" y="11215"/>
                    <a:pt x="3620" y="11207"/>
                  </a:cubicBezTo>
                  <a:lnTo>
                    <a:pt x="3620" y="11207"/>
                  </a:lnTo>
                  <a:cubicBezTo>
                    <a:pt x="3632" y="11302"/>
                    <a:pt x="3608" y="11349"/>
                    <a:pt x="3596" y="11421"/>
                  </a:cubicBezTo>
                  <a:cubicBezTo>
                    <a:pt x="3572" y="11385"/>
                    <a:pt x="3620" y="11373"/>
                    <a:pt x="3584" y="11338"/>
                  </a:cubicBezTo>
                  <a:lnTo>
                    <a:pt x="3584" y="11338"/>
                  </a:lnTo>
                  <a:cubicBezTo>
                    <a:pt x="3560" y="11373"/>
                    <a:pt x="3549" y="11397"/>
                    <a:pt x="3549" y="11433"/>
                  </a:cubicBezTo>
                  <a:cubicBezTo>
                    <a:pt x="3550" y="11429"/>
                    <a:pt x="3551" y="11427"/>
                    <a:pt x="3552" y="11427"/>
                  </a:cubicBezTo>
                  <a:lnTo>
                    <a:pt x="3552" y="11427"/>
                  </a:lnTo>
                  <a:cubicBezTo>
                    <a:pt x="3558" y="11427"/>
                    <a:pt x="3549" y="11541"/>
                    <a:pt x="3549" y="11552"/>
                  </a:cubicBezTo>
                  <a:cubicBezTo>
                    <a:pt x="3525" y="11540"/>
                    <a:pt x="3513" y="11528"/>
                    <a:pt x="3513" y="11504"/>
                  </a:cubicBezTo>
                  <a:cubicBezTo>
                    <a:pt x="3489" y="11635"/>
                    <a:pt x="3453" y="11909"/>
                    <a:pt x="3358" y="12016"/>
                  </a:cubicBezTo>
                  <a:cubicBezTo>
                    <a:pt x="3358" y="12040"/>
                    <a:pt x="3406" y="12159"/>
                    <a:pt x="3334" y="12242"/>
                  </a:cubicBezTo>
                  <a:cubicBezTo>
                    <a:pt x="3334" y="12242"/>
                    <a:pt x="3315" y="12167"/>
                    <a:pt x="3294" y="12167"/>
                  </a:cubicBezTo>
                  <a:cubicBezTo>
                    <a:pt x="3292" y="12167"/>
                    <a:pt x="3289" y="12168"/>
                    <a:pt x="3287" y="12171"/>
                  </a:cubicBezTo>
                  <a:cubicBezTo>
                    <a:pt x="3328" y="12181"/>
                    <a:pt x="3289" y="12351"/>
                    <a:pt x="3285" y="12374"/>
                  </a:cubicBezTo>
                  <a:lnTo>
                    <a:pt x="3285" y="12374"/>
                  </a:lnTo>
                  <a:cubicBezTo>
                    <a:pt x="3239" y="12414"/>
                    <a:pt x="3262" y="12695"/>
                    <a:pt x="3227" y="12707"/>
                  </a:cubicBezTo>
                  <a:cubicBezTo>
                    <a:pt x="3227" y="12719"/>
                    <a:pt x="3227" y="12731"/>
                    <a:pt x="3227" y="12754"/>
                  </a:cubicBezTo>
                  <a:cubicBezTo>
                    <a:pt x="3203" y="12743"/>
                    <a:pt x="3203" y="12719"/>
                    <a:pt x="3215" y="12695"/>
                  </a:cubicBezTo>
                  <a:lnTo>
                    <a:pt x="3215" y="12695"/>
                  </a:lnTo>
                  <a:cubicBezTo>
                    <a:pt x="3168" y="12707"/>
                    <a:pt x="3191" y="12766"/>
                    <a:pt x="3168" y="12814"/>
                  </a:cubicBezTo>
                  <a:cubicBezTo>
                    <a:pt x="3168" y="12802"/>
                    <a:pt x="3168" y="12790"/>
                    <a:pt x="3168" y="12766"/>
                  </a:cubicBezTo>
                  <a:cubicBezTo>
                    <a:pt x="3132" y="12790"/>
                    <a:pt x="3108" y="12826"/>
                    <a:pt x="3096" y="12873"/>
                  </a:cubicBezTo>
                  <a:cubicBezTo>
                    <a:pt x="3108" y="12850"/>
                    <a:pt x="3132" y="12838"/>
                    <a:pt x="3156" y="12826"/>
                  </a:cubicBezTo>
                  <a:cubicBezTo>
                    <a:pt x="3161" y="12824"/>
                    <a:pt x="3165" y="12823"/>
                    <a:pt x="3168" y="12823"/>
                  </a:cubicBezTo>
                  <a:cubicBezTo>
                    <a:pt x="3207" y="12823"/>
                    <a:pt x="3106" y="12946"/>
                    <a:pt x="3107" y="12946"/>
                  </a:cubicBezTo>
                  <a:cubicBezTo>
                    <a:pt x="3107" y="12946"/>
                    <a:pt x="3108" y="12945"/>
                    <a:pt x="3108" y="12945"/>
                  </a:cubicBezTo>
                  <a:lnTo>
                    <a:pt x="3108" y="12945"/>
                  </a:lnTo>
                  <a:cubicBezTo>
                    <a:pt x="3096" y="13004"/>
                    <a:pt x="3120" y="13064"/>
                    <a:pt x="3060" y="13076"/>
                  </a:cubicBezTo>
                  <a:cubicBezTo>
                    <a:pt x="3063" y="13076"/>
                    <a:pt x="3065" y="13075"/>
                    <a:pt x="3067" y="13075"/>
                  </a:cubicBezTo>
                  <a:cubicBezTo>
                    <a:pt x="3138" y="13075"/>
                    <a:pt x="3037" y="13266"/>
                    <a:pt x="3037" y="13266"/>
                  </a:cubicBezTo>
                  <a:cubicBezTo>
                    <a:pt x="3072" y="13326"/>
                    <a:pt x="3060" y="13493"/>
                    <a:pt x="2989" y="13493"/>
                  </a:cubicBezTo>
                  <a:cubicBezTo>
                    <a:pt x="2989" y="13588"/>
                    <a:pt x="2989" y="13612"/>
                    <a:pt x="2965" y="13683"/>
                  </a:cubicBezTo>
                  <a:cubicBezTo>
                    <a:pt x="2973" y="13675"/>
                    <a:pt x="2979" y="13671"/>
                    <a:pt x="2984" y="13671"/>
                  </a:cubicBezTo>
                  <a:cubicBezTo>
                    <a:pt x="2997" y="13671"/>
                    <a:pt x="2996" y="13701"/>
                    <a:pt x="2999" y="13724"/>
                  </a:cubicBezTo>
                  <a:lnTo>
                    <a:pt x="2999" y="13724"/>
                  </a:lnTo>
                  <a:cubicBezTo>
                    <a:pt x="2991" y="13722"/>
                    <a:pt x="2980" y="13720"/>
                    <a:pt x="2965" y="13719"/>
                  </a:cubicBezTo>
                  <a:lnTo>
                    <a:pt x="2965" y="13719"/>
                  </a:lnTo>
                  <a:cubicBezTo>
                    <a:pt x="2977" y="13755"/>
                    <a:pt x="2941" y="13743"/>
                    <a:pt x="2929" y="13766"/>
                  </a:cubicBezTo>
                  <a:cubicBezTo>
                    <a:pt x="2870" y="13850"/>
                    <a:pt x="2941" y="13981"/>
                    <a:pt x="2917" y="14112"/>
                  </a:cubicBezTo>
                  <a:cubicBezTo>
                    <a:pt x="2906" y="14088"/>
                    <a:pt x="2882" y="14076"/>
                    <a:pt x="2858" y="14076"/>
                  </a:cubicBezTo>
                  <a:cubicBezTo>
                    <a:pt x="2882" y="14040"/>
                    <a:pt x="2882" y="13993"/>
                    <a:pt x="2882" y="13945"/>
                  </a:cubicBezTo>
                  <a:lnTo>
                    <a:pt x="2882" y="13945"/>
                  </a:lnTo>
                  <a:cubicBezTo>
                    <a:pt x="2882" y="13957"/>
                    <a:pt x="2879" y="13963"/>
                    <a:pt x="2874" y="13963"/>
                  </a:cubicBezTo>
                  <a:cubicBezTo>
                    <a:pt x="2870" y="13963"/>
                    <a:pt x="2864" y="13957"/>
                    <a:pt x="2858" y="13945"/>
                  </a:cubicBezTo>
                  <a:cubicBezTo>
                    <a:pt x="2834" y="14052"/>
                    <a:pt x="2822" y="14100"/>
                    <a:pt x="2834" y="14207"/>
                  </a:cubicBezTo>
                  <a:cubicBezTo>
                    <a:pt x="2810" y="14195"/>
                    <a:pt x="2810" y="14183"/>
                    <a:pt x="2822" y="14147"/>
                  </a:cubicBezTo>
                  <a:lnTo>
                    <a:pt x="2822" y="14147"/>
                  </a:lnTo>
                  <a:cubicBezTo>
                    <a:pt x="2791" y="14178"/>
                    <a:pt x="2831" y="14262"/>
                    <a:pt x="2820" y="14262"/>
                  </a:cubicBezTo>
                  <a:cubicBezTo>
                    <a:pt x="2818" y="14262"/>
                    <a:pt x="2815" y="14260"/>
                    <a:pt x="2810" y="14255"/>
                  </a:cubicBezTo>
                  <a:lnTo>
                    <a:pt x="2810" y="14255"/>
                  </a:lnTo>
                  <a:cubicBezTo>
                    <a:pt x="2822" y="14302"/>
                    <a:pt x="2667" y="14505"/>
                    <a:pt x="2751" y="14564"/>
                  </a:cubicBezTo>
                  <a:cubicBezTo>
                    <a:pt x="2739" y="14564"/>
                    <a:pt x="2715" y="14552"/>
                    <a:pt x="2703" y="14540"/>
                  </a:cubicBezTo>
                  <a:lnTo>
                    <a:pt x="2703" y="14540"/>
                  </a:lnTo>
                  <a:cubicBezTo>
                    <a:pt x="2739" y="14588"/>
                    <a:pt x="2763" y="14659"/>
                    <a:pt x="2787" y="14719"/>
                  </a:cubicBezTo>
                  <a:cubicBezTo>
                    <a:pt x="2763" y="14683"/>
                    <a:pt x="2679" y="14719"/>
                    <a:pt x="2679" y="14636"/>
                  </a:cubicBezTo>
                  <a:cubicBezTo>
                    <a:pt x="2631" y="14715"/>
                    <a:pt x="2623" y="14737"/>
                    <a:pt x="2632" y="14737"/>
                  </a:cubicBezTo>
                  <a:cubicBezTo>
                    <a:pt x="2644" y="14737"/>
                    <a:pt x="2681" y="14703"/>
                    <a:pt x="2697" y="14703"/>
                  </a:cubicBezTo>
                  <a:cubicBezTo>
                    <a:pt x="2702" y="14703"/>
                    <a:pt x="2705" y="14707"/>
                    <a:pt x="2703" y="14719"/>
                  </a:cubicBezTo>
                  <a:cubicBezTo>
                    <a:pt x="2679" y="14743"/>
                    <a:pt x="2656" y="14767"/>
                    <a:pt x="2632" y="14790"/>
                  </a:cubicBezTo>
                  <a:cubicBezTo>
                    <a:pt x="2656" y="14790"/>
                    <a:pt x="2679" y="14814"/>
                    <a:pt x="2679" y="14850"/>
                  </a:cubicBezTo>
                  <a:cubicBezTo>
                    <a:pt x="2656" y="14838"/>
                    <a:pt x="2644" y="14826"/>
                    <a:pt x="2620" y="14814"/>
                  </a:cubicBezTo>
                  <a:lnTo>
                    <a:pt x="2620" y="14814"/>
                  </a:lnTo>
                  <a:cubicBezTo>
                    <a:pt x="2629" y="14842"/>
                    <a:pt x="2638" y="14862"/>
                    <a:pt x="2647" y="14887"/>
                  </a:cubicBezTo>
                  <a:lnTo>
                    <a:pt x="2647" y="14887"/>
                  </a:lnTo>
                  <a:cubicBezTo>
                    <a:pt x="2645" y="14885"/>
                    <a:pt x="2643" y="14883"/>
                    <a:pt x="2640" y="14883"/>
                  </a:cubicBezTo>
                  <a:cubicBezTo>
                    <a:pt x="2615" y="14883"/>
                    <a:pt x="2572" y="14972"/>
                    <a:pt x="2572" y="14981"/>
                  </a:cubicBezTo>
                  <a:cubicBezTo>
                    <a:pt x="2584" y="14981"/>
                    <a:pt x="2584" y="14969"/>
                    <a:pt x="2596" y="14957"/>
                  </a:cubicBezTo>
                  <a:lnTo>
                    <a:pt x="2596" y="14957"/>
                  </a:lnTo>
                  <a:cubicBezTo>
                    <a:pt x="2572" y="15029"/>
                    <a:pt x="2644" y="15076"/>
                    <a:pt x="2620" y="15148"/>
                  </a:cubicBezTo>
                  <a:cubicBezTo>
                    <a:pt x="2607" y="15128"/>
                    <a:pt x="2594" y="15119"/>
                    <a:pt x="2580" y="15119"/>
                  </a:cubicBezTo>
                  <a:cubicBezTo>
                    <a:pt x="2570" y="15119"/>
                    <a:pt x="2559" y="15125"/>
                    <a:pt x="2548" y="15136"/>
                  </a:cubicBezTo>
                  <a:cubicBezTo>
                    <a:pt x="2608" y="15183"/>
                    <a:pt x="2620" y="15243"/>
                    <a:pt x="2572" y="15302"/>
                  </a:cubicBezTo>
                  <a:cubicBezTo>
                    <a:pt x="2555" y="15268"/>
                    <a:pt x="2538" y="15185"/>
                    <a:pt x="2516" y="15185"/>
                  </a:cubicBezTo>
                  <a:cubicBezTo>
                    <a:pt x="2508" y="15185"/>
                    <a:pt x="2499" y="15197"/>
                    <a:pt x="2489" y="15231"/>
                  </a:cubicBezTo>
                  <a:cubicBezTo>
                    <a:pt x="2478" y="15220"/>
                    <a:pt x="2477" y="15199"/>
                    <a:pt x="2486" y="15186"/>
                  </a:cubicBezTo>
                  <a:lnTo>
                    <a:pt x="2486" y="15186"/>
                  </a:lnTo>
                  <a:cubicBezTo>
                    <a:pt x="2462" y="15219"/>
                    <a:pt x="2420" y="15374"/>
                    <a:pt x="2477" y="15386"/>
                  </a:cubicBezTo>
                  <a:cubicBezTo>
                    <a:pt x="2477" y="15338"/>
                    <a:pt x="2477" y="15290"/>
                    <a:pt x="2477" y="15255"/>
                  </a:cubicBezTo>
                  <a:cubicBezTo>
                    <a:pt x="2525" y="15302"/>
                    <a:pt x="2536" y="15350"/>
                    <a:pt x="2513" y="15421"/>
                  </a:cubicBezTo>
                  <a:cubicBezTo>
                    <a:pt x="2489" y="15421"/>
                    <a:pt x="2477" y="15410"/>
                    <a:pt x="2453" y="15386"/>
                  </a:cubicBezTo>
                  <a:lnTo>
                    <a:pt x="2453" y="15386"/>
                  </a:lnTo>
                  <a:cubicBezTo>
                    <a:pt x="2465" y="15421"/>
                    <a:pt x="2465" y="15445"/>
                    <a:pt x="2453" y="15469"/>
                  </a:cubicBezTo>
                  <a:cubicBezTo>
                    <a:pt x="2441" y="15457"/>
                    <a:pt x="2441" y="15445"/>
                    <a:pt x="2441" y="15433"/>
                  </a:cubicBezTo>
                  <a:cubicBezTo>
                    <a:pt x="2441" y="15433"/>
                    <a:pt x="2423" y="15577"/>
                    <a:pt x="2395" y="15607"/>
                  </a:cubicBezTo>
                  <a:lnTo>
                    <a:pt x="2395" y="15607"/>
                  </a:lnTo>
                  <a:cubicBezTo>
                    <a:pt x="2408" y="15603"/>
                    <a:pt x="2419" y="15601"/>
                    <a:pt x="2429" y="15601"/>
                  </a:cubicBezTo>
                  <a:cubicBezTo>
                    <a:pt x="2493" y="15601"/>
                    <a:pt x="2475" y="15693"/>
                    <a:pt x="2465" y="15743"/>
                  </a:cubicBezTo>
                  <a:cubicBezTo>
                    <a:pt x="2441" y="15719"/>
                    <a:pt x="2417" y="15707"/>
                    <a:pt x="2394" y="15695"/>
                  </a:cubicBezTo>
                  <a:lnTo>
                    <a:pt x="2394" y="15695"/>
                  </a:lnTo>
                  <a:cubicBezTo>
                    <a:pt x="2404" y="15705"/>
                    <a:pt x="2364" y="15790"/>
                    <a:pt x="2378" y="15790"/>
                  </a:cubicBezTo>
                  <a:cubicBezTo>
                    <a:pt x="2381" y="15790"/>
                    <a:pt x="2386" y="15786"/>
                    <a:pt x="2394" y="15779"/>
                  </a:cubicBezTo>
                  <a:lnTo>
                    <a:pt x="2394" y="15779"/>
                  </a:lnTo>
                  <a:cubicBezTo>
                    <a:pt x="2383" y="15934"/>
                    <a:pt x="2330" y="16058"/>
                    <a:pt x="2294" y="16199"/>
                  </a:cubicBezTo>
                  <a:lnTo>
                    <a:pt x="2294" y="16199"/>
                  </a:lnTo>
                  <a:cubicBezTo>
                    <a:pt x="2363" y="16244"/>
                    <a:pt x="2262" y="16435"/>
                    <a:pt x="2251" y="16481"/>
                  </a:cubicBezTo>
                  <a:cubicBezTo>
                    <a:pt x="2251" y="16445"/>
                    <a:pt x="2263" y="16422"/>
                    <a:pt x="2275" y="16386"/>
                  </a:cubicBezTo>
                  <a:lnTo>
                    <a:pt x="2275" y="16386"/>
                  </a:lnTo>
                  <a:cubicBezTo>
                    <a:pt x="2132" y="16636"/>
                    <a:pt x="2108" y="16981"/>
                    <a:pt x="2001" y="17195"/>
                  </a:cubicBezTo>
                  <a:cubicBezTo>
                    <a:pt x="2020" y="17162"/>
                    <a:pt x="2029" y="17149"/>
                    <a:pt x="2030" y="17149"/>
                  </a:cubicBezTo>
                  <a:lnTo>
                    <a:pt x="2030" y="17149"/>
                  </a:lnTo>
                  <a:cubicBezTo>
                    <a:pt x="2034" y="17149"/>
                    <a:pt x="1962" y="17287"/>
                    <a:pt x="1953" y="17315"/>
                  </a:cubicBezTo>
                  <a:cubicBezTo>
                    <a:pt x="1941" y="17374"/>
                    <a:pt x="1965" y="17374"/>
                    <a:pt x="1929" y="17481"/>
                  </a:cubicBezTo>
                  <a:cubicBezTo>
                    <a:pt x="1894" y="17600"/>
                    <a:pt x="1834" y="17874"/>
                    <a:pt x="1822" y="17922"/>
                  </a:cubicBezTo>
                  <a:cubicBezTo>
                    <a:pt x="1791" y="17974"/>
                    <a:pt x="1685" y="18285"/>
                    <a:pt x="1661" y="18285"/>
                  </a:cubicBezTo>
                  <a:cubicBezTo>
                    <a:pt x="1657" y="18285"/>
                    <a:pt x="1655" y="18280"/>
                    <a:pt x="1655" y="18267"/>
                  </a:cubicBezTo>
                  <a:cubicBezTo>
                    <a:pt x="1608" y="18612"/>
                    <a:pt x="1489" y="18839"/>
                    <a:pt x="1370" y="19184"/>
                  </a:cubicBezTo>
                  <a:cubicBezTo>
                    <a:pt x="1286" y="19398"/>
                    <a:pt x="1096" y="19803"/>
                    <a:pt x="1084" y="19910"/>
                  </a:cubicBezTo>
                  <a:cubicBezTo>
                    <a:pt x="1048" y="20029"/>
                    <a:pt x="977" y="20148"/>
                    <a:pt x="965" y="20279"/>
                  </a:cubicBezTo>
                  <a:cubicBezTo>
                    <a:pt x="965" y="20279"/>
                    <a:pt x="953" y="20267"/>
                    <a:pt x="953" y="20255"/>
                  </a:cubicBezTo>
                  <a:cubicBezTo>
                    <a:pt x="953" y="20279"/>
                    <a:pt x="941" y="20303"/>
                    <a:pt x="929" y="20327"/>
                  </a:cubicBezTo>
                  <a:cubicBezTo>
                    <a:pt x="921" y="20319"/>
                    <a:pt x="919" y="20307"/>
                    <a:pt x="921" y="20292"/>
                  </a:cubicBezTo>
                  <a:lnTo>
                    <a:pt x="921" y="20292"/>
                  </a:lnTo>
                  <a:cubicBezTo>
                    <a:pt x="899" y="20362"/>
                    <a:pt x="876" y="20452"/>
                    <a:pt x="929" y="20505"/>
                  </a:cubicBezTo>
                  <a:cubicBezTo>
                    <a:pt x="929" y="20515"/>
                    <a:pt x="850" y="20719"/>
                    <a:pt x="843" y="20719"/>
                  </a:cubicBezTo>
                  <a:cubicBezTo>
                    <a:pt x="841" y="20719"/>
                    <a:pt x="845" y="20702"/>
                    <a:pt x="858" y="20660"/>
                  </a:cubicBezTo>
                  <a:lnTo>
                    <a:pt x="858" y="20660"/>
                  </a:lnTo>
                  <a:cubicBezTo>
                    <a:pt x="832" y="20731"/>
                    <a:pt x="820" y="20756"/>
                    <a:pt x="815" y="20756"/>
                  </a:cubicBezTo>
                  <a:cubicBezTo>
                    <a:pt x="806" y="20756"/>
                    <a:pt x="834" y="20633"/>
                    <a:pt x="834" y="20601"/>
                  </a:cubicBezTo>
                  <a:cubicBezTo>
                    <a:pt x="846" y="20482"/>
                    <a:pt x="846" y="20351"/>
                    <a:pt x="858" y="20232"/>
                  </a:cubicBezTo>
                  <a:cubicBezTo>
                    <a:pt x="786" y="20172"/>
                    <a:pt x="882" y="19993"/>
                    <a:pt x="882" y="19862"/>
                  </a:cubicBezTo>
                  <a:lnTo>
                    <a:pt x="882" y="19862"/>
                  </a:lnTo>
                  <a:cubicBezTo>
                    <a:pt x="870" y="19886"/>
                    <a:pt x="870" y="19898"/>
                    <a:pt x="858" y="19922"/>
                  </a:cubicBezTo>
                  <a:cubicBezTo>
                    <a:pt x="858" y="19803"/>
                    <a:pt x="941" y="19720"/>
                    <a:pt x="965" y="19612"/>
                  </a:cubicBezTo>
                  <a:cubicBezTo>
                    <a:pt x="965" y="19625"/>
                    <a:pt x="968" y="19634"/>
                    <a:pt x="970" y="19644"/>
                  </a:cubicBezTo>
                  <a:lnTo>
                    <a:pt x="970" y="19644"/>
                  </a:lnTo>
                  <a:cubicBezTo>
                    <a:pt x="984" y="19537"/>
                    <a:pt x="1013" y="19207"/>
                    <a:pt x="1024" y="19207"/>
                  </a:cubicBezTo>
                  <a:cubicBezTo>
                    <a:pt x="1024" y="19207"/>
                    <a:pt x="1024" y="19207"/>
                    <a:pt x="1024" y="19208"/>
                  </a:cubicBezTo>
                  <a:cubicBezTo>
                    <a:pt x="1024" y="19196"/>
                    <a:pt x="983" y="19123"/>
                    <a:pt x="1016" y="19123"/>
                  </a:cubicBezTo>
                  <a:cubicBezTo>
                    <a:pt x="1018" y="19123"/>
                    <a:pt x="1021" y="19123"/>
                    <a:pt x="1024" y="19124"/>
                  </a:cubicBezTo>
                  <a:cubicBezTo>
                    <a:pt x="977" y="19100"/>
                    <a:pt x="1036" y="18970"/>
                    <a:pt x="1036" y="18969"/>
                  </a:cubicBezTo>
                  <a:lnTo>
                    <a:pt x="1036" y="18969"/>
                  </a:lnTo>
                  <a:cubicBezTo>
                    <a:pt x="1033" y="18973"/>
                    <a:pt x="1031" y="18974"/>
                    <a:pt x="1029" y="18974"/>
                  </a:cubicBezTo>
                  <a:cubicBezTo>
                    <a:pt x="1025" y="18974"/>
                    <a:pt x="1028" y="18963"/>
                    <a:pt x="1036" y="18946"/>
                  </a:cubicBezTo>
                  <a:lnTo>
                    <a:pt x="1036" y="18946"/>
                  </a:lnTo>
                  <a:cubicBezTo>
                    <a:pt x="1028" y="18960"/>
                    <a:pt x="1022" y="18964"/>
                    <a:pt x="1018" y="18964"/>
                  </a:cubicBezTo>
                  <a:cubicBezTo>
                    <a:pt x="1015" y="18964"/>
                    <a:pt x="1014" y="18962"/>
                    <a:pt x="1012" y="18959"/>
                  </a:cubicBezTo>
                  <a:lnTo>
                    <a:pt x="1012" y="18959"/>
                  </a:lnTo>
                  <a:cubicBezTo>
                    <a:pt x="1012" y="18962"/>
                    <a:pt x="1012" y="18965"/>
                    <a:pt x="1012" y="18969"/>
                  </a:cubicBezTo>
                  <a:cubicBezTo>
                    <a:pt x="989" y="18958"/>
                    <a:pt x="1012" y="18850"/>
                    <a:pt x="1024" y="18827"/>
                  </a:cubicBezTo>
                  <a:cubicBezTo>
                    <a:pt x="1025" y="18828"/>
                    <a:pt x="1026" y="18829"/>
                    <a:pt x="1026" y="18830"/>
                  </a:cubicBezTo>
                  <a:lnTo>
                    <a:pt x="1026" y="18830"/>
                  </a:lnTo>
                  <a:cubicBezTo>
                    <a:pt x="1029" y="18812"/>
                    <a:pt x="1057" y="18786"/>
                    <a:pt x="1072" y="18779"/>
                  </a:cubicBezTo>
                  <a:cubicBezTo>
                    <a:pt x="1091" y="18779"/>
                    <a:pt x="1049" y="18764"/>
                    <a:pt x="1038" y="18764"/>
                  </a:cubicBezTo>
                  <a:cubicBezTo>
                    <a:pt x="1038" y="18764"/>
                    <a:pt x="1037" y="18764"/>
                    <a:pt x="1037" y="18764"/>
                  </a:cubicBezTo>
                  <a:lnTo>
                    <a:pt x="1037" y="18764"/>
                  </a:lnTo>
                  <a:cubicBezTo>
                    <a:pt x="1060" y="18694"/>
                    <a:pt x="1060" y="18635"/>
                    <a:pt x="1084" y="18553"/>
                  </a:cubicBezTo>
                  <a:cubicBezTo>
                    <a:pt x="1084" y="18553"/>
                    <a:pt x="1084" y="18553"/>
                    <a:pt x="1084" y="18565"/>
                  </a:cubicBezTo>
                  <a:cubicBezTo>
                    <a:pt x="1191" y="18481"/>
                    <a:pt x="1096" y="18219"/>
                    <a:pt x="1143" y="18065"/>
                  </a:cubicBezTo>
                  <a:lnTo>
                    <a:pt x="1143" y="18065"/>
                  </a:lnTo>
                  <a:cubicBezTo>
                    <a:pt x="1143" y="18065"/>
                    <a:pt x="1143" y="18065"/>
                    <a:pt x="1143" y="18065"/>
                  </a:cubicBezTo>
                  <a:cubicBezTo>
                    <a:pt x="1133" y="18065"/>
                    <a:pt x="1156" y="17636"/>
                    <a:pt x="1213" y="17636"/>
                  </a:cubicBezTo>
                  <a:cubicBezTo>
                    <a:pt x="1213" y="17636"/>
                    <a:pt x="1214" y="17636"/>
                    <a:pt x="1215" y="17636"/>
                  </a:cubicBezTo>
                  <a:cubicBezTo>
                    <a:pt x="1263" y="17398"/>
                    <a:pt x="1286" y="17160"/>
                    <a:pt x="1334" y="16957"/>
                  </a:cubicBezTo>
                  <a:cubicBezTo>
                    <a:pt x="1393" y="16648"/>
                    <a:pt x="1501" y="16314"/>
                    <a:pt x="1536" y="15993"/>
                  </a:cubicBezTo>
                  <a:cubicBezTo>
                    <a:pt x="1536" y="15993"/>
                    <a:pt x="1637" y="15418"/>
                    <a:pt x="1686" y="15163"/>
                  </a:cubicBezTo>
                  <a:lnTo>
                    <a:pt x="1686" y="15163"/>
                  </a:lnTo>
                  <a:cubicBezTo>
                    <a:pt x="1681" y="15166"/>
                    <a:pt x="1674" y="15169"/>
                    <a:pt x="1667" y="15171"/>
                  </a:cubicBezTo>
                  <a:cubicBezTo>
                    <a:pt x="1667" y="15162"/>
                    <a:pt x="1667" y="15109"/>
                    <a:pt x="1656" y="15109"/>
                  </a:cubicBezTo>
                  <a:cubicBezTo>
                    <a:pt x="1653" y="15109"/>
                    <a:pt x="1649" y="15113"/>
                    <a:pt x="1644" y="15124"/>
                  </a:cubicBezTo>
                  <a:cubicBezTo>
                    <a:pt x="1655" y="15076"/>
                    <a:pt x="1667" y="15017"/>
                    <a:pt x="1703" y="14969"/>
                  </a:cubicBezTo>
                  <a:lnTo>
                    <a:pt x="1703" y="14969"/>
                  </a:lnTo>
                  <a:cubicBezTo>
                    <a:pt x="1703" y="14993"/>
                    <a:pt x="1703" y="15017"/>
                    <a:pt x="1691" y="15029"/>
                  </a:cubicBezTo>
                  <a:cubicBezTo>
                    <a:pt x="1691" y="15029"/>
                    <a:pt x="1692" y="15029"/>
                    <a:pt x="1692" y="15029"/>
                  </a:cubicBezTo>
                  <a:cubicBezTo>
                    <a:pt x="1707" y="15029"/>
                    <a:pt x="1834" y="14647"/>
                    <a:pt x="1834" y="14612"/>
                  </a:cubicBezTo>
                  <a:cubicBezTo>
                    <a:pt x="1941" y="14219"/>
                    <a:pt x="2048" y="13838"/>
                    <a:pt x="2155" y="13457"/>
                  </a:cubicBezTo>
                  <a:lnTo>
                    <a:pt x="2155" y="13457"/>
                  </a:lnTo>
                  <a:cubicBezTo>
                    <a:pt x="2132" y="13469"/>
                    <a:pt x="2120" y="13481"/>
                    <a:pt x="2108" y="13493"/>
                  </a:cubicBezTo>
                  <a:cubicBezTo>
                    <a:pt x="2120" y="13457"/>
                    <a:pt x="2132" y="13350"/>
                    <a:pt x="2167" y="13326"/>
                  </a:cubicBezTo>
                  <a:lnTo>
                    <a:pt x="2167" y="13326"/>
                  </a:lnTo>
                  <a:cubicBezTo>
                    <a:pt x="2171" y="13333"/>
                    <a:pt x="2173" y="13340"/>
                    <a:pt x="2174" y="13347"/>
                  </a:cubicBezTo>
                  <a:lnTo>
                    <a:pt x="2174" y="13347"/>
                  </a:lnTo>
                  <a:cubicBezTo>
                    <a:pt x="2192" y="13272"/>
                    <a:pt x="2215" y="13159"/>
                    <a:pt x="2215" y="13159"/>
                  </a:cubicBezTo>
                  <a:cubicBezTo>
                    <a:pt x="2227" y="13183"/>
                    <a:pt x="2215" y="13231"/>
                    <a:pt x="2215" y="13254"/>
                  </a:cubicBezTo>
                  <a:cubicBezTo>
                    <a:pt x="2215" y="13243"/>
                    <a:pt x="2239" y="13183"/>
                    <a:pt x="2239" y="13171"/>
                  </a:cubicBezTo>
                  <a:cubicBezTo>
                    <a:pt x="2217" y="13121"/>
                    <a:pt x="2251" y="13004"/>
                    <a:pt x="2292" y="12889"/>
                  </a:cubicBezTo>
                  <a:lnTo>
                    <a:pt x="2292" y="12889"/>
                  </a:lnTo>
                  <a:cubicBezTo>
                    <a:pt x="2291" y="12897"/>
                    <a:pt x="2289" y="12907"/>
                    <a:pt x="2286" y="12921"/>
                  </a:cubicBezTo>
                  <a:lnTo>
                    <a:pt x="2298" y="12885"/>
                  </a:lnTo>
                  <a:cubicBezTo>
                    <a:pt x="2298" y="12881"/>
                    <a:pt x="2298" y="12876"/>
                    <a:pt x="2298" y="12873"/>
                  </a:cubicBezTo>
                  <a:lnTo>
                    <a:pt x="2298" y="12873"/>
                  </a:lnTo>
                  <a:cubicBezTo>
                    <a:pt x="2296" y="12879"/>
                    <a:pt x="2294" y="12884"/>
                    <a:pt x="2292" y="12889"/>
                  </a:cubicBezTo>
                  <a:lnTo>
                    <a:pt x="2292" y="12889"/>
                  </a:lnTo>
                  <a:cubicBezTo>
                    <a:pt x="2295" y="12876"/>
                    <a:pt x="2296" y="12872"/>
                    <a:pt x="2297" y="12872"/>
                  </a:cubicBezTo>
                  <a:cubicBezTo>
                    <a:pt x="2297" y="12872"/>
                    <a:pt x="2298" y="12872"/>
                    <a:pt x="2298" y="12873"/>
                  </a:cubicBezTo>
                  <a:lnTo>
                    <a:pt x="2298" y="12873"/>
                  </a:lnTo>
                  <a:cubicBezTo>
                    <a:pt x="2324" y="12802"/>
                    <a:pt x="2352" y="12732"/>
                    <a:pt x="2370" y="12683"/>
                  </a:cubicBezTo>
                  <a:lnTo>
                    <a:pt x="2370" y="12683"/>
                  </a:lnTo>
                  <a:cubicBezTo>
                    <a:pt x="2346" y="12707"/>
                    <a:pt x="2334" y="12719"/>
                    <a:pt x="2322" y="12743"/>
                  </a:cubicBezTo>
                  <a:cubicBezTo>
                    <a:pt x="2322" y="12743"/>
                    <a:pt x="2361" y="12625"/>
                    <a:pt x="2338" y="12625"/>
                  </a:cubicBezTo>
                  <a:cubicBezTo>
                    <a:pt x="2333" y="12625"/>
                    <a:pt x="2324" y="12631"/>
                    <a:pt x="2310" y="12647"/>
                  </a:cubicBezTo>
                  <a:cubicBezTo>
                    <a:pt x="2513" y="12362"/>
                    <a:pt x="2548" y="11861"/>
                    <a:pt x="2644" y="11516"/>
                  </a:cubicBezTo>
                  <a:cubicBezTo>
                    <a:pt x="2644" y="11517"/>
                    <a:pt x="2644" y="11518"/>
                    <a:pt x="2644" y="11518"/>
                  </a:cubicBezTo>
                  <a:cubicBezTo>
                    <a:pt x="2649" y="11518"/>
                    <a:pt x="2718" y="11239"/>
                    <a:pt x="2798" y="11147"/>
                  </a:cubicBezTo>
                  <a:lnTo>
                    <a:pt x="2798" y="11147"/>
                  </a:lnTo>
                  <a:cubicBezTo>
                    <a:pt x="2798" y="11148"/>
                    <a:pt x="2797" y="11148"/>
                    <a:pt x="2796" y="11148"/>
                  </a:cubicBezTo>
                  <a:cubicBezTo>
                    <a:pt x="2782" y="11148"/>
                    <a:pt x="2841" y="10922"/>
                    <a:pt x="2821" y="10922"/>
                  </a:cubicBezTo>
                  <a:cubicBezTo>
                    <a:pt x="2819" y="10922"/>
                    <a:pt x="2815" y="10925"/>
                    <a:pt x="2810" y="10933"/>
                  </a:cubicBezTo>
                  <a:cubicBezTo>
                    <a:pt x="2906" y="10671"/>
                    <a:pt x="3037" y="10349"/>
                    <a:pt x="3120" y="10052"/>
                  </a:cubicBezTo>
                  <a:cubicBezTo>
                    <a:pt x="3108" y="10016"/>
                    <a:pt x="3227" y="9635"/>
                    <a:pt x="3251" y="9564"/>
                  </a:cubicBezTo>
                  <a:cubicBezTo>
                    <a:pt x="3441" y="9028"/>
                    <a:pt x="3560" y="8480"/>
                    <a:pt x="3799" y="7968"/>
                  </a:cubicBezTo>
                  <a:lnTo>
                    <a:pt x="3799" y="7968"/>
                  </a:lnTo>
                  <a:cubicBezTo>
                    <a:pt x="3785" y="7995"/>
                    <a:pt x="3778" y="8005"/>
                    <a:pt x="3776" y="8005"/>
                  </a:cubicBezTo>
                  <a:cubicBezTo>
                    <a:pt x="3770" y="8005"/>
                    <a:pt x="3787" y="7950"/>
                    <a:pt x="3796" y="7935"/>
                  </a:cubicBezTo>
                  <a:lnTo>
                    <a:pt x="3796" y="7935"/>
                  </a:lnTo>
                  <a:cubicBezTo>
                    <a:pt x="3796" y="7936"/>
                    <a:pt x="3795" y="7937"/>
                    <a:pt x="3794" y="7937"/>
                  </a:cubicBezTo>
                  <a:cubicBezTo>
                    <a:pt x="3784" y="7937"/>
                    <a:pt x="3836" y="7763"/>
                    <a:pt x="3858" y="7730"/>
                  </a:cubicBezTo>
                  <a:close/>
                  <a:moveTo>
                    <a:pt x="965" y="20815"/>
                  </a:moveTo>
                  <a:cubicBezTo>
                    <a:pt x="961" y="20820"/>
                    <a:pt x="957" y="20826"/>
                    <a:pt x="953" y="20831"/>
                  </a:cubicBezTo>
                  <a:lnTo>
                    <a:pt x="953" y="20831"/>
                  </a:lnTo>
                  <a:cubicBezTo>
                    <a:pt x="957" y="20827"/>
                    <a:pt x="960" y="20822"/>
                    <a:pt x="965" y="20815"/>
                  </a:cubicBezTo>
                  <a:close/>
                  <a:moveTo>
                    <a:pt x="9979" y="20979"/>
                  </a:moveTo>
                  <a:cubicBezTo>
                    <a:pt x="9978" y="20981"/>
                    <a:pt x="9978" y="20982"/>
                    <a:pt x="9978" y="20982"/>
                  </a:cubicBezTo>
                  <a:cubicBezTo>
                    <a:pt x="9979" y="20981"/>
                    <a:pt x="9979" y="20980"/>
                    <a:pt x="9979" y="20979"/>
                  </a:cubicBezTo>
                  <a:close/>
                  <a:moveTo>
                    <a:pt x="9894" y="21009"/>
                  </a:moveTo>
                  <a:lnTo>
                    <a:pt x="9894" y="21009"/>
                  </a:lnTo>
                  <a:cubicBezTo>
                    <a:pt x="9893" y="21011"/>
                    <a:pt x="9893" y="21014"/>
                    <a:pt x="9894" y="21017"/>
                  </a:cubicBezTo>
                  <a:lnTo>
                    <a:pt x="9894" y="21017"/>
                  </a:lnTo>
                  <a:cubicBezTo>
                    <a:pt x="9894" y="21014"/>
                    <a:pt x="9894" y="21011"/>
                    <a:pt x="9894" y="21009"/>
                  </a:cubicBezTo>
                  <a:close/>
                  <a:moveTo>
                    <a:pt x="9871" y="20910"/>
                  </a:moveTo>
                  <a:cubicBezTo>
                    <a:pt x="9871" y="20922"/>
                    <a:pt x="9871" y="20922"/>
                    <a:pt x="9871" y="20922"/>
                  </a:cubicBezTo>
                  <a:cubicBezTo>
                    <a:pt x="9859" y="20934"/>
                    <a:pt x="9883" y="20970"/>
                    <a:pt x="9895" y="20982"/>
                  </a:cubicBezTo>
                  <a:cubicBezTo>
                    <a:pt x="9893" y="20988"/>
                    <a:pt x="9893" y="20997"/>
                    <a:pt x="9894" y="21009"/>
                  </a:cubicBezTo>
                  <a:lnTo>
                    <a:pt x="9894" y="21009"/>
                  </a:lnTo>
                  <a:cubicBezTo>
                    <a:pt x="9894" y="21008"/>
                    <a:pt x="9894" y="21007"/>
                    <a:pt x="9895" y="21005"/>
                  </a:cubicBezTo>
                  <a:cubicBezTo>
                    <a:pt x="9903" y="20997"/>
                    <a:pt x="9909" y="20994"/>
                    <a:pt x="9914" y="20994"/>
                  </a:cubicBezTo>
                  <a:cubicBezTo>
                    <a:pt x="9928" y="20994"/>
                    <a:pt x="9930" y="21019"/>
                    <a:pt x="9930" y="21019"/>
                  </a:cubicBezTo>
                  <a:cubicBezTo>
                    <a:pt x="9930" y="21019"/>
                    <a:pt x="9930" y="21018"/>
                    <a:pt x="9930" y="21017"/>
                  </a:cubicBezTo>
                  <a:cubicBezTo>
                    <a:pt x="9978" y="20970"/>
                    <a:pt x="9895" y="20958"/>
                    <a:pt x="9895" y="20946"/>
                  </a:cubicBezTo>
                  <a:lnTo>
                    <a:pt x="9895" y="20946"/>
                  </a:lnTo>
                  <a:cubicBezTo>
                    <a:pt x="9900" y="20950"/>
                    <a:pt x="9904" y="20952"/>
                    <a:pt x="9906" y="20952"/>
                  </a:cubicBezTo>
                  <a:cubicBezTo>
                    <a:pt x="9915" y="20952"/>
                    <a:pt x="9881" y="20910"/>
                    <a:pt x="9871" y="20910"/>
                  </a:cubicBezTo>
                  <a:close/>
                  <a:moveTo>
                    <a:pt x="9990" y="21028"/>
                  </a:moveTo>
                  <a:cubicBezTo>
                    <a:pt x="9990" y="21028"/>
                    <a:pt x="9990" y="21028"/>
                    <a:pt x="9990" y="21029"/>
                  </a:cubicBezTo>
                  <a:cubicBezTo>
                    <a:pt x="9990" y="21032"/>
                    <a:pt x="9991" y="21034"/>
                    <a:pt x="9992" y="21036"/>
                  </a:cubicBezTo>
                  <a:lnTo>
                    <a:pt x="9992" y="21036"/>
                  </a:lnTo>
                  <a:cubicBezTo>
                    <a:pt x="9991" y="21031"/>
                    <a:pt x="9990" y="21028"/>
                    <a:pt x="9990" y="21028"/>
                  </a:cubicBezTo>
                  <a:close/>
                  <a:moveTo>
                    <a:pt x="10011" y="21217"/>
                  </a:moveTo>
                  <a:cubicBezTo>
                    <a:pt x="10011" y="21218"/>
                    <a:pt x="10011" y="21218"/>
                    <a:pt x="10011" y="21218"/>
                  </a:cubicBezTo>
                  <a:lnTo>
                    <a:pt x="10011" y="21218"/>
                  </a:lnTo>
                  <a:cubicBezTo>
                    <a:pt x="10011" y="21218"/>
                    <a:pt x="10010" y="21218"/>
                    <a:pt x="10011" y="21217"/>
                  </a:cubicBezTo>
                  <a:close/>
                  <a:moveTo>
                    <a:pt x="10002" y="21315"/>
                  </a:moveTo>
                  <a:cubicBezTo>
                    <a:pt x="10013" y="21315"/>
                    <a:pt x="10014" y="21315"/>
                    <a:pt x="10014" y="21325"/>
                  </a:cubicBezTo>
                  <a:lnTo>
                    <a:pt x="10014" y="21325"/>
                  </a:lnTo>
                  <a:cubicBezTo>
                    <a:pt x="10007" y="21322"/>
                    <a:pt x="10002" y="21320"/>
                    <a:pt x="10002" y="21315"/>
                  </a:cubicBezTo>
                  <a:close/>
                  <a:moveTo>
                    <a:pt x="9951" y="21233"/>
                  </a:moveTo>
                  <a:cubicBezTo>
                    <a:pt x="10034" y="21244"/>
                    <a:pt x="10027" y="21256"/>
                    <a:pt x="10047" y="21309"/>
                  </a:cubicBezTo>
                  <a:lnTo>
                    <a:pt x="10047" y="21309"/>
                  </a:lnTo>
                  <a:cubicBezTo>
                    <a:pt x="10046" y="21307"/>
                    <a:pt x="10046" y="21307"/>
                    <a:pt x="10045" y="21307"/>
                  </a:cubicBezTo>
                  <a:cubicBezTo>
                    <a:pt x="10042" y="21307"/>
                    <a:pt x="10045" y="21347"/>
                    <a:pt x="10042" y="21347"/>
                  </a:cubicBezTo>
                  <a:cubicBezTo>
                    <a:pt x="10041" y="21347"/>
                    <a:pt x="10039" y="21345"/>
                    <a:pt x="10037" y="21339"/>
                  </a:cubicBezTo>
                  <a:cubicBezTo>
                    <a:pt x="10037" y="21332"/>
                    <a:pt x="10024" y="21329"/>
                    <a:pt x="10014" y="21325"/>
                  </a:cubicBezTo>
                  <a:lnTo>
                    <a:pt x="10014" y="21325"/>
                  </a:lnTo>
                  <a:cubicBezTo>
                    <a:pt x="10015" y="21315"/>
                    <a:pt x="10026" y="21315"/>
                    <a:pt x="10026" y="21315"/>
                  </a:cubicBezTo>
                  <a:cubicBezTo>
                    <a:pt x="10026" y="21315"/>
                    <a:pt x="10011" y="21308"/>
                    <a:pt x="10005" y="21305"/>
                  </a:cubicBezTo>
                  <a:lnTo>
                    <a:pt x="10005" y="21305"/>
                  </a:lnTo>
                  <a:cubicBezTo>
                    <a:pt x="10014" y="21304"/>
                    <a:pt x="10014" y="21255"/>
                    <a:pt x="10014" y="21255"/>
                  </a:cubicBezTo>
                  <a:cubicBezTo>
                    <a:pt x="9990" y="21255"/>
                    <a:pt x="9966" y="21255"/>
                    <a:pt x="9942" y="21244"/>
                  </a:cubicBezTo>
                  <a:cubicBezTo>
                    <a:pt x="9949" y="21237"/>
                    <a:pt x="9952" y="21234"/>
                    <a:pt x="9951" y="21233"/>
                  </a:cubicBezTo>
                  <a:close/>
                  <a:moveTo>
                    <a:pt x="10014" y="21339"/>
                  </a:moveTo>
                  <a:cubicBezTo>
                    <a:pt x="10029" y="21339"/>
                    <a:pt x="10019" y="21349"/>
                    <a:pt x="10014" y="21349"/>
                  </a:cubicBezTo>
                  <a:cubicBezTo>
                    <a:pt x="10011" y="21349"/>
                    <a:pt x="10010" y="21347"/>
                    <a:pt x="10014" y="21339"/>
                  </a:cubicBezTo>
                  <a:close/>
                  <a:moveTo>
                    <a:pt x="743" y="21321"/>
                  </a:moveTo>
                  <a:cubicBezTo>
                    <a:pt x="747" y="21321"/>
                    <a:pt x="758" y="21343"/>
                    <a:pt x="751" y="21351"/>
                  </a:cubicBezTo>
                  <a:cubicBezTo>
                    <a:pt x="742" y="21329"/>
                    <a:pt x="741" y="21321"/>
                    <a:pt x="743" y="21321"/>
                  </a:cubicBezTo>
                  <a:close/>
                  <a:moveTo>
                    <a:pt x="655" y="21356"/>
                  </a:moveTo>
                  <a:cubicBezTo>
                    <a:pt x="649" y="21359"/>
                    <a:pt x="643" y="21363"/>
                    <a:pt x="643" y="21363"/>
                  </a:cubicBezTo>
                  <a:cubicBezTo>
                    <a:pt x="648" y="21362"/>
                    <a:pt x="652" y="21360"/>
                    <a:pt x="655" y="21356"/>
                  </a:cubicBezTo>
                  <a:close/>
                  <a:moveTo>
                    <a:pt x="10013" y="21356"/>
                  </a:moveTo>
                  <a:cubicBezTo>
                    <a:pt x="10036" y="21356"/>
                    <a:pt x="10057" y="21364"/>
                    <a:pt x="10049" y="21386"/>
                  </a:cubicBezTo>
                  <a:cubicBezTo>
                    <a:pt x="10049" y="21398"/>
                    <a:pt x="10037" y="21398"/>
                    <a:pt x="10049" y="21422"/>
                  </a:cubicBezTo>
                  <a:cubicBezTo>
                    <a:pt x="10049" y="21422"/>
                    <a:pt x="10049" y="21422"/>
                    <a:pt x="10049" y="21434"/>
                  </a:cubicBezTo>
                  <a:cubicBezTo>
                    <a:pt x="10041" y="21434"/>
                    <a:pt x="10044" y="21423"/>
                    <a:pt x="10043" y="21423"/>
                  </a:cubicBezTo>
                  <a:lnTo>
                    <a:pt x="10043" y="21423"/>
                  </a:lnTo>
                  <a:cubicBezTo>
                    <a:pt x="10043" y="21423"/>
                    <a:pt x="10041" y="21426"/>
                    <a:pt x="10037" y="21434"/>
                  </a:cubicBezTo>
                  <a:cubicBezTo>
                    <a:pt x="10026" y="21422"/>
                    <a:pt x="10002" y="21375"/>
                    <a:pt x="10037" y="21375"/>
                  </a:cubicBezTo>
                  <a:cubicBezTo>
                    <a:pt x="10014" y="21363"/>
                    <a:pt x="10002" y="21363"/>
                    <a:pt x="9978" y="21363"/>
                  </a:cubicBezTo>
                  <a:cubicBezTo>
                    <a:pt x="9987" y="21358"/>
                    <a:pt x="10000" y="21356"/>
                    <a:pt x="10013" y="21356"/>
                  </a:cubicBezTo>
                  <a:close/>
                  <a:moveTo>
                    <a:pt x="10033" y="21449"/>
                  </a:moveTo>
                  <a:cubicBezTo>
                    <a:pt x="10034" y="21449"/>
                    <a:pt x="10037" y="21452"/>
                    <a:pt x="10037" y="21458"/>
                  </a:cubicBezTo>
                  <a:cubicBezTo>
                    <a:pt x="10031" y="21452"/>
                    <a:pt x="10031" y="21449"/>
                    <a:pt x="10033" y="21449"/>
                  </a:cubicBezTo>
                  <a:close/>
                  <a:moveTo>
                    <a:pt x="10014" y="21470"/>
                  </a:moveTo>
                  <a:cubicBezTo>
                    <a:pt x="10029" y="21470"/>
                    <a:pt x="10029" y="21475"/>
                    <a:pt x="10024" y="21475"/>
                  </a:cubicBezTo>
                  <a:cubicBezTo>
                    <a:pt x="10022" y="21475"/>
                    <a:pt x="10018" y="21474"/>
                    <a:pt x="10014" y="21470"/>
                  </a:cubicBezTo>
                  <a:close/>
                  <a:moveTo>
                    <a:pt x="609" y="21482"/>
                  </a:moveTo>
                  <a:lnTo>
                    <a:pt x="609" y="21482"/>
                  </a:lnTo>
                  <a:cubicBezTo>
                    <a:pt x="608" y="21482"/>
                    <a:pt x="608" y="21482"/>
                    <a:pt x="608" y="21482"/>
                  </a:cubicBezTo>
                  <a:cubicBezTo>
                    <a:pt x="608" y="21482"/>
                    <a:pt x="608" y="21483"/>
                    <a:pt x="608" y="21483"/>
                  </a:cubicBezTo>
                  <a:cubicBezTo>
                    <a:pt x="608" y="21483"/>
                    <a:pt x="608" y="21482"/>
                    <a:pt x="609" y="21482"/>
                  </a:cubicBezTo>
                  <a:close/>
                  <a:moveTo>
                    <a:pt x="10026" y="21529"/>
                  </a:moveTo>
                  <a:cubicBezTo>
                    <a:pt x="10026" y="21533"/>
                    <a:pt x="10024" y="21535"/>
                    <a:pt x="10023" y="21535"/>
                  </a:cubicBezTo>
                  <a:cubicBezTo>
                    <a:pt x="10020" y="21535"/>
                    <a:pt x="10018" y="21529"/>
                    <a:pt x="10026" y="21529"/>
                  </a:cubicBezTo>
                  <a:close/>
                  <a:moveTo>
                    <a:pt x="10006" y="21548"/>
                  </a:moveTo>
                  <a:cubicBezTo>
                    <a:pt x="10007" y="21548"/>
                    <a:pt x="10010" y="21549"/>
                    <a:pt x="10014" y="21553"/>
                  </a:cubicBezTo>
                  <a:cubicBezTo>
                    <a:pt x="10006" y="21553"/>
                    <a:pt x="10003" y="21548"/>
                    <a:pt x="10006" y="21548"/>
                  </a:cubicBezTo>
                  <a:close/>
                  <a:moveTo>
                    <a:pt x="778" y="21573"/>
                  </a:moveTo>
                  <a:lnTo>
                    <a:pt x="778" y="21573"/>
                  </a:lnTo>
                  <a:cubicBezTo>
                    <a:pt x="779" y="21575"/>
                    <a:pt x="782" y="21577"/>
                    <a:pt x="786" y="21577"/>
                  </a:cubicBezTo>
                  <a:cubicBezTo>
                    <a:pt x="783" y="21576"/>
                    <a:pt x="781" y="21574"/>
                    <a:pt x="778" y="21573"/>
                  </a:cubicBezTo>
                  <a:close/>
                  <a:moveTo>
                    <a:pt x="786" y="21635"/>
                  </a:moveTo>
                  <a:cubicBezTo>
                    <a:pt x="786" y="21636"/>
                    <a:pt x="786" y="21636"/>
                    <a:pt x="786" y="21636"/>
                  </a:cubicBezTo>
                  <a:cubicBezTo>
                    <a:pt x="786" y="21636"/>
                    <a:pt x="786" y="21636"/>
                    <a:pt x="786" y="21635"/>
                  </a:cubicBezTo>
                  <a:close/>
                  <a:moveTo>
                    <a:pt x="791" y="21659"/>
                  </a:moveTo>
                  <a:cubicBezTo>
                    <a:pt x="787" y="21659"/>
                    <a:pt x="786" y="21660"/>
                    <a:pt x="786" y="21662"/>
                  </a:cubicBezTo>
                  <a:lnTo>
                    <a:pt x="786" y="21662"/>
                  </a:lnTo>
                  <a:cubicBezTo>
                    <a:pt x="793" y="21662"/>
                    <a:pt x="798" y="21660"/>
                    <a:pt x="798" y="21660"/>
                  </a:cubicBezTo>
                  <a:cubicBezTo>
                    <a:pt x="795" y="21659"/>
                    <a:pt x="792" y="21659"/>
                    <a:pt x="791" y="21659"/>
                  </a:cubicBezTo>
                  <a:close/>
                  <a:moveTo>
                    <a:pt x="727" y="21279"/>
                  </a:moveTo>
                  <a:cubicBezTo>
                    <a:pt x="715" y="21327"/>
                    <a:pt x="739" y="21339"/>
                    <a:pt x="739" y="21375"/>
                  </a:cubicBezTo>
                  <a:cubicBezTo>
                    <a:pt x="738" y="21374"/>
                    <a:pt x="738" y="21374"/>
                    <a:pt x="737" y="21374"/>
                  </a:cubicBezTo>
                  <a:cubicBezTo>
                    <a:pt x="691" y="21374"/>
                    <a:pt x="703" y="21863"/>
                    <a:pt x="703" y="21863"/>
                  </a:cubicBezTo>
                  <a:cubicBezTo>
                    <a:pt x="691" y="21828"/>
                    <a:pt x="668" y="21588"/>
                    <a:pt x="656" y="21588"/>
                  </a:cubicBezTo>
                  <a:cubicBezTo>
                    <a:pt x="656" y="21588"/>
                    <a:pt x="656" y="21589"/>
                    <a:pt x="655" y="21589"/>
                  </a:cubicBezTo>
                  <a:cubicBezTo>
                    <a:pt x="643" y="21565"/>
                    <a:pt x="715" y="21303"/>
                    <a:pt x="727" y="21279"/>
                  </a:cubicBezTo>
                  <a:close/>
                  <a:moveTo>
                    <a:pt x="631" y="21922"/>
                  </a:moveTo>
                  <a:cubicBezTo>
                    <a:pt x="643" y="21922"/>
                    <a:pt x="631" y="21922"/>
                    <a:pt x="631" y="21934"/>
                  </a:cubicBezTo>
                  <a:cubicBezTo>
                    <a:pt x="631" y="21934"/>
                    <a:pt x="620" y="21922"/>
                    <a:pt x="631" y="21922"/>
                  </a:cubicBezTo>
                  <a:close/>
                  <a:moveTo>
                    <a:pt x="751" y="21933"/>
                  </a:moveTo>
                  <a:cubicBezTo>
                    <a:pt x="751" y="21946"/>
                    <a:pt x="751" y="21955"/>
                    <a:pt x="751" y="21958"/>
                  </a:cubicBezTo>
                  <a:cubicBezTo>
                    <a:pt x="755" y="21944"/>
                    <a:pt x="754" y="21937"/>
                    <a:pt x="751" y="21933"/>
                  </a:cubicBezTo>
                  <a:close/>
                  <a:moveTo>
                    <a:pt x="715" y="21982"/>
                  </a:moveTo>
                  <a:cubicBezTo>
                    <a:pt x="747" y="21982"/>
                    <a:pt x="719" y="21993"/>
                    <a:pt x="716" y="22000"/>
                  </a:cubicBezTo>
                  <a:lnTo>
                    <a:pt x="716" y="22000"/>
                  </a:lnTo>
                  <a:cubicBezTo>
                    <a:pt x="715" y="21997"/>
                    <a:pt x="715" y="21995"/>
                    <a:pt x="715" y="21994"/>
                  </a:cubicBezTo>
                  <a:cubicBezTo>
                    <a:pt x="727" y="21994"/>
                    <a:pt x="715" y="21994"/>
                    <a:pt x="715" y="21982"/>
                  </a:cubicBezTo>
                  <a:close/>
                  <a:moveTo>
                    <a:pt x="5977" y="646"/>
                  </a:moveTo>
                  <a:cubicBezTo>
                    <a:pt x="5751" y="741"/>
                    <a:pt x="5918" y="1051"/>
                    <a:pt x="5823" y="1229"/>
                  </a:cubicBezTo>
                  <a:cubicBezTo>
                    <a:pt x="5827" y="1232"/>
                    <a:pt x="5831" y="1234"/>
                    <a:pt x="5834" y="1234"/>
                  </a:cubicBezTo>
                  <a:cubicBezTo>
                    <a:pt x="5850" y="1234"/>
                    <a:pt x="5842" y="1189"/>
                    <a:pt x="5859" y="1189"/>
                  </a:cubicBezTo>
                  <a:cubicBezTo>
                    <a:pt x="5862" y="1189"/>
                    <a:pt x="5866" y="1190"/>
                    <a:pt x="5870" y="1193"/>
                  </a:cubicBezTo>
                  <a:cubicBezTo>
                    <a:pt x="5811" y="1229"/>
                    <a:pt x="5823" y="1408"/>
                    <a:pt x="5846" y="1432"/>
                  </a:cubicBezTo>
                  <a:cubicBezTo>
                    <a:pt x="5834" y="1457"/>
                    <a:pt x="5824" y="1469"/>
                    <a:pt x="5818" y="1469"/>
                  </a:cubicBezTo>
                  <a:cubicBezTo>
                    <a:pt x="5813" y="1469"/>
                    <a:pt x="5811" y="1460"/>
                    <a:pt x="5811" y="1444"/>
                  </a:cubicBezTo>
                  <a:cubicBezTo>
                    <a:pt x="5799" y="1479"/>
                    <a:pt x="5799" y="1515"/>
                    <a:pt x="5811" y="1551"/>
                  </a:cubicBezTo>
                  <a:cubicBezTo>
                    <a:pt x="5811" y="1539"/>
                    <a:pt x="5811" y="1527"/>
                    <a:pt x="5823" y="1515"/>
                  </a:cubicBezTo>
                  <a:cubicBezTo>
                    <a:pt x="5835" y="1694"/>
                    <a:pt x="5870" y="1872"/>
                    <a:pt x="5858" y="2039"/>
                  </a:cubicBezTo>
                  <a:cubicBezTo>
                    <a:pt x="5856" y="2036"/>
                    <a:pt x="5855" y="2034"/>
                    <a:pt x="5854" y="2034"/>
                  </a:cubicBezTo>
                  <a:lnTo>
                    <a:pt x="5854" y="2034"/>
                  </a:lnTo>
                  <a:cubicBezTo>
                    <a:pt x="5842" y="2034"/>
                    <a:pt x="5882" y="2196"/>
                    <a:pt x="5882" y="2217"/>
                  </a:cubicBezTo>
                  <a:cubicBezTo>
                    <a:pt x="5876" y="2202"/>
                    <a:pt x="5871" y="2196"/>
                    <a:pt x="5867" y="2196"/>
                  </a:cubicBezTo>
                  <a:cubicBezTo>
                    <a:pt x="5843" y="2196"/>
                    <a:pt x="5833" y="2372"/>
                    <a:pt x="5823" y="2372"/>
                  </a:cubicBezTo>
                  <a:cubicBezTo>
                    <a:pt x="5830" y="2379"/>
                    <a:pt x="5836" y="2382"/>
                    <a:pt x="5841" y="2382"/>
                  </a:cubicBezTo>
                  <a:cubicBezTo>
                    <a:pt x="5862" y="2382"/>
                    <a:pt x="5868" y="2334"/>
                    <a:pt x="5858" y="2325"/>
                  </a:cubicBezTo>
                  <a:cubicBezTo>
                    <a:pt x="5864" y="2319"/>
                    <a:pt x="5868" y="2317"/>
                    <a:pt x="5871" y="2317"/>
                  </a:cubicBezTo>
                  <a:cubicBezTo>
                    <a:pt x="5898" y="2317"/>
                    <a:pt x="5842" y="2506"/>
                    <a:pt x="5834" y="2506"/>
                  </a:cubicBezTo>
                  <a:cubicBezTo>
                    <a:pt x="5833" y="2506"/>
                    <a:pt x="5833" y="2501"/>
                    <a:pt x="5835" y="2491"/>
                  </a:cubicBezTo>
                  <a:lnTo>
                    <a:pt x="5835" y="2491"/>
                  </a:lnTo>
                  <a:cubicBezTo>
                    <a:pt x="5823" y="2515"/>
                    <a:pt x="5823" y="2610"/>
                    <a:pt x="5858" y="2622"/>
                  </a:cubicBezTo>
                  <a:cubicBezTo>
                    <a:pt x="5858" y="2598"/>
                    <a:pt x="5858" y="2575"/>
                    <a:pt x="5846" y="2551"/>
                  </a:cubicBezTo>
                  <a:lnTo>
                    <a:pt x="5846" y="2551"/>
                  </a:lnTo>
                  <a:cubicBezTo>
                    <a:pt x="5882" y="2587"/>
                    <a:pt x="5894" y="2634"/>
                    <a:pt x="5882" y="2682"/>
                  </a:cubicBezTo>
                  <a:cubicBezTo>
                    <a:pt x="5873" y="2677"/>
                    <a:pt x="5867" y="2672"/>
                    <a:pt x="5863" y="2668"/>
                  </a:cubicBezTo>
                  <a:lnTo>
                    <a:pt x="5863" y="2668"/>
                  </a:lnTo>
                  <a:cubicBezTo>
                    <a:pt x="5865" y="2676"/>
                    <a:pt x="5865" y="2688"/>
                    <a:pt x="5858" y="2706"/>
                  </a:cubicBezTo>
                  <a:cubicBezTo>
                    <a:pt x="5835" y="2670"/>
                    <a:pt x="5823" y="2622"/>
                    <a:pt x="5823" y="2587"/>
                  </a:cubicBezTo>
                  <a:lnTo>
                    <a:pt x="5823" y="2587"/>
                  </a:lnTo>
                  <a:cubicBezTo>
                    <a:pt x="5799" y="2622"/>
                    <a:pt x="5835" y="2765"/>
                    <a:pt x="5835" y="2789"/>
                  </a:cubicBezTo>
                  <a:cubicBezTo>
                    <a:pt x="5823" y="2777"/>
                    <a:pt x="5811" y="2777"/>
                    <a:pt x="5799" y="2765"/>
                  </a:cubicBezTo>
                  <a:lnTo>
                    <a:pt x="5799" y="2765"/>
                  </a:lnTo>
                  <a:cubicBezTo>
                    <a:pt x="5807" y="2788"/>
                    <a:pt x="5804" y="2812"/>
                    <a:pt x="5802" y="2835"/>
                  </a:cubicBezTo>
                  <a:lnTo>
                    <a:pt x="5802" y="2835"/>
                  </a:lnTo>
                  <a:cubicBezTo>
                    <a:pt x="5802" y="2834"/>
                    <a:pt x="5803" y="2833"/>
                    <a:pt x="5804" y="2833"/>
                  </a:cubicBezTo>
                  <a:cubicBezTo>
                    <a:pt x="5807" y="2833"/>
                    <a:pt x="5812" y="2840"/>
                    <a:pt x="5819" y="2840"/>
                  </a:cubicBezTo>
                  <a:cubicBezTo>
                    <a:pt x="5823" y="2840"/>
                    <a:pt x="5828" y="2837"/>
                    <a:pt x="5835" y="2825"/>
                  </a:cubicBezTo>
                  <a:lnTo>
                    <a:pt x="5835" y="2825"/>
                  </a:lnTo>
                  <a:cubicBezTo>
                    <a:pt x="5858" y="2908"/>
                    <a:pt x="5787" y="2908"/>
                    <a:pt x="5787" y="2991"/>
                  </a:cubicBezTo>
                  <a:cubicBezTo>
                    <a:pt x="5787" y="2968"/>
                    <a:pt x="5799" y="2956"/>
                    <a:pt x="5811" y="2956"/>
                  </a:cubicBezTo>
                  <a:cubicBezTo>
                    <a:pt x="5787" y="2979"/>
                    <a:pt x="5787" y="3015"/>
                    <a:pt x="5799" y="3039"/>
                  </a:cubicBezTo>
                  <a:cubicBezTo>
                    <a:pt x="5823" y="3039"/>
                    <a:pt x="5870" y="3146"/>
                    <a:pt x="5846" y="3194"/>
                  </a:cubicBezTo>
                  <a:lnTo>
                    <a:pt x="5823" y="3158"/>
                  </a:lnTo>
                  <a:lnTo>
                    <a:pt x="5823" y="3158"/>
                  </a:lnTo>
                  <a:cubicBezTo>
                    <a:pt x="5799" y="3218"/>
                    <a:pt x="5835" y="3289"/>
                    <a:pt x="5835" y="3360"/>
                  </a:cubicBezTo>
                  <a:cubicBezTo>
                    <a:pt x="5787" y="3337"/>
                    <a:pt x="5846" y="3325"/>
                    <a:pt x="5799" y="3301"/>
                  </a:cubicBezTo>
                  <a:lnTo>
                    <a:pt x="5799" y="3301"/>
                  </a:lnTo>
                  <a:cubicBezTo>
                    <a:pt x="5751" y="3384"/>
                    <a:pt x="5835" y="3349"/>
                    <a:pt x="5835" y="3408"/>
                  </a:cubicBezTo>
                  <a:cubicBezTo>
                    <a:pt x="5822" y="3408"/>
                    <a:pt x="5823" y="3419"/>
                    <a:pt x="5819" y="3419"/>
                  </a:cubicBezTo>
                  <a:cubicBezTo>
                    <a:pt x="5815" y="3419"/>
                    <a:pt x="5809" y="3411"/>
                    <a:pt x="5787" y="3384"/>
                  </a:cubicBezTo>
                  <a:lnTo>
                    <a:pt x="5787" y="3384"/>
                  </a:lnTo>
                  <a:cubicBezTo>
                    <a:pt x="5787" y="3396"/>
                    <a:pt x="5799" y="3408"/>
                    <a:pt x="5799" y="3408"/>
                  </a:cubicBezTo>
                  <a:cubicBezTo>
                    <a:pt x="5782" y="3400"/>
                    <a:pt x="5776" y="3396"/>
                    <a:pt x="5773" y="3396"/>
                  </a:cubicBezTo>
                  <a:cubicBezTo>
                    <a:pt x="5769" y="3396"/>
                    <a:pt x="5778" y="3409"/>
                    <a:pt x="5763" y="3432"/>
                  </a:cubicBezTo>
                  <a:cubicBezTo>
                    <a:pt x="5763" y="3432"/>
                    <a:pt x="5715" y="3408"/>
                    <a:pt x="5704" y="3396"/>
                  </a:cubicBezTo>
                  <a:cubicBezTo>
                    <a:pt x="5695" y="3422"/>
                    <a:pt x="5688" y="3431"/>
                    <a:pt x="5681" y="3431"/>
                  </a:cubicBezTo>
                  <a:cubicBezTo>
                    <a:pt x="5669" y="3431"/>
                    <a:pt x="5657" y="3407"/>
                    <a:pt x="5636" y="3398"/>
                  </a:cubicBezTo>
                  <a:lnTo>
                    <a:pt x="5636" y="3398"/>
                  </a:lnTo>
                  <a:cubicBezTo>
                    <a:pt x="5636" y="3410"/>
                    <a:pt x="5603" y="3460"/>
                    <a:pt x="5585" y="3460"/>
                  </a:cubicBezTo>
                  <a:cubicBezTo>
                    <a:pt x="5578" y="3460"/>
                    <a:pt x="5573" y="3452"/>
                    <a:pt x="5573" y="3432"/>
                  </a:cubicBezTo>
                  <a:lnTo>
                    <a:pt x="5573" y="3432"/>
                  </a:lnTo>
                  <a:cubicBezTo>
                    <a:pt x="5573" y="3436"/>
                    <a:pt x="5574" y="3437"/>
                    <a:pt x="5575" y="3437"/>
                  </a:cubicBezTo>
                  <a:cubicBezTo>
                    <a:pt x="5576" y="3437"/>
                    <a:pt x="5577" y="3437"/>
                    <a:pt x="5577" y="3436"/>
                  </a:cubicBezTo>
                  <a:lnTo>
                    <a:pt x="5577" y="3436"/>
                  </a:lnTo>
                  <a:cubicBezTo>
                    <a:pt x="5580" y="3439"/>
                    <a:pt x="5582" y="3441"/>
                    <a:pt x="5584" y="3441"/>
                  </a:cubicBezTo>
                  <a:cubicBezTo>
                    <a:pt x="5587" y="3441"/>
                    <a:pt x="5590" y="3438"/>
                    <a:pt x="5596" y="3432"/>
                  </a:cubicBezTo>
                  <a:cubicBezTo>
                    <a:pt x="5584" y="3420"/>
                    <a:pt x="5573" y="3420"/>
                    <a:pt x="5561" y="3408"/>
                  </a:cubicBezTo>
                  <a:cubicBezTo>
                    <a:pt x="5536" y="3425"/>
                    <a:pt x="5522" y="3447"/>
                    <a:pt x="5501" y="3447"/>
                  </a:cubicBezTo>
                  <a:cubicBezTo>
                    <a:pt x="5491" y="3447"/>
                    <a:pt x="5480" y="3443"/>
                    <a:pt x="5465" y="3432"/>
                  </a:cubicBezTo>
                  <a:cubicBezTo>
                    <a:pt x="5465" y="3432"/>
                    <a:pt x="5537" y="3384"/>
                    <a:pt x="5501" y="3360"/>
                  </a:cubicBezTo>
                  <a:lnTo>
                    <a:pt x="5501" y="3360"/>
                  </a:lnTo>
                  <a:cubicBezTo>
                    <a:pt x="5501" y="3409"/>
                    <a:pt x="5392" y="3418"/>
                    <a:pt x="5369" y="3420"/>
                  </a:cubicBezTo>
                  <a:lnTo>
                    <a:pt x="5369" y="3420"/>
                  </a:lnTo>
                  <a:cubicBezTo>
                    <a:pt x="5365" y="3418"/>
                    <a:pt x="5361" y="3417"/>
                    <a:pt x="5357" y="3417"/>
                  </a:cubicBezTo>
                  <a:cubicBezTo>
                    <a:pt x="5337" y="3417"/>
                    <a:pt x="5318" y="3434"/>
                    <a:pt x="5299" y="3444"/>
                  </a:cubicBezTo>
                  <a:cubicBezTo>
                    <a:pt x="5334" y="3448"/>
                    <a:pt x="5332" y="3449"/>
                    <a:pt x="5317" y="3449"/>
                  </a:cubicBezTo>
                  <a:cubicBezTo>
                    <a:pt x="5288" y="3449"/>
                    <a:pt x="5211" y="3444"/>
                    <a:pt x="5299" y="3444"/>
                  </a:cubicBezTo>
                  <a:cubicBezTo>
                    <a:pt x="5251" y="3432"/>
                    <a:pt x="5242" y="3426"/>
                    <a:pt x="5242" y="3426"/>
                  </a:cubicBezTo>
                  <a:lnTo>
                    <a:pt x="5242" y="3426"/>
                  </a:lnTo>
                  <a:cubicBezTo>
                    <a:pt x="5242" y="3426"/>
                    <a:pt x="5251" y="3432"/>
                    <a:pt x="5239" y="3443"/>
                  </a:cubicBezTo>
                  <a:lnTo>
                    <a:pt x="5239" y="3443"/>
                  </a:lnTo>
                  <a:cubicBezTo>
                    <a:pt x="5239" y="3443"/>
                    <a:pt x="5239" y="3443"/>
                    <a:pt x="5239" y="3443"/>
                  </a:cubicBezTo>
                  <a:lnTo>
                    <a:pt x="5239" y="3443"/>
                  </a:lnTo>
                  <a:cubicBezTo>
                    <a:pt x="5239" y="3444"/>
                    <a:pt x="5239" y="3444"/>
                    <a:pt x="5239" y="3444"/>
                  </a:cubicBezTo>
                  <a:cubicBezTo>
                    <a:pt x="5227" y="3456"/>
                    <a:pt x="5108" y="3444"/>
                    <a:pt x="5120" y="3468"/>
                  </a:cubicBezTo>
                  <a:cubicBezTo>
                    <a:pt x="5108" y="3468"/>
                    <a:pt x="5096" y="3479"/>
                    <a:pt x="5084" y="3479"/>
                  </a:cubicBezTo>
                  <a:cubicBezTo>
                    <a:pt x="5073" y="3456"/>
                    <a:pt x="5132" y="3444"/>
                    <a:pt x="5132" y="3444"/>
                  </a:cubicBezTo>
                  <a:lnTo>
                    <a:pt x="5156" y="3444"/>
                  </a:lnTo>
                  <a:cubicBezTo>
                    <a:pt x="5136" y="3444"/>
                    <a:pt x="5066" y="3435"/>
                    <a:pt x="5037" y="3433"/>
                  </a:cubicBezTo>
                  <a:lnTo>
                    <a:pt x="5037" y="3433"/>
                  </a:lnTo>
                  <a:cubicBezTo>
                    <a:pt x="5037" y="3440"/>
                    <a:pt x="5034" y="3442"/>
                    <a:pt x="5032" y="3442"/>
                  </a:cubicBezTo>
                  <a:lnTo>
                    <a:pt x="5032" y="3442"/>
                  </a:lnTo>
                  <a:cubicBezTo>
                    <a:pt x="5030" y="3441"/>
                    <a:pt x="5028" y="3438"/>
                    <a:pt x="5026" y="3436"/>
                  </a:cubicBezTo>
                  <a:lnTo>
                    <a:pt x="5026" y="3436"/>
                  </a:lnTo>
                  <a:cubicBezTo>
                    <a:pt x="5027" y="3434"/>
                    <a:pt x="5029" y="3433"/>
                    <a:pt x="5032" y="3432"/>
                  </a:cubicBezTo>
                  <a:lnTo>
                    <a:pt x="5032" y="3432"/>
                  </a:lnTo>
                  <a:cubicBezTo>
                    <a:pt x="5033" y="3432"/>
                    <a:pt x="5035" y="3433"/>
                    <a:pt x="5037" y="3433"/>
                  </a:cubicBezTo>
                  <a:lnTo>
                    <a:pt x="5037" y="3433"/>
                  </a:lnTo>
                  <a:cubicBezTo>
                    <a:pt x="5037" y="3432"/>
                    <a:pt x="5037" y="3432"/>
                    <a:pt x="5037" y="3432"/>
                  </a:cubicBezTo>
                  <a:cubicBezTo>
                    <a:pt x="5035" y="3432"/>
                    <a:pt x="5033" y="3432"/>
                    <a:pt x="5032" y="3432"/>
                  </a:cubicBezTo>
                  <a:lnTo>
                    <a:pt x="5032" y="3432"/>
                  </a:lnTo>
                  <a:cubicBezTo>
                    <a:pt x="5029" y="3432"/>
                    <a:pt x="5026" y="3432"/>
                    <a:pt x="5025" y="3432"/>
                  </a:cubicBezTo>
                  <a:cubicBezTo>
                    <a:pt x="5025" y="3433"/>
                    <a:pt x="5026" y="3434"/>
                    <a:pt x="5026" y="3435"/>
                  </a:cubicBezTo>
                  <a:lnTo>
                    <a:pt x="5026" y="3435"/>
                  </a:lnTo>
                  <a:cubicBezTo>
                    <a:pt x="5025" y="3434"/>
                    <a:pt x="5024" y="3433"/>
                    <a:pt x="5023" y="3432"/>
                  </a:cubicBezTo>
                  <a:lnTo>
                    <a:pt x="5025" y="3432"/>
                  </a:lnTo>
                  <a:cubicBezTo>
                    <a:pt x="5037" y="3420"/>
                    <a:pt x="5049" y="3420"/>
                    <a:pt x="5061" y="3420"/>
                  </a:cubicBezTo>
                  <a:cubicBezTo>
                    <a:pt x="5037" y="3396"/>
                    <a:pt x="5013" y="3372"/>
                    <a:pt x="4977" y="3372"/>
                  </a:cubicBezTo>
                  <a:cubicBezTo>
                    <a:pt x="4996" y="3397"/>
                    <a:pt x="5009" y="3415"/>
                    <a:pt x="5018" y="3427"/>
                  </a:cubicBezTo>
                  <a:lnTo>
                    <a:pt x="5018" y="3427"/>
                  </a:lnTo>
                  <a:cubicBezTo>
                    <a:pt x="5010" y="3418"/>
                    <a:pt x="5001" y="3411"/>
                    <a:pt x="4995" y="3411"/>
                  </a:cubicBezTo>
                  <a:cubicBezTo>
                    <a:pt x="4990" y="3411"/>
                    <a:pt x="4987" y="3416"/>
                    <a:pt x="4989" y="3432"/>
                  </a:cubicBezTo>
                  <a:lnTo>
                    <a:pt x="5022" y="3432"/>
                  </a:lnTo>
                  <a:cubicBezTo>
                    <a:pt x="5023" y="3434"/>
                    <a:pt x="5025" y="3436"/>
                    <a:pt x="5026" y="3437"/>
                  </a:cubicBezTo>
                  <a:lnTo>
                    <a:pt x="5026" y="3437"/>
                  </a:lnTo>
                  <a:cubicBezTo>
                    <a:pt x="5026" y="3437"/>
                    <a:pt x="5026" y="3437"/>
                    <a:pt x="5026" y="3437"/>
                  </a:cubicBezTo>
                  <a:lnTo>
                    <a:pt x="5026" y="3437"/>
                  </a:lnTo>
                  <a:cubicBezTo>
                    <a:pt x="5026" y="3437"/>
                    <a:pt x="5026" y="3437"/>
                    <a:pt x="5026" y="3437"/>
                  </a:cubicBezTo>
                  <a:lnTo>
                    <a:pt x="5026" y="3437"/>
                  </a:lnTo>
                  <a:cubicBezTo>
                    <a:pt x="5026" y="3437"/>
                    <a:pt x="5026" y="3437"/>
                    <a:pt x="5026" y="3437"/>
                  </a:cubicBezTo>
                  <a:lnTo>
                    <a:pt x="5026" y="3437"/>
                  </a:lnTo>
                  <a:cubicBezTo>
                    <a:pt x="5026" y="3438"/>
                    <a:pt x="5026" y="3439"/>
                    <a:pt x="5027" y="3439"/>
                  </a:cubicBezTo>
                  <a:lnTo>
                    <a:pt x="5027" y="3439"/>
                  </a:lnTo>
                  <a:cubicBezTo>
                    <a:pt x="5027" y="3439"/>
                    <a:pt x="5026" y="3438"/>
                    <a:pt x="5026" y="3437"/>
                  </a:cubicBezTo>
                  <a:lnTo>
                    <a:pt x="5026" y="3437"/>
                  </a:lnTo>
                  <a:cubicBezTo>
                    <a:pt x="5028" y="3439"/>
                    <a:pt x="5029" y="3441"/>
                    <a:pt x="5030" y="3442"/>
                  </a:cubicBezTo>
                  <a:lnTo>
                    <a:pt x="5030" y="3442"/>
                  </a:lnTo>
                  <a:cubicBezTo>
                    <a:pt x="5029" y="3442"/>
                    <a:pt x="5027" y="3441"/>
                    <a:pt x="5027" y="3439"/>
                  </a:cubicBezTo>
                  <a:lnTo>
                    <a:pt x="5027" y="3439"/>
                  </a:lnTo>
                  <a:cubicBezTo>
                    <a:pt x="5030" y="3456"/>
                    <a:pt x="5026" y="3462"/>
                    <a:pt x="5017" y="3462"/>
                  </a:cubicBezTo>
                  <a:cubicBezTo>
                    <a:pt x="4992" y="3462"/>
                    <a:pt x="4930" y="3407"/>
                    <a:pt x="4929" y="3407"/>
                  </a:cubicBezTo>
                  <a:lnTo>
                    <a:pt x="4929" y="3407"/>
                  </a:lnTo>
                  <a:cubicBezTo>
                    <a:pt x="4929" y="3407"/>
                    <a:pt x="4929" y="3407"/>
                    <a:pt x="4930" y="3408"/>
                  </a:cubicBezTo>
                  <a:cubicBezTo>
                    <a:pt x="4922" y="3408"/>
                    <a:pt x="4911" y="3421"/>
                    <a:pt x="4908" y="3421"/>
                  </a:cubicBezTo>
                  <a:cubicBezTo>
                    <a:pt x="4906" y="3421"/>
                    <a:pt x="4908" y="3415"/>
                    <a:pt x="4918" y="3396"/>
                  </a:cubicBezTo>
                  <a:lnTo>
                    <a:pt x="4918" y="3396"/>
                  </a:lnTo>
                  <a:cubicBezTo>
                    <a:pt x="4917" y="3397"/>
                    <a:pt x="4895" y="3442"/>
                    <a:pt x="4861" y="3442"/>
                  </a:cubicBezTo>
                  <a:cubicBezTo>
                    <a:pt x="4853" y="3442"/>
                    <a:pt x="4844" y="3439"/>
                    <a:pt x="4834" y="3432"/>
                  </a:cubicBezTo>
                  <a:cubicBezTo>
                    <a:pt x="4846" y="3420"/>
                    <a:pt x="4858" y="3408"/>
                    <a:pt x="4870" y="3408"/>
                  </a:cubicBezTo>
                  <a:cubicBezTo>
                    <a:pt x="4870" y="3403"/>
                    <a:pt x="4867" y="3402"/>
                    <a:pt x="4863" y="3402"/>
                  </a:cubicBezTo>
                  <a:cubicBezTo>
                    <a:pt x="4857" y="3402"/>
                    <a:pt x="4847" y="3405"/>
                    <a:pt x="4839" y="3405"/>
                  </a:cubicBezTo>
                  <a:cubicBezTo>
                    <a:pt x="4825" y="3405"/>
                    <a:pt x="4817" y="3396"/>
                    <a:pt x="4834" y="3349"/>
                  </a:cubicBezTo>
                  <a:cubicBezTo>
                    <a:pt x="4858" y="3289"/>
                    <a:pt x="4834" y="3229"/>
                    <a:pt x="4822" y="3146"/>
                  </a:cubicBezTo>
                  <a:cubicBezTo>
                    <a:pt x="4818" y="3155"/>
                    <a:pt x="4812" y="3158"/>
                    <a:pt x="4806" y="3158"/>
                  </a:cubicBezTo>
                  <a:cubicBezTo>
                    <a:pt x="4776" y="3158"/>
                    <a:pt x="4727" y="3084"/>
                    <a:pt x="4716" y="3064"/>
                  </a:cubicBezTo>
                  <a:lnTo>
                    <a:pt x="4716" y="3064"/>
                  </a:lnTo>
                  <a:cubicBezTo>
                    <a:pt x="4713" y="3093"/>
                    <a:pt x="4700" y="3140"/>
                    <a:pt x="4690" y="3140"/>
                  </a:cubicBezTo>
                  <a:cubicBezTo>
                    <a:pt x="4686" y="3140"/>
                    <a:pt x="4682" y="3131"/>
                    <a:pt x="4680" y="3110"/>
                  </a:cubicBezTo>
                  <a:lnTo>
                    <a:pt x="4680" y="3110"/>
                  </a:lnTo>
                  <a:cubicBezTo>
                    <a:pt x="4668" y="3241"/>
                    <a:pt x="4727" y="3360"/>
                    <a:pt x="4680" y="3408"/>
                  </a:cubicBezTo>
                  <a:cubicBezTo>
                    <a:pt x="4727" y="3408"/>
                    <a:pt x="4703" y="3420"/>
                    <a:pt x="4703" y="3456"/>
                  </a:cubicBezTo>
                  <a:cubicBezTo>
                    <a:pt x="4674" y="3431"/>
                    <a:pt x="4651" y="3425"/>
                    <a:pt x="4630" y="3425"/>
                  </a:cubicBezTo>
                  <a:cubicBezTo>
                    <a:pt x="4605" y="3425"/>
                    <a:pt x="4583" y="3434"/>
                    <a:pt x="4557" y="3434"/>
                  </a:cubicBezTo>
                  <a:cubicBezTo>
                    <a:pt x="4552" y="3434"/>
                    <a:pt x="4546" y="3433"/>
                    <a:pt x="4540" y="3432"/>
                  </a:cubicBezTo>
                  <a:lnTo>
                    <a:pt x="4540" y="3432"/>
                  </a:lnTo>
                  <a:cubicBezTo>
                    <a:pt x="4544" y="3436"/>
                    <a:pt x="4552" y="3444"/>
                    <a:pt x="4561" y="3453"/>
                  </a:cubicBezTo>
                  <a:lnTo>
                    <a:pt x="4561" y="3453"/>
                  </a:lnTo>
                  <a:cubicBezTo>
                    <a:pt x="4536" y="3471"/>
                    <a:pt x="4508" y="3478"/>
                    <a:pt x="4483" y="3478"/>
                  </a:cubicBezTo>
                  <a:cubicBezTo>
                    <a:pt x="4414" y="3478"/>
                    <a:pt x="4357" y="3428"/>
                    <a:pt x="4382" y="3420"/>
                  </a:cubicBezTo>
                  <a:cubicBezTo>
                    <a:pt x="4348" y="3415"/>
                    <a:pt x="4316" y="3412"/>
                    <a:pt x="4286" y="3412"/>
                  </a:cubicBezTo>
                  <a:cubicBezTo>
                    <a:pt x="3627" y="3412"/>
                    <a:pt x="3834" y="4618"/>
                    <a:pt x="3834" y="5051"/>
                  </a:cubicBezTo>
                  <a:cubicBezTo>
                    <a:pt x="3816" y="5033"/>
                    <a:pt x="3807" y="5026"/>
                    <a:pt x="3804" y="5026"/>
                  </a:cubicBezTo>
                  <a:cubicBezTo>
                    <a:pt x="3789" y="5026"/>
                    <a:pt x="3883" y="5167"/>
                    <a:pt x="3834" y="5206"/>
                  </a:cubicBezTo>
                  <a:cubicBezTo>
                    <a:pt x="3834" y="5265"/>
                    <a:pt x="3858" y="5277"/>
                    <a:pt x="3846" y="5337"/>
                  </a:cubicBezTo>
                  <a:cubicBezTo>
                    <a:pt x="3838" y="5345"/>
                    <a:pt x="3832" y="5349"/>
                    <a:pt x="3829" y="5349"/>
                  </a:cubicBezTo>
                  <a:cubicBezTo>
                    <a:pt x="3826" y="5349"/>
                    <a:pt x="3825" y="5348"/>
                    <a:pt x="3824" y="5344"/>
                  </a:cubicBezTo>
                  <a:lnTo>
                    <a:pt x="3824" y="5344"/>
                  </a:lnTo>
                  <a:cubicBezTo>
                    <a:pt x="3827" y="5386"/>
                    <a:pt x="3831" y="5450"/>
                    <a:pt x="3822" y="5468"/>
                  </a:cubicBezTo>
                  <a:cubicBezTo>
                    <a:pt x="3826" y="5464"/>
                    <a:pt x="3828" y="5463"/>
                    <a:pt x="3830" y="5463"/>
                  </a:cubicBezTo>
                  <a:cubicBezTo>
                    <a:pt x="3830" y="5463"/>
                    <a:pt x="3831" y="5463"/>
                    <a:pt x="3831" y="5464"/>
                  </a:cubicBezTo>
                  <a:lnTo>
                    <a:pt x="3831" y="5464"/>
                  </a:lnTo>
                  <a:cubicBezTo>
                    <a:pt x="3834" y="5452"/>
                    <a:pt x="3834" y="5440"/>
                    <a:pt x="3834" y="5432"/>
                  </a:cubicBezTo>
                  <a:cubicBezTo>
                    <a:pt x="3834" y="5434"/>
                    <a:pt x="3835" y="5436"/>
                    <a:pt x="3835" y="5438"/>
                  </a:cubicBezTo>
                  <a:lnTo>
                    <a:pt x="3835" y="5438"/>
                  </a:lnTo>
                  <a:cubicBezTo>
                    <a:pt x="3834" y="5440"/>
                    <a:pt x="3834" y="5442"/>
                    <a:pt x="3834" y="5444"/>
                  </a:cubicBezTo>
                  <a:cubicBezTo>
                    <a:pt x="3835" y="5443"/>
                    <a:pt x="3835" y="5442"/>
                    <a:pt x="3835" y="5440"/>
                  </a:cubicBezTo>
                  <a:lnTo>
                    <a:pt x="3835" y="5440"/>
                  </a:lnTo>
                  <a:cubicBezTo>
                    <a:pt x="3846" y="5569"/>
                    <a:pt x="3835" y="5697"/>
                    <a:pt x="3846" y="5849"/>
                  </a:cubicBezTo>
                  <a:cubicBezTo>
                    <a:pt x="3846" y="5849"/>
                    <a:pt x="3846" y="5848"/>
                    <a:pt x="3846" y="5848"/>
                  </a:cubicBezTo>
                  <a:cubicBezTo>
                    <a:pt x="3847" y="5848"/>
                    <a:pt x="3874" y="6086"/>
                    <a:pt x="3855" y="6086"/>
                  </a:cubicBezTo>
                  <a:cubicBezTo>
                    <a:pt x="3853" y="6086"/>
                    <a:pt x="3850" y="6082"/>
                    <a:pt x="3846" y="6075"/>
                  </a:cubicBezTo>
                  <a:lnTo>
                    <a:pt x="3846" y="6075"/>
                  </a:lnTo>
                  <a:cubicBezTo>
                    <a:pt x="3846" y="6086"/>
                    <a:pt x="3868" y="6207"/>
                    <a:pt x="3859" y="6207"/>
                  </a:cubicBezTo>
                  <a:cubicBezTo>
                    <a:pt x="3859" y="6207"/>
                    <a:pt x="3859" y="6207"/>
                    <a:pt x="3858" y="6206"/>
                  </a:cubicBezTo>
                  <a:lnTo>
                    <a:pt x="3858" y="6206"/>
                  </a:lnTo>
                  <a:cubicBezTo>
                    <a:pt x="3906" y="6337"/>
                    <a:pt x="3846" y="6539"/>
                    <a:pt x="3846" y="6706"/>
                  </a:cubicBezTo>
                  <a:cubicBezTo>
                    <a:pt x="3858" y="6861"/>
                    <a:pt x="3787" y="7135"/>
                    <a:pt x="3846" y="7242"/>
                  </a:cubicBezTo>
                  <a:cubicBezTo>
                    <a:pt x="3838" y="7250"/>
                    <a:pt x="3837" y="7251"/>
                    <a:pt x="3837" y="7251"/>
                  </a:cubicBezTo>
                  <a:cubicBezTo>
                    <a:pt x="3838" y="7251"/>
                    <a:pt x="3838" y="7251"/>
                    <a:pt x="3839" y="7251"/>
                  </a:cubicBezTo>
                  <a:lnTo>
                    <a:pt x="3839" y="7251"/>
                  </a:lnTo>
                  <a:cubicBezTo>
                    <a:pt x="3840" y="7251"/>
                    <a:pt x="3840" y="7254"/>
                    <a:pt x="3822" y="7278"/>
                  </a:cubicBezTo>
                  <a:cubicBezTo>
                    <a:pt x="3817" y="7278"/>
                    <a:pt x="3814" y="7275"/>
                    <a:pt x="3813" y="7271"/>
                  </a:cubicBezTo>
                  <a:lnTo>
                    <a:pt x="3813" y="7271"/>
                  </a:lnTo>
                  <a:cubicBezTo>
                    <a:pt x="3826" y="7368"/>
                    <a:pt x="3896" y="7464"/>
                    <a:pt x="3799" y="7539"/>
                  </a:cubicBezTo>
                  <a:cubicBezTo>
                    <a:pt x="3744" y="7594"/>
                    <a:pt x="3602" y="7884"/>
                    <a:pt x="3585" y="8017"/>
                  </a:cubicBezTo>
                  <a:lnTo>
                    <a:pt x="3585" y="8017"/>
                  </a:lnTo>
                  <a:cubicBezTo>
                    <a:pt x="3585" y="8016"/>
                    <a:pt x="3585" y="8016"/>
                    <a:pt x="3584" y="8016"/>
                  </a:cubicBezTo>
                  <a:cubicBezTo>
                    <a:pt x="3584" y="8020"/>
                    <a:pt x="3584" y="8024"/>
                    <a:pt x="3584" y="8028"/>
                  </a:cubicBezTo>
                  <a:lnTo>
                    <a:pt x="3584" y="8028"/>
                  </a:lnTo>
                  <a:cubicBezTo>
                    <a:pt x="3584" y="8032"/>
                    <a:pt x="3584" y="8036"/>
                    <a:pt x="3584" y="8040"/>
                  </a:cubicBezTo>
                  <a:lnTo>
                    <a:pt x="3584" y="8040"/>
                  </a:lnTo>
                  <a:cubicBezTo>
                    <a:pt x="3570" y="8313"/>
                    <a:pt x="3343" y="8703"/>
                    <a:pt x="3251" y="8980"/>
                  </a:cubicBezTo>
                  <a:cubicBezTo>
                    <a:pt x="3263" y="8968"/>
                    <a:pt x="3275" y="8968"/>
                    <a:pt x="3275" y="8956"/>
                  </a:cubicBezTo>
                  <a:cubicBezTo>
                    <a:pt x="3275" y="8956"/>
                    <a:pt x="3275" y="8956"/>
                    <a:pt x="3276" y="8956"/>
                  </a:cubicBezTo>
                  <a:lnTo>
                    <a:pt x="3276" y="8956"/>
                  </a:lnTo>
                  <a:cubicBezTo>
                    <a:pt x="3279" y="8956"/>
                    <a:pt x="3262" y="8996"/>
                    <a:pt x="3248" y="9034"/>
                  </a:cubicBezTo>
                  <a:lnTo>
                    <a:pt x="3248" y="9034"/>
                  </a:lnTo>
                  <a:cubicBezTo>
                    <a:pt x="3174" y="9195"/>
                    <a:pt x="3051" y="9518"/>
                    <a:pt x="3060" y="9564"/>
                  </a:cubicBezTo>
                  <a:cubicBezTo>
                    <a:pt x="3069" y="9591"/>
                    <a:pt x="3009" y="9750"/>
                    <a:pt x="3001" y="9750"/>
                  </a:cubicBezTo>
                  <a:cubicBezTo>
                    <a:pt x="2999" y="9750"/>
                    <a:pt x="3001" y="9734"/>
                    <a:pt x="3013" y="9695"/>
                  </a:cubicBezTo>
                  <a:lnTo>
                    <a:pt x="3013" y="9695"/>
                  </a:lnTo>
                  <a:cubicBezTo>
                    <a:pt x="2974" y="9773"/>
                    <a:pt x="2967" y="9867"/>
                    <a:pt x="2939" y="9951"/>
                  </a:cubicBezTo>
                  <a:lnTo>
                    <a:pt x="2939" y="9951"/>
                  </a:lnTo>
                  <a:cubicBezTo>
                    <a:pt x="2944" y="9933"/>
                    <a:pt x="2948" y="9915"/>
                    <a:pt x="2953" y="9897"/>
                  </a:cubicBezTo>
                  <a:lnTo>
                    <a:pt x="2953" y="9897"/>
                  </a:lnTo>
                  <a:cubicBezTo>
                    <a:pt x="2941" y="9933"/>
                    <a:pt x="2929" y="9968"/>
                    <a:pt x="2917" y="10004"/>
                  </a:cubicBezTo>
                  <a:cubicBezTo>
                    <a:pt x="2926" y="9987"/>
                    <a:pt x="2933" y="9969"/>
                    <a:pt x="2939" y="9951"/>
                  </a:cubicBezTo>
                  <a:lnTo>
                    <a:pt x="2939" y="9951"/>
                  </a:lnTo>
                  <a:cubicBezTo>
                    <a:pt x="2813" y="10430"/>
                    <a:pt x="2687" y="10865"/>
                    <a:pt x="2572" y="11278"/>
                  </a:cubicBezTo>
                  <a:cubicBezTo>
                    <a:pt x="2561" y="11356"/>
                    <a:pt x="2499" y="11495"/>
                    <a:pt x="2490" y="11495"/>
                  </a:cubicBezTo>
                  <a:cubicBezTo>
                    <a:pt x="2489" y="11495"/>
                    <a:pt x="2489" y="11494"/>
                    <a:pt x="2489" y="11492"/>
                  </a:cubicBezTo>
                  <a:cubicBezTo>
                    <a:pt x="2453" y="11683"/>
                    <a:pt x="2453" y="11838"/>
                    <a:pt x="2406" y="12028"/>
                  </a:cubicBezTo>
                  <a:cubicBezTo>
                    <a:pt x="2409" y="11997"/>
                    <a:pt x="2407" y="11987"/>
                    <a:pt x="2403" y="11987"/>
                  </a:cubicBezTo>
                  <a:cubicBezTo>
                    <a:pt x="2396" y="11987"/>
                    <a:pt x="2381" y="12017"/>
                    <a:pt x="2374" y="12017"/>
                  </a:cubicBezTo>
                  <a:cubicBezTo>
                    <a:pt x="2369" y="12017"/>
                    <a:pt x="2366" y="12005"/>
                    <a:pt x="2370" y="11969"/>
                  </a:cubicBezTo>
                  <a:lnTo>
                    <a:pt x="2370" y="11969"/>
                  </a:lnTo>
                  <a:cubicBezTo>
                    <a:pt x="2358" y="12004"/>
                    <a:pt x="2203" y="12504"/>
                    <a:pt x="2227" y="12504"/>
                  </a:cubicBezTo>
                  <a:cubicBezTo>
                    <a:pt x="2227" y="12505"/>
                    <a:pt x="2228" y="12505"/>
                    <a:pt x="2228" y="12505"/>
                  </a:cubicBezTo>
                  <a:cubicBezTo>
                    <a:pt x="2242" y="12505"/>
                    <a:pt x="2286" y="12337"/>
                    <a:pt x="2286" y="12326"/>
                  </a:cubicBezTo>
                  <a:lnTo>
                    <a:pt x="2286" y="12326"/>
                  </a:lnTo>
                  <a:cubicBezTo>
                    <a:pt x="2286" y="12327"/>
                    <a:pt x="2286" y="12493"/>
                    <a:pt x="2275" y="12516"/>
                  </a:cubicBezTo>
                  <a:cubicBezTo>
                    <a:pt x="2254" y="12579"/>
                    <a:pt x="2140" y="12828"/>
                    <a:pt x="2130" y="12828"/>
                  </a:cubicBezTo>
                  <a:cubicBezTo>
                    <a:pt x="2128" y="12828"/>
                    <a:pt x="2129" y="12824"/>
                    <a:pt x="2132" y="12814"/>
                  </a:cubicBezTo>
                  <a:lnTo>
                    <a:pt x="2132" y="12814"/>
                  </a:lnTo>
                  <a:cubicBezTo>
                    <a:pt x="2108" y="12862"/>
                    <a:pt x="2001" y="13171"/>
                    <a:pt x="2048" y="13219"/>
                  </a:cubicBezTo>
                  <a:cubicBezTo>
                    <a:pt x="2060" y="13147"/>
                    <a:pt x="2084" y="13088"/>
                    <a:pt x="2096" y="13016"/>
                  </a:cubicBezTo>
                  <a:lnTo>
                    <a:pt x="2096" y="13016"/>
                  </a:lnTo>
                  <a:cubicBezTo>
                    <a:pt x="2072" y="13159"/>
                    <a:pt x="2072" y="13290"/>
                    <a:pt x="2025" y="13421"/>
                  </a:cubicBezTo>
                  <a:cubicBezTo>
                    <a:pt x="2025" y="13385"/>
                    <a:pt x="2025" y="13350"/>
                    <a:pt x="2025" y="13314"/>
                  </a:cubicBezTo>
                  <a:cubicBezTo>
                    <a:pt x="2013" y="13362"/>
                    <a:pt x="2001" y="13409"/>
                    <a:pt x="1977" y="13469"/>
                  </a:cubicBezTo>
                  <a:cubicBezTo>
                    <a:pt x="1941" y="13433"/>
                    <a:pt x="2036" y="13159"/>
                    <a:pt x="2036" y="13100"/>
                  </a:cubicBezTo>
                  <a:lnTo>
                    <a:pt x="2036" y="13100"/>
                  </a:lnTo>
                  <a:cubicBezTo>
                    <a:pt x="1941" y="13266"/>
                    <a:pt x="1941" y="13552"/>
                    <a:pt x="1894" y="13719"/>
                  </a:cubicBezTo>
                  <a:cubicBezTo>
                    <a:pt x="1894" y="13695"/>
                    <a:pt x="1882" y="13671"/>
                    <a:pt x="1882" y="13635"/>
                  </a:cubicBezTo>
                  <a:cubicBezTo>
                    <a:pt x="1882" y="13755"/>
                    <a:pt x="1810" y="13850"/>
                    <a:pt x="1786" y="13969"/>
                  </a:cubicBezTo>
                  <a:cubicBezTo>
                    <a:pt x="1822" y="13826"/>
                    <a:pt x="1834" y="13909"/>
                    <a:pt x="1870" y="13838"/>
                  </a:cubicBezTo>
                  <a:lnTo>
                    <a:pt x="1870" y="13838"/>
                  </a:lnTo>
                  <a:cubicBezTo>
                    <a:pt x="1846" y="14016"/>
                    <a:pt x="1739" y="14136"/>
                    <a:pt x="1703" y="14314"/>
                  </a:cubicBezTo>
                  <a:cubicBezTo>
                    <a:pt x="1713" y="14275"/>
                    <a:pt x="1723" y="14243"/>
                    <a:pt x="1733" y="14220"/>
                  </a:cubicBezTo>
                  <a:lnTo>
                    <a:pt x="1733" y="14220"/>
                  </a:lnTo>
                  <a:cubicBezTo>
                    <a:pt x="1716" y="14267"/>
                    <a:pt x="1705" y="14389"/>
                    <a:pt x="1683" y="14451"/>
                  </a:cubicBezTo>
                  <a:lnTo>
                    <a:pt x="1683" y="14451"/>
                  </a:lnTo>
                  <a:cubicBezTo>
                    <a:pt x="1677" y="14457"/>
                    <a:pt x="1672" y="14467"/>
                    <a:pt x="1668" y="14480"/>
                  </a:cubicBezTo>
                  <a:lnTo>
                    <a:pt x="1668" y="14480"/>
                  </a:lnTo>
                  <a:cubicBezTo>
                    <a:pt x="1668" y="14480"/>
                    <a:pt x="1668" y="14481"/>
                    <a:pt x="1667" y="14481"/>
                  </a:cubicBezTo>
                  <a:cubicBezTo>
                    <a:pt x="1668" y="14481"/>
                    <a:pt x="1668" y="14480"/>
                    <a:pt x="1668" y="14480"/>
                  </a:cubicBezTo>
                  <a:lnTo>
                    <a:pt x="1668" y="14480"/>
                  </a:lnTo>
                  <a:cubicBezTo>
                    <a:pt x="1634" y="14582"/>
                    <a:pt x="1638" y="14867"/>
                    <a:pt x="1608" y="14957"/>
                  </a:cubicBezTo>
                  <a:cubicBezTo>
                    <a:pt x="1608" y="14921"/>
                    <a:pt x="1608" y="14886"/>
                    <a:pt x="1596" y="14850"/>
                  </a:cubicBezTo>
                  <a:cubicBezTo>
                    <a:pt x="1596" y="14886"/>
                    <a:pt x="1584" y="14933"/>
                    <a:pt x="1584" y="14969"/>
                  </a:cubicBezTo>
                  <a:cubicBezTo>
                    <a:pt x="1572" y="14957"/>
                    <a:pt x="1572" y="14945"/>
                    <a:pt x="1560" y="14945"/>
                  </a:cubicBezTo>
                  <a:cubicBezTo>
                    <a:pt x="1548" y="15148"/>
                    <a:pt x="1513" y="15290"/>
                    <a:pt x="1465" y="15469"/>
                  </a:cubicBezTo>
                  <a:cubicBezTo>
                    <a:pt x="1465" y="15410"/>
                    <a:pt x="1513" y="15338"/>
                    <a:pt x="1477" y="15279"/>
                  </a:cubicBezTo>
                  <a:lnTo>
                    <a:pt x="1477" y="15279"/>
                  </a:lnTo>
                  <a:cubicBezTo>
                    <a:pt x="1441" y="15362"/>
                    <a:pt x="1441" y="15457"/>
                    <a:pt x="1417" y="15540"/>
                  </a:cubicBezTo>
                  <a:cubicBezTo>
                    <a:pt x="1427" y="15508"/>
                    <a:pt x="1433" y="15495"/>
                    <a:pt x="1436" y="15495"/>
                  </a:cubicBezTo>
                  <a:cubicBezTo>
                    <a:pt x="1447" y="15495"/>
                    <a:pt x="1417" y="15679"/>
                    <a:pt x="1417" y="15707"/>
                  </a:cubicBezTo>
                  <a:cubicBezTo>
                    <a:pt x="1409" y="15716"/>
                    <a:pt x="1403" y="15720"/>
                    <a:pt x="1400" y="15720"/>
                  </a:cubicBezTo>
                  <a:cubicBezTo>
                    <a:pt x="1393" y="15720"/>
                    <a:pt x="1393" y="15706"/>
                    <a:pt x="1393" y="15683"/>
                  </a:cubicBezTo>
                  <a:cubicBezTo>
                    <a:pt x="1393" y="15731"/>
                    <a:pt x="1393" y="15791"/>
                    <a:pt x="1382" y="15838"/>
                  </a:cubicBezTo>
                  <a:cubicBezTo>
                    <a:pt x="1366" y="15815"/>
                    <a:pt x="1355" y="15791"/>
                    <a:pt x="1353" y="15764"/>
                  </a:cubicBezTo>
                  <a:lnTo>
                    <a:pt x="1353" y="15764"/>
                  </a:lnTo>
                  <a:cubicBezTo>
                    <a:pt x="1334" y="15923"/>
                    <a:pt x="1273" y="16056"/>
                    <a:pt x="1263" y="16219"/>
                  </a:cubicBezTo>
                  <a:cubicBezTo>
                    <a:pt x="1251" y="16338"/>
                    <a:pt x="1036" y="17076"/>
                    <a:pt x="1072" y="17112"/>
                  </a:cubicBezTo>
                  <a:cubicBezTo>
                    <a:pt x="1073" y="17113"/>
                    <a:pt x="1074" y="17113"/>
                    <a:pt x="1075" y="17113"/>
                  </a:cubicBezTo>
                  <a:cubicBezTo>
                    <a:pt x="1085" y="17113"/>
                    <a:pt x="1100" y="17078"/>
                    <a:pt x="1111" y="17078"/>
                  </a:cubicBezTo>
                  <a:cubicBezTo>
                    <a:pt x="1114" y="17078"/>
                    <a:pt x="1117" y="17081"/>
                    <a:pt x="1120" y="17088"/>
                  </a:cubicBezTo>
                  <a:cubicBezTo>
                    <a:pt x="1132" y="17219"/>
                    <a:pt x="1048" y="17553"/>
                    <a:pt x="1012" y="17672"/>
                  </a:cubicBezTo>
                  <a:cubicBezTo>
                    <a:pt x="1018" y="17565"/>
                    <a:pt x="1018" y="17527"/>
                    <a:pt x="1016" y="17527"/>
                  </a:cubicBezTo>
                  <a:lnTo>
                    <a:pt x="1016" y="17527"/>
                  </a:lnTo>
                  <a:cubicBezTo>
                    <a:pt x="1012" y="17527"/>
                    <a:pt x="1002" y="17593"/>
                    <a:pt x="989" y="17648"/>
                  </a:cubicBezTo>
                  <a:cubicBezTo>
                    <a:pt x="989" y="17638"/>
                    <a:pt x="989" y="17629"/>
                    <a:pt x="989" y="17619"/>
                  </a:cubicBezTo>
                  <a:lnTo>
                    <a:pt x="989" y="17619"/>
                  </a:lnTo>
                  <a:cubicBezTo>
                    <a:pt x="974" y="17714"/>
                    <a:pt x="948" y="17821"/>
                    <a:pt x="941" y="17862"/>
                  </a:cubicBezTo>
                  <a:cubicBezTo>
                    <a:pt x="939" y="17863"/>
                    <a:pt x="936" y="17863"/>
                    <a:pt x="933" y="17863"/>
                  </a:cubicBezTo>
                  <a:cubicBezTo>
                    <a:pt x="891" y="17863"/>
                    <a:pt x="775" y="17817"/>
                    <a:pt x="704" y="17817"/>
                  </a:cubicBezTo>
                  <a:cubicBezTo>
                    <a:pt x="668" y="17817"/>
                    <a:pt x="643" y="17828"/>
                    <a:pt x="643" y="17862"/>
                  </a:cubicBezTo>
                  <a:cubicBezTo>
                    <a:pt x="631" y="17850"/>
                    <a:pt x="620" y="17850"/>
                    <a:pt x="631" y="17826"/>
                  </a:cubicBezTo>
                  <a:lnTo>
                    <a:pt x="631" y="17826"/>
                  </a:lnTo>
                  <a:cubicBezTo>
                    <a:pt x="608" y="17850"/>
                    <a:pt x="631" y="17957"/>
                    <a:pt x="631" y="17957"/>
                  </a:cubicBezTo>
                  <a:cubicBezTo>
                    <a:pt x="608" y="17957"/>
                    <a:pt x="608" y="17957"/>
                    <a:pt x="608" y="17934"/>
                  </a:cubicBezTo>
                  <a:cubicBezTo>
                    <a:pt x="536" y="17981"/>
                    <a:pt x="584" y="18172"/>
                    <a:pt x="572" y="18184"/>
                  </a:cubicBezTo>
                  <a:cubicBezTo>
                    <a:pt x="557" y="18199"/>
                    <a:pt x="556" y="18204"/>
                    <a:pt x="558" y="18206"/>
                  </a:cubicBezTo>
                  <a:lnTo>
                    <a:pt x="558" y="18206"/>
                  </a:lnTo>
                  <a:cubicBezTo>
                    <a:pt x="557" y="18206"/>
                    <a:pt x="557" y="18206"/>
                    <a:pt x="557" y="18206"/>
                  </a:cubicBezTo>
                  <a:cubicBezTo>
                    <a:pt x="545" y="18206"/>
                    <a:pt x="518" y="18246"/>
                    <a:pt x="496" y="18246"/>
                  </a:cubicBezTo>
                  <a:cubicBezTo>
                    <a:pt x="489" y="18246"/>
                    <a:pt x="482" y="18242"/>
                    <a:pt x="477" y="18231"/>
                  </a:cubicBezTo>
                  <a:lnTo>
                    <a:pt x="477" y="18231"/>
                  </a:lnTo>
                  <a:cubicBezTo>
                    <a:pt x="477" y="18255"/>
                    <a:pt x="477" y="18267"/>
                    <a:pt x="501" y="18267"/>
                  </a:cubicBezTo>
                  <a:cubicBezTo>
                    <a:pt x="453" y="18267"/>
                    <a:pt x="453" y="18327"/>
                    <a:pt x="489" y="18338"/>
                  </a:cubicBezTo>
                  <a:cubicBezTo>
                    <a:pt x="444" y="18331"/>
                    <a:pt x="396" y="18296"/>
                    <a:pt x="362" y="18296"/>
                  </a:cubicBezTo>
                  <a:cubicBezTo>
                    <a:pt x="341" y="18296"/>
                    <a:pt x="326" y="18310"/>
                    <a:pt x="322" y="18350"/>
                  </a:cubicBezTo>
                  <a:cubicBezTo>
                    <a:pt x="322" y="18344"/>
                    <a:pt x="316" y="18342"/>
                    <a:pt x="307" y="18342"/>
                  </a:cubicBezTo>
                  <a:cubicBezTo>
                    <a:pt x="287" y="18342"/>
                    <a:pt x="252" y="18353"/>
                    <a:pt x="229" y="18353"/>
                  </a:cubicBezTo>
                  <a:cubicBezTo>
                    <a:pt x="223" y="18353"/>
                    <a:pt x="218" y="18352"/>
                    <a:pt x="215" y="18350"/>
                  </a:cubicBezTo>
                  <a:lnTo>
                    <a:pt x="215" y="18350"/>
                  </a:lnTo>
                  <a:cubicBezTo>
                    <a:pt x="227" y="18362"/>
                    <a:pt x="229" y="18366"/>
                    <a:pt x="228" y="18366"/>
                  </a:cubicBezTo>
                  <a:cubicBezTo>
                    <a:pt x="224" y="18366"/>
                    <a:pt x="203" y="18350"/>
                    <a:pt x="203" y="18350"/>
                  </a:cubicBezTo>
                  <a:lnTo>
                    <a:pt x="203" y="18350"/>
                  </a:lnTo>
                  <a:cubicBezTo>
                    <a:pt x="215" y="18362"/>
                    <a:pt x="227" y="18374"/>
                    <a:pt x="227" y="18398"/>
                  </a:cubicBezTo>
                  <a:cubicBezTo>
                    <a:pt x="215" y="18386"/>
                    <a:pt x="203" y="18386"/>
                    <a:pt x="191" y="18374"/>
                  </a:cubicBezTo>
                  <a:lnTo>
                    <a:pt x="191" y="18374"/>
                  </a:lnTo>
                  <a:cubicBezTo>
                    <a:pt x="203" y="18398"/>
                    <a:pt x="203" y="18410"/>
                    <a:pt x="215" y="18434"/>
                  </a:cubicBezTo>
                  <a:cubicBezTo>
                    <a:pt x="215" y="18434"/>
                    <a:pt x="179" y="18410"/>
                    <a:pt x="179" y="18410"/>
                  </a:cubicBezTo>
                  <a:lnTo>
                    <a:pt x="179" y="18410"/>
                  </a:lnTo>
                  <a:cubicBezTo>
                    <a:pt x="191" y="18422"/>
                    <a:pt x="191" y="18434"/>
                    <a:pt x="203" y="18446"/>
                  </a:cubicBezTo>
                  <a:cubicBezTo>
                    <a:pt x="175" y="18429"/>
                    <a:pt x="163" y="18420"/>
                    <a:pt x="160" y="18420"/>
                  </a:cubicBezTo>
                  <a:cubicBezTo>
                    <a:pt x="157" y="18420"/>
                    <a:pt x="166" y="18432"/>
                    <a:pt x="179" y="18458"/>
                  </a:cubicBezTo>
                  <a:cubicBezTo>
                    <a:pt x="155" y="18469"/>
                    <a:pt x="36" y="18505"/>
                    <a:pt x="60" y="18529"/>
                  </a:cubicBezTo>
                  <a:cubicBezTo>
                    <a:pt x="48" y="18517"/>
                    <a:pt x="36" y="18517"/>
                    <a:pt x="24" y="18505"/>
                  </a:cubicBezTo>
                  <a:lnTo>
                    <a:pt x="24" y="18505"/>
                  </a:lnTo>
                  <a:cubicBezTo>
                    <a:pt x="24" y="18529"/>
                    <a:pt x="96" y="18577"/>
                    <a:pt x="96" y="18577"/>
                  </a:cubicBezTo>
                  <a:cubicBezTo>
                    <a:pt x="84" y="18573"/>
                    <a:pt x="76" y="18572"/>
                    <a:pt x="71" y="18572"/>
                  </a:cubicBezTo>
                  <a:cubicBezTo>
                    <a:pt x="39" y="18572"/>
                    <a:pt x="111" y="18629"/>
                    <a:pt x="60" y="18660"/>
                  </a:cubicBezTo>
                  <a:cubicBezTo>
                    <a:pt x="72" y="18660"/>
                    <a:pt x="84" y="18660"/>
                    <a:pt x="96" y="18672"/>
                  </a:cubicBezTo>
                  <a:cubicBezTo>
                    <a:pt x="87" y="18676"/>
                    <a:pt x="82" y="18679"/>
                    <a:pt x="78" y="18680"/>
                  </a:cubicBezTo>
                  <a:lnTo>
                    <a:pt x="78" y="18680"/>
                  </a:lnTo>
                  <a:cubicBezTo>
                    <a:pt x="78" y="18680"/>
                    <a:pt x="79" y="18680"/>
                    <a:pt x="80" y="18680"/>
                  </a:cubicBezTo>
                  <a:cubicBezTo>
                    <a:pt x="82" y="18680"/>
                    <a:pt x="84" y="18681"/>
                    <a:pt x="84" y="18684"/>
                  </a:cubicBezTo>
                  <a:cubicBezTo>
                    <a:pt x="81" y="18682"/>
                    <a:pt x="78" y="18682"/>
                    <a:pt x="75" y="18681"/>
                  </a:cubicBezTo>
                  <a:lnTo>
                    <a:pt x="75" y="18681"/>
                  </a:lnTo>
                  <a:cubicBezTo>
                    <a:pt x="73" y="18683"/>
                    <a:pt x="71" y="18683"/>
                    <a:pt x="71" y="18683"/>
                  </a:cubicBezTo>
                  <a:cubicBezTo>
                    <a:pt x="71" y="18683"/>
                    <a:pt x="72" y="18682"/>
                    <a:pt x="74" y="18681"/>
                  </a:cubicBezTo>
                  <a:lnTo>
                    <a:pt x="74" y="18681"/>
                  </a:lnTo>
                  <a:cubicBezTo>
                    <a:pt x="75" y="18681"/>
                    <a:pt x="75" y="18681"/>
                    <a:pt x="75" y="18681"/>
                  </a:cubicBezTo>
                  <a:lnTo>
                    <a:pt x="75" y="18681"/>
                  </a:lnTo>
                  <a:cubicBezTo>
                    <a:pt x="76" y="18681"/>
                    <a:pt x="77" y="18681"/>
                    <a:pt x="78" y="18680"/>
                  </a:cubicBezTo>
                  <a:lnTo>
                    <a:pt x="78" y="18680"/>
                  </a:lnTo>
                  <a:cubicBezTo>
                    <a:pt x="77" y="18681"/>
                    <a:pt x="75" y="18681"/>
                    <a:pt x="74" y="18681"/>
                  </a:cubicBezTo>
                  <a:lnTo>
                    <a:pt x="74" y="18681"/>
                  </a:lnTo>
                  <a:cubicBezTo>
                    <a:pt x="74" y="18681"/>
                    <a:pt x="73" y="18681"/>
                    <a:pt x="73" y="18681"/>
                  </a:cubicBezTo>
                  <a:cubicBezTo>
                    <a:pt x="54" y="18681"/>
                    <a:pt x="31" y="18698"/>
                    <a:pt x="12" y="18698"/>
                  </a:cubicBezTo>
                  <a:cubicBezTo>
                    <a:pt x="8" y="18698"/>
                    <a:pt x="4" y="18697"/>
                    <a:pt x="0" y="18696"/>
                  </a:cubicBezTo>
                  <a:lnTo>
                    <a:pt x="0" y="18696"/>
                  </a:lnTo>
                  <a:cubicBezTo>
                    <a:pt x="6" y="18701"/>
                    <a:pt x="11" y="18706"/>
                    <a:pt x="16" y="18710"/>
                  </a:cubicBezTo>
                  <a:lnTo>
                    <a:pt x="16" y="18710"/>
                  </a:lnTo>
                  <a:cubicBezTo>
                    <a:pt x="11" y="18711"/>
                    <a:pt x="6" y="18714"/>
                    <a:pt x="0" y="18719"/>
                  </a:cubicBezTo>
                  <a:cubicBezTo>
                    <a:pt x="4" y="18717"/>
                    <a:pt x="7" y="18716"/>
                    <a:pt x="11" y="18716"/>
                  </a:cubicBezTo>
                  <a:cubicBezTo>
                    <a:pt x="37" y="18716"/>
                    <a:pt x="51" y="18792"/>
                    <a:pt x="88" y="18792"/>
                  </a:cubicBezTo>
                  <a:cubicBezTo>
                    <a:pt x="91" y="18792"/>
                    <a:pt x="93" y="18792"/>
                    <a:pt x="96" y="18791"/>
                  </a:cubicBezTo>
                  <a:lnTo>
                    <a:pt x="96" y="18791"/>
                  </a:lnTo>
                  <a:cubicBezTo>
                    <a:pt x="72" y="18803"/>
                    <a:pt x="84" y="18839"/>
                    <a:pt x="84" y="18850"/>
                  </a:cubicBezTo>
                  <a:cubicBezTo>
                    <a:pt x="96" y="18862"/>
                    <a:pt x="143" y="18886"/>
                    <a:pt x="155" y="18886"/>
                  </a:cubicBezTo>
                  <a:cubicBezTo>
                    <a:pt x="155" y="18910"/>
                    <a:pt x="131" y="18958"/>
                    <a:pt x="167" y="18981"/>
                  </a:cubicBezTo>
                  <a:cubicBezTo>
                    <a:pt x="169" y="18982"/>
                    <a:pt x="171" y="18983"/>
                    <a:pt x="173" y="18983"/>
                  </a:cubicBezTo>
                  <a:cubicBezTo>
                    <a:pt x="190" y="18983"/>
                    <a:pt x="220" y="18960"/>
                    <a:pt x="240" y="18940"/>
                  </a:cubicBezTo>
                  <a:lnTo>
                    <a:pt x="240" y="18940"/>
                  </a:lnTo>
                  <a:cubicBezTo>
                    <a:pt x="242" y="18976"/>
                    <a:pt x="288" y="19032"/>
                    <a:pt x="322" y="19041"/>
                  </a:cubicBezTo>
                  <a:cubicBezTo>
                    <a:pt x="322" y="19029"/>
                    <a:pt x="322" y="19017"/>
                    <a:pt x="322" y="19005"/>
                  </a:cubicBezTo>
                  <a:cubicBezTo>
                    <a:pt x="346" y="19005"/>
                    <a:pt x="346" y="19017"/>
                    <a:pt x="322" y="19029"/>
                  </a:cubicBezTo>
                  <a:cubicBezTo>
                    <a:pt x="334" y="19029"/>
                    <a:pt x="346" y="19029"/>
                    <a:pt x="346" y="19006"/>
                  </a:cubicBezTo>
                  <a:lnTo>
                    <a:pt x="346" y="19006"/>
                  </a:lnTo>
                  <a:cubicBezTo>
                    <a:pt x="346" y="19029"/>
                    <a:pt x="334" y="19041"/>
                    <a:pt x="334" y="19053"/>
                  </a:cubicBezTo>
                  <a:cubicBezTo>
                    <a:pt x="334" y="19053"/>
                    <a:pt x="351" y="19041"/>
                    <a:pt x="358" y="19030"/>
                  </a:cubicBezTo>
                  <a:lnTo>
                    <a:pt x="358" y="19030"/>
                  </a:lnTo>
                  <a:lnTo>
                    <a:pt x="358" y="19041"/>
                  </a:lnTo>
                  <a:cubicBezTo>
                    <a:pt x="358" y="19040"/>
                    <a:pt x="359" y="19039"/>
                    <a:pt x="360" y="19039"/>
                  </a:cubicBezTo>
                  <a:lnTo>
                    <a:pt x="360" y="19039"/>
                  </a:lnTo>
                  <a:cubicBezTo>
                    <a:pt x="359" y="19079"/>
                    <a:pt x="334" y="19138"/>
                    <a:pt x="334" y="19148"/>
                  </a:cubicBezTo>
                  <a:lnTo>
                    <a:pt x="370" y="19148"/>
                  </a:lnTo>
                  <a:cubicBezTo>
                    <a:pt x="370" y="19148"/>
                    <a:pt x="310" y="19172"/>
                    <a:pt x="358" y="19184"/>
                  </a:cubicBezTo>
                  <a:cubicBezTo>
                    <a:pt x="354" y="19187"/>
                    <a:pt x="351" y="19189"/>
                    <a:pt x="347" y="19189"/>
                  </a:cubicBezTo>
                  <a:cubicBezTo>
                    <a:pt x="339" y="19189"/>
                    <a:pt x="330" y="19180"/>
                    <a:pt x="322" y="19172"/>
                  </a:cubicBezTo>
                  <a:lnTo>
                    <a:pt x="322" y="19172"/>
                  </a:lnTo>
                  <a:cubicBezTo>
                    <a:pt x="322" y="19172"/>
                    <a:pt x="331" y="19224"/>
                    <a:pt x="341" y="19224"/>
                  </a:cubicBezTo>
                  <a:cubicBezTo>
                    <a:pt x="341" y="19224"/>
                    <a:pt x="342" y="19224"/>
                    <a:pt x="342" y="19224"/>
                  </a:cubicBezTo>
                  <a:lnTo>
                    <a:pt x="342" y="19224"/>
                  </a:lnTo>
                  <a:cubicBezTo>
                    <a:pt x="339" y="19228"/>
                    <a:pt x="336" y="19231"/>
                    <a:pt x="334" y="19233"/>
                  </a:cubicBezTo>
                  <a:lnTo>
                    <a:pt x="334" y="19233"/>
                  </a:lnTo>
                  <a:cubicBezTo>
                    <a:pt x="334" y="19233"/>
                    <a:pt x="334" y="19232"/>
                    <a:pt x="334" y="19231"/>
                  </a:cubicBezTo>
                  <a:lnTo>
                    <a:pt x="323" y="19231"/>
                  </a:lnTo>
                  <a:cubicBezTo>
                    <a:pt x="323" y="19231"/>
                    <a:pt x="323" y="19231"/>
                    <a:pt x="323" y="19231"/>
                  </a:cubicBezTo>
                  <a:lnTo>
                    <a:pt x="323" y="19231"/>
                  </a:lnTo>
                  <a:cubicBezTo>
                    <a:pt x="323" y="19231"/>
                    <a:pt x="322" y="19231"/>
                    <a:pt x="322" y="19231"/>
                  </a:cubicBezTo>
                  <a:lnTo>
                    <a:pt x="323" y="19231"/>
                  </a:lnTo>
                  <a:cubicBezTo>
                    <a:pt x="323" y="19231"/>
                    <a:pt x="322" y="19230"/>
                    <a:pt x="322" y="19230"/>
                  </a:cubicBezTo>
                  <a:cubicBezTo>
                    <a:pt x="321" y="19230"/>
                    <a:pt x="318" y="19235"/>
                    <a:pt x="310" y="19255"/>
                  </a:cubicBezTo>
                  <a:cubicBezTo>
                    <a:pt x="334" y="19267"/>
                    <a:pt x="346" y="19279"/>
                    <a:pt x="370" y="19279"/>
                  </a:cubicBezTo>
                  <a:cubicBezTo>
                    <a:pt x="252" y="19300"/>
                    <a:pt x="355" y="19456"/>
                    <a:pt x="377" y="19470"/>
                  </a:cubicBezTo>
                  <a:lnTo>
                    <a:pt x="377" y="19470"/>
                  </a:lnTo>
                  <a:cubicBezTo>
                    <a:pt x="327" y="19483"/>
                    <a:pt x="353" y="19524"/>
                    <a:pt x="338" y="19558"/>
                  </a:cubicBezTo>
                  <a:lnTo>
                    <a:pt x="338" y="19558"/>
                  </a:lnTo>
                  <a:cubicBezTo>
                    <a:pt x="339" y="19557"/>
                    <a:pt x="340" y="19557"/>
                    <a:pt x="341" y="19557"/>
                  </a:cubicBezTo>
                  <a:cubicBezTo>
                    <a:pt x="350" y="19557"/>
                    <a:pt x="362" y="19585"/>
                    <a:pt x="376" y="19585"/>
                  </a:cubicBezTo>
                  <a:cubicBezTo>
                    <a:pt x="381" y="19585"/>
                    <a:pt x="387" y="19580"/>
                    <a:pt x="393" y="19565"/>
                  </a:cubicBezTo>
                  <a:cubicBezTo>
                    <a:pt x="413" y="19614"/>
                    <a:pt x="425" y="19696"/>
                    <a:pt x="475" y="19696"/>
                  </a:cubicBezTo>
                  <a:cubicBezTo>
                    <a:pt x="486" y="19696"/>
                    <a:pt x="498" y="19692"/>
                    <a:pt x="512" y="19684"/>
                  </a:cubicBezTo>
                  <a:cubicBezTo>
                    <a:pt x="512" y="19708"/>
                    <a:pt x="524" y="19720"/>
                    <a:pt x="524" y="19743"/>
                  </a:cubicBezTo>
                  <a:cubicBezTo>
                    <a:pt x="572" y="19731"/>
                    <a:pt x="679" y="19720"/>
                    <a:pt x="727" y="19684"/>
                  </a:cubicBezTo>
                  <a:lnTo>
                    <a:pt x="727" y="19684"/>
                  </a:lnTo>
                  <a:cubicBezTo>
                    <a:pt x="762" y="19791"/>
                    <a:pt x="667" y="19839"/>
                    <a:pt x="679" y="19934"/>
                  </a:cubicBezTo>
                  <a:cubicBezTo>
                    <a:pt x="679" y="19935"/>
                    <a:pt x="679" y="19935"/>
                    <a:pt x="680" y="19935"/>
                  </a:cubicBezTo>
                  <a:cubicBezTo>
                    <a:pt x="683" y="19935"/>
                    <a:pt x="700" y="19894"/>
                    <a:pt x="703" y="19887"/>
                  </a:cubicBezTo>
                  <a:lnTo>
                    <a:pt x="703" y="19887"/>
                  </a:lnTo>
                  <a:cubicBezTo>
                    <a:pt x="691" y="19922"/>
                    <a:pt x="691" y="20422"/>
                    <a:pt x="691" y="20434"/>
                  </a:cubicBezTo>
                  <a:cubicBezTo>
                    <a:pt x="691" y="20410"/>
                    <a:pt x="691" y="20410"/>
                    <a:pt x="679" y="20410"/>
                  </a:cubicBezTo>
                  <a:cubicBezTo>
                    <a:pt x="703" y="20565"/>
                    <a:pt x="774" y="20922"/>
                    <a:pt x="667" y="21017"/>
                  </a:cubicBezTo>
                  <a:cubicBezTo>
                    <a:pt x="678" y="21116"/>
                    <a:pt x="699" y="21317"/>
                    <a:pt x="655" y="21356"/>
                  </a:cubicBezTo>
                  <a:lnTo>
                    <a:pt x="655" y="21356"/>
                  </a:lnTo>
                  <a:cubicBezTo>
                    <a:pt x="658" y="21356"/>
                    <a:pt x="661" y="21355"/>
                    <a:pt x="663" y="21355"/>
                  </a:cubicBezTo>
                  <a:cubicBezTo>
                    <a:pt x="669" y="21355"/>
                    <a:pt x="672" y="21359"/>
                    <a:pt x="667" y="21375"/>
                  </a:cubicBezTo>
                  <a:cubicBezTo>
                    <a:pt x="667" y="21375"/>
                    <a:pt x="651" y="21418"/>
                    <a:pt x="648" y="21439"/>
                  </a:cubicBezTo>
                  <a:lnTo>
                    <a:pt x="648" y="21439"/>
                  </a:lnTo>
                  <a:cubicBezTo>
                    <a:pt x="646" y="21438"/>
                    <a:pt x="646" y="21437"/>
                    <a:pt x="645" y="21437"/>
                  </a:cubicBezTo>
                  <a:cubicBezTo>
                    <a:pt x="643" y="21437"/>
                    <a:pt x="643" y="21440"/>
                    <a:pt x="643" y="21446"/>
                  </a:cubicBezTo>
                  <a:cubicBezTo>
                    <a:pt x="631" y="21434"/>
                    <a:pt x="631" y="21422"/>
                    <a:pt x="631" y="21410"/>
                  </a:cubicBezTo>
                  <a:cubicBezTo>
                    <a:pt x="631" y="21410"/>
                    <a:pt x="614" y="21472"/>
                    <a:pt x="609" y="21482"/>
                  </a:cubicBezTo>
                  <a:lnTo>
                    <a:pt x="609" y="21482"/>
                  </a:lnTo>
                  <a:cubicBezTo>
                    <a:pt x="618" y="21481"/>
                    <a:pt x="620" y="21472"/>
                    <a:pt x="628" y="21470"/>
                  </a:cubicBezTo>
                  <a:lnTo>
                    <a:pt x="628" y="21470"/>
                  </a:lnTo>
                  <a:cubicBezTo>
                    <a:pt x="620" y="21481"/>
                    <a:pt x="620" y="21566"/>
                    <a:pt x="620" y="21566"/>
                  </a:cubicBezTo>
                  <a:cubicBezTo>
                    <a:pt x="620" y="21566"/>
                    <a:pt x="620" y="21566"/>
                    <a:pt x="620" y="21565"/>
                  </a:cubicBezTo>
                  <a:cubicBezTo>
                    <a:pt x="620" y="21577"/>
                    <a:pt x="620" y="21565"/>
                    <a:pt x="620" y="21601"/>
                  </a:cubicBezTo>
                  <a:cubicBezTo>
                    <a:pt x="613" y="21607"/>
                    <a:pt x="610" y="21609"/>
                    <a:pt x="609" y="21609"/>
                  </a:cubicBezTo>
                  <a:cubicBezTo>
                    <a:pt x="606" y="21609"/>
                    <a:pt x="613" y="21598"/>
                    <a:pt x="611" y="21598"/>
                  </a:cubicBezTo>
                  <a:lnTo>
                    <a:pt x="611" y="21598"/>
                  </a:lnTo>
                  <a:cubicBezTo>
                    <a:pt x="610" y="21598"/>
                    <a:pt x="609" y="21599"/>
                    <a:pt x="608" y="21601"/>
                  </a:cubicBezTo>
                  <a:cubicBezTo>
                    <a:pt x="584" y="21625"/>
                    <a:pt x="631" y="21767"/>
                    <a:pt x="608" y="21803"/>
                  </a:cubicBezTo>
                  <a:cubicBezTo>
                    <a:pt x="608" y="21803"/>
                    <a:pt x="592" y="21788"/>
                    <a:pt x="586" y="21788"/>
                  </a:cubicBezTo>
                  <a:cubicBezTo>
                    <a:pt x="585" y="21788"/>
                    <a:pt x="584" y="21789"/>
                    <a:pt x="584" y="21791"/>
                  </a:cubicBezTo>
                  <a:cubicBezTo>
                    <a:pt x="620" y="21791"/>
                    <a:pt x="620" y="21887"/>
                    <a:pt x="643" y="21898"/>
                  </a:cubicBezTo>
                  <a:cubicBezTo>
                    <a:pt x="631" y="21898"/>
                    <a:pt x="631" y="21898"/>
                    <a:pt x="643" y="21910"/>
                  </a:cubicBezTo>
                  <a:cubicBezTo>
                    <a:pt x="631" y="21922"/>
                    <a:pt x="631" y="21910"/>
                    <a:pt x="608" y="21946"/>
                  </a:cubicBezTo>
                  <a:cubicBezTo>
                    <a:pt x="615" y="21939"/>
                    <a:pt x="620" y="21936"/>
                    <a:pt x="625" y="21936"/>
                  </a:cubicBezTo>
                  <a:cubicBezTo>
                    <a:pt x="643" y="21936"/>
                    <a:pt x="641" y="21984"/>
                    <a:pt x="631" y="21994"/>
                  </a:cubicBezTo>
                  <a:cubicBezTo>
                    <a:pt x="631" y="22017"/>
                    <a:pt x="739" y="22125"/>
                    <a:pt x="786" y="22172"/>
                  </a:cubicBezTo>
                  <a:cubicBezTo>
                    <a:pt x="776" y="22121"/>
                    <a:pt x="730" y="22033"/>
                    <a:pt x="718" y="22003"/>
                  </a:cubicBezTo>
                  <a:lnTo>
                    <a:pt x="718" y="22003"/>
                  </a:lnTo>
                  <a:cubicBezTo>
                    <a:pt x="720" y="22005"/>
                    <a:pt x="726" y="22006"/>
                    <a:pt x="739" y="22006"/>
                  </a:cubicBezTo>
                  <a:cubicBezTo>
                    <a:pt x="739" y="21997"/>
                    <a:pt x="739" y="21989"/>
                    <a:pt x="743" y="21989"/>
                  </a:cubicBezTo>
                  <a:cubicBezTo>
                    <a:pt x="745" y="21989"/>
                    <a:pt x="747" y="21990"/>
                    <a:pt x="751" y="21994"/>
                  </a:cubicBezTo>
                  <a:cubicBezTo>
                    <a:pt x="751" y="21982"/>
                    <a:pt x="727" y="21922"/>
                    <a:pt x="727" y="21922"/>
                  </a:cubicBezTo>
                  <a:lnTo>
                    <a:pt x="727" y="21922"/>
                  </a:lnTo>
                  <a:cubicBezTo>
                    <a:pt x="734" y="21929"/>
                    <a:pt x="745" y="21928"/>
                    <a:pt x="751" y="21933"/>
                  </a:cubicBezTo>
                  <a:lnTo>
                    <a:pt x="751" y="21933"/>
                  </a:lnTo>
                  <a:cubicBezTo>
                    <a:pt x="752" y="21895"/>
                    <a:pt x="756" y="21826"/>
                    <a:pt x="771" y="21826"/>
                  </a:cubicBezTo>
                  <a:cubicBezTo>
                    <a:pt x="772" y="21826"/>
                    <a:pt x="773" y="21826"/>
                    <a:pt x="774" y="21827"/>
                  </a:cubicBezTo>
                  <a:cubicBezTo>
                    <a:pt x="751" y="21815"/>
                    <a:pt x="739" y="21803"/>
                    <a:pt x="715" y="21791"/>
                  </a:cubicBezTo>
                  <a:cubicBezTo>
                    <a:pt x="739" y="21791"/>
                    <a:pt x="751" y="21791"/>
                    <a:pt x="774" y="21803"/>
                  </a:cubicBezTo>
                  <a:cubicBezTo>
                    <a:pt x="774" y="21791"/>
                    <a:pt x="751" y="21767"/>
                    <a:pt x="751" y="21756"/>
                  </a:cubicBezTo>
                  <a:lnTo>
                    <a:pt x="751" y="21756"/>
                  </a:lnTo>
                  <a:cubicBezTo>
                    <a:pt x="753" y="21758"/>
                    <a:pt x="756" y="21759"/>
                    <a:pt x="758" y="21759"/>
                  </a:cubicBezTo>
                  <a:cubicBezTo>
                    <a:pt x="770" y="21759"/>
                    <a:pt x="784" y="21741"/>
                    <a:pt x="774" y="21732"/>
                  </a:cubicBezTo>
                  <a:cubicBezTo>
                    <a:pt x="751" y="21696"/>
                    <a:pt x="762" y="21720"/>
                    <a:pt x="774" y="21696"/>
                  </a:cubicBezTo>
                  <a:cubicBezTo>
                    <a:pt x="751" y="21684"/>
                    <a:pt x="739" y="21672"/>
                    <a:pt x="715" y="21660"/>
                  </a:cubicBezTo>
                  <a:cubicBezTo>
                    <a:pt x="727" y="21660"/>
                    <a:pt x="727" y="21648"/>
                    <a:pt x="727" y="21636"/>
                  </a:cubicBezTo>
                  <a:cubicBezTo>
                    <a:pt x="780" y="21672"/>
                    <a:pt x="797" y="21683"/>
                    <a:pt x="800" y="21683"/>
                  </a:cubicBezTo>
                  <a:cubicBezTo>
                    <a:pt x="803" y="21683"/>
                    <a:pt x="786" y="21668"/>
                    <a:pt x="786" y="21662"/>
                  </a:cubicBezTo>
                  <a:lnTo>
                    <a:pt x="786" y="21662"/>
                  </a:lnTo>
                  <a:cubicBezTo>
                    <a:pt x="785" y="21662"/>
                    <a:pt x="784" y="21662"/>
                    <a:pt x="782" y="21662"/>
                  </a:cubicBezTo>
                  <a:cubicBezTo>
                    <a:pt x="770" y="21662"/>
                    <a:pt x="755" y="21658"/>
                    <a:pt x="762" y="21636"/>
                  </a:cubicBezTo>
                  <a:cubicBezTo>
                    <a:pt x="770" y="21633"/>
                    <a:pt x="776" y="21631"/>
                    <a:pt x="779" y="21631"/>
                  </a:cubicBezTo>
                  <a:cubicBezTo>
                    <a:pt x="784" y="21631"/>
                    <a:pt x="785" y="21633"/>
                    <a:pt x="786" y="21635"/>
                  </a:cubicBezTo>
                  <a:lnTo>
                    <a:pt x="786" y="21635"/>
                  </a:lnTo>
                  <a:cubicBezTo>
                    <a:pt x="784" y="21628"/>
                    <a:pt x="780" y="21607"/>
                    <a:pt x="787" y="21601"/>
                  </a:cubicBezTo>
                  <a:lnTo>
                    <a:pt x="787" y="21601"/>
                  </a:lnTo>
                  <a:cubicBezTo>
                    <a:pt x="791" y="21601"/>
                    <a:pt x="794" y="21601"/>
                    <a:pt x="798" y="21601"/>
                  </a:cubicBezTo>
                  <a:cubicBezTo>
                    <a:pt x="796" y="21599"/>
                    <a:pt x="793" y="21599"/>
                    <a:pt x="791" y="21599"/>
                  </a:cubicBezTo>
                  <a:cubicBezTo>
                    <a:pt x="790" y="21599"/>
                    <a:pt x="788" y="21600"/>
                    <a:pt x="787" y="21601"/>
                  </a:cubicBezTo>
                  <a:lnTo>
                    <a:pt x="787" y="21601"/>
                  </a:lnTo>
                  <a:cubicBezTo>
                    <a:pt x="767" y="21600"/>
                    <a:pt x="747" y="21599"/>
                    <a:pt x="727" y="21589"/>
                  </a:cubicBezTo>
                  <a:cubicBezTo>
                    <a:pt x="734" y="21575"/>
                    <a:pt x="745" y="21569"/>
                    <a:pt x="758" y="21569"/>
                  </a:cubicBezTo>
                  <a:cubicBezTo>
                    <a:pt x="764" y="21569"/>
                    <a:pt x="771" y="21571"/>
                    <a:pt x="778" y="21573"/>
                  </a:cubicBezTo>
                  <a:lnTo>
                    <a:pt x="778" y="21573"/>
                  </a:lnTo>
                  <a:cubicBezTo>
                    <a:pt x="776" y="21570"/>
                    <a:pt x="779" y="21565"/>
                    <a:pt x="786" y="21565"/>
                  </a:cubicBezTo>
                  <a:cubicBezTo>
                    <a:pt x="786" y="21565"/>
                    <a:pt x="751" y="21517"/>
                    <a:pt x="751" y="21517"/>
                  </a:cubicBezTo>
                  <a:lnTo>
                    <a:pt x="751" y="21517"/>
                  </a:lnTo>
                  <a:cubicBezTo>
                    <a:pt x="751" y="21518"/>
                    <a:pt x="752" y="21519"/>
                    <a:pt x="753" y="21519"/>
                  </a:cubicBezTo>
                  <a:cubicBezTo>
                    <a:pt x="762" y="21519"/>
                    <a:pt x="775" y="21488"/>
                    <a:pt x="782" y="21475"/>
                  </a:cubicBezTo>
                  <a:lnTo>
                    <a:pt x="782" y="21475"/>
                  </a:lnTo>
                  <a:cubicBezTo>
                    <a:pt x="782" y="21475"/>
                    <a:pt x="782" y="21475"/>
                    <a:pt x="783" y="21475"/>
                  </a:cubicBezTo>
                  <a:cubicBezTo>
                    <a:pt x="785" y="21475"/>
                    <a:pt x="786" y="21473"/>
                    <a:pt x="786" y="21470"/>
                  </a:cubicBezTo>
                  <a:cubicBezTo>
                    <a:pt x="786" y="21469"/>
                    <a:pt x="786" y="21468"/>
                    <a:pt x="786" y="21468"/>
                  </a:cubicBezTo>
                  <a:cubicBezTo>
                    <a:pt x="785" y="21468"/>
                    <a:pt x="784" y="21471"/>
                    <a:pt x="782" y="21475"/>
                  </a:cubicBezTo>
                  <a:lnTo>
                    <a:pt x="782" y="21475"/>
                  </a:lnTo>
                  <a:cubicBezTo>
                    <a:pt x="767" y="21473"/>
                    <a:pt x="718" y="21417"/>
                    <a:pt x="739" y="21386"/>
                  </a:cubicBezTo>
                  <a:cubicBezTo>
                    <a:pt x="743" y="21384"/>
                    <a:pt x="746" y="21383"/>
                    <a:pt x="749" y="21383"/>
                  </a:cubicBezTo>
                  <a:cubicBezTo>
                    <a:pt x="765" y="21383"/>
                    <a:pt x="766" y="21414"/>
                    <a:pt x="768" y="21414"/>
                  </a:cubicBezTo>
                  <a:cubicBezTo>
                    <a:pt x="770" y="21414"/>
                    <a:pt x="771" y="21407"/>
                    <a:pt x="774" y="21386"/>
                  </a:cubicBezTo>
                  <a:cubicBezTo>
                    <a:pt x="780" y="21410"/>
                    <a:pt x="780" y="21413"/>
                    <a:pt x="780" y="21413"/>
                  </a:cubicBezTo>
                  <a:cubicBezTo>
                    <a:pt x="780" y="21413"/>
                    <a:pt x="780" y="21413"/>
                    <a:pt x="781" y="21413"/>
                  </a:cubicBezTo>
                  <a:cubicBezTo>
                    <a:pt x="781" y="21413"/>
                    <a:pt x="782" y="21414"/>
                    <a:pt x="786" y="21422"/>
                  </a:cubicBezTo>
                  <a:cubicBezTo>
                    <a:pt x="821" y="21239"/>
                    <a:pt x="855" y="20978"/>
                    <a:pt x="953" y="20831"/>
                  </a:cubicBezTo>
                  <a:lnTo>
                    <a:pt x="953" y="20831"/>
                  </a:lnTo>
                  <a:cubicBezTo>
                    <a:pt x="949" y="20836"/>
                    <a:pt x="946" y="20839"/>
                    <a:pt x="943" y="20839"/>
                  </a:cubicBezTo>
                  <a:cubicBezTo>
                    <a:pt x="930" y="20839"/>
                    <a:pt x="949" y="20754"/>
                    <a:pt x="955" y="20698"/>
                  </a:cubicBezTo>
                  <a:lnTo>
                    <a:pt x="955" y="20698"/>
                  </a:lnTo>
                  <a:cubicBezTo>
                    <a:pt x="954" y="20719"/>
                    <a:pt x="958" y="20732"/>
                    <a:pt x="972" y="20732"/>
                  </a:cubicBezTo>
                  <a:cubicBezTo>
                    <a:pt x="973" y="20732"/>
                    <a:pt x="975" y="20732"/>
                    <a:pt x="977" y="20732"/>
                  </a:cubicBezTo>
                  <a:cubicBezTo>
                    <a:pt x="989" y="20660"/>
                    <a:pt x="1036" y="20613"/>
                    <a:pt x="1072" y="20517"/>
                  </a:cubicBezTo>
                  <a:cubicBezTo>
                    <a:pt x="1179" y="20291"/>
                    <a:pt x="1179" y="20029"/>
                    <a:pt x="1251" y="19779"/>
                  </a:cubicBezTo>
                  <a:cubicBezTo>
                    <a:pt x="1251" y="19815"/>
                    <a:pt x="1257" y="19821"/>
                    <a:pt x="1267" y="19821"/>
                  </a:cubicBezTo>
                  <a:cubicBezTo>
                    <a:pt x="1272" y="19821"/>
                    <a:pt x="1279" y="19819"/>
                    <a:pt x="1286" y="19819"/>
                  </a:cubicBezTo>
                  <a:cubicBezTo>
                    <a:pt x="1293" y="19819"/>
                    <a:pt x="1301" y="19821"/>
                    <a:pt x="1310" y="19827"/>
                  </a:cubicBezTo>
                  <a:cubicBezTo>
                    <a:pt x="1244" y="19892"/>
                    <a:pt x="1239" y="20038"/>
                    <a:pt x="1202" y="20136"/>
                  </a:cubicBezTo>
                  <a:lnTo>
                    <a:pt x="1202" y="20136"/>
                  </a:lnTo>
                  <a:cubicBezTo>
                    <a:pt x="1210" y="20119"/>
                    <a:pt x="1216" y="20112"/>
                    <a:pt x="1220" y="20112"/>
                  </a:cubicBezTo>
                  <a:cubicBezTo>
                    <a:pt x="1225" y="20112"/>
                    <a:pt x="1227" y="20121"/>
                    <a:pt x="1227" y="20136"/>
                  </a:cubicBezTo>
                  <a:cubicBezTo>
                    <a:pt x="1286" y="19886"/>
                    <a:pt x="1358" y="19743"/>
                    <a:pt x="1405" y="19493"/>
                  </a:cubicBezTo>
                  <a:cubicBezTo>
                    <a:pt x="1439" y="19493"/>
                    <a:pt x="1379" y="19639"/>
                    <a:pt x="1380" y="19639"/>
                  </a:cubicBezTo>
                  <a:cubicBezTo>
                    <a:pt x="1380" y="19639"/>
                    <a:pt x="1381" y="19638"/>
                    <a:pt x="1382" y="19636"/>
                  </a:cubicBezTo>
                  <a:cubicBezTo>
                    <a:pt x="1417" y="19577"/>
                    <a:pt x="1429" y="19505"/>
                    <a:pt x="1429" y="19434"/>
                  </a:cubicBezTo>
                  <a:cubicBezTo>
                    <a:pt x="1438" y="19406"/>
                    <a:pt x="1444" y="19384"/>
                    <a:pt x="1449" y="19368"/>
                  </a:cubicBezTo>
                  <a:lnTo>
                    <a:pt x="1449" y="19368"/>
                  </a:lnTo>
                  <a:cubicBezTo>
                    <a:pt x="1470" y="19318"/>
                    <a:pt x="1524" y="19218"/>
                    <a:pt x="1524" y="19208"/>
                  </a:cubicBezTo>
                  <a:lnTo>
                    <a:pt x="1524" y="19208"/>
                  </a:lnTo>
                  <a:cubicBezTo>
                    <a:pt x="1524" y="19208"/>
                    <a:pt x="1521" y="19211"/>
                    <a:pt x="1518" y="19215"/>
                  </a:cubicBezTo>
                  <a:lnTo>
                    <a:pt x="1518" y="19215"/>
                  </a:lnTo>
                  <a:cubicBezTo>
                    <a:pt x="1566" y="19088"/>
                    <a:pt x="1748" y="18703"/>
                    <a:pt x="1691" y="18612"/>
                  </a:cubicBezTo>
                  <a:lnTo>
                    <a:pt x="1691" y="18612"/>
                  </a:lnTo>
                  <a:cubicBezTo>
                    <a:pt x="1703" y="18624"/>
                    <a:pt x="1715" y="18648"/>
                    <a:pt x="1727" y="18660"/>
                  </a:cubicBezTo>
                  <a:cubicBezTo>
                    <a:pt x="1727" y="18529"/>
                    <a:pt x="1715" y="18398"/>
                    <a:pt x="1715" y="18267"/>
                  </a:cubicBezTo>
                  <a:lnTo>
                    <a:pt x="1715" y="18267"/>
                  </a:lnTo>
                  <a:cubicBezTo>
                    <a:pt x="1730" y="18294"/>
                    <a:pt x="1750" y="18298"/>
                    <a:pt x="1769" y="18298"/>
                  </a:cubicBezTo>
                  <a:cubicBezTo>
                    <a:pt x="1780" y="18298"/>
                    <a:pt x="1791" y="18297"/>
                    <a:pt x="1800" y="18297"/>
                  </a:cubicBezTo>
                  <a:cubicBezTo>
                    <a:pt x="1825" y="18297"/>
                    <a:pt x="1840" y="18309"/>
                    <a:pt x="1822" y="18398"/>
                  </a:cubicBezTo>
                  <a:cubicBezTo>
                    <a:pt x="1846" y="18338"/>
                    <a:pt x="1870" y="18267"/>
                    <a:pt x="1882" y="18196"/>
                  </a:cubicBezTo>
                  <a:lnTo>
                    <a:pt x="1882" y="18196"/>
                  </a:lnTo>
                  <a:cubicBezTo>
                    <a:pt x="1870" y="18219"/>
                    <a:pt x="1846" y="18231"/>
                    <a:pt x="1834" y="18231"/>
                  </a:cubicBezTo>
                  <a:cubicBezTo>
                    <a:pt x="1834" y="18165"/>
                    <a:pt x="1895" y="18078"/>
                    <a:pt x="1933" y="18019"/>
                  </a:cubicBezTo>
                  <a:lnTo>
                    <a:pt x="1933" y="18019"/>
                  </a:lnTo>
                  <a:cubicBezTo>
                    <a:pt x="1932" y="18021"/>
                    <a:pt x="1932" y="18022"/>
                    <a:pt x="1932" y="18022"/>
                  </a:cubicBezTo>
                  <a:cubicBezTo>
                    <a:pt x="1933" y="18022"/>
                    <a:pt x="1936" y="18016"/>
                    <a:pt x="1941" y="18005"/>
                  </a:cubicBezTo>
                  <a:lnTo>
                    <a:pt x="1941" y="18005"/>
                  </a:lnTo>
                  <a:cubicBezTo>
                    <a:pt x="1939" y="18009"/>
                    <a:pt x="1936" y="18014"/>
                    <a:pt x="1933" y="18019"/>
                  </a:cubicBezTo>
                  <a:lnTo>
                    <a:pt x="1933" y="18019"/>
                  </a:lnTo>
                  <a:cubicBezTo>
                    <a:pt x="1934" y="18014"/>
                    <a:pt x="1937" y="18006"/>
                    <a:pt x="1941" y="17993"/>
                  </a:cubicBezTo>
                  <a:lnTo>
                    <a:pt x="1941" y="17993"/>
                  </a:lnTo>
                  <a:cubicBezTo>
                    <a:pt x="1935" y="18002"/>
                    <a:pt x="1930" y="18005"/>
                    <a:pt x="1927" y="18005"/>
                  </a:cubicBezTo>
                  <a:cubicBezTo>
                    <a:pt x="1922" y="18005"/>
                    <a:pt x="1919" y="17998"/>
                    <a:pt x="1918" y="17998"/>
                  </a:cubicBezTo>
                  <a:cubicBezTo>
                    <a:pt x="1917" y="17998"/>
                    <a:pt x="1917" y="18002"/>
                    <a:pt x="1917" y="18017"/>
                  </a:cubicBezTo>
                  <a:cubicBezTo>
                    <a:pt x="1905" y="17981"/>
                    <a:pt x="1905" y="17946"/>
                    <a:pt x="1917" y="17910"/>
                  </a:cubicBezTo>
                  <a:cubicBezTo>
                    <a:pt x="1917" y="17910"/>
                    <a:pt x="1929" y="17969"/>
                    <a:pt x="1929" y="17969"/>
                  </a:cubicBezTo>
                  <a:cubicBezTo>
                    <a:pt x="1929" y="17946"/>
                    <a:pt x="1929" y="17934"/>
                    <a:pt x="1929" y="17922"/>
                  </a:cubicBezTo>
                  <a:cubicBezTo>
                    <a:pt x="1941" y="17922"/>
                    <a:pt x="1965" y="17934"/>
                    <a:pt x="1965" y="17946"/>
                  </a:cubicBezTo>
                  <a:cubicBezTo>
                    <a:pt x="1965" y="17886"/>
                    <a:pt x="1977" y="17815"/>
                    <a:pt x="1977" y="17743"/>
                  </a:cubicBezTo>
                  <a:cubicBezTo>
                    <a:pt x="1977" y="17779"/>
                    <a:pt x="2001" y="17779"/>
                    <a:pt x="2013" y="17791"/>
                  </a:cubicBezTo>
                  <a:cubicBezTo>
                    <a:pt x="2048" y="17744"/>
                    <a:pt x="2048" y="17709"/>
                    <a:pt x="2082" y="17617"/>
                  </a:cubicBezTo>
                  <a:lnTo>
                    <a:pt x="2082" y="17617"/>
                  </a:lnTo>
                  <a:cubicBezTo>
                    <a:pt x="2083" y="17620"/>
                    <a:pt x="2083" y="17622"/>
                    <a:pt x="2084" y="17624"/>
                  </a:cubicBezTo>
                  <a:cubicBezTo>
                    <a:pt x="2091" y="17638"/>
                    <a:pt x="2094" y="17643"/>
                    <a:pt x="2094" y="17643"/>
                  </a:cubicBezTo>
                  <a:cubicBezTo>
                    <a:pt x="2096" y="17643"/>
                    <a:pt x="2084" y="17612"/>
                    <a:pt x="2084" y="17612"/>
                  </a:cubicBezTo>
                  <a:cubicBezTo>
                    <a:pt x="2083" y="17614"/>
                    <a:pt x="2083" y="17616"/>
                    <a:pt x="2082" y="17617"/>
                  </a:cubicBezTo>
                  <a:lnTo>
                    <a:pt x="2082" y="17617"/>
                  </a:lnTo>
                  <a:cubicBezTo>
                    <a:pt x="2079" y="17605"/>
                    <a:pt x="2079" y="17594"/>
                    <a:pt x="2081" y="17583"/>
                  </a:cubicBezTo>
                  <a:lnTo>
                    <a:pt x="2081" y="17583"/>
                  </a:lnTo>
                  <a:cubicBezTo>
                    <a:pt x="2078" y="17588"/>
                    <a:pt x="2075" y="17594"/>
                    <a:pt x="2072" y="17600"/>
                  </a:cubicBezTo>
                  <a:cubicBezTo>
                    <a:pt x="2084" y="17554"/>
                    <a:pt x="2095" y="17429"/>
                    <a:pt x="2118" y="17389"/>
                  </a:cubicBezTo>
                  <a:lnTo>
                    <a:pt x="2118" y="17389"/>
                  </a:lnTo>
                  <a:cubicBezTo>
                    <a:pt x="2118" y="17389"/>
                    <a:pt x="2118" y="17389"/>
                    <a:pt x="2119" y="17389"/>
                  </a:cubicBezTo>
                  <a:cubicBezTo>
                    <a:pt x="2119" y="17389"/>
                    <a:pt x="2120" y="17388"/>
                    <a:pt x="2120" y="17386"/>
                  </a:cubicBezTo>
                  <a:lnTo>
                    <a:pt x="2120" y="17386"/>
                  </a:lnTo>
                  <a:cubicBezTo>
                    <a:pt x="2119" y="17387"/>
                    <a:pt x="2118" y="17388"/>
                    <a:pt x="2118" y="17389"/>
                  </a:cubicBezTo>
                  <a:lnTo>
                    <a:pt x="2118" y="17389"/>
                  </a:lnTo>
                  <a:cubicBezTo>
                    <a:pt x="2117" y="17389"/>
                    <a:pt x="2116" y="17387"/>
                    <a:pt x="2114" y="17385"/>
                  </a:cubicBezTo>
                  <a:lnTo>
                    <a:pt x="2114" y="17385"/>
                  </a:lnTo>
                  <a:cubicBezTo>
                    <a:pt x="2124" y="17382"/>
                    <a:pt x="2132" y="17303"/>
                    <a:pt x="2132" y="17303"/>
                  </a:cubicBezTo>
                  <a:lnTo>
                    <a:pt x="2132" y="17303"/>
                  </a:lnTo>
                  <a:cubicBezTo>
                    <a:pt x="2116" y="17334"/>
                    <a:pt x="2107" y="17346"/>
                    <a:pt x="2103" y="17346"/>
                  </a:cubicBezTo>
                  <a:cubicBezTo>
                    <a:pt x="2089" y="17346"/>
                    <a:pt x="2134" y="17188"/>
                    <a:pt x="2144" y="17160"/>
                  </a:cubicBezTo>
                  <a:cubicBezTo>
                    <a:pt x="2144" y="17195"/>
                    <a:pt x="2167" y="17207"/>
                    <a:pt x="2179" y="17231"/>
                  </a:cubicBezTo>
                  <a:cubicBezTo>
                    <a:pt x="2251" y="17100"/>
                    <a:pt x="2167" y="16981"/>
                    <a:pt x="2275" y="16886"/>
                  </a:cubicBezTo>
                  <a:lnTo>
                    <a:pt x="2275" y="16886"/>
                  </a:lnTo>
                  <a:cubicBezTo>
                    <a:pt x="2275" y="16934"/>
                    <a:pt x="2275" y="16993"/>
                    <a:pt x="2263" y="17053"/>
                  </a:cubicBezTo>
                  <a:cubicBezTo>
                    <a:pt x="2275" y="17017"/>
                    <a:pt x="2334" y="16922"/>
                    <a:pt x="2334" y="16922"/>
                  </a:cubicBezTo>
                  <a:lnTo>
                    <a:pt x="2334" y="16922"/>
                  </a:lnTo>
                  <a:cubicBezTo>
                    <a:pt x="2334" y="16957"/>
                    <a:pt x="2322" y="16993"/>
                    <a:pt x="2310" y="17017"/>
                  </a:cubicBezTo>
                  <a:cubicBezTo>
                    <a:pt x="2322" y="17005"/>
                    <a:pt x="2477" y="16541"/>
                    <a:pt x="2429" y="16541"/>
                  </a:cubicBezTo>
                  <a:cubicBezTo>
                    <a:pt x="2406" y="16636"/>
                    <a:pt x="2382" y="16743"/>
                    <a:pt x="2358" y="16838"/>
                  </a:cubicBezTo>
                  <a:cubicBezTo>
                    <a:pt x="2290" y="16838"/>
                    <a:pt x="2383" y="16442"/>
                    <a:pt x="2413" y="16442"/>
                  </a:cubicBezTo>
                  <a:cubicBezTo>
                    <a:pt x="2415" y="16442"/>
                    <a:pt x="2416" y="16443"/>
                    <a:pt x="2417" y="16445"/>
                  </a:cubicBezTo>
                  <a:cubicBezTo>
                    <a:pt x="2429" y="16469"/>
                    <a:pt x="2441" y="16481"/>
                    <a:pt x="2453" y="16505"/>
                  </a:cubicBezTo>
                  <a:cubicBezTo>
                    <a:pt x="2441" y="16457"/>
                    <a:pt x="2465" y="16338"/>
                    <a:pt x="2501" y="16302"/>
                  </a:cubicBezTo>
                  <a:lnTo>
                    <a:pt x="2501" y="16302"/>
                  </a:lnTo>
                  <a:cubicBezTo>
                    <a:pt x="2501" y="16326"/>
                    <a:pt x="2489" y="16362"/>
                    <a:pt x="2489" y="16386"/>
                  </a:cubicBezTo>
                  <a:cubicBezTo>
                    <a:pt x="2500" y="16364"/>
                    <a:pt x="2613" y="15996"/>
                    <a:pt x="2639" y="15950"/>
                  </a:cubicBezTo>
                  <a:lnTo>
                    <a:pt x="2639" y="15950"/>
                  </a:lnTo>
                  <a:cubicBezTo>
                    <a:pt x="2614" y="15974"/>
                    <a:pt x="2588" y="15985"/>
                    <a:pt x="2558" y="15985"/>
                  </a:cubicBezTo>
                  <a:cubicBezTo>
                    <a:pt x="2548" y="15985"/>
                    <a:pt x="2536" y="15984"/>
                    <a:pt x="2525" y="15981"/>
                  </a:cubicBezTo>
                  <a:cubicBezTo>
                    <a:pt x="2571" y="15958"/>
                    <a:pt x="2618" y="15647"/>
                    <a:pt x="2631" y="15647"/>
                  </a:cubicBezTo>
                  <a:cubicBezTo>
                    <a:pt x="2631" y="15647"/>
                    <a:pt x="2632" y="15647"/>
                    <a:pt x="2632" y="15648"/>
                  </a:cubicBezTo>
                  <a:cubicBezTo>
                    <a:pt x="2642" y="15658"/>
                    <a:pt x="2643" y="15750"/>
                    <a:pt x="2667" y="15750"/>
                  </a:cubicBezTo>
                  <a:cubicBezTo>
                    <a:pt x="2671" y="15750"/>
                    <a:pt x="2675" y="15748"/>
                    <a:pt x="2679" y="15743"/>
                  </a:cubicBezTo>
                  <a:cubicBezTo>
                    <a:pt x="2657" y="15721"/>
                    <a:pt x="2717" y="15524"/>
                    <a:pt x="2736" y="15486"/>
                  </a:cubicBezTo>
                  <a:lnTo>
                    <a:pt x="2736" y="15486"/>
                  </a:lnTo>
                  <a:cubicBezTo>
                    <a:pt x="2724" y="15506"/>
                    <a:pt x="2718" y="15514"/>
                    <a:pt x="2716" y="15514"/>
                  </a:cubicBezTo>
                  <a:cubicBezTo>
                    <a:pt x="2709" y="15514"/>
                    <a:pt x="2784" y="15350"/>
                    <a:pt x="2775" y="15302"/>
                  </a:cubicBezTo>
                  <a:cubicBezTo>
                    <a:pt x="2751" y="15243"/>
                    <a:pt x="2763" y="15112"/>
                    <a:pt x="2798" y="15088"/>
                  </a:cubicBezTo>
                  <a:cubicBezTo>
                    <a:pt x="2816" y="15070"/>
                    <a:pt x="2966" y="14682"/>
                    <a:pt x="3036" y="14481"/>
                  </a:cubicBezTo>
                  <a:lnTo>
                    <a:pt x="3036" y="14481"/>
                  </a:lnTo>
                  <a:cubicBezTo>
                    <a:pt x="3036" y="14481"/>
                    <a:pt x="3037" y="14481"/>
                    <a:pt x="3037" y="14481"/>
                  </a:cubicBezTo>
                  <a:cubicBezTo>
                    <a:pt x="3037" y="14481"/>
                    <a:pt x="3037" y="14481"/>
                    <a:pt x="3037" y="14480"/>
                  </a:cubicBezTo>
                  <a:lnTo>
                    <a:pt x="3037" y="14480"/>
                  </a:lnTo>
                  <a:cubicBezTo>
                    <a:pt x="3037" y="14481"/>
                    <a:pt x="3037" y="14481"/>
                    <a:pt x="3036" y="14481"/>
                  </a:cubicBezTo>
                  <a:lnTo>
                    <a:pt x="3036" y="14481"/>
                  </a:lnTo>
                  <a:cubicBezTo>
                    <a:pt x="2941" y="14445"/>
                    <a:pt x="3191" y="13457"/>
                    <a:pt x="3239" y="13457"/>
                  </a:cubicBezTo>
                  <a:cubicBezTo>
                    <a:pt x="3310" y="13475"/>
                    <a:pt x="3249" y="13611"/>
                    <a:pt x="3208" y="13704"/>
                  </a:cubicBezTo>
                  <a:lnTo>
                    <a:pt x="3208" y="13704"/>
                  </a:lnTo>
                  <a:cubicBezTo>
                    <a:pt x="3213" y="13693"/>
                    <a:pt x="3220" y="13682"/>
                    <a:pt x="3227" y="13671"/>
                  </a:cubicBezTo>
                  <a:lnTo>
                    <a:pt x="3227" y="13671"/>
                  </a:lnTo>
                  <a:cubicBezTo>
                    <a:pt x="3215" y="13731"/>
                    <a:pt x="3203" y="13790"/>
                    <a:pt x="3179" y="13850"/>
                  </a:cubicBezTo>
                  <a:cubicBezTo>
                    <a:pt x="3296" y="13649"/>
                    <a:pt x="3299" y="13317"/>
                    <a:pt x="3382" y="13112"/>
                  </a:cubicBezTo>
                  <a:lnTo>
                    <a:pt x="3382" y="13112"/>
                  </a:lnTo>
                  <a:cubicBezTo>
                    <a:pt x="3382" y="13112"/>
                    <a:pt x="3382" y="13112"/>
                    <a:pt x="3382" y="13112"/>
                  </a:cubicBezTo>
                  <a:cubicBezTo>
                    <a:pt x="3382" y="13112"/>
                    <a:pt x="3397" y="13035"/>
                    <a:pt x="3391" y="13035"/>
                  </a:cubicBezTo>
                  <a:lnTo>
                    <a:pt x="3391" y="13035"/>
                  </a:lnTo>
                  <a:cubicBezTo>
                    <a:pt x="3389" y="13035"/>
                    <a:pt x="3387" y="13040"/>
                    <a:pt x="3382" y="13052"/>
                  </a:cubicBezTo>
                  <a:cubicBezTo>
                    <a:pt x="3394" y="12921"/>
                    <a:pt x="3406" y="12766"/>
                    <a:pt x="3489" y="12683"/>
                  </a:cubicBezTo>
                  <a:lnTo>
                    <a:pt x="3489" y="12683"/>
                  </a:lnTo>
                  <a:cubicBezTo>
                    <a:pt x="3465" y="12719"/>
                    <a:pt x="3453" y="12766"/>
                    <a:pt x="3453" y="12814"/>
                  </a:cubicBezTo>
                  <a:cubicBezTo>
                    <a:pt x="3453" y="12719"/>
                    <a:pt x="3549" y="12635"/>
                    <a:pt x="3537" y="12540"/>
                  </a:cubicBezTo>
                  <a:lnTo>
                    <a:pt x="3537" y="12540"/>
                  </a:lnTo>
                  <a:cubicBezTo>
                    <a:pt x="3513" y="12564"/>
                    <a:pt x="3501" y="12600"/>
                    <a:pt x="3489" y="12623"/>
                  </a:cubicBezTo>
                  <a:cubicBezTo>
                    <a:pt x="3501" y="12504"/>
                    <a:pt x="3513" y="12385"/>
                    <a:pt x="3549" y="12278"/>
                  </a:cubicBezTo>
                  <a:lnTo>
                    <a:pt x="3549" y="12278"/>
                  </a:lnTo>
                  <a:cubicBezTo>
                    <a:pt x="3489" y="12338"/>
                    <a:pt x="3465" y="12588"/>
                    <a:pt x="3477" y="12588"/>
                  </a:cubicBezTo>
                  <a:cubicBezTo>
                    <a:pt x="3418" y="12647"/>
                    <a:pt x="3453" y="12600"/>
                    <a:pt x="3429" y="12647"/>
                  </a:cubicBezTo>
                  <a:cubicBezTo>
                    <a:pt x="3441" y="12516"/>
                    <a:pt x="3584" y="12040"/>
                    <a:pt x="3608" y="12040"/>
                  </a:cubicBezTo>
                  <a:cubicBezTo>
                    <a:pt x="3608" y="11969"/>
                    <a:pt x="3620" y="11945"/>
                    <a:pt x="3608" y="11885"/>
                  </a:cubicBezTo>
                  <a:cubicBezTo>
                    <a:pt x="3632" y="11885"/>
                    <a:pt x="3632" y="11885"/>
                    <a:pt x="3632" y="11861"/>
                  </a:cubicBezTo>
                  <a:cubicBezTo>
                    <a:pt x="3632" y="11885"/>
                    <a:pt x="3632" y="11909"/>
                    <a:pt x="3632" y="11933"/>
                  </a:cubicBezTo>
                  <a:cubicBezTo>
                    <a:pt x="3652" y="11883"/>
                    <a:pt x="3696" y="11734"/>
                    <a:pt x="3690" y="11734"/>
                  </a:cubicBezTo>
                  <a:lnTo>
                    <a:pt x="3690" y="11734"/>
                  </a:lnTo>
                  <a:cubicBezTo>
                    <a:pt x="3689" y="11734"/>
                    <a:pt x="3685" y="11740"/>
                    <a:pt x="3679" y="11754"/>
                  </a:cubicBezTo>
                  <a:cubicBezTo>
                    <a:pt x="3692" y="11724"/>
                    <a:pt x="3700" y="11702"/>
                    <a:pt x="3706" y="11686"/>
                  </a:cubicBezTo>
                  <a:lnTo>
                    <a:pt x="3706" y="11686"/>
                  </a:lnTo>
                  <a:cubicBezTo>
                    <a:pt x="3704" y="11696"/>
                    <a:pt x="3703" y="11707"/>
                    <a:pt x="3703" y="11719"/>
                  </a:cubicBezTo>
                  <a:cubicBezTo>
                    <a:pt x="3715" y="11659"/>
                    <a:pt x="3727" y="11600"/>
                    <a:pt x="3751" y="11540"/>
                  </a:cubicBezTo>
                  <a:cubicBezTo>
                    <a:pt x="3751" y="11576"/>
                    <a:pt x="3751" y="11600"/>
                    <a:pt x="3751" y="11635"/>
                  </a:cubicBezTo>
                  <a:cubicBezTo>
                    <a:pt x="3753" y="11638"/>
                    <a:pt x="3755" y="11639"/>
                    <a:pt x="3757" y="11639"/>
                  </a:cubicBezTo>
                  <a:cubicBezTo>
                    <a:pt x="3778" y="11639"/>
                    <a:pt x="3799" y="11468"/>
                    <a:pt x="3799" y="11457"/>
                  </a:cubicBezTo>
                  <a:lnTo>
                    <a:pt x="3799" y="11457"/>
                  </a:lnTo>
                  <a:cubicBezTo>
                    <a:pt x="3787" y="11500"/>
                    <a:pt x="3780" y="11517"/>
                    <a:pt x="3777" y="11517"/>
                  </a:cubicBezTo>
                  <a:cubicBezTo>
                    <a:pt x="3766" y="11517"/>
                    <a:pt x="3803" y="11298"/>
                    <a:pt x="3818" y="11251"/>
                  </a:cubicBezTo>
                  <a:lnTo>
                    <a:pt x="3818" y="11251"/>
                  </a:lnTo>
                  <a:cubicBezTo>
                    <a:pt x="3797" y="11296"/>
                    <a:pt x="3787" y="11341"/>
                    <a:pt x="3787" y="11397"/>
                  </a:cubicBezTo>
                  <a:cubicBezTo>
                    <a:pt x="3753" y="11347"/>
                    <a:pt x="3778" y="11326"/>
                    <a:pt x="3776" y="11326"/>
                  </a:cubicBezTo>
                  <a:lnTo>
                    <a:pt x="3776" y="11326"/>
                  </a:lnTo>
                  <a:cubicBezTo>
                    <a:pt x="3775" y="11326"/>
                    <a:pt x="3769" y="11330"/>
                    <a:pt x="3751" y="11338"/>
                  </a:cubicBezTo>
                  <a:cubicBezTo>
                    <a:pt x="3799" y="11111"/>
                    <a:pt x="3930" y="10921"/>
                    <a:pt x="3989" y="10683"/>
                  </a:cubicBezTo>
                  <a:lnTo>
                    <a:pt x="3989" y="10683"/>
                  </a:lnTo>
                  <a:cubicBezTo>
                    <a:pt x="3989" y="10707"/>
                    <a:pt x="3989" y="10726"/>
                    <a:pt x="3985" y="10744"/>
                  </a:cubicBezTo>
                  <a:lnTo>
                    <a:pt x="3985" y="10744"/>
                  </a:lnTo>
                  <a:cubicBezTo>
                    <a:pt x="3994" y="10719"/>
                    <a:pt x="4004" y="10699"/>
                    <a:pt x="4013" y="10671"/>
                  </a:cubicBezTo>
                  <a:lnTo>
                    <a:pt x="4013" y="10671"/>
                  </a:lnTo>
                  <a:cubicBezTo>
                    <a:pt x="4009" y="10674"/>
                    <a:pt x="4007" y="10676"/>
                    <a:pt x="4005" y="10676"/>
                  </a:cubicBezTo>
                  <a:cubicBezTo>
                    <a:pt x="4003" y="10676"/>
                    <a:pt x="4002" y="10673"/>
                    <a:pt x="4001" y="10669"/>
                  </a:cubicBezTo>
                  <a:lnTo>
                    <a:pt x="4001" y="10669"/>
                  </a:lnTo>
                  <a:cubicBezTo>
                    <a:pt x="3989" y="10679"/>
                    <a:pt x="3961" y="10695"/>
                    <a:pt x="3953" y="10695"/>
                  </a:cubicBezTo>
                  <a:cubicBezTo>
                    <a:pt x="3964" y="10684"/>
                    <a:pt x="3974" y="10630"/>
                    <a:pt x="3984" y="10630"/>
                  </a:cubicBezTo>
                  <a:cubicBezTo>
                    <a:pt x="3986" y="10630"/>
                    <a:pt x="3987" y="10632"/>
                    <a:pt x="3989" y="10635"/>
                  </a:cubicBezTo>
                  <a:cubicBezTo>
                    <a:pt x="3992" y="10635"/>
                    <a:pt x="3995" y="10636"/>
                    <a:pt x="3996" y="10638"/>
                  </a:cubicBezTo>
                  <a:lnTo>
                    <a:pt x="3996" y="10638"/>
                  </a:lnTo>
                  <a:cubicBezTo>
                    <a:pt x="4002" y="10616"/>
                    <a:pt x="4004" y="10590"/>
                    <a:pt x="4013" y="10564"/>
                  </a:cubicBezTo>
                  <a:cubicBezTo>
                    <a:pt x="4013" y="10572"/>
                    <a:pt x="4019" y="10581"/>
                    <a:pt x="4023" y="10594"/>
                  </a:cubicBezTo>
                  <a:lnTo>
                    <a:pt x="4023" y="10594"/>
                  </a:lnTo>
                  <a:cubicBezTo>
                    <a:pt x="4019" y="10554"/>
                    <a:pt x="4026" y="10511"/>
                    <a:pt x="4042" y="10468"/>
                  </a:cubicBezTo>
                  <a:lnTo>
                    <a:pt x="4037" y="10468"/>
                  </a:lnTo>
                  <a:cubicBezTo>
                    <a:pt x="4037" y="10458"/>
                    <a:pt x="4037" y="10455"/>
                    <a:pt x="4038" y="10455"/>
                  </a:cubicBezTo>
                  <a:cubicBezTo>
                    <a:pt x="4038" y="10455"/>
                    <a:pt x="4040" y="10458"/>
                    <a:pt x="4044" y="10463"/>
                  </a:cubicBezTo>
                  <a:lnTo>
                    <a:pt x="4044" y="10463"/>
                  </a:lnTo>
                  <a:cubicBezTo>
                    <a:pt x="4054" y="10436"/>
                    <a:pt x="4068" y="10410"/>
                    <a:pt x="4084" y="10385"/>
                  </a:cubicBezTo>
                  <a:cubicBezTo>
                    <a:pt x="4044" y="10385"/>
                    <a:pt x="4046" y="10359"/>
                    <a:pt x="4041" y="10359"/>
                  </a:cubicBezTo>
                  <a:lnTo>
                    <a:pt x="4041" y="10359"/>
                  </a:lnTo>
                  <a:cubicBezTo>
                    <a:pt x="4178" y="10272"/>
                    <a:pt x="4120" y="9979"/>
                    <a:pt x="4144" y="9885"/>
                  </a:cubicBezTo>
                  <a:cubicBezTo>
                    <a:pt x="4152" y="9883"/>
                    <a:pt x="4159" y="9882"/>
                    <a:pt x="4165" y="9882"/>
                  </a:cubicBezTo>
                  <a:cubicBezTo>
                    <a:pt x="4177" y="9882"/>
                    <a:pt x="4185" y="9887"/>
                    <a:pt x="4188" y="9896"/>
                  </a:cubicBezTo>
                  <a:lnTo>
                    <a:pt x="4188" y="9896"/>
                  </a:lnTo>
                  <a:cubicBezTo>
                    <a:pt x="4189" y="9895"/>
                    <a:pt x="4189" y="9895"/>
                    <a:pt x="4190" y="9895"/>
                  </a:cubicBezTo>
                  <a:cubicBezTo>
                    <a:pt x="4194" y="9895"/>
                    <a:pt x="4196" y="9908"/>
                    <a:pt x="4191" y="9945"/>
                  </a:cubicBezTo>
                  <a:cubicBezTo>
                    <a:pt x="4191" y="9945"/>
                    <a:pt x="4265" y="9691"/>
                    <a:pt x="4234" y="9691"/>
                  </a:cubicBezTo>
                  <a:cubicBezTo>
                    <a:pt x="4232" y="9691"/>
                    <a:pt x="4230" y="9692"/>
                    <a:pt x="4227" y="9695"/>
                  </a:cubicBezTo>
                  <a:cubicBezTo>
                    <a:pt x="4251" y="9623"/>
                    <a:pt x="4322" y="9516"/>
                    <a:pt x="4346" y="9421"/>
                  </a:cubicBezTo>
                  <a:lnTo>
                    <a:pt x="4346" y="9421"/>
                  </a:lnTo>
                  <a:cubicBezTo>
                    <a:pt x="4331" y="9493"/>
                    <a:pt x="4328" y="9520"/>
                    <a:pt x="4330" y="9520"/>
                  </a:cubicBezTo>
                  <a:cubicBezTo>
                    <a:pt x="4339" y="9520"/>
                    <a:pt x="4403" y="9284"/>
                    <a:pt x="4394" y="9266"/>
                  </a:cubicBezTo>
                  <a:cubicBezTo>
                    <a:pt x="4418" y="9159"/>
                    <a:pt x="4441" y="9052"/>
                    <a:pt x="4465" y="8933"/>
                  </a:cubicBezTo>
                  <a:cubicBezTo>
                    <a:pt x="4465" y="8956"/>
                    <a:pt x="4465" y="8968"/>
                    <a:pt x="4465" y="8992"/>
                  </a:cubicBezTo>
                  <a:cubicBezTo>
                    <a:pt x="4477" y="8837"/>
                    <a:pt x="4525" y="8659"/>
                    <a:pt x="4608" y="8540"/>
                  </a:cubicBezTo>
                  <a:lnTo>
                    <a:pt x="4608" y="8540"/>
                  </a:lnTo>
                  <a:cubicBezTo>
                    <a:pt x="4604" y="8544"/>
                    <a:pt x="4601" y="8546"/>
                    <a:pt x="4599" y="8546"/>
                  </a:cubicBezTo>
                  <a:cubicBezTo>
                    <a:pt x="4591" y="8546"/>
                    <a:pt x="4601" y="8513"/>
                    <a:pt x="4572" y="8504"/>
                  </a:cubicBezTo>
                  <a:cubicBezTo>
                    <a:pt x="4606" y="8395"/>
                    <a:pt x="4738" y="8356"/>
                    <a:pt x="4871" y="8356"/>
                  </a:cubicBezTo>
                  <a:cubicBezTo>
                    <a:pt x="4970" y="8356"/>
                    <a:pt x="5071" y="8378"/>
                    <a:pt x="5132" y="8409"/>
                  </a:cubicBezTo>
                  <a:cubicBezTo>
                    <a:pt x="5192" y="8397"/>
                    <a:pt x="5120" y="8373"/>
                    <a:pt x="5132" y="8361"/>
                  </a:cubicBezTo>
                  <a:cubicBezTo>
                    <a:pt x="5137" y="8351"/>
                    <a:pt x="5187" y="8347"/>
                    <a:pt x="5243" y="8347"/>
                  </a:cubicBezTo>
                  <a:cubicBezTo>
                    <a:pt x="5321" y="8347"/>
                    <a:pt x="5411" y="8354"/>
                    <a:pt x="5418" y="8361"/>
                  </a:cubicBezTo>
                  <a:cubicBezTo>
                    <a:pt x="5406" y="8364"/>
                    <a:pt x="5396" y="8366"/>
                    <a:pt x="5388" y="8368"/>
                  </a:cubicBezTo>
                  <a:lnTo>
                    <a:pt x="5388" y="8368"/>
                  </a:lnTo>
                  <a:cubicBezTo>
                    <a:pt x="5383" y="8366"/>
                    <a:pt x="5377" y="8365"/>
                    <a:pt x="5372" y="8365"/>
                  </a:cubicBezTo>
                  <a:cubicBezTo>
                    <a:pt x="5352" y="8365"/>
                    <a:pt x="5334" y="8373"/>
                    <a:pt x="5348" y="8373"/>
                  </a:cubicBezTo>
                  <a:cubicBezTo>
                    <a:pt x="5354" y="8373"/>
                    <a:pt x="5367" y="8372"/>
                    <a:pt x="5388" y="8368"/>
                  </a:cubicBezTo>
                  <a:lnTo>
                    <a:pt x="5388" y="8368"/>
                  </a:lnTo>
                  <a:cubicBezTo>
                    <a:pt x="5396" y="8370"/>
                    <a:pt x="5404" y="8375"/>
                    <a:pt x="5406" y="8385"/>
                  </a:cubicBezTo>
                  <a:cubicBezTo>
                    <a:pt x="5392" y="8392"/>
                    <a:pt x="5378" y="8399"/>
                    <a:pt x="5361" y="8406"/>
                  </a:cubicBezTo>
                  <a:lnTo>
                    <a:pt x="5361" y="8406"/>
                  </a:lnTo>
                  <a:cubicBezTo>
                    <a:pt x="5430" y="8391"/>
                    <a:pt x="5569" y="8378"/>
                    <a:pt x="5588" y="8374"/>
                  </a:cubicBezTo>
                  <a:lnTo>
                    <a:pt x="5588" y="8374"/>
                  </a:lnTo>
                  <a:cubicBezTo>
                    <a:pt x="5592" y="8375"/>
                    <a:pt x="5598" y="8375"/>
                    <a:pt x="5606" y="8375"/>
                  </a:cubicBezTo>
                  <a:cubicBezTo>
                    <a:pt x="5668" y="8375"/>
                    <a:pt x="5833" y="8349"/>
                    <a:pt x="5823" y="8349"/>
                  </a:cubicBezTo>
                  <a:cubicBezTo>
                    <a:pt x="5837" y="8348"/>
                    <a:pt x="5851" y="8347"/>
                    <a:pt x="5864" y="8347"/>
                  </a:cubicBezTo>
                  <a:cubicBezTo>
                    <a:pt x="6058" y="8347"/>
                    <a:pt x="6119" y="8509"/>
                    <a:pt x="6096" y="8754"/>
                  </a:cubicBezTo>
                  <a:cubicBezTo>
                    <a:pt x="6098" y="8755"/>
                    <a:pt x="6099" y="8755"/>
                    <a:pt x="6100" y="8755"/>
                  </a:cubicBezTo>
                  <a:cubicBezTo>
                    <a:pt x="6115" y="8755"/>
                    <a:pt x="6090" y="8681"/>
                    <a:pt x="6115" y="8681"/>
                  </a:cubicBezTo>
                  <a:cubicBezTo>
                    <a:pt x="6116" y="8681"/>
                    <a:pt x="6118" y="8682"/>
                    <a:pt x="6120" y="8682"/>
                  </a:cubicBezTo>
                  <a:cubicBezTo>
                    <a:pt x="6098" y="8726"/>
                    <a:pt x="6157" y="9011"/>
                    <a:pt x="6148" y="9011"/>
                  </a:cubicBezTo>
                  <a:cubicBezTo>
                    <a:pt x="6147" y="9011"/>
                    <a:pt x="6146" y="9009"/>
                    <a:pt x="6144" y="9004"/>
                  </a:cubicBezTo>
                  <a:lnTo>
                    <a:pt x="6144" y="9004"/>
                  </a:lnTo>
                  <a:cubicBezTo>
                    <a:pt x="6156" y="9040"/>
                    <a:pt x="6156" y="9087"/>
                    <a:pt x="6180" y="9123"/>
                  </a:cubicBezTo>
                  <a:cubicBezTo>
                    <a:pt x="6180" y="9111"/>
                    <a:pt x="6180" y="9087"/>
                    <a:pt x="6180" y="9075"/>
                  </a:cubicBezTo>
                  <a:cubicBezTo>
                    <a:pt x="6239" y="9230"/>
                    <a:pt x="6311" y="9409"/>
                    <a:pt x="6335" y="9540"/>
                  </a:cubicBezTo>
                  <a:cubicBezTo>
                    <a:pt x="6323" y="9611"/>
                    <a:pt x="6430" y="9754"/>
                    <a:pt x="6477" y="9873"/>
                  </a:cubicBezTo>
                  <a:cubicBezTo>
                    <a:pt x="6472" y="9866"/>
                    <a:pt x="6468" y="9863"/>
                    <a:pt x="6465" y="9863"/>
                  </a:cubicBezTo>
                  <a:cubicBezTo>
                    <a:pt x="6456" y="9863"/>
                    <a:pt x="6451" y="9883"/>
                    <a:pt x="6442" y="9883"/>
                  </a:cubicBezTo>
                  <a:cubicBezTo>
                    <a:pt x="6439" y="9883"/>
                    <a:pt x="6435" y="9881"/>
                    <a:pt x="6430" y="9873"/>
                  </a:cubicBezTo>
                  <a:lnTo>
                    <a:pt x="6430" y="9873"/>
                  </a:lnTo>
                  <a:cubicBezTo>
                    <a:pt x="6418" y="9933"/>
                    <a:pt x="6501" y="10028"/>
                    <a:pt x="6466" y="10076"/>
                  </a:cubicBezTo>
                  <a:cubicBezTo>
                    <a:pt x="6471" y="10078"/>
                    <a:pt x="6476" y="10080"/>
                    <a:pt x="6480" y="10080"/>
                  </a:cubicBezTo>
                  <a:cubicBezTo>
                    <a:pt x="6508" y="10080"/>
                    <a:pt x="6489" y="10015"/>
                    <a:pt x="6489" y="10004"/>
                  </a:cubicBezTo>
                  <a:cubicBezTo>
                    <a:pt x="6490" y="9998"/>
                    <a:pt x="6492" y="9995"/>
                    <a:pt x="6493" y="9995"/>
                  </a:cubicBezTo>
                  <a:cubicBezTo>
                    <a:pt x="6505" y="9995"/>
                    <a:pt x="6527" y="10222"/>
                    <a:pt x="6511" y="10222"/>
                  </a:cubicBezTo>
                  <a:cubicBezTo>
                    <a:pt x="6509" y="10222"/>
                    <a:pt x="6505" y="10217"/>
                    <a:pt x="6501" y="10206"/>
                  </a:cubicBezTo>
                  <a:lnTo>
                    <a:pt x="6501" y="10206"/>
                  </a:lnTo>
                  <a:cubicBezTo>
                    <a:pt x="6501" y="10230"/>
                    <a:pt x="6537" y="10349"/>
                    <a:pt x="6585" y="10349"/>
                  </a:cubicBezTo>
                  <a:cubicBezTo>
                    <a:pt x="6573" y="10326"/>
                    <a:pt x="6561" y="10302"/>
                    <a:pt x="6549" y="10278"/>
                  </a:cubicBezTo>
                  <a:lnTo>
                    <a:pt x="6549" y="10278"/>
                  </a:lnTo>
                  <a:cubicBezTo>
                    <a:pt x="6585" y="10314"/>
                    <a:pt x="6620" y="10361"/>
                    <a:pt x="6620" y="10421"/>
                  </a:cubicBezTo>
                  <a:cubicBezTo>
                    <a:pt x="6616" y="10418"/>
                    <a:pt x="6612" y="10416"/>
                    <a:pt x="6608" y="10414"/>
                  </a:cubicBezTo>
                  <a:lnTo>
                    <a:pt x="6608" y="10414"/>
                  </a:lnTo>
                  <a:cubicBezTo>
                    <a:pt x="6610" y="10422"/>
                    <a:pt x="6611" y="10432"/>
                    <a:pt x="6608" y="10445"/>
                  </a:cubicBezTo>
                  <a:cubicBezTo>
                    <a:pt x="6573" y="10409"/>
                    <a:pt x="6549" y="10373"/>
                    <a:pt x="6537" y="10326"/>
                  </a:cubicBezTo>
                  <a:lnTo>
                    <a:pt x="6537" y="10326"/>
                  </a:lnTo>
                  <a:cubicBezTo>
                    <a:pt x="6525" y="10361"/>
                    <a:pt x="6573" y="10457"/>
                    <a:pt x="6585" y="10492"/>
                  </a:cubicBezTo>
                  <a:cubicBezTo>
                    <a:pt x="6580" y="10485"/>
                    <a:pt x="6577" y="10483"/>
                    <a:pt x="6575" y="10483"/>
                  </a:cubicBezTo>
                  <a:cubicBezTo>
                    <a:pt x="6571" y="10483"/>
                    <a:pt x="6571" y="10492"/>
                    <a:pt x="6567" y="10492"/>
                  </a:cubicBezTo>
                  <a:cubicBezTo>
                    <a:pt x="6564" y="10492"/>
                    <a:pt x="6556" y="10483"/>
                    <a:pt x="6537" y="10445"/>
                  </a:cubicBezTo>
                  <a:lnTo>
                    <a:pt x="6537" y="10445"/>
                  </a:lnTo>
                  <a:cubicBezTo>
                    <a:pt x="6573" y="10528"/>
                    <a:pt x="6561" y="10599"/>
                    <a:pt x="6608" y="10671"/>
                  </a:cubicBezTo>
                  <a:cubicBezTo>
                    <a:pt x="6594" y="10622"/>
                    <a:pt x="6593" y="10611"/>
                    <a:pt x="6598" y="10611"/>
                  </a:cubicBezTo>
                  <a:cubicBezTo>
                    <a:pt x="6602" y="10611"/>
                    <a:pt x="6611" y="10619"/>
                    <a:pt x="6618" y="10619"/>
                  </a:cubicBezTo>
                  <a:cubicBezTo>
                    <a:pt x="6624" y="10619"/>
                    <a:pt x="6629" y="10615"/>
                    <a:pt x="6632" y="10599"/>
                  </a:cubicBezTo>
                  <a:lnTo>
                    <a:pt x="6632" y="10599"/>
                  </a:lnTo>
                  <a:cubicBezTo>
                    <a:pt x="6668" y="10659"/>
                    <a:pt x="6620" y="10683"/>
                    <a:pt x="6620" y="10754"/>
                  </a:cubicBezTo>
                  <a:cubicBezTo>
                    <a:pt x="6620" y="10730"/>
                    <a:pt x="6620" y="10718"/>
                    <a:pt x="6608" y="10695"/>
                  </a:cubicBezTo>
                  <a:cubicBezTo>
                    <a:pt x="6608" y="10701"/>
                    <a:pt x="6605" y="10704"/>
                    <a:pt x="6602" y="10704"/>
                  </a:cubicBezTo>
                  <a:cubicBezTo>
                    <a:pt x="6599" y="10704"/>
                    <a:pt x="6597" y="10701"/>
                    <a:pt x="6597" y="10695"/>
                  </a:cubicBezTo>
                  <a:cubicBezTo>
                    <a:pt x="6596" y="10694"/>
                    <a:pt x="6596" y="10694"/>
                    <a:pt x="6595" y="10694"/>
                  </a:cubicBezTo>
                  <a:lnTo>
                    <a:pt x="6595" y="10694"/>
                  </a:lnTo>
                  <a:cubicBezTo>
                    <a:pt x="6592" y="10694"/>
                    <a:pt x="6616" y="10744"/>
                    <a:pt x="6629" y="10774"/>
                  </a:cubicBezTo>
                  <a:lnTo>
                    <a:pt x="6629" y="10774"/>
                  </a:lnTo>
                  <a:cubicBezTo>
                    <a:pt x="6632" y="10766"/>
                    <a:pt x="6638" y="10760"/>
                    <a:pt x="6644" y="10754"/>
                  </a:cubicBezTo>
                  <a:lnTo>
                    <a:pt x="6644" y="10754"/>
                  </a:lnTo>
                  <a:cubicBezTo>
                    <a:pt x="6650" y="10791"/>
                    <a:pt x="6650" y="10815"/>
                    <a:pt x="6647" y="10823"/>
                  </a:cubicBezTo>
                  <a:lnTo>
                    <a:pt x="6647" y="10823"/>
                  </a:lnTo>
                  <a:cubicBezTo>
                    <a:pt x="6641" y="10813"/>
                    <a:pt x="6636" y="10802"/>
                    <a:pt x="6632" y="10790"/>
                  </a:cubicBezTo>
                  <a:lnTo>
                    <a:pt x="6632" y="10790"/>
                  </a:lnTo>
                  <a:cubicBezTo>
                    <a:pt x="6635" y="10794"/>
                    <a:pt x="6636" y="10796"/>
                    <a:pt x="6637" y="10796"/>
                  </a:cubicBezTo>
                  <a:cubicBezTo>
                    <a:pt x="6638" y="10796"/>
                    <a:pt x="6635" y="10787"/>
                    <a:pt x="6629" y="10774"/>
                  </a:cubicBezTo>
                  <a:lnTo>
                    <a:pt x="6629" y="10774"/>
                  </a:lnTo>
                  <a:cubicBezTo>
                    <a:pt x="6626" y="10781"/>
                    <a:pt x="6626" y="10790"/>
                    <a:pt x="6632" y="10802"/>
                  </a:cubicBezTo>
                  <a:cubicBezTo>
                    <a:pt x="6636" y="10819"/>
                    <a:pt x="6641" y="10827"/>
                    <a:pt x="6644" y="10827"/>
                  </a:cubicBezTo>
                  <a:cubicBezTo>
                    <a:pt x="6645" y="10827"/>
                    <a:pt x="6646" y="10825"/>
                    <a:pt x="6647" y="10823"/>
                  </a:cubicBezTo>
                  <a:lnTo>
                    <a:pt x="6647" y="10823"/>
                  </a:lnTo>
                  <a:cubicBezTo>
                    <a:pt x="6682" y="10882"/>
                    <a:pt x="6753" y="10915"/>
                    <a:pt x="6763" y="11016"/>
                  </a:cubicBezTo>
                  <a:cubicBezTo>
                    <a:pt x="6751" y="11016"/>
                    <a:pt x="6739" y="11004"/>
                    <a:pt x="6727" y="10992"/>
                  </a:cubicBezTo>
                  <a:lnTo>
                    <a:pt x="6727" y="10992"/>
                  </a:lnTo>
                  <a:cubicBezTo>
                    <a:pt x="6727" y="11040"/>
                    <a:pt x="6763" y="11028"/>
                    <a:pt x="6716" y="11040"/>
                  </a:cubicBezTo>
                  <a:cubicBezTo>
                    <a:pt x="6797" y="11145"/>
                    <a:pt x="6753" y="11170"/>
                    <a:pt x="6774" y="11260"/>
                  </a:cubicBezTo>
                  <a:lnTo>
                    <a:pt x="6774" y="11260"/>
                  </a:lnTo>
                  <a:cubicBezTo>
                    <a:pt x="6774" y="11260"/>
                    <a:pt x="6774" y="11259"/>
                    <a:pt x="6774" y="11259"/>
                  </a:cubicBezTo>
                  <a:lnTo>
                    <a:pt x="6774" y="11259"/>
                  </a:lnTo>
                  <a:cubicBezTo>
                    <a:pt x="6778" y="11259"/>
                    <a:pt x="6824" y="11351"/>
                    <a:pt x="6835" y="11361"/>
                  </a:cubicBezTo>
                  <a:cubicBezTo>
                    <a:pt x="6828" y="11365"/>
                    <a:pt x="6823" y="11366"/>
                    <a:pt x="6818" y="11366"/>
                  </a:cubicBezTo>
                  <a:cubicBezTo>
                    <a:pt x="6804" y="11366"/>
                    <a:pt x="6793" y="11355"/>
                    <a:pt x="6775" y="11338"/>
                  </a:cubicBezTo>
                  <a:lnTo>
                    <a:pt x="6775" y="11338"/>
                  </a:lnTo>
                  <a:cubicBezTo>
                    <a:pt x="6810" y="11408"/>
                    <a:pt x="6799" y="11467"/>
                    <a:pt x="6833" y="11525"/>
                  </a:cubicBezTo>
                  <a:lnTo>
                    <a:pt x="6833" y="11525"/>
                  </a:lnTo>
                  <a:cubicBezTo>
                    <a:pt x="6829" y="11519"/>
                    <a:pt x="6826" y="11516"/>
                    <a:pt x="6825" y="11516"/>
                  </a:cubicBezTo>
                  <a:lnTo>
                    <a:pt x="6825" y="11516"/>
                  </a:lnTo>
                  <a:cubicBezTo>
                    <a:pt x="6819" y="11516"/>
                    <a:pt x="6826" y="11547"/>
                    <a:pt x="6833" y="11577"/>
                  </a:cubicBezTo>
                  <a:lnTo>
                    <a:pt x="6833" y="11577"/>
                  </a:lnTo>
                  <a:cubicBezTo>
                    <a:pt x="6832" y="11575"/>
                    <a:pt x="6831" y="11574"/>
                    <a:pt x="6830" y="11573"/>
                  </a:cubicBezTo>
                  <a:lnTo>
                    <a:pt x="6830" y="11573"/>
                  </a:lnTo>
                  <a:cubicBezTo>
                    <a:pt x="6841" y="11610"/>
                    <a:pt x="6845" y="11624"/>
                    <a:pt x="6845" y="11624"/>
                  </a:cubicBezTo>
                  <a:cubicBezTo>
                    <a:pt x="6845" y="11624"/>
                    <a:pt x="6839" y="11601"/>
                    <a:pt x="6833" y="11577"/>
                  </a:cubicBezTo>
                  <a:lnTo>
                    <a:pt x="6833" y="11577"/>
                  </a:lnTo>
                  <a:cubicBezTo>
                    <a:pt x="6859" y="11608"/>
                    <a:pt x="6871" y="11623"/>
                    <a:pt x="6867" y="11623"/>
                  </a:cubicBezTo>
                  <a:cubicBezTo>
                    <a:pt x="6864" y="11623"/>
                    <a:pt x="6858" y="11619"/>
                    <a:pt x="6847" y="11611"/>
                  </a:cubicBezTo>
                  <a:lnTo>
                    <a:pt x="6847" y="11611"/>
                  </a:lnTo>
                  <a:cubicBezTo>
                    <a:pt x="6858" y="11671"/>
                    <a:pt x="6942" y="11754"/>
                    <a:pt x="6918" y="11861"/>
                  </a:cubicBezTo>
                  <a:cubicBezTo>
                    <a:pt x="6920" y="11872"/>
                    <a:pt x="6923" y="11875"/>
                    <a:pt x="6926" y="11875"/>
                  </a:cubicBezTo>
                  <a:cubicBezTo>
                    <a:pt x="6933" y="11875"/>
                    <a:pt x="6941" y="11848"/>
                    <a:pt x="6952" y="11848"/>
                  </a:cubicBezTo>
                  <a:cubicBezTo>
                    <a:pt x="6956" y="11848"/>
                    <a:pt x="6961" y="11851"/>
                    <a:pt x="6966" y="11861"/>
                  </a:cubicBezTo>
                  <a:cubicBezTo>
                    <a:pt x="6906" y="11969"/>
                    <a:pt x="6954" y="11981"/>
                    <a:pt x="6989" y="12064"/>
                  </a:cubicBezTo>
                  <a:cubicBezTo>
                    <a:pt x="6954" y="12040"/>
                    <a:pt x="6942" y="12016"/>
                    <a:pt x="6906" y="11992"/>
                  </a:cubicBezTo>
                  <a:lnTo>
                    <a:pt x="6906" y="11992"/>
                  </a:lnTo>
                  <a:cubicBezTo>
                    <a:pt x="6926" y="12012"/>
                    <a:pt x="6937" y="12032"/>
                    <a:pt x="6954" y="12051"/>
                  </a:cubicBezTo>
                  <a:lnTo>
                    <a:pt x="6954" y="12051"/>
                  </a:lnTo>
                  <a:cubicBezTo>
                    <a:pt x="6954" y="12048"/>
                    <a:pt x="6954" y="12044"/>
                    <a:pt x="6954" y="12040"/>
                  </a:cubicBezTo>
                  <a:lnTo>
                    <a:pt x="6954" y="12040"/>
                  </a:lnTo>
                  <a:cubicBezTo>
                    <a:pt x="6985" y="12051"/>
                    <a:pt x="7036" y="12202"/>
                    <a:pt x="7038" y="12202"/>
                  </a:cubicBezTo>
                  <a:cubicBezTo>
                    <a:pt x="7039" y="12202"/>
                    <a:pt x="7038" y="12200"/>
                    <a:pt x="7037" y="12195"/>
                  </a:cubicBezTo>
                  <a:cubicBezTo>
                    <a:pt x="7037" y="12195"/>
                    <a:pt x="7037" y="12194"/>
                    <a:pt x="7037" y="12194"/>
                  </a:cubicBezTo>
                  <a:cubicBezTo>
                    <a:pt x="7041" y="12194"/>
                    <a:pt x="7120" y="12457"/>
                    <a:pt x="7120" y="12469"/>
                  </a:cubicBezTo>
                  <a:cubicBezTo>
                    <a:pt x="7120" y="12469"/>
                    <a:pt x="7124" y="12465"/>
                    <a:pt x="7127" y="12464"/>
                  </a:cubicBezTo>
                  <a:lnTo>
                    <a:pt x="7127" y="12464"/>
                  </a:lnTo>
                  <a:cubicBezTo>
                    <a:pt x="7129" y="12465"/>
                    <a:pt x="7131" y="12467"/>
                    <a:pt x="7132" y="12469"/>
                  </a:cubicBezTo>
                  <a:cubicBezTo>
                    <a:pt x="7132" y="12465"/>
                    <a:pt x="7131" y="12463"/>
                    <a:pt x="7129" y="12463"/>
                  </a:cubicBezTo>
                  <a:cubicBezTo>
                    <a:pt x="7129" y="12463"/>
                    <a:pt x="7128" y="12464"/>
                    <a:pt x="7127" y="12464"/>
                  </a:cubicBezTo>
                  <a:lnTo>
                    <a:pt x="7127" y="12464"/>
                  </a:lnTo>
                  <a:cubicBezTo>
                    <a:pt x="7118" y="12453"/>
                    <a:pt x="7110" y="12440"/>
                    <a:pt x="7120" y="12409"/>
                  </a:cubicBezTo>
                  <a:lnTo>
                    <a:pt x="7120" y="12409"/>
                  </a:lnTo>
                  <a:cubicBezTo>
                    <a:pt x="7142" y="12442"/>
                    <a:pt x="7154" y="12506"/>
                    <a:pt x="7165" y="12506"/>
                  </a:cubicBezTo>
                  <a:cubicBezTo>
                    <a:pt x="7166" y="12506"/>
                    <a:pt x="7167" y="12505"/>
                    <a:pt x="7168" y="12504"/>
                  </a:cubicBezTo>
                  <a:cubicBezTo>
                    <a:pt x="7180" y="12516"/>
                    <a:pt x="7180" y="12528"/>
                    <a:pt x="7192" y="12552"/>
                  </a:cubicBezTo>
                  <a:cubicBezTo>
                    <a:pt x="7190" y="12556"/>
                    <a:pt x="7188" y="12558"/>
                    <a:pt x="7185" y="12558"/>
                  </a:cubicBezTo>
                  <a:cubicBezTo>
                    <a:pt x="7173" y="12558"/>
                    <a:pt x="7156" y="12514"/>
                    <a:pt x="7156" y="12504"/>
                  </a:cubicBezTo>
                  <a:lnTo>
                    <a:pt x="7156" y="12504"/>
                  </a:lnTo>
                  <a:cubicBezTo>
                    <a:pt x="7120" y="12540"/>
                    <a:pt x="7156" y="12588"/>
                    <a:pt x="7168" y="12623"/>
                  </a:cubicBezTo>
                  <a:cubicBezTo>
                    <a:pt x="7120" y="12516"/>
                    <a:pt x="7061" y="12421"/>
                    <a:pt x="7037" y="12302"/>
                  </a:cubicBezTo>
                  <a:lnTo>
                    <a:pt x="7037" y="12302"/>
                  </a:lnTo>
                  <a:cubicBezTo>
                    <a:pt x="7025" y="12385"/>
                    <a:pt x="7132" y="12600"/>
                    <a:pt x="7132" y="12600"/>
                  </a:cubicBezTo>
                  <a:cubicBezTo>
                    <a:pt x="7144" y="12647"/>
                    <a:pt x="7144" y="12683"/>
                    <a:pt x="7144" y="12731"/>
                  </a:cubicBezTo>
                  <a:cubicBezTo>
                    <a:pt x="7147" y="12726"/>
                    <a:pt x="7149" y="12723"/>
                    <a:pt x="7151" y="12723"/>
                  </a:cubicBezTo>
                  <a:cubicBezTo>
                    <a:pt x="7168" y="12723"/>
                    <a:pt x="7168" y="12885"/>
                    <a:pt x="7168" y="12885"/>
                  </a:cubicBezTo>
                  <a:cubicBezTo>
                    <a:pt x="7171" y="12882"/>
                    <a:pt x="7174" y="12881"/>
                    <a:pt x="7177" y="12881"/>
                  </a:cubicBezTo>
                  <a:cubicBezTo>
                    <a:pt x="7189" y="12881"/>
                    <a:pt x="7198" y="12905"/>
                    <a:pt x="7205" y="12928"/>
                  </a:cubicBezTo>
                  <a:lnTo>
                    <a:pt x="7205" y="12928"/>
                  </a:lnTo>
                  <a:cubicBezTo>
                    <a:pt x="7205" y="12922"/>
                    <a:pt x="7208" y="12913"/>
                    <a:pt x="7216" y="12897"/>
                  </a:cubicBezTo>
                  <a:cubicBezTo>
                    <a:pt x="7251" y="12945"/>
                    <a:pt x="7275" y="13147"/>
                    <a:pt x="7323" y="13171"/>
                  </a:cubicBezTo>
                  <a:cubicBezTo>
                    <a:pt x="7322" y="13171"/>
                    <a:pt x="7322" y="13171"/>
                    <a:pt x="7321" y="13171"/>
                  </a:cubicBezTo>
                  <a:cubicBezTo>
                    <a:pt x="7306" y="13171"/>
                    <a:pt x="7336" y="13321"/>
                    <a:pt x="7329" y="13321"/>
                  </a:cubicBezTo>
                  <a:cubicBezTo>
                    <a:pt x="7326" y="13321"/>
                    <a:pt x="7321" y="13309"/>
                    <a:pt x="7311" y="13278"/>
                  </a:cubicBezTo>
                  <a:lnTo>
                    <a:pt x="7311" y="13278"/>
                  </a:lnTo>
                  <a:cubicBezTo>
                    <a:pt x="7335" y="13355"/>
                    <a:pt x="7359" y="13432"/>
                    <a:pt x="7383" y="13508"/>
                  </a:cubicBezTo>
                  <a:lnTo>
                    <a:pt x="7383" y="13508"/>
                  </a:lnTo>
                  <a:cubicBezTo>
                    <a:pt x="7388" y="13537"/>
                    <a:pt x="7390" y="13549"/>
                    <a:pt x="7391" y="13549"/>
                  </a:cubicBezTo>
                  <a:cubicBezTo>
                    <a:pt x="7392" y="13549"/>
                    <a:pt x="7391" y="13540"/>
                    <a:pt x="7388" y="13525"/>
                  </a:cubicBezTo>
                  <a:lnTo>
                    <a:pt x="7388" y="13525"/>
                  </a:lnTo>
                  <a:cubicBezTo>
                    <a:pt x="7520" y="13941"/>
                    <a:pt x="7656" y="14357"/>
                    <a:pt x="7775" y="14814"/>
                  </a:cubicBezTo>
                  <a:cubicBezTo>
                    <a:pt x="7823" y="14957"/>
                    <a:pt x="7847" y="15136"/>
                    <a:pt x="7894" y="15290"/>
                  </a:cubicBezTo>
                  <a:cubicBezTo>
                    <a:pt x="7978" y="15600"/>
                    <a:pt x="8144" y="15838"/>
                    <a:pt x="8228" y="16112"/>
                  </a:cubicBezTo>
                  <a:cubicBezTo>
                    <a:pt x="8227" y="16111"/>
                    <a:pt x="8226" y="16111"/>
                    <a:pt x="8225" y="16111"/>
                  </a:cubicBezTo>
                  <a:cubicBezTo>
                    <a:pt x="8214" y="16111"/>
                    <a:pt x="8256" y="16272"/>
                    <a:pt x="8287" y="16379"/>
                  </a:cubicBezTo>
                  <a:lnTo>
                    <a:pt x="8287" y="16379"/>
                  </a:lnTo>
                  <a:cubicBezTo>
                    <a:pt x="8287" y="16377"/>
                    <a:pt x="8287" y="16376"/>
                    <a:pt x="8287" y="16374"/>
                  </a:cubicBezTo>
                  <a:lnTo>
                    <a:pt x="8287" y="16374"/>
                  </a:lnTo>
                  <a:cubicBezTo>
                    <a:pt x="8287" y="16376"/>
                    <a:pt x="8288" y="16379"/>
                    <a:pt x="8288" y="16381"/>
                  </a:cubicBezTo>
                  <a:lnTo>
                    <a:pt x="8288" y="16381"/>
                  </a:lnTo>
                  <a:cubicBezTo>
                    <a:pt x="8297" y="16414"/>
                    <a:pt x="8306" y="16441"/>
                    <a:pt x="8311" y="16457"/>
                  </a:cubicBezTo>
                  <a:cubicBezTo>
                    <a:pt x="8303" y="16441"/>
                    <a:pt x="8295" y="16425"/>
                    <a:pt x="8290" y="16405"/>
                  </a:cubicBezTo>
                  <a:lnTo>
                    <a:pt x="8290" y="16405"/>
                  </a:lnTo>
                  <a:cubicBezTo>
                    <a:pt x="8324" y="16679"/>
                    <a:pt x="8503" y="16942"/>
                    <a:pt x="8537" y="17184"/>
                  </a:cubicBezTo>
                  <a:cubicBezTo>
                    <a:pt x="8534" y="17139"/>
                    <a:pt x="8534" y="17122"/>
                    <a:pt x="8536" y="17122"/>
                  </a:cubicBezTo>
                  <a:lnTo>
                    <a:pt x="8536" y="17122"/>
                  </a:lnTo>
                  <a:cubicBezTo>
                    <a:pt x="8542" y="17122"/>
                    <a:pt x="8564" y="17276"/>
                    <a:pt x="8573" y="17303"/>
                  </a:cubicBezTo>
                  <a:cubicBezTo>
                    <a:pt x="8584" y="17328"/>
                    <a:pt x="8588" y="17335"/>
                    <a:pt x="8591" y="17335"/>
                  </a:cubicBezTo>
                  <a:cubicBezTo>
                    <a:pt x="8594" y="17335"/>
                    <a:pt x="8595" y="17326"/>
                    <a:pt x="8601" y="17326"/>
                  </a:cubicBezTo>
                  <a:cubicBezTo>
                    <a:pt x="8607" y="17326"/>
                    <a:pt x="8619" y="17336"/>
                    <a:pt x="8644" y="17374"/>
                  </a:cubicBezTo>
                  <a:cubicBezTo>
                    <a:pt x="8597" y="17505"/>
                    <a:pt x="8811" y="17815"/>
                    <a:pt x="8823" y="17850"/>
                  </a:cubicBezTo>
                  <a:cubicBezTo>
                    <a:pt x="8845" y="17938"/>
                    <a:pt x="8928" y="18238"/>
                    <a:pt x="8912" y="18238"/>
                  </a:cubicBezTo>
                  <a:cubicBezTo>
                    <a:pt x="8911" y="18238"/>
                    <a:pt x="8909" y="18236"/>
                    <a:pt x="8906" y="18231"/>
                  </a:cubicBezTo>
                  <a:lnTo>
                    <a:pt x="8906" y="18231"/>
                  </a:lnTo>
                  <a:cubicBezTo>
                    <a:pt x="9061" y="18517"/>
                    <a:pt x="9121" y="18779"/>
                    <a:pt x="9228" y="19112"/>
                  </a:cubicBezTo>
                  <a:cubicBezTo>
                    <a:pt x="9299" y="19327"/>
                    <a:pt x="9394" y="19767"/>
                    <a:pt x="9454" y="19862"/>
                  </a:cubicBezTo>
                  <a:cubicBezTo>
                    <a:pt x="9502" y="19982"/>
                    <a:pt x="9525" y="20112"/>
                    <a:pt x="9597" y="20220"/>
                  </a:cubicBezTo>
                  <a:cubicBezTo>
                    <a:pt x="9585" y="20220"/>
                    <a:pt x="9573" y="20220"/>
                    <a:pt x="9561" y="20208"/>
                  </a:cubicBezTo>
                  <a:lnTo>
                    <a:pt x="9561" y="20208"/>
                  </a:lnTo>
                  <a:cubicBezTo>
                    <a:pt x="9585" y="20232"/>
                    <a:pt x="9585" y="20255"/>
                    <a:pt x="9597" y="20279"/>
                  </a:cubicBezTo>
                  <a:cubicBezTo>
                    <a:pt x="9587" y="20279"/>
                    <a:pt x="9580" y="20275"/>
                    <a:pt x="9574" y="20269"/>
                  </a:cubicBezTo>
                  <a:lnTo>
                    <a:pt x="9574" y="20269"/>
                  </a:lnTo>
                  <a:cubicBezTo>
                    <a:pt x="9597" y="20331"/>
                    <a:pt x="9630" y="20399"/>
                    <a:pt x="9691" y="20399"/>
                  </a:cubicBezTo>
                  <a:cubicBezTo>
                    <a:pt x="9696" y="20399"/>
                    <a:pt x="9700" y="20399"/>
                    <a:pt x="9704" y="20398"/>
                  </a:cubicBezTo>
                  <a:cubicBezTo>
                    <a:pt x="9704" y="20417"/>
                    <a:pt x="9771" y="20629"/>
                    <a:pt x="9764" y="20629"/>
                  </a:cubicBezTo>
                  <a:cubicBezTo>
                    <a:pt x="9762" y="20629"/>
                    <a:pt x="9755" y="20614"/>
                    <a:pt x="9740" y="20577"/>
                  </a:cubicBezTo>
                  <a:lnTo>
                    <a:pt x="9740" y="20577"/>
                  </a:lnTo>
                  <a:cubicBezTo>
                    <a:pt x="9775" y="20672"/>
                    <a:pt x="9799" y="20755"/>
                    <a:pt x="9835" y="20839"/>
                  </a:cubicBezTo>
                  <a:cubicBezTo>
                    <a:pt x="9841" y="20838"/>
                    <a:pt x="9847" y="20837"/>
                    <a:pt x="9854" y="20837"/>
                  </a:cubicBezTo>
                  <a:cubicBezTo>
                    <a:pt x="9917" y="20837"/>
                    <a:pt x="9968" y="20891"/>
                    <a:pt x="9990" y="20934"/>
                  </a:cubicBezTo>
                  <a:cubicBezTo>
                    <a:pt x="9986" y="20933"/>
                    <a:pt x="9983" y="20932"/>
                    <a:pt x="9980" y="20932"/>
                  </a:cubicBezTo>
                  <a:cubicBezTo>
                    <a:pt x="9962" y="20932"/>
                    <a:pt x="9985" y="20967"/>
                    <a:pt x="9979" y="20979"/>
                  </a:cubicBezTo>
                  <a:lnTo>
                    <a:pt x="9979" y="20979"/>
                  </a:lnTo>
                  <a:cubicBezTo>
                    <a:pt x="9983" y="20974"/>
                    <a:pt x="9993" y="20962"/>
                    <a:pt x="9998" y="20962"/>
                  </a:cubicBezTo>
                  <a:cubicBezTo>
                    <a:pt x="10000" y="20962"/>
                    <a:pt x="10002" y="20964"/>
                    <a:pt x="10002" y="20970"/>
                  </a:cubicBezTo>
                  <a:cubicBezTo>
                    <a:pt x="10002" y="20970"/>
                    <a:pt x="10002" y="21021"/>
                    <a:pt x="10006" y="21041"/>
                  </a:cubicBezTo>
                  <a:lnTo>
                    <a:pt x="10006" y="21041"/>
                  </a:lnTo>
                  <a:cubicBezTo>
                    <a:pt x="10000" y="21041"/>
                    <a:pt x="9995" y="21040"/>
                    <a:pt x="9992" y="21036"/>
                  </a:cubicBezTo>
                  <a:lnTo>
                    <a:pt x="9992" y="21036"/>
                  </a:lnTo>
                  <a:cubicBezTo>
                    <a:pt x="9995" y="21053"/>
                    <a:pt x="10001" y="21090"/>
                    <a:pt x="10002" y="21090"/>
                  </a:cubicBezTo>
                  <a:cubicBezTo>
                    <a:pt x="10002" y="21090"/>
                    <a:pt x="10002" y="21090"/>
                    <a:pt x="10002" y="21089"/>
                  </a:cubicBezTo>
                  <a:cubicBezTo>
                    <a:pt x="10002" y="21079"/>
                    <a:pt x="10002" y="21077"/>
                    <a:pt x="10008" y="21077"/>
                  </a:cubicBezTo>
                  <a:lnTo>
                    <a:pt x="10008" y="21077"/>
                  </a:lnTo>
                  <a:cubicBezTo>
                    <a:pt x="10001" y="21086"/>
                    <a:pt x="10032" y="21149"/>
                    <a:pt x="10037" y="21149"/>
                  </a:cubicBezTo>
                  <a:lnTo>
                    <a:pt x="10037" y="21149"/>
                  </a:lnTo>
                  <a:cubicBezTo>
                    <a:pt x="10033" y="21156"/>
                    <a:pt x="10031" y="21158"/>
                    <a:pt x="10029" y="21158"/>
                  </a:cubicBezTo>
                  <a:cubicBezTo>
                    <a:pt x="10029" y="21158"/>
                    <a:pt x="10028" y="21157"/>
                    <a:pt x="10028" y="21157"/>
                  </a:cubicBezTo>
                  <a:lnTo>
                    <a:pt x="10028" y="21157"/>
                  </a:lnTo>
                  <a:cubicBezTo>
                    <a:pt x="10029" y="21157"/>
                    <a:pt x="10031" y="21160"/>
                    <a:pt x="10037" y="21184"/>
                  </a:cubicBezTo>
                  <a:cubicBezTo>
                    <a:pt x="10035" y="21187"/>
                    <a:pt x="10033" y="21188"/>
                    <a:pt x="10031" y="21190"/>
                  </a:cubicBezTo>
                  <a:lnTo>
                    <a:pt x="10031" y="21190"/>
                  </a:lnTo>
                  <a:cubicBezTo>
                    <a:pt x="10029" y="21187"/>
                    <a:pt x="10027" y="21186"/>
                    <a:pt x="10026" y="21186"/>
                  </a:cubicBezTo>
                  <a:cubicBezTo>
                    <a:pt x="10023" y="21186"/>
                    <a:pt x="10022" y="21191"/>
                    <a:pt x="10026" y="21191"/>
                  </a:cubicBezTo>
                  <a:cubicBezTo>
                    <a:pt x="10027" y="21191"/>
                    <a:pt x="10029" y="21191"/>
                    <a:pt x="10031" y="21190"/>
                  </a:cubicBezTo>
                  <a:lnTo>
                    <a:pt x="10031" y="21190"/>
                  </a:lnTo>
                  <a:cubicBezTo>
                    <a:pt x="10033" y="21193"/>
                    <a:pt x="10035" y="21199"/>
                    <a:pt x="10037" y="21208"/>
                  </a:cubicBezTo>
                  <a:cubicBezTo>
                    <a:pt x="10026" y="21208"/>
                    <a:pt x="10026" y="21208"/>
                    <a:pt x="10037" y="21220"/>
                  </a:cubicBezTo>
                  <a:cubicBezTo>
                    <a:pt x="10032" y="21220"/>
                    <a:pt x="10027" y="21220"/>
                    <a:pt x="10024" y="21219"/>
                  </a:cubicBezTo>
                  <a:lnTo>
                    <a:pt x="10024" y="21219"/>
                  </a:lnTo>
                  <a:cubicBezTo>
                    <a:pt x="10027" y="21222"/>
                    <a:pt x="10029" y="21225"/>
                    <a:pt x="10026" y="21232"/>
                  </a:cubicBezTo>
                  <a:cubicBezTo>
                    <a:pt x="10020" y="21226"/>
                    <a:pt x="10015" y="21221"/>
                    <a:pt x="10011" y="21218"/>
                  </a:cubicBezTo>
                  <a:lnTo>
                    <a:pt x="10011" y="21218"/>
                  </a:lnTo>
                  <a:cubicBezTo>
                    <a:pt x="10013" y="21219"/>
                    <a:pt x="10017" y="21219"/>
                    <a:pt x="10024" y="21219"/>
                  </a:cubicBezTo>
                  <a:lnTo>
                    <a:pt x="10024" y="21219"/>
                  </a:lnTo>
                  <a:cubicBezTo>
                    <a:pt x="10021" y="21217"/>
                    <a:pt x="10016" y="21217"/>
                    <a:pt x="10014" y="21217"/>
                  </a:cubicBezTo>
                  <a:cubicBezTo>
                    <a:pt x="10012" y="21217"/>
                    <a:pt x="10011" y="21217"/>
                    <a:pt x="10011" y="21217"/>
                  </a:cubicBezTo>
                  <a:lnTo>
                    <a:pt x="10011" y="21217"/>
                  </a:lnTo>
                  <a:cubicBezTo>
                    <a:pt x="10005" y="21212"/>
                    <a:pt x="10002" y="21210"/>
                    <a:pt x="10001" y="21210"/>
                  </a:cubicBezTo>
                  <a:cubicBezTo>
                    <a:pt x="9998" y="21210"/>
                    <a:pt x="10014" y="21232"/>
                    <a:pt x="10014" y="21232"/>
                  </a:cubicBezTo>
                  <a:cubicBezTo>
                    <a:pt x="10002" y="21232"/>
                    <a:pt x="9990" y="21232"/>
                    <a:pt x="9978" y="21208"/>
                  </a:cubicBezTo>
                  <a:cubicBezTo>
                    <a:pt x="9987" y="21199"/>
                    <a:pt x="9992" y="21197"/>
                    <a:pt x="9996" y="21197"/>
                  </a:cubicBezTo>
                  <a:cubicBezTo>
                    <a:pt x="10000" y="21197"/>
                    <a:pt x="10001" y="21200"/>
                    <a:pt x="10001" y="21200"/>
                  </a:cubicBezTo>
                  <a:cubicBezTo>
                    <a:pt x="10002" y="21200"/>
                    <a:pt x="10002" y="21199"/>
                    <a:pt x="10002" y="21196"/>
                  </a:cubicBezTo>
                  <a:cubicBezTo>
                    <a:pt x="10002" y="21196"/>
                    <a:pt x="9990" y="21172"/>
                    <a:pt x="10002" y="21160"/>
                  </a:cubicBezTo>
                  <a:lnTo>
                    <a:pt x="10002" y="21160"/>
                  </a:lnTo>
                  <a:cubicBezTo>
                    <a:pt x="9978" y="21172"/>
                    <a:pt x="9966" y="21184"/>
                    <a:pt x="9942" y="21184"/>
                  </a:cubicBezTo>
                  <a:cubicBezTo>
                    <a:pt x="9942" y="21160"/>
                    <a:pt x="9966" y="21148"/>
                    <a:pt x="9990" y="21148"/>
                  </a:cubicBezTo>
                  <a:cubicBezTo>
                    <a:pt x="9978" y="21148"/>
                    <a:pt x="9978" y="21148"/>
                    <a:pt x="9990" y="21136"/>
                  </a:cubicBezTo>
                  <a:cubicBezTo>
                    <a:pt x="9990" y="21136"/>
                    <a:pt x="9942" y="21113"/>
                    <a:pt x="9942" y="21113"/>
                  </a:cubicBezTo>
                  <a:cubicBezTo>
                    <a:pt x="9951" y="21113"/>
                    <a:pt x="9953" y="21077"/>
                    <a:pt x="9959" y="21061"/>
                  </a:cubicBezTo>
                  <a:lnTo>
                    <a:pt x="9959" y="21061"/>
                  </a:lnTo>
                  <a:cubicBezTo>
                    <a:pt x="9960" y="21061"/>
                    <a:pt x="9960" y="21061"/>
                    <a:pt x="9960" y="21061"/>
                  </a:cubicBezTo>
                  <a:cubicBezTo>
                    <a:pt x="9966" y="21061"/>
                    <a:pt x="9969" y="21058"/>
                    <a:pt x="9966" y="21053"/>
                  </a:cubicBezTo>
                  <a:cubicBezTo>
                    <a:pt x="9963" y="21053"/>
                    <a:pt x="9961" y="21056"/>
                    <a:pt x="9959" y="21061"/>
                  </a:cubicBezTo>
                  <a:lnTo>
                    <a:pt x="9959" y="21061"/>
                  </a:lnTo>
                  <a:cubicBezTo>
                    <a:pt x="9942" y="21060"/>
                    <a:pt x="9900" y="21040"/>
                    <a:pt x="9894" y="21017"/>
                  </a:cubicBezTo>
                  <a:lnTo>
                    <a:pt x="9894" y="21017"/>
                  </a:lnTo>
                  <a:cubicBezTo>
                    <a:pt x="9902" y="21147"/>
                    <a:pt x="9977" y="21517"/>
                    <a:pt x="9966" y="21517"/>
                  </a:cubicBezTo>
                  <a:cubicBezTo>
                    <a:pt x="9990" y="21517"/>
                    <a:pt x="10002" y="21517"/>
                    <a:pt x="10002" y="21541"/>
                  </a:cubicBezTo>
                  <a:lnTo>
                    <a:pt x="9990" y="21541"/>
                  </a:lnTo>
                  <a:cubicBezTo>
                    <a:pt x="9990" y="21565"/>
                    <a:pt x="10014" y="21613"/>
                    <a:pt x="10014" y="21636"/>
                  </a:cubicBezTo>
                  <a:cubicBezTo>
                    <a:pt x="10025" y="21614"/>
                    <a:pt x="10097" y="21491"/>
                    <a:pt x="10117" y="21491"/>
                  </a:cubicBezTo>
                  <a:cubicBezTo>
                    <a:pt x="10119" y="21491"/>
                    <a:pt x="10120" y="21492"/>
                    <a:pt x="10121" y="21494"/>
                  </a:cubicBezTo>
                  <a:cubicBezTo>
                    <a:pt x="10156" y="21458"/>
                    <a:pt x="10085" y="21172"/>
                    <a:pt x="10073" y="21136"/>
                  </a:cubicBezTo>
                  <a:cubicBezTo>
                    <a:pt x="10049" y="20982"/>
                    <a:pt x="10026" y="21029"/>
                    <a:pt x="10002" y="20886"/>
                  </a:cubicBezTo>
                  <a:cubicBezTo>
                    <a:pt x="9990" y="20886"/>
                    <a:pt x="9954" y="20351"/>
                    <a:pt x="9954" y="20303"/>
                  </a:cubicBezTo>
                  <a:cubicBezTo>
                    <a:pt x="9954" y="20315"/>
                    <a:pt x="9942" y="20327"/>
                    <a:pt x="9942" y="20339"/>
                  </a:cubicBezTo>
                  <a:cubicBezTo>
                    <a:pt x="9871" y="20243"/>
                    <a:pt x="9918" y="19874"/>
                    <a:pt x="9930" y="19743"/>
                  </a:cubicBezTo>
                  <a:cubicBezTo>
                    <a:pt x="9847" y="19696"/>
                    <a:pt x="9906" y="19505"/>
                    <a:pt x="9883" y="19374"/>
                  </a:cubicBezTo>
                  <a:lnTo>
                    <a:pt x="9883" y="19374"/>
                  </a:lnTo>
                  <a:cubicBezTo>
                    <a:pt x="9883" y="19398"/>
                    <a:pt x="9871" y="19410"/>
                    <a:pt x="9871" y="19434"/>
                  </a:cubicBezTo>
                  <a:cubicBezTo>
                    <a:pt x="9850" y="19364"/>
                    <a:pt x="9860" y="19341"/>
                    <a:pt x="9881" y="19341"/>
                  </a:cubicBezTo>
                  <a:cubicBezTo>
                    <a:pt x="9920" y="19341"/>
                    <a:pt x="10002" y="19422"/>
                    <a:pt x="10002" y="19422"/>
                  </a:cubicBezTo>
                  <a:cubicBezTo>
                    <a:pt x="10002" y="19410"/>
                    <a:pt x="9990" y="19398"/>
                    <a:pt x="9990" y="19374"/>
                  </a:cubicBezTo>
                  <a:lnTo>
                    <a:pt x="9990" y="19374"/>
                  </a:lnTo>
                  <a:cubicBezTo>
                    <a:pt x="9995" y="19417"/>
                    <a:pt x="10022" y="19428"/>
                    <a:pt x="10049" y="19428"/>
                  </a:cubicBezTo>
                  <a:cubicBezTo>
                    <a:pt x="10084" y="19428"/>
                    <a:pt x="10121" y="19410"/>
                    <a:pt x="10121" y="19410"/>
                  </a:cubicBezTo>
                  <a:cubicBezTo>
                    <a:pt x="10145" y="19422"/>
                    <a:pt x="10156" y="19434"/>
                    <a:pt x="10133" y="19446"/>
                  </a:cubicBezTo>
                  <a:cubicBezTo>
                    <a:pt x="10133" y="19446"/>
                    <a:pt x="10240" y="19434"/>
                    <a:pt x="10168" y="19422"/>
                  </a:cubicBezTo>
                  <a:cubicBezTo>
                    <a:pt x="10204" y="19398"/>
                    <a:pt x="10371" y="19172"/>
                    <a:pt x="10371" y="19160"/>
                  </a:cubicBezTo>
                  <a:cubicBezTo>
                    <a:pt x="10359" y="19089"/>
                    <a:pt x="10323" y="19112"/>
                    <a:pt x="10311" y="19053"/>
                  </a:cubicBezTo>
                  <a:lnTo>
                    <a:pt x="10311" y="19053"/>
                  </a:lnTo>
                  <a:cubicBezTo>
                    <a:pt x="10322" y="19066"/>
                    <a:pt x="10331" y="19072"/>
                    <a:pt x="10337" y="19072"/>
                  </a:cubicBezTo>
                  <a:cubicBezTo>
                    <a:pt x="10361" y="19072"/>
                    <a:pt x="10351" y="18985"/>
                    <a:pt x="10357" y="18971"/>
                  </a:cubicBezTo>
                  <a:lnTo>
                    <a:pt x="10357" y="18971"/>
                  </a:lnTo>
                  <a:cubicBezTo>
                    <a:pt x="10349" y="18979"/>
                    <a:pt x="10321" y="19005"/>
                    <a:pt x="10307" y="19005"/>
                  </a:cubicBezTo>
                  <a:cubicBezTo>
                    <a:pt x="10300" y="19005"/>
                    <a:pt x="10296" y="18999"/>
                    <a:pt x="10299" y="18981"/>
                  </a:cubicBezTo>
                  <a:lnTo>
                    <a:pt x="10299" y="18981"/>
                  </a:lnTo>
                  <a:cubicBezTo>
                    <a:pt x="10299" y="18984"/>
                    <a:pt x="10300" y="18985"/>
                    <a:pt x="10300" y="18985"/>
                  </a:cubicBezTo>
                  <a:cubicBezTo>
                    <a:pt x="10307" y="18985"/>
                    <a:pt x="10336" y="18915"/>
                    <a:pt x="10345" y="18915"/>
                  </a:cubicBezTo>
                  <a:cubicBezTo>
                    <a:pt x="10346" y="18915"/>
                    <a:pt x="10347" y="18917"/>
                    <a:pt x="10347" y="18922"/>
                  </a:cubicBezTo>
                  <a:cubicBezTo>
                    <a:pt x="10368" y="18901"/>
                    <a:pt x="10335" y="18872"/>
                    <a:pt x="10318" y="18872"/>
                  </a:cubicBezTo>
                  <a:cubicBezTo>
                    <a:pt x="10315" y="18872"/>
                    <a:pt x="10313" y="18873"/>
                    <a:pt x="10311" y="18874"/>
                  </a:cubicBezTo>
                  <a:cubicBezTo>
                    <a:pt x="10311" y="18874"/>
                    <a:pt x="10323" y="18886"/>
                    <a:pt x="10323" y="18898"/>
                  </a:cubicBezTo>
                  <a:cubicBezTo>
                    <a:pt x="10299" y="18886"/>
                    <a:pt x="10287" y="18874"/>
                    <a:pt x="10276" y="18839"/>
                  </a:cubicBezTo>
                  <a:lnTo>
                    <a:pt x="10276" y="18839"/>
                  </a:lnTo>
                  <a:cubicBezTo>
                    <a:pt x="10284" y="18840"/>
                    <a:pt x="10290" y="18841"/>
                    <a:pt x="10295" y="18842"/>
                  </a:cubicBezTo>
                  <a:lnTo>
                    <a:pt x="10295" y="18842"/>
                  </a:lnTo>
                  <a:cubicBezTo>
                    <a:pt x="10294" y="18839"/>
                    <a:pt x="10295" y="18834"/>
                    <a:pt x="10299" y="18827"/>
                  </a:cubicBezTo>
                  <a:lnTo>
                    <a:pt x="10299" y="18827"/>
                  </a:lnTo>
                  <a:cubicBezTo>
                    <a:pt x="10320" y="18837"/>
                    <a:pt x="10332" y="18847"/>
                    <a:pt x="10342" y="18865"/>
                  </a:cubicBezTo>
                  <a:lnTo>
                    <a:pt x="10342" y="18865"/>
                  </a:lnTo>
                  <a:cubicBezTo>
                    <a:pt x="10341" y="18857"/>
                    <a:pt x="10350" y="18850"/>
                    <a:pt x="10359" y="18850"/>
                  </a:cubicBezTo>
                  <a:cubicBezTo>
                    <a:pt x="10311" y="18850"/>
                    <a:pt x="10359" y="18815"/>
                    <a:pt x="10311" y="18803"/>
                  </a:cubicBezTo>
                  <a:cubicBezTo>
                    <a:pt x="10347" y="18803"/>
                    <a:pt x="10347" y="18803"/>
                    <a:pt x="10323" y="18791"/>
                  </a:cubicBezTo>
                  <a:lnTo>
                    <a:pt x="10347" y="18791"/>
                  </a:lnTo>
                  <a:cubicBezTo>
                    <a:pt x="10347" y="18779"/>
                    <a:pt x="10347" y="18755"/>
                    <a:pt x="10347" y="18743"/>
                  </a:cubicBezTo>
                  <a:cubicBezTo>
                    <a:pt x="10347" y="18755"/>
                    <a:pt x="10335" y="18767"/>
                    <a:pt x="10311" y="18767"/>
                  </a:cubicBezTo>
                  <a:cubicBezTo>
                    <a:pt x="10303" y="18758"/>
                    <a:pt x="10319" y="18725"/>
                    <a:pt x="10338" y="18725"/>
                  </a:cubicBezTo>
                  <a:cubicBezTo>
                    <a:pt x="10345" y="18725"/>
                    <a:pt x="10352" y="18730"/>
                    <a:pt x="10359" y="18743"/>
                  </a:cubicBezTo>
                  <a:cubicBezTo>
                    <a:pt x="10351" y="18723"/>
                    <a:pt x="10350" y="18718"/>
                    <a:pt x="10351" y="18718"/>
                  </a:cubicBezTo>
                  <a:cubicBezTo>
                    <a:pt x="10353" y="18718"/>
                    <a:pt x="10359" y="18725"/>
                    <a:pt x="10364" y="18725"/>
                  </a:cubicBezTo>
                  <a:cubicBezTo>
                    <a:pt x="10368" y="18725"/>
                    <a:pt x="10370" y="18722"/>
                    <a:pt x="10371" y="18710"/>
                  </a:cubicBezTo>
                  <a:lnTo>
                    <a:pt x="10371" y="18710"/>
                  </a:lnTo>
                  <a:cubicBezTo>
                    <a:pt x="10377" y="18721"/>
                    <a:pt x="10399" y="18748"/>
                    <a:pt x="10411" y="18748"/>
                  </a:cubicBezTo>
                  <a:cubicBezTo>
                    <a:pt x="10414" y="18748"/>
                    <a:pt x="10417" y="18747"/>
                    <a:pt x="10418" y="18743"/>
                  </a:cubicBezTo>
                  <a:cubicBezTo>
                    <a:pt x="10395" y="18731"/>
                    <a:pt x="10383" y="18719"/>
                    <a:pt x="10383" y="18696"/>
                  </a:cubicBezTo>
                  <a:cubicBezTo>
                    <a:pt x="10383" y="18693"/>
                    <a:pt x="10383" y="18691"/>
                    <a:pt x="10385" y="18691"/>
                  </a:cubicBezTo>
                  <a:cubicBezTo>
                    <a:pt x="10393" y="18691"/>
                    <a:pt x="10421" y="18736"/>
                    <a:pt x="10436" y="18736"/>
                  </a:cubicBezTo>
                  <a:cubicBezTo>
                    <a:pt x="10439" y="18736"/>
                    <a:pt x="10441" y="18734"/>
                    <a:pt x="10442" y="18731"/>
                  </a:cubicBezTo>
                  <a:cubicBezTo>
                    <a:pt x="10430" y="18719"/>
                    <a:pt x="10424" y="18713"/>
                    <a:pt x="10426" y="18713"/>
                  </a:cubicBezTo>
                  <a:lnTo>
                    <a:pt x="10426" y="18713"/>
                  </a:lnTo>
                  <a:cubicBezTo>
                    <a:pt x="10427" y="18713"/>
                    <a:pt x="10436" y="18719"/>
                    <a:pt x="10454" y="18731"/>
                  </a:cubicBezTo>
                  <a:cubicBezTo>
                    <a:pt x="10454" y="18731"/>
                    <a:pt x="10430" y="18672"/>
                    <a:pt x="10430" y="18672"/>
                  </a:cubicBezTo>
                  <a:lnTo>
                    <a:pt x="10430" y="18672"/>
                  </a:lnTo>
                  <a:cubicBezTo>
                    <a:pt x="10442" y="18677"/>
                    <a:pt x="10449" y="18678"/>
                    <a:pt x="10453" y="18678"/>
                  </a:cubicBezTo>
                  <a:cubicBezTo>
                    <a:pt x="10469" y="18678"/>
                    <a:pt x="10433" y="18648"/>
                    <a:pt x="10442" y="18648"/>
                  </a:cubicBezTo>
                  <a:cubicBezTo>
                    <a:pt x="10454" y="18660"/>
                    <a:pt x="10466" y="18684"/>
                    <a:pt x="10478" y="18696"/>
                  </a:cubicBezTo>
                  <a:cubicBezTo>
                    <a:pt x="10502" y="18672"/>
                    <a:pt x="10502" y="18660"/>
                    <a:pt x="10466" y="18636"/>
                  </a:cubicBezTo>
                  <a:lnTo>
                    <a:pt x="10466" y="18636"/>
                  </a:lnTo>
                  <a:cubicBezTo>
                    <a:pt x="10487" y="18646"/>
                    <a:pt x="10507" y="18674"/>
                    <a:pt x="10512" y="18674"/>
                  </a:cubicBezTo>
                  <a:cubicBezTo>
                    <a:pt x="10513" y="18674"/>
                    <a:pt x="10514" y="18673"/>
                    <a:pt x="10514" y="18672"/>
                  </a:cubicBezTo>
                  <a:cubicBezTo>
                    <a:pt x="10526" y="18672"/>
                    <a:pt x="10502" y="18648"/>
                    <a:pt x="10502" y="18636"/>
                  </a:cubicBezTo>
                  <a:cubicBezTo>
                    <a:pt x="10514" y="18636"/>
                    <a:pt x="10537" y="18636"/>
                    <a:pt x="10549" y="18672"/>
                  </a:cubicBezTo>
                  <a:cubicBezTo>
                    <a:pt x="10573" y="18636"/>
                    <a:pt x="10597" y="18624"/>
                    <a:pt x="10633" y="18588"/>
                  </a:cubicBezTo>
                  <a:cubicBezTo>
                    <a:pt x="10609" y="18577"/>
                    <a:pt x="10597" y="18565"/>
                    <a:pt x="10585" y="18553"/>
                  </a:cubicBezTo>
                  <a:cubicBezTo>
                    <a:pt x="10593" y="18553"/>
                    <a:pt x="10600" y="18553"/>
                    <a:pt x="10607" y="18556"/>
                  </a:cubicBezTo>
                  <a:lnTo>
                    <a:pt x="10607" y="18556"/>
                  </a:lnTo>
                  <a:cubicBezTo>
                    <a:pt x="10599" y="18547"/>
                    <a:pt x="10603" y="18538"/>
                    <a:pt x="10621" y="18529"/>
                  </a:cubicBezTo>
                  <a:cubicBezTo>
                    <a:pt x="10621" y="18529"/>
                    <a:pt x="10657" y="18565"/>
                    <a:pt x="10680" y="18565"/>
                  </a:cubicBezTo>
                  <a:cubicBezTo>
                    <a:pt x="10621" y="18541"/>
                    <a:pt x="10680" y="18529"/>
                    <a:pt x="10633" y="18505"/>
                  </a:cubicBezTo>
                  <a:cubicBezTo>
                    <a:pt x="10633" y="18505"/>
                    <a:pt x="10633" y="18478"/>
                    <a:pt x="10628" y="18475"/>
                  </a:cubicBezTo>
                  <a:lnTo>
                    <a:pt x="10628" y="18475"/>
                  </a:lnTo>
                  <a:cubicBezTo>
                    <a:pt x="10639" y="18465"/>
                    <a:pt x="10648" y="18453"/>
                    <a:pt x="10609" y="18434"/>
                  </a:cubicBezTo>
                  <a:cubicBezTo>
                    <a:pt x="10680" y="18422"/>
                    <a:pt x="10657" y="18434"/>
                    <a:pt x="10728" y="18398"/>
                  </a:cubicBezTo>
                  <a:lnTo>
                    <a:pt x="10728" y="18398"/>
                  </a:lnTo>
                  <a:cubicBezTo>
                    <a:pt x="10711" y="18406"/>
                    <a:pt x="10688" y="18415"/>
                    <a:pt x="10668" y="18415"/>
                  </a:cubicBezTo>
                  <a:cubicBezTo>
                    <a:pt x="10660" y="18415"/>
                    <a:pt x="10652" y="18413"/>
                    <a:pt x="10645" y="18410"/>
                  </a:cubicBezTo>
                  <a:lnTo>
                    <a:pt x="10645" y="18410"/>
                  </a:lnTo>
                  <a:cubicBezTo>
                    <a:pt x="10645" y="18410"/>
                    <a:pt x="10645" y="18410"/>
                    <a:pt x="10645" y="18410"/>
                  </a:cubicBezTo>
                  <a:cubicBezTo>
                    <a:pt x="10704" y="18386"/>
                    <a:pt x="10633" y="18374"/>
                    <a:pt x="10704" y="18362"/>
                  </a:cubicBezTo>
                  <a:cubicBezTo>
                    <a:pt x="10704" y="18362"/>
                    <a:pt x="10597" y="18362"/>
                    <a:pt x="10668" y="18327"/>
                  </a:cubicBezTo>
                  <a:cubicBezTo>
                    <a:pt x="10645" y="18327"/>
                    <a:pt x="10633" y="18327"/>
                    <a:pt x="10657" y="18315"/>
                  </a:cubicBezTo>
                  <a:lnTo>
                    <a:pt x="10657" y="18315"/>
                  </a:lnTo>
                  <a:cubicBezTo>
                    <a:pt x="10645" y="18321"/>
                    <a:pt x="10636" y="18324"/>
                    <a:pt x="10628" y="18324"/>
                  </a:cubicBezTo>
                  <a:cubicBezTo>
                    <a:pt x="10621" y="18324"/>
                    <a:pt x="10615" y="18321"/>
                    <a:pt x="10609" y="18315"/>
                  </a:cubicBezTo>
                  <a:cubicBezTo>
                    <a:pt x="10657" y="18279"/>
                    <a:pt x="10585" y="18303"/>
                    <a:pt x="10645" y="18279"/>
                  </a:cubicBezTo>
                  <a:cubicBezTo>
                    <a:pt x="10597" y="18267"/>
                    <a:pt x="10621" y="18279"/>
                    <a:pt x="10609" y="18255"/>
                  </a:cubicBezTo>
                  <a:lnTo>
                    <a:pt x="10609" y="18255"/>
                  </a:lnTo>
                  <a:cubicBezTo>
                    <a:pt x="10573" y="18279"/>
                    <a:pt x="10514" y="18279"/>
                    <a:pt x="10478" y="18291"/>
                  </a:cubicBezTo>
                  <a:cubicBezTo>
                    <a:pt x="10526" y="18267"/>
                    <a:pt x="10490" y="18267"/>
                    <a:pt x="10561" y="18255"/>
                  </a:cubicBezTo>
                  <a:lnTo>
                    <a:pt x="10561" y="18255"/>
                  </a:lnTo>
                  <a:cubicBezTo>
                    <a:pt x="10543" y="18267"/>
                    <a:pt x="10537" y="18273"/>
                    <a:pt x="10543" y="18273"/>
                  </a:cubicBezTo>
                  <a:cubicBezTo>
                    <a:pt x="10549" y="18273"/>
                    <a:pt x="10567" y="18267"/>
                    <a:pt x="10597" y="18255"/>
                  </a:cubicBezTo>
                  <a:cubicBezTo>
                    <a:pt x="10573" y="18255"/>
                    <a:pt x="10633" y="18243"/>
                    <a:pt x="10585" y="18243"/>
                  </a:cubicBezTo>
                  <a:cubicBezTo>
                    <a:pt x="10597" y="18243"/>
                    <a:pt x="10609" y="18243"/>
                    <a:pt x="10621" y="18231"/>
                  </a:cubicBezTo>
                  <a:lnTo>
                    <a:pt x="10621" y="18231"/>
                  </a:lnTo>
                  <a:cubicBezTo>
                    <a:pt x="10614" y="18234"/>
                    <a:pt x="10610" y="18236"/>
                    <a:pt x="10607" y="18236"/>
                  </a:cubicBezTo>
                  <a:cubicBezTo>
                    <a:pt x="10599" y="18236"/>
                    <a:pt x="10603" y="18225"/>
                    <a:pt x="10621" y="18207"/>
                  </a:cubicBezTo>
                  <a:lnTo>
                    <a:pt x="10621" y="18207"/>
                  </a:lnTo>
                  <a:cubicBezTo>
                    <a:pt x="10585" y="18219"/>
                    <a:pt x="10549" y="18219"/>
                    <a:pt x="10514" y="18231"/>
                  </a:cubicBezTo>
                  <a:cubicBezTo>
                    <a:pt x="10597" y="18184"/>
                    <a:pt x="10549" y="18207"/>
                    <a:pt x="10609" y="18196"/>
                  </a:cubicBezTo>
                  <a:lnTo>
                    <a:pt x="10573" y="18196"/>
                  </a:lnTo>
                  <a:cubicBezTo>
                    <a:pt x="10585" y="18196"/>
                    <a:pt x="10597" y="18184"/>
                    <a:pt x="10597" y="18172"/>
                  </a:cubicBezTo>
                  <a:lnTo>
                    <a:pt x="10597" y="18172"/>
                  </a:lnTo>
                  <a:cubicBezTo>
                    <a:pt x="10573" y="18184"/>
                    <a:pt x="10561" y="18184"/>
                    <a:pt x="10549" y="18184"/>
                  </a:cubicBezTo>
                  <a:cubicBezTo>
                    <a:pt x="10572" y="18165"/>
                    <a:pt x="10578" y="18159"/>
                    <a:pt x="10576" y="18159"/>
                  </a:cubicBezTo>
                  <a:cubicBezTo>
                    <a:pt x="10573" y="18159"/>
                    <a:pt x="10546" y="18177"/>
                    <a:pt x="10539" y="18177"/>
                  </a:cubicBezTo>
                  <a:cubicBezTo>
                    <a:pt x="10536" y="18177"/>
                    <a:pt x="10536" y="18175"/>
                    <a:pt x="10537" y="18172"/>
                  </a:cubicBezTo>
                  <a:cubicBezTo>
                    <a:pt x="10537" y="18172"/>
                    <a:pt x="10543" y="18136"/>
                    <a:pt x="10526" y="18136"/>
                  </a:cubicBezTo>
                  <a:cubicBezTo>
                    <a:pt x="10519" y="18136"/>
                    <a:pt x="10507" y="18142"/>
                    <a:pt x="10490" y="18160"/>
                  </a:cubicBezTo>
                  <a:cubicBezTo>
                    <a:pt x="10502" y="18136"/>
                    <a:pt x="10514" y="18124"/>
                    <a:pt x="10526" y="18112"/>
                  </a:cubicBezTo>
                  <a:lnTo>
                    <a:pt x="10526" y="18112"/>
                  </a:lnTo>
                  <a:cubicBezTo>
                    <a:pt x="10490" y="18148"/>
                    <a:pt x="10442" y="18184"/>
                    <a:pt x="10395" y="18219"/>
                  </a:cubicBezTo>
                  <a:cubicBezTo>
                    <a:pt x="10430" y="18184"/>
                    <a:pt x="10466" y="18136"/>
                    <a:pt x="10514" y="18100"/>
                  </a:cubicBezTo>
                  <a:cubicBezTo>
                    <a:pt x="10516" y="18096"/>
                    <a:pt x="10516" y="18095"/>
                    <a:pt x="10514" y="18095"/>
                  </a:cubicBezTo>
                  <a:cubicBezTo>
                    <a:pt x="10507" y="18095"/>
                    <a:pt x="10466" y="18136"/>
                    <a:pt x="10466" y="18136"/>
                  </a:cubicBezTo>
                  <a:cubicBezTo>
                    <a:pt x="10478" y="18124"/>
                    <a:pt x="10490" y="18100"/>
                    <a:pt x="10490" y="18088"/>
                  </a:cubicBezTo>
                  <a:lnTo>
                    <a:pt x="10490" y="18088"/>
                  </a:lnTo>
                  <a:cubicBezTo>
                    <a:pt x="10485" y="18091"/>
                    <a:pt x="10481" y="18093"/>
                    <a:pt x="10477" y="18095"/>
                  </a:cubicBezTo>
                  <a:lnTo>
                    <a:pt x="10477" y="18095"/>
                  </a:lnTo>
                  <a:cubicBezTo>
                    <a:pt x="10493" y="18080"/>
                    <a:pt x="10493" y="18074"/>
                    <a:pt x="10484" y="18074"/>
                  </a:cubicBezTo>
                  <a:cubicBezTo>
                    <a:pt x="10470" y="18074"/>
                    <a:pt x="10432" y="18091"/>
                    <a:pt x="10409" y="18108"/>
                  </a:cubicBezTo>
                  <a:lnTo>
                    <a:pt x="10409" y="18108"/>
                  </a:lnTo>
                  <a:cubicBezTo>
                    <a:pt x="10416" y="18093"/>
                    <a:pt x="10423" y="18079"/>
                    <a:pt x="10430" y="18065"/>
                  </a:cubicBezTo>
                  <a:lnTo>
                    <a:pt x="10430" y="18065"/>
                  </a:lnTo>
                  <a:cubicBezTo>
                    <a:pt x="10395" y="18124"/>
                    <a:pt x="10347" y="18172"/>
                    <a:pt x="10311" y="18231"/>
                  </a:cubicBezTo>
                  <a:cubicBezTo>
                    <a:pt x="10311" y="18227"/>
                    <a:pt x="10311" y="18223"/>
                    <a:pt x="10312" y="18221"/>
                  </a:cubicBezTo>
                  <a:lnTo>
                    <a:pt x="10312" y="18221"/>
                  </a:lnTo>
                  <a:cubicBezTo>
                    <a:pt x="10310" y="18224"/>
                    <a:pt x="10306" y="18228"/>
                    <a:pt x="10299" y="18231"/>
                  </a:cubicBezTo>
                  <a:cubicBezTo>
                    <a:pt x="10347" y="18148"/>
                    <a:pt x="10430" y="18065"/>
                    <a:pt x="10430" y="18005"/>
                  </a:cubicBezTo>
                  <a:lnTo>
                    <a:pt x="10430" y="18005"/>
                  </a:lnTo>
                  <a:cubicBezTo>
                    <a:pt x="10422" y="18014"/>
                    <a:pt x="10407" y="18029"/>
                    <a:pt x="10395" y="18041"/>
                  </a:cubicBezTo>
                  <a:lnTo>
                    <a:pt x="10395" y="18041"/>
                  </a:lnTo>
                  <a:cubicBezTo>
                    <a:pt x="10385" y="18046"/>
                    <a:pt x="10377" y="18049"/>
                    <a:pt x="10373" y="18049"/>
                  </a:cubicBezTo>
                  <a:cubicBezTo>
                    <a:pt x="10368" y="18049"/>
                    <a:pt x="10368" y="18045"/>
                    <a:pt x="10375" y="18038"/>
                  </a:cubicBezTo>
                  <a:lnTo>
                    <a:pt x="10375" y="18038"/>
                  </a:lnTo>
                  <a:cubicBezTo>
                    <a:pt x="10371" y="18040"/>
                    <a:pt x="10366" y="18041"/>
                    <a:pt x="10362" y="18041"/>
                  </a:cubicBezTo>
                  <a:cubicBezTo>
                    <a:pt x="10357" y="18041"/>
                    <a:pt x="10354" y="18039"/>
                    <a:pt x="10353" y="18036"/>
                  </a:cubicBezTo>
                  <a:lnTo>
                    <a:pt x="10353" y="18036"/>
                  </a:lnTo>
                  <a:cubicBezTo>
                    <a:pt x="10331" y="18099"/>
                    <a:pt x="10309" y="18153"/>
                    <a:pt x="10287" y="18207"/>
                  </a:cubicBezTo>
                  <a:cubicBezTo>
                    <a:pt x="10279" y="18207"/>
                    <a:pt x="10303" y="18122"/>
                    <a:pt x="10320" y="18077"/>
                  </a:cubicBezTo>
                  <a:lnTo>
                    <a:pt x="10320" y="18077"/>
                  </a:lnTo>
                  <a:cubicBezTo>
                    <a:pt x="10320" y="18080"/>
                    <a:pt x="10321" y="18082"/>
                    <a:pt x="10322" y="18082"/>
                  </a:cubicBezTo>
                  <a:cubicBezTo>
                    <a:pt x="10324" y="18082"/>
                    <a:pt x="10328" y="18075"/>
                    <a:pt x="10335" y="18053"/>
                  </a:cubicBezTo>
                  <a:cubicBezTo>
                    <a:pt x="10335" y="18050"/>
                    <a:pt x="10335" y="18048"/>
                    <a:pt x="10334" y="18048"/>
                  </a:cubicBezTo>
                  <a:cubicBezTo>
                    <a:pt x="10332" y="18048"/>
                    <a:pt x="10326" y="18060"/>
                    <a:pt x="10320" y="18077"/>
                  </a:cubicBezTo>
                  <a:lnTo>
                    <a:pt x="10320" y="18077"/>
                  </a:lnTo>
                  <a:cubicBezTo>
                    <a:pt x="10320" y="18071"/>
                    <a:pt x="10321" y="18062"/>
                    <a:pt x="10322" y="18056"/>
                  </a:cubicBezTo>
                  <a:lnTo>
                    <a:pt x="10322" y="18056"/>
                  </a:lnTo>
                  <a:cubicBezTo>
                    <a:pt x="10310" y="18090"/>
                    <a:pt x="10287" y="18114"/>
                    <a:pt x="10264" y="18172"/>
                  </a:cubicBezTo>
                  <a:cubicBezTo>
                    <a:pt x="10276" y="18136"/>
                    <a:pt x="10252" y="18124"/>
                    <a:pt x="10252" y="18112"/>
                  </a:cubicBezTo>
                  <a:cubicBezTo>
                    <a:pt x="10247" y="18105"/>
                    <a:pt x="10244" y="18102"/>
                    <a:pt x="10242" y="18101"/>
                  </a:cubicBezTo>
                  <a:lnTo>
                    <a:pt x="10242" y="18101"/>
                  </a:lnTo>
                  <a:cubicBezTo>
                    <a:pt x="10241" y="18101"/>
                    <a:pt x="10241" y="18103"/>
                    <a:pt x="10240" y="18105"/>
                  </a:cubicBezTo>
                  <a:lnTo>
                    <a:pt x="10240" y="18105"/>
                  </a:lnTo>
                  <a:cubicBezTo>
                    <a:pt x="10240" y="18104"/>
                    <a:pt x="10240" y="18103"/>
                    <a:pt x="10240" y="18102"/>
                  </a:cubicBezTo>
                  <a:lnTo>
                    <a:pt x="10240" y="18102"/>
                  </a:lnTo>
                  <a:cubicBezTo>
                    <a:pt x="10238" y="18105"/>
                    <a:pt x="10234" y="18112"/>
                    <a:pt x="10228" y="18124"/>
                  </a:cubicBezTo>
                  <a:cubicBezTo>
                    <a:pt x="10233" y="18119"/>
                    <a:pt x="10237" y="18111"/>
                    <a:pt x="10240" y="18105"/>
                  </a:cubicBezTo>
                  <a:lnTo>
                    <a:pt x="10240" y="18105"/>
                  </a:lnTo>
                  <a:cubicBezTo>
                    <a:pt x="10240" y="18120"/>
                    <a:pt x="10240" y="18121"/>
                    <a:pt x="10240" y="18136"/>
                  </a:cubicBezTo>
                  <a:cubicBezTo>
                    <a:pt x="10220" y="18136"/>
                    <a:pt x="10218" y="18113"/>
                    <a:pt x="10210" y="18089"/>
                  </a:cubicBezTo>
                  <a:lnTo>
                    <a:pt x="10210" y="18089"/>
                  </a:lnTo>
                  <a:cubicBezTo>
                    <a:pt x="10210" y="18090"/>
                    <a:pt x="10209" y="18090"/>
                    <a:pt x="10209" y="18090"/>
                  </a:cubicBezTo>
                  <a:cubicBezTo>
                    <a:pt x="10207" y="18090"/>
                    <a:pt x="10207" y="18085"/>
                    <a:pt x="10208" y="18081"/>
                  </a:cubicBezTo>
                  <a:lnTo>
                    <a:pt x="10208" y="18081"/>
                  </a:lnTo>
                  <a:cubicBezTo>
                    <a:pt x="10209" y="18084"/>
                    <a:pt x="10210" y="18086"/>
                    <a:pt x="10210" y="18089"/>
                  </a:cubicBezTo>
                  <a:lnTo>
                    <a:pt x="10210" y="18089"/>
                  </a:lnTo>
                  <a:cubicBezTo>
                    <a:pt x="10212" y="18087"/>
                    <a:pt x="10214" y="18083"/>
                    <a:pt x="10216" y="18077"/>
                  </a:cubicBezTo>
                  <a:cubicBezTo>
                    <a:pt x="10215" y="18075"/>
                    <a:pt x="10213" y="18075"/>
                    <a:pt x="10212" y="18075"/>
                  </a:cubicBezTo>
                  <a:cubicBezTo>
                    <a:pt x="10210" y="18075"/>
                    <a:pt x="10208" y="18078"/>
                    <a:pt x="10208" y="18081"/>
                  </a:cubicBezTo>
                  <a:lnTo>
                    <a:pt x="10208" y="18081"/>
                  </a:lnTo>
                  <a:cubicBezTo>
                    <a:pt x="10201" y="18065"/>
                    <a:pt x="10191" y="18050"/>
                    <a:pt x="10168" y="18041"/>
                  </a:cubicBezTo>
                  <a:cubicBezTo>
                    <a:pt x="10192" y="18041"/>
                    <a:pt x="10192" y="18041"/>
                    <a:pt x="10168" y="18029"/>
                  </a:cubicBezTo>
                  <a:cubicBezTo>
                    <a:pt x="10168" y="18026"/>
                    <a:pt x="10172" y="18025"/>
                    <a:pt x="10178" y="18025"/>
                  </a:cubicBezTo>
                  <a:cubicBezTo>
                    <a:pt x="10187" y="18025"/>
                    <a:pt x="10203" y="18028"/>
                    <a:pt x="10215" y="18028"/>
                  </a:cubicBezTo>
                  <a:cubicBezTo>
                    <a:pt x="10225" y="18028"/>
                    <a:pt x="10232" y="18026"/>
                    <a:pt x="10228" y="18017"/>
                  </a:cubicBezTo>
                  <a:cubicBezTo>
                    <a:pt x="10204" y="18017"/>
                    <a:pt x="10204" y="18005"/>
                    <a:pt x="10216" y="17981"/>
                  </a:cubicBezTo>
                  <a:cubicBezTo>
                    <a:pt x="10240" y="17981"/>
                    <a:pt x="10228" y="17981"/>
                    <a:pt x="10264" y="17946"/>
                  </a:cubicBezTo>
                  <a:lnTo>
                    <a:pt x="10264" y="17946"/>
                  </a:lnTo>
                  <a:cubicBezTo>
                    <a:pt x="10240" y="17969"/>
                    <a:pt x="10216" y="17981"/>
                    <a:pt x="10192" y="17981"/>
                  </a:cubicBezTo>
                  <a:cubicBezTo>
                    <a:pt x="10192" y="17981"/>
                    <a:pt x="10216" y="17993"/>
                    <a:pt x="10204" y="17993"/>
                  </a:cubicBezTo>
                  <a:cubicBezTo>
                    <a:pt x="10180" y="17993"/>
                    <a:pt x="10180" y="17981"/>
                    <a:pt x="10192" y="17981"/>
                  </a:cubicBezTo>
                  <a:cubicBezTo>
                    <a:pt x="10216" y="17922"/>
                    <a:pt x="10168" y="17898"/>
                    <a:pt x="10228" y="17874"/>
                  </a:cubicBezTo>
                  <a:cubicBezTo>
                    <a:pt x="10228" y="17874"/>
                    <a:pt x="10121" y="17862"/>
                    <a:pt x="10180" y="17815"/>
                  </a:cubicBezTo>
                  <a:cubicBezTo>
                    <a:pt x="10145" y="17803"/>
                    <a:pt x="10073" y="17755"/>
                    <a:pt x="10145" y="17707"/>
                  </a:cubicBezTo>
                  <a:cubicBezTo>
                    <a:pt x="10145" y="17707"/>
                    <a:pt x="10081" y="17672"/>
                    <a:pt x="10068" y="17650"/>
                  </a:cubicBezTo>
                  <a:lnTo>
                    <a:pt x="10068" y="17650"/>
                  </a:lnTo>
                  <a:cubicBezTo>
                    <a:pt x="10050" y="17675"/>
                    <a:pt x="9988" y="17685"/>
                    <a:pt x="9978" y="17696"/>
                  </a:cubicBezTo>
                  <a:cubicBezTo>
                    <a:pt x="9978" y="17685"/>
                    <a:pt x="10007" y="17655"/>
                    <a:pt x="10013" y="17640"/>
                  </a:cubicBezTo>
                  <a:lnTo>
                    <a:pt x="10013" y="17640"/>
                  </a:lnTo>
                  <a:cubicBezTo>
                    <a:pt x="10008" y="17659"/>
                    <a:pt x="10008" y="17667"/>
                    <a:pt x="10014" y="17667"/>
                  </a:cubicBezTo>
                  <a:cubicBezTo>
                    <a:pt x="10020" y="17667"/>
                    <a:pt x="10036" y="17655"/>
                    <a:pt x="10061" y="17636"/>
                  </a:cubicBezTo>
                  <a:cubicBezTo>
                    <a:pt x="10037" y="17636"/>
                    <a:pt x="10061" y="17612"/>
                    <a:pt x="10061" y="17588"/>
                  </a:cubicBezTo>
                  <a:cubicBezTo>
                    <a:pt x="10050" y="17573"/>
                    <a:pt x="10038" y="17568"/>
                    <a:pt x="10025" y="17568"/>
                  </a:cubicBezTo>
                  <a:cubicBezTo>
                    <a:pt x="9998" y="17568"/>
                    <a:pt x="9963" y="17592"/>
                    <a:pt x="9906" y="17600"/>
                  </a:cubicBezTo>
                  <a:cubicBezTo>
                    <a:pt x="9964" y="17520"/>
                    <a:pt x="9932" y="17550"/>
                    <a:pt x="9984" y="17520"/>
                  </a:cubicBezTo>
                  <a:lnTo>
                    <a:pt x="9984" y="17520"/>
                  </a:lnTo>
                  <a:cubicBezTo>
                    <a:pt x="9972" y="17519"/>
                    <a:pt x="9940" y="17503"/>
                    <a:pt x="9930" y="17493"/>
                  </a:cubicBezTo>
                  <a:cubicBezTo>
                    <a:pt x="9918" y="17517"/>
                    <a:pt x="9895" y="17529"/>
                    <a:pt x="9871" y="17529"/>
                  </a:cubicBezTo>
                  <a:cubicBezTo>
                    <a:pt x="9871" y="17523"/>
                    <a:pt x="9871" y="17519"/>
                    <a:pt x="9871" y="17515"/>
                  </a:cubicBezTo>
                  <a:lnTo>
                    <a:pt x="9871" y="17515"/>
                  </a:lnTo>
                  <a:cubicBezTo>
                    <a:pt x="9857" y="17521"/>
                    <a:pt x="9840" y="17526"/>
                    <a:pt x="9828" y="17526"/>
                  </a:cubicBezTo>
                  <a:cubicBezTo>
                    <a:pt x="9815" y="17526"/>
                    <a:pt x="9807" y="17521"/>
                    <a:pt x="9811" y="17505"/>
                  </a:cubicBezTo>
                  <a:lnTo>
                    <a:pt x="9811" y="17505"/>
                  </a:lnTo>
                  <a:cubicBezTo>
                    <a:pt x="9802" y="17508"/>
                    <a:pt x="9725" y="17520"/>
                    <a:pt x="9725" y="17561"/>
                  </a:cubicBezTo>
                  <a:lnTo>
                    <a:pt x="9725" y="17561"/>
                  </a:lnTo>
                  <a:cubicBezTo>
                    <a:pt x="9723" y="17556"/>
                    <a:pt x="9721" y="17551"/>
                    <a:pt x="9720" y="17546"/>
                  </a:cubicBezTo>
                  <a:lnTo>
                    <a:pt x="9720" y="17546"/>
                  </a:lnTo>
                  <a:cubicBezTo>
                    <a:pt x="9728" y="17588"/>
                    <a:pt x="9729" y="17631"/>
                    <a:pt x="9740" y="17684"/>
                  </a:cubicBezTo>
                  <a:cubicBezTo>
                    <a:pt x="9692" y="17648"/>
                    <a:pt x="9680" y="17612"/>
                    <a:pt x="9668" y="17553"/>
                  </a:cubicBezTo>
                  <a:lnTo>
                    <a:pt x="9668" y="17553"/>
                  </a:lnTo>
                  <a:cubicBezTo>
                    <a:pt x="9680" y="17576"/>
                    <a:pt x="9692" y="17588"/>
                    <a:pt x="9704" y="17600"/>
                  </a:cubicBezTo>
                  <a:cubicBezTo>
                    <a:pt x="9688" y="17563"/>
                    <a:pt x="9689" y="17547"/>
                    <a:pt x="9690" y="17542"/>
                  </a:cubicBezTo>
                  <a:lnTo>
                    <a:pt x="9690" y="17542"/>
                  </a:lnTo>
                  <a:cubicBezTo>
                    <a:pt x="9688" y="17545"/>
                    <a:pt x="9682" y="17549"/>
                    <a:pt x="9668" y="17553"/>
                  </a:cubicBezTo>
                  <a:cubicBezTo>
                    <a:pt x="9585" y="17100"/>
                    <a:pt x="9561" y="16648"/>
                    <a:pt x="9418" y="16243"/>
                  </a:cubicBezTo>
                  <a:cubicBezTo>
                    <a:pt x="9347" y="16052"/>
                    <a:pt x="9347" y="15671"/>
                    <a:pt x="9299" y="15540"/>
                  </a:cubicBezTo>
                  <a:cubicBezTo>
                    <a:pt x="9240" y="15350"/>
                    <a:pt x="9228" y="15136"/>
                    <a:pt x="9180" y="14945"/>
                  </a:cubicBezTo>
                  <a:cubicBezTo>
                    <a:pt x="9151" y="14858"/>
                    <a:pt x="9098" y="14786"/>
                    <a:pt x="9067" y="14699"/>
                  </a:cubicBezTo>
                  <a:lnTo>
                    <a:pt x="9067" y="14699"/>
                  </a:lnTo>
                  <a:cubicBezTo>
                    <a:pt x="9066" y="14713"/>
                    <a:pt x="9060" y="14727"/>
                    <a:pt x="9049" y="14743"/>
                  </a:cubicBezTo>
                  <a:cubicBezTo>
                    <a:pt x="9049" y="14734"/>
                    <a:pt x="9031" y="14696"/>
                    <a:pt x="9021" y="14696"/>
                  </a:cubicBezTo>
                  <a:cubicBezTo>
                    <a:pt x="9018" y="14696"/>
                    <a:pt x="9016" y="14698"/>
                    <a:pt x="9015" y="14703"/>
                  </a:cubicBezTo>
                  <a:lnTo>
                    <a:pt x="9015" y="14703"/>
                  </a:lnTo>
                  <a:cubicBezTo>
                    <a:pt x="9011" y="14660"/>
                    <a:pt x="8996" y="14549"/>
                    <a:pt x="9001" y="14549"/>
                  </a:cubicBezTo>
                  <a:lnTo>
                    <a:pt x="9001" y="14549"/>
                  </a:lnTo>
                  <a:cubicBezTo>
                    <a:pt x="9003" y="14549"/>
                    <a:pt x="9007" y="14560"/>
                    <a:pt x="9013" y="14588"/>
                  </a:cubicBezTo>
                  <a:cubicBezTo>
                    <a:pt x="9133" y="14445"/>
                    <a:pt x="8752" y="13254"/>
                    <a:pt x="8692" y="13004"/>
                  </a:cubicBezTo>
                  <a:cubicBezTo>
                    <a:pt x="8680" y="13028"/>
                    <a:pt x="8680" y="13040"/>
                    <a:pt x="8668" y="13064"/>
                  </a:cubicBezTo>
                  <a:cubicBezTo>
                    <a:pt x="8656" y="13028"/>
                    <a:pt x="8609" y="12921"/>
                    <a:pt x="8632" y="12885"/>
                  </a:cubicBezTo>
                  <a:lnTo>
                    <a:pt x="8632" y="12885"/>
                  </a:lnTo>
                  <a:cubicBezTo>
                    <a:pt x="8656" y="12897"/>
                    <a:pt x="8668" y="12921"/>
                    <a:pt x="8668" y="12957"/>
                  </a:cubicBezTo>
                  <a:cubicBezTo>
                    <a:pt x="8680" y="12862"/>
                    <a:pt x="8585" y="12814"/>
                    <a:pt x="8585" y="12719"/>
                  </a:cubicBezTo>
                  <a:cubicBezTo>
                    <a:pt x="8585" y="12718"/>
                    <a:pt x="8585" y="12718"/>
                    <a:pt x="8585" y="12718"/>
                  </a:cubicBezTo>
                  <a:cubicBezTo>
                    <a:pt x="8590" y="12718"/>
                    <a:pt x="8633" y="12802"/>
                    <a:pt x="8644" y="12802"/>
                  </a:cubicBezTo>
                  <a:cubicBezTo>
                    <a:pt x="8644" y="12802"/>
                    <a:pt x="8621" y="12719"/>
                    <a:pt x="8621" y="12707"/>
                  </a:cubicBezTo>
                  <a:cubicBezTo>
                    <a:pt x="8578" y="12686"/>
                    <a:pt x="8548" y="12568"/>
                    <a:pt x="8524" y="12448"/>
                  </a:cubicBezTo>
                  <a:lnTo>
                    <a:pt x="8524" y="12448"/>
                  </a:lnTo>
                  <a:cubicBezTo>
                    <a:pt x="8527" y="12455"/>
                    <a:pt x="8531" y="12466"/>
                    <a:pt x="8537" y="12481"/>
                  </a:cubicBezTo>
                  <a:lnTo>
                    <a:pt x="8525" y="12445"/>
                  </a:lnTo>
                  <a:cubicBezTo>
                    <a:pt x="8524" y="12444"/>
                    <a:pt x="8523" y="12443"/>
                    <a:pt x="8522" y="12441"/>
                  </a:cubicBezTo>
                  <a:lnTo>
                    <a:pt x="8522" y="12441"/>
                  </a:lnTo>
                  <a:cubicBezTo>
                    <a:pt x="8523" y="12444"/>
                    <a:pt x="8523" y="12446"/>
                    <a:pt x="8524" y="12448"/>
                  </a:cubicBezTo>
                  <a:lnTo>
                    <a:pt x="8524" y="12448"/>
                  </a:lnTo>
                  <a:cubicBezTo>
                    <a:pt x="8519" y="12439"/>
                    <a:pt x="8517" y="12435"/>
                    <a:pt x="8517" y="12435"/>
                  </a:cubicBezTo>
                  <a:lnTo>
                    <a:pt x="8517" y="12435"/>
                  </a:lnTo>
                  <a:cubicBezTo>
                    <a:pt x="8518" y="12435"/>
                    <a:pt x="8519" y="12438"/>
                    <a:pt x="8522" y="12441"/>
                  </a:cubicBezTo>
                  <a:lnTo>
                    <a:pt x="8522" y="12441"/>
                  </a:lnTo>
                  <a:cubicBezTo>
                    <a:pt x="8506" y="12362"/>
                    <a:pt x="8492" y="12282"/>
                    <a:pt x="8478" y="12231"/>
                  </a:cubicBezTo>
                  <a:cubicBezTo>
                    <a:pt x="8478" y="12254"/>
                    <a:pt x="8478" y="12290"/>
                    <a:pt x="8478" y="12314"/>
                  </a:cubicBezTo>
                  <a:cubicBezTo>
                    <a:pt x="8478" y="12314"/>
                    <a:pt x="8449" y="12198"/>
                    <a:pt x="8436" y="12198"/>
                  </a:cubicBezTo>
                  <a:cubicBezTo>
                    <a:pt x="8434" y="12198"/>
                    <a:pt x="8432" y="12201"/>
                    <a:pt x="8431" y="12208"/>
                  </a:cubicBezTo>
                  <a:lnTo>
                    <a:pt x="8431" y="12208"/>
                  </a:lnTo>
                  <a:cubicBezTo>
                    <a:pt x="8444" y="11866"/>
                    <a:pt x="8214" y="11426"/>
                    <a:pt x="8121" y="11111"/>
                  </a:cubicBezTo>
                  <a:lnTo>
                    <a:pt x="8121" y="11111"/>
                  </a:lnTo>
                  <a:cubicBezTo>
                    <a:pt x="8121" y="11112"/>
                    <a:pt x="8121" y="11113"/>
                    <a:pt x="8121" y="11113"/>
                  </a:cubicBezTo>
                  <a:cubicBezTo>
                    <a:pt x="8125" y="11113"/>
                    <a:pt x="8038" y="10834"/>
                    <a:pt x="8049" y="10719"/>
                  </a:cubicBezTo>
                  <a:lnTo>
                    <a:pt x="8049" y="10719"/>
                  </a:lnTo>
                  <a:cubicBezTo>
                    <a:pt x="8049" y="10720"/>
                    <a:pt x="8049" y="10720"/>
                    <a:pt x="8049" y="10720"/>
                  </a:cubicBezTo>
                  <a:cubicBezTo>
                    <a:pt x="8042" y="10720"/>
                    <a:pt x="7969" y="10521"/>
                    <a:pt x="7948" y="10521"/>
                  </a:cubicBezTo>
                  <a:cubicBezTo>
                    <a:pt x="7944" y="10521"/>
                    <a:pt x="7942" y="10527"/>
                    <a:pt x="7942" y="10540"/>
                  </a:cubicBezTo>
                  <a:cubicBezTo>
                    <a:pt x="7882" y="10266"/>
                    <a:pt x="7823" y="9921"/>
                    <a:pt x="7716" y="9635"/>
                  </a:cubicBezTo>
                  <a:cubicBezTo>
                    <a:pt x="7692" y="9623"/>
                    <a:pt x="7573" y="9230"/>
                    <a:pt x="7549" y="9171"/>
                  </a:cubicBezTo>
                  <a:cubicBezTo>
                    <a:pt x="7406" y="8623"/>
                    <a:pt x="7180" y="8111"/>
                    <a:pt x="7073" y="7563"/>
                  </a:cubicBezTo>
                  <a:lnTo>
                    <a:pt x="7073" y="7563"/>
                  </a:lnTo>
                  <a:cubicBezTo>
                    <a:pt x="7076" y="7596"/>
                    <a:pt x="7076" y="7608"/>
                    <a:pt x="7072" y="7608"/>
                  </a:cubicBezTo>
                  <a:cubicBezTo>
                    <a:pt x="7065" y="7608"/>
                    <a:pt x="7045" y="7548"/>
                    <a:pt x="7037" y="7539"/>
                  </a:cubicBezTo>
                  <a:lnTo>
                    <a:pt x="7037" y="7539"/>
                  </a:lnTo>
                  <a:cubicBezTo>
                    <a:pt x="7039" y="7545"/>
                    <a:pt x="7039" y="7548"/>
                    <a:pt x="7038" y="7548"/>
                  </a:cubicBezTo>
                  <a:cubicBezTo>
                    <a:pt x="7035" y="7548"/>
                    <a:pt x="6988" y="7417"/>
                    <a:pt x="6978" y="7397"/>
                  </a:cubicBezTo>
                  <a:cubicBezTo>
                    <a:pt x="6966" y="7313"/>
                    <a:pt x="6894" y="7063"/>
                    <a:pt x="6835" y="7039"/>
                  </a:cubicBezTo>
                  <a:lnTo>
                    <a:pt x="6835" y="7039"/>
                  </a:lnTo>
                  <a:cubicBezTo>
                    <a:pt x="6847" y="7063"/>
                    <a:pt x="6858" y="7087"/>
                    <a:pt x="6870" y="7111"/>
                  </a:cubicBezTo>
                  <a:cubicBezTo>
                    <a:pt x="6864" y="7099"/>
                    <a:pt x="6858" y="7093"/>
                    <a:pt x="6852" y="7093"/>
                  </a:cubicBezTo>
                  <a:cubicBezTo>
                    <a:pt x="6847" y="7093"/>
                    <a:pt x="6841" y="7099"/>
                    <a:pt x="6835" y="7111"/>
                  </a:cubicBezTo>
                  <a:cubicBezTo>
                    <a:pt x="6835" y="7066"/>
                    <a:pt x="6835" y="7022"/>
                    <a:pt x="6835" y="6968"/>
                  </a:cubicBezTo>
                  <a:lnTo>
                    <a:pt x="6835" y="6968"/>
                  </a:lnTo>
                  <a:cubicBezTo>
                    <a:pt x="6841" y="6962"/>
                    <a:pt x="6847" y="6956"/>
                    <a:pt x="6858" y="6956"/>
                  </a:cubicBezTo>
                  <a:cubicBezTo>
                    <a:pt x="6804" y="6919"/>
                    <a:pt x="6812" y="6798"/>
                    <a:pt x="6819" y="6798"/>
                  </a:cubicBezTo>
                  <a:lnTo>
                    <a:pt x="6819" y="6798"/>
                  </a:lnTo>
                  <a:cubicBezTo>
                    <a:pt x="6821" y="6798"/>
                    <a:pt x="6823" y="6809"/>
                    <a:pt x="6823" y="6837"/>
                  </a:cubicBezTo>
                  <a:cubicBezTo>
                    <a:pt x="6847" y="6777"/>
                    <a:pt x="6811" y="6647"/>
                    <a:pt x="6811" y="6575"/>
                  </a:cubicBezTo>
                  <a:cubicBezTo>
                    <a:pt x="6811" y="6587"/>
                    <a:pt x="6811" y="6587"/>
                    <a:pt x="6811" y="6599"/>
                  </a:cubicBezTo>
                  <a:cubicBezTo>
                    <a:pt x="6811" y="6522"/>
                    <a:pt x="6780" y="6260"/>
                    <a:pt x="6814" y="6260"/>
                  </a:cubicBezTo>
                  <a:cubicBezTo>
                    <a:pt x="6816" y="6260"/>
                    <a:pt x="6819" y="6262"/>
                    <a:pt x="6823" y="6266"/>
                  </a:cubicBezTo>
                  <a:cubicBezTo>
                    <a:pt x="6823" y="6206"/>
                    <a:pt x="6799" y="6266"/>
                    <a:pt x="6811" y="6182"/>
                  </a:cubicBezTo>
                  <a:cubicBezTo>
                    <a:pt x="6823" y="6182"/>
                    <a:pt x="6835" y="6194"/>
                    <a:pt x="6847" y="6206"/>
                  </a:cubicBezTo>
                  <a:cubicBezTo>
                    <a:pt x="6823" y="6170"/>
                    <a:pt x="6811" y="6123"/>
                    <a:pt x="6835" y="6099"/>
                  </a:cubicBezTo>
                  <a:cubicBezTo>
                    <a:pt x="6858" y="6063"/>
                    <a:pt x="6835" y="5634"/>
                    <a:pt x="6835" y="5515"/>
                  </a:cubicBezTo>
                  <a:lnTo>
                    <a:pt x="6835" y="5515"/>
                  </a:lnTo>
                  <a:cubicBezTo>
                    <a:pt x="6837" y="5533"/>
                    <a:pt x="6839" y="5540"/>
                    <a:pt x="6841" y="5540"/>
                  </a:cubicBezTo>
                  <a:cubicBezTo>
                    <a:pt x="6846" y="5540"/>
                    <a:pt x="6847" y="5445"/>
                    <a:pt x="6847" y="5444"/>
                  </a:cubicBezTo>
                  <a:lnTo>
                    <a:pt x="6847" y="5444"/>
                  </a:lnTo>
                  <a:cubicBezTo>
                    <a:pt x="6847" y="5452"/>
                    <a:pt x="6830" y="5471"/>
                    <a:pt x="6816" y="5471"/>
                  </a:cubicBezTo>
                  <a:cubicBezTo>
                    <a:pt x="6809" y="5471"/>
                    <a:pt x="6803" y="5467"/>
                    <a:pt x="6799" y="5456"/>
                  </a:cubicBezTo>
                  <a:cubicBezTo>
                    <a:pt x="6811" y="5373"/>
                    <a:pt x="6811" y="5373"/>
                    <a:pt x="6811" y="5301"/>
                  </a:cubicBezTo>
                  <a:cubicBezTo>
                    <a:pt x="6820" y="5320"/>
                    <a:pt x="6826" y="5327"/>
                    <a:pt x="6830" y="5327"/>
                  </a:cubicBezTo>
                  <a:cubicBezTo>
                    <a:pt x="6841" y="5327"/>
                    <a:pt x="6835" y="5271"/>
                    <a:pt x="6835" y="5254"/>
                  </a:cubicBezTo>
                  <a:lnTo>
                    <a:pt x="6835" y="5254"/>
                  </a:lnTo>
                  <a:cubicBezTo>
                    <a:pt x="6851" y="5262"/>
                    <a:pt x="6862" y="5270"/>
                    <a:pt x="6863" y="5286"/>
                  </a:cubicBezTo>
                  <a:lnTo>
                    <a:pt x="6863" y="5286"/>
                  </a:lnTo>
                  <a:cubicBezTo>
                    <a:pt x="6869" y="5215"/>
                    <a:pt x="6861" y="5039"/>
                    <a:pt x="6815" y="5039"/>
                  </a:cubicBezTo>
                  <a:cubicBezTo>
                    <a:pt x="6813" y="5039"/>
                    <a:pt x="6812" y="5039"/>
                    <a:pt x="6811" y="5039"/>
                  </a:cubicBezTo>
                  <a:lnTo>
                    <a:pt x="6811" y="5039"/>
                  </a:lnTo>
                  <a:cubicBezTo>
                    <a:pt x="6809" y="4977"/>
                    <a:pt x="6813" y="4918"/>
                    <a:pt x="6823" y="4908"/>
                  </a:cubicBezTo>
                  <a:lnTo>
                    <a:pt x="6823" y="4908"/>
                  </a:lnTo>
                  <a:cubicBezTo>
                    <a:pt x="6823" y="4920"/>
                    <a:pt x="6823" y="4932"/>
                    <a:pt x="6835" y="4956"/>
                  </a:cubicBezTo>
                  <a:cubicBezTo>
                    <a:pt x="6846" y="4875"/>
                    <a:pt x="6858" y="4717"/>
                    <a:pt x="6815" y="4717"/>
                  </a:cubicBezTo>
                  <a:cubicBezTo>
                    <a:pt x="6814" y="4717"/>
                    <a:pt x="6812" y="4717"/>
                    <a:pt x="6811" y="4718"/>
                  </a:cubicBezTo>
                  <a:cubicBezTo>
                    <a:pt x="6799" y="4575"/>
                    <a:pt x="6811" y="4420"/>
                    <a:pt x="6847" y="4265"/>
                  </a:cubicBezTo>
                  <a:lnTo>
                    <a:pt x="6847" y="4265"/>
                  </a:lnTo>
                  <a:cubicBezTo>
                    <a:pt x="6843" y="4276"/>
                    <a:pt x="6839" y="4280"/>
                    <a:pt x="6837" y="4280"/>
                  </a:cubicBezTo>
                  <a:cubicBezTo>
                    <a:pt x="6813" y="4280"/>
                    <a:pt x="6819" y="3965"/>
                    <a:pt x="6787" y="3944"/>
                  </a:cubicBezTo>
                  <a:cubicBezTo>
                    <a:pt x="6780" y="3962"/>
                    <a:pt x="6778" y="3969"/>
                    <a:pt x="6778" y="3971"/>
                  </a:cubicBezTo>
                  <a:lnTo>
                    <a:pt x="6778" y="3971"/>
                  </a:lnTo>
                  <a:cubicBezTo>
                    <a:pt x="6778" y="3971"/>
                    <a:pt x="6777" y="3971"/>
                    <a:pt x="6777" y="3971"/>
                  </a:cubicBezTo>
                  <a:cubicBezTo>
                    <a:pt x="6775" y="3971"/>
                    <a:pt x="6768" y="3974"/>
                    <a:pt x="6751" y="3991"/>
                  </a:cubicBezTo>
                  <a:cubicBezTo>
                    <a:pt x="6761" y="3934"/>
                    <a:pt x="6778" y="3885"/>
                    <a:pt x="6778" y="3837"/>
                  </a:cubicBezTo>
                  <a:lnTo>
                    <a:pt x="6778" y="3837"/>
                  </a:lnTo>
                  <a:cubicBezTo>
                    <a:pt x="6780" y="3840"/>
                    <a:pt x="6782" y="3841"/>
                    <a:pt x="6785" y="3841"/>
                  </a:cubicBezTo>
                  <a:cubicBezTo>
                    <a:pt x="6788" y="3841"/>
                    <a:pt x="6793" y="3840"/>
                    <a:pt x="6799" y="3837"/>
                  </a:cubicBezTo>
                  <a:cubicBezTo>
                    <a:pt x="6775" y="3789"/>
                    <a:pt x="6751" y="3753"/>
                    <a:pt x="6727" y="3706"/>
                  </a:cubicBezTo>
                  <a:lnTo>
                    <a:pt x="6727" y="3706"/>
                  </a:lnTo>
                  <a:cubicBezTo>
                    <a:pt x="6739" y="3765"/>
                    <a:pt x="6751" y="3813"/>
                    <a:pt x="6775" y="3872"/>
                  </a:cubicBezTo>
                  <a:cubicBezTo>
                    <a:pt x="6668" y="3872"/>
                    <a:pt x="6644" y="3658"/>
                    <a:pt x="6561" y="3646"/>
                  </a:cubicBezTo>
                  <a:cubicBezTo>
                    <a:pt x="6534" y="3641"/>
                    <a:pt x="6514" y="3640"/>
                    <a:pt x="6498" y="3640"/>
                  </a:cubicBezTo>
                  <a:cubicBezTo>
                    <a:pt x="6480" y="3640"/>
                    <a:pt x="6468" y="3642"/>
                    <a:pt x="6459" y="3642"/>
                  </a:cubicBezTo>
                  <a:cubicBezTo>
                    <a:pt x="6440" y="3642"/>
                    <a:pt x="6433" y="3633"/>
                    <a:pt x="6394" y="3575"/>
                  </a:cubicBezTo>
                  <a:cubicBezTo>
                    <a:pt x="6434" y="3575"/>
                    <a:pt x="6463" y="3575"/>
                    <a:pt x="6492" y="3585"/>
                  </a:cubicBezTo>
                  <a:lnTo>
                    <a:pt x="6492" y="3585"/>
                  </a:lnTo>
                  <a:cubicBezTo>
                    <a:pt x="6501" y="3581"/>
                    <a:pt x="6512" y="3579"/>
                    <a:pt x="6523" y="3579"/>
                  </a:cubicBezTo>
                  <a:cubicBezTo>
                    <a:pt x="6541" y="3579"/>
                    <a:pt x="6559" y="3585"/>
                    <a:pt x="6573" y="3599"/>
                  </a:cubicBezTo>
                  <a:cubicBezTo>
                    <a:pt x="6549" y="3560"/>
                    <a:pt x="6503" y="3547"/>
                    <a:pt x="6449" y="3547"/>
                  </a:cubicBezTo>
                  <a:cubicBezTo>
                    <a:pt x="6362" y="3547"/>
                    <a:pt x="6255" y="3580"/>
                    <a:pt x="6199" y="3581"/>
                  </a:cubicBezTo>
                  <a:lnTo>
                    <a:pt x="6199" y="3581"/>
                  </a:lnTo>
                  <a:cubicBezTo>
                    <a:pt x="6208" y="3574"/>
                    <a:pt x="6211" y="3568"/>
                    <a:pt x="6204" y="3563"/>
                  </a:cubicBezTo>
                  <a:lnTo>
                    <a:pt x="6204" y="3563"/>
                  </a:lnTo>
                  <a:cubicBezTo>
                    <a:pt x="6192" y="3575"/>
                    <a:pt x="6180" y="3575"/>
                    <a:pt x="6168" y="3575"/>
                  </a:cubicBezTo>
                  <a:cubicBezTo>
                    <a:pt x="6174" y="3579"/>
                    <a:pt x="6184" y="3581"/>
                    <a:pt x="6197" y="3581"/>
                  </a:cubicBezTo>
                  <a:cubicBezTo>
                    <a:pt x="6198" y="3581"/>
                    <a:pt x="6198" y="3581"/>
                    <a:pt x="6199" y="3581"/>
                  </a:cubicBezTo>
                  <a:lnTo>
                    <a:pt x="6199" y="3581"/>
                  </a:lnTo>
                  <a:cubicBezTo>
                    <a:pt x="6168" y="3605"/>
                    <a:pt x="6060" y="3636"/>
                    <a:pt x="6023" y="3636"/>
                  </a:cubicBezTo>
                  <a:cubicBezTo>
                    <a:pt x="6019" y="3636"/>
                    <a:pt x="6015" y="3635"/>
                    <a:pt x="6013" y="3634"/>
                  </a:cubicBezTo>
                  <a:cubicBezTo>
                    <a:pt x="5976" y="3634"/>
                    <a:pt x="5986" y="3623"/>
                    <a:pt x="6011" y="3610"/>
                  </a:cubicBezTo>
                  <a:lnTo>
                    <a:pt x="6011" y="3610"/>
                  </a:lnTo>
                  <a:cubicBezTo>
                    <a:pt x="6012" y="3610"/>
                    <a:pt x="6012" y="3610"/>
                    <a:pt x="6013" y="3610"/>
                  </a:cubicBezTo>
                  <a:cubicBezTo>
                    <a:pt x="6013" y="3610"/>
                    <a:pt x="6013" y="3610"/>
                    <a:pt x="6013" y="3609"/>
                  </a:cubicBezTo>
                  <a:lnTo>
                    <a:pt x="6013" y="3609"/>
                  </a:lnTo>
                  <a:cubicBezTo>
                    <a:pt x="6012" y="3610"/>
                    <a:pt x="6012" y="3610"/>
                    <a:pt x="6011" y="3610"/>
                  </a:cubicBezTo>
                  <a:lnTo>
                    <a:pt x="6011" y="3610"/>
                  </a:lnTo>
                  <a:cubicBezTo>
                    <a:pt x="6005" y="3608"/>
                    <a:pt x="6003" y="3595"/>
                    <a:pt x="6005" y="3595"/>
                  </a:cubicBezTo>
                  <a:lnTo>
                    <a:pt x="6005" y="3595"/>
                  </a:lnTo>
                  <a:cubicBezTo>
                    <a:pt x="6006" y="3595"/>
                    <a:pt x="6009" y="3598"/>
                    <a:pt x="6013" y="3609"/>
                  </a:cubicBezTo>
                  <a:lnTo>
                    <a:pt x="6013" y="3609"/>
                  </a:lnTo>
                  <a:cubicBezTo>
                    <a:pt x="6022" y="3604"/>
                    <a:pt x="6034" y="3599"/>
                    <a:pt x="6046" y="3595"/>
                  </a:cubicBezTo>
                  <a:lnTo>
                    <a:pt x="6046" y="3595"/>
                  </a:lnTo>
                  <a:cubicBezTo>
                    <a:pt x="6027" y="3528"/>
                    <a:pt x="6027" y="3287"/>
                    <a:pt x="5977" y="3218"/>
                  </a:cubicBezTo>
                  <a:cubicBezTo>
                    <a:pt x="5973" y="3249"/>
                    <a:pt x="5968" y="3258"/>
                    <a:pt x="5963" y="3258"/>
                  </a:cubicBezTo>
                  <a:cubicBezTo>
                    <a:pt x="5954" y="3258"/>
                    <a:pt x="5944" y="3234"/>
                    <a:pt x="5936" y="3234"/>
                  </a:cubicBezTo>
                  <a:cubicBezTo>
                    <a:pt x="5934" y="3234"/>
                    <a:pt x="5932" y="3236"/>
                    <a:pt x="5930" y="3241"/>
                  </a:cubicBezTo>
                  <a:cubicBezTo>
                    <a:pt x="5921" y="3206"/>
                    <a:pt x="5924" y="3197"/>
                    <a:pt x="5931" y="3197"/>
                  </a:cubicBezTo>
                  <a:cubicBezTo>
                    <a:pt x="5939" y="3197"/>
                    <a:pt x="5953" y="3208"/>
                    <a:pt x="5963" y="3208"/>
                  </a:cubicBezTo>
                  <a:cubicBezTo>
                    <a:pt x="5970" y="3208"/>
                    <a:pt x="5975" y="3205"/>
                    <a:pt x="5977" y="3194"/>
                  </a:cubicBezTo>
                  <a:cubicBezTo>
                    <a:pt x="6013" y="3027"/>
                    <a:pt x="6013" y="2848"/>
                    <a:pt x="6025" y="2682"/>
                  </a:cubicBezTo>
                  <a:cubicBezTo>
                    <a:pt x="6013" y="2682"/>
                    <a:pt x="6001" y="2694"/>
                    <a:pt x="5989" y="2694"/>
                  </a:cubicBezTo>
                  <a:cubicBezTo>
                    <a:pt x="5989" y="2685"/>
                    <a:pt x="6001" y="2641"/>
                    <a:pt x="6008" y="2641"/>
                  </a:cubicBezTo>
                  <a:cubicBezTo>
                    <a:pt x="6011" y="2641"/>
                    <a:pt x="6013" y="2649"/>
                    <a:pt x="6013" y="2670"/>
                  </a:cubicBezTo>
                  <a:cubicBezTo>
                    <a:pt x="6024" y="2659"/>
                    <a:pt x="5987" y="2583"/>
                    <a:pt x="5996" y="2583"/>
                  </a:cubicBezTo>
                  <a:cubicBezTo>
                    <a:pt x="5997" y="2583"/>
                    <a:pt x="5999" y="2584"/>
                    <a:pt x="6001" y="2587"/>
                  </a:cubicBezTo>
                  <a:cubicBezTo>
                    <a:pt x="6009" y="2595"/>
                    <a:pt x="6017" y="2597"/>
                    <a:pt x="6022" y="2602"/>
                  </a:cubicBezTo>
                  <a:lnTo>
                    <a:pt x="6022" y="2602"/>
                  </a:lnTo>
                  <a:cubicBezTo>
                    <a:pt x="6009" y="2566"/>
                    <a:pt x="6004" y="2534"/>
                    <a:pt x="6009" y="2496"/>
                  </a:cubicBezTo>
                  <a:lnTo>
                    <a:pt x="6009" y="2496"/>
                  </a:lnTo>
                  <a:lnTo>
                    <a:pt x="6001" y="2503"/>
                  </a:lnTo>
                  <a:cubicBezTo>
                    <a:pt x="6001" y="2489"/>
                    <a:pt x="6001" y="2483"/>
                    <a:pt x="6004" y="2483"/>
                  </a:cubicBezTo>
                  <a:cubicBezTo>
                    <a:pt x="6005" y="2483"/>
                    <a:pt x="6007" y="2485"/>
                    <a:pt x="6010" y="2488"/>
                  </a:cubicBezTo>
                  <a:lnTo>
                    <a:pt x="6010" y="2488"/>
                  </a:lnTo>
                  <a:cubicBezTo>
                    <a:pt x="6013" y="2468"/>
                    <a:pt x="6018" y="2445"/>
                    <a:pt x="6025" y="2420"/>
                  </a:cubicBezTo>
                  <a:lnTo>
                    <a:pt x="6025" y="2420"/>
                  </a:lnTo>
                  <a:cubicBezTo>
                    <a:pt x="6020" y="2422"/>
                    <a:pt x="6015" y="2422"/>
                    <a:pt x="6011" y="2422"/>
                  </a:cubicBezTo>
                  <a:cubicBezTo>
                    <a:pt x="5996" y="2422"/>
                    <a:pt x="5989" y="2411"/>
                    <a:pt x="5980" y="2411"/>
                  </a:cubicBezTo>
                  <a:cubicBezTo>
                    <a:pt x="5977" y="2411"/>
                    <a:pt x="5973" y="2413"/>
                    <a:pt x="5969" y="2417"/>
                  </a:cubicBezTo>
                  <a:lnTo>
                    <a:pt x="5969" y="2417"/>
                  </a:lnTo>
                  <a:cubicBezTo>
                    <a:pt x="6070" y="2319"/>
                    <a:pt x="5942" y="2062"/>
                    <a:pt x="5954" y="2015"/>
                  </a:cubicBezTo>
                  <a:lnTo>
                    <a:pt x="5954" y="2015"/>
                  </a:lnTo>
                  <a:cubicBezTo>
                    <a:pt x="5958" y="2016"/>
                    <a:pt x="5963" y="2017"/>
                    <a:pt x="5967" y="2017"/>
                  </a:cubicBezTo>
                  <a:cubicBezTo>
                    <a:pt x="6040" y="2017"/>
                    <a:pt x="6004" y="1835"/>
                    <a:pt x="5981" y="1835"/>
                  </a:cubicBezTo>
                  <a:cubicBezTo>
                    <a:pt x="5980" y="1835"/>
                    <a:pt x="5979" y="1835"/>
                    <a:pt x="5977" y="1836"/>
                  </a:cubicBezTo>
                  <a:cubicBezTo>
                    <a:pt x="5989" y="1741"/>
                    <a:pt x="6037" y="1622"/>
                    <a:pt x="5989" y="1527"/>
                  </a:cubicBezTo>
                  <a:cubicBezTo>
                    <a:pt x="6049" y="1372"/>
                    <a:pt x="5942" y="1063"/>
                    <a:pt x="6025" y="836"/>
                  </a:cubicBezTo>
                  <a:lnTo>
                    <a:pt x="6025" y="836"/>
                  </a:lnTo>
                  <a:cubicBezTo>
                    <a:pt x="6023" y="838"/>
                    <a:pt x="6022" y="839"/>
                    <a:pt x="6020" y="839"/>
                  </a:cubicBezTo>
                  <a:cubicBezTo>
                    <a:pt x="6014" y="839"/>
                    <a:pt x="6010" y="822"/>
                    <a:pt x="5991" y="822"/>
                  </a:cubicBezTo>
                  <a:cubicBezTo>
                    <a:pt x="5987" y="822"/>
                    <a:pt x="5983" y="823"/>
                    <a:pt x="5977" y="824"/>
                  </a:cubicBezTo>
                  <a:cubicBezTo>
                    <a:pt x="5989" y="789"/>
                    <a:pt x="6037" y="658"/>
                    <a:pt x="5977" y="64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47"/>
            <p:cNvSpPr/>
            <p:nvPr/>
          </p:nvSpPr>
          <p:spPr>
            <a:xfrm>
              <a:off x="3276100" y="3413650"/>
              <a:ext cx="225" cy="150"/>
            </a:xfrm>
            <a:custGeom>
              <a:rect b="b" l="l" r="r" t="t"/>
              <a:pathLst>
                <a:path extrusionOk="0" h="6" w="9">
                  <a:moveTo>
                    <a:pt x="8" y="0"/>
                  </a:moveTo>
                  <a:cubicBezTo>
                    <a:pt x="0" y="0"/>
                    <a:pt x="3" y="6"/>
                    <a:pt x="5" y="6"/>
                  </a:cubicBezTo>
                  <a:cubicBezTo>
                    <a:pt x="7" y="6"/>
                    <a:pt x="8" y="4"/>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47"/>
            <p:cNvSpPr/>
            <p:nvPr/>
          </p:nvSpPr>
          <p:spPr>
            <a:xfrm>
              <a:off x="3269150" y="3401450"/>
              <a:ext cx="325" cy="1500"/>
            </a:xfrm>
            <a:custGeom>
              <a:rect b="b" l="l" r="r" t="t"/>
              <a:pathLst>
                <a:path extrusionOk="0" h="60" w="13">
                  <a:moveTo>
                    <a:pt x="12" y="0"/>
                  </a:moveTo>
                  <a:cubicBezTo>
                    <a:pt x="12" y="6"/>
                    <a:pt x="9" y="18"/>
                    <a:pt x="6" y="30"/>
                  </a:cubicBezTo>
                  <a:lnTo>
                    <a:pt x="6" y="30"/>
                  </a:lnTo>
                  <a:cubicBezTo>
                    <a:pt x="9" y="21"/>
                    <a:pt x="12" y="12"/>
                    <a:pt x="12" y="0"/>
                  </a:cubicBezTo>
                  <a:close/>
                  <a:moveTo>
                    <a:pt x="6" y="30"/>
                  </a:moveTo>
                  <a:cubicBezTo>
                    <a:pt x="3" y="39"/>
                    <a:pt x="0" y="48"/>
                    <a:pt x="0" y="60"/>
                  </a:cubicBezTo>
                  <a:cubicBezTo>
                    <a:pt x="0" y="54"/>
                    <a:pt x="3" y="42"/>
                    <a:pt x="6" y="3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47"/>
            <p:cNvSpPr/>
            <p:nvPr/>
          </p:nvSpPr>
          <p:spPr>
            <a:xfrm>
              <a:off x="3272900" y="3399000"/>
              <a:ext cx="450" cy="950"/>
            </a:xfrm>
            <a:custGeom>
              <a:rect b="b" l="l" r="r" t="t"/>
              <a:pathLst>
                <a:path extrusionOk="0" h="38" w="18">
                  <a:moveTo>
                    <a:pt x="17" y="1"/>
                  </a:moveTo>
                  <a:cubicBezTo>
                    <a:pt x="16" y="1"/>
                    <a:pt x="16" y="2"/>
                    <a:pt x="15" y="4"/>
                  </a:cubicBezTo>
                  <a:lnTo>
                    <a:pt x="15" y="4"/>
                  </a:lnTo>
                  <a:cubicBezTo>
                    <a:pt x="11" y="11"/>
                    <a:pt x="0" y="37"/>
                    <a:pt x="1" y="37"/>
                  </a:cubicBezTo>
                  <a:cubicBezTo>
                    <a:pt x="2" y="37"/>
                    <a:pt x="5" y="31"/>
                    <a:pt x="12" y="15"/>
                  </a:cubicBezTo>
                  <a:lnTo>
                    <a:pt x="12" y="15"/>
                  </a:lnTo>
                  <a:cubicBezTo>
                    <a:pt x="12" y="16"/>
                    <a:pt x="12" y="16"/>
                    <a:pt x="12" y="16"/>
                  </a:cubicBezTo>
                  <a:cubicBezTo>
                    <a:pt x="12" y="16"/>
                    <a:pt x="14" y="13"/>
                    <a:pt x="17" y="3"/>
                  </a:cubicBezTo>
                  <a:lnTo>
                    <a:pt x="17" y="3"/>
                  </a:lnTo>
                  <a:cubicBezTo>
                    <a:pt x="17" y="3"/>
                    <a:pt x="17" y="3"/>
                    <a:pt x="17" y="3"/>
                  </a:cubicBezTo>
                  <a:cubicBezTo>
                    <a:pt x="17" y="1"/>
                    <a:pt x="17"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47"/>
            <p:cNvSpPr/>
            <p:nvPr/>
          </p:nvSpPr>
          <p:spPr>
            <a:xfrm>
              <a:off x="3278975" y="3407700"/>
              <a:ext cx="1200" cy="600"/>
            </a:xfrm>
            <a:custGeom>
              <a:rect b="b" l="l" r="r" t="t"/>
              <a:pathLst>
                <a:path extrusionOk="0" h="24" w="48">
                  <a:moveTo>
                    <a:pt x="0" y="24"/>
                  </a:moveTo>
                  <a:cubicBezTo>
                    <a:pt x="48" y="0"/>
                    <a:pt x="0" y="24"/>
                    <a:pt x="0" y="24"/>
                  </a:cubicBezTo>
                  <a:cubicBezTo>
                    <a:pt x="0" y="24"/>
                    <a:pt x="0" y="24"/>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47"/>
            <p:cNvSpPr/>
            <p:nvPr/>
          </p:nvSpPr>
          <p:spPr>
            <a:xfrm>
              <a:off x="3277475" y="3410675"/>
              <a:ext cx="925" cy="25"/>
            </a:xfrm>
            <a:custGeom>
              <a:rect b="b" l="l" r="r" t="t"/>
              <a:pathLst>
                <a:path extrusionOk="0" h="1" w="37">
                  <a:moveTo>
                    <a:pt x="36" y="0"/>
                  </a:moveTo>
                  <a:cubicBezTo>
                    <a:pt x="13" y="0"/>
                    <a:pt x="1"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47"/>
            <p:cNvSpPr/>
            <p:nvPr/>
          </p:nvSpPr>
          <p:spPr>
            <a:xfrm>
              <a:off x="3277775" y="3412750"/>
              <a:ext cx="625" cy="325"/>
            </a:xfrm>
            <a:custGeom>
              <a:rect b="b" l="l" r="r" t="t"/>
              <a:pathLst>
                <a:path extrusionOk="0" h="13" w="25">
                  <a:moveTo>
                    <a:pt x="24" y="1"/>
                  </a:moveTo>
                  <a:cubicBezTo>
                    <a:pt x="19" y="1"/>
                    <a:pt x="19" y="3"/>
                    <a:pt x="18" y="6"/>
                  </a:cubicBezTo>
                  <a:lnTo>
                    <a:pt x="18" y="6"/>
                  </a:lnTo>
                  <a:cubicBezTo>
                    <a:pt x="22" y="5"/>
                    <a:pt x="24" y="4"/>
                    <a:pt x="24" y="1"/>
                  </a:cubicBezTo>
                  <a:close/>
                  <a:moveTo>
                    <a:pt x="18" y="6"/>
                  </a:moveTo>
                  <a:cubicBezTo>
                    <a:pt x="16" y="7"/>
                    <a:pt x="12" y="7"/>
                    <a:pt x="10" y="7"/>
                  </a:cubicBezTo>
                  <a:cubicBezTo>
                    <a:pt x="4" y="7"/>
                    <a:pt x="1" y="7"/>
                    <a:pt x="13" y="12"/>
                  </a:cubicBezTo>
                  <a:cubicBezTo>
                    <a:pt x="19" y="12"/>
                    <a:pt x="18" y="9"/>
                    <a:pt x="18" y="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47"/>
            <p:cNvSpPr/>
            <p:nvPr/>
          </p:nvSpPr>
          <p:spPr>
            <a:xfrm>
              <a:off x="3162425" y="3093000"/>
              <a:ext cx="475" cy="400"/>
            </a:xfrm>
            <a:custGeom>
              <a:rect b="b" l="l" r="r" t="t"/>
              <a:pathLst>
                <a:path extrusionOk="0" h="16" w="19">
                  <a:moveTo>
                    <a:pt x="8" y="0"/>
                  </a:moveTo>
                  <a:cubicBezTo>
                    <a:pt x="4" y="0"/>
                    <a:pt x="1" y="3"/>
                    <a:pt x="7" y="3"/>
                  </a:cubicBezTo>
                  <a:cubicBezTo>
                    <a:pt x="7" y="9"/>
                    <a:pt x="10" y="9"/>
                    <a:pt x="13" y="9"/>
                  </a:cubicBezTo>
                  <a:cubicBezTo>
                    <a:pt x="16" y="9"/>
                    <a:pt x="19" y="9"/>
                    <a:pt x="19" y="15"/>
                  </a:cubicBezTo>
                  <a:cubicBezTo>
                    <a:pt x="19" y="3"/>
                    <a:pt x="13"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47"/>
            <p:cNvSpPr/>
            <p:nvPr/>
          </p:nvSpPr>
          <p:spPr>
            <a:xfrm>
              <a:off x="3160750" y="3090050"/>
              <a:ext cx="675" cy="375"/>
            </a:xfrm>
            <a:custGeom>
              <a:rect b="b" l="l" r="r" t="t"/>
              <a:pathLst>
                <a:path extrusionOk="0" h="15" w="27">
                  <a:moveTo>
                    <a:pt x="2" y="0"/>
                  </a:moveTo>
                  <a:cubicBezTo>
                    <a:pt x="1" y="0"/>
                    <a:pt x="6" y="4"/>
                    <a:pt x="26" y="14"/>
                  </a:cubicBezTo>
                  <a:cubicBezTo>
                    <a:pt x="19" y="7"/>
                    <a:pt x="5"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47"/>
            <p:cNvSpPr/>
            <p:nvPr/>
          </p:nvSpPr>
          <p:spPr>
            <a:xfrm>
              <a:off x="3160200" y="3087700"/>
              <a:ext cx="1225" cy="1525"/>
            </a:xfrm>
            <a:custGeom>
              <a:rect b="b" l="l" r="r" t="t"/>
              <a:pathLst>
                <a:path extrusionOk="0" h="61" w="49">
                  <a:moveTo>
                    <a:pt x="13" y="1"/>
                  </a:moveTo>
                  <a:cubicBezTo>
                    <a:pt x="13" y="1"/>
                    <a:pt x="13" y="1"/>
                    <a:pt x="13" y="1"/>
                  </a:cubicBezTo>
                  <a:lnTo>
                    <a:pt x="13" y="1"/>
                  </a:lnTo>
                  <a:cubicBezTo>
                    <a:pt x="1" y="13"/>
                    <a:pt x="1" y="19"/>
                    <a:pt x="4" y="19"/>
                  </a:cubicBezTo>
                  <a:cubicBezTo>
                    <a:pt x="5" y="19"/>
                    <a:pt x="7" y="17"/>
                    <a:pt x="9" y="14"/>
                  </a:cubicBezTo>
                  <a:lnTo>
                    <a:pt x="9" y="14"/>
                  </a:lnTo>
                  <a:cubicBezTo>
                    <a:pt x="11" y="33"/>
                    <a:pt x="24" y="60"/>
                    <a:pt x="24" y="60"/>
                  </a:cubicBezTo>
                  <a:lnTo>
                    <a:pt x="48" y="60"/>
                  </a:lnTo>
                  <a:cubicBezTo>
                    <a:pt x="36" y="49"/>
                    <a:pt x="24" y="2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47"/>
            <p:cNvSpPr/>
            <p:nvPr/>
          </p:nvSpPr>
          <p:spPr>
            <a:xfrm>
              <a:off x="3161700" y="3085575"/>
              <a:ext cx="325" cy="375"/>
            </a:xfrm>
            <a:custGeom>
              <a:rect b="b" l="l" r="r" t="t"/>
              <a:pathLst>
                <a:path extrusionOk="0" h="15" w="13">
                  <a:moveTo>
                    <a:pt x="2" y="1"/>
                  </a:moveTo>
                  <a:cubicBezTo>
                    <a:pt x="0" y="1"/>
                    <a:pt x="2" y="4"/>
                    <a:pt x="12" y="15"/>
                  </a:cubicBezTo>
                  <a:cubicBezTo>
                    <a:pt x="12" y="8"/>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47"/>
            <p:cNvSpPr/>
            <p:nvPr/>
          </p:nvSpPr>
          <p:spPr>
            <a:xfrm>
              <a:off x="3162000" y="3085625"/>
              <a:ext cx="25" cy="625"/>
            </a:xfrm>
            <a:custGeom>
              <a:rect b="b" l="l" r="r" t="t"/>
              <a:pathLst>
                <a:path extrusionOk="0" h="25" w="1">
                  <a:moveTo>
                    <a:pt x="0" y="13"/>
                  </a:moveTo>
                  <a:cubicBezTo>
                    <a:pt x="0" y="24"/>
                    <a:pt x="0"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47"/>
            <p:cNvSpPr/>
            <p:nvPr/>
          </p:nvSpPr>
          <p:spPr>
            <a:xfrm>
              <a:off x="3161550" y="3084475"/>
              <a:ext cx="325" cy="575"/>
            </a:xfrm>
            <a:custGeom>
              <a:rect b="b" l="l" r="r" t="t"/>
              <a:pathLst>
                <a:path extrusionOk="0" h="23" w="13">
                  <a:moveTo>
                    <a:pt x="5" y="0"/>
                  </a:moveTo>
                  <a:cubicBezTo>
                    <a:pt x="3" y="0"/>
                    <a:pt x="1" y="7"/>
                    <a:pt x="6" y="23"/>
                  </a:cubicBezTo>
                  <a:cubicBezTo>
                    <a:pt x="13" y="10"/>
                    <a:pt x="9"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47"/>
            <p:cNvSpPr/>
            <p:nvPr/>
          </p:nvSpPr>
          <p:spPr>
            <a:xfrm>
              <a:off x="3160500" y="3084725"/>
              <a:ext cx="325" cy="25"/>
            </a:xfrm>
            <a:custGeom>
              <a:rect b="b" l="l" r="r" t="t"/>
              <a:pathLst>
                <a:path extrusionOk="0" h="1" w="13">
                  <a:moveTo>
                    <a:pt x="1" y="1"/>
                  </a:moveTo>
                  <a:lnTo>
                    <a:pt x="12" y="1"/>
                  </a:lnTo>
                  <a:cubicBezTo>
                    <a:pt x="12" y="1"/>
                    <a:pt x="1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47"/>
            <p:cNvSpPr/>
            <p:nvPr/>
          </p:nvSpPr>
          <p:spPr>
            <a:xfrm>
              <a:off x="3160200" y="3084900"/>
              <a:ext cx="925" cy="150"/>
            </a:xfrm>
            <a:custGeom>
              <a:rect b="b" l="l" r="r" t="t"/>
              <a:pathLst>
                <a:path extrusionOk="0" h="6" w="37">
                  <a:moveTo>
                    <a:pt x="32" y="1"/>
                  </a:moveTo>
                  <a:cubicBezTo>
                    <a:pt x="24" y="1"/>
                    <a:pt x="1" y="6"/>
                    <a:pt x="24" y="6"/>
                  </a:cubicBezTo>
                  <a:cubicBezTo>
                    <a:pt x="36" y="2"/>
                    <a:pt x="36" y="1"/>
                    <a:pt x="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47"/>
            <p:cNvSpPr/>
            <p:nvPr/>
          </p:nvSpPr>
          <p:spPr>
            <a:xfrm>
              <a:off x="3160800" y="3085325"/>
              <a:ext cx="500" cy="650"/>
            </a:xfrm>
            <a:custGeom>
              <a:rect b="b" l="l" r="r" t="t"/>
              <a:pathLst>
                <a:path extrusionOk="0" h="26" w="20">
                  <a:moveTo>
                    <a:pt x="12" y="1"/>
                  </a:moveTo>
                  <a:cubicBezTo>
                    <a:pt x="12" y="9"/>
                    <a:pt x="12" y="18"/>
                    <a:pt x="8" y="18"/>
                  </a:cubicBezTo>
                  <a:cubicBezTo>
                    <a:pt x="6" y="18"/>
                    <a:pt x="4" y="16"/>
                    <a:pt x="0" y="13"/>
                  </a:cubicBezTo>
                  <a:lnTo>
                    <a:pt x="0" y="13"/>
                  </a:lnTo>
                  <a:cubicBezTo>
                    <a:pt x="5" y="22"/>
                    <a:pt x="10" y="26"/>
                    <a:pt x="13" y="26"/>
                  </a:cubicBezTo>
                  <a:cubicBezTo>
                    <a:pt x="18" y="26"/>
                    <a:pt x="20" y="15"/>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47"/>
            <p:cNvSpPr/>
            <p:nvPr/>
          </p:nvSpPr>
          <p:spPr>
            <a:xfrm>
              <a:off x="3159600" y="3087950"/>
              <a:ext cx="300" cy="425"/>
            </a:xfrm>
            <a:custGeom>
              <a:rect b="b" l="l" r="r" t="t"/>
              <a:pathLst>
                <a:path extrusionOk="0" h="17" w="12">
                  <a:moveTo>
                    <a:pt x="5" y="1"/>
                  </a:moveTo>
                  <a:cubicBezTo>
                    <a:pt x="3" y="1"/>
                    <a:pt x="2" y="1"/>
                    <a:pt x="1" y="3"/>
                  </a:cubicBezTo>
                  <a:cubicBezTo>
                    <a:pt x="4" y="13"/>
                    <a:pt x="7" y="16"/>
                    <a:pt x="8" y="16"/>
                  </a:cubicBezTo>
                  <a:cubicBezTo>
                    <a:pt x="11" y="16"/>
                    <a:pt x="10"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47"/>
            <p:cNvSpPr/>
            <p:nvPr/>
          </p:nvSpPr>
          <p:spPr>
            <a:xfrm>
              <a:off x="3159975" y="3082350"/>
              <a:ext cx="550" cy="300"/>
            </a:xfrm>
            <a:custGeom>
              <a:rect b="b" l="l" r="r" t="t"/>
              <a:pathLst>
                <a:path extrusionOk="0" h="12" w="22">
                  <a:moveTo>
                    <a:pt x="22" y="1"/>
                  </a:moveTo>
                  <a:cubicBezTo>
                    <a:pt x="14" y="1"/>
                    <a:pt x="0" y="11"/>
                    <a:pt x="3" y="11"/>
                  </a:cubicBezTo>
                  <a:cubicBezTo>
                    <a:pt x="4" y="11"/>
                    <a:pt x="10" y="9"/>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47"/>
            <p:cNvSpPr/>
            <p:nvPr/>
          </p:nvSpPr>
          <p:spPr>
            <a:xfrm>
              <a:off x="3159600" y="3082650"/>
              <a:ext cx="625" cy="250"/>
            </a:xfrm>
            <a:custGeom>
              <a:rect b="b" l="l" r="r" t="t"/>
              <a:pathLst>
                <a:path extrusionOk="0" h="10" w="25">
                  <a:moveTo>
                    <a:pt x="1" y="1"/>
                  </a:moveTo>
                  <a:cubicBezTo>
                    <a:pt x="7" y="7"/>
                    <a:pt x="10" y="9"/>
                    <a:pt x="13" y="9"/>
                  </a:cubicBezTo>
                  <a:cubicBezTo>
                    <a:pt x="16" y="9"/>
                    <a:pt x="19" y="7"/>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47"/>
            <p:cNvSpPr/>
            <p:nvPr/>
          </p:nvSpPr>
          <p:spPr>
            <a:xfrm>
              <a:off x="3159600" y="3085025"/>
              <a:ext cx="850" cy="250"/>
            </a:xfrm>
            <a:custGeom>
              <a:rect b="b" l="l" r="r" t="t"/>
              <a:pathLst>
                <a:path extrusionOk="0" h="10" w="34">
                  <a:moveTo>
                    <a:pt x="1" y="1"/>
                  </a:moveTo>
                  <a:cubicBezTo>
                    <a:pt x="19" y="7"/>
                    <a:pt x="31" y="10"/>
                    <a:pt x="32" y="10"/>
                  </a:cubicBezTo>
                  <a:cubicBezTo>
                    <a:pt x="34" y="10"/>
                    <a:pt x="25" y="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47"/>
            <p:cNvSpPr/>
            <p:nvPr/>
          </p:nvSpPr>
          <p:spPr>
            <a:xfrm>
              <a:off x="3159375" y="3080650"/>
              <a:ext cx="775" cy="300"/>
            </a:xfrm>
            <a:custGeom>
              <a:rect b="b" l="l" r="r" t="t"/>
              <a:pathLst>
                <a:path extrusionOk="0" h="12" w="31">
                  <a:moveTo>
                    <a:pt x="30" y="1"/>
                  </a:moveTo>
                  <a:lnTo>
                    <a:pt x="30" y="1"/>
                  </a:lnTo>
                  <a:cubicBezTo>
                    <a:pt x="29" y="1"/>
                    <a:pt x="0" y="12"/>
                    <a:pt x="2" y="12"/>
                  </a:cubicBezTo>
                  <a:cubicBezTo>
                    <a:pt x="2" y="12"/>
                    <a:pt x="4" y="11"/>
                    <a:pt x="10" y="9"/>
                  </a:cubicBezTo>
                  <a:cubicBezTo>
                    <a:pt x="25" y="3"/>
                    <a:pt x="30" y="1"/>
                    <a:pt x="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47"/>
            <p:cNvSpPr/>
            <p:nvPr/>
          </p:nvSpPr>
          <p:spPr>
            <a:xfrm>
              <a:off x="3159025" y="3079100"/>
              <a:ext cx="375" cy="900"/>
            </a:xfrm>
            <a:custGeom>
              <a:rect b="b" l="l" r="r" t="t"/>
              <a:pathLst>
                <a:path extrusionOk="0" h="36" w="15">
                  <a:moveTo>
                    <a:pt x="6" y="1"/>
                  </a:moveTo>
                  <a:cubicBezTo>
                    <a:pt x="3" y="1"/>
                    <a:pt x="0" y="10"/>
                    <a:pt x="0" y="35"/>
                  </a:cubicBezTo>
                  <a:cubicBezTo>
                    <a:pt x="3" y="35"/>
                    <a:pt x="5" y="34"/>
                    <a:pt x="5" y="31"/>
                  </a:cubicBezTo>
                  <a:lnTo>
                    <a:pt x="5" y="31"/>
                  </a:lnTo>
                  <a:cubicBezTo>
                    <a:pt x="14" y="21"/>
                    <a:pt x="10"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47"/>
            <p:cNvSpPr/>
            <p:nvPr/>
          </p:nvSpPr>
          <p:spPr>
            <a:xfrm>
              <a:off x="3159225" y="3081300"/>
              <a:ext cx="450" cy="525"/>
            </a:xfrm>
            <a:custGeom>
              <a:rect b="b" l="l" r="r" t="t"/>
              <a:pathLst>
                <a:path extrusionOk="0" h="21" w="18">
                  <a:moveTo>
                    <a:pt x="17" y="0"/>
                  </a:moveTo>
                  <a:lnTo>
                    <a:pt x="17" y="0"/>
                  </a:lnTo>
                  <a:cubicBezTo>
                    <a:pt x="17" y="0"/>
                    <a:pt x="1" y="20"/>
                    <a:pt x="2" y="20"/>
                  </a:cubicBezTo>
                  <a:cubicBezTo>
                    <a:pt x="2" y="20"/>
                    <a:pt x="3" y="20"/>
                    <a:pt x="4" y="19"/>
                  </a:cubicBezTo>
                  <a:cubicBezTo>
                    <a:pt x="14" y="5"/>
                    <a:pt x="18"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47"/>
            <p:cNvSpPr/>
            <p:nvPr/>
          </p:nvSpPr>
          <p:spPr>
            <a:xfrm>
              <a:off x="3158725" y="3081175"/>
              <a:ext cx="600" cy="600"/>
            </a:xfrm>
            <a:custGeom>
              <a:rect b="b" l="l" r="r" t="t"/>
              <a:pathLst>
                <a:path extrusionOk="0" h="24" w="24">
                  <a:moveTo>
                    <a:pt x="24" y="24"/>
                  </a:moveTo>
                  <a:cubicBezTo>
                    <a:pt x="24" y="24"/>
                    <a:pt x="0" y="0"/>
                    <a:pt x="24" y="24"/>
                  </a:cubicBezTo>
                  <a:cubicBezTo>
                    <a:pt x="24" y="24"/>
                    <a:pt x="12" y="24"/>
                    <a:pt x="24"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47"/>
            <p:cNvSpPr/>
            <p:nvPr/>
          </p:nvSpPr>
          <p:spPr>
            <a:xfrm>
              <a:off x="3158725" y="3083775"/>
              <a:ext cx="900" cy="400"/>
            </a:xfrm>
            <a:custGeom>
              <a:rect b="b" l="l" r="r" t="t"/>
              <a:pathLst>
                <a:path extrusionOk="0" h="16" w="36">
                  <a:moveTo>
                    <a:pt x="18" y="0"/>
                  </a:moveTo>
                  <a:cubicBezTo>
                    <a:pt x="12" y="0"/>
                    <a:pt x="6" y="3"/>
                    <a:pt x="0" y="15"/>
                  </a:cubicBezTo>
                  <a:cubicBezTo>
                    <a:pt x="12" y="15"/>
                    <a:pt x="24" y="3"/>
                    <a:pt x="36" y="3"/>
                  </a:cubicBezTo>
                  <a:cubicBezTo>
                    <a:pt x="30" y="3"/>
                    <a:pt x="24"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47"/>
            <p:cNvSpPr/>
            <p:nvPr/>
          </p:nvSpPr>
          <p:spPr>
            <a:xfrm>
              <a:off x="3159025" y="3082600"/>
              <a:ext cx="400" cy="375"/>
            </a:xfrm>
            <a:custGeom>
              <a:rect b="b" l="l" r="r" t="t"/>
              <a:pathLst>
                <a:path extrusionOk="0" h="15" w="16">
                  <a:moveTo>
                    <a:pt x="12" y="1"/>
                  </a:moveTo>
                  <a:cubicBezTo>
                    <a:pt x="10" y="1"/>
                    <a:pt x="5" y="4"/>
                    <a:pt x="0" y="14"/>
                  </a:cubicBezTo>
                  <a:cubicBezTo>
                    <a:pt x="14" y="8"/>
                    <a:pt x="16"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47"/>
            <p:cNvSpPr/>
            <p:nvPr/>
          </p:nvSpPr>
          <p:spPr>
            <a:xfrm>
              <a:off x="3158725" y="3082350"/>
              <a:ext cx="325" cy="25"/>
            </a:xfrm>
            <a:custGeom>
              <a:rect b="b" l="l" r="r" t="t"/>
              <a:pathLst>
                <a:path extrusionOk="0" h="1" w="13">
                  <a:moveTo>
                    <a:pt x="0" y="1"/>
                  </a:move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47"/>
            <p:cNvSpPr/>
            <p:nvPr/>
          </p:nvSpPr>
          <p:spPr>
            <a:xfrm>
              <a:off x="3157525" y="3079975"/>
              <a:ext cx="775" cy="250"/>
            </a:xfrm>
            <a:custGeom>
              <a:rect b="b" l="l" r="r" t="t"/>
              <a:pathLst>
                <a:path extrusionOk="0" h="10" w="31">
                  <a:moveTo>
                    <a:pt x="24" y="0"/>
                  </a:moveTo>
                  <a:lnTo>
                    <a:pt x="24" y="0"/>
                  </a:lnTo>
                  <a:cubicBezTo>
                    <a:pt x="1" y="6"/>
                    <a:pt x="3" y="9"/>
                    <a:pt x="11" y="9"/>
                  </a:cubicBezTo>
                  <a:cubicBezTo>
                    <a:pt x="18" y="9"/>
                    <a:pt x="30" y="6"/>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47"/>
            <p:cNvSpPr/>
            <p:nvPr/>
          </p:nvSpPr>
          <p:spPr>
            <a:xfrm>
              <a:off x="3156025" y="3078175"/>
              <a:ext cx="25" cy="325"/>
            </a:xfrm>
            <a:custGeom>
              <a:rect b="b" l="l" r="r" t="t"/>
              <a:pathLst>
                <a:path extrusionOk="0" h="13" w="1">
                  <a:moveTo>
                    <a:pt x="1" y="1"/>
                  </a:moveTo>
                  <a:cubicBezTo>
                    <a:pt x="1" y="1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47"/>
            <p:cNvSpPr/>
            <p:nvPr/>
          </p:nvSpPr>
          <p:spPr>
            <a:xfrm>
              <a:off x="3157525" y="3080275"/>
              <a:ext cx="925" cy="625"/>
            </a:xfrm>
            <a:custGeom>
              <a:rect b="b" l="l" r="r" t="t"/>
              <a:pathLst>
                <a:path extrusionOk="0" h="25" w="37">
                  <a:moveTo>
                    <a:pt x="36" y="24"/>
                  </a:moveTo>
                  <a:cubicBezTo>
                    <a:pt x="1" y="0"/>
                    <a:pt x="36" y="24"/>
                    <a:pt x="36" y="24"/>
                  </a:cubicBezTo>
                  <a:cubicBezTo>
                    <a:pt x="24" y="24"/>
                    <a:pt x="24" y="24"/>
                    <a:pt x="36"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47"/>
            <p:cNvSpPr/>
            <p:nvPr/>
          </p:nvSpPr>
          <p:spPr>
            <a:xfrm>
              <a:off x="3157525" y="3078775"/>
              <a:ext cx="325" cy="625"/>
            </a:xfrm>
            <a:custGeom>
              <a:rect b="b" l="l" r="r" t="t"/>
              <a:pathLst>
                <a:path extrusionOk="0" h="25" w="13">
                  <a:moveTo>
                    <a:pt x="1" y="1"/>
                  </a:moveTo>
                  <a:cubicBezTo>
                    <a:pt x="1" y="13"/>
                    <a:pt x="1" y="13"/>
                    <a:pt x="1" y="25"/>
                  </a:cubicBezTo>
                  <a:cubicBezTo>
                    <a:pt x="1" y="13"/>
                    <a:pt x="1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47"/>
            <p:cNvSpPr/>
            <p:nvPr/>
          </p:nvSpPr>
          <p:spPr>
            <a:xfrm>
              <a:off x="3158725" y="3080575"/>
              <a:ext cx="25" cy="325"/>
            </a:xfrm>
            <a:custGeom>
              <a:rect b="b" l="l" r="r" t="t"/>
              <a:pathLst>
                <a:path extrusionOk="0" h="13" w="1">
                  <a:moveTo>
                    <a:pt x="0" y="12"/>
                  </a:moveTo>
                  <a:lnTo>
                    <a:pt x="0" y="12"/>
                  </a:lnTo>
                  <a:cubicBezTo>
                    <a:pt x="0" y="0"/>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47"/>
            <p:cNvSpPr/>
            <p:nvPr/>
          </p:nvSpPr>
          <p:spPr>
            <a:xfrm>
              <a:off x="3158300" y="3080775"/>
              <a:ext cx="450" cy="200"/>
            </a:xfrm>
            <a:custGeom>
              <a:rect b="b" l="l" r="r" t="t"/>
              <a:pathLst>
                <a:path extrusionOk="0" h="8" w="18">
                  <a:moveTo>
                    <a:pt x="6" y="1"/>
                  </a:moveTo>
                  <a:cubicBezTo>
                    <a:pt x="1" y="1"/>
                    <a:pt x="4" y="8"/>
                    <a:pt x="10" y="8"/>
                  </a:cubicBezTo>
                  <a:cubicBezTo>
                    <a:pt x="12" y="8"/>
                    <a:pt x="15" y="7"/>
                    <a:pt x="17" y="4"/>
                  </a:cubicBezTo>
                  <a:cubicBezTo>
                    <a:pt x="12" y="2"/>
                    <a:pt x="9"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47"/>
            <p:cNvSpPr/>
            <p:nvPr/>
          </p:nvSpPr>
          <p:spPr>
            <a:xfrm>
              <a:off x="3153650" y="3078175"/>
              <a:ext cx="2400" cy="2425"/>
            </a:xfrm>
            <a:custGeom>
              <a:rect b="b" l="l" r="r" t="t"/>
              <a:pathLst>
                <a:path extrusionOk="0" h="97" w="96">
                  <a:moveTo>
                    <a:pt x="96" y="1"/>
                  </a:moveTo>
                  <a:cubicBezTo>
                    <a:pt x="87" y="18"/>
                    <a:pt x="73" y="60"/>
                    <a:pt x="61" y="60"/>
                  </a:cubicBezTo>
                  <a:cubicBezTo>
                    <a:pt x="56" y="60"/>
                    <a:pt x="52" y="53"/>
                    <a:pt x="48" y="37"/>
                  </a:cubicBezTo>
                  <a:cubicBezTo>
                    <a:pt x="36" y="49"/>
                    <a:pt x="13" y="61"/>
                    <a:pt x="1" y="84"/>
                  </a:cubicBezTo>
                  <a:cubicBezTo>
                    <a:pt x="8" y="81"/>
                    <a:pt x="13" y="79"/>
                    <a:pt x="16" y="79"/>
                  </a:cubicBezTo>
                  <a:cubicBezTo>
                    <a:pt x="18" y="79"/>
                    <a:pt x="19" y="81"/>
                    <a:pt x="18" y="83"/>
                  </a:cubicBezTo>
                  <a:lnTo>
                    <a:pt x="18" y="83"/>
                  </a:lnTo>
                  <a:cubicBezTo>
                    <a:pt x="43" y="74"/>
                    <a:pt x="77" y="86"/>
                    <a:pt x="96" y="1"/>
                  </a:cubicBezTo>
                  <a:close/>
                  <a:moveTo>
                    <a:pt x="18" y="83"/>
                  </a:moveTo>
                  <a:lnTo>
                    <a:pt x="18" y="83"/>
                  </a:lnTo>
                  <a:cubicBezTo>
                    <a:pt x="12" y="85"/>
                    <a:pt x="6" y="89"/>
                    <a:pt x="1" y="96"/>
                  </a:cubicBezTo>
                  <a:cubicBezTo>
                    <a:pt x="11" y="91"/>
                    <a:pt x="17" y="86"/>
                    <a:pt x="18" y="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47"/>
            <p:cNvSpPr/>
            <p:nvPr/>
          </p:nvSpPr>
          <p:spPr>
            <a:xfrm>
              <a:off x="3156400" y="3078225"/>
              <a:ext cx="250" cy="575"/>
            </a:xfrm>
            <a:custGeom>
              <a:rect b="b" l="l" r="r" t="t"/>
              <a:pathLst>
                <a:path extrusionOk="0" h="23" w="10">
                  <a:moveTo>
                    <a:pt x="1" y="0"/>
                  </a:moveTo>
                  <a:cubicBezTo>
                    <a:pt x="0" y="0"/>
                    <a:pt x="3" y="10"/>
                    <a:pt x="10" y="23"/>
                  </a:cubicBezTo>
                  <a:cubicBezTo>
                    <a:pt x="4" y="7"/>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47"/>
            <p:cNvSpPr/>
            <p:nvPr/>
          </p:nvSpPr>
          <p:spPr>
            <a:xfrm>
              <a:off x="3156325" y="3079125"/>
              <a:ext cx="1675" cy="1275"/>
            </a:xfrm>
            <a:custGeom>
              <a:rect b="b" l="l" r="r" t="t"/>
              <a:pathLst>
                <a:path extrusionOk="0" h="51" w="67">
                  <a:moveTo>
                    <a:pt x="27" y="1"/>
                  </a:moveTo>
                  <a:cubicBezTo>
                    <a:pt x="19" y="1"/>
                    <a:pt x="8" y="11"/>
                    <a:pt x="1" y="46"/>
                  </a:cubicBezTo>
                  <a:cubicBezTo>
                    <a:pt x="4" y="49"/>
                    <a:pt x="8" y="51"/>
                    <a:pt x="11" y="51"/>
                  </a:cubicBezTo>
                  <a:cubicBezTo>
                    <a:pt x="34" y="51"/>
                    <a:pt x="67" y="6"/>
                    <a:pt x="50" y="6"/>
                  </a:cubicBezTo>
                  <a:cubicBezTo>
                    <a:pt x="47" y="6"/>
                    <a:pt x="43" y="8"/>
                    <a:pt x="37" y="11"/>
                  </a:cubicBezTo>
                  <a:cubicBezTo>
                    <a:pt x="37" y="6"/>
                    <a:pt x="33"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47"/>
            <p:cNvSpPr/>
            <p:nvPr/>
          </p:nvSpPr>
          <p:spPr>
            <a:xfrm>
              <a:off x="3157825" y="3082950"/>
              <a:ext cx="925" cy="1600"/>
            </a:xfrm>
            <a:custGeom>
              <a:rect b="b" l="l" r="r" t="t"/>
              <a:pathLst>
                <a:path extrusionOk="0" h="64" w="37">
                  <a:moveTo>
                    <a:pt x="36" y="0"/>
                  </a:moveTo>
                  <a:cubicBezTo>
                    <a:pt x="33" y="0"/>
                    <a:pt x="29" y="5"/>
                    <a:pt x="26" y="11"/>
                  </a:cubicBezTo>
                  <a:lnTo>
                    <a:pt x="26" y="11"/>
                  </a:lnTo>
                  <a:cubicBezTo>
                    <a:pt x="29" y="7"/>
                    <a:pt x="33" y="4"/>
                    <a:pt x="36" y="0"/>
                  </a:cubicBezTo>
                  <a:close/>
                  <a:moveTo>
                    <a:pt x="26" y="11"/>
                  </a:moveTo>
                  <a:cubicBezTo>
                    <a:pt x="17" y="19"/>
                    <a:pt x="9" y="28"/>
                    <a:pt x="0" y="36"/>
                  </a:cubicBezTo>
                  <a:cubicBezTo>
                    <a:pt x="0" y="44"/>
                    <a:pt x="6" y="64"/>
                    <a:pt x="9" y="64"/>
                  </a:cubicBezTo>
                  <a:cubicBezTo>
                    <a:pt x="11" y="64"/>
                    <a:pt x="12" y="59"/>
                    <a:pt x="12" y="48"/>
                  </a:cubicBezTo>
                  <a:cubicBezTo>
                    <a:pt x="12" y="48"/>
                    <a:pt x="18" y="25"/>
                    <a:pt x="26" y="1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47"/>
            <p:cNvSpPr/>
            <p:nvPr/>
          </p:nvSpPr>
          <p:spPr>
            <a:xfrm>
              <a:off x="3156925" y="3081725"/>
              <a:ext cx="525" cy="350"/>
            </a:xfrm>
            <a:custGeom>
              <a:rect b="b" l="l" r="r" t="t"/>
              <a:pathLst>
                <a:path extrusionOk="0" h="14" w="21">
                  <a:moveTo>
                    <a:pt x="18" y="0"/>
                  </a:moveTo>
                  <a:cubicBezTo>
                    <a:pt x="17" y="0"/>
                    <a:pt x="11" y="4"/>
                    <a:pt x="1" y="14"/>
                  </a:cubicBezTo>
                  <a:cubicBezTo>
                    <a:pt x="14" y="7"/>
                    <a:pt x="20"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47"/>
            <p:cNvSpPr/>
            <p:nvPr/>
          </p:nvSpPr>
          <p:spPr>
            <a:xfrm>
              <a:off x="3156225" y="3077475"/>
              <a:ext cx="225" cy="575"/>
            </a:xfrm>
            <a:custGeom>
              <a:rect b="b" l="l" r="r" t="t"/>
              <a:pathLst>
                <a:path extrusionOk="0" h="23" w="9">
                  <a:moveTo>
                    <a:pt x="8" y="0"/>
                  </a:moveTo>
                  <a:cubicBezTo>
                    <a:pt x="7" y="0"/>
                    <a:pt x="0" y="22"/>
                    <a:pt x="2" y="22"/>
                  </a:cubicBezTo>
                  <a:cubicBezTo>
                    <a:pt x="2" y="22"/>
                    <a:pt x="3" y="21"/>
                    <a:pt x="5" y="17"/>
                  </a:cubicBezTo>
                  <a:cubicBezTo>
                    <a:pt x="8" y="5"/>
                    <a:pt x="9"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47"/>
            <p:cNvSpPr/>
            <p:nvPr/>
          </p:nvSpPr>
          <p:spPr>
            <a:xfrm>
              <a:off x="3155150" y="3077000"/>
              <a:ext cx="625" cy="625"/>
            </a:xfrm>
            <a:custGeom>
              <a:rect b="b" l="l" r="r" t="t"/>
              <a:pathLst>
                <a:path extrusionOk="0" h="25" w="25">
                  <a:moveTo>
                    <a:pt x="24" y="0"/>
                  </a:moveTo>
                  <a:cubicBezTo>
                    <a:pt x="12" y="12"/>
                    <a:pt x="0" y="24"/>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47"/>
            <p:cNvSpPr/>
            <p:nvPr/>
          </p:nvSpPr>
          <p:spPr>
            <a:xfrm>
              <a:off x="3135200" y="3076100"/>
              <a:ext cx="600" cy="375"/>
            </a:xfrm>
            <a:custGeom>
              <a:rect b="b" l="l" r="r" t="t"/>
              <a:pathLst>
                <a:path extrusionOk="0" h="15" w="24">
                  <a:moveTo>
                    <a:pt x="1" y="1"/>
                  </a:moveTo>
                  <a:cubicBezTo>
                    <a:pt x="1" y="7"/>
                    <a:pt x="16" y="14"/>
                    <a:pt x="21" y="14"/>
                  </a:cubicBezTo>
                  <a:cubicBezTo>
                    <a:pt x="24" y="14"/>
                    <a:pt x="21" y="1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47"/>
            <p:cNvSpPr/>
            <p:nvPr/>
          </p:nvSpPr>
          <p:spPr>
            <a:xfrm>
              <a:off x="3130525" y="3089750"/>
              <a:ext cx="325" cy="425"/>
            </a:xfrm>
            <a:custGeom>
              <a:rect b="b" l="l" r="r" t="t"/>
              <a:pathLst>
                <a:path extrusionOk="0" h="17" w="13">
                  <a:moveTo>
                    <a:pt x="1" y="1"/>
                  </a:moveTo>
                  <a:cubicBezTo>
                    <a:pt x="0" y="1"/>
                    <a:pt x="2" y="4"/>
                    <a:pt x="9" y="14"/>
                  </a:cubicBezTo>
                  <a:cubicBezTo>
                    <a:pt x="10" y="16"/>
                    <a:pt x="11" y="16"/>
                    <a:pt x="11" y="16"/>
                  </a:cubicBezTo>
                  <a:cubicBezTo>
                    <a:pt x="13" y="16"/>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47"/>
            <p:cNvSpPr/>
            <p:nvPr/>
          </p:nvSpPr>
          <p:spPr>
            <a:xfrm>
              <a:off x="3138775" y="3103475"/>
              <a:ext cx="325" cy="325"/>
            </a:xfrm>
            <a:custGeom>
              <a:rect b="b" l="l" r="r" t="t"/>
              <a:pathLst>
                <a:path extrusionOk="0" h="13" w="13">
                  <a:moveTo>
                    <a:pt x="12" y="1"/>
                  </a:moveTo>
                  <a:cubicBezTo>
                    <a:pt x="0" y="1"/>
                    <a:pt x="0" y="1"/>
                    <a:pt x="0" y="13"/>
                  </a:cubicBezTo>
                  <a:lnTo>
                    <a:pt x="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47"/>
            <p:cNvSpPr/>
            <p:nvPr/>
          </p:nvSpPr>
          <p:spPr>
            <a:xfrm>
              <a:off x="3147100" y="3073425"/>
              <a:ext cx="325" cy="575"/>
            </a:xfrm>
            <a:custGeom>
              <a:rect b="b" l="l" r="r" t="t"/>
              <a:pathLst>
                <a:path extrusionOk="0" h="23" w="13">
                  <a:moveTo>
                    <a:pt x="1" y="0"/>
                  </a:moveTo>
                  <a:cubicBezTo>
                    <a:pt x="1" y="9"/>
                    <a:pt x="6" y="23"/>
                    <a:pt x="10" y="23"/>
                  </a:cubicBezTo>
                  <a:cubicBezTo>
                    <a:pt x="12" y="23"/>
                    <a:pt x="13" y="20"/>
                    <a:pt x="13" y="12"/>
                  </a:cubicBezTo>
                  <a:cubicBezTo>
                    <a:pt x="13" y="12"/>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47"/>
            <p:cNvSpPr/>
            <p:nvPr/>
          </p:nvSpPr>
          <p:spPr>
            <a:xfrm>
              <a:off x="3146225" y="3073050"/>
              <a:ext cx="775" cy="625"/>
            </a:xfrm>
            <a:custGeom>
              <a:rect b="b" l="l" r="r" t="t"/>
              <a:pathLst>
                <a:path extrusionOk="0" h="25" w="31">
                  <a:moveTo>
                    <a:pt x="19" y="0"/>
                  </a:moveTo>
                  <a:cubicBezTo>
                    <a:pt x="15" y="0"/>
                    <a:pt x="8" y="4"/>
                    <a:pt x="0" y="15"/>
                  </a:cubicBezTo>
                  <a:cubicBezTo>
                    <a:pt x="7" y="22"/>
                    <a:pt x="12" y="25"/>
                    <a:pt x="16" y="25"/>
                  </a:cubicBezTo>
                  <a:cubicBezTo>
                    <a:pt x="29" y="25"/>
                    <a:pt x="30" y="0"/>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47"/>
            <p:cNvSpPr/>
            <p:nvPr/>
          </p:nvSpPr>
          <p:spPr>
            <a:xfrm>
              <a:off x="3153050" y="3075200"/>
              <a:ext cx="25" cy="325"/>
            </a:xfrm>
            <a:custGeom>
              <a:rect b="b" l="l" r="r" t="t"/>
              <a:pathLst>
                <a:path extrusionOk="0" h="13" w="1">
                  <a:moveTo>
                    <a:pt x="1" y="1"/>
                  </a:moveTo>
                  <a:cubicBezTo>
                    <a:pt x="1" y="1"/>
                    <a:pt x="1" y="1"/>
                    <a:pt x="1" y="13"/>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47"/>
            <p:cNvSpPr/>
            <p:nvPr/>
          </p:nvSpPr>
          <p:spPr>
            <a:xfrm>
              <a:off x="3152175" y="3074925"/>
              <a:ext cx="600" cy="300"/>
            </a:xfrm>
            <a:custGeom>
              <a:rect b="b" l="l" r="r" t="t"/>
              <a:pathLst>
                <a:path extrusionOk="0" h="12" w="24">
                  <a:moveTo>
                    <a:pt x="24" y="12"/>
                  </a:moveTo>
                  <a:cubicBezTo>
                    <a:pt x="0" y="0"/>
                    <a:pt x="24" y="12"/>
                    <a:pt x="24" y="12"/>
                  </a:cubicBezTo>
                  <a:cubicBezTo>
                    <a:pt x="24" y="12"/>
                    <a:pt x="24" y="12"/>
                    <a:pt x="24"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47"/>
            <p:cNvSpPr/>
            <p:nvPr/>
          </p:nvSpPr>
          <p:spPr>
            <a:xfrm>
              <a:off x="3146800" y="3107650"/>
              <a:ext cx="25" cy="325"/>
            </a:xfrm>
            <a:custGeom>
              <a:rect b="b" l="l" r="r" t="t"/>
              <a:pathLst>
                <a:path extrusionOk="0" h="13" w="1">
                  <a:moveTo>
                    <a:pt x="1" y="13"/>
                  </a:moveTo>
                  <a:lnTo>
                    <a:pt x="1" y="13"/>
                  </a:lnTo>
                  <a:cubicBezTo>
                    <a:pt x="1" y="1"/>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47"/>
            <p:cNvSpPr/>
            <p:nvPr/>
          </p:nvSpPr>
          <p:spPr>
            <a:xfrm>
              <a:off x="3136100" y="3083850"/>
              <a:ext cx="25" cy="25"/>
            </a:xfrm>
            <a:custGeom>
              <a:rect b="b" l="l" r="r" t="t"/>
              <a:pathLst>
                <a:path extrusionOk="0" h="1"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47"/>
            <p:cNvSpPr/>
            <p:nvPr/>
          </p:nvSpPr>
          <p:spPr>
            <a:xfrm>
              <a:off x="3134900" y="3082650"/>
              <a:ext cx="1225" cy="1800"/>
            </a:xfrm>
            <a:custGeom>
              <a:rect b="b" l="l" r="r" t="t"/>
              <a:pathLst>
                <a:path extrusionOk="0" h="72" w="49">
                  <a:moveTo>
                    <a:pt x="1" y="1"/>
                  </a:moveTo>
                  <a:lnTo>
                    <a:pt x="1" y="1"/>
                  </a:lnTo>
                  <a:cubicBezTo>
                    <a:pt x="13" y="24"/>
                    <a:pt x="36" y="48"/>
                    <a:pt x="48" y="72"/>
                  </a:cubicBezTo>
                  <a:cubicBezTo>
                    <a:pt x="36" y="48"/>
                    <a:pt x="48" y="2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47"/>
            <p:cNvSpPr/>
            <p:nvPr/>
          </p:nvSpPr>
          <p:spPr>
            <a:xfrm>
              <a:off x="3127525" y="3072825"/>
              <a:ext cx="35075" cy="39625"/>
            </a:xfrm>
            <a:custGeom>
              <a:rect b="b" l="l" r="r" t="t"/>
              <a:pathLst>
                <a:path extrusionOk="0" h="1585" w="1403">
                  <a:moveTo>
                    <a:pt x="922" y="70"/>
                  </a:moveTo>
                  <a:cubicBezTo>
                    <a:pt x="923" y="70"/>
                    <a:pt x="927" y="77"/>
                    <a:pt x="927" y="84"/>
                  </a:cubicBezTo>
                  <a:cubicBezTo>
                    <a:pt x="922" y="74"/>
                    <a:pt x="921" y="70"/>
                    <a:pt x="922" y="70"/>
                  </a:cubicBezTo>
                  <a:close/>
                  <a:moveTo>
                    <a:pt x="867" y="155"/>
                  </a:moveTo>
                  <a:cubicBezTo>
                    <a:pt x="867" y="161"/>
                    <a:pt x="870" y="166"/>
                    <a:pt x="874" y="171"/>
                  </a:cubicBezTo>
                  <a:lnTo>
                    <a:pt x="874" y="171"/>
                  </a:lnTo>
                  <a:cubicBezTo>
                    <a:pt x="876" y="168"/>
                    <a:pt x="873" y="162"/>
                    <a:pt x="867" y="155"/>
                  </a:cubicBezTo>
                  <a:close/>
                  <a:moveTo>
                    <a:pt x="1006" y="189"/>
                  </a:moveTo>
                  <a:cubicBezTo>
                    <a:pt x="1005" y="189"/>
                    <a:pt x="1002" y="189"/>
                    <a:pt x="999" y="191"/>
                  </a:cubicBezTo>
                  <a:lnTo>
                    <a:pt x="999" y="191"/>
                  </a:lnTo>
                  <a:cubicBezTo>
                    <a:pt x="1001" y="190"/>
                    <a:pt x="1004" y="190"/>
                    <a:pt x="1008" y="189"/>
                  </a:cubicBezTo>
                  <a:lnTo>
                    <a:pt x="1008" y="189"/>
                  </a:lnTo>
                  <a:cubicBezTo>
                    <a:pt x="1008" y="189"/>
                    <a:pt x="1007" y="189"/>
                    <a:pt x="1006" y="189"/>
                  </a:cubicBezTo>
                  <a:close/>
                  <a:moveTo>
                    <a:pt x="999" y="191"/>
                  </a:moveTo>
                  <a:lnTo>
                    <a:pt x="999" y="191"/>
                  </a:lnTo>
                  <a:cubicBezTo>
                    <a:pt x="997" y="191"/>
                    <a:pt x="996" y="191"/>
                    <a:pt x="998" y="191"/>
                  </a:cubicBezTo>
                  <a:cubicBezTo>
                    <a:pt x="999" y="191"/>
                    <a:pt x="999" y="191"/>
                    <a:pt x="999" y="191"/>
                  </a:cubicBezTo>
                  <a:close/>
                  <a:moveTo>
                    <a:pt x="1016" y="188"/>
                  </a:moveTo>
                  <a:cubicBezTo>
                    <a:pt x="1013" y="189"/>
                    <a:pt x="1011" y="189"/>
                    <a:pt x="1008" y="189"/>
                  </a:cubicBezTo>
                  <a:lnTo>
                    <a:pt x="1008" y="189"/>
                  </a:lnTo>
                  <a:cubicBezTo>
                    <a:pt x="1011" y="191"/>
                    <a:pt x="1009" y="196"/>
                    <a:pt x="1010" y="196"/>
                  </a:cubicBezTo>
                  <a:cubicBezTo>
                    <a:pt x="1011" y="196"/>
                    <a:pt x="1012" y="194"/>
                    <a:pt x="1016" y="188"/>
                  </a:cubicBezTo>
                  <a:close/>
                  <a:moveTo>
                    <a:pt x="588" y="285"/>
                  </a:moveTo>
                  <a:lnTo>
                    <a:pt x="588" y="285"/>
                  </a:lnTo>
                  <a:cubicBezTo>
                    <a:pt x="590" y="290"/>
                    <a:pt x="592" y="294"/>
                    <a:pt x="593" y="298"/>
                  </a:cubicBezTo>
                  <a:cubicBezTo>
                    <a:pt x="593" y="292"/>
                    <a:pt x="591" y="288"/>
                    <a:pt x="588" y="285"/>
                  </a:cubicBezTo>
                  <a:close/>
                  <a:moveTo>
                    <a:pt x="510" y="227"/>
                  </a:moveTo>
                  <a:cubicBezTo>
                    <a:pt x="520" y="247"/>
                    <a:pt x="522" y="267"/>
                    <a:pt x="522" y="286"/>
                  </a:cubicBezTo>
                  <a:lnTo>
                    <a:pt x="522" y="286"/>
                  </a:lnTo>
                  <a:cubicBezTo>
                    <a:pt x="510" y="298"/>
                    <a:pt x="510" y="322"/>
                    <a:pt x="498" y="334"/>
                  </a:cubicBezTo>
                  <a:cubicBezTo>
                    <a:pt x="474" y="298"/>
                    <a:pt x="486" y="263"/>
                    <a:pt x="510" y="227"/>
                  </a:cubicBezTo>
                  <a:close/>
                  <a:moveTo>
                    <a:pt x="81" y="655"/>
                  </a:moveTo>
                  <a:lnTo>
                    <a:pt x="81" y="655"/>
                  </a:lnTo>
                  <a:cubicBezTo>
                    <a:pt x="81" y="656"/>
                    <a:pt x="80" y="656"/>
                    <a:pt x="79" y="657"/>
                  </a:cubicBezTo>
                  <a:lnTo>
                    <a:pt x="79" y="657"/>
                  </a:lnTo>
                  <a:cubicBezTo>
                    <a:pt x="80" y="656"/>
                    <a:pt x="81" y="656"/>
                    <a:pt x="81" y="655"/>
                  </a:cubicBezTo>
                  <a:close/>
                  <a:moveTo>
                    <a:pt x="188" y="667"/>
                  </a:moveTo>
                  <a:cubicBezTo>
                    <a:pt x="188" y="667"/>
                    <a:pt x="188" y="667"/>
                    <a:pt x="177" y="679"/>
                  </a:cubicBezTo>
                  <a:cubicBezTo>
                    <a:pt x="177" y="667"/>
                    <a:pt x="177" y="667"/>
                    <a:pt x="188" y="667"/>
                  </a:cubicBezTo>
                  <a:close/>
                  <a:moveTo>
                    <a:pt x="248" y="1001"/>
                  </a:moveTo>
                  <a:cubicBezTo>
                    <a:pt x="248" y="1001"/>
                    <a:pt x="272" y="1001"/>
                    <a:pt x="260" y="1013"/>
                  </a:cubicBezTo>
                  <a:cubicBezTo>
                    <a:pt x="236" y="1013"/>
                    <a:pt x="248" y="1001"/>
                    <a:pt x="248" y="1001"/>
                  </a:cubicBezTo>
                  <a:close/>
                  <a:moveTo>
                    <a:pt x="379" y="1179"/>
                  </a:moveTo>
                  <a:cubicBezTo>
                    <a:pt x="376" y="1179"/>
                    <a:pt x="374" y="1180"/>
                    <a:pt x="373" y="1182"/>
                  </a:cubicBezTo>
                  <a:lnTo>
                    <a:pt x="373" y="1182"/>
                  </a:lnTo>
                  <a:cubicBezTo>
                    <a:pt x="375" y="1181"/>
                    <a:pt x="377" y="1180"/>
                    <a:pt x="379" y="1179"/>
                  </a:cubicBezTo>
                  <a:close/>
                  <a:moveTo>
                    <a:pt x="581" y="1322"/>
                  </a:moveTo>
                  <a:cubicBezTo>
                    <a:pt x="581" y="1323"/>
                    <a:pt x="581" y="1324"/>
                    <a:pt x="581" y="1325"/>
                  </a:cubicBezTo>
                  <a:lnTo>
                    <a:pt x="581" y="1325"/>
                  </a:lnTo>
                  <a:cubicBezTo>
                    <a:pt x="583" y="1323"/>
                    <a:pt x="583" y="1322"/>
                    <a:pt x="581" y="1322"/>
                  </a:cubicBezTo>
                  <a:close/>
                  <a:moveTo>
                    <a:pt x="855" y="1334"/>
                  </a:moveTo>
                  <a:cubicBezTo>
                    <a:pt x="856" y="1336"/>
                    <a:pt x="857" y="1337"/>
                    <a:pt x="858" y="1338"/>
                  </a:cubicBezTo>
                  <a:lnTo>
                    <a:pt x="858" y="1338"/>
                  </a:lnTo>
                  <a:cubicBezTo>
                    <a:pt x="856" y="1336"/>
                    <a:pt x="855" y="1334"/>
                    <a:pt x="855" y="1334"/>
                  </a:cubicBezTo>
                  <a:close/>
                  <a:moveTo>
                    <a:pt x="768" y="1391"/>
                  </a:moveTo>
                  <a:lnTo>
                    <a:pt x="768" y="1391"/>
                  </a:lnTo>
                  <a:cubicBezTo>
                    <a:pt x="767" y="1391"/>
                    <a:pt x="766" y="1395"/>
                    <a:pt x="764" y="1404"/>
                  </a:cubicBezTo>
                  <a:lnTo>
                    <a:pt x="764" y="1404"/>
                  </a:lnTo>
                  <a:cubicBezTo>
                    <a:pt x="767" y="1399"/>
                    <a:pt x="768" y="1391"/>
                    <a:pt x="768" y="1391"/>
                  </a:cubicBezTo>
                  <a:close/>
                  <a:moveTo>
                    <a:pt x="1115" y="1428"/>
                  </a:moveTo>
                  <a:lnTo>
                    <a:pt x="1115" y="1428"/>
                  </a:lnTo>
                  <a:cubicBezTo>
                    <a:pt x="1115" y="1428"/>
                    <a:pt x="1116" y="1429"/>
                    <a:pt x="1117" y="1429"/>
                  </a:cubicBezTo>
                  <a:cubicBezTo>
                    <a:pt x="1116" y="1429"/>
                    <a:pt x="1115" y="1428"/>
                    <a:pt x="1115" y="1428"/>
                  </a:cubicBezTo>
                  <a:close/>
                  <a:moveTo>
                    <a:pt x="863" y="1544"/>
                  </a:moveTo>
                  <a:cubicBezTo>
                    <a:pt x="867" y="1544"/>
                    <a:pt x="867" y="1552"/>
                    <a:pt x="867" y="1560"/>
                  </a:cubicBezTo>
                  <a:lnTo>
                    <a:pt x="855" y="1548"/>
                  </a:lnTo>
                  <a:cubicBezTo>
                    <a:pt x="859" y="1545"/>
                    <a:pt x="861" y="1544"/>
                    <a:pt x="863" y="1544"/>
                  </a:cubicBezTo>
                  <a:close/>
                  <a:moveTo>
                    <a:pt x="784" y="1548"/>
                  </a:moveTo>
                  <a:cubicBezTo>
                    <a:pt x="795" y="1560"/>
                    <a:pt x="796" y="1571"/>
                    <a:pt x="786" y="1572"/>
                  </a:cubicBezTo>
                  <a:lnTo>
                    <a:pt x="786" y="1572"/>
                  </a:lnTo>
                  <a:cubicBezTo>
                    <a:pt x="787" y="1560"/>
                    <a:pt x="785" y="1556"/>
                    <a:pt x="783" y="1556"/>
                  </a:cubicBezTo>
                  <a:cubicBezTo>
                    <a:pt x="780" y="1556"/>
                    <a:pt x="776" y="1561"/>
                    <a:pt x="775" y="1561"/>
                  </a:cubicBezTo>
                  <a:cubicBezTo>
                    <a:pt x="775" y="1561"/>
                    <a:pt x="777" y="1558"/>
                    <a:pt x="784" y="1548"/>
                  </a:cubicBezTo>
                  <a:close/>
                  <a:moveTo>
                    <a:pt x="569" y="1"/>
                  </a:moveTo>
                  <a:cubicBezTo>
                    <a:pt x="529" y="11"/>
                    <a:pt x="523" y="91"/>
                    <a:pt x="484" y="91"/>
                  </a:cubicBezTo>
                  <a:cubicBezTo>
                    <a:pt x="478" y="91"/>
                    <a:pt x="471" y="89"/>
                    <a:pt x="462" y="84"/>
                  </a:cubicBezTo>
                  <a:cubicBezTo>
                    <a:pt x="452" y="84"/>
                    <a:pt x="342" y="151"/>
                    <a:pt x="320" y="159"/>
                  </a:cubicBezTo>
                  <a:lnTo>
                    <a:pt x="320" y="159"/>
                  </a:lnTo>
                  <a:cubicBezTo>
                    <a:pt x="320" y="157"/>
                    <a:pt x="319" y="155"/>
                    <a:pt x="319" y="155"/>
                  </a:cubicBezTo>
                  <a:cubicBezTo>
                    <a:pt x="317" y="158"/>
                    <a:pt x="316" y="159"/>
                    <a:pt x="318" y="159"/>
                  </a:cubicBezTo>
                  <a:cubicBezTo>
                    <a:pt x="318" y="159"/>
                    <a:pt x="319" y="159"/>
                    <a:pt x="320" y="159"/>
                  </a:cubicBezTo>
                  <a:lnTo>
                    <a:pt x="320" y="159"/>
                  </a:lnTo>
                  <a:cubicBezTo>
                    <a:pt x="323" y="168"/>
                    <a:pt x="331" y="193"/>
                    <a:pt x="331" y="203"/>
                  </a:cubicBezTo>
                  <a:cubicBezTo>
                    <a:pt x="324" y="194"/>
                    <a:pt x="318" y="190"/>
                    <a:pt x="312" y="190"/>
                  </a:cubicBezTo>
                  <a:cubicBezTo>
                    <a:pt x="288" y="190"/>
                    <a:pt x="274" y="255"/>
                    <a:pt x="284" y="275"/>
                  </a:cubicBezTo>
                  <a:cubicBezTo>
                    <a:pt x="288" y="282"/>
                    <a:pt x="284" y="285"/>
                    <a:pt x="277" y="285"/>
                  </a:cubicBezTo>
                  <a:cubicBezTo>
                    <a:pt x="263" y="285"/>
                    <a:pt x="236" y="275"/>
                    <a:pt x="236" y="275"/>
                  </a:cubicBezTo>
                  <a:lnTo>
                    <a:pt x="236" y="275"/>
                  </a:lnTo>
                  <a:cubicBezTo>
                    <a:pt x="248" y="286"/>
                    <a:pt x="248" y="310"/>
                    <a:pt x="248" y="322"/>
                  </a:cubicBezTo>
                  <a:cubicBezTo>
                    <a:pt x="236" y="322"/>
                    <a:pt x="188" y="346"/>
                    <a:pt x="141" y="429"/>
                  </a:cubicBezTo>
                  <a:cubicBezTo>
                    <a:pt x="117" y="465"/>
                    <a:pt x="34" y="584"/>
                    <a:pt x="58" y="608"/>
                  </a:cubicBezTo>
                  <a:cubicBezTo>
                    <a:pt x="34" y="608"/>
                    <a:pt x="22" y="608"/>
                    <a:pt x="22" y="596"/>
                  </a:cubicBezTo>
                  <a:lnTo>
                    <a:pt x="22" y="596"/>
                  </a:lnTo>
                  <a:cubicBezTo>
                    <a:pt x="22" y="624"/>
                    <a:pt x="37" y="645"/>
                    <a:pt x="61" y="653"/>
                  </a:cubicBezTo>
                  <a:lnTo>
                    <a:pt x="61" y="653"/>
                  </a:lnTo>
                  <a:cubicBezTo>
                    <a:pt x="62" y="652"/>
                    <a:pt x="63" y="652"/>
                    <a:pt x="65" y="652"/>
                  </a:cubicBezTo>
                  <a:cubicBezTo>
                    <a:pt x="68" y="652"/>
                    <a:pt x="74" y="653"/>
                    <a:pt x="81" y="655"/>
                  </a:cubicBezTo>
                  <a:cubicBezTo>
                    <a:pt x="74" y="655"/>
                    <a:pt x="67" y="654"/>
                    <a:pt x="61" y="653"/>
                  </a:cubicBezTo>
                  <a:lnTo>
                    <a:pt x="61" y="653"/>
                  </a:lnTo>
                  <a:cubicBezTo>
                    <a:pt x="56" y="654"/>
                    <a:pt x="60" y="659"/>
                    <a:pt x="68" y="659"/>
                  </a:cubicBezTo>
                  <a:cubicBezTo>
                    <a:pt x="71" y="659"/>
                    <a:pt x="75" y="658"/>
                    <a:pt x="79" y="657"/>
                  </a:cubicBezTo>
                  <a:lnTo>
                    <a:pt x="79" y="657"/>
                  </a:lnTo>
                  <a:cubicBezTo>
                    <a:pt x="0" y="695"/>
                    <a:pt x="105" y="894"/>
                    <a:pt x="93" y="906"/>
                  </a:cubicBezTo>
                  <a:cubicBezTo>
                    <a:pt x="93" y="926"/>
                    <a:pt x="66" y="1019"/>
                    <a:pt x="36" y="1019"/>
                  </a:cubicBezTo>
                  <a:cubicBezTo>
                    <a:pt x="31" y="1019"/>
                    <a:pt x="26" y="1017"/>
                    <a:pt x="22" y="1013"/>
                  </a:cubicBezTo>
                  <a:lnTo>
                    <a:pt x="22" y="1013"/>
                  </a:lnTo>
                  <a:cubicBezTo>
                    <a:pt x="31" y="1030"/>
                    <a:pt x="39" y="1041"/>
                    <a:pt x="53" y="1041"/>
                  </a:cubicBezTo>
                  <a:cubicBezTo>
                    <a:pt x="58" y="1041"/>
                    <a:pt x="63" y="1040"/>
                    <a:pt x="69" y="1036"/>
                  </a:cubicBezTo>
                  <a:lnTo>
                    <a:pt x="69" y="1036"/>
                  </a:lnTo>
                  <a:cubicBezTo>
                    <a:pt x="35" y="1059"/>
                    <a:pt x="189" y="1359"/>
                    <a:pt x="264" y="1359"/>
                  </a:cubicBezTo>
                  <a:cubicBezTo>
                    <a:pt x="267" y="1359"/>
                    <a:pt x="269" y="1359"/>
                    <a:pt x="272" y="1358"/>
                  </a:cubicBezTo>
                  <a:cubicBezTo>
                    <a:pt x="272" y="1358"/>
                    <a:pt x="371" y="1490"/>
                    <a:pt x="389" y="1490"/>
                  </a:cubicBezTo>
                  <a:cubicBezTo>
                    <a:pt x="390" y="1490"/>
                    <a:pt x="390" y="1489"/>
                    <a:pt x="391" y="1489"/>
                  </a:cubicBezTo>
                  <a:cubicBezTo>
                    <a:pt x="391" y="1496"/>
                    <a:pt x="457" y="1526"/>
                    <a:pt x="503" y="1526"/>
                  </a:cubicBezTo>
                  <a:cubicBezTo>
                    <a:pt x="537" y="1526"/>
                    <a:pt x="559" y="1509"/>
                    <a:pt x="534" y="1453"/>
                  </a:cubicBezTo>
                  <a:lnTo>
                    <a:pt x="534" y="1453"/>
                  </a:lnTo>
                  <a:cubicBezTo>
                    <a:pt x="534" y="1453"/>
                    <a:pt x="654" y="1585"/>
                    <a:pt x="769" y="1585"/>
                  </a:cubicBezTo>
                  <a:cubicBezTo>
                    <a:pt x="774" y="1585"/>
                    <a:pt x="779" y="1585"/>
                    <a:pt x="784" y="1584"/>
                  </a:cubicBezTo>
                  <a:cubicBezTo>
                    <a:pt x="785" y="1579"/>
                    <a:pt x="785" y="1575"/>
                    <a:pt x="786" y="1572"/>
                  </a:cubicBezTo>
                  <a:lnTo>
                    <a:pt x="786" y="1572"/>
                  </a:lnTo>
                  <a:cubicBezTo>
                    <a:pt x="797" y="1571"/>
                    <a:pt x="808" y="1560"/>
                    <a:pt x="808" y="1548"/>
                  </a:cubicBezTo>
                  <a:cubicBezTo>
                    <a:pt x="820" y="1560"/>
                    <a:pt x="820" y="1572"/>
                    <a:pt x="808" y="1584"/>
                  </a:cubicBezTo>
                  <a:cubicBezTo>
                    <a:pt x="855" y="1560"/>
                    <a:pt x="843" y="1572"/>
                    <a:pt x="903" y="1560"/>
                  </a:cubicBezTo>
                  <a:cubicBezTo>
                    <a:pt x="892" y="1529"/>
                    <a:pt x="900" y="1516"/>
                    <a:pt x="894" y="1505"/>
                  </a:cubicBezTo>
                  <a:lnTo>
                    <a:pt x="894" y="1505"/>
                  </a:lnTo>
                  <a:cubicBezTo>
                    <a:pt x="907" y="1520"/>
                    <a:pt x="920" y="1526"/>
                    <a:pt x="932" y="1526"/>
                  </a:cubicBezTo>
                  <a:cubicBezTo>
                    <a:pt x="987" y="1526"/>
                    <a:pt x="1036" y="1412"/>
                    <a:pt x="1035" y="1396"/>
                  </a:cubicBezTo>
                  <a:lnTo>
                    <a:pt x="1035" y="1396"/>
                  </a:lnTo>
                  <a:cubicBezTo>
                    <a:pt x="1050" y="1420"/>
                    <a:pt x="1061" y="1425"/>
                    <a:pt x="1071" y="1425"/>
                  </a:cubicBezTo>
                  <a:cubicBezTo>
                    <a:pt x="1079" y="1425"/>
                    <a:pt x="1086" y="1422"/>
                    <a:pt x="1095" y="1422"/>
                  </a:cubicBezTo>
                  <a:cubicBezTo>
                    <a:pt x="1101" y="1422"/>
                    <a:pt x="1107" y="1423"/>
                    <a:pt x="1115" y="1428"/>
                  </a:cubicBezTo>
                  <a:lnTo>
                    <a:pt x="1115" y="1428"/>
                  </a:lnTo>
                  <a:cubicBezTo>
                    <a:pt x="1098" y="1415"/>
                    <a:pt x="1151" y="1381"/>
                    <a:pt x="1105" y="1370"/>
                  </a:cubicBezTo>
                  <a:cubicBezTo>
                    <a:pt x="1153" y="1346"/>
                    <a:pt x="1236" y="1358"/>
                    <a:pt x="1212" y="1263"/>
                  </a:cubicBezTo>
                  <a:lnTo>
                    <a:pt x="1260" y="1263"/>
                  </a:lnTo>
                  <a:cubicBezTo>
                    <a:pt x="1284" y="1191"/>
                    <a:pt x="1308" y="1036"/>
                    <a:pt x="1379" y="941"/>
                  </a:cubicBezTo>
                  <a:cubicBezTo>
                    <a:pt x="1367" y="929"/>
                    <a:pt x="1355" y="929"/>
                    <a:pt x="1331" y="929"/>
                  </a:cubicBezTo>
                  <a:cubicBezTo>
                    <a:pt x="1343" y="917"/>
                    <a:pt x="1403" y="846"/>
                    <a:pt x="1343" y="834"/>
                  </a:cubicBezTo>
                  <a:cubicBezTo>
                    <a:pt x="1339" y="834"/>
                    <a:pt x="1334" y="834"/>
                    <a:pt x="1329" y="834"/>
                  </a:cubicBezTo>
                  <a:cubicBezTo>
                    <a:pt x="1169" y="834"/>
                    <a:pt x="1234" y="1037"/>
                    <a:pt x="1141" y="1060"/>
                  </a:cubicBezTo>
                  <a:lnTo>
                    <a:pt x="1189" y="1060"/>
                  </a:lnTo>
                  <a:cubicBezTo>
                    <a:pt x="1165" y="1072"/>
                    <a:pt x="1141" y="1096"/>
                    <a:pt x="1105" y="1096"/>
                  </a:cubicBezTo>
                  <a:cubicBezTo>
                    <a:pt x="1105" y="1108"/>
                    <a:pt x="1129" y="1132"/>
                    <a:pt x="1129" y="1132"/>
                  </a:cubicBezTo>
                  <a:cubicBezTo>
                    <a:pt x="1119" y="1135"/>
                    <a:pt x="1111" y="1137"/>
                    <a:pt x="1106" y="1137"/>
                  </a:cubicBezTo>
                  <a:cubicBezTo>
                    <a:pt x="1093" y="1137"/>
                    <a:pt x="1093" y="1128"/>
                    <a:pt x="1093" y="1120"/>
                  </a:cubicBezTo>
                  <a:cubicBezTo>
                    <a:pt x="1070" y="1120"/>
                    <a:pt x="1034" y="1287"/>
                    <a:pt x="986" y="1310"/>
                  </a:cubicBezTo>
                  <a:cubicBezTo>
                    <a:pt x="974" y="1310"/>
                    <a:pt x="962" y="1298"/>
                    <a:pt x="962" y="1287"/>
                  </a:cubicBezTo>
                  <a:cubicBezTo>
                    <a:pt x="950" y="1310"/>
                    <a:pt x="950" y="1334"/>
                    <a:pt x="950" y="1358"/>
                  </a:cubicBezTo>
                  <a:cubicBezTo>
                    <a:pt x="946" y="1344"/>
                    <a:pt x="941" y="1337"/>
                    <a:pt x="938" y="1337"/>
                  </a:cubicBezTo>
                  <a:cubicBezTo>
                    <a:pt x="935" y="1337"/>
                    <a:pt x="934" y="1341"/>
                    <a:pt x="934" y="1349"/>
                  </a:cubicBezTo>
                  <a:lnTo>
                    <a:pt x="934" y="1349"/>
                  </a:lnTo>
                  <a:cubicBezTo>
                    <a:pt x="927" y="1342"/>
                    <a:pt x="917" y="1340"/>
                    <a:pt x="906" y="1340"/>
                  </a:cubicBezTo>
                  <a:cubicBezTo>
                    <a:pt x="895" y="1340"/>
                    <a:pt x="884" y="1342"/>
                    <a:pt x="875" y="1342"/>
                  </a:cubicBezTo>
                  <a:cubicBezTo>
                    <a:pt x="868" y="1342"/>
                    <a:pt x="862" y="1341"/>
                    <a:pt x="858" y="1338"/>
                  </a:cubicBezTo>
                  <a:lnTo>
                    <a:pt x="858" y="1338"/>
                  </a:lnTo>
                  <a:cubicBezTo>
                    <a:pt x="871" y="1353"/>
                    <a:pt x="913" y="1407"/>
                    <a:pt x="887" y="1407"/>
                  </a:cubicBezTo>
                  <a:cubicBezTo>
                    <a:pt x="885" y="1407"/>
                    <a:pt x="882" y="1406"/>
                    <a:pt x="879" y="1406"/>
                  </a:cubicBezTo>
                  <a:cubicBezTo>
                    <a:pt x="891" y="1406"/>
                    <a:pt x="796" y="1370"/>
                    <a:pt x="820" y="1358"/>
                  </a:cubicBezTo>
                  <a:cubicBezTo>
                    <a:pt x="811" y="1349"/>
                    <a:pt x="805" y="1346"/>
                    <a:pt x="802" y="1346"/>
                  </a:cubicBezTo>
                  <a:cubicBezTo>
                    <a:pt x="789" y="1346"/>
                    <a:pt x="811" y="1397"/>
                    <a:pt x="810" y="1397"/>
                  </a:cubicBezTo>
                  <a:cubicBezTo>
                    <a:pt x="809" y="1397"/>
                    <a:pt x="809" y="1396"/>
                    <a:pt x="808" y="1394"/>
                  </a:cubicBezTo>
                  <a:cubicBezTo>
                    <a:pt x="796" y="1417"/>
                    <a:pt x="784" y="1429"/>
                    <a:pt x="760" y="1429"/>
                  </a:cubicBezTo>
                  <a:cubicBezTo>
                    <a:pt x="762" y="1418"/>
                    <a:pt x="763" y="1410"/>
                    <a:pt x="764" y="1404"/>
                  </a:cubicBezTo>
                  <a:lnTo>
                    <a:pt x="764" y="1404"/>
                  </a:lnTo>
                  <a:cubicBezTo>
                    <a:pt x="762" y="1408"/>
                    <a:pt x="760" y="1410"/>
                    <a:pt x="756" y="1410"/>
                  </a:cubicBezTo>
                  <a:cubicBezTo>
                    <a:pt x="754" y="1410"/>
                    <a:pt x="751" y="1409"/>
                    <a:pt x="748" y="1406"/>
                  </a:cubicBezTo>
                  <a:cubicBezTo>
                    <a:pt x="760" y="1382"/>
                    <a:pt x="772" y="1370"/>
                    <a:pt x="784" y="1358"/>
                  </a:cubicBezTo>
                  <a:lnTo>
                    <a:pt x="784" y="1358"/>
                  </a:lnTo>
                  <a:cubicBezTo>
                    <a:pt x="780" y="1361"/>
                    <a:pt x="778" y="1363"/>
                    <a:pt x="776" y="1363"/>
                  </a:cubicBezTo>
                  <a:cubicBezTo>
                    <a:pt x="772" y="1363"/>
                    <a:pt x="772" y="1354"/>
                    <a:pt x="772" y="1346"/>
                  </a:cubicBezTo>
                  <a:cubicBezTo>
                    <a:pt x="768" y="1366"/>
                    <a:pt x="764" y="1371"/>
                    <a:pt x="760" y="1371"/>
                  </a:cubicBezTo>
                  <a:cubicBezTo>
                    <a:pt x="755" y="1371"/>
                    <a:pt x="751" y="1364"/>
                    <a:pt x="746" y="1364"/>
                  </a:cubicBezTo>
                  <a:cubicBezTo>
                    <a:pt x="743" y="1364"/>
                    <a:pt x="740" y="1368"/>
                    <a:pt x="736" y="1382"/>
                  </a:cubicBezTo>
                  <a:cubicBezTo>
                    <a:pt x="736" y="1369"/>
                    <a:pt x="736" y="1359"/>
                    <a:pt x="734" y="1359"/>
                  </a:cubicBezTo>
                  <a:cubicBezTo>
                    <a:pt x="733" y="1359"/>
                    <a:pt x="730" y="1366"/>
                    <a:pt x="724" y="1382"/>
                  </a:cubicBezTo>
                  <a:cubicBezTo>
                    <a:pt x="724" y="1370"/>
                    <a:pt x="724" y="1358"/>
                    <a:pt x="724" y="1346"/>
                  </a:cubicBezTo>
                  <a:cubicBezTo>
                    <a:pt x="712" y="1346"/>
                    <a:pt x="700" y="1346"/>
                    <a:pt x="689" y="1334"/>
                  </a:cubicBezTo>
                  <a:lnTo>
                    <a:pt x="689" y="1334"/>
                  </a:lnTo>
                  <a:cubicBezTo>
                    <a:pt x="700" y="1346"/>
                    <a:pt x="712" y="1370"/>
                    <a:pt x="712" y="1382"/>
                  </a:cubicBezTo>
                  <a:cubicBezTo>
                    <a:pt x="707" y="1387"/>
                    <a:pt x="702" y="1390"/>
                    <a:pt x="699" y="1390"/>
                  </a:cubicBezTo>
                  <a:cubicBezTo>
                    <a:pt x="679" y="1390"/>
                    <a:pt x="683" y="1322"/>
                    <a:pt x="653" y="1322"/>
                  </a:cubicBezTo>
                  <a:cubicBezTo>
                    <a:pt x="665" y="1334"/>
                    <a:pt x="665" y="1346"/>
                    <a:pt x="665" y="1358"/>
                  </a:cubicBezTo>
                  <a:cubicBezTo>
                    <a:pt x="659" y="1352"/>
                    <a:pt x="653" y="1350"/>
                    <a:pt x="648" y="1350"/>
                  </a:cubicBezTo>
                  <a:cubicBezTo>
                    <a:pt x="626" y="1350"/>
                    <a:pt x="608" y="1390"/>
                    <a:pt x="586" y="1390"/>
                  </a:cubicBezTo>
                  <a:cubicBezTo>
                    <a:pt x="581" y="1390"/>
                    <a:pt x="575" y="1388"/>
                    <a:pt x="569" y="1382"/>
                  </a:cubicBezTo>
                  <a:cubicBezTo>
                    <a:pt x="569" y="1359"/>
                    <a:pt x="581" y="1358"/>
                    <a:pt x="581" y="1325"/>
                  </a:cubicBezTo>
                  <a:lnTo>
                    <a:pt x="581" y="1325"/>
                  </a:lnTo>
                  <a:cubicBezTo>
                    <a:pt x="574" y="1331"/>
                    <a:pt x="541" y="1349"/>
                    <a:pt x="534" y="1356"/>
                  </a:cubicBezTo>
                  <a:lnTo>
                    <a:pt x="534" y="1356"/>
                  </a:lnTo>
                  <a:cubicBezTo>
                    <a:pt x="534" y="1346"/>
                    <a:pt x="533" y="1346"/>
                    <a:pt x="522" y="1346"/>
                  </a:cubicBezTo>
                  <a:cubicBezTo>
                    <a:pt x="534" y="1328"/>
                    <a:pt x="534" y="1328"/>
                    <a:pt x="535" y="1328"/>
                  </a:cubicBezTo>
                  <a:cubicBezTo>
                    <a:pt x="537" y="1328"/>
                    <a:pt x="540" y="1328"/>
                    <a:pt x="558" y="1310"/>
                  </a:cubicBezTo>
                  <a:cubicBezTo>
                    <a:pt x="554" y="1301"/>
                    <a:pt x="549" y="1297"/>
                    <a:pt x="542" y="1297"/>
                  </a:cubicBezTo>
                  <a:cubicBezTo>
                    <a:pt x="524" y="1297"/>
                    <a:pt x="498" y="1325"/>
                    <a:pt x="498" y="1334"/>
                  </a:cubicBezTo>
                  <a:cubicBezTo>
                    <a:pt x="498" y="1322"/>
                    <a:pt x="474" y="1287"/>
                    <a:pt x="522" y="1275"/>
                  </a:cubicBezTo>
                  <a:cubicBezTo>
                    <a:pt x="474" y="1275"/>
                    <a:pt x="427" y="1239"/>
                    <a:pt x="415" y="1179"/>
                  </a:cubicBezTo>
                  <a:cubicBezTo>
                    <a:pt x="403" y="1191"/>
                    <a:pt x="379" y="1203"/>
                    <a:pt x="367" y="1215"/>
                  </a:cubicBezTo>
                  <a:cubicBezTo>
                    <a:pt x="367" y="1206"/>
                    <a:pt x="367" y="1189"/>
                    <a:pt x="373" y="1182"/>
                  </a:cubicBezTo>
                  <a:lnTo>
                    <a:pt x="373" y="1182"/>
                  </a:lnTo>
                  <a:cubicBezTo>
                    <a:pt x="367" y="1185"/>
                    <a:pt x="362" y="1186"/>
                    <a:pt x="358" y="1186"/>
                  </a:cubicBezTo>
                  <a:cubicBezTo>
                    <a:pt x="348" y="1186"/>
                    <a:pt x="343" y="1178"/>
                    <a:pt x="343" y="1156"/>
                  </a:cubicBezTo>
                  <a:cubicBezTo>
                    <a:pt x="343" y="1156"/>
                    <a:pt x="391" y="1144"/>
                    <a:pt x="403" y="1120"/>
                  </a:cubicBezTo>
                  <a:lnTo>
                    <a:pt x="403" y="1120"/>
                  </a:lnTo>
                  <a:cubicBezTo>
                    <a:pt x="390" y="1133"/>
                    <a:pt x="382" y="1137"/>
                    <a:pt x="375" y="1137"/>
                  </a:cubicBezTo>
                  <a:cubicBezTo>
                    <a:pt x="362" y="1137"/>
                    <a:pt x="357" y="1121"/>
                    <a:pt x="343" y="1121"/>
                  </a:cubicBezTo>
                  <a:cubicBezTo>
                    <a:pt x="337" y="1121"/>
                    <a:pt x="330" y="1124"/>
                    <a:pt x="319" y="1132"/>
                  </a:cubicBezTo>
                  <a:cubicBezTo>
                    <a:pt x="319" y="1125"/>
                    <a:pt x="319" y="1118"/>
                    <a:pt x="322" y="1115"/>
                  </a:cubicBezTo>
                  <a:lnTo>
                    <a:pt x="322" y="1115"/>
                  </a:lnTo>
                  <a:cubicBezTo>
                    <a:pt x="325" y="1117"/>
                    <a:pt x="328" y="1118"/>
                    <a:pt x="331" y="1120"/>
                  </a:cubicBezTo>
                  <a:cubicBezTo>
                    <a:pt x="328" y="1116"/>
                    <a:pt x="325" y="1115"/>
                    <a:pt x="324" y="1115"/>
                  </a:cubicBezTo>
                  <a:cubicBezTo>
                    <a:pt x="323" y="1115"/>
                    <a:pt x="322" y="1115"/>
                    <a:pt x="322" y="1115"/>
                  </a:cubicBezTo>
                  <a:lnTo>
                    <a:pt x="322" y="1115"/>
                  </a:lnTo>
                  <a:cubicBezTo>
                    <a:pt x="304" y="1108"/>
                    <a:pt x="294" y="1108"/>
                    <a:pt x="284" y="1108"/>
                  </a:cubicBezTo>
                  <a:cubicBezTo>
                    <a:pt x="284" y="1072"/>
                    <a:pt x="284" y="1060"/>
                    <a:pt x="236" y="1048"/>
                  </a:cubicBezTo>
                  <a:cubicBezTo>
                    <a:pt x="260" y="1048"/>
                    <a:pt x="248" y="1048"/>
                    <a:pt x="224" y="1037"/>
                  </a:cubicBezTo>
                  <a:lnTo>
                    <a:pt x="224" y="1037"/>
                  </a:lnTo>
                  <a:cubicBezTo>
                    <a:pt x="234" y="1041"/>
                    <a:pt x="244" y="1044"/>
                    <a:pt x="253" y="1044"/>
                  </a:cubicBezTo>
                  <a:cubicBezTo>
                    <a:pt x="266" y="1044"/>
                    <a:pt x="277" y="1039"/>
                    <a:pt x="284" y="1025"/>
                  </a:cubicBezTo>
                  <a:cubicBezTo>
                    <a:pt x="260" y="1001"/>
                    <a:pt x="284" y="989"/>
                    <a:pt x="308" y="953"/>
                  </a:cubicBezTo>
                  <a:lnTo>
                    <a:pt x="308" y="953"/>
                  </a:lnTo>
                  <a:cubicBezTo>
                    <a:pt x="281" y="971"/>
                    <a:pt x="274" y="982"/>
                    <a:pt x="258" y="982"/>
                  </a:cubicBezTo>
                  <a:cubicBezTo>
                    <a:pt x="253" y="982"/>
                    <a:pt x="246" y="980"/>
                    <a:pt x="236" y="977"/>
                  </a:cubicBezTo>
                  <a:cubicBezTo>
                    <a:pt x="272" y="965"/>
                    <a:pt x="272" y="953"/>
                    <a:pt x="236" y="941"/>
                  </a:cubicBezTo>
                  <a:cubicBezTo>
                    <a:pt x="236" y="932"/>
                    <a:pt x="236" y="858"/>
                    <a:pt x="236" y="858"/>
                  </a:cubicBezTo>
                  <a:cubicBezTo>
                    <a:pt x="212" y="858"/>
                    <a:pt x="200" y="846"/>
                    <a:pt x="224" y="846"/>
                  </a:cubicBezTo>
                  <a:cubicBezTo>
                    <a:pt x="188" y="822"/>
                    <a:pt x="165" y="786"/>
                    <a:pt x="224" y="786"/>
                  </a:cubicBezTo>
                  <a:cubicBezTo>
                    <a:pt x="188" y="739"/>
                    <a:pt x="188" y="763"/>
                    <a:pt x="200" y="715"/>
                  </a:cubicBezTo>
                  <a:lnTo>
                    <a:pt x="200" y="715"/>
                  </a:lnTo>
                  <a:cubicBezTo>
                    <a:pt x="195" y="718"/>
                    <a:pt x="190" y="720"/>
                    <a:pt x="184" y="720"/>
                  </a:cubicBezTo>
                  <a:cubicBezTo>
                    <a:pt x="152" y="720"/>
                    <a:pt x="114" y="667"/>
                    <a:pt x="93" y="667"/>
                  </a:cubicBezTo>
                  <a:lnTo>
                    <a:pt x="93" y="667"/>
                  </a:lnTo>
                  <a:cubicBezTo>
                    <a:pt x="105" y="667"/>
                    <a:pt x="165" y="679"/>
                    <a:pt x="165" y="679"/>
                  </a:cubicBezTo>
                  <a:cubicBezTo>
                    <a:pt x="117" y="691"/>
                    <a:pt x="129" y="691"/>
                    <a:pt x="188" y="703"/>
                  </a:cubicBezTo>
                  <a:cubicBezTo>
                    <a:pt x="183" y="697"/>
                    <a:pt x="185" y="697"/>
                    <a:pt x="193" y="697"/>
                  </a:cubicBezTo>
                  <a:cubicBezTo>
                    <a:pt x="200" y="697"/>
                    <a:pt x="212" y="697"/>
                    <a:pt x="224" y="691"/>
                  </a:cubicBezTo>
                  <a:cubicBezTo>
                    <a:pt x="212" y="679"/>
                    <a:pt x="212" y="691"/>
                    <a:pt x="236" y="667"/>
                  </a:cubicBezTo>
                  <a:cubicBezTo>
                    <a:pt x="200" y="644"/>
                    <a:pt x="177" y="596"/>
                    <a:pt x="165" y="560"/>
                  </a:cubicBezTo>
                  <a:lnTo>
                    <a:pt x="165" y="560"/>
                  </a:lnTo>
                  <a:cubicBezTo>
                    <a:pt x="224" y="608"/>
                    <a:pt x="212" y="596"/>
                    <a:pt x="248" y="632"/>
                  </a:cubicBezTo>
                  <a:cubicBezTo>
                    <a:pt x="248" y="596"/>
                    <a:pt x="212" y="608"/>
                    <a:pt x="260" y="596"/>
                  </a:cubicBezTo>
                  <a:cubicBezTo>
                    <a:pt x="236" y="584"/>
                    <a:pt x="224" y="560"/>
                    <a:pt x="236" y="536"/>
                  </a:cubicBezTo>
                  <a:cubicBezTo>
                    <a:pt x="212" y="525"/>
                    <a:pt x="343" y="501"/>
                    <a:pt x="284" y="417"/>
                  </a:cubicBezTo>
                  <a:lnTo>
                    <a:pt x="284" y="417"/>
                  </a:lnTo>
                  <a:cubicBezTo>
                    <a:pt x="296" y="429"/>
                    <a:pt x="308" y="453"/>
                    <a:pt x="319" y="465"/>
                  </a:cubicBezTo>
                  <a:cubicBezTo>
                    <a:pt x="331" y="453"/>
                    <a:pt x="236" y="346"/>
                    <a:pt x="248" y="322"/>
                  </a:cubicBezTo>
                  <a:lnTo>
                    <a:pt x="248" y="322"/>
                  </a:lnTo>
                  <a:cubicBezTo>
                    <a:pt x="258" y="332"/>
                    <a:pt x="325" y="432"/>
                    <a:pt x="348" y="432"/>
                  </a:cubicBezTo>
                  <a:cubicBezTo>
                    <a:pt x="352" y="432"/>
                    <a:pt x="355" y="428"/>
                    <a:pt x="355" y="417"/>
                  </a:cubicBezTo>
                  <a:cubicBezTo>
                    <a:pt x="343" y="405"/>
                    <a:pt x="331" y="394"/>
                    <a:pt x="319" y="382"/>
                  </a:cubicBezTo>
                  <a:cubicBezTo>
                    <a:pt x="331" y="382"/>
                    <a:pt x="355" y="394"/>
                    <a:pt x="379" y="405"/>
                  </a:cubicBezTo>
                  <a:cubicBezTo>
                    <a:pt x="355" y="382"/>
                    <a:pt x="343" y="370"/>
                    <a:pt x="343" y="346"/>
                  </a:cubicBezTo>
                  <a:lnTo>
                    <a:pt x="343" y="346"/>
                  </a:lnTo>
                  <a:cubicBezTo>
                    <a:pt x="355" y="358"/>
                    <a:pt x="367" y="382"/>
                    <a:pt x="379" y="394"/>
                  </a:cubicBezTo>
                  <a:cubicBezTo>
                    <a:pt x="379" y="370"/>
                    <a:pt x="367" y="358"/>
                    <a:pt x="367" y="334"/>
                  </a:cubicBezTo>
                  <a:lnTo>
                    <a:pt x="367" y="334"/>
                  </a:lnTo>
                  <a:cubicBezTo>
                    <a:pt x="379" y="358"/>
                    <a:pt x="391" y="370"/>
                    <a:pt x="403" y="382"/>
                  </a:cubicBezTo>
                  <a:cubicBezTo>
                    <a:pt x="403" y="370"/>
                    <a:pt x="415" y="370"/>
                    <a:pt x="415" y="358"/>
                  </a:cubicBezTo>
                  <a:lnTo>
                    <a:pt x="415" y="358"/>
                  </a:lnTo>
                  <a:cubicBezTo>
                    <a:pt x="415" y="359"/>
                    <a:pt x="415" y="359"/>
                    <a:pt x="414" y="359"/>
                  </a:cubicBezTo>
                  <a:cubicBezTo>
                    <a:pt x="412" y="359"/>
                    <a:pt x="392" y="274"/>
                    <a:pt x="415" y="263"/>
                  </a:cubicBezTo>
                  <a:cubicBezTo>
                    <a:pt x="415" y="286"/>
                    <a:pt x="427" y="310"/>
                    <a:pt x="450" y="322"/>
                  </a:cubicBezTo>
                  <a:cubicBezTo>
                    <a:pt x="427" y="263"/>
                    <a:pt x="427" y="204"/>
                    <a:pt x="438" y="145"/>
                  </a:cubicBezTo>
                  <a:lnTo>
                    <a:pt x="438" y="145"/>
                  </a:lnTo>
                  <a:cubicBezTo>
                    <a:pt x="441" y="146"/>
                    <a:pt x="446" y="147"/>
                    <a:pt x="450" y="147"/>
                  </a:cubicBezTo>
                  <a:cubicBezTo>
                    <a:pt x="455" y="147"/>
                    <a:pt x="461" y="146"/>
                    <a:pt x="463" y="143"/>
                  </a:cubicBezTo>
                  <a:lnTo>
                    <a:pt x="463" y="143"/>
                  </a:lnTo>
                  <a:cubicBezTo>
                    <a:pt x="466" y="191"/>
                    <a:pt x="485" y="358"/>
                    <a:pt x="486" y="358"/>
                  </a:cubicBezTo>
                  <a:cubicBezTo>
                    <a:pt x="486" y="358"/>
                    <a:pt x="486" y="358"/>
                    <a:pt x="486" y="358"/>
                  </a:cubicBezTo>
                  <a:lnTo>
                    <a:pt x="522" y="358"/>
                  </a:lnTo>
                  <a:cubicBezTo>
                    <a:pt x="522" y="334"/>
                    <a:pt x="510" y="310"/>
                    <a:pt x="522" y="287"/>
                  </a:cubicBezTo>
                  <a:lnTo>
                    <a:pt x="522" y="287"/>
                  </a:lnTo>
                  <a:cubicBezTo>
                    <a:pt x="522" y="290"/>
                    <a:pt x="522" y="294"/>
                    <a:pt x="522" y="298"/>
                  </a:cubicBezTo>
                  <a:cubicBezTo>
                    <a:pt x="522" y="291"/>
                    <a:pt x="548" y="279"/>
                    <a:pt x="569" y="279"/>
                  </a:cubicBezTo>
                  <a:cubicBezTo>
                    <a:pt x="577" y="279"/>
                    <a:pt x="584" y="281"/>
                    <a:pt x="588" y="285"/>
                  </a:cubicBezTo>
                  <a:lnTo>
                    <a:pt x="588" y="285"/>
                  </a:lnTo>
                  <a:cubicBezTo>
                    <a:pt x="566" y="228"/>
                    <a:pt x="546" y="163"/>
                    <a:pt x="546" y="108"/>
                  </a:cubicBezTo>
                  <a:lnTo>
                    <a:pt x="546" y="108"/>
                  </a:lnTo>
                  <a:cubicBezTo>
                    <a:pt x="617" y="132"/>
                    <a:pt x="581" y="203"/>
                    <a:pt x="605" y="251"/>
                  </a:cubicBezTo>
                  <a:cubicBezTo>
                    <a:pt x="601" y="231"/>
                    <a:pt x="601" y="224"/>
                    <a:pt x="603" y="224"/>
                  </a:cubicBezTo>
                  <a:lnTo>
                    <a:pt x="603" y="224"/>
                  </a:lnTo>
                  <a:cubicBezTo>
                    <a:pt x="608" y="224"/>
                    <a:pt x="621" y="251"/>
                    <a:pt x="629" y="251"/>
                  </a:cubicBezTo>
                  <a:cubicBezTo>
                    <a:pt x="629" y="239"/>
                    <a:pt x="665" y="144"/>
                    <a:pt x="677" y="132"/>
                  </a:cubicBezTo>
                  <a:cubicBezTo>
                    <a:pt x="677" y="167"/>
                    <a:pt x="760" y="215"/>
                    <a:pt x="760" y="239"/>
                  </a:cubicBezTo>
                  <a:cubicBezTo>
                    <a:pt x="760" y="241"/>
                    <a:pt x="760" y="242"/>
                    <a:pt x="761" y="242"/>
                  </a:cubicBezTo>
                  <a:cubicBezTo>
                    <a:pt x="769" y="242"/>
                    <a:pt x="802" y="181"/>
                    <a:pt x="789" y="181"/>
                  </a:cubicBezTo>
                  <a:cubicBezTo>
                    <a:pt x="784" y="181"/>
                    <a:pt x="776" y="187"/>
                    <a:pt x="760" y="203"/>
                  </a:cubicBezTo>
                  <a:cubicBezTo>
                    <a:pt x="769" y="156"/>
                    <a:pt x="839" y="94"/>
                    <a:pt x="885" y="94"/>
                  </a:cubicBezTo>
                  <a:cubicBezTo>
                    <a:pt x="897" y="94"/>
                    <a:pt x="907" y="98"/>
                    <a:pt x="915" y="108"/>
                  </a:cubicBezTo>
                  <a:cubicBezTo>
                    <a:pt x="915" y="132"/>
                    <a:pt x="915" y="155"/>
                    <a:pt x="903" y="179"/>
                  </a:cubicBezTo>
                  <a:cubicBezTo>
                    <a:pt x="890" y="179"/>
                    <a:pt x="880" y="176"/>
                    <a:pt x="874" y="171"/>
                  </a:cubicBezTo>
                  <a:lnTo>
                    <a:pt x="874" y="171"/>
                  </a:lnTo>
                  <a:cubicBezTo>
                    <a:pt x="874" y="172"/>
                    <a:pt x="872" y="172"/>
                    <a:pt x="870" y="172"/>
                  </a:cubicBezTo>
                  <a:cubicBezTo>
                    <a:pt x="867" y="172"/>
                    <a:pt x="862" y="171"/>
                    <a:pt x="855" y="167"/>
                  </a:cubicBezTo>
                  <a:lnTo>
                    <a:pt x="855" y="167"/>
                  </a:lnTo>
                  <a:cubicBezTo>
                    <a:pt x="862" y="216"/>
                    <a:pt x="877" y="232"/>
                    <a:pt x="896" y="232"/>
                  </a:cubicBezTo>
                  <a:cubicBezTo>
                    <a:pt x="932" y="232"/>
                    <a:pt x="982" y="168"/>
                    <a:pt x="1008" y="168"/>
                  </a:cubicBezTo>
                  <a:cubicBezTo>
                    <a:pt x="1014" y="168"/>
                    <a:pt x="1019" y="172"/>
                    <a:pt x="1022" y="179"/>
                  </a:cubicBezTo>
                  <a:cubicBezTo>
                    <a:pt x="1019" y="183"/>
                    <a:pt x="1017" y="186"/>
                    <a:pt x="1016" y="188"/>
                  </a:cubicBezTo>
                  <a:lnTo>
                    <a:pt x="1016" y="188"/>
                  </a:lnTo>
                  <a:cubicBezTo>
                    <a:pt x="1044" y="185"/>
                    <a:pt x="1093" y="179"/>
                    <a:pt x="1093" y="179"/>
                  </a:cubicBezTo>
                  <a:cubicBezTo>
                    <a:pt x="1105" y="167"/>
                    <a:pt x="1105" y="155"/>
                    <a:pt x="1105" y="144"/>
                  </a:cubicBezTo>
                  <a:lnTo>
                    <a:pt x="1105" y="144"/>
                  </a:lnTo>
                  <a:cubicBezTo>
                    <a:pt x="1102" y="157"/>
                    <a:pt x="1097" y="161"/>
                    <a:pt x="1091" y="161"/>
                  </a:cubicBezTo>
                  <a:cubicBezTo>
                    <a:pt x="1082" y="161"/>
                    <a:pt x="1071" y="150"/>
                    <a:pt x="1065" y="150"/>
                  </a:cubicBezTo>
                  <a:cubicBezTo>
                    <a:pt x="1060" y="150"/>
                    <a:pt x="1058" y="154"/>
                    <a:pt x="1058" y="167"/>
                  </a:cubicBezTo>
                  <a:cubicBezTo>
                    <a:pt x="1046" y="144"/>
                    <a:pt x="1046" y="120"/>
                    <a:pt x="1034" y="96"/>
                  </a:cubicBezTo>
                  <a:cubicBezTo>
                    <a:pt x="1022" y="132"/>
                    <a:pt x="950" y="132"/>
                    <a:pt x="950" y="132"/>
                  </a:cubicBezTo>
                  <a:cubicBezTo>
                    <a:pt x="950" y="108"/>
                    <a:pt x="950" y="84"/>
                    <a:pt x="962" y="84"/>
                  </a:cubicBezTo>
                  <a:cubicBezTo>
                    <a:pt x="891" y="48"/>
                    <a:pt x="796" y="72"/>
                    <a:pt x="712" y="24"/>
                  </a:cubicBezTo>
                  <a:cubicBezTo>
                    <a:pt x="700" y="24"/>
                    <a:pt x="593" y="13"/>
                    <a:pt x="5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47"/>
            <p:cNvSpPr/>
            <p:nvPr/>
          </p:nvSpPr>
          <p:spPr>
            <a:xfrm>
              <a:off x="3138475" y="3103775"/>
              <a:ext cx="225" cy="175"/>
            </a:xfrm>
            <a:custGeom>
              <a:rect b="b" l="l" r="r" t="t"/>
              <a:pathLst>
                <a:path extrusionOk="0" h="7" w="9">
                  <a:moveTo>
                    <a:pt x="1" y="1"/>
                  </a:moveTo>
                  <a:cubicBezTo>
                    <a:pt x="1" y="5"/>
                    <a:pt x="2" y="6"/>
                    <a:pt x="3" y="6"/>
                  </a:cubicBezTo>
                  <a:cubicBezTo>
                    <a:pt x="6" y="6"/>
                    <a:pt x="8"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47"/>
            <p:cNvSpPr/>
            <p:nvPr/>
          </p:nvSpPr>
          <p:spPr>
            <a:xfrm>
              <a:off x="3154250" y="3075750"/>
              <a:ext cx="200" cy="375"/>
            </a:xfrm>
            <a:custGeom>
              <a:rect b="b" l="l" r="r" t="t"/>
              <a:pathLst>
                <a:path extrusionOk="0" h="15" w="8">
                  <a:moveTo>
                    <a:pt x="4" y="1"/>
                  </a:moveTo>
                  <a:cubicBezTo>
                    <a:pt x="3" y="1"/>
                    <a:pt x="1" y="5"/>
                    <a:pt x="1" y="15"/>
                  </a:cubicBezTo>
                  <a:cubicBezTo>
                    <a:pt x="7" y="8"/>
                    <a:pt x="6" y="1"/>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47"/>
            <p:cNvSpPr/>
            <p:nvPr/>
          </p:nvSpPr>
          <p:spPr>
            <a:xfrm>
              <a:off x="3154950" y="3080900"/>
              <a:ext cx="225" cy="300"/>
            </a:xfrm>
            <a:custGeom>
              <a:rect b="b" l="l" r="r" t="t"/>
              <a:pathLst>
                <a:path extrusionOk="0" h="12" w="9">
                  <a:moveTo>
                    <a:pt x="6" y="0"/>
                  </a:moveTo>
                  <a:cubicBezTo>
                    <a:pt x="3" y="0"/>
                    <a:pt x="0" y="11"/>
                    <a:pt x="8" y="11"/>
                  </a:cubicBezTo>
                  <a:cubicBezTo>
                    <a:pt x="8" y="3"/>
                    <a:pt x="7"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47"/>
            <p:cNvSpPr/>
            <p:nvPr/>
          </p:nvSpPr>
          <p:spPr>
            <a:xfrm>
              <a:off x="3153775" y="3077850"/>
              <a:ext cx="875" cy="525"/>
            </a:xfrm>
            <a:custGeom>
              <a:rect b="b" l="l" r="r" t="t"/>
              <a:pathLst>
                <a:path extrusionOk="0" h="21" w="35">
                  <a:moveTo>
                    <a:pt x="18" y="0"/>
                  </a:moveTo>
                  <a:cubicBezTo>
                    <a:pt x="16" y="0"/>
                    <a:pt x="12" y="1"/>
                    <a:pt x="8" y="2"/>
                  </a:cubicBezTo>
                  <a:cubicBezTo>
                    <a:pt x="1" y="16"/>
                    <a:pt x="2" y="21"/>
                    <a:pt x="6" y="21"/>
                  </a:cubicBezTo>
                  <a:cubicBezTo>
                    <a:pt x="14" y="21"/>
                    <a:pt x="35"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47"/>
            <p:cNvSpPr/>
            <p:nvPr/>
          </p:nvSpPr>
          <p:spPr>
            <a:xfrm>
              <a:off x="3154250" y="3078475"/>
              <a:ext cx="325" cy="25"/>
            </a:xfrm>
            <a:custGeom>
              <a:rect b="b" l="l" r="r" t="t"/>
              <a:pathLst>
                <a:path extrusionOk="0" h="1" w="13">
                  <a:moveTo>
                    <a:pt x="1" y="1"/>
                  </a:moveTo>
                  <a:cubicBezTo>
                    <a:pt x="1" y="1"/>
                    <a:pt x="1" y="1"/>
                    <a:pt x="1" y="1"/>
                  </a:cubicBezTo>
                  <a:cubicBezTo>
                    <a:pt x="12"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47"/>
            <p:cNvSpPr/>
            <p:nvPr/>
          </p:nvSpPr>
          <p:spPr>
            <a:xfrm>
              <a:off x="3151500" y="3074700"/>
              <a:ext cx="1075" cy="600"/>
            </a:xfrm>
            <a:custGeom>
              <a:rect b="b" l="l" r="r" t="t"/>
              <a:pathLst>
                <a:path extrusionOk="0" h="24" w="43">
                  <a:moveTo>
                    <a:pt x="37" y="1"/>
                  </a:moveTo>
                  <a:cubicBezTo>
                    <a:pt x="27" y="1"/>
                    <a:pt x="0" y="21"/>
                    <a:pt x="27" y="21"/>
                  </a:cubicBezTo>
                  <a:cubicBezTo>
                    <a:pt x="27" y="23"/>
                    <a:pt x="27" y="23"/>
                    <a:pt x="28" y="23"/>
                  </a:cubicBezTo>
                  <a:cubicBezTo>
                    <a:pt x="30" y="23"/>
                    <a:pt x="36" y="7"/>
                    <a:pt x="38" y="7"/>
                  </a:cubicBezTo>
                  <a:cubicBezTo>
                    <a:pt x="39" y="7"/>
                    <a:pt x="39" y="7"/>
                    <a:pt x="39" y="9"/>
                  </a:cubicBezTo>
                  <a:cubicBezTo>
                    <a:pt x="42" y="3"/>
                    <a:pt x="41" y="1"/>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47"/>
            <p:cNvSpPr/>
            <p:nvPr/>
          </p:nvSpPr>
          <p:spPr>
            <a:xfrm>
              <a:off x="3153050" y="3078850"/>
              <a:ext cx="300" cy="550"/>
            </a:xfrm>
            <a:custGeom>
              <a:rect b="b" l="l" r="r" t="t"/>
              <a:pathLst>
                <a:path extrusionOk="0" h="22" w="12">
                  <a:moveTo>
                    <a:pt x="9" y="0"/>
                  </a:moveTo>
                  <a:cubicBezTo>
                    <a:pt x="8" y="0"/>
                    <a:pt x="5" y="6"/>
                    <a:pt x="1" y="22"/>
                  </a:cubicBezTo>
                  <a:cubicBezTo>
                    <a:pt x="9" y="22"/>
                    <a:pt x="11"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47"/>
            <p:cNvSpPr/>
            <p:nvPr/>
          </p:nvSpPr>
          <p:spPr>
            <a:xfrm>
              <a:off x="3152025" y="3078025"/>
              <a:ext cx="175" cy="475"/>
            </a:xfrm>
            <a:custGeom>
              <a:rect b="b" l="l" r="r" t="t"/>
              <a:pathLst>
                <a:path extrusionOk="0" h="19" w="7">
                  <a:moveTo>
                    <a:pt x="1" y="0"/>
                  </a:moveTo>
                  <a:cubicBezTo>
                    <a:pt x="1" y="0"/>
                    <a:pt x="2" y="5"/>
                    <a:pt x="6" y="19"/>
                  </a:cubicBezTo>
                  <a:cubicBezTo>
                    <a:pt x="6" y="12"/>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47"/>
            <p:cNvSpPr/>
            <p:nvPr/>
          </p:nvSpPr>
          <p:spPr>
            <a:xfrm>
              <a:off x="3152075" y="3079075"/>
              <a:ext cx="625" cy="150"/>
            </a:xfrm>
            <a:custGeom>
              <a:rect b="b" l="l" r="r" t="t"/>
              <a:pathLst>
                <a:path extrusionOk="0" h="6" w="25">
                  <a:moveTo>
                    <a:pt x="16" y="1"/>
                  </a:moveTo>
                  <a:cubicBezTo>
                    <a:pt x="0" y="1"/>
                    <a:pt x="16" y="6"/>
                    <a:pt x="21" y="6"/>
                  </a:cubicBezTo>
                  <a:cubicBezTo>
                    <a:pt x="24" y="6"/>
                    <a:pt x="24" y="5"/>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47"/>
            <p:cNvSpPr/>
            <p:nvPr/>
          </p:nvSpPr>
          <p:spPr>
            <a:xfrm>
              <a:off x="3147575" y="3076400"/>
              <a:ext cx="450" cy="375"/>
            </a:xfrm>
            <a:custGeom>
              <a:rect b="b" l="l" r="r" t="t"/>
              <a:pathLst>
                <a:path extrusionOk="0" h="15" w="18">
                  <a:moveTo>
                    <a:pt x="18" y="1"/>
                  </a:moveTo>
                  <a:lnTo>
                    <a:pt x="18" y="1"/>
                  </a:lnTo>
                  <a:cubicBezTo>
                    <a:pt x="2" y="11"/>
                    <a:pt x="0" y="14"/>
                    <a:pt x="2" y="14"/>
                  </a:cubicBezTo>
                  <a:cubicBezTo>
                    <a:pt x="6" y="14"/>
                    <a:pt x="18" y="7"/>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47"/>
            <p:cNvSpPr/>
            <p:nvPr/>
          </p:nvSpPr>
          <p:spPr>
            <a:xfrm>
              <a:off x="3148600" y="3078150"/>
              <a:ext cx="325" cy="400"/>
            </a:xfrm>
            <a:custGeom>
              <a:rect b="b" l="l" r="r" t="t"/>
              <a:pathLst>
                <a:path extrusionOk="0" h="16" w="13">
                  <a:moveTo>
                    <a:pt x="2" y="0"/>
                  </a:moveTo>
                  <a:cubicBezTo>
                    <a:pt x="0" y="0"/>
                    <a:pt x="9" y="16"/>
                    <a:pt x="11" y="16"/>
                  </a:cubicBezTo>
                  <a:cubicBezTo>
                    <a:pt x="12" y="16"/>
                    <a:pt x="12" y="15"/>
                    <a:pt x="12" y="14"/>
                  </a:cubicBezTo>
                  <a:cubicBezTo>
                    <a:pt x="5" y="4"/>
                    <a:pt x="3"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47"/>
            <p:cNvSpPr/>
            <p:nvPr/>
          </p:nvSpPr>
          <p:spPr>
            <a:xfrm>
              <a:off x="3147100" y="3078175"/>
              <a:ext cx="925" cy="625"/>
            </a:xfrm>
            <a:custGeom>
              <a:rect b="b" l="l" r="r" t="t"/>
              <a:pathLst>
                <a:path extrusionOk="0" h="25" w="37">
                  <a:moveTo>
                    <a:pt x="25" y="1"/>
                  </a:moveTo>
                  <a:lnTo>
                    <a:pt x="25" y="1"/>
                  </a:lnTo>
                  <a:cubicBezTo>
                    <a:pt x="25" y="13"/>
                    <a:pt x="1" y="25"/>
                    <a:pt x="13" y="25"/>
                  </a:cubicBezTo>
                  <a:cubicBezTo>
                    <a:pt x="25" y="25"/>
                    <a:pt x="37" y="13"/>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47"/>
            <p:cNvSpPr/>
            <p:nvPr/>
          </p:nvSpPr>
          <p:spPr>
            <a:xfrm>
              <a:off x="3141800" y="3076375"/>
              <a:ext cx="275" cy="950"/>
            </a:xfrm>
            <a:custGeom>
              <a:rect b="b" l="l" r="r" t="t"/>
              <a:pathLst>
                <a:path extrusionOk="0" h="38" w="11">
                  <a:moveTo>
                    <a:pt x="2" y="1"/>
                  </a:moveTo>
                  <a:cubicBezTo>
                    <a:pt x="1" y="1"/>
                    <a:pt x="4" y="17"/>
                    <a:pt x="10" y="37"/>
                  </a:cubicBezTo>
                  <a:cubicBezTo>
                    <a:pt x="5" y="11"/>
                    <a:pt x="2"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47"/>
            <p:cNvSpPr/>
            <p:nvPr/>
          </p:nvSpPr>
          <p:spPr>
            <a:xfrm>
              <a:off x="3138475" y="3081450"/>
              <a:ext cx="175" cy="725"/>
            </a:xfrm>
            <a:custGeom>
              <a:rect b="b" l="l" r="r" t="t"/>
              <a:pathLst>
                <a:path extrusionOk="0" h="29" w="7">
                  <a:moveTo>
                    <a:pt x="1" y="1"/>
                  </a:moveTo>
                  <a:cubicBezTo>
                    <a:pt x="1" y="15"/>
                    <a:pt x="4" y="28"/>
                    <a:pt x="6" y="28"/>
                  </a:cubicBezTo>
                  <a:cubicBezTo>
                    <a:pt x="6" y="28"/>
                    <a:pt x="6" y="2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47"/>
            <p:cNvSpPr/>
            <p:nvPr/>
          </p:nvSpPr>
          <p:spPr>
            <a:xfrm>
              <a:off x="3162300" y="3093375"/>
              <a:ext cx="600" cy="900"/>
            </a:xfrm>
            <a:custGeom>
              <a:rect b="b" l="l" r="r" t="t"/>
              <a:pathLst>
                <a:path extrusionOk="0" h="36" w="24">
                  <a:moveTo>
                    <a:pt x="0" y="36"/>
                  </a:moveTo>
                  <a:cubicBezTo>
                    <a:pt x="24" y="0"/>
                    <a:pt x="0" y="36"/>
                    <a:pt x="0"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47"/>
            <p:cNvSpPr/>
            <p:nvPr/>
          </p:nvSpPr>
          <p:spPr>
            <a:xfrm>
              <a:off x="3161700" y="3093325"/>
              <a:ext cx="500" cy="375"/>
            </a:xfrm>
            <a:custGeom>
              <a:rect b="b" l="l" r="r" t="t"/>
              <a:pathLst>
                <a:path extrusionOk="0" h="15" w="20">
                  <a:moveTo>
                    <a:pt x="19" y="0"/>
                  </a:moveTo>
                  <a:lnTo>
                    <a:pt x="19" y="0"/>
                  </a:lnTo>
                  <a:cubicBezTo>
                    <a:pt x="18" y="0"/>
                    <a:pt x="7" y="7"/>
                    <a:pt x="0" y="14"/>
                  </a:cubicBezTo>
                  <a:cubicBezTo>
                    <a:pt x="15" y="4"/>
                    <a:pt x="20" y="0"/>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47"/>
            <p:cNvSpPr/>
            <p:nvPr/>
          </p:nvSpPr>
          <p:spPr>
            <a:xfrm>
              <a:off x="3134600" y="3096475"/>
              <a:ext cx="450" cy="500"/>
            </a:xfrm>
            <a:custGeom>
              <a:rect b="b" l="l" r="r" t="t"/>
              <a:pathLst>
                <a:path extrusionOk="0" h="20" w="18">
                  <a:moveTo>
                    <a:pt x="16" y="0"/>
                  </a:moveTo>
                  <a:cubicBezTo>
                    <a:pt x="14" y="0"/>
                    <a:pt x="1" y="12"/>
                    <a:pt x="1" y="19"/>
                  </a:cubicBezTo>
                  <a:cubicBezTo>
                    <a:pt x="15" y="5"/>
                    <a:pt x="18"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47"/>
            <p:cNvSpPr/>
            <p:nvPr/>
          </p:nvSpPr>
          <p:spPr>
            <a:xfrm>
              <a:off x="3135200" y="3099925"/>
              <a:ext cx="625" cy="350"/>
            </a:xfrm>
            <a:custGeom>
              <a:rect b="b" l="l" r="r" t="t"/>
              <a:pathLst>
                <a:path extrusionOk="0" h="14" w="25">
                  <a:moveTo>
                    <a:pt x="24" y="0"/>
                  </a:moveTo>
                  <a:cubicBezTo>
                    <a:pt x="11" y="7"/>
                    <a:pt x="1" y="14"/>
                    <a:pt x="2" y="14"/>
                  </a:cubicBezTo>
                  <a:cubicBezTo>
                    <a:pt x="3" y="14"/>
                    <a:pt x="9" y="1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47"/>
            <p:cNvSpPr/>
            <p:nvPr/>
          </p:nvSpPr>
          <p:spPr>
            <a:xfrm>
              <a:off x="3137525" y="3101400"/>
              <a:ext cx="375" cy="525"/>
            </a:xfrm>
            <a:custGeom>
              <a:rect b="b" l="l" r="r" t="t"/>
              <a:pathLst>
                <a:path extrusionOk="0" h="21" w="15">
                  <a:moveTo>
                    <a:pt x="3" y="1"/>
                  </a:moveTo>
                  <a:cubicBezTo>
                    <a:pt x="3" y="1"/>
                    <a:pt x="3" y="1"/>
                    <a:pt x="3" y="1"/>
                  </a:cubicBezTo>
                  <a:lnTo>
                    <a:pt x="3" y="1"/>
                  </a:lnTo>
                  <a:cubicBezTo>
                    <a:pt x="3" y="1"/>
                    <a:pt x="3" y="1"/>
                    <a:pt x="3" y="1"/>
                  </a:cubicBezTo>
                  <a:close/>
                  <a:moveTo>
                    <a:pt x="3" y="1"/>
                  </a:moveTo>
                  <a:cubicBezTo>
                    <a:pt x="11" y="1"/>
                    <a:pt x="1" y="21"/>
                    <a:pt x="4" y="21"/>
                  </a:cubicBezTo>
                  <a:cubicBezTo>
                    <a:pt x="6" y="21"/>
                    <a:pt x="9" y="19"/>
                    <a:pt x="15" y="13"/>
                  </a:cubicBezTo>
                  <a:cubicBezTo>
                    <a:pt x="15" y="2"/>
                    <a:pt x="6"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47"/>
            <p:cNvSpPr/>
            <p:nvPr/>
          </p:nvSpPr>
          <p:spPr>
            <a:xfrm>
              <a:off x="3055125" y="3414750"/>
              <a:ext cx="775" cy="400"/>
            </a:xfrm>
            <a:custGeom>
              <a:rect b="b" l="l" r="r" t="t"/>
              <a:pathLst>
                <a:path extrusionOk="0" h="16" w="31">
                  <a:moveTo>
                    <a:pt x="23" y="1"/>
                  </a:moveTo>
                  <a:cubicBezTo>
                    <a:pt x="19" y="1"/>
                    <a:pt x="13" y="4"/>
                    <a:pt x="13" y="4"/>
                  </a:cubicBezTo>
                  <a:cubicBezTo>
                    <a:pt x="1" y="16"/>
                    <a:pt x="25" y="16"/>
                    <a:pt x="25" y="16"/>
                  </a:cubicBezTo>
                  <a:cubicBezTo>
                    <a:pt x="31" y="4"/>
                    <a:pt x="28"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47"/>
            <p:cNvSpPr/>
            <p:nvPr/>
          </p:nvSpPr>
          <p:spPr>
            <a:xfrm>
              <a:off x="3056025" y="3407100"/>
              <a:ext cx="325" cy="1200"/>
            </a:xfrm>
            <a:custGeom>
              <a:rect b="b" l="l" r="r" t="t"/>
              <a:pathLst>
                <a:path extrusionOk="0" h="48" w="13">
                  <a:moveTo>
                    <a:pt x="0" y="0"/>
                  </a:moveTo>
                  <a:cubicBezTo>
                    <a:pt x="12" y="48"/>
                    <a:pt x="12" y="4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47"/>
            <p:cNvSpPr/>
            <p:nvPr/>
          </p:nvSpPr>
          <p:spPr>
            <a:xfrm>
              <a:off x="3060200" y="3399375"/>
              <a:ext cx="275" cy="900"/>
            </a:xfrm>
            <a:custGeom>
              <a:rect b="b" l="l" r="r" t="t"/>
              <a:pathLst>
                <a:path extrusionOk="0" h="36" w="11">
                  <a:moveTo>
                    <a:pt x="8" y="1"/>
                  </a:moveTo>
                  <a:cubicBezTo>
                    <a:pt x="7" y="1"/>
                    <a:pt x="4" y="10"/>
                    <a:pt x="0" y="36"/>
                  </a:cubicBezTo>
                  <a:cubicBezTo>
                    <a:pt x="8" y="28"/>
                    <a:pt x="11"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47"/>
            <p:cNvSpPr/>
            <p:nvPr/>
          </p:nvSpPr>
          <p:spPr>
            <a:xfrm>
              <a:off x="3060200" y="3400200"/>
              <a:ext cx="200" cy="275"/>
            </a:xfrm>
            <a:custGeom>
              <a:rect b="b" l="l" r="r" t="t"/>
              <a:pathLst>
                <a:path extrusionOk="0" h="11" w="8">
                  <a:moveTo>
                    <a:pt x="4" y="0"/>
                  </a:moveTo>
                  <a:cubicBezTo>
                    <a:pt x="3" y="0"/>
                    <a:pt x="2" y="1"/>
                    <a:pt x="0" y="3"/>
                  </a:cubicBezTo>
                  <a:cubicBezTo>
                    <a:pt x="0" y="9"/>
                    <a:pt x="1" y="11"/>
                    <a:pt x="2" y="11"/>
                  </a:cubicBezTo>
                  <a:cubicBezTo>
                    <a:pt x="4" y="11"/>
                    <a:pt x="7"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47"/>
            <p:cNvSpPr/>
            <p:nvPr/>
          </p:nvSpPr>
          <p:spPr>
            <a:xfrm>
              <a:off x="3060775" y="3397225"/>
              <a:ext cx="600" cy="550"/>
            </a:xfrm>
            <a:custGeom>
              <a:rect b="b" l="l" r="r" t="t"/>
              <a:pathLst>
                <a:path extrusionOk="0" h="22" w="24">
                  <a:moveTo>
                    <a:pt x="5" y="1"/>
                  </a:moveTo>
                  <a:cubicBezTo>
                    <a:pt x="3" y="1"/>
                    <a:pt x="2" y="1"/>
                    <a:pt x="1" y="2"/>
                  </a:cubicBezTo>
                  <a:cubicBezTo>
                    <a:pt x="11" y="16"/>
                    <a:pt x="17" y="21"/>
                    <a:pt x="19" y="21"/>
                  </a:cubicBezTo>
                  <a:cubicBezTo>
                    <a:pt x="23" y="21"/>
                    <a:pt x="13"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47"/>
            <p:cNvSpPr/>
            <p:nvPr/>
          </p:nvSpPr>
          <p:spPr>
            <a:xfrm>
              <a:off x="3060250" y="3396925"/>
              <a:ext cx="650" cy="525"/>
            </a:xfrm>
            <a:custGeom>
              <a:rect b="b" l="l" r="r" t="t"/>
              <a:pathLst>
                <a:path extrusionOk="0" h="21" w="26">
                  <a:moveTo>
                    <a:pt x="1" y="1"/>
                  </a:moveTo>
                  <a:cubicBezTo>
                    <a:pt x="0" y="1"/>
                    <a:pt x="3" y="8"/>
                    <a:pt x="10" y="14"/>
                  </a:cubicBezTo>
                  <a:cubicBezTo>
                    <a:pt x="6" y="9"/>
                    <a:pt x="5" y="6"/>
                    <a:pt x="4" y="4"/>
                  </a:cubicBezTo>
                  <a:lnTo>
                    <a:pt x="4" y="4"/>
                  </a:lnTo>
                  <a:cubicBezTo>
                    <a:pt x="6" y="6"/>
                    <a:pt x="8" y="10"/>
                    <a:pt x="10" y="14"/>
                  </a:cubicBezTo>
                  <a:cubicBezTo>
                    <a:pt x="16" y="19"/>
                    <a:pt x="20" y="20"/>
                    <a:pt x="21" y="20"/>
                  </a:cubicBezTo>
                  <a:cubicBezTo>
                    <a:pt x="26" y="20"/>
                    <a:pt x="8" y="3"/>
                    <a:pt x="5" y="3"/>
                  </a:cubicBezTo>
                  <a:cubicBezTo>
                    <a:pt x="4" y="3"/>
                    <a:pt x="4" y="3"/>
                    <a:pt x="4" y="4"/>
                  </a:cubicBezTo>
                  <a:lnTo>
                    <a:pt x="4" y="4"/>
                  </a:lnTo>
                  <a:cubicBezTo>
                    <a:pt x="3" y="2"/>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47"/>
            <p:cNvSpPr/>
            <p:nvPr/>
          </p:nvSpPr>
          <p:spPr>
            <a:xfrm>
              <a:off x="3064350" y="3384575"/>
              <a:ext cx="625" cy="2425"/>
            </a:xfrm>
            <a:custGeom>
              <a:rect b="b" l="l" r="r" t="t"/>
              <a:pathLst>
                <a:path extrusionOk="0" h="97" w="25">
                  <a:moveTo>
                    <a:pt x="21" y="1"/>
                  </a:moveTo>
                  <a:cubicBezTo>
                    <a:pt x="20" y="1"/>
                    <a:pt x="19" y="10"/>
                    <a:pt x="18" y="24"/>
                  </a:cubicBezTo>
                  <a:lnTo>
                    <a:pt x="18" y="24"/>
                  </a:lnTo>
                  <a:cubicBezTo>
                    <a:pt x="20" y="19"/>
                    <a:pt x="22" y="14"/>
                    <a:pt x="25" y="8"/>
                  </a:cubicBezTo>
                  <a:cubicBezTo>
                    <a:pt x="23" y="3"/>
                    <a:pt x="22" y="1"/>
                    <a:pt x="21" y="1"/>
                  </a:cubicBezTo>
                  <a:close/>
                  <a:moveTo>
                    <a:pt x="18" y="24"/>
                  </a:moveTo>
                  <a:cubicBezTo>
                    <a:pt x="12" y="42"/>
                    <a:pt x="10" y="61"/>
                    <a:pt x="1" y="80"/>
                  </a:cubicBezTo>
                  <a:cubicBezTo>
                    <a:pt x="5" y="91"/>
                    <a:pt x="8" y="96"/>
                    <a:pt x="10" y="96"/>
                  </a:cubicBezTo>
                  <a:cubicBezTo>
                    <a:pt x="17" y="96"/>
                    <a:pt x="17" y="52"/>
                    <a:pt x="18"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47"/>
            <p:cNvSpPr/>
            <p:nvPr/>
          </p:nvSpPr>
          <p:spPr>
            <a:xfrm>
              <a:off x="3065250" y="3378825"/>
              <a:ext cx="325" cy="25"/>
            </a:xfrm>
            <a:custGeom>
              <a:rect b="b" l="l" r="r" t="t"/>
              <a:pathLst>
                <a:path extrusionOk="0" h="1" w="13">
                  <a:moveTo>
                    <a:pt x="12" y="0"/>
                  </a:moveTo>
                  <a:cubicBezTo>
                    <a:pt x="1"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47"/>
            <p:cNvSpPr/>
            <p:nvPr/>
          </p:nvSpPr>
          <p:spPr>
            <a:xfrm>
              <a:off x="3064650" y="3382400"/>
              <a:ext cx="625" cy="600"/>
            </a:xfrm>
            <a:custGeom>
              <a:rect b="b" l="l" r="r" t="t"/>
              <a:pathLst>
                <a:path extrusionOk="0" h="24" w="25">
                  <a:moveTo>
                    <a:pt x="13" y="0"/>
                  </a:moveTo>
                  <a:cubicBezTo>
                    <a:pt x="13" y="0"/>
                    <a:pt x="1" y="12"/>
                    <a:pt x="1" y="24"/>
                  </a:cubicBezTo>
                  <a:cubicBezTo>
                    <a:pt x="1" y="12"/>
                    <a:pt x="25"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47"/>
            <p:cNvSpPr/>
            <p:nvPr/>
          </p:nvSpPr>
          <p:spPr>
            <a:xfrm>
              <a:off x="3064775" y="3378825"/>
              <a:ext cx="1750" cy="2050"/>
            </a:xfrm>
            <a:custGeom>
              <a:rect b="b" l="l" r="r" t="t"/>
              <a:pathLst>
                <a:path extrusionOk="0" h="82" w="70">
                  <a:moveTo>
                    <a:pt x="31" y="0"/>
                  </a:moveTo>
                  <a:lnTo>
                    <a:pt x="31" y="0"/>
                  </a:lnTo>
                  <a:cubicBezTo>
                    <a:pt x="31" y="0"/>
                    <a:pt x="0" y="73"/>
                    <a:pt x="6" y="73"/>
                  </a:cubicBezTo>
                  <a:cubicBezTo>
                    <a:pt x="6" y="73"/>
                    <a:pt x="7" y="72"/>
                    <a:pt x="8" y="72"/>
                  </a:cubicBezTo>
                  <a:lnTo>
                    <a:pt x="8" y="72"/>
                  </a:lnTo>
                  <a:cubicBezTo>
                    <a:pt x="3" y="79"/>
                    <a:pt x="3" y="81"/>
                    <a:pt x="5" y="81"/>
                  </a:cubicBezTo>
                  <a:cubicBezTo>
                    <a:pt x="15" y="81"/>
                    <a:pt x="70" y="29"/>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47"/>
            <p:cNvSpPr/>
            <p:nvPr/>
          </p:nvSpPr>
          <p:spPr>
            <a:xfrm>
              <a:off x="3092050" y="3264300"/>
              <a:ext cx="325" cy="250"/>
            </a:xfrm>
            <a:custGeom>
              <a:rect b="b" l="l" r="r" t="t"/>
              <a:pathLst>
                <a:path extrusionOk="0" h="10" w="13">
                  <a:moveTo>
                    <a:pt x="11" y="0"/>
                  </a:moveTo>
                  <a:cubicBezTo>
                    <a:pt x="9" y="0"/>
                    <a:pt x="6" y="3"/>
                    <a:pt x="0" y="9"/>
                  </a:cubicBezTo>
                  <a:lnTo>
                    <a:pt x="12" y="9"/>
                  </a:lnTo>
                  <a:cubicBezTo>
                    <a:pt x="12" y="3"/>
                    <a:pt x="12"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47"/>
            <p:cNvSpPr/>
            <p:nvPr/>
          </p:nvSpPr>
          <p:spPr>
            <a:xfrm>
              <a:off x="3086900" y="3292300"/>
              <a:ext cx="400" cy="825"/>
            </a:xfrm>
            <a:custGeom>
              <a:rect b="b" l="l" r="r" t="t"/>
              <a:pathLst>
                <a:path extrusionOk="0" h="33" w="16">
                  <a:moveTo>
                    <a:pt x="3" y="1"/>
                  </a:moveTo>
                  <a:cubicBezTo>
                    <a:pt x="1" y="1"/>
                    <a:pt x="2" y="10"/>
                    <a:pt x="10" y="24"/>
                  </a:cubicBezTo>
                  <a:lnTo>
                    <a:pt x="10" y="24"/>
                  </a:lnTo>
                  <a:cubicBezTo>
                    <a:pt x="10" y="25"/>
                    <a:pt x="11" y="28"/>
                    <a:pt x="16" y="32"/>
                  </a:cubicBezTo>
                  <a:cubicBezTo>
                    <a:pt x="16" y="29"/>
                    <a:pt x="15" y="27"/>
                    <a:pt x="14" y="25"/>
                  </a:cubicBezTo>
                  <a:lnTo>
                    <a:pt x="14" y="25"/>
                  </a:lnTo>
                  <a:cubicBezTo>
                    <a:pt x="9" y="8"/>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47"/>
            <p:cNvSpPr/>
            <p:nvPr/>
          </p:nvSpPr>
          <p:spPr>
            <a:xfrm>
              <a:off x="3097225" y="3242200"/>
              <a:ext cx="500" cy="675"/>
            </a:xfrm>
            <a:custGeom>
              <a:rect b="b" l="l" r="r" t="t"/>
              <a:pathLst>
                <a:path extrusionOk="0" h="27" w="20">
                  <a:moveTo>
                    <a:pt x="7" y="0"/>
                  </a:moveTo>
                  <a:cubicBezTo>
                    <a:pt x="0" y="22"/>
                    <a:pt x="2" y="26"/>
                    <a:pt x="7" y="26"/>
                  </a:cubicBezTo>
                  <a:cubicBezTo>
                    <a:pt x="10" y="26"/>
                    <a:pt x="15" y="24"/>
                    <a:pt x="19" y="24"/>
                  </a:cubicBezTo>
                  <a:lnTo>
                    <a:pt x="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47"/>
            <p:cNvSpPr/>
            <p:nvPr/>
          </p:nvSpPr>
          <p:spPr>
            <a:xfrm>
              <a:off x="3126575" y="3160625"/>
              <a:ext cx="325" cy="625"/>
            </a:xfrm>
            <a:custGeom>
              <a:rect b="b" l="l" r="r" t="t"/>
              <a:pathLst>
                <a:path extrusionOk="0" h="25" w="13">
                  <a:moveTo>
                    <a:pt x="12" y="1"/>
                  </a:moveTo>
                  <a:cubicBezTo>
                    <a:pt x="12" y="1"/>
                    <a:pt x="0" y="13"/>
                    <a:pt x="0" y="25"/>
                  </a:cubicBezTo>
                  <a:cubicBezTo>
                    <a:pt x="0" y="25"/>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47"/>
            <p:cNvSpPr/>
            <p:nvPr/>
          </p:nvSpPr>
          <p:spPr>
            <a:xfrm>
              <a:off x="3071200" y="3347575"/>
              <a:ext cx="325" cy="300"/>
            </a:xfrm>
            <a:custGeom>
              <a:rect b="b" l="l" r="r" t="t"/>
              <a:pathLst>
                <a:path extrusionOk="0" h="12" w="13">
                  <a:moveTo>
                    <a:pt x="13" y="0"/>
                  </a:moveTo>
                  <a:lnTo>
                    <a:pt x="13" y="0"/>
                  </a:lnTo>
                  <a:cubicBezTo>
                    <a:pt x="1" y="12"/>
                    <a:pt x="1"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47"/>
            <p:cNvSpPr/>
            <p:nvPr/>
          </p:nvSpPr>
          <p:spPr>
            <a:xfrm>
              <a:off x="3108125" y="3212725"/>
              <a:ext cx="25" cy="625"/>
            </a:xfrm>
            <a:custGeom>
              <a:rect b="b" l="l" r="r" t="t"/>
              <a:pathLst>
                <a:path extrusionOk="0" h="25" w="1">
                  <a:moveTo>
                    <a:pt x="0" y="24"/>
                  </a:moveTo>
                  <a:cubicBezTo>
                    <a:pt x="0" y="24"/>
                    <a:pt x="0" y="24"/>
                    <a:pt x="0" y="12"/>
                  </a:cubicBezTo>
                  <a:cubicBezTo>
                    <a:pt x="0" y="1"/>
                    <a:pt x="0" y="1"/>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47"/>
            <p:cNvSpPr/>
            <p:nvPr/>
          </p:nvSpPr>
          <p:spPr>
            <a:xfrm>
              <a:off x="3078650" y="3314225"/>
              <a:ext cx="25" cy="25"/>
            </a:xfrm>
            <a:custGeom>
              <a:rect b="b" l="l" r="r" t="t"/>
              <a:pathLst>
                <a:path extrusionOk="0" h="1" w="1">
                  <a:moveTo>
                    <a:pt x="0" y="1"/>
                  </a:move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47"/>
            <p:cNvSpPr/>
            <p:nvPr/>
          </p:nvSpPr>
          <p:spPr>
            <a:xfrm>
              <a:off x="3078650" y="3312750"/>
              <a:ext cx="1500" cy="1500"/>
            </a:xfrm>
            <a:custGeom>
              <a:rect b="b" l="l" r="r" t="t"/>
              <a:pathLst>
                <a:path extrusionOk="0" h="60" w="60">
                  <a:moveTo>
                    <a:pt x="0" y="0"/>
                  </a:moveTo>
                  <a:cubicBezTo>
                    <a:pt x="12" y="24"/>
                    <a:pt x="12" y="36"/>
                    <a:pt x="0" y="60"/>
                  </a:cubicBezTo>
                  <a:lnTo>
                    <a:pt x="60" y="60"/>
                  </a:lnTo>
                  <a:cubicBezTo>
                    <a:pt x="36" y="36"/>
                    <a:pt x="24"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47"/>
            <p:cNvSpPr/>
            <p:nvPr/>
          </p:nvSpPr>
          <p:spPr>
            <a:xfrm>
              <a:off x="3085500" y="3291075"/>
              <a:ext cx="325" cy="250"/>
            </a:xfrm>
            <a:custGeom>
              <a:rect b="b" l="l" r="r" t="t"/>
              <a:pathLst>
                <a:path extrusionOk="0" h="10" w="13">
                  <a:moveTo>
                    <a:pt x="6" y="1"/>
                  </a:moveTo>
                  <a:cubicBezTo>
                    <a:pt x="3" y="1"/>
                    <a:pt x="0" y="4"/>
                    <a:pt x="0" y="10"/>
                  </a:cubicBezTo>
                  <a:lnTo>
                    <a:pt x="12" y="10"/>
                  </a:lnTo>
                  <a:cubicBezTo>
                    <a:pt x="12" y="4"/>
                    <a:pt x="9"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47"/>
            <p:cNvSpPr/>
            <p:nvPr/>
          </p:nvSpPr>
          <p:spPr>
            <a:xfrm>
              <a:off x="3097700" y="3242800"/>
              <a:ext cx="25" cy="325"/>
            </a:xfrm>
            <a:custGeom>
              <a:rect b="b" l="l" r="r" t="t"/>
              <a:pathLst>
                <a:path extrusionOk="0" h="13" w="1">
                  <a:moveTo>
                    <a:pt x="0" y="12"/>
                  </a:moveTo>
                  <a:cubicBezTo>
                    <a:pt x="0" y="12"/>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47"/>
            <p:cNvSpPr/>
            <p:nvPr/>
          </p:nvSpPr>
          <p:spPr>
            <a:xfrm>
              <a:off x="3070900" y="3340725"/>
              <a:ext cx="625" cy="325"/>
            </a:xfrm>
            <a:custGeom>
              <a:rect b="b" l="l" r="r" t="t"/>
              <a:pathLst>
                <a:path extrusionOk="0" h="13" w="25">
                  <a:moveTo>
                    <a:pt x="25" y="0"/>
                  </a:moveTo>
                  <a:cubicBezTo>
                    <a:pt x="13" y="0"/>
                    <a:pt x="13" y="0"/>
                    <a:pt x="1" y="12"/>
                  </a:cubicBezTo>
                  <a:cubicBezTo>
                    <a:pt x="13" y="12"/>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47"/>
            <p:cNvSpPr/>
            <p:nvPr/>
          </p:nvSpPr>
          <p:spPr>
            <a:xfrm>
              <a:off x="3067925" y="3371675"/>
              <a:ext cx="25" cy="1525"/>
            </a:xfrm>
            <a:custGeom>
              <a:rect b="b" l="l" r="r" t="t"/>
              <a:pathLst>
                <a:path extrusionOk="0" h="61" w="1">
                  <a:moveTo>
                    <a:pt x="1" y="60"/>
                  </a:moveTo>
                  <a:cubicBezTo>
                    <a:pt x="1" y="1"/>
                    <a:pt x="1" y="48"/>
                    <a:pt x="1" y="60"/>
                  </a:cubicBezTo>
                  <a:cubicBezTo>
                    <a:pt x="1" y="60"/>
                    <a:pt x="1" y="48"/>
                    <a:pt x="1"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47"/>
            <p:cNvSpPr/>
            <p:nvPr/>
          </p:nvSpPr>
          <p:spPr>
            <a:xfrm>
              <a:off x="3066750" y="3359475"/>
              <a:ext cx="600" cy="625"/>
            </a:xfrm>
            <a:custGeom>
              <a:rect b="b" l="l" r="r" t="t"/>
              <a:pathLst>
                <a:path extrusionOk="0" h="25" w="24">
                  <a:moveTo>
                    <a:pt x="0" y="24"/>
                  </a:moveTo>
                  <a:cubicBezTo>
                    <a:pt x="24" y="0"/>
                    <a:pt x="12" y="12"/>
                    <a:pt x="0" y="24"/>
                  </a:cubicBezTo>
                  <a:cubicBezTo>
                    <a:pt x="12" y="12"/>
                    <a:pt x="0" y="24"/>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47"/>
            <p:cNvSpPr/>
            <p:nvPr/>
          </p:nvSpPr>
          <p:spPr>
            <a:xfrm>
              <a:off x="3067325" y="3355850"/>
              <a:ext cx="325" cy="1300"/>
            </a:xfrm>
            <a:custGeom>
              <a:rect b="b" l="l" r="r" t="t"/>
              <a:pathLst>
                <a:path extrusionOk="0" h="52" w="13">
                  <a:moveTo>
                    <a:pt x="7" y="0"/>
                  </a:moveTo>
                  <a:lnTo>
                    <a:pt x="7" y="0"/>
                  </a:lnTo>
                  <a:cubicBezTo>
                    <a:pt x="6" y="0"/>
                    <a:pt x="5" y="7"/>
                    <a:pt x="1" y="26"/>
                  </a:cubicBezTo>
                  <a:cubicBezTo>
                    <a:pt x="1" y="26"/>
                    <a:pt x="1" y="51"/>
                    <a:pt x="5" y="51"/>
                  </a:cubicBezTo>
                  <a:cubicBezTo>
                    <a:pt x="7" y="51"/>
                    <a:pt x="10" y="48"/>
                    <a:pt x="13" y="38"/>
                  </a:cubicBezTo>
                  <a:cubicBezTo>
                    <a:pt x="5" y="30"/>
                    <a:pt x="8" y="0"/>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47"/>
            <p:cNvSpPr/>
            <p:nvPr/>
          </p:nvSpPr>
          <p:spPr>
            <a:xfrm>
              <a:off x="3074575" y="3324025"/>
              <a:ext cx="1775" cy="1825"/>
            </a:xfrm>
            <a:custGeom>
              <a:rect b="b" l="l" r="r" t="t"/>
              <a:pathLst>
                <a:path extrusionOk="0" h="73" w="71">
                  <a:moveTo>
                    <a:pt x="21" y="0"/>
                  </a:moveTo>
                  <a:cubicBezTo>
                    <a:pt x="17" y="0"/>
                    <a:pt x="13" y="1"/>
                    <a:pt x="9" y="2"/>
                  </a:cubicBezTo>
                  <a:cubicBezTo>
                    <a:pt x="1" y="17"/>
                    <a:pt x="2" y="23"/>
                    <a:pt x="6" y="23"/>
                  </a:cubicBezTo>
                  <a:cubicBezTo>
                    <a:pt x="7" y="23"/>
                    <a:pt x="8" y="22"/>
                    <a:pt x="9" y="22"/>
                  </a:cubicBezTo>
                  <a:lnTo>
                    <a:pt x="9" y="22"/>
                  </a:lnTo>
                  <a:cubicBezTo>
                    <a:pt x="9" y="39"/>
                    <a:pt x="9" y="56"/>
                    <a:pt x="9" y="73"/>
                  </a:cubicBezTo>
                  <a:cubicBezTo>
                    <a:pt x="9" y="73"/>
                    <a:pt x="7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47"/>
            <p:cNvSpPr/>
            <p:nvPr/>
          </p:nvSpPr>
          <p:spPr>
            <a:xfrm>
              <a:off x="3089075" y="3270900"/>
              <a:ext cx="400" cy="500"/>
            </a:xfrm>
            <a:custGeom>
              <a:rect b="b" l="l" r="r" t="t"/>
              <a:pathLst>
                <a:path extrusionOk="0" h="20" w="16">
                  <a:moveTo>
                    <a:pt x="12" y="0"/>
                  </a:moveTo>
                  <a:cubicBezTo>
                    <a:pt x="9" y="0"/>
                    <a:pt x="5" y="5"/>
                    <a:pt x="0" y="19"/>
                  </a:cubicBezTo>
                  <a:cubicBezTo>
                    <a:pt x="15" y="12"/>
                    <a:pt x="16"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47"/>
            <p:cNvSpPr/>
            <p:nvPr/>
          </p:nvSpPr>
          <p:spPr>
            <a:xfrm>
              <a:off x="3092625" y="3259825"/>
              <a:ext cx="775" cy="250"/>
            </a:xfrm>
            <a:custGeom>
              <a:rect b="b" l="l" r="r" t="t"/>
              <a:pathLst>
                <a:path extrusionOk="0" h="10" w="31">
                  <a:moveTo>
                    <a:pt x="28" y="1"/>
                  </a:moveTo>
                  <a:cubicBezTo>
                    <a:pt x="25" y="1"/>
                    <a:pt x="13" y="4"/>
                    <a:pt x="1" y="10"/>
                  </a:cubicBezTo>
                  <a:cubicBezTo>
                    <a:pt x="25" y="4"/>
                    <a:pt x="31" y="1"/>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47"/>
            <p:cNvSpPr/>
            <p:nvPr/>
          </p:nvSpPr>
          <p:spPr>
            <a:xfrm>
              <a:off x="3094425" y="3249625"/>
              <a:ext cx="1050" cy="1525"/>
            </a:xfrm>
            <a:custGeom>
              <a:rect b="b" l="l" r="r" t="t"/>
              <a:pathLst>
                <a:path extrusionOk="0" h="61" w="42">
                  <a:moveTo>
                    <a:pt x="12" y="1"/>
                  </a:moveTo>
                  <a:cubicBezTo>
                    <a:pt x="12" y="9"/>
                    <a:pt x="12" y="24"/>
                    <a:pt x="8" y="40"/>
                  </a:cubicBezTo>
                  <a:lnTo>
                    <a:pt x="8" y="40"/>
                  </a:lnTo>
                  <a:cubicBezTo>
                    <a:pt x="22" y="13"/>
                    <a:pt x="42" y="11"/>
                    <a:pt x="12" y="1"/>
                  </a:cubicBezTo>
                  <a:close/>
                  <a:moveTo>
                    <a:pt x="8" y="40"/>
                  </a:moveTo>
                  <a:cubicBezTo>
                    <a:pt x="5" y="46"/>
                    <a:pt x="2" y="52"/>
                    <a:pt x="0" y="60"/>
                  </a:cubicBezTo>
                  <a:cubicBezTo>
                    <a:pt x="4" y="54"/>
                    <a:pt x="6" y="47"/>
                    <a:pt x="8" y="4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47"/>
            <p:cNvSpPr/>
            <p:nvPr/>
          </p:nvSpPr>
          <p:spPr>
            <a:xfrm>
              <a:off x="3231650" y="3394600"/>
              <a:ext cx="425" cy="1075"/>
            </a:xfrm>
            <a:custGeom>
              <a:rect b="b" l="l" r="r" t="t"/>
              <a:pathLst>
                <a:path extrusionOk="0" h="43" w="17">
                  <a:moveTo>
                    <a:pt x="0" y="0"/>
                  </a:moveTo>
                  <a:cubicBezTo>
                    <a:pt x="8" y="32"/>
                    <a:pt x="12" y="43"/>
                    <a:pt x="13" y="43"/>
                  </a:cubicBezTo>
                  <a:cubicBezTo>
                    <a:pt x="16" y="43"/>
                    <a:pt x="8"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47"/>
            <p:cNvSpPr/>
            <p:nvPr/>
          </p:nvSpPr>
          <p:spPr>
            <a:xfrm>
              <a:off x="3230325" y="3379850"/>
              <a:ext cx="1050" cy="350"/>
            </a:xfrm>
            <a:custGeom>
              <a:rect b="b" l="l" r="r" t="t"/>
              <a:pathLst>
                <a:path extrusionOk="0" h="14" w="42">
                  <a:moveTo>
                    <a:pt x="2" y="0"/>
                  </a:moveTo>
                  <a:lnTo>
                    <a:pt x="2" y="0"/>
                  </a:lnTo>
                  <a:cubicBezTo>
                    <a:pt x="1" y="0"/>
                    <a:pt x="5" y="2"/>
                    <a:pt x="17" y="7"/>
                  </a:cubicBezTo>
                  <a:cubicBezTo>
                    <a:pt x="33" y="12"/>
                    <a:pt x="39" y="14"/>
                    <a:pt x="39" y="14"/>
                  </a:cubicBezTo>
                  <a:cubicBezTo>
                    <a:pt x="41" y="14"/>
                    <a:pt x="3"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47"/>
            <p:cNvSpPr/>
            <p:nvPr/>
          </p:nvSpPr>
          <p:spPr>
            <a:xfrm>
              <a:off x="3228375" y="3375550"/>
              <a:ext cx="700" cy="2100"/>
            </a:xfrm>
            <a:custGeom>
              <a:rect b="b" l="l" r="r" t="t"/>
              <a:pathLst>
                <a:path extrusionOk="0" h="84" w="28">
                  <a:moveTo>
                    <a:pt x="0" y="0"/>
                  </a:moveTo>
                  <a:cubicBezTo>
                    <a:pt x="6" y="66"/>
                    <a:pt x="15" y="84"/>
                    <a:pt x="21" y="84"/>
                  </a:cubicBezTo>
                  <a:cubicBezTo>
                    <a:pt x="25" y="84"/>
                    <a:pt x="28" y="75"/>
                    <a:pt x="27" y="68"/>
                  </a:cubicBezTo>
                  <a:lnTo>
                    <a:pt x="27" y="68"/>
                  </a:lnTo>
                  <a:cubicBezTo>
                    <a:pt x="27" y="68"/>
                    <a:pt x="27" y="68"/>
                    <a:pt x="27" y="68"/>
                  </a:cubicBezTo>
                  <a:cubicBezTo>
                    <a:pt x="28" y="68"/>
                    <a:pt x="27" y="68"/>
                    <a:pt x="27" y="66"/>
                  </a:cubicBezTo>
                  <a:lnTo>
                    <a:pt x="27" y="66"/>
                  </a:lnTo>
                  <a:cubicBezTo>
                    <a:pt x="26" y="64"/>
                    <a:pt x="25" y="61"/>
                    <a:pt x="24" y="60"/>
                  </a:cubicBezTo>
                  <a:cubicBezTo>
                    <a:pt x="12" y="36"/>
                    <a:pt x="12"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47"/>
            <p:cNvSpPr/>
            <p:nvPr/>
          </p:nvSpPr>
          <p:spPr>
            <a:xfrm>
              <a:off x="3226875" y="3370475"/>
              <a:ext cx="25" cy="325"/>
            </a:xfrm>
            <a:custGeom>
              <a:rect b="b" l="l" r="r" t="t"/>
              <a:pathLst>
                <a:path extrusionOk="0" h="13" w="1">
                  <a:moveTo>
                    <a:pt x="1" y="13"/>
                  </a:moveTo>
                  <a:cubicBezTo>
                    <a:pt x="1" y="13"/>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47"/>
            <p:cNvSpPr/>
            <p:nvPr/>
          </p:nvSpPr>
          <p:spPr>
            <a:xfrm>
              <a:off x="3229550" y="3378525"/>
              <a:ext cx="25" cy="325"/>
            </a:xfrm>
            <a:custGeom>
              <a:rect b="b" l="l" r="r" t="t"/>
              <a:pathLst>
                <a:path extrusionOk="0" h="13" w="1">
                  <a:moveTo>
                    <a:pt x="1" y="12"/>
                  </a:moveTo>
                  <a:lnTo>
                    <a:pt x="1" y="12"/>
                  </a:lnTo>
                  <a:cubicBezTo>
                    <a:pt x="1" y="0"/>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47"/>
            <p:cNvSpPr/>
            <p:nvPr/>
          </p:nvSpPr>
          <p:spPr>
            <a:xfrm>
              <a:off x="3227175" y="3369000"/>
              <a:ext cx="25" cy="1800"/>
            </a:xfrm>
            <a:custGeom>
              <a:rect b="b" l="l" r="r" t="t"/>
              <a:pathLst>
                <a:path extrusionOk="0" h="72" w="1">
                  <a:moveTo>
                    <a:pt x="1" y="60"/>
                  </a:moveTo>
                  <a:cubicBezTo>
                    <a:pt x="1" y="72"/>
                    <a:pt x="1" y="0"/>
                    <a:pt x="1"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47"/>
            <p:cNvSpPr/>
            <p:nvPr/>
          </p:nvSpPr>
          <p:spPr>
            <a:xfrm>
              <a:off x="3212000" y="3317500"/>
              <a:ext cx="925" cy="1525"/>
            </a:xfrm>
            <a:custGeom>
              <a:rect b="b" l="l" r="r" t="t"/>
              <a:pathLst>
                <a:path extrusionOk="0" h="61" w="37">
                  <a:moveTo>
                    <a:pt x="24" y="1"/>
                  </a:moveTo>
                  <a:lnTo>
                    <a:pt x="24" y="1"/>
                  </a:lnTo>
                  <a:cubicBezTo>
                    <a:pt x="0" y="12"/>
                    <a:pt x="0" y="24"/>
                    <a:pt x="12" y="60"/>
                  </a:cubicBezTo>
                  <a:cubicBezTo>
                    <a:pt x="36" y="36"/>
                    <a:pt x="36" y="12"/>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47"/>
            <p:cNvSpPr/>
            <p:nvPr/>
          </p:nvSpPr>
          <p:spPr>
            <a:xfrm>
              <a:off x="3199800" y="3286250"/>
              <a:ext cx="1500" cy="925"/>
            </a:xfrm>
            <a:custGeom>
              <a:rect b="b" l="l" r="r" t="t"/>
              <a:pathLst>
                <a:path extrusionOk="0" h="37" w="60">
                  <a:moveTo>
                    <a:pt x="0" y="0"/>
                  </a:moveTo>
                  <a:cubicBezTo>
                    <a:pt x="60" y="36"/>
                    <a:pt x="0" y="0"/>
                    <a:pt x="0" y="0"/>
                  </a:cubicBezTo>
                  <a:cubicBezTo>
                    <a:pt x="12"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47"/>
            <p:cNvSpPr/>
            <p:nvPr/>
          </p:nvSpPr>
          <p:spPr>
            <a:xfrm>
              <a:off x="3193850" y="3255875"/>
              <a:ext cx="600" cy="325"/>
            </a:xfrm>
            <a:custGeom>
              <a:rect b="b" l="l" r="r" t="t"/>
              <a:pathLst>
                <a:path extrusionOk="0" h="13" w="24">
                  <a:moveTo>
                    <a:pt x="0" y="1"/>
                  </a:moveTo>
                  <a:cubicBezTo>
                    <a:pt x="12" y="13"/>
                    <a:pt x="12" y="13"/>
                    <a:pt x="24" y="13"/>
                  </a:cubicBez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47"/>
            <p:cNvSpPr/>
            <p:nvPr/>
          </p:nvSpPr>
          <p:spPr>
            <a:xfrm>
              <a:off x="3224500" y="3360075"/>
              <a:ext cx="25" cy="600"/>
            </a:xfrm>
            <a:custGeom>
              <a:rect b="b" l="l" r="r" t="t"/>
              <a:pathLst>
                <a:path extrusionOk="0" h="24" w="1">
                  <a:moveTo>
                    <a:pt x="0" y="0"/>
                  </a:moveTo>
                  <a:cubicBezTo>
                    <a:pt x="0" y="24"/>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47"/>
            <p:cNvSpPr/>
            <p:nvPr/>
          </p:nvSpPr>
          <p:spPr>
            <a:xfrm>
              <a:off x="3224500" y="3360650"/>
              <a:ext cx="300" cy="450"/>
            </a:xfrm>
            <a:custGeom>
              <a:rect b="b" l="l" r="r" t="t"/>
              <a:pathLst>
                <a:path extrusionOk="0" h="18" w="12">
                  <a:moveTo>
                    <a:pt x="0" y="1"/>
                  </a:moveTo>
                  <a:cubicBezTo>
                    <a:pt x="0" y="13"/>
                    <a:pt x="0" y="13"/>
                    <a:pt x="0" y="13"/>
                  </a:cubicBezTo>
                  <a:cubicBezTo>
                    <a:pt x="4" y="16"/>
                    <a:pt x="6" y="18"/>
                    <a:pt x="8" y="18"/>
                  </a:cubicBezTo>
                  <a:cubicBezTo>
                    <a:pt x="11" y="18"/>
                    <a:pt x="9" y="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47"/>
            <p:cNvSpPr/>
            <p:nvPr/>
          </p:nvSpPr>
          <p:spPr>
            <a:xfrm>
              <a:off x="3223900" y="3358875"/>
              <a:ext cx="625" cy="1225"/>
            </a:xfrm>
            <a:custGeom>
              <a:rect b="b" l="l" r="r" t="t"/>
              <a:pathLst>
                <a:path extrusionOk="0" h="49" w="25">
                  <a:moveTo>
                    <a:pt x="24" y="48"/>
                  </a:moveTo>
                  <a:cubicBezTo>
                    <a:pt x="1" y="1"/>
                    <a:pt x="24" y="48"/>
                    <a:pt x="24" y="48"/>
                  </a:cubicBezTo>
                  <a:cubicBezTo>
                    <a:pt x="24" y="48"/>
                    <a:pt x="24" y="48"/>
                    <a:pt x="24"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47"/>
            <p:cNvSpPr/>
            <p:nvPr/>
          </p:nvSpPr>
          <p:spPr>
            <a:xfrm>
              <a:off x="3176175" y="3207625"/>
              <a:ext cx="425" cy="375"/>
            </a:xfrm>
            <a:custGeom>
              <a:rect b="b" l="l" r="r" t="t"/>
              <a:pathLst>
                <a:path extrusionOk="0" h="15" w="17">
                  <a:moveTo>
                    <a:pt x="2" y="0"/>
                  </a:moveTo>
                  <a:lnTo>
                    <a:pt x="2" y="0"/>
                  </a:lnTo>
                  <a:cubicBezTo>
                    <a:pt x="1" y="0"/>
                    <a:pt x="5" y="7"/>
                    <a:pt x="5" y="14"/>
                  </a:cubicBezTo>
                  <a:lnTo>
                    <a:pt x="17" y="14"/>
                  </a:lnTo>
                  <a:cubicBezTo>
                    <a:pt x="6" y="4"/>
                    <a:pt x="3"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47"/>
            <p:cNvSpPr/>
            <p:nvPr/>
          </p:nvSpPr>
          <p:spPr>
            <a:xfrm>
              <a:off x="3198300" y="3285950"/>
              <a:ext cx="25" cy="325"/>
            </a:xfrm>
            <a:custGeom>
              <a:rect b="b" l="l" r="r" t="t"/>
              <a:pathLst>
                <a:path extrusionOk="0" h="13" w="1">
                  <a:moveTo>
                    <a:pt x="1" y="12"/>
                  </a:moveTo>
                  <a:cubicBezTo>
                    <a:pt x="1" y="12"/>
                    <a:pt x="1" y="12"/>
                    <a:pt x="1" y="1"/>
                  </a:cubicBezTo>
                  <a:cubicBezTo>
                    <a:pt x="1" y="1"/>
                    <a:pt x="1" y="1"/>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47"/>
            <p:cNvSpPr/>
            <p:nvPr/>
          </p:nvSpPr>
          <p:spPr>
            <a:xfrm>
              <a:off x="3224225" y="3366025"/>
              <a:ext cx="900" cy="1500"/>
            </a:xfrm>
            <a:custGeom>
              <a:rect b="b" l="l" r="r" t="t"/>
              <a:pathLst>
                <a:path extrusionOk="0" h="60" w="36">
                  <a:moveTo>
                    <a:pt x="11" y="0"/>
                  </a:moveTo>
                  <a:cubicBezTo>
                    <a:pt x="11" y="0"/>
                    <a:pt x="11" y="0"/>
                    <a:pt x="11" y="0"/>
                  </a:cubicBezTo>
                  <a:lnTo>
                    <a:pt x="11" y="0"/>
                  </a:lnTo>
                  <a:cubicBezTo>
                    <a:pt x="2" y="5"/>
                    <a:pt x="2" y="10"/>
                    <a:pt x="4" y="12"/>
                  </a:cubicBezTo>
                  <a:lnTo>
                    <a:pt x="4" y="12"/>
                  </a:lnTo>
                  <a:cubicBezTo>
                    <a:pt x="0" y="25"/>
                    <a:pt x="3" y="42"/>
                    <a:pt x="11" y="60"/>
                  </a:cubicBezTo>
                  <a:cubicBezTo>
                    <a:pt x="35" y="36"/>
                    <a:pt x="23" y="24"/>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47"/>
            <p:cNvSpPr/>
            <p:nvPr/>
          </p:nvSpPr>
          <p:spPr>
            <a:xfrm>
              <a:off x="3224525" y="3367525"/>
              <a:ext cx="575" cy="600"/>
            </a:xfrm>
            <a:custGeom>
              <a:rect b="b" l="l" r="r" t="t"/>
              <a:pathLst>
                <a:path extrusionOk="0" h="24" w="23">
                  <a:moveTo>
                    <a:pt x="0" y="1"/>
                  </a:moveTo>
                  <a:lnTo>
                    <a:pt x="0" y="1"/>
                  </a:lnTo>
                  <a:cubicBezTo>
                    <a:pt x="11" y="12"/>
                    <a:pt x="11" y="12"/>
                    <a:pt x="11" y="24"/>
                  </a:cubicBezTo>
                  <a:cubicBezTo>
                    <a:pt x="23" y="24"/>
                    <a:pt x="12" y="1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47"/>
            <p:cNvSpPr/>
            <p:nvPr/>
          </p:nvSpPr>
          <p:spPr>
            <a:xfrm>
              <a:off x="3222425" y="3363050"/>
              <a:ext cx="300" cy="900"/>
            </a:xfrm>
            <a:custGeom>
              <a:rect b="b" l="l" r="r" t="t"/>
              <a:pathLst>
                <a:path extrusionOk="0" h="36" w="12">
                  <a:moveTo>
                    <a:pt x="0" y="0"/>
                  </a:moveTo>
                  <a:cubicBezTo>
                    <a:pt x="0" y="12"/>
                    <a:pt x="12" y="24"/>
                    <a:pt x="12" y="36"/>
                  </a:cubicBezTo>
                  <a:cubicBezTo>
                    <a:pt x="12" y="24"/>
                    <a:pt x="12"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47"/>
            <p:cNvSpPr/>
            <p:nvPr/>
          </p:nvSpPr>
          <p:spPr>
            <a:xfrm>
              <a:off x="3164225" y="3148425"/>
              <a:ext cx="175" cy="825"/>
            </a:xfrm>
            <a:custGeom>
              <a:rect b="b" l="l" r="r" t="t"/>
              <a:pathLst>
                <a:path extrusionOk="0" h="33" w="7">
                  <a:moveTo>
                    <a:pt x="6" y="1"/>
                  </a:moveTo>
                  <a:cubicBezTo>
                    <a:pt x="1" y="23"/>
                    <a:pt x="0" y="32"/>
                    <a:pt x="2" y="32"/>
                  </a:cubicBezTo>
                  <a:cubicBezTo>
                    <a:pt x="3" y="32"/>
                    <a:pt x="6" y="20"/>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47"/>
            <p:cNvSpPr/>
            <p:nvPr/>
          </p:nvSpPr>
          <p:spPr>
            <a:xfrm>
              <a:off x="3163175" y="3147275"/>
              <a:ext cx="275" cy="600"/>
            </a:xfrm>
            <a:custGeom>
              <a:rect b="b" l="l" r="r" t="t"/>
              <a:pathLst>
                <a:path extrusionOk="0" h="24" w="11">
                  <a:moveTo>
                    <a:pt x="10" y="0"/>
                  </a:moveTo>
                  <a:cubicBezTo>
                    <a:pt x="9" y="0"/>
                    <a:pt x="6" y="7"/>
                    <a:pt x="1" y="23"/>
                  </a:cubicBezTo>
                  <a:cubicBezTo>
                    <a:pt x="7" y="10"/>
                    <a:pt x="10"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47"/>
            <p:cNvSpPr/>
            <p:nvPr/>
          </p:nvSpPr>
          <p:spPr>
            <a:xfrm>
              <a:off x="3187875" y="3255300"/>
              <a:ext cx="925" cy="900"/>
            </a:xfrm>
            <a:custGeom>
              <a:rect b="b" l="l" r="r" t="t"/>
              <a:pathLst>
                <a:path extrusionOk="0" h="36" w="37">
                  <a:moveTo>
                    <a:pt x="1" y="36"/>
                  </a:moveTo>
                  <a:cubicBezTo>
                    <a:pt x="37" y="0"/>
                    <a:pt x="25" y="12"/>
                    <a:pt x="1"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47"/>
            <p:cNvSpPr/>
            <p:nvPr/>
          </p:nvSpPr>
          <p:spPr>
            <a:xfrm>
              <a:off x="3112875" y="3045075"/>
              <a:ext cx="625" cy="400"/>
            </a:xfrm>
            <a:custGeom>
              <a:rect b="b" l="l" r="r" t="t"/>
              <a:pathLst>
                <a:path extrusionOk="0" h="16" w="25">
                  <a:moveTo>
                    <a:pt x="12" y="0"/>
                  </a:moveTo>
                  <a:cubicBezTo>
                    <a:pt x="7" y="0"/>
                    <a:pt x="1" y="3"/>
                    <a:pt x="1" y="3"/>
                  </a:cubicBezTo>
                  <a:cubicBezTo>
                    <a:pt x="1" y="15"/>
                    <a:pt x="24" y="15"/>
                    <a:pt x="24" y="15"/>
                  </a:cubicBezTo>
                  <a:cubicBezTo>
                    <a:pt x="24" y="3"/>
                    <a:pt x="18"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47"/>
            <p:cNvSpPr/>
            <p:nvPr/>
          </p:nvSpPr>
          <p:spPr>
            <a:xfrm>
              <a:off x="3115250" y="3039300"/>
              <a:ext cx="600" cy="800"/>
            </a:xfrm>
            <a:custGeom>
              <a:rect b="b" l="l" r="r" t="t"/>
              <a:pathLst>
                <a:path extrusionOk="0" h="32" w="24">
                  <a:moveTo>
                    <a:pt x="23" y="1"/>
                  </a:moveTo>
                  <a:cubicBezTo>
                    <a:pt x="23" y="1"/>
                    <a:pt x="14" y="13"/>
                    <a:pt x="1" y="32"/>
                  </a:cubicBezTo>
                  <a:cubicBezTo>
                    <a:pt x="17" y="10"/>
                    <a:pt x="24"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47"/>
            <p:cNvSpPr/>
            <p:nvPr/>
          </p:nvSpPr>
          <p:spPr>
            <a:xfrm>
              <a:off x="3117350" y="3038725"/>
              <a:ext cx="4775" cy="1100"/>
            </a:xfrm>
            <a:custGeom>
              <a:rect b="b" l="l" r="r" t="t"/>
              <a:pathLst>
                <a:path extrusionOk="0" h="44" w="191">
                  <a:moveTo>
                    <a:pt x="170" y="0"/>
                  </a:moveTo>
                  <a:cubicBezTo>
                    <a:pt x="166" y="0"/>
                    <a:pt x="168" y="9"/>
                    <a:pt x="182" y="16"/>
                  </a:cubicBezTo>
                  <a:lnTo>
                    <a:pt x="182" y="16"/>
                  </a:lnTo>
                  <a:cubicBezTo>
                    <a:pt x="148" y="7"/>
                    <a:pt x="35" y="7"/>
                    <a:pt x="24" y="7"/>
                  </a:cubicBezTo>
                  <a:cubicBezTo>
                    <a:pt x="12" y="19"/>
                    <a:pt x="12" y="31"/>
                    <a:pt x="0" y="43"/>
                  </a:cubicBezTo>
                  <a:cubicBezTo>
                    <a:pt x="60" y="31"/>
                    <a:pt x="131" y="19"/>
                    <a:pt x="191" y="19"/>
                  </a:cubicBezTo>
                  <a:cubicBezTo>
                    <a:pt x="181" y="5"/>
                    <a:pt x="174" y="0"/>
                    <a:pt x="1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47"/>
            <p:cNvSpPr/>
            <p:nvPr/>
          </p:nvSpPr>
          <p:spPr>
            <a:xfrm>
              <a:off x="3125175" y="3041150"/>
              <a:ext cx="2025" cy="150"/>
            </a:xfrm>
            <a:custGeom>
              <a:rect b="b" l="l" r="r" t="t"/>
              <a:pathLst>
                <a:path extrusionOk="0" h="6" w="81">
                  <a:moveTo>
                    <a:pt x="22" y="0"/>
                  </a:moveTo>
                  <a:cubicBezTo>
                    <a:pt x="10" y="0"/>
                    <a:pt x="1" y="2"/>
                    <a:pt x="9" y="6"/>
                  </a:cubicBezTo>
                  <a:cubicBezTo>
                    <a:pt x="80" y="6"/>
                    <a:pt x="46"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47"/>
            <p:cNvSpPr/>
            <p:nvPr/>
          </p:nvSpPr>
          <p:spPr>
            <a:xfrm>
              <a:off x="3124975" y="3041275"/>
              <a:ext cx="625" cy="150"/>
            </a:xfrm>
            <a:custGeom>
              <a:rect b="b" l="l" r="r" t="t"/>
              <a:pathLst>
                <a:path extrusionOk="0" h="6" w="25">
                  <a:moveTo>
                    <a:pt x="17" y="1"/>
                  </a:moveTo>
                  <a:cubicBezTo>
                    <a:pt x="1" y="1"/>
                    <a:pt x="17" y="6"/>
                    <a:pt x="22" y="6"/>
                  </a:cubicBezTo>
                  <a:cubicBezTo>
                    <a:pt x="25" y="6"/>
                    <a:pt x="25" y="5"/>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47"/>
            <p:cNvSpPr/>
            <p:nvPr/>
          </p:nvSpPr>
          <p:spPr>
            <a:xfrm>
              <a:off x="3128225" y="3040975"/>
              <a:ext cx="1575" cy="975"/>
            </a:xfrm>
            <a:custGeom>
              <a:rect b="b" l="l" r="r" t="t"/>
              <a:pathLst>
                <a:path extrusionOk="0" h="39" w="63">
                  <a:moveTo>
                    <a:pt x="41" y="1"/>
                  </a:moveTo>
                  <a:lnTo>
                    <a:pt x="41" y="1"/>
                  </a:lnTo>
                  <a:cubicBezTo>
                    <a:pt x="0" y="11"/>
                    <a:pt x="4" y="39"/>
                    <a:pt x="20" y="39"/>
                  </a:cubicBezTo>
                  <a:cubicBezTo>
                    <a:pt x="23" y="39"/>
                    <a:pt x="26" y="38"/>
                    <a:pt x="30" y="36"/>
                  </a:cubicBezTo>
                  <a:cubicBezTo>
                    <a:pt x="51" y="31"/>
                    <a:pt x="55" y="28"/>
                    <a:pt x="53" y="28"/>
                  </a:cubicBezTo>
                  <a:lnTo>
                    <a:pt x="53" y="28"/>
                  </a:lnTo>
                  <a:cubicBezTo>
                    <a:pt x="63" y="22"/>
                    <a:pt x="58" y="17"/>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47"/>
            <p:cNvSpPr/>
            <p:nvPr/>
          </p:nvSpPr>
          <p:spPr>
            <a:xfrm>
              <a:off x="3129550" y="3040375"/>
              <a:ext cx="625" cy="325"/>
            </a:xfrm>
            <a:custGeom>
              <a:rect b="b" l="l" r="r" t="t"/>
              <a:pathLst>
                <a:path extrusionOk="0" h="13" w="25">
                  <a:moveTo>
                    <a:pt x="24" y="1"/>
                  </a:moveTo>
                  <a:lnTo>
                    <a:pt x="0" y="13"/>
                  </a:lnTo>
                  <a:cubicBezTo>
                    <a:pt x="12" y="13"/>
                    <a:pt x="12" y="13"/>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47"/>
            <p:cNvSpPr/>
            <p:nvPr/>
          </p:nvSpPr>
          <p:spPr>
            <a:xfrm>
              <a:off x="3129250" y="3040350"/>
              <a:ext cx="550" cy="350"/>
            </a:xfrm>
            <a:custGeom>
              <a:rect b="b" l="l" r="r" t="t"/>
              <a:pathLst>
                <a:path extrusionOk="0" h="14" w="22">
                  <a:moveTo>
                    <a:pt x="5" y="0"/>
                  </a:moveTo>
                  <a:cubicBezTo>
                    <a:pt x="4" y="0"/>
                    <a:pt x="0" y="7"/>
                    <a:pt x="0" y="14"/>
                  </a:cubicBezTo>
                  <a:cubicBezTo>
                    <a:pt x="5" y="4"/>
                    <a:pt x="6" y="0"/>
                    <a:pt x="5" y="0"/>
                  </a:cubicBezTo>
                  <a:close/>
                  <a:moveTo>
                    <a:pt x="18" y="5"/>
                  </a:moveTo>
                  <a:cubicBezTo>
                    <a:pt x="15" y="5"/>
                    <a:pt x="6" y="8"/>
                    <a:pt x="0" y="14"/>
                  </a:cubicBezTo>
                  <a:cubicBezTo>
                    <a:pt x="18" y="8"/>
                    <a:pt x="21" y="5"/>
                    <a:pt x="18" y="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47"/>
            <p:cNvSpPr/>
            <p:nvPr/>
          </p:nvSpPr>
          <p:spPr>
            <a:xfrm>
              <a:off x="3125675" y="3040075"/>
              <a:ext cx="2100" cy="625"/>
            </a:xfrm>
            <a:custGeom>
              <a:rect b="b" l="l" r="r" t="t"/>
              <a:pathLst>
                <a:path extrusionOk="0" h="25" w="84">
                  <a:moveTo>
                    <a:pt x="72" y="1"/>
                  </a:moveTo>
                  <a:cubicBezTo>
                    <a:pt x="1" y="1"/>
                    <a:pt x="12" y="25"/>
                    <a:pt x="84" y="25"/>
                  </a:cubicBezTo>
                  <a:cubicBezTo>
                    <a:pt x="60" y="13"/>
                    <a:pt x="36" y="13"/>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47"/>
            <p:cNvSpPr/>
            <p:nvPr/>
          </p:nvSpPr>
          <p:spPr>
            <a:xfrm>
              <a:off x="3121200" y="3038175"/>
              <a:ext cx="1525" cy="150"/>
            </a:xfrm>
            <a:custGeom>
              <a:rect b="b" l="l" r="r" t="t"/>
              <a:pathLst>
                <a:path extrusionOk="0" h="6" w="61">
                  <a:moveTo>
                    <a:pt x="22" y="0"/>
                  </a:moveTo>
                  <a:cubicBezTo>
                    <a:pt x="15" y="0"/>
                    <a:pt x="9" y="2"/>
                    <a:pt x="1" y="6"/>
                  </a:cubicBezTo>
                  <a:lnTo>
                    <a:pt x="60" y="6"/>
                  </a:lnTo>
                  <a:cubicBezTo>
                    <a:pt x="45" y="6"/>
                    <a:pt x="34"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47"/>
            <p:cNvSpPr/>
            <p:nvPr/>
          </p:nvSpPr>
          <p:spPr>
            <a:xfrm>
              <a:off x="3128575" y="3039325"/>
              <a:ext cx="2275" cy="775"/>
            </a:xfrm>
            <a:custGeom>
              <a:rect b="b" l="l" r="r" t="t"/>
              <a:pathLst>
                <a:path extrusionOk="0" h="31" w="91">
                  <a:moveTo>
                    <a:pt x="89" y="0"/>
                  </a:moveTo>
                  <a:cubicBezTo>
                    <a:pt x="87" y="0"/>
                    <a:pt x="77" y="4"/>
                    <a:pt x="64" y="8"/>
                  </a:cubicBezTo>
                  <a:lnTo>
                    <a:pt x="64" y="8"/>
                  </a:lnTo>
                  <a:cubicBezTo>
                    <a:pt x="67" y="7"/>
                    <a:pt x="71" y="7"/>
                    <a:pt x="75" y="7"/>
                  </a:cubicBezTo>
                  <a:cubicBezTo>
                    <a:pt x="87" y="2"/>
                    <a:pt x="91" y="0"/>
                    <a:pt x="89" y="0"/>
                  </a:cubicBezTo>
                  <a:close/>
                  <a:moveTo>
                    <a:pt x="64" y="8"/>
                  </a:moveTo>
                  <a:lnTo>
                    <a:pt x="64" y="8"/>
                  </a:lnTo>
                  <a:cubicBezTo>
                    <a:pt x="48" y="10"/>
                    <a:pt x="33" y="17"/>
                    <a:pt x="17" y="24"/>
                  </a:cubicBezTo>
                  <a:lnTo>
                    <a:pt x="17" y="24"/>
                  </a:lnTo>
                  <a:cubicBezTo>
                    <a:pt x="30" y="19"/>
                    <a:pt x="48" y="13"/>
                    <a:pt x="64" y="8"/>
                  </a:cubicBezTo>
                  <a:close/>
                  <a:moveTo>
                    <a:pt x="17" y="24"/>
                  </a:moveTo>
                  <a:cubicBezTo>
                    <a:pt x="7" y="28"/>
                    <a:pt x="1" y="31"/>
                    <a:pt x="4" y="31"/>
                  </a:cubicBezTo>
                  <a:cubicBezTo>
                    <a:pt x="8" y="29"/>
                    <a:pt x="13" y="26"/>
                    <a:pt x="17"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47"/>
            <p:cNvSpPr/>
            <p:nvPr/>
          </p:nvSpPr>
          <p:spPr>
            <a:xfrm>
              <a:off x="3139675" y="3041275"/>
              <a:ext cx="1200" cy="925"/>
            </a:xfrm>
            <a:custGeom>
              <a:rect b="b" l="l" r="r" t="t"/>
              <a:pathLst>
                <a:path extrusionOk="0" h="37" w="48">
                  <a:moveTo>
                    <a:pt x="48" y="1"/>
                  </a:moveTo>
                  <a:cubicBezTo>
                    <a:pt x="24" y="13"/>
                    <a:pt x="12" y="24"/>
                    <a:pt x="0" y="36"/>
                  </a:cubicBezTo>
                  <a:cubicBezTo>
                    <a:pt x="12" y="24"/>
                    <a:pt x="24" y="13"/>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47"/>
            <p:cNvSpPr/>
            <p:nvPr/>
          </p:nvSpPr>
          <p:spPr>
            <a:xfrm>
              <a:off x="3141500" y="3041575"/>
              <a:ext cx="3850" cy="1125"/>
            </a:xfrm>
            <a:custGeom>
              <a:rect b="b" l="l" r="r" t="t"/>
              <a:pathLst>
                <a:path extrusionOk="0" h="45" w="154">
                  <a:moveTo>
                    <a:pt x="153" y="1"/>
                  </a:moveTo>
                  <a:lnTo>
                    <a:pt x="153" y="1"/>
                  </a:lnTo>
                  <a:cubicBezTo>
                    <a:pt x="34" y="35"/>
                    <a:pt x="0" y="44"/>
                    <a:pt x="2" y="44"/>
                  </a:cubicBezTo>
                  <a:cubicBezTo>
                    <a:pt x="4" y="44"/>
                    <a:pt x="68" y="28"/>
                    <a:pt x="81" y="28"/>
                  </a:cubicBezTo>
                  <a:cubicBezTo>
                    <a:pt x="85" y="28"/>
                    <a:pt x="85" y="29"/>
                    <a:pt x="80" y="32"/>
                  </a:cubicBezTo>
                  <a:lnTo>
                    <a:pt x="80" y="32"/>
                  </a:lnTo>
                  <a:cubicBezTo>
                    <a:pt x="77" y="33"/>
                    <a:pt x="74" y="34"/>
                    <a:pt x="70" y="36"/>
                  </a:cubicBezTo>
                  <a:cubicBezTo>
                    <a:pt x="106" y="24"/>
                    <a:pt x="130" y="12"/>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47"/>
            <p:cNvSpPr/>
            <p:nvPr/>
          </p:nvSpPr>
          <p:spPr>
            <a:xfrm>
              <a:off x="3138500" y="3040625"/>
              <a:ext cx="900" cy="375"/>
            </a:xfrm>
            <a:custGeom>
              <a:rect b="b" l="l" r="r" t="t"/>
              <a:pathLst>
                <a:path extrusionOk="0" h="15" w="36">
                  <a:moveTo>
                    <a:pt x="5" y="1"/>
                  </a:moveTo>
                  <a:cubicBezTo>
                    <a:pt x="0" y="1"/>
                    <a:pt x="8" y="8"/>
                    <a:pt x="35" y="15"/>
                  </a:cubicBezTo>
                  <a:cubicBezTo>
                    <a:pt x="20" y="5"/>
                    <a:pt x="9"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47"/>
            <p:cNvSpPr/>
            <p:nvPr/>
          </p:nvSpPr>
          <p:spPr>
            <a:xfrm>
              <a:off x="3139075" y="3040375"/>
              <a:ext cx="1125" cy="250"/>
            </a:xfrm>
            <a:custGeom>
              <a:rect b="b" l="l" r="r" t="t"/>
              <a:pathLst>
                <a:path extrusionOk="0" h="10" w="45">
                  <a:moveTo>
                    <a:pt x="0" y="1"/>
                  </a:moveTo>
                  <a:lnTo>
                    <a:pt x="0" y="1"/>
                  </a:lnTo>
                  <a:cubicBezTo>
                    <a:pt x="6" y="7"/>
                    <a:pt x="27" y="10"/>
                    <a:pt x="36" y="10"/>
                  </a:cubicBezTo>
                  <a:cubicBezTo>
                    <a:pt x="45" y="10"/>
                    <a:pt x="42" y="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47"/>
            <p:cNvSpPr/>
            <p:nvPr/>
          </p:nvSpPr>
          <p:spPr>
            <a:xfrm>
              <a:off x="3143575" y="3040300"/>
              <a:ext cx="2675" cy="400"/>
            </a:xfrm>
            <a:custGeom>
              <a:rect b="b" l="l" r="r" t="t"/>
              <a:pathLst>
                <a:path extrusionOk="0" h="16" w="107">
                  <a:moveTo>
                    <a:pt x="49" y="1"/>
                  </a:moveTo>
                  <a:cubicBezTo>
                    <a:pt x="0" y="1"/>
                    <a:pt x="4" y="12"/>
                    <a:pt x="24" y="15"/>
                  </a:cubicBezTo>
                  <a:lnTo>
                    <a:pt x="24" y="15"/>
                  </a:lnTo>
                  <a:cubicBezTo>
                    <a:pt x="26" y="15"/>
                    <a:pt x="29" y="16"/>
                    <a:pt x="35" y="16"/>
                  </a:cubicBezTo>
                  <a:cubicBezTo>
                    <a:pt x="58" y="16"/>
                    <a:pt x="82" y="16"/>
                    <a:pt x="106" y="4"/>
                  </a:cubicBezTo>
                  <a:cubicBezTo>
                    <a:pt x="82" y="1"/>
                    <a:pt x="64" y="1"/>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47"/>
            <p:cNvSpPr/>
            <p:nvPr/>
          </p:nvSpPr>
          <p:spPr>
            <a:xfrm>
              <a:off x="3152475" y="3040375"/>
              <a:ext cx="300" cy="25"/>
            </a:xfrm>
            <a:custGeom>
              <a:rect b="b" l="l" r="r" t="t"/>
              <a:pathLst>
                <a:path extrusionOk="0" h="1" w="12">
                  <a:moveTo>
                    <a:pt x="12" y="1"/>
                  </a:moveTo>
                  <a:cubicBezTo>
                    <a:pt x="0"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47"/>
            <p:cNvSpPr/>
            <p:nvPr/>
          </p:nvSpPr>
          <p:spPr>
            <a:xfrm>
              <a:off x="3142500" y="3040000"/>
              <a:ext cx="1350" cy="200"/>
            </a:xfrm>
            <a:custGeom>
              <a:rect b="b" l="l" r="r" t="t"/>
              <a:pathLst>
                <a:path extrusionOk="0" h="8" w="54">
                  <a:moveTo>
                    <a:pt x="18" y="1"/>
                  </a:moveTo>
                  <a:cubicBezTo>
                    <a:pt x="1" y="1"/>
                    <a:pt x="18" y="7"/>
                    <a:pt x="36" y="7"/>
                  </a:cubicBezTo>
                  <a:cubicBezTo>
                    <a:pt x="42" y="7"/>
                    <a:pt x="49" y="6"/>
                    <a:pt x="54" y="4"/>
                  </a:cubicBezTo>
                  <a:cubicBezTo>
                    <a:pt x="36" y="1"/>
                    <a:pt x="25"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47"/>
            <p:cNvSpPr/>
            <p:nvPr/>
          </p:nvSpPr>
          <p:spPr>
            <a:xfrm>
              <a:off x="3147400" y="3040675"/>
              <a:ext cx="925" cy="450"/>
            </a:xfrm>
            <a:custGeom>
              <a:rect b="b" l="l" r="r" t="t"/>
              <a:pathLst>
                <a:path extrusionOk="0" h="18" w="37">
                  <a:moveTo>
                    <a:pt x="1" y="1"/>
                  </a:moveTo>
                  <a:cubicBezTo>
                    <a:pt x="9" y="9"/>
                    <a:pt x="23" y="18"/>
                    <a:pt x="31" y="18"/>
                  </a:cubicBezTo>
                  <a:cubicBezTo>
                    <a:pt x="34" y="18"/>
                    <a:pt x="36" y="16"/>
                    <a:pt x="36" y="13"/>
                  </a:cubicBezTo>
                  <a:cubicBezTo>
                    <a:pt x="25" y="13"/>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47"/>
            <p:cNvSpPr/>
            <p:nvPr/>
          </p:nvSpPr>
          <p:spPr>
            <a:xfrm>
              <a:off x="3142050" y="3040675"/>
              <a:ext cx="25" cy="325"/>
            </a:xfrm>
            <a:custGeom>
              <a:rect b="b" l="l" r="r" t="t"/>
              <a:pathLst>
                <a:path extrusionOk="0" h="13" w="1">
                  <a:moveTo>
                    <a:pt x="0" y="1"/>
                  </a:moveTo>
                  <a:lnTo>
                    <a:pt x="0" y="1"/>
                  </a:lnTo>
                  <a:cubicBezTo>
                    <a:pt x="0" y="13"/>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47"/>
            <p:cNvSpPr/>
            <p:nvPr/>
          </p:nvSpPr>
          <p:spPr>
            <a:xfrm>
              <a:off x="3141750" y="3040225"/>
              <a:ext cx="1225" cy="475"/>
            </a:xfrm>
            <a:custGeom>
              <a:rect b="b" l="l" r="r" t="t"/>
              <a:pathLst>
                <a:path extrusionOk="0" h="19" w="49">
                  <a:moveTo>
                    <a:pt x="30" y="1"/>
                  </a:moveTo>
                  <a:cubicBezTo>
                    <a:pt x="18" y="1"/>
                    <a:pt x="0" y="7"/>
                    <a:pt x="12" y="19"/>
                  </a:cubicBezTo>
                  <a:cubicBezTo>
                    <a:pt x="48" y="7"/>
                    <a:pt x="42" y="1"/>
                    <a:pt x="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47"/>
            <p:cNvSpPr/>
            <p:nvPr/>
          </p:nvSpPr>
          <p:spPr>
            <a:xfrm>
              <a:off x="3150075" y="3040200"/>
              <a:ext cx="2425" cy="975"/>
            </a:xfrm>
            <a:custGeom>
              <a:rect b="b" l="l" r="r" t="t"/>
              <a:pathLst>
                <a:path extrusionOk="0" h="39" w="97">
                  <a:moveTo>
                    <a:pt x="5" y="1"/>
                  </a:moveTo>
                  <a:cubicBezTo>
                    <a:pt x="2" y="1"/>
                    <a:pt x="1" y="3"/>
                    <a:pt x="1" y="8"/>
                  </a:cubicBezTo>
                  <a:lnTo>
                    <a:pt x="17" y="8"/>
                  </a:lnTo>
                  <a:cubicBezTo>
                    <a:pt x="12" y="4"/>
                    <a:pt x="7" y="1"/>
                    <a:pt x="5" y="1"/>
                  </a:cubicBezTo>
                  <a:close/>
                  <a:moveTo>
                    <a:pt x="17" y="8"/>
                  </a:moveTo>
                  <a:lnTo>
                    <a:pt x="17" y="8"/>
                  </a:lnTo>
                  <a:cubicBezTo>
                    <a:pt x="31" y="19"/>
                    <a:pt x="51" y="38"/>
                    <a:pt x="69" y="38"/>
                  </a:cubicBezTo>
                  <a:cubicBezTo>
                    <a:pt x="80" y="38"/>
                    <a:pt x="90" y="30"/>
                    <a:pt x="96" y="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47"/>
            <p:cNvSpPr/>
            <p:nvPr/>
          </p:nvSpPr>
          <p:spPr>
            <a:xfrm>
              <a:off x="3152375" y="3040675"/>
              <a:ext cx="1275" cy="300"/>
            </a:xfrm>
            <a:custGeom>
              <a:rect b="b" l="l" r="r" t="t"/>
              <a:pathLst>
                <a:path extrusionOk="0" h="12" w="51">
                  <a:moveTo>
                    <a:pt x="16" y="1"/>
                  </a:moveTo>
                  <a:cubicBezTo>
                    <a:pt x="0" y="1"/>
                    <a:pt x="42" y="11"/>
                    <a:pt x="48" y="11"/>
                  </a:cubicBezTo>
                  <a:cubicBezTo>
                    <a:pt x="50" y="11"/>
                    <a:pt x="44" y="9"/>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47"/>
            <p:cNvSpPr/>
            <p:nvPr/>
          </p:nvSpPr>
          <p:spPr>
            <a:xfrm>
              <a:off x="3155450" y="3040675"/>
              <a:ext cx="375" cy="500"/>
            </a:xfrm>
            <a:custGeom>
              <a:rect b="b" l="l" r="r" t="t"/>
              <a:pathLst>
                <a:path extrusionOk="0" h="20" w="15">
                  <a:moveTo>
                    <a:pt x="0" y="1"/>
                  </a:moveTo>
                  <a:cubicBezTo>
                    <a:pt x="10" y="15"/>
                    <a:pt x="13" y="20"/>
                    <a:pt x="14" y="20"/>
                  </a:cubicBezTo>
                  <a:cubicBezTo>
                    <a:pt x="15" y="20"/>
                    <a:pt x="7" y="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47"/>
            <p:cNvSpPr/>
            <p:nvPr/>
          </p:nvSpPr>
          <p:spPr>
            <a:xfrm>
              <a:off x="3159600" y="3157075"/>
              <a:ext cx="325" cy="325"/>
            </a:xfrm>
            <a:custGeom>
              <a:rect b="b" l="l" r="r" t="t"/>
              <a:pathLst>
                <a:path extrusionOk="0" h="13" w="13">
                  <a:moveTo>
                    <a:pt x="13" y="0"/>
                  </a:moveTo>
                  <a:cubicBezTo>
                    <a:pt x="13" y="12"/>
                    <a:pt x="1" y="12"/>
                    <a:pt x="13" y="12"/>
                  </a:cubicBezTo>
                  <a:lnTo>
                    <a:pt x="1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47"/>
            <p:cNvSpPr/>
            <p:nvPr/>
          </p:nvSpPr>
          <p:spPr>
            <a:xfrm>
              <a:off x="3176575" y="3085025"/>
              <a:ext cx="925" cy="1825"/>
            </a:xfrm>
            <a:custGeom>
              <a:rect b="b" l="l" r="r" t="t"/>
              <a:pathLst>
                <a:path extrusionOk="0" h="73" w="37">
                  <a:moveTo>
                    <a:pt x="24" y="1"/>
                  </a:moveTo>
                  <a:lnTo>
                    <a:pt x="24" y="1"/>
                  </a:lnTo>
                  <a:cubicBezTo>
                    <a:pt x="1" y="25"/>
                    <a:pt x="1" y="48"/>
                    <a:pt x="1" y="72"/>
                  </a:cubicBezTo>
                  <a:cubicBezTo>
                    <a:pt x="36" y="72"/>
                    <a:pt x="36" y="37"/>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47"/>
            <p:cNvSpPr/>
            <p:nvPr/>
          </p:nvSpPr>
          <p:spPr>
            <a:xfrm>
              <a:off x="3131925" y="3157950"/>
              <a:ext cx="925" cy="625"/>
            </a:xfrm>
            <a:custGeom>
              <a:rect b="b" l="l" r="r" t="t"/>
              <a:pathLst>
                <a:path extrusionOk="0" h="25" w="37">
                  <a:moveTo>
                    <a:pt x="24" y="1"/>
                  </a:moveTo>
                  <a:lnTo>
                    <a:pt x="1" y="25"/>
                  </a:lnTo>
                  <a:cubicBezTo>
                    <a:pt x="36" y="25"/>
                    <a:pt x="24" y="13"/>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47"/>
            <p:cNvSpPr/>
            <p:nvPr/>
          </p:nvSpPr>
          <p:spPr>
            <a:xfrm>
              <a:off x="3176875" y="3043950"/>
              <a:ext cx="625" cy="1225"/>
            </a:xfrm>
            <a:custGeom>
              <a:rect b="b" l="l" r="r" t="t"/>
              <a:pathLst>
                <a:path extrusionOk="0" h="49" w="25">
                  <a:moveTo>
                    <a:pt x="12" y="1"/>
                  </a:moveTo>
                  <a:cubicBezTo>
                    <a:pt x="12" y="25"/>
                    <a:pt x="0" y="36"/>
                    <a:pt x="0" y="48"/>
                  </a:cubicBezTo>
                  <a:cubicBezTo>
                    <a:pt x="12" y="25"/>
                    <a:pt x="2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47"/>
            <p:cNvSpPr/>
            <p:nvPr/>
          </p:nvSpPr>
          <p:spPr>
            <a:xfrm>
              <a:off x="3176875" y="3045150"/>
              <a:ext cx="325" cy="2400"/>
            </a:xfrm>
            <a:custGeom>
              <a:rect b="b" l="l" r="r" t="t"/>
              <a:pathLst>
                <a:path extrusionOk="0" h="96" w="13">
                  <a:moveTo>
                    <a:pt x="0" y="0"/>
                  </a:moveTo>
                  <a:cubicBezTo>
                    <a:pt x="0" y="33"/>
                    <a:pt x="0" y="56"/>
                    <a:pt x="9" y="86"/>
                  </a:cubicBezTo>
                  <a:lnTo>
                    <a:pt x="9" y="86"/>
                  </a:lnTo>
                  <a:cubicBezTo>
                    <a:pt x="7" y="81"/>
                    <a:pt x="3" y="77"/>
                    <a:pt x="2" y="77"/>
                  </a:cubicBezTo>
                  <a:lnTo>
                    <a:pt x="2" y="77"/>
                  </a:lnTo>
                  <a:cubicBezTo>
                    <a:pt x="1" y="77"/>
                    <a:pt x="3" y="82"/>
                    <a:pt x="12" y="96"/>
                  </a:cubicBezTo>
                  <a:cubicBezTo>
                    <a:pt x="12" y="60"/>
                    <a:pt x="12" y="3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47"/>
            <p:cNvSpPr/>
            <p:nvPr/>
          </p:nvSpPr>
          <p:spPr>
            <a:xfrm>
              <a:off x="3112275" y="3053475"/>
              <a:ext cx="25" cy="1225"/>
            </a:xfrm>
            <a:custGeom>
              <a:rect b="b" l="l" r="r" t="t"/>
              <a:pathLst>
                <a:path extrusionOk="0" h="49" w="1">
                  <a:moveTo>
                    <a:pt x="1" y="1"/>
                  </a:moveTo>
                  <a:cubicBezTo>
                    <a:pt x="1" y="13"/>
                    <a:pt x="1" y="25"/>
                    <a:pt x="1" y="48"/>
                  </a:cubicBezTo>
                  <a:cubicBezTo>
                    <a:pt x="1" y="36"/>
                    <a:pt x="1" y="2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47"/>
            <p:cNvSpPr/>
            <p:nvPr/>
          </p:nvSpPr>
          <p:spPr>
            <a:xfrm>
              <a:off x="3165275" y="3040975"/>
              <a:ext cx="600" cy="25"/>
            </a:xfrm>
            <a:custGeom>
              <a:rect b="b" l="l" r="r" t="t"/>
              <a:pathLst>
                <a:path extrusionOk="0" h="1" w="24">
                  <a:moveTo>
                    <a:pt x="24" y="1"/>
                  </a:moveTo>
                  <a:cubicBezTo>
                    <a:pt x="0"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47"/>
            <p:cNvSpPr/>
            <p:nvPr/>
          </p:nvSpPr>
          <p:spPr>
            <a:xfrm>
              <a:off x="3164975" y="3040675"/>
              <a:ext cx="900" cy="25"/>
            </a:xfrm>
            <a:custGeom>
              <a:rect b="b" l="l" r="r" t="t"/>
              <a:pathLst>
                <a:path extrusionOk="0" h="1" w="36">
                  <a:moveTo>
                    <a:pt x="0" y="1"/>
                  </a:moveTo>
                  <a:cubicBezTo>
                    <a:pt x="12" y="1"/>
                    <a:pt x="24" y="1"/>
                    <a:pt x="36" y="1"/>
                  </a:cubicBezTo>
                  <a:cubicBezTo>
                    <a:pt x="24"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47"/>
            <p:cNvSpPr/>
            <p:nvPr/>
          </p:nvSpPr>
          <p:spPr>
            <a:xfrm>
              <a:off x="3164675" y="3040975"/>
              <a:ext cx="625" cy="25"/>
            </a:xfrm>
            <a:custGeom>
              <a:rect b="b" l="l" r="r" t="t"/>
              <a:pathLst>
                <a:path extrusionOk="0" h="1" w="25">
                  <a:moveTo>
                    <a:pt x="24" y="1"/>
                  </a:moveTo>
                  <a:cubicBezTo>
                    <a:pt x="12" y="1"/>
                    <a:pt x="12" y="1"/>
                    <a:pt x="0" y="1"/>
                  </a:cubicBezTo>
                  <a:cubicBezTo>
                    <a:pt x="0" y="1"/>
                    <a:pt x="0"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47"/>
            <p:cNvSpPr/>
            <p:nvPr/>
          </p:nvSpPr>
          <p:spPr>
            <a:xfrm>
              <a:off x="3164675" y="3040975"/>
              <a:ext cx="2100" cy="25"/>
            </a:xfrm>
            <a:custGeom>
              <a:rect b="b" l="l" r="r" t="t"/>
              <a:pathLst>
                <a:path extrusionOk="0" h="1" w="84">
                  <a:moveTo>
                    <a:pt x="84" y="1"/>
                  </a:moveTo>
                  <a:cubicBezTo>
                    <a:pt x="0" y="1"/>
                    <a:pt x="72" y="1"/>
                    <a:pt x="84" y="1"/>
                  </a:cubicBezTo>
                  <a:cubicBezTo>
                    <a:pt x="72" y="1"/>
                    <a:pt x="60"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47"/>
            <p:cNvSpPr/>
            <p:nvPr/>
          </p:nvSpPr>
          <p:spPr>
            <a:xfrm>
              <a:off x="3182225" y="3101100"/>
              <a:ext cx="25" cy="25"/>
            </a:xfrm>
            <a:custGeom>
              <a:rect b="b" l="l" r="r" t="t"/>
              <a:pathLst>
                <a:path extrusionOk="0" h="1" w="1">
                  <a:moveTo>
                    <a:pt x="1" y="1"/>
                  </a:move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47"/>
            <p:cNvSpPr/>
            <p:nvPr/>
          </p:nvSpPr>
          <p:spPr>
            <a:xfrm>
              <a:off x="3106925" y="3146050"/>
              <a:ext cx="25" cy="325"/>
            </a:xfrm>
            <a:custGeom>
              <a:rect b="b" l="l" r="r" t="t"/>
              <a:pathLst>
                <a:path extrusionOk="0" h="13" w="1">
                  <a:moveTo>
                    <a:pt x="0" y="12"/>
                  </a:moveTo>
                  <a:cubicBezTo>
                    <a:pt x="0" y="1"/>
                    <a:pt x="0" y="1"/>
                    <a:pt x="0" y="1"/>
                  </a:cubicBezTo>
                  <a:cubicBezTo>
                    <a:pt x="0" y="1"/>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47"/>
            <p:cNvSpPr/>
            <p:nvPr/>
          </p:nvSpPr>
          <p:spPr>
            <a:xfrm>
              <a:off x="3132375" y="3157650"/>
              <a:ext cx="175" cy="250"/>
            </a:xfrm>
            <a:custGeom>
              <a:rect b="b" l="l" r="r" t="t"/>
              <a:pathLst>
                <a:path extrusionOk="0" h="10" w="7">
                  <a:moveTo>
                    <a:pt x="6" y="1"/>
                  </a:moveTo>
                  <a:cubicBezTo>
                    <a:pt x="0" y="7"/>
                    <a:pt x="0" y="10"/>
                    <a:pt x="2" y="10"/>
                  </a:cubicBezTo>
                  <a:cubicBezTo>
                    <a:pt x="3" y="10"/>
                    <a:pt x="6" y="7"/>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47"/>
            <p:cNvSpPr/>
            <p:nvPr/>
          </p:nvSpPr>
          <p:spPr>
            <a:xfrm>
              <a:off x="3181925" y="3062125"/>
              <a:ext cx="325" cy="900"/>
            </a:xfrm>
            <a:custGeom>
              <a:rect b="b" l="l" r="r" t="t"/>
              <a:pathLst>
                <a:path extrusionOk="0" h="36" w="13">
                  <a:moveTo>
                    <a:pt x="13" y="0"/>
                  </a:moveTo>
                  <a:lnTo>
                    <a:pt x="13" y="0"/>
                  </a:lnTo>
                  <a:cubicBezTo>
                    <a:pt x="13" y="12"/>
                    <a:pt x="13" y="24"/>
                    <a:pt x="1" y="36"/>
                  </a:cubicBezTo>
                  <a:cubicBezTo>
                    <a:pt x="13" y="36"/>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47"/>
            <p:cNvSpPr/>
            <p:nvPr/>
          </p:nvSpPr>
          <p:spPr>
            <a:xfrm>
              <a:off x="3160200" y="3040575"/>
              <a:ext cx="1225" cy="725"/>
            </a:xfrm>
            <a:custGeom>
              <a:rect b="b" l="l" r="r" t="t"/>
              <a:pathLst>
                <a:path extrusionOk="0" h="29" w="49">
                  <a:moveTo>
                    <a:pt x="18" y="0"/>
                  </a:moveTo>
                  <a:cubicBezTo>
                    <a:pt x="8" y="0"/>
                    <a:pt x="1" y="9"/>
                    <a:pt x="1" y="29"/>
                  </a:cubicBezTo>
                  <a:cubicBezTo>
                    <a:pt x="13" y="29"/>
                    <a:pt x="36" y="17"/>
                    <a:pt x="48" y="17"/>
                  </a:cubicBezTo>
                  <a:cubicBezTo>
                    <a:pt x="38" y="6"/>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47"/>
            <p:cNvSpPr/>
            <p:nvPr/>
          </p:nvSpPr>
          <p:spPr>
            <a:xfrm>
              <a:off x="3167250" y="3040350"/>
              <a:ext cx="1775" cy="800"/>
            </a:xfrm>
            <a:custGeom>
              <a:rect b="b" l="l" r="r" t="t"/>
              <a:pathLst>
                <a:path extrusionOk="0" h="32" w="71">
                  <a:moveTo>
                    <a:pt x="35" y="0"/>
                  </a:moveTo>
                  <a:cubicBezTo>
                    <a:pt x="30" y="0"/>
                    <a:pt x="24" y="1"/>
                    <a:pt x="16" y="2"/>
                  </a:cubicBezTo>
                  <a:cubicBezTo>
                    <a:pt x="6" y="2"/>
                    <a:pt x="5" y="28"/>
                    <a:pt x="4" y="28"/>
                  </a:cubicBezTo>
                  <a:cubicBezTo>
                    <a:pt x="4" y="28"/>
                    <a:pt x="4" y="27"/>
                    <a:pt x="4" y="26"/>
                  </a:cubicBezTo>
                  <a:cubicBezTo>
                    <a:pt x="0" y="30"/>
                    <a:pt x="0" y="31"/>
                    <a:pt x="3" y="31"/>
                  </a:cubicBezTo>
                  <a:cubicBezTo>
                    <a:pt x="14" y="31"/>
                    <a:pt x="71" y="0"/>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47"/>
            <p:cNvSpPr/>
            <p:nvPr/>
          </p:nvSpPr>
          <p:spPr>
            <a:xfrm>
              <a:off x="3163475" y="3037700"/>
              <a:ext cx="1525" cy="325"/>
            </a:xfrm>
            <a:custGeom>
              <a:rect b="b" l="l" r="r" t="t"/>
              <a:pathLst>
                <a:path extrusionOk="0" h="13" w="61">
                  <a:moveTo>
                    <a:pt x="60" y="1"/>
                  </a:moveTo>
                  <a:cubicBezTo>
                    <a:pt x="36" y="1"/>
                    <a:pt x="24" y="1"/>
                    <a:pt x="1" y="13"/>
                  </a:cubicBezTo>
                  <a:cubicBezTo>
                    <a:pt x="13" y="13"/>
                    <a:pt x="36" y="13"/>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47"/>
            <p:cNvSpPr/>
            <p:nvPr/>
          </p:nvSpPr>
          <p:spPr>
            <a:xfrm>
              <a:off x="3162300" y="3038000"/>
              <a:ext cx="1200" cy="25"/>
            </a:xfrm>
            <a:custGeom>
              <a:rect b="b" l="l" r="r" t="t"/>
              <a:pathLst>
                <a:path extrusionOk="0" h="1" w="48">
                  <a:moveTo>
                    <a:pt x="48" y="1"/>
                  </a:moveTo>
                  <a:cubicBezTo>
                    <a:pt x="24" y="1"/>
                    <a:pt x="12" y="1"/>
                    <a:pt x="0" y="1"/>
                  </a:cubicBezTo>
                  <a:cubicBezTo>
                    <a:pt x="12" y="1"/>
                    <a:pt x="24"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47"/>
            <p:cNvSpPr/>
            <p:nvPr/>
          </p:nvSpPr>
          <p:spPr>
            <a:xfrm>
              <a:off x="3178075" y="3040575"/>
              <a:ext cx="1275" cy="1350"/>
            </a:xfrm>
            <a:custGeom>
              <a:rect b="b" l="l" r="r" t="t"/>
              <a:pathLst>
                <a:path extrusionOk="0" h="54" w="51">
                  <a:moveTo>
                    <a:pt x="3" y="0"/>
                  </a:moveTo>
                  <a:cubicBezTo>
                    <a:pt x="1" y="0"/>
                    <a:pt x="0" y="2"/>
                    <a:pt x="0" y="5"/>
                  </a:cubicBezTo>
                  <a:cubicBezTo>
                    <a:pt x="12" y="29"/>
                    <a:pt x="24" y="41"/>
                    <a:pt x="36" y="52"/>
                  </a:cubicBezTo>
                  <a:cubicBezTo>
                    <a:pt x="36" y="52"/>
                    <a:pt x="36" y="52"/>
                    <a:pt x="36" y="52"/>
                  </a:cubicBezTo>
                  <a:lnTo>
                    <a:pt x="36" y="52"/>
                  </a:lnTo>
                  <a:cubicBezTo>
                    <a:pt x="37" y="53"/>
                    <a:pt x="39" y="54"/>
                    <a:pt x="39" y="54"/>
                  </a:cubicBezTo>
                  <a:cubicBezTo>
                    <a:pt x="50" y="54"/>
                    <a:pt x="13"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47"/>
            <p:cNvSpPr/>
            <p:nvPr/>
          </p:nvSpPr>
          <p:spPr>
            <a:xfrm>
              <a:off x="3175375" y="3036525"/>
              <a:ext cx="325" cy="900"/>
            </a:xfrm>
            <a:custGeom>
              <a:rect b="b" l="l" r="r" t="t"/>
              <a:pathLst>
                <a:path extrusionOk="0" h="36" w="13">
                  <a:moveTo>
                    <a:pt x="4" y="0"/>
                  </a:moveTo>
                  <a:cubicBezTo>
                    <a:pt x="1" y="0"/>
                    <a:pt x="1" y="12"/>
                    <a:pt x="13" y="36"/>
                  </a:cubicBezTo>
                  <a:cubicBezTo>
                    <a:pt x="13" y="12"/>
                    <a:pt x="7"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47"/>
            <p:cNvSpPr/>
            <p:nvPr/>
          </p:nvSpPr>
          <p:spPr>
            <a:xfrm>
              <a:off x="3178875" y="3038750"/>
              <a:ext cx="1625" cy="1400"/>
            </a:xfrm>
            <a:custGeom>
              <a:rect b="b" l="l" r="r" t="t"/>
              <a:pathLst>
                <a:path extrusionOk="0" h="56" w="65">
                  <a:moveTo>
                    <a:pt x="5" y="0"/>
                  </a:moveTo>
                  <a:cubicBezTo>
                    <a:pt x="1" y="0"/>
                    <a:pt x="2" y="7"/>
                    <a:pt x="16" y="30"/>
                  </a:cubicBezTo>
                  <a:cubicBezTo>
                    <a:pt x="16" y="29"/>
                    <a:pt x="18" y="29"/>
                    <a:pt x="19" y="29"/>
                  </a:cubicBezTo>
                  <a:cubicBezTo>
                    <a:pt x="30" y="29"/>
                    <a:pt x="58" y="56"/>
                    <a:pt x="62" y="56"/>
                  </a:cubicBezTo>
                  <a:cubicBezTo>
                    <a:pt x="65" y="56"/>
                    <a:pt x="60" y="47"/>
                    <a:pt x="39" y="18"/>
                  </a:cubicBezTo>
                  <a:cubicBezTo>
                    <a:pt x="32" y="18"/>
                    <a:pt x="11"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47"/>
            <p:cNvSpPr/>
            <p:nvPr/>
          </p:nvSpPr>
          <p:spPr>
            <a:xfrm>
              <a:off x="3112875" y="3047700"/>
              <a:ext cx="250" cy="1050"/>
            </a:xfrm>
            <a:custGeom>
              <a:rect b="b" l="l" r="r" t="t"/>
              <a:pathLst>
                <a:path extrusionOk="0" h="42" w="10">
                  <a:moveTo>
                    <a:pt x="9" y="1"/>
                  </a:moveTo>
                  <a:cubicBezTo>
                    <a:pt x="9" y="1"/>
                    <a:pt x="6" y="13"/>
                    <a:pt x="1" y="41"/>
                  </a:cubicBezTo>
                  <a:cubicBezTo>
                    <a:pt x="7" y="16"/>
                    <a:pt x="10"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47"/>
            <p:cNvSpPr/>
            <p:nvPr/>
          </p:nvSpPr>
          <p:spPr>
            <a:xfrm>
              <a:off x="3112050" y="3045825"/>
              <a:ext cx="850" cy="250"/>
            </a:xfrm>
            <a:custGeom>
              <a:rect b="b" l="l" r="r" t="t"/>
              <a:pathLst>
                <a:path extrusionOk="0" h="10" w="34">
                  <a:moveTo>
                    <a:pt x="2" y="0"/>
                  </a:moveTo>
                  <a:cubicBezTo>
                    <a:pt x="1" y="0"/>
                    <a:pt x="10" y="3"/>
                    <a:pt x="34" y="9"/>
                  </a:cubicBezTo>
                  <a:cubicBezTo>
                    <a:pt x="16" y="3"/>
                    <a:pt x="4"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47"/>
            <p:cNvSpPr/>
            <p:nvPr/>
          </p:nvSpPr>
          <p:spPr>
            <a:xfrm>
              <a:off x="3168525" y="3158375"/>
              <a:ext cx="625" cy="500"/>
            </a:xfrm>
            <a:custGeom>
              <a:rect b="b" l="l" r="r" t="t"/>
              <a:pathLst>
                <a:path extrusionOk="0" h="20" w="25">
                  <a:moveTo>
                    <a:pt x="1" y="1"/>
                  </a:moveTo>
                  <a:cubicBezTo>
                    <a:pt x="0" y="1"/>
                    <a:pt x="6" y="6"/>
                    <a:pt x="25" y="20"/>
                  </a:cubicBezTo>
                  <a:cubicBezTo>
                    <a:pt x="18" y="12"/>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47"/>
            <p:cNvSpPr/>
            <p:nvPr/>
          </p:nvSpPr>
          <p:spPr>
            <a:xfrm>
              <a:off x="3153950" y="3156775"/>
              <a:ext cx="325" cy="1500"/>
            </a:xfrm>
            <a:custGeom>
              <a:rect b="b" l="l" r="r" t="t"/>
              <a:pathLst>
                <a:path extrusionOk="0" h="60" w="13">
                  <a:moveTo>
                    <a:pt x="13" y="60"/>
                  </a:moveTo>
                  <a:cubicBezTo>
                    <a:pt x="13" y="60"/>
                    <a:pt x="1" y="0"/>
                    <a:pt x="13"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47"/>
            <p:cNvSpPr/>
            <p:nvPr/>
          </p:nvSpPr>
          <p:spPr>
            <a:xfrm>
              <a:off x="3141650" y="3158750"/>
              <a:ext cx="1600" cy="425"/>
            </a:xfrm>
            <a:custGeom>
              <a:rect b="b" l="l" r="r" t="t"/>
              <a:pathLst>
                <a:path extrusionOk="0" h="17" w="64">
                  <a:moveTo>
                    <a:pt x="5" y="0"/>
                  </a:moveTo>
                  <a:cubicBezTo>
                    <a:pt x="1" y="0"/>
                    <a:pt x="0" y="4"/>
                    <a:pt x="4" y="16"/>
                  </a:cubicBezTo>
                  <a:cubicBezTo>
                    <a:pt x="13" y="16"/>
                    <a:pt x="27" y="11"/>
                    <a:pt x="43" y="7"/>
                  </a:cubicBezTo>
                  <a:lnTo>
                    <a:pt x="43" y="7"/>
                  </a:lnTo>
                  <a:cubicBezTo>
                    <a:pt x="43" y="7"/>
                    <a:pt x="43" y="7"/>
                    <a:pt x="44" y="7"/>
                  </a:cubicBezTo>
                  <a:cubicBezTo>
                    <a:pt x="50" y="7"/>
                    <a:pt x="57" y="6"/>
                    <a:pt x="64" y="5"/>
                  </a:cubicBezTo>
                  <a:cubicBezTo>
                    <a:pt x="57" y="5"/>
                    <a:pt x="50" y="6"/>
                    <a:pt x="43" y="7"/>
                  </a:cubicBezTo>
                  <a:lnTo>
                    <a:pt x="43" y="7"/>
                  </a:lnTo>
                  <a:cubicBezTo>
                    <a:pt x="24" y="7"/>
                    <a:pt x="11"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47"/>
            <p:cNvSpPr/>
            <p:nvPr/>
          </p:nvSpPr>
          <p:spPr>
            <a:xfrm>
              <a:off x="3162475" y="2962700"/>
              <a:ext cx="425" cy="150"/>
            </a:xfrm>
            <a:custGeom>
              <a:rect b="b" l="l" r="r" t="t"/>
              <a:pathLst>
                <a:path extrusionOk="0" h="6" w="17">
                  <a:moveTo>
                    <a:pt x="5" y="0"/>
                  </a:moveTo>
                  <a:cubicBezTo>
                    <a:pt x="1" y="4"/>
                    <a:pt x="1" y="6"/>
                    <a:pt x="3" y="6"/>
                  </a:cubicBezTo>
                  <a:cubicBezTo>
                    <a:pt x="6" y="6"/>
                    <a:pt x="17"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47"/>
            <p:cNvSpPr/>
            <p:nvPr/>
          </p:nvSpPr>
          <p:spPr>
            <a:xfrm>
              <a:off x="3160200" y="2961800"/>
              <a:ext cx="1225" cy="25"/>
            </a:xfrm>
            <a:custGeom>
              <a:rect b="b" l="l" r="r" t="t"/>
              <a:pathLst>
                <a:path extrusionOk="0" h="1" w="49">
                  <a:moveTo>
                    <a:pt x="48" y="1"/>
                  </a:moveTo>
                  <a:cubicBezTo>
                    <a:pt x="1" y="1"/>
                    <a:pt x="36"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47"/>
            <p:cNvSpPr/>
            <p:nvPr/>
          </p:nvSpPr>
          <p:spPr>
            <a:xfrm>
              <a:off x="3160500" y="2960900"/>
              <a:ext cx="325" cy="250"/>
            </a:xfrm>
            <a:custGeom>
              <a:rect b="b" l="l" r="r" t="t"/>
              <a:pathLst>
                <a:path extrusionOk="0" h="10" w="13">
                  <a:moveTo>
                    <a:pt x="12" y="1"/>
                  </a:moveTo>
                  <a:cubicBezTo>
                    <a:pt x="12" y="1"/>
                    <a:pt x="12" y="1"/>
                    <a:pt x="12" y="1"/>
                  </a:cubicBezTo>
                  <a:lnTo>
                    <a:pt x="12" y="1"/>
                  </a:lnTo>
                  <a:cubicBezTo>
                    <a:pt x="1" y="7"/>
                    <a:pt x="1" y="10"/>
                    <a:pt x="4" y="10"/>
                  </a:cubicBezTo>
                  <a:cubicBezTo>
                    <a:pt x="7" y="10"/>
                    <a:pt x="12" y="7"/>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47"/>
            <p:cNvSpPr/>
            <p:nvPr/>
          </p:nvSpPr>
          <p:spPr>
            <a:xfrm>
              <a:off x="3162325" y="2959875"/>
              <a:ext cx="275" cy="175"/>
            </a:xfrm>
            <a:custGeom>
              <a:rect b="b" l="l" r="r" t="t"/>
              <a:pathLst>
                <a:path extrusionOk="0" h="7" w="11">
                  <a:moveTo>
                    <a:pt x="3" y="1"/>
                  </a:moveTo>
                  <a:cubicBezTo>
                    <a:pt x="0" y="1"/>
                    <a:pt x="3" y="6"/>
                    <a:pt x="11" y="6"/>
                  </a:cubicBezTo>
                  <a:cubicBezTo>
                    <a:pt x="7" y="2"/>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47"/>
            <p:cNvSpPr/>
            <p:nvPr/>
          </p:nvSpPr>
          <p:spPr>
            <a:xfrm>
              <a:off x="3162575" y="2959125"/>
              <a:ext cx="625" cy="625"/>
            </a:xfrm>
            <a:custGeom>
              <a:rect b="b" l="l" r="r" t="t"/>
              <a:pathLst>
                <a:path extrusionOk="0" h="25" w="25">
                  <a:moveTo>
                    <a:pt x="1" y="24"/>
                  </a:moveTo>
                  <a:cubicBezTo>
                    <a:pt x="25" y="0"/>
                    <a:pt x="1" y="24"/>
                    <a:pt x="1" y="24"/>
                  </a:cubicBezTo>
                  <a:cubicBezTo>
                    <a:pt x="1" y="12"/>
                    <a:pt x="1" y="24"/>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47"/>
            <p:cNvSpPr/>
            <p:nvPr/>
          </p:nvSpPr>
          <p:spPr>
            <a:xfrm>
              <a:off x="3161700" y="2959725"/>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47"/>
            <p:cNvSpPr/>
            <p:nvPr/>
          </p:nvSpPr>
          <p:spPr>
            <a:xfrm>
              <a:off x="3161400" y="2959725"/>
              <a:ext cx="625" cy="25"/>
            </a:xfrm>
            <a:custGeom>
              <a:rect b="b" l="l" r="r" t="t"/>
              <a:pathLst>
                <a:path extrusionOk="0" h="1" w="25">
                  <a:moveTo>
                    <a:pt x="24" y="0"/>
                  </a:moveTo>
                  <a:cubicBezTo>
                    <a:pt x="0" y="0"/>
                    <a:pt x="0" y="0"/>
                    <a:pt x="24" y="0"/>
                  </a:cubicBezTo>
                  <a:cubicBezTo>
                    <a:pt x="24"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47"/>
            <p:cNvSpPr/>
            <p:nvPr/>
          </p:nvSpPr>
          <p:spPr>
            <a:xfrm>
              <a:off x="3161400" y="2959725"/>
              <a:ext cx="625" cy="450"/>
            </a:xfrm>
            <a:custGeom>
              <a:rect b="b" l="l" r="r" t="t"/>
              <a:pathLst>
                <a:path extrusionOk="0" h="18" w="25">
                  <a:moveTo>
                    <a:pt x="24" y="0"/>
                  </a:moveTo>
                  <a:lnTo>
                    <a:pt x="24" y="0"/>
                  </a:lnTo>
                  <a:cubicBezTo>
                    <a:pt x="12" y="12"/>
                    <a:pt x="12" y="12"/>
                    <a:pt x="0" y="12"/>
                  </a:cubicBezTo>
                  <a:cubicBezTo>
                    <a:pt x="0" y="16"/>
                    <a:pt x="2" y="17"/>
                    <a:pt x="5" y="17"/>
                  </a:cubicBezTo>
                  <a:cubicBezTo>
                    <a:pt x="12" y="17"/>
                    <a:pt x="24" y="9"/>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47"/>
            <p:cNvSpPr/>
            <p:nvPr/>
          </p:nvSpPr>
          <p:spPr>
            <a:xfrm>
              <a:off x="3159900" y="2961200"/>
              <a:ext cx="325" cy="625"/>
            </a:xfrm>
            <a:custGeom>
              <a:rect b="b" l="l" r="r" t="t"/>
              <a:pathLst>
                <a:path extrusionOk="0" h="25" w="13">
                  <a:moveTo>
                    <a:pt x="13" y="1"/>
                  </a:moveTo>
                  <a:cubicBezTo>
                    <a:pt x="1" y="25"/>
                    <a:pt x="13" y="1"/>
                    <a:pt x="13" y="1"/>
                  </a:cubicBezTo>
                  <a:cubicBezTo>
                    <a:pt x="13"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47"/>
            <p:cNvSpPr/>
            <p:nvPr/>
          </p:nvSpPr>
          <p:spPr>
            <a:xfrm>
              <a:off x="3161400" y="2957625"/>
              <a:ext cx="1800" cy="1825"/>
            </a:xfrm>
            <a:custGeom>
              <a:rect b="b" l="l" r="r" t="t"/>
              <a:pathLst>
                <a:path extrusionOk="0" h="73" w="72">
                  <a:moveTo>
                    <a:pt x="24" y="49"/>
                  </a:moveTo>
                  <a:cubicBezTo>
                    <a:pt x="72" y="1"/>
                    <a:pt x="0" y="72"/>
                    <a:pt x="24" y="49"/>
                  </a:cubicBezTo>
                  <a:cubicBezTo>
                    <a:pt x="24" y="49"/>
                    <a:pt x="24" y="49"/>
                    <a:pt x="24" y="4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47"/>
            <p:cNvSpPr/>
            <p:nvPr/>
          </p:nvSpPr>
          <p:spPr>
            <a:xfrm>
              <a:off x="3161400" y="2958825"/>
              <a:ext cx="325" cy="25"/>
            </a:xfrm>
            <a:custGeom>
              <a:rect b="b" l="l" r="r" t="t"/>
              <a:pathLst>
                <a:path extrusionOk="0" h="1" w="13">
                  <a:moveTo>
                    <a:pt x="12" y="1"/>
                  </a:moveTo>
                  <a:lnTo>
                    <a:pt x="0" y="1"/>
                  </a:lnTo>
                  <a:cubicBezTo>
                    <a:pt x="0"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47"/>
            <p:cNvSpPr/>
            <p:nvPr/>
          </p:nvSpPr>
          <p:spPr>
            <a:xfrm>
              <a:off x="3160800" y="2960025"/>
              <a:ext cx="1500" cy="25"/>
            </a:xfrm>
            <a:custGeom>
              <a:rect b="b" l="l" r="r" t="t"/>
              <a:pathLst>
                <a:path extrusionOk="0" h="1" w="60">
                  <a:moveTo>
                    <a:pt x="0" y="0"/>
                  </a:moveTo>
                  <a:cubicBezTo>
                    <a:pt x="6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47"/>
            <p:cNvSpPr/>
            <p:nvPr/>
          </p:nvSpPr>
          <p:spPr>
            <a:xfrm>
              <a:off x="3162000" y="2957700"/>
              <a:ext cx="675" cy="250"/>
            </a:xfrm>
            <a:custGeom>
              <a:rect b="b" l="l" r="r" t="t"/>
              <a:pathLst>
                <a:path extrusionOk="0" h="10" w="27">
                  <a:moveTo>
                    <a:pt x="22" y="1"/>
                  </a:moveTo>
                  <a:cubicBezTo>
                    <a:pt x="18" y="1"/>
                    <a:pt x="6" y="4"/>
                    <a:pt x="0" y="10"/>
                  </a:cubicBezTo>
                  <a:cubicBezTo>
                    <a:pt x="24" y="4"/>
                    <a:pt x="27"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47"/>
            <p:cNvSpPr/>
            <p:nvPr/>
          </p:nvSpPr>
          <p:spPr>
            <a:xfrm>
              <a:off x="3161700" y="2957000"/>
              <a:ext cx="900" cy="375"/>
            </a:xfrm>
            <a:custGeom>
              <a:rect b="b" l="l" r="r" t="t"/>
              <a:pathLst>
                <a:path extrusionOk="0" h="15" w="36">
                  <a:moveTo>
                    <a:pt x="29" y="0"/>
                  </a:moveTo>
                  <a:cubicBezTo>
                    <a:pt x="22" y="0"/>
                    <a:pt x="10" y="4"/>
                    <a:pt x="0" y="14"/>
                  </a:cubicBezTo>
                  <a:cubicBezTo>
                    <a:pt x="9" y="14"/>
                    <a:pt x="13" y="12"/>
                    <a:pt x="14" y="11"/>
                  </a:cubicBezTo>
                  <a:lnTo>
                    <a:pt x="14" y="11"/>
                  </a:lnTo>
                  <a:cubicBezTo>
                    <a:pt x="35" y="5"/>
                    <a:pt x="36"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47"/>
            <p:cNvSpPr/>
            <p:nvPr/>
          </p:nvSpPr>
          <p:spPr>
            <a:xfrm>
              <a:off x="3160800" y="2958225"/>
              <a:ext cx="925" cy="625"/>
            </a:xfrm>
            <a:custGeom>
              <a:rect b="b" l="l" r="r" t="t"/>
              <a:pathLst>
                <a:path extrusionOk="0" h="25" w="37">
                  <a:moveTo>
                    <a:pt x="36" y="1"/>
                  </a:moveTo>
                  <a:cubicBezTo>
                    <a:pt x="0" y="25"/>
                    <a:pt x="36" y="1"/>
                    <a:pt x="36" y="1"/>
                  </a:cubicBezTo>
                  <a:cubicBezTo>
                    <a:pt x="36" y="1"/>
                    <a:pt x="36"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47"/>
            <p:cNvSpPr/>
            <p:nvPr/>
          </p:nvSpPr>
          <p:spPr>
            <a:xfrm>
              <a:off x="3161400" y="2957925"/>
              <a:ext cx="25" cy="625"/>
            </a:xfrm>
            <a:custGeom>
              <a:rect b="b" l="l" r="r" t="t"/>
              <a:pathLst>
                <a:path extrusionOk="0" h="25" w="1">
                  <a:moveTo>
                    <a:pt x="0" y="25"/>
                  </a:moveTo>
                  <a:cubicBezTo>
                    <a:pt x="0" y="13"/>
                    <a:pt x="0" y="1"/>
                    <a:pt x="0" y="25"/>
                  </a:cubicBezTo>
                  <a:cubicBezTo>
                    <a:pt x="0" y="25"/>
                    <a:pt x="0" y="13"/>
                    <a:pt x="0"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47"/>
            <p:cNvSpPr/>
            <p:nvPr/>
          </p:nvSpPr>
          <p:spPr>
            <a:xfrm>
              <a:off x="3160200" y="2959425"/>
              <a:ext cx="925" cy="325"/>
            </a:xfrm>
            <a:custGeom>
              <a:rect b="b" l="l" r="r" t="t"/>
              <a:pathLst>
                <a:path extrusionOk="0" h="13" w="37">
                  <a:moveTo>
                    <a:pt x="36" y="0"/>
                  </a:moveTo>
                  <a:cubicBezTo>
                    <a:pt x="24" y="0"/>
                    <a:pt x="13" y="0"/>
                    <a:pt x="1" y="12"/>
                  </a:cubicBezTo>
                  <a:cubicBezTo>
                    <a:pt x="13" y="12"/>
                    <a:pt x="13"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47"/>
            <p:cNvSpPr/>
            <p:nvPr/>
          </p:nvSpPr>
          <p:spPr>
            <a:xfrm>
              <a:off x="3160500" y="2958825"/>
              <a:ext cx="625" cy="25"/>
            </a:xfrm>
            <a:custGeom>
              <a:rect b="b" l="l" r="r" t="t"/>
              <a:pathLst>
                <a:path extrusionOk="0" h="1" w="25">
                  <a:moveTo>
                    <a:pt x="24" y="1"/>
                  </a:moveTo>
                  <a:cubicBezTo>
                    <a:pt x="12" y="1"/>
                    <a:pt x="1" y="1"/>
                    <a:pt x="24" y="1"/>
                  </a:cubicBezTo>
                  <a:cubicBezTo>
                    <a:pt x="24"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47"/>
            <p:cNvSpPr/>
            <p:nvPr/>
          </p:nvSpPr>
          <p:spPr>
            <a:xfrm>
              <a:off x="3160500" y="2958825"/>
              <a:ext cx="625" cy="25"/>
            </a:xfrm>
            <a:custGeom>
              <a:rect b="b" l="l" r="r" t="t"/>
              <a:pathLst>
                <a:path extrusionOk="0" h="1" w="25">
                  <a:moveTo>
                    <a:pt x="1" y="1"/>
                  </a:moveTo>
                  <a:cubicBezTo>
                    <a:pt x="12" y="1"/>
                    <a:pt x="2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47"/>
            <p:cNvSpPr/>
            <p:nvPr/>
          </p:nvSpPr>
          <p:spPr>
            <a:xfrm>
              <a:off x="3160200" y="2957625"/>
              <a:ext cx="925" cy="25"/>
            </a:xfrm>
            <a:custGeom>
              <a:rect b="b" l="l" r="r" t="t"/>
              <a:pathLst>
                <a:path extrusionOk="0" h="1" w="37">
                  <a:moveTo>
                    <a:pt x="36" y="1"/>
                  </a:moveTo>
                  <a:cubicBezTo>
                    <a:pt x="1" y="1"/>
                    <a:pt x="36" y="1"/>
                    <a:pt x="36" y="1"/>
                  </a:cubicBezTo>
                  <a:cubicBezTo>
                    <a:pt x="24" y="1"/>
                    <a:pt x="36"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47"/>
            <p:cNvSpPr/>
            <p:nvPr/>
          </p:nvSpPr>
          <p:spPr>
            <a:xfrm>
              <a:off x="3160200" y="2956750"/>
              <a:ext cx="325" cy="25"/>
            </a:xfrm>
            <a:custGeom>
              <a:rect b="b" l="l" r="r" t="t"/>
              <a:pathLst>
                <a:path extrusionOk="0" h="1" w="13">
                  <a:moveTo>
                    <a:pt x="1" y="0"/>
                  </a:move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47"/>
            <p:cNvSpPr/>
            <p:nvPr/>
          </p:nvSpPr>
          <p:spPr>
            <a:xfrm>
              <a:off x="3160500" y="2957925"/>
              <a:ext cx="625" cy="25"/>
            </a:xfrm>
            <a:custGeom>
              <a:rect b="b" l="l" r="r" t="t"/>
              <a:pathLst>
                <a:path extrusionOk="0" h="1" w="25">
                  <a:moveTo>
                    <a:pt x="24" y="1"/>
                  </a:moveTo>
                  <a:cubicBezTo>
                    <a:pt x="1" y="1"/>
                    <a:pt x="12" y="1"/>
                    <a:pt x="24" y="1"/>
                  </a:cubicBezTo>
                  <a:cubicBezTo>
                    <a:pt x="12" y="1"/>
                    <a:pt x="12"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47"/>
            <p:cNvSpPr/>
            <p:nvPr/>
          </p:nvSpPr>
          <p:spPr>
            <a:xfrm>
              <a:off x="3160800" y="2957050"/>
              <a:ext cx="325" cy="325"/>
            </a:xfrm>
            <a:custGeom>
              <a:rect b="b" l="l" r="r" t="t"/>
              <a:pathLst>
                <a:path extrusionOk="0" h="13" w="13">
                  <a:moveTo>
                    <a:pt x="12" y="0"/>
                  </a:moveTo>
                  <a:cubicBezTo>
                    <a:pt x="12" y="0"/>
                    <a:pt x="12" y="0"/>
                    <a:pt x="0" y="12"/>
                  </a:cubicBezTo>
                  <a:cubicBezTo>
                    <a:pt x="12"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47"/>
            <p:cNvSpPr/>
            <p:nvPr/>
          </p:nvSpPr>
          <p:spPr>
            <a:xfrm>
              <a:off x="3161000" y="2957925"/>
              <a:ext cx="425" cy="175"/>
            </a:xfrm>
            <a:custGeom>
              <a:rect b="b" l="l" r="r" t="t"/>
              <a:pathLst>
                <a:path extrusionOk="0" h="7" w="17">
                  <a:moveTo>
                    <a:pt x="16" y="1"/>
                  </a:moveTo>
                  <a:cubicBezTo>
                    <a:pt x="0" y="1"/>
                    <a:pt x="0" y="6"/>
                    <a:pt x="6" y="6"/>
                  </a:cubicBezTo>
                  <a:cubicBezTo>
                    <a:pt x="8" y="6"/>
                    <a:pt x="12" y="5"/>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47"/>
            <p:cNvSpPr/>
            <p:nvPr/>
          </p:nvSpPr>
          <p:spPr>
            <a:xfrm>
              <a:off x="3157525" y="2956750"/>
              <a:ext cx="2700" cy="1500"/>
            </a:xfrm>
            <a:custGeom>
              <a:rect b="b" l="l" r="r" t="t"/>
              <a:pathLst>
                <a:path extrusionOk="0" h="60" w="108">
                  <a:moveTo>
                    <a:pt x="108" y="0"/>
                  </a:moveTo>
                  <a:cubicBezTo>
                    <a:pt x="85" y="0"/>
                    <a:pt x="73" y="11"/>
                    <a:pt x="61" y="34"/>
                  </a:cubicBezTo>
                  <a:lnTo>
                    <a:pt x="61" y="34"/>
                  </a:lnTo>
                  <a:cubicBezTo>
                    <a:pt x="60" y="33"/>
                    <a:pt x="57" y="33"/>
                    <a:pt x="54" y="33"/>
                  </a:cubicBezTo>
                  <a:cubicBezTo>
                    <a:pt x="45" y="33"/>
                    <a:pt x="30" y="36"/>
                    <a:pt x="12" y="48"/>
                  </a:cubicBezTo>
                  <a:cubicBezTo>
                    <a:pt x="24" y="48"/>
                    <a:pt x="24" y="48"/>
                    <a:pt x="1" y="60"/>
                  </a:cubicBezTo>
                  <a:cubicBezTo>
                    <a:pt x="12" y="54"/>
                    <a:pt x="18" y="51"/>
                    <a:pt x="21" y="51"/>
                  </a:cubicBezTo>
                  <a:cubicBezTo>
                    <a:pt x="24" y="51"/>
                    <a:pt x="24" y="54"/>
                    <a:pt x="24" y="60"/>
                  </a:cubicBezTo>
                  <a:cubicBezTo>
                    <a:pt x="60" y="48"/>
                    <a:pt x="84" y="24"/>
                    <a:pt x="1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47"/>
            <p:cNvSpPr/>
            <p:nvPr/>
          </p:nvSpPr>
          <p:spPr>
            <a:xfrm>
              <a:off x="3160500" y="2956650"/>
              <a:ext cx="275" cy="200"/>
            </a:xfrm>
            <a:custGeom>
              <a:rect b="b" l="l" r="r" t="t"/>
              <a:pathLst>
                <a:path extrusionOk="0" h="8" w="11">
                  <a:moveTo>
                    <a:pt x="7" y="1"/>
                  </a:moveTo>
                  <a:cubicBezTo>
                    <a:pt x="5" y="1"/>
                    <a:pt x="3" y="2"/>
                    <a:pt x="1" y="4"/>
                  </a:cubicBezTo>
                  <a:cubicBezTo>
                    <a:pt x="3" y="7"/>
                    <a:pt x="5" y="8"/>
                    <a:pt x="7" y="8"/>
                  </a:cubicBezTo>
                  <a:cubicBezTo>
                    <a:pt x="10" y="8"/>
                    <a:pt x="10"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47"/>
            <p:cNvSpPr/>
            <p:nvPr/>
          </p:nvSpPr>
          <p:spPr>
            <a:xfrm>
              <a:off x="3159600" y="2957150"/>
              <a:ext cx="1225" cy="875"/>
            </a:xfrm>
            <a:custGeom>
              <a:rect b="b" l="l" r="r" t="t"/>
              <a:pathLst>
                <a:path extrusionOk="0" h="35" w="49">
                  <a:moveTo>
                    <a:pt x="43" y="1"/>
                  </a:moveTo>
                  <a:cubicBezTo>
                    <a:pt x="37" y="1"/>
                    <a:pt x="23" y="9"/>
                    <a:pt x="1" y="32"/>
                  </a:cubicBezTo>
                  <a:cubicBezTo>
                    <a:pt x="1" y="34"/>
                    <a:pt x="2" y="34"/>
                    <a:pt x="3" y="34"/>
                  </a:cubicBezTo>
                  <a:cubicBezTo>
                    <a:pt x="13" y="34"/>
                    <a:pt x="48" y="8"/>
                    <a:pt x="48" y="8"/>
                  </a:cubicBezTo>
                  <a:cubicBezTo>
                    <a:pt x="48" y="4"/>
                    <a:pt x="47"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47"/>
            <p:cNvSpPr/>
            <p:nvPr/>
          </p:nvSpPr>
          <p:spPr>
            <a:xfrm>
              <a:off x="3159300" y="2959125"/>
              <a:ext cx="925" cy="1025"/>
            </a:xfrm>
            <a:custGeom>
              <a:rect b="b" l="l" r="r" t="t"/>
              <a:pathLst>
                <a:path extrusionOk="0" h="41" w="37">
                  <a:moveTo>
                    <a:pt x="37" y="0"/>
                  </a:moveTo>
                  <a:lnTo>
                    <a:pt x="37" y="0"/>
                  </a:lnTo>
                  <a:cubicBezTo>
                    <a:pt x="26" y="6"/>
                    <a:pt x="18" y="11"/>
                    <a:pt x="13" y="16"/>
                  </a:cubicBezTo>
                  <a:lnTo>
                    <a:pt x="13" y="16"/>
                  </a:lnTo>
                  <a:cubicBezTo>
                    <a:pt x="21" y="11"/>
                    <a:pt x="29" y="8"/>
                    <a:pt x="37" y="0"/>
                  </a:cubicBezTo>
                  <a:close/>
                  <a:moveTo>
                    <a:pt x="13" y="16"/>
                  </a:moveTo>
                  <a:cubicBezTo>
                    <a:pt x="9" y="18"/>
                    <a:pt x="5" y="20"/>
                    <a:pt x="1" y="24"/>
                  </a:cubicBezTo>
                  <a:cubicBezTo>
                    <a:pt x="9" y="24"/>
                    <a:pt x="1" y="40"/>
                    <a:pt x="2" y="40"/>
                  </a:cubicBezTo>
                  <a:cubicBezTo>
                    <a:pt x="2" y="40"/>
                    <a:pt x="5" y="36"/>
                    <a:pt x="13" y="24"/>
                  </a:cubicBezTo>
                  <a:cubicBezTo>
                    <a:pt x="6" y="24"/>
                    <a:pt x="7" y="21"/>
                    <a:pt x="13" y="1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47"/>
            <p:cNvSpPr/>
            <p:nvPr/>
          </p:nvSpPr>
          <p:spPr>
            <a:xfrm>
              <a:off x="3159325" y="2958525"/>
              <a:ext cx="600" cy="375"/>
            </a:xfrm>
            <a:custGeom>
              <a:rect b="b" l="l" r="r" t="t"/>
              <a:pathLst>
                <a:path extrusionOk="0" h="15" w="24">
                  <a:moveTo>
                    <a:pt x="24" y="1"/>
                  </a:moveTo>
                  <a:cubicBezTo>
                    <a:pt x="10" y="8"/>
                    <a:pt x="0" y="14"/>
                    <a:pt x="1" y="14"/>
                  </a:cubicBezTo>
                  <a:cubicBezTo>
                    <a:pt x="2" y="14"/>
                    <a:pt x="9" y="1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47"/>
            <p:cNvSpPr/>
            <p:nvPr/>
          </p:nvSpPr>
          <p:spPr>
            <a:xfrm>
              <a:off x="3160375" y="2956025"/>
              <a:ext cx="725" cy="575"/>
            </a:xfrm>
            <a:custGeom>
              <a:rect b="b" l="l" r="r" t="t"/>
              <a:pathLst>
                <a:path extrusionOk="0" h="23" w="29">
                  <a:moveTo>
                    <a:pt x="27" y="1"/>
                  </a:moveTo>
                  <a:cubicBezTo>
                    <a:pt x="27" y="1"/>
                    <a:pt x="21" y="5"/>
                    <a:pt x="6" y="17"/>
                  </a:cubicBezTo>
                  <a:cubicBezTo>
                    <a:pt x="2" y="21"/>
                    <a:pt x="1" y="22"/>
                    <a:pt x="1" y="22"/>
                  </a:cubicBezTo>
                  <a:cubicBezTo>
                    <a:pt x="3" y="22"/>
                    <a:pt x="29"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47"/>
            <p:cNvSpPr/>
            <p:nvPr/>
          </p:nvSpPr>
          <p:spPr>
            <a:xfrm>
              <a:off x="3160300" y="2955850"/>
              <a:ext cx="525" cy="375"/>
            </a:xfrm>
            <a:custGeom>
              <a:rect b="b" l="l" r="r" t="t"/>
              <a:pathLst>
                <a:path extrusionOk="0" h="15" w="21">
                  <a:moveTo>
                    <a:pt x="20" y="1"/>
                  </a:moveTo>
                  <a:cubicBezTo>
                    <a:pt x="5" y="11"/>
                    <a:pt x="1" y="14"/>
                    <a:pt x="2" y="14"/>
                  </a:cubicBezTo>
                  <a:cubicBezTo>
                    <a:pt x="3" y="14"/>
                    <a:pt x="14" y="7"/>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47"/>
            <p:cNvSpPr/>
            <p:nvPr/>
          </p:nvSpPr>
          <p:spPr>
            <a:xfrm>
              <a:off x="3153950" y="2949000"/>
              <a:ext cx="325" cy="2125"/>
            </a:xfrm>
            <a:custGeom>
              <a:rect b="b" l="l" r="r" t="t"/>
              <a:pathLst>
                <a:path extrusionOk="0" h="85" w="13">
                  <a:moveTo>
                    <a:pt x="1" y="24"/>
                  </a:moveTo>
                  <a:cubicBezTo>
                    <a:pt x="1" y="84"/>
                    <a:pt x="1" y="24"/>
                    <a:pt x="1" y="24"/>
                  </a:cubicBezTo>
                  <a:cubicBezTo>
                    <a:pt x="1" y="24"/>
                    <a:pt x="13" y="1"/>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47"/>
            <p:cNvSpPr/>
            <p:nvPr/>
          </p:nvSpPr>
          <p:spPr>
            <a:xfrm>
              <a:off x="3148475" y="2951850"/>
              <a:ext cx="250" cy="575"/>
            </a:xfrm>
            <a:custGeom>
              <a:rect b="b" l="l" r="r" t="t"/>
              <a:pathLst>
                <a:path extrusionOk="0" h="23" w="10">
                  <a:moveTo>
                    <a:pt x="9" y="1"/>
                  </a:moveTo>
                  <a:cubicBezTo>
                    <a:pt x="7" y="1"/>
                    <a:pt x="0" y="23"/>
                    <a:pt x="2" y="23"/>
                  </a:cubicBezTo>
                  <a:cubicBezTo>
                    <a:pt x="3" y="23"/>
                    <a:pt x="4" y="21"/>
                    <a:pt x="5" y="18"/>
                  </a:cubicBezTo>
                  <a:cubicBezTo>
                    <a:pt x="8" y="5"/>
                    <a:pt x="9"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47"/>
            <p:cNvSpPr/>
            <p:nvPr/>
          </p:nvSpPr>
          <p:spPr>
            <a:xfrm>
              <a:off x="3142350" y="2955850"/>
              <a:ext cx="325" cy="625"/>
            </a:xfrm>
            <a:custGeom>
              <a:rect b="b" l="l" r="r" t="t"/>
              <a:pathLst>
                <a:path extrusionOk="0" h="25" w="13">
                  <a:moveTo>
                    <a:pt x="0" y="1"/>
                  </a:moveTo>
                  <a:lnTo>
                    <a:pt x="0" y="24"/>
                  </a:lnTo>
                  <a:cubicBezTo>
                    <a:pt x="12" y="24"/>
                    <a:pt x="12" y="1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47"/>
            <p:cNvSpPr/>
            <p:nvPr/>
          </p:nvSpPr>
          <p:spPr>
            <a:xfrm>
              <a:off x="3157850" y="2952875"/>
              <a:ext cx="300" cy="450"/>
            </a:xfrm>
            <a:custGeom>
              <a:rect b="b" l="l" r="r" t="t"/>
              <a:pathLst>
                <a:path extrusionOk="0" h="18" w="12">
                  <a:moveTo>
                    <a:pt x="11" y="0"/>
                  </a:moveTo>
                  <a:cubicBezTo>
                    <a:pt x="3" y="9"/>
                    <a:pt x="0" y="17"/>
                    <a:pt x="4" y="17"/>
                  </a:cubicBezTo>
                  <a:cubicBezTo>
                    <a:pt x="5" y="17"/>
                    <a:pt x="8" y="16"/>
                    <a:pt x="11" y="12"/>
                  </a:cubicBezTo>
                  <a:cubicBezTo>
                    <a:pt x="11" y="0"/>
                    <a:pt x="11"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47"/>
            <p:cNvSpPr/>
            <p:nvPr/>
          </p:nvSpPr>
          <p:spPr>
            <a:xfrm>
              <a:off x="3157750" y="2952525"/>
              <a:ext cx="400" cy="275"/>
            </a:xfrm>
            <a:custGeom>
              <a:rect b="b" l="l" r="r" t="t"/>
              <a:pathLst>
                <a:path extrusionOk="0" h="11" w="16">
                  <a:moveTo>
                    <a:pt x="10" y="0"/>
                  </a:moveTo>
                  <a:cubicBezTo>
                    <a:pt x="9" y="0"/>
                    <a:pt x="7" y="1"/>
                    <a:pt x="3" y="3"/>
                  </a:cubicBezTo>
                  <a:cubicBezTo>
                    <a:pt x="0" y="9"/>
                    <a:pt x="0" y="11"/>
                    <a:pt x="2" y="11"/>
                  </a:cubicBezTo>
                  <a:cubicBezTo>
                    <a:pt x="5" y="11"/>
                    <a:pt x="15"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47"/>
            <p:cNvSpPr/>
            <p:nvPr/>
          </p:nvSpPr>
          <p:spPr>
            <a:xfrm>
              <a:off x="3159900" y="2954950"/>
              <a:ext cx="25" cy="25"/>
            </a:xfrm>
            <a:custGeom>
              <a:rect b="b" l="l" r="r" t="t"/>
              <a:pathLst>
                <a:path extrusionOk="0" h="1" w="1">
                  <a:moveTo>
                    <a:pt x="1" y="1"/>
                  </a:moveTo>
                  <a:lnTo>
                    <a:pt x="1" y="1"/>
                  </a:ln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47"/>
            <p:cNvSpPr/>
            <p:nvPr/>
          </p:nvSpPr>
          <p:spPr>
            <a:xfrm>
              <a:off x="3159600" y="2954650"/>
              <a:ext cx="325" cy="25"/>
            </a:xfrm>
            <a:custGeom>
              <a:rect b="b" l="l" r="r" t="t"/>
              <a:pathLst>
                <a:path extrusionOk="0" h="1" w="13">
                  <a:moveTo>
                    <a:pt x="1" y="1"/>
                  </a:moveTo>
                  <a:cubicBezTo>
                    <a:pt x="13" y="1"/>
                    <a:pt x="13"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47"/>
            <p:cNvSpPr/>
            <p:nvPr/>
          </p:nvSpPr>
          <p:spPr>
            <a:xfrm>
              <a:off x="3138475" y="2954350"/>
              <a:ext cx="25" cy="325"/>
            </a:xfrm>
            <a:custGeom>
              <a:rect b="b" l="l" r="r" t="t"/>
              <a:pathLst>
                <a:path extrusionOk="0" h="13" w="1">
                  <a:moveTo>
                    <a:pt x="1" y="13"/>
                  </a:moveTo>
                  <a:lnTo>
                    <a:pt x="1" y="1"/>
                  </a:lnTo>
                  <a:cubicBezTo>
                    <a:pt x="1" y="13"/>
                    <a:pt x="1" y="13"/>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47"/>
            <p:cNvSpPr/>
            <p:nvPr/>
          </p:nvSpPr>
          <p:spPr>
            <a:xfrm>
              <a:off x="3150975" y="2954950"/>
              <a:ext cx="25" cy="325"/>
            </a:xfrm>
            <a:custGeom>
              <a:rect b="b" l="l" r="r" t="t"/>
              <a:pathLst>
                <a:path extrusionOk="0" h="13" w="1">
                  <a:moveTo>
                    <a:pt x="1" y="13"/>
                  </a:moveTo>
                  <a:cubicBezTo>
                    <a:pt x="1" y="13"/>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47"/>
            <p:cNvSpPr/>
            <p:nvPr/>
          </p:nvSpPr>
          <p:spPr>
            <a:xfrm>
              <a:off x="3150675" y="2953475"/>
              <a:ext cx="625" cy="2100"/>
            </a:xfrm>
            <a:custGeom>
              <a:rect b="b" l="l" r="r" t="t"/>
              <a:pathLst>
                <a:path extrusionOk="0" h="84" w="25">
                  <a:moveTo>
                    <a:pt x="24" y="0"/>
                  </a:moveTo>
                  <a:lnTo>
                    <a:pt x="24" y="0"/>
                  </a:lnTo>
                  <a:cubicBezTo>
                    <a:pt x="13" y="36"/>
                    <a:pt x="13" y="60"/>
                    <a:pt x="1" y="84"/>
                  </a:cubicBezTo>
                  <a:cubicBezTo>
                    <a:pt x="13" y="60"/>
                    <a:pt x="24" y="36"/>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47"/>
            <p:cNvSpPr/>
            <p:nvPr/>
          </p:nvSpPr>
          <p:spPr>
            <a:xfrm>
              <a:off x="3142350" y="2955550"/>
              <a:ext cx="25" cy="325"/>
            </a:xfrm>
            <a:custGeom>
              <a:rect b="b" l="l" r="r" t="t"/>
              <a:pathLst>
                <a:path extrusionOk="0" h="13" w="1">
                  <a:moveTo>
                    <a:pt x="0" y="1"/>
                  </a:moveTo>
                  <a:cubicBezTo>
                    <a:pt x="0" y="1"/>
                    <a:pt x="0"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47"/>
            <p:cNvSpPr/>
            <p:nvPr/>
          </p:nvSpPr>
          <p:spPr>
            <a:xfrm>
              <a:off x="3159900" y="2955250"/>
              <a:ext cx="625" cy="325"/>
            </a:xfrm>
            <a:custGeom>
              <a:rect b="b" l="l" r="r" t="t"/>
              <a:pathLst>
                <a:path extrusionOk="0" h="13" w="25">
                  <a:moveTo>
                    <a:pt x="25" y="1"/>
                  </a:moveTo>
                  <a:cubicBezTo>
                    <a:pt x="1" y="13"/>
                    <a:pt x="25" y="1"/>
                    <a:pt x="25" y="1"/>
                  </a:cubicBezTo>
                  <a:cubicBezTo>
                    <a:pt x="25" y="1"/>
                    <a:pt x="25"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47"/>
            <p:cNvSpPr/>
            <p:nvPr/>
          </p:nvSpPr>
          <p:spPr>
            <a:xfrm>
              <a:off x="3157925" y="2958275"/>
              <a:ext cx="450" cy="275"/>
            </a:xfrm>
            <a:custGeom>
              <a:rect b="b" l="l" r="r" t="t"/>
              <a:pathLst>
                <a:path extrusionOk="0" h="11" w="18">
                  <a:moveTo>
                    <a:pt x="16" y="0"/>
                  </a:moveTo>
                  <a:cubicBezTo>
                    <a:pt x="14" y="0"/>
                    <a:pt x="0" y="11"/>
                    <a:pt x="8" y="11"/>
                  </a:cubicBezTo>
                  <a:cubicBezTo>
                    <a:pt x="16" y="3"/>
                    <a:pt x="18"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47"/>
            <p:cNvSpPr/>
            <p:nvPr/>
          </p:nvSpPr>
          <p:spPr>
            <a:xfrm>
              <a:off x="3159025" y="2956750"/>
              <a:ext cx="300" cy="325"/>
            </a:xfrm>
            <a:custGeom>
              <a:rect b="b" l="l" r="r" t="t"/>
              <a:pathLst>
                <a:path extrusionOk="0" h="13" w="12">
                  <a:moveTo>
                    <a:pt x="0" y="12"/>
                  </a:moveTo>
                  <a:cubicBezTo>
                    <a:pt x="0" y="12"/>
                    <a:pt x="0" y="12"/>
                    <a:pt x="0" y="12"/>
                  </a:cubicBezTo>
                  <a:cubicBezTo>
                    <a:pt x="12" y="0"/>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47"/>
            <p:cNvSpPr/>
            <p:nvPr/>
          </p:nvSpPr>
          <p:spPr>
            <a:xfrm>
              <a:off x="3159100" y="2954400"/>
              <a:ext cx="725" cy="575"/>
            </a:xfrm>
            <a:custGeom>
              <a:rect b="b" l="l" r="r" t="t"/>
              <a:pathLst>
                <a:path extrusionOk="0" h="23" w="29">
                  <a:moveTo>
                    <a:pt x="26" y="1"/>
                  </a:moveTo>
                  <a:cubicBezTo>
                    <a:pt x="21" y="1"/>
                    <a:pt x="1" y="15"/>
                    <a:pt x="9" y="23"/>
                  </a:cubicBezTo>
                  <a:cubicBezTo>
                    <a:pt x="9" y="23"/>
                    <a:pt x="16" y="15"/>
                    <a:pt x="21" y="11"/>
                  </a:cubicBezTo>
                  <a:lnTo>
                    <a:pt x="21" y="11"/>
                  </a:lnTo>
                  <a:cubicBezTo>
                    <a:pt x="28" y="4"/>
                    <a:pt x="29" y="1"/>
                    <a:pt x="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47"/>
            <p:cNvSpPr/>
            <p:nvPr/>
          </p:nvSpPr>
          <p:spPr>
            <a:xfrm>
              <a:off x="3157825" y="2956750"/>
              <a:ext cx="925" cy="900"/>
            </a:xfrm>
            <a:custGeom>
              <a:rect b="b" l="l" r="r" t="t"/>
              <a:pathLst>
                <a:path extrusionOk="0" h="36" w="37">
                  <a:moveTo>
                    <a:pt x="0" y="36"/>
                  </a:moveTo>
                  <a:cubicBezTo>
                    <a:pt x="36" y="0"/>
                    <a:pt x="12" y="24"/>
                    <a:pt x="0"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47"/>
            <p:cNvSpPr/>
            <p:nvPr/>
          </p:nvSpPr>
          <p:spPr>
            <a:xfrm>
              <a:off x="3157825" y="2956750"/>
              <a:ext cx="25" cy="625"/>
            </a:xfrm>
            <a:custGeom>
              <a:rect b="b" l="l" r="r" t="t"/>
              <a:pathLst>
                <a:path extrusionOk="0" h="25" w="1">
                  <a:moveTo>
                    <a:pt x="0" y="0"/>
                  </a:moveTo>
                  <a:cubicBezTo>
                    <a:pt x="0" y="24"/>
                    <a:pt x="0" y="0"/>
                    <a:pt x="0" y="0"/>
                  </a:cubicBez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47"/>
            <p:cNvSpPr/>
            <p:nvPr/>
          </p:nvSpPr>
          <p:spPr>
            <a:xfrm>
              <a:off x="3157525" y="2957300"/>
              <a:ext cx="175" cy="350"/>
            </a:xfrm>
            <a:custGeom>
              <a:rect b="b" l="l" r="r" t="t"/>
              <a:pathLst>
                <a:path extrusionOk="0" h="14" w="7">
                  <a:moveTo>
                    <a:pt x="6" y="0"/>
                  </a:moveTo>
                  <a:cubicBezTo>
                    <a:pt x="4" y="0"/>
                    <a:pt x="1" y="7"/>
                    <a:pt x="1" y="14"/>
                  </a:cubicBezTo>
                  <a:cubicBezTo>
                    <a:pt x="6" y="4"/>
                    <a:pt x="6"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47"/>
            <p:cNvSpPr/>
            <p:nvPr/>
          </p:nvSpPr>
          <p:spPr>
            <a:xfrm>
              <a:off x="3156475" y="2955250"/>
              <a:ext cx="175" cy="250"/>
            </a:xfrm>
            <a:custGeom>
              <a:rect b="b" l="l" r="r" t="t"/>
              <a:pathLst>
                <a:path extrusionOk="0" h="10" w="7">
                  <a:moveTo>
                    <a:pt x="7" y="1"/>
                  </a:moveTo>
                  <a:lnTo>
                    <a:pt x="7" y="1"/>
                  </a:lnTo>
                  <a:cubicBezTo>
                    <a:pt x="1" y="7"/>
                    <a:pt x="1" y="10"/>
                    <a:pt x="2" y="10"/>
                  </a:cubicBezTo>
                  <a:cubicBezTo>
                    <a:pt x="4" y="10"/>
                    <a:pt x="7" y="7"/>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47"/>
            <p:cNvSpPr/>
            <p:nvPr/>
          </p:nvSpPr>
          <p:spPr>
            <a:xfrm>
              <a:off x="3155975" y="2956550"/>
              <a:ext cx="300" cy="725"/>
            </a:xfrm>
            <a:custGeom>
              <a:rect b="b" l="l" r="r" t="t"/>
              <a:pathLst>
                <a:path extrusionOk="0" h="29" w="12">
                  <a:moveTo>
                    <a:pt x="11" y="0"/>
                  </a:moveTo>
                  <a:lnTo>
                    <a:pt x="11" y="0"/>
                  </a:lnTo>
                  <a:cubicBezTo>
                    <a:pt x="11" y="0"/>
                    <a:pt x="9" y="5"/>
                    <a:pt x="3" y="20"/>
                  </a:cubicBezTo>
                  <a:cubicBezTo>
                    <a:pt x="1" y="26"/>
                    <a:pt x="0" y="28"/>
                    <a:pt x="0" y="28"/>
                  </a:cubicBezTo>
                  <a:cubicBezTo>
                    <a:pt x="1" y="28"/>
                    <a:pt x="12"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47"/>
            <p:cNvSpPr/>
            <p:nvPr/>
          </p:nvSpPr>
          <p:spPr>
            <a:xfrm>
              <a:off x="3155150" y="2956750"/>
              <a:ext cx="325" cy="325"/>
            </a:xfrm>
            <a:custGeom>
              <a:rect b="b" l="l" r="r" t="t"/>
              <a:pathLst>
                <a:path extrusionOk="0" h="13" w="13">
                  <a:moveTo>
                    <a:pt x="12" y="0"/>
                  </a:moveTo>
                  <a:lnTo>
                    <a:pt x="12" y="0"/>
                  </a:lnTo>
                  <a:cubicBezTo>
                    <a:pt x="12" y="12"/>
                    <a:pt x="0" y="12"/>
                    <a:pt x="0" y="12"/>
                  </a:cubicBezTo>
                  <a:cubicBezTo>
                    <a:pt x="12" y="12"/>
                    <a:pt x="12" y="12"/>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47"/>
            <p:cNvSpPr/>
            <p:nvPr/>
          </p:nvSpPr>
          <p:spPr>
            <a:xfrm>
              <a:off x="3151875" y="2955725"/>
              <a:ext cx="325" cy="575"/>
            </a:xfrm>
            <a:custGeom>
              <a:rect b="b" l="l" r="r" t="t"/>
              <a:pathLst>
                <a:path extrusionOk="0" h="23" w="13">
                  <a:moveTo>
                    <a:pt x="10" y="1"/>
                  </a:moveTo>
                  <a:cubicBezTo>
                    <a:pt x="10" y="1"/>
                    <a:pt x="8" y="3"/>
                    <a:pt x="5" y="9"/>
                  </a:cubicBezTo>
                  <a:lnTo>
                    <a:pt x="5" y="9"/>
                  </a:lnTo>
                  <a:cubicBezTo>
                    <a:pt x="5" y="8"/>
                    <a:pt x="5" y="8"/>
                    <a:pt x="5" y="8"/>
                  </a:cubicBezTo>
                  <a:lnTo>
                    <a:pt x="5" y="8"/>
                  </a:lnTo>
                  <a:cubicBezTo>
                    <a:pt x="3" y="8"/>
                    <a:pt x="0" y="11"/>
                    <a:pt x="0" y="17"/>
                  </a:cubicBezTo>
                  <a:cubicBezTo>
                    <a:pt x="2" y="14"/>
                    <a:pt x="4" y="11"/>
                    <a:pt x="5" y="9"/>
                  </a:cubicBezTo>
                  <a:lnTo>
                    <a:pt x="5" y="9"/>
                  </a:lnTo>
                  <a:cubicBezTo>
                    <a:pt x="6" y="9"/>
                    <a:pt x="6" y="12"/>
                    <a:pt x="0" y="17"/>
                  </a:cubicBezTo>
                  <a:cubicBezTo>
                    <a:pt x="0" y="21"/>
                    <a:pt x="1" y="22"/>
                    <a:pt x="2" y="22"/>
                  </a:cubicBezTo>
                  <a:cubicBezTo>
                    <a:pt x="5" y="22"/>
                    <a:pt x="13" y="1"/>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47"/>
            <p:cNvSpPr/>
            <p:nvPr/>
          </p:nvSpPr>
          <p:spPr>
            <a:xfrm>
              <a:off x="3129475" y="2952150"/>
              <a:ext cx="600" cy="150"/>
            </a:xfrm>
            <a:custGeom>
              <a:rect b="b" l="l" r="r" t="t"/>
              <a:pathLst>
                <a:path extrusionOk="0" h="6" w="24">
                  <a:moveTo>
                    <a:pt x="2" y="0"/>
                  </a:moveTo>
                  <a:cubicBezTo>
                    <a:pt x="1" y="0"/>
                    <a:pt x="3" y="2"/>
                    <a:pt x="15" y="6"/>
                  </a:cubicBezTo>
                  <a:cubicBezTo>
                    <a:pt x="23" y="6"/>
                    <a:pt x="5"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47"/>
            <p:cNvSpPr/>
            <p:nvPr/>
          </p:nvSpPr>
          <p:spPr>
            <a:xfrm>
              <a:off x="3129600" y="2952600"/>
              <a:ext cx="275" cy="600"/>
            </a:xfrm>
            <a:custGeom>
              <a:rect b="b" l="l" r="r" t="t"/>
              <a:pathLst>
                <a:path extrusionOk="0" h="24" w="11">
                  <a:moveTo>
                    <a:pt x="1" y="1"/>
                  </a:moveTo>
                  <a:cubicBezTo>
                    <a:pt x="1" y="1"/>
                    <a:pt x="4" y="10"/>
                    <a:pt x="10" y="23"/>
                  </a:cubicBezTo>
                  <a:cubicBezTo>
                    <a:pt x="5" y="7"/>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47"/>
            <p:cNvSpPr/>
            <p:nvPr/>
          </p:nvSpPr>
          <p:spPr>
            <a:xfrm>
              <a:off x="3145925" y="2955850"/>
              <a:ext cx="325" cy="1225"/>
            </a:xfrm>
            <a:custGeom>
              <a:rect b="b" l="l" r="r" t="t"/>
              <a:pathLst>
                <a:path extrusionOk="0" h="49" w="13">
                  <a:moveTo>
                    <a:pt x="0" y="1"/>
                  </a:moveTo>
                  <a:cubicBezTo>
                    <a:pt x="12" y="48"/>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47"/>
            <p:cNvSpPr/>
            <p:nvPr/>
          </p:nvSpPr>
          <p:spPr>
            <a:xfrm>
              <a:off x="3144425" y="2954950"/>
              <a:ext cx="25" cy="925"/>
            </a:xfrm>
            <a:custGeom>
              <a:rect b="b" l="l" r="r" t="t"/>
              <a:pathLst>
                <a:path extrusionOk="0" h="37" w="1">
                  <a:moveTo>
                    <a:pt x="1" y="37"/>
                  </a:moveTo>
                  <a:cubicBezTo>
                    <a:pt x="1" y="1"/>
                    <a:pt x="1" y="1"/>
                    <a:pt x="1" y="3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47"/>
            <p:cNvSpPr/>
            <p:nvPr/>
          </p:nvSpPr>
          <p:spPr>
            <a:xfrm>
              <a:off x="3143375" y="2956400"/>
              <a:ext cx="175" cy="425"/>
            </a:xfrm>
            <a:custGeom>
              <a:rect b="b" l="l" r="r" t="t"/>
              <a:pathLst>
                <a:path extrusionOk="0" h="17" w="7">
                  <a:moveTo>
                    <a:pt x="2" y="1"/>
                  </a:moveTo>
                  <a:cubicBezTo>
                    <a:pt x="1" y="1"/>
                    <a:pt x="5" y="16"/>
                    <a:pt x="6" y="16"/>
                  </a:cubicBezTo>
                  <a:cubicBezTo>
                    <a:pt x="7" y="16"/>
                    <a:pt x="7" y="16"/>
                    <a:pt x="7" y="14"/>
                  </a:cubicBezTo>
                  <a:cubicBezTo>
                    <a:pt x="4" y="4"/>
                    <a:pt x="2"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47"/>
            <p:cNvSpPr/>
            <p:nvPr/>
          </p:nvSpPr>
          <p:spPr>
            <a:xfrm>
              <a:off x="3150975" y="3027600"/>
              <a:ext cx="625" cy="300"/>
            </a:xfrm>
            <a:custGeom>
              <a:rect b="b" l="l" r="r" t="t"/>
              <a:pathLst>
                <a:path extrusionOk="0" h="12" w="25">
                  <a:moveTo>
                    <a:pt x="1" y="0"/>
                  </a:moveTo>
                  <a:cubicBezTo>
                    <a:pt x="1" y="12"/>
                    <a:pt x="24" y="12"/>
                    <a:pt x="24" y="12"/>
                  </a:cubicBezTo>
                  <a:cubicBezTo>
                    <a:pt x="24" y="6"/>
                    <a:pt x="18" y="6"/>
                    <a:pt x="12" y="6"/>
                  </a:cubicBezTo>
                  <a:cubicBezTo>
                    <a:pt x="7" y="6"/>
                    <a:pt x="1" y="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47"/>
            <p:cNvSpPr/>
            <p:nvPr/>
          </p:nvSpPr>
          <p:spPr>
            <a:xfrm>
              <a:off x="3149550" y="3026250"/>
              <a:ext cx="550" cy="175"/>
            </a:xfrm>
            <a:custGeom>
              <a:rect b="b" l="l" r="r" t="t"/>
              <a:pathLst>
                <a:path extrusionOk="0" h="7" w="22">
                  <a:moveTo>
                    <a:pt x="3" y="1"/>
                  </a:moveTo>
                  <a:cubicBezTo>
                    <a:pt x="1" y="1"/>
                    <a:pt x="14" y="6"/>
                    <a:pt x="22" y="6"/>
                  </a:cubicBezTo>
                  <a:cubicBezTo>
                    <a:pt x="10" y="2"/>
                    <a:pt x="5"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47"/>
            <p:cNvSpPr/>
            <p:nvPr/>
          </p:nvSpPr>
          <p:spPr>
            <a:xfrm>
              <a:off x="3149500" y="3025200"/>
              <a:ext cx="600" cy="625"/>
            </a:xfrm>
            <a:custGeom>
              <a:rect b="b" l="l" r="r" t="t"/>
              <a:pathLst>
                <a:path extrusionOk="0" h="25" w="24">
                  <a:moveTo>
                    <a:pt x="0" y="24"/>
                  </a:moveTo>
                  <a:cubicBezTo>
                    <a:pt x="24" y="1"/>
                    <a:pt x="24" y="1"/>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47"/>
            <p:cNvSpPr/>
            <p:nvPr/>
          </p:nvSpPr>
          <p:spPr>
            <a:xfrm>
              <a:off x="3151575" y="3024025"/>
              <a:ext cx="25" cy="300"/>
            </a:xfrm>
            <a:custGeom>
              <a:rect b="b" l="l" r="r" t="t"/>
              <a:pathLst>
                <a:path extrusionOk="0" h="12" w="1">
                  <a:moveTo>
                    <a:pt x="0" y="12"/>
                  </a:moveTo>
                  <a:cubicBezTo>
                    <a:pt x="0" y="0"/>
                    <a:pt x="0" y="12"/>
                    <a:pt x="0" y="12"/>
                  </a:cubicBezTo>
                  <a:cubicBezTo>
                    <a:pt x="0" y="12"/>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47"/>
            <p:cNvSpPr/>
            <p:nvPr/>
          </p:nvSpPr>
          <p:spPr>
            <a:xfrm>
              <a:off x="3151575" y="3023625"/>
              <a:ext cx="675" cy="200"/>
            </a:xfrm>
            <a:custGeom>
              <a:rect b="b" l="l" r="r" t="t"/>
              <a:pathLst>
                <a:path extrusionOk="0" h="8" w="27">
                  <a:moveTo>
                    <a:pt x="17" y="1"/>
                  </a:moveTo>
                  <a:cubicBezTo>
                    <a:pt x="13" y="1"/>
                    <a:pt x="8" y="2"/>
                    <a:pt x="0" y="4"/>
                  </a:cubicBezTo>
                  <a:cubicBezTo>
                    <a:pt x="5" y="7"/>
                    <a:pt x="10" y="8"/>
                    <a:pt x="14" y="8"/>
                  </a:cubicBezTo>
                  <a:cubicBezTo>
                    <a:pt x="23" y="8"/>
                    <a:pt x="27"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47"/>
            <p:cNvSpPr/>
            <p:nvPr/>
          </p:nvSpPr>
          <p:spPr>
            <a:xfrm>
              <a:off x="3150975" y="3023725"/>
              <a:ext cx="325" cy="25"/>
            </a:xfrm>
            <a:custGeom>
              <a:rect b="b" l="l" r="r" t="t"/>
              <a:pathLst>
                <a:path extrusionOk="0" h="1" w="13">
                  <a:moveTo>
                    <a:pt x="1" y="0"/>
                  </a:moveTo>
                  <a:lnTo>
                    <a:pt x="1" y="0"/>
                  </a:lnTo>
                  <a:cubicBezTo>
                    <a:pt x="1" y="0"/>
                    <a:pt x="1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47"/>
            <p:cNvSpPr/>
            <p:nvPr/>
          </p:nvSpPr>
          <p:spPr>
            <a:xfrm>
              <a:off x="3150975" y="3023725"/>
              <a:ext cx="325" cy="600"/>
            </a:xfrm>
            <a:custGeom>
              <a:rect b="b" l="l" r="r" t="t"/>
              <a:pathLst>
                <a:path extrusionOk="0" h="24" w="13">
                  <a:moveTo>
                    <a:pt x="1" y="0"/>
                  </a:moveTo>
                  <a:cubicBezTo>
                    <a:pt x="1" y="0"/>
                    <a:pt x="12" y="24"/>
                    <a:pt x="1" y="0"/>
                  </a:cubicBez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47"/>
            <p:cNvSpPr/>
            <p:nvPr/>
          </p:nvSpPr>
          <p:spPr>
            <a:xfrm>
              <a:off x="3150675" y="3024025"/>
              <a:ext cx="625" cy="225"/>
            </a:xfrm>
            <a:custGeom>
              <a:rect b="b" l="l" r="r" t="t"/>
              <a:pathLst>
                <a:path extrusionOk="0" h="9" w="25">
                  <a:moveTo>
                    <a:pt x="24" y="0"/>
                  </a:moveTo>
                  <a:cubicBezTo>
                    <a:pt x="17" y="0"/>
                    <a:pt x="14" y="5"/>
                    <a:pt x="9" y="5"/>
                  </a:cubicBezTo>
                  <a:cubicBezTo>
                    <a:pt x="7" y="5"/>
                    <a:pt x="5" y="4"/>
                    <a:pt x="1" y="0"/>
                  </a:cubicBezTo>
                  <a:lnTo>
                    <a:pt x="1" y="0"/>
                  </a:lnTo>
                  <a:cubicBezTo>
                    <a:pt x="1" y="6"/>
                    <a:pt x="7" y="9"/>
                    <a:pt x="13" y="9"/>
                  </a:cubicBezTo>
                  <a:cubicBezTo>
                    <a:pt x="19" y="9"/>
                    <a:pt x="24" y="6"/>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47"/>
            <p:cNvSpPr/>
            <p:nvPr/>
          </p:nvSpPr>
          <p:spPr>
            <a:xfrm>
              <a:off x="3148900" y="3024900"/>
              <a:ext cx="625" cy="625"/>
            </a:xfrm>
            <a:custGeom>
              <a:rect b="b" l="l" r="r" t="t"/>
              <a:pathLst>
                <a:path extrusionOk="0" h="25" w="25">
                  <a:moveTo>
                    <a:pt x="12" y="1"/>
                  </a:moveTo>
                  <a:cubicBezTo>
                    <a:pt x="0" y="25"/>
                    <a:pt x="12" y="1"/>
                    <a:pt x="12" y="1"/>
                  </a:cubicBezTo>
                  <a:cubicBezTo>
                    <a:pt x="12" y="1"/>
                    <a:pt x="24"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47"/>
            <p:cNvSpPr/>
            <p:nvPr/>
          </p:nvSpPr>
          <p:spPr>
            <a:xfrm>
              <a:off x="3150675" y="3022525"/>
              <a:ext cx="1225" cy="25"/>
            </a:xfrm>
            <a:custGeom>
              <a:rect b="b" l="l" r="r" t="t"/>
              <a:pathLst>
                <a:path extrusionOk="0" h="1" w="49">
                  <a:moveTo>
                    <a:pt x="48" y="1"/>
                  </a:moveTo>
                  <a:cubicBezTo>
                    <a:pt x="1" y="1"/>
                    <a:pt x="36" y="1"/>
                    <a:pt x="48" y="1"/>
                  </a:cubicBezTo>
                  <a:cubicBezTo>
                    <a:pt x="48" y="1"/>
                    <a:pt x="36"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47"/>
            <p:cNvSpPr/>
            <p:nvPr/>
          </p:nvSpPr>
          <p:spPr>
            <a:xfrm>
              <a:off x="3150975" y="3022525"/>
              <a:ext cx="325" cy="325"/>
            </a:xfrm>
            <a:custGeom>
              <a:rect b="b" l="l" r="r" t="t"/>
              <a:pathLst>
                <a:path extrusionOk="0" h="13" w="13">
                  <a:moveTo>
                    <a:pt x="1" y="1"/>
                  </a:moveTo>
                  <a:cubicBezTo>
                    <a:pt x="1" y="12"/>
                    <a:pt x="1" y="12"/>
                    <a:pt x="12" y="12"/>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47"/>
            <p:cNvSpPr/>
            <p:nvPr/>
          </p:nvSpPr>
          <p:spPr>
            <a:xfrm>
              <a:off x="3150075" y="3023725"/>
              <a:ext cx="575" cy="150"/>
            </a:xfrm>
            <a:custGeom>
              <a:rect b="b" l="l" r="r" t="t"/>
              <a:pathLst>
                <a:path extrusionOk="0" h="6" w="23">
                  <a:moveTo>
                    <a:pt x="1" y="0"/>
                  </a:moveTo>
                  <a:cubicBezTo>
                    <a:pt x="13" y="4"/>
                    <a:pt x="18" y="5"/>
                    <a:pt x="19" y="5"/>
                  </a:cubicBezTo>
                  <a:cubicBezTo>
                    <a:pt x="22" y="5"/>
                    <a:pt x="9"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47"/>
            <p:cNvSpPr/>
            <p:nvPr/>
          </p:nvSpPr>
          <p:spPr>
            <a:xfrm>
              <a:off x="3151875" y="3021625"/>
              <a:ext cx="650" cy="375"/>
            </a:xfrm>
            <a:custGeom>
              <a:rect b="b" l="l" r="r" t="t"/>
              <a:pathLst>
                <a:path extrusionOk="0" h="15" w="26">
                  <a:moveTo>
                    <a:pt x="0" y="1"/>
                  </a:moveTo>
                  <a:cubicBezTo>
                    <a:pt x="7" y="8"/>
                    <a:pt x="22" y="15"/>
                    <a:pt x="24" y="15"/>
                  </a:cubicBezTo>
                  <a:cubicBezTo>
                    <a:pt x="26" y="15"/>
                    <a:pt x="20" y="1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47"/>
            <p:cNvSpPr/>
            <p:nvPr/>
          </p:nvSpPr>
          <p:spPr>
            <a:xfrm>
              <a:off x="3152125" y="3020975"/>
              <a:ext cx="575" cy="300"/>
            </a:xfrm>
            <a:custGeom>
              <a:rect b="b" l="l" r="r" t="t"/>
              <a:pathLst>
                <a:path extrusionOk="0" h="12" w="23">
                  <a:moveTo>
                    <a:pt x="1" y="0"/>
                  </a:moveTo>
                  <a:cubicBezTo>
                    <a:pt x="0" y="0"/>
                    <a:pt x="0" y="1"/>
                    <a:pt x="2" y="3"/>
                  </a:cubicBezTo>
                  <a:cubicBezTo>
                    <a:pt x="15" y="9"/>
                    <a:pt x="20" y="11"/>
                    <a:pt x="21" y="11"/>
                  </a:cubicBezTo>
                  <a:cubicBezTo>
                    <a:pt x="23" y="11"/>
                    <a:pt x="4"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47"/>
            <p:cNvSpPr/>
            <p:nvPr/>
          </p:nvSpPr>
          <p:spPr>
            <a:xfrm>
              <a:off x="3150375" y="3021925"/>
              <a:ext cx="1225" cy="325"/>
            </a:xfrm>
            <a:custGeom>
              <a:rect b="b" l="l" r="r" t="t"/>
              <a:pathLst>
                <a:path extrusionOk="0" h="13" w="49">
                  <a:moveTo>
                    <a:pt x="48" y="1"/>
                  </a:moveTo>
                  <a:cubicBezTo>
                    <a:pt x="1" y="13"/>
                    <a:pt x="48" y="1"/>
                    <a:pt x="48" y="1"/>
                  </a:cubicBezTo>
                  <a:cubicBezTo>
                    <a:pt x="48" y="1"/>
                    <a:pt x="36" y="13"/>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47"/>
            <p:cNvSpPr/>
            <p:nvPr/>
          </p:nvSpPr>
          <p:spPr>
            <a:xfrm>
              <a:off x="3150975" y="3021625"/>
              <a:ext cx="325" cy="325"/>
            </a:xfrm>
            <a:custGeom>
              <a:rect b="b" l="l" r="r" t="t"/>
              <a:pathLst>
                <a:path extrusionOk="0" h="13" w="13">
                  <a:moveTo>
                    <a:pt x="1" y="13"/>
                  </a:moveTo>
                  <a:cubicBezTo>
                    <a:pt x="1" y="13"/>
                    <a:pt x="12" y="1"/>
                    <a:pt x="1" y="13"/>
                  </a:cubicBezTo>
                  <a:cubicBezTo>
                    <a:pt x="1" y="13"/>
                    <a:pt x="1" y="13"/>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47"/>
            <p:cNvSpPr/>
            <p:nvPr/>
          </p:nvSpPr>
          <p:spPr>
            <a:xfrm>
              <a:off x="3149500" y="3022700"/>
              <a:ext cx="900" cy="450"/>
            </a:xfrm>
            <a:custGeom>
              <a:rect b="b" l="l" r="r" t="t"/>
              <a:pathLst>
                <a:path extrusionOk="0" h="18" w="36">
                  <a:moveTo>
                    <a:pt x="10" y="0"/>
                  </a:moveTo>
                  <a:cubicBezTo>
                    <a:pt x="7" y="0"/>
                    <a:pt x="4" y="2"/>
                    <a:pt x="0" y="5"/>
                  </a:cubicBezTo>
                  <a:cubicBezTo>
                    <a:pt x="6" y="11"/>
                    <a:pt x="12" y="11"/>
                    <a:pt x="18" y="11"/>
                  </a:cubicBezTo>
                  <a:cubicBezTo>
                    <a:pt x="24" y="11"/>
                    <a:pt x="30" y="11"/>
                    <a:pt x="36" y="17"/>
                  </a:cubicBezTo>
                  <a:cubicBezTo>
                    <a:pt x="27" y="9"/>
                    <a:pt x="19"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47"/>
            <p:cNvSpPr/>
            <p:nvPr/>
          </p:nvSpPr>
          <p:spPr>
            <a:xfrm>
              <a:off x="3150300" y="3022300"/>
              <a:ext cx="400" cy="250"/>
            </a:xfrm>
            <a:custGeom>
              <a:rect b="b" l="l" r="r" t="t"/>
              <a:pathLst>
                <a:path extrusionOk="0" h="10" w="16">
                  <a:moveTo>
                    <a:pt x="2" y="1"/>
                  </a:moveTo>
                  <a:cubicBezTo>
                    <a:pt x="1" y="1"/>
                    <a:pt x="4" y="4"/>
                    <a:pt x="16" y="10"/>
                  </a:cubicBezTo>
                  <a:cubicBezTo>
                    <a:pt x="10" y="4"/>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47"/>
            <p:cNvSpPr/>
            <p:nvPr/>
          </p:nvSpPr>
          <p:spPr>
            <a:xfrm>
              <a:off x="3150375" y="3022225"/>
              <a:ext cx="325" cy="25"/>
            </a:xfrm>
            <a:custGeom>
              <a:rect b="b" l="l" r="r" t="t"/>
              <a:pathLst>
                <a:path extrusionOk="0" h="1" w="13">
                  <a:moveTo>
                    <a:pt x="1" y="1"/>
                  </a:moveTo>
                  <a:cubicBezTo>
                    <a:pt x="1"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47"/>
            <p:cNvSpPr/>
            <p:nvPr/>
          </p:nvSpPr>
          <p:spPr>
            <a:xfrm>
              <a:off x="3150775" y="3020950"/>
              <a:ext cx="525" cy="250"/>
            </a:xfrm>
            <a:custGeom>
              <a:rect b="b" l="l" r="r" t="t"/>
              <a:pathLst>
                <a:path extrusionOk="0" h="10" w="21">
                  <a:moveTo>
                    <a:pt x="6" y="1"/>
                  </a:moveTo>
                  <a:cubicBezTo>
                    <a:pt x="1" y="1"/>
                    <a:pt x="9" y="6"/>
                    <a:pt x="15" y="7"/>
                  </a:cubicBezTo>
                  <a:lnTo>
                    <a:pt x="15" y="7"/>
                  </a:lnTo>
                  <a:cubicBezTo>
                    <a:pt x="16" y="8"/>
                    <a:pt x="17" y="9"/>
                    <a:pt x="18" y="9"/>
                  </a:cubicBezTo>
                  <a:cubicBezTo>
                    <a:pt x="19" y="9"/>
                    <a:pt x="20" y="8"/>
                    <a:pt x="20" y="4"/>
                  </a:cubicBezTo>
                  <a:cubicBezTo>
                    <a:pt x="13" y="1"/>
                    <a:pt x="9"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47"/>
            <p:cNvSpPr/>
            <p:nvPr/>
          </p:nvSpPr>
          <p:spPr>
            <a:xfrm>
              <a:off x="3150675" y="3019550"/>
              <a:ext cx="325" cy="325"/>
            </a:xfrm>
            <a:custGeom>
              <a:rect b="b" l="l" r="r" t="t"/>
              <a:pathLst>
                <a:path extrusionOk="0" h="13" w="13">
                  <a:moveTo>
                    <a:pt x="13" y="0"/>
                  </a:moveTo>
                  <a:cubicBezTo>
                    <a:pt x="1" y="12"/>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47"/>
            <p:cNvSpPr/>
            <p:nvPr/>
          </p:nvSpPr>
          <p:spPr>
            <a:xfrm>
              <a:off x="3150675" y="3021025"/>
              <a:ext cx="325" cy="325"/>
            </a:xfrm>
            <a:custGeom>
              <a:rect b="b" l="l" r="r" t="t"/>
              <a:pathLst>
                <a:path extrusionOk="0" h="13" w="13">
                  <a:moveTo>
                    <a:pt x="13" y="13"/>
                  </a:moveTo>
                  <a:cubicBezTo>
                    <a:pt x="1" y="1"/>
                    <a:pt x="13" y="13"/>
                    <a:pt x="13" y="13"/>
                  </a:cubicBezTo>
                  <a:cubicBezTo>
                    <a:pt x="13" y="13"/>
                    <a:pt x="1" y="13"/>
                    <a:pt x="13"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47"/>
            <p:cNvSpPr/>
            <p:nvPr/>
          </p:nvSpPr>
          <p:spPr>
            <a:xfrm>
              <a:off x="3151275" y="3020450"/>
              <a:ext cx="325" cy="325"/>
            </a:xfrm>
            <a:custGeom>
              <a:rect b="b" l="l" r="r" t="t"/>
              <a:pathLst>
                <a:path extrusionOk="0" h="13" w="13">
                  <a:moveTo>
                    <a:pt x="12" y="0"/>
                  </a:moveTo>
                  <a:cubicBezTo>
                    <a:pt x="0" y="0"/>
                    <a:pt x="0" y="0"/>
                    <a:pt x="0" y="12"/>
                  </a:cubicBezTo>
                  <a:cubicBezTo>
                    <a:pt x="0"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47"/>
            <p:cNvSpPr/>
            <p:nvPr/>
          </p:nvSpPr>
          <p:spPr>
            <a:xfrm>
              <a:off x="3151275" y="3021625"/>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47"/>
            <p:cNvSpPr/>
            <p:nvPr/>
          </p:nvSpPr>
          <p:spPr>
            <a:xfrm>
              <a:off x="3150875" y="3021500"/>
              <a:ext cx="425" cy="150"/>
            </a:xfrm>
            <a:custGeom>
              <a:rect b="b" l="l" r="r" t="t"/>
              <a:pathLst>
                <a:path extrusionOk="0" h="6" w="17">
                  <a:moveTo>
                    <a:pt x="3" y="0"/>
                  </a:moveTo>
                  <a:cubicBezTo>
                    <a:pt x="1" y="0"/>
                    <a:pt x="9" y="6"/>
                    <a:pt x="16" y="6"/>
                  </a:cubicBezTo>
                  <a:cubicBezTo>
                    <a:pt x="9" y="2"/>
                    <a:pt x="5"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47"/>
            <p:cNvSpPr/>
            <p:nvPr/>
          </p:nvSpPr>
          <p:spPr>
            <a:xfrm>
              <a:off x="3147700" y="3019175"/>
              <a:ext cx="3300" cy="750"/>
            </a:xfrm>
            <a:custGeom>
              <a:rect b="b" l="l" r="r" t="t"/>
              <a:pathLst>
                <a:path extrusionOk="0" h="30" w="132">
                  <a:moveTo>
                    <a:pt x="14" y="0"/>
                  </a:moveTo>
                  <a:cubicBezTo>
                    <a:pt x="10" y="0"/>
                    <a:pt x="5" y="1"/>
                    <a:pt x="1" y="4"/>
                  </a:cubicBezTo>
                  <a:cubicBezTo>
                    <a:pt x="21" y="4"/>
                    <a:pt x="37" y="15"/>
                    <a:pt x="60" y="23"/>
                  </a:cubicBezTo>
                  <a:lnTo>
                    <a:pt x="60" y="23"/>
                  </a:lnTo>
                  <a:cubicBezTo>
                    <a:pt x="60" y="19"/>
                    <a:pt x="61" y="16"/>
                    <a:pt x="62" y="14"/>
                  </a:cubicBezTo>
                  <a:lnTo>
                    <a:pt x="62" y="14"/>
                  </a:lnTo>
                  <a:cubicBezTo>
                    <a:pt x="69" y="15"/>
                    <a:pt x="76" y="15"/>
                    <a:pt x="84" y="15"/>
                  </a:cubicBezTo>
                  <a:cubicBezTo>
                    <a:pt x="77" y="12"/>
                    <a:pt x="72" y="11"/>
                    <a:pt x="69" y="11"/>
                  </a:cubicBezTo>
                  <a:cubicBezTo>
                    <a:pt x="65" y="11"/>
                    <a:pt x="63" y="12"/>
                    <a:pt x="62" y="14"/>
                  </a:cubicBezTo>
                  <a:lnTo>
                    <a:pt x="62" y="14"/>
                  </a:lnTo>
                  <a:cubicBezTo>
                    <a:pt x="39" y="10"/>
                    <a:pt x="27" y="0"/>
                    <a:pt x="14" y="0"/>
                  </a:cubicBezTo>
                  <a:close/>
                  <a:moveTo>
                    <a:pt x="101" y="14"/>
                  </a:moveTo>
                  <a:cubicBezTo>
                    <a:pt x="90" y="14"/>
                    <a:pt x="78" y="19"/>
                    <a:pt x="66" y="24"/>
                  </a:cubicBezTo>
                  <a:lnTo>
                    <a:pt x="66" y="24"/>
                  </a:lnTo>
                  <a:cubicBezTo>
                    <a:pt x="64" y="24"/>
                    <a:pt x="62" y="23"/>
                    <a:pt x="60" y="23"/>
                  </a:cubicBezTo>
                  <a:lnTo>
                    <a:pt x="60" y="23"/>
                  </a:lnTo>
                  <a:cubicBezTo>
                    <a:pt x="60" y="24"/>
                    <a:pt x="60" y="26"/>
                    <a:pt x="60" y="27"/>
                  </a:cubicBezTo>
                  <a:cubicBezTo>
                    <a:pt x="62" y="26"/>
                    <a:pt x="64" y="25"/>
                    <a:pt x="66" y="24"/>
                  </a:cubicBezTo>
                  <a:lnTo>
                    <a:pt x="66" y="24"/>
                  </a:lnTo>
                  <a:cubicBezTo>
                    <a:pt x="77" y="28"/>
                    <a:pt x="89" y="30"/>
                    <a:pt x="104" y="30"/>
                  </a:cubicBezTo>
                  <a:cubicBezTo>
                    <a:pt x="112" y="30"/>
                    <a:pt x="121" y="29"/>
                    <a:pt x="132" y="27"/>
                  </a:cubicBezTo>
                  <a:cubicBezTo>
                    <a:pt x="122" y="17"/>
                    <a:pt x="111" y="14"/>
                    <a:pt x="101" y="1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47"/>
            <p:cNvSpPr/>
            <p:nvPr/>
          </p:nvSpPr>
          <p:spPr>
            <a:xfrm>
              <a:off x="3150975" y="3019800"/>
              <a:ext cx="525" cy="375"/>
            </a:xfrm>
            <a:custGeom>
              <a:rect b="b" l="l" r="r" t="t"/>
              <a:pathLst>
                <a:path extrusionOk="0" h="15" w="21">
                  <a:moveTo>
                    <a:pt x="19" y="1"/>
                  </a:moveTo>
                  <a:lnTo>
                    <a:pt x="19" y="1"/>
                  </a:lnTo>
                  <a:cubicBezTo>
                    <a:pt x="18" y="1"/>
                    <a:pt x="7" y="7"/>
                    <a:pt x="1" y="14"/>
                  </a:cubicBezTo>
                  <a:cubicBezTo>
                    <a:pt x="16" y="4"/>
                    <a:pt x="20" y="1"/>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47"/>
            <p:cNvSpPr/>
            <p:nvPr/>
          </p:nvSpPr>
          <p:spPr>
            <a:xfrm>
              <a:off x="3149775" y="3020250"/>
              <a:ext cx="1575" cy="525"/>
            </a:xfrm>
            <a:custGeom>
              <a:rect b="b" l="l" r="r" t="t"/>
              <a:pathLst>
                <a:path extrusionOk="0" h="21" w="63">
                  <a:moveTo>
                    <a:pt x="43" y="0"/>
                  </a:moveTo>
                  <a:cubicBezTo>
                    <a:pt x="34" y="0"/>
                    <a:pt x="21" y="3"/>
                    <a:pt x="1" y="8"/>
                  </a:cubicBezTo>
                  <a:cubicBezTo>
                    <a:pt x="1" y="8"/>
                    <a:pt x="1" y="8"/>
                    <a:pt x="1" y="8"/>
                  </a:cubicBezTo>
                  <a:lnTo>
                    <a:pt x="1" y="8"/>
                  </a:lnTo>
                  <a:cubicBezTo>
                    <a:pt x="1" y="12"/>
                    <a:pt x="2" y="13"/>
                    <a:pt x="4" y="13"/>
                  </a:cubicBezTo>
                  <a:cubicBezTo>
                    <a:pt x="4" y="13"/>
                    <a:pt x="5" y="13"/>
                    <a:pt x="5" y="13"/>
                  </a:cubicBezTo>
                  <a:lnTo>
                    <a:pt x="5" y="13"/>
                  </a:lnTo>
                  <a:cubicBezTo>
                    <a:pt x="15" y="17"/>
                    <a:pt x="37" y="19"/>
                    <a:pt x="49" y="19"/>
                  </a:cubicBezTo>
                  <a:lnTo>
                    <a:pt x="49" y="19"/>
                  </a:lnTo>
                  <a:cubicBezTo>
                    <a:pt x="56" y="6"/>
                    <a:pt x="54" y="0"/>
                    <a:pt x="43" y="0"/>
                  </a:cubicBezTo>
                  <a:close/>
                  <a:moveTo>
                    <a:pt x="49" y="19"/>
                  </a:moveTo>
                  <a:cubicBezTo>
                    <a:pt x="49" y="20"/>
                    <a:pt x="49" y="20"/>
                    <a:pt x="49" y="20"/>
                  </a:cubicBezTo>
                  <a:cubicBezTo>
                    <a:pt x="62" y="20"/>
                    <a:pt x="59" y="20"/>
                    <a:pt x="49" y="1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47"/>
            <p:cNvSpPr/>
            <p:nvPr/>
          </p:nvSpPr>
          <p:spPr>
            <a:xfrm>
              <a:off x="3149775" y="3022225"/>
              <a:ext cx="25" cy="25"/>
            </a:xfrm>
            <a:custGeom>
              <a:rect b="b" l="l" r="r" t="t"/>
              <a:pathLst>
                <a:path extrusionOk="0" h="1" w="1">
                  <a:moveTo>
                    <a:pt x="1" y="1"/>
                  </a:moveTo>
                  <a:cubicBezTo>
                    <a:pt x="1" y="1"/>
                    <a:pt x="1" y="1"/>
                    <a:pt x="1" y="1"/>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47"/>
            <p:cNvSpPr/>
            <p:nvPr/>
          </p:nvSpPr>
          <p:spPr>
            <a:xfrm>
              <a:off x="3148550" y="3022325"/>
              <a:ext cx="1725" cy="725"/>
            </a:xfrm>
            <a:custGeom>
              <a:rect b="b" l="l" r="r" t="t"/>
              <a:pathLst>
                <a:path extrusionOk="0" h="29" w="69">
                  <a:moveTo>
                    <a:pt x="50" y="0"/>
                  </a:moveTo>
                  <a:cubicBezTo>
                    <a:pt x="43" y="0"/>
                    <a:pt x="29" y="3"/>
                    <a:pt x="2" y="9"/>
                  </a:cubicBezTo>
                  <a:cubicBezTo>
                    <a:pt x="11" y="9"/>
                    <a:pt x="0" y="29"/>
                    <a:pt x="9" y="29"/>
                  </a:cubicBezTo>
                  <a:cubicBezTo>
                    <a:pt x="12" y="29"/>
                    <a:pt x="17" y="26"/>
                    <a:pt x="26" y="20"/>
                  </a:cubicBezTo>
                  <a:cubicBezTo>
                    <a:pt x="17" y="20"/>
                    <a:pt x="69" y="0"/>
                    <a:pt x="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47"/>
            <p:cNvSpPr/>
            <p:nvPr/>
          </p:nvSpPr>
          <p:spPr>
            <a:xfrm>
              <a:off x="3148900" y="3021325"/>
              <a:ext cx="900" cy="25"/>
            </a:xfrm>
            <a:custGeom>
              <a:rect b="b" l="l" r="r" t="t"/>
              <a:pathLst>
                <a:path extrusionOk="0" h="1" w="36">
                  <a:moveTo>
                    <a:pt x="0" y="1"/>
                  </a:moveTo>
                  <a:cubicBezTo>
                    <a:pt x="36" y="1"/>
                    <a:pt x="3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47"/>
            <p:cNvSpPr/>
            <p:nvPr/>
          </p:nvSpPr>
          <p:spPr>
            <a:xfrm>
              <a:off x="3151050" y="3019475"/>
              <a:ext cx="850" cy="175"/>
            </a:xfrm>
            <a:custGeom>
              <a:rect b="b" l="l" r="r" t="t"/>
              <a:pathLst>
                <a:path extrusionOk="0" h="7" w="34">
                  <a:moveTo>
                    <a:pt x="29" y="0"/>
                  </a:moveTo>
                  <a:cubicBezTo>
                    <a:pt x="28" y="0"/>
                    <a:pt x="22" y="1"/>
                    <a:pt x="9" y="3"/>
                  </a:cubicBezTo>
                  <a:cubicBezTo>
                    <a:pt x="2" y="6"/>
                    <a:pt x="0" y="7"/>
                    <a:pt x="2" y="7"/>
                  </a:cubicBezTo>
                  <a:cubicBezTo>
                    <a:pt x="6" y="7"/>
                    <a:pt x="33"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47"/>
            <p:cNvSpPr/>
            <p:nvPr/>
          </p:nvSpPr>
          <p:spPr>
            <a:xfrm>
              <a:off x="3151275" y="3019250"/>
              <a:ext cx="925" cy="25"/>
            </a:xfrm>
            <a:custGeom>
              <a:rect b="b" l="l" r="r" t="t"/>
              <a:pathLst>
                <a:path extrusionOk="0" h="1" w="37">
                  <a:moveTo>
                    <a:pt x="0" y="1"/>
                  </a:moveTo>
                  <a:cubicBezTo>
                    <a:pt x="36"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47"/>
            <p:cNvSpPr/>
            <p:nvPr/>
          </p:nvSpPr>
          <p:spPr>
            <a:xfrm>
              <a:off x="3150975" y="3007900"/>
              <a:ext cx="800" cy="350"/>
            </a:xfrm>
            <a:custGeom>
              <a:rect b="b" l="l" r="r" t="t"/>
              <a:pathLst>
                <a:path extrusionOk="0" h="14" w="32">
                  <a:moveTo>
                    <a:pt x="29" y="0"/>
                  </a:moveTo>
                  <a:cubicBezTo>
                    <a:pt x="28" y="0"/>
                    <a:pt x="21" y="2"/>
                    <a:pt x="14" y="6"/>
                  </a:cubicBezTo>
                  <a:lnTo>
                    <a:pt x="14" y="6"/>
                  </a:lnTo>
                  <a:cubicBezTo>
                    <a:pt x="14" y="5"/>
                    <a:pt x="14" y="5"/>
                    <a:pt x="14" y="5"/>
                  </a:cubicBezTo>
                  <a:lnTo>
                    <a:pt x="14" y="5"/>
                  </a:lnTo>
                  <a:cubicBezTo>
                    <a:pt x="12" y="5"/>
                    <a:pt x="7" y="8"/>
                    <a:pt x="1" y="14"/>
                  </a:cubicBezTo>
                  <a:cubicBezTo>
                    <a:pt x="26" y="4"/>
                    <a:pt x="32"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47"/>
            <p:cNvSpPr/>
            <p:nvPr/>
          </p:nvSpPr>
          <p:spPr>
            <a:xfrm>
              <a:off x="3147950" y="3000425"/>
              <a:ext cx="600" cy="300"/>
            </a:xfrm>
            <a:custGeom>
              <a:rect b="b" l="l" r="r" t="t"/>
              <a:pathLst>
                <a:path extrusionOk="0" h="12" w="24">
                  <a:moveTo>
                    <a:pt x="1" y="1"/>
                  </a:moveTo>
                  <a:cubicBezTo>
                    <a:pt x="1" y="1"/>
                    <a:pt x="1" y="2"/>
                    <a:pt x="3" y="3"/>
                  </a:cubicBezTo>
                  <a:cubicBezTo>
                    <a:pt x="15" y="10"/>
                    <a:pt x="20" y="12"/>
                    <a:pt x="21" y="12"/>
                  </a:cubicBezTo>
                  <a:cubicBezTo>
                    <a:pt x="23" y="12"/>
                    <a:pt x="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47"/>
            <p:cNvSpPr/>
            <p:nvPr/>
          </p:nvSpPr>
          <p:spPr>
            <a:xfrm>
              <a:off x="3144425" y="2989775"/>
              <a:ext cx="625" cy="25"/>
            </a:xfrm>
            <a:custGeom>
              <a:rect b="b" l="l" r="r" t="t"/>
              <a:pathLst>
                <a:path extrusionOk="0" h="1" w="25">
                  <a:moveTo>
                    <a:pt x="24" y="1"/>
                  </a:moveTo>
                  <a:lnTo>
                    <a:pt x="1" y="1"/>
                  </a:lnTo>
                  <a:cubicBezTo>
                    <a:pt x="1" y="1"/>
                    <a:pt x="13"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47"/>
            <p:cNvSpPr/>
            <p:nvPr/>
          </p:nvSpPr>
          <p:spPr>
            <a:xfrm>
              <a:off x="3150675" y="3014200"/>
              <a:ext cx="625" cy="325"/>
            </a:xfrm>
            <a:custGeom>
              <a:rect b="b" l="l" r="r" t="t"/>
              <a:pathLst>
                <a:path extrusionOk="0" h="13" w="25">
                  <a:moveTo>
                    <a:pt x="24" y="0"/>
                  </a:moveTo>
                  <a:lnTo>
                    <a:pt x="24" y="0"/>
                  </a:lnTo>
                  <a:cubicBezTo>
                    <a:pt x="13" y="12"/>
                    <a:pt x="1" y="12"/>
                    <a:pt x="13" y="12"/>
                  </a:cubicBezTo>
                  <a:cubicBezTo>
                    <a:pt x="24" y="12"/>
                    <a:pt x="24"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47"/>
            <p:cNvSpPr/>
            <p:nvPr/>
          </p:nvSpPr>
          <p:spPr>
            <a:xfrm>
              <a:off x="3150975" y="3013900"/>
              <a:ext cx="625" cy="250"/>
            </a:xfrm>
            <a:custGeom>
              <a:rect b="b" l="l" r="r" t="t"/>
              <a:pathLst>
                <a:path extrusionOk="0" h="10" w="25">
                  <a:moveTo>
                    <a:pt x="12" y="0"/>
                  </a:moveTo>
                  <a:cubicBezTo>
                    <a:pt x="1" y="6"/>
                    <a:pt x="7" y="9"/>
                    <a:pt x="12" y="9"/>
                  </a:cubicBezTo>
                  <a:cubicBezTo>
                    <a:pt x="18" y="9"/>
                    <a:pt x="24" y="6"/>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47"/>
            <p:cNvSpPr/>
            <p:nvPr/>
          </p:nvSpPr>
          <p:spPr>
            <a:xfrm>
              <a:off x="3151275" y="3017475"/>
              <a:ext cx="325" cy="25"/>
            </a:xfrm>
            <a:custGeom>
              <a:rect b="b" l="l" r="r" t="t"/>
              <a:pathLst>
                <a:path extrusionOk="0" h="1" w="13">
                  <a:moveTo>
                    <a:pt x="0" y="0"/>
                  </a:moveTo>
                  <a:cubicBezTo>
                    <a:pt x="0" y="0"/>
                    <a:pt x="0" y="0"/>
                    <a:pt x="0" y="0"/>
                  </a:cubicBez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47"/>
            <p:cNvSpPr/>
            <p:nvPr/>
          </p:nvSpPr>
          <p:spPr>
            <a:xfrm>
              <a:off x="3151275" y="3017175"/>
              <a:ext cx="25" cy="325"/>
            </a:xfrm>
            <a:custGeom>
              <a:rect b="b" l="l" r="r" t="t"/>
              <a:pathLst>
                <a:path extrusionOk="0" h="13" w="1">
                  <a:moveTo>
                    <a:pt x="0" y="12"/>
                  </a:moveTo>
                  <a:cubicBezTo>
                    <a:pt x="0" y="0"/>
                    <a:pt x="0" y="12"/>
                    <a:pt x="0" y="12"/>
                  </a:cubicBezTo>
                  <a:cubicBezTo>
                    <a:pt x="0" y="12"/>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47"/>
            <p:cNvSpPr/>
            <p:nvPr/>
          </p:nvSpPr>
          <p:spPr>
            <a:xfrm>
              <a:off x="3146500" y="2982925"/>
              <a:ext cx="325" cy="25"/>
            </a:xfrm>
            <a:custGeom>
              <a:rect b="b" l="l" r="r" t="t"/>
              <a:pathLst>
                <a:path extrusionOk="0" h="1" w="13">
                  <a:moveTo>
                    <a:pt x="13" y="1"/>
                  </a:moveTo>
                  <a:lnTo>
                    <a:pt x="13" y="1"/>
                  </a:lnTo>
                  <a:cubicBezTo>
                    <a:pt x="1" y="1"/>
                    <a:pt x="1"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47"/>
            <p:cNvSpPr/>
            <p:nvPr/>
          </p:nvSpPr>
          <p:spPr>
            <a:xfrm>
              <a:off x="3145925" y="3005550"/>
              <a:ext cx="25" cy="25"/>
            </a:xfrm>
            <a:custGeom>
              <a:rect b="b" l="l" r="r" t="t"/>
              <a:pathLst>
                <a:path extrusionOk="0" h="1" w="1">
                  <a:moveTo>
                    <a:pt x="0" y="1"/>
                  </a:move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47"/>
            <p:cNvSpPr/>
            <p:nvPr/>
          </p:nvSpPr>
          <p:spPr>
            <a:xfrm>
              <a:off x="3145625" y="3005250"/>
              <a:ext cx="1800" cy="450"/>
            </a:xfrm>
            <a:custGeom>
              <a:rect b="b" l="l" r="r" t="t"/>
              <a:pathLst>
                <a:path extrusionOk="0" h="18" w="72">
                  <a:moveTo>
                    <a:pt x="0" y="1"/>
                  </a:moveTo>
                  <a:cubicBezTo>
                    <a:pt x="17" y="9"/>
                    <a:pt x="28" y="18"/>
                    <a:pt x="46" y="18"/>
                  </a:cubicBezTo>
                  <a:cubicBezTo>
                    <a:pt x="53" y="18"/>
                    <a:pt x="61" y="16"/>
                    <a:pt x="72" y="13"/>
                  </a:cubicBezTo>
                  <a:cubicBezTo>
                    <a:pt x="48" y="13"/>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47"/>
            <p:cNvSpPr/>
            <p:nvPr/>
          </p:nvSpPr>
          <p:spPr>
            <a:xfrm>
              <a:off x="3149500" y="3017775"/>
              <a:ext cx="25" cy="300"/>
            </a:xfrm>
            <a:custGeom>
              <a:rect b="b" l="l" r="r" t="t"/>
              <a:pathLst>
                <a:path extrusionOk="0" h="12" w="1">
                  <a:moveTo>
                    <a:pt x="0" y="0"/>
                  </a:moveTo>
                  <a:cubicBezTo>
                    <a:pt x="0" y="0"/>
                    <a:pt x="0" y="0"/>
                    <a:pt x="0" y="12"/>
                  </a:cubicBez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47"/>
            <p:cNvSpPr/>
            <p:nvPr/>
          </p:nvSpPr>
          <p:spPr>
            <a:xfrm>
              <a:off x="3143825" y="2969850"/>
              <a:ext cx="8375" cy="48875"/>
            </a:xfrm>
            <a:custGeom>
              <a:rect b="b" l="l" r="r" t="t"/>
              <a:pathLst>
                <a:path extrusionOk="0" h="1955" w="335">
                  <a:moveTo>
                    <a:pt x="90" y="450"/>
                  </a:moveTo>
                  <a:cubicBezTo>
                    <a:pt x="84" y="451"/>
                    <a:pt x="81" y="453"/>
                    <a:pt x="84" y="453"/>
                  </a:cubicBezTo>
                  <a:cubicBezTo>
                    <a:pt x="87" y="453"/>
                    <a:pt x="89" y="451"/>
                    <a:pt x="90" y="450"/>
                  </a:cubicBezTo>
                  <a:close/>
                  <a:moveTo>
                    <a:pt x="275" y="535"/>
                  </a:moveTo>
                  <a:cubicBezTo>
                    <a:pt x="274" y="535"/>
                    <a:pt x="274" y="536"/>
                    <a:pt x="274" y="536"/>
                  </a:cubicBezTo>
                  <a:lnTo>
                    <a:pt x="275" y="536"/>
                  </a:lnTo>
                  <a:cubicBezTo>
                    <a:pt x="275" y="536"/>
                    <a:pt x="275" y="535"/>
                    <a:pt x="275" y="535"/>
                  </a:cubicBezTo>
                  <a:close/>
                  <a:moveTo>
                    <a:pt x="72" y="1024"/>
                  </a:moveTo>
                  <a:cubicBezTo>
                    <a:pt x="96" y="1024"/>
                    <a:pt x="84" y="1024"/>
                    <a:pt x="72" y="1036"/>
                  </a:cubicBezTo>
                  <a:cubicBezTo>
                    <a:pt x="72" y="1024"/>
                    <a:pt x="60" y="1024"/>
                    <a:pt x="72" y="1024"/>
                  </a:cubicBezTo>
                  <a:close/>
                  <a:moveTo>
                    <a:pt x="132" y="1238"/>
                  </a:moveTo>
                  <a:cubicBezTo>
                    <a:pt x="132" y="1238"/>
                    <a:pt x="132" y="1250"/>
                    <a:pt x="132" y="1250"/>
                  </a:cubicBezTo>
                  <a:cubicBezTo>
                    <a:pt x="120" y="1250"/>
                    <a:pt x="132" y="1250"/>
                    <a:pt x="132" y="1238"/>
                  </a:cubicBezTo>
                  <a:close/>
                  <a:moveTo>
                    <a:pt x="287" y="1536"/>
                  </a:moveTo>
                  <a:cubicBezTo>
                    <a:pt x="286" y="1536"/>
                    <a:pt x="286" y="1536"/>
                    <a:pt x="285" y="1536"/>
                  </a:cubicBezTo>
                  <a:lnTo>
                    <a:pt x="285" y="1536"/>
                  </a:lnTo>
                  <a:cubicBezTo>
                    <a:pt x="286" y="1536"/>
                    <a:pt x="286" y="1536"/>
                    <a:pt x="287" y="1536"/>
                  </a:cubicBezTo>
                  <a:close/>
                  <a:moveTo>
                    <a:pt x="61" y="1573"/>
                  </a:moveTo>
                  <a:cubicBezTo>
                    <a:pt x="53" y="1575"/>
                    <a:pt x="45" y="1579"/>
                    <a:pt x="37" y="1584"/>
                  </a:cubicBezTo>
                  <a:cubicBezTo>
                    <a:pt x="60" y="1584"/>
                    <a:pt x="84" y="1596"/>
                    <a:pt x="96" y="1596"/>
                  </a:cubicBezTo>
                  <a:cubicBezTo>
                    <a:pt x="84" y="1584"/>
                    <a:pt x="73" y="1584"/>
                    <a:pt x="61" y="1573"/>
                  </a:cubicBezTo>
                  <a:close/>
                  <a:moveTo>
                    <a:pt x="84" y="1652"/>
                  </a:moveTo>
                  <a:cubicBezTo>
                    <a:pt x="80" y="1653"/>
                    <a:pt x="76" y="1654"/>
                    <a:pt x="72" y="1655"/>
                  </a:cubicBezTo>
                  <a:cubicBezTo>
                    <a:pt x="77" y="1655"/>
                    <a:pt x="81" y="1654"/>
                    <a:pt x="84" y="1652"/>
                  </a:cubicBezTo>
                  <a:close/>
                  <a:moveTo>
                    <a:pt x="305" y="1786"/>
                  </a:moveTo>
                  <a:cubicBezTo>
                    <a:pt x="305" y="1789"/>
                    <a:pt x="305" y="1791"/>
                    <a:pt x="304" y="1794"/>
                  </a:cubicBezTo>
                  <a:lnTo>
                    <a:pt x="304" y="1794"/>
                  </a:lnTo>
                  <a:cubicBezTo>
                    <a:pt x="308" y="1791"/>
                    <a:pt x="309" y="1789"/>
                    <a:pt x="305" y="1786"/>
                  </a:cubicBezTo>
                  <a:close/>
                  <a:moveTo>
                    <a:pt x="239" y="0"/>
                  </a:moveTo>
                  <a:cubicBezTo>
                    <a:pt x="96" y="12"/>
                    <a:pt x="120" y="36"/>
                    <a:pt x="72" y="143"/>
                  </a:cubicBezTo>
                  <a:cubicBezTo>
                    <a:pt x="108" y="143"/>
                    <a:pt x="108" y="143"/>
                    <a:pt x="84" y="155"/>
                  </a:cubicBezTo>
                  <a:cubicBezTo>
                    <a:pt x="96" y="155"/>
                    <a:pt x="108" y="143"/>
                    <a:pt x="120" y="143"/>
                  </a:cubicBezTo>
                  <a:cubicBezTo>
                    <a:pt x="108" y="167"/>
                    <a:pt x="84" y="179"/>
                    <a:pt x="72" y="191"/>
                  </a:cubicBezTo>
                  <a:cubicBezTo>
                    <a:pt x="84" y="203"/>
                    <a:pt x="84" y="203"/>
                    <a:pt x="96" y="203"/>
                  </a:cubicBezTo>
                  <a:cubicBezTo>
                    <a:pt x="89" y="216"/>
                    <a:pt x="82" y="222"/>
                    <a:pt x="75" y="222"/>
                  </a:cubicBezTo>
                  <a:cubicBezTo>
                    <a:pt x="70" y="222"/>
                    <a:pt x="65" y="219"/>
                    <a:pt x="60" y="214"/>
                  </a:cubicBezTo>
                  <a:lnTo>
                    <a:pt x="60" y="214"/>
                  </a:lnTo>
                  <a:cubicBezTo>
                    <a:pt x="60" y="214"/>
                    <a:pt x="130" y="374"/>
                    <a:pt x="87" y="374"/>
                  </a:cubicBezTo>
                  <a:cubicBezTo>
                    <a:pt x="83" y="374"/>
                    <a:pt x="78" y="372"/>
                    <a:pt x="72" y="369"/>
                  </a:cubicBezTo>
                  <a:lnTo>
                    <a:pt x="72" y="369"/>
                  </a:lnTo>
                  <a:cubicBezTo>
                    <a:pt x="96" y="381"/>
                    <a:pt x="108" y="393"/>
                    <a:pt x="132" y="393"/>
                  </a:cubicBezTo>
                  <a:cubicBezTo>
                    <a:pt x="118" y="393"/>
                    <a:pt x="112" y="397"/>
                    <a:pt x="117" y="403"/>
                  </a:cubicBezTo>
                  <a:lnTo>
                    <a:pt x="117" y="403"/>
                  </a:lnTo>
                  <a:cubicBezTo>
                    <a:pt x="114" y="402"/>
                    <a:pt x="112" y="402"/>
                    <a:pt x="110" y="402"/>
                  </a:cubicBezTo>
                  <a:cubicBezTo>
                    <a:pt x="89" y="402"/>
                    <a:pt x="98" y="439"/>
                    <a:pt x="90" y="450"/>
                  </a:cubicBezTo>
                  <a:lnTo>
                    <a:pt x="90" y="450"/>
                  </a:lnTo>
                  <a:cubicBezTo>
                    <a:pt x="101" y="446"/>
                    <a:pt x="123" y="442"/>
                    <a:pt x="136" y="442"/>
                  </a:cubicBezTo>
                  <a:cubicBezTo>
                    <a:pt x="146" y="442"/>
                    <a:pt x="151" y="444"/>
                    <a:pt x="145" y="452"/>
                  </a:cubicBezTo>
                  <a:lnTo>
                    <a:pt x="145" y="452"/>
                  </a:lnTo>
                  <a:cubicBezTo>
                    <a:pt x="145" y="451"/>
                    <a:pt x="145" y="451"/>
                    <a:pt x="145" y="451"/>
                  </a:cubicBezTo>
                  <a:lnTo>
                    <a:pt x="145" y="451"/>
                  </a:lnTo>
                  <a:cubicBezTo>
                    <a:pt x="143" y="451"/>
                    <a:pt x="95" y="490"/>
                    <a:pt x="86" y="490"/>
                  </a:cubicBezTo>
                  <a:cubicBezTo>
                    <a:pt x="85" y="490"/>
                    <a:pt x="84" y="489"/>
                    <a:pt x="84" y="488"/>
                  </a:cubicBezTo>
                  <a:cubicBezTo>
                    <a:pt x="84" y="488"/>
                    <a:pt x="84" y="500"/>
                    <a:pt x="84" y="500"/>
                  </a:cubicBezTo>
                  <a:cubicBezTo>
                    <a:pt x="96" y="512"/>
                    <a:pt x="156" y="524"/>
                    <a:pt x="144" y="536"/>
                  </a:cubicBezTo>
                  <a:cubicBezTo>
                    <a:pt x="108" y="524"/>
                    <a:pt x="108" y="524"/>
                    <a:pt x="72" y="512"/>
                  </a:cubicBezTo>
                  <a:lnTo>
                    <a:pt x="72" y="512"/>
                  </a:lnTo>
                  <a:cubicBezTo>
                    <a:pt x="84" y="524"/>
                    <a:pt x="84" y="524"/>
                    <a:pt x="60" y="524"/>
                  </a:cubicBezTo>
                  <a:cubicBezTo>
                    <a:pt x="120" y="536"/>
                    <a:pt x="60" y="536"/>
                    <a:pt x="96" y="548"/>
                  </a:cubicBezTo>
                  <a:cubicBezTo>
                    <a:pt x="72" y="548"/>
                    <a:pt x="72" y="548"/>
                    <a:pt x="84" y="560"/>
                  </a:cubicBezTo>
                  <a:lnTo>
                    <a:pt x="60" y="560"/>
                  </a:lnTo>
                  <a:cubicBezTo>
                    <a:pt x="60" y="572"/>
                    <a:pt x="60" y="572"/>
                    <a:pt x="48" y="584"/>
                  </a:cubicBezTo>
                  <a:cubicBezTo>
                    <a:pt x="60" y="572"/>
                    <a:pt x="72" y="572"/>
                    <a:pt x="96" y="572"/>
                  </a:cubicBezTo>
                  <a:cubicBezTo>
                    <a:pt x="120" y="595"/>
                    <a:pt x="37" y="595"/>
                    <a:pt x="48" y="607"/>
                  </a:cubicBezTo>
                  <a:cubicBezTo>
                    <a:pt x="59" y="604"/>
                    <a:pt x="65" y="602"/>
                    <a:pt x="68" y="602"/>
                  </a:cubicBezTo>
                  <a:cubicBezTo>
                    <a:pt x="76" y="602"/>
                    <a:pt x="65" y="611"/>
                    <a:pt x="48" y="619"/>
                  </a:cubicBezTo>
                  <a:cubicBezTo>
                    <a:pt x="48" y="631"/>
                    <a:pt x="96" y="631"/>
                    <a:pt x="96" y="643"/>
                  </a:cubicBezTo>
                  <a:cubicBezTo>
                    <a:pt x="66" y="655"/>
                    <a:pt x="75" y="655"/>
                    <a:pt x="89" y="655"/>
                  </a:cubicBezTo>
                  <a:cubicBezTo>
                    <a:pt x="102" y="655"/>
                    <a:pt x="120" y="655"/>
                    <a:pt x="108" y="667"/>
                  </a:cubicBezTo>
                  <a:cubicBezTo>
                    <a:pt x="104" y="671"/>
                    <a:pt x="99" y="672"/>
                    <a:pt x="93" y="672"/>
                  </a:cubicBezTo>
                  <a:cubicBezTo>
                    <a:pt x="82" y="672"/>
                    <a:pt x="68" y="667"/>
                    <a:pt x="60" y="667"/>
                  </a:cubicBezTo>
                  <a:cubicBezTo>
                    <a:pt x="60" y="691"/>
                    <a:pt x="72" y="703"/>
                    <a:pt x="108" y="703"/>
                  </a:cubicBezTo>
                  <a:cubicBezTo>
                    <a:pt x="104" y="707"/>
                    <a:pt x="96" y="708"/>
                    <a:pt x="87" y="708"/>
                  </a:cubicBezTo>
                  <a:cubicBezTo>
                    <a:pt x="70" y="708"/>
                    <a:pt x="48" y="703"/>
                    <a:pt x="48" y="703"/>
                  </a:cubicBezTo>
                  <a:lnTo>
                    <a:pt x="48" y="703"/>
                  </a:lnTo>
                  <a:cubicBezTo>
                    <a:pt x="60" y="726"/>
                    <a:pt x="72" y="714"/>
                    <a:pt x="96" y="726"/>
                  </a:cubicBezTo>
                  <a:cubicBezTo>
                    <a:pt x="88" y="735"/>
                    <a:pt x="80" y="748"/>
                    <a:pt x="64" y="748"/>
                  </a:cubicBezTo>
                  <a:cubicBezTo>
                    <a:pt x="56" y="748"/>
                    <a:pt x="48" y="746"/>
                    <a:pt x="37" y="738"/>
                  </a:cubicBezTo>
                  <a:lnTo>
                    <a:pt x="37" y="738"/>
                  </a:lnTo>
                  <a:cubicBezTo>
                    <a:pt x="48" y="786"/>
                    <a:pt x="37" y="798"/>
                    <a:pt x="25" y="845"/>
                  </a:cubicBezTo>
                  <a:cubicBezTo>
                    <a:pt x="48" y="845"/>
                    <a:pt x="60" y="845"/>
                    <a:pt x="84" y="857"/>
                  </a:cubicBezTo>
                  <a:cubicBezTo>
                    <a:pt x="72" y="869"/>
                    <a:pt x="60" y="869"/>
                    <a:pt x="48" y="869"/>
                  </a:cubicBezTo>
                  <a:cubicBezTo>
                    <a:pt x="72" y="869"/>
                    <a:pt x="72" y="881"/>
                    <a:pt x="72" y="893"/>
                  </a:cubicBezTo>
                  <a:cubicBezTo>
                    <a:pt x="60" y="893"/>
                    <a:pt x="25" y="881"/>
                    <a:pt x="1" y="881"/>
                  </a:cubicBezTo>
                  <a:lnTo>
                    <a:pt x="1" y="881"/>
                  </a:lnTo>
                  <a:cubicBezTo>
                    <a:pt x="48" y="881"/>
                    <a:pt x="13" y="929"/>
                    <a:pt x="72" y="929"/>
                  </a:cubicBezTo>
                  <a:lnTo>
                    <a:pt x="48" y="929"/>
                  </a:lnTo>
                  <a:cubicBezTo>
                    <a:pt x="37" y="941"/>
                    <a:pt x="96" y="941"/>
                    <a:pt x="84" y="953"/>
                  </a:cubicBezTo>
                  <a:cubicBezTo>
                    <a:pt x="72" y="976"/>
                    <a:pt x="60" y="976"/>
                    <a:pt x="108" y="1000"/>
                  </a:cubicBezTo>
                  <a:cubicBezTo>
                    <a:pt x="84" y="1000"/>
                    <a:pt x="84" y="1000"/>
                    <a:pt x="108" y="1012"/>
                  </a:cubicBezTo>
                  <a:cubicBezTo>
                    <a:pt x="48" y="1024"/>
                    <a:pt x="72" y="1012"/>
                    <a:pt x="1" y="1048"/>
                  </a:cubicBezTo>
                  <a:cubicBezTo>
                    <a:pt x="25" y="1042"/>
                    <a:pt x="40" y="1039"/>
                    <a:pt x="51" y="1039"/>
                  </a:cubicBezTo>
                  <a:cubicBezTo>
                    <a:pt x="63" y="1039"/>
                    <a:pt x="72" y="1042"/>
                    <a:pt x="84" y="1048"/>
                  </a:cubicBezTo>
                  <a:cubicBezTo>
                    <a:pt x="60" y="1048"/>
                    <a:pt x="13" y="1048"/>
                    <a:pt x="72" y="1072"/>
                  </a:cubicBezTo>
                  <a:cubicBezTo>
                    <a:pt x="72" y="1072"/>
                    <a:pt x="60" y="1131"/>
                    <a:pt x="60" y="1131"/>
                  </a:cubicBezTo>
                  <a:lnTo>
                    <a:pt x="72" y="1131"/>
                  </a:lnTo>
                  <a:cubicBezTo>
                    <a:pt x="96" y="1131"/>
                    <a:pt x="108" y="1131"/>
                    <a:pt x="120" y="1155"/>
                  </a:cubicBezTo>
                  <a:cubicBezTo>
                    <a:pt x="72" y="1179"/>
                    <a:pt x="132" y="1167"/>
                    <a:pt x="72" y="1179"/>
                  </a:cubicBezTo>
                  <a:cubicBezTo>
                    <a:pt x="120" y="1203"/>
                    <a:pt x="108" y="1191"/>
                    <a:pt x="108" y="1215"/>
                  </a:cubicBezTo>
                  <a:cubicBezTo>
                    <a:pt x="111" y="1213"/>
                    <a:pt x="116" y="1212"/>
                    <a:pt x="120" y="1212"/>
                  </a:cubicBezTo>
                  <a:cubicBezTo>
                    <a:pt x="148" y="1212"/>
                    <a:pt x="195" y="1238"/>
                    <a:pt x="215" y="1238"/>
                  </a:cubicBezTo>
                  <a:lnTo>
                    <a:pt x="144" y="1238"/>
                  </a:lnTo>
                  <a:cubicBezTo>
                    <a:pt x="179" y="1226"/>
                    <a:pt x="168" y="1226"/>
                    <a:pt x="108" y="1226"/>
                  </a:cubicBezTo>
                  <a:cubicBezTo>
                    <a:pt x="120" y="1226"/>
                    <a:pt x="108" y="1226"/>
                    <a:pt x="84" y="1238"/>
                  </a:cubicBezTo>
                  <a:cubicBezTo>
                    <a:pt x="108" y="1250"/>
                    <a:pt x="96" y="1238"/>
                    <a:pt x="84" y="1262"/>
                  </a:cubicBezTo>
                  <a:cubicBezTo>
                    <a:pt x="108" y="1262"/>
                    <a:pt x="144" y="1286"/>
                    <a:pt x="179" y="1310"/>
                  </a:cubicBezTo>
                  <a:cubicBezTo>
                    <a:pt x="72" y="1286"/>
                    <a:pt x="144" y="1298"/>
                    <a:pt x="72" y="1274"/>
                  </a:cubicBezTo>
                  <a:lnTo>
                    <a:pt x="72" y="1274"/>
                  </a:lnTo>
                  <a:cubicBezTo>
                    <a:pt x="84" y="1286"/>
                    <a:pt x="96" y="1298"/>
                    <a:pt x="108" y="1298"/>
                  </a:cubicBezTo>
                  <a:cubicBezTo>
                    <a:pt x="96" y="1298"/>
                    <a:pt x="84" y="1298"/>
                    <a:pt x="84" y="1310"/>
                  </a:cubicBezTo>
                  <a:cubicBezTo>
                    <a:pt x="96" y="1310"/>
                    <a:pt x="120" y="1310"/>
                    <a:pt x="120" y="1334"/>
                  </a:cubicBezTo>
                  <a:cubicBezTo>
                    <a:pt x="108" y="1334"/>
                    <a:pt x="84" y="1405"/>
                    <a:pt x="144" y="1417"/>
                  </a:cubicBezTo>
                  <a:cubicBezTo>
                    <a:pt x="120" y="1417"/>
                    <a:pt x="108" y="1405"/>
                    <a:pt x="84" y="1405"/>
                  </a:cubicBezTo>
                  <a:cubicBezTo>
                    <a:pt x="132" y="1417"/>
                    <a:pt x="179" y="1429"/>
                    <a:pt x="215" y="1441"/>
                  </a:cubicBezTo>
                  <a:cubicBezTo>
                    <a:pt x="179" y="1441"/>
                    <a:pt x="132" y="1441"/>
                    <a:pt x="84" y="1429"/>
                  </a:cubicBezTo>
                  <a:lnTo>
                    <a:pt x="84" y="1429"/>
                  </a:lnTo>
                  <a:cubicBezTo>
                    <a:pt x="60" y="1453"/>
                    <a:pt x="144" y="1453"/>
                    <a:pt x="144" y="1453"/>
                  </a:cubicBezTo>
                  <a:cubicBezTo>
                    <a:pt x="120" y="1453"/>
                    <a:pt x="108" y="1465"/>
                    <a:pt x="84" y="1465"/>
                  </a:cubicBezTo>
                  <a:cubicBezTo>
                    <a:pt x="108" y="1465"/>
                    <a:pt x="132" y="1465"/>
                    <a:pt x="144" y="1476"/>
                  </a:cubicBezTo>
                  <a:lnTo>
                    <a:pt x="108" y="1476"/>
                  </a:lnTo>
                  <a:cubicBezTo>
                    <a:pt x="100" y="1475"/>
                    <a:pt x="94" y="1474"/>
                    <a:pt x="90" y="1474"/>
                  </a:cubicBezTo>
                  <a:cubicBezTo>
                    <a:pt x="59" y="1474"/>
                    <a:pt x="112" y="1520"/>
                    <a:pt x="144" y="1536"/>
                  </a:cubicBezTo>
                  <a:lnTo>
                    <a:pt x="144" y="1536"/>
                  </a:lnTo>
                  <a:cubicBezTo>
                    <a:pt x="128" y="1537"/>
                    <a:pt x="112" y="1540"/>
                    <a:pt x="96" y="1548"/>
                  </a:cubicBezTo>
                  <a:cubicBezTo>
                    <a:pt x="144" y="1548"/>
                    <a:pt x="191" y="1560"/>
                    <a:pt x="239" y="1584"/>
                  </a:cubicBezTo>
                  <a:cubicBezTo>
                    <a:pt x="227" y="1584"/>
                    <a:pt x="227" y="1584"/>
                    <a:pt x="239" y="1596"/>
                  </a:cubicBezTo>
                  <a:cubicBezTo>
                    <a:pt x="182" y="1587"/>
                    <a:pt x="136" y="1568"/>
                    <a:pt x="94" y="1568"/>
                  </a:cubicBezTo>
                  <a:cubicBezTo>
                    <a:pt x="84" y="1568"/>
                    <a:pt x="74" y="1569"/>
                    <a:pt x="64" y="1572"/>
                  </a:cubicBezTo>
                  <a:lnTo>
                    <a:pt x="64" y="1572"/>
                  </a:lnTo>
                  <a:cubicBezTo>
                    <a:pt x="63" y="1572"/>
                    <a:pt x="62" y="1572"/>
                    <a:pt x="60" y="1572"/>
                  </a:cubicBezTo>
                  <a:cubicBezTo>
                    <a:pt x="61" y="1572"/>
                    <a:pt x="61" y="1572"/>
                    <a:pt x="61" y="1573"/>
                  </a:cubicBezTo>
                  <a:lnTo>
                    <a:pt x="61" y="1573"/>
                  </a:lnTo>
                  <a:cubicBezTo>
                    <a:pt x="62" y="1572"/>
                    <a:pt x="63" y="1572"/>
                    <a:pt x="64" y="1572"/>
                  </a:cubicBezTo>
                  <a:lnTo>
                    <a:pt x="64" y="1572"/>
                  </a:lnTo>
                  <a:cubicBezTo>
                    <a:pt x="99" y="1573"/>
                    <a:pt x="132" y="1585"/>
                    <a:pt x="144" y="1607"/>
                  </a:cubicBezTo>
                  <a:cubicBezTo>
                    <a:pt x="132" y="1607"/>
                    <a:pt x="108" y="1607"/>
                    <a:pt x="84" y="1596"/>
                  </a:cubicBezTo>
                  <a:lnTo>
                    <a:pt x="84" y="1596"/>
                  </a:lnTo>
                  <a:cubicBezTo>
                    <a:pt x="91" y="1609"/>
                    <a:pt x="94" y="1615"/>
                    <a:pt x="93" y="1615"/>
                  </a:cubicBezTo>
                  <a:cubicBezTo>
                    <a:pt x="92" y="1615"/>
                    <a:pt x="89" y="1612"/>
                    <a:pt x="84" y="1607"/>
                  </a:cubicBezTo>
                  <a:lnTo>
                    <a:pt x="84" y="1607"/>
                  </a:lnTo>
                  <a:cubicBezTo>
                    <a:pt x="84" y="1607"/>
                    <a:pt x="102" y="1642"/>
                    <a:pt x="84" y="1652"/>
                  </a:cubicBezTo>
                  <a:lnTo>
                    <a:pt x="84" y="1652"/>
                  </a:lnTo>
                  <a:cubicBezTo>
                    <a:pt x="131" y="1643"/>
                    <a:pt x="195" y="1643"/>
                    <a:pt x="239" y="1643"/>
                  </a:cubicBezTo>
                  <a:cubicBezTo>
                    <a:pt x="209" y="1661"/>
                    <a:pt x="194" y="1664"/>
                    <a:pt x="176" y="1664"/>
                  </a:cubicBezTo>
                  <a:cubicBezTo>
                    <a:pt x="168" y="1664"/>
                    <a:pt x="158" y="1663"/>
                    <a:pt x="145" y="1663"/>
                  </a:cubicBezTo>
                  <a:cubicBezTo>
                    <a:pt x="133" y="1663"/>
                    <a:pt x="117" y="1664"/>
                    <a:pt x="96" y="1667"/>
                  </a:cubicBezTo>
                  <a:cubicBezTo>
                    <a:pt x="156" y="1667"/>
                    <a:pt x="96" y="1679"/>
                    <a:pt x="96" y="1679"/>
                  </a:cubicBezTo>
                  <a:cubicBezTo>
                    <a:pt x="120" y="1679"/>
                    <a:pt x="179" y="1703"/>
                    <a:pt x="203" y="1727"/>
                  </a:cubicBezTo>
                  <a:cubicBezTo>
                    <a:pt x="199" y="1725"/>
                    <a:pt x="195" y="1725"/>
                    <a:pt x="191" y="1725"/>
                  </a:cubicBezTo>
                  <a:cubicBezTo>
                    <a:pt x="153" y="1725"/>
                    <a:pt x="140" y="1775"/>
                    <a:pt x="108" y="1786"/>
                  </a:cubicBezTo>
                  <a:cubicBezTo>
                    <a:pt x="101" y="1786"/>
                    <a:pt x="137" y="1799"/>
                    <a:pt x="153" y="1799"/>
                  </a:cubicBezTo>
                  <a:cubicBezTo>
                    <a:pt x="165" y="1799"/>
                    <a:pt x="168" y="1793"/>
                    <a:pt x="144" y="1774"/>
                  </a:cubicBezTo>
                  <a:cubicBezTo>
                    <a:pt x="251" y="1774"/>
                    <a:pt x="294" y="1779"/>
                    <a:pt x="305" y="1786"/>
                  </a:cubicBezTo>
                  <a:lnTo>
                    <a:pt x="305" y="1786"/>
                  </a:lnTo>
                  <a:cubicBezTo>
                    <a:pt x="310" y="1725"/>
                    <a:pt x="296" y="1653"/>
                    <a:pt x="264" y="1632"/>
                  </a:cubicBezTo>
                  <a:lnTo>
                    <a:pt x="264" y="1632"/>
                  </a:lnTo>
                  <a:cubicBezTo>
                    <a:pt x="264" y="1632"/>
                    <a:pt x="264" y="1632"/>
                    <a:pt x="265" y="1632"/>
                  </a:cubicBezTo>
                  <a:cubicBezTo>
                    <a:pt x="274" y="1632"/>
                    <a:pt x="275" y="1543"/>
                    <a:pt x="285" y="1536"/>
                  </a:cubicBezTo>
                  <a:lnTo>
                    <a:pt x="285" y="1536"/>
                  </a:lnTo>
                  <a:cubicBezTo>
                    <a:pt x="279" y="1538"/>
                    <a:pt x="276" y="1539"/>
                    <a:pt x="274" y="1539"/>
                  </a:cubicBezTo>
                  <a:cubicBezTo>
                    <a:pt x="268" y="1539"/>
                    <a:pt x="298" y="1524"/>
                    <a:pt x="298" y="1524"/>
                  </a:cubicBezTo>
                  <a:cubicBezTo>
                    <a:pt x="287" y="1512"/>
                    <a:pt x="263" y="1512"/>
                    <a:pt x="251" y="1512"/>
                  </a:cubicBezTo>
                  <a:cubicBezTo>
                    <a:pt x="263" y="1512"/>
                    <a:pt x="275" y="1500"/>
                    <a:pt x="275" y="1500"/>
                  </a:cubicBezTo>
                  <a:cubicBezTo>
                    <a:pt x="263" y="1476"/>
                    <a:pt x="251" y="1476"/>
                    <a:pt x="227" y="1465"/>
                  </a:cubicBezTo>
                  <a:cubicBezTo>
                    <a:pt x="219" y="1465"/>
                    <a:pt x="239" y="1453"/>
                    <a:pt x="252" y="1450"/>
                  </a:cubicBezTo>
                  <a:lnTo>
                    <a:pt x="252" y="1450"/>
                  </a:lnTo>
                  <a:cubicBezTo>
                    <a:pt x="256" y="1452"/>
                    <a:pt x="259" y="1453"/>
                    <a:pt x="263" y="1453"/>
                  </a:cubicBezTo>
                  <a:cubicBezTo>
                    <a:pt x="263" y="1450"/>
                    <a:pt x="261" y="1449"/>
                    <a:pt x="258" y="1449"/>
                  </a:cubicBezTo>
                  <a:cubicBezTo>
                    <a:pt x="256" y="1449"/>
                    <a:pt x="254" y="1450"/>
                    <a:pt x="252" y="1450"/>
                  </a:cubicBezTo>
                  <a:lnTo>
                    <a:pt x="252" y="1450"/>
                  </a:lnTo>
                  <a:cubicBezTo>
                    <a:pt x="244" y="1447"/>
                    <a:pt x="235" y="1441"/>
                    <a:pt x="227" y="1441"/>
                  </a:cubicBezTo>
                  <a:cubicBezTo>
                    <a:pt x="275" y="1417"/>
                    <a:pt x="287" y="1441"/>
                    <a:pt x="227" y="1405"/>
                  </a:cubicBezTo>
                  <a:cubicBezTo>
                    <a:pt x="226" y="1407"/>
                    <a:pt x="226" y="1408"/>
                    <a:pt x="226" y="1408"/>
                  </a:cubicBezTo>
                  <a:cubicBezTo>
                    <a:pt x="225" y="1408"/>
                    <a:pt x="271" y="1305"/>
                    <a:pt x="259" y="1304"/>
                  </a:cubicBezTo>
                  <a:lnTo>
                    <a:pt x="259" y="1304"/>
                  </a:lnTo>
                  <a:cubicBezTo>
                    <a:pt x="273" y="1294"/>
                    <a:pt x="299" y="1271"/>
                    <a:pt x="263" y="1262"/>
                  </a:cubicBezTo>
                  <a:cubicBezTo>
                    <a:pt x="275" y="1256"/>
                    <a:pt x="281" y="1253"/>
                    <a:pt x="287" y="1253"/>
                  </a:cubicBezTo>
                  <a:cubicBezTo>
                    <a:pt x="293" y="1253"/>
                    <a:pt x="298" y="1256"/>
                    <a:pt x="310" y="1262"/>
                  </a:cubicBezTo>
                  <a:cubicBezTo>
                    <a:pt x="310" y="1250"/>
                    <a:pt x="227" y="1226"/>
                    <a:pt x="215" y="1226"/>
                  </a:cubicBezTo>
                  <a:cubicBezTo>
                    <a:pt x="298" y="1203"/>
                    <a:pt x="203" y="1167"/>
                    <a:pt x="215" y="1155"/>
                  </a:cubicBezTo>
                  <a:cubicBezTo>
                    <a:pt x="227" y="1143"/>
                    <a:pt x="227" y="1119"/>
                    <a:pt x="239" y="1107"/>
                  </a:cubicBezTo>
                  <a:lnTo>
                    <a:pt x="239" y="1107"/>
                  </a:lnTo>
                  <a:cubicBezTo>
                    <a:pt x="235" y="1111"/>
                    <a:pt x="231" y="1113"/>
                    <a:pt x="227" y="1113"/>
                  </a:cubicBezTo>
                  <a:cubicBezTo>
                    <a:pt x="219" y="1113"/>
                    <a:pt x="211" y="1107"/>
                    <a:pt x="203" y="1107"/>
                  </a:cubicBezTo>
                  <a:cubicBezTo>
                    <a:pt x="215" y="1096"/>
                    <a:pt x="220" y="1089"/>
                    <a:pt x="222" y="1085"/>
                  </a:cubicBezTo>
                  <a:lnTo>
                    <a:pt x="222" y="1085"/>
                  </a:lnTo>
                  <a:cubicBezTo>
                    <a:pt x="222" y="1085"/>
                    <a:pt x="223" y="1085"/>
                    <a:pt x="223" y="1085"/>
                  </a:cubicBezTo>
                  <a:cubicBezTo>
                    <a:pt x="242" y="1085"/>
                    <a:pt x="261" y="1058"/>
                    <a:pt x="287" y="1058"/>
                  </a:cubicBezTo>
                  <a:cubicBezTo>
                    <a:pt x="291" y="1058"/>
                    <a:pt x="294" y="1058"/>
                    <a:pt x="298" y="1060"/>
                  </a:cubicBezTo>
                  <a:cubicBezTo>
                    <a:pt x="292" y="1054"/>
                    <a:pt x="286" y="1048"/>
                    <a:pt x="280" y="1045"/>
                  </a:cubicBezTo>
                  <a:lnTo>
                    <a:pt x="280" y="1045"/>
                  </a:lnTo>
                  <a:cubicBezTo>
                    <a:pt x="335" y="1032"/>
                    <a:pt x="273" y="1011"/>
                    <a:pt x="251" y="1000"/>
                  </a:cubicBezTo>
                  <a:cubicBezTo>
                    <a:pt x="239" y="976"/>
                    <a:pt x="310" y="953"/>
                    <a:pt x="227" y="941"/>
                  </a:cubicBezTo>
                  <a:cubicBezTo>
                    <a:pt x="251" y="941"/>
                    <a:pt x="263" y="881"/>
                    <a:pt x="263" y="869"/>
                  </a:cubicBezTo>
                  <a:cubicBezTo>
                    <a:pt x="263" y="869"/>
                    <a:pt x="239" y="810"/>
                    <a:pt x="227" y="810"/>
                  </a:cubicBezTo>
                  <a:cubicBezTo>
                    <a:pt x="251" y="786"/>
                    <a:pt x="287" y="750"/>
                    <a:pt x="287" y="703"/>
                  </a:cubicBezTo>
                  <a:cubicBezTo>
                    <a:pt x="287" y="687"/>
                    <a:pt x="245" y="676"/>
                    <a:pt x="214" y="674"/>
                  </a:cubicBezTo>
                  <a:lnTo>
                    <a:pt x="214" y="674"/>
                  </a:lnTo>
                  <a:cubicBezTo>
                    <a:pt x="242" y="637"/>
                    <a:pt x="270" y="543"/>
                    <a:pt x="274" y="536"/>
                  </a:cubicBezTo>
                  <a:lnTo>
                    <a:pt x="239" y="536"/>
                  </a:lnTo>
                  <a:cubicBezTo>
                    <a:pt x="239" y="527"/>
                    <a:pt x="245" y="519"/>
                    <a:pt x="253" y="519"/>
                  </a:cubicBezTo>
                  <a:cubicBezTo>
                    <a:pt x="256" y="519"/>
                    <a:pt x="259" y="520"/>
                    <a:pt x="263" y="524"/>
                  </a:cubicBezTo>
                  <a:cubicBezTo>
                    <a:pt x="263" y="512"/>
                    <a:pt x="263" y="512"/>
                    <a:pt x="251" y="512"/>
                  </a:cubicBezTo>
                  <a:lnTo>
                    <a:pt x="287" y="512"/>
                  </a:lnTo>
                  <a:cubicBezTo>
                    <a:pt x="287" y="512"/>
                    <a:pt x="262" y="488"/>
                    <a:pt x="254" y="486"/>
                  </a:cubicBezTo>
                  <a:lnTo>
                    <a:pt x="254" y="486"/>
                  </a:lnTo>
                  <a:cubicBezTo>
                    <a:pt x="256" y="485"/>
                    <a:pt x="258" y="485"/>
                    <a:pt x="260" y="485"/>
                  </a:cubicBezTo>
                  <a:cubicBezTo>
                    <a:pt x="262" y="485"/>
                    <a:pt x="265" y="485"/>
                    <a:pt x="267" y="485"/>
                  </a:cubicBezTo>
                  <a:cubicBezTo>
                    <a:pt x="272" y="485"/>
                    <a:pt x="275" y="482"/>
                    <a:pt x="275" y="464"/>
                  </a:cubicBezTo>
                  <a:lnTo>
                    <a:pt x="227" y="464"/>
                  </a:lnTo>
                  <a:cubicBezTo>
                    <a:pt x="301" y="443"/>
                    <a:pt x="234" y="365"/>
                    <a:pt x="210" y="357"/>
                  </a:cubicBezTo>
                  <a:lnTo>
                    <a:pt x="210" y="357"/>
                  </a:lnTo>
                  <a:cubicBezTo>
                    <a:pt x="231" y="355"/>
                    <a:pt x="253" y="344"/>
                    <a:pt x="275" y="333"/>
                  </a:cubicBezTo>
                  <a:cubicBezTo>
                    <a:pt x="263" y="322"/>
                    <a:pt x="251" y="322"/>
                    <a:pt x="227" y="310"/>
                  </a:cubicBezTo>
                  <a:cubicBezTo>
                    <a:pt x="251" y="286"/>
                    <a:pt x="310" y="262"/>
                    <a:pt x="239" y="238"/>
                  </a:cubicBezTo>
                  <a:cubicBezTo>
                    <a:pt x="251" y="226"/>
                    <a:pt x="263" y="226"/>
                    <a:pt x="275" y="214"/>
                  </a:cubicBezTo>
                  <a:cubicBezTo>
                    <a:pt x="263" y="191"/>
                    <a:pt x="203" y="107"/>
                    <a:pt x="287" y="48"/>
                  </a:cubicBezTo>
                  <a:lnTo>
                    <a:pt x="239" y="48"/>
                  </a:lnTo>
                  <a:cubicBezTo>
                    <a:pt x="251" y="48"/>
                    <a:pt x="251" y="36"/>
                    <a:pt x="263" y="24"/>
                  </a:cubicBezTo>
                  <a:cubicBezTo>
                    <a:pt x="251" y="24"/>
                    <a:pt x="239" y="12"/>
                    <a:pt x="239" y="0"/>
                  </a:cubicBezTo>
                  <a:close/>
                  <a:moveTo>
                    <a:pt x="304" y="1794"/>
                  </a:moveTo>
                  <a:lnTo>
                    <a:pt x="304" y="1794"/>
                  </a:lnTo>
                  <a:cubicBezTo>
                    <a:pt x="291" y="1803"/>
                    <a:pt x="243" y="1812"/>
                    <a:pt x="223" y="1812"/>
                  </a:cubicBezTo>
                  <a:cubicBezTo>
                    <a:pt x="218" y="1812"/>
                    <a:pt x="215" y="1811"/>
                    <a:pt x="215" y="1810"/>
                  </a:cubicBezTo>
                  <a:lnTo>
                    <a:pt x="215" y="1810"/>
                  </a:lnTo>
                  <a:cubicBezTo>
                    <a:pt x="215" y="1834"/>
                    <a:pt x="275" y="1846"/>
                    <a:pt x="251" y="1857"/>
                  </a:cubicBezTo>
                  <a:cubicBezTo>
                    <a:pt x="202" y="1876"/>
                    <a:pt x="179" y="1883"/>
                    <a:pt x="171" y="1883"/>
                  </a:cubicBezTo>
                  <a:cubicBezTo>
                    <a:pt x="170" y="1883"/>
                    <a:pt x="170" y="1883"/>
                    <a:pt x="169" y="1883"/>
                  </a:cubicBezTo>
                  <a:lnTo>
                    <a:pt x="169" y="1883"/>
                  </a:lnTo>
                  <a:cubicBezTo>
                    <a:pt x="169" y="1883"/>
                    <a:pt x="169" y="1883"/>
                    <a:pt x="169" y="1883"/>
                  </a:cubicBezTo>
                  <a:lnTo>
                    <a:pt x="169" y="1883"/>
                  </a:lnTo>
                  <a:cubicBezTo>
                    <a:pt x="169" y="1883"/>
                    <a:pt x="169" y="1883"/>
                    <a:pt x="168" y="1883"/>
                  </a:cubicBezTo>
                  <a:lnTo>
                    <a:pt x="168" y="1883"/>
                  </a:lnTo>
                  <a:cubicBezTo>
                    <a:pt x="159" y="1879"/>
                    <a:pt x="203" y="1849"/>
                    <a:pt x="203" y="1834"/>
                  </a:cubicBezTo>
                  <a:lnTo>
                    <a:pt x="203" y="1834"/>
                  </a:lnTo>
                  <a:cubicBezTo>
                    <a:pt x="197" y="1840"/>
                    <a:pt x="194" y="1843"/>
                    <a:pt x="191" y="1843"/>
                  </a:cubicBezTo>
                  <a:cubicBezTo>
                    <a:pt x="188" y="1843"/>
                    <a:pt x="185" y="1840"/>
                    <a:pt x="179" y="1834"/>
                  </a:cubicBezTo>
                  <a:cubicBezTo>
                    <a:pt x="168" y="1846"/>
                    <a:pt x="168" y="1869"/>
                    <a:pt x="156" y="1893"/>
                  </a:cubicBezTo>
                  <a:cubicBezTo>
                    <a:pt x="156" y="1893"/>
                    <a:pt x="263" y="1905"/>
                    <a:pt x="239" y="1929"/>
                  </a:cubicBezTo>
                  <a:cubicBezTo>
                    <a:pt x="238" y="1930"/>
                    <a:pt x="237" y="1930"/>
                    <a:pt x="237" y="1931"/>
                  </a:cubicBezTo>
                  <a:lnTo>
                    <a:pt x="237" y="1931"/>
                  </a:lnTo>
                  <a:cubicBezTo>
                    <a:pt x="230" y="1929"/>
                    <a:pt x="225" y="1927"/>
                    <a:pt x="221" y="1927"/>
                  </a:cubicBezTo>
                  <a:cubicBezTo>
                    <a:pt x="221" y="1927"/>
                    <a:pt x="221" y="1927"/>
                    <a:pt x="220" y="1927"/>
                  </a:cubicBezTo>
                  <a:lnTo>
                    <a:pt x="220" y="1927"/>
                  </a:lnTo>
                  <a:cubicBezTo>
                    <a:pt x="220" y="1927"/>
                    <a:pt x="220" y="1926"/>
                    <a:pt x="219" y="1926"/>
                  </a:cubicBezTo>
                  <a:cubicBezTo>
                    <a:pt x="218" y="1926"/>
                    <a:pt x="217" y="1927"/>
                    <a:pt x="215" y="1929"/>
                  </a:cubicBezTo>
                  <a:cubicBezTo>
                    <a:pt x="216" y="1928"/>
                    <a:pt x="218" y="1927"/>
                    <a:pt x="220" y="1927"/>
                  </a:cubicBezTo>
                  <a:lnTo>
                    <a:pt x="220" y="1927"/>
                  </a:lnTo>
                  <a:cubicBezTo>
                    <a:pt x="222" y="1929"/>
                    <a:pt x="222" y="1937"/>
                    <a:pt x="227" y="1937"/>
                  </a:cubicBezTo>
                  <a:cubicBezTo>
                    <a:pt x="229" y="1937"/>
                    <a:pt x="232" y="1936"/>
                    <a:pt x="237" y="1931"/>
                  </a:cubicBezTo>
                  <a:lnTo>
                    <a:pt x="237" y="1931"/>
                  </a:lnTo>
                  <a:cubicBezTo>
                    <a:pt x="256" y="1939"/>
                    <a:pt x="283" y="1955"/>
                    <a:pt x="301" y="1955"/>
                  </a:cubicBezTo>
                  <a:cubicBezTo>
                    <a:pt x="305" y="1955"/>
                    <a:pt x="308" y="1954"/>
                    <a:pt x="310" y="1953"/>
                  </a:cubicBezTo>
                  <a:cubicBezTo>
                    <a:pt x="298" y="1953"/>
                    <a:pt x="275" y="1941"/>
                    <a:pt x="263" y="1941"/>
                  </a:cubicBezTo>
                  <a:cubicBezTo>
                    <a:pt x="287" y="1929"/>
                    <a:pt x="298" y="1929"/>
                    <a:pt x="310" y="1917"/>
                  </a:cubicBezTo>
                  <a:cubicBezTo>
                    <a:pt x="287" y="1917"/>
                    <a:pt x="263" y="1893"/>
                    <a:pt x="251" y="1893"/>
                  </a:cubicBezTo>
                  <a:cubicBezTo>
                    <a:pt x="275" y="1893"/>
                    <a:pt x="275" y="1893"/>
                    <a:pt x="251" y="1881"/>
                  </a:cubicBezTo>
                  <a:cubicBezTo>
                    <a:pt x="281" y="1881"/>
                    <a:pt x="299" y="1842"/>
                    <a:pt x="304" y="179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47"/>
            <p:cNvSpPr/>
            <p:nvPr/>
          </p:nvSpPr>
          <p:spPr>
            <a:xfrm>
              <a:off x="3144725" y="2989775"/>
              <a:ext cx="325" cy="25"/>
            </a:xfrm>
            <a:custGeom>
              <a:rect b="b" l="l" r="r" t="t"/>
              <a:pathLst>
                <a:path extrusionOk="0" h="1" w="13">
                  <a:moveTo>
                    <a:pt x="12" y="1"/>
                  </a:moveTo>
                  <a:cubicBezTo>
                    <a:pt x="12" y="1"/>
                    <a:pt x="1"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47"/>
            <p:cNvSpPr/>
            <p:nvPr/>
          </p:nvSpPr>
          <p:spPr>
            <a:xfrm>
              <a:off x="3151425" y="3018050"/>
              <a:ext cx="175" cy="375"/>
            </a:xfrm>
            <a:custGeom>
              <a:rect b="b" l="l" r="r" t="t"/>
              <a:pathLst>
                <a:path extrusionOk="0" h="15" w="7">
                  <a:moveTo>
                    <a:pt x="6" y="1"/>
                  </a:moveTo>
                  <a:cubicBezTo>
                    <a:pt x="1" y="11"/>
                    <a:pt x="1" y="15"/>
                    <a:pt x="1" y="15"/>
                  </a:cubicBezTo>
                  <a:cubicBezTo>
                    <a:pt x="2" y="15"/>
                    <a:pt x="6" y="8"/>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47"/>
            <p:cNvSpPr/>
            <p:nvPr/>
          </p:nvSpPr>
          <p:spPr>
            <a:xfrm>
              <a:off x="3147700" y="3020150"/>
              <a:ext cx="925" cy="25"/>
            </a:xfrm>
            <a:custGeom>
              <a:rect b="b" l="l" r="r" t="t"/>
              <a:pathLst>
                <a:path extrusionOk="0" h="1" w="37">
                  <a:moveTo>
                    <a:pt x="36" y="0"/>
                  </a:moveTo>
                  <a:cubicBezTo>
                    <a:pt x="36" y="0"/>
                    <a:pt x="1" y="0"/>
                    <a:pt x="36" y="0"/>
                  </a:cubicBezTo>
                  <a:cubicBezTo>
                    <a:pt x="36" y="0"/>
                    <a:pt x="36"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47"/>
            <p:cNvSpPr/>
            <p:nvPr/>
          </p:nvSpPr>
          <p:spPr>
            <a:xfrm>
              <a:off x="3149200" y="3018650"/>
              <a:ext cx="900" cy="300"/>
            </a:xfrm>
            <a:custGeom>
              <a:rect b="b" l="l" r="r" t="t"/>
              <a:pathLst>
                <a:path extrusionOk="0" h="12" w="36">
                  <a:moveTo>
                    <a:pt x="24" y="1"/>
                  </a:moveTo>
                  <a:cubicBezTo>
                    <a:pt x="0" y="1"/>
                    <a:pt x="24" y="11"/>
                    <a:pt x="32" y="11"/>
                  </a:cubicBezTo>
                  <a:cubicBezTo>
                    <a:pt x="36" y="11"/>
                    <a:pt x="36" y="9"/>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47"/>
            <p:cNvSpPr/>
            <p:nvPr/>
          </p:nvSpPr>
          <p:spPr>
            <a:xfrm>
              <a:off x="3149500" y="3018950"/>
              <a:ext cx="300" cy="25"/>
            </a:xfrm>
            <a:custGeom>
              <a:rect b="b" l="l" r="r" t="t"/>
              <a:pathLst>
                <a:path extrusionOk="0" h="1" w="12">
                  <a:moveTo>
                    <a:pt x="0" y="1"/>
                  </a:moveTo>
                  <a:cubicBezTo>
                    <a:pt x="0" y="1"/>
                    <a:pt x="0" y="1"/>
                    <a:pt x="0" y="1"/>
                  </a:cubicBez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47"/>
            <p:cNvSpPr/>
            <p:nvPr/>
          </p:nvSpPr>
          <p:spPr>
            <a:xfrm>
              <a:off x="3150875" y="3016900"/>
              <a:ext cx="825" cy="300"/>
            </a:xfrm>
            <a:custGeom>
              <a:rect b="b" l="l" r="r" t="t"/>
              <a:pathLst>
                <a:path extrusionOk="0" h="12" w="33">
                  <a:moveTo>
                    <a:pt x="8" y="1"/>
                  </a:moveTo>
                  <a:cubicBezTo>
                    <a:pt x="3" y="1"/>
                    <a:pt x="1" y="3"/>
                    <a:pt x="5" y="11"/>
                  </a:cubicBezTo>
                  <a:lnTo>
                    <a:pt x="16" y="11"/>
                  </a:lnTo>
                  <a:cubicBezTo>
                    <a:pt x="32" y="11"/>
                    <a:pt x="16"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47"/>
            <p:cNvSpPr/>
            <p:nvPr/>
          </p:nvSpPr>
          <p:spPr>
            <a:xfrm>
              <a:off x="3148300" y="3018525"/>
              <a:ext cx="675" cy="150"/>
            </a:xfrm>
            <a:custGeom>
              <a:rect b="b" l="l" r="r" t="t"/>
              <a:pathLst>
                <a:path extrusionOk="0" h="6" w="27">
                  <a:moveTo>
                    <a:pt x="24" y="0"/>
                  </a:moveTo>
                  <a:cubicBezTo>
                    <a:pt x="23" y="0"/>
                    <a:pt x="16" y="2"/>
                    <a:pt x="0" y="6"/>
                  </a:cubicBezTo>
                  <a:cubicBezTo>
                    <a:pt x="8" y="6"/>
                    <a:pt x="27"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47"/>
            <p:cNvSpPr/>
            <p:nvPr/>
          </p:nvSpPr>
          <p:spPr>
            <a:xfrm>
              <a:off x="3148600" y="3017475"/>
              <a:ext cx="325" cy="300"/>
            </a:xfrm>
            <a:custGeom>
              <a:rect b="b" l="l" r="r" t="t"/>
              <a:pathLst>
                <a:path extrusionOk="0" h="12" w="13">
                  <a:moveTo>
                    <a:pt x="0" y="12"/>
                  </a:moveTo>
                  <a:cubicBezTo>
                    <a:pt x="0" y="12"/>
                    <a:pt x="12" y="0"/>
                    <a:pt x="0" y="12"/>
                  </a:cubicBezTo>
                  <a:cubicBezTo>
                    <a:pt x="0" y="12"/>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47"/>
            <p:cNvSpPr/>
            <p:nvPr/>
          </p:nvSpPr>
          <p:spPr>
            <a:xfrm>
              <a:off x="3148150" y="3018050"/>
              <a:ext cx="175" cy="375"/>
            </a:xfrm>
            <a:custGeom>
              <a:rect b="b" l="l" r="r" t="t"/>
              <a:pathLst>
                <a:path extrusionOk="0" h="15" w="7">
                  <a:moveTo>
                    <a:pt x="6" y="1"/>
                  </a:moveTo>
                  <a:cubicBezTo>
                    <a:pt x="1" y="11"/>
                    <a:pt x="1" y="15"/>
                    <a:pt x="1" y="15"/>
                  </a:cubicBezTo>
                  <a:cubicBezTo>
                    <a:pt x="2" y="15"/>
                    <a:pt x="6" y="8"/>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47"/>
            <p:cNvSpPr/>
            <p:nvPr/>
          </p:nvSpPr>
          <p:spPr>
            <a:xfrm>
              <a:off x="3148400" y="3014775"/>
              <a:ext cx="225" cy="300"/>
            </a:xfrm>
            <a:custGeom>
              <a:rect b="b" l="l" r="r" t="t"/>
              <a:pathLst>
                <a:path extrusionOk="0" h="12" w="9">
                  <a:moveTo>
                    <a:pt x="8" y="1"/>
                  </a:moveTo>
                  <a:cubicBezTo>
                    <a:pt x="0" y="1"/>
                    <a:pt x="3" y="12"/>
                    <a:pt x="6" y="12"/>
                  </a:cubicBezTo>
                  <a:cubicBezTo>
                    <a:pt x="7" y="12"/>
                    <a:pt x="8" y="9"/>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47"/>
            <p:cNvSpPr/>
            <p:nvPr/>
          </p:nvSpPr>
          <p:spPr>
            <a:xfrm>
              <a:off x="3146900" y="3015675"/>
              <a:ext cx="825" cy="150"/>
            </a:xfrm>
            <a:custGeom>
              <a:rect b="b" l="l" r="r" t="t"/>
              <a:pathLst>
                <a:path extrusionOk="0" h="6" w="33">
                  <a:moveTo>
                    <a:pt x="33" y="1"/>
                  </a:moveTo>
                  <a:cubicBezTo>
                    <a:pt x="9" y="1"/>
                    <a:pt x="1" y="6"/>
                    <a:pt x="9" y="6"/>
                  </a:cubicBezTo>
                  <a:cubicBezTo>
                    <a:pt x="13" y="6"/>
                    <a:pt x="21" y="5"/>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47"/>
            <p:cNvSpPr/>
            <p:nvPr/>
          </p:nvSpPr>
          <p:spPr>
            <a:xfrm>
              <a:off x="3146500" y="3014950"/>
              <a:ext cx="625" cy="300"/>
            </a:xfrm>
            <a:custGeom>
              <a:rect b="b" l="l" r="r" t="t"/>
              <a:pathLst>
                <a:path extrusionOk="0" h="12" w="25">
                  <a:moveTo>
                    <a:pt x="5" y="1"/>
                  </a:moveTo>
                  <a:cubicBezTo>
                    <a:pt x="2" y="1"/>
                    <a:pt x="1" y="2"/>
                    <a:pt x="1" y="6"/>
                  </a:cubicBezTo>
                  <a:cubicBezTo>
                    <a:pt x="9" y="6"/>
                    <a:pt x="12" y="11"/>
                    <a:pt x="16" y="11"/>
                  </a:cubicBezTo>
                  <a:cubicBezTo>
                    <a:pt x="18" y="11"/>
                    <a:pt x="21" y="10"/>
                    <a:pt x="25" y="6"/>
                  </a:cubicBezTo>
                  <a:cubicBezTo>
                    <a:pt x="17" y="6"/>
                    <a:pt x="9"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47"/>
            <p:cNvSpPr/>
            <p:nvPr/>
          </p:nvSpPr>
          <p:spPr>
            <a:xfrm>
              <a:off x="3148000" y="3011225"/>
              <a:ext cx="1225" cy="25"/>
            </a:xfrm>
            <a:custGeom>
              <a:rect b="b" l="l" r="r" t="t"/>
              <a:pathLst>
                <a:path extrusionOk="0" h="1" w="49">
                  <a:moveTo>
                    <a:pt x="1" y="0"/>
                  </a:moveTo>
                  <a:cubicBezTo>
                    <a:pt x="48" y="0"/>
                    <a:pt x="48"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47"/>
            <p:cNvSpPr/>
            <p:nvPr/>
          </p:nvSpPr>
          <p:spPr>
            <a:xfrm>
              <a:off x="3145325" y="3007800"/>
              <a:ext cx="625" cy="450"/>
            </a:xfrm>
            <a:custGeom>
              <a:rect b="b" l="l" r="r" t="t"/>
              <a:pathLst>
                <a:path extrusionOk="0" h="18" w="25">
                  <a:moveTo>
                    <a:pt x="2" y="0"/>
                  </a:moveTo>
                  <a:cubicBezTo>
                    <a:pt x="0" y="0"/>
                    <a:pt x="6" y="6"/>
                    <a:pt x="24" y="18"/>
                  </a:cubicBezTo>
                  <a:cubicBezTo>
                    <a:pt x="12" y="6"/>
                    <a:pt x="3" y="0"/>
                    <a:pt x="2" y="0"/>
                  </a:cubicBezTo>
                  <a:close/>
                  <a:moveTo>
                    <a:pt x="20" y="9"/>
                  </a:moveTo>
                  <a:cubicBezTo>
                    <a:pt x="18" y="9"/>
                    <a:pt x="18" y="12"/>
                    <a:pt x="24" y="18"/>
                  </a:cubicBezTo>
                  <a:cubicBezTo>
                    <a:pt x="24" y="12"/>
                    <a:pt x="21" y="9"/>
                    <a:pt x="20" y="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47"/>
            <p:cNvSpPr/>
            <p:nvPr/>
          </p:nvSpPr>
          <p:spPr>
            <a:xfrm>
              <a:off x="3150675" y="2969850"/>
              <a:ext cx="625" cy="600"/>
            </a:xfrm>
            <a:custGeom>
              <a:rect b="b" l="l" r="r" t="t"/>
              <a:pathLst>
                <a:path extrusionOk="0" h="24" w="25">
                  <a:moveTo>
                    <a:pt x="24" y="0"/>
                  </a:moveTo>
                  <a:cubicBezTo>
                    <a:pt x="1" y="24"/>
                    <a:pt x="13"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47"/>
            <p:cNvSpPr/>
            <p:nvPr/>
          </p:nvSpPr>
          <p:spPr>
            <a:xfrm>
              <a:off x="3150075" y="2969850"/>
              <a:ext cx="925" cy="25"/>
            </a:xfrm>
            <a:custGeom>
              <a:rect b="b" l="l" r="r" t="t"/>
              <a:pathLst>
                <a:path extrusionOk="0" h="1" w="37">
                  <a:moveTo>
                    <a:pt x="37" y="0"/>
                  </a:moveTo>
                  <a:cubicBezTo>
                    <a:pt x="1" y="0"/>
                    <a:pt x="1" y="0"/>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47"/>
            <p:cNvSpPr/>
            <p:nvPr/>
          </p:nvSpPr>
          <p:spPr>
            <a:xfrm>
              <a:off x="3143525" y="2996025"/>
              <a:ext cx="1225" cy="625"/>
            </a:xfrm>
            <a:custGeom>
              <a:rect b="b" l="l" r="r" t="t"/>
              <a:pathLst>
                <a:path extrusionOk="0" h="25" w="49">
                  <a:moveTo>
                    <a:pt x="49" y="1"/>
                  </a:moveTo>
                  <a:cubicBezTo>
                    <a:pt x="1" y="25"/>
                    <a:pt x="49" y="1"/>
                    <a:pt x="49" y="1"/>
                  </a:cubicBezTo>
                  <a:cubicBezTo>
                    <a:pt x="49" y="1"/>
                    <a:pt x="49" y="1"/>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47"/>
            <p:cNvSpPr/>
            <p:nvPr/>
          </p:nvSpPr>
          <p:spPr>
            <a:xfrm>
              <a:off x="3144725" y="2993425"/>
              <a:ext cx="625" cy="250"/>
            </a:xfrm>
            <a:custGeom>
              <a:rect b="b" l="l" r="r" t="t"/>
              <a:pathLst>
                <a:path extrusionOk="0" h="10" w="25">
                  <a:moveTo>
                    <a:pt x="23" y="1"/>
                  </a:moveTo>
                  <a:cubicBezTo>
                    <a:pt x="21" y="1"/>
                    <a:pt x="12" y="4"/>
                    <a:pt x="1" y="10"/>
                  </a:cubicBezTo>
                  <a:cubicBezTo>
                    <a:pt x="18" y="4"/>
                    <a:pt x="24"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47"/>
            <p:cNvSpPr/>
            <p:nvPr/>
          </p:nvSpPr>
          <p:spPr>
            <a:xfrm>
              <a:off x="3143825" y="2991275"/>
              <a:ext cx="850" cy="325"/>
            </a:xfrm>
            <a:custGeom>
              <a:rect b="b" l="l" r="r" t="t"/>
              <a:pathLst>
                <a:path extrusionOk="0" h="13" w="34">
                  <a:moveTo>
                    <a:pt x="1" y="0"/>
                  </a:moveTo>
                  <a:cubicBezTo>
                    <a:pt x="1" y="9"/>
                    <a:pt x="7" y="11"/>
                    <a:pt x="11" y="12"/>
                  </a:cubicBezTo>
                  <a:lnTo>
                    <a:pt x="11" y="12"/>
                  </a:lnTo>
                  <a:cubicBezTo>
                    <a:pt x="6" y="10"/>
                    <a:pt x="34" y="0"/>
                    <a:pt x="1" y="0"/>
                  </a:cubicBezTo>
                  <a:close/>
                  <a:moveTo>
                    <a:pt x="11" y="12"/>
                  </a:moveTo>
                  <a:cubicBezTo>
                    <a:pt x="11" y="12"/>
                    <a:pt x="12" y="12"/>
                    <a:pt x="13" y="12"/>
                  </a:cubicBezTo>
                  <a:cubicBezTo>
                    <a:pt x="13" y="12"/>
                    <a:pt x="12" y="12"/>
                    <a:pt x="1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47"/>
            <p:cNvSpPr/>
            <p:nvPr/>
          </p:nvSpPr>
          <p:spPr>
            <a:xfrm>
              <a:off x="3397425" y="3429925"/>
              <a:ext cx="925" cy="1000"/>
            </a:xfrm>
            <a:custGeom>
              <a:rect b="b" l="l" r="r" t="t"/>
              <a:pathLst>
                <a:path extrusionOk="0" h="40" w="37">
                  <a:moveTo>
                    <a:pt x="16" y="1"/>
                  </a:moveTo>
                  <a:cubicBezTo>
                    <a:pt x="12" y="1"/>
                    <a:pt x="7" y="2"/>
                    <a:pt x="1" y="4"/>
                  </a:cubicBezTo>
                  <a:cubicBezTo>
                    <a:pt x="1" y="40"/>
                    <a:pt x="1" y="40"/>
                    <a:pt x="37" y="40"/>
                  </a:cubicBezTo>
                  <a:cubicBezTo>
                    <a:pt x="27" y="20"/>
                    <a:pt x="33" y="1"/>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47"/>
            <p:cNvSpPr/>
            <p:nvPr/>
          </p:nvSpPr>
          <p:spPr>
            <a:xfrm>
              <a:off x="3398625" y="3380325"/>
              <a:ext cx="200" cy="1025"/>
            </a:xfrm>
            <a:custGeom>
              <a:rect b="b" l="l" r="r" t="t"/>
              <a:pathLst>
                <a:path extrusionOk="0" h="41" w="8">
                  <a:moveTo>
                    <a:pt x="5" y="1"/>
                  </a:moveTo>
                  <a:cubicBezTo>
                    <a:pt x="4" y="1"/>
                    <a:pt x="3" y="4"/>
                    <a:pt x="1" y="12"/>
                  </a:cubicBezTo>
                  <a:cubicBezTo>
                    <a:pt x="1" y="33"/>
                    <a:pt x="1" y="40"/>
                    <a:pt x="2" y="40"/>
                  </a:cubicBezTo>
                  <a:cubicBezTo>
                    <a:pt x="4" y="40"/>
                    <a:pt x="8"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47"/>
            <p:cNvSpPr/>
            <p:nvPr/>
          </p:nvSpPr>
          <p:spPr>
            <a:xfrm>
              <a:off x="3397725" y="3369900"/>
              <a:ext cx="2125" cy="3875"/>
            </a:xfrm>
            <a:custGeom>
              <a:rect b="b" l="l" r="r" t="t"/>
              <a:pathLst>
                <a:path extrusionOk="0" h="155" w="85">
                  <a:moveTo>
                    <a:pt x="48" y="0"/>
                  </a:moveTo>
                  <a:cubicBezTo>
                    <a:pt x="1" y="0"/>
                    <a:pt x="37" y="143"/>
                    <a:pt x="37" y="155"/>
                  </a:cubicBezTo>
                  <a:cubicBezTo>
                    <a:pt x="48" y="155"/>
                    <a:pt x="84"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47"/>
            <p:cNvSpPr/>
            <p:nvPr/>
          </p:nvSpPr>
          <p:spPr>
            <a:xfrm>
              <a:off x="3397425" y="3368700"/>
              <a:ext cx="325" cy="1225"/>
            </a:xfrm>
            <a:custGeom>
              <a:rect b="b" l="l" r="r" t="t"/>
              <a:pathLst>
                <a:path extrusionOk="0" h="49" w="13">
                  <a:moveTo>
                    <a:pt x="1" y="0"/>
                  </a:moveTo>
                  <a:lnTo>
                    <a:pt x="1" y="48"/>
                  </a:lnTo>
                  <a:cubicBezTo>
                    <a:pt x="13" y="36"/>
                    <a:pt x="13" y="2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47"/>
            <p:cNvSpPr/>
            <p:nvPr/>
          </p:nvSpPr>
          <p:spPr>
            <a:xfrm>
              <a:off x="3397150" y="3369900"/>
              <a:ext cx="900" cy="3000"/>
            </a:xfrm>
            <a:custGeom>
              <a:rect b="b" l="l" r="r" t="t"/>
              <a:pathLst>
                <a:path extrusionOk="0" h="120" w="36">
                  <a:moveTo>
                    <a:pt x="12" y="0"/>
                  </a:moveTo>
                  <a:cubicBezTo>
                    <a:pt x="0" y="36"/>
                    <a:pt x="24" y="83"/>
                    <a:pt x="36" y="119"/>
                  </a:cubicBezTo>
                  <a:cubicBezTo>
                    <a:pt x="24" y="83"/>
                    <a:pt x="24" y="48"/>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47"/>
            <p:cNvSpPr/>
            <p:nvPr/>
          </p:nvSpPr>
          <p:spPr>
            <a:xfrm>
              <a:off x="3398025" y="3354725"/>
              <a:ext cx="1150" cy="2675"/>
            </a:xfrm>
            <a:custGeom>
              <a:rect b="b" l="l" r="r" t="t"/>
              <a:pathLst>
                <a:path extrusionOk="0" h="107" w="46">
                  <a:moveTo>
                    <a:pt x="38" y="0"/>
                  </a:moveTo>
                  <a:cubicBezTo>
                    <a:pt x="35" y="0"/>
                    <a:pt x="24" y="8"/>
                    <a:pt x="1" y="24"/>
                  </a:cubicBezTo>
                  <a:cubicBezTo>
                    <a:pt x="1" y="47"/>
                    <a:pt x="1" y="71"/>
                    <a:pt x="13" y="107"/>
                  </a:cubicBezTo>
                  <a:cubicBezTo>
                    <a:pt x="21" y="35"/>
                    <a:pt x="45" y="0"/>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47"/>
            <p:cNvSpPr/>
            <p:nvPr/>
          </p:nvSpPr>
          <p:spPr>
            <a:xfrm>
              <a:off x="3397425" y="3352325"/>
              <a:ext cx="625" cy="3000"/>
            </a:xfrm>
            <a:custGeom>
              <a:rect b="b" l="l" r="r" t="t"/>
              <a:pathLst>
                <a:path extrusionOk="0" h="120" w="25">
                  <a:moveTo>
                    <a:pt x="1" y="1"/>
                  </a:moveTo>
                  <a:cubicBezTo>
                    <a:pt x="1" y="108"/>
                    <a:pt x="1" y="120"/>
                    <a:pt x="25" y="120"/>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47"/>
            <p:cNvSpPr/>
            <p:nvPr/>
          </p:nvSpPr>
          <p:spPr>
            <a:xfrm>
              <a:off x="3398625" y="3341325"/>
              <a:ext cx="925" cy="3000"/>
            </a:xfrm>
            <a:custGeom>
              <a:rect b="b" l="l" r="r" t="t"/>
              <a:pathLst>
                <a:path extrusionOk="0" h="120" w="37">
                  <a:moveTo>
                    <a:pt x="1" y="0"/>
                  </a:moveTo>
                  <a:cubicBezTo>
                    <a:pt x="12" y="36"/>
                    <a:pt x="24" y="83"/>
                    <a:pt x="36" y="119"/>
                  </a:cubicBezTo>
                  <a:cubicBezTo>
                    <a:pt x="24" y="83"/>
                    <a:pt x="12" y="3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47"/>
            <p:cNvSpPr/>
            <p:nvPr/>
          </p:nvSpPr>
          <p:spPr>
            <a:xfrm>
              <a:off x="3398925" y="3329100"/>
              <a:ext cx="600" cy="6250"/>
            </a:xfrm>
            <a:custGeom>
              <a:rect b="b" l="l" r="r" t="t"/>
              <a:pathLst>
                <a:path extrusionOk="0" h="250" w="24">
                  <a:moveTo>
                    <a:pt x="12" y="1"/>
                  </a:moveTo>
                  <a:cubicBezTo>
                    <a:pt x="12" y="81"/>
                    <a:pt x="12" y="150"/>
                    <a:pt x="2" y="229"/>
                  </a:cubicBezTo>
                  <a:lnTo>
                    <a:pt x="2" y="229"/>
                  </a:lnTo>
                  <a:cubicBezTo>
                    <a:pt x="1" y="232"/>
                    <a:pt x="1" y="235"/>
                    <a:pt x="0" y="239"/>
                  </a:cubicBezTo>
                  <a:cubicBezTo>
                    <a:pt x="4" y="246"/>
                    <a:pt x="7" y="249"/>
                    <a:pt x="9" y="249"/>
                  </a:cubicBezTo>
                  <a:cubicBezTo>
                    <a:pt x="13" y="249"/>
                    <a:pt x="14" y="239"/>
                    <a:pt x="14" y="228"/>
                  </a:cubicBezTo>
                  <a:lnTo>
                    <a:pt x="14" y="228"/>
                  </a:lnTo>
                  <a:cubicBezTo>
                    <a:pt x="24" y="178"/>
                    <a:pt x="21" y="36"/>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47"/>
            <p:cNvSpPr/>
            <p:nvPr/>
          </p:nvSpPr>
          <p:spPr>
            <a:xfrm>
              <a:off x="3396975" y="3332650"/>
              <a:ext cx="750" cy="3625"/>
            </a:xfrm>
            <a:custGeom>
              <a:rect b="b" l="l" r="r" t="t"/>
              <a:pathLst>
                <a:path extrusionOk="0" h="145" w="30">
                  <a:moveTo>
                    <a:pt x="6" y="21"/>
                  </a:moveTo>
                  <a:cubicBezTo>
                    <a:pt x="5" y="21"/>
                    <a:pt x="1" y="42"/>
                    <a:pt x="2" y="42"/>
                  </a:cubicBezTo>
                  <a:cubicBezTo>
                    <a:pt x="2" y="42"/>
                    <a:pt x="4" y="38"/>
                    <a:pt x="7" y="26"/>
                  </a:cubicBezTo>
                  <a:cubicBezTo>
                    <a:pt x="7" y="22"/>
                    <a:pt x="7" y="21"/>
                    <a:pt x="6" y="21"/>
                  </a:cubicBezTo>
                  <a:close/>
                  <a:moveTo>
                    <a:pt x="22" y="0"/>
                  </a:moveTo>
                  <a:cubicBezTo>
                    <a:pt x="19" y="0"/>
                    <a:pt x="14" y="9"/>
                    <a:pt x="7" y="26"/>
                  </a:cubicBezTo>
                  <a:cubicBezTo>
                    <a:pt x="7" y="61"/>
                    <a:pt x="7" y="97"/>
                    <a:pt x="19" y="145"/>
                  </a:cubicBezTo>
                  <a:cubicBezTo>
                    <a:pt x="27" y="51"/>
                    <a:pt x="30"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47"/>
            <p:cNvSpPr/>
            <p:nvPr/>
          </p:nvSpPr>
          <p:spPr>
            <a:xfrm>
              <a:off x="3397725" y="3321675"/>
              <a:ext cx="625" cy="2400"/>
            </a:xfrm>
            <a:custGeom>
              <a:rect b="b" l="l" r="r" t="t"/>
              <a:pathLst>
                <a:path extrusionOk="0" h="96" w="25">
                  <a:moveTo>
                    <a:pt x="25" y="0"/>
                  </a:moveTo>
                  <a:lnTo>
                    <a:pt x="25" y="0"/>
                  </a:lnTo>
                  <a:cubicBezTo>
                    <a:pt x="13" y="36"/>
                    <a:pt x="13" y="60"/>
                    <a:pt x="1" y="96"/>
                  </a:cubicBezTo>
                  <a:cubicBezTo>
                    <a:pt x="13" y="72"/>
                    <a:pt x="25"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47"/>
            <p:cNvSpPr/>
            <p:nvPr/>
          </p:nvSpPr>
          <p:spPr>
            <a:xfrm>
              <a:off x="3397725" y="3337750"/>
              <a:ext cx="325" cy="325"/>
            </a:xfrm>
            <a:custGeom>
              <a:rect b="b" l="l" r="r" t="t"/>
              <a:pathLst>
                <a:path extrusionOk="0" h="13" w="13">
                  <a:moveTo>
                    <a:pt x="1" y="12"/>
                  </a:moveTo>
                  <a:lnTo>
                    <a:pt x="1" y="12"/>
                  </a:lnTo>
                  <a:cubicBezTo>
                    <a:pt x="13" y="0"/>
                    <a:pt x="13"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47"/>
            <p:cNvSpPr/>
            <p:nvPr/>
          </p:nvSpPr>
          <p:spPr>
            <a:xfrm>
              <a:off x="3397100" y="3335950"/>
              <a:ext cx="650" cy="2325"/>
            </a:xfrm>
            <a:custGeom>
              <a:rect b="b" l="l" r="r" t="t"/>
              <a:pathLst>
                <a:path extrusionOk="0" h="93" w="26">
                  <a:moveTo>
                    <a:pt x="9" y="1"/>
                  </a:moveTo>
                  <a:cubicBezTo>
                    <a:pt x="1" y="1"/>
                    <a:pt x="0" y="93"/>
                    <a:pt x="16" y="93"/>
                  </a:cubicBezTo>
                  <a:cubicBezTo>
                    <a:pt x="19" y="93"/>
                    <a:pt x="22" y="90"/>
                    <a:pt x="26" y="84"/>
                  </a:cubicBezTo>
                  <a:cubicBezTo>
                    <a:pt x="19" y="22"/>
                    <a:pt x="13"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47"/>
            <p:cNvSpPr/>
            <p:nvPr/>
          </p:nvSpPr>
          <p:spPr>
            <a:xfrm>
              <a:off x="3395650" y="3349350"/>
              <a:ext cx="25" cy="325"/>
            </a:xfrm>
            <a:custGeom>
              <a:rect b="b" l="l" r="r" t="t"/>
              <a:pathLst>
                <a:path extrusionOk="0" h="13" w="1">
                  <a:moveTo>
                    <a:pt x="1" y="12"/>
                  </a:moveTo>
                  <a:cubicBezTo>
                    <a:pt x="1" y="12"/>
                    <a:pt x="1" y="1"/>
                    <a:pt x="1" y="1"/>
                  </a:cubicBezTo>
                  <a:cubicBezTo>
                    <a:pt x="1" y="1"/>
                    <a:pt x="1" y="1"/>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47"/>
            <p:cNvSpPr/>
            <p:nvPr/>
          </p:nvSpPr>
          <p:spPr>
            <a:xfrm>
              <a:off x="3397725" y="3300825"/>
              <a:ext cx="1225" cy="2425"/>
            </a:xfrm>
            <a:custGeom>
              <a:rect b="b" l="l" r="r" t="t"/>
              <a:pathLst>
                <a:path extrusionOk="0" h="97" w="49">
                  <a:moveTo>
                    <a:pt x="1" y="96"/>
                  </a:moveTo>
                  <a:cubicBezTo>
                    <a:pt x="1" y="96"/>
                    <a:pt x="48" y="1"/>
                    <a:pt x="1" y="9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p47"/>
            <p:cNvSpPr/>
            <p:nvPr/>
          </p:nvSpPr>
          <p:spPr>
            <a:xfrm>
              <a:off x="3344450" y="3127300"/>
              <a:ext cx="325" cy="1525"/>
            </a:xfrm>
            <a:custGeom>
              <a:rect b="b" l="l" r="r" t="t"/>
              <a:pathLst>
                <a:path extrusionOk="0" h="61" w="13">
                  <a:moveTo>
                    <a:pt x="1" y="0"/>
                  </a:moveTo>
                  <a:lnTo>
                    <a:pt x="13" y="60"/>
                  </a:lnTo>
                  <a:cubicBezTo>
                    <a:pt x="13" y="36"/>
                    <a:pt x="13"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47"/>
            <p:cNvSpPr/>
            <p:nvPr/>
          </p:nvSpPr>
          <p:spPr>
            <a:xfrm>
              <a:off x="3344150" y="3116000"/>
              <a:ext cx="325" cy="625"/>
            </a:xfrm>
            <a:custGeom>
              <a:rect b="b" l="l" r="r" t="t"/>
              <a:pathLst>
                <a:path extrusionOk="0" h="25" w="13">
                  <a:moveTo>
                    <a:pt x="1" y="0"/>
                  </a:moveTo>
                  <a:cubicBezTo>
                    <a:pt x="8" y="15"/>
                    <a:pt x="11" y="25"/>
                    <a:pt x="12" y="25"/>
                  </a:cubicBezTo>
                  <a:cubicBezTo>
                    <a:pt x="13" y="25"/>
                    <a:pt x="13" y="21"/>
                    <a:pt x="13"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47"/>
            <p:cNvSpPr/>
            <p:nvPr/>
          </p:nvSpPr>
          <p:spPr>
            <a:xfrm>
              <a:off x="3396850" y="3134450"/>
              <a:ext cx="2100" cy="4475"/>
            </a:xfrm>
            <a:custGeom>
              <a:rect b="b" l="l" r="r" t="t"/>
              <a:pathLst>
                <a:path extrusionOk="0" h="179" w="84">
                  <a:moveTo>
                    <a:pt x="72" y="0"/>
                  </a:moveTo>
                  <a:lnTo>
                    <a:pt x="72" y="0"/>
                  </a:lnTo>
                  <a:cubicBezTo>
                    <a:pt x="12" y="36"/>
                    <a:pt x="0" y="95"/>
                    <a:pt x="36" y="179"/>
                  </a:cubicBezTo>
                  <a:cubicBezTo>
                    <a:pt x="72" y="119"/>
                    <a:pt x="83" y="6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47"/>
            <p:cNvSpPr/>
            <p:nvPr/>
          </p:nvSpPr>
          <p:spPr>
            <a:xfrm>
              <a:off x="3366475" y="3053475"/>
              <a:ext cx="2125" cy="650"/>
            </a:xfrm>
            <a:custGeom>
              <a:rect b="b" l="l" r="r" t="t"/>
              <a:pathLst>
                <a:path extrusionOk="0" h="26" w="85">
                  <a:moveTo>
                    <a:pt x="84" y="1"/>
                  </a:moveTo>
                  <a:cubicBezTo>
                    <a:pt x="60" y="1"/>
                    <a:pt x="36" y="13"/>
                    <a:pt x="1" y="13"/>
                  </a:cubicBezTo>
                  <a:cubicBezTo>
                    <a:pt x="14" y="22"/>
                    <a:pt x="26" y="26"/>
                    <a:pt x="37" y="26"/>
                  </a:cubicBezTo>
                  <a:cubicBezTo>
                    <a:pt x="55" y="26"/>
                    <a:pt x="69" y="15"/>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47"/>
            <p:cNvSpPr/>
            <p:nvPr/>
          </p:nvSpPr>
          <p:spPr>
            <a:xfrm>
              <a:off x="3362325" y="3056750"/>
              <a:ext cx="2700" cy="625"/>
            </a:xfrm>
            <a:custGeom>
              <a:rect b="b" l="l" r="r" t="t"/>
              <a:pathLst>
                <a:path extrusionOk="0" h="25" w="108">
                  <a:moveTo>
                    <a:pt x="0" y="1"/>
                  </a:moveTo>
                  <a:lnTo>
                    <a:pt x="107" y="25"/>
                  </a:lnTo>
                  <a:cubicBezTo>
                    <a:pt x="60" y="13"/>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47"/>
            <p:cNvSpPr/>
            <p:nvPr/>
          </p:nvSpPr>
          <p:spPr>
            <a:xfrm>
              <a:off x="3345350" y="3187125"/>
              <a:ext cx="925" cy="1825"/>
            </a:xfrm>
            <a:custGeom>
              <a:rect b="b" l="l" r="r" t="t"/>
              <a:pathLst>
                <a:path extrusionOk="0" h="73" w="37">
                  <a:moveTo>
                    <a:pt x="19" y="0"/>
                  </a:moveTo>
                  <a:cubicBezTo>
                    <a:pt x="15" y="0"/>
                    <a:pt x="10" y="3"/>
                    <a:pt x="6" y="3"/>
                  </a:cubicBezTo>
                  <a:cubicBezTo>
                    <a:pt x="4" y="3"/>
                    <a:pt x="2" y="2"/>
                    <a:pt x="0" y="1"/>
                  </a:cubicBezTo>
                  <a:lnTo>
                    <a:pt x="0" y="1"/>
                  </a:lnTo>
                  <a:lnTo>
                    <a:pt x="36" y="72"/>
                  </a:lnTo>
                  <a:cubicBezTo>
                    <a:pt x="36" y="10"/>
                    <a:pt x="28" y="0"/>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47"/>
            <p:cNvSpPr/>
            <p:nvPr/>
          </p:nvSpPr>
          <p:spPr>
            <a:xfrm>
              <a:off x="3396850" y="3230000"/>
              <a:ext cx="1200" cy="4775"/>
            </a:xfrm>
            <a:custGeom>
              <a:rect b="b" l="l" r="r" t="t"/>
              <a:pathLst>
                <a:path extrusionOk="0" h="191" w="48">
                  <a:moveTo>
                    <a:pt x="48" y="0"/>
                  </a:moveTo>
                  <a:lnTo>
                    <a:pt x="48" y="0"/>
                  </a:lnTo>
                  <a:cubicBezTo>
                    <a:pt x="24" y="83"/>
                    <a:pt x="0" y="167"/>
                    <a:pt x="24" y="191"/>
                  </a:cubicBezTo>
                  <a:cubicBezTo>
                    <a:pt x="36" y="107"/>
                    <a:pt x="36" y="48"/>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47"/>
            <p:cNvSpPr/>
            <p:nvPr/>
          </p:nvSpPr>
          <p:spPr>
            <a:xfrm>
              <a:off x="3336425" y="3122825"/>
              <a:ext cx="325" cy="1525"/>
            </a:xfrm>
            <a:custGeom>
              <a:rect b="b" l="l" r="r" t="t"/>
              <a:pathLst>
                <a:path extrusionOk="0" h="61" w="13">
                  <a:moveTo>
                    <a:pt x="0" y="1"/>
                  </a:moveTo>
                  <a:cubicBezTo>
                    <a:pt x="0" y="37"/>
                    <a:pt x="12" y="60"/>
                    <a:pt x="12" y="60"/>
                  </a:cubicBezTo>
                  <a:cubicBezTo>
                    <a:pt x="12" y="13"/>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47"/>
            <p:cNvSpPr/>
            <p:nvPr/>
          </p:nvSpPr>
          <p:spPr>
            <a:xfrm>
              <a:off x="3397450" y="3224325"/>
              <a:ext cx="725" cy="5700"/>
            </a:xfrm>
            <a:custGeom>
              <a:rect b="b" l="l" r="r" t="t"/>
              <a:pathLst>
                <a:path extrusionOk="0" h="228" w="29">
                  <a:moveTo>
                    <a:pt x="24" y="1"/>
                  </a:moveTo>
                  <a:cubicBezTo>
                    <a:pt x="24" y="1"/>
                    <a:pt x="24" y="1"/>
                    <a:pt x="24" y="1"/>
                  </a:cubicBezTo>
                  <a:lnTo>
                    <a:pt x="24" y="1"/>
                  </a:lnTo>
                  <a:cubicBezTo>
                    <a:pt x="21" y="3"/>
                    <a:pt x="21" y="7"/>
                    <a:pt x="20" y="12"/>
                  </a:cubicBezTo>
                  <a:lnTo>
                    <a:pt x="20" y="12"/>
                  </a:lnTo>
                  <a:cubicBezTo>
                    <a:pt x="0" y="80"/>
                    <a:pt x="1" y="148"/>
                    <a:pt x="24" y="227"/>
                  </a:cubicBezTo>
                  <a:cubicBezTo>
                    <a:pt x="24" y="156"/>
                    <a:pt x="24" y="93"/>
                    <a:pt x="24" y="32"/>
                  </a:cubicBezTo>
                  <a:lnTo>
                    <a:pt x="24" y="32"/>
                  </a:lnTo>
                  <a:cubicBezTo>
                    <a:pt x="25" y="34"/>
                    <a:pt x="25" y="35"/>
                    <a:pt x="26" y="35"/>
                  </a:cubicBezTo>
                  <a:cubicBezTo>
                    <a:pt x="28" y="35"/>
                    <a:pt x="28" y="27"/>
                    <a:pt x="24" y="1"/>
                  </a:cubicBezTo>
                  <a:lnTo>
                    <a:pt x="24" y="1"/>
                  </a:lnTo>
                  <a:cubicBezTo>
                    <a:pt x="24" y="1"/>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47"/>
            <p:cNvSpPr/>
            <p:nvPr/>
          </p:nvSpPr>
          <p:spPr>
            <a:xfrm>
              <a:off x="3344750" y="3404125"/>
              <a:ext cx="25" cy="625"/>
            </a:xfrm>
            <a:custGeom>
              <a:rect b="b" l="l" r="r" t="t"/>
              <a:pathLst>
                <a:path extrusionOk="0" h="25" w="1">
                  <a:moveTo>
                    <a:pt x="1" y="0"/>
                  </a:moveTo>
                  <a:lnTo>
                    <a:pt x="1" y="24"/>
                  </a:lnTo>
                  <a:cubicBezTo>
                    <a:pt x="1" y="24"/>
                    <a:pt x="1"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47"/>
            <p:cNvSpPr/>
            <p:nvPr/>
          </p:nvSpPr>
          <p:spPr>
            <a:xfrm>
              <a:off x="3398025" y="3276125"/>
              <a:ext cx="25" cy="1525"/>
            </a:xfrm>
            <a:custGeom>
              <a:rect b="b" l="l" r="r" t="t"/>
              <a:pathLst>
                <a:path extrusionOk="0" h="61" w="1">
                  <a:moveTo>
                    <a:pt x="1" y="1"/>
                  </a:moveTo>
                  <a:cubicBezTo>
                    <a:pt x="1" y="60"/>
                    <a:pt x="1"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47"/>
            <p:cNvSpPr/>
            <p:nvPr/>
          </p:nvSpPr>
          <p:spPr>
            <a:xfrm>
              <a:off x="3392975" y="3210050"/>
              <a:ext cx="25" cy="625"/>
            </a:xfrm>
            <a:custGeom>
              <a:rect b="b" l="l" r="r" t="t"/>
              <a:pathLst>
                <a:path extrusionOk="0" h="25" w="1">
                  <a:moveTo>
                    <a:pt x="0" y="12"/>
                  </a:moveTo>
                  <a:lnTo>
                    <a:pt x="0" y="0"/>
                  </a:lnTo>
                  <a:cubicBezTo>
                    <a:pt x="0" y="24"/>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47"/>
            <p:cNvSpPr/>
            <p:nvPr/>
          </p:nvSpPr>
          <p:spPr>
            <a:xfrm>
              <a:off x="3398025" y="3274350"/>
              <a:ext cx="325" cy="2400"/>
            </a:xfrm>
            <a:custGeom>
              <a:rect b="b" l="l" r="r" t="t"/>
              <a:pathLst>
                <a:path extrusionOk="0" h="96" w="13">
                  <a:moveTo>
                    <a:pt x="1" y="0"/>
                  </a:moveTo>
                  <a:cubicBezTo>
                    <a:pt x="1" y="24"/>
                    <a:pt x="1" y="60"/>
                    <a:pt x="1" y="95"/>
                  </a:cubicBezTo>
                  <a:cubicBezTo>
                    <a:pt x="13" y="60"/>
                    <a:pt x="13" y="3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47"/>
            <p:cNvSpPr/>
            <p:nvPr/>
          </p:nvSpPr>
          <p:spPr>
            <a:xfrm>
              <a:off x="3342675" y="3287725"/>
              <a:ext cx="250" cy="1225"/>
            </a:xfrm>
            <a:custGeom>
              <a:rect b="b" l="l" r="r" t="t"/>
              <a:pathLst>
                <a:path extrusionOk="0" h="49" w="10">
                  <a:moveTo>
                    <a:pt x="0" y="1"/>
                  </a:moveTo>
                  <a:cubicBezTo>
                    <a:pt x="0" y="13"/>
                    <a:pt x="0" y="13"/>
                    <a:pt x="0" y="13"/>
                  </a:cubicBezTo>
                  <a:cubicBezTo>
                    <a:pt x="5" y="38"/>
                    <a:pt x="8" y="48"/>
                    <a:pt x="9" y="48"/>
                  </a:cubicBezTo>
                  <a:cubicBezTo>
                    <a:pt x="10" y="48"/>
                    <a:pt x="7" y="2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47"/>
            <p:cNvSpPr/>
            <p:nvPr/>
          </p:nvSpPr>
          <p:spPr>
            <a:xfrm>
              <a:off x="3389500" y="3101700"/>
              <a:ext cx="225" cy="300"/>
            </a:xfrm>
            <a:custGeom>
              <a:rect b="b" l="l" r="r" t="t"/>
              <a:pathLst>
                <a:path extrusionOk="0" h="12" w="9">
                  <a:moveTo>
                    <a:pt x="8" y="1"/>
                  </a:moveTo>
                  <a:cubicBezTo>
                    <a:pt x="0" y="1"/>
                    <a:pt x="3" y="11"/>
                    <a:pt x="6" y="11"/>
                  </a:cubicBezTo>
                  <a:cubicBezTo>
                    <a:pt x="7" y="11"/>
                    <a:pt x="8" y="8"/>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47"/>
            <p:cNvSpPr/>
            <p:nvPr/>
          </p:nvSpPr>
          <p:spPr>
            <a:xfrm>
              <a:off x="3389100" y="3096650"/>
              <a:ext cx="2700" cy="5075"/>
            </a:xfrm>
            <a:custGeom>
              <a:rect b="b" l="l" r="r" t="t"/>
              <a:pathLst>
                <a:path extrusionOk="0" h="203" w="108">
                  <a:moveTo>
                    <a:pt x="1" y="0"/>
                  </a:moveTo>
                  <a:lnTo>
                    <a:pt x="1" y="0"/>
                  </a:lnTo>
                  <a:cubicBezTo>
                    <a:pt x="24" y="72"/>
                    <a:pt x="36" y="131"/>
                    <a:pt x="24" y="203"/>
                  </a:cubicBezTo>
                  <a:cubicBezTo>
                    <a:pt x="48" y="179"/>
                    <a:pt x="84" y="155"/>
                    <a:pt x="108" y="143"/>
                  </a:cubicBezTo>
                  <a:cubicBezTo>
                    <a:pt x="72" y="95"/>
                    <a:pt x="24" y="4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47"/>
            <p:cNvSpPr/>
            <p:nvPr/>
          </p:nvSpPr>
          <p:spPr>
            <a:xfrm>
              <a:off x="3364400" y="3056450"/>
              <a:ext cx="925" cy="325"/>
            </a:xfrm>
            <a:custGeom>
              <a:rect b="b" l="l" r="r" t="t"/>
              <a:pathLst>
                <a:path extrusionOk="0" h="13" w="37">
                  <a:moveTo>
                    <a:pt x="24" y="1"/>
                  </a:moveTo>
                  <a:cubicBezTo>
                    <a:pt x="0" y="1"/>
                    <a:pt x="0" y="13"/>
                    <a:pt x="36" y="13"/>
                  </a:cubicBezTo>
                  <a:cubicBezTo>
                    <a:pt x="24" y="13"/>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47"/>
            <p:cNvSpPr/>
            <p:nvPr/>
          </p:nvSpPr>
          <p:spPr>
            <a:xfrm>
              <a:off x="3345350" y="3186825"/>
              <a:ext cx="25" cy="625"/>
            </a:xfrm>
            <a:custGeom>
              <a:rect b="b" l="l" r="r" t="t"/>
              <a:pathLst>
                <a:path extrusionOk="0" h="25" w="1">
                  <a:moveTo>
                    <a:pt x="0" y="1"/>
                  </a:moveTo>
                  <a:cubicBezTo>
                    <a:pt x="0" y="1"/>
                    <a:pt x="0" y="2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47"/>
            <p:cNvSpPr/>
            <p:nvPr/>
          </p:nvSpPr>
          <p:spPr>
            <a:xfrm>
              <a:off x="3389700" y="3189200"/>
              <a:ext cx="325" cy="1825"/>
            </a:xfrm>
            <a:custGeom>
              <a:rect b="b" l="l" r="r" t="t"/>
              <a:pathLst>
                <a:path extrusionOk="0" h="73" w="13">
                  <a:moveTo>
                    <a:pt x="12" y="1"/>
                  </a:moveTo>
                  <a:cubicBezTo>
                    <a:pt x="12" y="1"/>
                    <a:pt x="0" y="13"/>
                    <a:pt x="0" y="72"/>
                  </a:cubicBezTo>
                  <a:cubicBezTo>
                    <a:pt x="0" y="37"/>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47"/>
            <p:cNvSpPr/>
            <p:nvPr/>
          </p:nvSpPr>
          <p:spPr>
            <a:xfrm>
              <a:off x="3398025" y="3287725"/>
              <a:ext cx="325" cy="3300"/>
            </a:xfrm>
            <a:custGeom>
              <a:rect b="b" l="l" r="r" t="t"/>
              <a:pathLst>
                <a:path extrusionOk="0" h="132" w="13">
                  <a:moveTo>
                    <a:pt x="13" y="1"/>
                  </a:moveTo>
                  <a:cubicBezTo>
                    <a:pt x="1" y="49"/>
                    <a:pt x="1" y="84"/>
                    <a:pt x="1" y="120"/>
                  </a:cubicBezTo>
                  <a:cubicBezTo>
                    <a:pt x="5" y="111"/>
                    <a:pt x="8" y="107"/>
                    <a:pt x="10" y="107"/>
                  </a:cubicBezTo>
                  <a:cubicBezTo>
                    <a:pt x="13" y="107"/>
                    <a:pt x="13" y="117"/>
                    <a:pt x="13" y="132"/>
                  </a:cubicBezTo>
                  <a:cubicBezTo>
                    <a:pt x="13" y="84"/>
                    <a:pt x="13" y="49"/>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47"/>
            <p:cNvSpPr/>
            <p:nvPr/>
          </p:nvSpPr>
          <p:spPr>
            <a:xfrm>
              <a:off x="3397150" y="3269625"/>
              <a:ext cx="1375" cy="3375"/>
            </a:xfrm>
            <a:custGeom>
              <a:rect b="b" l="l" r="r" t="t"/>
              <a:pathLst>
                <a:path extrusionOk="0" h="135" w="55">
                  <a:moveTo>
                    <a:pt x="11" y="0"/>
                  </a:moveTo>
                  <a:lnTo>
                    <a:pt x="11" y="0"/>
                  </a:lnTo>
                  <a:cubicBezTo>
                    <a:pt x="7" y="0"/>
                    <a:pt x="6" y="22"/>
                    <a:pt x="12" y="82"/>
                  </a:cubicBezTo>
                  <a:cubicBezTo>
                    <a:pt x="0" y="118"/>
                    <a:pt x="48" y="106"/>
                    <a:pt x="36" y="130"/>
                  </a:cubicBezTo>
                  <a:cubicBezTo>
                    <a:pt x="38" y="133"/>
                    <a:pt x="40" y="135"/>
                    <a:pt x="42" y="135"/>
                  </a:cubicBezTo>
                  <a:cubicBezTo>
                    <a:pt x="55" y="135"/>
                    <a:pt x="23"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47"/>
            <p:cNvSpPr/>
            <p:nvPr/>
          </p:nvSpPr>
          <p:spPr>
            <a:xfrm>
              <a:off x="3393350" y="3237625"/>
              <a:ext cx="825" cy="4050"/>
            </a:xfrm>
            <a:custGeom>
              <a:rect b="b" l="l" r="r" t="t"/>
              <a:pathLst>
                <a:path extrusionOk="0" h="162" w="33">
                  <a:moveTo>
                    <a:pt x="16" y="1"/>
                  </a:moveTo>
                  <a:cubicBezTo>
                    <a:pt x="0" y="1"/>
                    <a:pt x="10" y="161"/>
                    <a:pt x="29" y="161"/>
                  </a:cubicBezTo>
                  <a:cubicBezTo>
                    <a:pt x="30" y="161"/>
                    <a:pt x="32" y="161"/>
                    <a:pt x="33" y="159"/>
                  </a:cubicBezTo>
                  <a:cubicBezTo>
                    <a:pt x="21" y="112"/>
                    <a:pt x="21" y="52"/>
                    <a:pt x="21" y="5"/>
                  </a:cubicBezTo>
                  <a:cubicBezTo>
                    <a:pt x="19" y="2"/>
                    <a:pt x="18" y="1"/>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47"/>
            <p:cNvSpPr/>
            <p:nvPr/>
          </p:nvSpPr>
          <p:spPr>
            <a:xfrm>
              <a:off x="3391200" y="3251050"/>
              <a:ext cx="1200" cy="1925"/>
            </a:xfrm>
            <a:custGeom>
              <a:rect b="b" l="l" r="r" t="t"/>
              <a:pathLst>
                <a:path extrusionOk="0" h="77" w="48">
                  <a:moveTo>
                    <a:pt x="3" y="1"/>
                  </a:moveTo>
                  <a:cubicBezTo>
                    <a:pt x="1" y="1"/>
                    <a:pt x="3" y="9"/>
                    <a:pt x="12" y="39"/>
                  </a:cubicBezTo>
                  <a:cubicBezTo>
                    <a:pt x="12" y="64"/>
                    <a:pt x="14" y="76"/>
                    <a:pt x="18" y="76"/>
                  </a:cubicBezTo>
                  <a:cubicBezTo>
                    <a:pt x="24" y="76"/>
                    <a:pt x="34" y="52"/>
                    <a:pt x="48" y="3"/>
                  </a:cubicBezTo>
                  <a:lnTo>
                    <a:pt x="48" y="3"/>
                  </a:lnTo>
                  <a:cubicBezTo>
                    <a:pt x="41" y="10"/>
                    <a:pt x="34" y="13"/>
                    <a:pt x="28" y="13"/>
                  </a:cubicBezTo>
                  <a:cubicBezTo>
                    <a:pt x="15" y="13"/>
                    <a:pt x="6"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47"/>
            <p:cNvSpPr/>
            <p:nvPr/>
          </p:nvSpPr>
          <p:spPr>
            <a:xfrm>
              <a:off x="3390500" y="3239275"/>
              <a:ext cx="700" cy="4150"/>
            </a:xfrm>
            <a:custGeom>
              <a:rect b="b" l="l" r="r" t="t"/>
              <a:pathLst>
                <a:path extrusionOk="0" h="166" w="28">
                  <a:moveTo>
                    <a:pt x="2" y="0"/>
                  </a:moveTo>
                  <a:cubicBezTo>
                    <a:pt x="0" y="0"/>
                    <a:pt x="0" y="21"/>
                    <a:pt x="4" y="82"/>
                  </a:cubicBezTo>
                  <a:cubicBezTo>
                    <a:pt x="12" y="90"/>
                    <a:pt x="20" y="166"/>
                    <a:pt x="25" y="166"/>
                  </a:cubicBezTo>
                  <a:cubicBezTo>
                    <a:pt x="27" y="166"/>
                    <a:pt x="28" y="150"/>
                    <a:pt x="28" y="105"/>
                  </a:cubicBezTo>
                  <a:cubicBezTo>
                    <a:pt x="20" y="97"/>
                    <a:pt x="6"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47"/>
            <p:cNvSpPr/>
            <p:nvPr/>
          </p:nvSpPr>
          <p:spPr>
            <a:xfrm>
              <a:off x="3392675" y="3185350"/>
              <a:ext cx="1800" cy="1075"/>
            </a:xfrm>
            <a:custGeom>
              <a:rect b="b" l="l" r="r" t="t"/>
              <a:pathLst>
                <a:path extrusionOk="0" h="43" w="72">
                  <a:moveTo>
                    <a:pt x="0" y="0"/>
                  </a:moveTo>
                  <a:cubicBezTo>
                    <a:pt x="20" y="10"/>
                    <a:pt x="8" y="43"/>
                    <a:pt x="40" y="43"/>
                  </a:cubicBezTo>
                  <a:cubicBezTo>
                    <a:pt x="48" y="43"/>
                    <a:pt x="58" y="41"/>
                    <a:pt x="72" y="36"/>
                  </a:cubicBezTo>
                  <a:cubicBezTo>
                    <a:pt x="48" y="24"/>
                    <a:pt x="24"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47"/>
            <p:cNvSpPr/>
            <p:nvPr/>
          </p:nvSpPr>
          <p:spPr>
            <a:xfrm>
              <a:off x="3388200" y="3135275"/>
              <a:ext cx="2050" cy="5150"/>
            </a:xfrm>
            <a:custGeom>
              <a:rect b="b" l="l" r="r" t="t"/>
              <a:pathLst>
                <a:path extrusionOk="0" h="206" w="82">
                  <a:moveTo>
                    <a:pt x="25" y="1"/>
                  </a:moveTo>
                  <a:cubicBezTo>
                    <a:pt x="18" y="1"/>
                    <a:pt x="10" y="1"/>
                    <a:pt x="1" y="3"/>
                  </a:cubicBezTo>
                  <a:cubicBezTo>
                    <a:pt x="1" y="110"/>
                    <a:pt x="48" y="110"/>
                    <a:pt x="25" y="205"/>
                  </a:cubicBezTo>
                  <a:cubicBezTo>
                    <a:pt x="25" y="205"/>
                    <a:pt x="60" y="122"/>
                    <a:pt x="60" y="122"/>
                  </a:cubicBezTo>
                  <a:cubicBezTo>
                    <a:pt x="81" y="39"/>
                    <a:pt x="75"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47"/>
            <p:cNvSpPr/>
            <p:nvPr/>
          </p:nvSpPr>
          <p:spPr>
            <a:xfrm>
              <a:off x="3389700" y="3138325"/>
              <a:ext cx="325" cy="1200"/>
            </a:xfrm>
            <a:custGeom>
              <a:rect b="b" l="l" r="r" t="t"/>
              <a:pathLst>
                <a:path extrusionOk="0" h="48" w="13">
                  <a:moveTo>
                    <a:pt x="0" y="0"/>
                  </a:moveTo>
                  <a:lnTo>
                    <a:pt x="0" y="0"/>
                  </a:lnTo>
                  <a:cubicBezTo>
                    <a:pt x="0" y="12"/>
                    <a:pt x="12" y="36"/>
                    <a:pt x="12" y="48"/>
                  </a:cubicBezTo>
                  <a:cubicBezTo>
                    <a:pt x="12" y="24"/>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47"/>
            <p:cNvSpPr/>
            <p:nvPr/>
          </p:nvSpPr>
          <p:spPr>
            <a:xfrm>
              <a:off x="3385925" y="3435100"/>
              <a:ext cx="2300" cy="900"/>
            </a:xfrm>
            <a:custGeom>
              <a:rect b="b" l="l" r="r" t="t"/>
              <a:pathLst>
                <a:path extrusionOk="0" h="36" w="92">
                  <a:moveTo>
                    <a:pt x="3" y="0"/>
                  </a:moveTo>
                  <a:lnTo>
                    <a:pt x="3" y="0"/>
                  </a:lnTo>
                  <a:cubicBezTo>
                    <a:pt x="0" y="0"/>
                    <a:pt x="46" y="35"/>
                    <a:pt x="92" y="35"/>
                  </a:cubicBezTo>
                  <a:cubicBezTo>
                    <a:pt x="68" y="23"/>
                    <a:pt x="44" y="11"/>
                    <a:pt x="20" y="11"/>
                  </a:cubicBezTo>
                  <a:cubicBezTo>
                    <a:pt x="9" y="3"/>
                    <a:pt x="4"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47"/>
            <p:cNvSpPr/>
            <p:nvPr/>
          </p:nvSpPr>
          <p:spPr>
            <a:xfrm>
              <a:off x="3345650" y="3091675"/>
              <a:ext cx="900" cy="2600"/>
            </a:xfrm>
            <a:custGeom>
              <a:rect b="b" l="l" r="r" t="t"/>
              <a:pathLst>
                <a:path extrusionOk="0" h="104" w="36">
                  <a:moveTo>
                    <a:pt x="16" y="0"/>
                  </a:moveTo>
                  <a:cubicBezTo>
                    <a:pt x="1" y="0"/>
                    <a:pt x="3" y="31"/>
                    <a:pt x="12" y="104"/>
                  </a:cubicBezTo>
                  <a:cubicBezTo>
                    <a:pt x="24" y="68"/>
                    <a:pt x="24" y="44"/>
                    <a:pt x="36" y="9"/>
                  </a:cubicBezTo>
                  <a:cubicBezTo>
                    <a:pt x="28" y="3"/>
                    <a:pt x="21"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47"/>
            <p:cNvSpPr/>
            <p:nvPr/>
          </p:nvSpPr>
          <p:spPr>
            <a:xfrm>
              <a:off x="3344650" y="3130875"/>
              <a:ext cx="1425" cy="150"/>
            </a:xfrm>
            <a:custGeom>
              <a:rect b="b" l="l" r="r" t="t"/>
              <a:pathLst>
                <a:path extrusionOk="0" h="6" w="57">
                  <a:moveTo>
                    <a:pt x="40" y="0"/>
                  </a:moveTo>
                  <a:cubicBezTo>
                    <a:pt x="9" y="4"/>
                    <a:pt x="1" y="6"/>
                    <a:pt x="3" y="6"/>
                  </a:cubicBezTo>
                  <a:cubicBezTo>
                    <a:pt x="9" y="6"/>
                    <a:pt x="56" y="0"/>
                    <a:pt x="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47"/>
            <p:cNvSpPr/>
            <p:nvPr/>
          </p:nvSpPr>
          <p:spPr>
            <a:xfrm>
              <a:off x="3346100" y="3159150"/>
              <a:ext cx="1050" cy="4300"/>
            </a:xfrm>
            <a:custGeom>
              <a:rect b="b" l="l" r="r" t="t"/>
              <a:pathLst>
                <a:path extrusionOk="0" h="172" w="42">
                  <a:moveTo>
                    <a:pt x="30" y="0"/>
                  </a:moveTo>
                  <a:lnTo>
                    <a:pt x="30" y="0"/>
                  </a:lnTo>
                  <a:cubicBezTo>
                    <a:pt x="30" y="14"/>
                    <a:pt x="30" y="27"/>
                    <a:pt x="31" y="41"/>
                  </a:cubicBezTo>
                  <a:lnTo>
                    <a:pt x="31" y="41"/>
                  </a:lnTo>
                  <a:cubicBezTo>
                    <a:pt x="32" y="28"/>
                    <a:pt x="31" y="15"/>
                    <a:pt x="30" y="0"/>
                  </a:cubicBezTo>
                  <a:close/>
                  <a:moveTo>
                    <a:pt x="31" y="41"/>
                  </a:moveTo>
                  <a:cubicBezTo>
                    <a:pt x="30" y="121"/>
                    <a:pt x="0" y="172"/>
                    <a:pt x="24" y="172"/>
                  </a:cubicBezTo>
                  <a:cubicBezTo>
                    <a:pt x="28" y="172"/>
                    <a:pt x="34" y="170"/>
                    <a:pt x="42" y="167"/>
                  </a:cubicBezTo>
                  <a:cubicBezTo>
                    <a:pt x="42" y="130"/>
                    <a:pt x="35" y="86"/>
                    <a:pt x="31" y="4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47"/>
            <p:cNvSpPr/>
            <p:nvPr/>
          </p:nvSpPr>
          <p:spPr>
            <a:xfrm>
              <a:off x="3370950" y="3410000"/>
              <a:ext cx="900" cy="475"/>
            </a:xfrm>
            <a:custGeom>
              <a:rect b="b" l="l" r="r" t="t"/>
              <a:pathLst>
                <a:path extrusionOk="0" h="19" w="36">
                  <a:moveTo>
                    <a:pt x="18" y="0"/>
                  </a:moveTo>
                  <a:cubicBezTo>
                    <a:pt x="9" y="0"/>
                    <a:pt x="0" y="3"/>
                    <a:pt x="0" y="3"/>
                  </a:cubicBezTo>
                  <a:cubicBezTo>
                    <a:pt x="0" y="15"/>
                    <a:pt x="9" y="18"/>
                    <a:pt x="18" y="18"/>
                  </a:cubicBezTo>
                  <a:cubicBezTo>
                    <a:pt x="27" y="18"/>
                    <a:pt x="36" y="15"/>
                    <a:pt x="36" y="15"/>
                  </a:cubicBezTo>
                  <a:cubicBezTo>
                    <a:pt x="36" y="3"/>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47"/>
            <p:cNvSpPr/>
            <p:nvPr/>
          </p:nvSpPr>
          <p:spPr>
            <a:xfrm>
              <a:off x="3368950" y="3401025"/>
              <a:ext cx="825" cy="1025"/>
            </a:xfrm>
            <a:custGeom>
              <a:rect b="b" l="l" r="r" t="t"/>
              <a:pathLst>
                <a:path extrusionOk="0" h="41" w="33">
                  <a:moveTo>
                    <a:pt x="1" y="1"/>
                  </a:moveTo>
                  <a:cubicBezTo>
                    <a:pt x="1" y="1"/>
                    <a:pt x="10" y="13"/>
                    <a:pt x="33" y="41"/>
                  </a:cubicBezTo>
                  <a:cubicBezTo>
                    <a:pt x="14" y="16"/>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47"/>
            <p:cNvSpPr/>
            <p:nvPr/>
          </p:nvSpPr>
          <p:spPr>
            <a:xfrm>
              <a:off x="3368775" y="3394000"/>
              <a:ext cx="1000" cy="5075"/>
            </a:xfrm>
            <a:custGeom>
              <a:rect b="b" l="l" r="r" t="t"/>
              <a:pathLst>
                <a:path extrusionOk="0" h="203" w="40">
                  <a:moveTo>
                    <a:pt x="28" y="0"/>
                  </a:moveTo>
                  <a:cubicBezTo>
                    <a:pt x="28" y="0"/>
                    <a:pt x="28" y="0"/>
                    <a:pt x="28" y="0"/>
                  </a:cubicBezTo>
                  <a:lnTo>
                    <a:pt x="28" y="0"/>
                  </a:lnTo>
                  <a:cubicBezTo>
                    <a:pt x="0" y="14"/>
                    <a:pt x="1" y="28"/>
                    <a:pt x="8" y="28"/>
                  </a:cubicBezTo>
                  <a:cubicBezTo>
                    <a:pt x="10" y="28"/>
                    <a:pt x="13" y="27"/>
                    <a:pt x="16" y="24"/>
                  </a:cubicBezTo>
                  <a:lnTo>
                    <a:pt x="16" y="24"/>
                  </a:lnTo>
                  <a:cubicBezTo>
                    <a:pt x="4" y="71"/>
                    <a:pt x="4" y="170"/>
                    <a:pt x="4" y="179"/>
                  </a:cubicBezTo>
                  <a:cubicBezTo>
                    <a:pt x="16" y="179"/>
                    <a:pt x="28" y="191"/>
                    <a:pt x="40" y="203"/>
                  </a:cubicBezTo>
                  <a:cubicBezTo>
                    <a:pt x="28" y="131"/>
                    <a:pt x="28" y="72"/>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47"/>
            <p:cNvSpPr/>
            <p:nvPr/>
          </p:nvSpPr>
          <p:spPr>
            <a:xfrm>
              <a:off x="3371775" y="3389550"/>
              <a:ext cx="375" cy="1050"/>
            </a:xfrm>
            <a:custGeom>
              <a:rect b="b" l="l" r="r" t="t"/>
              <a:pathLst>
                <a:path extrusionOk="0" h="42" w="15">
                  <a:moveTo>
                    <a:pt x="11" y="0"/>
                  </a:moveTo>
                  <a:cubicBezTo>
                    <a:pt x="6" y="0"/>
                    <a:pt x="0" y="42"/>
                    <a:pt x="8" y="42"/>
                  </a:cubicBezTo>
                  <a:cubicBezTo>
                    <a:pt x="10" y="42"/>
                    <a:pt x="12" y="40"/>
                    <a:pt x="15" y="36"/>
                  </a:cubicBezTo>
                  <a:cubicBezTo>
                    <a:pt x="15" y="9"/>
                    <a:pt x="13"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47"/>
            <p:cNvSpPr/>
            <p:nvPr/>
          </p:nvSpPr>
          <p:spPr>
            <a:xfrm>
              <a:off x="3372125" y="3390375"/>
              <a:ext cx="225" cy="425"/>
            </a:xfrm>
            <a:custGeom>
              <a:rect b="b" l="l" r="r" t="t"/>
              <a:pathLst>
                <a:path extrusionOk="0" h="17" w="9">
                  <a:moveTo>
                    <a:pt x="4" y="1"/>
                  </a:moveTo>
                  <a:cubicBezTo>
                    <a:pt x="3" y="1"/>
                    <a:pt x="2" y="1"/>
                    <a:pt x="1" y="3"/>
                  </a:cubicBezTo>
                  <a:cubicBezTo>
                    <a:pt x="1" y="13"/>
                    <a:pt x="2" y="16"/>
                    <a:pt x="3" y="16"/>
                  </a:cubicBezTo>
                  <a:cubicBezTo>
                    <a:pt x="5" y="16"/>
                    <a:pt x="8" y="1"/>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47"/>
            <p:cNvSpPr/>
            <p:nvPr/>
          </p:nvSpPr>
          <p:spPr>
            <a:xfrm>
              <a:off x="3372725" y="3386625"/>
              <a:ext cx="225" cy="550"/>
            </a:xfrm>
            <a:custGeom>
              <a:rect b="b" l="l" r="r" t="t"/>
              <a:pathLst>
                <a:path extrusionOk="0" h="22" w="9">
                  <a:moveTo>
                    <a:pt x="3" y="0"/>
                  </a:moveTo>
                  <a:lnTo>
                    <a:pt x="3" y="0"/>
                  </a:lnTo>
                  <a:cubicBezTo>
                    <a:pt x="2" y="0"/>
                    <a:pt x="1" y="6"/>
                    <a:pt x="1" y="22"/>
                  </a:cubicBezTo>
                  <a:cubicBezTo>
                    <a:pt x="9" y="22"/>
                    <a:pt x="6"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47"/>
            <p:cNvSpPr/>
            <p:nvPr/>
          </p:nvSpPr>
          <p:spPr>
            <a:xfrm>
              <a:off x="3370950" y="3385675"/>
              <a:ext cx="325" cy="600"/>
            </a:xfrm>
            <a:custGeom>
              <a:rect b="b" l="l" r="r" t="t"/>
              <a:pathLst>
                <a:path extrusionOk="0" h="24" w="13">
                  <a:moveTo>
                    <a:pt x="0" y="0"/>
                  </a:moveTo>
                  <a:lnTo>
                    <a:pt x="12" y="24"/>
                  </a:lnTo>
                  <a:cubicBezTo>
                    <a:pt x="12" y="24"/>
                    <a:pt x="12"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47"/>
            <p:cNvSpPr/>
            <p:nvPr/>
          </p:nvSpPr>
          <p:spPr>
            <a:xfrm>
              <a:off x="3370950" y="3386250"/>
              <a:ext cx="625" cy="1225"/>
            </a:xfrm>
            <a:custGeom>
              <a:rect b="b" l="l" r="r" t="t"/>
              <a:pathLst>
                <a:path extrusionOk="0" h="49" w="25">
                  <a:moveTo>
                    <a:pt x="24" y="49"/>
                  </a:moveTo>
                  <a:cubicBezTo>
                    <a:pt x="0" y="1"/>
                    <a:pt x="0" y="1"/>
                    <a:pt x="24" y="49"/>
                  </a:cubicBezTo>
                  <a:cubicBezTo>
                    <a:pt x="24" y="49"/>
                    <a:pt x="12" y="37"/>
                    <a:pt x="24" y="4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47"/>
            <p:cNvSpPr/>
            <p:nvPr/>
          </p:nvSpPr>
          <p:spPr>
            <a:xfrm>
              <a:off x="3370350" y="3388050"/>
              <a:ext cx="1075" cy="1800"/>
            </a:xfrm>
            <a:custGeom>
              <a:rect b="b" l="l" r="r" t="t"/>
              <a:pathLst>
                <a:path extrusionOk="0" h="72" w="43">
                  <a:moveTo>
                    <a:pt x="36" y="0"/>
                  </a:moveTo>
                  <a:cubicBezTo>
                    <a:pt x="28" y="24"/>
                    <a:pt x="26" y="42"/>
                    <a:pt x="18" y="42"/>
                  </a:cubicBezTo>
                  <a:cubicBezTo>
                    <a:pt x="14" y="42"/>
                    <a:pt x="9" y="37"/>
                    <a:pt x="0" y="24"/>
                  </a:cubicBezTo>
                  <a:lnTo>
                    <a:pt x="0" y="24"/>
                  </a:lnTo>
                  <a:cubicBezTo>
                    <a:pt x="6" y="56"/>
                    <a:pt x="16" y="71"/>
                    <a:pt x="24" y="71"/>
                  </a:cubicBezTo>
                  <a:cubicBezTo>
                    <a:pt x="35" y="71"/>
                    <a:pt x="43" y="47"/>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47"/>
            <p:cNvSpPr/>
            <p:nvPr/>
          </p:nvSpPr>
          <p:spPr>
            <a:xfrm>
              <a:off x="3367975" y="3393400"/>
              <a:ext cx="225" cy="1350"/>
            </a:xfrm>
            <a:custGeom>
              <a:rect b="b" l="l" r="r" t="t"/>
              <a:pathLst>
                <a:path extrusionOk="0" h="54" w="9">
                  <a:moveTo>
                    <a:pt x="0" y="1"/>
                  </a:moveTo>
                  <a:cubicBezTo>
                    <a:pt x="0" y="40"/>
                    <a:pt x="2" y="54"/>
                    <a:pt x="3" y="54"/>
                  </a:cubicBezTo>
                  <a:cubicBezTo>
                    <a:pt x="6" y="54"/>
                    <a:pt x="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47"/>
            <p:cNvSpPr/>
            <p:nvPr/>
          </p:nvSpPr>
          <p:spPr>
            <a:xfrm>
              <a:off x="3371150" y="3380000"/>
              <a:ext cx="1500" cy="300"/>
            </a:xfrm>
            <a:custGeom>
              <a:rect b="b" l="l" r="r" t="t"/>
              <a:pathLst>
                <a:path extrusionOk="0" h="12" w="60">
                  <a:moveTo>
                    <a:pt x="52" y="1"/>
                  </a:moveTo>
                  <a:cubicBezTo>
                    <a:pt x="12" y="9"/>
                    <a:pt x="0" y="11"/>
                    <a:pt x="2" y="11"/>
                  </a:cubicBezTo>
                  <a:cubicBezTo>
                    <a:pt x="4" y="11"/>
                    <a:pt x="60" y="1"/>
                    <a:pt x="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47"/>
            <p:cNvSpPr/>
            <p:nvPr/>
          </p:nvSpPr>
          <p:spPr>
            <a:xfrm>
              <a:off x="3370950" y="3379425"/>
              <a:ext cx="625" cy="1200"/>
            </a:xfrm>
            <a:custGeom>
              <a:rect b="b" l="l" r="r" t="t"/>
              <a:pathLst>
                <a:path extrusionOk="0" h="48" w="25">
                  <a:moveTo>
                    <a:pt x="0" y="0"/>
                  </a:moveTo>
                  <a:cubicBezTo>
                    <a:pt x="0" y="36"/>
                    <a:pt x="12" y="48"/>
                    <a:pt x="24" y="48"/>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47"/>
            <p:cNvSpPr/>
            <p:nvPr/>
          </p:nvSpPr>
          <p:spPr>
            <a:xfrm>
              <a:off x="3369450" y="3385075"/>
              <a:ext cx="925" cy="2400"/>
            </a:xfrm>
            <a:custGeom>
              <a:rect b="b" l="l" r="r" t="t"/>
              <a:pathLst>
                <a:path extrusionOk="0" h="96" w="37">
                  <a:moveTo>
                    <a:pt x="1" y="0"/>
                  </a:moveTo>
                  <a:cubicBezTo>
                    <a:pt x="13" y="36"/>
                    <a:pt x="25" y="72"/>
                    <a:pt x="36" y="96"/>
                  </a:cubicBezTo>
                  <a:cubicBezTo>
                    <a:pt x="25" y="72"/>
                    <a:pt x="13" y="3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47"/>
            <p:cNvSpPr/>
            <p:nvPr/>
          </p:nvSpPr>
          <p:spPr>
            <a:xfrm>
              <a:off x="3372125" y="3374950"/>
              <a:ext cx="950" cy="1025"/>
            </a:xfrm>
            <a:custGeom>
              <a:rect b="b" l="l" r="r" t="t"/>
              <a:pathLst>
                <a:path extrusionOk="0" h="41" w="38">
                  <a:moveTo>
                    <a:pt x="1" y="0"/>
                  </a:moveTo>
                  <a:cubicBezTo>
                    <a:pt x="23" y="29"/>
                    <a:pt x="35" y="41"/>
                    <a:pt x="37" y="41"/>
                  </a:cubicBezTo>
                  <a:cubicBezTo>
                    <a:pt x="38" y="41"/>
                    <a:pt x="26" y="2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47"/>
            <p:cNvSpPr/>
            <p:nvPr/>
          </p:nvSpPr>
          <p:spPr>
            <a:xfrm>
              <a:off x="3372725" y="3370175"/>
              <a:ext cx="1025" cy="3225"/>
            </a:xfrm>
            <a:custGeom>
              <a:rect b="b" l="l" r="r" t="t"/>
              <a:pathLst>
                <a:path extrusionOk="0" h="129" w="41">
                  <a:moveTo>
                    <a:pt x="32" y="62"/>
                  </a:moveTo>
                  <a:cubicBezTo>
                    <a:pt x="31" y="62"/>
                    <a:pt x="30" y="71"/>
                    <a:pt x="36" y="84"/>
                  </a:cubicBezTo>
                  <a:cubicBezTo>
                    <a:pt x="36" y="68"/>
                    <a:pt x="34" y="62"/>
                    <a:pt x="32" y="62"/>
                  </a:cubicBezTo>
                  <a:close/>
                  <a:moveTo>
                    <a:pt x="1" y="1"/>
                  </a:moveTo>
                  <a:lnTo>
                    <a:pt x="1" y="1"/>
                  </a:lnTo>
                  <a:cubicBezTo>
                    <a:pt x="9" y="27"/>
                    <a:pt x="16" y="48"/>
                    <a:pt x="22" y="65"/>
                  </a:cubicBezTo>
                  <a:lnTo>
                    <a:pt x="22" y="65"/>
                  </a:lnTo>
                  <a:cubicBezTo>
                    <a:pt x="21" y="65"/>
                    <a:pt x="21" y="65"/>
                    <a:pt x="20" y="65"/>
                  </a:cubicBezTo>
                  <a:cubicBezTo>
                    <a:pt x="13" y="65"/>
                    <a:pt x="36" y="129"/>
                    <a:pt x="39" y="129"/>
                  </a:cubicBezTo>
                  <a:cubicBezTo>
                    <a:pt x="40" y="129"/>
                    <a:pt x="37" y="113"/>
                    <a:pt x="22" y="65"/>
                  </a:cubicBezTo>
                  <a:lnTo>
                    <a:pt x="22" y="65"/>
                  </a:lnTo>
                  <a:cubicBezTo>
                    <a:pt x="24" y="67"/>
                    <a:pt x="29" y="72"/>
                    <a:pt x="36" y="84"/>
                  </a:cubicBezTo>
                  <a:cubicBezTo>
                    <a:pt x="25" y="61"/>
                    <a:pt x="13" y="2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47"/>
            <p:cNvSpPr/>
            <p:nvPr/>
          </p:nvSpPr>
          <p:spPr>
            <a:xfrm>
              <a:off x="3371050" y="3376450"/>
              <a:ext cx="800" cy="700"/>
            </a:xfrm>
            <a:custGeom>
              <a:rect b="b" l="l" r="r" t="t"/>
              <a:pathLst>
                <a:path extrusionOk="0" h="28" w="32">
                  <a:moveTo>
                    <a:pt x="32" y="0"/>
                  </a:moveTo>
                  <a:lnTo>
                    <a:pt x="32" y="0"/>
                  </a:lnTo>
                  <a:cubicBezTo>
                    <a:pt x="7" y="20"/>
                    <a:pt x="1" y="28"/>
                    <a:pt x="3" y="28"/>
                  </a:cubicBezTo>
                  <a:cubicBezTo>
                    <a:pt x="6" y="28"/>
                    <a:pt x="25" y="14"/>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47"/>
            <p:cNvSpPr/>
            <p:nvPr/>
          </p:nvSpPr>
          <p:spPr>
            <a:xfrm>
              <a:off x="3370950" y="3375600"/>
              <a:ext cx="275" cy="1150"/>
            </a:xfrm>
            <a:custGeom>
              <a:rect b="b" l="l" r="r" t="t"/>
              <a:pathLst>
                <a:path extrusionOk="0" h="46" w="11">
                  <a:moveTo>
                    <a:pt x="8" y="1"/>
                  </a:moveTo>
                  <a:cubicBezTo>
                    <a:pt x="7" y="1"/>
                    <a:pt x="5" y="12"/>
                    <a:pt x="0" y="46"/>
                  </a:cubicBezTo>
                  <a:cubicBezTo>
                    <a:pt x="8" y="38"/>
                    <a:pt x="11"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47"/>
            <p:cNvSpPr/>
            <p:nvPr/>
          </p:nvSpPr>
          <p:spPr>
            <a:xfrm>
              <a:off x="3368575" y="3381150"/>
              <a:ext cx="1500" cy="1275"/>
            </a:xfrm>
            <a:custGeom>
              <a:rect b="b" l="l" r="r" t="t"/>
              <a:pathLst>
                <a:path extrusionOk="0" h="51" w="60">
                  <a:moveTo>
                    <a:pt x="22" y="1"/>
                  </a:moveTo>
                  <a:cubicBezTo>
                    <a:pt x="15" y="1"/>
                    <a:pt x="8" y="8"/>
                    <a:pt x="0" y="26"/>
                  </a:cubicBezTo>
                  <a:cubicBezTo>
                    <a:pt x="6" y="29"/>
                    <a:pt x="11" y="30"/>
                    <a:pt x="16" y="30"/>
                  </a:cubicBezTo>
                  <a:cubicBezTo>
                    <a:pt x="21" y="30"/>
                    <a:pt x="25" y="29"/>
                    <a:pt x="30" y="29"/>
                  </a:cubicBezTo>
                  <a:cubicBezTo>
                    <a:pt x="39" y="29"/>
                    <a:pt x="48" y="32"/>
                    <a:pt x="60" y="50"/>
                  </a:cubicBezTo>
                  <a:cubicBezTo>
                    <a:pt x="51" y="34"/>
                    <a:pt x="38"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47"/>
            <p:cNvSpPr/>
            <p:nvPr/>
          </p:nvSpPr>
          <p:spPr>
            <a:xfrm>
              <a:off x="3370025" y="3378375"/>
              <a:ext cx="650" cy="1075"/>
            </a:xfrm>
            <a:custGeom>
              <a:rect b="b" l="l" r="r" t="t"/>
              <a:pathLst>
                <a:path extrusionOk="0" h="43" w="26">
                  <a:moveTo>
                    <a:pt x="2" y="1"/>
                  </a:moveTo>
                  <a:cubicBezTo>
                    <a:pt x="0" y="1"/>
                    <a:pt x="5" y="12"/>
                    <a:pt x="25" y="42"/>
                  </a:cubicBezTo>
                  <a:cubicBezTo>
                    <a:pt x="19" y="21"/>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47"/>
            <p:cNvSpPr/>
            <p:nvPr/>
          </p:nvSpPr>
          <p:spPr>
            <a:xfrm>
              <a:off x="3370050" y="3377325"/>
              <a:ext cx="300" cy="625"/>
            </a:xfrm>
            <a:custGeom>
              <a:rect b="b" l="l" r="r" t="t"/>
              <a:pathLst>
                <a:path extrusionOk="0" h="25" w="12">
                  <a:moveTo>
                    <a:pt x="1" y="1"/>
                  </a:moveTo>
                  <a:cubicBezTo>
                    <a:pt x="1" y="8"/>
                    <a:pt x="10" y="25"/>
                    <a:pt x="11" y="25"/>
                  </a:cubicBezTo>
                  <a:cubicBezTo>
                    <a:pt x="12" y="25"/>
                    <a:pt x="10" y="19"/>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47"/>
            <p:cNvSpPr/>
            <p:nvPr/>
          </p:nvSpPr>
          <p:spPr>
            <a:xfrm>
              <a:off x="3370200" y="3369825"/>
              <a:ext cx="1375" cy="1825"/>
            </a:xfrm>
            <a:custGeom>
              <a:rect b="b" l="l" r="r" t="t"/>
              <a:pathLst>
                <a:path extrusionOk="0" h="73" w="55">
                  <a:moveTo>
                    <a:pt x="7" y="0"/>
                  </a:moveTo>
                  <a:cubicBezTo>
                    <a:pt x="0" y="0"/>
                    <a:pt x="37" y="73"/>
                    <a:pt x="50" y="73"/>
                  </a:cubicBezTo>
                  <a:cubicBezTo>
                    <a:pt x="53" y="73"/>
                    <a:pt x="54" y="70"/>
                    <a:pt x="54" y="63"/>
                  </a:cubicBezTo>
                  <a:cubicBezTo>
                    <a:pt x="24" y="16"/>
                    <a:pt x="11" y="0"/>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47"/>
            <p:cNvSpPr/>
            <p:nvPr/>
          </p:nvSpPr>
          <p:spPr>
            <a:xfrm>
              <a:off x="3370950" y="3362750"/>
              <a:ext cx="25" cy="325"/>
            </a:xfrm>
            <a:custGeom>
              <a:rect b="b" l="l" r="r" t="t"/>
              <a:pathLst>
                <a:path extrusionOk="0" h="13" w="1">
                  <a:moveTo>
                    <a:pt x="0" y="0"/>
                  </a:moveTo>
                  <a:cubicBezTo>
                    <a:pt x="0"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47"/>
            <p:cNvSpPr/>
            <p:nvPr/>
          </p:nvSpPr>
          <p:spPr>
            <a:xfrm>
              <a:off x="3370800" y="3372650"/>
              <a:ext cx="175" cy="250"/>
            </a:xfrm>
            <a:custGeom>
              <a:rect b="b" l="l" r="r" t="t"/>
              <a:pathLst>
                <a:path extrusionOk="0" h="10" w="7">
                  <a:moveTo>
                    <a:pt x="2" y="0"/>
                  </a:moveTo>
                  <a:cubicBezTo>
                    <a:pt x="0" y="0"/>
                    <a:pt x="0" y="3"/>
                    <a:pt x="6" y="9"/>
                  </a:cubicBezTo>
                  <a:cubicBezTo>
                    <a:pt x="6" y="3"/>
                    <a:pt x="3"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47"/>
            <p:cNvSpPr/>
            <p:nvPr/>
          </p:nvSpPr>
          <p:spPr>
            <a:xfrm>
              <a:off x="3371250" y="3367200"/>
              <a:ext cx="600" cy="925"/>
            </a:xfrm>
            <a:custGeom>
              <a:rect b="b" l="l" r="r" t="t"/>
              <a:pathLst>
                <a:path extrusionOk="0" h="37" w="24">
                  <a:moveTo>
                    <a:pt x="24" y="1"/>
                  </a:moveTo>
                  <a:lnTo>
                    <a:pt x="24" y="1"/>
                  </a:lnTo>
                  <a:cubicBezTo>
                    <a:pt x="12" y="13"/>
                    <a:pt x="12" y="25"/>
                    <a:pt x="0" y="37"/>
                  </a:cubicBezTo>
                  <a:cubicBezTo>
                    <a:pt x="12" y="25"/>
                    <a:pt x="24"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47"/>
            <p:cNvSpPr/>
            <p:nvPr/>
          </p:nvSpPr>
          <p:spPr>
            <a:xfrm>
              <a:off x="3371250" y="3373450"/>
              <a:ext cx="325" cy="325"/>
            </a:xfrm>
            <a:custGeom>
              <a:rect b="b" l="l" r="r" t="t"/>
              <a:pathLst>
                <a:path extrusionOk="0" h="13" w="13">
                  <a:moveTo>
                    <a:pt x="0" y="13"/>
                  </a:moveTo>
                  <a:lnTo>
                    <a:pt x="0" y="13"/>
                  </a:lnTo>
                  <a:cubicBezTo>
                    <a:pt x="12" y="1"/>
                    <a:pt x="12"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47"/>
            <p:cNvSpPr/>
            <p:nvPr/>
          </p:nvSpPr>
          <p:spPr>
            <a:xfrm>
              <a:off x="3370725" y="3372900"/>
              <a:ext cx="550" cy="900"/>
            </a:xfrm>
            <a:custGeom>
              <a:rect b="b" l="l" r="r" t="t"/>
              <a:pathLst>
                <a:path extrusionOk="0" h="36" w="22">
                  <a:moveTo>
                    <a:pt x="6" y="0"/>
                  </a:moveTo>
                  <a:cubicBezTo>
                    <a:pt x="0" y="0"/>
                    <a:pt x="4" y="36"/>
                    <a:pt x="17" y="36"/>
                  </a:cubicBezTo>
                  <a:cubicBezTo>
                    <a:pt x="18" y="36"/>
                    <a:pt x="20" y="36"/>
                    <a:pt x="21" y="35"/>
                  </a:cubicBezTo>
                  <a:cubicBezTo>
                    <a:pt x="14" y="9"/>
                    <a:pt x="9"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47"/>
            <p:cNvSpPr/>
            <p:nvPr/>
          </p:nvSpPr>
          <p:spPr>
            <a:xfrm>
              <a:off x="3366475" y="3359350"/>
              <a:ext cx="4500" cy="4825"/>
            </a:xfrm>
            <a:custGeom>
              <a:rect b="b" l="l" r="r" t="t"/>
              <a:pathLst>
                <a:path extrusionOk="0" h="193" w="180">
                  <a:moveTo>
                    <a:pt x="29" y="0"/>
                  </a:moveTo>
                  <a:cubicBezTo>
                    <a:pt x="21" y="0"/>
                    <a:pt x="12" y="2"/>
                    <a:pt x="1" y="5"/>
                  </a:cubicBezTo>
                  <a:cubicBezTo>
                    <a:pt x="1" y="41"/>
                    <a:pt x="36" y="113"/>
                    <a:pt x="13" y="172"/>
                  </a:cubicBezTo>
                  <a:cubicBezTo>
                    <a:pt x="13" y="172"/>
                    <a:pt x="13" y="172"/>
                    <a:pt x="13" y="172"/>
                  </a:cubicBezTo>
                  <a:lnTo>
                    <a:pt x="13" y="172"/>
                  </a:lnTo>
                  <a:cubicBezTo>
                    <a:pt x="15" y="181"/>
                    <a:pt x="17" y="185"/>
                    <a:pt x="19" y="185"/>
                  </a:cubicBezTo>
                  <a:cubicBezTo>
                    <a:pt x="21" y="185"/>
                    <a:pt x="23" y="182"/>
                    <a:pt x="24" y="178"/>
                  </a:cubicBezTo>
                  <a:lnTo>
                    <a:pt x="24" y="178"/>
                  </a:lnTo>
                  <a:cubicBezTo>
                    <a:pt x="42" y="188"/>
                    <a:pt x="59" y="192"/>
                    <a:pt x="76" y="192"/>
                  </a:cubicBezTo>
                  <a:cubicBezTo>
                    <a:pt x="110" y="192"/>
                    <a:pt x="142" y="174"/>
                    <a:pt x="179" y="136"/>
                  </a:cubicBezTo>
                  <a:cubicBezTo>
                    <a:pt x="155" y="136"/>
                    <a:pt x="132" y="113"/>
                    <a:pt x="132" y="89"/>
                  </a:cubicBezTo>
                  <a:cubicBezTo>
                    <a:pt x="132" y="136"/>
                    <a:pt x="108" y="160"/>
                    <a:pt x="72" y="160"/>
                  </a:cubicBezTo>
                  <a:cubicBezTo>
                    <a:pt x="61" y="128"/>
                    <a:pt x="99"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47"/>
            <p:cNvSpPr/>
            <p:nvPr/>
          </p:nvSpPr>
          <p:spPr>
            <a:xfrm>
              <a:off x="3370600" y="3362750"/>
              <a:ext cx="2325" cy="2775"/>
            </a:xfrm>
            <a:custGeom>
              <a:rect b="b" l="l" r="r" t="t"/>
              <a:pathLst>
                <a:path extrusionOk="0" h="111" w="93">
                  <a:moveTo>
                    <a:pt x="14" y="0"/>
                  </a:moveTo>
                  <a:cubicBezTo>
                    <a:pt x="14" y="11"/>
                    <a:pt x="5" y="99"/>
                    <a:pt x="3" y="99"/>
                  </a:cubicBezTo>
                  <a:cubicBezTo>
                    <a:pt x="3" y="99"/>
                    <a:pt x="2" y="98"/>
                    <a:pt x="2" y="96"/>
                  </a:cubicBezTo>
                  <a:lnTo>
                    <a:pt x="2" y="96"/>
                  </a:lnTo>
                  <a:cubicBezTo>
                    <a:pt x="0" y="106"/>
                    <a:pt x="2" y="111"/>
                    <a:pt x="7" y="111"/>
                  </a:cubicBezTo>
                  <a:cubicBezTo>
                    <a:pt x="27" y="111"/>
                    <a:pt x="92" y="20"/>
                    <a:pt x="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47"/>
            <p:cNvSpPr/>
            <p:nvPr/>
          </p:nvSpPr>
          <p:spPr>
            <a:xfrm>
              <a:off x="3368850" y="3365725"/>
              <a:ext cx="2750" cy="3600"/>
            </a:xfrm>
            <a:custGeom>
              <a:rect b="b" l="l" r="r" t="t"/>
              <a:pathLst>
                <a:path extrusionOk="0" h="144" w="110">
                  <a:moveTo>
                    <a:pt x="84" y="0"/>
                  </a:moveTo>
                  <a:cubicBezTo>
                    <a:pt x="84" y="36"/>
                    <a:pt x="84" y="60"/>
                    <a:pt x="84" y="96"/>
                  </a:cubicBezTo>
                  <a:cubicBezTo>
                    <a:pt x="84" y="96"/>
                    <a:pt x="108" y="72"/>
                    <a:pt x="84" y="0"/>
                  </a:cubicBezTo>
                  <a:close/>
                  <a:moveTo>
                    <a:pt x="26" y="55"/>
                  </a:moveTo>
                  <a:cubicBezTo>
                    <a:pt x="18" y="55"/>
                    <a:pt x="10" y="57"/>
                    <a:pt x="1" y="60"/>
                  </a:cubicBezTo>
                  <a:cubicBezTo>
                    <a:pt x="13" y="96"/>
                    <a:pt x="25" y="119"/>
                    <a:pt x="49" y="143"/>
                  </a:cubicBezTo>
                  <a:cubicBezTo>
                    <a:pt x="43" y="112"/>
                    <a:pt x="63" y="106"/>
                    <a:pt x="81" y="106"/>
                  </a:cubicBezTo>
                  <a:cubicBezTo>
                    <a:pt x="93" y="106"/>
                    <a:pt x="104" y="108"/>
                    <a:pt x="106" y="108"/>
                  </a:cubicBezTo>
                  <a:cubicBezTo>
                    <a:pt x="109" y="108"/>
                    <a:pt x="104" y="106"/>
                    <a:pt x="84" y="96"/>
                  </a:cubicBezTo>
                  <a:cubicBezTo>
                    <a:pt x="67" y="90"/>
                    <a:pt x="64" y="78"/>
                    <a:pt x="66" y="73"/>
                  </a:cubicBezTo>
                  <a:lnTo>
                    <a:pt x="66" y="73"/>
                  </a:lnTo>
                  <a:cubicBezTo>
                    <a:pt x="72" y="79"/>
                    <a:pt x="78" y="87"/>
                    <a:pt x="84" y="96"/>
                  </a:cubicBezTo>
                  <a:cubicBezTo>
                    <a:pt x="80" y="78"/>
                    <a:pt x="74" y="72"/>
                    <a:pt x="70" y="72"/>
                  </a:cubicBezTo>
                  <a:cubicBezTo>
                    <a:pt x="68" y="72"/>
                    <a:pt x="67" y="72"/>
                    <a:pt x="66" y="73"/>
                  </a:cubicBezTo>
                  <a:lnTo>
                    <a:pt x="66" y="73"/>
                  </a:lnTo>
                  <a:cubicBezTo>
                    <a:pt x="54" y="61"/>
                    <a:pt x="41" y="55"/>
                    <a:pt x="26" y="5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47"/>
            <p:cNvSpPr/>
            <p:nvPr/>
          </p:nvSpPr>
          <p:spPr>
            <a:xfrm>
              <a:off x="3367075" y="3380000"/>
              <a:ext cx="25" cy="325"/>
            </a:xfrm>
            <a:custGeom>
              <a:rect b="b" l="l" r="r" t="t"/>
              <a:pathLst>
                <a:path extrusionOk="0" h="13" w="1">
                  <a:moveTo>
                    <a:pt x="1" y="13"/>
                  </a:moveTo>
                  <a:cubicBezTo>
                    <a:pt x="1" y="13"/>
                    <a:pt x="1" y="13"/>
                    <a:pt x="1" y="13"/>
                  </a:cubicBezTo>
                  <a:cubicBezTo>
                    <a:pt x="1" y="1"/>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47"/>
            <p:cNvSpPr/>
            <p:nvPr/>
          </p:nvSpPr>
          <p:spPr>
            <a:xfrm>
              <a:off x="3366825" y="3378150"/>
              <a:ext cx="2650" cy="2775"/>
            </a:xfrm>
            <a:custGeom>
              <a:rect b="b" l="l" r="r" t="t"/>
              <a:pathLst>
                <a:path extrusionOk="0" h="111" w="106">
                  <a:moveTo>
                    <a:pt x="97" y="0"/>
                  </a:moveTo>
                  <a:cubicBezTo>
                    <a:pt x="89" y="0"/>
                    <a:pt x="82" y="7"/>
                    <a:pt x="90" y="7"/>
                  </a:cubicBezTo>
                  <a:cubicBezTo>
                    <a:pt x="92" y="7"/>
                    <a:pt x="95" y="7"/>
                    <a:pt x="98" y="6"/>
                  </a:cubicBezTo>
                  <a:lnTo>
                    <a:pt x="98" y="6"/>
                  </a:lnTo>
                  <a:cubicBezTo>
                    <a:pt x="97" y="6"/>
                    <a:pt x="97" y="7"/>
                    <a:pt x="96" y="8"/>
                  </a:cubicBezTo>
                  <a:lnTo>
                    <a:pt x="96" y="8"/>
                  </a:lnTo>
                  <a:cubicBezTo>
                    <a:pt x="99" y="6"/>
                    <a:pt x="102" y="5"/>
                    <a:pt x="106" y="3"/>
                  </a:cubicBezTo>
                  <a:cubicBezTo>
                    <a:pt x="103" y="1"/>
                    <a:pt x="100" y="0"/>
                    <a:pt x="97" y="0"/>
                  </a:cubicBezTo>
                  <a:close/>
                  <a:moveTo>
                    <a:pt x="96" y="8"/>
                  </a:moveTo>
                  <a:cubicBezTo>
                    <a:pt x="41" y="34"/>
                    <a:pt x="1" y="88"/>
                    <a:pt x="34" y="111"/>
                  </a:cubicBezTo>
                  <a:cubicBezTo>
                    <a:pt x="34" y="111"/>
                    <a:pt x="75" y="29"/>
                    <a:pt x="96" y="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47"/>
            <p:cNvSpPr/>
            <p:nvPr/>
          </p:nvSpPr>
          <p:spPr>
            <a:xfrm>
              <a:off x="3367975" y="3371675"/>
              <a:ext cx="900" cy="2100"/>
            </a:xfrm>
            <a:custGeom>
              <a:rect b="b" l="l" r="r" t="t"/>
              <a:pathLst>
                <a:path extrusionOk="0" h="84" w="36">
                  <a:moveTo>
                    <a:pt x="24" y="1"/>
                  </a:moveTo>
                  <a:lnTo>
                    <a:pt x="24" y="1"/>
                  </a:lnTo>
                  <a:cubicBezTo>
                    <a:pt x="0" y="36"/>
                    <a:pt x="0" y="60"/>
                    <a:pt x="36" y="84"/>
                  </a:cubicBezTo>
                  <a:cubicBezTo>
                    <a:pt x="36" y="48"/>
                    <a:pt x="24" y="24"/>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47"/>
            <p:cNvSpPr/>
            <p:nvPr/>
          </p:nvSpPr>
          <p:spPr>
            <a:xfrm>
              <a:off x="3371250" y="3362050"/>
              <a:ext cx="425" cy="425"/>
            </a:xfrm>
            <a:custGeom>
              <a:rect b="b" l="l" r="r" t="t"/>
              <a:pathLst>
                <a:path extrusionOk="0" h="17" w="17">
                  <a:moveTo>
                    <a:pt x="13" y="1"/>
                  </a:moveTo>
                  <a:cubicBezTo>
                    <a:pt x="12" y="1"/>
                    <a:pt x="8" y="5"/>
                    <a:pt x="0" y="16"/>
                  </a:cubicBezTo>
                  <a:cubicBezTo>
                    <a:pt x="8" y="16"/>
                    <a:pt x="16"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47"/>
            <p:cNvSpPr/>
            <p:nvPr/>
          </p:nvSpPr>
          <p:spPr>
            <a:xfrm>
              <a:off x="3371250" y="3359550"/>
              <a:ext cx="600" cy="250"/>
            </a:xfrm>
            <a:custGeom>
              <a:rect b="b" l="l" r="r" t="t"/>
              <a:pathLst>
                <a:path extrusionOk="0" h="10" w="24">
                  <a:moveTo>
                    <a:pt x="23" y="0"/>
                  </a:moveTo>
                  <a:cubicBezTo>
                    <a:pt x="21" y="0"/>
                    <a:pt x="12" y="3"/>
                    <a:pt x="0" y="9"/>
                  </a:cubicBezTo>
                  <a:cubicBezTo>
                    <a:pt x="18" y="3"/>
                    <a:pt x="2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47"/>
            <p:cNvSpPr/>
            <p:nvPr/>
          </p:nvSpPr>
          <p:spPr>
            <a:xfrm>
              <a:off x="3362325" y="3214525"/>
              <a:ext cx="600" cy="300"/>
            </a:xfrm>
            <a:custGeom>
              <a:rect b="b" l="l" r="r" t="t"/>
              <a:pathLst>
                <a:path extrusionOk="0" h="12" w="24">
                  <a:moveTo>
                    <a:pt x="0" y="0"/>
                  </a:moveTo>
                  <a:lnTo>
                    <a:pt x="24" y="12"/>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47"/>
            <p:cNvSpPr/>
            <p:nvPr/>
          </p:nvSpPr>
          <p:spPr>
            <a:xfrm>
              <a:off x="3370950" y="3293100"/>
              <a:ext cx="1500" cy="1800"/>
            </a:xfrm>
            <a:custGeom>
              <a:rect b="b" l="l" r="r" t="t"/>
              <a:pathLst>
                <a:path extrusionOk="0" h="72" w="60">
                  <a:moveTo>
                    <a:pt x="48" y="0"/>
                  </a:moveTo>
                  <a:cubicBezTo>
                    <a:pt x="12" y="0"/>
                    <a:pt x="0" y="24"/>
                    <a:pt x="12" y="72"/>
                  </a:cubicBezTo>
                  <a:cubicBezTo>
                    <a:pt x="48" y="48"/>
                    <a:pt x="60" y="2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47"/>
            <p:cNvSpPr/>
            <p:nvPr/>
          </p:nvSpPr>
          <p:spPr>
            <a:xfrm>
              <a:off x="3366475" y="3250225"/>
              <a:ext cx="1225" cy="1825"/>
            </a:xfrm>
            <a:custGeom>
              <a:rect b="b" l="l" r="r" t="t"/>
              <a:pathLst>
                <a:path extrusionOk="0" h="73" w="49">
                  <a:moveTo>
                    <a:pt x="1" y="1"/>
                  </a:moveTo>
                  <a:cubicBezTo>
                    <a:pt x="1" y="1"/>
                    <a:pt x="48" y="72"/>
                    <a:pt x="1" y="1"/>
                  </a:cubicBezTo>
                  <a:cubicBezTo>
                    <a:pt x="1" y="1"/>
                    <a:pt x="13"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47"/>
            <p:cNvSpPr/>
            <p:nvPr/>
          </p:nvSpPr>
          <p:spPr>
            <a:xfrm>
              <a:off x="3360825" y="3185950"/>
              <a:ext cx="925" cy="650"/>
            </a:xfrm>
            <a:custGeom>
              <a:rect b="b" l="l" r="r" t="t"/>
              <a:pathLst>
                <a:path extrusionOk="0" h="26" w="37">
                  <a:moveTo>
                    <a:pt x="0" y="0"/>
                  </a:moveTo>
                  <a:cubicBezTo>
                    <a:pt x="0" y="21"/>
                    <a:pt x="9" y="26"/>
                    <a:pt x="18" y="26"/>
                  </a:cubicBezTo>
                  <a:cubicBezTo>
                    <a:pt x="25" y="26"/>
                    <a:pt x="31" y="24"/>
                    <a:pt x="36" y="24"/>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47"/>
            <p:cNvSpPr/>
            <p:nvPr/>
          </p:nvSpPr>
          <p:spPr>
            <a:xfrm>
              <a:off x="3370350" y="3330900"/>
              <a:ext cx="1225" cy="1800"/>
            </a:xfrm>
            <a:custGeom>
              <a:rect b="b" l="l" r="r" t="t"/>
              <a:pathLst>
                <a:path extrusionOk="0" h="72" w="49">
                  <a:moveTo>
                    <a:pt x="48" y="0"/>
                  </a:moveTo>
                  <a:lnTo>
                    <a:pt x="48" y="0"/>
                  </a:lnTo>
                  <a:cubicBezTo>
                    <a:pt x="24" y="36"/>
                    <a:pt x="0" y="60"/>
                    <a:pt x="24" y="72"/>
                  </a:cubicBezTo>
                  <a:cubicBezTo>
                    <a:pt x="36" y="48"/>
                    <a:pt x="48" y="2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47"/>
            <p:cNvSpPr/>
            <p:nvPr/>
          </p:nvSpPr>
          <p:spPr>
            <a:xfrm>
              <a:off x="3370350" y="3211525"/>
              <a:ext cx="325" cy="450"/>
            </a:xfrm>
            <a:custGeom>
              <a:rect b="b" l="l" r="r" t="t"/>
              <a:pathLst>
                <a:path extrusionOk="0" h="18" w="13">
                  <a:moveTo>
                    <a:pt x="0" y="1"/>
                  </a:moveTo>
                  <a:cubicBezTo>
                    <a:pt x="0" y="9"/>
                    <a:pt x="6" y="18"/>
                    <a:pt x="10" y="18"/>
                  </a:cubicBezTo>
                  <a:cubicBezTo>
                    <a:pt x="11" y="18"/>
                    <a:pt x="12" y="16"/>
                    <a:pt x="12" y="13"/>
                  </a:cubicBezTo>
                  <a:cubicBezTo>
                    <a:pt x="12"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47"/>
            <p:cNvSpPr/>
            <p:nvPr/>
          </p:nvSpPr>
          <p:spPr>
            <a:xfrm>
              <a:off x="3370950" y="3328525"/>
              <a:ext cx="725" cy="2400"/>
            </a:xfrm>
            <a:custGeom>
              <a:rect b="b" l="l" r="r" t="t"/>
              <a:pathLst>
                <a:path extrusionOk="0" h="96" w="29">
                  <a:moveTo>
                    <a:pt x="24" y="0"/>
                  </a:moveTo>
                  <a:cubicBezTo>
                    <a:pt x="24" y="0"/>
                    <a:pt x="24" y="0"/>
                    <a:pt x="24" y="0"/>
                  </a:cubicBezTo>
                  <a:lnTo>
                    <a:pt x="24" y="0"/>
                  </a:lnTo>
                  <a:cubicBezTo>
                    <a:pt x="23" y="1"/>
                    <a:pt x="22" y="3"/>
                    <a:pt x="21" y="4"/>
                  </a:cubicBezTo>
                  <a:lnTo>
                    <a:pt x="21" y="4"/>
                  </a:lnTo>
                  <a:cubicBezTo>
                    <a:pt x="0" y="38"/>
                    <a:pt x="1" y="61"/>
                    <a:pt x="24" y="95"/>
                  </a:cubicBezTo>
                  <a:cubicBezTo>
                    <a:pt x="24" y="66"/>
                    <a:pt x="24" y="45"/>
                    <a:pt x="24" y="18"/>
                  </a:cubicBezTo>
                  <a:lnTo>
                    <a:pt x="24" y="18"/>
                  </a:lnTo>
                  <a:cubicBezTo>
                    <a:pt x="25" y="19"/>
                    <a:pt x="25" y="19"/>
                    <a:pt x="26" y="19"/>
                  </a:cubicBezTo>
                  <a:cubicBezTo>
                    <a:pt x="28" y="19"/>
                    <a:pt x="29" y="14"/>
                    <a:pt x="24" y="0"/>
                  </a:cubicBezTo>
                  <a:lnTo>
                    <a:pt x="24" y="0"/>
                  </a:lnTo>
                  <a:cubicBezTo>
                    <a:pt x="24" y="0"/>
                    <a:pt x="24"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47"/>
            <p:cNvSpPr/>
            <p:nvPr/>
          </p:nvSpPr>
          <p:spPr>
            <a:xfrm>
              <a:off x="3370050" y="3075500"/>
              <a:ext cx="325" cy="925"/>
            </a:xfrm>
            <a:custGeom>
              <a:rect b="b" l="l" r="r" t="t"/>
              <a:pathLst>
                <a:path extrusionOk="0" h="37" w="13">
                  <a:moveTo>
                    <a:pt x="1" y="1"/>
                  </a:moveTo>
                  <a:cubicBezTo>
                    <a:pt x="1" y="13"/>
                    <a:pt x="1" y="25"/>
                    <a:pt x="1" y="37"/>
                  </a:cubicBezTo>
                  <a:cubicBezTo>
                    <a:pt x="12" y="37"/>
                    <a:pt x="12" y="2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47"/>
            <p:cNvSpPr/>
            <p:nvPr/>
          </p:nvSpPr>
          <p:spPr>
            <a:xfrm>
              <a:off x="3371550" y="3349050"/>
              <a:ext cx="175" cy="375"/>
            </a:xfrm>
            <a:custGeom>
              <a:rect b="b" l="l" r="r" t="t"/>
              <a:pathLst>
                <a:path extrusionOk="0" h="15" w="7">
                  <a:moveTo>
                    <a:pt x="0" y="1"/>
                  </a:moveTo>
                  <a:cubicBezTo>
                    <a:pt x="0" y="11"/>
                    <a:pt x="2" y="14"/>
                    <a:pt x="4" y="14"/>
                  </a:cubicBezTo>
                  <a:cubicBezTo>
                    <a:pt x="6" y="14"/>
                    <a:pt x="7" y="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47"/>
            <p:cNvSpPr/>
            <p:nvPr/>
          </p:nvSpPr>
          <p:spPr>
            <a:xfrm>
              <a:off x="3371550" y="3349950"/>
              <a:ext cx="300" cy="625"/>
            </a:xfrm>
            <a:custGeom>
              <a:rect b="b" l="l" r="r" t="t"/>
              <a:pathLst>
                <a:path extrusionOk="0" h="25" w="12">
                  <a:moveTo>
                    <a:pt x="0" y="0"/>
                  </a:moveTo>
                  <a:cubicBezTo>
                    <a:pt x="0" y="12"/>
                    <a:pt x="0" y="12"/>
                    <a:pt x="0" y="24"/>
                  </a:cubicBezTo>
                  <a:cubicBezTo>
                    <a:pt x="0" y="24"/>
                    <a:pt x="12"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47"/>
            <p:cNvSpPr/>
            <p:nvPr/>
          </p:nvSpPr>
          <p:spPr>
            <a:xfrm>
              <a:off x="3371550" y="3348350"/>
              <a:ext cx="150" cy="1025"/>
            </a:xfrm>
            <a:custGeom>
              <a:rect b="b" l="l" r="r" t="t"/>
              <a:pathLst>
                <a:path extrusionOk="0" h="41" w="6">
                  <a:moveTo>
                    <a:pt x="5" y="1"/>
                  </a:moveTo>
                  <a:cubicBezTo>
                    <a:pt x="5" y="1"/>
                    <a:pt x="0" y="33"/>
                    <a:pt x="0" y="41"/>
                  </a:cubicBezTo>
                  <a:cubicBezTo>
                    <a:pt x="4" y="11"/>
                    <a:pt x="6"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47"/>
            <p:cNvSpPr/>
            <p:nvPr/>
          </p:nvSpPr>
          <p:spPr>
            <a:xfrm>
              <a:off x="3364100" y="3146050"/>
              <a:ext cx="325" cy="625"/>
            </a:xfrm>
            <a:custGeom>
              <a:rect b="b" l="l" r="r" t="t"/>
              <a:pathLst>
                <a:path extrusionOk="0" h="25" w="13">
                  <a:moveTo>
                    <a:pt x="12" y="24"/>
                  </a:moveTo>
                  <a:cubicBezTo>
                    <a:pt x="12" y="24"/>
                    <a:pt x="12" y="24"/>
                    <a:pt x="12" y="24"/>
                  </a:cubicBezTo>
                  <a:cubicBezTo>
                    <a:pt x="0" y="1"/>
                    <a:pt x="0" y="1"/>
                    <a:pt x="12"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47"/>
            <p:cNvSpPr/>
            <p:nvPr/>
          </p:nvSpPr>
          <p:spPr>
            <a:xfrm>
              <a:off x="3363200" y="3280000"/>
              <a:ext cx="25" cy="25"/>
            </a:xfrm>
            <a:custGeom>
              <a:rect b="b" l="l" r="r" t="t"/>
              <a:pathLst>
                <a:path extrusionOk="0" h="1" w="1">
                  <a:moveTo>
                    <a:pt x="1" y="0"/>
                  </a:move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47"/>
            <p:cNvSpPr/>
            <p:nvPr/>
          </p:nvSpPr>
          <p:spPr>
            <a:xfrm>
              <a:off x="3362600" y="3278200"/>
              <a:ext cx="3000" cy="1825"/>
            </a:xfrm>
            <a:custGeom>
              <a:rect b="b" l="l" r="r" t="t"/>
              <a:pathLst>
                <a:path extrusionOk="0" h="73" w="120">
                  <a:moveTo>
                    <a:pt x="1" y="1"/>
                  </a:moveTo>
                  <a:cubicBezTo>
                    <a:pt x="25" y="13"/>
                    <a:pt x="37" y="49"/>
                    <a:pt x="25" y="72"/>
                  </a:cubicBezTo>
                  <a:cubicBezTo>
                    <a:pt x="60" y="72"/>
                    <a:pt x="84" y="60"/>
                    <a:pt x="120" y="49"/>
                  </a:cubicBezTo>
                  <a:cubicBezTo>
                    <a:pt x="72" y="37"/>
                    <a:pt x="37"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47"/>
            <p:cNvSpPr/>
            <p:nvPr/>
          </p:nvSpPr>
          <p:spPr>
            <a:xfrm>
              <a:off x="3359925" y="3069850"/>
              <a:ext cx="14025" cy="288750"/>
            </a:xfrm>
            <a:custGeom>
              <a:rect b="b" l="l" r="r" t="t"/>
              <a:pathLst>
                <a:path extrusionOk="0" h="11550" w="561">
                  <a:moveTo>
                    <a:pt x="401" y="2822"/>
                  </a:moveTo>
                  <a:cubicBezTo>
                    <a:pt x="403" y="2822"/>
                    <a:pt x="406" y="2828"/>
                    <a:pt x="406" y="2834"/>
                  </a:cubicBezTo>
                  <a:lnTo>
                    <a:pt x="406" y="2846"/>
                  </a:lnTo>
                  <a:cubicBezTo>
                    <a:pt x="400" y="2828"/>
                    <a:pt x="400" y="2822"/>
                    <a:pt x="401" y="2822"/>
                  </a:cubicBezTo>
                  <a:close/>
                  <a:moveTo>
                    <a:pt x="413" y="3056"/>
                  </a:moveTo>
                  <a:cubicBezTo>
                    <a:pt x="414" y="3062"/>
                    <a:pt x="416" y="3067"/>
                    <a:pt x="417" y="3072"/>
                  </a:cubicBezTo>
                  <a:lnTo>
                    <a:pt x="417" y="3072"/>
                  </a:lnTo>
                  <a:cubicBezTo>
                    <a:pt x="416" y="3064"/>
                    <a:pt x="415" y="3059"/>
                    <a:pt x="413" y="3056"/>
                  </a:cubicBezTo>
                  <a:close/>
                  <a:moveTo>
                    <a:pt x="417" y="3072"/>
                  </a:moveTo>
                  <a:lnTo>
                    <a:pt x="417" y="3072"/>
                  </a:lnTo>
                  <a:cubicBezTo>
                    <a:pt x="417" y="3078"/>
                    <a:pt x="417" y="3086"/>
                    <a:pt x="417" y="3096"/>
                  </a:cubicBezTo>
                  <a:cubicBezTo>
                    <a:pt x="420" y="3094"/>
                    <a:pt x="419" y="3084"/>
                    <a:pt x="417" y="3072"/>
                  </a:cubicBezTo>
                  <a:close/>
                  <a:moveTo>
                    <a:pt x="167" y="3083"/>
                  </a:moveTo>
                  <a:cubicBezTo>
                    <a:pt x="164" y="3083"/>
                    <a:pt x="167" y="3088"/>
                    <a:pt x="182" y="3100"/>
                  </a:cubicBezTo>
                  <a:lnTo>
                    <a:pt x="182" y="3100"/>
                  </a:lnTo>
                  <a:cubicBezTo>
                    <a:pt x="177" y="3088"/>
                    <a:pt x="170" y="3083"/>
                    <a:pt x="167" y="3083"/>
                  </a:cubicBezTo>
                  <a:close/>
                  <a:moveTo>
                    <a:pt x="73" y="3546"/>
                  </a:moveTo>
                  <a:cubicBezTo>
                    <a:pt x="66" y="3553"/>
                    <a:pt x="66" y="3566"/>
                    <a:pt x="72" y="3584"/>
                  </a:cubicBezTo>
                  <a:cubicBezTo>
                    <a:pt x="71" y="3570"/>
                    <a:pt x="71" y="3557"/>
                    <a:pt x="73" y="3546"/>
                  </a:cubicBezTo>
                  <a:close/>
                  <a:moveTo>
                    <a:pt x="108" y="5989"/>
                  </a:moveTo>
                  <a:lnTo>
                    <a:pt x="108" y="5989"/>
                  </a:lnTo>
                  <a:cubicBezTo>
                    <a:pt x="144" y="6001"/>
                    <a:pt x="132" y="6025"/>
                    <a:pt x="120" y="6049"/>
                  </a:cubicBezTo>
                  <a:cubicBezTo>
                    <a:pt x="108" y="6037"/>
                    <a:pt x="84" y="6001"/>
                    <a:pt x="108" y="5989"/>
                  </a:cubicBezTo>
                  <a:close/>
                  <a:moveTo>
                    <a:pt x="203" y="7287"/>
                  </a:moveTo>
                  <a:cubicBezTo>
                    <a:pt x="215" y="7299"/>
                    <a:pt x="203" y="7323"/>
                    <a:pt x="203" y="7335"/>
                  </a:cubicBezTo>
                  <a:cubicBezTo>
                    <a:pt x="191" y="7323"/>
                    <a:pt x="191" y="7311"/>
                    <a:pt x="203" y="7287"/>
                  </a:cubicBezTo>
                  <a:close/>
                  <a:moveTo>
                    <a:pt x="123" y="9684"/>
                  </a:moveTo>
                  <a:cubicBezTo>
                    <a:pt x="118" y="9687"/>
                    <a:pt x="113" y="9690"/>
                    <a:pt x="108" y="9692"/>
                  </a:cubicBezTo>
                  <a:cubicBezTo>
                    <a:pt x="109" y="9693"/>
                    <a:pt x="110" y="9693"/>
                    <a:pt x="111" y="9693"/>
                  </a:cubicBezTo>
                  <a:cubicBezTo>
                    <a:pt x="116" y="9693"/>
                    <a:pt x="120" y="9690"/>
                    <a:pt x="123" y="9684"/>
                  </a:cubicBezTo>
                  <a:close/>
                  <a:moveTo>
                    <a:pt x="223" y="10442"/>
                  </a:moveTo>
                  <a:cubicBezTo>
                    <a:pt x="220" y="10442"/>
                    <a:pt x="218" y="10442"/>
                    <a:pt x="215" y="10442"/>
                  </a:cubicBezTo>
                  <a:cubicBezTo>
                    <a:pt x="219" y="10447"/>
                    <a:pt x="222" y="10452"/>
                    <a:pt x="225" y="10457"/>
                  </a:cubicBezTo>
                  <a:lnTo>
                    <a:pt x="225" y="10457"/>
                  </a:lnTo>
                  <a:cubicBezTo>
                    <a:pt x="225" y="10452"/>
                    <a:pt x="225" y="10447"/>
                    <a:pt x="225" y="10442"/>
                  </a:cubicBezTo>
                  <a:lnTo>
                    <a:pt x="225" y="10442"/>
                  </a:lnTo>
                  <a:cubicBezTo>
                    <a:pt x="224" y="10442"/>
                    <a:pt x="223" y="10442"/>
                    <a:pt x="223" y="10442"/>
                  </a:cubicBezTo>
                  <a:close/>
                  <a:moveTo>
                    <a:pt x="183" y="10447"/>
                  </a:moveTo>
                  <a:cubicBezTo>
                    <a:pt x="179" y="10447"/>
                    <a:pt x="174" y="10449"/>
                    <a:pt x="167" y="10454"/>
                  </a:cubicBezTo>
                  <a:cubicBezTo>
                    <a:pt x="191" y="10490"/>
                    <a:pt x="215" y="10538"/>
                    <a:pt x="227" y="10585"/>
                  </a:cubicBezTo>
                  <a:cubicBezTo>
                    <a:pt x="248" y="10532"/>
                    <a:pt x="251" y="10498"/>
                    <a:pt x="225" y="10457"/>
                  </a:cubicBezTo>
                  <a:lnTo>
                    <a:pt x="225" y="10457"/>
                  </a:lnTo>
                  <a:cubicBezTo>
                    <a:pt x="225" y="10464"/>
                    <a:pt x="226" y="10471"/>
                    <a:pt x="227" y="10478"/>
                  </a:cubicBezTo>
                  <a:cubicBezTo>
                    <a:pt x="217" y="10490"/>
                    <a:pt x="211" y="10495"/>
                    <a:pt x="207" y="10495"/>
                  </a:cubicBezTo>
                  <a:cubicBezTo>
                    <a:pt x="193" y="10495"/>
                    <a:pt x="201" y="10447"/>
                    <a:pt x="183" y="10447"/>
                  </a:cubicBezTo>
                  <a:close/>
                  <a:moveTo>
                    <a:pt x="287" y="10752"/>
                  </a:moveTo>
                  <a:lnTo>
                    <a:pt x="287" y="10752"/>
                  </a:lnTo>
                  <a:cubicBezTo>
                    <a:pt x="278" y="10762"/>
                    <a:pt x="272" y="10777"/>
                    <a:pt x="268" y="10795"/>
                  </a:cubicBezTo>
                  <a:lnTo>
                    <a:pt x="268" y="10795"/>
                  </a:lnTo>
                  <a:cubicBezTo>
                    <a:pt x="273" y="10783"/>
                    <a:pt x="279" y="10769"/>
                    <a:pt x="287" y="10752"/>
                  </a:cubicBezTo>
                  <a:close/>
                  <a:moveTo>
                    <a:pt x="310" y="10788"/>
                  </a:moveTo>
                  <a:lnTo>
                    <a:pt x="310" y="10788"/>
                  </a:lnTo>
                  <a:cubicBezTo>
                    <a:pt x="307" y="10803"/>
                    <a:pt x="303" y="10818"/>
                    <a:pt x="299" y="10833"/>
                  </a:cubicBezTo>
                  <a:lnTo>
                    <a:pt x="299" y="10833"/>
                  </a:lnTo>
                  <a:cubicBezTo>
                    <a:pt x="313" y="10816"/>
                    <a:pt x="322" y="10795"/>
                    <a:pt x="310" y="10788"/>
                  </a:cubicBezTo>
                  <a:close/>
                  <a:moveTo>
                    <a:pt x="268" y="10795"/>
                  </a:moveTo>
                  <a:cubicBezTo>
                    <a:pt x="253" y="10834"/>
                    <a:pt x="253" y="10852"/>
                    <a:pt x="259" y="10857"/>
                  </a:cubicBezTo>
                  <a:lnTo>
                    <a:pt x="259" y="10857"/>
                  </a:lnTo>
                  <a:cubicBezTo>
                    <a:pt x="261" y="10834"/>
                    <a:pt x="264" y="10813"/>
                    <a:pt x="268" y="10795"/>
                  </a:cubicBezTo>
                  <a:close/>
                  <a:moveTo>
                    <a:pt x="453" y="11204"/>
                  </a:moveTo>
                  <a:cubicBezTo>
                    <a:pt x="453" y="11205"/>
                    <a:pt x="453" y="11207"/>
                    <a:pt x="453" y="11209"/>
                  </a:cubicBezTo>
                  <a:lnTo>
                    <a:pt x="453" y="11209"/>
                  </a:lnTo>
                  <a:cubicBezTo>
                    <a:pt x="454" y="11207"/>
                    <a:pt x="454" y="11205"/>
                    <a:pt x="453" y="11204"/>
                  </a:cubicBezTo>
                  <a:close/>
                  <a:moveTo>
                    <a:pt x="358" y="1"/>
                  </a:moveTo>
                  <a:cubicBezTo>
                    <a:pt x="13" y="155"/>
                    <a:pt x="263" y="620"/>
                    <a:pt x="132" y="905"/>
                  </a:cubicBezTo>
                  <a:cubicBezTo>
                    <a:pt x="136" y="909"/>
                    <a:pt x="139" y="911"/>
                    <a:pt x="141" y="911"/>
                  </a:cubicBezTo>
                  <a:cubicBezTo>
                    <a:pt x="158" y="911"/>
                    <a:pt x="143" y="828"/>
                    <a:pt x="175" y="828"/>
                  </a:cubicBezTo>
                  <a:cubicBezTo>
                    <a:pt x="179" y="828"/>
                    <a:pt x="185" y="830"/>
                    <a:pt x="191" y="834"/>
                  </a:cubicBezTo>
                  <a:cubicBezTo>
                    <a:pt x="138" y="866"/>
                    <a:pt x="113" y="1243"/>
                    <a:pt x="100" y="1243"/>
                  </a:cubicBezTo>
                  <a:cubicBezTo>
                    <a:pt x="99" y="1243"/>
                    <a:pt x="97" y="1238"/>
                    <a:pt x="96" y="1227"/>
                  </a:cubicBezTo>
                  <a:cubicBezTo>
                    <a:pt x="84" y="1286"/>
                    <a:pt x="84" y="1334"/>
                    <a:pt x="96" y="1382"/>
                  </a:cubicBezTo>
                  <a:cubicBezTo>
                    <a:pt x="96" y="1370"/>
                    <a:pt x="108" y="1346"/>
                    <a:pt x="108" y="1334"/>
                  </a:cubicBezTo>
                  <a:cubicBezTo>
                    <a:pt x="144" y="1584"/>
                    <a:pt x="120" y="1822"/>
                    <a:pt x="156" y="2037"/>
                  </a:cubicBezTo>
                  <a:cubicBezTo>
                    <a:pt x="179" y="2072"/>
                    <a:pt x="215" y="2334"/>
                    <a:pt x="215" y="2406"/>
                  </a:cubicBezTo>
                  <a:cubicBezTo>
                    <a:pt x="206" y="2386"/>
                    <a:pt x="198" y="2378"/>
                    <a:pt x="191" y="2378"/>
                  </a:cubicBezTo>
                  <a:cubicBezTo>
                    <a:pt x="149" y="2378"/>
                    <a:pt x="130" y="2646"/>
                    <a:pt x="120" y="2656"/>
                  </a:cubicBezTo>
                  <a:cubicBezTo>
                    <a:pt x="129" y="2661"/>
                    <a:pt x="137" y="2664"/>
                    <a:pt x="144" y="2664"/>
                  </a:cubicBezTo>
                  <a:cubicBezTo>
                    <a:pt x="182" y="2664"/>
                    <a:pt x="189" y="2592"/>
                    <a:pt x="179" y="2572"/>
                  </a:cubicBezTo>
                  <a:cubicBezTo>
                    <a:pt x="186" y="2564"/>
                    <a:pt x="191" y="2560"/>
                    <a:pt x="194" y="2560"/>
                  </a:cubicBezTo>
                  <a:cubicBezTo>
                    <a:pt x="223" y="2560"/>
                    <a:pt x="147" y="2845"/>
                    <a:pt x="133" y="2845"/>
                  </a:cubicBezTo>
                  <a:cubicBezTo>
                    <a:pt x="131" y="2845"/>
                    <a:pt x="130" y="2838"/>
                    <a:pt x="132" y="2822"/>
                  </a:cubicBezTo>
                  <a:lnTo>
                    <a:pt x="132" y="2822"/>
                  </a:lnTo>
                  <a:cubicBezTo>
                    <a:pt x="108" y="2858"/>
                    <a:pt x="120" y="3013"/>
                    <a:pt x="179" y="3025"/>
                  </a:cubicBezTo>
                  <a:cubicBezTo>
                    <a:pt x="179" y="2989"/>
                    <a:pt x="167" y="2953"/>
                    <a:pt x="167" y="2930"/>
                  </a:cubicBezTo>
                  <a:lnTo>
                    <a:pt x="167" y="2930"/>
                  </a:lnTo>
                  <a:cubicBezTo>
                    <a:pt x="203" y="2989"/>
                    <a:pt x="227" y="3049"/>
                    <a:pt x="215" y="3120"/>
                  </a:cubicBezTo>
                  <a:cubicBezTo>
                    <a:pt x="201" y="3112"/>
                    <a:pt x="190" y="3105"/>
                    <a:pt x="182" y="3100"/>
                  </a:cubicBezTo>
                  <a:lnTo>
                    <a:pt x="182" y="3100"/>
                  </a:lnTo>
                  <a:cubicBezTo>
                    <a:pt x="188" y="3112"/>
                    <a:pt x="190" y="3131"/>
                    <a:pt x="179" y="3156"/>
                  </a:cubicBezTo>
                  <a:cubicBezTo>
                    <a:pt x="144" y="3096"/>
                    <a:pt x="120" y="3037"/>
                    <a:pt x="120" y="2965"/>
                  </a:cubicBezTo>
                  <a:lnTo>
                    <a:pt x="120" y="2965"/>
                  </a:lnTo>
                  <a:cubicBezTo>
                    <a:pt x="72" y="3025"/>
                    <a:pt x="132" y="3239"/>
                    <a:pt x="132" y="3287"/>
                  </a:cubicBezTo>
                  <a:cubicBezTo>
                    <a:pt x="120" y="3275"/>
                    <a:pt x="108" y="3263"/>
                    <a:pt x="84" y="3251"/>
                  </a:cubicBezTo>
                  <a:lnTo>
                    <a:pt x="84" y="3251"/>
                  </a:lnTo>
                  <a:cubicBezTo>
                    <a:pt x="92" y="3281"/>
                    <a:pt x="94" y="3316"/>
                    <a:pt x="89" y="3352"/>
                  </a:cubicBezTo>
                  <a:lnTo>
                    <a:pt x="89" y="3352"/>
                  </a:lnTo>
                  <a:cubicBezTo>
                    <a:pt x="88" y="3352"/>
                    <a:pt x="86" y="3351"/>
                    <a:pt x="85" y="3351"/>
                  </a:cubicBezTo>
                  <a:cubicBezTo>
                    <a:pt x="77" y="3351"/>
                    <a:pt x="72" y="3365"/>
                    <a:pt x="72" y="3418"/>
                  </a:cubicBezTo>
                  <a:cubicBezTo>
                    <a:pt x="81" y="3396"/>
                    <a:pt x="87" y="3374"/>
                    <a:pt x="89" y="3352"/>
                  </a:cubicBezTo>
                  <a:lnTo>
                    <a:pt x="89" y="3352"/>
                  </a:lnTo>
                  <a:cubicBezTo>
                    <a:pt x="98" y="3356"/>
                    <a:pt x="108" y="3368"/>
                    <a:pt x="120" y="3368"/>
                  </a:cubicBezTo>
                  <a:cubicBezTo>
                    <a:pt x="127" y="3368"/>
                    <a:pt x="136" y="3362"/>
                    <a:pt x="144" y="3346"/>
                  </a:cubicBezTo>
                  <a:lnTo>
                    <a:pt x="144" y="3346"/>
                  </a:lnTo>
                  <a:cubicBezTo>
                    <a:pt x="175" y="3451"/>
                    <a:pt x="87" y="3464"/>
                    <a:pt x="73" y="3546"/>
                  </a:cubicBezTo>
                  <a:lnTo>
                    <a:pt x="73" y="3546"/>
                  </a:lnTo>
                  <a:cubicBezTo>
                    <a:pt x="79" y="3539"/>
                    <a:pt x="91" y="3537"/>
                    <a:pt x="108" y="3537"/>
                  </a:cubicBezTo>
                  <a:cubicBezTo>
                    <a:pt x="72" y="3584"/>
                    <a:pt x="60" y="3632"/>
                    <a:pt x="84" y="3680"/>
                  </a:cubicBezTo>
                  <a:cubicBezTo>
                    <a:pt x="85" y="3679"/>
                    <a:pt x="87" y="3679"/>
                    <a:pt x="88" y="3679"/>
                  </a:cubicBezTo>
                  <a:cubicBezTo>
                    <a:pt x="124" y="3679"/>
                    <a:pt x="179" y="3826"/>
                    <a:pt x="167" y="3906"/>
                  </a:cubicBezTo>
                  <a:cubicBezTo>
                    <a:pt x="156" y="3894"/>
                    <a:pt x="132" y="3870"/>
                    <a:pt x="120" y="3858"/>
                  </a:cubicBezTo>
                  <a:lnTo>
                    <a:pt x="120" y="3858"/>
                  </a:lnTo>
                  <a:cubicBezTo>
                    <a:pt x="84" y="3942"/>
                    <a:pt x="132" y="4061"/>
                    <a:pt x="132" y="4168"/>
                  </a:cubicBezTo>
                  <a:cubicBezTo>
                    <a:pt x="84" y="4132"/>
                    <a:pt x="156" y="4096"/>
                    <a:pt x="84" y="4073"/>
                  </a:cubicBezTo>
                  <a:cubicBezTo>
                    <a:pt x="72" y="4120"/>
                    <a:pt x="72" y="4168"/>
                    <a:pt x="84" y="4203"/>
                  </a:cubicBezTo>
                  <a:cubicBezTo>
                    <a:pt x="84" y="4198"/>
                    <a:pt x="85" y="4195"/>
                    <a:pt x="85" y="4195"/>
                  </a:cubicBezTo>
                  <a:cubicBezTo>
                    <a:pt x="92" y="4195"/>
                    <a:pt x="121" y="4336"/>
                    <a:pt x="132" y="4346"/>
                  </a:cubicBezTo>
                  <a:cubicBezTo>
                    <a:pt x="96" y="4346"/>
                    <a:pt x="72" y="4334"/>
                    <a:pt x="60" y="4299"/>
                  </a:cubicBezTo>
                  <a:lnTo>
                    <a:pt x="60" y="4299"/>
                  </a:lnTo>
                  <a:cubicBezTo>
                    <a:pt x="72" y="4477"/>
                    <a:pt x="144" y="4811"/>
                    <a:pt x="36" y="4977"/>
                  </a:cubicBezTo>
                  <a:cubicBezTo>
                    <a:pt x="48" y="5049"/>
                    <a:pt x="120" y="4954"/>
                    <a:pt x="60" y="5085"/>
                  </a:cubicBezTo>
                  <a:cubicBezTo>
                    <a:pt x="108" y="5132"/>
                    <a:pt x="120" y="5192"/>
                    <a:pt x="96" y="5263"/>
                  </a:cubicBezTo>
                  <a:cubicBezTo>
                    <a:pt x="96" y="5263"/>
                    <a:pt x="46" y="5180"/>
                    <a:pt x="16" y="5180"/>
                  </a:cubicBezTo>
                  <a:cubicBezTo>
                    <a:pt x="10" y="5180"/>
                    <a:pt x="5" y="5184"/>
                    <a:pt x="1" y="5192"/>
                  </a:cubicBezTo>
                  <a:cubicBezTo>
                    <a:pt x="75" y="5202"/>
                    <a:pt x="74" y="5428"/>
                    <a:pt x="81" y="5438"/>
                  </a:cubicBezTo>
                  <a:lnTo>
                    <a:pt x="81" y="5438"/>
                  </a:lnTo>
                  <a:cubicBezTo>
                    <a:pt x="58" y="5515"/>
                    <a:pt x="178" y="5836"/>
                    <a:pt x="144" y="5858"/>
                  </a:cubicBezTo>
                  <a:cubicBezTo>
                    <a:pt x="156" y="5870"/>
                    <a:pt x="156" y="5894"/>
                    <a:pt x="167" y="5918"/>
                  </a:cubicBezTo>
                  <a:cubicBezTo>
                    <a:pt x="132" y="5918"/>
                    <a:pt x="108" y="5894"/>
                    <a:pt x="120" y="5847"/>
                  </a:cubicBezTo>
                  <a:lnTo>
                    <a:pt x="120" y="5847"/>
                  </a:lnTo>
                  <a:cubicBezTo>
                    <a:pt x="48" y="5894"/>
                    <a:pt x="120" y="5954"/>
                    <a:pt x="84" y="6025"/>
                  </a:cubicBezTo>
                  <a:cubicBezTo>
                    <a:pt x="84" y="6001"/>
                    <a:pt x="84" y="5989"/>
                    <a:pt x="72" y="5966"/>
                  </a:cubicBezTo>
                  <a:cubicBezTo>
                    <a:pt x="36" y="6013"/>
                    <a:pt x="13" y="6061"/>
                    <a:pt x="1" y="6108"/>
                  </a:cubicBezTo>
                  <a:cubicBezTo>
                    <a:pt x="46" y="6069"/>
                    <a:pt x="76" y="6054"/>
                    <a:pt x="94" y="6054"/>
                  </a:cubicBezTo>
                  <a:cubicBezTo>
                    <a:pt x="141" y="6054"/>
                    <a:pt x="104" y="6160"/>
                    <a:pt x="60" y="6204"/>
                  </a:cubicBezTo>
                  <a:cubicBezTo>
                    <a:pt x="72" y="6275"/>
                    <a:pt x="156" y="6299"/>
                    <a:pt x="48" y="6359"/>
                  </a:cubicBezTo>
                  <a:cubicBezTo>
                    <a:pt x="36" y="6370"/>
                    <a:pt x="156" y="6525"/>
                    <a:pt x="96" y="6609"/>
                  </a:cubicBezTo>
                  <a:cubicBezTo>
                    <a:pt x="156" y="6668"/>
                    <a:pt x="227" y="6870"/>
                    <a:pt x="108" y="6906"/>
                  </a:cubicBezTo>
                  <a:cubicBezTo>
                    <a:pt x="156" y="7013"/>
                    <a:pt x="156" y="7049"/>
                    <a:pt x="156" y="7144"/>
                  </a:cubicBezTo>
                  <a:cubicBezTo>
                    <a:pt x="164" y="7132"/>
                    <a:pt x="174" y="7127"/>
                    <a:pt x="185" y="7127"/>
                  </a:cubicBezTo>
                  <a:cubicBezTo>
                    <a:pt x="231" y="7127"/>
                    <a:pt x="294" y="7213"/>
                    <a:pt x="323" y="7250"/>
                  </a:cubicBezTo>
                  <a:lnTo>
                    <a:pt x="323" y="7250"/>
                  </a:lnTo>
                  <a:cubicBezTo>
                    <a:pt x="302" y="7251"/>
                    <a:pt x="260" y="7272"/>
                    <a:pt x="262" y="7275"/>
                  </a:cubicBezTo>
                  <a:lnTo>
                    <a:pt x="262" y="7275"/>
                  </a:lnTo>
                  <a:cubicBezTo>
                    <a:pt x="190" y="7253"/>
                    <a:pt x="312" y="7176"/>
                    <a:pt x="215" y="7176"/>
                  </a:cubicBezTo>
                  <a:cubicBezTo>
                    <a:pt x="202" y="7176"/>
                    <a:pt x="187" y="7177"/>
                    <a:pt x="167" y="7180"/>
                  </a:cubicBezTo>
                  <a:cubicBezTo>
                    <a:pt x="203" y="7228"/>
                    <a:pt x="156" y="7216"/>
                    <a:pt x="132" y="7251"/>
                  </a:cubicBezTo>
                  <a:cubicBezTo>
                    <a:pt x="132" y="7382"/>
                    <a:pt x="239" y="7502"/>
                    <a:pt x="263" y="7668"/>
                  </a:cubicBezTo>
                  <a:cubicBezTo>
                    <a:pt x="246" y="7660"/>
                    <a:pt x="223" y="7651"/>
                    <a:pt x="199" y="7651"/>
                  </a:cubicBezTo>
                  <a:cubicBezTo>
                    <a:pt x="188" y="7651"/>
                    <a:pt x="178" y="7653"/>
                    <a:pt x="167" y="7656"/>
                  </a:cubicBezTo>
                  <a:cubicBezTo>
                    <a:pt x="179" y="7597"/>
                    <a:pt x="179" y="7549"/>
                    <a:pt x="156" y="7490"/>
                  </a:cubicBezTo>
                  <a:cubicBezTo>
                    <a:pt x="148" y="7504"/>
                    <a:pt x="141" y="7514"/>
                    <a:pt x="133" y="7514"/>
                  </a:cubicBezTo>
                  <a:cubicBezTo>
                    <a:pt x="129" y="7514"/>
                    <a:pt x="124" y="7511"/>
                    <a:pt x="120" y="7502"/>
                  </a:cubicBezTo>
                  <a:lnTo>
                    <a:pt x="120" y="7502"/>
                  </a:lnTo>
                  <a:cubicBezTo>
                    <a:pt x="132" y="7644"/>
                    <a:pt x="132" y="7692"/>
                    <a:pt x="191" y="7835"/>
                  </a:cubicBezTo>
                  <a:cubicBezTo>
                    <a:pt x="156" y="7835"/>
                    <a:pt x="132" y="7811"/>
                    <a:pt x="144" y="7763"/>
                  </a:cubicBezTo>
                  <a:lnTo>
                    <a:pt x="144" y="7763"/>
                  </a:lnTo>
                  <a:cubicBezTo>
                    <a:pt x="96" y="7835"/>
                    <a:pt x="227" y="7847"/>
                    <a:pt x="179" y="7918"/>
                  </a:cubicBezTo>
                  <a:cubicBezTo>
                    <a:pt x="179" y="7916"/>
                    <a:pt x="179" y="7914"/>
                    <a:pt x="178" y="7914"/>
                  </a:cubicBezTo>
                  <a:lnTo>
                    <a:pt x="178" y="7914"/>
                  </a:lnTo>
                  <a:cubicBezTo>
                    <a:pt x="169" y="7914"/>
                    <a:pt x="92" y="8265"/>
                    <a:pt x="215" y="8287"/>
                  </a:cubicBezTo>
                  <a:cubicBezTo>
                    <a:pt x="191" y="8287"/>
                    <a:pt x="156" y="8287"/>
                    <a:pt x="132" y="8275"/>
                  </a:cubicBezTo>
                  <a:lnTo>
                    <a:pt x="132" y="8275"/>
                  </a:lnTo>
                  <a:cubicBezTo>
                    <a:pt x="203" y="8323"/>
                    <a:pt x="263" y="8394"/>
                    <a:pt x="334" y="8454"/>
                  </a:cubicBezTo>
                  <a:cubicBezTo>
                    <a:pt x="325" y="8450"/>
                    <a:pt x="314" y="8449"/>
                    <a:pt x="303" y="8449"/>
                  </a:cubicBezTo>
                  <a:cubicBezTo>
                    <a:pt x="271" y="8449"/>
                    <a:pt x="233" y="8460"/>
                    <a:pt x="200" y="8460"/>
                  </a:cubicBezTo>
                  <a:cubicBezTo>
                    <a:pt x="171" y="8460"/>
                    <a:pt x="146" y="8451"/>
                    <a:pt x="132" y="8418"/>
                  </a:cubicBezTo>
                  <a:cubicBezTo>
                    <a:pt x="103" y="8513"/>
                    <a:pt x="101" y="8541"/>
                    <a:pt x="112" y="8541"/>
                  </a:cubicBezTo>
                  <a:cubicBezTo>
                    <a:pt x="128" y="8541"/>
                    <a:pt x="171" y="8481"/>
                    <a:pt x="197" y="8481"/>
                  </a:cubicBezTo>
                  <a:cubicBezTo>
                    <a:pt x="205" y="8481"/>
                    <a:pt x="211" y="8487"/>
                    <a:pt x="215" y="8502"/>
                  </a:cubicBezTo>
                  <a:cubicBezTo>
                    <a:pt x="179" y="8537"/>
                    <a:pt x="156" y="8573"/>
                    <a:pt x="132" y="8609"/>
                  </a:cubicBezTo>
                  <a:cubicBezTo>
                    <a:pt x="143" y="8606"/>
                    <a:pt x="153" y="8605"/>
                    <a:pt x="162" y="8605"/>
                  </a:cubicBezTo>
                  <a:cubicBezTo>
                    <a:pt x="191" y="8605"/>
                    <a:pt x="209" y="8620"/>
                    <a:pt x="227" y="8656"/>
                  </a:cubicBezTo>
                  <a:cubicBezTo>
                    <a:pt x="191" y="8656"/>
                    <a:pt x="167" y="8656"/>
                    <a:pt x="132" y="8645"/>
                  </a:cubicBezTo>
                  <a:lnTo>
                    <a:pt x="132" y="8645"/>
                  </a:lnTo>
                  <a:cubicBezTo>
                    <a:pt x="152" y="8675"/>
                    <a:pt x="181" y="8697"/>
                    <a:pt x="204" y="8724"/>
                  </a:cubicBezTo>
                  <a:lnTo>
                    <a:pt x="204" y="8724"/>
                  </a:lnTo>
                  <a:cubicBezTo>
                    <a:pt x="196" y="8716"/>
                    <a:pt x="188" y="8712"/>
                    <a:pt x="182" y="8712"/>
                  </a:cubicBezTo>
                  <a:cubicBezTo>
                    <a:pt x="143" y="8712"/>
                    <a:pt x="122" y="8833"/>
                    <a:pt x="132" y="8871"/>
                  </a:cubicBezTo>
                  <a:cubicBezTo>
                    <a:pt x="132" y="8849"/>
                    <a:pt x="141" y="8838"/>
                    <a:pt x="143" y="8827"/>
                  </a:cubicBezTo>
                  <a:lnTo>
                    <a:pt x="143" y="8827"/>
                  </a:lnTo>
                  <a:cubicBezTo>
                    <a:pt x="135" y="8931"/>
                    <a:pt x="263" y="8943"/>
                    <a:pt x="263" y="9037"/>
                  </a:cubicBezTo>
                  <a:cubicBezTo>
                    <a:pt x="246" y="9029"/>
                    <a:pt x="230" y="9025"/>
                    <a:pt x="216" y="9025"/>
                  </a:cubicBezTo>
                  <a:cubicBezTo>
                    <a:pt x="190" y="9025"/>
                    <a:pt x="167" y="9038"/>
                    <a:pt x="144" y="9061"/>
                  </a:cubicBezTo>
                  <a:cubicBezTo>
                    <a:pt x="275" y="9145"/>
                    <a:pt x="370" y="9216"/>
                    <a:pt x="382" y="9359"/>
                  </a:cubicBezTo>
                  <a:cubicBezTo>
                    <a:pt x="287" y="9287"/>
                    <a:pt x="203" y="9204"/>
                    <a:pt x="132" y="9121"/>
                  </a:cubicBezTo>
                  <a:cubicBezTo>
                    <a:pt x="120" y="9133"/>
                    <a:pt x="108" y="9156"/>
                    <a:pt x="108" y="9192"/>
                  </a:cubicBezTo>
                  <a:cubicBezTo>
                    <a:pt x="84" y="9180"/>
                    <a:pt x="72" y="9168"/>
                    <a:pt x="72" y="9133"/>
                  </a:cubicBezTo>
                  <a:lnTo>
                    <a:pt x="72" y="9133"/>
                  </a:lnTo>
                  <a:cubicBezTo>
                    <a:pt x="72" y="9179"/>
                    <a:pt x="50" y="9383"/>
                    <a:pt x="136" y="9383"/>
                  </a:cubicBezTo>
                  <a:cubicBezTo>
                    <a:pt x="139" y="9383"/>
                    <a:pt x="141" y="9383"/>
                    <a:pt x="144" y="9383"/>
                  </a:cubicBezTo>
                  <a:cubicBezTo>
                    <a:pt x="132" y="9323"/>
                    <a:pt x="120" y="9276"/>
                    <a:pt x="96" y="9228"/>
                  </a:cubicBezTo>
                  <a:lnTo>
                    <a:pt x="96" y="9228"/>
                  </a:lnTo>
                  <a:cubicBezTo>
                    <a:pt x="179" y="9252"/>
                    <a:pt x="227" y="9323"/>
                    <a:pt x="227" y="9418"/>
                  </a:cubicBezTo>
                  <a:cubicBezTo>
                    <a:pt x="191" y="9418"/>
                    <a:pt x="156" y="9418"/>
                    <a:pt x="132" y="9395"/>
                  </a:cubicBezTo>
                  <a:lnTo>
                    <a:pt x="132" y="9395"/>
                  </a:lnTo>
                  <a:cubicBezTo>
                    <a:pt x="144" y="9430"/>
                    <a:pt x="156" y="9466"/>
                    <a:pt x="144" y="9502"/>
                  </a:cubicBezTo>
                  <a:cubicBezTo>
                    <a:pt x="144" y="9490"/>
                    <a:pt x="132" y="9478"/>
                    <a:pt x="120" y="9454"/>
                  </a:cubicBezTo>
                  <a:lnTo>
                    <a:pt x="120" y="9454"/>
                  </a:lnTo>
                  <a:cubicBezTo>
                    <a:pt x="120" y="9464"/>
                    <a:pt x="146" y="9643"/>
                    <a:pt x="123" y="9684"/>
                  </a:cubicBezTo>
                  <a:lnTo>
                    <a:pt x="123" y="9684"/>
                  </a:lnTo>
                  <a:cubicBezTo>
                    <a:pt x="164" y="9665"/>
                    <a:pt x="228" y="9651"/>
                    <a:pt x="284" y="9651"/>
                  </a:cubicBezTo>
                  <a:cubicBezTo>
                    <a:pt x="318" y="9651"/>
                    <a:pt x="349" y="9656"/>
                    <a:pt x="370" y="9668"/>
                  </a:cubicBezTo>
                  <a:cubicBezTo>
                    <a:pt x="332" y="9756"/>
                    <a:pt x="301" y="9773"/>
                    <a:pt x="271" y="9773"/>
                  </a:cubicBezTo>
                  <a:cubicBezTo>
                    <a:pt x="251" y="9773"/>
                    <a:pt x="232" y="9766"/>
                    <a:pt x="211" y="9766"/>
                  </a:cubicBezTo>
                  <a:cubicBezTo>
                    <a:pt x="194" y="9766"/>
                    <a:pt x="176" y="9770"/>
                    <a:pt x="156" y="9788"/>
                  </a:cubicBezTo>
                  <a:cubicBezTo>
                    <a:pt x="175" y="9797"/>
                    <a:pt x="162" y="9912"/>
                    <a:pt x="177" y="9912"/>
                  </a:cubicBezTo>
                  <a:cubicBezTo>
                    <a:pt x="181" y="9912"/>
                    <a:pt x="185" y="9907"/>
                    <a:pt x="191" y="9895"/>
                  </a:cubicBezTo>
                  <a:cubicBezTo>
                    <a:pt x="215" y="9966"/>
                    <a:pt x="287" y="10109"/>
                    <a:pt x="275" y="10121"/>
                  </a:cubicBezTo>
                  <a:cubicBezTo>
                    <a:pt x="264" y="10245"/>
                    <a:pt x="227" y="10359"/>
                    <a:pt x="225" y="10442"/>
                  </a:cubicBezTo>
                  <a:lnTo>
                    <a:pt x="225" y="10442"/>
                  </a:lnTo>
                  <a:cubicBezTo>
                    <a:pt x="417" y="10446"/>
                    <a:pt x="392" y="10895"/>
                    <a:pt x="287" y="10931"/>
                  </a:cubicBezTo>
                  <a:cubicBezTo>
                    <a:pt x="287" y="10898"/>
                    <a:pt x="292" y="10866"/>
                    <a:pt x="299" y="10833"/>
                  </a:cubicBezTo>
                  <a:lnTo>
                    <a:pt x="299" y="10833"/>
                  </a:lnTo>
                  <a:cubicBezTo>
                    <a:pt x="288" y="10847"/>
                    <a:pt x="273" y="10859"/>
                    <a:pt x="264" y="10859"/>
                  </a:cubicBezTo>
                  <a:cubicBezTo>
                    <a:pt x="262" y="10859"/>
                    <a:pt x="260" y="10858"/>
                    <a:pt x="259" y="10857"/>
                  </a:cubicBezTo>
                  <a:lnTo>
                    <a:pt x="259" y="10857"/>
                  </a:lnTo>
                  <a:cubicBezTo>
                    <a:pt x="250" y="10984"/>
                    <a:pt x="277" y="11169"/>
                    <a:pt x="286" y="11169"/>
                  </a:cubicBezTo>
                  <a:cubicBezTo>
                    <a:pt x="286" y="11169"/>
                    <a:pt x="286" y="11169"/>
                    <a:pt x="287" y="11169"/>
                  </a:cubicBezTo>
                  <a:cubicBezTo>
                    <a:pt x="296" y="11165"/>
                    <a:pt x="305" y="11163"/>
                    <a:pt x="312" y="11163"/>
                  </a:cubicBezTo>
                  <a:cubicBezTo>
                    <a:pt x="354" y="11163"/>
                    <a:pt x="357" y="11227"/>
                    <a:pt x="347" y="11290"/>
                  </a:cubicBezTo>
                  <a:lnTo>
                    <a:pt x="347" y="11290"/>
                  </a:lnTo>
                  <a:cubicBezTo>
                    <a:pt x="347" y="11289"/>
                    <a:pt x="346" y="11288"/>
                    <a:pt x="346" y="11288"/>
                  </a:cubicBezTo>
                  <a:lnTo>
                    <a:pt x="346" y="11288"/>
                  </a:lnTo>
                  <a:cubicBezTo>
                    <a:pt x="322" y="11335"/>
                    <a:pt x="322" y="11383"/>
                    <a:pt x="346" y="11431"/>
                  </a:cubicBezTo>
                  <a:cubicBezTo>
                    <a:pt x="358" y="11407"/>
                    <a:pt x="370" y="11395"/>
                    <a:pt x="370" y="11371"/>
                  </a:cubicBezTo>
                  <a:cubicBezTo>
                    <a:pt x="406" y="11431"/>
                    <a:pt x="429" y="11490"/>
                    <a:pt x="429" y="11550"/>
                  </a:cubicBezTo>
                  <a:cubicBezTo>
                    <a:pt x="441" y="11538"/>
                    <a:pt x="465" y="11514"/>
                    <a:pt x="477" y="11490"/>
                  </a:cubicBezTo>
                  <a:lnTo>
                    <a:pt x="477" y="11490"/>
                  </a:lnTo>
                  <a:cubicBezTo>
                    <a:pt x="475" y="11491"/>
                    <a:pt x="473" y="11491"/>
                    <a:pt x="472" y="11491"/>
                  </a:cubicBezTo>
                  <a:cubicBezTo>
                    <a:pt x="433" y="11491"/>
                    <a:pt x="451" y="11246"/>
                    <a:pt x="453" y="11209"/>
                  </a:cubicBezTo>
                  <a:lnTo>
                    <a:pt x="453" y="11209"/>
                  </a:lnTo>
                  <a:cubicBezTo>
                    <a:pt x="449" y="11215"/>
                    <a:pt x="436" y="11225"/>
                    <a:pt x="422" y="11234"/>
                  </a:cubicBezTo>
                  <a:lnTo>
                    <a:pt x="422" y="11234"/>
                  </a:lnTo>
                  <a:cubicBezTo>
                    <a:pt x="329" y="11150"/>
                    <a:pt x="424" y="11044"/>
                    <a:pt x="448" y="11044"/>
                  </a:cubicBezTo>
                  <a:cubicBezTo>
                    <a:pt x="451" y="11044"/>
                    <a:pt x="453" y="11045"/>
                    <a:pt x="453" y="11050"/>
                  </a:cubicBezTo>
                  <a:cubicBezTo>
                    <a:pt x="537" y="10466"/>
                    <a:pt x="453" y="9883"/>
                    <a:pt x="429" y="9371"/>
                  </a:cubicBezTo>
                  <a:lnTo>
                    <a:pt x="429" y="9371"/>
                  </a:lnTo>
                  <a:cubicBezTo>
                    <a:pt x="431" y="9372"/>
                    <a:pt x="433" y="9372"/>
                    <a:pt x="434" y="9372"/>
                  </a:cubicBezTo>
                  <a:cubicBezTo>
                    <a:pt x="471" y="9372"/>
                    <a:pt x="396" y="9105"/>
                    <a:pt x="453" y="9002"/>
                  </a:cubicBezTo>
                  <a:lnTo>
                    <a:pt x="453" y="9002"/>
                  </a:lnTo>
                  <a:cubicBezTo>
                    <a:pt x="450" y="9004"/>
                    <a:pt x="448" y="9006"/>
                    <a:pt x="446" y="9006"/>
                  </a:cubicBezTo>
                  <a:cubicBezTo>
                    <a:pt x="412" y="9006"/>
                    <a:pt x="458" y="8654"/>
                    <a:pt x="346" y="8621"/>
                  </a:cubicBezTo>
                  <a:cubicBezTo>
                    <a:pt x="345" y="8621"/>
                    <a:pt x="345" y="8622"/>
                    <a:pt x="344" y="8622"/>
                  </a:cubicBezTo>
                  <a:cubicBezTo>
                    <a:pt x="340" y="8622"/>
                    <a:pt x="383" y="8548"/>
                    <a:pt x="406" y="8525"/>
                  </a:cubicBezTo>
                  <a:cubicBezTo>
                    <a:pt x="382" y="8502"/>
                    <a:pt x="358" y="8478"/>
                    <a:pt x="346" y="8454"/>
                  </a:cubicBezTo>
                  <a:cubicBezTo>
                    <a:pt x="352" y="8428"/>
                    <a:pt x="366" y="8417"/>
                    <a:pt x="380" y="8417"/>
                  </a:cubicBezTo>
                  <a:cubicBezTo>
                    <a:pt x="393" y="8417"/>
                    <a:pt x="406" y="8426"/>
                    <a:pt x="417" y="8442"/>
                  </a:cubicBezTo>
                  <a:cubicBezTo>
                    <a:pt x="287" y="8180"/>
                    <a:pt x="560" y="7549"/>
                    <a:pt x="417" y="7382"/>
                  </a:cubicBezTo>
                  <a:cubicBezTo>
                    <a:pt x="431" y="7376"/>
                    <a:pt x="445" y="7369"/>
                    <a:pt x="456" y="7369"/>
                  </a:cubicBezTo>
                  <a:cubicBezTo>
                    <a:pt x="465" y="7369"/>
                    <a:pt x="472" y="7372"/>
                    <a:pt x="477" y="7382"/>
                  </a:cubicBezTo>
                  <a:cubicBezTo>
                    <a:pt x="465" y="7311"/>
                    <a:pt x="429" y="7275"/>
                    <a:pt x="358" y="7275"/>
                  </a:cubicBezTo>
                  <a:cubicBezTo>
                    <a:pt x="350" y="7290"/>
                    <a:pt x="344" y="7296"/>
                    <a:pt x="341" y="7296"/>
                  </a:cubicBezTo>
                  <a:cubicBezTo>
                    <a:pt x="322" y="7296"/>
                    <a:pt x="351" y="7147"/>
                    <a:pt x="369" y="7147"/>
                  </a:cubicBezTo>
                  <a:cubicBezTo>
                    <a:pt x="375" y="7147"/>
                    <a:pt x="379" y="7159"/>
                    <a:pt x="382" y="7192"/>
                  </a:cubicBezTo>
                  <a:cubicBezTo>
                    <a:pt x="406" y="6918"/>
                    <a:pt x="287" y="6763"/>
                    <a:pt x="370" y="6513"/>
                  </a:cubicBezTo>
                  <a:cubicBezTo>
                    <a:pt x="346" y="6478"/>
                    <a:pt x="334" y="6359"/>
                    <a:pt x="334" y="6359"/>
                  </a:cubicBezTo>
                  <a:lnTo>
                    <a:pt x="334" y="6359"/>
                  </a:lnTo>
                  <a:cubicBezTo>
                    <a:pt x="334" y="6359"/>
                    <a:pt x="335" y="6359"/>
                    <a:pt x="335" y="6359"/>
                  </a:cubicBezTo>
                  <a:cubicBezTo>
                    <a:pt x="347" y="6359"/>
                    <a:pt x="393" y="6207"/>
                    <a:pt x="435" y="6207"/>
                  </a:cubicBezTo>
                  <a:cubicBezTo>
                    <a:pt x="446" y="6207"/>
                    <a:pt x="456" y="6216"/>
                    <a:pt x="465" y="6239"/>
                  </a:cubicBezTo>
                  <a:cubicBezTo>
                    <a:pt x="481" y="6186"/>
                    <a:pt x="473" y="6178"/>
                    <a:pt x="459" y="6178"/>
                  </a:cubicBezTo>
                  <a:cubicBezTo>
                    <a:pt x="452" y="6178"/>
                    <a:pt x="445" y="6180"/>
                    <a:pt x="438" y="6180"/>
                  </a:cubicBezTo>
                  <a:cubicBezTo>
                    <a:pt x="424" y="6180"/>
                    <a:pt x="410" y="6174"/>
                    <a:pt x="406" y="6144"/>
                  </a:cubicBezTo>
                  <a:cubicBezTo>
                    <a:pt x="477" y="6097"/>
                    <a:pt x="417" y="5346"/>
                    <a:pt x="406" y="5168"/>
                  </a:cubicBezTo>
                  <a:cubicBezTo>
                    <a:pt x="394" y="5013"/>
                    <a:pt x="382" y="4835"/>
                    <a:pt x="394" y="4704"/>
                  </a:cubicBezTo>
                  <a:cubicBezTo>
                    <a:pt x="263" y="4537"/>
                    <a:pt x="513" y="4180"/>
                    <a:pt x="358" y="3953"/>
                  </a:cubicBezTo>
                  <a:lnTo>
                    <a:pt x="358" y="3953"/>
                  </a:lnTo>
                  <a:cubicBezTo>
                    <a:pt x="354" y="3993"/>
                    <a:pt x="349" y="4005"/>
                    <a:pt x="342" y="4005"/>
                  </a:cubicBezTo>
                  <a:cubicBezTo>
                    <a:pt x="329" y="4005"/>
                    <a:pt x="311" y="3964"/>
                    <a:pt x="292" y="3964"/>
                  </a:cubicBezTo>
                  <a:cubicBezTo>
                    <a:pt x="286" y="3964"/>
                    <a:pt x="280" y="3968"/>
                    <a:pt x="275" y="3977"/>
                  </a:cubicBezTo>
                  <a:cubicBezTo>
                    <a:pt x="266" y="3923"/>
                    <a:pt x="272" y="3910"/>
                    <a:pt x="285" y="3910"/>
                  </a:cubicBezTo>
                  <a:cubicBezTo>
                    <a:pt x="297" y="3910"/>
                    <a:pt x="314" y="3922"/>
                    <a:pt x="330" y="3922"/>
                  </a:cubicBezTo>
                  <a:cubicBezTo>
                    <a:pt x="341" y="3922"/>
                    <a:pt x="352" y="3916"/>
                    <a:pt x="358" y="3894"/>
                  </a:cubicBezTo>
                  <a:cubicBezTo>
                    <a:pt x="417" y="3656"/>
                    <a:pt x="417" y="3370"/>
                    <a:pt x="429" y="3120"/>
                  </a:cubicBezTo>
                  <a:lnTo>
                    <a:pt x="429" y="3120"/>
                  </a:lnTo>
                  <a:cubicBezTo>
                    <a:pt x="406" y="3132"/>
                    <a:pt x="394" y="3132"/>
                    <a:pt x="370" y="3144"/>
                  </a:cubicBezTo>
                  <a:cubicBezTo>
                    <a:pt x="378" y="3127"/>
                    <a:pt x="399" y="3055"/>
                    <a:pt x="410" y="3055"/>
                  </a:cubicBezTo>
                  <a:cubicBezTo>
                    <a:pt x="411" y="3055"/>
                    <a:pt x="412" y="3055"/>
                    <a:pt x="413" y="3056"/>
                  </a:cubicBezTo>
                  <a:lnTo>
                    <a:pt x="413" y="3056"/>
                  </a:lnTo>
                  <a:cubicBezTo>
                    <a:pt x="403" y="3017"/>
                    <a:pt x="385" y="2963"/>
                    <a:pt x="399" y="2963"/>
                  </a:cubicBezTo>
                  <a:cubicBezTo>
                    <a:pt x="401" y="2963"/>
                    <a:pt x="403" y="2963"/>
                    <a:pt x="406" y="2965"/>
                  </a:cubicBezTo>
                  <a:cubicBezTo>
                    <a:pt x="417" y="2989"/>
                    <a:pt x="429" y="3001"/>
                    <a:pt x="441" y="3013"/>
                  </a:cubicBezTo>
                  <a:cubicBezTo>
                    <a:pt x="406" y="2930"/>
                    <a:pt x="394" y="2834"/>
                    <a:pt x="429" y="2715"/>
                  </a:cubicBezTo>
                  <a:lnTo>
                    <a:pt x="429" y="2715"/>
                  </a:lnTo>
                  <a:cubicBezTo>
                    <a:pt x="417" y="2720"/>
                    <a:pt x="407" y="2722"/>
                    <a:pt x="399" y="2722"/>
                  </a:cubicBezTo>
                  <a:cubicBezTo>
                    <a:pt x="377" y="2722"/>
                    <a:pt x="369" y="2708"/>
                    <a:pt x="359" y="2708"/>
                  </a:cubicBezTo>
                  <a:cubicBezTo>
                    <a:pt x="356" y="2708"/>
                    <a:pt x="352" y="2710"/>
                    <a:pt x="348" y="2713"/>
                  </a:cubicBezTo>
                  <a:lnTo>
                    <a:pt x="348" y="2713"/>
                  </a:lnTo>
                  <a:cubicBezTo>
                    <a:pt x="499" y="2569"/>
                    <a:pt x="310" y="2179"/>
                    <a:pt x="322" y="2096"/>
                  </a:cubicBezTo>
                  <a:lnTo>
                    <a:pt x="322" y="2096"/>
                  </a:lnTo>
                  <a:cubicBezTo>
                    <a:pt x="330" y="2098"/>
                    <a:pt x="337" y="2099"/>
                    <a:pt x="343" y="2099"/>
                  </a:cubicBezTo>
                  <a:cubicBezTo>
                    <a:pt x="460" y="2099"/>
                    <a:pt x="401" y="1830"/>
                    <a:pt x="356" y="1830"/>
                  </a:cubicBezTo>
                  <a:cubicBezTo>
                    <a:pt x="352" y="1830"/>
                    <a:pt x="349" y="1831"/>
                    <a:pt x="346" y="1834"/>
                  </a:cubicBezTo>
                  <a:cubicBezTo>
                    <a:pt x="370" y="1739"/>
                    <a:pt x="382" y="1346"/>
                    <a:pt x="406" y="1322"/>
                  </a:cubicBezTo>
                  <a:cubicBezTo>
                    <a:pt x="501" y="1191"/>
                    <a:pt x="334" y="548"/>
                    <a:pt x="441" y="286"/>
                  </a:cubicBezTo>
                  <a:lnTo>
                    <a:pt x="441" y="286"/>
                  </a:lnTo>
                  <a:cubicBezTo>
                    <a:pt x="436" y="295"/>
                    <a:pt x="431" y="298"/>
                    <a:pt x="427" y="298"/>
                  </a:cubicBezTo>
                  <a:cubicBezTo>
                    <a:pt x="416" y="298"/>
                    <a:pt x="406" y="273"/>
                    <a:pt x="373" y="273"/>
                  </a:cubicBezTo>
                  <a:cubicBezTo>
                    <a:pt x="369" y="273"/>
                    <a:pt x="364" y="273"/>
                    <a:pt x="358" y="274"/>
                  </a:cubicBezTo>
                  <a:cubicBezTo>
                    <a:pt x="382" y="227"/>
                    <a:pt x="453" y="24"/>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47"/>
            <p:cNvSpPr/>
            <p:nvPr/>
          </p:nvSpPr>
          <p:spPr>
            <a:xfrm>
              <a:off x="3363800" y="3249350"/>
              <a:ext cx="325" cy="300"/>
            </a:xfrm>
            <a:custGeom>
              <a:rect b="b" l="l" r="r" t="t"/>
              <a:pathLst>
                <a:path extrusionOk="0" h="12" w="13">
                  <a:moveTo>
                    <a:pt x="12" y="0"/>
                  </a:moveTo>
                  <a:cubicBezTo>
                    <a:pt x="12" y="0"/>
                    <a:pt x="1" y="0"/>
                    <a:pt x="1" y="12"/>
                  </a:cubicBezTo>
                  <a:cubicBezTo>
                    <a:pt x="1" y="12"/>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47"/>
            <p:cNvSpPr/>
            <p:nvPr/>
          </p:nvSpPr>
          <p:spPr>
            <a:xfrm>
              <a:off x="3361425" y="3186225"/>
              <a:ext cx="325" cy="325"/>
            </a:xfrm>
            <a:custGeom>
              <a:rect b="b" l="l" r="r" t="t"/>
              <a:pathLst>
                <a:path extrusionOk="0" h="13" w="13">
                  <a:moveTo>
                    <a:pt x="12" y="13"/>
                  </a:moveTo>
                  <a:cubicBezTo>
                    <a:pt x="12" y="13"/>
                    <a:pt x="0" y="1"/>
                    <a:pt x="1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47"/>
            <p:cNvSpPr/>
            <p:nvPr/>
          </p:nvSpPr>
          <p:spPr>
            <a:xfrm>
              <a:off x="3363200" y="3314825"/>
              <a:ext cx="625" cy="625"/>
            </a:xfrm>
            <a:custGeom>
              <a:rect b="b" l="l" r="r" t="t"/>
              <a:pathLst>
                <a:path extrusionOk="0" h="25" w="25">
                  <a:moveTo>
                    <a:pt x="25" y="0"/>
                  </a:moveTo>
                  <a:cubicBezTo>
                    <a:pt x="13" y="0"/>
                    <a:pt x="1" y="0"/>
                    <a:pt x="1" y="24"/>
                  </a:cubicBezTo>
                  <a:cubicBezTo>
                    <a:pt x="1" y="12"/>
                    <a:pt x="13"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47"/>
            <p:cNvSpPr/>
            <p:nvPr/>
          </p:nvSpPr>
          <p:spPr>
            <a:xfrm>
              <a:off x="3371850" y="3353825"/>
              <a:ext cx="0" cy="1800"/>
            </a:xfrm>
            <a:custGeom>
              <a:rect b="b" l="l" r="r" t="t"/>
              <a:pathLst>
                <a:path extrusionOk="0" h="72" w="120000">
                  <a:moveTo>
                    <a:pt x="0" y="0"/>
                  </a:moveTo>
                  <a:cubicBezTo>
                    <a:pt x="0" y="72"/>
                    <a:pt x="0" y="48"/>
                    <a:pt x="0" y="0"/>
                  </a:cubicBezTo>
                  <a:cubicBezTo>
                    <a:pt x="0" y="24"/>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47"/>
            <p:cNvSpPr/>
            <p:nvPr/>
          </p:nvSpPr>
          <p:spPr>
            <a:xfrm>
              <a:off x="3366900" y="3365450"/>
              <a:ext cx="200" cy="600"/>
            </a:xfrm>
            <a:custGeom>
              <a:rect b="b" l="l" r="r" t="t"/>
              <a:pathLst>
                <a:path extrusionOk="0" h="24" w="8">
                  <a:moveTo>
                    <a:pt x="4" y="1"/>
                  </a:moveTo>
                  <a:cubicBezTo>
                    <a:pt x="2" y="1"/>
                    <a:pt x="1" y="10"/>
                    <a:pt x="8" y="23"/>
                  </a:cubicBezTo>
                  <a:cubicBezTo>
                    <a:pt x="8" y="7"/>
                    <a:pt x="5" y="1"/>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47"/>
            <p:cNvSpPr/>
            <p:nvPr/>
          </p:nvSpPr>
          <p:spPr>
            <a:xfrm>
              <a:off x="3368375" y="3356200"/>
              <a:ext cx="1400" cy="1800"/>
            </a:xfrm>
            <a:custGeom>
              <a:rect b="b" l="l" r="r" t="t"/>
              <a:pathLst>
                <a:path extrusionOk="0" h="72" w="56">
                  <a:moveTo>
                    <a:pt x="32" y="0"/>
                  </a:moveTo>
                  <a:cubicBezTo>
                    <a:pt x="19" y="0"/>
                    <a:pt x="17" y="5"/>
                    <a:pt x="19" y="9"/>
                  </a:cubicBezTo>
                  <a:lnTo>
                    <a:pt x="19" y="9"/>
                  </a:lnTo>
                  <a:cubicBezTo>
                    <a:pt x="5" y="23"/>
                    <a:pt x="1" y="43"/>
                    <a:pt x="20" y="72"/>
                  </a:cubicBezTo>
                  <a:cubicBezTo>
                    <a:pt x="56" y="48"/>
                    <a:pt x="44" y="36"/>
                    <a:pt x="32" y="0"/>
                  </a:cubicBezTo>
                  <a:lnTo>
                    <a:pt x="32" y="0"/>
                  </a:lnTo>
                  <a:cubicBezTo>
                    <a:pt x="32" y="0"/>
                    <a:pt x="32"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47"/>
            <p:cNvSpPr/>
            <p:nvPr/>
          </p:nvSpPr>
          <p:spPr>
            <a:xfrm>
              <a:off x="3368850" y="3357975"/>
              <a:ext cx="325" cy="925"/>
            </a:xfrm>
            <a:custGeom>
              <a:rect b="b" l="l" r="r" t="t"/>
              <a:pathLst>
                <a:path extrusionOk="0" h="37" w="13">
                  <a:moveTo>
                    <a:pt x="1" y="1"/>
                  </a:moveTo>
                  <a:cubicBezTo>
                    <a:pt x="1" y="13"/>
                    <a:pt x="1" y="25"/>
                    <a:pt x="1" y="37"/>
                  </a:cubicBezTo>
                  <a:cubicBezTo>
                    <a:pt x="13" y="37"/>
                    <a:pt x="1" y="2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47"/>
            <p:cNvSpPr/>
            <p:nvPr/>
          </p:nvSpPr>
          <p:spPr>
            <a:xfrm>
              <a:off x="3370875" y="3346525"/>
              <a:ext cx="1250" cy="1375"/>
            </a:xfrm>
            <a:custGeom>
              <a:rect b="b" l="l" r="r" t="t"/>
              <a:pathLst>
                <a:path extrusionOk="0" h="55" w="50">
                  <a:moveTo>
                    <a:pt x="8" y="0"/>
                  </a:moveTo>
                  <a:cubicBezTo>
                    <a:pt x="3" y="0"/>
                    <a:pt x="0" y="8"/>
                    <a:pt x="3" y="30"/>
                  </a:cubicBezTo>
                  <a:cubicBezTo>
                    <a:pt x="3" y="54"/>
                    <a:pt x="39" y="42"/>
                    <a:pt x="27" y="54"/>
                  </a:cubicBezTo>
                  <a:cubicBezTo>
                    <a:pt x="29" y="55"/>
                    <a:pt x="30" y="55"/>
                    <a:pt x="32" y="55"/>
                  </a:cubicBezTo>
                  <a:cubicBezTo>
                    <a:pt x="49" y="55"/>
                    <a:pt x="21"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47"/>
            <p:cNvSpPr/>
            <p:nvPr/>
          </p:nvSpPr>
          <p:spPr>
            <a:xfrm>
              <a:off x="3366775" y="3355900"/>
              <a:ext cx="925" cy="925"/>
            </a:xfrm>
            <a:custGeom>
              <a:rect b="b" l="l" r="r" t="t"/>
              <a:pathLst>
                <a:path extrusionOk="0" h="37" w="37">
                  <a:moveTo>
                    <a:pt x="1" y="36"/>
                  </a:moveTo>
                  <a:cubicBezTo>
                    <a:pt x="36" y="0"/>
                    <a:pt x="24" y="12"/>
                    <a:pt x="1"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47"/>
            <p:cNvSpPr/>
            <p:nvPr/>
          </p:nvSpPr>
          <p:spPr>
            <a:xfrm>
              <a:off x="3367250" y="3349950"/>
              <a:ext cx="150" cy="1550"/>
            </a:xfrm>
            <a:custGeom>
              <a:rect b="b" l="l" r="r" t="t"/>
              <a:pathLst>
                <a:path extrusionOk="0" h="62" w="6">
                  <a:moveTo>
                    <a:pt x="5" y="0"/>
                  </a:moveTo>
                  <a:lnTo>
                    <a:pt x="5" y="0"/>
                  </a:lnTo>
                  <a:cubicBezTo>
                    <a:pt x="1" y="46"/>
                    <a:pt x="0" y="61"/>
                    <a:pt x="0" y="61"/>
                  </a:cubicBezTo>
                  <a:cubicBezTo>
                    <a:pt x="0" y="61"/>
                    <a:pt x="5" y="8"/>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47"/>
            <p:cNvSpPr/>
            <p:nvPr/>
          </p:nvSpPr>
          <p:spPr>
            <a:xfrm>
              <a:off x="3367375" y="3351725"/>
              <a:ext cx="325" cy="1225"/>
            </a:xfrm>
            <a:custGeom>
              <a:rect b="b" l="l" r="r" t="t"/>
              <a:pathLst>
                <a:path extrusionOk="0" h="49" w="13">
                  <a:moveTo>
                    <a:pt x="0" y="1"/>
                  </a:moveTo>
                  <a:cubicBezTo>
                    <a:pt x="0" y="25"/>
                    <a:pt x="0" y="37"/>
                    <a:pt x="12" y="48"/>
                  </a:cubicBezTo>
                  <a:cubicBezTo>
                    <a:pt x="12" y="37"/>
                    <a:pt x="12"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47"/>
            <p:cNvSpPr/>
            <p:nvPr/>
          </p:nvSpPr>
          <p:spPr>
            <a:xfrm>
              <a:off x="3366625" y="3353525"/>
              <a:ext cx="175" cy="1500"/>
            </a:xfrm>
            <a:custGeom>
              <a:rect b="b" l="l" r="r" t="t"/>
              <a:pathLst>
                <a:path extrusionOk="0" h="60" w="7">
                  <a:moveTo>
                    <a:pt x="1" y="1"/>
                  </a:moveTo>
                  <a:cubicBezTo>
                    <a:pt x="0" y="1"/>
                    <a:pt x="4" y="60"/>
                    <a:pt x="6" y="60"/>
                  </a:cubicBezTo>
                  <a:cubicBezTo>
                    <a:pt x="6" y="60"/>
                    <a:pt x="7" y="56"/>
                    <a:pt x="7" y="48"/>
                  </a:cubicBezTo>
                  <a:cubicBezTo>
                    <a:pt x="3" y="13"/>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47"/>
            <p:cNvSpPr/>
            <p:nvPr/>
          </p:nvSpPr>
          <p:spPr>
            <a:xfrm>
              <a:off x="3366775" y="3332675"/>
              <a:ext cx="925" cy="3000"/>
            </a:xfrm>
            <a:custGeom>
              <a:rect b="b" l="l" r="r" t="t"/>
              <a:pathLst>
                <a:path extrusionOk="0" h="120" w="37">
                  <a:moveTo>
                    <a:pt x="36" y="108"/>
                  </a:moveTo>
                  <a:cubicBezTo>
                    <a:pt x="1" y="1"/>
                    <a:pt x="36" y="108"/>
                    <a:pt x="36" y="108"/>
                  </a:cubicBezTo>
                  <a:cubicBezTo>
                    <a:pt x="36" y="108"/>
                    <a:pt x="24" y="120"/>
                    <a:pt x="36" y="10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47"/>
            <p:cNvSpPr/>
            <p:nvPr/>
          </p:nvSpPr>
          <p:spPr>
            <a:xfrm>
              <a:off x="3364725" y="3339225"/>
              <a:ext cx="1175" cy="500"/>
            </a:xfrm>
            <a:custGeom>
              <a:rect b="b" l="l" r="r" t="t"/>
              <a:pathLst>
                <a:path extrusionOk="0" h="20" w="47">
                  <a:moveTo>
                    <a:pt x="47" y="1"/>
                  </a:moveTo>
                  <a:lnTo>
                    <a:pt x="47" y="1"/>
                  </a:lnTo>
                  <a:cubicBezTo>
                    <a:pt x="11" y="8"/>
                    <a:pt x="1" y="20"/>
                    <a:pt x="9" y="20"/>
                  </a:cubicBezTo>
                  <a:cubicBezTo>
                    <a:pt x="15" y="20"/>
                    <a:pt x="28" y="15"/>
                    <a:pt x="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47"/>
            <p:cNvSpPr/>
            <p:nvPr/>
          </p:nvSpPr>
          <p:spPr>
            <a:xfrm>
              <a:off x="3364100" y="3334575"/>
              <a:ext cx="925" cy="1575"/>
            </a:xfrm>
            <a:custGeom>
              <a:rect b="b" l="l" r="r" t="t"/>
              <a:pathLst>
                <a:path extrusionOk="0" h="63" w="37">
                  <a:moveTo>
                    <a:pt x="7" y="1"/>
                  </a:moveTo>
                  <a:cubicBezTo>
                    <a:pt x="3" y="1"/>
                    <a:pt x="0" y="9"/>
                    <a:pt x="0" y="32"/>
                  </a:cubicBezTo>
                  <a:cubicBezTo>
                    <a:pt x="9" y="32"/>
                    <a:pt x="17" y="62"/>
                    <a:pt x="26" y="62"/>
                  </a:cubicBezTo>
                  <a:cubicBezTo>
                    <a:pt x="29" y="62"/>
                    <a:pt x="33" y="57"/>
                    <a:pt x="36" y="44"/>
                  </a:cubicBezTo>
                  <a:cubicBezTo>
                    <a:pt x="28" y="36"/>
                    <a:pt x="15"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47"/>
            <p:cNvSpPr/>
            <p:nvPr/>
          </p:nvSpPr>
          <p:spPr>
            <a:xfrm>
              <a:off x="3366175" y="3313025"/>
              <a:ext cx="1825" cy="625"/>
            </a:xfrm>
            <a:custGeom>
              <a:rect b="b" l="l" r="r" t="t"/>
              <a:pathLst>
                <a:path extrusionOk="0" h="25" w="73">
                  <a:moveTo>
                    <a:pt x="1" y="1"/>
                  </a:moveTo>
                  <a:cubicBezTo>
                    <a:pt x="13" y="13"/>
                    <a:pt x="48" y="25"/>
                    <a:pt x="72" y="25"/>
                  </a:cubicBezTo>
                  <a:cubicBezTo>
                    <a:pt x="48" y="13"/>
                    <a:pt x="25"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47"/>
            <p:cNvSpPr/>
            <p:nvPr/>
          </p:nvSpPr>
          <p:spPr>
            <a:xfrm>
              <a:off x="3361700" y="3293275"/>
              <a:ext cx="1675" cy="1750"/>
            </a:xfrm>
            <a:custGeom>
              <a:rect b="b" l="l" r="r" t="t"/>
              <a:pathLst>
                <a:path extrusionOk="0" h="70" w="67">
                  <a:moveTo>
                    <a:pt x="35" y="1"/>
                  </a:moveTo>
                  <a:cubicBezTo>
                    <a:pt x="29" y="1"/>
                    <a:pt x="22" y="2"/>
                    <a:pt x="13" y="5"/>
                  </a:cubicBezTo>
                  <a:cubicBezTo>
                    <a:pt x="1" y="56"/>
                    <a:pt x="18" y="69"/>
                    <a:pt x="35" y="69"/>
                  </a:cubicBezTo>
                  <a:cubicBezTo>
                    <a:pt x="51" y="69"/>
                    <a:pt x="66" y="58"/>
                    <a:pt x="61" y="53"/>
                  </a:cubicBezTo>
                  <a:cubicBezTo>
                    <a:pt x="61" y="16"/>
                    <a:pt x="54" y="1"/>
                    <a:pt x="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47"/>
            <p:cNvSpPr/>
            <p:nvPr/>
          </p:nvSpPr>
          <p:spPr>
            <a:xfrm>
              <a:off x="3370950" y="3070150"/>
              <a:ext cx="625" cy="1025"/>
            </a:xfrm>
            <a:custGeom>
              <a:rect b="b" l="l" r="r" t="t"/>
              <a:pathLst>
                <a:path extrusionOk="0" h="41" w="25">
                  <a:moveTo>
                    <a:pt x="24" y="1"/>
                  </a:moveTo>
                  <a:lnTo>
                    <a:pt x="24" y="1"/>
                  </a:lnTo>
                  <a:cubicBezTo>
                    <a:pt x="7" y="29"/>
                    <a:pt x="1" y="41"/>
                    <a:pt x="2" y="41"/>
                  </a:cubicBezTo>
                  <a:cubicBezTo>
                    <a:pt x="2" y="41"/>
                    <a:pt x="12" y="26"/>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47"/>
            <p:cNvSpPr/>
            <p:nvPr/>
          </p:nvSpPr>
          <p:spPr>
            <a:xfrm>
              <a:off x="3369450" y="3068650"/>
              <a:ext cx="1525" cy="325"/>
            </a:xfrm>
            <a:custGeom>
              <a:rect b="b" l="l" r="r" t="t"/>
              <a:pathLst>
                <a:path extrusionOk="0" h="13" w="61">
                  <a:moveTo>
                    <a:pt x="60" y="13"/>
                  </a:moveTo>
                  <a:cubicBezTo>
                    <a:pt x="1" y="1"/>
                    <a:pt x="1" y="1"/>
                    <a:pt x="6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47"/>
            <p:cNvSpPr/>
            <p:nvPr/>
          </p:nvSpPr>
          <p:spPr>
            <a:xfrm>
              <a:off x="3360825" y="3223650"/>
              <a:ext cx="550" cy="700"/>
            </a:xfrm>
            <a:custGeom>
              <a:rect b="b" l="l" r="r" t="t"/>
              <a:pathLst>
                <a:path extrusionOk="0" h="28" w="22">
                  <a:moveTo>
                    <a:pt x="17" y="0"/>
                  </a:moveTo>
                  <a:cubicBezTo>
                    <a:pt x="13" y="0"/>
                    <a:pt x="6" y="8"/>
                    <a:pt x="0" y="28"/>
                  </a:cubicBezTo>
                  <a:cubicBezTo>
                    <a:pt x="21" y="14"/>
                    <a:pt x="22"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47"/>
            <p:cNvSpPr/>
            <p:nvPr/>
          </p:nvSpPr>
          <p:spPr>
            <a:xfrm>
              <a:off x="3361425" y="3208600"/>
              <a:ext cx="725" cy="575"/>
            </a:xfrm>
            <a:custGeom>
              <a:rect b="b" l="l" r="r" t="t"/>
              <a:pathLst>
                <a:path extrusionOk="0" h="23" w="29">
                  <a:moveTo>
                    <a:pt x="28" y="0"/>
                  </a:moveTo>
                  <a:lnTo>
                    <a:pt x="28" y="0"/>
                  </a:lnTo>
                  <a:cubicBezTo>
                    <a:pt x="26" y="0"/>
                    <a:pt x="13" y="10"/>
                    <a:pt x="0" y="23"/>
                  </a:cubicBezTo>
                  <a:cubicBezTo>
                    <a:pt x="22" y="7"/>
                    <a:pt x="29" y="0"/>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47"/>
            <p:cNvSpPr/>
            <p:nvPr/>
          </p:nvSpPr>
          <p:spPr>
            <a:xfrm>
              <a:off x="3359925" y="3195750"/>
              <a:ext cx="1350" cy="1825"/>
            </a:xfrm>
            <a:custGeom>
              <a:rect b="b" l="l" r="r" t="t"/>
              <a:pathLst>
                <a:path extrusionOk="0" h="73" w="54">
                  <a:moveTo>
                    <a:pt x="1" y="1"/>
                  </a:moveTo>
                  <a:cubicBezTo>
                    <a:pt x="1" y="19"/>
                    <a:pt x="8" y="38"/>
                    <a:pt x="11" y="56"/>
                  </a:cubicBezTo>
                  <a:lnTo>
                    <a:pt x="11" y="56"/>
                  </a:lnTo>
                  <a:cubicBezTo>
                    <a:pt x="13" y="19"/>
                    <a:pt x="53" y="1"/>
                    <a:pt x="1" y="1"/>
                  </a:cubicBezTo>
                  <a:close/>
                  <a:moveTo>
                    <a:pt x="11" y="56"/>
                  </a:moveTo>
                  <a:lnTo>
                    <a:pt x="11" y="56"/>
                  </a:lnTo>
                  <a:cubicBezTo>
                    <a:pt x="11" y="61"/>
                    <a:pt x="11" y="67"/>
                    <a:pt x="13" y="72"/>
                  </a:cubicBezTo>
                  <a:cubicBezTo>
                    <a:pt x="13" y="67"/>
                    <a:pt x="12" y="62"/>
                    <a:pt x="11" y="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47"/>
            <p:cNvSpPr/>
            <p:nvPr/>
          </p:nvSpPr>
          <p:spPr>
            <a:xfrm>
              <a:off x="3397800" y="3051600"/>
              <a:ext cx="1150" cy="425"/>
            </a:xfrm>
            <a:custGeom>
              <a:rect b="b" l="l" r="r" t="t"/>
              <a:pathLst>
                <a:path extrusionOk="0" h="17" w="46">
                  <a:moveTo>
                    <a:pt x="36" y="1"/>
                  </a:moveTo>
                  <a:cubicBezTo>
                    <a:pt x="21" y="1"/>
                    <a:pt x="0" y="16"/>
                    <a:pt x="10" y="16"/>
                  </a:cubicBezTo>
                  <a:cubicBezTo>
                    <a:pt x="10" y="16"/>
                    <a:pt x="34" y="4"/>
                    <a:pt x="45" y="4"/>
                  </a:cubicBezTo>
                  <a:cubicBezTo>
                    <a:pt x="43" y="2"/>
                    <a:pt x="40"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47"/>
            <p:cNvSpPr/>
            <p:nvPr/>
          </p:nvSpPr>
          <p:spPr>
            <a:xfrm>
              <a:off x="3394425" y="3048875"/>
              <a:ext cx="950" cy="175"/>
            </a:xfrm>
            <a:custGeom>
              <a:rect b="b" l="l" r="r" t="t"/>
              <a:pathLst>
                <a:path extrusionOk="0" h="7" w="38">
                  <a:moveTo>
                    <a:pt x="3" y="1"/>
                  </a:moveTo>
                  <a:cubicBezTo>
                    <a:pt x="1" y="1"/>
                    <a:pt x="30" y="6"/>
                    <a:pt x="38" y="6"/>
                  </a:cubicBezTo>
                  <a:cubicBezTo>
                    <a:pt x="14" y="2"/>
                    <a:pt x="5"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47"/>
            <p:cNvSpPr/>
            <p:nvPr/>
          </p:nvSpPr>
          <p:spPr>
            <a:xfrm>
              <a:off x="3392275" y="3046050"/>
              <a:ext cx="2850" cy="1800"/>
            </a:xfrm>
            <a:custGeom>
              <a:rect b="b" l="l" r="r" t="t"/>
              <a:pathLst>
                <a:path extrusionOk="0" h="72" w="114">
                  <a:moveTo>
                    <a:pt x="64" y="0"/>
                  </a:moveTo>
                  <a:cubicBezTo>
                    <a:pt x="1" y="42"/>
                    <a:pt x="97" y="66"/>
                    <a:pt x="111" y="71"/>
                  </a:cubicBezTo>
                  <a:lnTo>
                    <a:pt x="111" y="71"/>
                  </a:lnTo>
                  <a:cubicBezTo>
                    <a:pt x="88" y="47"/>
                    <a:pt x="76" y="24"/>
                    <a:pt x="64" y="0"/>
                  </a:cubicBezTo>
                  <a:close/>
                  <a:moveTo>
                    <a:pt x="111" y="71"/>
                  </a:moveTo>
                  <a:cubicBezTo>
                    <a:pt x="111" y="71"/>
                    <a:pt x="111" y="71"/>
                    <a:pt x="112" y="72"/>
                  </a:cubicBezTo>
                  <a:cubicBezTo>
                    <a:pt x="113" y="72"/>
                    <a:pt x="113" y="71"/>
                    <a:pt x="111" y="7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47"/>
            <p:cNvSpPr/>
            <p:nvPr/>
          </p:nvSpPr>
          <p:spPr>
            <a:xfrm>
              <a:off x="3395525" y="3043175"/>
              <a:ext cx="450" cy="500"/>
            </a:xfrm>
            <a:custGeom>
              <a:rect b="b" l="l" r="r" t="t"/>
              <a:pathLst>
                <a:path extrusionOk="0" h="20" w="18">
                  <a:moveTo>
                    <a:pt x="2" y="1"/>
                  </a:moveTo>
                  <a:cubicBezTo>
                    <a:pt x="0" y="1"/>
                    <a:pt x="3" y="6"/>
                    <a:pt x="17" y="20"/>
                  </a:cubicBezTo>
                  <a:cubicBezTo>
                    <a:pt x="17" y="13"/>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47"/>
            <p:cNvSpPr/>
            <p:nvPr/>
          </p:nvSpPr>
          <p:spPr>
            <a:xfrm>
              <a:off x="3395950" y="3043275"/>
              <a:ext cx="200" cy="200"/>
            </a:xfrm>
            <a:custGeom>
              <a:rect b="b" l="l" r="r" t="t"/>
              <a:pathLst>
                <a:path extrusionOk="0" h="8" w="8">
                  <a:moveTo>
                    <a:pt x="5" y="1"/>
                  </a:moveTo>
                  <a:cubicBezTo>
                    <a:pt x="4" y="1"/>
                    <a:pt x="3" y="1"/>
                    <a:pt x="0" y="4"/>
                  </a:cubicBezTo>
                  <a:cubicBezTo>
                    <a:pt x="0" y="6"/>
                    <a:pt x="1" y="7"/>
                    <a:pt x="2" y="7"/>
                  </a:cubicBezTo>
                  <a:cubicBezTo>
                    <a:pt x="4" y="7"/>
                    <a:pt x="7"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47"/>
            <p:cNvSpPr/>
            <p:nvPr/>
          </p:nvSpPr>
          <p:spPr>
            <a:xfrm>
              <a:off x="3395325" y="3041525"/>
              <a:ext cx="700" cy="375"/>
            </a:xfrm>
            <a:custGeom>
              <a:rect b="b" l="l" r="r" t="t"/>
              <a:pathLst>
                <a:path extrusionOk="0" h="15" w="28">
                  <a:moveTo>
                    <a:pt x="17" y="1"/>
                  </a:moveTo>
                  <a:cubicBezTo>
                    <a:pt x="16" y="1"/>
                    <a:pt x="18" y="6"/>
                    <a:pt x="23" y="11"/>
                  </a:cubicBezTo>
                  <a:lnTo>
                    <a:pt x="23" y="11"/>
                  </a:lnTo>
                  <a:cubicBezTo>
                    <a:pt x="16" y="8"/>
                    <a:pt x="3" y="4"/>
                    <a:pt x="2" y="4"/>
                  </a:cubicBezTo>
                  <a:lnTo>
                    <a:pt x="2" y="4"/>
                  </a:lnTo>
                  <a:cubicBezTo>
                    <a:pt x="0" y="4"/>
                    <a:pt x="6" y="6"/>
                    <a:pt x="25" y="14"/>
                  </a:cubicBezTo>
                  <a:cubicBezTo>
                    <a:pt x="28" y="14"/>
                    <a:pt x="27" y="13"/>
                    <a:pt x="24" y="12"/>
                  </a:cubicBezTo>
                  <a:lnTo>
                    <a:pt x="24" y="12"/>
                  </a:lnTo>
                  <a:cubicBezTo>
                    <a:pt x="20" y="4"/>
                    <a:pt x="17"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47"/>
            <p:cNvSpPr/>
            <p:nvPr/>
          </p:nvSpPr>
          <p:spPr>
            <a:xfrm>
              <a:off x="3393875" y="3041875"/>
              <a:ext cx="600" cy="325"/>
            </a:xfrm>
            <a:custGeom>
              <a:rect b="b" l="l" r="r" t="t"/>
              <a:pathLst>
                <a:path extrusionOk="0" h="13" w="24">
                  <a:moveTo>
                    <a:pt x="0" y="0"/>
                  </a:moveTo>
                  <a:lnTo>
                    <a:pt x="12" y="12"/>
                  </a:lnTo>
                  <a:cubicBezTo>
                    <a:pt x="24" y="12"/>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47"/>
            <p:cNvSpPr/>
            <p:nvPr/>
          </p:nvSpPr>
          <p:spPr>
            <a:xfrm>
              <a:off x="3394100" y="3042175"/>
              <a:ext cx="375" cy="250"/>
            </a:xfrm>
            <a:custGeom>
              <a:rect b="b" l="l" r="r" t="t"/>
              <a:pathLst>
                <a:path extrusionOk="0" h="10" w="15">
                  <a:moveTo>
                    <a:pt x="15" y="0"/>
                  </a:moveTo>
                  <a:cubicBezTo>
                    <a:pt x="3" y="6"/>
                    <a:pt x="0" y="9"/>
                    <a:pt x="1" y="9"/>
                  </a:cubicBezTo>
                  <a:cubicBezTo>
                    <a:pt x="3" y="9"/>
                    <a:pt x="9" y="6"/>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47"/>
            <p:cNvSpPr/>
            <p:nvPr/>
          </p:nvSpPr>
          <p:spPr>
            <a:xfrm>
              <a:off x="3393875" y="3042775"/>
              <a:ext cx="1300" cy="925"/>
            </a:xfrm>
            <a:custGeom>
              <a:rect b="b" l="l" r="r" t="t"/>
              <a:pathLst>
                <a:path extrusionOk="0" h="37" w="52">
                  <a:moveTo>
                    <a:pt x="36" y="0"/>
                  </a:moveTo>
                  <a:lnTo>
                    <a:pt x="36" y="0"/>
                  </a:lnTo>
                  <a:cubicBezTo>
                    <a:pt x="26" y="10"/>
                    <a:pt x="24" y="27"/>
                    <a:pt x="11" y="27"/>
                  </a:cubicBezTo>
                  <a:cubicBezTo>
                    <a:pt x="8" y="27"/>
                    <a:pt x="5" y="26"/>
                    <a:pt x="0" y="24"/>
                  </a:cubicBezTo>
                  <a:lnTo>
                    <a:pt x="0" y="24"/>
                  </a:lnTo>
                  <a:cubicBezTo>
                    <a:pt x="9" y="32"/>
                    <a:pt x="18" y="36"/>
                    <a:pt x="27" y="36"/>
                  </a:cubicBezTo>
                  <a:cubicBezTo>
                    <a:pt x="42" y="36"/>
                    <a:pt x="51" y="23"/>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47"/>
            <p:cNvSpPr/>
            <p:nvPr/>
          </p:nvSpPr>
          <p:spPr>
            <a:xfrm>
              <a:off x="3392375" y="3046350"/>
              <a:ext cx="625" cy="300"/>
            </a:xfrm>
            <a:custGeom>
              <a:rect b="b" l="l" r="r" t="t"/>
              <a:pathLst>
                <a:path extrusionOk="0" h="12" w="25">
                  <a:moveTo>
                    <a:pt x="1" y="12"/>
                  </a:moveTo>
                  <a:cubicBezTo>
                    <a:pt x="24" y="0"/>
                    <a:pt x="24"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47"/>
            <p:cNvSpPr/>
            <p:nvPr/>
          </p:nvSpPr>
          <p:spPr>
            <a:xfrm>
              <a:off x="3394050" y="3038925"/>
              <a:ext cx="500" cy="925"/>
            </a:xfrm>
            <a:custGeom>
              <a:rect b="b" l="l" r="r" t="t"/>
              <a:pathLst>
                <a:path extrusionOk="0" h="37" w="20">
                  <a:moveTo>
                    <a:pt x="18" y="1"/>
                  </a:moveTo>
                  <a:cubicBezTo>
                    <a:pt x="17" y="1"/>
                    <a:pt x="0" y="36"/>
                    <a:pt x="3" y="36"/>
                  </a:cubicBezTo>
                  <a:cubicBezTo>
                    <a:pt x="4" y="36"/>
                    <a:pt x="4" y="36"/>
                    <a:pt x="5" y="35"/>
                  </a:cubicBezTo>
                  <a:cubicBezTo>
                    <a:pt x="16" y="9"/>
                    <a:pt x="19" y="1"/>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47"/>
            <p:cNvSpPr/>
            <p:nvPr/>
          </p:nvSpPr>
          <p:spPr>
            <a:xfrm>
              <a:off x="3392975" y="3039200"/>
              <a:ext cx="625" cy="500"/>
            </a:xfrm>
            <a:custGeom>
              <a:rect b="b" l="l" r="r" t="t"/>
              <a:pathLst>
                <a:path extrusionOk="0" h="20" w="25">
                  <a:moveTo>
                    <a:pt x="0" y="0"/>
                  </a:moveTo>
                  <a:lnTo>
                    <a:pt x="0" y="0"/>
                  </a:lnTo>
                  <a:cubicBezTo>
                    <a:pt x="7" y="14"/>
                    <a:pt x="10" y="20"/>
                    <a:pt x="14" y="20"/>
                  </a:cubicBezTo>
                  <a:cubicBezTo>
                    <a:pt x="16" y="20"/>
                    <a:pt x="19" y="17"/>
                    <a:pt x="24"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47"/>
            <p:cNvSpPr/>
            <p:nvPr/>
          </p:nvSpPr>
          <p:spPr>
            <a:xfrm>
              <a:off x="3392675" y="3042175"/>
              <a:ext cx="1050" cy="575"/>
            </a:xfrm>
            <a:custGeom>
              <a:rect b="b" l="l" r="r" t="t"/>
              <a:pathLst>
                <a:path extrusionOk="0" h="23" w="42">
                  <a:moveTo>
                    <a:pt x="0" y="0"/>
                  </a:moveTo>
                  <a:cubicBezTo>
                    <a:pt x="27" y="16"/>
                    <a:pt x="40" y="23"/>
                    <a:pt x="41" y="23"/>
                  </a:cubicBezTo>
                  <a:cubicBezTo>
                    <a:pt x="42" y="23"/>
                    <a:pt x="27" y="1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47"/>
            <p:cNvSpPr/>
            <p:nvPr/>
          </p:nvSpPr>
          <p:spPr>
            <a:xfrm>
              <a:off x="3393475" y="3037025"/>
              <a:ext cx="1350" cy="200"/>
            </a:xfrm>
            <a:custGeom>
              <a:rect b="b" l="l" r="r" t="t"/>
              <a:pathLst>
                <a:path extrusionOk="0" h="8" w="54">
                  <a:moveTo>
                    <a:pt x="47" y="0"/>
                  </a:moveTo>
                  <a:cubicBezTo>
                    <a:pt x="45" y="0"/>
                    <a:pt x="36" y="1"/>
                    <a:pt x="16" y="4"/>
                  </a:cubicBezTo>
                  <a:cubicBezTo>
                    <a:pt x="3" y="6"/>
                    <a:pt x="0" y="7"/>
                    <a:pt x="3" y="7"/>
                  </a:cubicBezTo>
                  <a:cubicBezTo>
                    <a:pt x="9" y="7"/>
                    <a:pt x="53" y="0"/>
                    <a:pt x="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47"/>
            <p:cNvSpPr/>
            <p:nvPr/>
          </p:nvSpPr>
          <p:spPr>
            <a:xfrm>
              <a:off x="3393275" y="3035125"/>
              <a:ext cx="1075" cy="825"/>
            </a:xfrm>
            <a:custGeom>
              <a:rect b="b" l="l" r="r" t="t"/>
              <a:pathLst>
                <a:path extrusionOk="0" h="33" w="43">
                  <a:moveTo>
                    <a:pt x="29" y="1"/>
                  </a:moveTo>
                  <a:cubicBezTo>
                    <a:pt x="23" y="1"/>
                    <a:pt x="12" y="8"/>
                    <a:pt x="0" y="32"/>
                  </a:cubicBezTo>
                  <a:cubicBezTo>
                    <a:pt x="40" y="32"/>
                    <a:pt x="43"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47"/>
            <p:cNvSpPr/>
            <p:nvPr/>
          </p:nvSpPr>
          <p:spPr>
            <a:xfrm>
              <a:off x="3392725" y="3037700"/>
              <a:ext cx="575" cy="775"/>
            </a:xfrm>
            <a:custGeom>
              <a:rect b="b" l="l" r="r" t="t"/>
              <a:pathLst>
                <a:path extrusionOk="0" h="31" w="23">
                  <a:moveTo>
                    <a:pt x="22" y="1"/>
                  </a:moveTo>
                  <a:lnTo>
                    <a:pt x="22" y="1"/>
                  </a:lnTo>
                  <a:cubicBezTo>
                    <a:pt x="5" y="23"/>
                    <a:pt x="0" y="30"/>
                    <a:pt x="1" y="30"/>
                  </a:cubicBezTo>
                  <a:cubicBezTo>
                    <a:pt x="3" y="30"/>
                    <a:pt x="22" y="8"/>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47"/>
            <p:cNvSpPr/>
            <p:nvPr/>
          </p:nvSpPr>
          <p:spPr>
            <a:xfrm>
              <a:off x="3392525" y="3037700"/>
              <a:ext cx="175" cy="625"/>
            </a:xfrm>
            <a:custGeom>
              <a:rect b="b" l="l" r="r" t="t"/>
              <a:pathLst>
                <a:path extrusionOk="0" h="25" w="7">
                  <a:moveTo>
                    <a:pt x="1" y="0"/>
                  </a:moveTo>
                  <a:cubicBezTo>
                    <a:pt x="1" y="0"/>
                    <a:pt x="2" y="7"/>
                    <a:pt x="6" y="25"/>
                  </a:cubicBezTo>
                  <a:cubicBezTo>
                    <a:pt x="6" y="17"/>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47"/>
            <p:cNvSpPr/>
            <p:nvPr/>
          </p:nvSpPr>
          <p:spPr>
            <a:xfrm>
              <a:off x="3391175" y="3040675"/>
              <a:ext cx="1525" cy="625"/>
            </a:xfrm>
            <a:custGeom>
              <a:rect b="b" l="l" r="r" t="t"/>
              <a:pathLst>
                <a:path extrusionOk="0" h="25" w="61">
                  <a:moveTo>
                    <a:pt x="35" y="1"/>
                  </a:moveTo>
                  <a:cubicBezTo>
                    <a:pt x="25" y="1"/>
                    <a:pt x="13" y="7"/>
                    <a:pt x="1" y="25"/>
                  </a:cubicBezTo>
                  <a:cubicBezTo>
                    <a:pt x="20" y="25"/>
                    <a:pt x="31" y="9"/>
                    <a:pt x="47" y="9"/>
                  </a:cubicBezTo>
                  <a:cubicBezTo>
                    <a:pt x="51" y="9"/>
                    <a:pt x="56" y="10"/>
                    <a:pt x="60" y="13"/>
                  </a:cubicBezTo>
                  <a:cubicBezTo>
                    <a:pt x="54" y="7"/>
                    <a:pt x="46" y="1"/>
                    <a:pt x="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47"/>
            <p:cNvSpPr/>
            <p:nvPr/>
          </p:nvSpPr>
          <p:spPr>
            <a:xfrm>
              <a:off x="3392075" y="3039350"/>
              <a:ext cx="700" cy="475"/>
            </a:xfrm>
            <a:custGeom>
              <a:rect b="b" l="l" r="r" t="t"/>
              <a:pathLst>
                <a:path extrusionOk="0" h="19" w="28">
                  <a:moveTo>
                    <a:pt x="23" y="0"/>
                  </a:moveTo>
                  <a:cubicBezTo>
                    <a:pt x="18" y="0"/>
                    <a:pt x="7" y="6"/>
                    <a:pt x="1" y="18"/>
                  </a:cubicBezTo>
                  <a:cubicBezTo>
                    <a:pt x="24" y="6"/>
                    <a:pt x="27"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47"/>
            <p:cNvSpPr/>
            <p:nvPr/>
          </p:nvSpPr>
          <p:spPr>
            <a:xfrm>
              <a:off x="3391775" y="3038900"/>
              <a:ext cx="625" cy="25"/>
            </a:xfrm>
            <a:custGeom>
              <a:rect b="b" l="l" r="r" t="t"/>
              <a:pathLst>
                <a:path extrusionOk="0" h="1" w="25">
                  <a:moveTo>
                    <a:pt x="1" y="0"/>
                  </a:moveTo>
                  <a:cubicBezTo>
                    <a:pt x="25"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47"/>
            <p:cNvSpPr/>
            <p:nvPr/>
          </p:nvSpPr>
          <p:spPr>
            <a:xfrm>
              <a:off x="3391100" y="3035700"/>
              <a:ext cx="1050" cy="300"/>
            </a:xfrm>
            <a:custGeom>
              <a:rect b="b" l="l" r="r" t="t"/>
              <a:pathLst>
                <a:path extrusionOk="0" h="12" w="42">
                  <a:moveTo>
                    <a:pt x="6" y="1"/>
                  </a:moveTo>
                  <a:cubicBezTo>
                    <a:pt x="0" y="1"/>
                    <a:pt x="31" y="12"/>
                    <a:pt x="39" y="12"/>
                  </a:cubicBezTo>
                  <a:cubicBezTo>
                    <a:pt x="41" y="12"/>
                    <a:pt x="41" y="11"/>
                    <a:pt x="40" y="9"/>
                  </a:cubicBezTo>
                  <a:lnTo>
                    <a:pt x="40" y="9"/>
                  </a:lnTo>
                  <a:cubicBezTo>
                    <a:pt x="40" y="9"/>
                    <a:pt x="40" y="9"/>
                    <a:pt x="40" y="9"/>
                  </a:cubicBezTo>
                  <a:lnTo>
                    <a:pt x="40" y="9"/>
                  </a:lnTo>
                  <a:cubicBezTo>
                    <a:pt x="18" y="3"/>
                    <a:pt x="8"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47"/>
            <p:cNvSpPr/>
            <p:nvPr/>
          </p:nvSpPr>
          <p:spPr>
            <a:xfrm>
              <a:off x="3390300" y="3032650"/>
              <a:ext cx="325" cy="25"/>
            </a:xfrm>
            <a:custGeom>
              <a:rect b="b" l="l" r="r" t="t"/>
              <a:pathLst>
                <a:path extrusionOk="0" h="1" w="13">
                  <a:moveTo>
                    <a:pt x="0" y="0"/>
                  </a:moveTo>
                  <a:cubicBezTo>
                    <a:pt x="0"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47"/>
            <p:cNvSpPr/>
            <p:nvPr/>
          </p:nvSpPr>
          <p:spPr>
            <a:xfrm>
              <a:off x="3391425" y="3036275"/>
              <a:ext cx="575" cy="550"/>
            </a:xfrm>
            <a:custGeom>
              <a:rect b="b" l="l" r="r" t="t"/>
              <a:pathLst>
                <a:path extrusionOk="0" h="22" w="23">
                  <a:moveTo>
                    <a:pt x="1" y="1"/>
                  </a:moveTo>
                  <a:cubicBezTo>
                    <a:pt x="0" y="1"/>
                    <a:pt x="3" y="6"/>
                    <a:pt x="15" y="22"/>
                  </a:cubicBezTo>
                  <a:cubicBezTo>
                    <a:pt x="23" y="22"/>
                    <a:pt x="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47"/>
            <p:cNvSpPr/>
            <p:nvPr/>
          </p:nvSpPr>
          <p:spPr>
            <a:xfrm>
              <a:off x="3391475" y="3034125"/>
              <a:ext cx="625" cy="625"/>
            </a:xfrm>
            <a:custGeom>
              <a:rect b="b" l="l" r="r" t="t"/>
              <a:pathLst>
                <a:path extrusionOk="0" h="25" w="25">
                  <a:moveTo>
                    <a:pt x="13" y="1"/>
                  </a:moveTo>
                  <a:cubicBezTo>
                    <a:pt x="13" y="1"/>
                    <a:pt x="13" y="13"/>
                    <a:pt x="1" y="25"/>
                  </a:cubicBezTo>
                  <a:cubicBezTo>
                    <a:pt x="13" y="13"/>
                    <a:pt x="25"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47"/>
            <p:cNvSpPr/>
            <p:nvPr/>
          </p:nvSpPr>
          <p:spPr>
            <a:xfrm>
              <a:off x="3391800" y="3036725"/>
              <a:ext cx="600" cy="200"/>
            </a:xfrm>
            <a:custGeom>
              <a:rect b="b" l="l" r="r" t="t"/>
              <a:pathLst>
                <a:path extrusionOk="0" h="8" w="24">
                  <a:moveTo>
                    <a:pt x="8" y="1"/>
                  </a:moveTo>
                  <a:cubicBezTo>
                    <a:pt x="0" y="1"/>
                    <a:pt x="7" y="7"/>
                    <a:pt x="15" y="7"/>
                  </a:cubicBezTo>
                  <a:cubicBezTo>
                    <a:pt x="18" y="7"/>
                    <a:pt x="21" y="7"/>
                    <a:pt x="24" y="4"/>
                  </a:cubicBezTo>
                  <a:cubicBezTo>
                    <a:pt x="16" y="1"/>
                    <a:pt x="11"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47"/>
            <p:cNvSpPr/>
            <p:nvPr/>
          </p:nvSpPr>
          <p:spPr>
            <a:xfrm>
              <a:off x="3385525" y="3032650"/>
              <a:ext cx="5200" cy="1125"/>
            </a:xfrm>
            <a:custGeom>
              <a:rect b="b" l="l" r="r" t="t"/>
              <a:pathLst>
                <a:path extrusionOk="0" h="45" w="208">
                  <a:moveTo>
                    <a:pt x="108" y="0"/>
                  </a:moveTo>
                  <a:cubicBezTo>
                    <a:pt x="72" y="0"/>
                    <a:pt x="36" y="12"/>
                    <a:pt x="1" y="12"/>
                  </a:cubicBezTo>
                  <a:cubicBezTo>
                    <a:pt x="36" y="24"/>
                    <a:pt x="36" y="36"/>
                    <a:pt x="1" y="36"/>
                  </a:cubicBezTo>
                  <a:cubicBezTo>
                    <a:pt x="1" y="36"/>
                    <a:pt x="69" y="45"/>
                    <a:pt x="121" y="45"/>
                  </a:cubicBezTo>
                  <a:cubicBezTo>
                    <a:pt x="172" y="45"/>
                    <a:pt x="208" y="36"/>
                    <a:pt x="148" y="3"/>
                  </a:cubicBezTo>
                  <a:lnTo>
                    <a:pt x="148" y="3"/>
                  </a:lnTo>
                  <a:cubicBezTo>
                    <a:pt x="146" y="2"/>
                    <a:pt x="145" y="1"/>
                    <a:pt x="144" y="0"/>
                  </a:cubicBezTo>
                  <a:lnTo>
                    <a:pt x="144" y="0"/>
                  </a:lnTo>
                  <a:cubicBezTo>
                    <a:pt x="144" y="0"/>
                    <a:pt x="144" y="0"/>
                    <a:pt x="144" y="0"/>
                  </a:cubicBezTo>
                  <a:lnTo>
                    <a:pt x="144" y="0"/>
                  </a:lnTo>
                  <a:cubicBezTo>
                    <a:pt x="129" y="15"/>
                    <a:pt x="106" y="38"/>
                    <a:pt x="98" y="38"/>
                  </a:cubicBezTo>
                  <a:cubicBezTo>
                    <a:pt x="93" y="38"/>
                    <a:pt x="94" y="28"/>
                    <a:pt x="1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47"/>
            <p:cNvSpPr/>
            <p:nvPr/>
          </p:nvSpPr>
          <p:spPr>
            <a:xfrm>
              <a:off x="3390300" y="3032625"/>
              <a:ext cx="825" cy="900"/>
            </a:xfrm>
            <a:custGeom>
              <a:rect b="b" l="l" r="r" t="t"/>
              <a:pathLst>
                <a:path extrusionOk="0" h="36" w="33">
                  <a:moveTo>
                    <a:pt x="4" y="0"/>
                  </a:moveTo>
                  <a:cubicBezTo>
                    <a:pt x="3" y="0"/>
                    <a:pt x="2" y="1"/>
                    <a:pt x="0" y="1"/>
                  </a:cubicBezTo>
                  <a:cubicBezTo>
                    <a:pt x="15" y="27"/>
                    <a:pt x="23" y="36"/>
                    <a:pt x="26" y="36"/>
                  </a:cubicBezTo>
                  <a:cubicBezTo>
                    <a:pt x="32" y="36"/>
                    <a:pt x="19"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47"/>
            <p:cNvSpPr/>
            <p:nvPr/>
          </p:nvSpPr>
          <p:spPr>
            <a:xfrm>
              <a:off x="3389100" y="3034125"/>
              <a:ext cx="2925" cy="1350"/>
            </a:xfrm>
            <a:custGeom>
              <a:rect b="b" l="l" r="r" t="t"/>
              <a:pathLst>
                <a:path extrusionOk="0" h="54" w="117">
                  <a:moveTo>
                    <a:pt x="68" y="1"/>
                  </a:moveTo>
                  <a:cubicBezTo>
                    <a:pt x="67" y="1"/>
                    <a:pt x="70" y="7"/>
                    <a:pt x="84" y="25"/>
                  </a:cubicBezTo>
                  <a:cubicBezTo>
                    <a:pt x="81" y="22"/>
                    <a:pt x="78" y="21"/>
                    <a:pt x="75" y="21"/>
                  </a:cubicBezTo>
                  <a:cubicBezTo>
                    <a:pt x="68" y="21"/>
                    <a:pt x="61" y="28"/>
                    <a:pt x="69" y="28"/>
                  </a:cubicBezTo>
                  <a:cubicBezTo>
                    <a:pt x="71" y="28"/>
                    <a:pt x="76" y="27"/>
                    <a:pt x="84" y="25"/>
                  </a:cubicBezTo>
                  <a:lnTo>
                    <a:pt x="84" y="25"/>
                  </a:lnTo>
                  <a:cubicBezTo>
                    <a:pt x="60" y="37"/>
                    <a:pt x="36" y="37"/>
                    <a:pt x="1" y="37"/>
                  </a:cubicBezTo>
                  <a:cubicBezTo>
                    <a:pt x="7" y="49"/>
                    <a:pt x="19" y="53"/>
                    <a:pt x="33" y="53"/>
                  </a:cubicBezTo>
                  <a:cubicBezTo>
                    <a:pt x="69" y="53"/>
                    <a:pt x="117" y="23"/>
                    <a:pt x="95" y="23"/>
                  </a:cubicBezTo>
                  <a:cubicBezTo>
                    <a:pt x="92" y="23"/>
                    <a:pt x="89" y="24"/>
                    <a:pt x="84" y="25"/>
                  </a:cubicBezTo>
                  <a:cubicBezTo>
                    <a:pt x="84" y="17"/>
                    <a:pt x="70" y="1"/>
                    <a:pt x="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47"/>
            <p:cNvSpPr/>
            <p:nvPr/>
          </p:nvSpPr>
          <p:spPr>
            <a:xfrm>
              <a:off x="3389025" y="3039475"/>
              <a:ext cx="2175" cy="1850"/>
            </a:xfrm>
            <a:custGeom>
              <a:rect b="b" l="l" r="r" t="t"/>
              <a:pathLst>
                <a:path extrusionOk="0" h="74" w="87">
                  <a:moveTo>
                    <a:pt x="83" y="0"/>
                  </a:moveTo>
                  <a:cubicBezTo>
                    <a:pt x="79" y="0"/>
                    <a:pt x="77" y="4"/>
                    <a:pt x="74" y="9"/>
                  </a:cubicBezTo>
                  <a:lnTo>
                    <a:pt x="74" y="9"/>
                  </a:lnTo>
                  <a:cubicBezTo>
                    <a:pt x="78" y="7"/>
                    <a:pt x="82" y="4"/>
                    <a:pt x="87" y="1"/>
                  </a:cubicBezTo>
                  <a:cubicBezTo>
                    <a:pt x="86" y="0"/>
                    <a:pt x="84" y="0"/>
                    <a:pt x="83" y="0"/>
                  </a:cubicBezTo>
                  <a:close/>
                  <a:moveTo>
                    <a:pt x="74" y="9"/>
                  </a:moveTo>
                  <a:cubicBezTo>
                    <a:pt x="0" y="56"/>
                    <a:pt x="16" y="59"/>
                    <a:pt x="32" y="59"/>
                  </a:cubicBezTo>
                  <a:cubicBezTo>
                    <a:pt x="35" y="59"/>
                    <a:pt x="38" y="59"/>
                    <a:pt x="40" y="59"/>
                  </a:cubicBezTo>
                  <a:cubicBezTo>
                    <a:pt x="49" y="59"/>
                    <a:pt x="51" y="61"/>
                    <a:pt x="27" y="73"/>
                  </a:cubicBezTo>
                  <a:cubicBezTo>
                    <a:pt x="30" y="73"/>
                    <a:pt x="33" y="74"/>
                    <a:pt x="35" y="74"/>
                  </a:cubicBezTo>
                  <a:cubicBezTo>
                    <a:pt x="63" y="74"/>
                    <a:pt x="66" y="29"/>
                    <a:pt x="74" y="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47"/>
            <p:cNvSpPr/>
            <p:nvPr/>
          </p:nvSpPr>
          <p:spPr>
            <a:xfrm>
              <a:off x="3388950" y="3037500"/>
              <a:ext cx="1375" cy="300"/>
            </a:xfrm>
            <a:custGeom>
              <a:rect b="b" l="l" r="r" t="t"/>
              <a:pathLst>
                <a:path extrusionOk="0" h="12" w="55">
                  <a:moveTo>
                    <a:pt x="16" y="0"/>
                  </a:moveTo>
                  <a:cubicBezTo>
                    <a:pt x="1" y="0"/>
                    <a:pt x="12" y="11"/>
                    <a:pt x="35" y="11"/>
                  </a:cubicBezTo>
                  <a:cubicBezTo>
                    <a:pt x="40" y="11"/>
                    <a:pt x="47" y="11"/>
                    <a:pt x="54" y="9"/>
                  </a:cubicBezTo>
                  <a:cubicBezTo>
                    <a:pt x="36" y="2"/>
                    <a:pt x="23"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47"/>
            <p:cNvSpPr/>
            <p:nvPr/>
          </p:nvSpPr>
          <p:spPr>
            <a:xfrm>
              <a:off x="3390475" y="3031800"/>
              <a:ext cx="850" cy="675"/>
            </a:xfrm>
            <a:custGeom>
              <a:rect b="b" l="l" r="r" t="t"/>
              <a:pathLst>
                <a:path extrusionOk="0" h="27" w="34">
                  <a:moveTo>
                    <a:pt x="32" y="1"/>
                  </a:moveTo>
                  <a:cubicBezTo>
                    <a:pt x="32" y="1"/>
                    <a:pt x="25" y="6"/>
                    <a:pt x="5" y="22"/>
                  </a:cubicBezTo>
                  <a:cubicBezTo>
                    <a:pt x="2" y="26"/>
                    <a:pt x="1" y="27"/>
                    <a:pt x="1" y="27"/>
                  </a:cubicBezTo>
                  <a:cubicBezTo>
                    <a:pt x="3" y="27"/>
                    <a:pt x="33" y="1"/>
                    <a:pt x="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47"/>
            <p:cNvSpPr/>
            <p:nvPr/>
          </p:nvSpPr>
          <p:spPr>
            <a:xfrm>
              <a:off x="3389700" y="3031150"/>
              <a:ext cx="1200" cy="25"/>
            </a:xfrm>
            <a:custGeom>
              <a:rect b="b" l="l" r="r" t="t"/>
              <a:pathLst>
                <a:path extrusionOk="0" h="1" w="48">
                  <a:moveTo>
                    <a:pt x="48" y="1"/>
                  </a:moveTo>
                  <a:cubicBezTo>
                    <a:pt x="24" y="1"/>
                    <a:pt x="0"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47"/>
            <p:cNvSpPr/>
            <p:nvPr/>
          </p:nvSpPr>
          <p:spPr>
            <a:xfrm>
              <a:off x="3379575" y="3003625"/>
              <a:ext cx="850" cy="1075"/>
            </a:xfrm>
            <a:custGeom>
              <a:rect b="b" l="l" r="r" t="t"/>
              <a:pathLst>
                <a:path extrusionOk="0" h="43" w="34">
                  <a:moveTo>
                    <a:pt x="33" y="1"/>
                  </a:moveTo>
                  <a:lnTo>
                    <a:pt x="33" y="1"/>
                  </a:lnTo>
                  <a:cubicBezTo>
                    <a:pt x="32" y="1"/>
                    <a:pt x="14" y="22"/>
                    <a:pt x="1" y="42"/>
                  </a:cubicBezTo>
                  <a:cubicBezTo>
                    <a:pt x="26" y="12"/>
                    <a:pt x="34"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47"/>
            <p:cNvSpPr/>
            <p:nvPr/>
          </p:nvSpPr>
          <p:spPr>
            <a:xfrm>
              <a:off x="3362900" y="3007350"/>
              <a:ext cx="925" cy="625"/>
            </a:xfrm>
            <a:custGeom>
              <a:rect b="b" l="l" r="r" t="t"/>
              <a:pathLst>
                <a:path extrusionOk="0" h="25" w="37">
                  <a:moveTo>
                    <a:pt x="1" y="0"/>
                  </a:moveTo>
                  <a:lnTo>
                    <a:pt x="25" y="24"/>
                  </a:lnTo>
                  <a:cubicBezTo>
                    <a:pt x="37"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47"/>
            <p:cNvSpPr/>
            <p:nvPr/>
          </p:nvSpPr>
          <p:spPr>
            <a:xfrm>
              <a:off x="3385150" y="3019250"/>
              <a:ext cx="700" cy="1000"/>
            </a:xfrm>
            <a:custGeom>
              <a:rect b="b" l="l" r="r" t="t"/>
              <a:pathLst>
                <a:path extrusionOk="0" h="40" w="28">
                  <a:moveTo>
                    <a:pt x="28" y="1"/>
                  </a:moveTo>
                  <a:cubicBezTo>
                    <a:pt x="18" y="20"/>
                    <a:pt x="0" y="39"/>
                    <a:pt x="7" y="39"/>
                  </a:cubicBezTo>
                  <a:cubicBezTo>
                    <a:pt x="9" y="39"/>
                    <a:pt x="11" y="38"/>
                    <a:pt x="16" y="36"/>
                  </a:cubicBezTo>
                  <a:cubicBezTo>
                    <a:pt x="28" y="24"/>
                    <a:pt x="28" y="12"/>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47"/>
            <p:cNvSpPr/>
            <p:nvPr/>
          </p:nvSpPr>
          <p:spPr>
            <a:xfrm>
              <a:off x="3385025" y="3018350"/>
              <a:ext cx="1375" cy="900"/>
            </a:xfrm>
            <a:custGeom>
              <a:rect b="b" l="l" r="r" t="t"/>
              <a:pathLst>
                <a:path extrusionOk="0" h="36" w="55">
                  <a:moveTo>
                    <a:pt x="9" y="1"/>
                  </a:moveTo>
                  <a:lnTo>
                    <a:pt x="9" y="1"/>
                  </a:lnTo>
                  <a:cubicBezTo>
                    <a:pt x="0" y="27"/>
                    <a:pt x="7" y="35"/>
                    <a:pt x="16" y="35"/>
                  </a:cubicBezTo>
                  <a:cubicBezTo>
                    <a:pt x="32" y="35"/>
                    <a:pt x="54" y="8"/>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47"/>
            <p:cNvSpPr/>
            <p:nvPr/>
          </p:nvSpPr>
          <p:spPr>
            <a:xfrm>
              <a:off x="3388800" y="3027000"/>
              <a:ext cx="325" cy="300"/>
            </a:xfrm>
            <a:custGeom>
              <a:rect b="b" l="l" r="r" t="t"/>
              <a:pathLst>
                <a:path extrusionOk="0" h="12" w="13">
                  <a:moveTo>
                    <a:pt x="1" y="0"/>
                  </a:moveTo>
                  <a:cubicBezTo>
                    <a:pt x="1" y="12"/>
                    <a:pt x="1" y="12"/>
                    <a:pt x="1" y="12"/>
                  </a:cubicBezTo>
                  <a:cubicBezTo>
                    <a:pt x="13" y="12"/>
                    <a:pt x="13"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47"/>
            <p:cNvSpPr/>
            <p:nvPr/>
          </p:nvSpPr>
          <p:spPr>
            <a:xfrm>
              <a:off x="3388500" y="3026400"/>
              <a:ext cx="275" cy="375"/>
            </a:xfrm>
            <a:custGeom>
              <a:rect b="b" l="l" r="r" t="t"/>
              <a:pathLst>
                <a:path extrusionOk="0" h="15" w="11">
                  <a:moveTo>
                    <a:pt x="1" y="0"/>
                  </a:moveTo>
                  <a:lnTo>
                    <a:pt x="1" y="0"/>
                  </a:lnTo>
                  <a:cubicBezTo>
                    <a:pt x="6" y="10"/>
                    <a:pt x="9" y="14"/>
                    <a:pt x="9" y="14"/>
                  </a:cubicBezTo>
                  <a:cubicBezTo>
                    <a:pt x="11" y="14"/>
                    <a:pt x="8" y="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47"/>
            <p:cNvSpPr/>
            <p:nvPr/>
          </p:nvSpPr>
          <p:spPr>
            <a:xfrm>
              <a:off x="3353975" y="3022525"/>
              <a:ext cx="325" cy="325"/>
            </a:xfrm>
            <a:custGeom>
              <a:rect b="b" l="l" r="r" t="t"/>
              <a:pathLst>
                <a:path extrusionOk="0" h="13" w="13">
                  <a:moveTo>
                    <a:pt x="1" y="1"/>
                  </a:moveTo>
                  <a:cubicBezTo>
                    <a:pt x="1" y="1"/>
                    <a:pt x="1" y="1"/>
                    <a:pt x="1" y="1"/>
                  </a:cubicBezTo>
                  <a:cubicBezTo>
                    <a:pt x="13" y="12"/>
                    <a:pt x="13" y="1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47"/>
            <p:cNvSpPr/>
            <p:nvPr/>
          </p:nvSpPr>
          <p:spPr>
            <a:xfrm>
              <a:off x="3370050" y="3001700"/>
              <a:ext cx="25" cy="25"/>
            </a:xfrm>
            <a:custGeom>
              <a:rect b="b" l="l" r="r" t="t"/>
              <a:pathLst>
                <a:path extrusionOk="0" h="1" w="1">
                  <a:moveTo>
                    <a:pt x="1" y="0"/>
                  </a:move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47"/>
            <p:cNvSpPr/>
            <p:nvPr/>
          </p:nvSpPr>
          <p:spPr>
            <a:xfrm>
              <a:off x="3369150" y="3000500"/>
              <a:ext cx="2700" cy="925"/>
            </a:xfrm>
            <a:custGeom>
              <a:rect b="b" l="l" r="r" t="t"/>
              <a:pathLst>
                <a:path extrusionOk="0" h="37" w="108">
                  <a:moveTo>
                    <a:pt x="108" y="0"/>
                  </a:moveTo>
                  <a:lnTo>
                    <a:pt x="108" y="0"/>
                  </a:lnTo>
                  <a:cubicBezTo>
                    <a:pt x="72" y="12"/>
                    <a:pt x="37" y="24"/>
                    <a:pt x="1" y="36"/>
                  </a:cubicBezTo>
                  <a:cubicBezTo>
                    <a:pt x="13" y="32"/>
                    <a:pt x="23" y="32"/>
                    <a:pt x="34" y="32"/>
                  </a:cubicBezTo>
                  <a:cubicBezTo>
                    <a:pt x="55" y="32"/>
                    <a:pt x="76" y="32"/>
                    <a:pt x="1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47"/>
            <p:cNvSpPr/>
            <p:nvPr/>
          </p:nvSpPr>
          <p:spPr>
            <a:xfrm>
              <a:off x="3362900" y="3007050"/>
              <a:ext cx="325" cy="325"/>
            </a:xfrm>
            <a:custGeom>
              <a:rect b="b" l="l" r="r" t="t"/>
              <a:pathLst>
                <a:path extrusionOk="0" h="13" w="13">
                  <a:moveTo>
                    <a:pt x="1" y="0"/>
                  </a:moveTo>
                  <a:cubicBezTo>
                    <a:pt x="1" y="0"/>
                    <a:pt x="13"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47"/>
            <p:cNvSpPr/>
            <p:nvPr/>
          </p:nvSpPr>
          <p:spPr>
            <a:xfrm>
              <a:off x="3388800" y="3028475"/>
              <a:ext cx="1225" cy="625"/>
            </a:xfrm>
            <a:custGeom>
              <a:rect b="b" l="l" r="r" t="t"/>
              <a:pathLst>
                <a:path extrusionOk="0" h="25" w="49">
                  <a:moveTo>
                    <a:pt x="48" y="24"/>
                  </a:moveTo>
                  <a:cubicBezTo>
                    <a:pt x="1" y="1"/>
                    <a:pt x="48" y="24"/>
                    <a:pt x="48" y="24"/>
                  </a:cubicBezTo>
                  <a:cubicBezTo>
                    <a:pt x="48" y="24"/>
                    <a:pt x="48" y="13"/>
                    <a:pt x="48"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47"/>
            <p:cNvSpPr/>
            <p:nvPr/>
          </p:nvSpPr>
          <p:spPr>
            <a:xfrm>
              <a:off x="3386825" y="3035225"/>
              <a:ext cx="450" cy="425"/>
            </a:xfrm>
            <a:custGeom>
              <a:rect b="b" l="l" r="r" t="t"/>
              <a:pathLst>
                <a:path extrusionOk="0" h="17" w="18">
                  <a:moveTo>
                    <a:pt x="16" y="1"/>
                  </a:moveTo>
                  <a:cubicBezTo>
                    <a:pt x="14" y="1"/>
                    <a:pt x="0" y="16"/>
                    <a:pt x="8" y="16"/>
                  </a:cubicBezTo>
                  <a:cubicBezTo>
                    <a:pt x="16" y="4"/>
                    <a:pt x="17" y="1"/>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47"/>
            <p:cNvSpPr/>
            <p:nvPr/>
          </p:nvSpPr>
          <p:spPr>
            <a:xfrm>
              <a:off x="3386900" y="3030550"/>
              <a:ext cx="1675" cy="825"/>
            </a:xfrm>
            <a:custGeom>
              <a:rect b="b" l="l" r="r" t="t"/>
              <a:pathLst>
                <a:path extrusionOk="0" h="33" w="67">
                  <a:moveTo>
                    <a:pt x="29" y="1"/>
                  </a:moveTo>
                  <a:lnTo>
                    <a:pt x="29" y="1"/>
                  </a:lnTo>
                  <a:cubicBezTo>
                    <a:pt x="29" y="1"/>
                    <a:pt x="29" y="1"/>
                    <a:pt x="29" y="1"/>
                  </a:cubicBezTo>
                  <a:lnTo>
                    <a:pt x="29" y="1"/>
                  </a:lnTo>
                  <a:cubicBezTo>
                    <a:pt x="26" y="2"/>
                    <a:pt x="24" y="4"/>
                    <a:pt x="23" y="5"/>
                  </a:cubicBezTo>
                  <a:lnTo>
                    <a:pt x="23" y="5"/>
                  </a:lnTo>
                  <a:cubicBezTo>
                    <a:pt x="1" y="22"/>
                    <a:pt x="25" y="32"/>
                    <a:pt x="42" y="32"/>
                  </a:cubicBezTo>
                  <a:cubicBezTo>
                    <a:pt x="57" y="32"/>
                    <a:pt x="67" y="24"/>
                    <a:pt x="33" y="3"/>
                  </a:cubicBezTo>
                  <a:lnTo>
                    <a:pt x="33" y="3"/>
                  </a:lnTo>
                  <a:cubicBezTo>
                    <a:pt x="32" y="3"/>
                    <a:pt x="31" y="2"/>
                    <a:pt x="29" y="1"/>
                  </a:cubicBezTo>
                  <a:lnTo>
                    <a:pt x="29" y="1"/>
                  </a:lnTo>
                  <a:cubicBezTo>
                    <a:pt x="29" y="1"/>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47"/>
            <p:cNvSpPr/>
            <p:nvPr/>
          </p:nvSpPr>
          <p:spPr>
            <a:xfrm>
              <a:off x="3387625" y="3031450"/>
              <a:ext cx="600" cy="325"/>
            </a:xfrm>
            <a:custGeom>
              <a:rect b="b" l="l" r="r" t="t"/>
              <a:pathLst>
                <a:path extrusionOk="0" h="13" w="24">
                  <a:moveTo>
                    <a:pt x="0" y="1"/>
                  </a:moveTo>
                  <a:cubicBezTo>
                    <a:pt x="0" y="1"/>
                    <a:pt x="0" y="13"/>
                    <a:pt x="12" y="13"/>
                  </a:cubicBezTo>
                  <a:cubicBezTo>
                    <a:pt x="24" y="13"/>
                    <a:pt x="12"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47"/>
            <p:cNvSpPr/>
            <p:nvPr/>
          </p:nvSpPr>
          <p:spPr>
            <a:xfrm>
              <a:off x="3387625" y="3025825"/>
              <a:ext cx="1500" cy="425"/>
            </a:xfrm>
            <a:custGeom>
              <a:rect b="b" l="l" r="r" t="t"/>
              <a:pathLst>
                <a:path extrusionOk="0" h="17" w="60">
                  <a:moveTo>
                    <a:pt x="10" y="1"/>
                  </a:moveTo>
                  <a:cubicBezTo>
                    <a:pt x="3" y="1"/>
                    <a:pt x="0" y="3"/>
                    <a:pt x="12" y="11"/>
                  </a:cubicBezTo>
                  <a:cubicBezTo>
                    <a:pt x="12" y="15"/>
                    <a:pt x="16" y="17"/>
                    <a:pt x="21" y="17"/>
                  </a:cubicBezTo>
                  <a:cubicBezTo>
                    <a:pt x="30" y="17"/>
                    <a:pt x="44" y="11"/>
                    <a:pt x="36" y="11"/>
                  </a:cubicBezTo>
                  <a:cubicBezTo>
                    <a:pt x="60" y="11"/>
                    <a:pt x="25" y="1"/>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47"/>
            <p:cNvSpPr/>
            <p:nvPr/>
          </p:nvSpPr>
          <p:spPr>
            <a:xfrm>
              <a:off x="3385325" y="3031450"/>
              <a:ext cx="1000" cy="150"/>
            </a:xfrm>
            <a:custGeom>
              <a:rect b="b" l="l" r="r" t="t"/>
              <a:pathLst>
                <a:path extrusionOk="0" h="6" w="40">
                  <a:moveTo>
                    <a:pt x="9" y="1"/>
                  </a:moveTo>
                  <a:cubicBezTo>
                    <a:pt x="1" y="1"/>
                    <a:pt x="35" y="6"/>
                    <a:pt x="38" y="6"/>
                  </a:cubicBezTo>
                  <a:cubicBezTo>
                    <a:pt x="39" y="6"/>
                    <a:pt x="33" y="5"/>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47"/>
            <p:cNvSpPr/>
            <p:nvPr/>
          </p:nvSpPr>
          <p:spPr>
            <a:xfrm>
              <a:off x="3384925" y="3028775"/>
              <a:ext cx="425" cy="825"/>
            </a:xfrm>
            <a:custGeom>
              <a:rect b="b" l="l" r="r" t="t"/>
              <a:pathLst>
                <a:path extrusionOk="0" h="33" w="17">
                  <a:moveTo>
                    <a:pt x="1" y="1"/>
                  </a:moveTo>
                  <a:cubicBezTo>
                    <a:pt x="9" y="24"/>
                    <a:pt x="13" y="32"/>
                    <a:pt x="14" y="32"/>
                  </a:cubicBezTo>
                  <a:cubicBezTo>
                    <a:pt x="17" y="32"/>
                    <a:pt x="9"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47"/>
            <p:cNvSpPr/>
            <p:nvPr/>
          </p:nvSpPr>
          <p:spPr>
            <a:xfrm>
              <a:off x="3384925" y="3030425"/>
              <a:ext cx="175" cy="750"/>
            </a:xfrm>
            <a:custGeom>
              <a:rect b="b" l="l" r="r" t="t"/>
              <a:pathLst>
                <a:path extrusionOk="0" h="30" w="7">
                  <a:moveTo>
                    <a:pt x="6" y="0"/>
                  </a:moveTo>
                  <a:cubicBezTo>
                    <a:pt x="6" y="0"/>
                    <a:pt x="1" y="22"/>
                    <a:pt x="1" y="30"/>
                  </a:cubicBezTo>
                  <a:cubicBezTo>
                    <a:pt x="5" y="8"/>
                    <a:pt x="6"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47"/>
            <p:cNvSpPr/>
            <p:nvPr/>
          </p:nvSpPr>
          <p:spPr>
            <a:xfrm>
              <a:off x="3381950" y="3022225"/>
              <a:ext cx="925" cy="1525"/>
            </a:xfrm>
            <a:custGeom>
              <a:rect b="b" l="l" r="r" t="t"/>
              <a:pathLst>
                <a:path extrusionOk="0" h="61" w="37">
                  <a:moveTo>
                    <a:pt x="13" y="1"/>
                  </a:moveTo>
                  <a:cubicBezTo>
                    <a:pt x="13" y="1"/>
                    <a:pt x="37" y="60"/>
                    <a:pt x="13" y="1"/>
                  </a:cubicBezTo>
                  <a:cubicBezTo>
                    <a:pt x="1"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47"/>
            <p:cNvSpPr/>
            <p:nvPr/>
          </p:nvSpPr>
          <p:spPr>
            <a:xfrm>
              <a:off x="3381375" y="3024900"/>
              <a:ext cx="300" cy="650"/>
            </a:xfrm>
            <a:custGeom>
              <a:rect b="b" l="l" r="r" t="t"/>
              <a:pathLst>
                <a:path extrusionOk="0" h="26" w="12">
                  <a:moveTo>
                    <a:pt x="11" y="1"/>
                  </a:moveTo>
                  <a:lnTo>
                    <a:pt x="11" y="1"/>
                  </a:lnTo>
                  <a:cubicBezTo>
                    <a:pt x="10" y="1"/>
                    <a:pt x="7" y="7"/>
                    <a:pt x="0" y="25"/>
                  </a:cubicBezTo>
                  <a:cubicBezTo>
                    <a:pt x="0" y="26"/>
                    <a:pt x="0" y="26"/>
                    <a:pt x="0" y="26"/>
                  </a:cubicBezTo>
                  <a:cubicBezTo>
                    <a:pt x="2" y="26"/>
                    <a:pt x="11"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47"/>
            <p:cNvSpPr/>
            <p:nvPr/>
          </p:nvSpPr>
          <p:spPr>
            <a:xfrm>
              <a:off x="3379450" y="3023525"/>
              <a:ext cx="1050" cy="700"/>
            </a:xfrm>
            <a:custGeom>
              <a:rect b="b" l="l" r="r" t="t"/>
              <a:pathLst>
                <a:path extrusionOk="0" h="28" w="42">
                  <a:moveTo>
                    <a:pt x="11" y="0"/>
                  </a:moveTo>
                  <a:cubicBezTo>
                    <a:pt x="4" y="0"/>
                    <a:pt x="0" y="5"/>
                    <a:pt x="6" y="20"/>
                  </a:cubicBezTo>
                  <a:cubicBezTo>
                    <a:pt x="12" y="20"/>
                    <a:pt x="23" y="28"/>
                    <a:pt x="31" y="28"/>
                  </a:cubicBezTo>
                  <a:cubicBezTo>
                    <a:pt x="37" y="28"/>
                    <a:pt x="41" y="23"/>
                    <a:pt x="41" y="8"/>
                  </a:cubicBezTo>
                  <a:cubicBezTo>
                    <a:pt x="34" y="8"/>
                    <a:pt x="20"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47"/>
            <p:cNvSpPr/>
            <p:nvPr/>
          </p:nvSpPr>
          <p:spPr>
            <a:xfrm>
              <a:off x="3378100" y="3013625"/>
              <a:ext cx="1375" cy="600"/>
            </a:xfrm>
            <a:custGeom>
              <a:rect b="b" l="l" r="r" t="t"/>
              <a:pathLst>
                <a:path extrusionOk="0" h="24" w="55">
                  <a:moveTo>
                    <a:pt x="54" y="1"/>
                  </a:moveTo>
                  <a:cubicBezTo>
                    <a:pt x="53" y="1"/>
                    <a:pt x="38" y="7"/>
                    <a:pt x="0" y="23"/>
                  </a:cubicBezTo>
                  <a:cubicBezTo>
                    <a:pt x="33" y="10"/>
                    <a:pt x="55" y="1"/>
                    <a:pt x="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47"/>
            <p:cNvSpPr/>
            <p:nvPr/>
          </p:nvSpPr>
          <p:spPr>
            <a:xfrm>
              <a:off x="3371850" y="3007850"/>
              <a:ext cx="275" cy="400"/>
            </a:xfrm>
            <a:custGeom>
              <a:rect b="b" l="l" r="r" t="t"/>
              <a:pathLst>
                <a:path extrusionOk="0" h="16" w="11">
                  <a:moveTo>
                    <a:pt x="8" y="0"/>
                  </a:moveTo>
                  <a:cubicBezTo>
                    <a:pt x="7" y="0"/>
                    <a:pt x="4" y="4"/>
                    <a:pt x="0" y="16"/>
                  </a:cubicBezTo>
                  <a:cubicBezTo>
                    <a:pt x="8" y="16"/>
                    <a:pt x="11"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47"/>
            <p:cNvSpPr/>
            <p:nvPr/>
          </p:nvSpPr>
          <p:spPr>
            <a:xfrm>
              <a:off x="3334925" y="3050800"/>
              <a:ext cx="925" cy="925"/>
            </a:xfrm>
            <a:custGeom>
              <a:rect b="b" l="l" r="r" t="t"/>
              <a:pathLst>
                <a:path extrusionOk="0" h="37" w="37">
                  <a:moveTo>
                    <a:pt x="36" y="1"/>
                  </a:moveTo>
                  <a:cubicBezTo>
                    <a:pt x="1" y="36"/>
                    <a:pt x="36"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47"/>
            <p:cNvSpPr/>
            <p:nvPr/>
          </p:nvSpPr>
          <p:spPr>
            <a:xfrm>
              <a:off x="3335875" y="3051850"/>
              <a:ext cx="575" cy="775"/>
            </a:xfrm>
            <a:custGeom>
              <a:rect b="b" l="l" r="r" t="t"/>
              <a:pathLst>
                <a:path extrusionOk="0" h="31" w="23">
                  <a:moveTo>
                    <a:pt x="1" y="1"/>
                  </a:moveTo>
                  <a:cubicBezTo>
                    <a:pt x="0" y="1"/>
                    <a:pt x="5" y="8"/>
                    <a:pt x="22" y="30"/>
                  </a:cubicBezTo>
                  <a:cubicBezTo>
                    <a:pt x="22" y="23"/>
                    <a:pt x="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47"/>
            <p:cNvSpPr/>
            <p:nvPr/>
          </p:nvSpPr>
          <p:spPr>
            <a:xfrm>
              <a:off x="3366175" y="3000500"/>
              <a:ext cx="425" cy="850"/>
            </a:xfrm>
            <a:custGeom>
              <a:rect b="b" l="l" r="r" t="t"/>
              <a:pathLst>
                <a:path extrusionOk="0" h="34" w="17">
                  <a:moveTo>
                    <a:pt x="1" y="0"/>
                  </a:moveTo>
                  <a:cubicBezTo>
                    <a:pt x="6" y="25"/>
                    <a:pt x="10" y="33"/>
                    <a:pt x="13" y="33"/>
                  </a:cubicBezTo>
                  <a:cubicBezTo>
                    <a:pt x="16" y="33"/>
                    <a:pt x="15" y="1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47"/>
            <p:cNvSpPr/>
            <p:nvPr/>
          </p:nvSpPr>
          <p:spPr>
            <a:xfrm>
              <a:off x="3365000" y="3000500"/>
              <a:ext cx="600" cy="925"/>
            </a:xfrm>
            <a:custGeom>
              <a:rect b="b" l="l" r="r" t="t"/>
              <a:pathLst>
                <a:path extrusionOk="0" h="37" w="24">
                  <a:moveTo>
                    <a:pt x="2" y="0"/>
                  </a:moveTo>
                  <a:cubicBezTo>
                    <a:pt x="0" y="0"/>
                    <a:pt x="6" y="12"/>
                    <a:pt x="24" y="36"/>
                  </a:cubicBezTo>
                  <a:cubicBezTo>
                    <a:pt x="12" y="12"/>
                    <a:pt x="3"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47"/>
            <p:cNvSpPr/>
            <p:nvPr/>
          </p:nvSpPr>
          <p:spPr>
            <a:xfrm>
              <a:off x="3364925" y="3003475"/>
              <a:ext cx="1275" cy="625"/>
            </a:xfrm>
            <a:custGeom>
              <a:rect b="b" l="l" r="r" t="t"/>
              <a:pathLst>
                <a:path extrusionOk="0" h="25" w="51">
                  <a:moveTo>
                    <a:pt x="51" y="1"/>
                  </a:moveTo>
                  <a:cubicBezTo>
                    <a:pt x="46" y="1"/>
                    <a:pt x="45" y="3"/>
                    <a:pt x="45" y="6"/>
                  </a:cubicBezTo>
                  <a:lnTo>
                    <a:pt x="45" y="6"/>
                  </a:lnTo>
                  <a:cubicBezTo>
                    <a:pt x="48" y="5"/>
                    <a:pt x="51" y="3"/>
                    <a:pt x="51" y="1"/>
                  </a:cubicBezTo>
                  <a:close/>
                  <a:moveTo>
                    <a:pt x="45" y="6"/>
                  </a:moveTo>
                  <a:cubicBezTo>
                    <a:pt x="31" y="13"/>
                    <a:pt x="1" y="15"/>
                    <a:pt x="39" y="24"/>
                  </a:cubicBezTo>
                  <a:cubicBezTo>
                    <a:pt x="46" y="18"/>
                    <a:pt x="45" y="11"/>
                    <a:pt x="45" y="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47"/>
            <p:cNvSpPr/>
            <p:nvPr/>
          </p:nvSpPr>
          <p:spPr>
            <a:xfrm>
              <a:off x="3372425" y="2987875"/>
              <a:ext cx="1625" cy="150"/>
            </a:xfrm>
            <a:custGeom>
              <a:rect b="b" l="l" r="r" t="t"/>
              <a:pathLst>
                <a:path extrusionOk="0" h="6" w="65">
                  <a:moveTo>
                    <a:pt x="11" y="0"/>
                  </a:moveTo>
                  <a:cubicBezTo>
                    <a:pt x="9" y="0"/>
                    <a:pt x="5" y="1"/>
                    <a:pt x="1" y="5"/>
                  </a:cubicBezTo>
                  <a:cubicBezTo>
                    <a:pt x="64" y="5"/>
                    <a:pt x="54" y="0"/>
                    <a:pt x="33" y="0"/>
                  </a:cubicBezTo>
                  <a:cubicBezTo>
                    <a:pt x="27" y="0"/>
                    <a:pt x="20" y="0"/>
                    <a:pt x="15" y="1"/>
                  </a:cubicBezTo>
                  <a:lnTo>
                    <a:pt x="15" y="1"/>
                  </a:lnTo>
                  <a:cubicBezTo>
                    <a:pt x="14" y="1"/>
                    <a:pt x="13"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47"/>
            <p:cNvSpPr/>
            <p:nvPr/>
          </p:nvSpPr>
          <p:spPr>
            <a:xfrm>
              <a:off x="3371250" y="2981750"/>
              <a:ext cx="2100" cy="25"/>
            </a:xfrm>
            <a:custGeom>
              <a:rect b="b" l="l" r="r" t="t"/>
              <a:pathLst>
                <a:path extrusionOk="0" h="1" w="84">
                  <a:moveTo>
                    <a:pt x="0" y="0"/>
                  </a:moveTo>
                  <a:cubicBezTo>
                    <a:pt x="84" y="0"/>
                    <a:pt x="12" y="0"/>
                    <a:pt x="0" y="0"/>
                  </a:cubicBezTo>
                  <a:cubicBezTo>
                    <a:pt x="24"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47"/>
            <p:cNvSpPr/>
            <p:nvPr/>
          </p:nvSpPr>
          <p:spPr>
            <a:xfrm>
              <a:off x="3360825" y="2973400"/>
              <a:ext cx="925" cy="25"/>
            </a:xfrm>
            <a:custGeom>
              <a:rect b="b" l="l" r="r" t="t"/>
              <a:pathLst>
                <a:path extrusionOk="0" h="1" w="37">
                  <a:moveTo>
                    <a:pt x="36" y="1"/>
                  </a:moveTo>
                  <a:lnTo>
                    <a:pt x="0" y="1"/>
                  </a:lnTo>
                  <a:cubicBezTo>
                    <a:pt x="0" y="1"/>
                    <a:pt x="24"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47"/>
            <p:cNvSpPr/>
            <p:nvPr/>
          </p:nvSpPr>
          <p:spPr>
            <a:xfrm>
              <a:off x="3371550" y="2986200"/>
              <a:ext cx="300" cy="25"/>
            </a:xfrm>
            <a:custGeom>
              <a:rect b="b" l="l" r="r" t="t"/>
              <a:pathLst>
                <a:path extrusionOk="0" h="1" w="12">
                  <a:moveTo>
                    <a:pt x="0" y="1"/>
                  </a:moveTo>
                  <a:cubicBezTo>
                    <a:pt x="0" y="1"/>
                    <a:pt x="0" y="1"/>
                    <a:pt x="0" y="1"/>
                  </a:cubicBezTo>
                  <a:cubicBezTo>
                    <a:pt x="0"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47"/>
            <p:cNvSpPr/>
            <p:nvPr/>
          </p:nvSpPr>
          <p:spPr>
            <a:xfrm>
              <a:off x="3364100" y="2970150"/>
              <a:ext cx="325" cy="300"/>
            </a:xfrm>
            <a:custGeom>
              <a:rect b="b" l="l" r="r" t="t"/>
              <a:pathLst>
                <a:path extrusionOk="0" h="12" w="13">
                  <a:moveTo>
                    <a:pt x="12" y="12"/>
                  </a:moveTo>
                  <a:lnTo>
                    <a:pt x="12" y="12"/>
                  </a:lnTo>
                  <a:cubicBezTo>
                    <a:pt x="0" y="0"/>
                    <a:pt x="0" y="0"/>
                    <a:pt x="12"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47"/>
            <p:cNvSpPr/>
            <p:nvPr/>
          </p:nvSpPr>
          <p:spPr>
            <a:xfrm>
              <a:off x="3363200" y="2980550"/>
              <a:ext cx="25" cy="25"/>
            </a:xfrm>
            <a:custGeom>
              <a:rect b="b" l="l" r="r" t="t"/>
              <a:pathLst>
                <a:path extrusionOk="0" h="1" w="1">
                  <a:moveTo>
                    <a:pt x="1" y="1"/>
                  </a:move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47"/>
            <p:cNvSpPr/>
            <p:nvPr/>
          </p:nvSpPr>
          <p:spPr>
            <a:xfrm>
              <a:off x="3368575" y="2986200"/>
              <a:ext cx="25" cy="25"/>
            </a:xfrm>
            <a:custGeom>
              <a:rect b="b" l="l" r="r" t="t"/>
              <a:pathLst>
                <a:path extrusionOk="0" h="1" w="1">
                  <a:moveTo>
                    <a:pt x="0" y="1"/>
                  </a:moveTo>
                  <a:cubicBezTo>
                    <a:pt x="0" y="1"/>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47"/>
            <p:cNvSpPr/>
            <p:nvPr/>
          </p:nvSpPr>
          <p:spPr>
            <a:xfrm>
              <a:off x="3361425" y="2973400"/>
              <a:ext cx="625" cy="25"/>
            </a:xfrm>
            <a:custGeom>
              <a:rect b="b" l="l" r="r" t="t"/>
              <a:pathLst>
                <a:path extrusionOk="0" h="1" w="25">
                  <a:moveTo>
                    <a:pt x="12" y="1"/>
                  </a:moveTo>
                  <a:cubicBezTo>
                    <a:pt x="24"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47"/>
            <p:cNvSpPr/>
            <p:nvPr/>
          </p:nvSpPr>
          <p:spPr>
            <a:xfrm>
              <a:off x="3371250" y="2986500"/>
              <a:ext cx="900" cy="25"/>
            </a:xfrm>
            <a:custGeom>
              <a:rect b="b" l="l" r="r" t="t"/>
              <a:pathLst>
                <a:path extrusionOk="0" h="1" w="36">
                  <a:moveTo>
                    <a:pt x="36" y="1"/>
                  </a:moveTo>
                  <a:cubicBezTo>
                    <a:pt x="0" y="1"/>
                    <a:pt x="24" y="1"/>
                    <a:pt x="36" y="1"/>
                  </a:cubicBezTo>
                  <a:cubicBezTo>
                    <a:pt x="36" y="1"/>
                    <a:pt x="24"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47"/>
            <p:cNvSpPr/>
            <p:nvPr/>
          </p:nvSpPr>
          <p:spPr>
            <a:xfrm>
              <a:off x="3370875" y="2964275"/>
              <a:ext cx="675" cy="300"/>
            </a:xfrm>
            <a:custGeom>
              <a:rect b="b" l="l" r="r" t="t"/>
              <a:pathLst>
                <a:path extrusionOk="0" h="12" w="27">
                  <a:moveTo>
                    <a:pt x="25" y="0"/>
                  </a:moveTo>
                  <a:cubicBezTo>
                    <a:pt x="22" y="0"/>
                    <a:pt x="1" y="11"/>
                    <a:pt x="6" y="11"/>
                  </a:cubicBezTo>
                  <a:cubicBezTo>
                    <a:pt x="7" y="11"/>
                    <a:pt x="10" y="11"/>
                    <a:pt x="15" y="9"/>
                  </a:cubicBezTo>
                  <a:cubicBezTo>
                    <a:pt x="25" y="3"/>
                    <a:pt x="27"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47"/>
            <p:cNvSpPr/>
            <p:nvPr/>
          </p:nvSpPr>
          <p:spPr>
            <a:xfrm>
              <a:off x="3369450" y="2964175"/>
              <a:ext cx="1525" cy="25"/>
            </a:xfrm>
            <a:custGeom>
              <a:rect b="b" l="l" r="r" t="t"/>
              <a:pathLst>
                <a:path extrusionOk="0" h="1" w="61">
                  <a:moveTo>
                    <a:pt x="60" y="1"/>
                  </a:moveTo>
                  <a:cubicBezTo>
                    <a:pt x="1" y="1"/>
                    <a:pt x="13"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47"/>
            <p:cNvSpPr/>
            <p:nvPr/>
          </p:nvSpPr>
          <p:spPr>
            <a:xfrm>
              <a:off x="3359325" y="2976400"/>
              <a:ext cx="1825" cy="25"/>
            </a:xfrm>
            <a:custGeom>
              <a:rect b="b" l="l" r="r" t="t"/>
              <a:pathLst>
                <a:path extrusionOk="0" h="1" w="73">
                  <a:moveTo>
                    <a:pt x="72" y="0"/>
                  </a:moveTo>
                  <a:cubicBezTo>
                    <a:pt x="1" y="0"/>
                    <a:pt x="72" y="0"/>
                    <a:pt x="72" y="0"/>
                  </a:cubicBezTo>
                  <a:cubicBezTo>
                    <a:pt x="72" y="0"/>
                    <a:pt x="72"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47"/>
            <p:cNvSpPr/>
            <p:nvPr/>
          </p:nvSpPr>
          <p:spPr>
            <a:xfrm>
              <a:off x="3361425" y="2975200"/>
              <a:ext cx="2100" cy="25"/>
            </a:xfrm>
            <a:custGeom>
              <a:rect b="b" l="l" r="r" t="t"/>
              <a:pathLst>
                <a:path extrusionOk="0" h="1" w="84">
                  <a:moveTo>
                    <a:pt x="0" y="0"/>
                  </a:moveTo>
                  <a:cubicBezTo>
                    <a:pt x="12" y="0"/>
                    <a:pt x="8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47"/>
            <p:cNvSpPr/>
            <p:nvPr/>
          </p:nvSpPr>
          <p:spPr>
            <a:xfrm>
              <a:off x="3359925" y="2974000"/>
              <a:ext cx="1425" cy="325"/>
            </a:xfrm>
            <a:custGeom>
              <a:rect b="b" l="l" r="r" t="t"/>
              <a:pathLst>
                <a:path extrusionOk="0" h="13" w="57">
                  <a:moveTo>
                    <a:pt x="1" y="1"/>
                  </a:moveTo>
                  <a:cubicBezTo>
                    <a:pt x="1" y="10"/>
                    <a:pt x="8" y="12"/>
                    <a:pt x="11" y="13"/>
                  </a:cubicBezTo>
                  <a:lnTo>
                    <a:pt x="11" y="13"/>
                  </a:lnTo>
                  <a:cubicBezTo>
                    <a:pt x="7" y="11"/>
                    <a:pt x="57" y="1"/>
                    <a:pt x="1" y="1"/>
                  </a:cubicBezTo>
                  <a:close/>
                  <a:moveTo>
                    <a:pt x="11" y="13"/>
                  </a:moveTo>
                  <a:cubicBezTo>
                    <a:pt x="12" y="13"/>
                    <a:pt x="12" y="13"/>
                    <a:pt x="13" y="13"/>
                  </a:cubicBezTo>
                  <a:cubicBezTo>
                    <a:pt x="13" y="13"/>
                    <a:pt x="12" y="13"/>
                    <a:pt x="1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47"/>
            <p:cNvSpPr/>
            <p:nvPr/>
          </p:nvSpPr>
          <p:spPr>
            <a:xfrm>
              <a:off x="3370050" y="3517775"/>
              <a:ext cx="650" cy="975"/>
            </a:xfrm>
            <a:custGeom>
              <a:rect b="b" l="l" r="r" t="t"/>
              <a:pathLst>
                <a:path extrusionOk="0" h="39" w="26">
                  <a:moveTo>
                    <a:pt x="21" y="0"/>
                  </a:moveTo>
                  <a:cubicBezTo>
                    <a:pt x="21" y="0"/>
                    <a:pt x="21" y="1"/>
                    <a:pt x="21" y="3"/>
                  </a:cubicBezTo>
                  <a:lnTo>
                    <a:pt x="21" y="3"/>
                  </a:lnTo>
                  <a:cubicBezTo>
                    <a:pt x="22" y="3"/>
                    <a:pt x="23" y="2"/>
                    <a:pt x="24" y="2"/>
                  </a:cubicBezTo>
                  <a:cubicBezTo>
                    <a:pt x="23" y="1"/>
                    <a:pt x="22" y="0"/>
                    <a:pt x="21" y="0"/>
                  </a:cubicBezTo>
                  <a:close/>
                  <a:moveTo>
                    <a:pt x="21" y="3"/>
                  </a:moveTo>
                  <a:cubicBezTo>
                    <a:pt x="2" y="5"/>
                    <a:pt x="12" y="27"/>
                    <a:pt x="1" y="38"/>
                  </a:cubicBezTo>
                  <a:cubicBezTo>
                    <a:pt x="26" y="30"/>
                    <a:pt x="21" y="10"/>
                    <a:pt x="21" y="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47"/>
            <p:cNvSpPr/>
            <p:nvPr/>
          </p:nvSpPr>
          <p:spPr>
            <a:xfrm>
              <a:off x="3386525" y="3513650"/>
              <a:ext cx="625" cy="175"/>
            </a:xfrm>
            <a:custGeom>
              <a:rect b="b" l="l" r="r" t="t"/>
              <a:pathLst>
                <a:path extrusionOk="0" h="7" w="25">
                  <a:moveTo>
                    <a:pt x="8" y="1"/>
                  </a:moveTo>
                  <a:cubicBezTo>
                    <a:pt x="0" y="5"/>
                    <a:pt x="0" y="6"/>
                    <a:pt x="3" y="6"/>
                  </a:cubicBezTo>
                  <a:cubicBezTo>
                    <a:pt x="8" y="6"/>
                    <a:pt x="24"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47"/>
            <p:cNvSpPr/>
            <p:nvPr/>
          </p:nvSpPr>
          <p:spPr>
            <a:xfrm>
              <a:off x="3395550" y="3503075"/>
              <a:ext cx="775" cy="1250"/>
            </a:xfrm>
            <a:custGeom>
              <a:rect b="b" l="l" r="r" t="t"/>
              <a:pathLst>
                <a:path extrusionOk="0" h="50" w="31">
                  <a:moveTo>
                    <a:pt x="3" y="1"/>
                  </a:moveTo>
                  <a:cubicBezTo>
                    <a:pt x="0" y="1"/>
                    <a:pt x="28" y="49"/>
                    <a:pt x="30" y="49"/>
                  </a:cubicBezTo>
                  <a:cubicBezTo>
                    <a:pt x="31" y="49"/>
                    <a:pt x="28" y="41"/>
                    <a:pt x="16" y="19"/>
                  </a:cubicBezTo>
                  <a:cubicBezTo>
                    <a:pt x="8" y="6"/>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47"/>
            <p:cNvSpPr/>
            <p:nvPr/>
          </p:nvSpPr>
          <p:spPr>
            <a:xfrm>
              <a:off x="3396850" y="3498775"/>
              <a:ext cx="1150" cy="2600"/>
            </a:xfrm>
            <a:custGeom>
              <a:rect b="b" l="l" r="r" t="t"/>
              <a:pathLst>
                <a:path extrusionOk="0" h="104" w="46">
                  <a:moveTo>
                    <a:pt x="36" y="0"/>
                  </a:moveTo>
                  <a:cubicBezTo>
                    <a:pt x="36" y="24"/>
                    <a:pt x="12" y="72"/>
                    <a:pt x="0" y="84"/>
                  </a:cubicBezTo>
                  <a:cubicBezTo>
                    <a:pt x="7" y="98"/>
                    <a:pt x="13" y="104"/>
                    <a:pt x="19" y="104"/>
                  </a:cubicBezTo>
                  <a:cubicBezTo>
                    <a:pt x="40" y="104"/>
                    <a:pt x="45" y="1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47"/>
            <p:cNvSpPr/>
            <p:nvPr/>
          </p:nvSpPr>
          <p:spPr>
            <a:xfrm>
              <a:off x="3397725" y="3440025"/>
              <a:ext cx="900" cy="1025"/>
            </a:xfrm>
            <a:custGeom>
              <a:rect b="b" l="l" r="r" t="t"/>
              <a:pathLst>
                <a:path extrusionOk="0" h="41" w="36">
                  <a:moveTo>
                    <a:pt x="33" y="0"/>
                  </a:moveTo>
                  <a:cubicBezTo>
                    <a:pt x="30" y="0"/>
                    <a:pt x="18" y="11"/>
                    <a:pt x="7" y="29"/>
                  </a:cubicBezTo>
                  <a:lnTo>
                    <a:pt x="7" y="29"/>
                  </a:lnTo>
                  <a:cubicBezTo>
                    <a:pt x="4" y="32"/>
                    <a:pt x="1" y="36"/>
                    <a:pt x="1" y="41"/>
                  </a:cubicBezTo>
                  <a:cubicBezTo>
                    <a:pt x="29" y="13"/>
                    <a:pt x="36" y="0"/>
                    <a:pt x="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47"/>
            <p:cNvSpPr/>
            <p:nvPr/>
          </p:nvSpPr>
          <p:spPr>
            <a:xfrm>
              <a:off x="3345350" y="3446350"/>
              <a:ext cx="925" cy="650"/>
            </a:xfrm>
            <a:custGeom>
              <a:rect b="b" l="l" r="r" t="t"/>
              <a:pathLst>
                <a:path extrusionOk="0" h="26" w="37">
                  <a:moveTo>
                    <a:pt x="18" y="0"/>
                  </a:moveTo>
                  <a:cubicBezTo>
                    <a:pt x="12" y="0"/>
                    <a:pt x="5" y="2"/>
                    <a:pt x="0" y="2"/>
                  </a:cubicBezTo>
                  <a:lnTo>
                    <a:pt x="36" y="26"/>
                  </a:lnTo>
                  <a:cubicBezTo>
                    <a:pt x="36" y="4"/>
                    <a:pt x="27"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47"/>
            <p:cNvSpPr/>
            <p:nvPr/>
          </p:nvSpPr>
          <p:spPr>
            <a:xfrm>
              <a:off x="3342675" y="3476150"/>
              <a:ext cx="325" cy="325"/>
            </a:xfrm>
            <a:custGeom>
              <a:rect b="b" l="l" r="r" t="t"/>
              <a:pathLst>
                <a:path extrusionOk="0" h="13" w="13">
                  <a:moveTo>
                    <a:pt x="0" y="1"/>
                  </a:moveTo>
                  <a:lnTo>
                    <a:pt x="0" y="1"/>
                  </a:lnTo>
                  <a:cubicBezTo>
                    <a:pt x="12" y="13"/>
                    <a:pt x="12"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47"/>
            <p:cNvSpPr/>
            <p:nvPr/>
          </p:nvSpPr>
          <p:spPr>
            <a:xfrm>
              <a:off x="3389100" y="3434650"/>
              <a:ext cx="300" cy="150"/>
            </a:xfrm>
            <a:custGeom>
              <a:rect b="b" l="l" r="r" t="t"/>
              <a:pathLst>
                <a:path extrusionOk="0" h="6" w="12">
                  <a:moveTo>
                    <a:pt x="9" y="0"/>
                  </a:moveTo>
                  <a:cubicBezTo>
                    <a:pt x="7" y="0"/>
                    <a:pt x="5" y="2"/>
                    <a:pt x="1" y="6"/>
                  </a:cubicBezTo>
                  <a:cubicBezTo>
                    <a:pt x="9" y="6"/>
                    <a:pt x="11"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47"/>
            <p:cNvSpPr/>
            <p:nvPr/>
          </p:nvSpPr>
          <p:spPr>
            <a:xfrm>
              <a:off x="3388200" y="3432400"/>
              <a:ext cx="2700" cy="3000"/>
            </a:xfrm>
            <a:custGeom>
              <a:rect b="b" l="l" r="r" t="t"/>
              <a:pathLst>
                <a:path extrusionOk="0" h="120" w="108">
                  <a:moveTo>
                    <a:pt x="108" y="0"/>
                  </a:moveTo>
                  <a:cubicBezTo>
                    <a:pt x="72" y="36"/>
                    <a:pt x="37" y="72"/>
                    <a:pt x="1" y="119"/>
                  </a:cubicBezTo>
                  <a:cubicBezTo>
                    <a:pt x="37" y="72"/>
                    <a:pt x="72" y="48"/>
                    <a:pt x="1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47"/>
            <p:cNvSpPr/>
            <p:nvPr/>
          </p:nvSpPr>
          <p:spPr>
            <a:xfrm>
              <a:off x="3345350" y="3446375"/>
              <a:ext cx="325" cy="325"/>
            </a:xfrm>
            <a:custGeom>
              <a:rect b="b" l="l" r="r" t="t"/>
              <a:pathLst>
                <a:path extrusionOk="0" h="13" w="13">
                  <a:moveTo>
                    <a:pt x="0" y="1"/>
                  </a:moveTo>
                  <a:cubicBezTo>
                    <a:pt x="0" y="1"/>
                    <a:pt x="12"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47"/>
            <p:cNvSpPr/>
            <p:nvPr/>
          </p:nvSpPr>
          <p:spPr>
            <a:xfrm>
              <a:off x="3389700" y="3455900"/>
              <a:ext cx="325" cy="625"/>
            </a:xfrm>
            <a:custGeom>
              <a:rect b="b" l="l" r="r" t="t"/>
              <a:pathLst>
                <a:path extrusionOk="0" h="25" w="13">
                  <a:moveTo>
                    <a:pt x="12" y="1"/>
                  </a:moveTo>
                  <a:cubicBezTo>
                    <a:pt x="12" y="1"/>
                    <a:pt x="0" y="13"/>
                    <a:pt x="0" y="25"/>
                  </a:cubicBezTo>
                  <a:cubicBezTo>
                    <a:pt x="0" y="13"/>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47"/>
            <p:cNvSpPr/>
            <p:nvPr/>
          </p:nvSpPr>
          <p:spPr>
            <a:xfrm>
              <a:off x="3388200" y="3440025"/>
              <a:ext cx="1625" cy="1950"/>
            </a:xfrm>
            <a:custGeom>
              <a:rect b="b" l="l" r="r" t="t"/>
              <a:pathLst>
                <a:path extrusionOk="0" h="78" w="65">
                  <a:moveTo>
                    <a:pt x="25" y="0"/>
                  </a:moveTo>
                  <a:cubicBezTo>
                    <a:pt x="18" y="0"/>
                    <a:pt x="10" y="2"/>
                    <a:pt x="1" y="5"/>
                  </a:cubicBezTo>
                  <a:cubicBezTo>
                    <a:pt x="13" y="29"/>
                    <a:pt x="25" y="41"/>
                    <a:pt x="25" y="64"/>
                  </a:cubicBezTo>
                  <a:cubicBezTo>
                    <a:pt x="37" y="74"/>
                    <a:pt x="45" y="78"/>
                    <a:pt x="49" y="78"/>
                  </a:cubicBezTo>
                  <a:cubicBezTo>
                    <a:pt x="65" y="78"/>
                    <a:pt x="48" y="37"/>
                    <a:pt x="55" y="37"/>
                  </a:cubicBezTo>
                  <a:cubicBezTo>
                    <a:pt x="56" y="37"/>
                    <a:pt x="58" y="38"/>
                    <a:pt x="60" y="41"/>
                  </a:cubicBezTo>
                  <a:cubicBezTo>
                    <a:pt x="60" y="14"/>
                    <a:pt x="47"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47"/>
            <p:cNvSpPr/>
            <p:nvPr/>
          </p:nvSpPr>
          <p:spPr>
            <a:xfrm>
              <a:off x="3367975" y="3517825"/>
              <a:ext cx="950" cy="300"/>
            </a:xfrm>
            <a:custGeom>
              <a:rect b="b" l="l" r="r" t="t"/>
              <a:pathLst>
                <a:path extrusionOk="0" h="12" w="38">
                  <a:moveTo>
                    <a:pt x="0" y="0"/>
                  </a:moveTo>
                  <a:cubicBezTo>
                    <a:pt x="24" y="8"/>
                    <a:pt x="33" y="11"/>
                    <a:pt x="35" y="11"/>
                  </a:cubicBezTo>
                  <a:cubicBezTo>
                    <a:pt x="37" y="11"/>
                    <a:pt x="8"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47"/>
            <p:cNvSpPr/>
            <p:nvPr/>
          </p:nvSpPr>
          <p:spPr>
            <a:xfrm>
              <a:off x="3369450" y="3516325"/>
              <a:ext cx="925" cy="1825"/>
            </a:xfrm>
            <a:custGeom>
              <a:rect b="b" l="l" r="r" t="t"/>
              <a:pathLst>
                <a:path extrusionOk="0" h="73" w="37">
                  <a:moveTo>
                    <a:pt x="1" y="1"/>
                  </a:moveTo>
                  <a:cubicBezTo>
                    <a:pt x="36" y="72"/>
                    <a:pt x="13" y="25"/>
                    <a:pt x="1" y="1"/>
                  </a:cubicBezTo>
                  <a:cubicBezTo>
                    <a:pt x="1" y="1"/>
                    <a:pt x="13"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47"/>
            <p:cNvSpPr/>
            <p:nvPr/>
          </p:nvSpPr>
          <p:spPr>
            <a:xfrm>
              <a:off x="3351875" y="3436600"/>
              <a:ext cx="650" cy="875"/>
            </a:xfrm>
            <a:custGeom>
              <a:rect b="b" l="l" r="r" t="t"/>
              <a:pathLst>
                <a:path extrusionOk="0" h="35" w="26">
                  <a:moveTo>
                    <a:pt x="1" y="0"/>
                  </a:moveTo>
                  <a:cubicBezTo>
                    <a:pt x="0" y="0"/>
                    <a:pt x="18" y="27"/>
                    <a:pt x="25" y="35"/>
                  </a:cubicBezTo>
                  <a:cubicBezTo>
                    <a:pt x="8" y="9"/>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47"/>
            <p:cNvSpPr/>
            <p:nvPr/>
          </p:nvSpPr>
          <p:spPr>
            <a:xfrm>
              <a:off x="3344750" y="3435375"/>
              <a:ext cx="1225" cy="1225"/>
            </a:xfrm>
            <a:custGeom>
              <a:rect b="b" l="l" r="r" t="t"/>
              <a:pathLst>
                <a:path extrusionOk="0" h="49" w="49">
                  <a:moveTo>
                    <a:pt x="48" y="48"/>
                  </a:moveTo>
                  <a:cubicBezTo>
                    <a:pt x="12" y="12"/>
                    <a:pt x="1" y="0"/>
                    <a:pt x="48"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47"/>
            <p:cNvSpPr/>
            <p:nvPr/>
          </p:nvSpPr>
          <p:spPr>
            <a:xfrm>
              <a:off x="3345825" y="3438350"/>
              <a:ext cx="1325" cy="1225"/>
            </a:xfrm>
            <a:custGeom>
              <a:rect b="b" l="l" r="r" t="t"/>
              <a:pathLst>
                <a:path extrusionOk="0" h="49" w="53">
                  <a:moveTo>
                    <a:pt x="41" y="1"/>
                  </a:moveTo>
                  <a:lnTo>
                    <a:pt x="41" y="1"/>
                  </a:lnTo>
                  <a:cubicBezTo>
                    <a:pt x="41" y="3"/>
                    <a:pt x="41" y="6"/>
                    <a:pt x="42" y="9"/>
                  </a:cubicBezTo>
                  <a:lnTo>
                    <a:pt x="42" y="9"/>
                  </a:lnTo>
                  <a:cubicBezTo>
                    <a:pt x="43" y="6"/>
                    <a:pt x="42" y="3"/>
                    <a:pt x="41" y="1"/>
                  </a:cubicBezTo>
                  <a:close/>
                  <a:moveTo>
                    <a:pt x="42" y="9"/>
                  </a:moveTo>
                  <a:cubicBezTo>
                    <a:pt x="41" y="30"/>
                    <a:pt x="0" y="48"/>
                    <a:pt x="53" y="48"/>
                  </a:cubicBezTo>
                  <a:cubicBezTo>
                    <a:pt x="53" y="30"/>
                    <a:pt x="46" y="18"/>
                    <a:pt x="42" y="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47"/>
            <p:cNvSpPr/>
            <p:nvPr/>
          </p:nvSpPr>
          <p:spPr>
            <a:xfrm>
              <a:off x="3395275" y="3426725"/>
              <a:ext cx="1000" cy="625"/>
            </a:xfrm>
            <a:custGeom>
              <a:rect b="b" l="l" r="r" t="t"/>
              <a:pathLst>
                <a:path extrusionOk="0" h="25" w="40">
                  <a:moveTo>
                    <a:pt x="2" y="1"/>
                  </a:moveTo>
                  <a:cubicBezTo>
                    <a:pt x="0" y="1"/>
                    <a:pt x="24" y="18"/>
                    <a:pt x="39" y="25"/>
                  </a:cubicBezTo>
                  <a:cubicBezTo>
                    <a:pt x="12" y="7"/>
                    <a:pt x="2"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47"/>
            <p:cNvSpPr/>
            <p:nvPr/>
          </p:nvSpPr>
          <p:spPr>
            <a:xfrm>
              <a:off x="3395275" y="3423775"/>
              <a:ext cx="1000" cy="2100"/>
            </a:xfrm>
            <a:custGeom>
              <a:rect b="b" l="l" r="r" t="t"/>
              <a:pathLst>
                <a:path extrusionOk="0" h="84" w="40">
                  <a:moveTo>
                    <a:pt x="27" y="0"/>
                  </a:moveTo>
                  <a:cubicBezTo>
                    <a:pt x="25" y="0"/>
                    <a:pt x="24" y="1"/>
                    <a:pt x="22" y="2"/>
                  </a:cubicBezTo>
                  <a:lnTo>
                    <a:pt x="22" y="2"/>
                  </a:lnTo>
                  <a:cubicBezTo>
                    <a:pt x="3" y="7"/>
                    <a:pt x="1" y="9"/>
                    <a:pt x="5" y="9"/>
                  </a:cubicBezTo>
                  <a:cubicBezTo>
                    <a:pt x="7" y="9"/>
                    <a:pt x="12" y="8"/>
                    <a:pt x="17" y="7"/>
                  </a:cubicBezTo>
                  <a:lnTo>
                    <a:pt x="17" y="7"/>
                  </a:lnTo>
                  <a:cubicBezTo>
                    <a:pt x="4" y="24"/>
                    <a:pt x="4" y="72"/>
                    <a:pt x="4" y="72"/>
                  </a:cubicBezTo>
                  <a:cubicBezTo>
                    <a:pt x="16" y="83"/>
                    <a:pt x="27" y="83"/>
                    <a:pt x="39" y="83"/>
                  </a:cubicBezTo>
                  <a:cubicBezTo>
                    <a:pt x="27" y="60"/>
                    <a:pt x="27" y="24"/>
                    <a:pt x="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47"/>
            <p:cNvSpPr/>
            <p:nvPr/>
          </p:nvSpPr>
          <p:spPr>
            <a:xfrm>
              <a:off x="3398250" y="3421800"/>
              <a:ext cx="400" cy="550"/>
            </a:xfrm>
            <a:custGeom>
              <a:rect b="b" l="l" r="r" t="t"/>
              <a:pathLst>
                <a:path extrusionOk="0" h="22" w="16">
                  <a:moveTo>
                    <a:pt x="11" y="1"/>
                  </a:moveTo>
                  <a:cubicBezTo>
                    <a:pt x="6" y="1"/>
                    <a:pt x="1" y="21"/>
                    <a:pt x="10" y="21"/>
                  </a:cubicBezTo>
                  <a:cubicBezTo>
                    <a:pt x="11" y="21"/>
                    <a:pt x="13" y="21"/>
                    <a:pt x="16" y="20"/>
                  </a:cubicBezTo>
                  <a:cubicBezTo>
                    <a:pt x="16" y="6"/>
                    <a:pt x="14"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47"/>
            <p:cNvSpPr/>
            <p:nvPr/>
          </p:nvSpPr>
          <p:spPr>
            <a:xfrm>
              <a:off x="3398625" y="3422200"/>
              <a:ext cx="200" cy="175"/>
            </a:xfrm>
            <a:custGeom>
              <a:rect b="b" l="l" r="r" t="t"/>
              <a:pathLst>
                <a:path extrusionOk="0" h="7" w="8">
                  <a:moveTo>
                    <a:pt x="5" y="0"/>
                  </a:moveTo>
                  <a:cubicBezTo>
                    <a:pt x="5" y="0"/>
                    <a:pt x="3" y="1"/>
                    <a:pt x="1" y="4"/>
                  </a:cubicBezTo>
                  <a:cubicBezTo>
                    <a:pt x="1" y="6"/>
                    <a:pt x="1" y="7"/>
                    <a:pt x="2" y="7"/>
                  </a:cubicBezTo>
                  <a:cubicBezTo>
                    <a:pt x="4" y="7"/>
                    <a:pt x="7"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47"/>
            <p:cNvSpPr/>
            <p:nvPr/>
          </p:nvSpPr>
          <p:spPr>
            <a:xfrm>
              <a:off x="3398325" y="3420425"/>
              <a:ext cx="1000" cy="300"/>
            </a:xfrm>
            <a:custGeom>
              <a:rect b="b" l="l" r="r" t="t"/>
              <a:pathLst>
                <a:path extrusionOk="0" h="12" w="40">
                  <a:moveTo>
                    <a:pt x="12" y="1"/>
                  </a:moveTo>
                  <a:cubicBezTo>
                    <a:pt x="8" y="1"/>
                    <a:pt x="4" y="1"/>
                    <a:pt x="1" y="3"/>
                  </a:cubicBezTo>
                  <a:cubicBezTo>
                    <a:pt x="16" y="9"/>
                    <a:pt x="25" y="12"/>
                    <a:pt x="30" y="12"/>
                  </a:cubicBezTo>
                  <a:cubicBezTo>
                    <a:pt x="40" y="12"/>
                    <a:pt x="27"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47"/>
            <p:cNvSpPr/>
            <p:nvPr/>
          </p:nvSpPr>
          <p:spPr>
            <a:xfrm>
              <a:off x="3397425" y="3419900"/>
              <a:ext cx="325" cy="325"/>
            </a:xfrm>
            <a:custGeom>
              <a:rect b="b" l="l" r="r" t="t"/>
              <a:pathLst>
                <a:path extrusionOk="0" h="13" w="13">
                  <a:moveTo>
                    <a:pt x="1" y="0"/>
                  </a:moveTo>
                  <a:lnTo>
                    <a:pt x="13" y="12"/>
                  </a:lnTo>
                  <a:cubicBezTo>
                    <a:pt x="13" y="12"/>
                    <a:pt x="13"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47"/>
            <p:cNvSpPr/>
            <p:nvPr/>
          </p:nvSpPr>
          <p:spPr>
            <a:xfrm>
              <a:off x="3397150" y="3419900"/>
              <a:ext cx="900" cy="925"/>
            </a:xfrm>
            <a:custGeom>
              <a:rect b="b" l="l" r="r" t="t"/>
              <a:pathLst>
                <a:path extrusionOk="0" h="37" w="36">
                  <a:moveTo>
                    <a:pt x="36" y="36"/>
                  </a:moveTo>
                  <a:cubicBezTo>
                    <a:pt x="0" y="0"/>
                    <a:pt x="12" y="12"/>
                    <a:pt x="36" y="36"/>
                  </a:cubicBezTo>
                  <a:cubicBezTo>
                    <a:pt x="36" y="36"/>
                    <a:pt x="24" y="24"/>
                    <a:pt x="36"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47"/>
            <p:cNvSpPr/>
            <p:nvPr/>
          </p:nvSpPr>
          <p:spPr>
            <a:xfrm>
              <a:off x="3396850" y="3421075"/>
              <a:ext cx="1075" cy="825"/>
            </a:xfrm>
            <a:custGeom>
              <a:rect b="b" l="l" r="r" t="t"/>
              <a:pathLst>
                <a:path extrusionOk="0" h="33" w="43">
                  <a:moveTo>
                    <a:pt x="36" y="1"/>
                  </a:moveTo>
                  <a:lnTo>
                    <a:pt x="36" y="1"/>
                  </a:lnTo>
                  <a:cubicBezTo>
                    <a:pt x="29" y="8"/>
                    <a:pt x="26" y="15"/>
                    <a:pt x="20" y="15"/>
                  </a:cubicBezTo>
                  <a:cubicBezTo>
                    <a:pt x="16" y="15"/>
                    <a:pt x="10" y="11"/>
                    <a:pt x="0" y="1"/>
                  </a:cubicBezTo>
                  <a:lnTo>
                    <a:pt x="0" y="1"/>
                  </a:lnTo>
                  <a:cubicBezTo>
                    <a:pt x="6" y="23"/>
                    <a:pt x="16" y="32"/>
                    <a:pt x="25" y="32"/>
                  </a:cubicBezTo>
                  <a:cubicBezTo>
                    <a:pt x="35" y="32"/>
                    <a:pt x="42" y="20"/>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47"/>
            <p:cNvSpPr/>
            <p:nvPr/>
          </p:nvSpPr>
          <p:spPr>
            <a:xfrm>
              <a:off x="3394350" y="3423475"/>
              <a:ext cx="325" cy="675"/>
            </a:xfrm>
            <a:custGeom>
              <a:rect b="b" l="l" r="r" t="t"/>
              <a:pathLst>
                <a:path extrusionOk="0" h="27" w="13">
                  <a:moveTo>
                    <a:pt x="5" y="0"/>
                  </a:moveTo>
                  <a:cubicBezTo>
                    <a:pt x="1" y="20"/>
                    <a:pt x="1" y="27"/>
                    <a:pt x="2" y="27"/>
                  </a:cubicBezTo>
                  <a:cubicBezTo>
                    <a:pt x="5" y="27"/>
                    <a:pt x="13"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47"/>
            <p:cNvSpPr/>
            <p:nvPr/>
          </p:nvSpPr>
          <p:spPr>
            <a:xfrm>
              <a:off x="3397875" y="3417375"/>
              <a:ext cx="1075" cy="175"/>
            </a:xfrm>
            <a:custGeom>
              <a:rect b="b" l="l" r="r" t="t"/>
              <a:pathLst>
                <a:path extrusionOk="0" h="7" w="43">
                  <a:moveTo>
                    <a:pt x="13" y="1"/>
                  </a:moveTo>
                  <a:cubicBezTo>
                    <a:pt x="0" y="1"/>
                    <a:pt x="3" y="6"/>
                    <a:pt x="42" y="6"/>
                  </a:cubicBezTo>
                  <a:cubicBezTo>
                    <a:pt x="31" y="2"/>
                    <a:pt x="20"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47"/>
            <p:cNvSpPr/>
            <p:nvPr/>
          </p:nvSpPr>
          <p:spPr>
            <a:xfrm>
              <a:off x="3397425" y="3417225"/>
              <a:ext cx="625" cy="425"/>
            </a:xfrm>
            <a:custGeom>
              <a:rect b="b" l="l" r="r" t="t"/>
              <a:pathLst>
                <a:path extrusionOk="0" h="17" w="25">
                  <a:moveTo>
                    <a:pt x="1" y="0"/>
                  </a:moveTo>
                  <a:cubicBezTo>
                    <a:pt x="1" y="9"/>
                    <a:pt x="7" y="17"/>
                    <a:pt x="15" y="17"/>
                  </a:cubicBezTo>
                  <a:cubicBezTo>
                    <a:pt x="18" y="17"/>
                    <a:pt x="21" y="16"/>
                    <a:pt x="25"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47"/>
            <p:cNvSpPr/>
            <p:nvPr/>
          </p:nvSpPr>
          <p:spPr>
            <a:xfrm>
              <a:off x="3395950" y="3419600"/>
              <a:ext cx="825" cy="1025"/>
            </a:xfrm>
            <a:custGeom>
              <a:rect b="b" l="l" r="r" t="t"/>
              <a:pathLst>
                <a:path extrusionOk="0" h="41" w="33">
                  <a:moveTo>
                    <a:pt x="0" y="0"/>
                  </a:moveTo>
                  <a:cubicBezTo>
                    <a:pt x="19" y="26"/>
                    <a:pt x="31" y="41"/>
                    <a:pt x="32" y="41"/>
                  </a:cubicBezTo>
                  <a:cubicBezTo>
                    <a:pt x="32" y="41"/>
                    <a:pt x="23" y="2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47"/>
            <p:cNvSpPr/>
            <p:nvPr/>
          </p:nvSpPr>
          <p:spPr>
            <a:xfrm>
              <a:off x="3398625" y="3415125"/>
              <a:ext cx="1225" cy="625"/>
            </a:xfrm>
            <a:custGeom>
              <a:rect b="b" l="l" r="r" t="t"/>
              <a:pathLst>
                <a:path extrusionOk="0" h="25" w="49">
                  <a:moveTo>
                    <a:pt x="1" y="1"/>
                  </a:moveTo>
                  <a:cubicBezTo>
                    <a:pt x="48" y="25"/>
                    <a:pt x="48" y="2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47"/>
            <p:cNvSpPr/>
            <p:nvPr/>
          </p:nvSpPr>
          <p:spPr>
            <a:xfrm>
              <a:off x="3399225" y="3413050"/>
              <a:ext cx="1050" cy="800"/>
            </a:xfrm>
            <a:custGeom>
              <a:rect b="b" l="l" r="r" t="t"/>
              <a:pathLst>
                <a:path extrusionOk="0" h="32" w="42">
                  <a:moveTo>
                    <a:pt x="0" y="0"/>
                  </a:moveTo>
                  <a:lnTo>
                    <a:pt x="0" y="0"/>
                  </a:lnTo>
                  <a:cubicBezTo>
                    <a:pt x="13" y="20"/>
                    <a:pt x="33" y="32"/>
                    <a:pt x="37" y="32"/>
                  </a:cubicBezTo>
                  <a:cubicBezTo>
                    <a:pt x="41" y="32"/>
                    <a:pt x="34" y="2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47"/>
            <p:cNvSpPr/>
            <p:nvPr/>
          </p:nvSpPr>
          <p:spPr>
            <a:xfrm>
              <a:off x="3397475" y="3415725"/>
              <a:ext cx="875" cy="500"/>
            </a:xfrm>
            <a:custGeom>
              <a:rect b="b" l="l" r="r" t="t"/>
              <a:pathLst>
                <a:path extrusionOk="0" h="20" w="35">
                  <a:moveTo>
                    <a:pt x="35" y="1"/>
                  </a:moveTo>
                  <a:lnTo>
                    <a:pt x="35" y="1"/>
                  </a:lnTo>
                  <a:cubicBezTo>
                    <a:pt x="7" y="15"/>
                    <a:pt x="1" y="19"/>
                    <a:pt x="4" y="19"/>
                  </a:cubicBezTo>
                  <a:cubicBezTo>
                    <a:pt x="8" y="19"/>
                    <a:pt x="35" y="8"/>
                    <a:pt x="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47"/>
            <p:cNvSpPr/>
            <p:nvPr/>
          </p:nvSpPr>
          <p:spPr>
            <a:xfrm>
              <a:off x="3397725" y="3414825"/>
              <a:ext cx="25" cy="1225"/>
            </a:xfrm>
            <a:custGeom>
              <a:rect b="b" l="l" r="r" t="t"/>
              <a:pathLst>
                <a:path extrusionOk="0" h="49" w="1">
                  <a:moveTo>
                    <a:pt x="1" y="49"/>
                  </a:moveTo>
                  <a:cubicBezTo>
                    <a:pt x="1" y="37"/>
                    <a:pt x="1" y="1"/>
                    <a:pt x="1" y="49"/>
                  </a:cubicBezTo>
                  <a:cubicBezTo>
                    <a:pt x="1" y="49"/>
                    <a:pt x="1" y="37"/>
                    <a:pt x="1" y="4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47"/>
            <p:cNvSpPr/>
            <p:nvPr/>
          </p:nvSpPr>
          <p:spPr>
            <a:xfrm>
              <a:off x="3395050" y="3417850"/>
              <a:ext cx="1825" cy="575"/>
            </a:xfrm>
            <a:custGeom>
              <a:rect b="b" l="l" r="r" t="t"/>
              <a:pathLst>
                <a:path extrusionOk="0" h="23" w="73">
                  <a:moveTo>
                    <a:pt x="28" y="1"/>
                  </a:moveTo>
                  <a:cubicBezTo>
                    <a:pt x="21" y="1"/>
                    <a:pt x="12" y="3"/>
                    <a:pt x="1" y="11"/>
                  </a:cubicBezTo>
                  <a:cubicBezTo>
                    <a:pt x="13" y="17"/>
                    <a:pt x="22" y="17"/>
                    <a:pt x="32" y="17"/>
                  </a:cubicBezTo>
                  <a:cubicBezTo>
                    <a:pt x="42" y="17"/>
                    <a:pt x="54" y="17"/>
                    <a:pt x="72" y="23"/>
                  </a:cubicBezTo>
                  <a:cubicBezTo>
                    <a:pt x="56" y="15"/>
                    <a:pt x="45" y="1"/>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47"/>
            <p:cNvSpPr/>
            <p:nvPr/>
          </p:nvSpPr>
          <p:spPr>
            <a:xfrm>
              <a:off x="3396400" y="3416775"/>
              <a:ext cx="775" cy="475"/>
            </a:xfrm>
            <a:custGeom>
              <a:rect b="b" l="l" r="r" t="t"/>
              <a:pathLst>
                <a:path extrusionOk="0" h="19" w="31">
                  <a:moveTo>
                    <a:pt x="3" y="0"/>
                  </a:moveTo>
                  <a:cubicBezTo>
                    <a:pt x="0" y="0"/>
                    <a:pt x="6" y="6"/>
                    <a:pt x="30" y="18"/>
                  </a:cubicBezTo>
                  <a:cubicBezTo>
                    <a:pt x="18" y="6"/>
                    <a:pt x="6"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47"/>
            <p:cNvSpPr/>
            <p:nvPr/>
          </p:nvSpPr>
          <p:spPr>
            <a:xfrm>
              <a:off x="3396550" y="3416325"/>
              <a:ext cx="275" cy="150"/>
            </a:xfrm>
            <a:custGeom>
              <a:rect b="b" l="l" r="r" t="t"/>
              <a:pathLst>
                <a:path extrusionOk="0" h="6" w="11">
                  <a:moveTo>
                    <a:pt x="0" y="0"/>
                  </a:moveTo>
                  <a:cubicBezTo>
                    <a:pt x="4" y="4"/>
                    <a:pt x="7" y="6"/>
                    <a:pt x="8" y="6"/>
                  </a:cubicBezTo>
                  <a:cubicBezTo>
                    <a:pt x="11" y="6"/>
                    <a:pt x="8"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47"/>
            <p:cNvSpPr/>
            <p:nvPr/>
          </p:nvSpPr>
          <p:spPr>
            <a:xfrm>
              <a:off x="3397175" y="3413050"/>
              <a:ext cx="875" cy="700"/>
            </a:xfrm>
            <a:custGeom>
              <a:rect b="b" l="l" r="r" t="t"/>
              <a:pathLst>
                <a:path extrusionOk="0" h="28" w="35">
                  <a:moveTo>
                    <a:pt x="3" y="0"/>
                  </a:moveTo>
                  <a:cubicBezTo>
                    <a:pt x="1" y="0"/>
                    <a:pt x="21" y="20"/>
                    <a:pt x="30" y="25"/>
                  </a:cubicBezTo>
                  <a:lnTo>
                    <a:pt x="30" y="25"/>
                  </a:lnTo>
                  <a:cubicBezTo>
                    <a:pt x="31" y="26"/>
                    <a:pt x="33" y="28"/>
                    <a:pt x="33" y="28"/>
                  </a:cubicBezTo>
                  <a:cubicBezTo>
                    <a:pt x="34" y="28"/>
                    <a:pt x="35" y="27"/>
                    <a:pt x="35" y="24"/>
                  </a:cubicBezTo>
                  <a:cubicBezTo>
                    <a:pt x="33" y="23"/>
                    <a:pt x="32" y="22"/>
                    <a:pt x="31" y="21"/>
                  </a:cubicBezTo>
                  <a:lnTo>
                    <a:pt x="31" y="21"/>
                  </a:lnTo>
                  <a:cubicBezTo>
                    <a:pt x="12" y="6"/>
                    <a:pt x="5"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47"/>
            <p:cNvSpPr/>
            <p:nvPr/>
          </p:nvSpPr>
          <p:spPr>
            <a:xfrm>
              <a:off x="3397150" y="3409775"/>
              <a:ext cx="300" cy="25"/>
            </a:xfrm>
            <a:custGeom>
              <a:rect b="b" l="l" r="r" t="t"/>
              <a:pathLst>
                <a:path extrusionOk="0" h="1" w="12">
                  <a:moveTo>
                    <a:pt x="12" y="1"/>
                  </a:moveTo>
                  <a:cubicBezTo>
                    <a:pt x="0" y="1"/>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47"/>
            <p:cNvSpPr/>
            <p:nvPr/>
          </p:nvSpPr>
          <p:spPr>
            <a:xfrm>
              <a:off x="3397250" y="3414100"/>
              <a:ext cx="200" cy="175"/>
            </a:xfrm>
            <a:custGeom>
              <a:rect b="b" l="l" r="r" t="t"/>
              <a:pathLst>
                <a:path extrusionOk="0" h="7" w="8">
                  <a:moveTo>
                    <a:pt x="5" y="1"/>
                  </a:moveTo>
                  <a:cubicBezTo>
                    <a:pt x="3" y="1"/>
                    <a:pt x="0" y="6"/>
                    <a:pt x="8" y="6"/>
                  </a:cubicBezTo>
                  <a:cubicBezTo>
                    <a:pt x="8" y="2"/>
                    <a:pt x="7"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47"/>
            <p:cNvSpPr/>
            <p:nvPr/>
          </p:nvSpPr>
          <p:spPr>
            <a:xfrm>
              <a:off x="3398025" y="3411550"/>
              <a:ext cx="625" cy="625"/>
            </a:xfrm>
            <a:custGeom>
              <a:rect b="b" l="l" r="r" t="t"/>
              <a:pathLst>
                <a:path extrusionOk="0" h="25" w="25">
                  <a:moveTo>
                    <a:pt x="13" y="1"/>
                  </a:moveTo>
                  <a:cubicBezTo>
                    <a:pt x="1" y="13"/>
                    <a:pt x="1" y="13"/>
                    <a:pt x="1" y="25"/>
                  </a:cubicBezTo>
                  <a:cubicBezTo>
                    <a:pt x="1" y="13"/>
                    <a:pt x="25"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47"/>
            <p:cNvSpPr/>
            <p:nvPr/>
          </p:nvSpPr>
          <p:spPr>
            <a:xfrm>
              <a:off x="3398025" y="3414550"/>
              <a:ext cx="25" cy="0"/>
            </a:xfrm>
            <a:custGeom>
              <a:rect b="b" l="l" r="r" t="t"/>
              <a:pathLst>
                <a:path extrusionOk="0" h="120000"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47"/>
            <p:cNvSpPr/>
            <p:nvPr/>
          </p:nvSpPr>
          <p:spPr>
            <a:xfrm>
              <a:off x="3397375" y="3414200"/>
              <a:ext cx="675" cy="400"/>
            </a:xfrm>
            <a:custGeom>
              <a:rect b="b" l="l" r="r" t="t"/>
              <a:pathLst>
                <a:path extrusionOk="0" h="16" w="27">
                  <a:moveTo>
                    <a:pt x="7" y="0"/>
                  </a:moveTo>
                  <a:cubicBezTo>
                    <a:pt x="0" y="0"/>
                    <a:pt x="7" y="16"/>
                    <a:pt x="19" y="16"/>
                  </a:cubicBezTo>
                  <a:cubicBezTo>
                    <a:pt x="21" y="16"/>
                    <a:pt x="24" y="15"/>
                    <a:pt x="27" y="14"/>
                  </a:cubicBezTo>
                  <a:cubicBezTo>
                    <a:pt x="17" y="4"/>
                    <a:pt x="10" y="0"/>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47"/>
            <p:cNvSpPr/>
            <p:nvPr/>
          </p:nvSpPr>
          <p:spPr>
            <a:xfrm>
              <a:off x="3392675" y="3408600"/>
              <a:ext cx="4775" cy="1575"/>
            </a:xfrm>
            <a:custGeom>
              <a:rect b="b" l="l" r="r" t="t"/>
              <a:pathLst>
                <a:path extrusionOk="0" h="63" w="191">
                  <a:moveTo>
                    <a:pt x="22" y="0"/>
                  </a:moveTo>
                  <a:cubicBezTo>
                    <a:pt x="16" y="0"/>
                    <a:pt x="9" y="3"/>
                    <a:pt x="0" y="12"/>
                  </a:cubicBezTo>
                  <a:cubicBezTo>
                    <a:pt x="44" y="12"/>
                    <a:pt x="52" y="43"/>
                    <a:pt x="84" y="56"/>
                  </a:cubicBezTo>
                  <a:lnTo>
                    <a:pt x="84" y="56"/>
                  </a:lnTo>
                  <a:cubicBezTo>
                    <a:pt x="85" y="34"/>
                    <a:pt x="96" y="23"/>
                    <a:pt x="108" y="12"/>
                  </a:cubicBezTo>
                  <a:lnTo>
                    <a:pt x="108" y="12"/>
                  </a:lnTo>
                  <a:cubicBezTo>
                    <a:pt x="95" y="16"/>
                    <a:pt x="85" y="18"/>
                    <a:pt x="76" y="18"/>
                  </a:cubicBezTo>
                  <a:cubicBezTo>
                    <a:pt x="47" y="18"/>
                    <a:pt x="36" y="0"/>
                    <a:pt x="22" y="0"/>
                  </a:cubicBezTo>
                  <a:close/>
                  <a:moveTo>
                    <a:pt x="84" y="56"/>
                  </a:moveTo>
                  <a:cubicBezTo>
                    <a:pt x="84" y="57"/>
                    <a:pt x="84" y="58"/>
                    <a:pt x="84" y="59"/>
                  </a:cubicBezTo>
                  <a:cubicBezTo>
                    <a:pt x="84" y="58"/>
                    <a:pt x="84" y="58"/>
                    <a:pt x="86" y="57"/>
                  </a:cubicBezTo>
                  <a:lnTo>
                    <a:pt x="86" y="57"/>
                  </a:lnTo>
                  <a:cubicBezTo>
                    <a:pt x="85" y="57"/>
                    <a:pt x="84" y="56"/>
                    <a:pt x="84" y="56"/>
                  </a:cubicBezTo>
                  <a:close/>
                  <a:moveTo>
                    <a:pt x="191" y="48"/>
                  </a:moveTo>
                  <a:cubicBezTo>
                    <a:pt x="191" y="48"/>
                    <a:pt x="100" y="48"/>
                    <a:pt x="86" y="57"/>
                  </a:cubicBezTo>
                  <a:lnTo>
                    <a:pt x="86" y="57"/>
                  </a:lnTo>
                  <a:cubicBezTo>
                    <a:pt x="94" y="60"/>
                    <a:pt x="105" y="62"/>
                    <a:pt x="118" y="62"/>
                  </a:cubicBezTo>
                  <a:cubicBezTo>
                    <a:pt x="136" y="62"/>
                    <a:pt x="159" y="58"/>
                    <a:pt x="191"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47"/>
            <p:cNvSpPr/>
            <p:nvPr/>
          </p:nvSpPr>
          <p:spPr>
            <a:xfrm>
              <a:off x="3397425" y="3409775"/>
              <a:ext cx="625" cy="1225"/>
            </a:xfrm>
            <a:custGeom>
              <a:rect b="b" l="l" r="r" t="t"/>
              <a:pathLst>
                <a:path extrusionOk="0" h="49" w="25">
                  <a:moveTo>
                    <a:pt x="1" y="48"/>
                  </a:moveTo>
                  <a:cubicBezTo>
                    <a:pt x="25" y="1"/>
                    <a:pt x="25" y="1"/>
                    <a:pt x="1"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47"/>
            <p:cNvSpPr/>
            <p:nvPr/>
          </p:nvSpPr>
          <p:spPr>
            <a:xfrm>
              <a:off x="3395350" y="3411300"/>
              <a:ext cx="2775" cy="1150"/>
            </a:xfrm>
            <a:custGeom>
              <a:rect b="b" l="l" r="r" t="t"/>
              <a:pathLst>
                <a:path extrusionOk="0" h="46" w="111">
                  <a:moveTo>
                    <a:pt x="82" y="0"/>
                  </a:moveTo>
                  <a:cubicBezTo>
                    <a:pt x="80" y="0"/>
                    <a:pt x="80" y="7"/>
                    <a:pt x="83" y="29"/>
                  </a:cubicBezTo>
                  <a:lnTo>
                    <a:pt x="83" y="29"/>
                  </a:lnTo>
                  <a:cubicBezTo>
                    <a:pt x="81" y="23"/>
                    <a:pt x="76" y="21"/>
                    <a:pt x="73" y="21"/>
                  </a:cubicBezTo>
                  <a:cubicBezTo>
                    <a:pt x="68" y="21"/>
                    <a:pt x="65" y="25"/>
                    <a:pt x="73" y="30"/>
                  </a:cubicBezTo>
                  <a:lnTo>
                    <a:pt x="73" y="30"/>
                  </a:lnTo>
                  <a:cubicBezTo>
                    <a:pt x="53" y="23"/>
                    <a:pt x="31" y="21"/>
                    <a:pt x="1" y="11"/>
                  </a:cubicBezTo>
                  <a:lnTo>
                    <a:pt x="1" y="11"/>
                  </a:lnTo>
                  <a:cubicBezTo>
                    <a:pt x="7" y="37"/>
                    <a:pt x="50" y="45"/>
                    <a:pt x="77" y="45"/>
                  </a:cubicBezTo>
                  <a:cubicBezTo>
                    <a:pt x="99" y="45"/>
                    <a:pt x="111" y="40"/>
                    <a:pt x="84" y="35"/>
                  </a:cubicBezTo>
                  <a:cubicBezTo>
                    <a:pt x="79" y="33"/>
                    <a:pt x="76" y="32"/>
                    <a:pt x="73" y="30"/>
                  </a:cubicBezTo>
                  <a:lnTo>
                    <a:pt x="73" y="30"/>
                  </a:lnTo>
                  <a:cubicBezTo>
                    <a:pt x="77" y="32"/>
                    <a:pt x="80" y="33"/>
                    <a:pt x="84" y="35"/>
                  </a:cubicBezTo>
                  <a:cubicBezTo>
                    <a:pt x="84" y="33"/>
                    <a:pt x="83" y="31"/>
                    <a:pt x="83" y="29"/>
                  </a:cubicBezTo>
                  <a:lnTo>
                    <a:pt x="83" y="29"/>
                  </a:lnTo>
                  <a:cubicBezTo>
                    <a:pt x="84" y="30"/>
                    <a:pt x="84" y="32"/>
                    <a:pt x="84" y="35"/>
                  </a:cubicBezTo>
                  <a:cubicBezTo>
                    <a:pt x="92" y="27"/>
                    <a:pt x="85" y="0"/>
                    <a:pt x="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47"/>
            <p:cNvSpPr/>
            <p:nvPr/>
          </p:nvSpPr>
          <p:spPr>
            <a:xfrm>
              <a:off x="3395650" y="3416625"/>
              <a:ext cx="325" cy="25"/>
            </a:xfrm>
            <a:custGeom>
              <a:rect b="b" l="l" r="r" t="t"/>
              <a:pathLst>
                <a:path extrusionOk="0" h="1" w="13">
                  <a:moveTo>
                    <a:pt x="1" y="0"/>
                  </a:moveTo>
                  <a:cubicBezTo>
                    <a:pt x="1" y="0"/>
                    <a:pt x="1" y="0"/>
                    <a:pt x="12" y="0"/>
                  </a:cubicBezTo>
                  <a:cubicBezTo>
                    <a:pt x="12"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47"/>
            <p:cNvSpPr/>
            <p:nvPr/>
          </p:nvSpPr>
          <p:spPr>
            <a:xfrm>
              <a:off x="3391775" y="3416625"/>
              <a:ext cx="3900" cy="1075"/>
            </a:xfrm>
            <a:custGeom>
              <a:rect b="b" l="l" r="r" t="t"/>
              <a:pathLst>
                <a:path extrusionOk="0" h="43" w="156">
                  <a:moveTo>
                    <a:pt x="156" y="0"/>
                  </a:moveTo>
                  <a:lnTo>
                    <a:pt x="156" y="0"/>
                  </a:lnTo>
                  <a:cubicBezTo>
                    <a:pt x="1" y="36"/>
                    <a:pt x="156" y="36"/>
                    <a:pt x="72" y="36"/>
                  </a:cubicBezTo>
                  <a:cubicBezTo>
                    <a:pt x="79" y="41"/>
                    <a:pt x="86" y="43"/>
                    <a:pt x="92" y="43"/>
                  </a:cubicBezTo>
                  <a:cubicBezTo>
                    <a:pt x="112" y="43"/>
                    <a:pt x="128" y="22"/>
                    <a:pt x="143" y="9"/>
                  </a:cubicBezTo>
                  <a:lnTo>
                    <a:pt x="143" y="9"/>
                  </a:lnTo>
                  <a:cubicBezTo>
                    <a:pt x="146" y="8"/>
                    <a:pt x="151" y="5"/>
                    <a:pt x="156" y="0"/>
                  </a:cubicBezTo>
                  <a:lnTo>
                    <a:pt x="156" y="0"/>
                  </a:lnTo>
                  <a:cubicBezTo>
                    <a:pt x="156" y="0"/>
                    <a:pt x="156" y="0"/>
                    <a:pt x="1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47"/>
            <p:cNvSpPr/>
            <p:nvPr/>
          </p:nvSpPr>
          <p:spPr>
            <a:xfrm>
              <a:off x="3394450" y="3414250"/>
              <a:ext cx="1525" cy="25"/>
            </a:xfrm>
            <a:custGeom>
              <a:rect b="b" l="l" r="r" t="t"/>
              <a:pathLst>
                <a:path extrusionOk="0" h="1" w="61">
                  <a:moveTo>
                    <a:pt x="1" y="0"/>
                  </a:moveTo>
                  <a:cubicBezTo>
                    <a:pt x="60" y="0"/>
                    <a:pt x="49"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47"/>
            <p:cNvSpPr/>
            <p:nvPr/>
          </p:nvSpPr>
          <p:spPr>
            <a:xfrm>
              <a:off x="3397825" y="3409300"/>
              <a:ext cx="1000" cy="375"/>
            </a:xfrm>
            <a:custGeom>
              <a:rect b="b" l="l" r="r" t="t"/>
              <a:pathLst>
                <a:path extrusionOk="0" h="15" w="40">
                  <a:moveTo>
                    <a:pt x="33" y="1"/>
                  </a:moveTo>
                  <a:cubicBezTo>
                    <a:pt x="31" y="1"/>
                    <a:pt x="24" y="3"/>
                    <a:pt x="9" y="8"/>
                  </a:cubicBezTo>
                  <a:cubicBezTo>
                    <a:pt x="1" y="13"/>
                    <a:pt x="0" y="14"/>
                    <a:pt x="2" y="14"/>
                  </a:cubicBezTo>
                  <a:cubicBezTo>
                    <a:pt x="8" y="14"/>
                    <a:pt x="39"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47"/>
            <p:cNvSpPr/>
            <p:nvPr/>
          </p:nvSpPr>
          <p:spPr>
            <a:xfrm>
              <a:off x="3397725" y="3408275"/>
              <a:ext cx="1525" cy="25"/>
            </a:xfrm>
            <a:custGeom>
              <a:rect b="b" l="l" r="r" t="t"/>
              <a:pathLst>
                <a:path extrusionOk="0" h="1" w="61">
                  <a:moveTo>
                    <a:pt x="1" y="1"/>
                  </a:moveTo>
                  <a:cubicBezTo>
                    <a:pt x="60"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47"/>
            <p:cNvSpPr/>
            <p:nvPr/>
          </p:nvSpPr>
          <p:spPr>
            <a:xfrm>
              <a:off x="3398025" y="3378875"/>
              <a:ext cx="1000" cy="2350"/>
            </a:xfrm>
            <a:custGeom>
              <a:rect b="b" l="l" r="r" t="t"/>
              <a:pathLst>
                <a:path extrusionOk="0" h="94" w="40">
                  <a:moveTo>
                    <a:pt x="26" y="1"/>
                  </a:moveTo>
                  <a:cubicBezTo>
                    <a:pt x="20" y="1"/>
                    <a:pt x="12" y="8"/>
                    <a:pt x="1" y="22"/>
                  </a:cubicBezTo>
                  <a:cubicBezTo>
                    <a:pt x="7" y="16"/>
                    <a:pt x="12" y="13"/>
                    <a:pt x="16" y="13"/>
                  </a:cubicBezTo>
                  <a:cubicBezTo>
                    <a:pt x="28" y="13"/>
                    <a:pt x="31" y="40"/>
                    <a:pt x="13" y="94"/>
                  </a:cubicBezTo>
                  <a:cubicBezTo>
                    <a:pt x="37" y="36"/>
                    <a:pt x="39" y="1"/>
                    <a:pt x="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47"/>
            <p:cNvSpPr/>
            <p:nvPr/>
          </p:nvSpPr>
          <p:spPr>
            <a:xfrm>
              <a:off x="3393525" y="3359425"/>
              <a:ext cx="550" cy="400"/>
            </a:xfrm>
            <a:custGeom>
              <a:rect b="b" l="l" r="r" t="t"/>
              <a:pathLst>
                <a:path extrusionOk="0" h="16" w="22">
                  <a:moveTo>
                    <a:pt x="1" y="0"/>
                  </a:moveTo>
                  <a:cubicBezTo>
                    <a:pt x="0" y="0"/>
                    <a:pt x="1" y="1"/>
                    <a:pt x="2" y="2"/>
                  </a:cubicBezTo>
                  <a:cubicBezTo>
                    <a:pt x="16" y="12"/>
                    <a:pt x="21" y="16"/>
                    <a:pt x="21" y="16"/>
                  </a:cubicBezTo>
                  <a:cubicBezTo>
                    <a:pt x="22" y="16"/>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47"/>
            <p:cNvSpPr/>
            <p:nvPr/>
          </p:nvSpPr>
          <p:spPr>
            <a:xfrm>
              <a:off x="3387900" y="3330600"/>
              <a:ext cx="925" cy="400"/>
            </a:xfrm>
            <a:custGeom>
              <a:rect b="b" l="l" r="r" t="t"/>
              <a:pathLst>
                <a:path extrusionOk="0" h="16" w="37">
                  <a:moveTo>
                    <a:pt x="1" y="0"/>
                  </a:moveTo>
                  <a:cubicBezTo>
                    <a:pt x="1" y="12"/>
                    <a:pt x="4" y="15"/>
                    <a:pt x="10" y="15"/>
                  </a:cubicBezTo>
                  <a:cubicBezTo>
                    <a:pt x="16" y="15"/>
                    <a:pt x="25" y="12"/>
                    <a:pt x="37" y="1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47"/>
            <p:cNvSpPr/>
            <p:nvPr/>
          </p:nvSpPr>
          <p:spPr>
            <a:xfrm>
              <a:off x="3396850" y="3395500"/>
              <a:ext cx="1200" cy="900"/>
            </a:xfrm>
            <a:custGeom>
              <a:rect b="b" l="l" r="r" t="t"/>
              <a:pathLst>
                <a:path extrusionOk="0" h="36" w="48">
                  <a:moveTo>
                    <a:pt x="48" y="0"/>
                  </a:moveTo>
                  <a:lnTo>
                    <a:pt x="48" y="0"/>
                  </a:lnTo>
                  <a:cubicBezTo>
                    <a:pt x="36" y="12"/>
                    <a:pt x="0" y="24"/>
                    <a:pt x="36" y="36"/>
                  </a:cubicBezTo>
                  <a:cubicBezTo>
                    <a:pt x="48" y="24"/>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47"/>
            <p:cNvSpPr/>
            <p:nvPr/>
          </p:nvSpPr>
          <p:spPr>
            <a:xfrm>
              <a:off x="3397475" y="3394600"/>
              <a:ext cx="1375" cy="800"/>
            </a:xfrm>
            <a:custGeom>
              <a:rect b="b" l="l" r="r" t="t"/>
              <a:pathLst>
                <a:path extrusionOk="0" h="32" w="55">
                  <a:moveTo>
                    <a:pt x="23" y="0"/>
                  </a:moveTo>
                  <a:lnTo>
                    <a:pt x="23" y="0"/>
                  </a:lnTo>
                  <a:cubicBezTo>
                    <a:pt x="1" y="22"/>
                    <a:pt x="12" y="32"/>
                    <a:pt x="24" y="32"/>
                  </a:cubicBezTo>
                  <a:cubicBezTo>
                    <a:pt x="39" y="32"/>
                    <a:pt x="55" y="19"/>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47"/>
            <p:cNvSpPr/>
            <p:nvPr/>
          </p:nvSpPr>
          <p:spPr>
            <a:xfrm>
              <a:off x="3398025" y="3404125"/>
              <a:ext cx="325" cy="25"/>
            </a:xfrm>
            <a:custGeom>
              <a:rect b="b" l="l" r="r" t="t"/>
              <a:pathLst>
                <a:path extrusionOk="0" h="1" w="13">
                  <a:moveTo>
                    <a:pt x="13" y="0"/>
                  </a:moveTo>
                  <a:cubicBezTo>
                    <a:pt x="13" y="0"/>
                    <a:pt x="1" y="0"/>
                    <a:pt x="1" y="0"/>
                  </a:cubicBezTo>
                  <a:cubicBezTo>
                    <a:pt x="13"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47"/>
            <p:cNvSpPr/>
            <p:nvPr/>
          </p:nvSpPr>
          <p:spPr>
            <a:xfrm>
              <a:off x="3398075" y="3403250"/>
              <a:ext cx="275" cy="300"/>
            </a:xfrm>
            <a:custGeom>
              <a:rect b="b" l="l" r="r" t="t"/>
              <a:pathLst>
                <a:path extrusionOk="0" h="12" w="11">
                  <a:moveTo>
                    <a:pt x="3" y="1"/>
                  </a:moveTo>
                  <a:cubicBezTo>
                    <a:pt x="0" y="1"/>
                    <a:pt x="3" y="11"/>
                    <a:pt x="11" y="11"/>
                  </a:cubicBezTo>
                  <a:cubicBezTo>
                    <a:pt x="7" y="4"/>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47"/>
            <p:cNvSpPr/>
            <p:nvPr/>
          </p:nvSpPr>
          <p:spPr>
            <a:xfrm>
              <a:off x="3391225" y="3312900"/>
              <a:ext cx="275" cy="150"/>
            </a:xfrm>
            <a:custGeom>
              <a:rect b="b" l="l" r="r" t="t"/>
              <a:pathLst>
                <a:path extrusionOk="0" h="6" w="11">
                  <a:moveTo>
                    <a:pt x="3" y="1"/>
                  </a:moveTo>
                  <a:cubicBezTo>
                    <a:pt x="0" y="1"/>
                    <a:pt x="3" y="6"/>
                    <a:pt x="11" y="6"/>
                  </a:cubicBezTo>
                  <a:cubicBezTo>
                    <a:pt x="7" y="2"/>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47"/>
            <p:cNvSpPr/>
            <p:nvPr/>
          </p:nvSpPr>
          <p:spPr>
            <a:xfrm>
              <a:off x="3390000" y="3372875"/>
              <a:ext cx="25" cy="25"/>
            </a:xfrm>
            <a:custGeom>
              <a:rect b="b" l="l" r="r" t="t"/>
              <a:pathLst>
                <a:path extrusionOk="0" h="1"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47"/>
            <p:cNvSpPr/>
            <p:nvPr/>
          </p:nvSpPr>
          <p:spPr>
            <a:xfrm>
              <a:off x="3389400" y="3371975"/>
              <a:ext cx="2700" cy="825"/>
            </a:xfrm>
            <a:custGeom>
              <a:rect b="b" l="l" r="r" t="t"/>
              <a:pathLst>
                <a:path extrusionOk="0" h="33" w="108">
                  <a:moveTo>
                    <a:pt x="0" y="0"/>
                  </a:moveTo>
                  <a:cubicBezTo>
                    <a:pt x="37" y="9"/>
                    <a:pt x="38" y="32"/>
                    <a:pt x="69" y="32"/>
                  </a:cubicBezTo>
                  <a:cubicBezTo>
                    <a:pt x="78" y="32"/>
                    <a:pt x="90" y="30"/>
                    <a:pt x="108" y="24"/>
                  </a:cubicBezTo>
                  <a:cubicBezTo>
                    <a:pt x="72" y="12"/>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47"/>
            <p:cNvSpPr/>
            <p:nvPr/>
          </p:nvSpPr>
          <p:spPr>
            <a:xfrm>
              <a:off x="3395050" y="3405025"/>
              <a:ext cx="325" cy="0"/>
            </a:xfrm>
            <a:custGeom>
              <a:rect b="b" l="l" r="r" t="t"/>
              <a:pathLst>
                <a:path extrusionOk="0" h="120000" w="13">
                  <a:moveTo>
                    <a:pt x="1" y="0"/>
                  </a:moveTo>
                  <a:cubicBezTo>
                    <a:pt x="13" y="0"/>
                    <a:pt x="1" y="0"/>
                    <a:pt x="1" y="0"/>
                  </a:cubicBez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47"/>
            <p:cNvSpPr/>
            <p:nvPr/>
          </p:nvSpPr>
          <p:spPr>
            <a:xfrm>
              <a:off x="3388500" y="3330900"/>
              <a:ext cx="325" cy="25"/>
            </a:xfrm>
            <a:custGeom>
              <a:rect b="b" l="l" r="r" t="t"/>
              <a:pathLst>
                <a:path extrusionOk="0" h="1" w="13">
                  <a:moveTo>
                    <a:pt x="13" y="0"/>
                  </a:moveTo>
                  <a:cubicBezTo>
                    <a:pt x="13" y="0"/>
                    <a:pt x="1"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47"/>
            <p:cNvSpPr/>
            <p:nvPr/>
          </p:nvSpPr>
          <p:spPr>
            <a:xfrm>
              <a:off x="3398325" y="3405600"/>
              <a:ext cx="25" cy="1225"/>
            </a:xfrm>
            <a:custGeom>
              <a:rect b="b" l="l" r="r" t="t"/>
              <a:pathLst>
                <a:path extrusionOk="0" h="49" w="1">
                  <a:moveTo>
                    <a:pt x="1" y="1"/>
                  </a:moveTo>
                  <a:cubicBezTo>
                    <a:pt x="1" y="25"/>
                    <a:pt x="1" y="48"/>
                    <a:pt x="1" y="1"/>
                  </a:cubicBezTo>
                  <a:cubicBezTo>
                    <a:pt x="1" y="1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47"/>
            <p:cNvSpPr/>
            <p:nvPr/>
          </p:nvSpPr>
          <p:spPr>
            <a:xfrm>
              <a:off x="3393275" y="3411050"/>
              <a:ext cx="625" cy="250"/>
            </a:xfrm>
            <a:custGeom>
              <a:rect b="b" l="l" r="r" t="t"/>
              <a:pathLst>
                <a:path extrusionOk="0" h="10" w="25">
                  <a:moveTo>
                    <a:pt x="6" y="0"/>
                  </a:moveTo>
                  <a:cubicBezTo>
                    <a:pt x="0" y="0"/>
                    <a:pt x="0" y="3"/>
                    <a:pt x="24" y="9"/>
                  </a:cubicBezTo>
                  <a:cubicBezTo>
                    <a:pt x="24" y="3"/>
                    <a:pt x="12"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47"/>
            <p:cNvSpPr/>
            <p:nvPr/>
          </p:nvSpPr>
          <p:spPr>
            <a:xfrm>
              <a:off x="3395350" y="3407700"/>
              <a:ext cx="625" cy="325"/>
            </a:xfrm>
            <a:custGeom>
              <a:rect b="b" l="l" r="r" t="t"/>
              <a:pathLst>
                <a:path extrusionOk="0" h="13" w="25">
                  <a:moveTo>
                    <a:pt x="1" y="0"/>
                  </a:moveTo>
                  <a:cubicBezTo>
                    <a:pt x="1" y="0"/>
                    <a:pt x="1" y="12"/>
                    <a:pt x="1" y="12"/>
                  </a:cubicBezTo>
                  <a:cubicBezTo>
                    <a:pt x="24" y="12"/>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47"/>
            <p:cNvSpPr/>
            <p:nvPr/>
          </p:nvSpPr>
          <p:spPr>
            <a:xfrm>
              <a:off x="3397550" y="3402450"/>
              <a:ext cx="1225" cy="550"/>
            </a:xfrm>
            <a:custGeom>
              <a:rect b="b" l="l" r="r" t="t"/>
              <a:pathLst>
                <a:path extrusionOk="0" h="22" w="49">
                  <a:moveTo>
                    <a:pt x="9" y="1"/>
                  </a:moveTo>
                  <a:cubicBezTo>
                    <a:pt x="3" y="1"/>
                    <a:pt x="1" y="6"/>
                    <a:pt x="8" y="20"/>
                  </a:cubicBezTo>
                  <a:lnTo>
                    <a:pt x="32" y="20"/>
                  </a:lnTo>
                  <a:cubicBezTo>
                    <a:pt x="35" y="21"/>
                    <a:pt x="37" y="21"/>
                    <a:pt x="39" y="21"/>
                  </a:cubicBezTo>
                  <a:cubicBezTo>
                    <a:pt x="48" y="21"/>
                    <a:pt x="2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47"/>
            <p:cNvSpPr/>
            <p:nvPr/>
          </p:nvSpPr>
          <p:spPr>
            <a:xfrm>
              <a:off x="3393275" y="3406825"/>
              <a:ext cx="950" cy="300"/>
            </a:xfrm>
            <a:custGeom>
              <a:rect b="b" l="l" r="r" t="t"/>
              <a:pathLst>
                <a:path extrusionOk="0" h="12" w="38">
                  <a:moveTo>
                    <a:pt x="35" y="1"/>
                  </a:moveTo>
                  <a:cubicBezTo>
                    <a:pt x="33" y="1"/>
                    <a:pt x="24" y="3"/>
                    <a:pt x="0" y="11"/>
                  </a:cubicBezTo>
                  <a:cubicBezTo>
                    <a:pt x="8" y="11"/>
                    <a:pt x="37" y="1"/>
                    <a:pt x="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47"/>
            <p:cNvSpPr/>
            <p:nvPr/>
          </p:nvSpPr>
          <p:spPr>
            <a:xfrm>
              <a:off x="3393875" y="3403825"/>
              <a:ext cx="600" cy="925"/>
            </a:xfrm>
            <a:custGeom>
              <a:rect b="b" l="l" r="r" t="t"/>
              <a:pathLst>
                <a:path extrusionOk="0" h="37" w="24">
                  <a:moveTo>
                    <a:pt x="0" y="36"/>
                  </a:moveTo>
                  <a:cubicBezTo>
                    <a:pt x="0" y="36"/>
                    <a:pt x="24" y="0"/>
                    <a:pt x="0" y="36"/>
                  </a:cubicBezTo>
                  <a:cubicBezTo>
                    <a:pt x="0" y="36"/>
                    <a:pt x="0" y="36"/>
                    <a:pt x="0"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47"/>
            <p:cNvSpPr/>
            <p:nvPr/>
          </p:nvSpPr>
          <p:spPr>
            <a:xfrm>
              <a:off x="3392975" y="3405600"/>
              <a:ext cx="500" cy="625"/>
            </a:xfrm>
            <a:custGeom>
              <a:rect b="b" l="l" r="r" t="t"/>
              <a:pathLst>
                <a:path extrusionOk="0" h="25" w="20">
                  <a:moveTo>
                    <a:pt x="19" y="1"/>
                  </a:moveTo>
                  <a:cubicBezTo>
                    <a:pt x="19" y="1"/>
                    <a:pt x="14" y="7"/>
                    <a:pt x="0" y="25"/>
                  </a:cubicBezTo>
                  <a:cubicBezTo>
                    <a:pt x="8" y="17"/>
                    <a:pt x="20" y="1"/>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47"/>
            <p:cNvSpPr/>
            <p:nvPr/>
          </p:nvSpPr>
          <p:spPr>
            <a:xfrm>
              <a:off x="3393675" y="3396950"/>
              <a:ext cx="225" cy="650"/>
            </a:xfrm>
            <a:custGeom>
              <a:rect b="b" l="l" r="r" t="t"/>
              <a:pathLst>
                <a:path extrusionOk="0" h="26" w="9">
                  <a:moveTo>
                    <a:pt x="6" y="0"/>
                  </a:moveTo>
                  <a:cubicBezTo>
                    <a:pt x="1" y="0"/>
                    <a:pt x="3" y="26"/>
                    <a:pt x="6" y="26"/>
                  </a:cubicBezTo>
                  <a:cubicBezTo>
                    <a:pt x="7" y="26"/>
                    <a:pt x="8" y="20"/>
                    <a:pt x="8" y="2"/>
                  </a:cubicBezTo>
                  <a:cubicBezTo>
                    <a:pt x="7" y="1"/>
                    <a:pt x="6"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47"/>
            <p:cNvSpPr/>
            <p:nvPr/>
          </p:nvSpPr>
          <p:spPr>
            <a:xfrm>
              <a:off x="3391400" y="3399050"/>
              <a:ext cx="1000" cy="375"/>
            </a:xfrm>
            <a:custGeom>
              <a:rect b="b" l="l" r="r" t="t"/>
              <a:pathLst>
                <a:path extrusionOk="0" h="15" w="40">
                  <a:moveTo>
                    <a:pt x="40" y="1"/>
                  </a:moveTo>
                  <a:cubicBezTo>
                    <a:pt x="12" y="8"/>
                    <a:pt x="0" y="15"/>
                    <a:pt x="5" y="15"/>
                  </a:cubicBezTo>
                  <a:cubicBezTo>
                    <a:pt x="8" y="15"/>
                    <a:pt x="19" y="11"/>
                    <a:pt x="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47"/>
            <p:cNvSpPr/>
            <p:nvPr/>
          </p:nvSpPr>
          <p:spPr>
            <a:xfrm>
              <a:off x="3390600" y="3397075"/>
              <a:ext cx="900" cy="775"/>
            </a:xfrm>
            <a:custGeom>
              <a:rect b="b" l="l" r="r" t="t"/>
              <a:pathLst>
                <a:path extrusionOk="0" h="31" w="36">
                  <a:moveTo>
                    <a:pt x="4" y="0"/>
                  </a:moveTo>
                  <a:cubicBezTo>
                    <a:pt x="2" y="0"/>
                    <a:pt x="0" y="2"/>
                    <a:pt x="0" y="8"/>
                  </a:cubicBezTo>
                  <a:cubicBezTo>
                    <a:pt x="8" y="17"/>
                    <a:pt x="17" y="31"/>
                    <a:pt x="25" y="31"/>
                  </a:cubicBezTo>
                  <a:cubicBezTo>
                    <a:pt x="28" y="31"/>
                    <a:pt x="32" y="28"/>
                    <a:pt x="36" y="20"/>
                  </a:cubicBezTo>
                  <a:cubicBezTo>
                    <a:pt x="27" y="20"/>
                    <a:pt x="11"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47"/>
            <p:cNvSpPr/>
            <p:nvPr/>
          </p:nvSpPr>
          <p:spPr>
            <a:xfrm>
              <a:off x="3392675" y="3387750"/>
              <a:ext cx="2100" cy="25"/>
            </a:xfrm>
            <a:custGeom>
              <a:rect b="b" l="l" r="r" t="t"/>
              <a:pathLst>
                <a:path extrusionOk="0" h="1" w="84">
                  <a:moveTo>
                    <a:pt x="84" y="0"/>
                  </a:moveTo>
                  <a:cubicBezTo>
                    <a:pt x="0" y="0"/>
                    <a:pt x="0"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47"/>
            <p:cNvSpPr/>
            <p:nvPr/>
          </p:nvSpPr>
          <p:spPr>
            <a:xfrm>
              <a:off x="3389000" y="3378550"/>
              <a:ext cx="1025" cy="600"/>
            </a:xfrm>
            <a:custGeom>
              <a:rect b="b" l="l" r="r" t="t"/>
              <a:pathLst>
                <a:path extrusionOk="0" h="24" w="41">
                  <a:moveTo>
                    <a:pt x="6" y="1"/>
                  </a:moveTo>
                  <a:cubicBezTo>
                    <a:pt x="1" y="1"/>
                    <a:pt x="6" y="8"/>
                    <a:pt x="32" y="20"/>
                  </a:cubicBezTo>
                  <a:lnTo>
                    <a:pt x="32" y="20"/>
                  </a:lnTo>
                  <a:cubicBezTo>
                    <a:pt x="32" y="21"/>
                    <a:pt x="35" y="23"/>
                    <a:pt x="40" y="23"/>
                  </a:cubicBezTo>
                  <a:cubicBezTo>
                    <a:pt x="24" y="7"/>
                    <a:pt x="10"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47"/>
            <p:cNvSpPr/>
            <p:nvPr/>
          </p:nvSpPr>
          <p:spPr>
            <a:xfrm>
              <a:off x="3398325" y="3278200"/>
              <a:ext cx="625" cy="1525"/>
            </a:xfrm>
            <a:custGeom>
              <a:rect b="b" l="l" r="r" t="t"/>
              <a:pathLst>
                <a:path extrusionOk="0" h="61" w="25">
                  <a:moveTo>
                    <a:pt x="1" y="60"/>
                  </a:moveTo>
                  <a:cubicBezTo>
                    <a:pt x="24" y="1"/>
                    <a:pt x="1" y="60"/>
                    <a:pt x="1"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47"/>
            <p:cNvSpPr/>
            <p:nvPr/>
          </p:nvSpPr>
          <p:spPr>
            <a:xfrm>
              <a:off x="3387325" y="3347400"/>
              <a:ext cx="775" cy="475"/>
            </a:xfrm>
            <a:custGeom>
              <a:rect b="b" l="l" r="r" t="t"/>
              <a:pathLst>
                <a:path extrusionOk="0" h="19" w="31">
                  <a:moveTo>
                    <a:pt x="29" y="0"/>
                  </a:moveTo>
                  <a:lnTo>
                    <a:pt x="29" y="0"/>
                  </a:lnTo>
                  <a:cubicBezTo>
                    <a:pt x="28" y="0"/>
                    <a:pt x="7" y="12"/>
                    <a:pt x="0" y="19"/>
                  </a:cubicBezTo>
                  <a:cubicBezTo>
                    <a:pt x="23" y="5"/>
                    <a:pt x="30" y="0"/>
                    <a:pt x="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47"/>
            <p:cNvSpPr/>
            <p:nvPr/>
          </p:nvSpPr>
          <p:spPr>
            <a:xfrm>
              <a:off x="3388200" y="3340800"/>
              <a:ext cx="1000" cy="250"/>
            </a:xfrm>
            <a:custGeom>
              <a:rect b="b" l="l" r="r" t="t"/>
              <a:pathLst>
                <a:path extrusionOk="0" h="10" w="40">
                  <a:moveTo>
                    <a:pt x="37" y="0"/>
                  </a:moveTo>
                  <a:cubicBezTo>
                    <a:pt x="34" y="0"/>
                    <a:pt x="19" y="3"/>
                    <a:pt x="1" y="9"/>
                  </a:cubicBezTo>
                  <a:cubicBezTo>
                    <a:pt x="31" y="3"/>
                    <a:pt x="40" y="0"/>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47"/>
            <p:cNvSpPr/>
            <p:nvPr/>
          </p:nvSpPr>
          <p:spPr>
            <a:xfrm>
              <a:off x="3387025" y="3335075"/>
              <a:ext cx="1050" cy="900"/>
            </a:xfrm>
            <a:custGeom>
              <a:rect b="b" l="l" r="r" t="t"/>
              <a:pathLst>
                <a:path extrusionOk="0" h="36" w="42">
                  <a:moveTo>
                    <a:pt x="0" y="0"/>
                  </a:moveTo>
                  <a:cubicBezTo>
                    <a:pt x="0" y="9"/>
                    <a:pt x="7" y="18"/>
                    <a:pt x="10" y="27"/>
                  </a:cubicBezTo>
                  <a:lnTo>
                    <a:pt x="10" y="27"/>
                  </a:lnTo>
                  <a:cubicBezTo>
                    <a:pt x="12" y="9"/>
                    <a:pt x="41" y="0"/>
                    <a:pt x="0" y="0"/>
                  </a:cubicBezTo>
                  <a:close/>
                  <a:moveTo>
                    <a:pt x="10" y="27"/>
                  </a:moveTo>
                  <a:lnTo>
                    <a:pt x="10" y="27"/>
                  </a:lnTo>
                  <a:cubicBezTo>
                    <a:pt x="10" y="29"/>
                    <a:pt x="10" y="32"/>
                    <a:pt x="12" y="36"/>
                  </a:cubicBezTo>
                  <a:cubicBezTo>
                    <a:pt x="12" y="33"/>
                    <a:pt x="11" y="30"/>
                    <a:pt x="10" y="2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47"/>
            <p:cNvSpPr/>
            <p:nvPr/>
          </p:nvSpPr>
          <p:spPr>
            <a:xfrm>
              <a:off x="3391475" y="3443400"/>
              <a:ext cx="800" cy="375"/>
            </a:xfrm>
            <a:custGeom>
              <a:rect b="b" l="l" r="r" t="t"/>
              <a:pathLst>
                <a:path extrusionOk="0" h="15" w="32">
                  <a:moveTo>
                    <a:pt x="1" y="1"/>
                  </a:moveTo>
                  <a:cubicBezTo>
                    <a:pt x="8" y="8"/>
                    <a:pt x="26" y="15"/>
                    <a:pt x="30" y="15"/>
                  </a:cubicBezTo>
                  <a:cubicBezTo>
                    <a:pt x="32" y="15"/>
                    <a:pt x="26" y="1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47"/>
            <p:cNvSpPr/>
            <p:nvPr/>
          </p:nvSpPr>
          <p:spPr>
            <a:xfrm>
              <a:off x="3390000" y="3447575"/>
              <a:ext cx="625" cy="325"/>
            </a:xfrm>
            <a:custGeom>
              <a:rect b="b" l="l" r="r" t="t"/>
              <a:pathLst>
                <a:path extrusionOk="0" h="13" w="25">
                  <a:moveTo>
                    <a:pt x="12" y="1"/>
                  </a:moveTo>
                  <a:cubicBezTo>
                    <a:pt x="12" y="1"/>
                    <a:pt x="0" y="1"/>
                    <a:pt x="24" y="13"/>
                  </a:cubicBezTo>
                  <a:lnTo>
                    <a:pt x="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47"/>
            <p:cNvSpPr/>
            <p:nvPr/>
          </p:nvSpPr>
          <p:spPr>
            <a:xfrm>
              <a:off x="3389100" y="3447575"/>
              <a:ext cx="2400" cy="25"/>
            </a:xfrm>
            <a:custGeom>
              <a:rect b="b" l="l" r="r" t="t"/>
              <a:pathLst>
                <a:path extrusionOk="0" h="1" w="96">
                  <a:moveTo>
                    <a:pt x="48" y="1"/>
                  </a:moveTo>
                  <a:cubicBezTo>
                    <a:pt x="1" y="1"/>
                    <a:pt x="96" y="1"/>
                    <a:pt x="48" y="1"/>
                  </a:cubicBezTo>
                  <a:cubicBezTo>
                    <a:pt x="60" y="1"/>
                    <a:pt x="72"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47"/>
            <p:cNvSpPr/>
            <p:nvPr/>
          </p:nvSpPr>
          <p:spPr>
            <a:xfrm>
              <a:off x="3389800" y="3446650"/>
              <a:ext cx="1100" cy="650"/>
            </a:xfrm>
            <a:custGeom>
              <a:rect b="b" l="l" r="r" t="t"/>
              <a:pathLst>
                <a:path extrusionOk="0" h="26" w="44">
                  <a:moveTo>
                    <a:pt x="24" y="1"/>
                  </a:moveTo>
                  <a:cubicBezTo>
                    <a:pt x="12" y="1"/>
                    <a:pt x="1" y="11"/>
                    <a:pt x="8" y="26"/>
                  </a:cubicBezTo>
                  <a:cubicBezTo>
                    <a:pt x="17" y="17"/>
                    <a:pt x="25" y="9"/>
                    <a:pt x="34" y="9"/>
                  </a:cubicBezTo>
                  <a:cubicBezTo>
                    <a:pt x="37" y="9"/>
                    <a:pt x="41" y="10"/>
                    <a:pt x="44" y="14"/>
                  </a:cubicBezTo>
                  <a:cubicBezTo>
                    <a:pt x="39" y="5"/>
                    <a:pt x="31"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47"/>
            <p:cNvSpPr/>
            <p:nvPr/>
          </p:nvSpPr>
          <p:spPr>
            <a:xfrm>
              <a:off x="3393075" y="3445100"/>
              <a:ext cx="325" cy="425"/>
            </a:xfrm>
            <a:custGeom>
              <a:rect b="b" l="l" r="r" t="t"/>
              <a:pathLst>
                <a:path extrusionOk="0" h="17" w="13">
                  <a:moveTo>
                    <a:pt x="11" y="0"/>
                  </a:moveTo>
                  <a:cubicBezTo>
                    <a:pt x="8" y="0"/>
                    <a:pt x="0" y="16"/>
                    <a:pt x="8" y="16"/>
                  </a:cubicBezTo>
                  <a:cubicBezTo>
                    <a:pt x="12" y="4"/>
                    <a:pt x="12"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47"/>
            <p:cNvSpPr/>
            <p:nvPr/>
          </p:nvSpPr>
          <p:spPr>
            <a:xfrm>
              <a:off x="3388350" y="3450425"/>
              <a:ext cx="1775" cy="150"/>
            </a:xfrm>
            <a:custGeom>
              <a:rect b="b" l="l" r="r" t="t"/>
              <a:pathLst>
                <a:path extrusionOk="0" h="6" w="71">
                  <a:moveTo>
                    <a:pt x="7" y="0"/>
                  </a:moveTo>
                  <a:cubicBezTo>
                    <a:pt x="0" y="0"/>
                    <a:pt x="3" y="2"/>
                    <a:pt x="31" y="6"/>
                  </a:cubicBezTo>
                  <a:cubicBezTo>
                    <a:pt x="70" y="6"/>
                    <a:pt x="20" y="0"/>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47"/>
            <p:cNvSpPr/>
            <p:nvPr/>
          </p:nvSpPr>
          <p:spPr>
            <a:xfrm>
              <a:off x="3387850" y="3451525"/>
              <a:ext cx="1275" cy="300"/>
            </a:xfrm>
            <a:custGeom>
              <a:rect b="b" l="l" r="r" t="t"/>
              <a:pathLst>
                <a:path extrusionOk="0" h="12" w="51">
                  <a:moveTo>
                    <a:pt x="10" y="1"/>
                  </a:moveTo>
                  <a:cubicBezTo>
                    <a:pt x="1" y="1"/>
                    <a:pt x="32" y="12"/>
                    <a:pt x="45" y="12"/>
                  </a:cubicBezTo>
                  <a:cubicBezTo>
                    <a:pt x="48" y="12"/>
                    <a:pt x="51" y="11"/>
                    <a:pt x="51" y="9"/>
                  </a:cubicBezTo>
                  <a:cubicBezTo>
                    <a:pt x="26" y="3"/>
                    <a:pt x="14" y="1"/>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47"/>
            <p:cNvSpPr/>
            <p:nvPr/>
          </p:nvSpPr>
          <p:spPr>
            <a:xfrm>
              <a:off x="3389950" y="3454425"/>
              <a:ext cx="950" cy="150"/>
            </a:xfrm>
            <a:custGeom>
              <a:rect b="b" l="l" r="r" t="t"/>
              <a:pathLst>
                <a:path extrusionOk="0" h="6" w="38">
                  <a:moveTo>
                    <a:pt x="38" y="0"/>
                  </a:moveTo>
                  <a:cubicBezTo>
                    <a:pt x="22" y="0"/>
                    <a:pt x="1" y="6"/>
                    <a:pt x="6" y="6"/>
                  </a:cubicBezTo>
                  <a:cubicBezTo>
                    <a:pt x="9" y="6"/>
                    <a:pt x="18" y="4"/>
                    <a:pt x="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47"/>
            <p:cNvSpPr/>
            <p:nvPr/>
          </p:nvSpPr>
          <p:spPr>
            <a:xfrm>
              <a:off x="3390500" y="3470800"/>
              <a:ext cx="1000" cy="375"/>
            </a:xfrm>
            <a:custGeom>
              <a:rect b="b" l="l" r="r" t="t"/>
              <a:pathLst>
                <a:path extrusionOk="0" h="15" w="40">
                  <a:moveTo>
                    <a:pt x="40" y="0"/>
                  </a:moveTo>
                  <a:cubicBezTo>
                    <a:pt x="10" y="10"/>
                    <a:pt x="1" y="14"/>
                    <a:pt x="2" y="14"/>
                  </a:cubicBezTo>
                  <a:cubicBezTo>
                    <a:pt x="4" y="14"/>
                    <a:pt x="26" y="7"/>
                    <a:pt x="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47"/>
            <p:cNvSpPr/>
            <p:nvPr/>
          </p:nvSpPr>
          <p:spPr>
            <a:xfrm>
              <a:off x="3390900" y="3461275"/>
              <a:ext cx="1200" cy="325"/>
            </a:xfrm>
            <a:custGeom>
              <a:rect b="b" l="l" r="r" t="t"/>
              <a:pathLst>
                <a:path extrusionOk="0" h="13" w="48">
                  <a:moveTo>
                    <a:pt x="24" y="0"/>
                  </a:moveTo>
                  <a:cubicBezTo>
                    <a:pt x="12" y="0"/>
                    <a:pt x="0" y="12"/>
                    <a:pt x="0" y="12"/>
                  </a:cubicBezTo>
                  <a:cubicBezTo>
                    <a:pt x="24" y="12"/>
                    <a:pt x="48"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47"/>
            <p:cNvSpPr/>
            <p:nvPr/>
          </p:nvSpPr>
          <p:spPr>
            <a:xfrm>
              <a:off x="3390375" y="3461825"/>
              <a:ext cx="1050" cy="350"/>
            </a:xfrm>
            <a:custGeom>
              <a:rect b="b" l="l" r="r" t="t"/>
              <a:pathLst>
                <a:path extrusionOk="0" h="14" w="42">
                  <a:moveTo>
                    <a:pt x="30" y="0"/>
                  </a:moveTo>
                  <a:cubicBezTo>
                    <a:pt x="19" y="0"/>
                    <a:pt x="0" y="7"/>
                    <a:pt x="21" y="14"/>
                  </a:cubicBezTo>
                  <a:cubicBezTo>
                    <a:pt x="41" y="4"/>
                    <a:pt x="38" y="0"/>
                    <a:pt x="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47"/>
            <p:cNvSpPr/>
            <p:nvPr/>
          </p:nvSpPr>
          <p:spPr>
            <a:xfrm>
              <a:off x="3389400" y="3508900"/>
              <a:ext cx="25" cy="325"/>
            </a:xfrm>
            <a:custGeom>
              <a:rect b="b" l="l" r="r" t="t"/>
              <a:pathLst>
                <a:path extrusionOk="0" h="13" w="1">
                  <a:moveTo>
                    <a:pt x="0" y="0"/>
                  </a:moveTo>
                  <a:lnTo>
                    <a:pt x="0" y="0"/>
                  </a:lnTo>
                  <a:cubicBezTo>
                    <a:pt x="0" y="12"/>
                    <a:pt x="0"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47"/>
            <p:cNvSpPr/>
            <p:nvPr/>
          </p:nvSpPr>
          <p:spPr>
            <a:xfrm>
              <a:off x="3399225" y="3474675"/>
              <a:ext cx="25" cy="25"/>
            </a:xfrm>
            <a:custGeom>
              <a:rect b="b" l="l" r="r" t="t"/>
              <a:pathLst>
                <a:path extrusionOk="0" h="1"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47"/>
            <p:cNvSpPr/>
            <p:nvPr/>
          </p:nvSpPr>
          <p:spPr>
            <a:xfrm>
              <a:off x="3333150" y="2964475"/>
              <a:ext cx="68175" cy="553975"/>
            </a:xfrm>
            <a:custGeom>
              <a:rect b="b" l="l" r="r" t="t"/>
              <a:pathLst>
                <a:path extrusionOk="0" h="22159" w="2727">
                  <a:moveTo>
                    <a:pt x="1441" y="1"/>
                  </a:moveTo>
                  <a:cubicBezTo>
                    <a:pt x="1443" y="1"/>
                    <a:pt x="1444" y="1"/>
                    <a:pt x="1446" y="1"/>
                  </a:cubicBezTo>
                  <a:lnTo>
                    <a:pt x="1446" y="1"/>
                  </a:lnTo>
                  <a:cubicBezTo>
                    <a:pt x="1449" y="1"/>
                    <a:pt x="1448" y="1"/>
                    <a:pt x="1441" y="1"/>
                  </a:cubicBezTo>
                  <a:close/>
                  <a:moveTo>
                    <a:pt x="1479" y="89"/>
                  </a:moveTo>
                  <a:cubicBezTo>
                    <a:pt x="1470" y="89"/>
                    <a:pt x="1472" y="94"/>
                    <a:pt x="1475" y="98"/>
                  </a:cubicBezTo>
                  <a:lnTo>
                    <a:pt x="1475" y="98"/>
                  </a:lnTo>
                  <a:cubicBezTo>
                    <a:pt x="1487" y="96"/>
                    <a:pt x="1500" y="96"/>
                    <a:pt x="1512" y="96"/>
                  </a:cubicBezTo>
                  <a:cubicBezTo>
                    <a:pt x="1495" y="91"/>
                    <a:pt x="1485" y="89"/>
                    <a:pt x="1479" y="89"/>
                  </a:cubicBezTo>
                  <a:close/>
                  <a:moveTo>
                    <a:pt x="1191" y="167"/>
                  </a:moveTo>
                  <a:cubicBezTo>
                    <a:pt x="1197" y="168"/>
                    <a:pt x="1202" y="169"/>
                    <a:pt x="1207" y="169"/>
                  </a:cubicBezTo>
                  <a:lnTo>
                    <a:pt x="1207" y="169"/>
                  </a:lnTo>
                  <a:cubicBezTo>
                    <a:pt x="1201" y="168"/>
                    <a:pt x="1196" y="167"/>
                    <a:pt x="1191" y="167"/>
                  </a:cubicBezTo>
                  <a:close/>
                  <a:moveTo>
                    <a:pt x="1227" y="200"/>
                  </a:moveTo>
                  <a:lnTo>
                    <a:pt x="1227" y="200"/>
                  </a:lnTo>
                  <a:cubicBezTo>
                    <a:pt x="1204" y="201"/>
                    <a:pt x="1186" y="203"/>
                    <a:pt x="1191" y="203"/>
                  </a:cubicBezTo>
                  <a:cubicBezTo>
                    <a:pt x="1222" y="203"/>
                    <a:pt x="1232" y="203"/>
                    <a:pt x="1227" y="200"/>
                  </a:cubicBezTo>
                  <a:close/>
                  <a:moveTo>
                    <a:pt x="1460" y="230"/>
                  </a:moveTo>
                  <a:cubicBezTo>
                    <a:pt x="1468" y="230"/>
                    <a:pt x="1477" y="233"/>
                    <a:pt x="1488" y="239"/>
                  </a:cubicBezTo>
                  <a:lnTo>
                    <a:pt x="1441" y="239"/>
                  </a:lnTo>
                  <a:cubicBezTo>
                    <a:pt x="1447" y="233"/>
                    <a:pt x="1453" y="230"/>
                    <a:pt x="1460" y="230"/>
                  </a:cubicBezTo>
                  <a:close/>
                  <a:moveTo>
                    <a:pt x="1164" y="281"/>
                  </a:moveTo>
                  <a:lnTo>
                    <a:pt x="1164" y="281"/>
                  </a:lnTo>
                  <a:cubicBezTo>
                    <a:pt x="1152" y="281"/>
                    <a:pt x="1143" y="283"/>
                    <a:pt x="1143" y="287"/>
                  </a:cubicBezTo>
                  <a:cubicBezTo>
                    <a:pt x="1152" y="284"/>
                    <a:pt x="1159" y="283"/>
                    <a:pt x="1164" y="281"/>
                  </a:cubicBezTo>
                  <a:close/>
                  <a:moveTo>
                    <a:pt x="1488" y="394"/>
                  </a:moveTo>
                  <a:cubicBezTo>
                    <a:pt x="1485" y="396"/>
                    <a:pt x="1483" y="398"/>
                    <a:pt x="1481" y="399"/>
                  </a:cubicBezTo>
                  <a:lnTo>
                    <a:pt x="1481" y="399"/>
                  </a:lnTo>
                  <a:cubicBezTo>
                    <a:pt x="1483" y="398"/>
                    <a:pt x="1486" y="397"/>
                    <a:pt x="1488" y="394"/>
                  </a:cubicBezTo>
                  <a:close/>
                  <a:moveTo>
                    <a:pt x="1144" y="504"/>
                  </a:moveTo>
                  <a:cubicBezTo>
                    <a:pt x="1134" y="504"/>
                    <a:pt x="1135" y="506"/>
                    <a:pt x="1142" y="506"/>
                  </a:cubicBezTo>
                  <a:cubicBezTo>
                    <a:pt x="1145" y="506"/>
                    <a:pt x="1148" y="505"/>
                    <a:pt x="1153" y="504"/>
                  </a:cubicBezTo>
                  <a:lnTo>
                    <a:pt x="1153" y="504"/>
                  </a:lnTo>
                  <a:cubicBezTo>
                    <a:pt x="1149" y="504"/>
                    <a:pt x="1146" y="504"/>
                    <a:pt x="1144" y="504"/>
                  </a:cubicBezTo>
                  <a:close/>
                  <a:moveTo>
                    <a:pt x="1191" y="513"/>
                  </a:moveTo>
                  <a:cubicBezTo>
                    <a:pt x="1195" y="513"/>
                    <a:pt x="1199" y="513"/>
                    <a:pt x="1201" y="513"/>
                  </a:cubicBezTo>
                  <a:lnTo>
                    <a:pt x="1201" y="513"/>
                  </a:lnTo>
                  <a:cubicBezTo>
                    <a:pt x="1201" y="513"/>
                    <a:pt x="1202" y="513"/>
                    <a:pt x="1202" y="513"/>
                  </a:cubicBezTo>
                  <a:lnTo>
                    <a:pt x="1202" y="513"/>
                  </a:lnTo>
                  <a:cubicBezTo>
                    <a:pt x="1199" y="513"/>
                    <a:pt x="1195" y="513"/>
                    <a:pt x="1191" y="513"/>
                  </a:cubicBezTo>
                  <a:close/>
                  <a:moveTo>
                    <a:pt x="1201" y="513"/>
                  </a:moveTo>
                  <a:lnTo>
                    <a:pt x="1201" y="513"/>
                  </a:lnTo>
                  <a:cubicBezTo>
                    <a:pt x="1167" y="521"/>
                    <a:pt x="1160" y="523"/>
                    <a:pt x="1165" y="523"/>
                  </a:cubicBezTo>
                  <a:cubicBezTo>
                    <a:pt x="1174" y="523"/>
                    <a:pt x="1218" y="515"/>
                    <a:pt x="1201" y="513"/>
                  </a:cubicBezTo>
                  <a:close/>
                  <a:moveTo>
                    <a:pt x="1369" y="548"/>
                  </a:moveTo>
                  <a:lnTo>
                    <a:pt x="1369" y="548"/>
                  </a:lnTo>
                  <a:cubicBezTo>
                    <a:pt x="1383" y="566"/>
                    <a:pt x="1383" y="573"/>
                    <a:pt x="1379" y="573"/>
                  </a:cubicBezTo>
                  <a:cubicBezTo>
                    <a:pt x="1372" y="573"/>
                    <a:pt x="1355" y="556"/>
                    <a:pt x="1369" y="548"/>
                  </a:cubicBezTo>
                  <a:close/>
                  <a:moveTo>
                    <a:pt x="1191" y="584"/>
                  </a:moveTo>
                  <a:cubicBezTo>
                    <a:pt x="1202" y="586"/>
                    <a:pt x="1211" y="587"/>
                    <a:pt x="1217" y="588"/>
                  </a:cubicBezTo>
                  <a:lnTo>
                    <a:pt x="1217" y="588"/>
                  </a:lnTo>
                  <a:cubicBezTo>
                    <a:pt x="1206" y="584"/>
                    <a:pt x="1199" y="584"/>
                    <a:pt x="1191" y="584"/>
                  </a:cubicBezTo>
                  <a:close/>
                  <a:moveTo>
                    <a:pt x="1250" y="620"/>
                  </a:moveTo>
                  <a:cubicBezTo>
                    <a:pt x="1251" y="620"/>
                    <a:pt x="1252" y="620"/>
                    <a:pt x="1250" y="620"/>
                  </a:cubicBezTo>
                  <a:cubicBezTo>
                    <a:pt x="1250" y="620"/>
                    <a:pt x="1250" y="620"/>
                    <a:pt x="1250" y="620"/>
                  </a:cubicBezTo>
                  <a:close/>
                  <a:moveTo>
                    <a:pt x="1512" y="644"/>
                  </a:moveTo>
                  <a:lnTo>
                    <a:pt x="1512" y="644"/>
                  </a:lnTo>
                  <a:cubicBezTo>
                    <a:pt x="1510" y="646"/>
                    <a:pt x="1508" y="648"/>
                    <a:pt x="1507" y="650"/>
                  </a:cubicBezTo>
                  <a:lnTo>
                    <a:pt x="1507" y="650"/>
                  </a:lnTo>
                  <a:cubicBezTo>
                    <a:pt x="1512" y="648"/>
                    <a:pt x="1515" y="646"/>
                    <a:pt x="1512" y="644"/>
                  </a:cubicBezTo>
                  <a:close/>
                  <a:moveTo>
                    <a:pt x="1424" y="650"/>
                  </a:moveTo>
                  <a:cubicBezTo>
                    <a:pt x="1426" y="650"/>
                    <a:pt x="1441" y="652"/>
                    <a:pt x="1477" y="656"/>
                  </a:cubicBezTo>
                  <a:cubicBezTo>
                    <a:pt x="1473" y="668"/>
                    <a:pt x="1466" y="672"/>
                    <a:pt x="1459" y="672"/>
                  </a:cubicBezTo>
                  <a:cubicBezTo>
                    <a:pt x="1445" y="672"/>
                    <a:pt x="1429" y="656"/>
                    <a:pt x="1429" y="656"/>
                  </a:cubicBezTo>
                  <a:lnTo>
                    <a:pt x="1477" y="656"/>
                  </a:lnTo>
                  <a:cubicBezTo>
                    <a:pt x="1461" y="656"/>
                    <a:pt x="1418" y="650"/>
                    <a:pt x="1424" y="650"/>
                  </a:cubicBezTo>
                  <a:close/>
                  <a:moveTo>
                    <a:pt x="1167" y="691"/>
                  </a:moveTo>
                  <a:cubicBezTo>
                    <a:pt x="1191" y="691"/>
                    <a:pt x="1193" y="707"/>
                    <a:pt x="1186" y="707"/>
                  </a:cubicBezTo>
                  <a:cubicBezTo>
                    <a:pt x="1182" y="707"/>
                    <a:pt x="1177" y="704"/>
                    <a:pt x="1171" y="696"/>
                  </a:cubicBezTo>
                  <a:lnTo>
                    <a:pt x="1171" y="696"/>
                  </a:lnTo>
                  <a:cubicBezTo>
                    <a:pt x="1170" y="697"/>
                    <a:pt x="1170" y="697"/>
                    <a:pt x="1170" y="697"/>
                  </a:cubicBezTo>
                  <a:cubicBezTo>
                    <a:pt x="1168" y="697"/>
                    <a:pt x="1167" y="695"/>
                    <a:pt x="1167" y="691"/>
                  </a:cubicBezTo>
                  <a:lnTo>
                    <a:pt x="1167" y="691"/>
                  </a:lnTo>
                  <a:cubicBezTo>
                    <a:pt x="1168" y="693"/>
                    <a:pt x="1169" y="695"/>
                    <a:pt x="1171" y="696"/>
                  </a:cubicBezTo>
                  <a:lnTo>
                    <a:pt x="1171" y="696"/>
                  </a:lnTo>
                  <a:cubicBezTo>
                    <a:pt x="1173" y="695"/>
                    <a:pt x="1174" y="691"/>
                    <a:pt x="1167" y="691"/>
                  </a:cubicBezTo>
                  <a:close/>
                  <a:moveTo>
                    <a:pt x="1179" y="715"/>
                  </a:moveTo>
                  <a:cubicBezTo>
                    <a:pt x="1203" y="715"/>
                    <a:pt x="1195" y="720"/>
                    <a:pt x="1187" y="720"/>
                  </a:cubicBezTo>
                  <a:cubicBezTo>
                    <a:pt x="1183" y="720"/>
                    <a:pt x="1179" y="719"/>
                    <a:pt x="1179" y="715"/>
                  </a:cubicBezTo>
                  <a:close/>
                  <a:moveTo>
                    <a:pt x="1442" y="722"/>
                  </a:moveTo>
                  <a:cubicBezTo>
                    <a:pt x="1455" y="722"/>
                    <a:pt x="1469" y="727"/>
                    <a:pt x="1429" y="727"/>
                  </a:cubicBezTo>
                  <a:cubicBezTo>
                    <a:pt x="1429" y="723"/>
                    <a:pt x="1436" y="722"/>
                    <a:pt x="1442" y="722"/>
                  </a:cubicBezTo>
                  <a:close/>
                  <a:moveTo>
                    <a:pt x="1518" y="724"/>
                  </a:moveTo>
                  <a:cubicBezTo>
                    <a:pt x="1520" y="725"/>
                    <a:pt x="1522" y="726"/>
                    <a:pt x="1524" y="727"/>
                  </a:cubicBezTo>
                  <a:cubicBezTo>
                    <a:pt x="1522" y="725"/>
                    <a:pt x="1520" y="724"/>
                    <a:pt x="1518" y="724"/>
                  </a:cubicBezTo>
                  <a:close/>
                  <a:moveTo>
                    <a:pt x="1184" y="725"/>
                  </a:moveTo>
                  <a:cubicBezTo>
                    <a:pt x="1186" y="725"/>
                    <a:pt x="1188" y="726"/>
                    <a:pt x="1191" y="727"/>
                  </a:cubicBezTo>
                  <a:cubicBezTo>
                    <a:pt x="1191" y="737"/>
                    <a:pt x="1189" y="741"/>
                    <a:pt x="1187" y="741"/>
                  </a:cubicBezTo>
                  <a:cubicBezTo>
                    <a:pt x="1182" y="741"/>
                    <a:pt x="1176" y="725"/>
                    <a:pt x="1184" y="725"/>
                  </a:cubicBezTo>
                  <a:close/>
                  <a:moveTo>
                    <a:pt x="1215" y="715"/>
                  </a:moveTo>
                  <a:cubicBezTo>
                    <a:pt x="1238" y="715"/>
                    <a:pt x="1274" y="727"/>
                    <a:pt x="1298" y="727"/>
                  </a:cubicBezTo>
                  <a:cubicBezTo>
                    <a:pt x="1298" y="740"/>
                    <a:pt x="1288" y="745"/>
                    <a:pt x="1276" y="745"/>
                  </a:cubicBezTo>
                  <a:cubicBezTo>
                    <a:pt x="1254" y="745"/>
                    <a:pt x="1222" y="730"/>
                    <a:pt x="1215" y="715"/>
                  </a:cubicBezTo>
                  <a:close/>
                  <a:moveTo>
                    <a:pt x="1429" y="746"/>
                  </a:moveTo>
                  <a:cubicBezTo>
                    <a:pt x="1432" y="746"/>
                    <a:pt x="1433" y="747"/>
                    <a:pt x="1429" y="751"/>
                  </a:cubicBezTo>
                  <a:cubicBezTo>
                    <a:pt x="1413" y="751"/>
                    <a:pt x="1424" y="746"/>
                    <a:pt x="1429" y="746"/>
                  </a:cubicBezTo>
                  <a:close/>
                  <a:moveTo>
                    <a:pt x="1179" y="751"/>
                  </a:moveTo>
                  <a:cubicBezTo>
                    <a:pt x="1179" y="751"/>
                    <a:pt x="1179" y="751"/>
                    <a:pt x="1179" y="751"/>
                  </a:cubicBezTo>
                  <a:lnTo>
                    <a:pt x="1179" y="751"/>
                  </a:lnTo>
                  <a:cubicBezTo>
                    <a:pt x="1186" y="751"/>
                    <a:pt x="1189" y="755"/>
                    <a:pt x="1188" y="756"/>
                  </a:cubicBezTo>
                  <a:lnTo>
                    <a:pt x="1188" y="756"/>
                  </a:lnTo>
                  <a:cubicBezTo>
                    <a:pt x="1185" y="753"/>
                    <a:pt x="1182" y="751"/>
                    <a:pt x="1179" y="751"/>
                  </a:cubicBezTo>
                  <a:lnTo>
                    <a:pt x="1179" y="751"/>
                  </a:lnTo>
                  <a:cubicBezTo>
                    <a:pt x="1179" y="751"/>
                    <a:pt x="1179" y="751"/>
                    <a:pt x="1179" y="751"/>
                  </a:cubicBezTo>
                  <a:close/>
                  <a:moveTo>
                    <a:pt x="1298" y="751"/>
                  </a:moveTo>
                  <a:cubicBezTo>
                    <a:pt x="1298" y="759"/>
                    <a:pt x="1279" y="761"/>
                    <a:pt x="1261" y="761"/>
                  </a:cubicBezTo>
                  <a:cubicBezTo>
                    <a:pt x="1255" y="761"/>
                    <a:pt x="1249" y="761"/>
                    <a:pt x="1244" y="761"/>
                  </a:cubicBezTo>
                  <a:lnTo>
                    <a:pt x="1244" y="761"/>
                  </a:lnTo>
                  <a:cubicBezTo>
                    <a:pt x="1246" y="761"/>
                    <a:pt x="1248" y="762"/>
                    <a:pt x="1250" y="763"/>
                  </a:cubicBezTo>
                  <a:cubicBezTo>
                    <a:pt x="1246" y="763"/>
                    <a:pt x="1241" y="761"/>
                    <a:pt x="1237" y="760"/>
                  </a:cubicBezTo>
                  <a:lnTo>
                    <a:pt x="1237" y="760"/>
                  </a:lnTo>
                  <a:cubicBezTo>
                    <a:pt x="1239" y="760"/>
                    <a:pt x="1241" y="761"/>
                    <a:pt x="1244" y="761"/>
                  </a:cubicBezTo>
                  <a:lnTo>
                    <a:pt x="1244" y="761"/>
                  </a:lnTo>
                  <a:cubicBezTo>
                    <a:pt x="1237" y="758"/>
                    <a:pt x="1233" y="757"/>
                    <a:pt x="1232" y="757"/>
                  </a:cubicBezTo>
                  <a:cubicBezTo>
                    <a:pt x="1231" y="757"/>
                    <a:pt x="1233" y="759"/>
                    <a:pt x="1237" y="760"/>
                  </a:cubicBezTo>
                  <a:lnTo>
                    <a:pt x="1237" y="760"/>
                  </a:lnTo>
                  <a:cubicBezTo>
                    <a:pt x="1215" y="757"/>
                    <a:pt x="1213" y="751"/>
                    <a:pt x="1298" y="751"/>
                  </a:cubicBezTo>
                  <a:close/>
                  <a:moveTo>
                    <a:pt x="1250" y="763"/>
                  </a:moveTo>
                  <a:cubicBezTo>
                    <a:pt x="1250" y="764"/>
                    <a:pt x="1250" y="765"/>
                    <a:pt x="1250" y="766"/>
                  </a:cubicBezTo>
                  <a:lnTo>
                    <a:pt x="1250" y="766"/>
                  </a:lnTo>
                  <a:cubicBezTo>
                    <a:pt x="1249" y="767"/>
                    <a:pt x="1249" y="768"/>
                    <a:pt x="1248" y="768"/>
                  </a:cubicBezTo>
                  <a:cubicBezTo>
                    <a:pt x="1245" y="768"/>
                    <a:pt x="1242" y="763"/>
                    <a:pt x="1250" y="763"/>
                  </a:cubicBezTo>
                  <a:close/>
                  <a:moveTo>
                    <a:pt x="1298" y="775"/>
                  </a:moveTo>
                  <a:cubicBezTo>
                    <a:pt x="1292" y="781"/>
                    <a:pt x="1289" y="784"/>
                    <a:pt x="1288" y="784"/>
                  </a:cubicBezTo>
                  <a:cubicBezTo>
                    <a:pt x="1286" y="784"/>
                    <a:pt x="1286" y="781"/>
                    <a:pt x="1286" y="775"/>
                  </a:cubicBezTo>
                  <a:close/>
                  <a:moveTo>
                    <a:pt x="1179" y="751"/>
                  </a:moveTo>
                  <a:lnTo>
                    <a:pt x="1179" y="751"/>
                  </a:lnTo>
                  <a:cubicBezTo>
                    <a:pt x="1183" y="755"/>
                    <a:pt x="1186" y="756"/>
                    <a:pt x="1187" y="756"/>
                  </a:cubicBezTo>
                  <a:cubicBezTo>
                    <a:pt x="1187" y="756"/>
                    <a:pt x="1187" y="756"/>
                    <a:pt x="1188" y="756"/>
                  </a:cubicBezTo>
                  <a:lnTo>
                    <a:pt x="1188" y="756"/>
                  </a:lnTo>
                  <a:cubicBezTo>
                    <a:pt x="1197" y="767"/>
                    <a:pt x="1199" y="793"/>
                    <a:pt x="1195" y="793"/>
                  </a:cubicBezTo>
                  <a:cubicBezTo>
                    <a:pt x="1192" y="793"/>
                    <a:pt x="1187" y="783"/>
                    <a:pt x="1179" y="751"/>
                  </a:cubicBezTo>
                  <a:close/>
                  <a:moveTo>
                    <a:pt x="1262" y="810"/>
                  </a:moveTo>
                  <a:cubicBezTo>
                    <a:pt x="1262" y="816"/>
                    <a:pt x="1262" y="819"/>
                    <a:pt x="1261" y="819"/>
                  </a:cubicBezTo>
                  <a:cubicBezTo>
                    <a:pt x="1259" y="819"/>
                    <a:pt x="1256" y="816"/>
                    <a:pt x="1250" y="810"/>
                  </a:cubicBezTo>
                  <a:close/>
                  <a:moveTo>
                    <a:pt x="1416" y="873"/>
                  </a:moveTo>
                  <a:cubicBezTo>
                    <a:pt x="1420" y="873"/>
                    <a:pt x="1429" y="876"/>
                    <a:pt x="1429" y="882"/>
                  </a:cubicBezTo>
                  <a:cubicBezTo>
                    <a:pt x="1411" y="876"/>
                    <a:pt x="1411" y="873"/>
                    <a:pt x="1416" y="873"/>
                  </a:cubicBezTo>
                  <a:close/>
                  <a:moveTo>
                    <a:pt x="1417" y="906"/>
                  </a:moveTo>
                  <a:cubicBezTo>
                    <a:pt x="1441" y="906"/>
                    <a:pt x="1433" y="911"/>
                    <a:pt x="1425" y="911"/>
                  </a:cubicBezTo>
                  <a:cubicBezTo>
                    <a:pt x="1421" y="911"/>
                    <a:pt x="1417" y="910"/>
                    <a:pt x="1417" y="906"/>
                  </a:cubicBezTo>
                  <a:close/>
                  <a:moveTo>
                    <a:pt x="1425" y="917"/>
                  </a:moveTo>
                  <a:cubicBezTo>
                    <a:pt x="1427" y="917"/>
                    <a:pt x="1424" y="934"/>
                    <a:pt x="1417" y="941"/>
                  </a:cubicBezTo>
                  <a:cubicBezTo>
                    <a:pt x="1422" y="923"/>
                    <a:pt x="1424" y="917"/>
                    <a:pt x="1425" y="917"/>
                  </a:cubicBezTo>
                  <a:close/>
                  <a:moveTo>
                    <a:pt x="1425" y="937"/>
                  </a:moveTo>
                  <a:lnTo>
                    <a:pt x="1425" y="937"/>
                  </a:lnTo>
                  <a:cubicBezTo>
                    <a:pt x="1428" y="937"/>
                    <a:pt x="1425" y="953"/>
                    <a:pt x="1417" y="953"/>
                  </a:cubicBezTo>
                  <a:cubicBezTo>
                    <a:pt x="1421" y="941"/>
                    <a:pt x="1424" y="937"/>
                    <a:pt x="1425" y="937"/>
                  </a:cubicBezTo>
                  <a:close/>
                  <a:moveTo>
                    <a:pt x="1417" y="964"/>
                  </a:moveTo>
                  <a:cubicBezTo>
                    <a:pt x="1417" y="964"/>
                    <a:pt x="1417" y="965"/>
                    <a:pt x="1417" y="965"/>
                  </a:cubicBezTo>
                  <a:lnTo>
                    <a:pt x="1417" y="965"/>
                  </a:lnTo>
                  <a:cubicBezTo>
                    <a:pt x="1417" y="965"/>
                    <a:pt x="1417" y="965"/>
                    <a:pt x="1417" y="965"/>
                  </a:cubicBezTo>
                  <a:cubicBezTo>
                    <a:pt x="1417" y="965"/>
                    <a:pt x="1417" y="964"/>
                    <a:pt x="1417" y="964"/>
                  </a:cubicBezTo>
                  <a:close/>
                  <a:moveTo>
                    <a:pt x="1429" y="953"/>
                  </a:moveTo>
                  <a:lnTo>
                    <a:pt x="1429" y="953"/>
                  </a:lnTo>
                  <a:cubicBezTo>
                    <a:pt x="1423" y="1019"/>
                    <a:pt x="1420" y="1040"/>
                    <a:pt x="1418" y="1040"/>
                  </a:cubicBezTo>
                  <a:cubicBezTo>
                    <a:pt x="1416" y="1040"/>
                    <a:pt x="1415" y="1009"/>
                    <a:pt x="1413" y="989"/>
                  </a:cubicBezTo>
                  <a:lnTo>
                    <a:pt x="1413" y="989"/>
                  </a:lnTo>
                  <a:cubicBezTo>
                    <a:pt x="1415" y="977"/>
                    <a:pt x="1416" y="968"/>
                    <a:pt x="1417" y="965"/>
                  </a:cubicBezTo>
                  <a:lnTo>
                    <a:pt x="1417" y="965"/>
                  </a:lnTo>
                  <a:cubicBezTo>
                    <a:pt x="1410" y="968"/>
                    <a:pt x="1406" y="969"/>
                    <a:pt x="1405" y="969"/>
                  </a:cubicBezTo>
                  <a:cubicBezTo>
                    <a:pt x="1398" y="969"/>
                    <a:pt x="1429" y="953"/>
                    <a:pt x="1429" y="953"/>
                  </a:cubicBezTo>
                  <a:close/>
                  <a:moveTo>
                    <a:pt x="1392" y="1165"/>
                  </a:moveTo>
                  <a:lnTo>
                    <a:pt x="1392" y="1165"/>
                  </a:lnTo>
                  <a:cubicBezTo>
                    <a:pt x="1391" y="1172"/>
                    <a:pt x="1390" y="1178"/>
                    <a:pt x="1389" y="1185"/>
                  </a:cubicBezTo>
                  <a:lnTo>
                    <a:pt x="1389" y="1185"/>
                  </a:lnTo>
                  <a:cubicBezTo>
                    <a:pt x="1390" y="1179"/>
                    <a:pt x="1391" y="1172"/>
                    <a:pt x="1392" y="1165"/>
                  </a:cubicBezTo>
                  <a:close/>
                  <a:moveTo>
                    <a:pt x="1359" y="1208"/>
                  </a:moveTo>
                  <a:cubicBezTo>
                    <a:pt x="1358" y="1218"/>
                    <a:pt x="1358" y="1229"/>
                    <a:pt x="1358" y="1239"/>
                  </a:cubicBezTo>
                  <a:cubicBezTo>
                    <a:pt x="1358" y="1229"/>
                    <a:pt x="1358" y="1219"/>
                    <a:pt x="1359" y="1208"/>
                  </a:cubicBezTo>
                  <a:close/>
                  <a:moveTo>
                    <a:pt x="1399" y="1253"/>
                  </a:moveTo>
                  <a:lnTo>
                    <a:pt x="1399" y="1253"/>
                  </a:lnTo>
                  <a:cubicBezTo>
                    <a:pt x="1395" y="1267"/>
                    <a:pt x="1393" y="1282"/>
                    <a:pt x="1393" y="1299"/>
                  </a:cubicBezTo>
                  <a:cubicBezTo>
                    <a:pt x="1393" y="1290"/>
                    <a:pt x="1396" y="1270"/>
                    <a:pt x="1399" y="1253"/>
                  </a:cubicBezTo>
                  <a:close/>
                  <a:moveTo>
                    <a:pt x="1262" y="1287"/>
                  </a:moveTo>
                  <a:cubicBezTo>
                    <a:pt x="1262" y="1287"/>
                    <a:pt x="1267" y="1298"/>
                    <a:pt x="1273" y="1314"/>
                  </a:cubicBezTo>
                  <a:lnTo>
                    <a:pt x="1273" y="1314"/>
                  </a:lnTo>
                  <a:cubicBezTo>
                    <a:pt x="1270" y="1308"/>
                    <a:pt x="1266" y="1299"/>
                    <a:pt x="1262" y="1287"/>
                  </a:cubicBezTo>
                  <a:close/>
                  <a:moveTo>
                    <a:pt x="1318" y="1289"/>
                  </a:moveTo>
                  <a:cubicBezTo>
                    <a:pt x="1318" y="1289"/>
                    <a:pt x="1320" y="1305"/>
                    <a:pt x="1322" y="1327"/>
                  </a:cubicBezTo>
                  <a:lnTo>
                    <a:pt x="1322" y="1327"/>
                  </a:lnTo>
                  <a:cubicBezTo>
                    <a:pt x="1319" y="1300"/>
                    <a:pt x="1318" y="1289"/>
                    <a:pt x="1318" y="1289"/>
                  </a:cubicBezTo>
                  <a:close/>
                  <a:moveTo>
                    <a:pt x="1285" y="1310"/>
                  </a:moveTo>
                  <a:cubicBezTo>
                    <a:pt x="1286" y="1310"/>
                    <a:pt x="1292" y="1322"/>
                    <a:pt x="1298" y="1334"/>
                  </a:cubicBezTo>
                  <a:cubicBezTo>
                    <a:pt x="1298" y="1340"/>
                    <a:pt x="1298" y="1351"/>
                    <a:pt x="1298" y="1358"/>
                  </a:cubicBezTo>
                  <a:cubicBezTo>
                    <a:pt x="1286" y="1322"/>
                    <a:pt x="1283" y="1310"/>
                    <a:pt x="1285" y="1310"/>
                  </a:cubicBezTo>
                  <a:close/>
                  <a:moveTo>
                    <a:pt x="1413" y="1338"/>
                  </a:moveTo>
                  <a:cubicBezTo>
                    <a:pt x="1411" y="1344"/>
                    <a:pt x="1408" y="1351"/>
                    <a:pt x="1405" y="1358"/>
                  </a:cubicBezTo>
                  <a:cubicBezTo>
                    <a:pt x="1408" y="1351"/>
                    <a:pt x="1411" y="1345"/>
                    <a:pt x="1413" y="1338"/>
                  </a:cubicBezTo>
                  <a:close/>
                  <a:moveTo>
                    <a:pt x="1279" y="1460"/>
                  </a:moveTo>
                  <a:cubicBezTo>
                    <a:pt x="1284" y="1466"/>
                    <a:pt x="1287" y="1470"/>
                    <a:pt x="1287" y="1470"/>
                  </a:cubicBezTo>
                  <a:cubicBezTo>
                    <a:pt x="1288" y="1470"/>
                    <a:pt x="1288" y="1468"/>
                    <a:pt x="1286" y="1465"/>
                  </a:cubicBezTo>
                  <a:cubicBezTo>
                    <a:pt x="1286" y="1465"/>
                    <a:pt x="1283" y="1463"/>
                    <a:pt x="1279" y="1460"/>
                  </a:cubicBezTo>
                  <a:close/>
                  <a:moveTo>
                    <a:pt x="1343" y="1507"/>
                  </a:moveTo>
                  <a:cubicBezTo>
                    <a:pt x="1344" y="1509"/>
                    <a:pt x="1345" y="1511"/>
                    <a:pt x="1346" y="1513"/>
                  </a:cubicBezTo>
                  <a:cubicBezTo>
                    <a:pt x="1345" y="1511"/>
                    <a:pt x="1344" y="1509"/>
                    <a:pt x="1343" y="1507"/>
                  </a:cubicBezTo>
                  <a:close/>
                  <a:moveTo>
                    <a:pt x="1261" y="1539"/>
                  </a:moveTo>
                  <a:cubicBezTo>
                    <a:pt x="1265" y="1542"/>
                    <a:pt x="1269" y="1545"/>
                    <a:pt x="1274" y="1549"/>
                  </a:cubicBezTo>
                  <a:cubicBezTo>
                    <a:pt x="1270" y="1544"/>
                    <a:pt x="1265" y="1541"/>
                    <a:pt x="1261" y="1539"/>
                  </a:cubicBezTo>
                  <a:close/>
                  <a:moveTo>
                    <a:pt x="1548" y="1679"/>
                  </a:moveTo>
                  <a:cubicBezTo>
                    <a:pt x="1547" y="1679"/>
                    <a:pt x="1547" y="1680"/>
                    <a:pt x="1548" y="1680"/>
                  </a:cubicBezTo>
                  <a:cubicBezTo>
                    <a:pt x="1548" y="1680"/>
                    <a:pt x="1548" y="1679"/>
                    <a:pt x="1548" y="1679"/>
                  </a:cubicBezTo>
                  <a:close/>
                  <a:moveTo>
                    <a:pt x="1663" y="2019"/>
                  </a:moveTo>
                  <a:lnTo>
                    <a:pt x="1663" y="2019"/>
                  </a:lnTo>
                  <a:cubicBezTo>
                    <a:pt x="1661" y="2021"/>
                    <a:pt x="1658" y="2023"/>
                    <a:pt x="1655" y="2025"/>
                  </a:cubicBezTo>
                  <a:cubicBezTo>
                    <a:pt x="1659" y="2024"/>
                    <a:pt x="1661" y="2022"/>
                    <a:pt x="1663" y="2019"/>
                  </a:cubicBezTo>
                  <a:close/>
                  <a:moveTo>
                    <a:pt x="988" y="2227"/>
                  </a:moveTo>
                  <a:cubicBezTo>
                    <a:pt x="981" y="2231"/>
                    <a:pt x="975" y="2235"/>
                    <a:pt x="970" y="2241"/>
                  </a:cubicBezTo>
                  <a:lnTo>
                    <a:pt x="970" y="2241"/>
                  </a:lnTo>
                  <a:cubicBezTo>
                    <a:pt x="976" y="2238"/>
                    <a:pt x="982" y="2233"/>
                    <a:pt x="988" y="2227"/>
                  </a:cubicBezTo>
                  <a:close/>
                  <a:moveTo>
                    <a:pt x="844" y="2307"/>
                  </a:moveTo>
                  <a:cubicBezTo>
                    <a:pt x="840" y="2315"/>
                    <a:pt x="853" y="2325"/>
                    <a:pt x="856" y="2325"/>
                  </a:cubicBezTo>
                  <a:cubicBezTo>
                    <a:pt x="859" y="2325"/>
                    <a:pt x="858" y="2320"/>
                    <a:pt x="844" y="2307"/>
                  </a:cubicBezTo>
                  <a:close/>
                  <a:moveTo>
                    <a:pt x="584" y="2334"/>
                  </a:moveTo>
                  <a:cubicBezTo>
                    <a:pt x="587" y="2334"/>
                    <a:pt x="590" y="2335"/>
                    <a:pt x="591" y="2337"/>
                  </a:cubicBezTo>
                  <a:lnTo>
                    <a:pt x="591" y="2337"/>
                  </a:lnTo>
                  <a:cubicBezTo>
                    <a:pt x="592" y="2336"/>
                    <a:pt x="593" y="2335"/>
                    <a:pt x="594" y="2334"/>
                  </a:cubicBezTo>
                  <a:close/>
                  <a:moveTo>
                    <a:pt x="2164" y="2392"/>
                  </a:moveTo>
                  <a:cubicBezTo>
                    <a:pt x="2165" y="2392"/>
                    <a:pt x="2162" y="2399"/>
                    <a:pt x="2155" y="2406"/>
                  </a:cubicBezTo>
                  <a:cubicBezTo>
                    <a:pt x="2160" y="2396"/>
                    <a:pt x="2163" y="2392"/>
                    <a:pt x="2164" y="2392"/>
                  </a:cubicBezTo>
                  <a:close/>
                  <a:moveTo>
                    <a:pt x="2024" y="2394"/>
                  </a:moveTo>
                  <a:lnTo>
                    <a:pt x="2024" y="2394"/>
                  </a:lnTo>
                  <a:cubicBezTo>
                    <a:pt x="2018" y="2406"/>
                    <a:pt x="2015" y="2418"/>
                    <a:pt x="2015" y="2430"/>
                  </a:cubicBezTo>
                  <a:cubicBezTo>
                    <a:pt x="2021" y="2430"/>
                    <a:pt x="2024" y="2418"/>
                    <a:pt x="2024" y="2394"/>
                  </a:cubicBezTo>
                  <a:close/>
                  <a:moveTo>
                    <a:pt x="819" y="2524"/>
                  </a:moveTo>
                  <a:cubicBezTo>
                    <a:pt x="818" y="2524"/>
                    <a:pt x="817" y="2525"/>
                    <a:pt x="816" y="2525"/>
                  </a:cubicBezTo>
                  <a:lnTo>
                    <a:pt x="816" y="2525"/>
                  </a:lnTo>
                  <a:cubicBezTo>
                    <a:pt x="819" y="2525"/>
                    <a:pt x="822" y="2525"/>
                    <a:pt x="822" y="2525"/>
                  </a:cubicBezTo>
                  <a:cubicBezTo>
                    <a:pt x="821" y="2525"/>
                    <a:pt x="820" y="2524"/>
                    <a:pt x="819" y="2524"/>
                  </a:cubicBezTo>
                  <a:close/>
                  <a:moveTo>
                    <a:pt x="2131" y="2584"/>
                  </a:moveTo>
                  <a:cubicBezTo>
                    <a:pt x="2125" y="2584"/>
                    <a:pt x="2131" y="2590"/>
                    <a:pt x="2143" y="2598"/>
                  </a:cubicBezTo>
                  <a:lnTo>
                    <a:pt x="2143" y="2598"/>
                  </a:lnTo>
                  <a:cubicBezTo>
                    <a:pt x="2145" y="2594"/>
                    <a:pt x="2143" y="2588"/>
                    <a:pt x="2131" y="2584"/>
                  </a:cubicBezTo>
                  <a:close/>
                  <a:moveTo>
                    <a:pt x="621" y="3090"/>
                  </a:moveTo>
                  <a:cubicBezTo>
                    <a:pt x="618" y="3102"/>
                    <a:pt x="618" y="3109"/>
                    <a:pt x="619" y="3109"/>
                  </a:cubicBezTo>
                  <a:cubicBezTo>
                    <a:pt x="619" y="3109"/>
                    <a:pt x="619" y="3108"/>
                    <a:pt x="619" y="3108"/>
                  </a:cubicBezTo>
                  <a:cubicBezTo>
                    <a:pt x="623" y="3101"/>
                    <a:pt x="623" y="3094"/>
                    <a:pt x="621" y="3090"/>
                  </a:cubicBezTo>
                  <a:close/>
                  <a:moveTo>
                    <a:pt x="1762" y="3358"/>
                  </a:moveTo>
                  <a:cubicBezTo>
                    <a:pt x="1756" y="3358"/>
                    <a:pt x="1750" y="3359"/>
                    <a:pt x="1744" y="3360"/>
                  </a:cubicBezTo>
                  <a:lnTo>
                    <a:pt x="1744" y="3360"/>
                  </a:lnTo>
                  <a:cubicBezTo>
                    <a:pt x="1750" y="3359"/>
                    <a:pt x="1756" y="3359"/>
                    <a:pt x="1762" y="3358"/>
                  </a:cubicBezTo>
                  <a:close/>
                  <a:moveTo>
                    <a:pt x="1444" y="3549"/>
                  </a:moveTo>
                  <a:cubicBezTo>
                    <a:pt x="1436" y="3550"/>
                    <a:pt x="1427" y="3554"/>
                    <a:pt x="1417" y="3561"/>
                  </a:cubicBezTo>
                  <a:cubicBezTo>
                    <a:pt x="1428" y="3557"/>
                    <a:pt x="1437" y="3553"/>
                    <a:pt x="1444" y="3549"/>
                  </a:cubicBezTo>
                  <a:close/>
                  <a:moveTo>
                    <a:pt x="1573" y="3635"/>
                  </a:moveTo>
                  <a:cubicBezTo>
                    <a:pt x="1596" y="3635"/>
                    <a:pt x="1619" y="3638"/>
                    <a:pt x="1643" y="3644"/>
                  </a:cubicBezTo>
                  <a:cubicBezTo>
                    <a:pt x="1625" y="3650"/>
                    <a:pt x="1608" y="3653"/>
                    <a:pt x="1587" y="3653"/>
                  </a:cubicBezTo>
                  <a:cubicBezTo>
                    <a:pt x="1566" y="3653"/>
                    <a:pt x="1542" y="3650"/>
                    <a:pt x="1512" y="3644"/>
                  </a:cubicBezTo>
                  <a:cubicBezTo>
                    <a:pt x="1530" y="3638"/>
                    <a:pt x="1551" y="3635"/>
                    <a:pt x="1573" y="3635"/>
                  </a:cubicBezTo>
                  <a:close/>
                  <a:moveTo>
                    <a:pt x="2052" y="3699"/>
                  </a:moveTo>
                  <a:cubicBezTo>
                    <a:pt x="2042" y="3699"/>
                    <a:pt x="2028" y="3700"/>
                    <a:pt x="2012" y="3704"/>
                  </a:cubicBezTo>
                  <a:cubicBezTo>
                    <a:pt x="2021" y="3704"/>
                    <a:pt x="2036" y="3702"/>
                    <a:pt x="2055" y="3699"/>
                  </a:cubicBezTo>
                  <a:lnTo>
                    <a:pt x="2055" y="3699"/>
                  </a:lnTo>
                  <a:cubicBezTo>
                    <a:pt x="2054" y="3699"/>
                    <a:pt x="2053" y="3699"/>
                    <a:pt x="2052" y="3699"/>
                  </a:cubicBezTo>
                  <a:close/>
                  <a:moveTo>
                    <a:pt x="2274" y="3858"/>
                  </a:moveTo>
                  <a:cubicBezTo>
                    <a:pt x="2248" y="3919"/>
                    <a:pt x="2254" y="3968"/>
                    <a:pt x="2282" y="4003"/>
                  </a:cubicBezTo>
                  <a:lnTo>
                    <a:pt x="2282" y="4003"/>
                  </a:lnTo>
                  <a:cubicBezTo>
                    <a:pt x="2270" y="3949"/>
                    <a:pt x="2263" y="3895"/>
                    <a:pt x="2274" y="3858"/>
                  </a:cubicBezTo>
                  <a:close/>
                  <a:moveTo>
                    <a:pt x="441" y="5418"/>
                  </a:moveTo>
                  <a:lnTo>
                    <a:pt x="441" y="5418"/>
                  </a:lnTo>
                  <a:cubicBezTo>
                    <a:pt x="453" y="5466"/>
                    <a:pt x="476" y="5549"/>
                    <a:pt x="453" y="5573"/>
                  </a:cubicBezTo>
                  <a:cubicBezTo>
                    <a:pt x="417" y="5525"/>
                    <a:pt x="429" y="5490"/>
                    <a:pt x="441" y="5418"/>
                  </a:cubicBezTo>
                  <a:close/>
                  <a:moveTo>
                    <a:pt x="496" y="7444"/>
                  </a:moveTo>
                  <a:cubicBezTo>
                    <a:pt x="505" y="7541"/>
                    <a:pt x="518" y="7618"/>
                    <a:pt x="536" y="7633"/>
                  </a:cubicBezTo>
                  <a:cubicBezTo>
                    <a:pt x="525" y="7570"/>
                    <a:pt x="515" y="7507"/>
                    <a:pt x="496" y="7444"/>
                  </a:cubicBezTo>
                  <a:close/>
                  <a:moveTo>
                    <a:pt x="2248" y="8712"/>
                  </a:moveTo>
                  <a:cubicBezTo>
                    <a:pt x="2245" y="8717"/>
                    <a:pt x="2242" y="8722"/>
                    <a:pt x="2239" y="8728"/>
                  </a:cubicBezTo>
                  <a:cubicBezTo>
                    <a:pt x="2239" y="8728"/>
                    <a:pt x="2239" y="8728"/>
                    <a:pt x="2240" y="8728"/>
                  </a:cubicBezTo>
                  <a:cubicBezTo>
                    <a:pt x="2243" y="8728"/>
                    <a:pt x="2246" y="8722"/>
                    <a:pt x="2248" y="8712"/>
                  </a:cubicBezTo>
                  <a:close/>
                  <a:moveTo>
                    <a:pt x="482" y="9743"/>
                  </a:moveTo>
                  <a:lnTo>
                    <a:pt x="482" y="9743"/>
                  </a:lnTo>
                  <a:cubicBezTo>
                    <a:pt x="486" y="9778"/>
                    <a:pt x="492" y="9813"/>
                    <a:pt x="500" y="9847"/>
                  </a:cubicBezTo>
                  <a:cubicBezTo>
                    <a:pt x="507" y="9804"/>
                    <a:pt x="502" y="9769"/>
                    <a:pt x="482" y="9743"/>
                  </a:cubicBezTo>
                  <a:close/>
                  <a:moveTo>
                    <a:pt x="200" y="10624"/>
                  </a:moveTo>
                  <a:cubicBezTo>
                    <a:pt x="187" y="10646"/>
                    <a:pt x="186" y="10676"/>
                    <a:pt x="203" y="10716"/>
                  </a:cubicBezTo>
                  <a:cubicBezTo>
                    <a:pt x="202" y="10685"/>
                    <a:pt x="201" y="10654"/>
                    <a:pt x="200" y="10624"/>
                  </a:cubicBezTo>
                  <a:close/>
                  <a:moveTo>
                    <a:pt x="2322" y="10657"/>
                  </a:moveTo>
                  <a:lnTo>
                    <a:pt x="2322" y="10657"/>
                  </a:lnTo>
                  <a:cubicBezTo>
                    <a:pt x="2327" y="10671"/>
                    <a:pt x="2329" y="10710"/>
                    <a:pt x="2332" y="10758"/>
                  </a:cubicBezTo>
                  <a:lnTo>
                    <a:pt x="2332" y="10758"/>
                  </a:lnTo>
                  <a:cubicBezTo>
                    <a:pt x="2322" y="10724"/>
                    <a:pt x="2322" y="10690"/>
                    <a:pt x="2322" y="10657"/>
                  </a:cubicBezTo>
                  <a:close/>
                  <a:moveTo>
                    <a:pt x="488" y="11673"/>
                  </a:moveTo>
                  <a:cubicBezTo>
                    <a:pt x="488" y="11700"/>
                    <a:pt x="486" y="11728"/>
                    <a:pt x="481" y="11755"/>
                  </a:cubicBezTo>
                  <a:lnTo>
                    <a:pt x="481" y="11755"/>
                  </a:lnTo>
                  <a:cubicBezTo>
                    <a:pt x="484" y="11736"/>
                    <a:pt x="486" y="11707"/>
                    <a:pt x="488" y="11673"/>
                  </a:cubicBezTo>
                  <a:close/>
                  <a:moveTo>
                    <a:pt x="488" y="12062"/>
                  </a:moveTo>
                  <a:lnTo>
                    <a:pt x="488" y="12062"/>
                  </a:lnTo>
                  <a:cubicBezTo>
                    <a:pt x="480" y="12112"/>
                    <a:pt x="474" y="12163"/>
                    <a:pt x="471" y="12214"/>
                  </a:cubicBezTo>
                  <a:lnTo>
                    <a:pt x="471" y="12214"/>
                  </a:lnTo>
                  <a:cubicBezTo>
                    <a:pt x="481" y="12205"/>
                    <a:pt x="488" y="12171"/>
                    <a:pt x="488" y="12062"/>
                  </a:cubicBezTo>
                  <a:close/>
                  <a:moveTo>
                    <a:pt x="2605" y="12562"/>
                  </a:moveTo>
                  <a:cubicBezTo>
                    <a:pt x="2605" y="12562"/>
                    <a:pt x="2605" y="12562"/>
                    <a:pt x="2605" y="12562"/>
                  </a:cubicBezTo>
                  <a:lnTo>
                    <a:pt x="2605" y="12562"/>
                  </a:lnTo>
                  <a:cubicBezTo>
                    <a:pt x="2606" y="12562"/>
                    <a:pt x="2607" y="12562"/>
                    <a:pt x="2608" y="12562"/>
                  </a:cubicBezTo>
                  <a:cubicBezTo>
                    <a:pt x="2607" y="12562"/>
                    <a:pt x="2606" y="12562"/>
                    <a:pt x="2605" y="12562"/>
                  </a:cubicBezTo>
                  <a:close/>
                  <a:moveTo>
                    <a:pt x="2596" y="12490"/>
                  </a:moveTo>
                  <a:cubicBezTo>
                    <a:pt x="2584" y="12538"/>
                    <a:pt x="2596" y="12562"/>
                    <a:pt x="2560" y="12562"/>
                  </a:cubicBezTo>
                  <a:cubicBezTo>
                    <a:pt x="2560" y="12568"/>
                    <a:pt x="2562" y="12570"/>
                    <a:pt x="2566" y="12570"/>
                  </a:cubicBezTo>
                  <a:cubicBezTo>
                    <a:pt x="2572" y="12570"/>
                    <a:pt x="2585" y="12560"/>
                    <a:pt x="2596" y="12551"/>
                  </a:cubicBezTo>
                  <a:lnTo>
                    <a:pt x="2596" y="12551"/>
                  </a:lnTo>
                  <a:cubicBezTo>
                    <a:pt x="2596" y="12561"/>
                    <a:pt x="2596" y="12562"/>
                    <a:pt x="2605" y="12562"/>
                  </a:cubicBezTo>
                  <a:lnTo>
                    <a:pt x="2605" y="12562"/>
                  </a:lnTo>
                  <a:cubicBezTo>
                    <a:pt x="2617" y="12541"/>
                    <a:pt x="2620" y="12534"/>
                    <a:pt x="2617" y="12534"/>
                  </a:cubicBezTo>
                  <a:cubicBezTo>
                    <a:pt x="2615" y="12534"/>
                    <a:pt x="2606" y="12542"/>
                    <a:pt x="2596" y="12551"/>
                  </a:cubicBezTo>
                  <a:lnTo>
                    <a:pt x="2596" y="12551"/>
                  </a:lnTo>
                  <a:cubicBezTo>
                    <a:pt x="2596" y="12551"/>
                    <a:pt x="2596" y="12550"/>
                    <a:pt x="2596" y="12550"/>
                  </a:cubicBezTo>
                  <a:cubicBezTo>
                    <a:pt x="2596" y="12529"/>
                    <a:pt x="2596" y="12490"/>
                    <a:pt x="2596" y="12490"/>
                  </a:cubicBezTo>
                  <a:close/>
                  <a:moveTo>
                    <a:pt x="2584" y="12562"/>
                  </a:moveTo>
                  <a:cubicBezTo>
                    <a:pt x="2580" y="12573"/>
                    <a:pt x="2578" y="12589"/>
                    <a:pt x="2577" y="12606"/>
                  </a:cubicBezTo>
                  <a:lnTo>
                    <a:pt x="2577" y="12606"/>
                  </a:lnTo>
                  <a:cubicBezTo>
                    <a:pt x="2583" y="12598"/>
                    <a:pt x="2587" y="12591"/>
                    <a:pt x="2591" y="12584"/>
                  </a:cubicBezTo>
                  <a:lnTo>
                    <a:pt x="2591" y="12584"/>
                  </a:lnTo>
                  <a:cubicBezTo>
                    <a:pt x="2592" y="12588"/>
                    <a:pt x="2593" y="12593"/>
                    <a:pt x="2596" y="12598"/>
                  </a:cubicBezTo>
                  <a:cubicBezTo>
                    <a:pt x="2603" y="12583"/>
                    <a:pt x="2606" y="12573"/>
                    <a:pt x="2602" y="12567"/>
                  </a:cubicBezTo>
                  <a:lnTo>
                    <a:pt x="2602" y="12567"/>
                  </a:lnTo>
                  <a:cubicBezTo>
                    <a:pt x="2603" y="12566"/>
                    <a:pt x="2604" y="12564"/>
                    <a:pt x="2605" y="12562"/>
                  </a:cubicBezTo>
                  <a:lnTo>
                    <a:pt x="2605" y="12562"/>
                  </a:lnTo>
                  <a:cubicBezTo>
                    <a:pt x="2603" y="12562"/>
                    <a:pt x="2600" y="12563"/>
                    <a:pt x="2598" y="12565"/>
                  </a:cubicBezTo>
                  <a:lnTo>
                    <a:pt x="2598" y="12565"/>
                  </a:lnTo>
                  <a:cubicBezTo>
                    <a:pt x="2595" y="12563"/>
                    <a:pt x="2590" y="12562"/>
                    <a:pt x="2584" y="12562"/>
                  </a:cubicBezTo>
                  <a:close/>
                  <a:moveTo>
                    <a:pt x="2263" y="13121"/>
                  </a:moveTo>
                  <a:cubicBezTo>
                    <a:pt x="2263" y="13121"/>
                    <a:pt x="2263" y="13121"/>
                    <a:pt x="2262" y="13121"/>
                  </a:cubicBezTo>
                  <a:cubicBezTo>
                    <a:pt x="2262" y="13134"/>
                    <a:pt x="2265" y="13142"/>
                    <a:pt x="2270" y="13146"/>
                  </a:cubicBezTo>
                  <a:lnTo>
                    <a:pt x="2270" y="13146"/>
                  </a:lnTo>
                  <a:cubicBezTo>
                    <a:pt x="2267" y="13130"/>
                    <a:pt x="2265" y="13121"/>
                    <a:pt x="2263" y="13121"/>
                  </a:cubicBezTo>
                  <a:close/>
                  <a:moveTo>
                    <a:pt x="2538" y="13176"/>
                  </a:moveTo>
                  <a:cubicBezTo>
                    <a:pt x="2540" y="13176"/>
                    <a:pt x="2544" y="13177"/>
                    <a:pt x="2548" y="13181"/>
                  </a:cubicBezTo>
                  <a:cubicBezTo>
                    <a:pt x="2532" y="13181"/>
                    <a:pt x="2532" y="13176"/>
                    <a:pt x="2538" y="13176"/>
                  </a:cubicBezTo>
                  <a:close/>
                  <a:moveTo>
                    <a:pt x="2523" y="13382"/>
                  </a:moveTo>
                  <a:cubicBezTo>
                    <a:pt x="2528" y="13382"/>
                    <a:pt x="2531" y="13385"/>
                    <a:pt x="2526" y="13389"/>
                  </a:cubicBezTo>
                  <a:lnTo>
                    <a:pt x="2526" y="13389"/>
                  </a:lnTo>
                  <a:cubicBezTo>
                    <a:pt x="2522" y="13391"/>
                    <a:pt x="2517" y="13393"/>
                    <a:pt x="2512" y="13395"/>
                  </a:cubicBezTo>
                  <a:cubicBezTo>
                    <a:pt x="2512" y="13385"/>
                    <a:pt x="2519" y="13382"/>
                    <a:pt x="2523" y="13382"/>
                  </a:cubicBezTo>
                  <a:close/>
                  <a:moveTo>
                    <a:pt x="153" y="13508"/>
                  </a:moveTo>
                  <a:lnTo>
                    <a:pt x="143" y="13538"/>
                  </a:lnTo>
                  <a:cubicBezTo>
                    <a:pt x="145" y="13542"/>
                    <a:pt x="147" y="13546"/>
                    <a:pt x="149" y="13550"/>
                  </a:cubicBezTo>
                  <a:lnTo>
                    <a:pt x="149" y="13550"/>
                  </a:lnTo>
                  <a:cubicBezTo>
                    <a:pt x="150" y="13536"/>
                    <a:pt x="152" y="13522"/>
                    <a:pt x="153" y="13508"/>
                  </a:cubicBezTo>
                  <a:close/>
                  <a:moveTo>
                    <a:pt x="2287" y="13764"/>
                  </a:moveTo>
                  <a:lnTo>
                    <a:pt x="2287" y="13764"/>
                  </a:lnTo>
                  <a:cubicBezTo>
                    <a:pt x="2286" y="13764"/>
                    <a:pt x="2286" y="13764"/>
                    <a:pt x="2286" y="13764"/>
                  </a:cubicBezTo>
                  <a:cubicBezTo>
                    <a:pt x="2286" y="13764"/>
                    <a:pt x="2286" y="13764"/>
                    <a:pt x="2287" y="13764"/>
                  </a:cubicBezTo>
                  <a:close/>
                  <a:moveTo>
                    <a:pt x="2512" y="13776"/>
                  </a:moveTo>
                  <a:cubicBezTo>
                    <a:pt x="2512" y="13783"/>
                    <a:pt x="2504" y="13790"/>
                    <a:pt x="2502" y="13790"/>
                  </a:cubicBezTo>
                  <a:cubicBezTo>
                    <a:pt x="2501" y="13790"/>
                    <a:pt x="2502" y="13786"/>
                    <a:pt x="2512" y="13776"/>
                  </a:cubicBezTo>
                  <a:close/>
                  <a:moveTo>
                    <a:pt x="2572" y="13836"/>
                  </a:moveTo>
                  <a:lnTo>
                    <a:pt x="2560" y="13848"/>
                  </a:lnTo>
                  <a:cubicBezTo>
                    <a:pt x="2548" y="13836"/>
                    <a:pt x="2560" y="13836"/>
                    <a:pt x="2572" y="13836"/>
                  </a:cubicBezTo>
                  <a:close/>
                  <a:moveTo>
                    <a:pt x="2565" y="13906"/>
                  </a:moveTo>
                  <a:cubicBezTo>
                    <a:pt x="2567" y="13906"/>
                    <a:pt x="2570" y="13906"/>
                    <a:pt x="2572" y="13907"/>
                  </a:cubicBezTo>
                  <a:cubicBezTo>
                    <a:pt x="2558" y="13921"/>
                    <a:pt x="2550" y="13926"/>
                    <a:pt x="2547" y="13926"/>
                  </a:cubicBezTo>
                  <a:cubicBezTo>
                    <a:pt x="2539" y="13926"/>
                    <a:pt x="2551" y="13906"/>
                    <a:pt x="2565" y="13906"/>
                  </a:cubicBezTo>
                  <a:close/>
                  <a:moveTo>
                    <a:pt x="2274" y="13907"/>
                  </a:moveTo>
                  <a:lnTo>
                    <a:pt x="2274" y="13907"/>
                  </a:lnTo>
                  <a:cubicBezTo>
                    <a:pt x="2277" y="13914"/>
                    <a:pt x="2279" y="13920"/>
                    <a:pt x="2281" y="13927"/>
                  </a:cubicBezTo>
                  <a:lnTo>
                    <a:pt x="2281" y="13927"/>
                  </a:lnTo>
                  <a:cubicBezTo>
                    <a:pt x="2281" y="13921"/>
                    <a:pt x="2278" y="13915"/>
                    <a:pt x="2274" y="13907"/>
                  </a:cubicBezTo>
                  <a:close/>
                  <a:moveTo>
                    <a:pt x="405" y="13967"/>
                  </a:moveTo>
                  <a:cubicBezTo>
                    <a:pt x="405" y="13967"/>
                    <a:pt x="405" y="13967"/>
                    <a:pt x="405" y="13967"/>
                  </a:cubicBezTo>
                  <a:lnTo>
                    <a:pt x="405" y="13967"/>
                  </a:lnTo>
                  <a:cubicBezTo>
                    <a:pt x="405" y="13967"/>
                    <a:pt x="405" y="13967"/>
                    <a:pt x="405" y="13967"/>
                  </a:cubicBezTo>
                  <a:close/>
                  <a:moveTo>
                    <a:pt x="2325" y="13957"/>
                  </a:moveTo>
                  <a:cubicBezTo>
                    <a:pt x="2321" y="13957"/>
                    <a:pt x="2323" y="13961"/>
                    <a:pt x="2345" y="13970"/>
                  </a:cubicBezTo>
                  <a:lnTo>
                    <a:pt x="2345" y="13970"/>
                  </a:lnTo>
                  <a:cubicBezTo>
                    <a:pt x="2342" y="13962"/>
                    <a:pt x="2330" y="13957"/>
                    <a:pt x="2325" y="13957"/>
                  </a:cubicBezTo>
                  <a:close/>
                  <a:moveTo>
                    <a:pt x="2438" y="14342"/>
                  </a:moveTo>
                  <a:cubicBezTo>
                    <a:pt x="2435" y="14342"/>
                    <a:pt x="2429" y="14348"/>
                    <a:pt x="2429" y="14360"/>
                  </a:cubicBezTo>
                  <a:cubicBezTo>
                    <a:pt x="2441" y="14348"/>
                    <a:pt x="2441" y="14342"/>
                    <a:pt x="2438" y="14342"/>
                  </a:cubicBezTo>
                  <a:close/>
                  <a:moveTo>
                    <a:pt x="2471" y="14323"/>
                  </a:moveTo>
                  <a:cubicBezTo>
                    <a:pt x="2481" y="14323"/>
                    <a:pt x="2489" y="14324"/>
                    <a:pt x="2489" y="14324"/>
                  </a:cubicBezTo>
                  <a:cubicBezTo>
                    <a:pt x="2497" y="14356"/>
                    <a:pt x="2494" y="14372"/>
                    <a:pt x="2474" y="14372"/>
                  </a:cubicBezTo>
                  <a:cubicBezTo>
                    <a:pt x="2463" y="14372"/>
                    <a:pt x="2449" y="14368"/>
                    <a:pt x="2429" y="14360"/>
                  </a:cubicBezTo>
                  <a:cubicBezTo>
                    <a:pt x="2421" y="14328"/>
                    <a:pt x="2450" y="14323"/>
                    <a:pt x="2471" y="14323"/>
                  </a:cubicBezTo>
                  <a:close/>
                  <a:moveTo>
                    <a:pt x="2572" y="14145"/>
                  </a:moveTo>
                  <a:cubicBezTo>
                    <a:pt x="2560" y="14229"/>
                    <a:pt x="2560" y="14300"/>
                    <a:pt x="2572" y="14384"/>
                  </a:cubicBezTo>
                  <a:cubicBezTo>
                    <a:pt x="2572" y="14358"/>
                    <a:pt x="2572" y="14349"/>
                    <a:pt x="2572" y="14349"/>
                  </a:cubicBezTo>
                  <a:cubicBezTo>
                    <a:pt x="2573" y="14349"/>
                    <a:pt x="2576" y="14395"/>
                    <a:pt x="2584" y="14395"/>
                  </a:cubicBezTo>
                  <a:cubicBezTo>
                    <a:pt x="2584" y="14312"/>
                    <a:pt x="2584" y="14229"/>
                    <a:pt x="2572" y="14145"/>
                  </a:cubicBezTo>
                  <a:close/>
                  <a:moveTo>
                    <a:pt x="2572" y="14550"/>
                  </a:moveTo>
                  <a:cubicBezTo>
                    <a:pt x="2572" y="14552"/>
                    <a:pt x="2572" y="14553"/>
                    <a:pt x="2571" y="14554"/>
                  </a:cubicBezTo>
                  <a:lnTo>
                    <a:pt x="2571" y="14554"/>
                  </a:lnTo>
                  <a:cubicBezTo>
                    <a:pt x="2572" y="14553"/>
                    <a:pt x="2572" y="14551"/>
                    <a:pt x="2572" y="14550"/>
                  </a:cubicBezTo>
                  <a:close/>
                  <a:moveTo>
                    <a:pt x="2568" y="14549"/>
                  </a:moveTo>
                  <a:cubicBezTo>
                    <a:pt x="2569" y="14549"/>
                    <a:pt x="2571" y="14549"/>
                    <a:pt x="2572" y="14550"/>
                  </a:cubicBezTo>
                  <a:cubicBezTo>
                    <a:pt x="2564" y="14550"/>
                    <a:pt x="2567" y="14555"/>
                    <a:pt x="2569" y="14555"/>
                  </a:cubicBezTo>
                  <a:cubicBezTo>
                    <a:pt x="2570" y="14555"/>
                    <a:pt x="2571" y="14555"/>
                    <a:pt x="2571" y="14554"/>
                  </a:cubicBezTo>
                  <a:lnTo>
                    <a:pt x="2571" y="14554"/>
                  </a:lnTo>
                  <a:cubicBezTo>
                    <a:pt x="2568" y="14577"/>
                    <a:pt x="2564" y="14585"/>
                    <a:pt x="2562" y="14585"/>
                  </a:cubicBezTo>
                  <a:cubicBezTo>
                    <a:pt x="2557" y="14585"/>
                    <a:pt x="2556" y="14549"/>
                    <a:pt x="2568" y="14549"/>
                  </a:cubicBezTo>
                  <a:close/>
                  <a:moveTo>
                    <a:pt x="2227" y="15003"/>
                  </a:moveTo>
                  <a:lnTo>
                    <a:pt x="2227" y="15003"/>
                  </a:lnTo>
                  <a:cubicBezTo>
                    <a:pt x="2230" y="15010"/>
                    <a:pt x="2233" y="15013"/>
                    <a:pt x="2235" y="15015"/>
                  </a:cubicBezTo>
                  <a:lnTo>
                    <a:pt x="2235" y="15015"/>
                  </a:lnTo>
                  <a:cubicBezTo>
                    <a:pt x="2232" y="15007"/>
                    <a:pt x="2229" y="15003"/>
                    <a:pt x="2227" y="15003"/>
                  </a:cubicBezTo>
                  <a:close/>
                  <a:moveTo>
                    <a:pt x="2584" y="15157"/>
                  </a:moveTo>
                  <a:lnTo>
                    <a:pt x="2584" y="15157"/>
                  </a:lnTo>
                  <a:cubicBezTo>
                    <a:pt x="2584" y="15171"/>
                    <a:pt x="2580" y="15191"/>
                    <a:pt x="2579" y="15211"/>
                  </a:cubicBezTo>
                  <a:lnTo>
                    <a:pt x="2579" y="15211"/>
                  </a:lnTo>
                  <a:cubicBezTo>
                    <a:pt x="2590" y="15204"/>
                    <a:pt x="2591" y="15184"/>
                    <a:pt x="2584" y="15157"/>
                  </a:cubicBezTo>
                  <a:close/>
                  <a:moveTo>
                    <a:pt x="2248" y="15253"/>
                  </a:moveTo>
                  <a:cubicBezTo>
                    <a:pt x="2247" y="15253"/>
                    <a:pt x="2247" y="15254"/>
                    <a:pt x="2247" y="15254"/>
                  </a:cubicBezTo>
                  <a:lnTo>
                    <a:pt x="2247" y="15254"/>
                  </a:lnTo>
                  <a:cubicBezTo>
                    <a:pt x="2247" y="15254"/>
                    <a:pt x="2248" y="15253"/>
                    <a:pt x="2248" y="15253"/>
                  </a:cubicBezTo>
                  <a:close/>
                  <a:moveTo>
                    <a:pt x="441" y="15264"/>
                  </a:moveTo>
                  <a:cubicBezTo>
                    <a:pt x="441" y="15264"/>
                    <a:pt x="441" y="15264"/>
                    <a:pt x="441" y="15265"/>
                  </a:cubicBezTo>
                  <a:cubicBezTo>
                    <a:pt x="441" y="15264"/>
                    <a:pt x="441" y="15264"/>
                    <a:pt x="441" y="15264"/>
                  </a:cubicBezTo>
                  <a:close/>
                  <a:moveTo>
                    <a:pt x="2247" y="15254"/>
                  </a:moveTo>
                  <a:cubicBezTo>
                    <a:pt x="2245" y="15257"/>
                    <a:pt x="2242" y="15261"/>
                    <a:pt x="2239" y="15265"/>
                  </a:cubicBezTo>
                  <a:cubicBezTo>
                    <a:pt x="2208" y="15265"/>
                    <a:pt x="2212" y="15265"/>
                    <a:pt x="2176" y="15295"/>
                  </a:cubicBezTo>
                  <a:lnTo>
                    <a:pt x="2176" y="15295"/>
                  </a:lnTo>
                  <a:cubicBezTo>
                    <a:pt x="2205" y="15276"/>
                    <a:pt x="2234" y="15276"/>
                    <a:pt x="2262" y="15276"/>
                  </a:cubicBezTo>
                  <a:cubicBezTo>
                    <a:pt x="2262" y="15267"/>
                    <a:pt x="2248" y="15258"/>
                    <a:pt x="2247" y="15254"/>
                  </a:cubicBezTo>
                  <a:close/>
                  <a:moveTo>
                    <a:pt x="2176" y="15295"/>
                  </a:moveTo>
                  <a:lnTo>
                    <a:pt x="2176" y="15295"/>
                  </a:lnTo>
                  <a:cubicBezTo>
                    <a:pt x="2169" y="15300"/>
                    <a:pt x="2162" y="15305"/>
                    <a:pt x="2155" y="15312"/>
                  </a:cubicBezTo>
                  <a:cubicBezTo>
                    <a:pt x="2163" y="15306"/>
                    <a:pt x="2170" y="15300"/>
                    <a:pt x="2176" y="15295"/>
                  </a:cubicBezTo>
                  <a:close/>
                  <a:moveTo>
                    <a:pt x="2524" y="15491"/>
                  </a:moveTo>
                  <a:lnTo>
                    <a:pt x="2524" y="15491"/>
                  </a:lnTo>
                  <a:cubicBezTo>
                    <a:pt x="2524" y="15492"/>
                    <a:pt x="2523" y="15493"/>
                    <a:pt x="2522" y="15494"/>
                  </a:cubicBezTo>
                  <a:lnTo>
                    <a:pt x="2522" y="15494"/>
                  </a:lnTo>
                  <a:cubicBezTo>
                    <a:pt x="2525" y="15501"/>
                    <a:pt x="2527" y="15505"/>
                    <a:pt x="2528" y="15505"/>
                  </a:cubicBezTo>
                  <a:cubicBezTo>
                    <a:pt x="2529" y="15505"/>
                    <a:pt x="2528" y="15501"/>
                    <a:pt x="2524" y="15491"/>
                  </a:cubicBezTo>
                  <a:close/>
                  <a:moveTo>
                    <a:pt x="2558" y="15502"/>
                  </a:moveTo>
                  <a:cubicBezTo>
                    <a:pt x="2559" y="15510"/>
                    <a:pt x="2560" y="15515"/>
                    <a:pt x="2560" y="15515"/>
                  </a:cubicBezTo>
                  <a:cubicBezTo>
                    <a:pt x="2560" y="15509"/>
                    <a:pt x="2559" y="15505"/>
                    <a:pt x="2558" y="15502"/>
                  </a:cubicBezTo>
                  <a:close/>
                  <a:moveTo>
                    <a:pt x="2358" y="15824"/>
                  </a:moveTo>
                  <a:cubicBezTo>
                    <a:pt x="2358" y="15836"/>
                    <a:pt x="2358" y="15848"/>
                    <a:pt x="2346" y="15848"/>
                  </a:cubicBezTo>
                  <a:cubicBezTo>
                    <a:pt x="2334" y="15848"/>
                    <a:pt x="2334" y="15836"/>
                    <a:pt x="2358" y="15824"/>
                  </a:cubicBezTo>
                  <a:close/>
                  <a:moveTo>
                    <a:pt x="2298" y="15919"/>
                  </a:moveTo>
                  <a:cubicBezTo>
                    <a:pt x="2290" y="15940"/>
                    <a:pt x="2289" y="15955"/>
                    <a:pt x="2293" y="15967"/>
                  </a:cubicBezTo>
                  <a:lnTo>
                    <a:pt x="2293" y="15967"/>
                  </a:lnTo>
                  <a:cubicBezTo>
                    <a:pt x="2296" y="15951"/>
                    <a:pt x="2292" y="15939"/>
                    <a:pt x="2298" y="15919"/>
                  </a:cubicBezTo>
                  <a:close/>
                  <a:moveTo>
                    <a:pt x="2548" y="16503"/>
                  </a:moveTo>
                  <a:cubicBezTo>
                    <a:pt x="2548" y="16503"/>
                    <a:pt x="2548" y="16503"/>
                    <a:pt x="2548" y="16503"/>
                  </a:cubicBezTo>
                  <a:lnTo>
                    <a:pt x="2548" y="16503"/>
                  </a:lnTo>
                  <a:cubicBezTo>
                    <a:pt x="2548" y="16503"/>
                    <a:pt x="2548" y="16503"/>
                    <a:pt x="2548" y="16503"/>
                  </a:cubicBezTo>
                  <a:close/>
                  <a:moveTo>
                    <a:pt x="2548" y="16503"/>
                  </a:moveTo>
                  <a:lnTo>
                    <a:pt x="2548" y="16503"/>
                  </a:lnTo>
                  <a:cubicBezTo>
                    <a:pt x="2546" y="16507"/>
                    <a:pt x="2545" y="16512"/>
                    <a:pt x="2545" y="16519"/>
                  </a:cubicBezTo>
                  <a:lnTo>
                    <a:pt x="2545" y="16519"/>
                  </a:lnTo>
                  <a:cubicBezTo>
                    <a:pt x="2544" y="16515"/>
                    <a:pt x="2545" y="16509"/>
                    <a:pt x="2548" y="16503"/>
                  </a:cubicBezTo>
                  <a:close/>
                  <a:moveTo>
                    <a:pt x="2548" y="16503"/>
                  </a:moveTo>
                  <a:lnTo>
                    <a:pt x="2548" y="16503"/>
                  </a:lnTo>
                  <a:cubicBezTo>
                    <a:pt x="2553" y="16516"/>
                    <a:pt x="2552" y="16523"/>
                    <a:pt x="2550" y="16525"/>
                  </a:cubicBezTo>
                  <a:lnTo>
                    <a:pt x="2550" y="16525"/>
                  </a:lnTo>
                  <a:cubicBezTo>
                    <a:pt x="2550" y="16519"/>
                    <a:pt x="2549" y="16511"/>
                    <a:pt x="2548" y="16503"/>
                  </a:cubicBezTo>
                  <a:close/>
                  <a:moveTo>
                    <a:pt x="2274" y="16537"/>
                  </a:moveTo>
                  <a:cubicBezTo>
                    <a:pt x="2273" y="16537"/>
                    <a:pt x="2273" y="16538"/>
                    <a:pt x="2274" y="16539"/>
                  </a:cubicBezTo>
                  <a:cubicBezTo>
                    <a:pt x="2274" y="16538"/>
                    <a:pt x="2274" y="16538"/>
                    <a:pt x="2274" y="16537"/>
                  </a:cubicBezTo>
                  <a:close/>
                  <a:moveTo>
                    <a:pt x="2545" y="16519"/>
                  </a:moveTo>
                  <a:lnTo>
                    <a:pt x="2545" y="16519"/>
                  </a:lnTo>
                  <a:cubicBezTo>
                    <a:pt x="2545" y="16523"/>
                    <a:pt x="2547" y="16525"/>
                    <a:pt x="2549" y="16525"/>
                  </a:cubicBezTo>
                  <a:cubicBezTo>
                    <a:pt x="2549" y="16525"/>
                    <a:pt x="2550" y="16525"/>
                    <a:pt x="2550" y="16525"/>
                  </a:cubicBezTo>
                  <a:lnTo>
                    <a:pt x="2550" y="16525"/>
                  </a:lnTo>
                  <a:cubicBezTo>
                    <a:pt x="2552" y="16552"/>
                    <a:pt x="2552" y="16561"/>
                    <a:pt x="2550" y="16561"/>
                  </a:cubicBezTo>
                  <a:cubicBezTo>
                    <a:pt x="2548" y="16561"/>
                    <a:pt x="2544" y="16537"/>
                    <a:pt x="2545" y="16519"/>
                  </a:cubicBezTo>
                  <a:close/>
                  <a:moveTo>
                    <a:pt x="2594" y="16571"/>
                  </a:moveTo>
                  <a:cubicBezTo>
                    <a:pt x="2596" y="16586"/>
                    <a:pt x="2598" y="16591"/>
                    <a:pt x="2598" y="16591"/>
                  </a:cubicBezTo>
                  <a:cubicBezTo>
                    <a:pt x="2599" y="16591"/>
                    <a:pt x="2598" y="16580"/>
                    <a:pt x="2594" y="16571"/>
                  </a:cubicBezTo>
                  <a:close/>
                  <a:moveTo>
                    <a:pt x="2500" y="16732"/>
                  </a:moveTo>
                  <a:cubicBezTo>
                    <a:pt x="2499" y="16732"/>
                    <a:pt x="2499" y="16732"/>
                    <a:pt x="2499" y="16732"/>
                  </a:cubicBezTo>
                  <a:cubicBezTo>
                    <a:pt x="2499" y="16732"/>
                    <a:pt x="2500" y="16732"/>
                    <a:pt x="2500" y="16732"/>
                  </a:cubicBezTo>
                  <a:close/>
                  <a:moveTo>
                    <a:pt x="2262" y="16777"/>
                  </a:moveTo>
                  <a:cubicBezTo>
                    <a:pt x="2264" y="16777"/>
                    <a:pt x="2265" y="16778"/>
                    <a:pt x="2266" y="16778"/>
                  </a:cubicBezTo>
                  <a:lnTo>
                    <a:pt x="2266" y="16778"/>
                  </a:lnTo>
                  <a:cubicBezTo>
                    <a:pt x="2265" y="16777"/>
                    <a:pt x="2264" y="16777"/>
                    <a:pt x="2262" y="16777"/>
                  </a:cubicBezTo>
                  <a:close/>
                  <a:moveTo>
                    <a:pt x="2259" y="16905"/>
                  </a:moveTo>
                  <a:cubicBezTo>
                    <a:pt x="2256" y="16906"/>
                    <a:pt x="2253" y="16907"/>
                    <a:pt x="2250" y="16908"/>
                  </a:cubicBezTo>
                  <a:cubicBezTo>
                    <a:pt x="2254" y="16908"/>
                    <a:pt x="2256" y="16907"/>
                    <a:pt x="2259" y="16905"/>
                  </a:cubicBezTo>
                  <a:close/>
                  <a:moveTo>
                    <a:pt x="465" y="17193"/>
                  </a:moveTo>
                  <a:cubicBezTo>
                    <a:pt x="460" y="17220"/>
                    <a:pt x="458" y="17246"/>
                    <a:pt x="458" y="17272"/>
                  </a:cubicBezTo>
                  <a:lnTo>
                    <a:pt x="458" y="17272"/>
                  </a:lnTo>
                  <a:cubicBezTo>
                    <a:pt x="461" y="17246"/>
                    <a:pt x="465" y="17220"/>
                    <a:pt x="465" y="17193"/>
                  </a:cubicBezTo>
                  <a:close/>
                  <a:moveTo>
                    <a:pt x="2502" y="17447"/>
                  </a:moveTo>
                  <a:lnTo>
                    <a:pt x="2502" y="17447"/>
                  </a:lnTo>
                  <a:cubicBezTo>
                    <a:pt x="2494" y="17456"/>
                    <a:pt x="2488" y="17465"/>
                    <a:pt x="2487" y="17469"/>
                  </a:cubicBezTo>
                  <a:lnTo>
                    <a:pt x="2487" y="17469"/>
                  </a:lnTo>
                  <a:cubicBezTo>
                    <a:pt x="2491" y="17469"/>
                    <a:pt x="2496" y="17468"/>
                    <a:pt x="2501" y="17467"/>
                  </a:cubicBezTo>
                  <a:cubicBezTo>
                    <a:pt x="2501" y="17461"/>
                    <a:pt x="2502" y="17454"/>
                    <a:pt x="2502" y="17447"/>
                  </a:cubicBezTo>
                  <a:close/>
                  <a:moveTo>
                    <a:pt x="2608" y="17717"/>
                  </a:moveTo>
                  <a:cubicBezTo>
                    <a:pt x="2606" y="17717"/>
                    <a:pt x="2604" y="17718"/>
                    <a:pt x="2602" y="17718"/>
                  </a:cubicBezTo>
                  <a:lnTo>
                    <a:pt x="2602" y="17718"/>
                  </a:lnTo>
                  <a:cubicBezTo>
                    <a:pt x="2604" y="17718"/>
                    <a:pt x="2605" y="17718"/>
                    <a:pt x="2608" y="17717"/>
                  </a:cubicBezTo>
                  <a:close/>
                  <a:moveTo>
                    <a:pt x="441" y="17765"/>
                  </a:moveTo>
                  <a:cubicBezTo>
                    <a:pt x="440" y="17765"/>
                    <a:pt x="440" y="17765"/>
                    <a:pt x="440" y="17765"/>
                  </a:cubicBezTo>
                  <a:lnTo>
                    <a:pt x="440" y="17765"/>
                  </a:lnTo>
                  <a:cubicBezTo>
                    <a:pt x="440" y="17765"/>
                    <a:pt x="440" y="17765"/>
                    <a:pt x="441" y="17765"/>
                  </a:cubicBezTo>
                  <a:close/>
                  <a:moveTo>
                    <a:pt x="389" y="18506"/>
                  </a:moveTo>
                  <a:lnTo>
                    <a:pt x="389" y="18506"/>
                  </a:lnTo>
                  <a:cubicBezTo>
                    <a:pt x="387" y="18510"/>
                    <a:pt x="384" y="18514"/>
                    <a:pt x="381" y="18515"/>
                  </a:cubicBezTo>
                  <a:cubicBezTo>
                    <a:pt x="384" y="18513"/>
                    <a:pt x="386" y="18510"/>
                    <a:pt x="389" y="18506"/>
                  </a:cubicBezTo>
                  <a:close/>
                  <a:moveTo>
                    <a:pt x="1369" y="18551"/>
                  </a:moveTo>
                  <a:cubicBezTo>
                    <a:pt x="1369" y="18551"/>
                    <a:pt x="1358" y="18551"/>
                    <a:pt x="1358" y="18563"/>
                  </a:cubicBezTo>
                  <a:cubicBezTo>
                    <a:pt x="1346" y="18551"/>
                    <a:pt x="1358" y="18551"/>
                    <a:pt x="1369" y="18551"/>
                  </a:cubicBezTo>
                  <a:close/>
                  <a:moveTo>
                    <a:pt x="1953" y="18789"/>
                  </a:moveTo>
                  <a:cubicBezTo>
                    <a:pt x="1945" y="18789"/>
                    <a:pt x="1937" y="18794"/>
                    <a:pt x="1929" y="18794"/>
                  </a:cubicBezTo>
                  <a:cubicBezTo>
                    <a:pt x="1925" y="18794"/>
                    <a:pt x="1921" y="18793"/>
                    <a:pt x="1917" y="18789"/>
                  </a:cubicBezTo>
                  <a:close/>
                  <a:moveTo>
                    <a:pt x="2341" y="18837"/>
                  </a:moveTo>
                  <a:cubicBezTo>
                    <a:pt x="2346" y="18837"/>
                    <a:pt x="2347" y="18840"/>
                    <a:pt x="2346" y="18848"/>
                  </a:cubicBezTo>
                  <a:cubicBezTo>
                    <a:pt x="2327" y="18858"/>
                    <a:pt x="2308" y="18867"/>
                    <a:pt x="2284" y="18876"/>
                  </a:cubicBezTo>
                  <a:lnTo>
                    <a:pt x="2284" y="18876"/>
                  </a:lnTo>
                  <a:cubicBezTo>
                    <a:pt x="2306" y="18858"/>
                    <a:pt x="2331" y="18837"/>
                    <a:pt x="2341" y="18837"/>
                  </a:cubicBezTo>
                  <a:close/>
                  <a:moveTo>
                    <a:pt x="453" y="18860"/>
                  </a:moveTo>
                  <a:cubicBezTo>
                    <a:pt x="464" y="18860"/>
                    <a:pt x="476" y="18871"/>
                    <a:pt x="476" y="18883"/>
                  </a:cubicBezTo>
                  <a:lnTo>
                    <a:pt x="476" y="18883"/>
                  </a:lnTo>
                  <a:cubicBezTo>
                    <a:pt x="470" y="18875"/>
                    <a:pt x="462" y="18867"/>
                    <a:pt x="453" y="18860"/>
                  </a:cubicBezTo>
                  <a:close/>
                  <a:moveTo>
                    <a:pt x="538" y="18948"/>
                  </a:moveTo>
                  <a:cubicBezTo>
                    <a:pt x="544" y="18951"/>
                    <a:pt x="551" y="18954"/>
                    <a:pt x="560" y="18956"/>
                  </a:cubicBezTo>
                  <a:cubicBezTo>
                    <a:pt x="553" y="18953"/>
                    <a:pt x="545" y="18951"/>
                    <a:pt x="538" y="18948"/>
                  </a:cubicBezTo>
                  <a:close/>
                  <a:moveTo>
                    <a:pt x="491" y="18977"/>
                  </a:moveTo>
                  <a:cubicBezTo>
                    <a:pt x="494" y="18978"/>
                    <a:pt x="497" y="18978"/>
                    <a:pt x="500" y="18979"/>
                  </a:cubicBezTo>
                  <a:cubicBezTo>
                    <a:pt x="497" y="18978"/>
                    <a:pt x="494" y="18977"/>
                    <a:pt x="491" y="18977"/>
                  </a:cubicBezTo>
                  <a:close/>
                  <a:moveTo>
                    <a:pt x="2262" y="18978"/>
                  </a:moveTo>
                  <a:cubicBezTo>
                    <a:pt x="2261" y="18978"/>
                    <a:pt x="2262" y="18978"/>
                    <a:pt x="2262" y="18979"/>
                  </a:cubicBezTo>
                  <a:cubicBezTo>
                    <a:pt x="2262" y="18979"/>
                    <a:pt x="2262" y="18978"/>
                    <a:pt x="2262" y="18978"/>
                  </a:cubicBezTo>
                  <a:close/>
                  <a:moveTo>
                    <a:pt x="2249" y="19578"/>
                  </a:moveTo>
                  <a:lnTo>
                    <a:pt x="2249" y="19578"/>
                  </a:lnTo>
                  <a:cubicBezTo>
                    <a:pt x="2242" y="19581"/>
                    <a:pt x="2234" y="19583"/>
                    <a:pt x="2227" y="19587"/>
                  </a:cubicBezTo>
                  <a:cubicBezTo>
                    <a:pt x="2229" y="19587"/>
                    <a:pt x="2230" y="19587"/>
                    <a:pt x="2232" y="19587"/>
                  </a:cubicBezTo>
                  <a:cubicBezTo>
                    <a:pt x="2239" y="19587"/>
                    <a:pt x="2245" y="19584"/>
                    <a:pt x="2249" y="19578"/>
                  </a:cubicBezTo>
                  <a:close/>
                  <a:moveTo>
                    <a:pt x="2274" y="19658"/>
                  </a:moveTo>
                  <a:lnTo>
                    <a:pt x="2274" y="19658"/>
                  </a:lnTo>
                  <a:cubicBezTo>
                    <a:pt x="2277" y="19659"/>
                    <a:pt x="2279" y="19659"/>
                    <a:pt x="2281" y="19660"/>
                  </a:cubicBezTo>
                  <a:lnTo>
                    <a:pt x="2281" y="19660"/>
                  </a:lnTo>
                  <a:cubicBezTo>
                    <a:pt x="2279" y="19659"/>
                    <a:pt x="2277" y="19658"/>
                    <a:pt x="2274" y="19658"/>
                  </a:cubicBezTo>
                  <a:close/>
                  <a:moveTo>
                    <a:pt x="2399" y="19651"/>
                  </a:moveTo>
                  <a:cubicBezTo>
                    <a:pt x="2403" y="19651"/>
                    <a:pt x="2407" y="19652"/>
                    <a:pt x="2411" y="19652"/>
                  </a:cubicBezTo>
                  <a:lnTo>
                    <a:pt x="2411" y="19652"/>
                  </a:lnTo>
                  <a:cubicBezTo>
                    <a:pt x="2412" y="19652"/>
                    <a:pt x="2412" y="19652"/>
                    <a:pt x="2412" y="19652"/>
                  </a:cubicBezTo>
                  <a:lnTo>
                    <a:pt x="2412" y="19652"/>
                  </a:lnTo>
                  <a:cubicBezTo>
                    <a:pt x="2413" y="19652"/>
                    <a:pt x="2413" y="19652"/>
                    <a:pt x="2413" y="19652"/>
                  </a:cubicBezTo>
                  <a:lnTo>
                    <a:pt x="2413" y="19652"/>
                  </a:lnTo>
                  <a:cubicBezTo>
                    <a:pt x="2413" y="19652"/>
                    <a:pt x="2412" y="19652"/>
                    <a:pt x="2411" y="19652"/>
                  </a:cubicBezTo>
                  <a:lnTo>
                    <a:pt x="2411" y="19652"/>
                  </a:lnTo>
                  <a:cubicBezTo>
                    <a:pt x="2401" y="19659"/>
                    <a:pt x="2393" y="19663"/>
                    <a:pt x="2390" y="19663"/>
                  </a:cubicBezTo>
                  <a:cubicBezTo>
                    <a:pt x="2389" y="19663"/>
                    <a:pt x="2390" y="19662"/>
                    <a:pt x="2393" y="19658"/>
                  </a:cubicBezTo>
                  <a:cubicBezTo>
                    <a:pt x="2395" y="19655"/>
                    <a:pt x="2397" y="19652"/>
                    <a:pt x="2399" y="19651"/>
                  </a:cubicBezTo>
                  <a:close/>
                  <a:moveTo>
                    <a:pt x="2322" y="19729"/>
                  </a:moveTo>
                  <a:cubicBezTo>
                    <a:pt x="2322" y="19735"/>
                    <a:pt x="2319" y="19738"/>
                    <a:pt x="2317" y="19738"/>
                  </a:cubicBezTo>
                  <a:cubicBezTo>
                    <a:pt x="2316" y="19738"/>
                    <a:pt x="2316" y="19735"/>
                    <a:pt x="2322" y="19729"/>
                  </a:cubicBezTo>
                  <a:close/>
                  <a:moveTo>
                    <a:pt x="2679" y="20075"/>
                  </a:moveTo>
                  <a:cubicBezTo>
                    <a:pt x="2668" y="20075"/>
                    <a:pt x="2660" y="20077"/>
                    <a:pt x="2655" y="20080"/>
                  </a:cubicBezTo>
                  <a:lnTo>
                    <a:pt x="2655" y="20080"/>
                  </a:lnTo>
                  <a:cubicBezTo>
                    <a:pt x="2662" y="20079"/>
                    <a:pt x="2670" y="20077"/>
                    <a:pt x="2679" y="20075"/>
                  </a:cubicBezTo>
                  <a:close/>
                  <a:moveTo>
                    <a:pt x="2666" y="20133"/>
                  </a:moveTo>
                  <a:cubicBezTo>
                    <a:pt x="2666" y="20133"/>
                    <a:pt x="2665" y="20133"/>
                    <a:pt x="2664" y="20133"/>
                  </a:cubicBezTo>
                  <a:lnTo>
                    <a:pt x="2664" y="20133"/>
                  </a:lnTo>
                  <a:cubicBezTo>
                    <a:pt x="2665" y="20134"/>
                    <a:pt x="2666" y="20134"/>
                    <a:pt x="2667" y="20134"/>
                  </a:cubicBezTo>
                  <a:cubicBezTo>
                    <a:pt x="2668" y="20133"/>
                    <a:pt x="2668" y="20133"/>
                    <a:pt x="2666" y="20133"/>
                  </a:cubicBezTo>
                  <a:close/>
                  <a:moveTo>
                    <a:pt x="2577" y="20137"/>
                  </a:moveTo>
                  <a:cubicBezTo>
                    <a:pt x="2583" y="20137"/>
                    <a:pt x="2586" y="20146"/>
                    <a:pt x="2572" y="20170"/>
                  </a:cubicBezTo>
                  <a:cubicBezTo>
                    <a:pt x="2572" y="20164"/>
                    <a:pt x="2569" y="20161"/>
                    <a:pt x="2567" y="20161"/>
                  </a:cubicBezTo>
                  <a:cubicBezTo>
                    <a:pt x="2566" y="20161"/>
                    <a:pt x="2566" y="20164"/>
                    <a:pt x="2572" y="20170"/>
                  </a:cubicBezTo>
                  <a:cubicBezTo>
                    <a:pt x="2551" y="20156"/>
                    <a:pt x="2567" y="20137"/>
                    <a:pt x="2577" y="20137"/>
                  </a:cubicBezTo>
                  <a:close/>
                  <a:moveTo>
                    <a:pt x="2429" y="20182"/>
                  </a:moveTo>
                  <a:lnTo>
                    <a:pt x="2429" y="20182"/>
                  </a:lnTo>
                  <a:cubicBezTo>
                    <a:pt x="2444" y="20192"/>
                    <a:pt x="2447" y="20196"/>
                    <a:pt x="2444" y="20196"/>
                  </a:cubicBezTo>
                  <a:cubicBezTo>
                    <a:pt x="2441" y="20196"/>
                    <a:pt x="2429" y="20189"/>
                    <a:pt x="2429" y="20182"/>
                  </a:cubicBezTo>
                  <a:close/>
                  <a:moveTo>
                    <a:pt x="476" y="20206"/>
                  </a:moveTo>
                  <a:cubicBezTo>
                    <a:pt x="473" y="20218"/>
                    <a:pt x="471" y="20230"/>
                    <a:pt x="469" y="20242"/>
                  </a:cubicBezTo>
                  <a:lnTo>
                    <a:pt x="469" y="20242"/>
                  </a:lnTo>
                  <a:cubicBezTo>
                    <a:pt x="474" y="20233"/>
                    <a:pt x="476" y="20221"/>
                    <a:pt x="476" y="20206"/>
                  </a:cubicBezTo>
                  <a:close/>
                  <a:moveTo>
                    <a:pt x="2643" y="20360"/>
                  </a:moveTo>
                  <a:cubicBezTo>
                    <a:pt x="2637" y="20363"/>
                    <a:pt x="2631" y="20365"/>
                    <a:pt x="2626" y="20367"/>
                  </a:cubicBezTo>
                  <a:lnTo>
                    <a:pt x="2626" y="20367"/>
                  </a:lnTo>
                  <a:cubicBezTo>
                    <a:pt x="2631" y="20366"/>
                    <a:pt x="2637" y="20364"/>
                    <a:pt x="2643" y="20360"/>
                  </a:cubicBezTo>
                  <a:close/>
                  <a:moveTo>
                    <a:pt x="2370" y="20372"/>
                  </a:moveTo>
                  <a:cubicBezTo>
                    <a:pt x="2370" y="20374"/>
                    <a:pt x="2371" y="20375"/>
                    <a:pt x="2373" y="20375"/>
                  </a:cubicBezTo>
                  <a:cubicBezTo>
                    <a:pt x="2376" y="20375"/>
                    <a:pt x="2379" y="20374"/>
                    <a:pt x="2383" y="20373"/>
                  </a:cubicBezTo>
                  <a:lnTo>
                    <a:pt x="2383" y="20373"/>
                  </a:lnTo>
                  <a:cubicBezTo>
                    <a:pt x="2379" y="20373"/>
                    <a:pt x="2374" y="20372"/>
                    <a:pt x="2370" y="20372"/>
                  </a:cubicBezTo>
                  <a:close/>
                  <a:moveTo>
                    <a:pt x="2613" y="20399"/>
                  </a:moveTo>
                  <a:cubicBezTo>
                    <a:pt x="2624" y="20401"/>
                    <a:pt x="2637" y="20403"/>
                    <a:pt x="2642" y="20403"/>
                  </a:cubicBezTo>
                  <a:cubicBezTo>
                    <a:pt x="2647" y="20403"/>
                    <a:pt x="2643" y="20401"/>
                    <a:pt x="2613" y="20399"/>
                  </a:cubicBezTo>
                  <a:close/>
                  <a:moveTo>
                    <a:pt x="2458" y="20386"/>
                  </a:moveTo>
                  <a:cubicBezTo>
                    <a:pt x="2466" y="20386"/>
                    <a:pt x="2484" y="20392"/>
                    <a:pt x="2501" y="20408"/>
                  </a:cubicBezTo>
                  <a:cubicBezTo>
                    <a:pt x="2455" y="20395"/>
                    <a:pt x="2448" y="20386"/>
                    <a:pt x="2458" y="20386"/>
                  </a:cubicBezTo>
                  <a:close/>
                  <a:moveTo>
                    <a:pt x="369" y="20442"/>
                  </a:moveTo>
                  <a:cubicBezTo>
                    <a:pt x="371" y="20452"/>
                    <a:pt x="380" y="20456"/>
                    <a:pt x="384" y="20456"/>
                  </a:cubicBezTo>
                  <a:cubicBezTo>
                    <a:pt x="389" y="20456"/>
                    <a:pt x="388" y="20451"/>
                    <a:pt x="369" y="20442"/>
                  </a:cubicBezTo>
                  <a:close/>
                  <a:moveTo>
                    <a:pt x="119" y="20515"/>
                  </a:moveTo>
                  <a:lnTo>
                    <a:pt x="119" y="20515"/>
                  </a:lnTo>
                  <a:cubicBezTo>
                    <a:pt x="119" y="20516"/>
                    <a:pt x="119" y="20516"/>
                    <a:pt x="119" y="20517"/>
                  </a:cubicBezTo>
                  <a:lnTo>
                    <a:pt x="119" y="20517"/>
                  </a:lnTo>
                  <a:cubicBezTo>
                    <a:pt x="119" y="20516"/>
                    <a:pt x="119" y="20516"/>
                    <a:pt x="119" y="20515"/>
                  </a:cubicBezTo>
                  <a:close/>
                  <a:moveTo>
                    <a:pt x="2618" y="20570"/>
                  </a:moveTo>
                  <a:cubicBezTo>
                    <a:pt x="2615" y="20570"/>
                    <a:pt x="2613" y="20570"/>
                    <a:pt x="2610" y="20571"/>
                  </a:cubicBezTo>
                  <a:lnTo>
                    <a:pt x="2610" y="20571"/>
                  </a:lnTo>
                  <a:cubicBezTo>
                    <a:pt x="2617" y="20581"/>
                    <a:pt x="2624" y="20587"/>
                    <a:pt x="2631" y="20587"/>
                  </a:cubicBezTo>
                  <a:cubicBezTo>
                    <a:pt x="2635" y="20574"/>
                    <a:pt x="2627" y="20570"/>
                    <a:pt x="2618" y="20570"/>
                  </a:cubicBezTo>
                  <a:close/>
                  <a:moveTo>
                    <a:pt x="2576" y="20605"/>
                  </a:moveTo>
                  <a:cubicBezTo>
                    <a:pt x="2579" y="20605"/>
                    <a:pt x="2588" y="20607"/>
                    <a:pt x="2608" y="20610"/>
                  </a:cubicBezTo>
                  <a:cubicBezTo>
                    <a:pt x="2592" y="20610"/>
                    <a:pt x="2571" y="20605"/>
                    <a:pt x="2576" y="20605"/>
                  </a:cubicBezTo>
                  <a:close/>
                  <a:moveTo>
                    <a:pt x="155" y="20634"/>
                  </a:moveTo>
                  <a:cubicBezTo>
                    <a:pt x="160" y="20644"/>
                    <a:pt x="161" y="20648"/>
                    <a:pt x="159" y="20648"/>
                  </a:cubicBezTo>
                  <a:cubicBezTo>
                    <a:pt x="157" y="20648"/>
                    <a:pt x="150" y="20641"/>
                    <a:pt x="143" y="20634"/>
                  </a:cubicBezTo>
                  <a:close/>
                  <a:moveTo>
                    <a:pt x="2429" y="20694"/>
                  </a:moveTo>
                  <a:cubicBezTo>
                    <a:pt x="2453" y="20694"/>
                    <a:pt x="2476" y="20694"/>
                    <a:pt x="2488" y="20705"/>
                  </a:cubicBezTo>
                  <a:lnTo>
                    <a:pt x="2488" y="20705"/>
                  </a:lnTo>
                  <a:cubicBezTo>
                    <a:pt x="2480" y="20705"/>
                    <a:pt x="2455" y="20702"/>
                    <a:pt x="2429" y="20694"/>
                  </a:cubicBezTo>
                  <a:close/>
                  <a:moveTo>
                    <a:pt x="2560" y="20694"/>
                  </a:moveTo>
                  <a:cubicBezTo>
                    <a:pt x="2572" y="20694"/>
                    <a:pt x="2572" y="20694"/>
                    <a:pt x="2548" y="20706"/>
                  </a:cubicBezTo>
                  <a:cubicBezTo>
                    <a:pt x="2548" y="20694"/>
                    <a:pt x="2548" y="20694"/>
                    <a:pt x="2560" y="20694"/>
                  </a:cubicBezTo>
                  <a:close/>
                  <a:moveTo>
                    <a:pt x="2405" y="20813"/>
                  </a:moveTo>
                  <a:lnTo>
                    <a:pt x="2405" y="20813"/>
                  </a:lnTo>
                  <a:cubicBezTo>
                    <a:pt x="2400" y="20829"/>
                    <a:pt x="2397" y="20836"/>
                    <a:pt x="2398" y="20837"/>
                  </a:cubicBezTo>
                  <a:lnTo>
                    <a:pt x="2398" y="20837"/>
                  </a:lnTo>
                  <a:cubicBezTo>
                    <a:pt x="2402" y="20828"/>
                    <a:pt x="2405" y="20820"/>
                    <a:pt x="2405" y="20813"/>
                  </a:cubicBezTo>
                  <a:close/>
                  <a:moveTo>
                    <a:pt x="2602" y="20838"/>
                  </a:moveTo>
                  <a:cubicBezTo>
                    <a:pt x="2604" y="20844"/>
                    <a:pt x="2606" y="20852"/>
                    <a:pt x="2608" y="20861"/>
                  </a:cubicBezTo>
                  <a:cubicBezTo>
                    <a:pt x="2608" y="20851"/>
                    <a:pt x="2606" y="20843"/>
                    <a:pt x="2602" y="20838"/>
                  </a:cubicBezTo>
                  <a:close/>
                  <a:moveTo>
                    <a:pt x="2596" y="21039"/>
                  </a:moveTo>
                  <a:cubicBezTo>
                    <a:pt x="2608" y="21051"/>
                    <a:pt x="2631" y="21063"/>
                    <a:pt x="2608" y="21063"/>
                  </a:cubicBezTo>
                  <a:cubicBezTo>
                    <a:pt x="2572" y="21051"/>
                    <a:pt x="2584" y="21051"/>
                    <a:pt x="2596" y="21039"/>
                  </a:cubicBezTo>
                  <a:close/>
                  <a:moveTo>
                    <a:pt x="2555" y="21156"/>
                  </a:moveTo>
                  <a:cubicBezTo>
                    <a:pt x="2558" y="21156"/>
                    <a:pt x="2556" y="21160"/>
                    <a:pt x="2553" y="21163"/>
                  </a:cubicBezTo>
                  <a:lnTo>
                    <a:pt x="2553" y="21163"/>
                  </a:lnTo>
                  <a:cubicBezTo>
                    <a:pt x="2554" y="21161"/>
                    <a:pt x="2554" y="21158"/>
                    <a:pt x="2548" y="21158"/>
                  </a:cubicBezTo>
                  <a:cubicBezTo>
                    <a:pt x="2548" y="21162"/>
                    <a:pt x="2549" y="21163"/>
                    <a:pt x="2551" y="21163"/>
                  </a:cubicBezTo>
                  <a:cubicBezTo>
                    <a:pt x="2551" y="21163"/>
                    <a:pt x="2552" y="21163"/>
                    <a:pt x="2553" y="21163"/>
                  </a:cubicBezTo>
                  <a:lnTo>
                    <a:pt x="2553" y="21163"/>
                  </a:lnTo>
                  <a:cubicBezTo>
                    <a:pt x="2550" y="21165"/>
                    <a:pt x="2548" y="21167"/>
                    <a:pt x="2547" y="21167"/>
                  </a:cubicBezTo>
                  <a:cubicBezTo>
                    <a:pt x="2545" y="21167"/>
                    <a:pt x="2545" y="21164"/>
                    <a:pt x="2548" y="21158"/>
                  </a:cubicBezTo>
                  <a:cubicBezTo>
                    <a:pt x="2552" y="21156"/>
                    <a:pt x="2554" y="21156"/>
                    <a:pt x="2555" y="21156"/>
                  </a:cubicBezTo>
                  <a:close/>
                  <a:moveTo>
                    <a:pt x="2595" y="21210"/>
                  </a:moveTo>
                  <a:cubicBezTo>
                    <a:pt x="2595" y="21215"/>
                    <a:pt x="2596" y="21218"/>
                    <a:pt x="2596" y="21218"/>
                  </a:cubicBezTo>
                  <a:cubicBezTo>
                    <a:pt x="2596" y="21213"/>
                    <a:pt x="2596" y="21211"/>
                    <a:pt x="2595" y="21210"/>
                  </a:cubicBezTo>
                  <a:close/>
                  <a:moveTo>
                    <a:pt x="2577" y="21253"/>
                  </a:moveTo>
                  <a:cubicBezTo>
                    <a:pt x="2578" y="21253"/>
                    <a:pt x="2577" y="21256"/>
                    <a:pt x="2572" y="21265"/>
                  </a:cubicBezTo>
                  <a:cubicBezTo>
                    <a:pt x="2561" y="21279"/>
                    <a:pt x="2556" y="21284"/>
                    <a:pt x="2555" y="21284"/>
                  </a:cubicBezTo>
                  <a:cubicBezTo>
                    <a:pt x="2553" y="21284"/>
                    <a:pt x="2574" y="21253"/>
                    <a:pt x="2577" y="21253"/>
                  </a:cubicBezTo>
                  <a:close/>
                  <a:moveTo>
                    <a:pt x="2435" y="21532"/>
                  </a:moveTo>
                  <a:cubicBezTo>
                    <a:pt x="2440" y="21532"/>
                    <a:pt x="2446" y="21534"/>
                    <a:pt x="2453" y="21539"/>
                  </a:cubicBezTo>
                  <a:cubicBezTo>
                    <a:pt x="2440" y="21558"/>
                    <a:pt x="2431" y="21564"/>
                    <a:pt x="2425" y="21564"/>
                  </a:cubicBezTo>
                  <a:cubicBezTo>
                    <a:pt x="2412" y="21564"/>
                    <a:pt x="2415" y="21532"/>
                    <a:pt x="2435" y="21532"/>
                  </a:cubicBezTo>
                  <a:close/>
                  <a:moveTo>
                    <a:pt x="2439" y="21560"/>
                  </a:moveTo>
                  <a:cubicBezTo>
                    <a:pt x="2442" y="21560"/>
                    <a:pt x="2446" y="21561"/>
                    <a:pt x="2453" y="21563"/>
                  </a:cubicBezTo>
                  <a:cubicBezTo>
                    <a:pt x="2462" y="21569"/>
                    <a:pt x="2463" y="21571"/>
                    <a:pt x="2461" y="21571"/>
                  </a:cubicBezTo>
                  <a:cubicBezTo>
                    <a:pt x="2455" y="21571"/>
                    <a:pt x="2431" y="21560"/>
                    <a:pt x="2439" y="21560"/>
                  </a:cubicBezTo>
                  <a:close/>
                  <a:moveTo>
                    <a:pt x="2381" y="21587"/>
                  </a:moveTo>
                  <a:lnTo>
                    <a:pt x="2377" y="21591"/>
                  </a:lnTo>
                  <a:lnTo>
                    <a:pt x="2377" y="21591"/>
                  </a:lnTo>
                  <a:cubicBezTo>
                    <a:pt x="2378" y="21589"/>
                    <a:pt x="2379" y="21588"/>
                    <a:pt x="2381" y="21587"/>
                  </a:cubicBezTo>
                  <a:close/>
                  <a:moveTo>
                    <a:pt x="2060" y="21611"/>
                  </a:moveTo>
                  <a:cubicBezTo>
                    <a:pt x="2059" y="21612"/>
                    <a:pt x="2059" y="21613"/>
                    <a:pt x="2060" y="21613"/>
                  </a:cubicBezTo>
                  <a:cubicBezTo>
                    <a:pt x="2061" y="21613"/>
                    <a:pt x="2062" y="21612"/>
                    <a:pt x="2063" y="21612"/>
                  </a:cubicBezTo>
                  <a:lnTo>
                    <a:pt x="2063" y="21612"/>
                  </a:lnTo>
                  <a:cubicBezTo>
                    <a:pt x="2062" y="21611"/>
                    <a:pt x="2061" y="21611"/>
                    <a:pt x="2060" y="21611"/>
                  </a:cubicBezTo>
                  <a:close/>
                  <a:moveTo>
                    <a:pt x="2415" y="21703"/>
                  </a:moveTo>
                  <a:cubicBezTo>
                    <a:pt x="2418" y="21710"/>
                    <a:pt x="2421" y="21714"/>
                    <a:pt x="2424" y="21714"/>
                  </a:cubicBezTo>
                  <a:cubicBezTo>
                    <a:pt x="2426" y="21714"/>
                    <a:pt x="2428" y="21712"/>
                    <a:pt x="2429" y="21706"/>
                  </a:cubicBezTo>
                  <a:cubicBezTo>
                    <a:pt x="2424" y="21705"/>
                    <a:pt x="2419" y="21704"/>
                    <a:pt x="2415" y="21703"/>
                  </a:cubicBezTo>
                  <a:close/>
                  <a:moveTo>
                    <a:pt x="2429" y="21718"/>
                  </a:moveTo>
                  <a:cubicBezTo>
                    <a:pt x="2429" y="21719"/>
                    <a:pt x="2428" y="21720"/>
                    <a:pt x="2428" y="21721"/>
                  </a:cubicBezTo>
                  <a:lnTo>
                    <a:pt x="2428" y="21721"/>
                  </a:lnTo>
                  <a:cubicBezTo>
                    <a:pt x="2429" y="21720"/>
                    <a:pt x="2429" y="21719"/>
                    <a:pt x="2429" y="21718"/>
                  </a:cubicBezTo>
                  <a:close/>
                  <a:moveTo>
                    <a:pt x="2188" y="21907"/>
                  </a:moveTo>
                  <a:cubicBezTo>
                    <a:pt x="2193" y="21911"/>
                    <a:pt x="2201" y="21916"/>
                    <a:pt x="2215" y="21920"/>
                  </a:cubicBezTo>
                  <a:cubicBezTo>
                    <a:pt x="2203" y="21911"/>
                    <a:pt x="2195" y="21907"/>
                    <a:pt x="2188" y="21907"/>
                  </a:cubicBezTo>
                  <a:close/>
                  <a:moveTo>
                    <a:pt x="1446" y="1"/>
                  </a:moveTo>
                  <a:cubicBezTo>
                    <a:pt x="1428" y="1"/>
                    <a:pt x="1257" y="2"/>
                    <a:pt x="1227" y="13"/>
                  </a:cubicBezTo>
                  <a:cubicBezTo>
                    <a:pt x="1262" y="25"/>
                    <a:pt x="1262" y="25"/>
                    <a:pt x="1215" y="25"/>
                  </a:cubicBezTo>
                  <a:cubicBezTo>
                    <a:pt x="1262" y="25"/>
                    <a:pt x="1203" y="48"/>
                    <a:pt x="1191" y="60"/>
                  </a:cubicBezTo>
                  <a:cubicBezTo>
                    <a:pt x="1227" y="60"/>
                    <a:pt x="1238" y="60"/>
                    <a:pt x="1203" y="72"/>
                  </a:cubicBezTo>
                  <a:cubicBezTo>
                    <a:pt x="1215" y="72"/>
                    <a:pt x="1238" y="60"/>
                    <a:pt x="1262" y="60"/>
                  </a:cubicBezTo>
                  <a:cubicBezTo>
                    <a:pt x="1238" y="72"/>
                    <a:pt x="1203" y="84"/>
                    <a:pt x="1179" y="84"/>
                  </a:cubicBezTo>
                  <a:lnTo>
                    <a:pt x="1199" y="84"/>
                  </a:lnTo>
                  <a:cubicBezTo>
                    <a:pt x="1180" y="89"/>
                    <a:pt x="1162" y="96"/>
                    <a:pt x="1167" y="96"/>
                  </a:cubicBezTo>
                  <a:cubicBezTo>
                    <a:pt x="1200" y="118"/>
                    <a:pt x="1281" y="169"/>
                    <a:pt x="1215" y="169"/>
                  </a:cubicBezTo>
                  <a:cubicBezTo>
                    <a:pt x="1213" y="169"/>
                    <a:pt x="1210" y="169"/>
                    <a:pt x="1207" y="169"/>
                  </a:cubicBezTo>
                  <a:lnTo>
                    <a:pt x="1207" y="169"/>
                  </a:lnTo>
                  <a:cubicBezTo>
                    <a:pt x="1220" y="171"/>
                    <a:pt x="1234" y="174"/>
                    <a:pt x="1247" y="176"/>
                  </a:cubicBezTo>
                  <a:lnTo>
                    <a:pt x="1247" y="176"/>
                  </a:lnTo>
                  <a:cubicBezTo>
                    <a:pt x="1230" y="179"/>
                    <a:pt x="1215" y="185"/>
                    <a:pt x="1203" y="191"/>
                  </a:cubicBezTo>
                  <a:cubicBezTo>
                    <a:pt x="1215" y="196"/>
                    <a:pt x="1224" y="198"/>
                    <a:pt x="1227" y="200"/>
                  </a:cubicBezTo>
                  <a:lnTo>
                    <a:pt x="1227" y="200"/>
                  </a:lnTo>
                  <a:cubicBezTo>
                    <a:pt x="1244" y="199"/>
                    <a:pt x="1263" y="198"/>
                    <a:pt x="1278" y="198"/>
                  </a:cubicBezTo>
                  <a:cubicBezTo>
                    <a:pt x="1295" y="198"/>
                    <a:pt x="1306" y="199"/>
                    <a:pt x="1298" y="203"/>
                  </a:cubicBezTo>
                  <a:cubicBezTo>
                    <a:pt x="1298" y="203"/>
                    <a:pt x="1203" y="215"/>
                    <a:pt x="1203" y="215"/>
                  </a:cubicBezTo>
                  <a:cubicBezTo>
                    <a:pt x="1203" y="227"/>
                    <a:pt x="1203" y="227"/>
                    <a:pt x="1203" y="227"/>
                  </a:cubicBezTo>
                  <a:cubicBezTo>
                    <a:pt x="1221" y="227"/>
                    <a:pt x="1234" y="234"/>
                    <a:pt x="1246" y="238"/>
                  </a:cubicBezTo>
                  <a:lnTo>
                    <a:pt x="1246" y="238"/>
                  </a:lnTo>
                  <a:cubicBezTo>
                    <a:pt x="1229" y="237"/>
                    <a:pt x="1212" y="234"/>
                    <a:pt x="1191" y="227"/>
                  </a:cubicBezTo>
                  <a:lnTo>
                    <a:pt x="1191" y="227"/>
                  </a:lnTo>
                  <a:cubicBezTo>
                    <a:pt x="1203" y="239"/>
                    <a:pt x="1191" y="239"/>
                    <a:pt x="1167" y="239"/>
                  </a:cubicBezTo>
                  <a:cubicBezTo>
                    <a:pt x="1274" y="239"/>
                    <a:pt x="1143" y="239"/>
                    <a:pt x="1215" y="251"/>
                  </a:cubicBezTo>
                  <a:lnTo>
                    <a:pt x="1203" y="251"/>
                  </a:lnTo>
                  <a:cubicBezTo>
                    <a:pt x="1203" y="251"/>
                    <a:pt x="1155" y="263"/>
                    <a:pt x="1155" y="263"/>
                  </a:cubicBezTo>
                  <a:cubicBezTo>
                    <a:pt x="1163" y="263"/>
                    <a:pt x="1176" y="257"/>
                    <a:pt x="1191" y="257"/>
                  </a:cubicBezTo>
                  <a:cubicBezTo>
                    <a:pt x="1199" y="257"/>
                    <a:pt x="1207" y="259"/>
                    <a:pt x="1215" y="263"/>
                  </a:cubicBezTo>
                  <a:cubicBezTo>
                    <a:pt x="1227" y="263"/>
                    <a:pt x="1143" y="275"/>
                    <a:pt x="1143" y="275"/>
                  </a:cubicBezTo>
                  <a:cubicBezTo>
                    <a:pt x="1182" y="275"/>
                    <a:pt x="1189" y="275"/>
                    <a:pt x="1164" y="281"/>
                  </a:cubicBezTo>
                  <a:lnTo>
                    <a:pt x="1164" y="281"/>
                  </a:lnTo>
                  <a:cubicBezTo>
                    <a:pt x="1164" y="281"/>
                    <a:pt x="1165" y="281"/>
                    <a:pt x="1165" y="281"/>
                  </a:cubicBezTo>
                  <a:cubicBezTo>
                    <a:pt x="1189" y="281"/>
                    <a:pt x="1227" y="287"/>
                    <a:pt x="1227" y="287"/>
                  </a:cubicBezTo>
                  <a:cubicBezTo>
                    <a:pt x="1207" y="294"/>
                    <a:pt x="1199" y="300"/>
                    <a:pt x="1198" y="303"/>
                  </a:cubicBezTo>
                  <a:lnTo>
                    <a:pt x="1198" y="303"/>
                  </a:lnTo>
                  <a:cubicBezTo>
                    <a:pt x="1194" y="301"/>
                    <a:pt x="1190" y="298"/>
                    <a:pt x="1167" y="298"/>
                  </a:cubicBezTo>
                  <a:cubicBezTo>
                    <a:pt x="1172" y="309"/>
                    <a:pt x="1180" y="317"/>
                    <a:pt x="1190" y="322"/>
                  </a:cubicBezTo>
                  <a:lnTo>
                    <a:pt x="1143" y="322"/>
                  </a:lnTo>
                  <a:cubicBezTo>
                    <a:pt x="1149" y="328"/>
                    <a:pt x="1161" y="328"/>
                    <a:pt x="1174" y="328"/>
                  </a:cubicBezTo>
                  <a:cubicBezTo>
                    <a:pt x="1188" y="328"/>
                    <a:pt x="1203" y="328"/>
                    <a:pt x="1215" y="334"/>
                  </a:cubicBezTo>
                  <a:lnTo>
                    <a:pt x="1203" y="334"/>
                  </a:lnTo>
                  <a:cubicBezTo>
                    <a:pt x="1031" y="334"/>
                    <a:pt x="1172" y="349"/>
                    <a:pt x="1162" y="349"/>
                  </a:cubicBezTo>
                  <a:cubicBezTo>
                    <a:pt x="1160" y="349"/>
                    <a:pt x="1148" y="348"/>
                    <a:pt x="1119" y="346"/>
                  </a:cubicBezTo>
                  <a:lnTo>
                    <a:pt x="1119" y="346"/>
                  </a:lnTo>
                  <a:cubicBezTo>
                    <a:pt x="1119" y="346"/>
                    <a:pt x="1155" y="358"/>
                    <a:pt x="1167" y="370"/>
                  </a:cubicBezTo>
                  <a:cubicBezTo>
                    <a:pt x="1162" y="373"/>
                    <a:pt x="1157" y="373"/>
                    <a:pt x="1154" y="373"/>
                  </a:cubicBezTo>
                  <a:cubicBezTo>
                    <a:pt x="1147" y="373"/>
                    <a:pt x="1142" y="371"/>
                    <a:pt x="1135" y="371"/>
                  </a:cubicBezTo>
                  <a:cubicBezTo>
                    <a:pt x="1129" y="371"/>
                    <a:pt x="1121" y="373"/>
                    <a:pt x="1107" y="382"/>
                  </a:cubicBezTo>
                  <a:cubicBezTo>
                    <a:pt x="1143" y="382"/>
                    <a:pt x="1167" y="382"/>
                    <a:pt x="1191" y="394"/>
                  </a:cubicBezTo>
                  <a:lnTo>
                    <a:pt x="1131" y="394"/>
                  </a:lnTo>
                  <a:cubicBezTo>
                    <a:pt x="1250" y="406"/>
                    <a:pt x="1096" y="406"/>
                    <a:pt x="1072" y="406"/>
                  </a:cubicBezTo>
                  <a:cubicBezTo>
                    <a:pt x="1119" y="406"/>
                    <a:pt x="1119" y="418"/>
                    <a:pt x="1179" y="418"/>
                  </a:cubicBezTo>
                  <a:cubicBezTo>
                    <a:pt x="1175" y="421"/>
                    <a:pt x="1172" y="424"/>
                    <a:pt x="1168" y="425"/>
                  </a:cubicBezTo>
                  <a:lnTo>
                    <a:pt x="1168" y="425"/>
                  </a:lnTo>
                  <a:cubicBezTo>
                    <a:pt x="1163" y="423"/>
                    <a:pt x="1159" y="421"/>
                    <a:pt x="1155" y="418"/>
                  </a:cubicBezTo>
                  <a:lnTo>
                    <a:pt x="1155" y="418"/>
                  </a:lnTo>
                  <a:cubicBezTo>
                    <a:pt x="1155" y="423"/>
                    <a:pt x="1158" y="426"/>
                    <a:pt x="1163" y="426"/>
                  </a:cubicBezTo>
                  <a:cubicBezTo>
                    <a:pt x="1164" y="426"/>
                    <a:pt x="1166" y="426"/>
                    <a:pt x="1168" y="425"/>
                  </a:cubicBezTo>
                  <a:lnTo>
                    <a:pt x="1168" y="425"/>
                  </a:lnTo>
                  <a:cubicBezTo>
                    <a:pt x="1181" y="429"/>
                    <a:pt x="1198" y="429"/>
                    <a:pt x="1215" y="429"/>
                  </a:cubicBezTo>
                  <a:cubicBezTo>
                    <a:pt x="1198" y="437"/>
                    <a:pt x="1188" y="440"/>
                    <a:pt x="1182" y="442"/>
                  </a:cubicBezTo>
                  <a:lnTo>
                    <a:pt x="1182" y="442"/>
                  </a:lnTo>
                  <a:cubicBezTo>
                    <a:pt x="1181" y="442"/>
                    <a:pt x="1180" y="442"/>
                    <a:pt x="1179" y="441"/>
                  </a:cubicBezTo>
                  <a:cubicBezTo>
                    <a:pt x="1187" y="436"/>
                    <a:pt x="1189" y="434"/>
                    <a:pt x="1188" y="434"/>
                  </a:cubicBezTo>
                  <a:lnTo>
                    <a:pt x="1188" y="434"/>
                  </a:lnTo>
                  <a:cubicBezTo>
                    <a:pt x="1187" y="434"/>
                    <a:pt x="1172" y="443"/>
                    <a:pt x="1177" y="443"/>
                  </a:cubicBezTo>
                  <a:cubicBezTo>
                    <a:pt x="1178" y="443"/>
                    <a:pt x="1180" y="443"/>
                    <a:pt x="1182" y="442"/>
                  </a:cubicBezTo>
                  <a:lnTo>
                    <a:pt x="1182" y="442"/>
                  </a:lnTo>
                  <a:cubicBezTo>
                    <a:pt x="1227" y="453"/>
                    <a:pt x="1227" y="454"/>
                    <a:pt x="1238" y="465"/>
                  </a:cubicBezTo>
                  <a:cubicBezTo>
                    <a:pt x="1191" y="465"/>
                    <a:pt x="1176" y="462"/>
                    <a:pt x="1161" y="462"/>
                  </a:cubicBezTo>
                  <a:cubicBezTo>
                    <a:pt x="1146" y="462"/>
                    <a:pt x="1131" y="465"/>
                    <a:pt x="1084" y="477"/>
                  </a:cubicBezTo>
                  <a:cubicBezTo>
                    <a:pt x="1107" y="477"/>
                    <a:pt x="1131" y="472"/>
                    <a:pt x="1159" y="472"/>
                  </a:cubicBezTo>
                  <a:cubicBezTo>
                    <a:pt x="1172" y="472"/>
                    <a:pt x="1187" y="473"/>
                    <a:pt x="1203" y="477"/>
                  </a:cubicBezTo>
                  <a:cubicBezTo>
                    <a:pt x="1167" y="477"/>
                    <a:pt x="1060" y="477"/>
                    <a:pt x="1179" y="489"/>
                  </a:cubicBezTo>
                  <a:cubicBezTo>
                    <a:pt x="1170" y="498"/>
                    <a:pt x="1161" y="502"/>
                    <a:pt x="1153" y="504"/>
                  </a:cubicBezTo>
                  <a:lnTo>
                    <a:pt x="1153" y="504"/>
                  </a:lnTo>
                  <a:cubicBezTo>
                    <a:pt x="1163" y="505"/>
                    <a:pt x="1179" y="508"/>
                    <a:pt x="1203" y="513"/>
                  </a:cubicBezTo>
                  <a:cubicBezTo>
                    <a:pt x="1203" y="513"/>
                    <a:pt x="1203" y="513"/>
                    <a:pt x="1202" y="513"/>
                  </a:cubicBezTo>
                  <a:lnTo>
                    <a:pt x="1202" y="513"/>
                  </a:lnTo>
                  <a:cubicBezTo>
                    <a:pt x="1219" y="513"/>
                    <a:pt x="1231" y="515"/>
                    <a:pt x="1250" y="525"/>
                  </a:cubicBezTo>
                  <a:cubicBezTo>
                    <a:pt x="1155" y="537"/>
                    <a:pt x="1310" y="537"/>
                    <a:pt x="1179" y="537"/>
                  </a:cubicBezTo>
                  <a:cubicBezTo>
                    <a:pt x="1192" y="539"/>
                    <a:pt x="1204" y="540"/>
                    <a:pt x="1214" y="540"/>
                  </a:cubicBezTo>
                  <a:cubicBezTo>
                    <a:pt x="1231" y="540"/>
                    <a:pt x="1241" y="537"/>
                    <a:pt x="1243" y="537"/>
                  </a:cubicBezTo>
                  <a:cubicBezTo>
                    <a:pt x="1245" y="537"/>
                    <a:pt x="1240" y="540"/>
                    <a:pt x="1227" y="548"/>
                  </a:cubicBezTo>
                  <a:cubicBezTo>
                    <a:pt x="1269" y="559"/>
                    <a:pt x="1302" y="560"/>
                    <a:pt x="1334" y="560"/>
                  </a:cubicBezTo>
                  <a:lnTo>
                    <a:pt x="1334" y="560"/>
                  </a:lnTo>
                  <a:cubicBezTo>
                    <a:pt x="1338" y="556"/>
                    <a:pt x="1342" y="555"/>
                    <a:pt x="1345" y="555"/>
                  </a:cubicBezTo>
                  <a:cubicBezTo>
                    <a:pt x="1351" y="555"/>
                    <a:pt x="1354" y="560"/>
                    <a:pt x="1346" y="560"/>
                  </a:cubicBezTo>
                  <a:cubicBezTo>
                    <a:pt x="1342" y="560"/>
                    <a:pt x="1338" y="560"/>
                    <a:pt x="1334" y="560"/>
                  </a:cubicBezTo>
                  <a:lnTo>
                    <a:pt x="1334" y="560"/>
                  </a:lnTo>
                  <a:cubicBezTo>
                    <a:pt x="1334" y="560"/>
                    <a:pt x="1334" y="560"/>
                    <a:pt x="1334" y="560"/>
                  </a:cubicBezTo>
                  <a:lnTo>
                    <a:pt x="1203" y="560"/>
                  </a:lnTo>
                  <a:cubicBezTo>
                    <a:pt x="1238" y="560"/>
                    <a:pt x="1227" y="560"/>
                    <a:pt x="1191" y="572"/>
                  </a:cubicBezTo>
                  <a:cubicBezTo>
                    <a:pt x="1238" y="572"/>
                    <a:pt x="1286" y="584"/>
                    <a:pt x="1334" y="596"/>
                  </a:cubicBezTo>
                  <a:cubicBezTo>
                    <a:pt x="1262" y="590"/>
                    <a:pt x="1250" y="590"/>
                    <a:pt x="1244" y="590"/>
                  </a:cubicBezTo>
                  <a:cubicBezTo>
                    <a:pt x="1240" y="590"/>
                    <a:pt x="1239" y="590"/>
                    <a:pt x="1217" y="588"/>
                  </a:cubicBezTo>
                  <a:lnTo>
                    <a:pt x="1217" y="588"/>
                  </a:lnTo>
                  <a:cubicBezTo>
                    <a:pt x="1223" y="589"/>
                    <a:pt x="1230" y="592"/>
                    <a:pt x="1238" y="596"/>
                  </a:cubicBezTo>
                  <a:lnTo>
                    <a:pt x="1191" y="596"/>
                  </a:lnTo>
                  <a:cubicBezTo>
                    <a:pt x="1215" y="596"/>
                    <a:pt x="1238" y="596"/>
                    <a:pt x="1262" y="608"/>
                  </a:cubicBezTo>
                  <a:cubicBezTo>
                    <a:pt x="1173" y="608"/>
                    <a:pt x="1217" y="615"/>
                    <a:pt x="1240" y="618"/>
                  </a:cubicBezTo>
                  <a:lnTo>
                    <a:pt x="1240" y="618"/>
                  </a:lnTo>
                  <a:cubicBezTo>
                    <a:pt x="1238" y="620"/>
                    <a:pt x="1235" y="622"/>
                    <a:pt x="1232" y="622"/>
                  </a:cubicBezTo>
                  <a:cubicBezTo>
                    <a:pt x="1230" y="622"/>
                    <a:pt x="1228" y="622"/>
                    <a:pt x="1227" y="620"/>
                  </a:cubicBezTo>
                  <a:lnTo>
                    <a:pt x="1227" y="620"/>
                  </a:lnTo>
                  <a:cubicBezTo>
                    <a:pt x="1219" y="628"/>
                    <a:pt x="1228" y="636"/>
                    <a:pt x="1243" y="644"/>
                  </a:cubicBezTo>
                  <a:lnTo>
                    <a:pt x="1203" y="644"/>
                  </a:lnTo>
                  <a:cubicBezTo>
                    <a:pt x="1215" y="644"/>
                    <a:pt x="1232" y="647"/>
                    <a:pt x="1249" y="650"/>
                  </a:cubicBezTo>
                  <a:lnTo>
                    <a:pt x="1249" y="650"/>
                  </a:lnTo>
                  <a:cubicBezTo>
                    <a:pt x="1230" y="647"/>
                    <a:pt x="1209" y="644"/>
                    <a:pt x="1203" y="644"/>
                  </a:cubicBezTo>
                  <a:cubicBezTo>
                    <a:pt x="1203" y="644"/>
                    <a:pt x="1202" y="644"/>
                    <a:pt x="1202" y="644"/>
                  </a:cubicBezTo>
                  <a:lnTo>
                    <a:pt x="1202" y="644"/>
                  </a:lnTo>
                  <a:cubicBezTo>
                    <a:pt x="1206" y="651"/>
                    <a:pt x="1217" y="653"/>
                    <a:pt x="1231" y="653"/>
                  </a:cubicBezTo>
                  <a:cubicBezTo>
                    <a:pt x="1241" y="653"/>
                    <a:pt x="1251" y="652"/>
                    <a:pt x="1261" y="652"/>
                  </a:cubicBezTo>
                  <a:lnTo>
                    <a:pt x="1261" y="652"/>
                  </a:lnTo>
                  <a:cubicBezTo>
                    <a:pt x="1257" y="651"/>
                    <a:pt x="1253" y="650"/>
                    <a:pt x="1249" y="650"/>
                  </a:cubicBezTo>
                  <a:lnTo>
                    <a:pt x="1249" y="650"/>
                  </a:lnTo>
                  <a:cubicBezTo>
                    <a:pt x="1253" y="650"/>
                    <a:pt x="1258" y="651"/>
                    <a:pt x="1262" y="652"/>
                  </a:cubicBezTo>
                  <a:lnTo>
                    <a:pt x="1262" y="652"/>
                  </a:lnTo>
                  <a:cubicBezTo>
                    <a:pt x="1262" y="652"/>
                    <a:pt x="1263" y="652"/>
                    <a:pt x="1263" y="652"/>
                  </a:cubicBezTo>
                  <a:lnTo>
                    <a:pt x="1263" y="652"/>
                  </a:lnTo>
                  <a:cubicBezTo>
                    <a:pt x="1262" y="652"/>
                    <a:pt x="1262" y="652"/>
                    <a:pt x="1261" y="652"/>
                  </a:cubicBezTo>
                  <a:cubicBezTo>
                    <a:pt x="1261" y="652"/>
                    <a:pt x="1261" y="652"/>
                    <a:pt x="1261" y="652"/>
                  </a:cubicBezTo>
                  <a:lnTo>
                    <a:pt x="1261" y="652"/>
                  </a:lnTo>
                  <a:cubicBezTo>
                    <a:pt x="1262" y="652"/>
                    <a:pt x="1263" y="652"/>
                    <a:pt x="1265" y="653"/>
                  </a:cubicBezTo>
                  <a:lnTo>
                    <a:pt x="1265" y="653"/>
                  </a:lnTo>
                  <a:cubicBezTo>
                    <a:pt x="1268" y="654"/>
                    <a:pt x="1271" y="655"/>
                    <a:pt x="1274" y="655"/>
                  </a:cubicBezTo>
                  <a:lnTo>
                    <a:pt x="1274" y="655"/>
                  </a:lnTo>
                  <a:cubicBezTo>
                    <a:pt x="1245" y="655"/>
                    <a:pt x="1176" y="653"/>
                    <a:pt x="1202" y="644"/>
                  </a:cubicBezTo>
                  <a:lnTo>
                    <a:pt x="1202" y="644"/>
                  </a:lnTo>
                  <a:cubicBezTo>
                    <a:pt x="1201" y="641"/>
                    <a:pt x="1201" y="637"/>
                    <a:pt x="1203" y="632"/>
                  </a:cubicBezTo>
                  <a:lnTo>
                    <a:pt x="1203" y="632"/>
                  </a:lnTo>
                  <a:cubicBezTo>
                    <a:pt x="1191" y="644"/>
                    <a:pt x="1191" y="644"/>
                    <a:pt x="1179" y="644"/>
                  </a:cubicBezTo>
                  <a:cubicBezTo>
                    <a:pt x="1192" y="644"/>
                    <a:pt x="1195" y="649"/>
                    <a:pt x="1193" y="657"/>
                  </a:cubicBezTo>
                  <a:lnTo>
                    <a:pt x="1193" y="657"/>
                  </a:lnTo>
                  <a:cubicBezTo>
                    <a:pt x="1192" y="657"/>
                    <a:pt x="1191" y="656"/>
                    <a:pt x="1191" y="656"/>
                  </a:cubicBezTo>
                  <a:lnTo>
                    <a:pt x="1191" y="656"/>
                  </a:lnTo>
                  <a:cubicBezTo>
                    <a:pt x="1191" y="658"/>
                    <a:pt x="1191" y="659"/>
                    <a:pt x="1191" y="661"/>
                  </a:cubicBezTo>
                  <a:lnTo>
                    <a:pt x="1191" y="661"/>
                  </a:lnTo>
                  <a:cubicBezTo>
                    <a:pt x="1192" y="660"/>
                    <a:pt x="1192" y="658"/>
                    <a:pt x="1193" y="657"/>
                  </a:cubicBezTo>
                  <a:lnTo>
                    <a:pt x="1193" y="657"/>
                  </a:lnTo>
                  <a:cubicBezTo>
                    <a:pt x="1198" y="660"/>
                    <a:pt x="1207" y="661"/>
                    <a:pt x="1218" y="661"/>
                  </a:cubicBezTo>
                  <a:cubicBezTo>
                    <a:pt x="1219" y="661"/>
                    <a:pt x="1220" y="661"/>
                    <a:pt x="1221" y="661"/>
                  </a:cubicBezTo>
                  <a:lnTo>
                    <a:pt x="1221" y="661"/>
                  </a:lnTo>
                  <a:cubicBezTo>
                    <a:pt x="1215" y="663"/>
                    <a:pt x="1208" y="665"/>
                    <a:pt x="1203" y="668"/>
                  </a:cubicBezTo>
                  <a:cubicBezTo>
                    <a:pt x="1219" y="668"/>
                    <a:pt x="1240" y="668"/>
                    <a:pt x="1259" y="671"/>
                  </a:cubicBezTo>
                  <a:lnTo>
                    <a:pt x="1259" y="671"/>
                  </a:lnTo>
                  <a:cubicBezTo>
                    <a:pt x="1278" y="665"/>
                    <a:pt x="1296" y="660"/>
                    <a:pt x="1301" y="660"/>
                  </a:cubicBezTo>
                  <a:cubicBezTo>
                    <a:pt x="1305" y="660"/>
                    <a:pt x="1300" y="664"/>
                    <a:pt x="1276" y="675"/>
                  </a:cubicBezTo>
                  <a:lnTo>
                    <a:pt x="1276" y="675"/>
                  </a:lnTo>
                  <a:cubicBezTo>
                    <a:pt x="1271" y="674"/>
                    <a:pt x="1265" y="672"/>
                    <a:pt x="1259" y="671"/>
                  </a:cubicBezTo>
                  <a:lnTo>
                    <a:pt x="1259" y="671"/>
                  </a:lnTo>
                  <a:cubicBezTo>
                    <a:pt x="1247" y="675"/>
                    <a:pt x="1235" y="679"/>
                    <a:pt x="1226" y="681"/>
                  </a:cubicBezTo>
                  <a:lnTo>
                    <a:pt x="1226" y="681"/>
                  </a:lnTo>
                  <a:cubicBezTo>
                    <a:pt x="1239" y="680"/>
                    <a:pt x="1254" y="677"/>
                    <a:pt x="1267" y="677"/>
                  </a:cubicBezTo>
                  <a:cubicBezTo>
                    <a:pt x="1269" y="677"/>
                    <a:pt x="1271" y="677"/>
                    <a:pt x="1272" y="677"/>
                  </a:cubicBezTo>
                  <a:lnTo>
                    <a:pt x="1272" y="677"/>
                  </a:lnTo>
                  <a:cubicBezTo>
                    <a:pt x="1274" y="676"/>
                    <a:pt x="1275" y="676"/>
                    <a:pt x="1276" y="675"/>
                  </a:cubicBezTo>
                  <a:lnTo>
                    <a:pt x="1276" y="675"/>
                  </a:lnTo>
                  <a:cubicBezTo>
                    <a:pt x="1279" y="676"/>
                    <a:pt x="1283" y="678"/>
                    <a:pt x="1286" y="679"/>
                  </a:cubicBezTo>
                  <a:cubicBezTo>
                    <a:pt x="1282" y="678"/>
                    <a:pt x="1277" y="677"/>
                    <a:pt x="1272" y="677"/>
                  </a:cubicBezTo>
                  <a:lnTo>
                    <a:pt x="1272" y="677"/>
                  </a:lnTo>
                  <a:cubicBezTo>
                    <a:pt x="1263" y="681"/>
                    <a:pt x="1252" y="687"/>
                    <a:pt x="1238" y="693"/>
                  </a:cubicBezTo>
                  <a:lnTo>
                    <a:pt x="1238" y="693"/>
                  </a:lnTo>
                  <a:cubicBezTo>
                    <a:pt x="1248" y="689"/>
                    <a:pt x="1258" y="687"/>
                    <a:pt x="1266" y="687"/>
                  </a:cubicBezTo>
                  <a:cubicBezTo>
                    <a:pt x="1281" y="687"/>
                    <a:pt x="1291" y="696"/>
                    <a:pt x="1298" y="715"/>
                  </a:cubicBezTo>
                  <a:cubicBezTo>
                    <a:pt x="1254" y="711"/>
                    <a:pt x="1232" y="706"/>
                    <a:pt x="1221" y="701"/>
                  </a:cubicBezTo>
                  <a:lnTo>
                    <a:pt x="1221" y="701"/>
                  </a:lnTo>
                  <a:cubicBezTo>
                    <a:pt x="1219" y="701"/>
                    <a:pt x="1217" y="702"/>
                    <a:pt x="1215" y="703"/>
                  </a:cubicBezTo>
                  <a:cubicBezTo>
                    <a:pt x="1217" y="702"/>
                    <a:pt x="1219" y="701"/>
                    <a:pt x="1220" y="700"/>
                  </a:cubicBezTo>
                  <a:lnTo>
                    <a:pt x="1220" y="700"/>
                  </a:lnTo>
                  <a:cubicBezTo>
                    <a:pt x="1221" y="700"/>
                    <a:pt x="1221" y="701"/>
                    <a:pt x="1221" y="701"/>
                  </a:cubicBezTo>
                  <a:lnTo>
                    <a:pt x="1221" y="701"/>
                  </a:lnTo>
                  <a:cubicBezTo>
                    <a:pt x="1227" y="698"/>
                    <a:pt x="1232" y="695"/>
                    <a:pt x="1238" y="693"/>
                  </a:cubicBezTo>
                  <a:lnTo>
                    <a:pt x="1238" y="693"/>
                  </a:lnTo>
                  <a:cubicBezTo>
                    <a:pt x="1232" y="695"/>
                    <a:pt x="1227" y="697"/>
                    <a:pt x="1220" y="700"/>
                  </a:cubicBezTo>
                  <a:lnTo>
                    <a:pt x="1220" y="700"/>
                  </a:lnTo>
                  <a:cubicBezTo>
                    <a:pt x="1207" y="694"/>
                    <a:pt x="1211" y="687"/>
                    <a:pt x="1214" y="683"/>
                  </a:cubicBezTo>
                  <a:lnTo>
                    <a:pt x="1214" y="683"/>
                  </a:lnTo>
                  <a:cubicBezTo>
                    <a:pt x="1217" y="683"/>
                    <a:pt x="1221" y="682"/>
                    <a:pt x="1226" y="681"/>
                  </a:cubicBezTo>
                  <a:lnTo>
                    <a:pt x="1226" y="681"/>
                  </a:lnTo>
                  <a:cubicBezTo>
                    <a:pt x="1223" y="681"/>
                    <a:pt x="1220" y="681"/>
                    <a:pt x="1218" y="681"/>
                  </a:cubicBezTo>
                  <a:cubicBezTo>
                    <a:pt x="1217" y="681"/>
                    <a:pt x="1216" y="681"/>
                    <a:pt x="1216" y="681"/>
                  </a:cubicBezTo>
                  <a:lnTo>
                    <a:pt x="1216" y="681"/>
                  </a:lnTo>
                  <a:cubicBezTo>
                    <a:pt x="1217" y="680"/>
                    <a:pt x="1217" y="679"/>
                    <a:pt x="1215" y="679"/>
                  </a:cubicBezTo>
                  <a:cubicBezTo>
                    <a:pt x="1214" y="680"/>
                    <a:pt x="1213" y="681"/>
                    <a:pt x="1212" y="681"/>
                  </a:cubicBezTo>
                  <a:lnTo>
                    <a:pt x="1212" y="681"/>
                  </a:lnTo>
                  <a:cubicBezTo>
                    <a:pt x="1201" y="680"/>
                    <a:pt x="1193" y="675"/>
                    <a:pt x="1191" y="661"/>
                  </a:cubicBezTo>
                  <a:lnTo>
                    <a:pt x="1191" y="661"/>
                  </a:lnTo>
                  <a:cubicBezTo>
                    <a:pt x="1181" y="682"/>
                    <a:pt x="1139" y="715"/>
                    <a:pt x="1131" y="715"/>
                  </a:cubicBezTo>
                  <a:cubicBezTo>
                    <a:pt x="1215" y="715"/>
                    <a:pt x="941" y="1453"/>
                    <a:pt x="965" y="1477"/>
                  </a:cubicBezTo>
                  <a:cubicBezTo>
                    <a:pt x="917" y="1501"/>
                    <a:pt x="893" y="1513"/>
                    <a:pt x="941" y="1584"/>
                  </a:cubicBezTo>
                  <a:cubicBezTo>
                    <a:pt x="877" y="1627"/>
                    <a:pt x="735" y="1930"/>
                    <a:pt x="846" y="1930"/>
                  </a:cubicBezTo>
                  <a:cubicBezTo>
                    <a:pt x="849" y="1930"/>
                    <a:pt x="852" y="1930"/>
                    <a:pt x="855" y="1929"/>
                  </a:cubicBezTo>
                  <a:lnTo>
                    <a:pt x="855" y="1929"/>
                  </a:lnTo>
                  <a:cubicBezTo>
                    <a:pt x="785" y="1989"/>
                    <a:pt x="637" y="2170"/>
                    <a:pt x="619" y="2215"/>
                  </a:cubicBezTo>
                  <a:cubicBezTo>
                    <a:pt x="631" y="2215"/>
                    <a:pt x="655" y="2215"/>
                    <a:pt x="667" y="2227"/>
                  </a:cubicBezTo>
                  <a:cubicBezTo>
                    <a:pt x="667" y="2227"/>
                    <a:pt x="572" y="2239"/>
                    <a:pt x="643" y="2275"/>
                  </a:cubicBezTo>
                  <a:cubicBezTo>
                    <a:pt x="637" y="2278"/>
                    <a:pt x="630" y="2280"/>
                    <a:pt x="624" y="2280"/>
                  </a:cubicBezTo>
                  <a:cubicBezTo>
                    <a:pt x="607" y="2280"/>
                    <a:pt x="592" y="2269"/>
                    <a:pt x="584" y="2251"/>
                  </a:cubicBezTo>
                  <a:lnTo>
                    <a:pt x="584" y="2251"/>
                  </a:lnTo>
                  <a:cubicBezTo>
                    <a:pt x="584" y="2251"/>
                    <a:pt x="593" y="2326"/>
                    <a:pt x="603" y="2326"/>
                  </a:cubicBezTo>
                  <a:cubicBezTo>
                    <a:pt x="603" y="2326"/>
                    <a:pt x="603" y="2326"/>
                    <a:pt x="604" y="2326"/>
                  </a:cubicBezTo>
                  <a:lnTo>
                    <a:pt x="604" y="2326"/>
                  </a:lnTo>
                  <a:cubicBezTo>
                    <a:pt x="600" y="2330"/>
                    <a:pt x="597" y="2332"/>
                    <a:pt x="594" y="2334"/>
                  </a:cubicBezTo>
                  <a:lnTo>
                    <a:pt x="596" y="2334"/>
                  </a:lnTo>
                  <a:cubicBezTo>
                    <a:pt x="596" y="2338"/>
                    <a:pt x="596" y="2340"/>
                    <a:pt x="595" y="2340"/>
                  </a:cubicBezTo>
                  <a:cubicBezTo>
                    <a:pt x="595" y="2340"/>
                    <a:pt x="594" y="2338"/>
                    <a:pt x="591" y="2337"/>
                  </a:cubicBezTo>
                  <a:lnTo>
                    <a:pt x="591" y="2337"/>
                  </a:lnTo>
                  <a:cubicBezTo>
                    <a:pt x="586" y="2340"/>
                    <a:pt x="583" y="2342"/>
                    <a:pt x="580" y="2342"/>
                  </a:cubicBezTo>
                  <a:cubicBezTo>
                    <a:pt x="572" y="2342"/>
                    <a:pt x="574" y="2329"/>
                    <a:pt x="571" y="2329"/>
                  </a:cubicBezTo>
                  <a:cubicBezTo>
                    <a:pt x="569" y="2329"/>
                    <a:pt x="564" y="2338"/>
                    <a:pt x="548" y="2370"/>
                  </a:cubicBezTo>
                  <a:cubicBezTo>
                    <a:pt x="572" y="2382"/>
                    <a:pt x="607" y="2406"/>
                    <a:pt x="631" y="2406"/>
                  </a:cubicBezTo>
                  <a:cubicBezTo>
                    <a:pt x="473" y="2406"/>
                    <a:pt x="551" y="2653"/>
                    <a:pt x="559" y="2668"/>
                  </a:cubicBezTo>
                  <a:lnTo>
                    <a:pt x="559" y="2668"/>
                  </a:lnTo>
                  <a:cubicBezTo>
                    <a:pt x="543" y="2660"/>
                    <a:pt x="530" y="2658"/>
                    <a:pt x="521" y="2658"/>
                  </a:cubicBezTo>
                  <a:cubicBezTo>
                    <a:pt x="486" y="2658"/>
                    <a:pt x="485" y="2693"/>
                    <a:pt x="444" y="2693"/>
                  </a:cubicBezTo>
                  <a:cubicBezTo>
                    <a:pt x="439" y="2693"/>
                    <a:pt x="434" y="2693"/>
                    <a:pt x="429" y="2692"/>
                  </a:cubicBezTo>
                  <a:lnTo>
                    <a:pt x="429" y="2692"/>
                  </a:lnTo>
                  <a:cubicBezTo>
                    <a:pt x="441" y="2727"/>
                    <a:pt x="453" y="2751"/>
                    <a:pt x="476" y="2763"/>
                  </a:cubicBezTo>
                  <a:cubicBezTo>
                    <a:pt x="429" y="2823"/>
                    <a:pt x="322" y="2846"/>
                    <a:pt x="393" y="2954"/>
                  </a:cubicBezTo>
                  <a:cubicBezTo>
                    <a:pt x="369" y="2954"/>
                    <a:pt x="345" y="2965"/>
                    <a:pt x="322" y="2965"/>
                  </a:cubicBezTo>
                  <a:cubicBezTo>
                    <a:pt x="322" y="3049"/>
                    <a:pt x="310" y="3287"/>
                    <a:pt x="155" y="3370"/>
                  </a:cubicBezTo>
                  <a:cubicBezTo>
                    <a:pt x="167" y="3382"/>
                    <a:pt x="191" y="3394"/>
                    <a:pt x="226" y="3406"/>
                  </a:cubicBezTo>
                  <a:cubicBezTo>
                    <a:pt x="95" y="3513"/>
                    <a:pt x="238" y="3466"/>
                    <a:pt x="226" y="3620"/>
                  </a:cubicBezTo>
                  <a:cubicBezTo>
                    <a:pt x="203" y="3823"/>
                    <a:pt x="215" y="4025"/>
                    <a:pt x="191" y="4239"/>
                  </a:cubicBezTo>
                  <a:cubicBezTo>
                    <a:pt x="298" y="4311"/>
                    <a:pt x="179" y="4537"/>
                    <a:pt x="203" y="4692"/>
                  </a:cubicBezTo>
                  <a:cubicBezTo>
                    <a:pt x="215" y="4668"/>
                    <a:pt x="215" y="4656"/>
                    <a:pt x="226" y="4632"/>
                  </a:cubicBezTo>
                  <a:lnTo>
                    <a:pt x="226" y="4632"/>
                  </a:lnTo>
                  <a:cubicBezTo>
                    <a:pt x="262" y="4763"/>
                    <a:pt x="131" y="4894"/>
                    <a:pt x="119" y="5013"/>
                  </a:cubicBezTo>
                  <a:cubicBezTo>
                    <a:pt x="107" y="5001"/>
                    <a:pt x="95" y="4978"/>
                    <a:pt x="95" y="4954"/>
                  </a:cubicBezTo>
                  <a:lnTo>
                    <a:pt x="95" y="4954"/>
                  </a:lnTo>
                  <a:cubicBezTo>
                    <a:pt x="60" y="5204"/>
                    <a:pt x="203" y="5513"/>
                    <a:pt x="119" y="5847"/>
                  </a:cubicBezTo>
                  <a:cubicBezTo>
                    <a:pt x="123" y="5837"/>
                    <a:pt x="127" y="5833"/>
                    <a:pt x="130" y="5833"/>
                  </a:cubicBezTo>
                  <a:cubicBezTo>
                    <a:pt x="161" y="5833"/>
                    <a:pt x="134" y="6305"/>
                    <a:pt x="167" y="6371"/>
                  </a:cubicBezTo>
                  <a:cubicBezTo>
                    <a:pt x="119" y="6525"/>
                    <a:pt x="167" y="6799"/>
                    <a:pt x="167" y="6966"/>
                  </a:cubicBezTo>
                  <a:cubicBezTo>
                    <a:pt x="155" y="7299"/>
                    <a:pt x="119" y="7680"/>
                    <a:pt x="155" y="7990"/>
                  </a:cubicBezTo>
                  <a:cubicBezTo>
                    <a:pt x="179" y="8323"/>
                    <a:pt x="191" y="8669"/>
                    <a:pt x="167" y="9026"/>
                  </a:cubicBezTo>
                  <a:cubicBezTo>
                    <a:pt x="110" y="9568"/>
                    <a:pt x="183" y="10056"/>
                    <a:pt x="200" y="10624"/>
                  </a:cubicBezTo>
                  <a:lnTo>
                    <a:pt x="200" y="10624"/>
                  </a:lnTo>
                  <a:cubicBezTo>
                    <a:pt x="206" y="10613"/>
                    <a:pt x="215" y="10605"/>
                    <a:pt x="226" y="10597"/>
                  </a:cubicBezTo>
                  <a:cubicBezTo>
                    <a:pt x="235" y="10606"/>
                    <a:pt x="251" y="10669"/>
                    <a:pt x="263" y="10669"/>
                  </a:cubicBezTo>
                  <a:cubicBezTo>
                    <a:pt x="267" y="10669"/>
                    <a:pt x="271" y="10663"/>
                    <a:pt x="274" y="10645"/>
                  </a:cubicBezTo>
                  <a:lnTo>
                    <a:pt x="274" y="10645"/>
                  </a:lnTo>
                  <a:cubicBezTo>
                    <a:pt x="286" y="10716"/>
                    <a:pt x="274" y="10788"/>
                    <a:pt x="250" y="10847"/>
                  </a:cubicBezTo>
                  <a:cubicBezTo>
                    <a:pt x="238" y="10824"/>
                    <a:pt x="226" y="10800"/>
                    <a:pt x="238" y="10776"/>
                  </a:cubicBezTo>
                  <a:cubicBezTo>
                    <a:pt x="238" y="10775"/>
                    <a:pt x="237" y="10775"/>
                    <a:pt x="237" y="10775"/>
                  </a:cubicBezTo>
                  <a:cubicBezTo>
                    <a:pt x="213" y="10775"/>
                    <a:pt x="167" y="11371"/>
                    <a:pt x="167" y="11383"/>
                  </a:cubicBezTo>
                  <a:cubicBezTo>
                    <a:pt x="167" y="11859"/>
                    <a:pt x="131" y="12336"/>
                    <a:pt x="131" y="12824"/>
                  </a:cubicBezTo>
                  <a:cubicBezTo>
                    <a:pt x="155" y="12800"/>
                    <a:pt x="167" y="12776"/>
                    <a:pt x="191" y="12764"/>
                  </a:cubicBezTo>
                  <a:lnTo>
                    <a:pt x="191" y="12764"/>
                  </a:lnTo>
                  <a:cubicBezTo>
                    <a:pt x="191" y="12807"/>
                    <a:pt x="166" y="12974"/>
                    <a:pt x="152" y="12974"/>
                  </a:cubicBezTo>
                  <a:cubicBezTo>
                    <a:pt x="147" y="12974"/>
                    <a:pt x="143" y="12950"/>
                    <a:pt x="143" y="12883"/>
                  </a:cubicBezTo>
                  <a:lnTo>
                    <a:pt x="143" y="12883"/>
                  </a:lnTo>
                  <a:cubicBezTo>
                    <a:pt x="95" y="12990"/>
                    <a:pt x="215" y="13086"/>
                    <a:pt x="167" y="13205"/>
                  </a:cubicBezTo>
                  <a:cubicBezTo>
                    <a:pt x="166" y="13205"/>
                    <a:pt x="166" y="13206"/>
                    <a:pt x="165" y="13206"/>
                  </a:cubicBezTo>
                  <a:cubicBezTo>
                    <a:pt x="152" y="13206"/>
                    <a:pt x="119" y="13086"/>
                    <a:pt x="119" y="13086"/>
                  </a:cubicBezTo>
                  <a:cubicBezTo>
                    <a:pt x="119" y="13086"/>
                    <a:pt x="119" y="13193"/>
                    <a:pt x="119" y="13193"/>
                  </a:cubicBezTo>
                  <a:cubicBezTo>
                    <a:pt x="171" y="13245"/>
                    <a:pt x="166" y="13372"/>
                    <a:pt x="153" y="13508"/>
                  </a:cubicBezTo>
                  <a:lnTo>
                    <a:pt x="153" y="13508"/>
                  </a:lnTo>
                  <a:lnTo>
                    <a:pt x="155" y="13502"/>
                  </a:lnTo>
                  <a:cubicBezTo>
                    <a:pt x="161" y="13547"/>
                    <a:pt x="161" y="13561"/>
                    <a:pt x="157" y="13561"/>
                  </a:cubicBezTo>
                  <a:cubicBezTo>
                    <a:pt x="155" y="13561"/>
                    <a:pt x="152" y="13556"/>
                    <a:pt x="149" y="13550"/>
                  </a:cubicBezTo>
                  <a:lnTo>
                    <a:pt x="149" y="13550"/>
                  </a:lnTo>
                  <a:cubicBezTo>
                    <a:pt x="139" y="13649"/>
                    <a:pt x="126" y="13748"/>
                    <a:pt x="131" y="13824"/>
                  </a:cubicBezTo>
                  <a:cubicBezTo>
                    <a:pt x="143" y="13788"/>
                    <a:pt x="155" y="13764"/>
                    <a:pt x="167" y="13729"/>
                  </a:cubicBezTo>
                  <a:cubicBezTo>
                    <a:pt x="176" y="13738"/>
                    <a:pt x="171" y="13882"/>
                    <a:pt x="192" y="13882"/>
                  </a:cubicBezTo>
                  <a:cubicBezTo>
                    <a:pt x="196" y="13882"/>
                    <a:pt x="201" y="13877"/>
                    <a:pt x="208" y="13864"/>
                  </a:cubicBezTo>
                  <a:lnTo>
                    <a:pt x="208" y="13864"/>
                  </a:lnTo>
                  <a:cubicBezTo>
                    <a:pt x="40" y="14258"/>
                    <a:pt x="202" y="14889"/>
                    <a:pt x="191" y="15312"/>
                  </a:cubicBezTo>
                  <a:cubicBezTo>
                    <a:pt x="192" y="15308"/>
                    <a:pt x="192" y="15305"/>
                    <a:pt x="193" y="15305"/>
                  </a:cubicBezTo>
                  <a:lnTo>
                    <a:pt x="193" y="15305"/>
                  </a:lnTo>
                  <a:cubicBezTo>
                    <a:pt x="199" y="15305"/>
                    <a:pt x="178" y="15606"/>
                    <a:pt x="167" y="15705"/>
                  </a:cubicBezTo>
                  <a:cubicBezTo>
                    <a:pt x="156" y="15749"/>
                    <a:pt x="176" y="16080"/>
                    <a:pt x="207" y="16080"/>
                  </a:cubicBezTo>
                  <a:cubicBezTo>
                    <a:pt x="209" y="16080"/>
                    <a:pt x="212" y="16078"/>
                    <a:pt x="215" y="16074"/>
                  </a:cubicBezTo>
                  <a:lnTo>
                    <a:pt x="215" y="16074"/>
                  </a:lnTo>
                  <a:cubicBezTo>
                    <a:pt x="191" y="16408"/>
                    <a:pt x="131" y="16860"/>
                    <a:pt x="143" y="17241"/>
                  </a:cubicBezTo>
                  <a:cubicBezTo>
                    <a:pt x="250" y="17301"/>
                    <a:pt x="179" y="18575"/>
                    <a:pt x="191" y="18789"/>
                  </a:cubicBezTo>
                  <a:cubicBezTo>
                    <a:pt x="203" y="19063"/>
                    <a:pt x="0" y="19563"/>
                    <a:pt x="203" y="19813"/>
                  </a:cubicBezTo>
                  <a:cubicBezTo>
                    <a:pt x="206" y="19784"/>
                    <a:pt x="212" y="19775"/>
                    <a:pt x="219" y="19775"/>
                  </a:cubicBezTo>
                  <a:cubicBezTo>
                    <a:pt x="231" y="19775"/>
                    <a:pt x="246" y="19801"/>
                    <a:pt x="260" y="19801"/>
                  </a:cubicBezTo>
                  <a:cubicBezTo>
                    <a:pt x="265" y="19801"/>
                    <a:pt x="270" y="19798"/>
                    <a:pt x="274" y="19789"/>
                  </a:cubicBezTo>
                  <a:lnTo>
                    <a:pt x="274" y="19789"/>
                  </a:lnTo>
                  <a:cubicBezTo>
                    <a:pt x="286" y="19813"/>
                    <a:pt x="131" y="20277"/>
                    <a:pt x="131" y="20432"/>
                  </a:cubicBezTo>
                  <a:cubicBezTo>
                    <a:pt x="155" y="20420"/>
                    <a:pt x="167" y="20420"/>
                    <a:pt x="191" y="20408"/>
                  </a:cubicBezTo>
                  <a:lnTo>
                    <a:pt x="191" y="20408"/>
                  </a:lnTo>
                  <a:cubicBezTo>
                    <a:pt x="182" y="20417"/>
                    <a:pt x="161" y="20480"/>
                    <a:pt x="150" y="20480"/>
                  </a:cubicBezTo>
                  <a:cubicBezTo>
                    <a:pt x="146" y="20480"/>
                    <a:pt x="143" y="20471"/>
                    <a:pt x="143" y="20444"/>
                  </a:cubicBezTo>
                  <a:lnTo>
                    <a:pt x="143" y="20444"/>
                  </a:lnTo>
                  <a:cubicBezTo>
                    <a:pt x="131" y="20480"/>
                    <a:pt x="143" y="20503"/>
                    <a:pt x="179" y="20515"/>
                  </a:cubicBezTo>
                  <a:cubicBezTo>
                    <a:pt x="174" y="20537"/>
                    <a:pt x="165" y="20545"/>
                    <a:pt x="155" y="20545"/>
                  </a:cubicBezTo>
                  <a:cubicBezTo>
                    <a:pt x="139" y="20545"/>
                    <a:pt x="122" y="20525"/>
                    <a:pt x="119" y="20517"/>
                  </a:cubicBezTo>
                  <a:lnTo>
                    <a:pt x="119" y="20517"/>
                  </a:lnTo>
                  <a:cubicBezTo>
                    <a:pt x="131" y="20599"/>
                    <a:pt x="131" y="20611"/>
                    <a:pt x="131" y="20730"/>
                  </a:cubicBezTo>
                  <a:cubicBezTo>
                    <a:pt x="138" y="20728"/>
                    <a:pt x="145" y="20727"/>
                    <a:pt x="150" y="20727"/>
                  </a:cubicBezTo>
                  <a:cubicBezTo>
                    <a:pt x="173" y="20727"/>
                    <a:pt x="185" y="20738"/>
                    <a:pt x="197" y="20738"/>
                  </a:cubicBezTo>
                  <a:cubicBezTo>
                    <a:pt x="200" y="20738"/>
                    <a:pt x="202" y="20738"/>
                    <a:pt x="205" y="20737"/>
                  </a:cubicBezTo>
                  <a:lnTo>
                    <a:pt x="205" y="20737"/>
                  </a:lnTo>
                  <a:cubicBezTo>
                    <a:pt x="57" y="20850"/>
                    <a:pt x="262" y="21159"/>
                    <a:pt x="262" y="21194"/>
                  </a:cubicBezTo>
                  <a:cubicBezTo>
                    <a:pt x="101" y="21194"/>
                    <a:pt x="221" y="21417"/>
                    <a:pt x="263" y="21417"/>
                  </a:cubicBezTo>
                  <a:cubicBezTo>
                    <a:pt x="268" y="21417"/>
                    <a:pt x="272" y="21414"/>
                    <a:pt x="274" y="21408"/>
                  </a:cubicBezTo>
                  <a:cubicBezTo>
                    <a:pt x="298" y="21539"/>
                    <a:pt x="322" y="21706"/>
                    <a:pt x="465" y="21742"/>
                  </a:cubicBezTo>
                  <a:cubicBezTo>
                    <a:pt x="369" y="21789"/>
                    <a:pt x="1155" y="22087"/>
                    <a:pt x="1227" y="22134"/>
                  </a:cubicBezTo>
                  <a:cubicBezTo>
                    <a:pt x="1203" y="22111"/>
                    <a:pt x="1250" y="22099"/>
                    <a:pt x="1238" y="22051"/>
                  </a:cubicBezTo>
                  <a:lnTo>
                    <a:pt x="1238" y="22051"/>
                  </a:lnTo>
                  <a:cubicBezTo>
                    <a:pt x="1261" y="22059"/>
                    <a:pt x="1328" y="22091"/>
                    <a:pt x="1380" y="22091"/>
                  </a:cubicBezTo>
                  <a:cubicBezTo>
                    <a:pt x="1409" y="22091"/>
                    <a:pt x="1432" y="22081"/>
                    <a:pt x="1441" y="22051"/>
                  </a:cubicBezTo>
                  <a:cubicBezTo>
                    <a:pt x="1381" y="21718"/>
                    <a:pt x="965" y="21944"/>
                    <a:pt x="869" y="21730"/>
                  </a:cubicBezTo>
                  <a:lnTo>
                    <a:pt x="869" y="21730"/>
                  </a:lnTo>
                  <a:cubicBezTo>
                    <a:pt x="869" y="21738"/>
                    <a:pt x="869" y="21746"/>
                    <a:pt x="870" y="21754"/>
                  </a:cubicBezTo>
                  <a:lnTo>
                    <a:pt x="870" y="21754"/>
                  </a:lnTo>
                  <a:cubicBezTo>
                    <a:pt x="832" y="21680"/>
                    <a:pt x="711" y="21646"/>
                    <a:pt x="691" y="21646"/>
                  </a:cubicBezTo>
                  <a:cubicBezTo>
                    <a:pt x="682" y="21600"/>
                    <a:pt x="687" y="21583"/>
                    <a:pt x="700" y="21583"/>
                  </a:cubicBezTo>
                  <a:cubicBezTo>
                    <a:pt x="704" y="21583"/>
                    <a:pt x="709" y="21584"/>
                    <a:pt x="715" y="21587"/>
                  </a:cubicBezTo>
                  <a:cubicBezTo>
                    <a:pt x="703" y="21515"/>
                    <a:pt x="512" y="21444"/>
                    <a:pt x="453" y="21337"/>
                  </a:cubicBezTo>
                  <a:cubicBezTo>
                    <a:pt x="431" y="21316"/>
                    <a:pt x="401" y="21125"/>
                    <a:pt x="436" y="21125"/>
                  </a:cubicBezTo>
                  <a:cubicBezTo>
                    <a:pt x="441" y="21125"/>
                    <a:pt x="446" y="21128"/>
                    <a:pt x="453" y="21134"/>
                  </a:cubicBezTo>
                  <a:cubicBezTo>
                    <a:pt x="393" y="21027"/>
                    <a:pt x="357" y="21063"/>
                    <a:pt x="345" y="20956"/>
                  </a:cubicBezTo>
                  <a:lnTo>
                    <a:pt x="345" y="20956"/>
                  </a:lnTo>
                  <a:cubicBezTo>
                    <a:pt x="356" y="20976"/>
                    <a:pt x="365" y="20985"/>
                    <a:pt x="372" y="20985"/>
                  </a:cubicBezTo>
                  <a:cubicBezTo>
                    <a:pt x="409" y="20985"/>
                    <a:pt x="421" y="20787"/>
                    <a:pt x="441" y="20777"/>
                  </a:cubicBezTo>
                  <a:cubicBezTo>
                    <a:pt x="433" y="20773"/>
                    <a:pt x="426" y="20772"/>
                    <a:pt x="420" y="20772"/>
                  </a:cubicBezTo>
                  <a:cubicBezTo>
                    <a:pt x="386" y="20772"/>
                    <a:pt x="371" y="20817"/>
                    <a:pt x="381" y="20837"/>
                  </a:cubicBezTo>
                  <a:cubicBezTo>
                    <a:pt x="371" y="20845"/>
                    <a:pt x="364" y="20849"/>
                    <a:pt x="359" y="20849"/>
                  </a:cubicBezTo>
                  <a:cubicBezTo>
                    <a:pt x="322" y="20849"/>
                    <a:pt x="410" y="20630"/>
                    <a:pt x="427" y="20630"/>
                  </a:cubicBezTo>
                  <a:cubicBezTo>
                    <a:pt x="429" y="20630"/>
                    <a:pt x="430" y="20635"/>
                    <a:pt x="429" y="20646"/>
                  </a:cubicBezTo>
                  <a:cubicBezTo>
                    <a:pt x="453" y="20610"/>
                    <a:pt x="441" y="20503"/>
                    <a:pt x="381" y="20503"/>
                  </a:cubicBezTo>
                  <a:cubicBezTo>
                    <a:pt x="381" y="20527"/>
                    <a:pt x="393" y="20551"/>
                    <a:pt x="393" y="20575"/>
                  </a:cubicBezTo>
                  <a:cubicBezTo>
                    <a:pt x="357" y="20539"/>
                    <a:pt x="334" y="20491"/>
                    <a:pt x="345" y="20432"/>
                  </a:cubicBezTo>
                  <a:lnTo>
                    <a:pt x="345" y="20432"/>
                  </a:lnTo>
                  <a:cubicBezTo>
                    <a:pt x="355" y="20436"/>
                    <a:pt x="363" y="20439"/>
                    <a:pt x="369" y="20442"/>
                  </a:cubicBezTo>
                  <a:lnTo>
                    <a:pt x="369" y="20442"/>
                  </a:lnTo>
                  <a:cubicBezTo>
                    <a:pt x="367" y="20434"/>
                    <a:pt x="369" y="20423"/>
                    <a:pt x="381" y="20408"/>
                  </a:cubicBezTo>
                  <a:lnTo>
                    <a:pt x="381" y="20408"/>
                  </a:lnTo>
                  <a:cubicBezTo>
                    <a:pt x="417" y="20444"/>
                    <a:pt x="441" y="20491"/>
                    <a:pt x="441" y="20539"/>
                  </a:cubicBezTo>
                  <a:cubicBezTo>
                    <a:pt x="476" y="20515"/>
                    <a:pt x="429" y="20325"/>
                    <a:pt x="429" y="20313"/>
                  </a:cubicBezTo>
                  <a:cubicBezTo>
                    <a:pt x="441" y="20313"/>
                    <a:pt x="453" y="20325"/>
                    <a:pt x="465" y="20337"/>
                  </a:cubicBezTo>
                  <a:cubicBezTo>
                    <a:pt x="465" y="20302"/>
                    <a:pt x="465" y="20273"/>
                    <a:pt x="469" y="20242"/>
                  </a:cubicBezTo>
                  <a:lnTo>
                    <a:pt x="469" y="20242"/>
                  </a:lnTo>
                  <a:cubicBezTo>
                    <a:pt x="460" y="20260"/>
                    <a:pt x="441" y="20265"/>
                    <a:pt x="417" y="20265"/>
                  </a:cubicBezTo>
                  <a:cubicBezTo>
                    <a:pt x="381" y="20170"/>
                    <a:pt x="500" y="20182"/>
                    <a:pt x="488" y="20087"/>
                  </a:cubicBezTo>
                  <a:lnTo>
                    <a:pt x="488" y="20087"/>
                  </a:lnTo>
                  <a:cubicBezTo>
                    <a:pt x="488" y="20110"/>
                    <a:pt x="476" y="20122"/>
                    <a:pt x="453" y="20122"/>
                  </a:cubicBezTo>
                  <a:cubicBezTo>
                    <a:pt x="488" y="20087"/>
                    <a:pt x="500" y="20051"/>
                    <a:pt x="476" y="20015"/>
                  </a:cubicBezTo>
                  <a:lnTo>
                    <a:pt x="476" y="20015"/>
                  </a:lnTo>
                  <a:cubicBezTo>
                    <a:pt x="463" y="20019"/>
                    <a:pt x="453" y="20021"/>
                    <a:pt x="445" y="20021"/>
                  </a:cubicBezTo>
                  <a:cubicBezTo>
                    <a:pt x="428" y="20021"/>
                    <a:pt x="423" y="20008"/>
                    <a:pt x="408" y="19966"/>
                  </a:cubicBezTo>
                  <a:lnTo>
                    <a:pt x="408" y="19966"/>
                  </a:lnTo>
                  <a:cubicBezTo>
                    <a:pt x="408" y="19950"/>
                    <a:pt x="396" y="19859"/>
                    <a:pt x="393" y="19849"/>
                  </a:cubicBezTo>
                  <a:lnTo>
                    <a:pt x="393" y="19849"/>
                  </a:lnTo>
                  <a:cubicBezTo>
                    <a:pt x="406" y="19861"/>
                    <a:pt x="429" y="19872"/>
                    <a:pt x="441" y="19884"/>
                  </a:cubicBezTo>
                  <a:cubicBezTo>
                    <a:pt x="465" y="19801"/>
                    <a:pt x="393" y="19777"/>
                    <a:pt x="393" y="19694"/>
                  </a:cubicBezTo>
                  <a:cubicBezTo>
                    <a:pt x="417" y="19694"/>
                    <a:pt x="429" y="19682"/>
                    <a:pt x="417" y="19646"/>
                  </a:cubicBezTo>
                  <a:lnTo>
                    <a:pt x="417" y="19646"/>
                  </a:lnTo>
                  <a:cubicBezTo>
                    <a:pt x="476" y="19682"/>
                    <a:pt x="405" y="19706"/>
                    <a:pt x="476" y="19718"/>
                  </a:cubicBezTo>
                  <a:cubicBezTo>
                    <a:pt x="476" y="19718"/>
                    <a:pt x="454" y="19504"/>
                    <a:pt x="475" y="19504"/>
                  </a:cubicBezTo>
                  <a:cubicBezTo>
                    <a:pt x="480" y="19504"/>
                    <a:pt x="488" y="19517"/>
                    <a:pt x="500" y="19551"/>
                  </a:cubicBezTo>
                  <a:cubicBezTo>
                    <a:pt x="488" y="19420"/>
                    <a:pt x="429" y="19182"/>
                    <a:pt x="524" y="19051"/>
                  </a:cubicBezTo>
                  <a:cubicBezTo>
                    <a:pt x="521" y="19040"/>
                    <a:pt x="516" y="19037"/>
                    <a:pt x="510" y="19037"/>
                  </a:cubicBezTo>
                  <a:cubicBezTo>
                    <a:pt x="498" y="19037"/>
                    <a:pt x="480" y="19051"/>
                    <a:pt x="465" y="19051"/>
                  </a:cubicBezTo>
                  <a:cubicBezTo>
                    <a:pt x="454" y="19051"/>
                    <a:pt x="445" y="19043"/>
                    <a:pt x="441" y="19015"/>
                  </a:cubicBezTo>
                  <a:cubicBezTo>
                    <a:pt x="441" y="18988"/>
                    <a:pt x="454" y="18975"/>
                    <a:pt x="476" y="18975"/>
                  </a:cubicBezTo>
                  <a:cubicBezTo>
                    <a:pt x="481" y="18975"/>
                    <a:pt x="486" y="18975"/>
                    <a:pt x="491" y="18977"/>
                  </a:cubicBezTo>
                  <a:lnTo>
                    <a:pt x="491" y="18977"/>
                  </a:lnTo>
                  <a:cubicBezTo>
                    <a:pt x="451" y="18964"/>
                    <a:pt x="442" y="18941"/>
                    <a:pt x="465" y="18908"/>
                  </a:cubicBezTo>
                  <a:lnTo>
                    <a:pt x="465" y="18908"/>
                  </a:lnTo>
                  <a:cubicBezTo>
                    <a:pt x="474" y="18927"/>
                    <a:pt x="507" y="18938"/>
                    <a:pt x="538" y="18948"/>
                  </a:cubicBezTo>
                  <a:lnTo>
                    <a:pt x="538" y="18948"/>
                  </a:lnTo>
                  <a:cubicBezTo>
                    <a:pt x="509" y="18935"/>
                    <a:pt x="498" y="18909"/>
                    <a:pt x="478" y="18884"/>
                  </a:cubicBezTo>
                  <a:lnTo>
                    <a:pt x="478" y="18884"/>
                  </a:lnTo>
                  <a:cubicBezTo>
                    <a:pt x="479" y="18885"/>
                    <a:pt x="480" y="18885"/>
                    <a:pt x="481" y="18885"/>
                  </a:cubicBezTo>
                  <a:cubicBezTo>
                    <a:pt x="500" y="18885"/>
                    <a:pt x="429" y="18812"/>
                    <a:pt x="448" y="18812"/>
                  </a:cubicBezTo>
                  <a:cubicBezTo>
                    <a:pt x="449" y="18812"/>
                    <a:pt x="451" y="18812"/>
                    <a:pt x="453" y="18813"/>
                  </a:cubicBezTo>
                  <a:cubicBezTo>
                    <a:pt x="472" y="18818"/>
                    <a:pt x="486" y="18820"/>
                    <a:pt x="497" y="18820"/>
                  </a:cubicBezTo>
                  <a:cubicBezTo>
                    <a:pt x="534" y="18820"/>
                    <a:pt x="538" y="18795"/>
                    <a:pt x="584" y="18777"/>
                  </a:cubicBezTo>
                  <a:lnTo>
                    <a:pt x="584" y="18777"/>
                  </a:lnTo>
                  <a:cubicBezTo>
                    <a:pt x="595" y="18788"/>
                    <a:pt x="533" y="18861"/>
                    <a:pt x="564" y="18861"/>
                  </a:cubicBezTo>
                  <a:cubicBezTo>
                    <a:pt x="566" y="18861"/>
                    <a:pt x="569" y="18861"/>
                    <a:pt x="572" y="18860"/>
                  </a:cubicBezTo>
                  <a:cubicBezTo>
                    <a:pt x="584" y="18848"/>
                    <a:pt x="598" y="18842"/>
                    <a:pt x="615" y="18842"/>
                  </a:cubicBezTo>
                  <a:cubicBezTo>
                    <a:pt x="631" y="18842"/>
                    <a:pt x="649" y="18848"/>
                    <a:pt x="667" y="18860"/>
                  </a:cubicBezTo>
                  <a:cubicBezTo>
                    <a:pt x="655" y="18860"/>
                    <a:pt x="631" y="18872"/>
                    <a:pt x="619" y="18872"/>
                  </a:cubicBezTo>
                  <a:cubicBezTo>
                    <a:pt x="655" y="18908"/>
                    <a:pt x="691" y="18932"/>
                    <a:pt x="726" y="18944"/>
                  </a:cubicBezTo>
                  <a:cubicBezTo>
                    <a:pt x="691" y="18920"/>
                    <a:pt x="667" y="18872"/>
                    <a:pt x="679" y="18825"/>
                  </a:cubicBezTo>
                  <a:lnTo>
                    <a:pt x="679" y="18825"/>
                  </a:lnTo>
                  <a:cubicBezTo>
                    <a:pt x="671" y="18833"/>
                    <a:pt x="657" y="18847"/>
                    <a:pt x="645" y="18847"/>
                  </a:cubicBezTo>
                  <a:cubicBezTo>
                    <a:pt x="640" y="18847"/>
                    <a:pt x="635" y="18844"/>
                    <a:pt x="631" y="18836"/>
                  </a:cubicBezTo>
                  <a:cubicBezTo>
                    <a:pt x="642" y="18815"/>
                    <a:pt x="648" y="18808"/>
                    <a:pt x="653" y="18808"/>
                  </a:cubicBezTo>
                  <a:cubicBezTo>
                    <a:pt x="660" y="18808"/>
                    <a:pt x="666" y="18818"/>
                    <a:pt x="679" y="18825"/>
                  </a:cubicBezTo>
                  <a:cubicBezTo>
                    <a:pt x="679" y="18825"/>
                    <a:pt x="679" y="18825"/>
                    <a:pt x="679" y="18825"/>
                  </a:cubicBezTo>
                  <a:lnTo>
                    <a:pt x="679" y="18825"/>
                  </a:lnTo>
                  <a:cubicBezTo>
                    <a:pt x="762" y="18872"/>
                    <a:pt x="750" y="18836"/>
                    <a:pt x="798" y="18896"/>
                  </a:cubicBezTo>
                  <a:cubicBezTo>
                    <a:pt x="834" y="18882"/>
                    <a:pt x="853" y="18845"/>
                    <a:pt x="869" y="18845"/>
                  </a:cubicBezTo>
                  <a:cubicBezTo>
                    <a:pt x="881" y="18845"/>
                    <a:pt x="891" y="18861"/>
                    <a:pt x="905" y="18908"/>
                  </a:cubicBezTo>
                  <a:cubicBezTo>
                    <a:pt x="914" y="18908"/>
                    <a:pt x="975" y="18827"/>
                    <a:pt x="1036" y="18827"/>
                  </a:cubicBezTo>
                  <a:cubicBezTo>
                    <a:pt x="1052" y="18827"/>
                    <a:pt x="1068" y="18833"/>
                    <a:pt x="1084" y="18848"/>
                  </a:cubicBezTo>
                  <a:cubicBezTo>
                    <a:pt x="1109" y="18813"/>
                    <a:pt x="1171" y="18801"/>
                    <a:pt x="1244" y="18801"/>
                  </a:cubicBezTo>
                  <a:cubicBezTo>
                    <a:pt x="1344" y="18801"/>
                    <a:pt x="1466" y="18823"/>
                    <a:pt x="1548" y="18836"/>
                  </a:cubicBezTo>
                  <a:cubicBezTo>
                    <a:pt x="1429" y="18813"/>
                    <a:pt x="1619" y="18813"/>
                    <a:pt x="1596" y="18813"/>
                  </a:cubicBezTo>
                  <a:cubicBezTo>
                    <a:pt x="1631" y="18813"/>
                    <a:pt x="1643" y="18813"/>
                    <a:pt x="1691" y="18801"/>
                  </a:cubicBezTo>
                  <a:lnTo>
                    <a:pt x="1691" y="18801"/>
                  </a:lnTo>
                  <a:cubicBezTo>
                    <a:pt x="1667" y="18803"/>
                    <a:pt x="1655" y="18804"/>
                    <a:pt x="1650" y="18804"/>
                  </a:cubicBezTo>
                  <a:cubicBezTo>
                    <a:pt x="1639" y="18804"/>
                    <a:pt x="1678" y="18798"/>
                    <a:pt x="1711" y="18793"/>
                  </a:cubicBezTo>
                  <a:lnTo>
                    <a:pt x="1711" y="18793"/>
                  </a:lnTo>
                  <a:cubicBezTo>
                    <a:pt x="1712" y="18800"/>
                    <a:pt x="1717" y="18811"/>
                    <a:pt x="1727" y="18825"/>
                  </a:cubicBezTo>
                  <a:cubicBezTo>
                    <a:pt x="1846" y="18801"/>
                    <a:pt x="1953" y="18813"/>
                    <a:pt x="2060" y="18789"/>
                  </a:cubicBezTo>
                  <a:cubicBezTo>
                    <a:pt x="2094" y="18789"/>
                    <a:pt x="2151" y="18773"/>
                    <a:pt x="2185" y="18773"/>
                  </a:cubicBezTo>
                  <a:cubicBezTo>
                    <a:pt x="2211" y="18773"/>
                    <a:pt x="2223" y="18782"/>
                    <a:pt x="2203" y="18813"/>
                  </a:cubicBezTo>
                  <a:cubicBezTo>
                    <a:pt x="2262" y="18741"/>
                    <a:pt x="2334" y="18705"/>
                    <a:pt x="2417" y="18646"/>
                  </a:cubicBezTo>
                  <a:lnTo>
                    <a:pt x="2417" y="18646"/>
                  </a:lnTo>
                  <a:cubicBezTo>
                    <a:pt x="2370" y="18717"/>
                    <a:pt x="2310" y="18765"/>
                    <a:pt x="2250" y="18813"/>
                  </a:cubicBezTo>
                  <a:cubicBezTo>
                    <a:pt x="2250" y="18825"/>
                    <a:pt x="2250" y="18825"/>
                    <a:pt x="2262" y="18836"/>
                  </a:cubicBezTo>
                  <a:cubicBezTo>
                    <a:pt x="2286" y="18801"/>
                    <a:pt x="2310" y="18777"/>
                    <a:pt x="2346" y="18753"/>
                  </a:cubicBezTo>
                  <a:lnTo>
                    <a:pt x="2346" y="18753"/>
                  </a:lnTo>
                  <a:cubicBezTo>
                    <a:pt x="2310" y="18801"/>
                    <a:pt x="2298" y="18825"/>
                    <a:pt x="2262" y="18872"/>
                  </a:cubicBezTo>
                  <a:cubicBezTo>
                    <a:pt x="2246" y="18897"/>
                    <a:pt x="2242" y="18906"/>
                    <a:pt x="2246" y="18906"/>
                  </a:cubicBezTo>
                  <a:cubicBezTo>
                    <a:pt x="2249" y="18906"/>
                    <a:pt x="2261" y="18896"/>
                    <a:pt x="2275" y="18884"/>
                  </a:cubicBezTo>
                  <a:lnTo>
                    <a:pt x="2275" y="18884"/>
                  </a:lnTo>
                  <a:cubicBezTo>
                    <a:pt x="2287" y="18884"/>
                    <a:pt x="2300" y="18885"/>
                    <a:pt x="2314" y="18887"/>
                  </a:cubicBezTo>
                  <a:lnTo>
                    <a:pt x="2314" y="18887"/>
                  </a:lnTo>
                  <a:cubicBezTo>
                    <a:pt x="2280" y="18892"/>
                    <a:pt x="2254" y="18941"/>
                    <a:pt x="2262" y="18978"/>
                  </a:cubicBezTo>
                  <a:lnTo>
                    <a:pt x="2262" y="18978"/>
                  </a:lnTo>
                  <a:cubicBezTo>
                    <a:pt x="2262" y="18978"/>
                    <a:pt x="2262" y="18978"/>
                    <a:pt x="2263" y="18978"/>
                  </a:cubicBezTo>
                  <a:cubicBezTo>
                    <a:pt x="2274" y="18978"/>
                    <a:pt x="2392" y="19033"/>
                    <a:pt x="2381" y="19098"/>
                  </a:cubicBezTo>
                  <a:cubicBezTo>
                    <a:pt x="2368" y="19094"/>
                    <a:pt x="2355" y="19091"/>
                    <a:pt x="2342" y="19091"/>
                  </a:cubicBezTo>
                  <a:cubicBezTo>
                    <a:pt x="2320" y="19091"/>
                    <a:pt x="2297" y="19100"/>
                    <a:pt x="2274" y="19122"/>
                  </a:cubicBezTo>
                  <a:cubicBezTo>
                    <a:pt x="2405" y="19182"/>
                    <a:pt x="2489" y="19217"/>
                    <a:pt x="2501" y="19337"/>
                  </a:cubicBezTo>
                  <a:cubicBezTo>
                    <a:pt x="2315" y="19237"/>
                    <a:pt x="2306" y="19234"/>
                    <a:pt x="2329" y="19234"/>
                  </a:cubicBezTo>
                  <a:cubicBezTo>
                    <a:pt x="2331" y="19234"/>
                    <a:pt x="2333" y="19234"/>
                    <a:pt x="2335" y="19234"/>
                  </a:cubicBezTo>
                  <a:cubicBezTo>
                    <a:pt x="2354" y="19234"/>
                    <a:pt x="2384" y="19232"/>
                    <a:pt x="2370" y="19194"/>
                  </a:cubicBezTo>
                  <a:lnTo>
                    <a:pt x="2370" y="19194"/>
                  </a:lnTo>
                  <a:cubicBezTo>
                    <a:pt x="2362" y="19196"/>
                    <a:pt x="2355" y="19196"/>
                    <a:pt x="2350" y="19196"/>
                  </a:cubicBezTo>
                  <a:cubicBezTo>
                    <a:pt x="2339" y="19196"/>
                    <a:pt x="2333" y="19194"/>
                    <a:pt x="2331" y="19194"/>
                  </a:cubicBezTo>
                  <a:cubicBezTo>
                    <a:pt x="2328" y="19194"/>
                    <a:pt x="2334" y="19200"/>
                    <a:pt x="2346" y="19229"/>
                  </a:cubicBezTo>
                  <a:cubicBezTo>
                    <a:pt x="2274" y="19182"/>
                    <a:pt x="2203" y="19206"/>
                    <a:pt x="2203" y="19182"/>
                  </a:cubicBezTo>
                  <a:lnTo>
                    <a:pt x="2203" y="19182"/>
                  </a:lnTo>
                  <a:cubicBezTo>
                    <a:pt x="2203" y="19229"/>
                    <a:pt x="2203" y="19325"/>
                    <a:pt x="2215" y="19325"/>
                  </a:cubicBezTo>
                  <a:cubicBezTo>
                    <a:pt x="2239" y="19325"/>
                    <a:pt x="2262" y="19337"/>
                    <a:pt x="2274" y="19360"/>
                  </a:cubicBezTo>
                  <a:cubicBezTo>
                    <a:pt x="2262" y="19313"/>
                    <a:pt x="2239" y="19277"/>
                    <a:pt x="2227" y="19241"/>
                  </a:cubicBezTo>
                  <a:cubicBezTo>
                    <a:pt x="2284" y="19241"/>
                    <a:pt x="2333" y="19333"/>
                    <a:pt x="2326" y="19333"/>
                  </a:cubicBezTo>
                  <a:cubicBezTo>
                    <a:pt x="2325" y="19333"/>
                    <a:pt x="2320" y="19327"/>
                    <a:pt x="2310" y="19313"/>
                  </a:cubicBezTo>
                  <a:lnTo>
                    <a:pt x="2310" y="19313"/>
                  </a:lnTo>
                  <a:cubicBezTo>
                    <a:pt x="2334" y="19360"/>
                    <a:pt x="2358" y="19360"/>
                    <a:pt x="2358" y="19384"/>
                  </a:cubicBezTo>
                  <a:cubicBezTo>
                    <a:pt x="2322" y="19384"/>
                    <a:pt x="2286" y="19384"/>
                    <a:pt x="2250" y="19372"/>
                  </a:cubicBezTo>
                  <a:lnTo>
                    <a:pt x="2250" y="19372"/>
                  </a:lnTo>
                  <a:cubicBezTo>
                    <a:pt x="2274" y="19384"/>
                    <a:pt x="2262" y="19396"/>
                    <a:pt x="2239" y="19396"/>
                  </a:cubicBezTo>
                  <a:cubicBezTo>
                    <a:pt x="2248" y="19396"/>
                    <a:pt x="2292" y="19431"/>
                    <a:pt x="2280" y="19431"/>
                  </a:cubicBezTo>
                  <a:cubicBezTo>
                    <a:pt x="2276" y="19431"/>
                    <a:pt x="2267" y="19428"/>
                    <a:pt x="2250" y="19420"/>
                  </a:cubicBezTo>
                  <a:lnTo>
                    <a:pt x="2250" y="19420"/>
                  </a:lnTo>
                  <a:cubicBezTo>
                    <a:pt x="2250" y="19420"/>
                    <a:pt x="2275" y="19544"/>
                    <a:pt x="2249" y="19578"/>
                  </a:cubicBezTo>
                  <a:lnTo>
                    <a:pt x="2249" y="19578"/>
                  </a:lnTo>
                  <a:cubicBezTo>
                    <a:pt x="2297" y="19563"/>
                    <a:pt x="2336" y="19563"/>
                    <a:pt x="2429" y="19563"/>
                  </a:cubicBezTo>
                  <a:cubicBezTo>
                    <a:pt x="2385" y="19580"/>
                    <a:pt x="2387" y="19591"/>
                    <a:pt x="2428" y="19591"/>
                  </a:cubicBezTo>
                  <a:cubicBezTo>
                    <a:pt x="2443" y="19591"/>
                    <a:pt x="2463" y="19590"/>
                    <a:pt x="2489" y="19587"/>
                  </a:cubicBezTo>
                  <a:lnTo>
                    <a:pt x="2489" y="19587"/>
                  </a:lnTo>
                  <a:cubicBezTo>
                    <a:pt x="2475" y="19607"/>
                    <a:pt x="2437" y="19636"/>
                    <a:pt x="2412" y="19652"/>
                  </a:cubicBezTo>
                  <a:lnTo>
                    <a:pt x="2412" y="19652"/>
                  </a:lnTo>
                  <a:cubicBezTo>
                    <a:pt x="2410" y="19649"/>
                    <a:pt x="2409" y="19646"/>
                    <a:pt x="2406" y="19646"/>
                  </a:cubicBezTo>
                  <a:cubicBezTo>
                    <a:pt x="2404" y="19646"/>
                    <a:pt x="2402" y="19647"/>
                    <a:pt x="2399" y="19651"/>
                  </a:cubicBezTo>
                  <a:lnTo>
                    <a:pt x="2399" y="19651"/>
                  </a:lnTo>
                  <a:cubicBezTo>
                    <a:pt x="2361" y="19644"/>
                    <a:pt x="2310" y="19622"/>
                    <a:pt x="2286" y="19622"/>
                  </a:cubicBezTo>
                  <a:cubicBezTo>
                    <a:pt x="2310" y="19634"/>
                    <a:pt x="2334" y="19646"/>
                    <a:pt x="2358" y="19646"/>
                  </a:cubicBezTo>
                  <a:cubicBezTo>
                    <a:pt x="2341" y="19654"/>
                    <a:pt x="2324" y="19663"/>
                    <a:pt x="2303" y="19663"/>
                  </a:cubicBezTo>
                  <a:cubicBezTo>
                    <a:pt x="2296" y="19663"/>
                    <a:pt x="2289" y="19662"/>
                    <a:pt x="2281" y="19660"/>
                  </a:cubicBezTo>
                  <a:lnTo>
                    <a:pt x="2281" y="19660"/>
                  </a:lnTo>
                  <a:cubicBezTo>
                    <a:pt x="2352" y="19693"/>
                    <a:pt x="2266" y="20052"/>
                    <a:pt x="2370" y="20099"/>
                  </a:cubicBezTo>
                  <a:cubicBezTo>
                    <a:pt x="2358" y="20110"/>
                    <a:pt x="2344" y="20121"/>
                    <a:pt x="2335" y="20134"/>
                  </a:cubicBezTo>
                  <a:lnTo>
                    <a:pt x="2335" y="20134"/>
                  </a:lnTo>
                  <a:cubicBezTo>
                    <a:pt x="2334" y="20134"/>
                    <a:pt x="2334" y="20134"/>
                    <a:pt x="2334" y="20134"/>
                  </a:cubicBezTo>
                  <a:cubicBezTo>
                    <a:pt x="2334" y="20134"/>
                    <a:pt x="2334" y="20135"/>
                    <a:pt x="2334" y="20135"/>
                  </a:cubicBezTo>
                  <a:lnTo>
                    <a:pt x="2334" y="20135"/>
                  </a:lnTo>
                  <a:cubicBezTo>
                    <a:pt x="2334" y="20135"/>
                    <a:pt x="2334" y="20135"/>
                    <a:pt x="2334" y="20135"/>
                  </a:cubicBezTo>
                  <a:lnTo>
                    <a:pt x="2334" y="20135"/>
                  </a:lnTo>
                  <a:cubicBezTo>
                    <a:pt x="2338" y="20138"/>
                    <a:pt x="2341" y="20140"/>
                    <a:pt x="2342" y="20140"/>
                  </a:cubicBezTo>
                  <a:cubicBezTo>
                    <a:pt x="2344" y="20140"/>
                    <a:pt x="2342" y="20135"/>
                    <a:pt x="2335" y="20134"/>
                  </a:cubicBezTo>
                  <a:lnTo>
                    <a:pt x="2335" y="20134"/>
                  </a:lnTo>
                  <a:cubicBezTo>
                    <a:pt x="2335" y="20134"/>
                    <a:pt x="2335" y="20134"/>
                    <a:pt x="2335" y="20134"/>
                  </a:cubicBezTo>
                  <a:lnTo>
                    <a:pt x="2335" y="20134"/>
                  </a:lnTo>
                  <a:cubicBezTo>
                    <a:pt x="2350" y="20135"/>
                    <a:pt x="2355" y="20150"/>
                    <a:pt x="2350" y="20150"/>
                  </a:cubicBezTo>
                  <a:cubicBezTo>
                    <a:pt x="2347" y="20150"/>
                    <a:pt x="2342" y="20146"/>
                    <a:pt x="2334" y="20135"/>
                  </a:cubicBezTo>
                  <a:lnTo>
                    <a:pt x="2334" y="20135"/>
                  </a:lnTo>
                  <a:cubicBezTo>
                    <a:pt x="2330" y="20142"/>
                    <a:pt x="2326" y="20149"/>
                    <a:pt x="2326" y="20157"/>
                  </a:cubicBezTo>
                  <a:lnTo>
                    <a:pt x="2326" y="20157"/>
                  </a:lnTo>
                  <a:cubicBezTo>
                    <a:pt x="2323" y="20155"/>
                    <a:pt x="2319" y="20153"/>
                    <a:pt x="2315" y="20153"/>
                  </a:cubicBezTo>
                  <a:cubicBezTo>
                    <a:pt x="2310" y="20153"/>
                    <a:pt x="2304" y="20155"/>
                    <a:pt x="2298" y="20158"/>
                  </a:cubicBezTo>
                  <a:cubicBezTo>
                    <a:pt x="2322" y="20158"/>
                    <a:pt x="2370" y="20229"/>
                    <a:pt x="2334" y="20253"/>
                  </a:cubicBezTo>
                  <a:cubicBezTo>
                    <a:pt x="2344" y="20249"/>
                    <a:pt x="2350" y="20248"/>
                    <a:pt x="2354" y="20248"/>
                  </a:cubicBezTo>
                  <a:cubicBezTo>
                    <a:pt x="2366" y="20248"/>
                    <a:pt x="2346" y="20265"/>
                    <a:pt x="2333" y="20270"/>
                  </a:cubicBezTo>
                  <a:lnTo>
                    <a:pt x="2333" y="20270"/>
                  </a:lnTo>
                  <a:cubicBezTo>
                    <a:pt x="2329" y="20269"/>
                    <a:pt x="2326" y="20267"/>
                    <a:pt x="2322" y="20265"/>
                  </a:cubicBezTo>
                  <a:lnTo>
                    <a:pt x="2322" y="20265"/>
                  </a:lnTo>
                  <a:cubicBezTo>
                    <a:pt x="2322" y="20269"/>
                    <a:pt x="2324" y="20271"/>
                    <a:pt x="2327" y="20271"/>
                  </a:cubicBezTo>
                  <a:cubicBezTo>
                    <a:pt x="2329" y="20271"/>
                    <a:pt x="2331" y="20271"/>
                    <a:pt x="2333" y="20270"/>
                  </a:cubicBezTo>
                  <a:lnTo>
                    <a:pt x="2333" y="20270"/>
                  </a:lnTo>
                  <a:cubicBezTo>
                    <a:pt x="2353" y="20277"/>
                    <a:pt x="2373" y="20279"/>
                    <a:pt x="2393" y="20289"/>
                  </a:cubicBezTo>
                  <a:cubicBezTo>
                    <a:pt x="2370" y="20289"/>
                    <a:pt x="2358" y="20301"/>
                    <a:pt x="2346" y="20313"/>
                  </a:cubicBezTo>
                  <a:cubicBezTo>
                    <a:pt x="2370" y="20325"/>
                    <a:pt x="2393" y="20349"/>
                    <a:pt x="2429" y="20349"/>
                  </a:cubicBezTo>
                  <a:cubicBezTo>
                    <a:pt x="2438" y="20349"/>
                    <a:pt x="2403" y="20367"/>
                    <a:pt x="2383" y="20373"/>
                  </a:cubicBezTo>
                  <a:lnTo>
                    <a:pt x="2383" y="20373"/>
                  </a:lnTo>
                  <a:cubicBezTo>
                    <a:pt x="2400" y="20375"/>
                    <a:pt x="2409" y="20380"/>
                    <a:pt x="2410" y="20386"/>
                  </a:cubicBezTo>
                  <a:lnTo>
                    <a:pt x="2410" y="20386"/>
                  </a:lnTo>
                  <a:cubicBezTo>
                    <a:pt x="2408" y="20386"/>
                    <a:pt x="2407" y="20385"/>
                    <a:pt x="2405" y="20384"/>
                  </a:cubicBezTo>
                  <a:lnTo>
                    <a:pt x="2405" y="20384"/>
                  </a:lnTo>
                  <a:cubicBezTo>
                    <a:pt x="2405" y="20386"/>
                    <a:pt x="2407" y="20389"/>
                    <a:pt x="2409" y="20391"/>
                  </a:cubicBezTo>
                  <a:lnTo>
                    <a:pt x="2409" y="20391"/>
                  </a:lnTo>
                  <a:cubicBezTo>
                    <a:pt x="2410" y="20389"/>
                    <a:pt x="2410" y="20388"/>
                    <a:pt x="2410" y="20386"/>
                  </a:cubicBezTo>
                  <a:lnTo>
                    <a:pt x="2410" y="20386"/>
                  </a:lnTo>
                  <a:cubicBezTo>
                    <a:pt x="2426" y="20395"/>
                    <a:pt x="2428" y="20398"/>
                    <a:pt x="2425" y="20398"/>
                  </a:cubicBezTo>
                  <a:cubicBezTo>
                    <a:pt x="2422" y="20398"/>
                    <a:pt x="2414" y="20395"/>
                    <a:pt x="2409" y="20391"/>
                  </a:cubicBezTo>
                  <a:lnTo>
                    <a:pt x="2409" y="20391"/>
                  </a:lnTo>
                  <a:cubicBezTo>
                    <a:pt x="2408" y="20392"/>
                    <a:pt x="2407" y="20394"/>
                    <a:pt x="2405" y="20396"/>
                  </a:cubicBezTo>
                  <a:cubicBezTo>
                    <a:pt x="2393" y="20400"/>
                    <a:pt x="2384" y="20401"/>
                    <a:pt x="2376" y="20401"/>
                  </a:cubicBezTo>
                  <a:cubicBezTo>
                    <a:pt x="2359" y="20401"/>
                    <a:pt x="2346" y="20396"/>
                    <a:pt x="2322" y="20396"/>
                  </a:cubicBezTo>
                  <a:cubicBezTo>
                    <a:pt x="2370" y="20420"/>
                    <a:pt x="2429" y="20551"/>
                    <a:pt x="2381" y="20587"/>
                  </a:cubicBezTo>
                  <a:cubicBezTo>
                    <a:pt x="2381" y="20587"/>
                    <a:pt x="2274" y="20634"/>
                    <a:pt x="2346" y="20658"/>
                  </a:cubicBezTo>
                  <a:cubicBezTo>
                    <a:pt x="2322" y="20658"/>
                    <a:pt x="2314" y="20663"/>
                    <a:pt x="2304" y="20663"/>
                  </a:cubicBezTo>
                  <a:cubicBezTo>
                    <a:pt x="2299" y="20663"/>
                    <a:pt x="2294" y="20662"/>
                    <a:pt x="2286" y="20658"/>
                  </a:cubicBezTo>
                  <a:lnTo>
                    <a:pt x="2286" y="20658"/>
                  </a:lnTo>
                  <a:cubicBezTo>
                    <a:pt x="2286" y="20670"/>
                    <a:pt x="2417" y="20718"/>
                    <a:pt x="2417" y="20718"/>
                  </a:cubicBezTo>
                  <a:cubicBezTo>
                    <a:pt x="2286" y="20730"/>
                    <a:pt x="2429" y="20801"/>
                    <a:pt x="2417" y="20825"/>
                  </a:cubicBezTo>
                  <a:cubicBezTo>
                    <a:pt x="2405" y="20831"/>
                    <a:pt x="2399" y="20837"/>
                    <a:pt x="2398" y="20837"/>
                  </a:cubicBezTo>
                  <a:cubicBezTo>
                    <a:pt x="2398" y="20837"/>
                    <a:pt x="2398" y="20837"/>
                    <a:pt x="2398" y="20837"/>
                  </a:cubicBezTo>
                  <a:lnTo>
                    <a:pt x="2398" y="20837"/>
                  </a:lnTo>
                  <a:cubicBezTo>
                    <a:pt x="2387" y="20856"/>
                    <a:pt x="2370" y="20876"/>
                    <a:pt x="2370" y="20884"/>
                  </a:cubicBezTo>
                  <a:cubicBezTo>
                    <a:pt x="2373" y="20881"/>
                    <a:pt x="2378" y="20879"/>
                    <a:pt x="2382" y="20879"/>
                  </a:cubicBezTo>
                  <a:cubicBezTo>
                    <a:pt x="2394" y="20879"/>
                    <a:pt x="2409" y="20888"/>
                    <a:pt x="2417" y="20896"/>
                  </a:cubicBezTo>
                  <a:cubicBezTo>
                    <a:pt x="2408" y="20905"/>
                    <a:pt x="2367" y="20953"/>
                    <a:pt x="2322" y="20953"/>
                  </a:cubicBezTo>
                  <a:cubicBezTo>
                    <a:pt x="2306" y="20953"/>
                    <a:pt x="2290" y="20947"/>
                    <a:pt x="2274" y="20932"/>
                  </a:cubicBezTo>
                  <a:lnTo>
                    <a:pt x="2274" y="20932"/>
                  </a:lnTo>
                  <a:cubicBezTo>
                    <a:pt x="2274" y="20952"/>
                    <a:pt x="2291" y="20963"/>
                    <a:pt x="2310" y="20967"/>
                  </a:cubicBezTo>
                  <a:lnTo>
                    <a:pt x="2310" y="20967"/>
                  </a:lnTo>
                  <a:cubicBezTo>
                    <a:pt x="2302" y="20966"/>
                    <a:pt x="2294" y="20966"/>
                    <a:pt x="2288" y="20966"/>
                  </a:cubicBezTo>
                  <a:cubicBezTo>
                    <a:pt x="2213" y="20966"/>
                    <a:pt x="2301" y="21007"/>
                    <a:pt x="2322" y="21039"/>
                  </a:cubicBezTo>
                  <a:cubicBezTo>
                    <a:pt x="2334" y="21075"/>
                    <a:pt x="2215" y="21075"/>
                    <a:pt x="2334" y="21134"/>
                  </a:cubicBezTo>
                  <a:cubicBezTo>
                    <a:pt x="2331" y="21134"/>
                    <a:pt x="2329" y="21134"/>
                    <a:pt x="2327" y="21134"/>
                  </a:cubicBezTo>
                  <a:cubicBezTo>
                    <a:pt x="2262" y="21134"/>
                    <a:pt x="2252" y="21290"/>
                    <a:pt x="2286" y="21325"/>
                  </a:cubicBezTo>
                  <a:cubicBezTo>
                    <a:pt x="2250" y="21337"/>
                    <a:pt x="2179" y="21361"/>
                    <a:pt x="2155" y="21420"/>
                  </a:cubicBezTo>
                  <a:cubicBezTo>
                    <a:pt x="2147" y="21437"/>
                    <a:pt x="2203" y="21477"/>
                    <a:pt x="2246" y="21500"/>
                  </a:cubicBezTo>
                  <a:lnTo>
                    <a:pt x="2246" y="21500"/>
                  </a:lnTo>
                  <a:cubicBezTo>
                    <a:pt x="2187" y="21520"/>
                    <a:pt x="2081" y="21604"/>
                    <a:pt x="2063" y="21612"/>
                  </a:cubicBezTo>
                  <a:lnTo>
                    <a:pt x="2063" y="21612"/>
                  </a:lnTo>
                  <a:cubicBezTo>
                    <a:pt x="2085" y="21623"/>
                    <a:pt x="2096" y="21635"/>
                    <a:pt x="2108" y="21646"/>
                  </a:cubicBezTo>
                  <a:cubicBezTo>
                    <a:pt x="2103" y="21655"/>
                    <a:pt x="2099" y="21659"/>
                    <a:pt x="2095" y="21659"/>
                  </a:cubicBezTo>
                  <a:cubicBezTo>
                    <a:pt x="2087" y="21659"/>
                    <a:pt x="2080" y="21646"/>
                    <a:pt x="2072" y="21622"/>
                  </a:cubicBezTo>
                  <a:lnTo>
                    <a:pt x="2072" y="21622"/>
                  </a:lnTo>
                  <a:cubicBezTo>
                    <a:pt x="2060" y="21646"/>
                    <a:pt x="2060" y="21658"/>
                    <a:pt x="2084" y="21670"/>
                  </a:cubicBezTo>
                  <a:cubicBezTo>
                    <a:pt x="2060" y="21658"/>
                    <a:pt x="2048" y="21646"/>
                    <a:pt x="2036" y="21622"/>
                  </a:cubicBezTo>
                  <a:lnTo>
                    <a:pt x="2036" y="21622"/>
                  </a:lnTo>
                  <a:cubicBezTo>
                    <a:pt x="2036" y="21630"/>
                    <a:pt x="2041" y="21654"/>
                    <a:pt x="2047" y="21670"/>
                  </a:cubicBezTo>
                  <a:lnTo>
                    <a:pt x="2048" y="21670"/>
                  </a:lnTo>
                  <a:cubicBezTo>
                    <a:pt x="2048" y="21671"/>
                    <a:pt x="2048" y="21672"/>
                    <a:pt x="2048" y="21673"/>
                  </a:cubicBezTo>
                  <a:lnTo>
                    <a:pt x="2048" y="21673"/>
                  </a:lnTo>
                  <a:cubicBezTo>
                    <a:pt x="2047" y="21672"/>
                    <a:pt x="2047" y="21671"/>
                    <a:pt x="2047" y="21670"/>
                  </a:cubicBezTo>
                  <a:lnTo>
                    <a:pt x="2036" y="21670"/>
                  </a:lnTo>
                  <a:cubicBezTo>
                    <a:pt x="2036" y="21676"/>
                    <a:pt x="2039" y="21679"/>
                    <a:pt x="2042" y="21679"/>
                  </a:cubicBezTo>
                  <a:cubicBezTo>
                    <a:pt x="2045" y="21679"/>
                    <a:pt x="2047" y="21677"/>
                    <a:pt x="2048" y="21673"/>
                  </a:cubicBezTo>
                  <a:lnTo>
                    <a:pt x="2048" y="21673"/>
                  </a:lnTo>
                  <a:cubicBezTo>
                    <a:pt x="2050" y="21677"/>
                    <a:pt x="2051" y="21680"/>
                    <a:pt x="2053" y="21682"/>
                  </a:cubicBezTo>
                  <a:lnTo>
                    <a:pt x="2053" y="21682"/>
                  </a:lnTo>
                  <a:cubicBezTo>
                    <a:pt x="2021" y="21680"/>
                    <a:pt x="2028" y="21666"/>
                    <a:pt x="2027" y="21666"/>
                  </a:cubicBezTo>
                  <a:lnTo>
                    <a:pt x="2027" y="21666"/>
                  </a:lnTo>
                  <a:cubicBezTo>
                    <a:pt x="2027" y="21666"/>
                    <a:pt x="2024" y="21670"/>
                    <a:pt x="2012" y="21682"/>
                  </a:cubicBezTo>
                  <a:cubicBezTo>
                    <a:pt x="2012" y="21682"/>
                    <a:pt x="2040" y="21716"/>
                    <a:pt x="2058" y="21733"/>
                  </a:cubicBezTo>
                  <a:lnTo>
                    <a:pt x="2058" y="21733"/>
                  </a:lnTo>
                  <a:cubicBezTo>
                    <a:pt x="2044" y="21725"/>
                    <a:pt x="2032" y="21721"/>
                    <a:pt x="2022" y="21721"/>
                  </a:cubicBezTo>
                  <a:cubicBezTo>
                    <a:pt x="1964" y="21721"/>
                    <a:pt x="1965" y="21831"/>
                    <a:pt x="1973" y="21856"/>
                  </a:cubicBezTo>
                  <a:lnTo>
                    <a:pt x="1973" y="21856"/>
                  </a:lnTo>
                  <a:cubicBezTo>
                    <a:pt x="1951" y="21822"/>
                    <a:pt x="1927" y="21789"/>
                    <a:pt x="1893" y="21777"/>
                  </a:cubicBezTo>
                  <a:lnTo>
                    <a:pt x="1893" y="21777"/>
                  </a:lnTo>
                  <a:cubicBezTo>
                    <a:pt x="1893" y="21801"/>
                    <a:pt x="1893" y="21825"/>
                    <a:pt x="1905" y="21849"/>
                  </a:cubicBezTo>
                  <a:cubicBezTo>
                    <a:pt x="1876" y="21849"/>
                    <a:pt x="1851" y="21813"/>
                    <a:pt x="1834" y="21813"/>
                  </a:cubicBezTo>
                  <a:cubicBezTo>
                    <a:pt x="1823" y="21813"/>
                    <a:pt x="1815" y="21827"/>
                    <a:pt x="1810" y="21873"/>
                  </a:cubicBezTo>
                  <a:cubicBezTo>
                    <a:pt x="1798" y="21849"/>
                    <a:pt x="1786" y="21825"/>
                    <a:pt x="1774" y="21813"/>
                  </a:cubicBezTo>
                  <a:lnTo>
                    <a:pt x="1774" y="21813"/>
                  </a:lnTo>
                  <a:cubicBezTo>
                    <a:pt x="1762" y="21837"/>
                    <a:pt x="1786" y="21861"/>
                    <a:pt x="1774" y="21873"/>
                  </a:cubicBezTo>
                  <a:cubicBezTo>
                    <a:pt x="1759" y="21863"/>
                    <a:pt x="1745" y="21859"/>
                    <a:pt x="1730" y="21859"/>
                  </a:cubicBezTo>
                  <a:cubicBezTo>
                    <a:pt x="1702" y="21859"/>
                    <a:pt x="1676" y="21872"/>
                    <a:pt x="1652" y="21872"/>
                  </a:cubicBezTo>
                  <a:cubicBezTo>
                    <a:pt x="1629" y="21872"/>
                    <a:pt x="1610" y="21860"/>
                    <a:pt x="1596" y="21813"/>
                  </a:cubicBezTo>
                  <a:cubicBezTo>
                    <a:pt x="1584" y="21837"/>
                    <a:pt x="1584" y="21861"/>
                    <a:pt x="1584" y="21884"/>
                  </a:cubicBezTo>
                  <a:cubicBezTo>
                    <a:pt x="1572" y="21873"/>
                    <a:pt x="1572" y="21849"/>
                    <a:pt x="1572" y="21837"/>
                  </a:cubicBezTo>
                  <a:cubicBezTo>
                    <a:pt x="1548" y="21849"/>
                    <a:pt x="1536" y="21861"/>
                    <a:pt x="1524" y="21873"/>
                  </a:cubicBezTo>
                  <a:cubicBezTo>
                    <a:pt x="1453" y="22075"/>
                    <a:pt x="1548" y="22099"/>
                    <a:pt x="1715" y="22146"/>
                  </a:cubicBezTo>
                  <a:cubicBezTo>
                    <a:pt x="1708" y="22126"/>
                    <a:pt x="1705" y="22113"/>
                    <a:pt x="1708" y="22113"/>
                  </a:cubicBezTo>
                  <a:cubicBezTo>
                    <a:pt x="1711" y="22113"/>
                    <a:pt x="1717" y="22120"/>
                    <a:pt x="1727" y="22134"/>
                  </a:cubicBezTo>
                  <a:cubicBezTo>
                    <a:pt x="1727" y="22123"/>
                    <a:pt x="1715" y="22099"/>
                    <a:pt x="1703" y="22075"/>
                  </a:cubicBezTo>
                  <a:lnTo>
                    <a:pt x="1703" y="22075"/>
                  </a:lnTo>
                  <a:cubicBezTo>
                    <a:pt x="1739" y="22099"/>
                    <a:pt x="1774" y="22123"/>
                    <a:pt x="1810" y="22146"/>
                  </a:cubicBezTo>
                  <a:cubicBezTo>
                    <a:pt x="1810" y="22146"/>
                    <a:pt x="1822" y="22099"/>
                    <a:pt x="1822" y="22099"/>
                  </a:cubicBezTo>
                  <a:cubicBezTo>
                    <a:pt x="1846" y="22123"/>
                    <a:pt x="1858" y="22146"/>
                    <a:pt x="1834" y="22158"/>
                  </a:cubicBezTo>
                  <a:cubicBezTo>
                    <a:pt x="1858" y="22158"/>
                    <a:pt x="1869" y="22158"/>
                    <a:pt x="1881" y="22146"/>
                  </a:cubicBezTo>
                  <a:lnTo>
                    <a:pt x="1881" y="22146"/>
                  </a:lnTo>
                  <a:cubicBezTo>
                    <a:pt x="1881" y="22147"/>
                    <a:pt x="1881" y="22147"/>
                    <a:pt x="1881" y="22147"/>
                  </a:cubicBezTo>
                  <a:cubicBezTo>
                    <a:pt x="1881" y="22147"/>
                    <a:pt x="2028" y="21993"/>
                    <a:pt x="2079" y="21993"/>
                  </a:cubicBezTo>
                  <a:cubicBezTo>
                    <a:pt x="2089" y="21993"/>
                    <a:pt x="2096" y="21999"/>
                    <a:pt x="2096" y="22015"/>
                  </a:cubicBezTo>
                  <a:cubicBezTo>
                    <a:pt x="2108" y="21980"/>
                    <a:pt x="2096" y="21956"/>
                    <a:pt x="2084" y="21920"/>
                  </a:cubicBezTo>
                  <a:lnTo>
                    <a:pt x="2084" y="21920"/>
                  </a:lnTo>
                  <a:cubicBezTo>
                    <a:pt x="2093" y="21934"/>
                    <a:pt x="2100" y="21940"/>
                    <a:pt x="2104" y="21940"/>
                  </a:cubicBezTo>
                  <a:cubicBezTo>
                    <a:pt x="2110" y="21940"/>
                    <a:pt x="2110" y="21930"/>
                    <a:pt x="2105" y="21911"/>
                  </a:cubicBezTo>
                  <a:lnTo>
                    <a:pt x="2105" y="21911"/>
                  </a:lnTo>
                  <a:cubicBezTo>
                    <a:pt x="2123" y="21934"/>
                    <a:pt x="2159" y="21940"/>
                    <a:pt x="2131" y="21968"/>
                  </a:cubicBezTo>
                  <a:cubicBezTo>
                    <a:pt x="2170" y="21968"/>
                    <a:pt x="2162" y="21907"/>
                    <a:pt x="2188" y="21907"/>
                  </a:cubicBezTo>
                  <a:cubicBezTo>
                    <a:pt x="2188" y="21907"/>
                    <a:pt x="2188" y="21907"/>
                    <a:pt x="2188" y="21907"/>
                  </a:cubicBezTo>
                  <a:lnTo>
                    <a:pt x="2188" y="21907"/>
                  </a:lnTo>
                  <a:cubicBezTo>
                    <a:pt x="2181" y="21899"/>
                    <a:pt x="2183" y="21892"/>
                    <a:pt x="2191" y="21884"/>
                  </a:cubicBezTo>
                  <a:lnTo>
                    <a:pt x="2191" y="21884"/>
                  </a:lnTo>
                  <a:cubicBezTo>
                    <a:pt x="2186" y="21886"/>
                    <a:pt x="2181" y="21886"/>
                    <a:pt x="2177" y="21886"/>
                  </a:cubicBezTo>
                  <a:cubicBezTo>
                    <a:pt x="2135" y="21886"/>
                    <a:pt x="2154" y="21837"/>
                    <a:pt x="2143" y="21837"/>
                  </a:cubicBezTo>
                  <a:cubicBezTo>
                    <a:pt x="2146" y="21834"/>
                    <a:pt x="2149" y="21833"/>
                    <a:pt x="2152" y="21833"/>
                  </a:cubicBezTo>
                  <a:cubicBezTo>
                    <a:pt x="2172" y="21833"/>
                    <a:pt x="2200" y="21874"/>
                    <a:pt x="2221" y="21874"/>
                  </a:cubicBezTo>
                  <a:cubicBezTo>
                    <a:pt x="2228" y="21874"/>
                    <a:pt x="2234" y="21870"/>
                    <a:pt x="2239" y="21861"/>
                  </a:cubicBezTo>
                  <a:lnTo>
                    <a:pt x="2239" y="21861"/>
                  </a:lnTo>
                  <a:cubicBezTo>
                    <a:pt x="2239" y="21873"/>
                    <a:pt x="2227" y="21908"/>
                    <a:pt x="2227" y="21908"/>
                  </a:cubicBezTo>
                  <a:lnTo>
                    <a:pt x="2262" y="21908"/>
                  </a:lnTo>
                  <a:cubicBezTo>
                    <a:pt x="2298" y="21861"/>
                    <a:pt x="2239" y="21789"/>
                    <a:pt x="2215" y="21765"/>
                  </a:cubicBezTo>
                  <a:lnTo>
                    <a:pt x="2215" y="21765"/>
                  </a:lnTo>
                  <a:cubicBezTo>
                    <a:pt x="2250" y="21801"/>
                    <a:pt x="2239" y="21765"/>
                    <a:pt x="2274" y="21849"/>
                  </a:cubicBezTo>
                  <a:cubicBezTo>
                    <a:pt x="2281" y="21835"/>
                    <a:pt x="2288" y="21829"/>
                    <a:pt x="2295" y="21829"/>
                  </a:cubicBezTo>
                  <a:cubicBezTo>
                    <a:pt x="2300" y="21829"/>
                    <a:pt x="2305" y="21832"/>
                    <a:pt x="2310" y="21837"/>
                  </a:cubicBezTo>
                  <a:cubicBezTo>
                    <a:pt x="2250" y="21777"/>
                    <a:pt x="2346" y="21825"/>
                    <a:pt x="2310" y="21765"/>
                  </a:cubicBezTo>
                  <a:lnTo>
                    <a:pt x="2310" y="21765"/>
                  </a:lnTo>
                  <a:cubicBezTo>
                    <a:pt x="2310" y="21765"/>
                    <a:pt x="2358" y="21801"/>
                    <a:pt x="2358" y="21801"/>
                  </a:cubicBezTo>
                  <a:cubicBezTo>
                    <a:pt x="2358" y="21777"/>
                    <a:pt x="2370" y="21765"/>
                    <a:pt x="2393" y="21765"/>
                  </a:cubicBezTo>
                  <a:cubicBezTo>
                    <a:pt x="2370" y="21765"/>
                    <a:pt x="2346" y="21765"/>
                    <a:pt x="2322" y="21742"/>
                  </a:cubicBezTo>
                  <a:cubicBezTo>
                    <a:pt x="2319" y="21728"/>
                    <a:pt x="2324" y="21724"/>
                    <a:pt x="2335" y="21724"/>
                  </a:cubicBezTo>
                  <a:cubicBezTo>
                    <a:pt x="2352" y="21724"/>
                    <a:pt x="2380" y="21735"/>
                    <a:pt x="2402" y="21735"/>
                  </a:cubicBezTo>
                  <a:cubicBezTo>
                    <a:pt x="2414" y="21735"/>
                    <a:pt x="2424" y="21732"/>
                    <a:pt x="2428" y="21721"/>
                  </a:cubicBezTo>
                  <a:lnTo>
                    <a:pt x="2428" y="21721"/>
                  </a:lnTo>
                  <a:cubicBezTo>
                    <a:pt x="2427" y="21723"/>
                    <a:pt x="2424" y="21723"/>
                    <a:pt x="2421" y="21723"/>
                  </a:cubicBezTo>
                  <a:cubicBezTo>
                    <a:pt x="2403" y="21723"/>
                    <a:pt x="2363" y="21700"/>
                    <a:pt x="2391" y="21700"/>
                  </a:cubicBezTo>
                  <a:cubicBezTo>
                    <a:pt x="2396" y="21700"/>
                    <a:pt x="2404" y="21701"/>
                    <a:pt x="2415" y="21703"/>
                  </a:cubicBezTo>
                  <a:lnTo>
                    <a:pt x="2415" y="21703"/>
                  </a:lnTo>
                  <a:cubicBezTo>
                    <a:pt x="2405" y="21680"/>
                    <a:pt x="2395" y="21629"/>
                    <a:pt x="2398" y="21629"/>
                  </a:cubicBezTo>
                  <a:lnTo>
                    <a:pt x="2398" y="21629"/>
                  </a:lnTo>
                  <a:cubicBezTo>
                    <a:pt x="2399" y="21629"/>
                    <a:pt x="2401" y="21634"/>
                    <a:pt x="2405" y="21646"/>
                  </a:cubicBezTo>
                  <a:cubicBezTo>
                    <a:pt x="2434" y="21637"/>
                    <a:pt x="2385" y="21611"/>
                    <a:pt x="2378" y="21596"/>
                  </a:cubicBezTo>
                  <a:lnTo>
                    <a:pt x="2378" y="21596"/>
                  </a:lnTo>
                  <a:cubicBezTo>
                    <a:pt x="2380" y="21594"/>
                    <a:pt x="2381" y="21591"/>
                    <a:pt x="2381" y="21587"/>
                  </a:cubicBezTo>
                  <a:lnTo>
                    <a:pt x="2381" y="21587"/>
                  </a:lnTo>
                  <a:cubicBezTo>
                    <a:pt x="2381" y="21587"/>
                    <a:pt x="2381" y="21587"/>
                    <a:pt x="2381" y="21587"/>
                  </a:cubicBezTo>
                  <a:lnTo>
                    <a:pt x="2381" y="21587"/>
                  </a:lnTo>
                  <a:cubicBezTo>
                    <a:pt x="2405" y="21593"/>
                    <a:pt x="2426" y="21605"/>
                    <a:pt x="2445" y="21605"/>
                  </a:cubicBezTo>
                  <a:cubicBezTo>
                    <a:pt x="2465" y="21605"/>
                    <a:pt x="2483" y="21593"/>
                    <a:pt x="2501" y="21551"/>
                  </a:cubicBezTo>
                  <a:lnTo>
                    <a:pt x="2501" y="21551"/>
                  </a:lnTo>
                  <a:cubicBezTo>
                    <a:pt x="2498" y="21552"/>
                    <a:pt x="2495" y="21553"/>
                    <a:pt x="2493" y="21553"/>
                  </a:cubicBezTo>
                  <a:cubicBezTo>
                    <a:pt x="2472" y="21553"/>
                    <a:pt x="2453" y="21514"/>
                    <a:pt x="2453" y="21503"/>
                  </a:cubicBezTo>
                  <a:cubicBezTo>
                    <a:pt x="2459" y="21503"/>
                    <a:pt x="2471" y="21495"/>
                    <a:pt x="2484" y="21495"/>
                  </a:cubicBezTo>
                  <a:cubicBezTo>
                    <a:pt x="2498" y="21495"/>
                    <a:pt x="2512" y="21503"/>
                    <a:pt x="2524" y="21539"/>
                  </a:cubicBezTo>
                  <a:cubicBezTo>
                    <a:pt x="2512" y="21468"/>
                    <a:pt x="2548" y="21396"/>
                    <a:pt x="2608" y="21361"/>
                  </a:cubicBezTo>
                  <a:cubicBezTo>
                    <a:pt x="2584" y="21349"/>
                    <a:pt x="2560" y="21337"/>
                    <a:pt x="2536" y="21325"/>
                  </a:cubicBezTo>
                  <a:cubicBezTo>
                    <a:pt x="2543" y="21311"/>
                    <a:pt x="2554" y="21305"/>
                    <a:pt x="2567" y="21305"/>
                  </a:cubicBezTo>
                  <a:cubicBezTo>
                    <a:pt x="2576" y="21305"/>
                    <a:pt x="2586" y="21308"/>
                    <a:pt x="2596" y="21313"/>
                  </a:cubicBezTo>
                  <a:cubicBezTo>
                    <a:pt x="2564" y="21289"/>
                    <a:pt x="2560" y="21281"/>
                    <a:pt x="2569" y="21281"/>
                  </a:cubicBezTo>
                  <a:cubicBezTo>
                    <a:pt x="2588" y="21281"/>
                    <a:pt x="2659" y="21313"/>
                    <a:pt x="2667" y="21313"/>
                  </a:cubicBezTo>
                  <a:cubicBezTo>
                    <a:pt x="2584" y="21277"/>
                    <a:pt x="2655" y="21242"/>
                    <a:pt x="2572" y="21218"/>
                  </a:cubicBezTo>
                  <a:cubicBezTo>
                    <a:pt x="2584" y="21212"/>
                    <a:pt x="2590" y="21209"/>
                    <a:pt x="2593" y="21209"/>
                  </a:cubicBezTo>
                  <a:cubicBezTo>
                    <a:pt x="2594" y="21209"/>
                    <a:pt x="2594" y="21209"/>
                    <a:pt x="2595" y="21210"/>
                  </a:cubicBezTo>
                  <a:lnTo>
                    <a:pt x="2595" y="21210"/>
                  </a:lnTo>
                  <a:cubicBezTo>
                    <a:pt x="2591" y="21184"/>
                    <a:pt x="2578" y="21107"/>
                    <a:pt x="2548" y="21087"/>
                  </a:cubicBezTo>
                  <a:lnTo>
                    <a:pt x="2548" y="21087"/>
                  </a:lnTo>
                  <a:cubicBezTo>
                    <a:pt x="2555" y="21090"/>
                    <a:pt x="2560" y="21092"/>
                    <a:pt x="2563" y="21092"/>
                  </a:cubicBezTo>
                  <a:cubicBezTo>
                    <a:pt x="2568" y="21092"/>
                    <a:pt x="2567" y="21087"/>
                    <a:pt x="2558" y="21081"/>
                  </a:cubicBezTo>
                  <a:lnTo>
                    <a:pt x="2558" y="21081"/>
                  </a:lnTo>
                  <a:cubicBezTo>
                    <a:pt x="2577" y="21088"/>
                    <a:pt x="2612" y="21099"/>
                    <a:pt x="2620" y="21099"/>
                  </a:cubicBezTo>
                  <a:cubicBezTo>
                    <a:pt x="2620" y="21056"/>
                    <a:pt x="2649" y="21061"/>
                    <a:pt x="2698" y="21045"/>
                  </a:cubicBezTo>
                  <a:lnTo>
                    <a:pt x="2698" y="21045"/>
                  </a:lnTo>
                  <a:cubicBezTo>
                    <a:pt x="2693" y="21047"/>
                    <a:pt x="2692" y="21048"/>
                    <a:pt x="2692" y="21048"/>
                  </a:cubicBezTo>
                  <a:cubicBezTo>
                    <a:pt x="2694" y="21048"/>
                    <a:pt x="2703" y="21045"/>
                    <a:pt x="2715" y="21039"/>
                  </a:cubicBezTo>
                  <a:lnTo>
                    <a:pt x="2715" y="21039"/>
                  </a:lnTo>
                  <a:cubicBezTo>
                    <a:pt x="2715" y="21039"/>
                    <a:pt x="2715" y="21039"/>
                    <a:pt x="2715" y="21039"/>
                  </a:cubicBezTo>
                  <a:lnTo>
                    <a:pt x="2715" y="21039"/>
                  </a:lnTo>
                  <a:cubicBezTo>
                    <a:pt x="2709" y="21041"/>
                    <a:pt x="2703" y="21044"/>
                    <a:pt x="2698" y="21045"/>
                  </a:cubicBezTo>
                  <a:lnTo>
                    <a:pt x="2698" y="21045"/>
                  </a:lnTo>
                  <a:cubicBezTo>
                    <a:pt x="2701" y="21044"/>
                    <a:pt x="2707" y="21042"/>
                    <a:pt x="2715" y="21039"/>
                  </a:cubicBezTo>
                  <a:lnTo>
                    <a:pt x="2715" y="21039"/>
                  </a:lnTo>
                  <a:cubicBezTo>
                    <a:pt x="2697" y="21045"/>
                    <a:pt x="2679" y="21048"/>
                    <a:pt x="2660" y="21048"/>
                  </a:cubicBezTo>
                  <a:cubicBezTo>
                    <a:pt x="2640" y="21048"/>
                    <a:pt x="2620" y="21045"/>
                    <a:pt x="2596" y="21039"/>
                  </a:cubicBezTo>
                  <a:lnTo>
                    <a:pt x="2596" y="21039"/>
                  </a:lnTo>
                  <a:cubicBezTo>
                    <a:pt x="2596" y="21039"/>
                    <a:pt x="2596" y="21039"/>
                    <a:pt x="2596" y="21039"/>
                  </a:cubicBezTo>
                  <a:cubicBezTo>
                    <a:pt x="2643" y="21027"/>
                    <a:pt x="2667" y="21015"/>
                    <a:pt x="2620" y="20980"/>
                  </a:cubicBezTo>
                  <a:cubicBezTo>
                    <a:pt x="2620" y="20980"/>
                    <a:pt x="2655" y="20896"/>
                    <a:pt x="2643" y="20896"/>
                  </a:cubicBezTo>
                  <a:cubicBezTo>
                    <a:pt x="2620" y="20884"/>
                    <a:pt x="2596" y="20884"/>
                    <a:pt x="2572" y="20837"/>
                  </a:cubicBezTo>
                  <a:cubicBezTo>
                    <a:pt x="2578" y="20833"/>
                    <a:pt x="2584" y="20832"/>
                    <a:pt x="2589" y="20832"/>
                  </a:cubicBezTo>
                  <a:cubicBezTo>
                    <a:pt x="2594" y="20832"/>
                    <a:pt x="2599" y="20834"/>
                    <a:pt x="2602" y="20838"/>
                  </a:cubicBezTo>
                  <a:lnTo>
                    <a:pt x="2602" y="20838"/>
                  </a:lnTo>
                  <a:cubicBezTo>
                    <a:pt x="2595" y="20816"/>
                    <a:pt x="2588" y="20812"/>
                    <a:pt x="2603" y="20812"/>
                  </a:cubicBezTo>
                  <a:cubicBezTo>
                    <a:pt x="2610" y="20812"/>
                    <a:pt x="2623" y="20813"/>
                    <a:pt x="2643" y="20813"/>
                  </a:cubicBezTo>
                  <a:cubicBezTo>
                    <a:pt x="2572" y="20753"/>
                    <a:pt x="2631" y="20741"/>
                    <a:pt x="2596" y="20718"/>
                  </a:cubicBezTo>
                  <a:cubicBezTo>
                    <a:pt x="2596" y="20718"/>
                    <a:pt x="2615" y="20713"/>
                    <a:pt x="2626" y="20712"/>
                  </a:cubicBezTo>
                  <a:lnTo>
                    <a:pt x="2626" y="20712"/>
                  </a:lnTo>
                  <a:cubicBezTo>
                    <a:pt x="2627" y="20714"/>
                    <a:pt x="2629" y="20716"/>
                    <a:pt x="2631" y="20718"/>
                  </a:cubicBezTo>
                  <a:cubicBezTo>
                    <a:pt x="2635" y="20714"/>
                    <a:pt x="2633" y="20712"/>
                    <a:pt x="2628" y="20712"/>
                  </a:cubicBezTo>
                  <a:cubicBezTo>
                    <a:pt x="2627" y="20712"/>
                    <a:pt x="2626" y="20712"/>
                    <a:pt x="2626" y="20712"/>
                  </a:cubicBezTo>
                  <a:lnTo>
                    <a:pt x="2626" y="20712"/>
                  </a:lnTo>
                  <a:cubicBezTo>
                    <a:pt x="2608" y="20698"/>
                    <a:pt x="2611" y="20714"/>
                    <a:pt x="2643" y="20682"/>
                  </a:cubicBezTo>
                  <a:cubicBezTo>
                    <a:pt x="2608" y="20670"/>
                    <a:pt x="2560" y="20646"/>
                    <a:pt x="2536" y="20622"/>
                  </a:cubicBezTo>
                  <a:cubicBezTo>
                    <a:pt x="2548" y="20622"/>
                    <a:pt x="2548" y="20610"/>
                    <a:pt x="2524" y="20599"/>
                  </a:cubicBezTo>
                  <a:lnTo>
                    <a:pt x="2524" y="20599"/>
                  </a:lnTo>
                  <a:cubicBezTo>
                    <a:pt x="2572" y="20610"/>
                    <a:pt x="2608" y="20634"/>
                    <a:pt x="2643" y="20646"/>
                  </a:cubicBezTo>
                  <a:cubicBezTo>
                    <a:pt x="2620" y="20599"/>
                    <a:pt x="2596" y="20634"/>
                    <a:pt x="2655" y="20599"/>
                  </a:cubicBezTo>
                  <a:lnTo>
                    <a:pt x="2655" y="20599"/>
                  </a:lnTo>
                  <a:cubicBezTo>
                    <a:pt x="2643" y="20600"/>
                    <a:pt x="2633" y="20600"/>
                    <a:pt x="2624" y="20600"/>
                  </a:cubicBezTo>
                  <a:cubicBezTo>
                    <a:pt x="2557" y="20600"/>
                    <a:pt x="2586" y="20575"/>
                    <a:pt x="2610" y="20571"/>
                  </a:cubicBezTo>
                  <a:lnTo>
                    <a:pt x="2610" y="20571"/>
                  </a:lnTo>
                  <a:cubicBezTo>
                    <a:pt x="2586" y="20534"/>
                    <a:pt x="2577" y="20444"/>
                    <a:pt x="2643" y="20444"/>
                  </a:cubicBezTo>
                  <a:cubicBezTo>
                    <a:pt x="2620" y="20432"/>
                    <a:pt x="2608" y="20444"/>
                    <a:pt x="2596" y="20420"/>
                  </a:cubicBezTo>
                  <a:cubicBezTo>
                    <a:pt x="2620" y="20420"/>
                    <a:pt x="2643" y="20432"/>
                    <a:pt x="2667" y="20432"/>
                  </a:cubicBezTo>
                  <a:cubicBezTo>
                    <a:pt x="2643" y="20432"/>
                    <a:pt x="2608" y="20408"/>
                    <a:pt x="2584" y="20396"/>
                  </a:cubicBezTo>
                  <a:lnTo>
                    <a:pt x="2584" y="20396"/>
                  </a:lnTo>
                  <a:cubicBezTo>
                    <a:pt x="2596" y="20397"/>
                    <a:pt x="2605" y="20398"/>
                    <a:pt x="2613" y="20399"/>
                  </a:cubicBezTo>
                  <a:lnTo>
                    <a:pt x="2613" y="20399"/>
                  </a:lnTo>
                  <a:cubicBezTo>
                    <a:pt x="2596" y="20393"/>
                    <a:pt x="2584" y="20384"/>
                    <a:pt x="2626" y="20367"/>
                  </a:cubicBezTo>
                  <a:lnTo>
                    <a:pt x="2626" y="20367"/>
                  </a:lnTo>
                  <a:cubicBezTo>
                    <a:pt x="2620" y="20368"/>
                    <a:pt x="2615" y="20369"/>
                    <a:pt x="2611" y="20369"/>
                  </a:cubicBezTo>
                  <a:cubicBezTo>
                    <a:pt x="2573" y="20369"/>
                    <a:pt x="2554" y="20335"/>
                    <a:pt x="2589" y="20335"/>
                  </a:cubicBezTo>
                  <a:cubicBezTo>
                    <a:pt x="2601" y="20335"/>
                    <a:pt x="2619" y="20339"/>
                    <a:pt x="2643" y="20349"/>
                  </a:cubicBezTo>
                  <a:cubicBezTo>
                    <a:pt x="2634" y="20339"/>
                    <a:pt x="2624" y="20334"/>
                    <a:pt x="2614" y="20330"/>
                  </a:cubicBezTo>
                  <a:lnTo>
                    <a:pt x="2614" y="20330"/>
                  </a:lnTo>
                  <a:cubicBezTo>
                    <a:pt x="2625" y="20329"/>
                    <a:pt x="2638" y="20328"/>
                    <a:pt x="2655" y="20325"/>
                  </a:cubicBezTo>
                  <a:cubicBezTo>
                    <a:pt x="2643" y="20313"/>
                    <a:pt x="2643" y="20301"/>
                    <a:pt x="2655" y="20289"/>
                  </a:cubicBezTo>
                  <a:cubicBezTo>
                    <a:pt x="2643" y="20289"/>
                    <a:pt x="2584" y="20277"/>
                    <a:pt x="2572" y="20265"/>
                  </a:cubicBezTo>
                  <a:cubicBezTo>
                    <a:pt x="2568" y="20252"/>
                    <a:pt x="2568" y="20242"/>
                    <a:pt x="2573" y="20236"/>
                  </a:cubicBezTo>
                  <a:lnTo>
                    <a:pt x="2573" y="20236"/>
                  </a:lnTo>
                  <a:cubicBezTo>
                    <a:pt x="2580" y="20243"/>
                    <a:pt x="2589" y="20246"/>
                    <a:pt x="2602" y="20246"/>
                  </a:cubicBezTo>
                  <a:cubicBezTo>
                    <a:pt x="2610" y="20246"/>
                    <a:pt x="2620" y="20244"/>
                    <a:pt x="2631" y="20241"/>
                  </a:cubicBezTo>
                  <a:cubicBezTo>
                    <a:pt x="2615" y="20233"/>
                    <a:pt x="2601" y="20229"/>
                    <a:pt x="2590" y="20229"/>
                  </a:cubicBezTo>
                  <a:cubicBezTo>
                    <a:pt x="2582" y="20229"/>
                    <a:pt x="2576" y="20231"/>
                    <a:pt x="2573" y="20236"/>
                  </a:cubicBezTo>
                  <a:lnTo>
                    <a:pt x="2573" y="20236"/>
                  </a:lnTo>
                  <a:cubicBezTo>
                    <a:pt x="2564" y="20228"/>
                    <a:pt x="2560" y="20214"/>
                    <a:pt x="2560" y="20194"/>
                  </a:cubicBezTo>
                  <a:lnTo>
                    <a:pt x="2560" y="20194"/>
                  </a:lnTo>
                  <a:cubicBezTo>
                    <a:pt x="2602" y="20205"/>
                    <a:pt x="2626" y="20209"/>
                    <a:pt x="2643" y="20209"/>
                  </a:cubicBezTo>
                  <a:cubicBezTo>
                    <a:pt x="2679" y="20209"/>
                    <a:pt x="2678" y="20190"/>
                    <a:pt x="2727" y="20182"/>
                  </a:cubicBezTo>
                  <a:cubicBezTo>
                    <a:pt x="2691" y="20170"/>
                    <a:pt x="2667" y="20170"/>
                    <a:pt x="2631" y="20158"/>
                  </a:cubicBezTo>
                  <a:lnTo>
                    <a:pt x="2631" y="20158"/>
                  </a:lnTo>
                  <a:cubicBezTo>
                    <a:pt x="2655" y="20170"/>
                    <a:pt x="2667" y="20182"/>
                    <a:pt x="2679" y="20194"/>
                  </a:cubicBezTo>
                  <a:cubicBezTo>
                    <a:pt x="2663" y="20195"/>
                    <a:pt x="2649" y="20195"/>
                    <a:pt x="2637" y="20195"/>
                  </a:cubicBezTo>
                  <a:cubicBezTo>
                    <a:pt x="2489" y="20195"/>
                    <a:pt x="2639" y="20137"/>
                    <a:pt x="2664" y="20133"/>
                  </a:cubicBezTo>
                  <a:lnTo>
                    <a:pt x="2664" y="20133"/>
                  </a:lnTo>
                  <a:cubicBezTo>
                    <a:pt x="2653" y="20127"/>
                    <a:pt x="2634" y="20094"/>
                    <a:pt x="2655" y="20080"/>
                  </a:cubicBezTo>
                  <a:lnTo>
                    <a:pt x="2655" y="20080"/>
                  </a:lnTo>
                  <a:cubicBezTo>
                    <a:pt x="2623" y="20087"/>
                    <a:pt x="2603" y="20087"/>
                    <a:pt x="2584" y="20087"/>
                  </a:cubicBezTo>
                  <a:cubicBezTo>
                    <a:pt x="2560" y="20015"/>
                    <a:pt x="2643" y="20051"/>
                    <a:pt x="2631" y="20027"/>
                  </a:cubicBezTo>
                  <a:cubicBezTo>
                    <a:pt x="2596" y="20027"/>
                    <a:pt x="2572" y="19991"/>
                    <a:pt x="2572" y="19991"/>
                  </a:cubicBezTo>
                  <a:cubicBezTo>
                    <a:pt x="2667" y="19777"/>
                    <a:pt x="2572" y="19575"/>
                    <a:pt x="2560" y="19348"/>
                  </a:cubicBezTo>
                  <a:lnTo>
                    <a:pt x="2560" y="19348"/>
                  </a:lnTo>
                  <a:cubicBezTo>
                    <a:pt x="2561" y="19349"/>
                    <a:pt x="2563" y="19349"/>
                    <a:pt x="2564" y="19349"/>
                  </a:cubicBezTo>
                  <a:cubicBezTo>
                    <a:pt x="2603" y="19349"/>
                    <a:pt x="2526" y="19144"/>
                    <a:pt x="2584" y="19063"/>
                  </a:cubicBezTo>
                  <a:lnTo>
                    <a:pt x="2584" y="19063"/>
                  </a:lnTo>
                  <a:cubicBezTo>
                    <a:pt x="2580" y="19067"/>
                    <a:pt x="2576" y="19069"/>
                    <a:pt x="2573" y="19069"/>
                  </a:cubicBezTo>
                  <a:cubicBezTo>
                    <a:pt x="2532" y="19069"/>
                    <a:pt x="2562" y="18751"/>
                    <a:pt x="2488" y="18751"/>
                  </a:cubicBezTo>
                  <a:cubicBezTo>
                    <a:pt x="2485" y="18751"/>
                    <a:pt x="2481" y="18752"/>
                    <a:pt x="2477" y="18753"/>
                  </a:cubicBezTo>
                  <a:cubicBezTo>
                    <a:pt x="2477" y="18753"/>
                    <a:pt x="2512" y="18646"/>
                    <a:pt x="2536" y="18610"/>
                  </a:cubicBezTo>
                  <a:cubicBezTo>
                    <a:pt x="2512" y="18610"/>
                    <a:pt x="2489" y="18598"/>
                    <a:pt x="2477" y="18598"/>
                  </a:cubicBezTo>
                  <a:cubicBezTo>
                    <a:pt x="2512" y="18539"/>
                    <a:pt x="2429" y="18563"/>
                    <a:pt x="2536" y="18515"/>
                  </a:cubicBezTo>
                  <a:lnTo>
                    <a:pt x="2536" y="18515"/>
                  </a:lnTo>
                  <a:cubicBezTo>
                    <a:pt x="2465" y="18539"/>
                    <a:pt x="2393" y="18551"/>
                    <a:pt x="2322" y="18586"/>
                  </a:cubicBezTo>
                  <a:cubicBezTo>
                    <a:pt x="2294" y="18568"/>
                    <a:pt x="1919" y="18497"/>
                    <a:pt x="1737" y="18497"/>
                  </a:cubicBezTo>
                  <a:cubicBezTo>
                    <a:pt x="1688" y="18497"/>
                    <a:pt x="1653" y="18502"/>
                    <a:pt x="1643" y="18515"/>
                  </a:cubicBezTo>
                  <a:cubicBezTo>
                    <a:pt x="1631" y="18479"/>
                    <a:pt x="1619" y="18467"/>
                    <a:pt x="1643" y="18455"/>
                  </a:cubicBezTo>
                  <a:cubicBezTo>
                    <a:pt x="1548" y="18455"/>
                    <a:pt x="1405" y="18539"/>
                    <a:pt x="1286" y="18551"/>
                  </a:cubicBezTo>
                  <a:cubicBezTo>
                    <a:pt x="1280" y="18552"/>
                    <a:pt x="1270" y="18552"/>
                    <a:pt x="1258" y="18552"/>
                  </a:cubicBezTo>
                  <a:cubicBezTo>
                    <a:pt x="1137" y="18552"/>
                    <a:pt x="757" y="18500"/>
                    <a:pt x="822" y="18467"/>
                  </a:cubicBezTo>
                  <a:cubicBezTo>
                    <a:pt x="805" y="18458"/>
                    <a:pt x="795" y="18454"/>
                    <a:pt x="788" y="18454"/>
                  </a:cubicBezTo>
                  <a:cubicBezTo>
                    <a:pt x="761" y="18454"/>
                    <a:pt x="798" y="18517"/>
                    <a:pt x="750" y="18527"/>
                  </a:cubicBezTo>
                  <a:cubicBezTo>
                    <a:pt x="740" y="18499"/>
                    <a:pt x="705" y="18490"/>
                    <a:pt x="662" y="18490"/>
                  </a:cubicBezTo>
                  <a:cubicBezTo>
                    <a:pt x="598" y="18490"/>
                    <a:pt x="515" y="18509"/>
                    <a:pt x="461" y="18509"/>
                  </a:cubicBezTo>
                  <a:cubicBezTo>
                    <a:pt x="427" y="18509"/>
                    <a:pt x="405" y="18502"/>
                    <a:pt x="405" y="18479"/>
                  </a:cubicBezTo>
                  <a:cubicBezTo>
                    <a:pt x="417" y="18455"/>
                    <a:pt x="417" y="18420"/>
                    <a:pt x="429" y="18396"/>
                  </a:cubicBezTo>
                  <a:cubicBezTo>
                    <a:pt x="427" y="18394"/>
                    <a:pt x="425" y="18393"/>
                    <a:pt x="423" y="18393"/>
                  </a:cubicBezTo>
                  <a:cubicBezTo>
                    <a:pt x="418" y="18393"/>
                    <a:pt x="414" y="18401"/>
                    <a:pt x="411" y="18414"/>
                  </a:cubicBezTo>
                  <a:lnTo>
                    <a:pt x="411" y="18414"/>
                  </a:lnTo>
                  <a:cubicBezTo>
                    <a:pt x="430" y="18208"/>
                    <a:pt x="374" y="17778"/>
                    <a:pt x="440" y="17765"/>
                  </a:cubicBezTo>
                  <a:lnTo>
                    <a:pt x="440" y="17765"/>
                  </a:lnTo>
                  <a:cubicBezTo>
                    <a:pt x="439" y="17765"/>
                    <a:pt x="439" y="17765"/>
                    <a:pt x="438" y="17765"/>
                  </a:cubicBezTo>
                  <a:cubicBezTo>
                    <a:pt x="395" y="17765"/>
                    <a:pt x="428" y="17514"/>
                    <a:pt x="450" y="17514"/>
                  </a:cubicBezTo>
                  <a:cubicBezTo>
                    <a:pt x="457" y="17514"/>
                    <a:pt x="462" y="17534"/>
                    <a:pt x="465" y="17586"/>
                  </a:cubicBezTo>
                  <a:cubicBezTo>
                    <a:pt x="484" y="17482"/>
                    <a:pt x="457" y="17377"/>
                    <a:pt x="458" y="17272"/>
                  </a:cubicBezTo>
                  <a:lnTo>
                    <a:pt x="458" y="17272"/>
                  </a:lnTo>
                  <a:cubicBezTo>
                    <a:pt x="455" y="17293"/>
                    <a:pt x="453" y="17315"/>
                    <a:pt x="453" y="17336"/>
                  </a:cubicBezTo>
                  <a:cubicBezTo>
                    <a:pt x="417" y="16693"/>
                    <a:pt x="405" y="16098"/>
                    <a:pt x="405" y="15550"/>
                  </a:cubicBezTo>
                  <a:cubicBezTo>
                    <a:pt x="382" y="15458"/>
                    <a:pt x="437" y="15264"/>
                    <a:pt x="441" y="15264"/>
                  </a:cubicBezTo>
                  <a:cubicBezTo>
                    <a:pt x="441" y="15264"/>
                    <a:pt x="441" y="15264"/>
                    <a:pt x="441" y="15264"/>
                  </a:cubicBezTo>
                  <a:lnTo>
                    <a:pt x="441" y="15264"/>
                  </a:lnTo>
                  <a:cubicBezTo>
                    <a:pt x="417" y="15026"/>
                    <a:pt x="345" y="14848"/>
                    <a:pt x="345" y="14610"/>
                  </a:cubicBezTo>
                  <a:lnTo>
                    <a:pt x="345" y="14610"/>
                  </a:lnTo>
                  <a:cubicBezTo>
                    <a:pt x="351" y="14639"/>
                    <a:pt x="356" y="14649"/>
                    <a:pt x="360" y="14649"/>
                  </a:cubicBezTo>
                  <a:cubicBezTo>
                    <a:pt x="370" y="14649"/>
                    <a:pt x="380" y="14598"/>
                    <a:pt x="393" y="14598"/>
                  </a:cubicBezTo>
                  <a:cubicBezTo>
                    <a:pt x="399" y="14598"/>
                    <a:pt x="407" y="14612"/>
                    <a:pt x="417" y="14657"/>
                  </a:cubicBezTo>
                  <a:cubicBezTo>
                    <a:pt x="417" y="14586"/>
                    <a:pt x="393" y="13975"/>
                    <a:pt x="405" y="13967"/>
                  </a:cubicBezTo>
                  <a:lnTo>
                    <a:pt x="405" y="13967"/>
                  </a:lnTo>
                  <a:cubicBezTo>
                    <a:pt x="369" y="13980"/>
                    <a:pt x="393" y="14169"/>
                    <a:pt x="381" y="14205"/>
                  </a:cubicBezTo>
                  <a:cubicBezTo>
                    <a:pt x="381" y="14205"/>
                    <a:pt x="334" y="14003"/>
                    <a:pt x="334" y="13967"/>
                  </a:cubicBezTo>
                  <a:cubicBezTo>
                    <a:pt x="334" y="13893"/>
                    <a:pt x="409" y="13545"/>
                    <a:pt x="426" y="13545"/>
                  </a:cubicBezTo>
                  <a:cubicBezTo>
                    <a:pt x="428" y="13545"/>
                    <a:pt x="429" y="13550"/>
                    <a:pt x="429" y="13562"/>
                  </a:cubicBezTo>
                  <a:cubicBezTo>
                    <a:pt x="441" y="13502"/>
                    <a:pt x="476" y="13098"/>
                    <a:pt x="381" y="13062"/>
                  </a:cubicBezTo>
                  <a:lnTo>
                    <a:pt x="381" y="13062"/>
                  </a:lnTo>
                  <a:cubicBezTo>
                    <a:pt x="391" y="13128"/>
                    <a:pt x="385" y="13194"/>
                    <a:pt x="388" y="13260"/>
                  </a:cubicBezTo>
                  <a:lnTo>
                    <a:pt x="388" y="13260"/>
                  </a:lnTo>
                  <a:cubicBezTo>
                    <a:pt x="370" y="13105"/>
                    <a:pt x="324" y="12972"/>
                    <a:pt x="345" y="12800"/>
                  </a:cubicBezTo>
                  <a:lnTo>
                    <a:pt x="345" y="12800"/>
                  </a:lnTo>
                  <a:cubicBezTo>
                    <a:pt x="357" y="12848"/>
                    <a:pt x="369" y="12895"/>
                    <a:pt x="381" y="12931"/>
                  </a:cubicBezTo>
                  <a:cubicBezTo>
                    <a:pt x="381" y="12871"/>
                    <a:pt x="381" y="12800"/>
                    <a:pt x="381" y="12740"/>
                  </a:cubicBezTo>
                  <a:cubicBezTo>
                    <a:pt x="453" y="12764"/>
                    <a:pt x="429" y="13121"/>
                    <a:pt x="441" y="13193"/>
                  </a:cubicBezTo>
                  <a:cubicBezTo>
                    <a:pt x="512" y="12955"/>
                    <a:pt x="429" y="12598"/>
                    <a:pt x="429" y="12395"/>
                  </a:cubicBezTo>
                  <a:lnTo>
                    <a:pt x="429" y="12395"/>
                  </a:lnTo>
                  <a:cubicBezTo>
                    <a:pt x="441" y="12431"/>
                    <a:pt x="453" y="12467"/>
                    <a:pt x="476" y="12490"/>
                  </a:cubicBezTo>
                  <a:cubicBezTo>
                    <a:pt x="469" y="12398"/>
                    <a:pt x="466" y="12306"/>
                    <a:pt x="471" y="12214"/>
                  </a:cubicBezTo>
                  <a:lnTo>
                    <a:pt x="471" y="12214"/>
                  </a:lnTo>
                  <a:cubicBezTo>
                    <a:pt x="470" y="12215"/>
                    <a:pt x="468" y="12216"/>
                    <a:pt x="466" y="12216"/>
                  </a:cubicBezTo>
                  <a:cubicBezTo>
                    <a:pt x="458" y="12216"/>
                    <a:pt x="449" y="12207"/>
                    <a:pt x="441" y="12207"/>
                  </a:cubicBezTo>
                  <a:cubicBezTo>
                    <a:pt x="432" y="12207"/>
                    <a:pt x="423" y="12216"/>
                    <a:pt x="417" y="12252"/>
                  </a:cubicBezTo>
                  <a:cubicBezTo>
                    <a:pt x="394" y="12033"/>
                    <a:pt x="494" y="11870"/>
                    <a:pt x="489" y="11654"/>
                  </a:cubicBezTo>
                  <a:lnTo>
                    <a:pt x="489" y="11654"/>
                  </a:lnTo>
                  <a:cubicBezTo>
                    <a:pt x="494" y="11561"/>
                    <a:pt x="496" y="11443"/>
                    <a:pt x="488" y="11407"/>
                  </a:cubicBezTo>
                  <a:lnTo>
                    <a:pt x="488" y="11407"/>
                  </a:lnTo>
                  <a:cubicBezTo>
                    <a:pt x="481" y="11414"/>
                    <a:pt x="476" y="11420"/>
                    <a:pt x="471" y="11425"/>
                  </a:cubicBezTo>
                  <a:lnTo>
                    <a:pt x="471" y="11425"/>
                  </a:lnTo>
                  <a:cubicBezTo>
                    <a:pt x="507" y="11281"/>
                    <a:pt x="382" y="10985"/>
                    <a:pt x="393" y="10824"/>
                  </a:cubicBezTo>
                  <a:lnTo>
                    <a:pt x="393" y="10824"/>
                  </a:lnTo>
                  <a:cubicBezTo>
                    <a:pt x="417" y="10871"/>
                    <a:pt x="429" y="10907"/>
                    <a:pt x="441" y="10943"/>
                  </a:cubicBezTo>
                  <a:cubicBezTo>
                    <a:pt x="441" y="10895"/>
                    <a:pt x="429" y="10847"/>
                    <a:pt x="429" y="10800"/>
                  </a:cubicBezTo>
                  <a:lnTo>
                    <a:pt x="429" y="10800"/>
                  </a:lnTo>
                  <a:cubicBezTo>
                    <a:pt x="441" y="10812"/>
                    <a:pt x="453" y="10824"/>
                    <a:pt x="465" y="10835"/>
                  </a:cubicBezTo>
                  <a:cubicBezTo>
                    <a:pt x="429" y="10574"/>
                    <a:pt x="429" y="10395"/>
                    <a:pt x="429" y="10169"/>
                  </a:cubicBezTo>
                  <a:lnTo>
                    <a:pt x="429" y="10169"/>
                  </a:lnTo>
                  <a:cubicBezTo>
                    <a:pt x="465" y="10240"/>
                    <a:pt x="405" y="10335"/>
                    <a:pt x="476" y="10395"/>
                  </a:cubicBezTo>
                  <a:cubicBezTo>
                    <a:pt x="488" y="10288"/>
                    <a:pt x="488" y="10181"/>
                    <a:pt x="476" y="10073"/>
                  </a:cubicBezTo>
                  <a:cubicBezTo>
                    <a:pt x="474" y="10117"/>
                    <a:pt x="471" y="10135"/>
                    <a:pt x="467" y="10135"/>
                  </a:cubicBezTo>
                  <a:cubicBezTo>
                    <a:pt x="450" y="10135"/>
                    <a:pt x="423" y="9854"/>
                    <a:pt x="440" y="9854"/>
                  </a:cubicBezTo>
                  <a:lnTo>
                    <a:pt x="440" y="9854"/>
                  </a:lnTo>
                  <a:cubicBezTo>
                    <a:pt x="442" y="9854"/>
                    <a:pt x="447" y="9862"/>
                    <a:pt x="453" y="9883"/>
                  </a:cubicBezTo>
                  <a:cubicBezTo>
                    <a:pt x="441" y="9823"/>
                    <a:pt x="441" y="9764"/>
                    <a:pt x="429" y="9704"/>
                  </a:cubicBezTo>
                  <a:lnTo>
                    <a:pt x="429" y="9704"/>
                  </a:lnTo>
                  <a:cubicBezTo>
                    <a:pt x="452" y="9714"/>
                    <a:pt x="470" y="9727"/>
                    <a:pt x="482" y="9743"/>
                  </a:cubicBezTo>
                  <a:lnTo>
                    <a:pt x="482" y="9743"/>
                  </a:lnTo>
                  <a:cubicBezTo>
                    <a:pt x="459" y="9528"/>
                    <a:pt x="509" y="9313"/>
                    <a:pt x="488" y="9097"/>
                  </a:cubicBezTo>
                  <a:cubicBezTo>
                    <a:pt x="476" y="8966"/>
                    <a:pt x="548" y="8097"/>
                    <a:pt x="512" y="8073"/>
                  </a:cubicBezTo>
                  <a:lnTo>
                    <a:pt x="512" y="8073"/>
                  </a:lnTo>
                  <a:cubicBezTo>
                    <a:pt x="503" y="8073"/>
                    <a:pt x="479" y="8124"/>
                    <a:pt x="464" y="8124"/>
                  </a:cubicBezTo>
                  <a:cubicBezTo>
                    <a:pt x="459" y="8124"/>
                    <a:pt x="455" y="8120"/>
                    <a:pt x="453" y="8109"/>
                  </a:cubicBezTo>
                  <a:cubicBezTo>
                    <a:pt x="405" y="7990"/>
                    <a:pt x="429" y="7526"/>
                    <a:pt x="465" y="7395"/>
                  </a:cubicBezTo>
                  <a:cubicBezTo>
                    <a:pt x="480" y="7516"/>
                    <a:pt x="485" y="7560"/>
                    <a:pt x="485" y="7560"/>
                  </a:cubicBezTo>
                  <a:cubicBezTo>
                    <a:pt x="486" y="7560"/>
                    <a:pt x="482" y="7491"/>
                    <a:pt x="488" y="7418"/>
                  </a:cubicBezTo>
                  <a:cubicBezTo>
                    <a:pt x="491" y="7427"/>
                    <a:pt x="494" y="7435"/>
                    <a:pt x="496" y="7444"/>
                  </a:cubicBezTo>
                  <a:lnTo>
                    <a:pt x="496" y="7444"/>
                  </a:lnTo>
                  <a:cubicBezTo>
                    <a:pt x="480" y="7263"/>
                    <a:pt x="477" y="7014"/>
                    <a:pt x="477" y="6966"/>
                  </a:cubicBezTo>
                  <a:lnTo>
                    <a:pt x="477" y="6966"/>
                  </a:lnTo>
                  <a:cubicBezTo>
                    <a:pt x="524" y="6811"/>
                    <a:pt x="381" y="6680"/>
                    <a:pt x="441" y="6502"/>
                  </a:cubicBezTo>
                  <a:lnTo>
                    <a:pt x="441" y="6502"/>
                  </a:lnTo>
                  <a:cubicBezTo>
                    <a:pt x="440" y="6502"/>
                    <a:pt x="440" y="6503"/>
                    <a:pt x="440" y="6503"/>
                  </a:cubicBezTo>
                  <a:cubicBezTo>
                    <a:pt x="432" y="6503"/>
                    <a:pt x="446" y="6314"/>
                    <a:pt x="451" y="6314"/>
                  </a:cubicBezTo>
                  <a:cubicBezTo>
                    <a:pt x="452" y="6314"/>
                    <a:pt x="453" y="6324"/>
                    <a:pt x="453" y="6347"/>
                  </a:cubicBezTo>
                  <a:cubicBezTo>
                    <a:pt x="464" y="6216"/>
                    <a:pt x="454" y="6015"/>
                    <a:pt x="416" y="5900"/>
                  </a:cubicBezTo>
                  <a:lnTo>
                    <a:pt x="416" y="5900"/>
                  </a:lnTo>
                  <a:cubicBezTo>
                    <a:pt x="413" y="5868"/>
                    <a:pt x="399" y="5733"/>
                    <a:pt x="411" y="5733"/>
                  </a:cubicBezTo>
                  <a:cubicBezTo>
                    <a:pt x="413" y="5733"/>
                    <a:pt x="415" y="5735"/>
                    <a:pt x="417" y="5740"/>
                  </a:cubicBezTo>
                  <a:cubicBezTo>
                    <a:pt x="441" y="5799"/>
                    <a:pt x="441" y="5859"/>
                    <a:pt x="441" y="5918"/>
                  </a:cubicBezTo>
                  <a:cubicBezTo>
                    <a:pt x="524" y="5811"/>
                    <a:pt x="453" y="5621"/>
                    <a:pt x="476" y="5478"/>
                  </a:cubicBezTo>
                  <a:lnTo>
                    <a:pt x="476" y="5478"/>
                  </a:lnTo>
                  <a:cubicBezTo>
                    <a:pt x="476" y="5525"/>
                    <a:pt x="476" y="5585"/>
                    <a:pt x="488" y="5632"/>
                  </a:cubicBezTo>
                  <a:cubicBezTo>
                    <a:pt x="548" y="5525"/>
                    <a:pt x="524" y="5370"/>
                    <a:pt x="560" y="5251"/>
                  </a:cubicBezTo>
                  <a:lnTo>
                    <a:pt x="560" y="5251"/>
                  </a:lnTo>
                  <a:cubicBezTo>
                    <a:pt x="536" y="5299"/>
                    <a:pt x="524" y="5442"/>
                    <a:pt x="465" y="5466"/>
                  </a:cubicBezTo>
                  <a:cubicBezTo>
                    <a:pt x="464" y="5466"/>
                    <a:pt x="464" y="5466"/>
                    <a:pt x="464" y="5466"/>
                  </a:cubicBezTo>
                  <a:cubicBezTo>
                    <a:pt x="442" y="5466"/>
                    <a:pt x="524" y="4597"/>
                    <a:pt x="512" y="4585"/>
                  </a:cubicBezTo>
                  <a:cubicBezTo>
                    <a:pt x="512" y="4584"/>
                    <a:pt x="512" y="4584"/>
                    <a:pt x="512" y="4584"/>
                  </a:cubicBezTo>
                  <a:cubicBezTo>
                    <a:pt x="508" y="4584"/>
                    <a:pt x="484" y="4637"/>
                    <a:pt x="470" y="4637"/>
                  </a:cubicBezTo>
                  <a:cubicBezTo>
                    <a:pt x="468" y="4637"/>
                    <a:pt x="466" y="4635"/>
                    <a:pt x="465" y="4632"/>
                  </a:cubicBezTo>
                  <a:cubicBezTo>
                    <a:pt x="433" y="4558"/>
                    <a:pt x="476" y="4108"/>
                    <a:pt x="453" y="4000"/>
                  </a:cubicBezTo>
                  <a:lnTo>
                    <a:pt x="453" y="4000"/>
                  </a:lnTo>
                  <a:cubicBezTo>
                    <a:pt x="456" y="4001"/>
                    <a:pt x="461" y="4001"/>
                    <a:pt x="465" y="4001"/>
                  </a:cubicBezTo>
                  <a:cubicBezTo>
                    <a:pt x="441" y="3930"/>
                    <a:pt x="357" y="3751"/>
                    <a:pt x="393" y="3680"/>
                  </a:cubicBezTo>
                  <a:lnTo>
                    <a:pt x="393" y="3680"/>
                  </a:lnTo>
                  <a:cubicBezTo>
                    <a:pt x="512" y="3716"/>
                    <a:pt x="560" y="3692"/>
                    <a:pt x="596" y="3739"/>
                  </a:cubicBezTo>
                  <a:cubicBezTo>
                    <a:pt x="729" y="3722"/>
                    <a:pt x="875" y="3671"/>
                    <a:pt x="1020" y="3671"/>
                  </a:cubicBezTo>
                  <a:cubicBezTo>
                    <a:pt x="1069" y="3671"/>
                    <a:pt x="1119" y="3677"/>
                    <a:pt x="1167" y="3692"/>
                  </a:cubicBezTo>
                  <a:cubicBezTo>
                    <a:pt x="977" y="3632"/>
                    <a:pt x="1572" y="3632"/>
                    <a:pt x="1227" y="3537"/>
                  </a:cubicBezTo>
                  <a:cubicBezTo>
                    <a:pt x="1298" y="3525"/>
                    <a:pt x="1381" y="3513"/>
                    <a:pt x="1453" y="3513"/>
                  </a:cubicBezTo>
                  <a:cubicBezTo>
                    <a:pt x="1461" y="3529"/>
                    <a:pt x="1458" y="3540"/>
                    <a:pt x="1444" y="3549"/>
                  </a:cubicBezTo>
                  <a:lnTo>
                    <a:pt x="1444" y="3549"/>
                  </a:lnTo>
                  <a:cubicBezTo>
                    <a:pt x="1446" y="3549"/>
                    <a:pt x="1449" y="3548"/>
                    <a:pt x="1451" y="3548"/>
                  </a:cubicBezTo>
                  <a:cubicBezTo>
                    <a:pt x="1470" y="3548"/>
                    <a:pt x="1485" y="3561"/>
                    <a:pt x="1500" y="3585"/>
                  </a:cubicBezTo>
                  <a:cubicBezTo>
                    <a:pt x="1477" y="3620"/>
                    <a:pt x="1227" y="3573"/>
                    <a:pt x="1274" y="3680"/>
                  </a:cubicBezTo>
                  <a:cubicBezTo>
                    <a:pt x="1293" y="3670"/>
                    <a:pt x="1311" y="3667"/>
                    <a:pt x="1329" y="3667"/>
                  </a:cubicBezTo>
                  <a:cubicBezTo>
                    <a:pt x="1380" y="3667"/>
                    <a:pt x="1430" y="3695"/>
                    <a:pt x="1500" y="3704"/>
                  </a:cubicBezTo>
                  <a:cubicBezTo>
                    <a:pt x="1539" y="3708"/>
                    <a:pt x="1576" y="3710"/>
                    <a:pt x="1612" y="3710"/>
                  </a:cubicBezTo>
                  <a:cubicBezTo>
                    <a:pt x="1882" y="3710"/>
                    <a:pt x="2110" y="3606"/>
                    <a:pt x="2393" y="3585"/>
                  </a:cubicBezTo>
                  <a:lnTo>
                    <a:pt x="2393" y="3585"/>
                  </a:lnTo>
                  <a:cubicBezTo>
                    <a:pt x="2393" y="3632"/>
                    <a:pt x="2346" y="3668"/>
                    <a:pt x="2286" y="3704"/>
                  </a:cubicBezTo>
                  <a:cubicBezTo>
                    <a:pt x="2298" y="3684"/>
                    <a:pt x="2277" y="3677"/>
                    <a:pt x="2242" y="3677"/>
                  </a:cubicBezTo>
                  <a:cubicBezTo>
                    <a:pt x="2190" y="3677"/>
                    <a:pt x="2108" y="3691"/>
                    <a:pt x="2055" y="3699"/>
                  </a:cubicBezTo>
                  <a:lnTo>
                    <a:pt x="2055" y="3699"/>
                  </a:lnTo>
                  <a:cubicBezTo>
                    <a:pt x="2081" y="3700"/>
                    <a:pt x="2085" y="3711"/>
                    <a:pt x="2060" y="3727"/>
                  </a:cubicBezTo>
                  <a:cubicBezTo>
                    <a:pt x="2131" y="3716"/>
                    <a:pt x="2191" y="3704"/>
                    <a:pt x="2262" y="3692"/>
                  </a:cubicBezTo>
                  <a:lnTo>
                    <a:pt x="2262" y="3692"/>
                  </a:lnTo>
                  <a:cubicBezTo>
                    <a:pt x="2262" y="3716"/>
                    <a:pt x="2250" y="3751"/>
                    <a:pt x="2250" y="3775"/>
                  </a:cubicBezTo>
                  <a:cubicBezTo>
                    <a:pt x="2256" y="3768"/>
                    <a:pt x="2262" y="3765"/>
                    <a:pt x="2267" y="3765"/>
                  </a:cubicBezTo>
                  <a:cubicBezTo>
                    <a:pt x="2310" y="3765"/>
                    <a:pt x="2311" y="4026"/>
                    <a:pt x="2322" y="4037"/>
                  </a:cubicBezTo>
                  <a:cubicBezTo>
                    <a:pt x="2306" y="4027"/>
                    <a:pt x="2293" y="4016"/>
                    <a:pt x="2282" y="4003"/>
                  </a:cubicBezTo>
                  <a:lnTo>
                    <a:pt x="2282" y="4003"/>
                  </a:lnTo>
                  <a:cubicBezTo>
                    <a:pt x="2304" y="4102"/>
                    <a:pt x="2343" y="4202"/>
                    <a:pt x="2325" y="4202"/>
                  </a:cubicBezTo>
                  <a:cubicBezTo>
                    <a:pt x="2320" y="4202"/>
                    <a:pt x="2312" y="4195"/>
                    <a:pt x="2298" y="4180"/>
                  </a:cubicBezTo>
                  <a:lnTo>
                    <a:pt x="2298" y="4180"/>
                  </a:lnTo>
                  <a:cubicBezTo>
                    <a:pt x="2318" y="4231"/>
                    <a:pt x="2278" y="4412"/>
                    <a:pt x="2281" y="4412"/>
                  </a:cubicBezTo>
                  <a:cubicBezTo>
                    <a:pt x="2281" y="4412"/>
                    <a:pt x="2283" y="4406"/>
                    <a:pt x="2286" y="4394"/>
                  </a:cubicBezTo>
                  <a:lnTo>
                    <a:pt x="2286" y="4394"/>
                  </a:lnTo>
                  <a:cubicBezTo>
                    <a:pt x="2286" y="4525"/>
                    <a:pt x="2215" y="5120"/>
                    <a:pt x="2346" y="5204"/>
                  </a:cubicBezTo>
                  <a:cubicBezTo>
                    <a:pt x="2310" y="5192"/>
                    <a:pt x="2286" y="5168"/>
                    <a:pt x="2262" y="5144"/>
                  </a:cubicBezTo>
                  <a:lnTo>
                    <a:pt x="2262" y="5144"/>
                  </a:lnTo>
                  <a:cubicBezTo>
                    <a:pt x="2334" y="5299"/>
                    <a:pt x="2393" y="5454"/>
                    <a:pt x="2465" y="5597"/>
                  </a:cubicBezTo>
                  <a:cubicBezTo>
                    <a:pt x="2450" y="5586"/>
                    <a:pt x="2436" y="5581"/>
                    <a:pt x="2422" y="5581"/>
                  </a:cubicBezTo>
                  <a:cubicBezTo>
                    <a:pt x="2381" y="5581"/>
                    <a:pt x="2347" y="5617"/>
                    <a:pt x="2318" y="5617"/>
                  </a:cubicBezTo>
                  <a:cubicBezTo>
                    <a:pt x="2295" y="5617"/>
                    <a:pt x="2276" y="5593"/>
                    <a:pt x="2262" y="5501"/>
                  </a:cubicBezTo>
                  <a:cubicBezTo>
                    <a:pt x="2250" y="5585"/>
                    <a:pt x="2250" y="5680"/>
                    <a:pt x="2262" y="5763"/>
                  </a:cubicBezTo>
                  <a:cubicBezTo>
                    <a:pt x="2271" y="5723"/>
                    <a:pt x="2284" y="5704"/>
                    <a:pt x="2307" y="5704"/>
                  </a:cubicBezTo>
                  <a:cubicBezTo>
                    <a:pt x="2318" y="5704"/>
                    <a:pt x="2331" y="5708"/>
                    <a:pt x="2346" y="5716"/>
                  </a:cubicBezTo>
                  <a:cubicBezTo>
                    <a:pt x="2322" y="5775"/>
                    <a:pt x="2298" y="5823"/>
                    <a:pt x="2286" y="5882"/>
                  </a:cubicBezTo>
                  <a:cubicBezTo>
                    <a:pt x="2263" y="6001"/>
                    <a:pt x="2262" y="6032"/>
                    <a:pt x="2273" y="6032"/>
                  </a:cubicBezTo>
                  <a:cubicBezTo>
                    <a:pt x="2284" y="6032"/>
                    <a:pt x="2308" y="5995"/>
                    <a:pt x="2327" y="5995"/>
                  </a:cubicBezTo>
                  <a:cubicBezTo>
                    <a:pt x="2344" y="5995"/>
                    <a:pt x="2358" y="6022"/>
                    <a:pt x="2358" y="6121"/>
                  </a:cubicBezTo>
                  <a:cubicBezTo>
                    <a:pt x="2322" y="6121"/>
                    <a:pt x="2286" y="6109"/>
                    <a:pt x="2262" y="6085"/>
                  </a:cubicBezTo>
                  <a:lnTo>
                    <a:pt x="2262" y="6085"/>
                  </a:lnTo>
                  <a:cubicBezTo>
                    <a:pt x="2306" y="6150"/>
                    <a:pt x="2300" y="6245"/>
                    <a:pt x="2335" y="6315"/>
                  </a:cubicBezTo>
                  <a:lnTo>
                    <a:pt x="2335" y="6315"/>
                  </a:lnTo>
                  <a:cubicBezTo>
                    <a:pt x="2305" y="6317"/>
                    <a:pt x="2252" y="6603"/>
                    <a:pt x="2262" y="6644"/>
                  </a:cubicBezTo>
                  <a:cubicBezTo>
                    <a:pt x="2262" y="6609"/>
                    <a:pt x="2274" y="6585"/>
                    <a:pt x="2274" y="6549"/>
                  </a:cubicBezTo>
                  <a:cubicBezTo>
                    <a:pt x="2274" y="6740"/>
                    <a:pt x="2393" y="6894"/>
                    <a:pt x="2381" y="7085"/>
                  </a:cubicBezTo>
                  <a:cubicBezTo>
                    <a:pt x="2371" y="7060"/>
                    <a:pt x="2357" y="7050"/>
                    <a:pt x="2342" y="7050"/>
                  </a:cubicBezTo>
                  <a:cubicBezTo>
                    <a:pt x="2309" y="7050"/>
                    <a:pt x="2274" y="7103"/>
                    <a:pt x="2274" y="7145"/>
                  </a:cubicBezTo>
                  <a:cubicBezTo>
                    <a:pt x="2346" y="7252"/>
                    <a:pt x="2417" y="7359"/>
                    <a:pt x="2465" y="7490"/>
                  </a:cubicBezTo>
                  <a:cubicBezTo>
                    <a:pt x="2501" y="7609"/>
                    <a:pt x="2501" y="7764"/>
                    <a:pt x="2512" y="7895"/>
                  </a:cubicBezTo>
                  <a:cubicBezTo>
                    <a:pt x="2405" y="7704"/>
                    <a:pt x="2322" y="7490"/>
                    <a:pt x="2262" y="7275"/>
                  </a:cubicBezTo>
                  <a:cubicBezTo>
                    <a:pt x="2262" y="7311"/>
                    <a:pt x="2227" y="7466"/>
                    <a:pt x="2215" y="7466"/>
                  </a:cubicBezTo>
                  <a:cubicBezTo>
                    <a:pt x="2215" y="7418"/>
                    <a:pt x="2203" y="7383"/>
                    <a:pt x="2203" y="7335"/>
                  </a:cubicBezTo>
                  <a:lnTo>
                    <a:pt x="2203" y="7335"/>
                  </a:lnTo>
                  <a:cubicBezTo>
                    <a:pt x="2203" y="7359"/>
                    <a:pt x="2192" y="7944"/>
                    <a:pt x="2268" y="7944"/>
                  </a:cubicBezTo>
                  <a:cubicBezTo>
                    <a:pt x="2270" y="7944"/>
                    <a:pt x="2272" y="7943"/>
                    <a:pt x="2274" y="7942"/>
                  </a:cubicBezTo>
                  <a:cubicBezTo>
                    <a:pt x="2262" y="7823"/>
                    <a:pt x="2250" y="7692"/>
                    <a:pt x="2227" y="7561"/>
                  </a:cubicBezTo>
                  <a:cubicBezTo>
                    <a:pt x="2230" y="7560"/>
                    <a:pt x="2233" y="7560"/>
                    <a:pt x="2236" y="7560"/>
                  </a:cubicBezTo>
                  <a:cubicBezTo>
                    <a:pt x="2333" y="7560"/>
                    <a:pt x="2377" y="8051"/>
                    <a:pt x="2327" y="8051"/>
                  </a:cubicBezTo>
                  <a:cubicBezTo>
                    <a:pt x="2325" y="8051"/>
                    <a:pt x="2324" y="8051"/>
                    <a:pt x="2322" y="8049"/>
                  </a:cubicBezTo>
                  <a:cubicBezTo>
                    <a:pt x="2298" y="8037"/>
                    <a:pt x="2274" y="8014"/>
                    <a:pt x="2250" y="7990"/>
                  </a:cubicBezTo>
                  <a:lnTo>
                    <a:pt x="2250" y="7990"/>
                  </a:lnTo>
                  <a:cubicBezTo>
                    <a:pt x="2286" y="8049"/>
                    <a:pt x="2298" y="8204"/>
                    <a:pt x="2274" y="8252"/>
                  </a:cubicBezTo>
                  <a:cubicBezTo>
                    <a:pt x="2262" y="8216"/>
                    <a:pt x="2262" y="8180"/>
                    <a:pt x="2250" y="8145"/>
                  </a:cubicBezTo>
                  <a:lnTo>
                    <a:pt x="2250" y="8145"/>
                  </a:lnTo>
                  <a:cubicBezTo>
                    <a:pt x="2240" y="8187"/>
                    <a:pt x="2267" y="8620"/>
                    <a:pt x="2248" y="8712"/>
                  </a:cubicBezTo>
                  <a:lnTo>
                    <a:pt x="2248" y="8712"/>
                  </a:lnTo>
                  <a:cubicBezTo>
                    <a:pt x="2287" y="8649"/>
                    <a:pt x="2327" y="8624"/>
                    <a:pt x="2362" y="8624"/>
                  </a:cubicBezTo>
                  <a:cubicBezTo>
                    <a:pt x="2435" y="8624"/>
                    <a:pt x="2488" y="8730"/>
                    <a:pt x="2465" y="8847"/>
                  </a:cubicBezTo>
                  <a:cubicBezTo>
                    <a:pt x="2442" y="8981"/>
                    <a:pt x="2398" y="9012"/>
                    <a:pt x="2359" y="9012"/>
                  </a:cubicBezTo>
                  <a:cubicBezTo>
                    <a:pt x="2324" y="9012"/>
                    <a:pt x="2292" y="8987"/>
                    <a:pt x="2279" y="8987"/>
                  </a:cubicBezTo>
                  <a:cubicBezTo>
                    <a:pt x="2277" y="8987"/>
                    <a:pt x="2275" y="8988"/>
                    <a:pt x="2274" y="8990"/>
                  </a:cubicBezTo>
                  <a:cubicBezTo>
                    <a:pt x="2313" y="9000"/>
                    <a:pt x="2289" y="9302"/>
                    <a:pt x="2303" y="9302"/>
                  </a:cubicBezTo>
                  <a:cubicBezTo>
                    <a:pt x="2307" y="9302"/>
                    <a:pt x="2313" y="9284"/>
                    <a:pt x="2322" y="9240"/>
                  </a:cubicBezTo>
                  <a:cubicBezTo>
                    <a:pt x="2358" y="9585"/>
                    <a:pt x="2405" y="9800"/>
                    <a:pt x="2381" y="10169"/>
                  </a:cubicBezTo>
                  <a:cubicBezTo>
                    <a:pt x="2370" y="10298"/>
                    <a:pt x="2288" y="10659"/>
                    <a:pt x="2332" y="10760"/>
                  </a:cubicBezTo>
                  <a:lnTo>
                    <a:pt x="2332" y="10760"/>
                  </a:lnTo>
                  <a:cubicBezTo>
                    <a:pt x="2336" y="10834"/>
                    <a:pt x="2339" y="10928"/>
                    <a:pt x="2346" y="10978"/>
                  </a:cubicBezTo>
                  <a:cubicBezTo>
                    <a:pt x="2417" y="10919"/>
                    <a:pt x="2346" y="10681"/>
                    <a:pt x="2346" y="10621"/>
                  </a:cubicBezTo>
                  <a:cubicBezTo>
                    <a:pt x="2346" y="10621"/>
                    <a:pt x="2347" y="10621"/>
                    <a:pt x="2348" y="10621"/>
                  </a:cubicBezTo>
                  <a:cubicBezTo>
                    <a:pt x="2513" y="10621"/>
                    <a:pt x="2548" y="11895"/>
                    <a:pt x="2489" y="11907"/>
                  </a:cubicBezTo>
                  <a:cubicBezTo>
                    <a:pt x="2486" y="11907"/>
                    <a:pt x="2484" y="11907"/>
                    <a:pt x="2482" y="11907"/>
                  </a:cubicBezTo>
                  <a:cubicBezTo>
                    <a:pt x="2390" y="11907"/>
                    <a:pt x="2405" y="11749"/>
                    <a:pt x="2424" y="11627"/>
                  </a:cubicBezTo>
                  <a:lnTo>
                    <a:pt x="2424" y="11627"/>
                  </a:lnTo>
                  <a:cubicBezTo>
                    <a:pt x="2425" y="11633"/>
                    <a:pt x="2427" y="11639"/>
                    <a:pt x="2429" y="11645"/>
                  </a:cubicBezTo>
                  <a:cubicBezTo>
                    <a:pt x="2429" y="11597"/>
                    <a:pt x="2441" y="11550"/>
                    <a:pt x="2441" y="11502"/>
                  </a:cubicBezTo>
                  <a:lnTo>
                    <a:pt x="2441" y="11502"/>
                  </a:lnTo>
                  <a:cubicBezTo>
                    <a:pt x="2441" y="11524"/>
                    <a:pt x="2432" y="11572"/>
                    <a:pt x="2424" y="11627"/>
                  </a:cubicBezTo>
                  <a:lnTo>
                    <a:pt x="2424" y="11627"/>
                  </a:lnTo>
                  <a:cubicBezTo>
                    <a:pt x="2405" y="11560"/>
                    <a:pt x="2406" y="11484"/>
                    <a:pt x="2417" y="11419"/>
                  </a:cubicBezTo>
                  <a:lnTo>
                    <a:pt x="2417" y="11419"/>
                  </a:lnTo>
                  <a:cubicBezTo>
                    <a:pt x="2321" y="11695"/>
                    <a:pt x="2473" y="12115"/>
                    <a:pt x="2438" y="12388"/>
                  </a:cubicBezTo>
                  <a:lnTo>
                    <a:pt x="2438" y="12388"/>
                  </a:lnTo>
                  <a:cubicBezTo>
                    <a:pt x="2435" y="12383"/>
                    <a:pt x="2432" y="12377"/>
                    <a:pt x="2429" y="12371"/>
                  </a:cubicBezTo>
                  <a:cubicBezTo>
                    <a:pt x="2428" y="12367"/>
                    <a:pt x="2427" y="12366"/>
                    <a:pt x="2426" y="12366"/>
                  </a:cubicBezTo>
                  <a:cubicBezTo>
                    <a:pt x="2417" y="12366"/>
                    <a:pt x="2417" y="12479"/>
                    <a:pt x="2417" y="12479"/>
                  </a:cubicBezTo>
                  <a:cubicBezTo>
                    <a:pt x="2427" y="12451"/>
                    <a:pt x="2434" y="12420"/>
                    <a:pt x="2438" y="12388"/>
                  </a:cubicBezTo>
                  <a:lnTo>
                    <a:pt x="2438" y="12388"/>
                  </a:lnTo>
                  <a:cubicBezTo>
                    <a:pt x="2486" y="12473"/>
                    <a:pt x="2466" y="12428"/>
                    <a:pt x="2489" y="12586"/>
                  </a:cubicBezTo>
                  <a:cubicBezTo>
                    <a:pt x="2468" y="12601"/>
                    <a:pt x="2452" y="12610"/>
                    <a:pt x="2441" y="12610"/>
                  </a:cubicBezTo>
                  <a:cubicBezTo>
                    <a:pt x="2427" y="12610"/>
                    <a:pt x="2422" y="12595"/>
                    <a:pt x="2429" y="12562"/>
                  </a:cubicBezTo>
                  <a:lnTo>
                    <a:pt x="2429" y="12562"/>
                  </a:lnTo>
                  <a:cubicBezTo>
                    <a:pt x="2298" y="12681"/>
                    <a:pt x="2381" y="12895"/>
                    <a:pt x="2286" y="12979"/>
                  </a:cubicBezTo>
                  <a:cubicBezTo>
                    <a:pt x="2310" y="12967"/>
                    <a:pt x="2334" y="12955"/>
                    <a:pt x="2346" y="12955"/>
                  </a:cubicBezTo>
                  <a:cubicBezTo>
                    <a:pt x="2274" y="12979"/>
                    <a:pt x="2346" y="13074"/>
                    <a:pt x="2274" y="13086"/>
                  </a:cubicBezTo>
                  <a:cubicBezTo>
                    <a:pt x="2274" y="13098"/>
                    <a:pt x="2310" y="13110"/>
                    <a:pt x="2310" y="13121"/>
                  </a:cubicBezTo>
                  <a:cubicBezTo>
                    <a:pt x="2298" y="13139"/>
                    <a:pt x="2286" y="13148"/>
                    <a:pt x="2277" y="13148"/>
                  </a:cubicBezTo>
                  <a:cubicBezTo>
                    <a:pt x="2275" y="13148"/>
                    <a:pt x="2272" y="13147"/>
                    <a:pt x="2270" y="13146"/>
                  </a:cubicBezTo>
                  <a:lnTo>
                    <a:pt x="2270" y="13146"/>
                  </a:lnTo>
                  <a:cubicBezTo>
                    <a:pt x="2288" y="13236"/>
                    <a:pt x="2320" y="13543"/>
                    <a:pt x="2283" y="13543"/>
                  </a:cubicBezTo>
                  <a:cubicBezTo>
                    <a:pt x="2281" y="13543"/>
                    <a:pt x="2278" y="13542"/>
                    <a:pt x="2274" y="13538"/>
                  </a:cubicBezTo>
                  <a:lnTo>
                    <a:pt x="2274" y="13538"/>
                  </a:lnTo>
                  <a:cubicBezTo>
                    <a:pt x="2322" y="13622"/>
                    <a:pt x="2358" y="13574"/>
                    <a:pt x="2381" y="13657"/>
                  </a:cubicBezTo>
                  <a:cubicBezTo>
                    <a:pt x="2366" y="13642"/>
                    <a:pt x="2353" y="13635"/>
                    <a:pt x="2344" y="13635"/>
                  </a:cubicBezTo>
                  <a:cubicBezTo>
                    <a:pt x="2302" y="13635"/>
                    <a:pt x="2305" y="13753"/>
                    <a:pt x="2287" y="13764"/>
                  </a:cubicBezTo>
                  <a:lnTo>
                    <a:pt x="2287" y="13764"/>
                  </a:lnTo>
                  <a:cubicBezTo>
                    <a:pt x="2292" y="13761"/>
                    <a:pt x="2346" y="13733"/>
                    <a:pt x="2373" y="13733"/>
                  </a:cubicBezTo>
                  <a:cubicBezTo>
                    <a:pt x="2387" y="13733"/>
                    <a:pt x="2393" y="13741"/>
                    <a:pt x="2381" y="13764"/>
                  </a:cubicBezTo>
                  <a:lnTo>
                    <a:pt x="2381" y="13764"/>
                  </a:lnTo>
                  <a:cubicBezTo>
                    <a:pt x="2382" y="13763"/>
                    <a:pt x="2383" y="13762"/>
                    <a:pt x="2382" y="13762"/>
                  </a:cubicBezTo>
                  <a:lnTo>
                    <a:pt x="2382" y="13762"/>
                  </a:lnTo>
                  <a:cubicBezTo>
                    <a:pt x="2378" y="13762"/>
                    <a:pt x="2313" y="13846"/>
                    <a:pt x="2292" y="13846"/>
                  </a:cubicBezTo>
                  <a:cubicBezTo>
                    <a:pt x="2288" y="13846"/>
                    <a:pt x="2286" y="13843"/>
                    <a:pt x="2286" y="13836"/>
                  </a:cubicBezTo>
                  <a:lnTo>
                    <a:pt x="2286" y="13836"/>
                  </a:lnTo>
                  <a:cubicBezTo>
                    <a:pt x="2262" y="13872"/>
                    <a:pt x="2298" y="13919"/>
                    <a:pt x="2334" y="13931"/>
                  </a:cubicBezTo>
                  <a:cubicBezTo>
                    <a:pt x="2334" y="13907"/>
                    <a:pt x="2322" y="13895"/>
                    <a:pt x="2322" y="13883"/>
                  </a:cubicBezTo>
                  <a:lnTo>
                    <a:pt x="2322" y="13883"/>
                  </a:lnTo>
                  <a:cubicBezTo>
                    <a:pt x="2358" y="13907"/>
                    <a:pt x="2381" y="13931"/>
                    <a:pt x="2370" y="13979"/>
                  </a:cubicBezTo>
                  <a:cubicBezTo>
                    <a:pt x="2359" y="13975"/>
                    <a:pt x="2351" y="13972"/>
                    <a:pt x="2345" y="13970"/>
                  </a:cubicBezTo>
                  <a:lnTo>
                    <a:pt x="2345" y="13970"/>
                  </a:lnTo>
                  <a:cubicBezTo>
                    <a:pt x="2347" y="13975"/>
                    <a:pt x="2345" y="13982"/>
                    <a:pt x="2334" y="13991"/>
                  </a:cubicBezTo>
                  <a:cubicBezTo>
                    <a:pt x="2305" y="13971"/>
                    <a:pt x="2292" y="13952"/>
                    <a:pt x="2281" y="13927"/>
                  </a:cubicBezTo>
                  <a:lnTo>
                    <a:pt x="2281" y="13927"/>
                  </a:lnTo>
                  <a:cubicBezTo>
                    <a:pt x="2283" y="13938"/>
                    <a:pt x="2275" y="13943"/>
                    <a:pt x="2250" y="13943"/>
                  </a:cubicBezTo>
                  <a:cubicBezTo>
                    <a:pt x="2334" y="13955"/>
                    <a:pt x="2250" y="13991"/>
                    <a:pt x="2310" y="14026"/>
                  </a:cubicBezTo>
                  <a:cubicBezTo>
                    <a:pt x="2293" y="14022"/>
                    <a:pt x="2282" y="14019"/>
                    <a:pt x="2276" y="14019"/>
                  </a:cubicBezTo>
                  <a:cubicBezTo>
                    <a:pt x="2266" y="14019"/>
                    <a:pt x="2271" y="14027"/>
                    <a:pt x="2286" y="14050"/>
                  </a:cubicBezTo>
                  <a:cubicBezTo>
                    <a:pt x="2274" y="14038"/>
                    <a:pt x="2262" y="14038"/>
                    <a:pt x="2250" y="14026"/>
                  </a:cubicBezTo>
                  <a:cubicBezTo>
                    <a:pt x="2250" y="14050"/>
                    <a:pt x="2250" y="14074"/>
                    <a:pt x="2239" y="14098"/>
                  </a:cubicBezTo>
                  <a:cubicBezTo>
                    <a:pt x="2247" y="14080"/>
                    <a:pt x="2262" y="14069"/>
                    <a:pt x="2279" y="14069"/>
                  </a:cubicBezTo>
                  <a:cubicBezTo>
                    <a:pt x="2285" y="14069"/>
                    <a:pt x="2292" y="14071"/>
                    <a:pt x="2298" y="14074"/>
                  </a:cubicBezTo>
                  <a:cubicBezTo>
                    <a:pt x="2346" y="14133"/>
                    <a:pt x="2215" y="14110"/>
                    <a:pt x="2227" y="14181"/>
                  </a:cubicBezTo>
                  <a:cubicBezTo>
                    <a:pt x="2227" y="14164"/>
                    <a:pt x="2233" y="14153"/>
                    <a:pt x="2246" y="14153"/>
                  </a:cubicBezTo>
                  <a:cubicBezTo>
                    <a:pt x="2250" y="14153"/>
                    <a:pt x="2256" y="14154"/>
                    <a:pt x="2262" y="14157"/>
                  </a:cubicBezTo>
                  <a:cubicBezTo>
                    <a:pt x="2215" y="14253"/>
                    <a:pt x="2262" y="14181"/>
                    <a:pt x="2310" y="14253"/>
                  </a:cubicBezTo>
                  <a:cubicBezTo>
                    <a:pt x="2239" y="14312"/>
                    <a:pt x="2358" y="14264"/>
                    <a:pt x="2322" y="14324"/>
                  </a:cubicBezTo>
                  <a:cubicBezTo>
                    <a:pt x="2312" y="14326"/>
                    <a:pt x="2305" y="14327"/>
                    <a:pt x="2300" y="14327"/>
                  </a:cubicBezTo>
                  <a:cubicBezTo>
                    <a:pt x="2286" y="14327"/>
                    <a:pt x="2286" y="14321"/>
                    <a:pt x="2272" y="14321"/>
                  </a:cubicBezTo>
                  <a:cubicBezTo>
                    <a:pt x="2267" y="14321"/>
                    <a:pt x="2261" y="14321"/>
                    <a:pt x="2250" y="14324"/>
                  </a:cubicBezTo>
                  <a:cubicBezTo>
                    <a:pt x="2240" y="14377"/>
                    <a:pt x="2257" y="14401"/>
                    <a:pt x="2303" y="14415"/>
                  </a:cubicBezTo>
                  <a:lnTo>
                    <a:pt x="2303" y="14415"/>
                  </a:lnTo>
                  <a:cubicBezTo>
                    <a:pt x="2292" y="14416"/>
                    <a:pt x="2286" y="14427"/>
                    <a:pt x="2286" y="14443"/>
                  </a:cubicBezTo>
                  <a:cubicBezTo>
                    <a:pt x="2227" y="14419"/>
                    <a:pt x="2322" y="14407"/>
                    <a:pt x="2239" y="14395"/>
                  </a:cubicBezTo>
                  <a:lnTo>
                    <a:pt x="2239" y="14395"/>
                  </a:lnTo>
                  <a:cubicBezTo>
                    <a:pt x="2227" y="14419"/>
                    <a:pt x="2227" y="14431"/>
                    <a:pt x="2239" y="14455"/>
                  </a:cubicBezTo>
                  <a:cubicBezTo>
                    <a:pt x="2241" y="14447"/>
                    <a:pt x="2245" y="14444"/>
                    <a:pt x="2250" y="14444"/>
                  </a:cubicBezTo>
                  <a:cubicBezTo>
                    <a:pt x="2265" y="14444"/>
                    <a:pt x="2289" y="14481"/>
                    <a:pt x="2298" y="14491"/>
                  </a:cubicBezTo>
                  <a:cubicBezTo>
                    <a:pt x="2291" y="14498"/>
                    <a:pt x="2273" y="14525"/>
                    <a:pt x="2252" y="14525"/>
                  </a:cubicBezTo>
                  <a:cubicBezTo>
                    <a:pt x="2241" y="14525"/>
                    <a:pt x="2228" y="14517"/>
                    <a:pt x="2215" y="14491"/>
                  </a:cubicBezTo>
                  <a:lnTo>
                    <a:pt x="2215" y="14491"/>
                  </a:lnTo>
                  <a:cubicBezTo>
                    <a:pt x="2227" y="14598"/>
                    <a:pt x="2239" y="14693"/>
                    <a:pt x="2191" y="14800"/>
                  </a:cubicBezTo>
                  <a:cubicBezTo>
                    <a:pt x="2227" y="14800"/>
                    <a:pt x="2250" y="14800"/>
                    <a:pt x="2274" y="14824"/>
                  </a:cubicBezTo>
                  <a:cubicBezTo>
                    <a:pt x="2262" y="14848"/>
                    <a:pt x="2239" y="14848"/>
                    <a:pt x="2215" y="14848"/>
                  </a:cubicBezTo>
                  <a:cubicBezTo>
                    <a:pt x="2262" y="14860"/>
                    <a:pt x="2274" y="14895"/>
                    <a:pt x="2250" y="14931"/>
                  </a:cubicBezTo>
                  <a:cubicBezTo>
                    <a:pt x="2250" y="14922"/>
                    <a:pt x="2212" y="14889"/>
                    <a:pt x="2178" y="14889"/>
                  </a:cubicBezTo>
                  <a:cubicBezTo>
                    <a:pt x="2170" y="14889"/>
                    <a:pt x="2162" y="14891"/>
                    <a:pt x="2155" y="14895"/>
                  </a:cubicBezTo>
                  <a:cubicBezTo>
                    <a:pt x="2239" y="14895"/>
                    <a:pt x="2167" y="14991"/>
                    <a:pt x="2262" y="15003"/>
                  </a:cubicBezTo>
                  <a:cubicBezTo>
                    <a:pt x="2249" y="15010"/>
                    <a:pt x="2243" y="15016"/>
                    <a:pt x="2238" y="15016"/>
                  </a:cubicBezTo>
                  <a:cubicBezTo>
                    <a:pt x="2237" y="15016"/>
                    <a:pt x="2236" y="15016"/>
                    <a:pt x="2235" y="15015"/>
                  </a:cubicBezTo>
                  <a:lnTo>
                    <a:pt x="2235" y="15015"/>
                  </a:lnTo>
                  <a:cubicBezTo>
                    <a:pt x="2251" y="15053"/>
                    <a:pt x="2280" y="15164"/>
                    <a:pt x="2310" y="15193"/>
                  </a:cubicBezTo>
                  <a:cubicBezTo>
                    <a:pt x="2304" y="15190"/>
                    <a:pt x="2299" y="15188"/>
                    <a:pt x="2296" y="15188"/>
                  </a:cubicBezTo>
                  <a:cubicBezTo>
                    <a:pt x="2289" y="15188"/>
                    <a:pt x="2296" y="15200"/>
                    <a:pt x="2322" y="15217"/>
                  </a:cubicBezTo>
                  <a:cubicBezTo>
                    <a:pt x="2321" y="15218"/>
                    <a:pt x="2319" y="15219"/>
                    <a:pt x="2317" y="15219"/>
                  </a:cubicBezTo>
                  <a:cubicBezTo>
                    <a:pt x="2299" y="15219"/>
                    <a:pt x="2253" y="15193"/>
                    <a:pt x="2234" y="15193"/>
                  </a:cubicBezTo>
                  <a:cubicBezTo>
                    <a:pt x="2227" y="15193"/>
                    <a:pt x="2224" y="15197"/>
                    <a:pt x="2227" y="15205"/>
                  </a:cubicBezTo>
                  <a:cubicBezTo>
                    <a:pt x="2246" y="15225"/>
                    <a:pt x="2258" y="15236"/>
                    <a:pt x="2248" y="15253"/>
                  </a:cubicBezTo>
                  <a:lnTo>
                    <a:pt x="2248" y="15253"/>
                  </a:lnTo>
                  <a:cubicBezTo>
                    <a:pt x="2248" y="15253"/>
                    <a:pt x="2249" y="15253"/>
                    <a:pt x="2250" y="15253"/>
                  </a:cubicBezTo>
                  <a:cubicBezTo>
                    <a:pt x="2298" y="15253"/>
                    <a:pt x="2274" y="15265"/>
                    <a:pt x="2262" y="15276"/>
                  </a:cubicBezTo>
                  <a:cubicBezTo>
                    <a:pt x="2203" y="15348"/>
                    <a:pt x="2286" y="15396"/>
                    <a:pt x="2191" y="15419"/>
                  </a:cubicBezTo>
                  <a:cubicBezTo>
                    <a:pt x="2191" y="15419"/>
                    <a:pt x="2346" y="15467"/>
                    <a:pt x="2239" y="15527"/>
                  </a:cubicBezTo>
                  <a:cubicBezTo>
                    <a:pt x="2274" y="15550"/>
                    <a:pt x="2381" y="15646"/>
                    <a:pt x="2262" y="15657"/>
                  </a:cubicBezTo>
                  <a:cubicBezTo>
                    <a:pt x="2322" y="15729"/>
                    <a:pt x="2298" y="15717"/>
                    <a:pt x="2310" y="15765"/>
                  </a:cubicBezTo>
                  <a:cubicBezTo>
                    <a:pt x="2318" y="15758"/>
                    <a:pt x="2328" y="15756"/>
                    <a:pt x="2338" y="15756"/>
                  </a:cubicBezTo>
                  <a:cubicBezTo>
                    <a:pt x="2385" y="15756"/>
                    <a:pt x="2447" y="15814"/>
                    <a:pt x="2477" y="15824"/>
                  </a:cubicBezTo>
                  <a:cubicBezTo>
                    <a:pt x="2477" y="15824"/>
                    <a:pt x="2381" y="15824"/>
                    <a:pt x="2381" y="15812"/>
                  </a:cubicBezTo>
                  <a:cubicBezTo>
                    <a:pt x="2429" y="15800"/>
                    <a:pt x="2417" y="15788"/>
                    <a:pt x="2322" y="15788"/>
                  </a:cubicBezTo>
                  <a:cubicBezTo>
                    <a:pt x="2346" y="15800"/>
                    <a:pt x="2310" y="15800"/>
                    <a:pt x="2274" y="15812"/>
                  </a:cubicBezTo>
                  <a:cubicBezTo>
                    <a:pt x="2274" y="15812"/>
                    <a:pt x="2393" y="15955"/>
                    <a:pt x="2417" y="16003"/>
                  </a:cubicBezTo>
                  <a:cubicBezTo>
                    <a:pt x="2380" y="15993"/>
                    <a:pt x="2306" y="16006"/>
                    <a:pt x="2293" y="15967"/>
                  </a:cubicBezTo>
                  <a:lnTo>
                    <a:pt x="2293" y="15967"/>
                  </a:lnTo>
                  <a:cubicBezTo>
                    <a:pt x="2291" y="15979"/>
                    <a:pt x="2284" y="15993"/>
                    <a:pt x="2262" y="16015"/>
                  </a:cubicBezTo>
                  <a:cubicBezTo>
                    <a:pt x="2310" y="16015"/>
                    <a:pt x="2334" y="16038"/>
                    <a:pt x="2334" y="16074"/>
                  </a:cubicBezTo>
                  <a:cubicBezTo>
                    <a:pt x="2346" y="16074"/>
                    <a:pt x="2239" y="16265"/>
                    <a:pt x="2358" y="16277"/>
                  </a:cubicBezTo>
                  <a:lnTo>
                    <a:pt x="2274" y="16277"/>
                  </a:lnTo>
                  <a:cubicBezTo>
                    <a:pt x="2346" y="16289"/>
                    <a:pt x="2417" y="16336"/>
                    <a:pt x="2477" y="16348"/>
                  </a:cubicBezTo>
                  <a:cubicBezTo>
                    <a:pt x="2470" y="16348"/>
                    <a:pt x="2396" y="16334"/>
                    <a:pt x="2338" y="16334"/>
                  </a:cubicBezTo>
                  <a:cubicBezTo>
                    <a:pt x="2286" y="16334"/>
                    <a:pt x="2247" y="16345"/>
                    <a:pt x="2274" y="16384"/>
                  </a:cubicBezTo>
                  <a:cubicBezTo>
                    <a:pt x="2298" y="16372"/>
                    <a:pt x="2334" y="16372"/>
                    <a:pt x="2358" y="16372"/>
                  </a:cubicBezTo>
                  <a:cubicBezTo>
                    <a:pt x="2334" y="16384"/>
                    <a:pt x="2298" y="16408"/>
                    <a:pt x="2274" y="16419"/>
                  </a:cubicBezTo>
                  <a:cubicBezTo>
                    <a:pt x="2310" y="16419"/>
                    <a:pt x="2346" y="16419"/>
                    <a:pt x="2370" y="16443"/>
                  </a:cubicBezTo>
                  <a:lnTo>
                    <a:pt x="2274" y="16443"/>
                  </a:lnTo>
                  <a:cubicBezTo>
                    <a:pt x="2310" y="16455"/>
                    <a:pt x="2334" y="16467"/>
                    <a:pt x="2358" y="16479"/>
                  </a:cubicBezTo>
                  <a:cubicBezTo>
                    <a:pt x="2322" y="16479"/>
                    <a:pt x="2298" y="16479"/>
                    <a:pt x="2262" y="16491"/>
                  </a:cubicBezTo>
                  <a:cubicBezTo>
                    <a:pt x="2274" y="16503"/>
                    <a:pt x="2274" y="16514"/>
                    <a:pt x="2274" y="16537"/>
                  </a:cubicBezTo>
                  <a:lnTo>
                    <a:pt x="2274" y="16537"/>
                  </a:lnTo>
                  <a:cubicBezTo>
                    <a:pt x="2274" y="16537"/>
                    <a:pt x="2274" y="16537"/>
                    <a:pt x="2275" y="16537"/>
                  </a:cubicBezTo>
                  <a:cubicBezTo>
                    <a:pt x="2287" y="16537"/>
                    <a:pt x="2405" y="16588"/>
                    <a:pt x="2405" y="16610"/>
                  </a:cubicBezTo>
                  <a:cubicBezTo>
                    <a:pt x="2391" y="16606"/>
                    <a:pt x="2378" y="16605"/>
                    <a:pt x="2366" y="16605"/>
                  </a:cubicBezTo>
                  <a:cubicBezTo>
                    <a:pt x="2337" y="16605"/>
                    <a:pt x="2311" y="16613"/>
                    <a:pt x="2286" y="16622"/>
                  </a:cubicBezTo>
                  <a:cubicBezTo>
                    <a:pt x="2370" y="16646"/>
                    <a:pt x="2441" y="16670"/>
                    <a:pt x="2512" y="16717"/>
                  </a:cubicBezTo>
                  <a:cubicBezTo>
                    <a:pt x="2505" y="16729"/>
                    <a:pt x="2501" y="16732"/>
                    <a:pt x="2500" y="16732"/>
                  </a:cubicBezTo>
                  <a:lnTo>
                    <a:pt x="2500" y="16732"/>
                  </a:lnTo>
                  <a:cubicBezTo>
                    <a:pt x="2500" y="16732"/>
                    <a:pt x="2500" y="16732"/>
                    <a:pt x="2501" y="16732"/>
                  </a:cubicBezTo>
                  <a:cubicBezTo>
                    <a:pt x="2503" y="16732"/>
                    <a:pt x="2512" y="16735"/>
                    <a:pt x="2524" y="16765"/>
                  </a:cubicBezTo>
                  <a:cubicBezTo>
                    <a:pt x="2479" y="16742"/>
                    <a:pt x="2245" y="16657"/>
                    <a:pt x="2217" y="16657"/>
                  </a:cubicBezTo>
                  <a:cubicBezTo>
                    <a:pt x="2216" y="16657"/>
                    <a:pt x="2215" y="16657"/>
                    <a:pt x="2215" y="16658"/>
                  </a:cubicBezTo>
                  <a:cubicBezTo>
                    <a:pt x="2226" y="16702"/>
                    <a:pt x="2206" y="16766"/>
                    <a:pt x="2269" y="16766"/>
                  </a:cubicBezTo>
                  <a:cubicBezTo>
                    <a:pt x="2274" y="16766"/>
                    <a:pt x="2280" y="16766"/>
                    <a:pt x="2286" y="16765"/>
                  </a:cubicBezTo>
                  <a:cubicBezTo>
                    <a:pt x="2274" y="16741"/>
                    <a:pt x="2262" y="16717"/>
                    <a:pt x="2239" y="16693"/>
                  </a:cubicBezTo>
                  <a:cubicBezTo>
                    <a:pt x="2298" y="16693"/>
                    <a:pt x="2346" y="16729"/>
                    <a:pt x="2370" y="16789"/>
                  </a:cubicBezTo>
                  <a:cubicBezTo>
                    <a:pt x="2335" y="16789"/>
                    <a:pt x="2301" y="16789"/>
                    <a:pt x="2266" y="16778"/>
                  </a:cubicBezTo>
                  <a:lnTo>
                    <a:pt x="2266" y="16778"/>
                  </a:lnTo>
                  <a:cubicBezTo>
                    <a:pt x="2284" y="16790"/>
                    <a:pt x="2284" y="16887"/>
                    <a:pt x="2259" y="16905"/>
                  </a:cubicBezTo>
                  <a:lnTo>
                    <a:pt x="2259" y="16905"/>
                  </a:lnTo>
                  <a:cubicBezTo>
                    <a:pt x="2302" y="16892"/>
                    <a:pt x="2356" y="16883"/>
                    <a:pt x="2410" y="16883"/>
                  </a:cubicBezTo>
                  <a:cubicBezTo>
                    <a:pt x="2445" y="16883"/>
                    <a:pt x="2481" y="16887"/>
                    <a:pt x="2512" y="16896"/>
                  </a:cubicBezTo>
                  <a:cubicBezTo>
                    <a:pt x="2465" y="16937"/>
                    <a:pt x="2432" y="16943"/>
                    <a:pt x="2399" y="16943"/>
                  </a:cubicBezTo>
                  <a:cubicBezTo>
                    <a:pt x="2386" y="16943"/>
                    <a:pt x="2373" y="16942"/>
                    <a:pt x="2359" y="16942"/>
                  </a:cubicBezTo>
                  <a:cubicBezTo>
                    <a:pt x="2338" y="16942"/>
                    <a:pt x="2315" y="16945"/>
                    <a:pt x="2286" y="16955"/>
                  </a:cubicBezTo>
                  <a:cubicBezTo>
                    <a:pt x="2381" y="16955"/>
                    <a:pt x="2286" y="16967"/>
                    <a:pt x="2286" y="16979"/>
                  </a:cubicBezTo>
                  <a:cubicBezTo>
                    <a:pt x="2298" y="16991"/>
                    <a:pt x="2429" y="17074"/>
                    <a:pt x="2441" y="17098"/>
                  </a:cubicBezTo>
                  <a:cubicBezTo>
                    <a:pt x="2429" y="17098"/>
                    <a:pt x="2322" y="17241"/>
                    <a:pt x="2298" y="17253"/>
                  </a:cubicBezTo>
                  <a:cubicBezTo>
                    <a:pt x="2290" y="17253"/>
                    <a:pt x="2356" y="17292"/>
                    <a:pt x="2376" y="17292"/>
                  </a:cubicBezTo>
                  <a:cubicBezTo>
                    <a:pt x="2387" y="17292"/>
                    <a:pt x="2384" y="17280"/>
                    <a:pt x="2346" y="17241"/>
                  </a:cubicBezTo>
                  <a:cubicBezTo>
                    <a:pt x="2479" y="17241"/>
                    <a:pt x="2508" y="17354"/>
                    <a:pt x="2502" y="17447"/>
                  </a:cubicBezTo>
                  <a:lnTo>
                    <a:pt x="2502" y="17447"/>
                  </a:lnTo>
                  <a:cubicBezTo>
                    <a:pt x="2522" y="17425"/>
                    <a:pt x="2553" y="17397"/>
                    <a:pt x="2561" y="17397"/>
                  </a:cubicBezTo>
                  <a:cubicBezTo>
                    <a:pt x="2566" y="17397"/>
                    <a:pt x="2559" y="17412"/>
                    <a:pt x="2524" y="17455"/>
                  </a:cubicBezTo>
                  <a:cubicBezTo>
                    <a:pt x="2505" y="17468"/>
                    <a:pt x="2494" y="17473"/>
                    <a:pt x="2489" y="17473"/>
                  </a:cubicBezTo>
                  <a:cubicBezTo>
                    <a:pt x="2487" y="17473"/>
                    <a:pt x="2486" y="17472"/>
                    <a:pt x="2487" y="17469"/>
                  </a:cubicBezTo>
                  <a:lnTo>
                    <a:pt x="2487" y="17469"/>
                  </a:lnTo>
                  <a:cubicBezTo>
                    <a:pt x="2464" y="17473"/>
                    <a:pt x="2448" y="17475"/>
                    <a:pt x="2438" y="17475"/>
                  </a:cubicBezTo>
                  <a:cubicBezTo>
                    <a:pt x="2394" y="17475"/>
                    <a:pt x="2453" y="17443"/>
                    <a:pt x="2453" y="17396"/>
                  </a:cubicBezTo>
                  <a:lnTo>
                    <a:pt x="2453" y="17396"/>
                  </a:lnTo>
                  <a:cubicBezTo>
                    <a:pt x="2442" y="17412"/>
                    <a:pt x="2436" y="17421"/>
                    <a:pt x="2432" y="17421"/>
                  </a:cubicBezTo>
                  <a:cubicBezTo>
                    <a:pt x="2427" y="17421"/>
                    <a:pt x="2424" y="17409"/>
                    <a:pt x="2417" y="17384"/>
                  </a:cubicBezTo>
                  <a:cubicBezTo>
                    <a:pt x="2405" y="17432"/>
                    <a:pt x="2393" y="17491"/>
                    <a:pt x="2381" y="17551"/>
                  </a:cubicBezTo>
                  <a:cubicBezTo>
                    <a:pt x="2393" y="17551"/>
                    <a:pt x="2560" y="17562"/>
                    <a:pt x="2512" y="17646"/>
                  </a:cubicBezTo>
                  <a:cubicBezTo>
                    <a:pt x="2504" y="17654"/>
                    <a:pt x="2498" y="17657"/>
                    <a:pt x="2495" y="17657"/>
                  </a:cubicBezTo>
                  <a:cubicBezTo>
                    <a:pt x="2482" y="17657"/>
                    <a:pt x="2489" y="17622"/>
                    <a:pt x="2489" y="17622"/>
                  </a:cubicBezTo>
                  <a:lnTo>
                    <a:pt x="2489" y="17622"/>
                  </a:lnTo>
                  <a:cubicBezTo>
                    <a:pt x="2465" y="17670"/>
                    <a:pt x="2489" y="17741"/>
                    <a:pt x="2524" y="17801"/>
                  </a:cubicBezTo>
                  <a:cubicBezTo>
                    <a:pt x="2501" y="17741"/>
                    <a:pt x="2512" y="17693"/>
                    <a:pt x="2512" y="17658"/>
                  </a:cubicBezTo>
                  <a:lnTo>
                    <a:pt x="2512" y="17658"/>
                  </a:lnTo>
                  <a:cubicBezTo>
                    <a:pt x="2548" y="17682"/>
                    <a:pt x="2560" y="17705"/>
                    <a:pt x="2560" y="17741"/>
                  </a:cubicBezTo>
                  <a:cubicBezTo>
                    <a:pt x="2580" y="17731"/>
                    <a:pt x="2591" y="17721"/>
                    <a:pt x="2602" y="17718"/>
                  </a:cubicBezTo>
                  <a:lnTo>
                    <a:pt x="2602" y="17718"/>
                  </a:lnTo>
                  <a:cubicBezTo>
                    <a:pt x="2600" y="17718"/>
                    <a:pt x="2599" y="17718"/>
                    <a:pt x="2597" y="17718"/>
                  </a:cubicBezTo>
                  <a:cubicBezTo>
                    <a:pt x="2563" y="17718"/>
                    <a:pt x="2601" y="17665"/>
                    <a:pt x="2569" y="17665"/>
                  </a:cubicBezTo>
                  <a:cubicBezTo>
                    <a:pt x="2564" y="17665"/>
                    <a:pt x="2557" y="17667"/>
                    <a:pt x="2548" y="17670"/>
                  </a:cubicBezTo>
                  <a:cubicBezTo>
                    <a:pt x="2572" y="17646"/>
                    <a:pt x="2596" y="17634"/>
                    <a:pt x="2620" y="17610"/>
                  </a:cubicBezTo>
                  <a:cubicBezTo>
                    <a:pt x="2548" y="17610"/>
                    <a:pt x="2524" y="17515"/>
                    <a:pt x="2524" y="17515"/>
                  </a:cubicBezTo>
                  <a:cubicBezTo>
                    <a:pt x="2538" y="17508"/>
                    <a:pt x="2552" y="17501"/>
                    <a:pt x="2566" y="17501"/>
                  </a:cubicBezTo>
                  <a:cubicBezTo>
                    <a:pt x="2576" y="17501"/>
                    <a:pt x="2586" y="17505"/>
                    <a:pt x="2596" y="17515"/>
                  </a:cubicBezTo>
                  <a:cubicBezTo>
                    <a:pt x="2584" y="17338"/>
                    <a:pt x="2584" y="16788"/>
                    <a:pt x="2572" y="16788"/>
                  </a:cubicBezTo>
                  <a:cubicBezTo>
                    <a:pt x="2572" y="16788"/>
                    <a:pt x="2572" y="16788"/>
                    <a:pt x="2572" y="16788"/>
                  </a:cubicBezTo>
                  <a:lnTo>
                    <a:pt x="2572" y="16788"/>
                  </a:lnTo>
                  <a:cubicBezTo>
                    <a:pt x="2619" y="16752"/>
                    <a:pt x="2560" y="16574"/>
                    <a:pt x="2560" y="16574"/>
                  </a:cubicBezTo>
                  <a:cubicBezTo>
                    <a:pt x="2569" y="16564"/>
                    <a:pt x="2576" y="16560"/>
                    <a:pt x="2581" y="16560"/>
                  </a:cubicBezTo>
                  <a:cubicBezTo>
                    <a:pt x="2587" y="16560"/>
                    <a:pt x="2592" y="16565"/>
                    <a:pt x="2594" y="16571"/>
                  </a:cubicBezTo>
                  <a:lnTo>
                    <a:pt x="2594" y="16571"/>
                  </a:lnTo>
                  <a:cubicBezTo>
                    <a:pt x="2591" y="16548"/>
                    <a:pt x="2587" y="16499"/>
                    <a:pt x="2584" y="16408"/>
                  </a:cubicBezTo>
                  <a:cubicBezTo>
                    <a:pt x="2575" y="16467"/>
                    <a:pt x="2571" y="16486"/>
                    <a:pt x="2565" y="16486"/>
                  </a:cubicBezTo>
                  <a:cubicBezTo>
                    <a:pt x="2555" y="16486"/>
                    <a:pt x="2540" y="16439"/>
                    <a:pt x="2489" y="16431"/>
                  </a:cubicBezTo>
                  <a:cubicBezTo>
                    <a:pt x="2468" y="16431"/>
                    <a:pt x="2530" y="16385"/>
                    <a:pt x="2545" y="16382"/>
                  </a:cubicBezTo>
                  <a:lnTo>
                    <a:pt x="2545" y="16382"/>
                  </a:lnTo>
                  <a:cubicBezTo>
                    <a:pt x="2546" y="16383"/>
                    <a:pt x="2547" y="16383"/>
                    <a:pt x="2548" y="16384"/>
                  </a:cubicBezTo>
                  <a:cubicBezTo>
                    <a:pt x="2548" y="16383"/>
                    <a:pt x="2547" y="16382"/>
                    <a:pt x="2546" y="16382"/>
                  </a:cubicBezTo>
                  <a:cubicBezTo>
                    <a:pt x="2546" y="16382"/>
                    <a:pt x="2546" y="16382"/>
                    <a:pt x="2545" y="16382"/>
                  </a:cubicBezTo>
                  <a:lnTo>
                    <a:pt x="2545" y="16382"/>
                  </a:lnTo>
                  <a:cubicBezTo>
                    <a:pt x="2523" y="16372"/>
                    <a:pt x="2511" y="16371"/>
                    <a:pt x="2489" y="16360"/>
                  </a:cubicBezTo>
                  <a:cubicBezTo>
                    <a:pt x="2497" y="16352"/>
                    <a:pt x="2506" y="16327"/>
                    <a:pt x="2515" y="16295"/>
                  </a:cubicBezTo>
                  <a:lnTo>
                    <a:pt x="2515" y="16295"/>
                  </a:lnTo>
                  <a:cubicBezTo>
                    <a:pt x="2507" y="16287"/>
                    <a:pt x="2498" y="16281"/>
                    <a:pt x="2489" y="16277"/>
                  </a:cubicBezTo>
                  <a:lnTo>
                    <a:pt x="2489" y="16277"/>
                  </a:lnTo>
                  <a:cubicBezTo>
                    <a:pt x="2502" y="16281"/>
                    <a:pt x="2511" y="16282"/>
                    <a:pt x="2517" y="16282"/>
                  </a:cubicBezTo>
                  <a:cubicBezTo>
                    <a:pt x="2517" y="16282"/>
                    <a:pt x="2518" y="16282"/>
                    <a:pt x="2518" y="16282"/>
                  </a:cubicBezTo>
                  <a:lnTo>
                    <a:pt x="2518" y="16282"/>
                  </a:lnTo>
                  <a:cubicBezTo>
                    <a:pt x="2519" y="16279"/>
                    <a:pt x="2520" y="16275"/>
                    <a:pt x="2521" y="16272"/>
                  </a:cubicBezTo>
                  <a:lnTo>
                    <a:pt x="2521" y="16272"/>
                  </a:lnTo>
                  <a:cubicBezTo>
                    <a:pt x="2524" y="16277"/>
                    <a:pt x="2525" y="16282"/>
                    <a:pt x="2518" y="16282"/>
                  </a:cubicBezTo>
                  <a:lnTo>
                    <a:pt x="2518" y="16282"/>
                  </a:lnTo>
                  <a:cubicBezTo>
                    <a:pt x="2517" y="16286"/>
                    <a:pt x="2516" y="16291"/>
                    <a:pt x="2515" y="16295"/>
                  </a:cubicBezTo>
                  <a:lnTo>
                    <a:pt x="2515" y="16295"/>
                  </a:lnTo>
                  <a:cubicBezTo>
                    <a:pt x="2529" y="16306"/>
                    <a:pt x="2541" y="16321"/>
                    <a:pt x="2548" y="16336"/>
                  </a:cubicBezTo>
                  <a:cubicBezTo>
                    <a:pt x="2548" y="16285"/>
                    <a:pt x="2548" y="16240"/>
                    <a:pt x="2531" y="16227"/>
                  </a:cubicBezTo>
                  <a:lnTo>
                    <a:pt x="2531" y="16227"/>
                  </a:lnTo>
                  <a:cubicBezTo>
                    <a:pt x="2527" y="16243"/>
                    <a:pt x="2524" y="16258"/>
                    <a:pt x="2521" y="16272"/>
                  </a:cubicBezTo>
                  <a:lnTo>
                    <a:pt x="2521" y="16272"/>
                  </a:lnTo>
                  <a:cubicBezTo>
                    <a:pt x="2513" y="16260"/>
                    <a:pt x="2494" y="16243"/>
                    <a:pt x="2497" y="16233"/>
                  </a:cubicBezTo>
                  <a:lnTo>
                    <a:pt x="2497" y="16233"/>
                  </a:lnTo>
                  <a:cubicBezTo>
                    <a:pt x="2495" y="16234"/>
                    <a:pt x="2493" y="16234"/>
                    <a:pt x="2493" y="16234"/>
                  </a:cubicBezTo>
                  <a:cubicBezTo>
                    <a:pt x="2491" y="16234"/>
                    <a:pt x="2493" y="16233"/>
                    <a:pt x="2500" y="16229"/>
                  </a:cubicBezTo>
                  <a:lnTo>
                    <a:pt x="2500" y="16229"/>
                  </a:lnTo>
                  <a:cubicBezTo>
                    <a:pt x="2498" y="16230"/>
                    <a:pt x="2497" y="16231"/>
                    <a:pt x="2497" y="16233"/>
                  </a:cubicBezTo>
                  <a:lnTo>
                    <a:pt x="2497" y="16233"/>
                  </a:lnTo>
                  <a:cubicBezTo>
                    <a:pt x="2501" y="16232"/>
                    <a:pt x="2506" y="16229"/>
                    <a:pt x="2501" y="16229"/>
                  </a:cubicBezTo>
                  <a:cubicBezTo>
                    <a:pt x="2508" y="16225"/>
                    <a:pt x="2514" y="16224"/>
                    <a:pt x="2519" y="16224"/>
                  </a:cubicBezTo>
                  <a:cubicBezTo>
                    <a:pt x="2524" y="16224"/>
                    <a:pt x="2527" y="16225"/>
                    <a:pt x="2531" y="16227"/>
                  </a:cubicBezTo>
                  <a:lnTo>
                    <a:pt x="2531" y="16227"/>
                  </a:lnTo>
                  <a:cubicBezTo>
                    <a:pt x="2553" y="16113"/>
                    <a:pt x="2567" y="15967"/>
                    <a:pt x="2536" y="15967"/>
                  </a:cubicBezTo>
                  <a:cubicBezTo>
                    <a:pt x="2572" y="15955"/>
                    <a:pt x="2643" y="15919"/>
                    <a:pt x="2560" y="15884"/>
                  </a:cubicBezTo>
                  <a:cubicBezTo>
                    <a:pt x="2581" y="15877"/>
                    <a:pt x="2593" y="15870"/>
                    <a:pt x="2603" y="15870"/>
                  </a:cubicBezTo>
                  <a:cubicBezTo>
                    <a:pt x="2610" y="15870"/>
                    <a:pt x="2615" y="15874"/>
                    <a:pt x="2620" y="15884"/>
                  </a:cubicBezTo>
                  <a:cubicBezTo>
                    <a:pt x="2620" y="15870"/>
                    <a:pt x="2573" y="15838"/>
                    <a:pt x="2536" y="15816"/>
                  </a:cubicBezTo>
                  <a:lnTo>
                    <a:pt x="2536" y="15816"/>
                  </a:lnTo>
                  <a:cubicBezTo>
                    <a:pt x="2536" y="15822"/>
                    <a:pt x="2536" y="15829"/>
                    <a:pt x="2536" y="15836"/>
                  </a:cubicBezTo>
                  <a:cubicBezTo>
                    <a:pt x="2534" y="15827"/>
                    <a:pt x="2532" y="15819"/>
                    <a:pt x="2531" y="15813"/>
                  </a:cubicBezTo>
                  <a:lnTo>
                    <a:pt x="2531" y="15813"/>
                  </a:lnTo>
                  <a:cubicBezTo>
                    <a:pt x="2532" y="15814"/>
                    <a:pt x="2534" y="15815"/>
                    <a:pt x="2536" y="15816"/>
                  </a:cubicBezTo>
                  <a:lnTo>
                    <a:pt x="2536" y="15816"/>
                  </a:lnTo>
                  <a:cubicBezTo>
                    <a:pt x="2535" y="15801"/>
                    <a:pt x="2532" y="15791"/>
                    <a:pt x="2529" y="15785"/>
                  </a:cubicBezTo>
                  <a:lnTo>
                    <a:pt x="2529" y="15785"/>
                  </a:lnTo>
                  <a:cubicBezTo>
                    <a:pt x="2526" y="15787"/>
                    <a:pt x="2527" y="15795"/>
                    <a:pt x="2531" y="15813"/>
                  </a:cubicBezTo>
                  <a:lnTo>
                    <a:pt x="2531" y="15813"/>
                  </a:lnTo>
                  <a:cubicBezTo>
                    <a:pt x="2507" y="15799"/>
                    <a:pt x="2489" y="15788"/>
                    <a:pt x="2489" y="15788"/>
                  </a:cubicBezTo>
                  <a:cubicBezTo>
                    <a:pt x="2500" y="15781"/>
                    <a:pt x="2509" y="15777"/>
                    <a:pt x="2516" y="15777"/>
                  </a:cubicBezTo>
                  <a:cubicBezTo>
                    <a:pt x="2521" y="15777"/>
                    <a:pt x="2525" y="15779"/>
                    <a:pt x="2529" y="15785"/>
                  </a:cubicBezTo>
                  <a:lnTo>
                    <a:pt x="2529" y="15785"/>
                  </a:lnTo>
                  <a:cubicBezTo>
                    <a:pt x="2529" y="15784"/>
                    <a:pt x="2529" y="15784"/>
                    <a:pt x="2530" y="15784"/>
                  </a:cubicBezTo>
                  <a:cubicBezTo>
                    <a:pt x="2531" y="15784"/>
                    <a:pt x="2533" y="15786"/>
                    <a:pt x="2536" y="15788"/>
                  </a:cubicBezTo>
                  <a:cubicBezTo>
                    <a:pt x="2560" y="15670"/>
                    <a:pt x="2443" y="15599"/>
                    <a:pt x="2522" y="15494"/>
                  </a:cubicBezTo>
                  <a:lnTo>
                    <a:pt x="2522" y="15494"/>
                  </a:lnTo>
                  <a:cubicBezTo>
                    <a:pt x="2514" y="15476"/>
                    <a:pt x="2500" y="15442"/>
                    <a:pt x="2493" y="15419"/>
                  </a:cubicBezTo>
                  <a:lnTo>
                    <a:pt x="2493" y="15419"/>
                  </a:lnTo>
                  <a:cubicBezTo>
                    <a:pt x="2490" y="15419"/>
                    <a:pt x="2489" y="15419"/>
                    <a:pt x="2489" y="15419"/>
                  </a:cubicBezTo>
                  <a:cubicBezTo>
                    <a:pt x="2489" y="15416"/>
                    <a:pt x="2489" y="15413"/>
                    <a:pt x="2490" y="15410"/>
                  </a:cubicBezTo>
                  <a:lnTo>
                    <a:pt x="2490" y="15410"/>
                  </a:lnTo>
                  <a:cubicBezTo>
                    <a:pt x="2491" y="15413"/>
                    <a:pt x="2492" y="15416"/>
                    <a:pt x="2493" y="15419"/>
                  </a:cubicBezTo>
                  <a:lnTo>
                    <a:pt x="2493" y="15419"/>
                  </a:lnTo>
                  <a:cubicBezTo>
                    <a:pt x="2496" y="15418"/>
                    <a:pt x="2501" y="15415"/>
                    <a:pt x="2501" y="15407"/>
                  </a:cubicBezTo>
                  <a:cubicBezTo>
                    <a:pt x="2499" y="15404"/>
                    <a:pt x="2497" y="15402"/>
                    <a:pt x="2495" y="15400"/>
                  </a:cubicBezTo>
                  <a:lnTo>
                    <a:pt x="2495" y="15400"/>
                  </a:lnTo>
                  <a:cubicBezTo>
                    <a:pt x="2493" y="15403"/>
                    <a:pt x="2491" y="15406"/>
                    <a:pt x="2490" y="15410"/>
                  </a:cubicBezTo>
                  <a:lnTo>
                    <a:pt x="2490" y="15410"/>
                  </a:lnTo>
                  <a:cubicBezTo>
                    <a:pt x="2487" y="15400"/>
                    <a:pt x="2486" y="15393"/>
                    <a:pt x="2488" y="15393"/>
                  </a:cubicBezTo>
                  <a:cubicBezTo>
                    <a:pt x="2489" y="15393"/>
                    <a:pt x="2492" y="15395"/>
                    <a:pt x="2495" y="15400"/>
                  </a:cubicBezTo>
                  <a:lnTo>
                    <a:pt x="2495" y="15400"/>
                  </a:lnTo>
                  <a:cubicBezTo>
                    <a:pt x="2504" y="15389"/>
                    <a:pt x="2520" y="15384"/>
                    <a:pt x="2536" y="15384"/>
                  </a:cubicBezTo>
                  <a:cubicBezTo>
                    <a:pt x="2536" y="15419"/>
                    <a:pt x="2536" y="15467"/>
                    <a:pt x="2536" y="15503"/>
                  </a:cubicBezTo>
                  <a:cubicBezTo>
                    <a:pt x="2541" y="15498"/>
                    <a:pt x="2546" y="15495"/>
                    <a:pt x="2550" y="15495"/>
                  </a:cubicBezTo>
                  <a:cubicBezTo>
                    <a:pt x="2554" y="15495"/>
                    <a:pt x="2557" y="15497"/>
                    <a:pt x="2558" y="15502"/>
                  </a:cubicBezTo>
                  <a:lnTo>
                    <a:pt x="2558" y="15502"/>
                  </a:lnTo>
                  <a:cubicBezTo>
                    <a:pt x="2554" y="15462"/>
                    <a:pt x="2542" y="15338"/>
                    <a:pt x="2576" y="15338"/>
                  </a:cubicBezTo>
                  <a:cubicBezTo>
                    <a:pt x="2584" y="15338"/>
                    <a:pt x="2594" y="15345"/>
                    <a:pt x="2608" y="15360"/>
                  </a:cubicBezTo>
                  <a:cubicBezTo>
                    <a:pt x="2608" y="15336"/>
                    <a:pt x="2596" y="15324"/>
                    <a:pt x="2560" y="15324"/>
                  </a:cubicBezTo>
                  <a:cubicBezTo>
                    <a:pt x="2643" y="15300"/>
                    <a:pt x="2596" y="15312"/>
                    <a:pt x="2608" y="15217"/>
                  </a:cubicBezTo>
                  <a:lnTo>
                    <a:pt x="2608" y="15217"/>
                  </a:lnTo>
                  <a:cubicBezTo>
                    <a:pt x="2596" y="15229"/>
                    <a:pt x="2596" y="15241"/>
                    <a:pt x="2584" y="15253"/>
                  </a:cubicBezTo>
                  <a:cubicBezTo>
                    <a:pt x="2579" y="15242"/>
                    <a:pt x="2578" y="15227"/>
                    <a:pt x="2579" y="15211"/>
                  </a:cubicBezTo>
                  <a:lnTo>
                    <a:pt x="2579" y="15211"/>
                  </a:lnTo>
                  <a:cubicBezTo>
                    <a:pt x="2576" y="15213"/>
                    <a:pt x="2572" y="15214"/>
                    <a:pt x="2567" y="15214"/>
                  </a:cubicBezTo>
                  <a:cubicBezTo>
                    <a:pt x="2559" y="15214"/>
                    <a:pt x="2549" y="15211"/>
                    <a:pt x="2536" y="15205"/>
                  </a:cubicBezTo>
                  <a:cubicBezTo>
                    <a:pt x="2512" y="15122"/>
                    <a:pt x="2620" y="14848"/>
                    <a:pt x="2524" y="14788"/>
                  </a:cubicBezTo>
                  <a:cubicBezTo>
                    <a:pt x="2536" y="14777"/>
                    <a:pt x="2545" y="14748"/>
                    <a:pt x="2552" y="14713"/>
                  </a:cubicBezTo>
                  <a:lnTo>
                    <a:pt x="2552" y="14713"/>
                  </a:lnTo>
                  <a:cubicBezTo>
                    <a:pt x="2558" y="14728"/>
                    <a:pt x="2568" y="14741"/>
                    <a:pt x="2584" y="14753"/>
                  </a:cubicBezTo>
                  <a:cubicBezTo>
                    <a:pt x="2596" y="14753"/>
                    <a:pt x="2561" y="14383"/>
                    <a:pt x="2571" y="14383"/>
                  </a:cubicBezTo>
                  <a:lnTo>
                    <a:pt x="2571" y="14383"/>
                  </a:lnTo>
                  <a:cubicBezTo>
                    <a:pt x="2572" y="14383"/>
                    <a:pt x="2572" y="14383"/>
                    <a:pt x="2572" y="14384"/>
                  </a:cubicBezTo>
                  <a:cubicBezTo>
                    <a:pt x="2501" y="14300"/>
                    <a:pt x="2548" y="14205"/>
                    <a:pt x="2572" y="14098"/>
                  </a:cubicBezTo>
                  <a:cubicBezTo>
                    <a:pt x="2572" y="14122"/>
                    <a:pt x="2572" y="14133"/>
                    <a:pt x="2572" y="14145"/>
                  </a:cubicBezTo>
                  <a:cubicBezTo>
                    <a:pt x="2572" y="14145"/>
                    <a:pt x="2643" y="13907"/>
                    <a:pt x="2572" y="13860"/>
                  </a:cubicBezTo>
                  <a:cubicBezTo>
                    <a:pt x="2572" y="13872"/>
                    <a:pt x="2572" y="13883"/>
                    <a:pt x="2572" y="13895"/>
                  </a:cubicBezTo>
                  <a:cubicBezTo>
                    <a:pt x="2536" y="13883"/>
                    <a:pt x="2584" y="13836"/>
                    <a:pt x="2584" y="13812"/>
                  </a:cubicBezTo>
                  <a:cubicBezTo>
                    <a:pt x="2584" y="13824"/>
                    <a:pt x="2620" y="13848"/>
                    <a:pt x="2620" y="13848"/>
                  </a:cubicBezTo>
                  <a:cubicBezTo>
                    <a:pt x="2608" y="13812"/>
                    <a:pt x="2596" y="13764"/>
                    <a:pt x="2572" y="13729"/>
                  </a:cubicBezTo>
                  <a:lnTo>
                    <a:pt x="2572" y="13729"/>
                  </a:lnTo>
                  <a:cubicBezTo>
                    <a:pt x="2560" y="13800"/>
                    <a:pt x="2607" y="13753"/>
                    <a:pt x="2549" y="13811"/>
                  </a:cubicBezTo>
                  <a:lnTo>
                    <a:pt x="2549" y="13811"/>
                  </a:lnTo>
                  <a:cubicBezTo>
                    <a:pt x="2552" y="13790"/>
                    <a:pt x="2508" y="13559"/>
                    <a:pt x="2486" y="13515"/>
                  </a:cubicBezTo>
                  <a:lnTo>
                    <a:pt x="2486" y="13515"/>
                  </a:lnTo>
                  <a:cubicBezTo>
                    <a:pt x="2640" y="13511"/>
                    <a:pt x="2561" y="12833"/>
                    <a:pt x="2620" y="12681"/>
                  </a:cubicBezTo>
                  <a:lnTo>
                    <a:pt x="2620" y="12681"/>
                  </a:lnTo>
                  <a:cubicBezTo>
                    <a:pt x="2617" y="12682"/>
                    <a:pt x="2614" y="12682"/>
                    <a:pt x="2612" y="12682"/>
                  </a:cubicBezTo>
                  <a:cubicBezTo>
                    <a:pt x="2585" y="12682"/>
                    <a:pt x="2576" y="12642"/>
                    <a:pt x="2577" y="12606"/>
                  </a:cubicBezTo>
                  <a:lnTo>
                    <a:pt x="2577" y="12606"/>
                  </a:lnTo>
                  <a:cubicBezTo>
                    <a:pt x="2572" y="12615"/>
                    <a:pt x="2566" y="12623"/>
                    <a:pt x="2560" y="12633"/>
                  </a:cubicBezTo>
                  <a:cubicBezTo>
                    <a:pt x="2489" y="12562"/>
                    <a:pt x="2572" y="12324"/>
                    <a:pt x="2524" y="12264"/>
                  </a:cubicBezTo>
                  <a:lnTo>
                    <a:pt x="2524" y="12264"/>
                  </a:lnTo>
                  <a:cubicBezTo>
                    <a:pt x="2525" y="12264"/>
                    <a:pt x="2525" y="12265"/>
                    <a:pt x="2525" y="12265"/>
                  </a:cubicBezTo>
                  <a:cubicBezTo>
                    <a:pt x="2535" y="12265"/>
                    <a:pt x="2557" y="12085"/>
                    <a:pt x="2572" y="12085"/>
                  </a:cubicBezTo>
                  <a:cubicBezTo>
                    <a:pt x="2577" y="12085"/>
                    <a:pt x="2581" y="12101"/>
                    <a:pt x="2584" y="12145"/>
                  </a:cubicBezTo>
                  <a:cubicBezTo>
                    <a:pt x="2572" y="11526"/>
                    <a:pt x="2608" y="10955"/>
                    <a:pt x="2572" y="10300"/>
                  </a:cubicBezTo>
                  <a:cubicBezTo>
                    <a:pt x="2560" y="9942"/>
                    <a:pt x="2655" y="9585"/>
                    <a:pt x="2631" y="9216"/>
                  </a:cubicBezTo>
                  <a:cubicBezTo>
                    <a:pt x="2620" y="8798"/>
                    <a:pt x="2579" y="8471"/>
                    <a:pt x="2563" y="8038"/>
                  </a:cubicBezTo>
                  <a:lnTo>
                    <a:pt x="2563" y="8038"/>
                  </a:lnTo>
                  <a:cubicBezTo>
                    <a:pt x="2562" y="8042"/>
                    <a:pt x="2561" y="8046"/>
                    <a:pt x="2560" y="8049"/>
                  </a:cubicBezTo>
                  <a:cubicBezTo>
                    <a:pt x="2561" y="8045"/>
                    <a:pt x="2562" y="8041"/>
                    <a:pt x="2563" y="8037"/>
                  </a:cubicBezTo>
                  <a:lnTo>
                    <a:pt x="2563" y="8037"/>
                  </a:lnTo>
                  <a:cubicBezTo>
                    <a:pt x="2563" y="8038"/>
                    <a:pt x="2563" y="8038"/>
                    <a:pt x="2563" y="8038"/>
                  </a:cubicBezTo>
                  <a:lnTo>
                    <a:pt x="2563" y="8038"/>
                  </a:lnTo>
                  <a:cubicBezTo>
                    <a:pt x="2564" y="8036"/>
                    <a:pt x="2565" y="8033"/>
                    <a:pt x="2565" y="8030"/>
                  </a:cubicBezTo>
                  <a:lnTo>
                    <a:pt x="2565" y="8030"/>
                  </a:lnTo>
                  <a:cubicBezTo>
                    <a:pt x="2565" y="8033"/>
                    <a:pt x="2564" y="8035"/>
                    <a:pt x="2563" y="8037"/>
                  </a:cubicBezTo>
                  <a:lnTo>
                    <a:pt x="2563" y="8037"/>
                  </a:lnTo>
                  <a:cubicBezTo>
                    <a:pt x="2562" y="8002"/>
                    <a:pt x="2561" y="7967"/>
                    <a:pt x="2560" y="7930"/>
                  </a:cubicBezTo>
                  <a:lnTo>
                    <a:pt x="2560" y="7930"/>
                  </a:lnTo>
                  <a:cubicBezTo>
                    <a:pt x="2570" y="7960"/>
                    <a:pt x="2572" y="7998"/>
                    <a:pt x="2565" y="8030"/>
                  </a:cubicBezTo>
                  <a:lnTo>
                    <a:pt x="2565" y="8030"/>
                  </a:lnTo>
                  <a:cubicBezTo>
                    <a:pt x="2650" y="7689"/>
                    <a:pt x="2525" y="7282"/>
                    <a:pt x="2584" y="6978"/>
                  </a:cubicBezTo>
                  <a:lnTo>
                    <a:pt x="2584" y="6978"/>
                  </a:lnTo>
                  <a:cubicBezTo>
                    <a:pt x="2567" y="7028"/>
                    <a:pt x="2558" y="7048"/>
                    <a:pt x="2554" y="7048"/>
                  </a:cubicBezTo>
                  <a:cubicBezTo>
                    <a:pt x="2542" y="7048"/>
                    <a:pt x="2584" y="6841"/>
                    <a:pt x="2584" y="6823"/>
                  </a:cubicBezTo>
                  <a:cubicBezTo>
                    <a:pt x="2584" y="6777"/>
                    <a:pt x="2582" y="6770"/>
                    <a:pt x="2577" y="6770"/>
                  </a:cubicBezTo>
                  <a:cubicBezTo>
                    <a:pt x="2575" y="6770"/>
                    <a:pt x="2572" y="6771"/>
                    <a:pt x="2569" y="6771"/>
                  </a:cubicBezTo>
                  <a:cubicBezTo>
                    <a:pt x="2560" y="6771"/>
                    <a:pt x="2546" y="6762"/>
                    <a:pt x="2524" y="6692"/>
                  </a:cubicBezTo>
                  <a:cubicBezTo>
                    <a:pt x="2643" y="6573"/>
                    <a:pt x="2489" y="6097"/>
                    <a:pt x="2489" y="6049"/>
                  </a:cubicBezTo>
                  <a:cubicBezTo>
                    <a:pt x="2499" y="5996"/>
                    <a:pt x="2510" y="5556"/>
                    <a:pt x="2538" y="5556"/>
                  </a:cubicBezTo>
                  <a:cubicBezTo>
                    <a:pt x="2541" y="5556"/>
                    <a:pt x="2545" y="5561"/>
                    <a:pt x="2548" y="5573"/>
                  </a:cubicBezTo>
                  <a:cubicBezTo>
                    <a:pt x="2453" y="5109"/>
                    <a:pt x="2524" y="4704"/>
                    <a:pt x="2524" y="4192"/>
                  </a:cubicBezTo>
                  <a:cubicBezTo>
                    <a:pt x="2524" y="4013"/>
                    <a:pt x="2524" y="3608"/>
                    <a:pt x="2524" y="3549"/>
                  </a:cubicBezTo>
                  <a:cubicBezTo>
                    <a:pt x="2501" y="3418"/>
                    <a:pt x="2203" y="3418"/>
                    <a:pt x="2298" y="3406"/>
                  </a:cubicBezTo>
                  <a:cubicBezTo>
                    <a:pt x="2214" y="3406"/>
                    <a:pt x="2108" y="3395"/>
                    <a:pt x="2004" y="3395"/>
                  </a:cubicBezTo>
                  <a:cubicBezTo>
                    <a:pt x="1918" y="3395"/>
                    <a:pt x="1833" y="3403"/>
                    <a:pt x="1762" y="3430"/>
                  </a:cubicBezTo>
                  <a:cubicBezTo>
                    <a:pt x="1762" y="3406"/>
                    <a:pt x="1774" y="3394"/>
                    <a:pt x="1786" y="3382"/>
                  </a:cubicBezTo>
                  <a:lnTo>
                    <a:pt x="1786" y="3382"/>
                  </a:lnTo>
                  <a:cubicBezTo>
                    <a:pt x="1750" y="3394"/>
                    <a:pt x="1727" y="3394"/>
                    <a:pt x="1691" y="3394"/>
                  </a:cubicBezTo>
                  <a:cubicBezTo>
                    <a:pt x="1710" y="3375"/>
                    <a:pt x="1722" y="3363"/>
                    <a:pt x="1744" y="3360"/>
                  </a:cubicBezTo>
                  <a:lnTo>
                    <a:pt x="1744" y="3360"/>
                  </a:lnTo>
                  <a:cubicBezTo>
                    <a:pt x="1558" y="3375"/>
                    <a:pt x="1531" y="3454"/>
                    <a:pt x="1369" y="3466"/>
                  </a:cubicBezTo>
                  <a:cubicBezTo>
                    <a:pt x="1359" y="3469"/>
                    <a:pt x="1330" y="3470"/>
                    <a:pt x="1300" y="3470"/>
                  </a:cubicBezTo>
                  <a:cubicBezTo>
                    <a:pt x="1226" y="3470"/>
                    <a:pt x="1143" y="3462"/>
                    <a:pt x="1286" y="3454"/>
                  </a:cubicBezTo>
                  <a:cubicBezTo>
                    <a:pt x="1179" y="3454"/>
                    <a:pt x="890" y="3498"/>
                    <a:pt x="668" y="3498"/>
                  </a:cubicBezTo>
                  <a:cubicBezTo>
                    <a:pt x="545" y="3498"/>
                    <a:pt x="443" y="3484"/>
                    <a:pt x="405" y="3442"/>
                  </a:cubicBezTo>
                  <a:cubicBezTo>
                    <a:pt x="453" y="3430"/>
                    <a:pt x="512" y="3239"/>
                    <a:pt x="548" y="3239"/>
                  </a:cubicBezTo>
                  <a:lnTo>
                    <a:pt x="476" y="3239"/>
                  </a:lnTo>
                  <a:cubicBezTo>
                    <a:pt x="544" y="3239"/>
                    <a:pt x="526" y="3143"/>
                    <a:pt x="585" y="3143"/>
                  </a:cubicBezTo>
                  <a:cubicBezTo>
                    <a:pt x="588" y="3143"/>
                    <a:pt x="592" y="3143"/>
                    <a:pt x="596" y="3144"/>
                  </a:cubicBezTo>
                  <a:cubicBezTo>
                    <a:pt x="607" y="3132"/>
                    <a:pt x="572" y="3108"/>
                    <a:pt x="572" y="3096"/>
                  </a:cubicBezTo>
                  <a:cubicBezTo>
                    <a:pt x="585" y="3087"/>
                    <a:pt x="597" y="3083"/>
                    <a:pt x="606" y="3083"/>
                  </a:cubicBezTo>
                  <a:cubicBezTo>
                    <a:pt x="613" y="3083"/>
                    <a:pt x="618" y="3086"/>
                    <a:pt x="621" y="3090"/>
                  </a:cubicBezTo>
                  <a:lnTo>
                    <a:pt x="621" y="3090"/>
                  </a:lnTo>
                  <a:cubicBezTo>
                    <a:pt x="634" y="3012"/>
                    <a:pt x="706" y="2720"/>
                    <a:pt x="742" y="2720"/>
                  </a:cubicBezTo>
                  <a:cubicBezTo>
                    <a:pt x="745" y="2720"/>
                    <a:pt x="748" y="2722"/>
                    <a:pt x="750" y="2727"/>
                  </a:cubicBezTo>
                  <a:cubicBezTo>
                    <a:pt x="738" y="2632"/>
                    <a:pt x="691" y="2656"/>
                    <a:pt x="703" y="2584"/>
                  </a:cubicBezTo>
                  <a:lnTo>
                    <a:pt x="703" y="2584"/>
                  </a:lnTo>
                  <a:cubicBezTo>
                    <a:pt x="711" y="2609"/>
                    <a:pt x="721" y="2619"/>
                    <a:pt x="731" y="2619"/>
                  </a:cubicBezTo>
                  <a:cubicBezTo>
                    <a:pt x="761" y="2619"/>
                    <a:pt x="796" y="2535"/>
                    <a:pt x="816" y="2525"/>
                  </a:cubicBezTo>
                  <a:lnTo>
                    <a:pt x="816" y="2525"/>
                  </a:lnTo>
                  <a:cubicBezTo>
                    <a:pt x="811" y="2526"/>
                    <a:pt x="803" y="2526"/>
                    <a:pt x="795" y="2526"/>
                  </a:cubicBezTo>
                  <a:cubicBezTo>
                    <a:pt x="756" y="2526"/>
                    <a:pt x="692" y="2520"/>
                    <a:pt x="726" y="2477"/>
                  </a:cubicBezTo>
                  <a:lnTo>
                    <a:pt x="726" y="2477"/>
                  </a:lnTo>
                  <a:cubicBezTo>
                    <a:pt x="725" y="2480"/>
                    <a:pt x="726" y="2481"/>
                    <a:pt x="728" y="2481"/>
                  </a:cubicBezTo>
                  <a:cubicBezTo>
                    <a:pt x="741" y="2481"/>
                    <a:pt x="821" y="2429"/>
                    <a:pt x="843" y="2429"/>
                  </a:cubicBezTo>
                  <a:cubicBezTo>
                    <a:pt x="848" y="2429"/>
                    <a:pt x="850" y="2433"/>
                    <a:pt x="846" y="2442"/>
                  </a:cubicBezTo>
                  <a:cubicBezTo>
                    <a:pt x="881" y="2430"/>
                    <a:pt x="869" y="2358"/>
                    <a:pt x="834" y="2346"/>
                  </a:cubicBezTo>
                  <a:cubicBezTo>
                    <a:pt x="834" y="2358"/>
                    <a:pt x="834" y="2382"/>
                    <a:pt x="834" y="2394"/>
                  </a:cubicBezTo>
                  <a:cubicBezTo>
                    <a:pt x="798" y="2358"/>
                    <a:pt x="798" y="2323"/>
                    <a:pt x="822" y="2287"/>
                  </a:cubicBezTo>
                  <a:lnTo>
                    <a:pt x="822" y="2287"/>
                  </a:lnTo>
                  <a:cubicBezTo>
                    <a:pt x="831" y="2295"/>
                    <a:pt x="839" y="2302"/>
                    <a:pt x="844" y="2307"/>
                  </a:cubicBezTo>
                  <a:lnTo>
                    <a:pt x="844" y="2307"/>
                  </a:lnTo>
                  <a:cubicBezTo>
                    <a:pt x="845" y="2304"/>
                    <a:pt x="849" y="2301"/>
                    <a:pt x="857" y="2299"/>
                  </a:cubicBezTo>
                  <a:cubicBezTo>
                    <a:pt x="881" y="2323"/>
                    <a:pt x="881" y="2358"/>
                    <a:pt x="881" y="2394"/>
                  </a:cubicBezTo>
                  <a:cubicBezTo>
                    <a:pt x="881" y="2371"/>
                    <a:pt x="886" y="2363"/>
                    <a:pt x="896" y="2363"/>
                  </a:cubicBezTo>
                  <a:cubicBezTo>
                    <a:pt x="901" y="2363"/>
                    <a:pt x="908" y="2366"/>
                    <a:pt x="917" y="2370"/>
                  </a:cubicBezTo>
                  <a:cubicBezTo>
                    <a:pt x="846" y="2323"/>
                    <a:pt x="941" y="2323"/>
                    <a:pt x="893" y="2275"/>
                  </a:cubicBezTo>
                  <a:lnTo>
                    <a:pt x="893" y="2275"/>
                  </a:lnTo>
                  <a:cubicBezTo>
                    <a:pt x="908" y="2285"/>
                    <a:pt x="919" y="2291"/>
                    <a:pt x="924" y="2291"/>
                  </a:cubicBezTo>
                  <a:cubicBezTo>
                    <a:pt x="933" y="2291"/>
                    <a:pt x="931" y="2279"/>
                    <a:pt x="917" y="2251"/>
                  </a:cubicBezTo>
                  <a:lnTo>
                    <a:pt x="917" y="2251"/>
                  </a:lnTo>
                  <a:cubicBezTo>
                    <a:pt x="929" y="2263"/>
                    <a:pt x="941" y="2275"/>
                    <a:pt x="953" y="2287"/>
                  </a:cubicBezTo>
                  <a:cubicBezTo>
                    <a:pt x="953" y="2270"/>
                    <a:pt x="959" y="2253"/>
                    <a:pt x="970" y="2241"/>
                  </a:cubicBezTo>
                  <a:lnTo>
                    <a:pt x="970" y="2241"/>
                  </a:lnTo>
                  <a:cubicBezTo>
                    <a:pt x="964" y="2244"/>
                    <a:pt x="959" y="2245"/>
                    <a:pt x="953" y="2245"/>
                  </a:cubicBezTo>
                  <a:cubicBezTo>
                    <a:pt x="941" y="2245"/>
                    <a:pt x="929" y="2239"/>
                    <a:pt x="917" y="2227"/>
                  </a:cubicBezTo>
                  <a:cubicBezTo>
                    <a:pt x="911" y="2192"/>
                    <a:pt x="935" y="2192"/>
                    <a:pt x="962" y="2192"/>
                  </a:cubicBezTo>
                  <a:cubicBezTo>
                    <a:pt x="988" y="2192"/>
                    <a:pt x="1018" y="2192"/>
                    <a:pt x="1024" y="2156"/>
                  </a:cubicBezTo>
                  <a:lnTo>
                    <a:pt x="1024" y="2156"/>
                  </a:lnTo>
                  <a:cubicBezTo>
                    <a:pt x="1017" y="2170"/>
                    <a:pt x="1010" y="2176"/>
                    <a:pt x="1003" y="2176"/>
                  </a:cubicBezTo>
                  <a:cubicBezTo>
                    <a:pt x="998" y="2176"/>
                    <a:pt x="993" y="2173"/>
                    <a:pt x="988" y="2168"/>
                  </a:cubicBezTo>
                  <a:cubicBezTo>
                    <a:pt x="1060" y="2096"/>
                    <a:pt x="988" y="2132"/>
                    <a:pt x="977" y="2049"/>
                  </a:cubicBezTo>
                  <a:cubicBezTo>
                    <a:pt x="1036" y="2025"/>
                    <a:pt x="941" y="2025"/>
                    <a:pt x="988" y="1989"/>
                  </a:cubicBezTo>
                  <a:lnTo>
                    <a:pt x="988" y="1989"/>
                  </a:lnTo>
                  <a:cubicBezTo>
                    <a:pt x="1024" y="2007"/>
                    <a:pt x="1024" y="2010"/>
                    <a:pt x="1024" y="2010"/>
                  </a:cubicBezTo>
                  <a:cubicBezTo>
                    <a:pt x="1024" y="2010"/>
                    <a:pt x="1024" y="2009"/>
                    <a:pt x="1029" y="2009"/>
                  </a:cubicBezTo>
                  <a:cubicBezTo>
                    <a:pt x="1033" y="2009"/>
                    <a:pt x="1042" y="2010"/>
                    <a:pt x="1060" y="2013"/>
                  </a:cubicBezTo>
                  <a:cubicBezTo>
                    <a:pt x="1061" y="2016"/>
                    <a:pt x="1062" y="2018"/>
                    <a:pt x="1062" y="2018"/>
                  </a:cubicBezTo>
                  <a:cubicBezTo>
                    <a:pt x="1063" y="2018"/>
                    <a:pt x="1038" y="1932"/>
                    <a:pt x="1028" y="1909"/>
                  </a:cubicBezTo>
                  <a:lnTo>
                    <a:pt x="1028" y="1909"/>
                  </a:lnTo>
                  <a:cubicBezTo>
                    <a:pt x="1030" y="1910"/>
                    <a:pt x="1032" y="1911"/>
                    <a:pt x="1035" y="1911"/>
                  </a:cubicBezTo>
                  <a:cubicBezTo>
                    <a:pt x="1043" y="1911"/>
                    <a:pt x="1051" y="1902"/>
                    <a:pt x="1060" y="1894"/>
                  </a:cubicBezTo>
                  <a:lnTo>
                    <a:pt x="1060" y="1894"/>
                  </a:lnTo>
                  <a:cubicBezTo>
                    <a:pt x="1107" y="1942"/>
                    <a:pt x="1024" y="1906"/>
                    <a:pt x="1084" y="1953"/>
                  </a:cubicBezTo>
                  <a:cubicBezTo>
                    <a:pt x="1107" y="1942"/>
                    <a:pt x="1119" y="1918"/>
                    <a:pt x="1107" y="1894"/>
                  </a:cubicBezTo>
                  <a:lnTo>
                    <a:pt x="1107" y="1894"/>
                  </a:lnTo>
                  <a:cubicBezTo>
                    <a:pt x="1105" y="1901"/>
                    <a:pt x="1103" y="1904"/>
                    <a:pt x="1100" y="1904"/>
                  </a:cubicBezTo>
                  <a:cubicBezTo>
                    <a:pt x="1091" y="1904"/>
                    <a:pt x="1081" y="1856"/>
                    <a:pt x="1072" y="1846"/>
                  </a:cubicBezTo>
                  <a:cubicBezTo>
                    <a:pt x="1079" y="1846"/>
                    <a:pt x="1097" y="1831"/>
                    <a:pt x="1116" y="1831"/>
                  </a:cubicBezTo>
                  <a:cubicBezTo>
                    <a:pt x="1130" y="1831"/>
                    <a:pt x="1145" y="1839"/>
                    <a:pt x="1155" y="1870"/>
                  </a:cubicBezTo>
                  <a:cubicBezTo>
                    <a:pt x="1179" y="1775"/>
                    <a:pt x="1203" y="1680"/>
                    <a:pt x="1274" y="1596"/>
                  </a:cubicBezTo>
                  <a:cubicBezTo>
                    <a:pt x="1250" y="1596"/>
                    <a:pt x="1227" y="1572"/>
                    <a:pt x="1203" y="1549"/>
                  </a:cubicBezTo>
                  <a:cubicBezTo>
                    <a:pt x="1216" y="1542"/>
                    <a:pt x="1230" y="1535"/>
                    <a:pt x="1244" y="1535"/>
                  </a:cubicBezTo>
                  <a:cubicBezTo>
                    <a:pt x="1250" y="1535"/>
                    <a:pt x="1255" y="1536"/>
                    <a:pt x="1261" y="1539"/>
                  </a:cubicBezTo>
                  <a:lnTo>
                    <a:pt x="1261" y="1539"/>
                  </a:lnTo>
                  <a:cubicBezTo>
                    <a:pt x="1236" y="1518"/>
                    <a:pt x="1230" y="1498"/>
                    <a:pt x="1250" y="1477"/>
                  </a:cubicBezTo>
                  <a:lnTo>
                    <a:pt x="1250" y="1477"/>
                  </a:lnTo>
                  <a:cubicBezTo>
                    <a:pt x="1274" y="1501"/>
                    <a:pt x="1322" y="1525"/>
                    <a:pt x="1346" y="1537"/>
                  </a:cubicBezTo>
                  <a:cubicBezTo>
                    <a:pt x="1286" y="1501"/>
                    <a:pt x="1322" y="1501"/>
                    <a:pt x="1262" y="1453"/>
                  </a:cubicBezTo>
                  <a:cubicBezTo>
                    <a:pt x="1269" y="1453"/>
                    <a:pt x="1275" y="1457"/>
                    <a:pt x="1279" y="1460"/>
                  </a:cubicBezTo>
                  <a:lnTo>
                    <a:pt x="1279" y="1460"/>
                  </a:lnTo>
                  <a:cubicBezTo>
                    <a:pt x="1266" y="1441"/>
                    <a:pt x="1242" y="1402"/>
                    <a:pt x="1250" y="1394"/>
                  </a:cubicBezTo>
                  <a:cubicBezTo>
                    <a:pt x="1288" y="1394"/>
                    <a:pt x="1266" y="1409"/>
                    <a:pt x="1267" y="1409"/>
                  </a:cubicBezTo>
                  <a:cubicBezTo>
                    <a:pt x="1267" y="1409"/>
                    <a:pt x="1269" y="1408"/>
                    <a:pt x="1274" y="1406"/>
                  </a:cubicBezTo>
                  <a:cubicBezTo>
                    <a:pt x="1270" y="1380"/>
                    <a:pt x="1269" y="1371"/>
                    <a:pt x="1269" y="1371"/>
                  </a:cubicBezTo>
                  <a:lnTo>
                    <a:pt x="1269" y="1371"/>
                  </a:lnTo>
                  <a:cubicBezTo>
                    <a:pt x="1270" y="1371"/>
                    <a:pt x="1286" y="1461"/>
                    <a:pt x="1287" y="1461"/>
                  </a:cubicBezTo>
                  <a:cubicBezTo>
                    <a:pt x="1287" y="1461"/>
                    <a:pt x="1282" y="1423"/>
                    <a:pt x="1262" y="1299"/>
                  </a:cubicBezTo>
                  <a:lnTo>
                    <a:pt x="1262" y="1299"/>
                  </a:lnTo>
                  <a:cubicBezTo>
                    <a:pt x="1269" y="1308"/>
                    <a:pt x="1273" y="1314"/>
                    <a:pt x="1274" y="1318"/>
                  </a:cubicBezTo>
                  <a:lnTo>
                    <a:pt x="1274" y="1318"/>
                  </a:lnTo>
                  <a:cubicBezTo>
                    <a:pt x="1289" y="1354"/>
                    <a:pt x="1310" y="1410"/>
                    <a:pt x="1310" y="1418"/>
                  </a:cubicBezTo>
                  <a:cubicBezTo>
                    <a:pt x="1310" y="1407"/>
                    <a:pt x="1310" y="1400"/>
                    <a:pt x="1311" y="1395"/>
                  </a:cubicBezTo>
                  <a:lnTo>
                    <a:pt x="1311" y="1395"/>
                  </a:lnTo>
                  <a:cubicBezTo>
                    <a:pt x="1319" y="1433"/>
                    <a:pt x="1329" y="1470"/>
                    <a:pt x="1343" y="1507"/>
                  </a:cubicBezTo>
                  <a:lnTo>
                    <a:pt x="1343" y="1507"/>
                  </a:lnTo>
                  <a:cubicBezTo>
                    <a:pt x="1334" y="1479"/>
                    <a:pt x="1319" y="1388"/>
                    <a:pt x="1313" y="1388"/>
                  </a:cubicBezTo>
                  <a:cubicBezTo>
                    <a:pt x="1312" y="1388"/>
                    <a:pt x="1311" y="1391"/>
                    <a:pt x="1311" y="1395"/>
                  </a:cubicBezTo>
                  <a:lnTo>
                    <a:pt x="1311" y="1395"/>
                  </a:lnTo>
                  <a:cubicBezTo>
                    <a:pt x="1306" y="1375"/>
                    <a:pt x="1302" y="1355"/>
                    <a:pt x="1298" y="1334"/>
                  </a:cubicBezTo>
                  <a:lnTo>
                    <a:pt x="1298" y="1334"/>
                  </a:lnTo>
                  <a:cubicBezTo>
                    <a:pt x="1301" y="1337"/>
                    <a:pt x="1303" y="1339"/>
                    <a:pt x="1305" y="1339"/>
                  </a:cubicBezTo>
                  <a:cubicBezTo>
                    <a:pt x="1306" y="1339"/>
                    <a:pt x="1307" y="1338"/>
                    <a:pt x="1307" y="1336"/>
                  </a:cubicBezTo>
                  <a:lnTo>
                    <a:pt x="1307" y="1336"/>
                  </a:lnTo>
                  <a:cubicBezTo>
                    <a:pt x="1312" y="1356"/>
                    <a:pt x="1316" y="1372"/>
                    <a:pt x="1328" y="1403"/>
                  </a:cubicBezTo>
                  <a:lnTo>
                    <a:pt x="1328" y="1403"/>
                  </a:lnTo>
                  <a:cubicBezTo>
                    <a:pt x="1326" y="1384"/>
                    <a:pt x="1325" y="1360"/>
                    <a:pt x="1323" y="1335"/>
                  </a:cubicBezTo>
                  <a:lnTo>
                    <a:pt x="1323" y="1335"/>
                  </a:lnTo>
                  <a:cubicBezTo>
                    <a:pt x="1326" y="1360"/>
                    <a:pt x="1330" y="1390"/>
                    <a:pt x="1332" y="1413"/>
                  </a:cubicBezTo>
                  <a:lnTo>
                    <a:pt x="1332" y="1413"/>
                  </a:lnTo>
                  <a:cubicBezTo>
                    <a:pt x="1330" y="1409"/>
                    <a:pt x="1329" y="1406"/>
                    <a:pt x="1328" y="1403"/>
                  </a:cubicBezTo>
                  <a:lnTo>
                    <a:pt x="1328" y="1403"/>
                  </a:lnTo>
                  <a:cubicBezTo>
                    <a:pt x="1330" y="1423"/>
                    <a:pt x="1332" y="1437"/>
                    <a:pt x="1334" y="1441"/>
                  </a:cubicBezTo>
                  <a:cubicBezTo>
                    <a:pt x="1334" y="1436"/>
                    <a:pt x="1333" y="1426"/>
                    <a:pt x="1332" y="1413"/>
                  </a:cubicBezTo>
                  <a:lnTo>
                    <a:pt x="1332" y="1413"/>
                  </a:lnTo>
                  <a:cubicBezTo>
                    <a:pt x="1332" y="1414"/>
                    <a:pt x="1333" y="1416"/>
                    <a:pt x="1334" y="1418"/>
                  </a:cubicBezTo>
                  <a:cubicBezTo>
                    <a:pt x="1329" y="1381"/>
                    <a:pt x="1326" y="1354"/>
                    <a:pt x="1323" y="1334"/>
                  </a:cubicBezTo>
                  <a:lnTo>
                    <a:pt x="1323" y="1334"/>
                  </a:lnTo>
                  <a:cubicBezTo>
                    <a:pt x="1320" y="1267"/>
                    <a:pt x="1318" y="1192"/>
                    <a:pt x="1322" y="1192"/>
                  </a:cubicBezTo>
                  <a:lnTo>
                    <a:pt x="1322" y="1192"/>
                  </a:lnTo>
                  <a:cubicBezTo>
                    <a:pt x="1324" y="1192"/>
                    <a:pt x="1328" y="1218"/>
                    <a:pt x="1334" y="1287"/>
                  </a:cubicBezTo>
                  <a:cubicBezTo>
                    <a:pt x="1334" y="1282"/>
                    <a:pt x="1334" y="1253"/>
                    <a:pt x="1334" y="1227"/>
                  </a:cubicBezTo>
                  <a:cubicBezTo>
                    <a:pt x="1334" y="1168"/>
                    <a:pt x="1334" y="1096"/>
                    <a:pt x="1346" y="1025"/>
                  </a:cubicBezTo>
                  <a:cubicBezTo>
                    <a:pt x="1375" y="1084"/>
                    <a:pt x="1364" y="1152"/>
                    <a:pt x="1359" y="1208"/>
                  </a:cubicBezTo>
                  <a:lnTo>
                    <a:pt x="1359" y="1208"/>
                  </a:lnTo>
                  <a:cubicBezTo>
                    <a:pt x="1363" y="1170"/>
                    <a:pt x="1372" y="1131"/>
                    <a:pt x="1381" y="1084"/>
                  </a:cubicBezTo>
                  <a:cubicBezTo>
                    <a:pt x="1381" y="1120"/>
                    <a:pt x="1381" y="1144"/>
                    <a:pt x="1381" y="1180"/>
                  </a:cubicBezTo>
                  <a:cubicBezTo>
                    <a:pt x="1379" y="1221"/>
                    <a:pt x="1379" y="1237"/>
                    <a:pt x="1380" y="1237"/>
                  </a:cubicBezTo>
                  <a:cubicBezTo>
                    <a:pt x="1381" y="1237"/>
                    <a:pt x="1382" y="1232"/>
                    <a:pt x="1384" y="1222"/>
                  </a:cubicBezTo>
                  <a:lnTo>
                    <a:pt x="1384" y="1222"/>
                  </a:lnTo>
                  <a:cubicBezTo>
                    <a:pt x="1382" y="1235"/>
                    <a:pt x="1381" y="1248"/>
                    <a:pt x="1381" y="1263"/>
                  </a:cubicBezTo>
                  <a:cubicBezTo>
                    <a:pt x="1392" y="1234"/>
                    <a:pt x="1397" y="1224"/>
                    <a:pt x="1400" y="1224"/>
                  </a:cubicBezTo>
                  <a:lnTo>
                    <a:pt x="1400" y="1224"/>
                  </a:lnTo>
                  <a:cubicBezTo>
                    <a:pt x="1402" y="1224"/>
                    <a:pt x="1401" y="1237"/>
                    <a:pt x="1399" y="1253"/>
                  </a:cubicBezTo>
                  <a:lnTo>
                    <a:pt x="1399" y="1253"/>
                  </a:lnTo>
                  <a:cubicBezTo>
                    <a:pt x="1411" y="1206"/>
                    <a:pt x="1443" y="1171"/>
                    <a:pt x="1488" y="1144"/>
                  </a:cubicBezTo>
                  <a:lnTo>
                    <a:pt x="1488" y="1144"/>
                  </a:lnTo>
                  <a:cubicBezTo>
                    <a:pt x="1421" y="1256"/>
                    <a:pt x="1409" y="1270"/>
                    <a:pt x="1409" y="1270"/>
                  </a:cubicBezTo>
                  <a:cubicBezTo>
                    <a:pt x="1410" y="1270"/>
                    <a:pt x="1411" y="1269"/>
                    <a:pt x="1412" y="1269"/>
                  </a:cubicBezTo>
                  <a:lnTo>
                    <a:pt x="1412" y="1269"/>
                  </a:lnTo>
                  <a:cubicBezTo>
                    <a:pt x="1414" y="1269"/>
                    <a:pt x="1415" y="1277"/>
                    <a:pt x="1393" y="1334"/>
                  </a:cubicBezTo>
                  <a:cubicBezTo>
                    <a:pt x="1405" y="1310"/>
                    <a:pt x="1417" y="1299"/>
                    <a:pt x="1429" y="1287"/>
                  </a:cubicBezTo>
                  <a:lnTo>
                    <a:pt x="1429" y="1287"/>
                  </a:lnTo>
                  <a:cubicBezTo>
                    <a:pt x="1420" y="1304"/>
                    <a:pt x="1418" y="1321"/>
                    <a:pt x="1413" y="1338"/>
                  </a:cubicBezTo>
                  <a:lnTo>
                    <a:pt x="1413" y="1338"/>
                  </a:lnTo>
                  <a:cubicBezTo>
                    <a:pt x="1430" y="1293"/>
                    <a:pt x="1436" y="1281"/>
                    <a:pt x="1438" y="1281"/>
                  </a:cubicBezTo>
                  <a:lnTo>
                    <a:pt x="1438" y="1281"/>
                  </a:lnTo>
                  <a:cubicBezTo>
                    <a:pt x="1441" y="1281"/>
                    <a:pt x="1438" y="1305"/>
                    <a:pt x="1450" y="1305"/>
                  </a:cubicBezTo>
                  <a:cubicBezTo>
                    <a:pt x="1454" y="1305"/>
                    <a:pt x="1458" y="1303"/>
                    <a:pt x="1465" y="1299"/>
                  </a:cubicBezTo>
                  <a:lnTo>
                    <a:pt x="1465" y="1299"/>
                  </a:lnTo>
                  <a:cubicBezTo>
                    <a:pt x="1465" y="1310"/>
                    <a:pt x="1429" y="1358"/>
                    <a:pt x="1429" y="1358"/>
                  </a:cubicBezTo>
                  <a:cubicBezTo>
                    <a:pt x="1448" y="1337"/>
                    <a:pt x="1458" y="1329"/>
                    <a:pt x="1463" y="1329"/>
                  </a:cubicBezTo>
                  <a:cubicBezTo>
                    <a:pt x="1480" y="1329"/>
                    <a:pt x="1438" y="1428"/>
                    <a:pt x="1496" y="1428"/>
                  </a:cubicBezTo>
                  <a:cubicBezTo>
                    <a:pt x="1506" y="1428"/>
                    <a:pt x="1519" y="1425"/>
                    <a:pt x="1536" y="1418"/>
                  </a:cubicBezTo>
                  <a:lnTo>
                    <a:pt x="1536" y="1418"/>
                  </a:lnTo>
                  <a:cubicBezTo>
                    <a:pt x="1512" y="1430"/>
                    <a:pt x="1488" y="1441"/>
                    <a:pt x="1465" y="1453"/>
                  </a:cubicBezTo>
                  <a:cubicBezTo>
                    <a:pt x="1536" y="1441"/>
                    <a:pt x="1608" y="1441"/>
                    <a:pt x="1667" y="1430"/>
                  </a:cubicBezTo>
                  <a:lnTo>
                    <a:pt x="1667" y="1430"/>
                  </a:lnTo>
                  <a:cubicBezTo>
                    <a:pt x="1667" y="1430"/>
                    <a:pt x="1405" y="1489"/>
                    <a:pt x="1488" y="1537"/>
                  </a:cubicBezTo>
                  <a:cubicBezTo>
                    <a:pt x="1512" y="1513"/>
                    <a:pt x="1536" y="1501"/>
                    <a:pt x="1560" y="1501"/>
                  </a:cubicBezTo>
                  <a:cubicBezTo>
                    <a:pt x="1548" y="1525"/>
                    <a:pt x="1524" y="1549"/>
                    <a:pt x="1512" y="1572"/>
                  </a:cubicBezTo>
                  <a:cubicBezTo>
                    <a:pt x="1529" y="1564"/>
                    <a:pt x="1552" y="1556"/>
                    <a:pt x="1572" y="1556"/>
                  </a:cubicBezTo>
                  <a:cubicBezTo>
                    <a:pt x="1581" y="1556"/>
                    <a:pt x="1589" y="1557"/>
                    <a:pt x="1596" y="1561"/>
                  </a:cubicBezTo>
                  <a:cubicBezTo>
                    <a:pt x="1572" y="1572"/>
                    <a:pt x="1548" y="1584"/>
                    <a:pt x="1512" y="1584"/>
                  </a:cubicBezTo>
                  <a:cubicBezTo>
                    <a:pt x="1548" y="1596"/>
                    <a:pt x="1572" y="1596"/>
                    <a:pt x="1608" y="1596"/>
                  </a:cubicBezTo>
                  <a:cubicBezTo>
                    <a:pt x="1572" y="1596"/>
                    <a:pt x="1548" y="1620"/>
                    <a:pt x="1524" y="1644"/>
                  </a:cubicBezTo>
                  <a:cubicBezTo>
                    <a:pt x="1536" y="1656"/>
                    <a:pt x="1548" y="1668"/>
                    <a:pt x="1548" y="1679"/>
                  </a:cubicBezTo>
                  <a:lnTo>
                    <a:pt x="1548" y="1679"/>
                  </a:lnTo>
                  <a:cubicBezTo>
                    <a:pt x="1552" y="1679"/>
                    <a:pt x="1569" y="1678"/>
                    <a:pt x="1590" y="1678"/>
                  </a:cubicBezTo>
                  <a:cubicBezTo>
                    <a:pt x="1629" y="1678"/>
                    <a:pt x="1684" y="1682"/>
                    <a:pt x="1691" y="1703"/>
                  </a:cubicBezTo>
                  <a:cubicBezTo>
                    <a:pt x="1655" y="1703"/>
                    <a:pt x="1619" y="1727"/>
                    <a:pt x="1596" y="1751"/>
                  </a:cubicBezTo>
                  <a:cubicBezTo>
                    <a:pt x="1637" y="1745"/>
                    <a:pt x="1676" y="1742"/>
                    <a:pt x="1715" y="1742"/>
                  </a:cubicBezTo>
                  <a:cubicBezTo>
                    <a:pt x="1753" y="1742"/>
                    <a:pt x="1792" y="1745"/>
                    <a:pt x="1834" y="1751"/>
                  </a:cubicBezTo>
                  <a:cubicBezTo>
                    <a:pt x="1810" y="1763"/>
                    <a:pt x="1810" y="1775"/>
                    <a:pt x="1858" y="1787"/>
                  </a:cubicBezTo>
                  <a:cubicBezTo>
                    <a:pt x="1810" y="1787"/>
                    <a:pt x="1536" y="1799"/>
                    <a:pt x="1536" y="1811"/>
                  </a:cubicBezTo>
                  <a:cubicBezTo>
                    <a:pt x="1548" y="1834"/>
                    <a:pt x="1548" y="1858"/>
                    <a:pt x="1548" y="1882"/>
                  </a:cubicBezTo>
                  <a:lnTo>
                    <a:pt x="1643" y="1882"/>
                  </a:lnTo>
                  <a:cubicBezTo>
                    <a:pt x="1619" y="1870"/>
                    <a:pt x="1596" y="1858"/>
                    <a:pt x="1572" y="1846"/>
                  </a:cubicBezTo>
                  <a:cubicBezTo>
                    <a:pt x="1595" y="1832"/>
                    <a:pt x="1617" y="1825"/>
                    <a:pt x="1637" y="1825"/>
                  </a:cubicBezTo>
                  <a:cubicBezTo>
                    <a:pt x="1669" y="1825"/>
                    <a:pt x="1698" y="1841"/>
                    <a:pt x="1727" y="1870"/>
                  </a:cubicBezTo>
                  <a:cubicBezTo>
                    <a:pt x="1692" y="1882"/>
                    <a:pt x="1668" y="1893"/>
                    <a:pt x="1634" y="1905"/>
                  </a:cubicBezTo>
                  <a:lnTo>
                    <a:pt x="1634" y="1905"/>
                  </a:lnTo>
                  <a:cubicBezTo>
                    <a:pt x="1634" y="1905"/>
                    <a:pt x="1633" y="1905"/>
                    <a:pt x="1633" y="1905"/>
                  </a:cubicBezTo>
                  <a:cubicBezTo>
                    <a:pt x="1633" y="1905"/>
                    <a:pt x="1632" y="1905"/>
                    <a:pt x="1631" y="1906"/>
                  </a:cubicBezTo>
                  <a:cubicBezTo>
                    <a:pt x="1632" y="1906"/>
                    <a:pt x="1633" y="1905"/>
                    <a:pt x="1634" y="1905"/>
                  </a:cubicBezTo>
                  <a:lnTo>
                    <a:pt x="1634" y="1905"/>
                  </a:lnTo>
                  <a:cubicBezTo>
                    <a:pt x="1647" y="1907"/>
                    <a:pt x="1681" y="1993"/>
                    <a:pt x="1663" y="2019"/>
                  </a:cubicBezTo>
                  <a:lnTo>
                    <a:pt x="1663" y="2019"/>
                  </a:lnTo>
                  <a:cubicBezTo>
                    <a:pt x="1724" y="1973"/>
                    <a:pt x="1825" y="1929"/>
                    <a:pt x="1893" y="1918"/>
                  </a:cubicBezTo>
                  <a:lnTo>
                    <a:pt x="1893" y="1918"/>
                  </a:lnTo>
                  <a:cubicBezTo>
                    <a:pt x="1846" y="2025"/>
                    <a:pt x="1786" y="1989"/>
                    <a:pt x="1715" y="2049"/>
                  </a:cubicBezTo>
                  <a:cubicBezTo>
                    <a:pt x="1731" y="2044"/>
                    <a:pt x="1741" y="2042"/>
                    <a:pt x="1746" y="2042"/>
                  </a:cubicBezTo>
                  <a:cubicBezTo>
                    <a:pt x="1769" y="2042"/>
                    <a:pt x="1717" y="2075"/>
                    <a:pt x="1727" y="2084"/>
                  </a:cubicBezTo>
                  <a:cubicBezTo>
                    <a:pt x="1739" y="2084"/>
                    <a:pt x="1881" y="2108"/>
                    <a:pt x="1905" y="2120"/>
                  </a:cubicBezTo>
                  <a:cubicBezTo>
                    <a:pt x="1893" y="2132"/>
                    <a:pt x="1858" y="2299"/>
                    <a:pt x="1834" y="2323"/>
                  </a:cubicBezTo>
                  <a:cubicBezTo>
                    <a:pt x="1827" y="2323"/>
                    <a:pt x="1877" y="2333"/>
                    <a:pt x="1903" y="2333"/>
                  </a:cubicBezTo>
                  <a:cubicBezTo>
                    <a:pt x="1925" y="2333"/>
                    <a:pt x="1929" y="2326"/>
                    <a:pt x="1869" y="2299"/>
                  </a:cubicBezTo>
                  <a:cubicBezTo>
                    <a:pt x="1874" y="2296"/>
                    <a:pt x="1883" y="2294"/>
                    <a:pt x="1894" y="2294"/>
                  </a:cubicBezTo>
                  <a:cubicBezTo>
                    <a:pt x="1964" y="2294"/>
                    <a:pt x="2140" y="2356"/>
                    <a:pt x="2120" y="2418"/>
                  </a:cubicBezTo>
                  <a:cubicBezTo>
                    <a:pt x="2096" y="2442"/>
                    <a:pt x="2060" y="2453"/>
                    <a:pt x="2024" y="2465"/>
                  </a:cubicBezTo>
                  <a:cubicBezTo>
                    <a:pt x="2018" y="2453"/>
                    <a:pt x="2015" y="2442"/>
                    <a:pt x="2015" y="2430"/>
                  </a:cubicBezTo>
                  <a:cubicBezTo>
                    <a:pt x="2009" y="2430"/>
                    <a:pt x="2000" y="2418"/>
                    <a:pt x="1989" y="2394"/>
                  </a:cubicBezTo>
                  <a:lnTo>
                    <a:pt x="1989" y="2394"/>
                  </a:lnTo>
                  <a:cubicBezTo>
                    <a:pt x="1989" y="2453"/>
                    <a:pt x="2000" y="2513"/>
                    <a:pt x="2012" y="2561"/>
                  </a:cubicBezTo>
                  <a:cubicBezTo>
                    <a:pt x="2019" y="2561"/>
                    <a:pt x="2070" y="2542"/>
                    <a:pt x="2111" y="2542"/>
                  </a:cubicBezTo>
                  <a:cubicBezTo>
                    <a:pt x="2145" y="2542"/>
                    <a:pt x="2172" y="2554"/>
                    <a:pt x="2167" y="2596"/>
                  </a:cubicBezTo>
                  <a:cubicBezTo>
                    <a:pt x="2160" y="2599"/>
                    <a:pt x="2155" y="2601"/>
                    <a:pt x="2151" y="2603"/>
                  </a:cubicBezTo>
                  <a:lnTo>
                    <a:pt x="2151" y="2603"/>
                  </a:lnTo>
                  <a:cubicBezTo>
                    <a:pt x="2148" y="2601"/>
                    <a:pt x="2146" y="2600"/>
                    <a:pt x="2143" y="2598"/>
                  </a:cubicBezTo>
                  <a:lnTo>
                    <a:pt x="2143" y="2598"/>
                  </a:lnTo>
                  <a:cubicBezTo>
                    <a:pt x="2142" y="2603"/>
                    <a:pt x="2137" y="2607"/>
                    <a:pt x="2140" y="2607"/>
                  </a:cubicBezTo>
                  <a:cubicBezTo>
                    <a:pt x="2141" y="2607"/>
                    <a:pt x="2144" y="2605"/>
                    <a:pt x="2151" y="2603"/>
                  </a:cubicBezTo>
                  <a:lnTo>
                    <a:pt x="2151" y="2603"/>
                  </a:lnTo>
                  <a:cubicBezTo>
                    <a:pt x="2186" y="2625"/>
                    <a:pt x="2250" y="2660"/>
                    <a:pt x="2250" y="2668"/>
                  </a:cubicBezTo>
                  <a:cubicBezTo>
                    <a:pt x="2262" y="2656"/>
                    <a:pt x="2274" y="2632"/>
                    <a:pt x="2286" y="2620"/>
                  </a:cubicBezTo>
                  <a:lnTo>
                    <a:pt x="2286" y="2620"/>
                  </a:lnTo>
                  <a:cubicBezTo>
                    <a:pt x="2277" y="2629"/>
                    <a:pt x="2271" y="2633"/>
                    <a:pt x="2266" y="2633"/>
                  </a:cubicBezTo>
                  <a:cubicBezTo>
                    <a:pt x="2250" y="2633"/>
                    <a:pt x="2251" y="2596"/>
                    <a:pt x="2235" y="2596"/>
                  </a:cubicBezTo>
                  <a:cubicBezTo>
                    <a:pt x="2230" y="2596"/>
                    <a:pt x="2224" y="2599"/>
                    <a:pt x="2215" y="2608"/>
                  </a:cubicBezTo>
                  <a:cubicBezTo>
                    <a:pt x="2227" y="2584"/>
                    <a:pt x="2250" y="2549"/>
                    <a:pt x="2262" y="2525"/>
                  </a:cubicBezTo>
                  <a:lnTo>
                    <a:pt x="2262" y="2525"/>
                  </a:lnTo>
                  <a:cubicBezTo>
                    <a:pt x="2252" y="2528"/>
                    <a:pt x="2242" y="2530"/>
                    <a:pt x="2233" y="2530"/>
                  </a:cubicBezTo>
                  <a:cubicBezTo>
                    <a:pt x="2178" y="2530"/>
                    <a:pt x="2142" y="2477"/>
                    <a:pt x="2131" y="2477"/>
                  </a:cubicBezTo>
                  <a:cubicBezTo>
                    <a:pt x="2155" y="2453"/>
                    <a:pt x="2167" y="2442"/>
                    <a:pt x="2203" y="2442"/>
                  </a:cubicBezTo>
                  <a:cubicBezTo>
                    <a:pt x="2131" y="2299"/>
                    <a:pt x="1917" y="1787"/>
                    <a:pt x="1917" y="1787"/>
                  </a:cubicBezTo>
                  <a:cubicBezTo>
                    <a:pt x="1953" y="1739"/>
                    <a:pt x="1834" y="1680"/>
                    <a:pt x="1869" y="1608"/>
                  </a:cubicBezTo>
                  <a:lnTo>
                    <a:pt x="1869" y="1608"/>
                  </a:lnTo>
                  <a:cubicBezTo>
                    <a:pt x="1856" y="1621"/>
                    <a:pt x="1849" y="1626"/>
                    <a:pt x="1847" y="1626"/>
                  </a:cubicBezTo>
                  <a:cubicBezTo>
                    <a:pt x="1839" y="1626"/>
                    <a:pt x="1858" y="1593"/>
                    <a:pt x="1858" y="1584"/>
                  </a:cubicBezTo>
                  <a:cubicBezTo>
                    <a:pt x="1854" y="1580"/>
                    <a:pt x="1847" y="1579"/>
                    <a:pt x="1839" y="1579"/>
                  </a:cubicBezTo>
                  <a:cubicBezTo>
                    <a:pt x="1824" y="1579"/>
                    <a:pt x="1806" y="1584"/>
                    <a:pt x="1798" y="1584"/>
                  </a:cubicBezTo>
                  <a:cubicBezTo>
                    <a:pt x="1852" y="1552"/>
                    <a:pt x="1778" y="1499"/>
                    <a:pt x="1728" y="1499"/>
                  </a:cubicBezTo>
                  <a:cubicBezTo>
                    <a:pt x="1724" y="1499"/>
                    <a:pt x="1719" y="1500"/>
                    <a:pt x="1715" y="1501"/>
                  </a:cubicBezTo>
                  <a:cubicBezTo>
                    <a:pt x="1713" y="1502"/>
                    <a:pt x="1712" y="1502"/>
                    <a:pt x="1711" y="1502"/>
                  </a:cubicBezTo>
                  <a:cubicBezTo>
                    <a:pt x="1700" y="1502"/>
                    <a:pt x="1750" y="1441"/>
                    <a:pt x="1750" y="1441"/>
                  </a:cubicBezTo>
                  <a:cubicBezTo>
                    <a:pt x="1727" y="1430"/>
                    <a:pt x="1703" y="1430"/>
                    <a:pt x="1679" y="1430"/>
                  </a:cubicBezTo>
                  <a:cubicBezTo>
                    <a:pt x="1703" y="1394"/>
                    <a:pt x="1512" y="1013"/>
                    <a:pt x="1608" y="953"/>
                  </a:cubicBezTo>
                  <a:cubicBezTo>
                    <a:pt x="1591" y="951"/>
                    <a:pt x="1580" y="950"/>
                    <a:pt x="1574" y="950"/>
                  </a:cubicBezTo>
                  <a:cubicBezTo>
                    <a:pt x="1548" y="950"/>
                    <a:pt x="1586" y="965"/>
                    <a:pt x="1548" y="965"/>
                  </a:cubicBezTo>
                  <a:cubicBezTo>
                    <a:pt x="1548" y="929"/>
                    <a:pt x="1560" y="918"/>
                    <a:pt x="1560" y="906"/>
                  </a:cubicBezTo>
                  <a:cubicBezTo>
                    <a:pt x="1552" y="903"/>
                    <a:pt x="1548" y="902"/>
                    <a:pt x="1546" y="902"/>
                  </a:cubicBezTo>
                  <a:cubicBezTo>
                    <a:pt x="1543" y="902"/>
                    <a:pt x="1544" y="904"/>
                    <a:pt x="1547" y="906"/>
                  </a:cubicBezTo>
                  <a:lnTo>
                    <a:pt x="1536" y="906"/>
                  </a:lnTo>
                  <a:cubicBezTo>
                    <a:pt x="1536" y="894"/>
                    <a:pt x="1536" y="882"/>
                    <a:pt x="1560" y="870"/>
                  </a:cubicBezTo>
                  <a:cubicBezTo>
                    <a:pt x="1506" y="870"/>
                    <a:pt x="1550" y="772"/>
                    <a:pt x="1576" y="772"/>
                  </a:cubicBezTo>
                  <a:cubicBezTo>
                    <a:pt x="1579" y="772"/>
                    <a:pt x="1582" y="773"/>
                    <a:pt x="1584" y="775"/>
                  </a:cubicBezTo>
                  <a:lnTo>
                    <a:pt x="1584" y="775"/>
                  </a:lnTo>
                  <a:cubicBezTo>
                    <a:pt x="1560" y="751"/>
                    <a:pt x="1524" y="763"/>
                    <a:pt x="1488" y="751"/>
                  </a:cubicBezTo>
                  <a:cubicBezTo>
                    <a:pt x="1498" y="741"/>
                    <a:pt x="1508" y="724"/>
                    <a:pt x="1517" y="724"/>
                  </a:cubicBezTo>
                  <a:cubicBezTo>
                    <a:pt x="1518" y="724"/>
                    <a:pt x="1518" y="724"/>
                    <a:pt x="1518" y="724"/>
                  </a:cubicBezTo>
                  <a:lnTo>
                    <a:pt x="1518" y="724"/>
                  </a:lnTo>
                  <a:cubicBezTo>
                    <a:pt x="1499" y="713"/>
                    <a:pt x="1492" y="703"/>
                    <a:pt x="1524" y="703"/>
                  </a:cubicBezTo>
                  <a:cubicBezTo>
                    <a:pt x="1477" y="703"/>
                    <a:pt x="1524" y="691"/>
                    <a:pt x="1524" y="691"/>
                  </a:cubicBezTo>
                  <a:cubicBezTo>
                    <a:pt x="1513" y="691"/>
                    <a:pt x="1481" y="681"/>
                    <a:pt x="1507" y="650"/>
                  </a:cubicBezTo>
                  <a:lnTo>
                    <a:pt x="1507" y="650"/>
                  </a:lnTo>
                  <a:cubicBezTo>
                    <a:pt x="1499" y="652"/>
                    <a:pt x="1488" y="653"/>
                    <a:pt x="1475" y="653"/>
                  </a:cubicBezTo>
                  <a:cubicBezTo>
                    <a:pt x="1453" y="653"/>
                    <a:pt x="1429" y="650"/>
                    <a:pt x="1429" y="644"/>
                  </a:cubicBezTo>
                  <a:cubicBezTo>
                    <a:pt x="1417" y="644"/>
                    <a:pt x="1465" y="608"/>
                    <a:pt x="1488" y="596"/>
                  </a:cubicBezTo>
                  <a:cubicBezTo>
                    <a:pt x="1393" y="596"/>
                    <a:pt x="1524" y="584"/>
                    <a:pt x="1465" y="584"/>
                  </a:cubicBezTo>
                  <a:cubicBezTo>
                    <a:pt x="1608" y="584"/>
                    <a:pt x="1405" y="572"/>
                    <a:pt x="1524" y="572"/>
                  </a:cubicBezTo>
                  <a:lnTo>
                    <a:pt x="1548" y="572"/>
                  </a:lnTo>
                  <a:cubicBezTo>
                    <a:pt x="1540" y="564"/>
                    <a:pt x="1487" y="562"/>
                    <a:pt x="1450" y="561"/>
                  </a:cubicBezTo>
                  <a:lnTo>
                    <a:pt x="1450" y="561"/>
                  </a:lnTo>
                  <a:cubicBezTo>
                    <a:pt x="1456" y="558"/>
                    <a:pt x="1460" y="553"/>
                    <a:pt x="1465" y="548"/>
                  </a:cubicBezTo>
                  <a:cubicBezTo>
                    <a:pt x="1465" y="548"/>
                    <a:pt x="1417" y="525"/>
                    <a:pt x="1405" y="525"/>
                  </a:cubicBezTo>
                  <a:cubicBezTo>
                    <a:pt x="1417" y="513"/>
                    <a:pt x="1429" y="513"/>
                    <a:pt x="1453" y="501"/>
                  </a:cubicBezTo>
                  <a:lnTo>
                    <a:pt x="1393" y="501"/>
                  </a:lnTo>
                  <a:cubicBezTo>
                    <a:pt x="1417" y="495"/>
                    <a:pt x="1426" y="495"/>
                    <a:pt x="1426" y="495"/>
                  </a:cubicBezTo>
                  <a:cubicBezTo>
                    <a:pt x="1426" y="495"/>
                    <a:pt x="1417" y="495"/>
                    <a:pt x="1405" y="489"/>
                  </a:cubicBezTo>
                  <a:lnTo>
                    <a:pt x="1405" y="489"/>
                  </a:lnTo>
                  <a:cubicBezTo>
                    <a:pt x="1415" y="491"/>
                    <a:pt x="1425" y="492"/>
                    <a:pt x="1434" y="492"/>
                  </a:cubicBezTo>
                  <a:cubicBezTo>
                    <a:pt x="1459" y="492"/>
                    <a:pt x="1482" y="486"/>
                    <a:pt x="1507" y="486"/>
                  </a:cubicBezTo>
                  <a:cubicBezTo>
                    <a:pt x="1517" y="486"/>
                    <a:pt x="1526" y="486"/>
                    <a:pt x="1536" y="489"/>
                  </a:cubicBezTo>
                  <a:cubicBezTo>
                    <a:pt x="1524" y="483"/>
                    <a:pt x="1516" y="477"/>
                    <a:pt x="1507" y="474"/>
                  </a:cubicBezTo>
                  <a:lnTo>
                    <a:pt x="1507" y="474"/>
                  </a:lnTo>
                  <a:cubicBezTo>
                    <a:pt x="1598" y="465"/>
                    <a:pt x="1486" y="464"/>
                    <a:pt x="1465" y="453"/>
                  </a:cubicBezTo>
                  <a:cubicBezTo>
                    <a:pt x="1453" y="453"/>
                    <a:pt x="1548" y="429"/>
                    <a:pt x="1429" y="429"/>
                  </a:cubicBezTo>
                  <a:cubicBezTo>
                    <a:pt x="1473" y="429"/>
                    <a:pt x="1456" y="419"/>
                    <a:pt x="1481" y="399"/>
                  </a:cubicBezTo>
                  <a:lnTo>
                    <a:pt x="1481" y="399"/>
                  </a:lnTo>
                  <a:cubicBezTo>
                    <a:pt x="1479" y="400"/>
                    <a:pt x="1478" y="400"/>
                    <a:pt x="1477" y="400"/>
                  </a:cubicBezTo>
                  <a:cubicBezTo>
                    <a:pt x="1463" y="400"/>
                    <a:pt x="1458" y="370"/>
                    <a:pt x="1429" y="370"/>
                  </a:cubicBezTo>
                  <a:cubicBezTo>
                    <a:pt x="1441" y="358"/>
                    <a:pt x="1512" y="346"/>
                    <a:pt x="1524" y="322"/>
                  </a:cubicBezTo>
                  <a:cubicBezTo>
                    <a:pt x="1524" y="310"/>
                    <a:pt x="1346" y="310"/>
                    <a:pt x="1358" y="310"/>
                  </a:cubicBezTo>
                  <a:cubicBezTo>
                    <a:pt x="1349" y="310"/>
                    <a:pt x="1392" y="304"/>
                    <a:pt x="1401" y="300"/>
                  </a:cubicBezTo>
                  <a:lnTo>
                    <a:pt x="1401" y="300"/>
                  </a:lnTo>
                  <a:cubicBezTo>
                    <a:pt x="1407" y="302"/>
                    <a:pt x="1413" y="303"/>
                    <a:pt x="1420" y="303"/>
                  </a:cubicBezTo>
                  <a:cubicBezTo>
                    <a:pt x="1453" y="303"/>
                    <a:pt x="1491" y="285"/>
                    <a:pt x="1500" y="239"/>
                  </a:cubicBezTo>
                  <a:lnTo>
                    <a:pt x="1488" y="239"/>
                  </a:lnTo>
                  <a:cubicBezTo>
                    <a:pt x="1477" y="227"/>
                    <a:pt x="1465" y="227"/>
                    <a:pt x="1453" y="227"/>
                  </a:cubicBezTo>
                  <a:lnTo>
                    <a:pt x="1512" y="227"/>
                  </a:lnTo>
                  <a:cubicBezTo>
                    <a:pt x="1506" y="227"/>
                    <a:pt x="1492" y="223"/>
                    <a:pt x="1481" y="222"/>
                  </a:cubicBezTo>
                  <a:lnTo>
                    <a:pt x="1481" y="222"/>
                  </a:lnTo>
                  <a:cubicBezTo>
                    <a:pt x="1487" y="220"/>
                    <a:pt x="1492" y="219"/>
                    <a:pt x="1497" y="218"/>
                  </a:cubicBezTo>
                  <a:lnTo>
                    <a:pt x="1497" y="218"/>
                  </a:lnTo>
                  <a:cubicBezTo>
                    <a:pt x="1493" y="221"/>
                    <a:pt x="1493" y="222"/>
                    <a:pt x="1495" y="222"/>
                  </a:cubicBezTo>
                  <a:cubicBezTo>
                    <a:pt x="1501" y="222"/>
                    <a:pt x="1524" y="213"/>
                    <a:pt x="1518" y="213"/>
                  </a:cubicBezTo>
                  <a:cubicBezTo>
                    <a:pt x="1516" y="213"/>
                    <a:pt x="1509" y="214"/>
                    <a:pt x="1497" y="218"/>
                  </a:cubicBezTo>
                  <a:lnTo>
                    <a:pt x="1497" y="218"/>
                  </a:lnTo>
                  <a:cubicBezTo>
                    <a:pt x="1498" y="217"/>
                    <a:pt x="1499" y="216"/>
                    <a:pt x="1500" y="215"/>
                  </a:cubicBezTo>
                  <a:cubicBezTo>
                    <a:pt x="1486" y="208"/>
                    <a:pt x="1468" y="205"/>
                    <a:pt x="1451" y="204"/>
                  </a:cubicBezTo>
                  <a:lnTo>
                    <a:pt x="1451" y="204"/>
                  </a:lnTo>
                  <a:cubicBezTo>
                    <a:pt x="1459" y="199"/>
                    <a:pt x="1465" y="191"/>
                    <a:pt x="1465" y="179"/>
                  </a:cubicBezTo>
                  <a:cubicBezTo>
                    <a:pt x="1456" y="179"/>
                    <a:pt x="1431" y="162"/>
                    <a:pt x="1412" y="156"/>
                  </a:cubicBezTo>
                  <a:lnTo>
                    <a:pt x="1412" y="156"/>
                  </a:lnTo>
                  <a:cubicBezTo>
                    <a:pt x="1441" y="155"/>
                    <a:pt x="1471" y="154"/>
                    <a:pt x="1500" y="144"/>
                  </a:cubicBezTo>
                  <a:lnTo>
                    <a:pt x="1429" y="144"/>
                  </a:lnTo>
                  <a:cubicBezTo>
                    <a:pt x="1453" y="120"/>
                    <a:pt x="1548" y="120"/>
                    <a:pt x="1441" y="108"/>
                  </a:cubicBezTo>
                  <a:cubicBezTo>
                    <a:pt x="1448" y="104"/>
                    <a:pt x="1456" y="102"/>
                    <a:pt x="1463" y="100"/>
                  </a:cubicBezTo>
                  <a:lnTo>
                    <a:pt x="1463" y="100"/>
                  </a:lnTo>
                  <a:cubicBezTo>
                    <a:pt x="1469" y="102"/>
                    <a:pt x="1472" y="103"/>
                    <a:pt x="1474" y="103"/>
                  </a:cubicBezTo>
                  <a:cubicBezTo>
                    <a:pt x="1477" y="103"/>
                    <a:pt x="1476" y="101"/>
                    <a:pt x="1475" y="98"/>
                  </a:cubicBezTo>
                  <a:lnTo>
                    <a:pt x="1475" y="98"/>
                  </a:lnTo>
                  <a:cubicBezTo>
                    <a:pt x="1471" y="98"/>
                    <a:pt x="1467" y="99"/>
                    <a:pt x="1463" y="100"/>
                  </a:cubicBezTo>
                  <a:lnTo>
                    <a:pt x="1463" y="100"/>
                  </a:lnTo>
                  <a:cubicBezTo>
                    <a:pt x="1460" y="99"/>
                    <a:pt x="1457" y="98"/>
                    <a:pt x="1453" y="96"/>
                  </a:cubicBezTo>
                  <a:cubicBezTo>
                    <a:pt x="1524" y="60"/>
                    <a:pt x="1369" y="48"/>
                    <a:pt x="1512" y="25"/>
                  </a:cubicBezTo>
                  <a:cubicBezTo>
                    <a:pt x="1500" y="19"/>
                    <a:pt x="1488" y="16"/>
                    <a:pt x="1477" y="16"/>
                  </a:cubicBezTo>
                  <a:cubicBezTo>
                    <a:pt x="1465" y="16"/>
                    <a:pt x="1453" y="19"/>
                    <a:pt x="1441" y="25"/>
                  </a:cubicBezTo>
                  <a:cubicBezTo>
                    <a:pt x="1453" y="13"/>
                    <a:pt x="1465" y="13"/>
                    <a:pt x="1488" y="13"/>
                  </a:cubicBezTo>
                  <a:cubicBezTo>
                    <a:pt x="1468" y="2"/>
                    <a:pt x="1456" y="1"/>
                    <a:pt x="14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47"/>
            <p:cNvSpPr/>
            <p:nvPr/>
          </p:nvSpPr>
          <p:spPr>
            <a:xfrm>
              <a:off x="3393575" y="3455900"/>
              <a:ext cx="25" cy="325"/>
            </a:xfrm>
            <a:custGeom>
              <a:rect b="b" l="l" r="r" t="t"/>
              <a:pathLst>
                <a:path extrusionOk="0" h="13" w="1">
                  <a:moveTo>
                    <a:pt x="0" y="13"/>
                  </a:moveTo>
                  <a:cubicBezTo>
                    <a:pt x="0" y="13"/>
                    <a:pt x="0" y="13"/>
                    <a:pt x="0" y="1"/>
                  </a:cubicBezTo>
                  <a:cubicBezTo>
                    <a:pt x="0" y="13"/>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47"/>
            <p:cNvSpPr/>
            <p:nvPr/>
          </p:nvSpPr>
          <p:spPr>
            <a:xfrm>
              <a:off x="3396850" y="3499975"/>
              <a:ext cx="325" cy="300"/>
            </a:xfrm>
            <a:custGeom>
              <a:rect b="b" l="l" r="r" t="t"/>
              <a:pathLst>
                <a:path extrusionOk="0" h="12" w="13">
                  <a:moveTo>
                    <a:pt x="0" y="0"/>
                  </a:moveTo>
                  <a:cubicBezTo>
                    <a:pt x="0" y="0"/>
                    <a:pt x="12"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47"/>
            <p:cNvSpPr/>
            <p:nvPr/>
          </p:nvSpPr>
          <p:spPr>
            <a:xfrm>
              <a:off x="3390000" y="3455625"/>
              <a:ext cx="625" cy="150"/>
            </a:xfrm>
            <a:custGeom>
              <a:rect b="b" l="l" r="r" t="t"/>
              <a:pathLst>
                <a:path extrusionOk="0" h="6" w="25">
                  <a:moveTo>
                    <a:pt x="24" y="0"/>
                  </a:moveTo>
                  <a:cubicBezTo>
                    <a:pt x="0" y="0"/>
                    <a:pt x="3" y="5"/>
                    <a:pt x="11" y="5"/>
                  </a:cubicBezTo>
                  <a:cubicBezTo>
                    <a:pt x="15" y="5"/>
                    <a:pt x="20" y="4"/>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47"/>
            <p:cNvSpPr/>
            <p:nvPr/>
          </p:nvSpPr>
          <p:spPr>
            <a:xfrm>
              <a:off x="3392675" y="3455025"/>
              <a:ext cx="1800" cy="25"/>
            </a:xfrm>
            <a:custGeom>
              <a:rect b="b" l="l" r="r" t="t"/>
              <a:pathLst>
                <a:path extrusionOk="0" h="1" w="72">
                  <a:moveTo>
                    <a:pt x="0" y="0"/>
                  </a:moveTo>
                  <a:cubicBezTo>
                    <a:pt x="12" y="0"/>
                    <a:pt x="48" y="0"/>
                    <a:pt x="72" y="0"/>
                  </a:cubicBezTo>
                  <a:cubicBezTo>
                    <a:pt x="6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47"/>
            <p:cNvSpPr/>
            <p:nvPr/>
          </p:nvSpPr>
          <p:spPr>
            <a:xfrm>
              <a:off x="3392675" y="3454425"/>
              <a:ext cx="625" cy="325"/>
            </a:xfrm>
            <a:custGeom>
              <a:rect b="b" l="l" r="r" t="t"/>
              <a:pathLst>
                <a:path extrusionOk="0" h="13" w="25">
                  <a:moveTo>
                    <a:pt x="24" y="0"/>
                  </a:moveTo>
                  <a:cubicBezTo>
                    <a:pt x="0" y="0"/>
                    <a:pt x="24" y="0"/>
                    <a:pt x="24" y="12"/>
                  </a:cubicBezTo>
                  <a:cubicBezTo>
                    <a:pt x="24" y="12"/>
                    <a:pt x="24"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47"/>
            <p:cNvSpPr/>
            <p:nvPr/>
          </p:nvSpPr>
          <p:spPr>
            <a:xfrm>
              <a:off x="3399725" y="3470650"/>
              <a:ext cx="425" cy="250"/>
            </a:xfrm>
            <a:custGeom>
              <a:rect b="b" l="l" r="r" t="t"/>
              <a:pathLst>
                <a:path extrusionOk="0" h="10" w="17">
                  <a:moveTo>
                    <a:pt x="3" y="1"/>
                  </a:moveTo>
                  <a:cubicBezTo>
                    <a:pt x="2" y="1"/>
                    <a:pt x="3" y="2"/>
                    <a:pt x="6" y="4"/>
                  </a:cubicBezTo>
                  <a:lnTo>
                    <a:pt x="6" y="4"/>
                  </a:lnTo>
                  <a:cubicBezTo>
                    <a:pt x="2" y="5"/>
                    <a:pt x="1" y="10"/>
                    <a:pt x="5" y="10"/>
                  </a:cubicBezTo>
                  <a:cubicBezTo>
                    <a:pt x="8" y="10"/>
                    <a:pt x="11" y="9"/>
                    <a:pt x="16" y="6"/>
                  </a:cubicBezTo>
                  <a:cubicBezTo>
                    <a:pt x="14" y="4"/>
                    <a:pt x="11" y="3"/>
                    <a:pt x="9" y="3"/>
                  </a:cubicBezTo>
                  <a:cubicBezTo>
                    <a:pt x="9" y="3"/>
                    <a:pt x="9" y="3"/>
                    <a:pt x="9" y="3"/>
                  </a:cubicBezTo>
                  <a:lnTo>
                    <a:pt x="9" y="3"/>
                  </a:lnTo>
                  <a:cubicBezTo>
                    <a:pt x="6" y="2"/>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47"/>
            <p:cNvSpPr/>
            <p:nvPr/>
          </p:nvSpPr>
          <p:spPr>
            <a:xfrm>
              <a:off x="3372125" y="3508000"/>
              <a:ext cx="25" cy="1525"/>
            </a:xfrm>
            <a:custGeom>
              <a:rect b="b" l="l" r="r" t="t"/>
              <a:pathLst>
                <a:path extrusionOk="0" h="61" w="1">
                  <a:moveTo>
                    <a:pt x="1" y="60"/>
                  </a:moveTo>
                  <a:cubicBezTo>
                    <a:pt x="1" y="48"/>
                    <a:pt x="1" y="1"/>
                    <a:pt x="1"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47"/>
            <p:cNvSpPr/>
            <p:nvPr/>
          </p:nvSpPr>
          <p:spPr>
            <a:xfrm>
              <a:off x="3371250" y="3509200"/>
              <a:ext cx="600" cy="1500"/>
            </a:xfrm>
            <a:custGeom>
              <a:rect b="b" l="l" r="r" t="t"/>
              <a:pathLst>
                <a:path extrusionOk="0" h="60" w="24">
                  <a:moveTo>
                    <a:pt x="24" y="0"/>
                  </a:moveTo>
                  <a:cubicBezTo>
                    <a:pt x="0" y="60"/>
                    <a:pt x="0" y="6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47"/>
            <p:cNvSpPr/>
            <p:nvPr/>
          </p:nvSpPr>
          <p:spPr>
            <a:xfrm>
              <a:off x="3399825" y="3490000"/>
              <a:ext cx="950" cy="175"/>
            </a:xfrm>
            <a:custGeom>
              <a:rect b="b" l="l" r="r" t="t"/>
              <a:pathLst>
                <a:path extrusionOk="0" h="7" w="38">
                  <a:moveTo>
                    <a:pt x="35" y="1"/>
                  </a:moveTo>
                  <a:cubicBezTo>
                    <a:pt x="33" y="1"/>
                    <a:pt x="24" y="2"/>
                    <a:pt x="0" y="6"/>
                  </a:cubicBezTo>
                  <a:cubicBezTo>
                    <a:pt x="8" y="6"/>
                    <a:pt x="37" y="1"/>
                    <a:pt x="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47"/>
            <p:cNvSpPr/>
            <p:nvPr/>
          </p:nvSpPr>
          <p:spPr>
            <a:xfrm>
              <a:off x="3397725" y="3494000"/>
              <a:ext cx="1225" cy="25"/>
            </a:xfrm>
            <a:custGeom>
              <a:rect b="b" l="l" r="r" t="t"/>
              <a:pathLst>
                <a:path extrusionOk="0" h="1" w="49">
                  <a:moveTo>
                    <a:pt x="48" y="1"/>
                  </a:moveTo>
                  <a:cubicBezTo>
                    <a:pt x="1" y="1"/>
                    <a:pt x="1"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47"/>
            <p:cNvSpPr/>
            <p:nvPr/>
          </p:nvSpPr>
          <p:spPr>
            <a:xfrm>
              <a:off x="3398075" y="3497575"/>
              <a:ext cx="1425" cy="625"/>
            </a:xfrm>
            <a:custGeom>
              <a:rect b="b" l="l" r="r" t="t"/>
              <a:pathLst>
                <a:path extrusionOk="0" h="25" w="57">
                  <a:moveTo>
                    <a:pt x="46" y="1"/>
                  </a:moveTo>
                  <a:cubicBezTo>
                    <a:pt x="46" y="1"/>
                    <a:pt x="47" y="1"/>
                    <a:pt x="47" y="2"/>
                  </a:cubicBezTo>
                  <a:lnTo>
                    <a:pt x="47" y="2"/>
                  </a:lnTo>
                  <a:cubicBezTo>
                    <a:pt x="47" y="2"/>
                    <a:pt x="47" y="1"/>
                    <a:pt x="46" y="1"/>
                  </a:cubicBezTo>
                  <a:close/>
                  <a:moveTo>
                    <a:pt x="47" y="2"/>
                  </a:moveTo>
                  <a:cubicBezTo>
                    <a:pt x="55" y="12"/>
                    <a:pt x="0" y="2"/>
                    <a:pt x="46" y="25"/>
                  </a:cubicBezTo>
                  <a:cubicBezTo>
                    <a:pt x="56" y="15"/>
                    <a:pt x="50" y="5"/>
                    <a:pt x="47" y="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46" name="Google Shape;524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0" name="Shape 5250"/>
        <p:cNvGrpSpPr/>
        <p:nvPr/>
      </p:nvGrpSpPr>
      <p:grpSpPr>
        <a:xfrm>
          <a:off x="0" y="0"/>
          <a:ext cx="0" cy="0"/>
          <a:chOff x="0" y="0"/>
          <a:chExt cx="0" cy="0"/>
        </a:xfrm>
      </p:grpSpPr>
      <p:sp>
        <p:nvSpPr>
          <p:cNvPr id="5251" name="Google Shape;5251;p48"/>
          <p:cNvSpPr txBox="1"/>
          <p:nvPr>
            <p:ph type="title"/>
          </p:nvPr>
        </p:nvSpPr>
        <p:spPr>
          <a:xfrm>
            <a:off x="710775" y="542675"/>
            <a:ext cx="77223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US"/>
              <a:t>L’implementation sera divisé en deux parties</a:t>
            </a:r>
            <a:endParaRPr/>
          </a:p>
        </p:txBody>
      </p:sp>
      <p:sp>
        <p:nvSpPr>
          <p:cNvPr id="5252" name="Google Shape;5252;p48"/>
          <p:cNvSpPr txBox="1"/>
          <p:nvPr>
            <p:ph idx="3" type="subTitle"/>
          </p:nvPr>
        </p:nvSpPr>
        <p:spPr>
          <a:xfrm>
            <a:off x="5111013" y="3238360"/>
            <a:ext cx="2988600" cy="401700"/>
          </a:xfrm>
          <a:prstGeom prst="rect">
            <a:avLst/>
          </a:prstGeom>
          <a:noFill/>
          <a:ln>
            <a:noFill/>
          </a:ln>
        </p:spPr>
        <p:txBody>
          <a:bodyPr anchorCtr="0" anchor="ctr" bIns="91425" lIns="91425" spcFirstLastPara="1" rIns="91425" wrap="square" tIns="91425">
            <a:noAutofit/>
          </a:bodyPr>
          <a:lstStyle/>
          <a:p>
            <a:pPr indent="0" lvl="0" marL="0" rtl="0" algn="ctr">
              <a:lnSpc>
                <a:spcPct val="50000"/>
              </a:lnSpc>
              <a:spcBef>
                <a:spcPts val="0"/>
              </a:spcBef>
              <a:spcAft>
                <a:spcPts val="0"/>
              </a:spcAft>
              <a:buSzPts val="1800"/>
              <a:buNone/>
            </a:pPr>
            <a:r>
              <a:rPr lang="en-US"/>
              <a:t>Deep learning model</a:t>
            </a:r>
            <a:endParaRPr/>
          </a:p>
        </p:txBody>
      </p:sp>
      <p:sp>
        <p:nvSpPr>
          <p:cNvPr id="5253" name="Google Shape;5253;p48"/>
          <p:cNvSpPr txBox="1"/>
          <p:nvPr>
            <p:ph idx="4" type="subTitle"/>
          </p:nvPr>
        </p:nvSpPr>
        <p:spPr>
          <a:xfrm>
            <a:off x="919133" y="3363742"/>
            <a:ext cx="2988600" cy="401700"/>
          </a:xfrm>
          <a:prstGeom prst="rect">
            <a:avLst/>
          </a:prstGeom>
          <a:noFill/>
          <a:ln>
            <a:noFill/>
          </a:ln>
        </p:spPr>
        <p:txBody>
          <a:bodyPr anchorCtr="0" anchor="ctr" bIns="91425" lIns="91425" spcFirstLastPara="1" rIns="91425" wrap="square" tIns="91425">
            <a:noAutofit/>
          </a:bodyPr>
          <a:lstStyle/>
          <a:p>
            <a:pPr indent="0" lvl="0" marL="0" rtl="0" algn="ctr">
              <a:lnSpc>
                <a:spcPct val="50000"/>
              </a:lnSpc>
              <a:spcBef>
                <a:spcPts val="0"/>
              </a:spcBef>
              <a:spcAft>
                <a:spcPts val="0"/>
              </a:spcAft>
              <a:buSzPts val="1800"/>
              <a:buNone/>
            </a:pPr>
            <a:r>
              <a:rPr lang="en-US"/>
              <a:t>Plateforme web</a:t>
            </a:r>
            <a:endParaRPr/>
          </a:p>
        </p:txBody>
      </p:sp>
      <p:sp>
        <p:nvSpPr>
          <p:cNvPr id="5254" name="Google Shape;5254;p48"/>
          <p:cNvSpPr/>
          <p:nvPr/>
        </p:nvSpPr>
        <p:spPr>
          <a:xfrm>
            <a:off x="6100699" y="1825693"/>
            <a:ext cx="1009228" cy="1098074"/>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55" name="Google Shape;5255;p48"/>
          <p:cNvGrpSpPr/>
          <p:nvPr/>
        </p:nvGrpSpPr>
        <p:grpSpPr>
          <a:xfrm>
            <a:off x="1790617" y="1968761"/>
            <a:ext cx="1045889" cy="1098074"/>
            <a:chOff x="1958520" y="2302574"/>
            <a:chExt cx="359213" cy="327807"/>
          </a:xfrm>
        </p:grpSpPr>
        <p:sp>
          <p:nvSpPr>
            <p:cNvPr id="5256" name="Google Shape;5256;p48"/>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48"/>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48"/>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59" name="Google Shape;525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49"/>
          <p:cNvSpPr txBox="1"/>
          <p:nvPr>
            <p:ph idx="1" type="subTitle"/>
          </p:nvPr>
        </p:nvSpPr>
        <p:spPr>
          <a:xfrm>
            <a:off x="3011698" y="2170050"/>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Technologies utilisées </a:t>
            </a:r>
            <a:endParaRPr/>
          </a:p>
        </p:txBody>
      </p:sp>
      <p:sp>
        <p:nvSpPr>
          <p:cNvPr id="5265" name="Google Shape;5265;p49"/>
          <p:cNvSpPr txBox="1"/>
          <p:nvPr>
            <p:ph type="title"/>
          </p:nvPr>
        </p:nvSpPr>
        <p:spPr>
          <a:xfrm>
            <a:off x="3012978" y="1226143"/>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01</a:t>
            </a:r>
            <a:endParaRPr/>
          </a:p>
        </p:txBody>
      </p:sp>
      <p:sp>
        <p:nvSpPr>
          <p:cNvPr id="5266" name="Google Shape;5266;p49"/>
          <p:cNvSpPr txBox="1"/>
          <p:nvPr>
            <p:ph idx="3" type="subTitle"/>
          </p:nvPr>
        </p:nvSpPr>
        <p:spPr>
          <a:xfrm>
            <a:off x="6161807" y="2072774"/>
            <a:ext cx="2394364"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Méthodes et résultats </a:t>
            </a:r>
            <a:endParaRPr/>
          </a:p>
        </p:txBody>
      </p:sp>
      <p:sp>
        <p:nvSpPr>
          <p:cNvPr id="5267" name="Google Shape;5267;p49"/>
          <p:cNvSpPr txBox="1"/>
          <p:nvPr>
            <p:ph idx="5" type="title"/>
          </p:nvPr>
        </p:nvSpPr>
        <p:spPr>
          <a:xfrm>
            <a:off x="6221849" y="1150732"/>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02</a:t>
            </a:r>
            <a:endParaRPr/>
          </a:p>
        </p:txBody>
      </p:sp>
      <p:sp>
        <p:nvSpPr>
          <p:cNvPr id="5268" name="Google Shape;5268;p49"/>
          <p:cNvSpPr txBox="1"/>
          <p:nvPr>
            <p:ph idx="6" type="subTitle"/>
          </p:nvPr>
        </p:nvSpPr>
        <p:spPr>
          <a:xfrm>
            <a:off x="2900126" y="111198"/>
            <a:ext cx="3335303"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Deep Learning model</a:t>
            </a:r>
            <a:endParaRPr/>
          </a:p>
        </p:txBody>
      </p:sp>
      <p:pic>
        <p:nvPicPr>
          <p:cNvPr id="5269" name="Google Shape;5269;p49"/>
          <p:cNvPicPr preferRelativeResize="0"/>
          <p:nvPr/>
        </p:nvPicPr>
        <p:blipFill rotWithShape="1">
          <a:blip r:embed="rId3">
            <a:alphaModFix/>
          </a:blip>
          <a:srcRect b="0" l="0" r="0" t="0"/>
          <a:stretch/>
        </p:blipFill>
        <p:spPr>
          <a:xfrm>
            <a:off x="710775" y="1392988"/>
            <a:ext cx="1814772" cy="2357524"/>
          </a:xfrm>
          <a:prstGeom prst="rect">
            <a:avLst/>
          </a:prstGeom>
          <a:noFill/>
          <a:ln>
            <a:noFill/>
          </a:ln>
        </p:spPr>
      </p:pic>
      <p:sp>
        <p:nvSpPr>
          <p:cNvPr id="5270" name="Google Shape;527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4" name="Shape 5274"/>
        <p:cNvGrpSpPr/>
        <p:nvPr/>
      </p:nvGrpSpPr>
      <p:grpSpPr>
        <a:xfrm>
          <a:off x="0" y="0"/>
          <a:ext cx="0" cy="0"/>
          <a:chOff x="0" y="0"/>
          <a:chExt cx="0" cy="0"/>
        </a:xfrm>
      </p:grpSpPr>
      <p:sp>
        <p:nvSpPr>
          <p:cNvPr id="5275" name="Google Shape;5275;p50"/>
          <p:cNvSpPr txBox="1"/>
          <p:nvPr>
            <p:ph idx="1" type="subTitle"/>
          </p:nvPr>
        </p:nvSpPr>
        <p:spPr>
          <a:xfrm>
            <a:off x="3122579" y="156425"/>
            <a:ext cx="2947481" cy="40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b="1" lang="en-US" sz="3200">
                <a:latin typeface="Reenie Beanie"/>
                <a:ea typeface="Reenie Beanie"/>
                <a:cs typeface="Reenie Beanie"/>
                <a:sym typeface="Reenie Beanie"/>
              </a:rPr>
              <a:t>Technologies utilisées </a:t>
            </a:r>
            <a:endParaRPr b="1" sz="3200">
              <a:latin typeface="Reenie Beanie"/>
              <a:ea typeface="Reenie Beanie"/>
              <a:cs typeface="Reenie Beanie"/>
              <a:sym typeface="Reenie Beanie"/>
            </a:endParaRPr>
          </a:p>
        </p:txBody>
      </p:sp>
      <p:cxnSp>
        <p:nvCxnSpPr>
          <p:cNvPr id="5276" name="Google Shape;5276;p50"/>
          <p:cNvCxnSpPr/>
          <p:nvPr/>
        </p:nvCxnSpPr>
        <p:spPr>
          <a:xfrm>
            <a:off x="4630365" y="817123"/>
            <a:ext cx="19455" cy="3949430"/>
          </a:xfrm>
          <a:prstGeom prst="straightConnector1">
            <a:avLst/>
          </a:prstGeom>
          <a:noFill/>
          <a:ln cap="flat" cmpd="sng" w="9525">
            <a:solidFill>
              <a:srgbClr val="F9F9F9"/>
            </a:solidFill>
            <a:prstDash val="solid"/>
            <a:round/>
            <a:headEnd len="sm" w="sm" type="none"/>
            <a:tailEnd len="sm" w="sm" type="none"/>
          </a:ln>
        </p:spPr>
      </p:cxnSp>
      <p:sp>
        <p:nvSpPr>
          <p:cNvPr id="5277" name="Google Shape;5277;p50"/>
          <p:cNvSpPr txBox="1"/>
          <p:nvPr/>
        </p:nvSpPr>
        <p:spPr>
          <a:xfrm>
            <a:off x="6368376" y="944772"/>
            <a:ext cx="1228928" cy="40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Quicksand"/>
              <a:buNone/>
            </a:pPr>
            <a:r>
              <a:rPr b="1" i="0" lang="en-US" sz="2400" u="none" cap="none" strike="noStrike">
                <a:solidFill>
                  <a:schemeClr val="accent1"/>
                </a:solidFill>
                <a:latin typeface="Reenie Beanie"/>
                <a:ea typeface="Reenie Beanie"/>
                <a:cs typeface="Reenie Beanie"/>
                <a:sym typeface="Reenie Beanie"/>
              </a:rPr>
              <a:t>Les Outils</a:t>
            </a:r>
            <a:endParaRPr b="1" i="0" sz="2400" u="none" cap="none" strike="noStrike">
              <a:solidFill>
                <a:schemeClr val="accent1"/>
              </a:solidFill>
              <a:latin typeface="Reenie Beanie"/>
              <a:ea typeface="Reenie Beanie"/>
              <a:cs typeface="Reenie Beanie"/>
              <a:sym typeface="Reenie Beanie"/>
            </a:endParaRPr>
          </a:p>
        </p:txBody>
      </p:sp>
      <p:sp>
        <p:nvSpPr>
          <p:cNvPr id="5278" name="Google Shape;5278;p50"/>
          <p:cNvSpPr txBox="1"/>
          <p:nvPr/>
        </p:nvSpPr>
        <p:spPr>
          <a:xfrm>
            <a:off x="927370" y="1158186"/>
            <a:ext cx="2947481" cy="40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Quicksand"/>
              <a:buNone/>
            </a:pPr>
            <a:r>
              <a:rPr b="0" i="0" lang="en-US" sz="2400" u="none" cap="none" strike="noStrike">
                <a:solidFill>
                  <a:schemeClr val="accent1"/>
                </a:solidFill>
                <a:latin typeface="Reenie Beanie"/>
                <a:ea typeface="Reenie Beanie"/>
                <a:cs typeface="Reenie Beanie"/>
                <a:sym typeface="Reenie Beanie"/>
              </a:rPr>
              <a:t>Les bibliothèques utilisées </a:t>
            </a:r>
            <a:endParaRPr/>
          </a:p>
          <a:p>
            <a:pPr indent="0" lvl="0" marL="0" marR="0" rtl="0" algn="l">
              <a:lnSpc>
                <a:spcPct val="100000"/>
              </a:lnSpc>
              <a:spcBef>
                <a:spcPts val="0"/>
              </a:spcBef>
              <a:spcAft>
                <a:spcPts val="0"/>
              </a:spcAft>
              <a:buClr>
                <a:schemeClr val="accent1"/>
              </a:buClr>
              <a:buSzPts val="1600"/>
              <a:buFont typeface="Quicksand"/>
              <a:buNone/>
            </a:pPr>
            <a:r>
              <a:t/>
            </a:r>
            <a:endParaRPr b="1" i="0" sz="3200" u="none" cap="none" strike="noStrike">
              <a:solidFill>
                <a:schemeClr val="accent1"/>
              </a:solidFill>
              <a:latin typeface="Reenie Beanie"/>
              <a:ea typeface="Reenie Beanie"/>
              <a:cs typeface="Reenie Beanie"/>
              <a:sym typeface="Reenie Beanie"/>
            </a:endParaRPr>
          </a:p>
        </p:txBody>
      </p:sp>
      <p:pic>
        <p:nvPicPr>
          <p:cNvPr id="5279" name="Google Shape;5279;p50"/>
          <p:cNvPicPr preferRelativeResize="0"/>
          <p:nvPr/>
        </p:nvPicPr>
        <p:blipFill rotWithShape="1">
          <a:blip r:embed="rId3">
            <a:alphaModFix/>
          </a:blip>
          <a:srcRect b="0" l="0" r="0" t="0"/>
          <a:stretch/>
        </p:blipFill>
        <p:spPr>
          <a:xfrm rot="2176043">
            <a:off x="5242294" y="1559886"/>
            <a:ext cx="1126082" cy="1126082"/>
          </a:xfrm>
          <a:prstGeom prst="rect">
            <a:avLst/>
          </a:prstGeom>
          <a:noFill/>
          <a:ln>
            <a:noFill/>
          </a:ln>
        </p:spPr>
      </p:pic>
      <p:pic>
        <p:nvPicPr>
          <p:cNvPr id="5280" name="Google Shape;5280;p50"/>
          <p:cNvPicPr preferRelativeResize="0"/>
          <p:nvPr/>
        </p:nvPicPr>
        <p:blipFill rotWithShape="1">
          <a:blip r:embed="rId4">
            <a:alphaModFix/>
          </a:blip>
          <a:srcRect b="0" l="0" r="0" t="0"/>
          <a:stretch/>
        </p:blipFill>
        <p:spPr>
          <a:xfrm rot="-1576679">
            <a:off x="7390471" y="1781948"/>
            <a:ext cx="1366973" cy="681957"/>
          </a:xfrm>
          <a:prstGeom prst="rect">
            <a:avLst/>
          </a:prstGeom>
          <a:noFill/>
          <a:ln>
            <a:noFill/>
          </a:ln>
        </p:spPr>
      </p:pic>
      <p:pic>
        <p:nvPicPr>
          <p:cNvPr id="5281" name="Google Shape;5281;p50"/>
          <p:cNvPicPr preferRelativeResize="0"/>
          <p:nvPr/>
        </p:nvPicPr>
        <p:blipFill rotWithShape="1">
          <a:blip r:embed="rId5">
            <a:alphaModFix/>
          </a:blip>
          <a:srcRect b="0" l="0" r="0" t="0"/>
          <a:stretch/>
        </p:blipFill>
        <p:spPr>
          <a:xfrm>
            <a:off x="5386689" y="3399704"/>
            <a:ext cx="837291" cy="970560"/>
          </a:xfrm>
          <a:prstGeom prst="rect">
            <a:avLst/>
          </a:prstGeom>
          <a:noFill/>
          <a:ln>
            <a:noFill/>
          </a:ln>
        </p:spPr>
      </p:pic>
      <p:pic>
        <p:nvPicPr>
          <p:cNvPr id="5282" name="Google Shape;5282;p50"/>
          <p:cNvPicPr preferRelativeResize="0"/>
          <p:nvPr/>
        </p:nvPicPr>
        <p:blipFill rotWithShape="1">
          <a:blip r:embed="rId6">
            <a:alphaModFix/>
          </a:blip>
          <a:srcRect b="0" l="0" r="0" t="0"/>
          <a:stretch/>
        </p:blipFill>
        <p:spPr>
          <a:xfrm>
            <a:off x="7165638" y="3277118"/>
            <a:ext cx="1093146" cy="1093146"/>
          </a:xfrm>
          <a:prstGeom prst="rect">
            <a:avLst/>
          </a:prstGeom>
          <a:noFill/>
          <a:ln>
            <a:noFill/>
          </a:ln>
        </p:spPr>
      </p:pic>
      <p:pic>
        <p:nvPicPr>
          <p:cNvPr descr="TensorBoard | TensorFlow" id="5283" name="Google Shape;5283;p50"/>
          <p:cNvPicPr preferRelativeResize="0"/>
          <p:nvPr/>
        </p:nvPicPr>
        <p:blipFill rotWithShape="1">
          <a:blip r:embed="rId7">
            <a:alphaModFix/>
          </a:blip>
          <a:srcRect b="0" l="0" r="0" t="0"/>
          <a:stretch/>
        </p:blipFill>
        <p:spPr>
          <a:xfrm>
            <a:off x="6076899" y="2533065"/>
            <a:ext cx="1322761" cy="744053"/>
          </a:xfrm>
          <a:prstGeom prst="rect">
            <a:avLst/>
          </a:prstGeom>
          <a:noFill/>
          <a:ln>
            <a:noFill/>
          </a:ln>
        </p:spPr>
      </p:pic>
      <p:pic>
        <p:nvPicPr>
          <p:cNvPr descr="TensorFlow — Wikipédia" id="5284" name="Google Shape;5284;p50"/>
          <p:cNvPicPr preferRelativeResize="0"/>
          <p:nvPr/>
        </p:nvPicPr>
        <p:blipFill rotWithShape="1">
          <a:blip r:embed="rId8">
            <a:alphaModFix/>
          </a:blip>
          <a:srcRect b="0" l="0" r="0" t="0"/>
          <a:stretch/>
        </p:blipFill>
        <p:spPr>
          <a:xfrm>
            <a:off x="740517" y="1817531"/>
            <a:ext cx="855410" cy="913734"/>
          </a:xfrm>
          <a:prstGeom prst="rect">
            <a:avLst/>
          </a:prstGeom>
          <a:noFill/>
          <a:ln>
            <a:noFill/>
          </a:ln>
        </p:spPr>
      </p:pic>
      <p:pic>
        <p:nvPicPr>
          <p:cNvPr descr="File:Matplotlib icon.svg - Wikimedia Commons" id="5285" name="Google Shape;5285;p50"/>
          <p:cNvPicPr preferRelativeResize="0"/>
          <p:nvPr/>
        </p:nvPicPr>
        <p:blipFill rotWithShape="1">
          <a:blip r:embed="rId9">
            <a:alphaModFix/>
          </a:blip>
          <a:srcRect b="0" l="0" r="0" t="0"/>
          <a:stretch/>
        </p:blipFill>
        <p:spPr>
          <a:xfrm>
            <a:off x="3079191" y="1728545"/>
            <a:ext cx="1002720" cy="1002720"/>
          </a:xfrm>
          <a:prstGeom prst="rect">
            <a:avLst/>
          </a:prstGeom>
          <a:noFill/>
          <a:ln>
            <a:noFill/>
          </a:ln>
        </p:spPr>
      </p:pic>
      <p:pic>
        <p:nvPicPr>
          <p:cNvPr descr="NumPy logo refresh · Issue #37 · numpy/numpy.org · GitHub" id="5286" name="Google Shape;5286;p50"/>
          <p:cNvPicPr preferRelativeResize="0"/>
          <p:nvPr/>
        </p:nvPicPr>
        <p:blipFill rotWithShape="1">
          <a:blip r:embed="rId10">
            <a:alphaModFix/>
          </a:blip>
          <a:srcRect b="0" l="0" r="0" t="0"/>
          <a:stretch/>
        </p:blipFill>
        <p:spPr>
          <a:xfrm rot="1912313">
            <a:off x="-24041" y="3298370"/>
            <a:ext cx="2235436" cy="894174"/>
          </a:xfrm>
          <a:prstGeom prst="rect">
            <a:avLst/>
          </a:prstGeom>
          <a:noFill/>
          <a:ln>
            <a:noFill/>
          </a:ln>
        </p:spPr>
      </p:pic>
      <p:pic>
        <p:nvPicPr>
          <p:cNvPr descr="Keras: the Python deep learning API" id="5287" name="Google Shape;5287;p50"/>
          <p:cNvPicPr preferRelativeResize="0"/>
          <p:nvPr/>
        </p:nvPicPr>
        <p:blipFill rotWithShape="1">
          <a:blip r:embed="rId11">
            <a:alphaModFix/>
          </a:blip>
          <a:srcRect b="0" l="0" r="0" t="0"/>
          <a:stretch/>
        </p:blipFill>
        <p:spPr>
          <a:xfrm rot="-1885564">
            <a:off x="2720564" y="3496060"/>
            <a:ext cx="1719974" cy="498793"/>
          </a:xfrm>
          <a:prstGeom prst="rect">
            <a:avLst/>
          </a:prstGeom>
          <a:noFill/>
          <a:ln>
            <a:noFill/>
          </a:ln>
        </p:spPr>
      </p:pic>
      <p:pic>
        <p:nvPicPr>
          <p:cNvPr descr="TensorFlow Hub" id="5288" name="Google Shape;5288;p50"/>
          <p:cNvPicPr preferRelativeResize="0"/>
          <p:nvPr/>
        </p:nvPicPr>
        <p:blipFill rotWithShape="1">
          <a:blip r:embed="rId12">
            <a:alphaModFix/>
          </a:blip>
          <a:srcRect b="0" l="0" r="0" t="0"/>
          <a:stretch/>
        </p:blipFill>
        <p:spPr>
          <a:xfrm>
            <a:off x="1168222" y="2285173"/>
            <a:ext cx="2221454" cy="1249568"/>
          </a:xfrm>
          <a:prstGeom prst="rect">
            <a:avLst/>
          </a:prstGeom>
          <a:noFill/>
          <a:ln>
            <a:noFill/>
          </a:ln>
        </p:spPr>
      </p:pic>
      <p:sp>
        <p:nvSpPr>
          <p:cNvPr id="5289" name="Google Shape;5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15"/>
          <p:cNvSpPr txBox="1"/>
          <p:nvPr>
            <p:ph type="title"/>
          </p:nvPr>
        </p:nvSpPr>
        <p:spPr>
          <a:xfrm>
            <a:off x="710775" y="542675"/>
            <a:ext cx="77223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US"/>
              <a:t>Introduction</a:t>
            </a:r>
            <a:endParaRPr/>
          </a:p>
        </p:txBody>
      </p:sp>
      <p:sp>
        <p:nvSpPr>
          <p:cNvPr id="3226" name="Google Shape;3226;p15"/>
          <p:cNvSpPr txBox="1"/>
          <p:nvPr>
            <p:ph idx="1" type="body"/>
          </p:nvPr>
        </p:nvSpPr>
        <p:spPr>
          <a:xfrm>
            <a:off x="681592" y="1486094"/>
            <a:ext cx="6299400" cy="861744"/>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SzPts val="1200"/>
              <a:buNone/>
            </a:pPr>
            <a:r>
              <a:rPr lang="en-US" sz="1100"/>
              <a:t>Notre vie quotidienne est plus pratique que jamais grâce aux grands progrès de la science et de la technologie. Cependant, le fitness et l’habitude alimentaires sont toujours ignorés dans notre vie quotidienne malgré que les gens connaissent leurs bienfaits pour la santé de leur corps .</a:t>
            </a:r>
            <a:endParaRPr sz="1100">
              <a:solidFill>
                <a:schemeClr val="accent1"/>
              </a:solidFill>
            </a:endParaRPr>
          </a:p>
        </p:txBody>
      </p:sp>
      <p:sp>
        <p:nvSpPr>
          <p:cNvPr id="3227" name="Google Shape;3227;p15"/>
          <p:cNvSpPr txBox="1"/>
          <p:nvPr/>
        </p:nvSpPr>
        <p:spPr>
          <a:xfrm>
            <a:off x="1926325" y="645425"/>
            <a:ext cx="571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Quicksand"/>
              <a:ea typeface="Quicksand"/>
              <a:cs typeface="Quicksand"/>
              <a:sym typeface="Quicksand"/>
            </a:endParaRPr>
          </a:p>
        </p:txBody>
      </p:sp>
      <p:sp>
        <p:nvSpPr>
          <p:cNvPr id="3228" name="Google Shape;322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3" name="Shape 5293"/>
        <p:cNvGrpSpPr/>
        <p:nvPr/>
      </p:nvGrpSpPr>
      <p:grpSpPr>
        <a:xfrm>
          <a:off x="0" y="0"/>
          <a:ext cx="0" cy="0"/>
          <a:chOff x="0" y="0"/>
          <a:chExt cx="0" cy="0"/>
        </a:xfrm>
      </p:grpSpPr>
      <p:sp>
        <p:nvSpPr>
          <p:cNvPr id="5294" name="Google Shape;5294;p51"/>
          <p:cNvSpPr txBox="1"/>
          <p:nvPr>
            <p:ph idx="4294967295" type="subTitle"/>
          </p:nvPr>
        </p:nvSpPr>
        <p:spPr>
          <a:xfrm>
            <a:off x="1001949" y="2088050"/>
            <a:ext cx="4105073" cy="762405"/>
          </a:xfrm>
          <a:prstGeom prst="rect">
            <a:avLst/>
          </a:prstGeom>
          <a:noFill/>
          <a:ln>
            <a:noFill/>
          </a:ln>
        </p:spPr>
        <p:txBody>
          <a:bodyPr anchorCtr="0" anchor="ctr" bIns="91425" lIns="91425" spcFirstLastPara="1" rIns="91425" wrap="square" tIns="91425">
            <a:noAutofit/>
          </a:bodyPr>
          <a:lstStyle/>
          <a:p>
            <a:pPr indent="-114300" lvl="0" marL="0" marR="0" rtl="0" algn="l">
              <a:lnSpc>
                <a:spcPct val="115000"/>
              </a:lnSpc>
              <a:spcBef>
                <a:spcPts val="0"/>
              </a:spcBef>
              <a:spcAft>
                <a:spcPts val="0"/>
              </a:spcAft>
              <a:buClr>
                <a:srgbClr val="000000"/>
              </a:buClr>
              <a:buSzPts val="1800"/>
              <a:buFont typeface="Quicksand"/>
              <a:buChar char="●"/>
            </a:pPr>
            <a:r>
              <a:rPr b="1" i="0" lang="en-US" sz="6600" u="none" cap="none" strike="noStrike">
                <a:solidFill>
                  <a:schemeClr val="accent1"/>
                </a:solidFill>
                <a:latin typeface="Reenie Beanie"/>
                <a:ea typeface="Reenie Beanie"/>
                <a:cs typeface="Reenie Beanie"/>
                <a:sym typeface="Reenie Beanie"/>
              </a:rPr>
              <a:t>Méthodes et résultats</a:t>
            </a:r>
            <a:endParaRPr b="1" i="0" sz="6600" u="none" cap="none" strike="noStrike">
              <a:solidFill>
                <a:schemeClr val="accent1"/>
              </a:solidFill>
              <a:latin typeface="Reenie Beanie"/>
              <a:ea typeface="Reenie Beanie"/>
              <a:cs typeface="Reenie Beanie"/>
              <a:sym typeface="Reenie Beanie"/>
            </a:endParaRPr>
          </a:p>
        </p:txBody>
      </p:sp>
      <p:grpSp>
        <p:nvGrpSpPr>
          <p:cNvPr id="5295" name="Google Shape;5295;p51"/>
          <p:cNvGrpSpPr/>
          <p:nvPr/>
        </p:nvGrpSpPr>
        <p:grpSpPr>
          <a:xfrm>
            <a:off x="5247997" y="1470825"/>
            <a:ext cx="1749215" cy="1739122"/>
            <a:chOff x="3967437" y="3837102"/>
            <a:chExt cx="364709" cy="295404"/>
          </a:xfrm>
        </p:grpSpPr>
        <p:sp>
          <p:nvSpPr>
            <p:cNvPr id="5296" name="Google Shape;5296;p51"/>
            <p:cNvSpPr/>
            <p:nvPr/>
          </p:nvSpPr>
          <p:spPr>
            <a:xfrm>
              <a:off x="4178750" y="3868334"/>
              <a:ext cx="153396" cy="264172"/>
            </a:xfrm>
            <a:custGeom>
              <a:rect b="b" l="l" r="r" t="t"/>
              <a:pathLst>
                <a:path extrusionOk="0" h="8306" w="4823">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51"/>
            <p:cNvSpPr/>
            <p:nvPr/>
          </p:nvSpPr>
          <p:spPr>
            <a:xfrm>
              <a:off x="3969346" y="3937447"/>
              <a:ext cx="198431" cy="194678"/>
            </a:xfrm>
            <a:custGeom>
              <a:rect b="b" l="l" r="r" t="t"/>
              <a:pathLst>
                <a:path extrusionOk="0" h="6121" w="6239">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51"/>
            <p:cNvSpPr/>
            <p:nvPr/>
          </p:nvSpPr>
          <p:spPr>
            <a:xfrm>
              <a:off x="3967437" y="3837102"/>
              <a:ext cx="331376" cy="89786"/>
            </a:xfrm>
            <a:custGeom>
              <a:rect b="b" l="l" r="r" t="t"/>
              <a:pathLst>
                <a:path extrusionOk="0" h="2823" w="10419">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51"/>
            <p:cNvSpPr/>
            <p:nvPr/>
          </p:nvSpPr>
          <p:spPr>
            <a:xfrm>
              <a:off x="3994694" y="3917378"/>
              <a:ext cx="158325" cy="156067"/>
            </a:xfrm>
            <a:custGeom>
              <a:rect b="b" l="l" r="r" t="t"/>
              <a:pathLst>
                <a:path extrusionOk="0" h="4907" w="4978">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51"/>
            <p:cNvSpPr/>
            <p:nvPr/>
          </p:nvSpPr>
          <p:spPr>
            <a:xfrm>
              <a:off x="4160812" y="3927174"/>
              <a:ext cx="155813" cy="149992"/>
            </a:xfrm>
            <a:custGeom>
              <a:rect b="b" l="l" r="r" t="t"/>
              <a:pathLst>
                <a:path extrusionOk="0" h="4716" w="4899">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01" name="Google Shape;530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5" name="Shape 5305"/>
        <p:cNvGrpSpPr/>
        <p:nvPr/>
      </p:nvGrpSpPr>
      <p:grpSpPr>
        <a:xfrm>
          <a:off x="0" y="0"/>
          <a:ext cx="0" cy="0"/>
          <a:chOff x="0" y="0"/>
          <a:chExt cx="0" cy="0"/>
        </a:xfrm>
      </p:grpSpPr>
      <p:sp>
        <p:nvSpPr>
          <p:cNvPr id="5306" name="Google Shape;5306;p52"/>
          <p:cNvSpPr/>
          <p:nvPr/>
        </p:nvSpPr>
        <p:spPr>
          <a:xfrm>
            <a:off x="2947974" y="126460"/>
            <a:ext cx="3423643"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Importation de dataset</a:t>
            </a:r>
            <a:endParaRPr/>
          </a:p>
        </p:txBody>
      </p:sp>
      <p:pic>
        <p:nvPicPr>
          <p:cNvPr id="5307" name="Google Shape;5307;p52"/>
          <p:cNvPicPr preferRelativeResize="0"/>
          <p:nvPr/>
        </p:nvPicPr>
        <p:blipFill rotWithShape="1">
          <a:blip r:embed="rId3">
            <a:alphaModFix/>
          </a:blip>
          <a:srcRect b="0" l="0" r="0" t="0"/>
          <a:stretch/>
        </p:blipFill>
        <p:spPr>
          <a:xfrm>
            <a:off x="406289" y="1907190"/>
            <a:ext cx="8507012" cy="2010056"/>
          </a:xfrm>
          <a:prstGeom prst="rect">
            <a:avLst/>
          </a:prstGeom>
          <a:noFill/>
          <a:ln>
            <a:noFill/>
          </a:ln>
        </p:spPr>
      </p:pic>
      <p:sp>
        <p:nvSpPr>
          <p:cNvPr id="5308" name="Google Shape;530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2" name="Shape 5312"/>
        <p:cNvGrpSpPr/>
        <p:nvPr/>
      </p:nvGrpSpPr>
      <p:grpSpPr>
        <a:xfrm>
          <a:off x="0" y="0"/>
          <a:ext cx="0" cy="0"/>
          <a:chOff x="0" y="0"/>
          <a:chExt cx="0" cy="0"/>
        </a:xfrm>
      </p:grpSpPr>
      <p:sp>
        <p:nvSpPr>
          <p:cNvPr id="5313" name="Google Shape;5313;p53"/>
          <p:cNvSpPr/>
          <p:nvPr/>
        </p:nvSpPr>
        <p:spPr>
          <a:xfrm>
            <a:off x="2840478" y="22804"/>
            <a:ext cx="4163438"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Prétraitement des données</a:t>
            </a:r>
            <a:endParaRPr/>
          </a:p>
        </p:txBody>
      </p:sp>
      <p:pic>
        <p:nvPicPr>
          <p:cNvPr id="5314" name="Google Shape;5314;p53"/>
          <p:cNvPicPr preferRelativeResize="0"/>
          <p:nvPr/>
        </p:nvPicPr>
        <p:blipFill rotWithShape="1">
          <a:blip r:embed="rId3">
            <a:alphaModFix/>
          </a:blip>
          <a:srcRect b="0" l="0" r="0" t="0"/>
          <a:stretch/>
        </p:blipFill>
        <p:spPr>
          <a:xfrm>
            <a:off x="1381327" y="605347"/>
            <a:ext cx="6147883" cy="1575077"/>
          </a:xfrm>
          <a:prstGeom prst="rect">
            <a:avLst/>
          </a:prstGeom>
          <a:noFill/>
          <a:ln>
            <a:noFill/>
          </a:ln>
        </p:spPr>
      </p:pic>
      <p:pic>
        <p:nvPicPr>
          <p:cNvPr id="5315" name="Google Shape;5315;p53"/>
          <p:cNvPicPr preferRelativeResize="0"/>
          <p:nvPr/>
        </p:nvPicPr>
        <p:blipFill rotWithShape="1">
          <a:blip r:embed="rId4">
            <a:alphaModFix/>
          </a:blip>
          <a:srcRect b="0" l="0" r="0" t="0"/>
          <a:stretch/>
        </p:blipFill>
        <p:spPr>
          <a:xfrm>
            <a:off x="882328" y="2327718"/>
            <a:ext cx="7145880" cy="894280"/>
          </a:xfrm>
          <a:prstGeom prst="rect">
            <a:avLst/>
          </a:prstGeom>
          <a:noFill/>
          <a:ln>
            <a:noFill/>
          </a:ln>
        </p:spPr>
      </p:pic>
      <p:pic>
        <p:nvPicPr>
          <p:cNvPr id="5316" name="Google Shape;5316;p53"/>
          <p:cNvPicPr preferRelativeResize="0"/>
          <p:nvPr/>
        </p:nvPicPr>
        <p:blipFill rotWithShape="1">
          <a:blip r:embed="rId5">
            <a:alphaModFix/>
          </a:blip>
          <a:srcRect b="0" l="0" r="0" t="0"/>
          <a:stretch/>
        </p:blipFill>
        <p:spPr>
          <a:xfrm>
            <a:off x="2803457" y="3505411"/>
            <a:ext cx="3303622" cy="1536139"/>
          </a:xfrm>
          <a:prstGeom prst="rect">
            <a:avLst/>
          </a:prstGeom>
          <a:noFill/>
          <a:ln>
            <a:noFill/>
          </a:ln>
        </p:spPr>
      </p:pic>
      <p:sp>
        <p:nvSpPr>
          <p:cNvPr id="5317" name="Google Shape;531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1" name="Shape 5321"/>
        <p:cNvGrpSpPr/>
        <p:nvPr/>
      </p:nvGrpSpPr>
      <p:grpSpPr>
        <a:xfrm>
          <a:off x="0" y="0"/>
          <a:ext cx="0" cy="0"/>
          <a:chOff x="0" y="0"/>
          <a:chExt cx="0" cy="0"/>
        </a:xfrm>
      </p:grpSpPr>
      <p:sp>
        <p:nvSpPr>
          <p:cNvPr id="5322" name="Google Shape;5322;p54"/>
          <p:cNvSpPr/>
          <p:nvPr/>
        </p:nvSpPr>
        <p:spPr>
          <a:xfrm>
            <a:off x="3306719" y="80013"/>
            <a:ext cx="277031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Construire le model</a:t>
            </a:r>
            <a:endParaRPr/>
          </a:p>
        </p:txBody>
      </p:sp>
      <p:pic>
        <p:nvPicPr>
          <p:cNvPr id="5323" name="Google Shape;5323;p54"/>
          <p:cNvPicPr preferRelativeResize="0"/>
          <p:nvPr/>
        </p:nvPicPr>
        <p:blipFill rotWithShape="1">
          <a:blip r:embed="rId3">
            <a:alphaModFix/>
          </a:blip>
          <a:srcRect b="0" l="0" r="0" t="0"/>
          <a:stretch/>
        </p:blipFill>
        <p:spPr>
          <a:xfrm>
            <a:off x="1741250" y="664788"/>
            <a:ext cx="5651772" cy="1928567"/>
          </a:xfrm>
          <a:prstGeom prst="rect">
            <a:avLst/>
          </a:prstGeom>
          <a:noFill/>
          <a:ln>
            <a:noFill/>
          </a:ln>
        </p:spPr>
      </p:pic>
      <p:pic>
        <p:nvPicPr>
          <p:cNvPr id="5324" name="Google Shape;5324;p54"/>
          <p:cNvPicPr preferRelativeResize="0"/>
          <p:nvPr/>
        </p:nvPicPr>
        <p:blipFill rotWithShape="1">
          <a:blip r:embed="rId4">
            <a:alphaModFix/>
          </a:blip>
          <a:srcRect b="0" l="0" r="0" t="0"/>
          <a:stretch/>
        </p:blipFill>
        <p:spPr>
          <a:xfrm>
            <a:off x="1617222" y="2689934"/>
            <a:ext cx="5899828" cy="2307649"/>
          </a:xfrm>
          <a:prstGeom prst="rect">
            <a:avLst/>
          </a:prstGeom>
          <a:noFill/>
          <a:ln>
            <a:noFill/>
          </a:ln>
        </p:spPr>
      </p:pic>
      <p:sp>
        <p:nvSpPr>
          <p:cNvPr id="5325" name="Google Shape;532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9" name="Shape 5329"/>
        <p:cNvGrpSpPr/>
        <p:nvPr/>
      </p:nvGrpSpPr>
      <p:grpSpPr>
        <a:xfrm>
          <a:off x="0" y="0"/>
          <a:ext cx="0" cy="0"/>
          <a:chOff x="0" y="0"/>
          <a:chExt cx="0" cy="0"/>
        </a:xfrm>
      </p:grpSpPr>
      <p:sp>
        <p:nvSpPr>
          <p:cNvPr id="5330" name="Google Shape;5330;p55"/>
          <p:cNvSpPr/>
          <p:nvPr/>
        </p:nvSpPr>
        <p:spPr>
          <a:xfrm>
            <a:off x="2939775" y="170773"/>
            <a:ext cx="2997937"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Adaptation du modal</a:t>
            </a:r>
            <a:endParaRPr/>
          </a:p>
        </p:txBody>
      </p:sp>
      <p:pic>
        <p:nvPicPr>
          <p:cNvPr id="5331" name="Google Shape;5331;p55"/>
          <p:cNvPicPr preferRelativeResize="0"/>
          <p:nvPr/>
        </p:nvPicPr>
        <p:blipFill rotWithShape="1">
          <a:blip r:embed="rId3">
            <a:alphaModFix/>
          </a:blip>
          <a:srcRect b="0" l="0" r="0" t="0"/>
          <a:stretch/>
        </p:blipFill>
        <p:spPr>
          <a:xfrm>
            <a:off x="878420" y="1317781"/>
            <a:ext cx="7451387" cy="2615729"/>
          </a:xfrm>
          <a:prstGeom prst="rect">
            <a:avLst/>
          </a:prstGeom>
          <a:noFill/>
          <a:ln>
            <a:noFill/>
          </a:ln>
        </p:spPr>
      </p:pic>
      <p:sp>
        <p:nvSpPr>
          <p:cNvPr id="5332" name="Google Shape;533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6" name="Shape 5336"/>
        <p:cNvGrpSpPr/>
        <p:nvPr/>
      </p:nvGrpSpPr>
      <p:grpSpPr>
        <a:xfrm>
          <a:off x="0" y="0"/>
          <a:ext cx="0" cy="0"/>
          <a:chOff x="0" y="0"/>
          <a:chExt cx="0" cy="0"/>
        </a:xfrm>
      </p:grpSpPr>
      <p:sp>
        <p:nvSpPr>
          <p:cNvPr id="5337" name="Google Shape;5337;p56"/>
          <p:cNvSpPr/>
          <p:nvPr/>
        </p:nvSpPr>
        <p:spPr>
          <a:xfrm>
            <a:off x="3898132" y="25973"/>
            <a:ext cx="134524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200" u="none" cap="none" strike="noStrike">
                <a:solidFill>
                  <a:schemeClr val="accent1"/>
                </a:solidFill>
                <a:latin typeface="Reenie Beanie"/>
                <a:ea typeface="Reenie Beanie"/>
                <a:cs typeface="Reenie Beanie"/>
                <a:sym typeface="Reenie Beanie"/>
              </a:rPr>
              <a:t>Résultat</a:t>
            </a:r>
            <a:endParaRPr/>
          </a:p>
        </p:txBody>
      </p:sp>
      <p:pic>
        <p:nvPicPr>
          <p:cNvPr id="5338" name="Google Shape;5338;p56"/>
          <p:cNvPicPr preferRelativeResize="0"/>
          <p:nvPr/>
        </p:nvPicPr>
        <p:blipFill rotWithShape="1">
          <a:blip r:embed="rId3">
            <a:alphaModFix/>
          </a:blip>
          <a:srcRect b="0" l="0" r="0" t="0"/>
          <a:stretch/>
        </p:blipFill>
        <p:spPr>
          <a:xfrm>
            <a:off x="2004005" y="610748"/>
            <a:ext cx="5133494" cy="904778"/>
          </a:xfrm>
          <a:prstGeom prst="rect">
            <a:avLst/>
          </a:prstGeom>
          <a:noFill/>
          <a:ln>
            <a:noFill/>
          </a:ln>
        </p:spPr>
      </p:pic>
      <p:pic>
        <p:nvPicPr>
          <p:cNvPr id="5339" name="Google Shape;5339;p56"/>
          <p:cNvPicPr preferRelativeResize="0"/>
          <p:nvPr/>
        </p:nvPicPr>
        <p:blipFill rotWithShape="1">
          <a:blip r:embed="rId4">
            <a:alphaModFix/>
          </a:blip>
          <a:srcRect b="0" l="0" r="0" t="0"/>
          <a:stretch/>
        </p:blipFill>
        <p:spPr>
          <a:xfrm>
            <a:off x="258031" y="1799617"/>
            <a:ext cx="3012560" cy="2005792"/>
          </a:xfrm>
          <a:prstGeom prst="rect">
            <a:avLst/>
          </a:prstGeom>
          <a:noFill/>
          <a:ln>
            <a:noFill/>
          </a:ln>
        </p:spPr>
      </p:pic>
      <p:pic>
        <p:nvPicPr>
          <p:cNvPr id="5340" name="Google Shape;5340;p56"/>
          <p:cNvPicPr preferRelativeResize="0"/>
          <p:nvPr/>
        </p:nvPicPr>
        <p:blipFill rotWithShape="1">
          <a:blip r:embed="rId5">
            <a:alphaModFix/>
          </a:blip>
          <a:srcRect b="0" l="0" r="0" t="0"/>
          <a:stretch/>
        </p:blipFill>
        <p:spPr>
          <a:xfrm>
            <a:off x="2455201" y="4208429"/>
            <a:ext cx="4231102" cy="616896"/>
          </a:xfrm>
          <a:prstGeom prst="rect">
            <a:avLst/>
          </a:prstGeom>
          <a:noFill/>
          <a:ln>
            <a:noFill/>
          </a:ln>
        </p:spPr>
      </p:pic>
      <p:pic>
        <p:nvPicPr>
          <p:cNvPr id="5341" name="Google Shape;5341;p56"/>
          <p:cNvPicPr preferRelativeResize="0"/>
          <p:nvPr/>
        </p:nvPicPr>
        <p:blipFill rotWithShape="1">
          <a:blip r:embed="rId6">
            <a:alphaModFix/>
          </a:blip>
          <a:srcRect b="0" l="0" r="0" t="0"/>
          <a:stretch/>
        </p:blipFill>
        <p:spPr>
          <a:xfrm>
            <a:off x="5880216" y="1790089"/>
            <a:ext cx="2972789" cy="2015319"/>
          </a:xfrm>
          <a:prstGeom prst="rect">
            <a:avLst/>
          </a:prstGeom>
          <a:noFill/>
          <a:ln>
            <a:noFill/>
          </a:ln>
        </p:spPr>
      </p:pic>
      <p:sp>
        <p:nvSpPr>
          <p:cNvPr id="5342" name="Google Shape;534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6" name="Shape 5346"/>
        <p:cNvGrpSpPr/>
        <p:nvPr/>
      </p:nvGrpSpPr>
      <p:grpSpPr>
        <a:xfrm>
          <a:off x="0" y="0"/>
          <a:ext cx="0" cy="0"/>
          <a:chOff x="0" y="0"/>
          <a:chExt cx="0" cy="0"/>
        </a:xfrm>
      </p:grpSpPr>
      <p:sp>
        <p:nvSpPr>
          <p:cNvPr id="5347" name="Google Shape;5347;p57"/>
          <p:cNvSpPr txBox="1"/>
          <p:nvPr>
            <p:ph idx="1" type="subTitle"/>
          </p:nvPr>
        </p:nvSpPr>
        <p:spPr>
          <a:xfrm>
            <a:off x="3011698" y="2170050"/>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Technologies utilisées </a:t>
            </a:r>
            <a:endParaRPr/>
          </a:p>
        </p:txBody>
      </p:sp>
      <p:sp>
        <p:nvSpPr>
          <p:cNvPr id="5348" name="Google Shape;5348;p57"/>
          <p:cNvSpPr txBox="1"/>
          <p:nvPr>
            <p:ph type="title"/>
          </p:nvPr>
        </p:nvSpPr>
        <p:spPr>
          <a:xfrm>
            <a:off x="3012978" y="1226143"/>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01</a:t>
            </a:r>
            <a:endParaRPr/>
          </a:p>
        </p:txBody>
      </p:sp>
      <p:sp>
        <p:nvSpPr>
          <p:cNvPr id="5349" name="Google Shape;5349;p57"/>
          <p:cNvSpPr txBox="1"/>
          <p:nvPr>
            <p:ph idx="3" type="subTitle"/>
          </p:nvPr>
        </p:nvSpPr>
        <p:spPr>
          <a:xfrm>
            <a:off x="6161807" y="2072774"/>
            <a:ext cx="2394364"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Méthodes et résultats 67 </a:t>
            </a:r>
            <a:endParaRPr/>
          </a:p>
        </p:txBody>
      </p:sp>
      <p:sp>
        <p:nvSpPr>
          <p:cNvPr id="5350" name="Google Shape;5350;p57"/>
          <p:cNvSpPr txBox="1"/>
          <p:nvPr>
            <p:ph idx="5" type="title"/>
          </p:nvPr>
        </p:nvSpPr>
        <p:spPr>
          <a:xfrm>
            <a:off x="6221849" y="1150732"/>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02</a:t>
            </a:r>
            <a:endParaRPr/>
          </a:p>
        </p:txBody>
      </p:sp>
      <p:sp>
        <p:nvSpPr>
          <p:cNvPr id="5351" name="Google Shape;5351;p57"/>
          <p:cNvSpPr txBox="1"/>
          <p:nvPr>
            <p:ph idx="6" type="subTitle"/>
          </p:nvPr>
        </p:nvSpPr>
        <p:spPr>
          <a:xfrm>
            <a:off x="3201683" y="111198"/>
            <a:ext cx="2547363"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Plateforme web</a:t>
            </a:r>
            <a:endParaRPr/>
          </a:p>
        </p:txBody>
      </p:sp>
      <p:pic>
        <p:nvPicPr>
          <p:cNvPr id="5352" name="Google Shape;5352;p57"/>
          <p:cNvPicPr preferRelativeResize="0"/>
          <p:nvPr/>
        </p:nvPicPr>
        <p:blipFill rotWithShape="1">
          <a:blip r:embed="rId3">
            <a:alphaModFix/>
          </a:blip>
          <a:srcRect b="0" l="0" r="0" t="0"/>
          <a:stretch/>
        </p:blipFill>
        <p:spPr>
          <a:xfrm>
            <a:off x="710775" y="1392988"/>
            <a:ext cx="1814772" cy="2357524"/>
          </a:xfrm>
          <a:prstGeom prst="rect">
            <a:avLst/>
          </a:prstGeom>
          <a:noFill/>
          <a:ln>
            <a:noFill/>
          </a:ln>
        </p:spPr>
      </p:pic>
      <p:sp>
        <p:nvSpPr>
          <p:cNvPr id="5353" name="Google Shape;535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7" name="Shape 5357"/>
        <p:cNvGrpSpPr/>
        <p:nvPr/>
      </p:nvGrpSpPr>
      <p:grpSpPr>
        <a:xfrm>
          <a:off x="0" y="0"/>
          <a:ext cx="0" cy="0"/>
          <a:chOff x="0" y="0"/>
          <a:chExt cx="0" cy="0"/>
        </a:xfrm>
      </p:grpSpPr>
      <p:sp>
        <p:nvSpPr>
          <p:cNvPr id="5358" name="Google Shape;5358;p58"/>
          <p:cNvSpPr txBox="1"/>
          <p:nvPr>
            <p:ph idx="1" type="subTitle"/>
          </p:nvPr>
        </p:nvSpPr>
        <p:spPr>
          <a:xfrm>
            <a:off x="3122579" y="156425"/>
            <a:ext cx="2947481" cy="40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b="1" lang="en-US" sz="3200">
                <a:latin typeface="Reenie Beanie"/>
                <a:ea typeface="Reenie Beanie"/>
                <a:cs typeface="Reenie Beanie"/>
                <a:sym typeface="Reenie Beanie"/>
              </a:rPr>
              <a:t>Technologies utilisées </a:t>
            </a:r>
            <a:endParaRPr b="1" sz="3200">
              <a:latin typeface="Reenie Beanie"/>
              <a:ea typeface="Reenie Beanie"/>
              <a:cs typeface="Reenie Beanie"/>
              <a:sym typeface="Reenie Beanie"/>
            </a:endParaRPr>
          </a:p>
        </p:txBody>
      </p:sp>
      <p:cxnSp>
        <p:nvCxnSpPr>
          <p:cNvPr id="5359" name="Google Shape;5359;p58"/>
          <p:cNvCxnSpPr/>
          <p:nvPr/>
        </p:nvCxnSpPr>
        <p:spPr>
          <a:xfrm>
            <a:off x="4630365" y="817123"/>
            <a:ext cx="19455" cy="3949430"/>
          </a:xfrm>
          <a:prstGeom prst="straightConnector1">
            <a:avLst/>
          </a:prstGeom>
          <a:noFill/>
          <a:ln cap="flat" cmpd="sng" w="9525">
            <a:solidFill>
              <a:srgbClr val="F9F9F9"/>
            </a:solidFill>
            <a:prstDash val="solid"/>
            <a:round/>
            <a:headEnd len="sm" w="sm" type="none"/>
            <a:tailEnd len="sm" w="sm" type="none"/>
          </a:ln>
        </p:spPr>
      </p:cxnSp>
      <p:sp>
        <p:nvSpPr>
          <p:cNvPr id="5360" name="Google Shape;5360;p58"/>
          <p:cNvSpPr txBox="1"/>
          <p:nvPr/>
        </p:nvSpPr>
        <p:spPr>
          <a:xfrm>
            <a:off x="5486400" y="944772"/>
            <a:ext cx="3200400" cy="40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Quicksand"/>
              <a:buNone/>
            </a:pPr>
            <a:r>
              <a:rPr b="1" i="0" lang="en-US" sz="2400" u="none" cap="none" strike="noStrike">
                <a:solidFill>
                  <a:schemeClr val="accent1"/>
                </a:solidFill>
                <a:latin typeface="Reenie Beanie"/>
                <a:ea typeface="Reenie Beanie"/>
                <a:cs typeface="Reenie Beanie"/>
                <a:sym typeface="Reenie Beanie"/>
              </a:rPr>
              <a:t>Les Outils et les libraries</a:t>
            </a:r>
            <a:endParaRPr b="1" i="0" sz="2400" u="none" cap="none" strike="noStrike">
              <a:solidFill>
                <a:schemeClr val="accent1"/>
              </a:solidFill>
              <a:latin typeface="Reenie Beanie"/>
              <a:ea typeface="Reenie Beanie"/>
              <a:cs typeface="Reenie Beanie"/>
              <a:sym typeface="Reenie Beanie"/>
            </a:endParaRPr>
          </a:p>
        </p:txBody>
      </p:sp>
      <p:sp>
        <p:nvSpPr>
          <p:cNvPr id="5361" name="Google Shape;5361;p58"/>
          <p:cNvSpPr txBox="1"/>
          <p:nvPr/>
        </p:nvSpPr>
        <p:spPr>
          <a:xfrm>
            <a:off x="927370" y="1158186"/>
            <a:ext cx="2947481" cy="40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Quicksand"/>
              <a:buNone/>
            </a:pPr>
            <a:r>
              <a:rPr b="0" i="0" lang="en-US" sz="2400" u="none" cap="none" strike="noStrike">
                <a:solidFill>
                  <a:schemeClr val="accent1"/>
                </a:solidFill>
                <a:latin typeface="Reenie Beanie"/>
                <a:ea typeface="Reenie Beanie"/>
                <a:cs typeface="Reenie Beanie"/>
                <a:sym typeface="Reenie Beanie"/>
              </a:rPr>
              <a:t>Les technologies utilisées </a:t>
            </a:r>
            <a:endParaRPr b="0" i="0" sz="2400" u="none" cap="none" strike="noStrike">
              <a:solidFill>
                <a:schemeClr val="accent1"/>
              </a:solidFill>
              <a:latin typeface="Reenie Beanie"/>
              <a:ea typeface="Reenie Beanie"/>
              <a:cs typeface="Reenie Beanie"/>
              <a:sym typeface="Reenie Beanie"/>
            </a:endParaRPr>
          </a:p>
          <a:p>
            <a:pPr indent="0" lvl="0" marL="0" marR="0" rtl="0" algn="l">
              <a:lnSpc>
                <a:spcPct val="100000"/>
              </a:lnSpc>
              <a:spcBef>
                <a:spcPts val="0"/>
              </a:spcBef>
              <a:spcAft>
                <a:spcPts val="0"/>
              </a:spcAft>
              <a:buClr>
                <a:schemeClr val="accent1"/>
              </a:buClr>
              <a:buSzPts val="1600"/>
              <a:buFont typeface="Quicksand"/>
              <a:buNone/>
            </a:pPr>
            <a:r>
              <a:t/>
            </a:r>
            <a:endParaRPr b="1" i="0" sz="3200" u="none" cap="none" strike="noStrike">
              <a:solidFill>
                <a:schemeClr val="accent1"/>
              </a:solidFill>
              <a:latin typeface="Reenie Beanie"/>
              <a:ea typeface="Reenie Beanie"/>
              <a:cs typeface="Reenie Beanie"/>
              <a:sym typeface="Reenie Beanie"/>
            </a:endParaRPr>
          </a:p>
        </p:txBody>
      </p:sp>
      <p:pic>
        <p:nvPicPr>
          <p:cNvPr id="5362" name="Google Shape;5362;p58"/>
          <p:cNvPicPr preferRelativeResize="0"/>
          <p:nvPr/>
        </p:nvPicPr>
        <p:blipFill rotWithShape="1">
          <a:blip r:embed="rId3">
            <a:alphaModFix/>
          </a:blip>
          <a:srcRect b="0" l="0" r="0" t="0"/>
          <a:stretch/>
        </p:blipFill>
        <p:spPr>
          <a:xfrm rot="1126480">
            <a:off x="148595" y="1567836"/>
            <a:ext cx="1557550" cy="1100669"/>
          </a:xfrm>
          <a:prstGeom prst="rect">
            <a:avLst/>
          </a:prstGeom>
          <a:noFill/>
          <a:ln>
            <a:noFill/>
          </a:ln>
        </p:spPr>
      </p:pic>
      <p:pic>
        <p:nvPicPr>
          <p:cNvPr descr="Django Logo PNG Transparent &amp;amp; SVG Vector - Freebie Supply" id="5363" name="Google Shape;5363;p58"/>
          <p:cNvPicPr preferRelativeResize="0"/>
          <p:nvPr/>
        </p:nvPicPr>
        <p:blipFill rotWithShape="1">
          <a:blip r:embed="rId4">
            <a:alphaModFix/>
          </a:blip>
          <a:srcRect b="0" l="0" r="0" t="0"/>
          <a:stretch/>
        </p:blipFill>
        <p:spPr>
          <a:xfrm rot="-1610420">
            <a:off x="2990063" y="1691170"/>
            <a:ext cx="1169244" cy="876933"/>
          </a:xfrm>
          <a:prstGeom prst="rect">
            <a:avLst/>
          </a:prstGeom>
          <a:noFill/>
          <a:ln>
            <a:noFill/>
          </a:ln>
        </p:spPr>
      </p:pic>
      <p:pic>
        <p:nvPicPr>
          <p:cNvPr descr="Home - Django REST framework" id="5364" name="Google Shape;5364;p58"/>
          <p:cNvPicPr preferRelativeResize="0"/>
          <p:nvPr/>
        </p:nvPicPr>
        <p:blipFill rotWithShape="1">
          <a:blip r:embed="rId5">
            <a:alphaModFix/>
          </a:blip>
          <a:srcRect b="0" l="0" r="0" t="0"/>
          <a:stretch/>
        </p:blipFill>
        <p:spPr>
          <a:xfrm rot="1213738">
            <a:off x="36387" y="3380197"/>
            <a:ext cx="2081719" cy="919427"/>
          </a:xfrm>
          <a:prstGeom prst="rect">
            <a:avLst/>
          </a:prstGeom>
          <a:noFill/>
          <a:ln>
            <a:noFill/>
          </a:ln>
        </p:spPr>
      </p:pic>
      <p:pic>
        <p:nvPicPr>
          <p:cNvPr descr="Logo PostgreSQL PNG transparents - StickPNG" id="5365" name="Google Shape;5365;p58"/>
          <p:cNvPicPr preferRelativeResize="0"/>
          <p:nvPr/>
        </p:nvPicPr>
        <p:blipFill rotWithShape="1">
          <a:blip r:embed="rId6">
            <a:alphaModFix/>
          </a:blip>
          <a:srcRect b="0" l="0" r="0" t="0"/>
          <a:stretch/>
        </p:blipFill>
        <p:spPr>
          <a:xfrm rot="1050081">
            <a:off x="3112784" y="3097504"/>
            <a:ext cx="1043671" cy="1077338"/>
          </a:xfrm>
          <a:prstGeom prst="rect">
            <a:avLst/>
          </a:prstGeom>
          <a:noFill/>
          <a:ln>
            <a:noFill/>
          </a:ln>
        </p:spPr>
      </p:pic>
      <p:pic>
        <p:nvPicPr>
          <p:cNvPr descr="Logo Redux PNG transparents - StickPNG" id="5366" name="Google Shape;5366;p58"/>
          <p:cNvPicPr preferRelativeResize="0"/>
          <p:nvPr/>
        </p:nvPicPr>
        <p:blipFill rotWithShape="1">
          <a:blip r:embed="rId7">
            <a:alphaModFix/>
          </a:blip>
          <a:srcRect b="0" l="0" r="0" t="0"/>
          <a:stretch/>
        </p:blipFill>
        <p:spPr>
          <a:xfrm>
            <a:off x="5320523" y="1494322"/>
            <a:ext cx="496618" cy="473498"/>
          </a:xfrm>
          <a:prstGeom prst="rect">
            <a:avLst/>
          </a:prstGeom>
          <a:noFill/>
          <a:ln>
            <a:noFill/>
          </a:ln>
        </p:spPr>
      </p:pic>
      <p:pic>
        <p:nvPicPr>
          <p:cNvPr descr="pikaso-react-hook - npm" id="5367" name="Google Shape;5367;p58"/>
          <p:cNvPicPr preferRelativeResize="0"/>
          <p:nvPr/>
        </p:nvPicPr>
        <p:blipFill rotWithShape="1">
          <a:blip r:embed="rId8">
            <a:alphaModFix/>
          </a:blip>
          <a:srcRect b="0" l="0" r="0" t="0"/>
          <a:stretch/>
        </p:blipFill>
        <p:spPr>
          <a:xfrm>
            <a:off x="7690912" y="1559886"/>
            <a:ext cx="590599" cy="526125"/>
          </a:xfrm>
          <a:prstGeom prst="rect">
            <a:avLst/>
          </a:prstGeom>
          <a:noFill/>
          <a:ln>
            <a:noFill/>
          </a:ln>
        </p:spPr>
      </p:pic>
      <p:pic>
        <p:nvPicPr>
          <p:cNvPr descr="Axios | POST, PATCH, PUT - Exercise · GitHub" id="5368" name="Google Shape;5368;p58"/>
          <p:cNvPicPr preferRelativeResize="0"/>
          <p:nvPr/>
        </p:nvPicPr>
        <p:blipFill rotWithShape="1">
          <a:blip r:embed="rId9">
            <a:alphaModFix/>
          </a:blip>
          <a:srcRect b="0" l="0" r="0" t="0"/>
          <a:stretch/>
        </p:blipFill>
        <p:spPr>
          <a:xfrm>
            <a:off x="6222178" y="1512973"/>
            <a:ext cx="892938" cy="364465"/>
          </a:xfrm>
          <a:prstGeom prst="rect">
            <a:avLst/>
          </a:prstGeom>
          <a:noFill/>
          <a:ln>
            <a:noFill/>
          </a:ln>
        </p:spPr>
      </p:pic>
      <p:pic>
        <p:nvPicPr>
          <p:cNvPr descr="JWT Logo - LogoDix" id="5369" name="Google Shape;5369;p58"/>
          <p:cNvPicPr preferRelativeResize="0"/>
          <p:nvPr/>
        </p:nvPicPr>
        <p:blipFill rotWithShape="1">
          <a:blip r:embed="rId10">
            <a:alphaModFix/>
          </a:blip>
          <a:srcRect b="0" l="0" r="0" t="0"/>
          <a:stretch/>
        </p:blipFill>
        <p:spPr>
          <a:xfrm rot="1438601">
            <a:off x="6102785" y="3177330"/>
            <a:ext cx="873767" cy="267565"/>
          </a:xfrm>
          <a:prstGeom prst="rect">
            <a:avLst/>
          </a:prstGeom>
          <a:noFill/>
          <a:ln>
            <a:noFill/>
          </a:ln>
        </p:spPr>
      </p:pic>
      <p:pic>
        <p:nvPicPr>
          <p:cNvPr descr="Icône Material Ui - Téléchargement gratuit en PNG et vecteurs" id="5370" name="Google Shape;5370;p58"/>
          <p:cNvPicPr preferRelativeResize="0"/>
          <p:nvPr/>
        </p:nvPicPr>
        <p:blipFill rotWithShape="1">
          <a:blip r:embed="rId11">
            <a:alphaModFix/>
          </a:blip>
          <a:srcRect b="0" l="0" r="0" t="0"/>
          <a:stretch/>
        </p:blipFill>
        <p:spPr>
          <a:xfrm>
            <a:off x="7497864" y="2304772"/>
            <a:ext cx="585098" cy="585098"/>
          </a:xfrm>
          <a:prstGeom prst="rect">
            <a:avLst/>
          </a:prstGeom>
          <a:noFill/>
          <a:ln>
            <a:noFill/>
          </a:ln>
        </p:spPr>
      </p:pic>
      <p:pic>
        <p:nvPicPr>
          <p:cNvPr descr="Ant Design - The world&amp;#39;s second most popular React UI framework" id="5371" name="Google Shape;5371;p58"/>
          <p:cNvPicPr preferRelativeResize="0"/>
          <p:nvPr/>
        </p:nvPicPr>
        <p:blipFill rotWithShape="1">
          <a:blip r:embed="rId12">
            <a:alphaModFix/>
          </a:blip>
          <a:srcRect b="0" l="0" r="0" t="0"/>
          <a:stretch/>
        </p:blipFill>
        <p:spPr>
          <a:xfrm>
            <a:off x="6539670" y="2079840"/>
            <a:ext cx="575446" cy="575446"/>
          </a:xfrm>
          <a:prstGeom prst="rect">
            <a:avLst/>
          </a:prstGeom>
          <a:noFill/>
          <a:ln>
            <a:noFill/>
          </a:ln>
        </p:spPr>
      </p:pic>
      <p:pic>
        <p:nvPicPr>
          <p:cNvPr descr="See who&amp;#39;s using Babel · Babel" id="5372" name="Google Shape;5372;p58"/>
          <p:cNvPicPr preferRelativeResize="0"/>
          <p:nvPr/>
        </p:nvPicPr>
        <p:blipFill rotWithShape="1">
          <a:blip r:embed="rId13">
            <a:alphaModFix/>
          </a:blip>
          <a:srcRect b="0" l="0" r="0" t="0"/>
          <a:stretch/>
        </p:blipFill>
        <p:spPr>
          <a:xfrm>
            <a:off x="4972434" y="2137843"/>
            <a:ext cx="1293606" cy="517443"/>
          </a:xfrm>
          <a:prstGeom prst="rect">
            <a:avLst/>
          </a:prstGeom>
          <a:noFill/>
          <a:ln>
            <a:noFill/>
          </a:ln>
        </p:spPr>
      </p:pic>
      <p:pic>
        <p:nvPicPr>
          <p:cNvPr descr="Postman Logo Download Vector" id="5373" name="Google Shape;5373;p58"/>
          <p:cNvPicPr preferRelativeResize="0"/>
          <p:nvPr/>
        </p:nvPicPr>
        <p:blipFill rotWithShape="1">
          <a:blip r:embed="rId14">
            <a:alphaModFix/>
          </a:blip>
          <a:srcRect b="0" l="0" r="0" t="0"/>
          <a:stretch/>
        </p:blipFill>
        <p:spPr>
          <a:xfrm>
            <a:off x="5016096" y="3636173"/>
            <a:ext cx="608853" cy="547264"/>
          </a:xfrm>
          <a:prstGeom prst="rect">
            <a:avLst/>
          </a:prstGeom>
          <a:noFill/>
          <a:ln>
            <a:noFill/>
          </a:ln>
        </p:spPr>
      </p:pic>
      <p:sp>
        <p:nvSpPr>
          <p:cNvPr descr="Google Lighthouse [ Download - Logo - icon ] png svg" id="5374" name="Google Shape;5374;p5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developper une Progressive Web App : Bemobee , développeur de PWA" id="5375" name="Google Shape;5375;p58"/>
          <p:cNvPicPr preferRelativeResize="0"/>
          <p:nvPr/>
        </p:nvPicPr>
        <p:blipFill rotWithShape="1">
          <a:blip r:embed="rId15">
            <a:alphaModFix/>
          </a:blip>
          <a:srcRect b="0" l="0" r="0" t="0"/>
          <a:stretch/>
        </p:blipFill>
        <p:spPr>
          <a:xfrm>
            <a:off x="5817141" y="4306838"/>
            <a:ext cx="875952" cy="493374"/>
          </a:xfrm>
          <a:prstGeom prst="rect">
            <a:avLst/>
          </a:prstGeom>
          <a:noFill/>
          <a:ln>
            <a:noFill/>
          </a:ln>
        </p:spPr>
      </p:pic>
      <p:pic>
        <p:nvPicPr>
          <p:cNvPr descr="Visual Studio Code Logo PNG Transparent &amp;amp; SVG Vector - Freebie Supply" id="5376" name="Google Shape;5376;p58"/>
          <p:cNvPicPr preferRelativeResize="0"/>
          <p:nvPr/>
        </p:nvPicPr>
        <p:blipFill rotWithShape="1">
          <a:blip r:embed="rId16">
            <a:alphaModFix/>
          </a:blip>
          <a:srcRect b="0" l="0" r="0" t="0"/>
          <a:stretch/>
        </p:blipFill>
        <p:spPr>
          <a:xfrm>
            <a:off x="7181618" y="4128383"/>
            <a:ext cx="632491" cy="635654"/>
          </a:xfrm>
          <a:prstGeom prst="rect">
            <a:avLst/>
          </a:prstGeom>
          <a:noFill/>
          <a:ln>
            <a:noFill/>
          </a:ln>
        </p:spPr>
      </p:pic>
      <p:pic>
        <p:nvPicPr>
          <p:cNvPr descr="Docker Logos | Docker" id="5377" name="Google Shape;5377;p58"/>
          <p:cNvPicPr preferRelativeResize="0"/>
          <p:nvPr/>
        </p:nvPicPr>
        <p:blipFill rotWithShape="1">
          <a:blip r:embed="rId17">
            <a:alphaModFix/>
          </a:blip>
          <a:srcRect b="0" l="0" r="0" t="0"/>
          <a:stretch/>
        </p:blipFill>
        <p:spPr>
          <a:xfrm>
            <a:off x="7857666" y="3341290"/>
            <a:ext cx="847690" cy="607511"/>
          </a:xfrm>
          <a:prstGeom prst="rect">
            <a:avLst/>
          </a:prstGeom>
          <a:noFill/>
          <a:ln>
            <a:noFill/>
          </a:ln>
        </p:spPr>
      </p:pic>
      <p:sp>
        <p:nvSpPr>
          <p:cNvPr id="5378" name="Google Shape;537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2" name="Shape 5382"/>
        <p:cNvGrpSpPr/>
        <p:nvPr/>
      </p:nvGrpSpPr>
      <p:grpSpPr>
        <a:xfrm>
          <a:off x="0" y="0"/>
          <a:ext cx="0" cy="0"/>
          <a:chOff x="0" y="0"/>
          <a:chExt cx="0" cy="0"/>
        </a:xfrm>
      </p:grpSpPr>
      <p:sp>
        <p:nvSpPr>
          <p:cNvPr id="5383" name="Google Shape;5383;p59"/>
          <p:cNvSpPr txBox="1"/>
          <p:nvPr>
            <p:ph idx="4294967295" type="subTitle"/>
          </p:nvPr>
        </p:nvSpPr>
        <p:spPr>
          <a:xfrm>
            <a:off x="1001949" y="2088050"/>
            <a:ext cx="4105073" cy="762405"/>
          </a:xfrm>
          <a:prstGeom prst="rect">
            <a:avLst/>
          </a:prstGeom>
          <a:noFill/>
          <a:ln>
            <a:noFill/>
          </a:ln>
        </p:spPr>
        <p:txBody>
          <a:bodyPr anchorCtr="0" anchor="ctr" bIns="91425" lIns="91425" spcFirstLastPara="1" rIns="91425" wrap="square" tIns="91425">
            <a:noAutofit/>
          </a:bodyPr>
          <a:lstStyle/>
          <a:p>
            <a:pPr indent="-114300" lvl="0" marL="0" marR="0" rtl="0" algn="l">
              <a:lnSpc>
                <a:spcPct val="115000"/>
              </a:lnSpc>
              <a:spcBef>
                <a:spcPts val="0"/>
              </a:spcBef>
              <a:spcAft>
                <a:spcPts val="0"/>
              </a:spcAft>
              <a:buClr>
                <a:srgbClr val="000000"/>
              </a:buClr>
              <a:buSzPts val="1800"/>
              <a:buFont typeface="Quicksand"/>
              <a:buChar char="●"/>
            </a:pPr>
            <a:r>
              <a:rPr b="1" i="0" lang="en-US" sz="6600" u="none" cap="none" strike="noStrike">
                <a:solidFill>
                  <a:schemeClr val="accent1"/>
                </a:solidFill>
                <a:latin typeface="Reenie Beanie"/>
                <a:ea typeface="Reenie Beanie"/>
                <a:cs typeface="Reenie Beanie"/>
                <a:sym typeface="Reenie Beanie"/>
              </a:rPr>
              <a:t>Méthodes et résultats</a:t>
            </a:r>
            <a:endParaRPr b="1" i="0" sz="6600" u="none" cap="none" strike="noStrike">
              <a:solidFill>
                <a:schemeClr val="accent1"/>
              </a:solidFill>
              <a:latin typeface="Reenie Beanie"/>
              <a:ea typeface="Reenie Beanie"/>
              <a:cs typeface="Reenie Beanie"/>
              <a:sym typeface="Reenie Beanie"/>
            </a:endParaRPr>
          </a:p>
        </p:txBody>
      </p:sp>
      <p:grpSp>
        <p:nvGrpSpPr>
          <p:cNvPr id="5384" name="Google Shape;5384;p59"/>
          <p:cNvGrpSpPr/>
          <p:nvPr/>
        </p:nvGrpSpPr>
        <p:grpSpPr>
          <a:xfrm>
            <a:off x="5247997" y="1470825"/>
            <a:ext cx="1749215" cy="1739122"/>
            <a:chOff x="3967437" y="3837102"/>
            <a:chExt cx="364709" cy="295404"/>
          </a:xfrm>
        </p:grpSpPr>
        <p:sp>
          <p:nvSpPr>
            <p:cNvPr id="5385" name="Google Shape;5385;p59"/>
            <p:cNvSpPr/>
            <p:nvPr/>
          </p:nvSpPr>
          <p:spPr>
            <a:xfrm>
              <a:off x="4178750" y="3868334"/>
              <a:ext cx="153396" cy="264172"/>
            </a:xfrm>
            <a:custGeom>
              <a:rect b="b" l="l" r="r" t="t"/>
              <a:pathLst>
                <a:path extrusionOk="0" h="8306" w="4823">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59"/>
            <p:cNvSpPr/>
            <p:nvPr/>
          </p:nvSpPr>
          <p:spPr>
            <a:xfrm>
              <a:off x="3969346" y="3937447"/>
              <a:ext cx="198431" cy="194678"/>
            </a:xfrm>
            <a:custGeom>
              <a:rect b="b" l="l" r="r" t="t"/>
              <a:pathLst>
                <a:path extrusionOk="0" h="6121" w="6239">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59"/>
            <p:cNvSpPr/>
            <p:nvPr/>
          </p:nvSpPr>
          <p:spPr>
            <a:xfrm>
              <a:off x="3967437" y="3837102"/>
              <a:ext cx="331376" cy="89786"/>
            </a:xfrm>
            <a:custGeom>
              <a:rect b="b" l="l" r="r" t="t"/>
              <a:pathLst>
                <a:path extrusionOk="0" h="2823" w="10419">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59"/>
            <p:cNvSpPr/>
            <p:nvPr/>
          </p:nvSpPr>
          <p:spPr>
            <a:xfrm>
              <a:off x="3994694" y="3917378"/>
              <a:ext cx="158325" cy="156067"/>
            </a:xfrm>
            <a:custGeom>
              <a:rect b="b" l="l" r="r" t="t"/>
              <a:pathLst>
                <a:path extrusionOk="0" h="4907" w="4978">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59"/>
            <p:cNvSpPr/>
            <p:nvPr/>
          </p:nvSpPr>
          <p:spPr>
            <a:xfrm>
              <a:off x="4160812" y="3927174"/>
              <a:ext cx="155813" cy="149992"/>
            </a:xfrm>
            <a:custGeom>
              <a:rect b="b" l="l" r="r" t="t"/>
              <a:pathLst>
                <a:path extrusionOk="0" h="4716" w="4899">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90" name="Google Shape;5390;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rgbClr val="F9F9F9"/>
                </a:solidFill>
              </a:rPr>
              <a:t>‹#›</a:t>
            </a:fld>
            <a:endParaRPr>
              <a:solidFill>
                <a:srgbClr val="F9F9F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4" name="Shape 5394"/>
        <p:cNvGrpSpPr/>
        <p:nvPr/>
      </p:nvGrpSpPr>
      <p:grpSpPr>
        <a:xfrm>
          <a:off x="0" y="0"/>
          <a:ext cx="0" cy="0"/>
          <a:chOff x="0" y="0"/>
          <a:chExt cx="0" cy="0"/>
        </a:xfrm>
      </p:grpSpPr>
      <p:sp>
        <p:nvSpPr>
          <p:cNvPr id="5395" name="Google Shape;5395;p60"/>
          <p:cNvSpPr txBox="1"/>
          <p:nvPr>
            <p:ph idx="4294967295" type="subTitle"/>
          </p:nvPr>
        </p:nvSpPr>
        <p:spPr>
          <a:xfrm>
            <a:off x="2859932" y="0"/>
            <a:ext cx="4105073" cy="762405"/>
          </a:xfrm>
          <a:prstGeom prst="rect">
            <a:avLst/>
          </a:prstGeom>
          <a:noFill/>
          <a:ln>
            <a:noFill/>
          </a:ln>
        </p:spPr>
        <p:txBody>
          <a:bodyPr anchorCtr="0" anchor="ctr" bIns="91425" lIns="91425" spcFirstLastPara="1" rIns="91425" wrap="square" tIns="91425">
            <a:noAutofit/>
          </a:bodyPr>
          <a:lstStyle/>
          <a:p>
            <a:pPr indent="-114300" lvl="0" marL="0" marR="0" rtl="0" algn="l">
              <a:lnSpc>
                <a:spcPct val="115000"/>
              </a:lnSpc>
              <a:spcBef>
                <a:spcPts val="0"/>
              </a:spcBef>
              <a:spcAft>
                <a:spcPts val="0"/>
              </a:spcAft>
              <a:buClr>
                <a:srgbClr val="000000"/>
              </a:buClr>
              <a:buSzPts val="1800"/>
              <a:buFont typeface="Quicksand"/>
              <a:buChar char="●"/>
            </a:pPr>
            <a:r>
              <a:rPr b="1" i="0" lang="en-US" sz="3200" u="none" cap="none" strike="noStrike">
                <a:solidFill>
                  <a:schemeClr val="accent1"/>
                </a:solidFill>
                <a:latin typeface="Reenie Beanie"/>
                <a:ea typeface="Reenie Beanie"/>
                <a:cs typeface="Reenie Beanie"/>
                <a:sym typeface="Reenie Beanie"/>
              </a:rPr>
              <a:t>Structure du projet</a:t>
            </a:r>
            <a:endParaRPr b="1" i="0" sz="3200" u="none" cap="none" strike="noStrike">
              <a:solidFill>
                <a:schemeClr val="accent1"/>
              </a:solidFill>
              <a:latin typeface="Reenie Beanie"/>
              <a:ea typeface="Reenie Beanie"/>
              <a:cs typeface="Reenie Beanie"/>
              <a:sym typeface="Reenie Beanie"/>
            </a:endParaRPr>
          </a:p>
        </p:txBody>
      </p:sp>
      <p:cxnSp>
        <p:nvCxnSpPr>
          <p:cNvPr id="5396" name="Google Shape;5396;p60"/>
          <p:cNvCxnSpPr/>
          <p:nvPr/>
        </p:nvCxnSpPr>
        <p:spPr>
          <a:xfrm>
            <a:off x="4455268" y="846306"/>
            <a:ext cx="29183" cy="4066162"/>
          </a:xfrm>
          <a:prstGeom prst="straightConnector1">
            <a:avLst/>
          </a:prstGeom>
          <a:noFill/>
          <a:ln cap="flat" cmpd="sng" w="9525">
            <a:solidFill>
              <a:srgbClr val="F9F9F9"/>
            </a:solidFill>
            <a:prstDash val="solid"/>
            <a:round/>
            <a:headEnd len="sm" w="sm" type="none"/>
            <a:tailEnd len="sm" w="sm" type="none"/>
          </a:ln>
        </p:spPr>
      </p:cxnSp>
      <p:pic>
        <p:nvPicPr>
          <p:cNvPr id="5397" name="Google Shape;5397;p60"/>
          <p:cNvPicPr preferRelativeResize="0"/>
          <p:nvPr/>
        </p:nvPicPr>
        <p:blipFill rotWithShape="1">
          <a:blip r:embed="rId3">
            <a:alphaModFix/>
          </a:blip>
          <a:srcRect b="0" l="0" r="0" t="0"/>
          <a:stretch/>
        </p:blipFill>
        <p:spPr>
          <a:xfrm>
            <a:off x="6399135" y="1264596"/>
            <a:ext cx="1009625" cy="3647872"/>
          </a:xfrm>
          <a:prstGeom prst="rect">
            <a:avLst/>
          </a:prstGeom>
          <a:noFill/>
          <a:ln>
            <a:noFill/>
          </a:ln>
        </p:spPr>
      </p:pic>
      <p:pic>
        <p:nvPicPr>
          <p:cNvPr id="5398" name="Google Shape;5398;p60"/>
          <p:cNvPicPr preferRelativeResize="0"/>
          <p:nvPr/>
        </p:nvPicPr>
        <p:blipFill rotWithShape="1">
          <a:blip r:embed="rId4">
            <a:alphaModFix/>
          </a:blip>
          <a:srcRect b="0" l="0" r="0" t="0"/>
          <a:stretch/>
        </p:blipFill>
        <p:spPr>
          <a:xfrm>
            <a:off x="1671660" y="1264596"/>
            <a:ext cx="1011929" cy="3607745"/>
          </a:xfrm>
          <a:prstGeom prst="rect">
            <a:avLst/>
          </a:prstGeom>
          <a:noFill/>
          <a:ln>
            <a:noFill/>
          </a:ln>
        </p:spPr>
      </p:pic>
      <p:sp>
        <p:nvSpPr>
          <p:cNvPr id="5399" name="Google Shape;5399;p60"/>
          <p:cNvSpPr txBox="1"/>
          <p:nvPr>
            <p:ph idx="4294967295" type="subTitle"/>
          </p:nvPr>
        </p:nvSpPr>
        <p:spPr>
          <a:xfrm>
            <a:off x="6399135" y="722887"/>
            <a:ext cx="1010870" cy="541709"/>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Quicksand"/>
              <a:buNone/>
            </a:pPr>
            <a:r>
              <a:rPr b="1" i="0" lang="en-US" sz="2000" u="none" cap="none" strike="noStrike">
                <a:solidFill>
                  <a:schemeClr val="accent1"/>
                </a:solidFill>
                <a:latin typeface="Reenie Beanie"/>
                <a:ea typeface="Reenie Beanie"/>
                <a:cs typeface="Reenie Beanie"/>
                <a:sym typeface="Reenie Beanie"/>
              </a:rPr>
              <a:t>Backend</a:t>
            </a:r>
            <a:endParaRPr b="1" i="0" sz="2000" u="none" cap="none" strike="noStrike">
              <a:solidFill>
                <a:schemeClr val="accent1"/>
              </a:solidFill>
              <a:latin typeface="Reenie Beanie"/>
              <a:ea typeface="Reenie Beanie"/>
              <a:cs typeface="Reenie Beanie"/>
              <a:sym typeface="Reenie Beanie"/>
            </a:endParaRPr>
          </a:p>
        </p:txBody>
      </p:sp>
      <p:sp>
        <p:nvSpPr>
          <p:cNvPr id="5400" name="Google Shape;5400;p60"/>
          <p:cNvSpPr txBox="1"/>
          <p:nvPr>
            <p:ph idx="4294967295" type="subTitle"/>
          </p:nvPr>
        </p:nvSpPr>
        <p:spPr>
          <a:xfrm>
            <a:off x="1671660" y="648106"/>
            <a:ext cx="933856" cy="61649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Quicksand"/>
              <a:buNone/>
            </a:pPr>
            <a:r>
              <a:rPr b="1" i="0" lang="en-US" sz="2000" u="none" cap="none" strike="noStrike">
                <a:solidFill>
                  <a:schemeClr val="accent1"/>
                </a:solidFill>
                <a:latin typeface="Reenie Beanie"/>
                <a:ea typeface="Reenie Beanie"/>
                <a:cs typeface="Reenie Beanie"/>
                <a:sym typeface="Reenie Beanie"/>
              </a:rPr>
              <a:t>Frontend</a:t>
            </a:r>
            <a:endParaRPr b="1" i="0" sz="2000" u="none" cap="none" strike="noStrike">
              <a:solidFill>
                <a:schemeClr val="accent1"/>
              </a:solidFill>
              <a:latin typeface="Reenie Beanie"/>
              <a:ea typeface="Reenie Beanie"/>
              <a:cs typeface="Reenie Beanie"/>
              <a:sym typeface="Reenie Beanie"/>
            </a:endParaRPr>
          </a:p>
        </p:txBody>
      </p:sp>
      <p:sp>
        <p:nvSpPr>
          <p:cNvPr id="5401" name="Google Shape;540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16"/>
          <p:cNvSpPr txBox="1"/>
          <p:nvPr>
            <p:ph idx="1" type="body"/>
          </p:nvPr>
        </p:nvSpPr>
        <p:spPr>
          <a:xfrm>
            <a:off x="710775" y="1431775"/>
            <a:ext cx="7722300" cy="3169200"/>
          </a:xfrm>
          <a:prstGeom prst="rect">
            <a:avLst/>
          </a:prstGeom>
          <a:noFill/>
          <a:ln>
            <a:noFill/>
          </a:ln>
        </p:spPr>
        <p:txBody>
          <a:bodyPr anchorCtr="0" anchor="t" bIns="91425" lIns="91425" spcFirstLastPara="1" rIns="91425" wrap="square" tIns="91425">
            <a:noAutofit/>
          </a:bodyPr>
          <a:lstStyle/>
          <a:p>
            <a:pPr indent="0" lvl="0" marL="152400" rtl="0" algn="just">
              <a:lnSpc>
                <a:spcPct val="100000"/>
              </a:lnSpc>
              <a:spcBef>
                <a:spcPts val="0"/>
              </a:spcBef>
              <a:spcAft>
                <a:spcPts val="0"/>
              </a:spcAft>
              <a:buSzPts val="1200"/>
              <a:buNone/>
            </a:pPr>
            <a:r>
              <a:rPr lang="en-US">
                <a:solidFill>
                  <a:schemeClr val="accent1"/>
                </a:solidFill>
                <a:latin typeface="Quicksand"/>
                <a:ea typeface="Quicksand"/>
                <a:cs typeface="Quicksand"/>
                <a:sym typeface="Quicksand"/>
              </a:rPr>
              <a:t>Comment faire pour que les gens surtout les cols blancs, à s’impliquer activement dans ces pratiques fatigantes et tant que </a:t>
            </a:r>
            <a:r>
              <a:rPr lang="en-US">
                <a:solidFill>
                  <a:schemeClr val="accent1"/>
                </a:solidFill>
              </a:rPr>
              <a:t>les guides de fitness actuels comprennent des livres, des vidéos et des applications mobiles, etc... , dont la plupart ne fournissent pas de guide de remise en forme en temps réel, voire ne ou même ne permettent aucune interaction avec les utilisateurs et n'offre aucune motivation à ces personnes .</a:t>
            </a:r>
            <a:endParaRPr/>
          </a:p>
          <a:p>
            <a:pPr indent="0" lvl="0" marL="152400" rtl="0" algn="just">
              <a:lnSpc>
                <a:spcPct val="100000"/>
              </a:lnSpc>
              <a:spcBef>
                <a:spcPts val="0"/>
              </a:spcBef>
              <a:spcAft>
                <a:spcPts val="0"/>
              </a:spcAft>
              <a:buSzPts val="1200"/>
              <a:buNone/>
            </a:pPr>
            <a:r>
              <a:t/>
            </a:r>
            <a:endParaRPr>
              <a:solidFill>
                <a:schemeClr val="accent1"/>
              </a:solidFill>
            </a:endParaRPr>
          </a:p>
          <a:p>
            <a:pPr indent="0" lvl="0" marL="152400" rtl="0" algn="just">
              <a:lnSpc>
                <a:spcPct val="100000"/>
              </a:lnSpc>
              <a:spcBef>
                <a:spcPts val="0"/>
              </a:spcBef>
              <a:spcAft>
                <a:spcPts val="0"/>
              </a:spcAft>
              <a:buSzPts val="1200"/>
              <a:buNone/>
            </a:pPr>
            <a:r>
              <a:rPr lang="en-US"/>
              <a:t>Il est aussi difficile de respecter le régime alimentaire requis en termes de nombre de nutritions.</a:t>
            </a:r>
            <a:endParaRPr/>
          </a:p>
          <a:p>
            <a:pPr indent="0" lvl="0" marL="152400" rtl="0" algn="just">
              <a:lnSpc>
                <a:spcPct val="100000"/>
              </a:lnSpc>
              <a:spcBef>
                <a:spcPts val="0"/>
              </a:spcBef>
              <a:spcAft>
                <a:spcPts val="0"/>
              </a:spcAft>
              <a:buSzPts val="1200"/>
              <a:buNone/>
            </a:pPr>
            <a:r>
              <a:t/>
            </a:r>
            <a:endParaRPr/>
          </a:p>
          <a:p>
            <a:pPr indent="0" lvl="0" marL="152400" rtl="0" algn="just">
              <a:lnSpc>
                <a:spcPct val="100000"/>
              </a:lnSpc>
              <a:spcBef>
                <a:spcPts val="0"/>
              </a:spcBef>
              <a:spcAft>
                <a:spcPts val="0"/>
              </a:spcAft>
              <a:buSzPts val="1200"/>
              <a:buNone/>
            </a:pPr>
            <a:r>
              <a:t/>
            </a:r>
            <a:endParaRPr/>
          </a:p>
        </p:txBody>
      </p:sp>
      <p:sp>
        <p:nvSpPr>
          <p:cNvPr id="3234" name="Google Shape;3234;p16"/>
          <p:cNvSpPr txBox="1"/>
          <p:nvPr>
            <p:ph type="title"/>
          </p:nvPr>
        </p:nvSpPr>
        <p:spPr>
          <a:xfrm>
            <a:off x="710775" y="542675"/>
            <a:ext cx="77223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1"/>
              </a:buClr>
              <a:buSzPts val="5000"/>
              <a:buNone/>
            </a:pPr>
            <a:r>
              <a:rPr lang="en-US" sz="4800">
                <a:solidFill>
                  <a:srgbClr val="FFFFFF"/>
                </a:solidFill>
                <a:latin typeface="Reenie Beanie"/>
                <a:ea typeface="Reenie Beanie"/>
                <a:cs typeface="Reenie Beanie"/>
                <a:sym typeface="Reenie Beanie"/>
              </a:rPr>
              <a:t>Problématique</a:t>
            </a:r>
            <a:endParaRPr>
              <a:latin typeface="Reenie Beanie"/>
              <a:ea typeface="Reenie Beanie"/>
              <a:cs typeface="Reenie Beanie"/>
              <a:sym typeface="Reenie Beanie"/>
            </a:endParaRPr>
          </a:p>
        </p:txBody>
      </p:sp>
      <p:sp>
        <p:nvSpPr>
          <p:cNvPr id="3235" name="Google Shape;323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5" name="Shape 5405"/>
        <p:cNvGrpSpPr/>
        <p:nvPr/>
      </p:nvGrpSpPr>
      <p:grpSpPr>
        <a:xfrm>
          <a:off x="0" y="0"/>
          <a:ext cx="0" cy="0"/>
          <a:chOff x="0" y="0"/>
          <a:chExt cx="0" cy="0"/>
        </a:xfrm>
      </p:grpSpPr>
      <p:sp>
        <p:nvSpPr>
          <p:cNvPr id="5406" name="Google Shape;5406;p61"/>
          <p:cNvSpPr txBox="1"/>
          <p:nvPr>
            <p:ph idx="4294967295" type="subTitle"/>
          </p:nvPr>
        </p:nvSpPr>
        <p:spPr>
          <a:xfrm>
            <a:off x="1906622" y="-87549"/>
            <a:ext cx="5194570" cy="76240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Quicksand"/>
              <a:buNone/>
            </a:pPr>
            <a:r>
              <a:rPr b="1" i="0" lang="en-US" sz="3200" u="none" cap="none" strike="noStrike">
                <a:solidFill>
                  <a:schemeClr val="accent1"/>
                </a:solidFill>
                <a:latin typeface="Reenie Beanie"/>
                <a:ea typeface="Reenie Beanie"/>
                <a:cs typeface="Reenie Beanie"/>
                <a:sym typeface="Reenie Beanie"/>
              </a:rPr>
              <a:t>Intégration de modèle avec django</a:t>
            </a:r>
            <a:endParaRPr b="1" i="0" sz="3200" u="none" cap="none" strike="noStrike">
              <a:solidFill>
                <a:schemeClr val="accent1"/>
              </a:solidFill>
              <a:latin typeface="Reenie Beanie"/>
              <a:ea typeface="Reenie Beanie"/>
              <a:cs typeface="Reenie Beanie"/>
              <a:sym typeface="Reenie Beanie"/>
            </a:endParaRPr>
          </a:p>
        </p:txBody>
      </p:sp>
      <p:pic>
        <p:nvPicPr>
          <p:cNvPr id="5407" name="Google Shape;5407;p61"/>
          <p:cNvPicPr preferRelativeResize="0"/>
          <p:nvPr/>
        </p:nvPicPr>
        <p:blipFill rotWithShape="1">
          <a:blip r:embed="rId3">
            <a:alphaModFix/>
          </a:blip>
          <a:srcRect b="0" l="0" r="0" t="0"/>
          <a:stretch/>
        </p:blipFill>
        <p:spPr>
          <a:xfrm>
            <a:off x="2176988" y="811414"/>
            <a:ext cx="4476732" cy="3865157"/>
          </a:xfrm>
          <a:prstGeom prst="rect">
            <a:avLst/>
          </a:prstGeom>
          <a:noFill/>
          <a:ln>
            <a:noFill/>
          </a:ln>
        </p:spPr>
      </p:pic>
      <p:sp>
        <p:nvSpPr>
          <p:cNvPr id="5408" name="Google Shape;540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2" name="Shape 5412"/>
        <p:cNvGrpSpPr/>
        <p:nvPr/>
      </p:nvGrpSpPr>
      <p:grpSpPr>
        <a:xfrm>
          <a:off x="0" y="0"/>
          <a:ext cx="0" cy="0"/>
          <a:chOff x="0" y="0"/>
          <a:chExt cx="0" cy="0"/>
        </a:xfrm>
      </p:grpSpPr>
      <p:sp>
        <p:nvSpPr>
          <p:cNvPr id="5413" name="Google Shape;5413;p62"/>
          <p:cNvSpPr txBox="1"/>
          <p:nvPr>
            <p:ph idx="4294967295" type="subTitle"/>
          </p:nvPr>
        </p:nvSpPr>
        <p:spPr>
          <a:xfrm>
            <a:off x="2725797" y="-114399"/>
            <a:ext cx="5194500" cy="762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Quicksand"/>
              <a:buNone/>
            </a:pPr>
            <a:r>
              <a:rPr b="1" lang="en-US" sz="3200">
                <a:solidFill>
                  <a:schemeClr val="accent1"/>
                </a:solidFill>
                <a:latin typeface="Reenie Beanie"/>
                <a:ea typeface="Reenie Beanie"/>
                <a:cs typeface="Reenie Beanie"/>
                <a:sym typeface="Reenie Beanie"/>
              </a:rPr>
              <a:t>Déploiement</a:t>
            </a:r>
            <a:r>
              <a:rPr b="1" lang="en-US" sz="3200">
                <a:solidFill>
                  <a:schemeClr val="accent1"/>
                </a:solidFill>
                <a:latin typeface="Reenie Beanie"/>
                <a:ea typeface="Reenie Beanie"/>
                <a:cs typeface="Reenie Beanie"/>
                <a:sym typeface="Reenie Beanie"/>
              </a:rPr>
              <a:t> de plateforme</a:t>
            </a:r>
            <a:endParaRPr b="1" i="0" sz="3200" u="none" cap="none" strike="noStrike">
              <a:solidFill>
                <a:schemeClr val="accent1"/>
              </a:solidFill>
              <a:latin typeface="Reenie Beanie"/>
              <a:ea typeface="Reenie Beanie"/>
              <a:cs typeface="Reenie Beanie"/>
              <a:sym typeface="Reenie Beanie"/>
            </a:endParaRPr>
          </a:p>
        </p:txBody>
      </p:sp>
      <p:cxnSp>
        <p:nvCxnSpPr>
          <p:cNvPr id="5414" name="Google Shape;5414;p62"/>
          <p:cNvCxnSpPr/>
          <p:nvPr/>
        </p:nvCxnSpPr>
        <p:spPr>
          <a:xfrm flipH="1">
            <a:off x="4539150" y="926638"/>
            <a:ext cx="26100" cy="3679800"/>
          </a:xfrm>
          <a:prstGeom prst="straightConnector1">
            <a:avLst/>
          </a:prstGeom>
          <a:noFill/>
          <a:ln cap="flat" cmpd="sng" w="9525">
            <a:solidFill>
              <a:schemeClr val="accent1"/>
            </a:solidFill>
            <a:prstDash val="solid"/>
            <a:round/>
            <a:headEnd len="med" w="med" type="none"/>
            <a:tailEnd len="med" w="med" type="none"/>
          </a:ln>
        </p:spPr>
      </p:cxnSp>
      <p:sp>
        <p:nvSpPr>
          <p:cNvPr id="5415" name="Google Shape;5415;p62"/>
          <p:cNvSpPr txBox="1"/>
          <p:nvPr>
            <p:ph idx="4294967295" type="subTitle"/>
          </p:nvPr>
        </p:nvSpPr>
        <p:spPr>
          <a:xfrm>
            <a:off x="904072" y="636451"/>
            <a:ext cx="5194500" cy="762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Quicksand"/>
              <a:buNone/>
            </a:pPr>
            <a:r>
              <a:rPr b="1" lang="en-US" sz="2300">
                <a:solidFill>
                  <a:schemeClr val="accent1"/>
                </a:solidFill>
                <a:latin typeface="Reenie Beanie"/>
                <a:ea typeface="Reenie Beanie"/>
                <a:cs typeface="Reenie Beanie"/>
                <a:sym typeface="Reenie Beanie"/>
              </a:rPr>
              <a:t>frontend DockerfILE</a:t>
            </a:r>
            <a:endParaRPr b="1" i="0" sz="2300" u="none" cap="none" strike="noStrike">
              <a:solidFill>
                <a:schemeClr val="accent1"/>
              </a:solidFill>
              <a:latin typeface="Reenie Beanie"/>
              <a:ea typeface="Reenie Beanie"/>
              <a:cs typeface="Reenie Beanie"/>
              <a:sym typeface="Reenie Beanie"/>
            </a:endParaRPr>
          </a:p>
        </p:txBody>
      </p:sp>
      <p:sp>
        <p:nvSpPr>
          <p:cNvPr id="5416" name="Google Shape;5416;p62"/>
          <p:cNvSpPr txBox="1"/>
          <p:nvPr>
            <p:ph idx="4294967295" type="subTitle"/>
          </p:nvPr>
        </p:nvSpPr>
        <p:spPr>
          <a:xfrm>
            <a:off x="5770222" y="636451"/>
            <a:ext cx="5194500" cy="762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Quicksand"/>
              <a:buNone/>
            </a:pPr>
            <a:r>
              <a:rPr b="1" lang="en-US" sz="2300">
                <a:solidFill>
                  <a:schemeClr val="accent1"/>
                </a:solidFill>
                <a:latin typeface="Reenie Beanie"/>
                <a:ea typeface="Reenie Beanie"/>
                <a:cs typeface="Reenie Beanie"/>
                <a:sym typeface="Reenie Beanie"/>
              </a:rPr>
              <a:t>Backend </a:t>
            </a:r>
            <a:r>
              <a:rPr b="1" lang="en-US" sz="2300">
                <a:solidFill>
                  <a:schemeClr val="accent1"/>
                </a:solidFill>
                <a:latin typeface="Reenie Beanie"/>
                <a:ea typeface="Reenie Beanie"/>
                <a:cs typeface="Reenie Beanie"/>
                <a:sym typeface="Reenie Beanie"/>
              </a:rPr>
              <a:t>DockerfILE</a:t>
            </a:r>
            <a:endParaRPr b="1" i="0" sz="2300" u="none" cap="none" strike="noStrike">
              <a:solidFill>
                <a:schemeClr val="accent1"/>
              </a:solidFill>
              <a:latin typeface="Reenie Beanie"/>
              <a:ea typeface="Reenie Beanie"/>
              <a:cs typeface="Reenie Beanie"/>
              <a:sym typeface="Reenie Beanie"/>
            </a:endParaRPr>
          </a:p>
        </p:txBody>
      </p:sp>
      <p:pic>
        <p:nvPicPr>
          <p:cNvPr id="5417" name="Google Shape;5417;p62"/>
          <p:cNvPicPr preferRelativeResize="0"/>
          <p:nvPr/>
        </p:nvPicPr>
        <p:blipFill>
          <a:blip r:embed="rId3">
            <a:alphaModFix/>
          </a:blip>
          <a:stretch>
            <a:fillRect/>
          </a:stretch>
        </p:blipFill>
        <p:spPr>
          <a:xfrm>
            <a:off x="4852650" y="1315637"/>
            <a:ext cx="3872224" cy="1948125"/>
          </a:xfrm>
          <a:prstGeom prst="rect">
            <a:avLst/>
          </a:prstGeom>
          <a:noFill/>
          <a:ln>
            <a:noFill/>
          </a:ln>
        </p:spPr>
      </p:pic>
      <p:pic>
        <p:nvPicPr>
          <p:cNvPr id="5418" name="Google Shape;5418;p62"/>
          <p:cNvPicPr preferRelativeResize="0"/>
          <p:nvPr/>
        </p:nvPicPr>
        <p:blipFill>
          <a:blip r:embed="rId4">
            <a:alphaModFix/>
          </a:blip>
          <a:stretch>
            <a:fillRect/>
          </a:stretch>
        </p:blipFill>
        <p:spPr>
          <a:xfrm>
            <a:off x="92150" y="1604513"/>
            <a:ext cx="4312800" cy="1370325"/>
          </a:xfrm>
          <a:prstGeom prst="rect">
            <a:avLst/>
          </a:prstGeom>
          <a:noFill/>
          <a:ln>
            <a:noFill/>
          </a:ln>
        </p:spPr>
      </p:pic>
      <p:pic>
        <p:nvPicPr>
          <p:cNvPr id="5419" name="Google Shape;5419;p62"/>
          <p:cNvPicPr preferRelativeResize="0"/>
          <p:nvPr/>
        </p:nvPicPr>
        <p:blipFill>
          <a:blip r:embed="rId5">
            <a:alphaModFix/>
          </a:blip>
          <a:stretch>
            <a:fillRect/>
          </a:stretch>
        </p:blipFill>
        <p:spPr>
          <a:xfrm>
            <a:off x="298800" y="3442435"/>
            <a:ext cx="4106150" cy="198900"/>
          </a:xfrm>
          <a:prstGeom prst="rect">
            <a:avLst/>
          </a:prstGeom>
          <a:noFill/>
          <a:ln>
            <a:noFill/>
          </a:ln>
        </p:spPr>
      </p:pic>
      <p:pic>
        <p:nvPicPr>
          <p:cNvPr id="5420" name="Google Shape;5420;p62"/>
          <p:cNvPicPr preferRelativeResize="0"/>
          <p:nvPr/>
        </p:nvPicPr>
        <p:blipFill>
          <a:blip r:embed="rId6">
            <a:alphaModFix/>
          </a:blip>
          <a:stretch>
            <a:fillRect/>
          </a:stretch>
        </p:blipFill>
        <p:spPr>
          <a:xfrm>
            <a:off x="4807563" y="3398988"/>
            <a:ext cx="3962400" cy="285750"/>
          </a:xfrm>
          <a:prstGeom prst="rect">
            <a:avLst/>
          </a:prstGeom>
          <a:noFill/>
          <a:ln>
            <a:noFill/>
          </a:ln>
        </p:spPr>
      </p:pic>
      <p:pic>
        <p:nvPicPr>
          <p:cNvPr id="5421" name="Google Shape;5421;p62"/>
          <p:cNvPicPr preferRelativeResize="0"/>
          <p:nvPr/>
        </p:nvPicPr>
        <p:blipFill>
          <a:blip r:embed="rId7">
            <a:alphaModFix/>
          </a:blip>
          <a:stretch>
            <a:fillRect/>
          </a:stretch>
        </p:blipFill>
        <p:spPr>
          <a:xfrm>
            <a:off x="799300" y="3931463"/>
            <a:ext cx="3105150" cy="238125"/>
          </a:xfrm>
          <a:prstGeom prst="rect">
            <a:avLst/>
          </a:prstGeom>
          <a:noFill/>
          <a:ln>
            <a:noFill/>
          </a:ln>
        </p:spPr>
      </p:pic>
      <p:pic>
        <p:nvPicPr>
          <p:cNvPr id="5422" name="Google Shape;5422;p62"/>
          <p:cNvPicPr preferRelativeResize="0"/>
          <p:nvPr/>
        </p:nvPicPr>
        <p:blipFill>
          <a:blip r:embed="rId8">
            <a:alphaModFix/>
          </a:blip>
          <a:stretch>
            <a:fillRect/>
          </a:stretch>
        </p:blipFill>
        <p:spPr>
          <a:xfrm>
            <a:off x="5269525" y="3819963"/>
            <a:ext cx="3038475" cy="295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6" name="Shape 5426"/>
        <p:cNvGrpSpPr/>
        <p:nvPr/>
      </p:nvGrpSpPr>
      <p:grpSpPr>
        <a:xfrm>
          <a:off x="0" y="0"/>
          <a:ext cx="0" cy="0"/>
          <a:chOff x="0" y="0"/>
          <a:chExt cx="0" cy="0"/>
        </a:xfrm>
      </p:grpSpPr>
      <p:sp>
        <p:nvSpPr>
          <p:cNvPr id="5427" name="Google Shape;5427;p63"/>
          <p:cNvSpPr txBox="1"/>
          <p:nvPr>
            <p:ph idx="4294967295" type="subTitle"/>
          </p:nvPr>
        </p:nvSpPr>
        <p:spPr>
          <a:xfrm>
            <a:off x="1678701" y="-114400"/>
            <a:ext cx="6241500" cy="762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Quicksand"/>
              <a:buNone/>
            </a:pPr>
            <a:r>
              <a:rPr b="1" lang="en-US" sz="3200">
                <a:solidFill>
                  <a:schemeClr val="accent1"/>
                </a:solidFill>
                <a:latin typeface="Reenie Beanie"/>
                <a:ea typeface="Reenie Beanie"/>
                <a:cs typeface="Reenie Beanie"/>
                <a:sym typeface="Reenie Beanie"/>
              </a:rPr>
              <a:t>Déploiement dans le vps Digital Ocean</a:t>
            </a:r>
            <a:endParaRPr b="1" i="0" sz="3200" u="none" cap="none" strike="noStrike">
              <a:solidFill>
                <a:schemeClr val="accent1"/>
              </a:solidFill>
              <a:latin typeface="Reenie Beanie"/>
              <a:ea typeface="Reenie Beanie"/>
              <a:cs typeface="Reenie Beanie"/>
              <a:sym typeface="Reenie Beanie"/>
            </a:endParaRPr>
          </a:p>
        </p:txBody>
      </p:sp>
      <p:pic>
        <p:nvPicPr>
          <p:cNvPr id="5428" name="Google Shape;5428;p63"/>
          <p:cNvPicPr preferRelativeResize="0"/>
          <p:nvPr/>
        </p:nvPicPr>
        <p:blipFill>
          <a:blip r:embed="rId3">
            <a:alphaModFix/>
          </a:blip>
          <a:stretch>
            <a:fillRect/>
          </a:stretch>
        </p:blipFill>
        <p:spPr>
          <a:xfrm>
            <a:off x="1941200" y="2820202"/>
            <a:ext cx="5261601" cy="1588100"/>
          </a:xfrm>
          <a:prstGeom prst="rect">
            <a:avLst/>
          </a:prstGeom>
          <a:noFill/>
          <a:ln>
            <a:noFill/>
          </a:ln>
        </p:spPr>
      </p:pic>
      <p:pic>
        <p:nvPicPr>
          <p:cNvPr id="5429" name="Google Shape;5429;p63"/>
          <p:cNvPicPr preferRelativeResize="0"/>
          <p:nvPr/>
        </p:nvPicPr>
        <p:blipFill>
          <a:blip r:embed="rId4">
            <a:alphaModFix/>
          </a:blip>
          <a:stretch>
            <a:fillRect/>
          </a:stretch>
        </p:blipFill>
        <p:spPr>
          <a:xfrm>
            <a:off x="1916138" y="1017600"/>
            <a:ext cx="5311737" cy="1588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3" name="Shape 5433"/>
        <p:cNvGrpSpPr/>
        <p:nvPr/>
      </p:nvGrpSpPr>
      <p:grpSpPr>
        <a:xfrm>
          <a:off x="0" y="0"/>
          <a:ext cx="0" cy="0"/>
          <a:chOff x="0" y="0"/>
          <a:chExt cx="0" cy="0"/>
        </a:xfrm>
      </p:grpSpPr>
      <p:sp>
        <p:nvSpPr>
          <p:cNvPr id="5434" name="Google Shape;5434;p64"/>
          <p:cNvSpPr txBox="1"/>
          <p:nvPr/>
        </p:nvSpPr>
        <p:spPr>
          <a:xfrm>
            <a:off x="3414408" y="1599141"/>
            <a:ext cx="2461098"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3500"/>
              <a:buFont typeface="Arial"/>
              <a:buNone/>
            </a:pPr>
            <a:r>
              <a:rPr b="1" i="0" lang="en-US" sz="8000" u="none" cap="none" strike="noStrike">
                <a:solidFill>
                  <a:schemeClr val="accent1"/>
                </a:solidFill>
                <a:latin typeface="Reenie Beanie"/>
                <a:ea typeface="Reenie Beanie"/>
                <a:cs typeface="Reenie Beanie"/>
                <a:sym typeface="Reenie Beanie"/>
              </a:rPr>
              <a:t>Demo</a:t>
            </a:r>
            <a:endParaRPr b="1" i="0" sz="8000" u="none" cap="none" strike="noStrike">
              <a:solidFill>
                <a:schemeClr val="accent1"/>
              </a:solidFill>
              <a:latin typeface="Reenie Beanie"/>
              <a:ea typeface="Reenie Beanie"/>
              <a:cs typeface="Reenie Beanie"/>
              <a:sym typeface="Reenie Beanie"/>
            </a:endParaRPr>
          </a:p>
        </p:txBody>
      </p:sp>
      <p:grpSp>
        <p:nvGrpSpPr>
          <p:cNvPr id="5435" name="Google Shape;5435;p64"/>
          <p:cNvGrpSpPr/>
          <p:nvPr/>
        </p:nvGrpSpPr>
        <p:grpSpPr>
          <a:xfrm>
            <a:off x="4122012" y="2206130"/>
            <a:ext cx="1045889" cy="1098074"/>
            <a:chOff x="1958520" y="2302574"/>
            <a:chExt cx="359213" cy="327807"/>
          </a:xfrm>
        </p:grpSpPr>
        <p:sp>
          <p:nvSpPr>
            <p:cNvPr id="5436" name="Google Shape;5436;p64"/>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64"/>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64"/>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39" name="Google Shape;5439;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3" name="Shape 5443"/>
        <p:cNvGrpSpPr/>
        <p:nvPr/>
      </p:nvGrpSpPr>
      <p:grpSpPr>
        <a:xfrm>
          <a:off x="0" y="0"/>
          <a:ext cx="0" cy="0"/>
          <a:chOff x="0" y="0"/>
          <a:chExt cx="0" cy="0"/>
        </a:xfrm>
      </p:grpSpPr>
      <p:sp>
        <p:nvSpPr>
          <p:cNvPr id="5444" name="Google Shape;5444;p65"/>
          <p:cNvSpPr txBox="1"/>
          <p:nvPr>
            <p:ph idx="2" type="title"/>
          </p:nvPr>
        </p:nvSpPr>
        <p:spPr>
          <a:xfrm>
            <a:off x="4482323" y="1287614"/>
            <a:ext cx="3617400" cy="111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0"/>
              <a:buNone/>
            </a:pPr>
            <a:r>
              <a:rPr lang="en-US"/>
              <a:t>05</a:t>
            </a:r>
            <a:endParaRPr/>
          </a:p>
        </p:txBody>
      </p:sp>
      <p:sp>
        <p:nvSpPr>
          <p:cNvPr id="5445" name="Google Shape;5445;p65"/>
          <p:cNvSpPr/>
          <p:nvPr/>
        </p:nvSpPr>
        <p:spPr>
          <a:xfrm rot="5166810">
            <a:off x="5907279" y="1457368"/>
            <a:ext cx="588135" cy="775893"/>
          </a:xfrm>
          <a:custGeom>
            <a:rect b="b" l="l" r="r" t="t"/>
            <a:pathLst>
              <a:path extrusionOk="0" h="14856" w="11261">
                <a:moveTo>
                  <a:pt x="53" y="152"/>
                </a:moveTo>
                <a:lnTo>
                  <a:pt x="44" y="160"/>
                </a:lnTo>
                <a:cubicBezTo>
                  <a:pt x="49" y="157"/>
                  <a:pt x="52" y="154"/>
                  <a:pt x="53" y="152"/>
                </a:cubicBezTo>
                <a:close/>
                <a:moveTo>
                  <a:pt x="3128" y="2006"/>
                </a:moveTo>
                <a:lnTo>
                  <a:pt x="3128" y="2006"/>
                </a:lnTo>
                <a:cubicBezTo>
                  <a:pt x="3125" y="2008"/>
                  <a:pt x="3123" y="2010"/>
                  <a:pt x="3121" y="2012"/>
                </a:cubicBezTo>
                <a:lnTo>
                  <a:pt x="3121" y="2012"/>
                </a:lnTo>
                <a:cubicBezTo>
                  <a:pt x="3123" y="2010"/>
                  <a:pt x="3126" y="2008"/>
                  <a:pt x="3128" y="2006"/>
                </a:cubicBezTo>
                <a:close/>
                <a:moveTo>
                  <a:pt x="8483" y="8451"/>
                </a:moveTo>
                <a:lnTo>
                  <a:pt x="8486" y="8459"/>
                </a:lnTo>
                <a:cubicBezTo>
                  <a:pt x="8486" y="8455"/>
                  <a:pt x="8485" y="8452"/>
                  <a:pt x="8483" y="8451"/>
                </a:cubicBezTo>
                <a:close/>
                <a:moveTo>
                  <a:pt x="8093" y="9078"/>
                </a:moveTo>
                <a:cubicBezTo>
                  <a:pt x="8093" y="9081"/>
                  <a:pt x="8094" y="9083"/>
                  <a:pt x="8095" y="9085"/>
                </a:cubicBezTo>
                <a:lnTo>
                  <a:pt x="8095" y="9085"/>
                </a:lnTo>
                <a:cubicBezTo>
                  <a:pt x="8094" y="9083"/>
                  <a:pt x="8094" y="9081"/>
                  <a:pt x="8093" y="9078"/>
                </a:cubicBezTo>
                <a:close/>
                <a:moveTo>
                  <a:pt x="10689" y="9209"/>
                </a:moveTo>
                <a:cubicBezTo>
                  <a:pt x="10685" y="9215"/>
                  <a:pt x="10682" y="9221"/>
                  <a:pt x="10679" y="9225"/>
                </a:cubicBezTo>
                <a:lnTo>
                  <a:pt x="10679" y="9225"/>
                </a:lnTo>
                <a:cubicBezTo>
                  <a:pt x="10685" y="9223"/>
                  <a:pt x="10689" y="9216"/>
                  <a:pt x="10689" y="9209"/>
                </a:cubicBezTo>
                <a:close/>
                <a:moveTo>
                  <a:pt x="10331" y="9245"/>
                </a:moveTo>
                <a:cubicBezTo>
                  <a:pt x="10333" y="9247"/>
                  <a:pt x="10336" y="9248"/>
                  <a:pt x="10339" y="9249"/>
                </a:cubicBezTo>
                <a:lnTo>
                  <a:pt x="10339" y="9249"/>
                </a:lnTo>
                <a:lnTo>
                  <a:pt x="10331" y="9245"/>
                </a:lnTo>
                <a:close/>
                <a:moveTo>
                  <a:pt x="8079" y="9252"/>
                </a:moveTo>
                <a:cubicBezTo>
                  <a:pt x="8076" y="9252"/>
                  <a:pt x="8073" y="9253"/>
                  <a:pt x="8069" y="9257"/>
                </a:cubicBezTo>
                <a:cubicBezTo>
                  <a:pt x="8074" y="9256"/>
                  <a:pt x="8077" y="9254"/>
                  <a:pt x="8079" y="9252"/>
                </a:cubicBezTo>
                <a:lnTo>
                  <a:pt x="8079" y="9252"/>
                </a:lnTo>
                <a:cubicBezTo>
                  <a:pt x="8079" y="9252"/>
                  <a:pt x="8079" y="9252"/>
                  <a:pt x="8079" y="9252"/>
                </a:cubicBezTo>
                <a:close/>
                <a:moveTo>
                  <a:pt x="10736" y="9257"/>
                </a:moveTo>
                <a:lnTo>
                  <a:pt x="10736" y="9257"/>
                </a:lnTo>
                <a:cubicBezTo>
                  <a:pt x="10735" y="9258"/>
                  <a:pt x="10733" y="9258"/>
                  <a:pt x="10732" y="9259"/>
                </a:cubicBezTo>
                <a:lnTo>
                  <a:pt x="10732" y="9259"/>
                </a:lnTo>
                <a:cubicBezTo>
                  <a:pt x="10734" y="9258"/>
                  <a:pt x="10735" y="9258"/>
                  <a:pt x="10736" y="9257"/>
                </a:cubicBezTo>
                <a:close/>
                <a:moveTo>
                  <a:pt x="8974" y="9376"/>
                </a:moveTo>
                <a:cubicBezTo>
                  <a:pt x="8973" y="9378"/>
                  <a:pt x="8972" y="9380"/>
                  <a:pt x="8971" y="9382"/>
                </a:cubicBezTo>
                <a:lnTo>
                  <a:pt x="8971" y="9382"/>
                </a:lnTo>
                <a:cubicBezTo>
                  <a:pt x="8973" y="9380"/>
                  <a:pt x="8974" y="9378"/>
                  <a:pt x="8974" y="9376"/>
                </a:cubicBezTo>
                <a:close/>
                <a:moveTo>
                  <a:pt x="10375" y="9635"/>
                </a:moveTo>
                <a:lnTo>
                  <a:pt x="10375" y="9635"/>
                </a:lnTo>
                <a:cubicBezTo>
                  <a:pt x="10374" y="9635"/>
                  <a:pt x="10371" y="9636"/>
                  <a:pt x="10367" y="9638"/>
                </a:cubicBezTo>
                <a:cubicBezTo>
                  <a:pt x="10370" y="9637"/>
                  <a:pt x="10373" y="9636"/>
                  <a:pt x="10375" y="9635"/>
                </a:cubicBezTo>
                <a:close/>
                <a:moveTo>
                  <a:pt x="7188" y="9924"/>
                </a:moveTo>
                <a:cubicBezTo>
                  <a:pt x="7188" y="9925"/>
                  <a:pt x="7188" y="9926"/>
                  <a:pt x="7189" y="9926"/>
                </a:cubicBezTo>
                <a:lnTo>
                  <a:pt x="7189" y="9926"/>
                </a:lnTo>
                <a:cubicBezTo>
                  <a:pt x="7189" y="9925"/>
                  <a:pt x="7188" y="9924"/>
                  <a:pt x="7188" y="9924"/>
                </a:cubicBezTo>
                <a:close/>
                <a:moveTo>
                  <a:pt x="8473" y="9970"/>
                </a:moveTo>
                <a:lnTo>
                  <a:pt x="8473" y="9970"/>
                </a:lnTo>
                <a:cubicBezTo>
                  <a:pt x="8470" y="9970"/>
                  <a:pt x="8466" y="9970"/>
                  <a:pt x="8462" y="9971"/>
                </a:cubicBezTo>
                <a:lnTo>
                  <a:pt x="8474" y="9971"/>
                </a:lnTo>
                <a:lnTo>
                  <a:pt x="8473" y="9970"/>
                </a:lnTo>
                <a:close/>
                <a:moveTo>
                  <a:pt x="10343" y="10066"/>
                </a:moveTo>
                <a:cubicBezTo>
                  <a:pt x="10343" y="10078"/>
                  <a:pt x="10355" y="10078"/>
                  <a:pt x="10355" y="10078"/>
                </a:cubicBezTo>
                <a:cubicBezTo>
                  <a:pt x="10350" y="10075"/>
                  <a:pt x="10346" y="10071"/>
                  <a:pt x="10345" y="10067"/>
                </a:cubicBezTo>
                <a:lnTo>
                  <a:pt x="10345" y="10067"/>
                </a:lnTo>
                <a:cubicBezTo>
                  <a:pt x="10344" y="10067"/>
                  <a:pt x="10344" y="10067"/>
                  <a:pt x="10343" y="10066"/>
                </a:cubicBezTo>
                <a:close/>
                <a:moveTo>
                  <a:pt x="10951" y="10257"/>
                </a:moveTo>
                <a:cubicBezTo>
                  <a:pt x="10951" y="10257"/>
                  <a:pt x="10951" y="10257"/>
                  <a:pt x="10951" y="10257"/>
                </a:cubicBezTo>
                <a:lnTo>
                  <a:pt x="10951" y="10257"/>
                </a:lnTo>
                <a:cubicBezTo>
                  <a:pt x="10951" y="10257"/>
                  <a:pt x="10951" y="10257"/>
                  <a:pt x="10951" y="10257"/>
                </a:cubicBezTo>
                <a:close/>
                <a:moveTo>
                  <a:pt x="8673" y="10290"/>
                </a:moveTo>
                <a:lnTo>
                  <a:pt x="8673" y="10290"/>
                </a:lnTo>
                <a:cubicBezTo>
                  <a:pt x="8673" y="10291"/>
                  <a:pt x="8673" y="10291"/>
                  <a:pt x="8672" y="10292"/>
                </a:cubicBezTo>
                <a:lnTo>
                  <a:pt x="8672" y="10292"/>
                </a:lnTo>
                <a:cubicBezTo>
                  <a:pt x="8673" y="10291"/>
                  <a:pt x="8673" y="10291"/>
                  <a:pt x="8673" y="10290"/>
                </a:cubicBezTo>
                <a:close/>
                <a:moveTo>
                  <a:pt x="8672" y="10292"/>
                </a:moveTo>
                <a:lnTo>
                  <a:pt x="8672" y="10292"/>
                </a:lnTo>
                <a:cubicBezTo>
                  <a:pt x="8666" y="10300"/>
                  <a:pt x="8658" y="10306"/>
                  <a:pt x="8649" y="10306"/>
                </a:cubicBezTo>
                <a:cubicBezTo>
                  <a:pt x="8646" y="10306"/>
                  <a:pt x="8643" y="10305"/>
                  <a:pt x="8641" y="10305"/>
                </a:cubicBezTo>
                <a:lnTo>
                  <a:pt x="8641" y="10305"/>
                </a:lnTo>
                <a:cubicBezTo>
                  <a:pt x="8652" y="10316"/>
                  <a:pt x="8658" y="10320"/>
                  <a:pt x="8662" y="10320"/>
                </a:cubicBezTo>
                <a:cubicBezTo>
                  <a:pt x="8671" y="10320"/>
                  <a:pt x="8668" y="10300"/>
                  <a:pt x="8672" y="10292"/>
                </a:cubicBezTo>
                <a:close/>
                <a:moveTo>
                  <a:pt x="10994" y="10320"/>
                </a:moveTo>
                <a:cubicBezTo>
                  <a:pt x="10987" y="10320"/>
                  <a:pt x="10981" y="10324"/>
                  <a:pt x="10976" y="10327"/>
                </a:cubicBezTo>
                <a:lnTo>
                  <a:pt x="10976" y="10327"/>
                </a:lnTo>
                <a:cubicBezTo>
                  <a:pt x="10982" y="10326"/>
                  <a:pt x="10988" y="10325"/>
                  <a:pt x="10994" y="10325"/>
                </a:cubicBezTo>
                <a:cubicBezTo>
                  <a:pt x="11000" y="10325"/>
                  <a:pt x="11006" y="10326"/>
                  <a:pt x="11010" y="10328"/>
                </a:cubicBezTo>
                <a:cubicBezTo>
                  <a:pt x="11004" y="10322"/>
                  <a:pt x="10998" y="10320"/>
                  <a:pt x="10994" y="10320"/>
                </a:cubicBezTo>
                <a:close/>
                <a:moveTo>
                  <a:pt x="11010" y="10555"/>
                </a:moveTo>
                <a:cubicBezTo>
                  <a:pt x="11009" y="10557"/>
                  <a:pt x="11008" y="10560"/>
                  <a:pt x="11007" y="10562"/>
                </a:cubicBezTo>
                <a:lnTo>
                  <a:pt x="11007" y="10562"/>
                </a:lnTo>
                <a:cubicBezTo>
                  <a:pt x="11009" y="10560"/>
                  <a:pt x="11010" y="10558"/>
                  <a:pt x="11010" y="10555"/>
                </a:cubicBezTo>
                <a:close/>
                <a:moveTo>
                  <a:pt x="8784" y="10721"/>
                </a:moveTo>
                <a:lnTo>
                  <a:pt x="8784" y="10769"/>
                </a:lnTo>
                <a:lnTo>
                  <a:pt x="8796" y="10769"/>
                </a:lnTo>
                <a:lnTo>
                  <a:pt x="8784" y="10721"/>
                </a:lnTo>
                <a:close/>
                <a:moveTo>
                  <a:pt x="11017" y="10767"/>
                </a:moveTo>
                <a:lnTo>
                  <a:pt x="11017" y="10767"/>
                </a:lnTo>
                <a:cubicBezTo>
                  <a:pt x="11021" y="10768"/>
                  <a:pt x="11027" y="10769"/>
                  <a:pt x="11034" y="10769"/>
                </a:cubicBezTo>
                <a:cubicBezTo>
                  <a:pt x="11027" y="10767"/>
                  <a:pt x="11021" y="10767"/>
                  <a:pt x="11017" y="10767"/>
                </a:cubicBezTo>
                <a:close/>
                <a:moveTo>
                  <a:pt x="10918" y="10815"/>
                </a:moveTo>
                <a:cubicBezTo>
                  <a:pt x="10917" y="10815"/>
                  <a:pt x="10916" y="10816"/>
                  <a:pt x="10915" y="10817"/>
                </a:cubicBezTo>
                <a:cubicBezTo>
                  <a:pt x="10921" y="10817"/>
                  <a:pt x="10921" y="10817"/>
                  <a:pt x="10918" y="10815"/>
                </a:cubicBezTo>
                <a:close/>
                <a:moveTo>
                  <a:pt x="10998" y="10984"/>
                </a:moveTo>
                <a:cubicBezTo>
                  <a:pt x="10999" y="10995"/>
                  <a:pt x="11010" y="10995"/>
                  <a:pt x="11010" y="10995"/>
                </a:cubicBezTo>
                <a:cubicBezTo>
                  <a:pt x="11005" y="10991"/>
                  <a:pt x="11001" y="10988"/>
                  <a:pt x="10998" y="10984"/>
                </a:cubicBezTo>
                <a:close/>
                <a:moveTo>
                  <a:pt x="11076" y="11065"/>
                </a:moveTo>
                <a:cubicBezTo>
                  <a:pt x="11074" y="11065"/>
                  <a:pt x="11072" y="11066"/>
                  <a:pt x="11070" y="11067"/>
                </a:cubicBezTo>
                <a:cubicBezTo>
                  <a:pt x="11073" y="11067"/>
                  <a:pt x="11075" y="11066"/>
                  <a:pt x="11076" y="11065"/>
                </a:cubicBezTo>
                <a:close/>
                <a:moveTo>
                  <a:pt x="9034" y="11067"/>
                </a:moveTo>
                <a:cubicBezTo>
                  <a:pt x="9034" y="11078"/>
                  <a:pt x="9034" y="11078"/>
                  <a:pt x="9046" y="11078"/>
                </a:cubicBezTo>
                <a:cubicBezTo>
                  <a:pt x="9034" y="11090"/>
                  <a:pt x="9022" y="11090"/>
                  <a:pt x="9022" y="11090"/>
                </a:cubicBezTo>
                <a:cubicBezTo>
                  <a:pt x="9022" y="11078"/>
                  <a:pt x="9022" y="11067"/>
                  <a:pt x="9034" y="11067"/>
                </a:cubicBezTo>
                <a:close/>
                <a:moveTo>
                  <a:pt x="9057" y="11090"/>
                </a:moveTo>
                <a:cubicBezTo>
                  <a:pt x="9057" y="11102"/>
                  <a:pt x="9057" y="11102"/>
                  <a:pt x="9046" y="11102"/>
                </a:cubicBezTo>
                <a:lnTo>
                  <a:pt x="9057" y="11090"/>
                </a:lnTo>
                <a:close/>
                <a:moveTo>
                  <a:pt x="10236" y="11138"/>
                </a:moveTo>
                <a:lnTo>
                  <a:pt x="10243" y="11145"/>
                </a:lnTo>
                <a:lnTo>
                  <a:pt x="10243" y="11145"/>
                </a:lnTo>
                <a:cubicBezTo>
                  <a:pt x="10242" y="11143"/>
                  <a:pt x="10240" y="11140"/>
                  <a:pt x="10236" y="11138"/>
                </a:cubicBezTo>
                <a:close/>
                <a:moveTo>
                  <a:pt x="9105" y="11138"/>
                </a:moveTo>
                <a:cubicBezTo>
                  <a:pt x="9153" y="11162"/>
                  <a:pt x="9188" y="11186"/>
                  <a:pt x="9212" y="11233"/>
                </a:cubicBezTo>
                <a:lnTo>
                  <a:pt x="9212" y="11209"/>
                </a:lnTo>
                <a:cubicBezTo>
                  <a:pt x="9260" y="11257"/>
                  <a:pt x="9248" y="11257"/>
                  <a:pt x="9296" y="11269"/>
                </a:cubicBezTo>
                <a:cubicBezTo>
                  <a:pt x="9272" y="11281"/>
                  <a:pt x="9248" y="11305"/>
                  <a:pt x="9248" y="11340"/>
                </a:cubicBezTo>
                <a:lnTo>
                  <a:pt x="9224" y="11340"/>
                </a:lnTo>
                <a:cubicBezTo>
                  <a:pt x="9236" y="11329"/>
                  <a:pt x="9236" y="11317"/>
                  <a:pt x="9248" y="11317"/>
                </a:cubicBezTo>
                <a:lnTo>
                  <a:pt x="9212" y="11257"/>
                </a:lnTo>
                <a:lnTo>
                  <a:pt x="9212" y="11269"/>
                </a:lnTo>
                <a:cubicBezTo>
                  <a:pt x="9198" y="11283"/>
                  <a:pt x="9180" y="11289"/>
                  <a:pt x="9170" y="11289"/>
                </a:cubicBezTo>
                <a:cubicBezTo>
                  <a:pt x="9163" y="11289"/>
                  <a:pt x="9160" y="11286"/>
                  <a:pt x="9165" y="11281"/>
                </a:cubicBezTo>
                <a:cubicBezTo>
                  <a:pt x="9188" y="11269"/>
                  <a:pt x="9200" y="11245"/>
                  <a:pt x="9212" y="11233"/>
                </a:cubicBezTo>
                <a:cubicBezTo>
                  <a:pt x="9200" y="11233"/>
                  <a:pt x="9200" y="11257"/>
                  <a:pt x="9177" y="11257"/>
                </a:cubicBezTo>
                <a:cubicBezTo>
                  <a:pt x="9170" y="11261"/>
                  <a:pt x="9163" y="11262"/>
                  <a:pt x="9156" y="11262"/>
                </a:cubicBezTo>
                <a:cubicBezTo>
                  <a:pt x="9142" y="11262"/>
                  <a:pt x="9132" y="11254"/>
                  <a:pt x="9141" y="11245"/>
                </a:cubicBezTo>
                <a:lnTo>
                  <a:pt x="9153" y="11233"/>
                </a:lnTo>
                <a:cubicBezTo>
                  <a:pt x="9129" y="11233"/>
                  <a:pt x="9177" y="11186"/>
                  <a:pt x="9165" y="11186"/>
                </a:cubicBezTo>
                <a:cubicBezTo>
                  <a:pt x="9144" y="11186"/>
                  <a:pt x="9139" y="11178"/>
                  <a:pt x="9132" y="11178"/>
                </a:cubicBezTo>
                <a:cubicBezTo>
                  <a:pt x="9127" y="11178"/>
                  <a:pt x="9120" y="11182"/>
                  <a:pt x="9105" y="11198"/>
                </a:cubicBezTo>
                <a:cubicBezTo>
                  <a:pt x="9081" y="11198"/>
                  <a:pt x="9129" y="11174"/>
                  <a:pt x="9129" y="11162"/>
                </a:cubicBezTo>
                <a:lnTo>
                  <a:pt x="9129" y="11162"/>
                </a:lnTo>
                <a:cubicBezTo>
                  <a:pt x="9122" y="11165"/>
                  <a:pt x="9118" y="11166"/>
                  <a:pt x="9114" y="11166"/>
                </a:cubicBezTo>
                <a:cubicBezTo>
                  <a:pt x="9105" y="11166"/>
                  <a:pt x="9105" y="11155"/>
                  <a:pt x="9105" y="11138"/>
                </a:cubicBezTo>
                <a:close/>
                <a:moveTo>
                  <a:pt x="9331" y="11424"/>
                </a:moveTo>
                <a:lnTo>
                  <a:pt x="9355" y="11459"/>
                </a:lnTo>
                <a:lnTo>
                  <a:pt x="9343" y="11459"/>
                </a:lnTo>
                <a:cubicBezTo>
                  <a:pt x="9343" y="11448"/>
                  <a:pt x="9331" y="11436"/>
                  <a:pt x="9319" y="11424"/>
                </a:cubicBezTo>
                <a:close/>
                <a:moveTo>
                  <a:pt x="8315" y="11635"/>
                </a:moveTo>
                <a:cubicBezTo>
                  <a:pt x="8312" y="11635"/>
                  <a:pt x="8306" y="11637"/>
                  <a:pt x="8301" y="11638"/>
                </a:cubicBezTo>
                <a:lnTo>
                  <a:pt x="8301" y="11638"/>
                </a:lnTo>
                <a:cubicBezTo>
                  <a:pt x="8299" y="11637"/>
                  <a:pt x="8298" y="11637"/>
                  <a:pt x="8296" y="11636"/>
                </a:cubicBezTo>
                <a:lnTo>
                  <a:pt x="8296" y="11636"/>
                </a:lnTo>
                <a:cubicBezTo>
                  <a:pt x="8296" y="11637"/>
                  <a:pt x="8296" y="11638"/>
                  <a:pt x="8295" y="11638"/>
                </a:cubicBezTo>
                <a:cubicBezTo>
                  <a:pt x="8297" y="11638"/>
                  <a:pt x="8299" y="11638"/>
                  <a:pt x="8301" y="11638"/>
                </a:cubicBezTo>
                <a:lnTo>
                  <a:pt x="8301" y="11638"/>
                </a:lnTo>
                <a:cubicBezTo>
                  <a:pt x="8307" y="11639"/>
                  <a:pt x="8311" y="11642"/>
                  <a:pt x="8307" y="11650"/>
                </a:cubicBezTo>
                <a:cubicBezTo>
                  <a:pt x="8319" y="11638"/>
                  <a:pt x="8319" y="11635"/>
                  <a:pt x="8315" y="11635"/>
                </a:cubicBezTo>
                <a:close/>
                <a:moveTo>
                  <a:pt x="9903" y="11876"/>
                </a:moveTo>
                <a:lnTo>
                  <a:pt x="9915" y="11888"/>
                </a:lnTo>
                <a:lnTo>
                  <a:pt x="9903" y="11876"/>
                </a:lnTo>
                <a:close/>
                <a:moveTo>
                  <a:pt x="10153" y="11948"/>
                </a:moveTo>
                <a:cubicBezTo>
                  <a:pt x="10161" y="11956"/>
                  <a:pt x="10164" y="11958"/>
                  <a:pt x="10168" y="11959"/>
                </a:cubicBezTo>
                <a:lnTo>
                  <a:pt x="10168" y="11959"/>
                </a:lnTo>
                <a:cubicBezTo>
                  <a:pt x="10168" y="11955"/>
                  <a:pt x="10164" y="11951"/>
                  <a:pt x="10153" y="11948"/>
                </a:cubicBezTo>
                <a:close/>
                <a:moveTo>
                  <a:pt x="8574" y="11993"/>
                </a:moveTo>
                <a:cubicBezTo>
                  <a:pt x="8571" y="11998"/>
                  <a:pt x="8569" y="12002"/>
                  <a:pt x="8569" y="12007"/>
                </a:cubicBezTo>
                <a:cubicBezTo>
                  <a:pt x="8569" y="12003"/>
                  <a:pt x="8572" y="11998"/>
                  <a:pt x="8574" y="11993"/>
                </a:cubicBezTo>
                <a:close/>
                <a:moveTo>
                  <a:pt x="9974" y="12079"/>
                </a:moveTo>
                <a:cubicBezTo>
                  <a:pt x="9976" y="12080"/>
                  <a:pt x="9978" y="12081"/>
                  <a:pt x="9979" y="12082"/>
                </a:cubicBezTo>
                <a:lnTo>
                  <a:pt x="9979" y="12082"/>
                </a:lnTo>
                <a:lnTo>
                  <a:pt x="9986" y="12079"/>
                </a:lnTo>
                <a:close/>
                <a:moveTo>
                  <a:pt x="11034" y="12591"/>
                </a:moveTo>
                <a:cubicBezTo>
                  <a:pt x="10988" y="12591"/>
                  <a:pt x="11019" y="12602"/>
                  <a:pt x="11022" y="12602"/>
                </a:cubicBezTo>
                <a:lnTo>
                  <a:pt x="11022" y="12602"/>
                </a:lnTo>
                <a:cubicBezTo>
                  <a:pt x="11022" y="12598"/>
                  <a:pt x="11025" y="12593"/>
                  <a:pt x="11034" y="12591"/>
                </a:cubicBezTo>
                <a:close/>
                <a:moveTo>
                  <a:pt x="11022" y="12602"/>
                </a:moveTo>
                <a:lnTo>
                  <a:pt x="11022" y="12602"/>
                </a:lnTo>
                <a:cubicBezTo>
                  <a:pt x="11022" y="12602"/>
                  <a:pt x="11022" y="12603"/>
                  <a:pt x="11022" y="12603"/>
                </a:cubicBezTo>
                <a:lnTo>
                  <a:pt x="11022" y="12603"/>
                </a:lnTo>
                <a:cubicBezTo>
                  <a:pt x="11022" y="12603"/>
                  <a:pt x="11022" y="12602"/>
                  <a:pt x="11022" y="12602"/>
                </a:cubicBezTo>
                <a:cubicBezTo>
                  <a:pt x="11022" y="12602"/>
                  <a:pt x="11022" y="12602"/>
                  <a:pt x="11022" y="12602"/>
                </a:cubicBezTo>
                <a:close/>
                <a:moveTo>
                  <a:pt x="9296" y="12648"/>
                </a:moveTo>
                <a:cubicBezTo>
                  <a:pt x="9292" y="12648"/>
                  <a:pt x="9288" y="12649"/>
                  <a:pt x="9284" y="12650"/>
                </a:cubicBezTo>
                <a:lnTo>
                  <a:pt x="9296" y="12650"/>
                </a:lnTo>
                <a:cubicBezTo>
                  <a:pt x="9296" y="12649"/>
                  <a:pt x="9296" y="12649"/>
                  <a:pt x="9296" y="12648"/>
                </a:cubicBezTo>
                <a:close/>
                <a:moveTo>
                  <a:pt x="9319" y="12739"/>
                </a:moveTo>
                <a:lnTo>
                  <a:pt x="9307" y="12745"/>
                </a:lnTo>
                <a:cubicBezTo>
                  <a:pt x="9319" y="12745"/>
                  <a:pt x="9322" y="12742"/>
                  <a:pt x="9319" y="12739"/>
                </a:cubicBezTo>
                <a:close/>
                <a:moveTo>
                  <a:pt x="9386" y="12819"/>
                </a:moveTo>
                <a:lnTo>
                  <a:pt x="9386" y="12819"/>
                </a:lnTo>
                <a:cubicBezTo>
                  <a:pt x="9381" y="12820"/>
                  <a:pt x="9375" y="12823"/>
                  <a:pt x="9367" y="12829"/>
                </a:cubicBezTo>
                <a:cubicBezTo>
                  <a:pt x="9376" y="12825"/>
                  <a:pt x="9382" y="12822"/>
                  <a:pt x="9386" y="12819"/>
                </a:cubicBezTo>
                <a:close/>
                <a:moveTo>
                  <a:pt x="9410" y="12946"/>
                </a:moveTo>
                <a:lnTo>
                  <a:pt x="9403" y="12948"/>
                </a:lnTo>
                <a:cubicBezTo>
                  <a:pt x="9401" y="12951"/>
                  <a:pt x="9400" y="12954"/>
                  <a:pt x="9399" y="12956"/>
                </a:cubicBezTo>
                <a:lnTo>
                  <a:pt x="9399" y="12956"/>
                </a:lnTo>
                <a:cubicBezTo>
                  <a:pt x="9403" y="12953"/>
                  <a:pt x="9407" y="12949"/>
                  <a:pt x="9410" y="12946"/>
                </a:cubicBezTo>
                <a:close/>
                <a:moveTo>
                  <a:pt x="9399" y="12956"/>
                </a:moveTo>
                <a:lnTo>
                  <a:pt x="9399" y="12956"/>
                </a:lnTo>
                <a:cubicBezTo>
                  <a:pt x="9393" y="12961"/>
                  <a:pt x="9387" y="12966"/>
                  <a:pt x="9379" y="12972"/>
                </a:cubicBezTo>
                <a:cubicBezTo>
                  <a:pt x="9399" y="12972"/>
                  <a:pt x="9385" y="12998"/>
                  <a:pt x="9410" y="12998"/>
                </a:cubicBezTo>
                <a:cubicBezTo>
                  <a:pt x="9414" y="12998"/>
                  <a:pt x="9420" y="12997"/>
                  <a:pt x="9427" y="12995"/>
                </a:cubicBezTo>
                <a:cubicBezTo>
                  <a:pt x="9438" y="12962"/>
                  <a:pt x="9387" y="12991"/>
                  <a:pt x="9399" y="12956"/>
                </a:cubicBezTo>
                <a:close/>
                <a:moveTo>
                  <a:pt x="9519" y="13040"/>
                </a:moveTo>
                <a:cubicBezTo>
                  <a:pt x="9516" y="13041"/>
                  <a:pt x="9513" y="13042"/>
                  <a:pt x="9510" y="13043"/>
                </a:cubicBezTo>
                <a:lnTo>
                  <a:pt x="9522" y="13043"/>
                </a:lnTo>
                <a:lnTo>
                  <a:pt x="9519" y="13040"/>
                </a:lnTo>
                <a:close/>
                <a:moveTo>
                  <a:pt x="10820" y="13543"/>
                </a:moveTo>
                <a:lnTo>
                  <a:pt x="10820" y="13543"/>
                </a:lnTo>
                <a:cubicBezTo>
                  <a:pt x="10819" y="13544"/>
                  <a:pt x="10819" y="13545"/>
                  <a:pt x="10819" y="13546"/>
                </a:cubicBezTo>
                <a:lnTo>
                  <a:pt x="10819" y="13546"/>
                </a:lnTo>
                <a:cubicBezTo>
                  <a:pt x="10819" y="13545"/>
                  <a:pt x="10820" y="13544"/>
                  <a:pt x="10820" y="13543"/>
                </a:cubicBezTo>
                <a:close/>
                <a:moveTo>
                  <a:pt x="10501" y="14221"/>
                </a:moveTo>
                <a:cubicBezTo>
                  <a:pt x="10500" y="14221"/>
                  <a:pt x="10499" y="14221"/>
                  <a:pt x="10498" y="14222"/>
                </a:cubicBezTo>
                <a:lnTo>
                  <a:pt x="10503" y="14222"/>
                </a:lnTo>
                <a:cubicBezTo>
                  <a:pt x="10503" y="14221"/>
                  <a:pt x="10502" y="14221"/>
                  <a:pt x="10501" y="14221"/>
                </a:cubicBezTo>
                <a:close/>
                <a:moveTo>
                  <a:pt x="10503" y="14222"/>
                </a:moveTo>
                <a:cubicBezTo>
                  <a:pt x="10513" y="14227"/>
                  <a:pt x="10524" y="14232"/>
                  <a:pt x="10531" y="14232"/>
                </a:cubicBezTo>
                <a:cubicBezTo>
                  <a:pt x="10535" y="14232"/>
                  <a:pt x="10538" y="14229"/>
                  <a:pt x="10534" y="14222"/>
                </a:cubicBezTo>
                <a:close/>
                <a:moveTo>
                  <a:pt x="10060" y="14637"/>
                </a:moveTo>
                <a:cubicBezTo>
                  <a:pt x="10059" y="14637"/>
                  <a:pt x="10058" y="14638"/>
                  <a:pt x="10058" y="14638"/>
                </a:cubicBezTo>
                <a:cubicBezTo>
                  <a:pt x="10060" y="14638"/>
                  <a:pt x="10060" y="14638"/>
                  <a:pt x="10060" y="14637"/>
                </a:cubicBezTo>
                <a:close/>
                <a:moveTo>
                  <a:pt x="100" y="1"/>
                </a:moveTo>
                <a:cubicBezTo>
                  <a:pt x="98" y="1"/>
                  <a:pt x="95" y="2"/>
                  <a:pt x="92" y="6"/>
                </a:cubicBezTo>
                <a:cubicBezTo>
                  <a:pt x="128" y="65"/>
                  <a:pt x="33" y="65"/>
                  <a:pt x="56" y="137"/>
                </a:cubicBezTo>
                <a:lnTo>
                  <a:pt x="21" y="125"/>
                </a:lnTo>
                <a:lnTo>
                  <a:pt x="21" y="125"/>
                </a:lnTo>
                <a:cubicBezTo>
                  <a:pt x="0" y="135"/>
                  <a:pt x="59" y="136"/>
                  <a:pt x="53" y="152"/>
                </a:cubicBezTo>
                <a:lnTo>
                  <a:pt x="53" y="152"/>
                </a:lnTo>
                <a:lnTo>
                  <a:pt x="92" y="113"/>
                </a:lnTo>
                <a:cubicBezTo>
                  <a:pt x="116" y="149"/>
                  <a:pt x="116" y="160"/>
                  <a:pt x="116" y="184"/>
                </a:cubicBezTo>
                <a:cubicBezTo>
                  <a:pt x="138" y="184"/>
                  <a:pt x="174" y="161"/>
                  <a:pt x="207" y="161"/>
                </a:cubicBezTo>
                <a:cubicBezTo>
                  <a:pt x="227" y="161"/>
                  <a:pt x="245" y="169"/>
                  <a:pt x="259" y="196"/>
                </a:cubicBezTo>
                <a:lnTo>
                  <a:pt x="235" y="196"/>
                </a:lnTo>
                <a:cubicBezTo>
                  <a:pt x="294" y="220"/>
                  <a:pt x="247" y="244"/>
                  <a:pt x="259" y="256"/>
                </a:cubicBezTo>
                <a:lnTo>
                  <a:pt x="247" y="256"/>
                </a:lnTo>
                <a:lnTo>
                  <a:pt x="271" y="303"/>
                </a:lnTo>
                <a:cubicBezTo>
                  <a:pt x="258" y="284"/>
                  <a:pt x="226" y="275"/>
                  <a:pt x="207" y="275"/>
                </a:cubicBezTo>
                <a:cubicBezTo>
                  <a:pt x="191" y="275"/>
                  <a:pt x="183" y="281"/>
                  <a:pt x="199" y="291"/>
                </a:cubicBezTo>
                <a:cubicBezTo>
                  <a:pt x="212" y="304"/>
                  <a:pt x="217" y="308"/>
                  <a:pt x="218" y="308"/>
                </a:cubicBezTo>
                <a:cubicBezTo>
                  <a:pt x="222" y="308"/>
                  <a:pt x="208" y="286"/>
                  <a:pt x="220" y="286"/>
                </a:cubicBezTo>
                <a:cubicBezTo>
                  <a:pt x="223" y="286"/>
                  <a:pt x="228" y="288"/>
                  <a:pt x="235" y="291"/>
                </a:cubicBezTo>
                <a:cubicBezTo>
                  <a:pt x="271" y="303"/>
                  <a:pt x="247" y="327"/>
                  <a:pt x="235" y="339"/>
                </a:cubicBezTo>
                <a:lnTo>
                  <a:pt x="283" y="375"/>
                </a:lnTo>
                <a:cubicBezTo>
                  <a:pt x="277" y="380"/>
                  <a:pt x="273" y="382"/>
                  <a:pt x="269" y="382"/>
                </a:cubicBezTo>
                <a:cubicBezTo>
                  <a:pt x="260" y="382"/>
                  <a:pt x="253" y="373"/>
                  <a:pt x="250" y="373"/>
                </a:cubicBezTo>
                <a:cubicBezTo>
                  <a:pt x="248" y="373"/>
                  <a:pt x="247" y="376"/>
                  <a:pt x="247" y="387"/>
                </a:cubicBezTo>
                <a:lnTo>
                  <a:pt x="330" y="410"/>
                </a:lnTo>
                <a:cubicBezTo>
                  <a:pt x="306" y="470"/>
                  <a:pt x="414" y="422"/>
                  <a:pt x="402" y="494"/>
                </a:cubicBezTo>
                <a:cubicBezTo>
                  <a:pt x="395" y="492"/>
                  <a:pt x="390" y="491"/>
                  <a:pt x="387" y="491"/>
                </a:cubicBezTo>
                <a:cubicBezTo>
                  <a:pt x="366" y="491"/>
                  <a:pt x="398" y="519"/>
                  <a:pt x="378" y="530"/>
                </a:cubicBezTo>
                <a:lnTo>
                  <a:pt x="485" y="601"/>
                </a:lnTo>
                <a:cubicBezTo>
                  <a:pt x="489" y="610"/>
                  <a:pt x="486" y="612"/>
                  <a:pt x="480" y="612"/>
                </a:cubicBezTo>
                <a:cubicBezTo>
                  <a:pt x="473" y="612"/>
                  <a:pt x="464" y="609"/>
                  <a:pt x="461" y="609"/>
                </a:cubicBezTo>
                <a:cubicBezTo>
                  <a:pt x="459" y="609"/>
                  <a:pt x="458" y="610"/>
                  <a:pt x="461" y="613"/>
                </a:cubicBezTo>
                <a:cubicBezTo>
                  <a:pt x="467" y="625"/>
                  <a:pt x="479" y="628"/>
                  <a:pt x="491" y="628"/>
                </a:cubicBezTo>
                <a:cubicBezTo>
                  <a:pt x="503" y="628"/>
                  <a:pt x="515" y="625"/>
                  <a:pt x="521" y="625"/>
                </a:cubicBezTo>
                <a:cubicBezTo>
                  <a:pt x="521" y="649"/>
                  <a:pt x="604" y="684"/>
                  <a:pt x="568" y="720"/>
                </a:cubicBezTo>
                <a:cubicBezTo>
                  <a:pt x="587" y="742"/>
                  <a:pt x="601" y="748"/>
                  <a:pt x="613" y="748"/>
                </a:cubicBezTo>
                <a:cubicBezTo>
                  <a:pt x="627" y="748"/>
                  <a:pt x="638" y="739"/>
                  <a:pt x="651" y="739"/>
                </a:cubicBezTo>
                <a:cubicBezTo>
                  <a:pt x="661" y="739"/>
                  <a:pt x="673" y="745"/>
                  <a:pt x="687" y="768"/>
                </a:cubicBezTo>
                <a:cubicBezTo>
                  <a:pt x="685" y="772"/>
                  <a:pt x="682" y="774"/>
                  <a:pt x="678" y="774"/>
                </a:cubicBezTo>
                <a:cubicBezTo>
                  <a:pt x="667" y="774"/>
                  <a:pt x="651" y="761"/>
                  <a:pt x="643" y="761"/>
                </a:cubicBezTo>
                <a:cubicBezTo>
                  <a:pt x="638" y="761"/>
                  <a:pt x="636" y="765"/>
                  <a:pt x="640" y="780"/>
                </a:cubicBezTo>
                <a:lnTo>
                  <a:pt x="723" y="815"/>
                </a:lnTo>
                <a:cubicBezTo>
                  <a:pt x="709" y="822"/>
                  <a:pt x="696" y="829"/>
                  <a:pt x="682" y="829"/>
                </a:cubicBezTo>
                <a:cubicBezTo>
                  <a:pt x="672" y="829"/>
                  <a:pt x="662" y="825"/>
                  <a:pt x="652" y="815"/>
                </a:cubicBezTo>
                <a:lnTo>
                  <a:pt x="652" y="815"/>
                </a:lnTo>
                <a:cubicBezTo>
                  <a:pt x="818" y="982"/>
                  <a:pt x="830" y="1184"/>
                  <a:pt x="1021" y="1280"/>
                </a:cubicBezTo>
                <a:cubicBezTo>
                  <a:pt x="1021" y="1296"/>
                  <a:pt x="1016" y="1301"/>
                  <a:pt x="1010" y="1301"/>
                </a:cubicBezTo>
                <a:cubicBezTo>
                  <a:pt x="1000" y="1301"/>
                  <a:pt x="984" y="1290"/>
                  <a:pt x="970" y="1290"/>
                </a:cubicBezTo>
                <a:cubicBezTo>
                  <a:pt x="967" y="1290"/>
                  <a:pt x="964" y="1290"/>
                  <a:pt x="961" y="1292"/>
                </a:cubicBezTo>
                <a:cubicBezTo>
                  <a:pt x="1104" y="1351"/>
                  <a:pt x="1080" y="1482"/>
                  <a:pt x="1187" y="1553"/>
                </a:cubicBezTo>
                <a:lnTo>
                  <a:pt x="1211" y="1530"/>
                </a:lnTo>
                <a:cubicBezTo>
                  <a:pt x="1295" y="1708"/>
                  <a:pt x="1497" y="1804"/>
                  <a:pt x="1628" y="1958"/>
                </a:cubicBezTo>
                <a:lnTo>
                  <a:pt x="1628" y="1934"/>
                </a:lnTo>
                <a:cubicBezTo>
                  <a:pt x="1633" y="1933"/>
                  <a:pt x="1638" y="1932"/>
                  <a:pt x="1643" y="1932"/>
                </a:cubicBezTo>
                <a:cubicBezTo>
                  <a:pt x="1674" y="1932"/>
                  <a:pt x="1704" y="1960"/>
                  <a:pt x="1735" y="1970"/>
                </a:cubicBezTo>
                <a:cubicBezTo>
                  <a:pt x="1735" y="1982"/>
                  <a:pt x="1676" y="1994"/>
                  <a:pt x="1735" y="2030"/>
                </a:cubicBezTo>
                <a:cubicBezTo>
                  <a:pt x="1723" y="2006"/>
                  <a:pt x="1711" y="1982"/>
                  <a:pt x="1735" y="1982"/>
                </a:cubicBezTo>
                <a:cubicBezTo>
                  <a:pt x="1818" y="2149"/>
                  <a:pt x="2116" y="2363"/>
                  <a:pt x="2307" y="2577"/>
                </a:cubicBezTo>
                <a:cubicBezTo>
                  <a:pt x="2616" y="2827"/>
                  <a:pt x="2890" y="3137"/>
                  <a:pt x="3176" y="3387"/>
                </a:cubicBezTo>
                <a:cubicBezTo>
                  <a:pt x="3152" y="3364"/>
                  <a:pt x="3170" y="3340"/>
                  <a:pt x="3191" y="3340"/>
                </a:cubicBezTo>
                <a:cubicBezTo>
                  <a:pt x="3203" y="3340"/>
                  <a:pt x="3215" y="3347"/>
                  <a:pt x="3223" y="3363"/>
                </a:cubicBezTo>
                <a:cubicBezTo>
                  <a:pt x="3223" y="3530"/>
                  <a:pt x="3390" y="3494"/>
                  <a:pt x="3414" y="3637"/>
                </a:cubicBezTo>
                <a:cubicBezTo>
                  <a:pt x="3604" y="3756"/>
                  <a:pt x="3676" y="3970"/>
                  <a:pt x="3878" y="4054"/>
                </a:cubicBezTo>
                <a:lnTo>
                  <a:pt x="3866" y="4078"/>
                </a:lnTo>
                <a:cubicBezTo>
                  <a:pt x="3878" y="4113"/>
                  <a:pt x="3890" y="4101"/>
                  <a:pt x="3914" y="4125"/>
                </a:cubicBezTo>
                <a:cubicBezTo>
                  <a:pt x="3962" y="4197"/>
                  <a:pt x="4045" y="4232"/>
                  <a:pt x="4069" y="4280"/>
                </a:cubicBezTo>
                <a:lnTo>
                  <a:pt x="4093" y="4256"/>
                </a:lnTo>
                <a:cubicBezTo>
                  <a:pt x="4128" y="4280"/>
                  <a:pt x="4093" y="4292"/>
                  <a:pt x="4140" y="4304"/>
                </a:cubicBezTo>
                <a:lnTo>
                  <a:pt x="4116" y="4328"/>
                </a:lnTo>
                <a:lnTo>
                  <a:pt x="4188" y="4340"/>
                </a:lnTo>
                <a:cubicBezTo>
                  <a:pt x="4128" y="4375"/>
                  <a:pt x="4271" y="4435"/>
                  <a:pt x="4271" y="4482"/>
                </a:cubicBezTo>
                <a:cubicBezTo>
                  <a:pt x="4319" y="4518"/>
                  <a:pt x="4414" y="4578"/>
                  <a:pt x="4474" y="4649"/>
                </a:cubicBezTo>
                <a:cubicBezTo>
                  <a:pt x="4462" y="4685"/>
                  <a:pt x="4533" y="4768"/>
                  <a:pt x="4569" y="4828"/>
                </a:cubicBezTo>
                <a:cubicBezTo>
                  <a:pt x="4664" y="4911"/>
                  <a:pt x="4807" y="5054"/>
                  <a:pt x="4902" y="5197"/>
                </a:cubicBezTo>
                <a:lnTo>
                  <a:pt x="4938" y="5161"/>
                </a:lnTo>
                <a:lnTo>
                  <a:pt x="4974" y="5197"/>
                </a:lnTo>
                <a:cubicBezTo>
                  <a:pt x="4962" y="5197"/>
                  <a:pt x="4962" y="5209"/>
                  <a:pt x="4950" y="5209"/>
                </a:cubicBezTo>
                <a:cubicBezTo>
                  <a:pt x="4938" y="5268"/>
                  <a:pt x="5033" y="5280"/>
                  <a:pt x="5033" y="5328"/>
                </a:cubicBezTo>
                <a:cubicBezTo>
                  <a:pt x="5045" y="5280"/>
                  <a:pt x="5021" y="5292"/>
                  <a:pt x="4997" y="5280"/>
                </a:cubicBezTo>
                <a:cubicBezTo>
                  <a:pt x="4997" y="5256"/>
                  <a:pt x="5009" y="5244"/>
                  <a:pt x="5024" y="5244"/>
                </a:cubicBezTo>
                <a:cubicBezTo>
                  <a:pt x="5039" y="5244"/>
                  <a:pt x="5057" y="5256"/>
                  <a:pt x="5069" y="5280"/>
                </a:cubicBezTo>
                <a:lnTo>
                  <a:pt x="5057" y="5292"/>
                </a:lnTo>
                <a:lnTo>
                  <a:pt x="5093" y="5304"/>
                </a:lnTo>
                <a:cubicBezTo>
                  <a:pt x="5069" y="5328"/>
                  <a:pt x="5081" y="5363"/>
                  <a:pt x="5057" y="5387"/>
                </a:cubicBezTo>
                <a:cubicBezTo>
                  <a:pt x="5164" y="5494"/>
                  <a:pt x="5271" y="5530"/>
                  <a:pt x="5367" y="5649"/>
                </a:cubicBezTo>
                <a:cubicBezTo>
                  <a:pt x="5319" y="5661"/>
                  <a:pt x="5438" y="5733"/>
                  <a:pt x="5378" y="5744"/>
                </a:cubicBezTo>
                <a:cubicBezTo>
                  <a:pt x="5395" y="5759"/>
                  <a:pt x="5406" y="5764"/>
                  <a:pt x="5412" y="5764"/>
                </a:cubicBezTo>
                <a:cubicBezTo>
                  <a:pt x="5433" y="5764"/>
                  <a:pt x="5416" y="5709"/>
                  <a:pt x="5462" y="5709"/>
                </a:cubicBezTo>
                <a:cubicBezTo>
                  <a:pt x="5486" y="5721"/>
                  <a:pt x="5509" y="5733"/>
                  <a:pt x="5497" y="5756"/>
                </a:cubicBezTo>
                <a:cubicBezTo>
                  <a:pt x="5477" y="5756"/>
                  <a:pt x="5483" y="5783"/>
                  <a:pt x="5470" y="5783"/>
                </a:cubicBezTo>
                <a:cubicBezTo>
                  <a:pt x="5468" y="5783"/>
                  <a:pt x="5465" y="5782"/>
                  <a:pt x="5462" y="5780"/>
                </a:cubicBezTo>
                <a:lnTo>
                  <a:pt x="5462" y="5780"/>
                </a:lnTo>
                <a:lnTo>
                  <a:pt x="5509" y="5828"/>
                </a:lnTo>
                <a:cubicBezTo>
                  <a:pt x="5509" y="5832"/>
                  <a:pt x="5507" y="5833"/>
                  <a:pt x="5503" y="5833"/>
                </a:cubicBezTo>
                <a:cubicBezTo>
                  <a:pt x="5496" y="5833"/>
                  <a:pt x="5486" y="5828"/>
                  <a:pt x="5486" y="5828"/>
                </a:cubicBezTo>
                <a:lnTo>
                  <a:pt x="5486" y="5828"/>
                </a:lnTo>
                <a:cubicBezTo>
                  <a:pt x="5593" y="5899"/>
                  <a:pt x="5593" y="6030"/>
                  <a:pt x="5688" y="6090"/>
                </a:cubicBezTo>
                <a:cubicBezTo>
                  <a:pt x="5712" y="6078"/>
                  <a:pt x="5664" y="6054"/>
                  <a:pt x="5688" y="6042"/>
                </a:cubicBezTo>
                <a:lnTo>
                  <a:pt x="5688" y="6042"/>
                </a:lnTo>
                <a:cubicBezTo>
                  <a:pt x="5795" y="6102"/>
                  <a:pt x="5724" y="6149"/>
                  <a:pt x="5807" y="6209"/>
                </a:cubicBezTo>
                <a:lnTo>
                  <a:pt x="5771" y="6209"/>
                </a:lnTo>
                <a:cubicBezTo>
                  <a:pt x="5807" y="6221"/>
                  <a:pt x="5843" y="6221"/>
                  <a:pt x="5855" y="6280"/>
                </a:cubicBezTo>
                <a:cubicBezTo>
                  <a:pt x="5850" y="6285"/>
                  <a:pt x="5845" y="6287"/>
                  <a:pt x="5840" y="6287"/>
                </a:cubicBezTo>
                <a:cubicBezTo>
                  <a:pt x="5821" y="6287"/>
                  <a:pt x="5800" y="6256"/>
                  <a:pt x="5771" y="6256"/>
                </a:cubicBezTo>
                <a:cubicBezTo>
                  <a:pt x="5789" y="6275"/>
                  <a:pt x="5835" y="6320"/>
                  <a:pt x="5856" y="6320"/>
                </a:cubicBezTo>
                <a:cubicBezTo>
                  <a:pt x="5862" y="6320"/>
                  <a:pt x="5867" y="6316"/>
                  <a:pt x="5867" y="6304"/>
                </a:cubicBezTo>
                <a:cubicBezTo>
                  <a:pt x="5914" y="6340"/>
                  <a:pt x="5890" y="6364"/>
                  <a:pt x="5902" y="6399"/>
                </a:cubicBezTo>
                <a:cubicBezTo>
                  <a:pt x="5913" y="6389"/>
                  <a:pt x="5895" y="6350"/>
                  <a:pt x="5916" y="6350"/>
                </a:cubicBezTo>
                <a:cubicBezTo>
                  <a:pt x="5919" y="6350"/>
                  <a:pt x="5922" y="6350"/>
                  <a:pt x="5926" y="6352"/>
                </a:cubicBezTo>
                <a:cubicBezTo>
                  <a:pt x="5950" y="6423"/>
                  <a:pt x="6009" y="6495"/>
                  <a:pt x="6057" y="6554"/>
                </a:cubicBezTo>
                <a:cubicBezTo>
                  <a:pt x="6045" y="6554"/>
                  <a:pt x="6045" y="6566"/>
                  <a:pt x="6033" y="6566"/>
                </a:cubicBezTo>
                <a:cubicBezTo>
                  <a:pt x="6105" y="6590"/>
                  <a:pt x="6033" y="6637"/>
                  <a:pt x="6105" y="6697"/>
                </a:cubicBezTo>
                <a:cubicBezTo>
                  <a:pt x="6248" y="6864"/>
                  <a:pt x="6462" y="7066"/>
                  <a:pt x="6581" y="7257"/>
                </a:cubicBezTo>
                <a:cubicBezTo>
                  <a:pt x="6652" y="7268"/>
                  <a:pt x="6688" y="7328"/>
                  <a:pt x="6748" y="7376"/>
                </a:cubicBezTo>
                <a:lnTo>
                  <a:pt x="6700" y="7423"/>
                </a:lnTo>
                <a:lnTo>
                  <a:pt x="6748" y="7459"/>
                </a:lnTo>
                <a:cubicBezTo>
                  <a:pt x="6748" y="7463"/>
                  <a:pt x="6746" y="7465"/>
                  <a:pt x="6745" y="7465"/>
                </a:cubicBezTo>
                <a:cubicBezTo>
                  <a:pt x="6739" y="7465"/>
                  <a:pt x="6728" y="7452"/>
                  <a:pt x="6720" y="7452"/>
                </a:cubicBezTo>
                <a:cubicBezTo>
                  <a:pt x="6715" y="7452"/>
                  <a:pt x="6712" y="7456"/>
                  <a:pt x="6712" y="7471"/>
                </a:cubicBezTo>
                <a:lnTo>
                  <a:pt x="6760" y="7471"/>
                </a:lnTo>
                <a:cubicBezTo>
                  <a:pt x="6750" y="7481"/>
                  <a:pt x="6814" y="7565"/>
                  <a:pt x="6774" y="7565"/>
                </a:cubicBezTo>
                <a:cubicBezTo>
                  <a:pt x="6766" y="7565"/>
                  <a:pt x="6753" y="7562"/>
                  <a:pt x="6736" y="7554"/>
                </a:cubicBezTo>
                <a:lnTo>
                  <a:pt x="6736" y="7554"/>
                </a:lnTo>
                <a:cubicBezTo>
                  <a:pt x="6736" y="7554"/>
                  <a:pt x="6771" y="7590"/>
                  <a:pt x="6807" y="7638"/>
                </a:cubicBezTo>
                <a:cubicBezTo>
                  <a:pt x="6843" y="7685"/>
                  <a:pt x="6879" y="7733"/>
                  <a:pt x="6879" y="7733"/>
                </a:cubicBezTo>
                <a:cubicBezTo>
                  <a:pt x="6891" y="7757"/>
                  <a:pt x="6905" y="7757"/>
                  <a:pt x="6919" y="7757"/>
                </a:cubicBezTo>
                <a:cubicBezTo>
                  <a:pt x="6932" y="7757"/>
                  <a:pt x="6944" y="7757"/>
                  <a:pt x="6950" y="7780"/>
                </a:cubicBezTo>
                <a:cubicBezTo>
                  <a:pt x="6950" y="7789"/>
                  <a:pt x="6948" y="7792"/>
                  <a:pt x="6945" y="7792"/>
                </a:cubicBezTo>
                <a:cubicBezTo>
                  <a:pt x="6942" y="7792"/>
                  <a:pt x="6936" y="7789"/>
                  <a:pt x="6929" y="7789"/>
                </a:cubicBezTo>
                <a:cubicBezTo>
                  <a:pt x="6924" y="7789"/>
                  <a:pt x="6920" y="7790"/>
                  <a:pt x="6914" y="7792"/>
                </a:cubicBezTo>
                <a:cubicBezTo>
                  <a:pt x="6974" y="7959"/>
                  <a:pt x="7129" y="7888"/>
                  <a:pt x="7188" y="8030"/>
                </a:cubicBezTo>
                <a:lnTo>
                  <a:pt x="7176" y="8030"/>
                </a:lnTo>
                <a:cubicBezTo>
                  <a:pt x="7212" y="8042"/>
                  <a:pt x="7236" y="8078"/>
                  <a:pt x="7248" y="8078"/>
                </a:cubicBezTo>
                <a:cubicBezTo>
                  <a:pt x="7283" y="8030"/>
                  <a:pt x="7200" y="8078"/>
                  <a:pt x="7200" y="8019"/>
                </a:cubicBezTo>
                <a:cubicBezTo>
                  <a:pt x="7212" y="8010"/>
                  <a:pt x="7221" y="8007"/>
                  <a:pt x="7229" y="8007"/>
                </a:cubicBezTo>
                <a:cubicBezTo>
                  <a:pt x="7249" y="8007"/>
                  <a:pt x="7261" y="8024"/>
                  <a:pt x="7278" y="8024"/>
                </a:cubicBezTo>
                <a:cubicBezTo>
                  <a:pt x="7283" y="8024"/>
                  <a:pt x="7289" y="8023"/>
                  <a:pt x="7295" y="8019"/>
                </a:cubicBezTo>
                <a:cubicBezTo>
                  <a:pt x="7295" y="8066"/>
                  <a:pt x="7343" y="8066"/>
                  <a:pt x="7355" y="8090"/>
                </a:cubicBezTo>
                <a:cubicBezTo>
                  <a:pt x="7355" y="8150"/>
                  <a:pt x="7426" y="8209"/>
                  <a:pt x="7414" y="8269"/>
                </a:cubicBezTo>
                <a:cubicBezTo>
                  <a:pt x="7438" y="8281"/>
                  <a:pt x="7510" y="8269"/>
                  <a:pt x="7533" y="8316"/>
                </a:cubicBezTo>
                <a:cubicBezTo>
                  <a:pt x="7522" y="8376"/>
                  <a:pt x="7498" y="8328"/>
                  <a:pt x="7510" y="8388"/>
                </a:cubicBezTo>
                <a:lnTo>
                  <a:pt x="7545" y="8376"/>
                </a:lnTo>
                <a:cubicBezTo>
                  <a:pt x="7569" y="8423"/>
                  <a:pt x="7557" y="8423"/>
                  <a:pt x="7545" y="8423"/>
                </a:cubicBezTo>
                <a:cubicBezTo>
                  <a:pt x="7569" y="8471"/>
                  <a:pt x="7605" y="8435"/>
                  <a:pt x="7617" y="8495"/>
                </a:cubicBezTo>
                <a:lnTo>
                  <a:pt x="7569" y="8483"/>
                </a:lnTo>
                <a:lnTo>
                  <a:pt x="7569" y="8483"/>
                </a:lnTo>
                <a:cubicBezTo>
                  <a:pt x="7605" y="8519"/>
                  <a:pt x="7617" y="8542"/>
                  <a:pt x="7653" y="8590"/>
                </a:cubicBezTo>
                <a:cubicBezTo>
                  <a:pt x="7648" y="8592"/>
                  <a:pt x="7644" y="8593"/>
                  <a:pt x="7640" y="8593"/>
                </a:cubicBezTo>
                <a:cubicBezTo>
                  <a:pt x="7625" y="8593"/>
                  <a:pt x="7617" y="8576"/>
                  <a:pt x="7617" y="8566"/>
                </a:cubicBezTo>
                <a:lnTo>
                  <a:pt x="7617" y="8566"/>
                </a:lnTo>
                <a:cubicBezTo>
                  <a:pt x="7593" y="8614"/>
                  <a:pt x="7664" y="8602"/>
                  <a:pt x="7664" y="8626"/>
                </a:cubicBezTo>
                <a:cubicBezTo>
                  <a:pt x="7676" y="8614"/>
                  <a:pt x="7664" y="8566"/>
                  <a:pt x="7700" y="8566"/>
                </a:cubicBezTo>
                <a:cubicBezTo>
                  <a:pt x="7712" y="8602"/>
                  <a:pt x="7772" y="8602"/>
                  <a:pt x="7748" y="8650"/>
                </a:cubicBezTo>
                <a:lnTo>
                  <a:pt x="7700" y="8626"/>
                </a:lnTo>
                <a:lnTo>
                  <a:pt x="7700" y="8626"/>
                </a:lnTo>
                <a:cubicBezTo>
                  <a:pt x="7760" y="8673"/>
                  <a:pt x="7760" y="8638"/>
                  <a:pt x="7783" y="8709"/>
                </a:cubicBezTo>
                <a:cubicBezTo>
                  <a:pt x="7783" y="8709"/>
                  <a:pt x="7772" y="8721"/>
                  <a:pt x="7772" y="8721"/>
                </a:cubicBezTo>
                <a:cubicBezTo>
                  <a:pt x="7831" y="8733"/>
                  <a:pt x="7831" y="8816"/>
                  <a:pt x="7867" y="8876"/>
                </a:cubicBezTo>
                <a:cubicBezTo>
                  <a:pt x="7891" y="8888"/>
                  <a:pt x="7903" y="8888"/>
                  <a:pt x="7914" y="8900"/>
                </a:cubicBezTo>
                <a:cubicBezTo>
                  <a:pt x="7903" y="8852"/>
                  <a:pt x="7926" y="8864"/>
                  <a:pt x="7950" y="8840"/>
                </a:cubicBezTo>
                <a:lnTo>
                  <a:pt x="7950" y="8840"/>
                </a:lnTo>
                <a:cubicBezTo>
                  <a:pt x="7926" y="8912"/>
                  <a:pt x="8045" y="8876"/>
                  <a:pt x="8057" y="8971"/>
                </a:cubicBezTo>
                <a:cubicBezTo>
                  <a:pt x="8054" y="8974"/>
                  <a:pt x="8050" y="8976"/>
                  <a:pt x="8045" y="8976"/>
                </a:cubicBezTo>
                <a:cubicBezTo>
                  <a:pt x="8031" y="8976"/>
                  <a:pt x="8013" y="8962"/>
                  <a:pt x="8022" y="8935"/>
                </a:cubicBezTo>
                <a:lnTo>
                  <a:pt x="8022" y="8935"/>
                </a:lnTo>
                <a:cubicBezTo>
                  <a:pt x="7978" y="8943"/>
                  <a:pt x="7948" y="8954"/>
                  <a:pt x="7920" y="8954"/>
                </a:cubicBezTo>
                <a:cubicBezTo>
                  <a:pt x="7902" y="8954"/>
                  <a:pt x="7886" y="8949"/>
                  <a:pt x="7867" y="8935"/>
                </a:cubicBezTo>
                <a:lnTo>
                  <a:pt x="7867" y="8935"/>
                </a:lnTo>
                <a:cubicBezTo>
                  <a:pt x="7891" y="8959"/>
                  <a:pt x="7914" y="8983"/>
                  <a:pt x="7891" y="8995"/>
                </a:cubicBezTo>
                <a:lnTo>
                  <a:pt x="7938" y="8971"/>
                </a:lnTo>
                <a:cubicBezTo>
                  <a:pt x="7950" y="8983"/>
                  <a:pt x="7962" y="9007"/>
                  <a:pt x="7962" y="9019"/>
                </a:cubicBezTo>
                <a:cubicBezTo>
                  <a:pt x="7991" y="9009"/>
                  <a:pt x="7996" y="8976"/>
                  <a:pt x="8016" y="8976"/>
                </a:cubicBezTo>
                <a:cubicBezTo>
                  <a:pt x="8021" y="8976"/>
                  <a:pt x="8027" y="8978"/>
                  <a:pt x="8034" y="8983"/>
                </a:cubicBezTo>
                <a:cubicBezTo>
                  <a:pt x="8081" y="9019"/>
                  <a:pt x="8010" y="9031"/>
                  <a:pt x="8034" y="9031"/>
                </a:cubicBezTo>
                <a:cubicBezTo>
                  <a:pt x="8081" y="9078"/>
                  <a:pt x="8093" y="9031"/>
                  <a:pt x="8117" y="9090"/>
                </a:cubicBezTo>
                <a:cubicBezTo>
                  <a:pt x="8108" y="9090"/>
                  <a:pt x="8099" y="9090"/>
                  <a:pt x="8095" y="9085"/>
                </a:cubicBezTo>
                <a:lnTo>
                  <a:pt x="8095" y="9085"/>
                </a:lnTo>
                <a:cubicBezTo>
                  <a:pt x="8110" y="9130"/>
                  <a:pt x="8162" y="9176"/>
                  <a:pt x="8117" y="9221"/>
                </a:cubicBezTo>
                <a:cubicBezTo>
                  <a:pt x="8111" y="9221"/>
                  <a:pt x="8102" y="9224"/>
                  <a:pt x="8095" y="9224"/>
                </a:cubicBezTo>
                <a:cubicBezTo>
                  <a:pt x="8087" y="9224"/>
                  <a:pt x="8081" y="9221"/>
                  <a:pt x="8081" y="9209"/>
                </a:cubicBezTo>
                <a:lnTo>
                  <a:pt x="8093" y="9209"/>
                </a:lnTo>
                <a:cubicBezTo>
                  <a:pt x="8081" y="9205"/>
                  <a:pt x="8074" y="9204"/>
                  <a:pt x="8070" y="9204"/>
                </a:cubicBezTo>
                <a:cubicBezTo>
                  <a:pt x="8051" y="9204"/>
                  <a:pt x="8096" y="9237"/>
                  <a:pt x="8079" y="9252"/>
                </a:cubicBezTo>
                <a:lnTo>
                  <a:pt x="8079" y="9252"/>
                </a:lnTo>
                <a:cubicBezTo>
                  <a:pt x="8100" y="9253"/>
                  <a:pt x="8119" y="9308"/>
                  <a:pt x="8129" y="9328"/>
                </a:cubicBezTo>
                <a:lnTo>
                  <a:pt x="8164" y="9304"/>
                </a:lnTo>
                <a:lnTo>
                  <a:pt x="8164" y="9304"/>
                </a:lnTo>
                <a:cubicBezTo>
                  <a:pt x="8307" y="9340"/>
                  <a:pt x="8093" y="9340"/>
                  <a:pt x="8153" y="9412"/>
                </a:cubicBezTo>
                <a:cubicBezTo>
                  <a:pt x="8168" y="9424"/>
                  <a:pt x="8176" y="9428"/>
                  <a:pt x="8179" y="9428"/>
                </a:cubicBezTo>
                <a:cubicBezTo>
                  <a:pt x="8186" y="9428"/>
                  <a:pt x="8173" y="9407"/>
                  <a:pt x="8185" y="9407"/>
                </a:cubicBezTo>
                <a:cubicBezTo>
                  <a:pt x="8188" y="9407"/>
                  <a:pt x="8193" y="9408"/>
                  <a:pt x="8200" y="9412"/>
                </a:cubicBezTo>
                <a:cubicBezTo>
                  <a:pt x="8212" y="9459"/>
                  <a:pt x="8188" y="9483"/>
                  <a:pt x="8236" y="9531"/>
                </a:cubicBezTo>
                <a:cubicBezTo>
                  <a:pt x="8236" y="9554"/>
                  <a:pt x="8236" y="9602"/>
                  <a:pt x="8200" y="9626"/>
                </a:cubicBezTo>
                <a:cubicBezTo>
                  <a:pt x="8236" y="9650"/>
                  <a:pt x="8236" y="9733"/>
                  <a:pt x="8284" y="9733"/>
                </a:cubicBezTo>
                <a:cubicBezTo>
                  <a:pt x="8284" y="9662"/>
                  <a:pt x="8212" y="9697"/>
                  <a:pt x="8224" y="9602"/>
                </a:cubicBezTo>
                <a:lnTo>
                  <a:pt x="8272" y="9602"/>
                </a:lnTo>
                <a:cubicBezTo>
                  <a:pt x="8295" y="9650"/>
                  <a:pt x="8343" y="9709"/>
                  <a:pt x="8355" y="9745"/>
                </a:cubicBezTo>
                <a:cubicBezTo>
                  <a:pt x="8355" y="9733"/>
                  <a:pt x="8367" y="9721"/>
                  <a:pt x="8379" y="9721"/>
                </a:cubicBezTo>
                <a:cubicBezTo>
                  <a:pt x="8426" y="9793"/>
                  <a:pt x="8474" y="9793"/>
                  <a:pt x="8498" y="9864"/>
                </a:cubicBezTo>
                <a:cubicBezTo>
                  <a:pt x="8490" y="9869"/>
                  <a:pt x="8483" y="9872"/>
                  <a:pt x="8477" y="9872"/>
                </a:cubicBezTo>
                <a:cubicBezTo>
                  <a:pt x="8457" y="9872"/>
                  <a:pt x="8448" y="9844"/>
                  <a:pt x="8438" y="9816"/>
                </a:cubicBezTo>
                <a:lnTo>
                  <a:pt x="8438" y="9816"/>
                </a:lnTo>
                <a:cubicBezTo>
                  <a:pt x="8426" y="9876"/>
                  <a:pt x="8450" y="9864"/>
                  <a:pt x="8474" y="9935"/>
                </a:cubicBezTo>
                <a:cubicBezTo>
                  <a:pt x="8471" y="9939"/>
                  <a:pt x="8468" y="9940"/>
                  <a:pt x="8466" y="9940"/>
                </a:cubicBezTo>
                <a:cubicBezTo>
                  <a:pt x="8454" y="9940"/>
                  <a:pt x="8456" y="9898"/>
                  <a:pt x="8434" y="9898"/>
                </a:cubicBezTo>
                <a:cubicBezTo>
                  <a:pt x="8432" y="9898"/>
                  <a:pt x="8429" y="9899"/>
                  <a:pt x="8426" y="9900"/>
                </a:cubicBezTo>
                <a:lnTo>
                  <a:pt x="8473" y="9970"/>
                </a:lnTo>
                <a:lnTo>
                  <a:pt x="8473" y="9970"/>
                </a:lnTo>
                <a:cubicBezTo>
                  <a:pt x="8474" y="9970"/>
                  <a:pt x="8474" y="9970"/>
                  <a:pt x="8474" y="9970"/>
                </a:cubicBezTo>
                <a:cubicBezTo>
                  <a:pt x="8518" y="9970"/>
                  <a:pt x="8501" y="10033"/>
                  <a:pt x="8534" y="10066"/>
                </a:cubicBezTo>
                <a:cubicBezTo>
                  <a:pt x="8593" y="10174"/>
                  <a:pt x="8665" y="10162"/>
                  <a:pt x="8736" y="10197"/>
                </a:cubicBezTo>
                <a:cubicBezTo>
                  <a:pt x="8724" y="10221"/>
                  <a:pt x="8724" y="10233"/>
                  <a:pt x="8700" y="10233"/>
                </a:cubicBezTo>
                <a:cubicBezTo>
                  <a:pt x="8707" y="10212"/>
                  <a:pt x="8706" y="10207"/>
                  <a:pt x="8699" y="10207"/>
                </a:cubicBezTo>
                <a:cubicBezTo>
                  <a:pt x="8694" y="10207"/>
                  <a:pt x="8686" y="10209"/>
                  <a:pt x="8676" y="10209"/>
                </a:cubicBezTo>
                <a:cubicBezTo>
                  <a:pt x="8692" y="10232"/>
                  <a:pt x="8687" y="10269"/>
                  <a:pt x="8673" y="10290"/>
                </a:cubicBezTo>
                <a:lnTo>
                  <a:pt x="8673" y="10290"/>
                </a:lnTo>
                <a:cubicBezTo>
                  <a:pt x="8674" y="10289"/>
                  <a:pt x="8676" y="10288"/>
                  <a:pt x="8678" y="10288"/>
                </a:cubicBezTo>
                <a:cubicBezTo>
                  <a:pt x="8680" y="10288"/>
                  <a:pt x="8684" y="10290"/>
                  <a:pt x="8688" y="10293"/>
                </a:cubicBezTo>
                <a:lnTo>
                  <a:pt x="8724" y="10376"/>
                </a:lnTo>
                <a:cubicBezTo>
                  <a:pt x="8741" y="10359"/>
                  <a:pt x="8740" y="10342"/>
                  <a:pt x="8755" y="10342"/>
                </a:cubicBezTo>
                <a:cubicBezTo>
                  <a:pt x="8761" y="10342"/>
                  <a:pt x="8770" y="10345"/>
                  <a:pt x="8784" y="10352"/>
                </a:cubicBezTo>
                <a:cubicBezTo>
                  <a:pt x="8807" y="10388"/>
                  <a:pt x="8807" y="10412"/>
                  <a:pt x="8831" y="10459"/>
                </a:cubicBezTo>
                <a:cubicBezTo>
                  <a:pt x="8829" y="10458"/>
                  <a:pt x="8827" y="10457"/>
                  <a:pt x="8825" y="10457"/>
                </a:cubicBezTo>
                <a:cubicBezTo>
                  <a:pt x="8818" y="10457"/>
                  <a:pt x="8808" y="10464"/>
                  <a:pt x="8800" y="10464"/>
                </a:cubicBezTo>
                <a:cubicBezTo>
                  <a:pt x="8794" y="10464"/>
                  <a:pt x="8788" y="10460"/>
                  <a:pt x="8784" y="10447"/>
                </a:cubicBezTo>
                <a:lnTo>
                  <a:pt x="8784" y="10447"/>
                </a:lnTo>
                <a:cubicBezTo>
                  <a:pt x="8784" y="10483"/>
                  <a:pt x="8807" y="10519"/>
                  <a:pt x="8831" y="10519"/>
                </a:cubicBezTo>
                <a:cubicBezTo>
                  <a:pt x="8831" y="10504"/>
                  <a:pt x="8834" y="10498"/>
                  <a:pt x="8838" y="10498"/>
                </a:cubicBezTo>
                <a:cubicBezTo>
                  <a:pt x="8851" y="10498"/>
                  <a:pt x="8878" y="10546"/>
                  <a:pt x="8899" y="10546"/>
                </a:cubicBezTo>
                <a:cubicBezTo>
                  <a:pt x="8905" y="10546"/>
                  <a:pt x="8910" y="10542"/>
                  <a:pt x="8915" y="10531"/>
                </a:cubicBezTo>
                <a:lnTo>
                  <a:pt x="8915" y="10590"/>
                </a:lnTo>
                <a:cubicBezTo>
                  <a:pt x="8915" y="10578"/>
                  <a:pt x="8891" y="10590"/>
                  <a:pt x="8891" y="10567"/>
                </a:cubicBezTo>
                <a:lnTo>
                  <a:pt x="8891" y="10567"/>
                </a:lnTo>
                <a:cubicBezTo>
                  <a:pt x="8855" y="10602"/>
                  <a:pt x="8926" y="10602"/>
                  <a:pt x="8938" y="10626"/>
                </a:cubicBezTo>
                <a:cubicBezTo>
                  <a:pt x="8938" y="10638"/>
                  <a:pt x="8950" y="10686"/>
                  <a:pt x="8938" y="10697"/>
                </a:cubicBezTo>
                <a:cubicBezTo>
                  <a:pt x="8950" y="10709"/>
                  <a:pt x="8962" y="10757"/>
                  <a:pt x="8950" y="10769"/>
                </a:cubicBezTo>
                <a:cubicBezTo>
                  <a:pt x="8954" y="10777"/>
                  <a:pt x="8958" y="10779"/>
                  <a:pt x="8962" y="10779"/>
                </a:cubicBezTo>
                <a:cubicBezTo>
                  <a:pt x="8970" y="10779"/>
                  <a:pt x="8978" y="10769"/>
                  <a:pt x="8986" y="10769"/>
                </a:cubicBezTo>
                <a:lnTo>
                  <a:pt x="9022" y="10852"/>
                </a:lnTo>
                <a:cubicBezTo>
                  <a:pt x="9011" y="10862"/>
                  <a:pt x="8966" y="10890"/>
                  <a:pt x="8946" y="10890"/>
                </a:cubicBezTo>
                <a:cubicBezTo>
                  <a:pt x="8943" y="10890"/>
                  <a:pt x="8940" y="10890"/>
                  <a:pt x="8938" y="10888"/>
                </a:cubicBezTo>
                <a:lnTo>
                  <a:pt x="8938" y="10888"/>
                </a:lnTo>
                <a:cubicBezTo>
                  <a:pt x="8946" y="10896"/>
                  <a:pt x="8956" y="10897"/>
                  <a:pt x="8965" y="10897"/>
                </a:cubicBezTo>
                <a:cubicBezTo>
                  <a:pt x="8970" y="10897"/>
                  <a:pt x="8975" y="10897"/>
                  <a:pt x="8980" y="10897"/>
                </a:cubicBezTo>
                <a:cubicBezTo>
                  <a:pt x="8995" y="10897"/>
                  <a:pt x="9010" y="10900"/>
                  <a:pt x="9022" y="10924"/>
                </a:cubicBezTo>
                <a:cubicBezTo>
                  <a:pt x="9017" y="10923"/>
                  <a:pt x="9014" y="10922"/>
                  <a:pt x="9010" y="10922"/>
                </a:cubicBezTo>
                <a:cubicBezTo>
                  <a:pt x="8978" y="10922"/>
                  <a:pt x="8995" y="10971"/>
                  <a:pt x="8962" y="10971"/>
                </a:cubicBezTo>
                <a:cubicBezTo>
                  <a:pt x="8938" y="10936"/>
                  <a:pt x="8903" y="10888"/>
                  <a:pt x="8903" y="10828"/>
                </a:cubicBezTo>
                <a:cubicBezTo>
                  <a:pt x="8867" y="10817"/>
                  <a:pt x="8807" y="10805"/>
                  <a:pt x="8784" y="10769"/>
                </a:cubicBezTo>
                <a:cubicBezTo>
                  <a:pt x="8772" y="10769"/>
                  <a:pt x="8760" y="10769"/>
                  <a:pt x="8748" y="10757"/>
                </a:cubicBezTo>
                <a:cubicBezTo>
                  <a:pt x="8748" y="10709"/>
                  <a:pt x="8724" y="10638"/>
                  <a:pt x="8665" y="10626"/>
                </a:cubicBezTo>
                <a:cubicBezTo>
                  <a:pt x="8655" y="10629"/>
                  <a:pt x="8648" y="10630"/>
                  <a:pt x="8644" y="10630"/>
                </a:cubicBezTo>
                <a:cubicBezTo>
                  <a:pt x="8608" y="10630"/>
                  <a:pt x="8682" y="10565"/>
                  <a:pt x="8650" y="10565"/>
                </a:cubicBezTo>
                <a:cubicBezTo>
                  <a:pt x="8648" y="10565"/>
                  <a:pt x="8647" y="10566"/>
                  <a:pt x="8646" y="10566"/>
                </a:cubicBezTo>
                <a:lnTo>
                  <a:pt x="8646" y="10566"/>
                </a:lnTo>
                <a:cubicBezTo>
                  <a:pt x="8650" y="10564"/>
                  <a:pt x="8658" y="10562"/>
                  <a:pt x="8665" y="10555"/>
                </a:cubicBezTo>
                <a:cubicBezTo>
                  <a:pt x="8617" y="10543"/>
                  <a:pt x="8593" y="10543"/>
                  <a:pt x="8534" y="10543"/>
                </a:cubicBezTo>
                <a:cubicBezTo>
                  <a:pt x="8563" y="10519"/>
                  <a:pt x="8557" y="10516"/>
                  <a:pt x="8548" y="10516"/>
                </a:cubicBezTo>
                <a:cubicBezTo>
                  <a:pt x="8545" y="10516"/>
                  <a:pt x="8542" y="10516"/>
                  <a:pt x="8540" y="10516"/>
                </a:cubicBezTo>
                <a:cubicBezTo>
                  <a:pt x="8535" y="10516"/>
                  <a:pt x="8534" y="10515"/>
                  <a:pt x="8545" y="10507"/>
                </a:cubicBezTo>
                <a:lnTo>
                  <a:pt x="8545" y="10507"/>
                </a:lnTo>
                <a:lnTo>
                  <a:pt x="8522" y="10519"/>
                </a:lnTo>
                <a:cubicBezTo>
                  <a:pt x="8534" y="10507"/>
                  <a:pt x="8522" y="10483"/>
                  <a:pt x="8545" y="10471"/>
                </a:cubicBezTo>
                <a:lnTo>
                  <a:pt x="8545" y="10471"/>
                </a:lnTo>
                <a:lnTo>
                  <a:pt x="8498" y="10483"/>
                </a:lnTo>
                <a:lnTo>
                  <a:pt x="8522" y="10459"/>
                </a:lnTo>
                <a:cubicBezTo>
                  <a:pt x="8510" y="10447"/>
                  <a:pt x="8462" y="10436"/>
                  <a:pt x="8510" y="10376"/>
                </a:cubicBezTo>
                <a:cubicBezTo>
                  <a:pt x="8426" y="10376"/>
                  <a:pt x="8391" y="10305"/>
                  <a:pt x="8343" y="10245"/>
                </a:cubicBezTo>
                <a:cubicBezTo>
                  <a:pt x="8336" y="10249"/>
                  <a:pt x="8330" y="10250"/>
                  <a:pt x="8325" y="10250"/>
                </a:cubicBezTo>
                <a:cubicBezTo>
                  <a:pt x="8312" y="10250"/>
                  <a:pt x="8304" y="10242"/>
                  <a:pt x="8295" y="10233"/>
                </a:cubicBezTo>
                <a:lnTo>
                  <a:pt x="8307" y="10197"/>
                </a:lnTo>
                <a:cubicBezTo>
                  <a:pt x="8305" y="10195"/>
                  <a:pt x="8300" y="10194"/>
                  <a:pt x="8295" y="10194"/>
                </a:cubicBezTo>
                <a:cubicBezTo>
                  <a:pt x="8285" y="10194"/>
                  <a:pt x="8274" y="10197"/>
                  <a:pt x="8266" y="10197"/>
                </a:cubicBezTo>
                <a:cubicBezTo>
                  <a:pt x="8259" y="10197"/>
                  <a:pt x="8255" y="10194"/>
                  <a:pt x="8260" y="10186"/>
                </a:cubicBezTo>
                <a:cubicBezTo>
                  <a:pt x="8250" y="10176"/>
                  <a:pt x="8248" y="10158"/>
                  <a:pt x="8229" y="10158"/>
                </a:cubicBezTo>
                <a:cubicBezTo>
                  <a:pt x="8224" y="10158"/>
                  <a:pt x="8219" y="10159"/>
                  <a:pt x="8212" y="10162"/>
                </a:cubicBezTo>
                <a:cubicBezTo>
                  <a:pt x="8200" y="10150"/>
                  <a:pt x="8212" y="10126"/>
                  <a:pt x="8236" y="10102"/>
                </a:cubicBezTo>
                <a:lnTo>
                  <a:pt x="8236" y="10102"/>
                </a:lnTo>
                <a:cubicBezTo>
                  <a:pt x="8225" y="10113"/>
                  <a:pt x="8219" y="10117"/>
                  <a:pt x="8215" y="10117"/>
                </a:cubicBezTo>
                <a:cubicBezTo>
                  <a:pt x="8202" y="10117"/>
                  <a:pt x="8224" y="10066"/>
                  <a:pt x="8224" y="10066"/>
                </a:cubicBezTo>
                <a:cubicBezTo>
                  <a:pt x="8224" y="10066"/>
                  <a:pt x="8093" y="9876"/>
                  <a:pt x="7914" y="9709"/>
                </a:cubicBezTo>
                <a:cubicBezTo>
                  <a:pt x="7762" y="9557"/>
                  <a:pt x="7559" y="9422"/>
                  <a:pt x="7376" y="9422"/>
                </a:cubicBezTo>
                <a:cubicBezTo>
                  <a:pt x="7345" y="9422"/>
                  <a:pt x="7314" y="9427"/>
                  <a:pt x="7283" y="9435"/>
                </a:cubicBezTo>
                <a:cubicBezTo>
                  <a:pt x="7260" y="9459"/>
                  <a:pt x="7236" y="9459"/>
                  <a:pt x="7212" y="9495"/>
                </a:cubicBezTo>
                <a:cubicBezTo>
                  <a:pt x="7193" y="9495"/>
                  <a:pt x="7212" y="9464"/>
                  <a:pt x="7208" y="9464"/>
                </a:cubicBezTo>
                <a:lnTo>
                  <a:pt x="7208" y="9464"/>
                </a:lnTo>
                <a:cubicBezTo>
                  <a:pt x="7207" y="9464"/>
                  <a:pt x="7205" y="9466"/>
                  <a:pt x="7200" y="9471"/>
                </a:cubicBezTo>
                <a:cubicBezTo>
                  <a:pt x="7200" y="9495"/>
                  <a:pt x="7141" y="9531"/>
                  <a:pt x="7129" y="9566"/>
                </a:cubicBezTo>
                <a:lnTo>
                  <a:pt x="7117" y="9566"/>
                </a:lnTo>
                <a:cubicBezTo>
                  <a:pt x="7111" y="9569"/>
                  <a:pt x="7109" y="9570"/>
                  <a:pt x="7110" y="9570"/>
                </a:cubicBezTo>
                <a:cubicBezTo>
                  <a:pt x="7111" y="9570"/>
                  <a:pt x="7114" y="9569"/>
                  <a:pt x="7117" y="9569"/>
                </a:cubicBezTo>
                <a:cubicBezTo>
                  <a:pt x="7123" y="9569"/>
                  <a:pt x="7129" y="9572"/>
                  <a:pt x="7117" y="9590"/>
                </a:cubicBezTo>
                <a:lnTo>
                  <a:pt x="7152" y="9543"/>
                </a:lnTo>
                <a:lnTo>
                  <a:pt x="7152" y="9543"/>
                </a:lnTo>
                <a:cubicBezTo>
                  <a:pt x="7152" y="9554"/>
                  <a:pt x="7152" y="9578"/>
                  <a:pt x="7141" y="9590"/>
                </a:cubicBezTo>
                <a:cubicBezTo>
                  <a:pt x="7158" y="9582"/>
                  <a:pt x="7194" y="9548"/>
                  <a:pt x="7212" y="9548"/>
                </a:cubicBezTo>
                <a:cubicBezTo>
                  <a:pt x="7219" y="9548"/>
                  <a:pt x="7224" y="9553"/>
                  <a:pt x="7224" y="9566"/>
                </a:cubicBezTo>
                <a:lnTo>
                  <a:pt x="7212" y="9566"/>
                </a:lnTo>
                <a:cubicBezTo>
                  <a:pt x="7224" y="9578"/>
                  <a:pt x="7200" y="9602"/>
                  <a:pt x="7188" y="9614"/>
                </a:cubicBezTo>
                <a:lnTo>
                  <a:pt x="7188" y="9602"/>
                </a:lnTo>
                <a:lnTo>
                  <a:pt x="7178" y="9632"/>
                </a:lnTo>
                <a:lnTo>
                  <a:pt x="7178" y="9632"/>
                </a:lnTo>
                <a:cubicBezTo>
                  <a:pt x="7178" y="9629"/>
                  <a:pt x="7177" y="9628"/>
                  <a:pt x="7174" y="9628"/>
                </a:cubicBezTo>
                <a:cubicBezTo>
                  <a:pt x="7164" y="9628"/>
                  <a:pt x="7144" y="9642"/>
                  <a:pt x="7152" y="9650"/>
                </a:cubicBezTo>
                <a:cubicBezTo>
                  <a:pt x="7152" y="9655"/>
                  <a:pt x="7152" y="9656"/>
                  <a:pt x="7153" y="9656"/>
                </a:cubicBezTo>
                <a:cubicBezTo>
                  <a:pt x="7153" y="9656"/>
                  <a:pt x="7156" y="9636"/>
                  <a:pt x="7169" y="9636"/>
                </a:cubicBezTo>
                <a:cubicBezTo>
                  <a:pt x="7171" y="9636"/>
                  <a:pt x="7174" y="9636"/>
                  <a:pt x="7176" y="9638"/>
                </a:cubicBezTo>
                <a:cubicBezTo>
                  <a:pt x="7176" y="9638"/>
                  <a:pt x="7152" y="9662"/>
                  <a:pt x="7141" y="9674"/>
                </a:cubicBezTo>
                <a:lnTo>
                  <a:pt x="7164" y="9685"/>
                </a:lnTo>
                <a:cubicBezTo>
                  <a:pt x="7157" y="9693"/>
                  <a:pt x="7153" y="9694"/>
                  <a:pt x="7151" y="9694"/>
                </a:cubicBezTo>
                <a:cubicBezTo>
                  <a:pt x="7149" y="9694"/>
                  <a:pt x="7148" y="9692"/>
                  <a:pt x="7147" y="9692"/>
                </a:cubicBezTo>
                <a:cubicBezTo>
                  <a:pt x="7146" y="9692"/>
                  <a:pt x="7145" y="9695"/>
                  <a:pt x="7141" y="9709"/>
                </a:cubicBezTo>
                <a:lnTo>
                  <a:pt x="7176" y="9697"/>
                </a:lnTo>
                <a:lnTo>
                  <a:pt x="7176" y="9697"/>
                </a:lnTo>
                <a:cubicBezTo>
                  <a:pt x="7157" y="9722"/>
                  <a:pt x="7159" y="9726"/>
                  <a:pt x="7166" y="9726"/>
                </a:cubicBezTo>
                <a:cubicBezTo>
                  <a:pt x="7171" y="9726"/>
                  <a:pt x="7176" y="9725"/>
                  <a:pt x="7180" y="9725"/>
                </a:cubicBezTo>
                <a:cubicBezTo>
                  <a:pt x="7187" y="9725"/>
                  <a:pt x="7189" y="9728"/>
                  <a:pt x="7176" y="9745"/>
                </a:cubicBezTo>
                <a:cubicBezTo>
                  <a:pt x="7152" y="9745"/>
                  <a:pt x="7164" y="9769"/>
                  <a:pt x="7152" y="9781"/>
                </a:cubicBezTo>
                <a:lnTo>
                  <a:pt x="7176" y="9805"/>
                </a:lnTo>
                <a:cubicBezTo>
                  <a:pt x="7176" y="9816"/>
                  <a:pt x="7152" y="9816"/>
                  <a:pt x="7164" y="9816"/>
                </a:cubicBezTo>
                <a:cubicBezTo>
                  <a:pt x="7160" y="9824"/>
                  <a:pt x="7162" y="9827"/>
                  <a:pt x="7165" y="9827"/>
                </a:cubicBezTo>
                <a:cubicBezTo>
                  <a:pt x="7172" y="9827"/>
                  <a:pt x="7188" y="9816"/>
                  <a:pt x="7188" y="9816"/>
                </a:cubicBezTo>
                <a:lnTo>
                  <a:pt x="7188" y="9816"/>
                </a:lnTo>
                <a:cubicBezTo>
                  <a:pt x="7176" y="9840"/>
                  <a:pt x="7212" y="9840"/>
                  <a:pt x="7176" y="9876"/>
                </a:cubicBezTo>
                <a:cubicBezTo>
                  <a:pt x="7176" y="9883"/>
                  <a:pt x="7179" y="9886"/>
                  <a:pt x="7183" y="9886"/>
                </a:cubicBezTo>
                <a:cubicBezTo>
                  <a:pt x="7195" y="9886"/>
                  <a:pt x="7217" y="9866"/>
                  <a:pt x="7229" y="9866"/>
                </a:cubicBezTo>
                <a:cubicBezTo>
                  <a:pt x="7233" y="9866"/>
                  <a:pt x="7236" y="9868"/>
                  <a:pt x="7236" y="9876"/>
                </a:cubicBezTo>
                <a:cubicBezTo>
                  <a:pt x="7229" y="9883"/>
                  <a:pt x="7224" y="9885"/>
                  <a:pt x="7220" y="9885"/>
                </a:cubicBezTo>
                <a:cubicBezTo>
                  <a:pt x="7216" y="9885"/>
                  <a:pt x="7213" y="9883"/>
                  <a:pt x="7211" y="9883"/>
                </a:cubicBezTo>
                <a:cubicBezTo>
                  <a:pt x="7208" y="9883"/>
                  <a:pt x="7205" y="9886"/>
                  <a:pt x="7200" y="9900"/>
                </a:cubicBezTo>
                <a:lnTo>
                  <a:pt x="7224" y="9912"/>
                </a:lnTo>
                <a:cubicBezTo>
                  <a:pt x="7214" y="9912"/>
                  <a:pt x="7197" y="9927"/>
                  <a:pt x="7191" y="9927"/>
                </a:cubicBezTo>
                <a:cubicBezTo>
                  <a:pt x="7190" y="9927"/>
                  <a:pt x="7189" y="9927"/>
                  <a:pt x="7189" y="9926"/>
                </a:cubicBezTo>
                <a:lnTo>
                  <a:pt x="7189" y="9926"/>
                </a:lnTo>
                <a:cubicBezTo>
                  <a:pt x="7211" y="10010"/>
                  <a:pt x="7141" y="10138"/>
                  <a:pt x="7212" y="10162"/>
                </a:cubicBezTo>
                <a:cubicBezTo>
                  <a:pt x="7206" y="10180"/>
                  <a:pt x="7200" y="10183"/>
                  <a:pt x="7194" y="10183"/>
                </a:cubicBezTo>
                <a:cubicBezTo>
                  <a:pt x="7191" y="10183"/>
                  <a:pt x="7188" y="10182"/>
                  <a:pt x="7185" y="10182"/>
                </a:cubicBezTo>
                <a:cubicBezTo>
                  <a:pt x="7182" y="10182"/>
                  <a:pt x="7179" y="10183"/>
                  <a:pt x="7176" y="10186"/>
                </a:cubicBezTo>
                <a:cubicBezTo>
                  <a:pt x="7236" y="10186"/>
                  <a:pt x="7164" y="10293"/>
                  <a:pt x="7200" y="10316"/>
                </a:cubicBezTo>
                <a:lnTo>
                  <a:pt x="7224" y="10293"/>
                </a:lnTo>
                <a:lnTo>
                  <a:pt x="7224" y="10293"/>
                </a:lnTo>
                <a:cubicBezTo>
                  <a:pt x="7200" y="10400"/>
                  <a:pt x="7283" y="10412"/>
                  <a:pt x="7307" y="10483"/>
                </a:cubicBezTo>
                <a:lnTo>
                  <a:pt x="7319" y="10459"/>
                </a:lnTo>
                <a:cubicBezTo>
                  <a:pt x="7327" y="10455"/>
                  <a:pt x="7334" y="10454"/>
                  <a:pt x="7339" y="10454"/>
                </a:cubicBezTo>
                <a:cubicBezTo>
                  <a:pt x="7351" y="10454"/>
                  <a:pt x="7359" y="10459"/>
                  <a:pt x="7367" y="10459"/>
                </a:cubicBezTo>
                <a:cubicBezTo>
                  <a:pt x="7367" y="10471"/>
                  <a:pt x="7319" y="10495"/>
                  <a:pt x="7343" y="10495"/>
                </a:cubicBezTo>
                <a:cubicBezTo>
                  <a:pt x="7355" y="10483"/>
                  <a:pt x="7355" y="10471"/>
                  <a:pt x="7367" y="10471"/>
                </a:cubicBezTo>
                <a:cubicBezTo>
                  <a:pt x="7355" y="10555"/>
                  <a:pt x="7450" y="10626"/>
                  <a:pt x="7486" y="10721"/>
                </a:cubicBezTo>
                <a:cubicBezTo>
                  <a:pt x="7581" y="10793"/>
                  <a:pt x="7641" y="10936"/>
                  <a:pt x="7736" y="11007"/>
                </a:cubicBezTo>
                <a:cubicBezTo>
                  <a:pt x="7726" y="10997"/>
                  <a:pt x="7768" y="10969"/>
                  <a:pt x="7773" y="10969"/>
                </a:cubicBezTo>
                <a:lnTo>
                  <a:pt x="7773" y="10969"/>
                </a:lnTo>
                <a:cubicBezTo>
                  <a:pt x="7773" y="10969"/>
                  <a:pt x="7773" y="10970"/>
                  <a:pt x="7772" y="10971"/>
                </a:cubicBezTo>
                <a:cubicBezTo>
                  <a:pt x="7712" y="11078"/>
                  <a:pt x="7831" y="11007"/>
                  <a:pt x="7807" y="11090"/>
                </a:cubicBezTo>
                <a:cubicBezTo>
                  <a:pt x="7875" y="11124"/>
                  <a:pt x="7846" y="11222"/>
                  <a:pt x="7945" y="11222"/>
                </a:cubicBezTo>
                <a:cubicBezTo>
                  <a:pt x="7950" y="11222"/>
                  <a:pt x="7956" y="11222"/>
                  <a:pt x="7962" y="11221"/>
                </a:cubicBezTo>
                <a:lnTo>
                  <a:pt x="7962" y="11221"/>
                </a:lnTo>
                <a:lnTo>
                  <a:pt x="7938" y="11245"/>
                </a:lnTo>
                <a:cubicBezTo>
                  <a:pt x="7932" y="11257"/>
                  <a:pt x="7935" y="11260"/>
                  <a:pt x="7941" y="11260"/>
                </a:cubicBezTo>
                <a:cubicBezTo>
                  <a:pt x="7947" y="11260"/>
                  <a:pt x="7956" y="11257"/>
                  <a:pt x="7962" y="11257"/>
                </a:cubicBezTo>
                <a:lnTo>
                  <a:pt x="7950" y="11269"/>
                </a:lnTo>
                <a:cubicBezTo>
                  <a:pt x="7962" y="11293"/>
                  <a:pt x="7998" y="11293"/>
                  <a:pt x="7998" y="11317"/>
                </a:cubicBezTo>
                <a:lnTo>
                  <a:pt x="8034" y="11293"/>
                </a:lnTo>
                <a:cubicBezTo>
                  <a:pt x="8043" y="11293"/>
                  <a:pt x="8022" y="11308"/>
                  <a:pt x="8026" y="11308"/>
                </a:cubicBezTo>
                <a:cubicBezTo>
                  <a:pt x="8026" y="11308"/>
                  <a:pt x="8029" y="11307"/>
                  <a:pt x="8034" y="11305"/>
                </a:cubicBezTo>
                <a:lnTo>
                  <a:pt x="8034" y="11305"/>
                </a:lnTo>
                <a:lnTo>
                  <a:pt x="8022" y="11317"/>
                </a:lnTo>
                <a:lnTo>
                  <a:pt x="8022" y="11317"/>
                </a:lnTo>
                <a:lnTo>
                  <a:pt x="8057" y="11305"/>
                </a:lnTo>
                <a:lnTo>
                  <a:pt x="8057" y="11305"/>
                </a:lnTo>
                <a:cubicBezTo>
                  <a:pt x="8010" y="11352"/>
                  <a:pt x="8081" y="11340"/>
                  <a:pt x="8069" y="11376"/>
                </a:cubicBezTo>
                <a:cubicBezTo>
                  <a:pt x="8093" y="11376"/>
                  <a:pt x="8141" y="11388"/>
                  <a:pt x="8141" y="11424"/>
                </a:cubicBezTo>
                <a:cubicBezTo>
                  <a:pt x="8129" y="11448"/>
                  <a:pt x="8153" y="11471"/>
                  <a:pt x="8153" y="11495"/>
                </a:cubicBezTo>
                <a:cubicBezTo>
                  <a:pt x="8188" y="11531"/>
                  <a:pt x="8236" y="11567"/>
                  <a:pt x="8260" y="11614"/>
                </a:cubicBezTo>
                <a:lnTo>
                  <a:pt x="8295" y="11590"/>
                </a:lnTo>
                <a:lnTo>
                  <a:pt x="8307" y="11590"/>
                </a:lnTo>
                <a:cubicBezTo>
                  <a:pt x="8295" y="11602"/>
                  <a:pt x="8295" y="11602"/>
                  <a:pt x="8284" y="11602"/>
                </a:cubicBezTo>
                <a:cubicBezTo>
                  <a:pt x="8270" y="11630"/>
                  <a:pt x="8284" y="11634"/>
                  <a:pt x="8296" y="11636"/>
                </a:cubicBezTo>
                <a:lnTo>
                  <a:pt x="8296" y="11636"/>
                </a:lnTo>
                <a:cubicBezTo>
                  <a:pt x="8305" y="11620"/>
                  <a:pt x="8325" y="11604"/>
                  <a:pt x="8335" y="11604"/>
                </a:cubicBezTo>
                <a:cubicBezTo>
                  <a:pt x="8340" y="11604"/>
                  <a:pt x="8343" y="11607"/>
                  <a:pt x="8343" y="11614"/>
                </a:cubicBezTo>
                <a:lnTo>
                  <a:pt x="8331" y="11626"/>
                </a:lnTo>
                <a:lnTo>
                  <a:pt x="8355" y="11614"/>
                </a:lnTo>
                <a:lnTo>
                  <a:pt x="8355" y="11614"/>
                </a:lnTo>
                <a:cubicBezTo>
                  <a:pt x="8331" y="11638"/>
                  <a:pt x="8331" y="11662"/>
                  <a:pt x="8307" y="11686"/>
                </a:cubicBezTo>
                <a:cubicBezTo>
                  <a:pt x="8343" y="11710"/>
                  <a:pt x="8403" y="11698"/>
                  <a:pt x="8426" y="11745"/>
                </a:cubicBezTo>
                <a:cubicBezTo>
                  <a:pt x="8391" y="11769"/>
                  <a:pt x="8450" y="11769"/>
                  <a:pt x="8403" y="11805"/>
                </a:cubicBezTo>
                <a:cubicBezTo>
                  <a:pt x="8438" y="11805"/>
                  <a:pt x="8438" y="11769"/>
                  <a:pt x="8474" y="11745"/>
                </a:cubicBezTo>
                <a:cubicBezTo>
                  <a:pt x="8486" y="11757"/>
                  <a:pt x="8498" y="11745"/>
                  <a:pt x="8486" y="11769"/>
                </a:cubicBezTo>
                <a:cubicBezTo>
                  <a:pt x="8474" y="11769"/>
                  <a:pt x="8462" y="11793"/>
                  <a:pt x="8450" y="11793"/>
                </a:cubicBezTo>
                <a:lnTo>
                  <a:pt x="8462" y="11805"/>
                </a:lnTo>
                <a:cubicBezTo>
                  <a:pt x="8462" y="11805"/>
                  <a:pt x="8450" y="11817"/>
                  <a:pt x="8450" y="11817"/>
                </a:cubicBezTo>
                <a:cubicBezTo>
                  <a:pt x="8498" y="11817"/>
                  <a:pt x="8462" y="11900"/>
                  <a:pt x="8510" y="11900"/>
                </a:cubicBezTo>
                <a:cubicBezTo>
                  <a:pt x="8534" y="11888"/>
                  <a:pt x="8510" y="11888"/>
                  <a:pt x="8534" y="11876"/>
                </a:cubicBezTo>
                <a:cubicBezTo>
                  <a:pt x="8539" y="11875"/>
                  <a:pt x="8543" y="11875"/>
                  <a:pt x="8547" y="11875"/>
                </a:cubicBezTo>
                <a:cubicBezTo>
                  <a:pt x="8581" y="11875"/>
                  <a:pt x="8526" y="11924"/>
                  <a:pt x="8569" y="11924"/>
                </a:cubicBezTo>
                <a:lnTo>
                  <a:pt x="8534" y="11948"/>
                </a:lnTo>
                <a:cubicBezTo>
                  <a:pt x="8547" y="11941"/>
                  <a:pt x="8561" y="11934"/>
                  <a:pt x="8568" y="11934"/>
                </a:cubicBezTo>
                <a:cubicBezTo>
                  <a:pt x="8573" y="11934"/>
                  <a:pt x="8574" y="11938"/>
                  <a:pt x="8569" y="11948"/>
                </a:cubicBezTo>
                <a:cubicBezTo>
                  <a:pt x="8557" y="11965"/>
                  <a:pt x="8551" y="11968"/>
                  <a:pt x="8545" y="11968"/>
                </a:cubicBezTo>
                <a:cubicBezTo>
                  <a:pt x="8542" y="11968"/>
                  <a:pt x="8540" y="11968"/>
                  <a:pt x="8536" y="11968"/>
                </a:cubicBezTo>
                <a:cubicBezTo>
                  <a:pt x="8532" y="11968"/>
                  <a:pt x="8528" y="11968"/>
                  <a:pt x="8522" y="11971"/>
                </a:cubicBezTo>
                <a:cubicBezTo>
                  <a:pt x="8522" y="11971"/>
                  <a:pt x="8533" y="11979"/>
                  <a:pt x="8546" y="11979"/>
                </a:cubicBezTo>
                <a:cubicBezTo>
                  <a:pt x="8555" y="11979"/>
                  <a:pt x="8564" y="11975"/>
                  <a:pt x="8569" y="11960"/>
                </a:cubicBezTo>
                <a:cubicBezTo>
                  <a:pt x="8585" y="11968"/>
                  <a:pt x="8580" y="11981"/>
                  <a:pt x="8574" y="11993"/>
                </a:cubicBezTo>
                <a:lnTo>
                  <a:pt x="8574" y="11993"/>
                </a:lnTo>
                <a:cubicBezTo>
                  <a:pt x="8579" y="11986"/>
                  <a:pt x="8586" y="11979"/>
                  <a:pt x="8593" y="11971"/>
                </a:cubicBezTo>
                <a:cubicBezTo>
                  <a:pt x="8593" y="12007"/>
                  <a:pt x="8617" y="12031"/>
                  <a:pt x="8629" y="12055"/>
                </a:cubicBezTo>
                <a:cubicBezTo>
                  <a:pt x="8617" y="12055"/>
                  <a:pt x="8605" y="12067"/>
                  <a:pt x="8605" y="12067"/>
                </a:cubicBezTo>
                <a:cubicBezTo>
                  <a:pt x="8610" y="12065"/>
                  <a:pt x="8614" y="12065"/>
                  <a:pt x="8617" y="12065"/>
                </a:cubicBezTo>
                <a:cubicBezTo>
                  <a:pt x="8641" y="12065"/>
                  <a:pt x="8596" y="12104"/>
                  <a:pt x="8617" y="12114"/>
                </a:cubicBezTo>
                <a:cubicBezTo>
                  <a:pt x="8665" y="12162"/>
                  <a:pt x="8760" y="12210"/>
                  <a:pt x="8796" y="12269"/>
                </a:cubicBezTo>
                <a:cubicBezTo>
                  <a:pt x="8809" y="12266"/>
                  <a:pt x="8820" y="12264"/>
                  <a:pt x="8829" y="12264"/>
                </a:cubicBezTo>
                <a:cubicBezTo>
                  <a:pt x="8851" y="12264"/>
                  <a:pt x="8862" y="12273"/>
                  <a:pt x="8879" y="12281"/>
                </a:cubicBezTo>
                <a:lnTo>
                  <a:pt x="8831" y="12329"/>
                </a:lnTo>
                <a:lnTo>
                  <a:pt x="8855" y="12329"/>
                </a:lnTo>
                <a:cubicBezTo>
                  <a:pt x="8843" y="12341"/>
                  <a:pt x="8843" y="12329"/>
                  <a:pt x="8831" y="12352"/>
                </a:cubicBezTo>
                <a:lnTo>
                  <a:pt x="8863" y="12331"/>
                </a:lnTo>
                <a:lnTo>
                  <a:pt x="8863" y="12331"/>
                </a:lnTo>
                <a:cubicBezTo>
                  <a:pt x="8847" y="12345"/>
                  <a:pt x="8875" y="12376"/>
                  <a:pt x="8819" y="12376"/>
                </a:cubicBezTo>
                <a:lnTo>
                  <a:pt x="8867" y="12436"/>
                </a:lnTo>
                <a:cubicBezTo>
                  <a:pt x="8869" y="12441"/>
                  <a:pt x="8873" y="12443"/>
                  <a:pt x="8877" y="12443"/>
                </a:cubicBezTo>
                <a:cubicBezTo>
                  <a:pt x="8888" y="12443"/>
                  <a:pt x="8903" y="12429"/>
                  <a:pt x="8910" y="12429"/>
                </a:cubicBezTo>
                <a:cubicBezTo>
                  <a:pt x="8913" y="12429"/>
                  <a:pt x="8915" y="12431"/>
                  <a:pt x="8915" y="12436"/>
                </a:cubicBezTo>
                <a:cubicBezTo>
                  <a:pt x="8903" y="12448"/>
                  <a:pt x="8903" y="12436"/>
                  <a:pt x="8879" y="12460"/>
                </a:cubicBezTo>
                <a:cubicBezTo>
                  <a:pt x="8879" y="12481"/>
                  <a:pt x="8891" y="12487"/>
                  <a:pt x="8909" y="12487"/>
                </a:cubicBezTo>
                <a:cubicBezTo>
                  <a:pt x="8939" y="12487"/>
                  <a:pt x="8983" y="12469"/>
                  <a:pt x="9010" y="12469"/>
                </a:cubicBezTo>
                <a:cubicBezTo>
                  <a:pt x="9022" y="12469"/>
                  <a:pt x="9031" y="12473"/>
                  <a:pt x="9034" y="12483"/>
                </a:cubicBezTo>
                <a:lnTo>
                  <a:pt x="9022" y="12495"/>
                </a:lnTo>
                <a:cubicBezTo>
                  <a:pt x="9024" y="12493"/>
                  <a:pt x="9027" y="12492"/>
                  <a:pt x="9029" y="12492"/>
                </a:cubicBezTo>
                <a:cubicBezTo>
                  <a:pt x="9036" y="12492"/>
                  <a:pt x="9043" y="12499"/>
                  <a:pt x="9050" y="12499"/>
                </a:cubicBezTo>
                <a:cubicBezTo>
                  <a:pt x="9052" y="12499"/>
                  <a:pt x="9055" y="12498"/>
                  <a:pt x="9057" y="12495"/>
                </a:cubicBezTo>
                <a:cubicBezTo>
                  <a:pt x="9073" y="12480"/>
                  <a:pt x="9074" y="12476"/>
                  <a:pt x="9071" y="12476"/>
                </a:cubicBezTo>
                <a:cubicBezTo>
                  <a:pt x="9066" y="12476"/>
                  <a:pt x="9051" y="12484"/>
                  <a:pt x="9044" y="12484"/>
                </a:cubicBezTo>
                <a:cubicBezTo>
                  <a:pt x="9040" y="12484"/>
                  <a:pt x="9039" y="12481"/>
                  <a:pt x="9046" y="12471"/>
                </a:cubicBezTo>
                <a:cubicBezTo>
                  <a:pt x="9069" y="12460"/>
                  <a:pt x="9078" y="12460"/>
                  <a:pt x="9086" y="12460"/>
                </a:cubicBezTo>
                <a:cubicBezTo>
                  <a:pt x="9093" y="12460"/>
                  <a:pt x="9099" y="12460"/>
                  <a:pt x="9117" y="12448"/>
                </a:cubicBezTo>
                <a:lnTo>
                  <a:pt x="9117" y="12448"/>
                </a:lnTo>
                <a:cubicBezTo>
                  <a:pt x="9111" y="12460"/>
                  <a:pt x="9114" y="12463"/>
                  <a:pt x="9120" y="12463"/>
                </a:cubicBezTo>
                <a:cubicBezTo>
                  <a:pt x="9126" y="12463"/>
                  <a:pt x="9135" y="12460"/>
                  <a:pt x="9141" y="12460"/>
                </a:cubicBezTo>
                <a:cubicBezTo>
                  <a:pt x="9129" y="12495"/>
                  <a:pt x="9165" y="12507"/>
                  <a:pt x="9129" y="12543"/>
                </a:cubicBezTo>
                <a:cubicBezTo>
                  <a:pt x="9148" y="12533"/>
                  <a:pt x="9183" y="12516"/>
                  <a:pt x="9202" y="12516"/>
                </a:cubicBezTo>
                <a:cubicBezTo>
                  <a:pt x="9206" y="12516"/>
                  <a:pt x="9210" y="12517"/>
                  <a:pt x="9212" y="12519"/>
                </a:cubicBezTo>
                <a:cubicBezTo>
                  <a:pt x="9188" y="12555"/>
                  <a:pt x="9177" y="12543"/>
                  <a:pt x="9177" y="12567"/>
                </a:cubicBezTo>
                <a:lnTo>
                  <a:pt x="9200" y="12555"/>
                </a:lnTo>
                <a:lnTo>
                  <a:pt x="9200" y="12555"/>
                </a:lnTo>
                <a:cubicBezTo>
                  <a:pt x="9212" y="12567"/>
                  <a:pt x="9200" y="12567"/>
                  <a:pt x="9188" y="12579"/>
                </a:cubicBezTo>
                <a:cubicBezTo>
                  <a:pt x="9188" y="12581"/>
                  <a:pt x="9191" y="12582"/>
                  <a:pt x="9194" y="12582"/>
                </a:cubicBezTo>
                <a:cubicBezTo>
                  <a:pt x="9201" y="12582"/>
                  <a:pt x="9211" y="12579"/>
                  <a:pt x="9218" y="12579"/>
                </a:cubicBezTo>
                <a:cubicBezTo>
                  <a:pt x="9225" y="12579"/>
                  <a:pt x="9229" y="12582"/>
                  <a:pt x="9224" y="12591"/>
                </a:cubicBezTo>
                <a:lnTo>
                  <a:pt x="9188" y="12602"/>
                </a:lnTo>
                <a:cubicBezTo>
                  <a:pt x="9212" y="12602"/>
                  <a:pt x="9212" y="12614"/>
                  <a:pt x="9212" y="12638"/>
                </a:cubicBezTo>
                <a:cubicBezTo>
                  <a:pt x="9209" y="12642"/>
                  <a:pt x="9206" y="12643"/>
                  <a:pt x="9205" y="12643"/>
                </a:cubicBezTo>
                <a:cubicBezTo>
                  <a:pt x="9200" y="12643"/>
                  <a:pt x="9200" y="12635"/>
                  <a:pt x="9200" y="12626"/>
                </a:cubicBezTo>
                <a:cubicBezTo>
                  <a:pt x="9185" y="12642"/>
                  <a:pt x="9187" y="12646"/>
                  <a:pt x="9195" y="12646"/>
                </a:cubicBezTo>
                <a:cubicBezTo>
                  <a:pt x="9205" y="12646"/>
                  <a:pt x="9224" y="12638"/>
                  <a:pt x="9224" y="12638"/>
                </a:cubicBezTo>
                <a:cubicBezTo>
                  <a:pt x="9236" y="12626"/>
                  <a:pt x="9236" y="12614"/>
                  <a:pt x="9260" y="12602"/>
                </a:cubicBezTo>
                <a:cubicBezTo>
                  <a:pt x="9263" y="12605"/>
                  <a:pt x="9268" y="12606"/>
                  <a:pt x="9274" y="12606"/>
                </a:cubicBezTo>
                <a:cubicBezTo>
                  <a:pt x="9279" y="12606"/>
                  <a:pt x="9285" y="12605"/>
                  <a:pt x="9290" y="12605"/>
                </a:cubicBezTo>
                <a:cubicBezTo>
                  <a:pt x="9299" y="12605"/>
                  <a:pt x="9302" y="12608"/>
                  <a:pt x="9284" y="12626"/>
                </a:cubicBezTo>
                <a:lnTo>
                  <a:pt x="9260" y="12626"/>
                </a:lnTo>
                <a:cubicBezTo>
                  <a:pt x="9266" y="12629"/>
                  <a:pt x="9271" y="12630"/>
                  <a:pt x="9275" y="12630"/>
                </a:cubicBezTo>
                <a:cubicBezTo>
                  <a:pt x="9280" y="12630"/>
                  <a:pt x="9284" y="12629"/>
                  <a:pt x="9287" y="12629"/>
                </a:cubicBezTo>
                <a:cubicBezTo>
                  <a:pt x="9292" y="12629"/>
                  <a:pt x="9295" y="12632"/>
                  <a:pt x="9296" y="12648"/>
                </a:cubicBezTo>
                <a:lnTo>
                  <a:pt x="9296" y="12648"/>
                </a:lnTo>
                <a:cubicBezTo>
                  <a:pt x="9296" y="12648"/>
                  <a:pt x="9296" y="12648"/>
                  <a:pt x="9297" y="12648"/>
                </a:cubicBezTo>
                <a:cubicBezTo>
                  <a:pt x="9326" y="12648"/>
                  <a:pt x="9309" y="12687"/>
                  <a:pt x="9319" y="12698"/>
                </a:cubicBezTo>
                <a:lnTo>
                  <a:pt x="9343" y="12698"/>
                </a:lnTo>
                <a:cubicBezTo>
                  <a:pt x="9355" y="12674"/>
                  <a:pt x="9367" y="12674"/>
                  <a:pt x="9391" y="12650"/>
                </a:cubicBezTo>
                <a:lnTo>
                  <a:pt x="9391" y="12650"/>
                </a:lnTo>
                <a:cubicBezTo>
                  <a:pt x="9379" y="12666"/>
                  <a:pt x="9383" y="12670"/>
                  <a:pt x="9393" y="12670"/>
                </a:cubicBezTo>
                <a:cubicBezTo>
                  <a:pt x="9403" y="12670"/>
                  <a:pt x="9419" y="12666"/>
                  <a:pt x="9432" y="12666"/>
                </a:cubicBezTo>
                <a:cubicBezTo>
                  <a:pt x="9445" y="12666"/>
                  <a:pt x="9454" y="12670"/>
                  <a:pt x="9450" y="12686"/>
                </a:cubicBezTo>
                <a:cubicBezTo>
                  <a:pt x="9438" y="12692"/>
                  <a:pt x="9430" y="12695"/>
                  <a:pt x="9425" y="12695"/>
                </a:cubicBezTo>
                <a:cubicBezTo>
                  <a:pt x="9421" y="12695"/>
                  <a:pt x="9421" y="12692"/>
                  <a:pt x="9427" y="12686"/>
                </a:cubicBezTo>
                <a:lnTo>
                  <a:pt x="9427" y="12686"/>
                </a:lnTo>
                <a:cubicBezTo>
                  <a:pt x="9367" y="12710"/>
                  <a:pt x="9331" y="12733"/>
                  <a:pt x="9296" y="12733"/>
                </a:cubicBezTo>
                <a:cubicBezTo>
                  <a:pt x="9307" y="12733"/>
                  <a:pt x="9316" y="12736"/>
                  <a:pt x="9319" y="12739"/>
                </a:cubicBezTo>
                <a:lnTo>
                  <a:pt x="9319" y="12739"/>
                </a:lnTo>
                <a:lnTo>
                  <a:pt x="9355" y="12722"/>
                </a:lnTo>
                <a:cubicBezTo>
                  <a:pt x="9355" y="12733"/>
                  <a:pt x="9355" y="12733"/>
                  <a:pt x="9355" y="12733"/>
                </a:cubicBezTo>
                <a:cubicBezTo>
                  <a:pt x="9391" y="12722"/>
                  <a:pt x="9403" y="12698"/>
                  <a:pt x="9427" y="12698"/>
                </a:cubicBezTo>
                <a:cubicBezTo>
                  <a:pt x="9444" y="12698"/>
                  <a:pt x="9417" y="12717"/>
                  <a:pt x="9406" y="12722"/>
                </a:cubicBezTo>
                <a:lnTo>
                  <a:pt x="9406" y="12722"/>
                </a:lnTo>
                <a:cubicBezTo>
                  <a:pt x="9405" y="12722"/>
                  <a:pt x="9404" y="12722"/>
                  <a:pt x="9403" y="12722"/>
                </a:cubicBezTo>
                <a:cubicBezTo>
                  <a:pt x="9401" y="12723"/>
                  <a:pt x="9401" y="12724"/>
                  <a:pt x="9402" y="12724"/>
                </a:cubicBezTo>
                <a:cubicBezTo>
                  <a:pt x="9402" y="12724"/>
                  <a:pt x="9404" y="12723"/>
                  <a:pt x="9406" y="12722"/>
                </a:cubicBezTo>
                <a:lnTo>
                  <a:pt x="9406" y="12722"/>
                </a:lnTo>
                <a:cubicBezTo>
                  <a:pt x="9410" y="12724"/>
                  <a:pt x="9414" y="12724"/>
                  <a:pt x="9418" y="12724"/>
                </a:cubicBezTo>
                <a:cubicBezTo>
                  <a:pt x="9434" y="12724"/>
                  <a:pt x="9445" y="12717"/>
                  <a:pt x="9451" y="12717"/>
                </a:cubicBezTo>
                <a:cubicBezTo>
                  <a:pt x="9454" y="12717"/>
                  <a:pt x="9455" y="12721"/>
                  <a:pt x="9450" y="12733"/>
                </a:cubicBezTo>
                <a:cubicBezTo>
                  <a:pt x="9450" y="12733"/>
                  <a:pt x="9438" y="12733"/>
                  <a:pt x="9438" y="12722"/>
                </a:cubicBezTo>
                <a:lnTo>
                  <a:pt x="9438" y="12722"/>
                </a:lnTo>
                <a:cubicBezTo>
                  <a:pt x="9438" y="12757"/>
                  <a:pt x="9474" y="12757"/>
                  <a:pt x="9427" y="12793"/>
                </a:cubicBezTo>
                <a:cubicBezTo>
                  <a:pt x="9415" y="12805"/>
                  <a:pt x="9391" y="12805"/>
                  <a:pt x="9391" y="12805"/>
                </a:cubicBezTo>
                <a:lnTo>
                  <a:pt x="9403" y="12793"/>
                </a:lnTo>
                <a:lnTo>
                  <a:pt x="9403" y="12793"/>
                </a:lnTo>
                <a:cubicBezTo>
                  <a:pt x="9363" y="12803"/>
                  <a:pt x="9407" y="12805"/>
                  <a:pt x="9386" y="12819"/>
                </a:cubicBezTo>
                <a:lnTo>
                  <a:pt x="9386" y="12819"/>
                </a:lnTo>
                <a:cubicBezTo>
                  <a:pt x="9388" y="12819"/>
                  <a:pt x="9390" y="12818"/>
                  <a:pt x="9391" y="12818"/>
                </a:cubicBezTo>
                <a:cubicBezTo>
                  <a:pt x="9403" y="12818"/>
                  <a:pt x="9403" y="12832"/>
                  <a:pt x="9403" y="12841"/>
                </a:cubicBezTo>
                <a:lnTo>
                  <a:pt x="9438" y="12817"/>
                </a:lnTo>
                <a:cubicBezTo>
                  <a:pt x="9457" y="12811"/>
                  <a:pt x="9467" y="12808"/>
                  <a:pt x="9471" y="12808"/>
                </a:cubicBezTo>
                <a:cubicBezTo>
                  <a:pt x="9490" y="12808"/>
                  <a:pt x="9373" y="12866"/>
                  <a:pt x="9403" y="12876"/>
                </a:cubicBezTo>
                <a:cubicBezTo>
                  <a:pt x="9438" y="12876"/>
                  <a:pt x="9403" y="12864"/>
                  <a:pt x="9438" y="12864"/>
                </a:cubicBezTo>
                <a:cubicBezTo>
                  <a:pt x="9438" y="12876"/>
                  <a:pt x="9415" y="12900"/>
                  <a:pt x="9438" y="12912"/>
                </a:cubicBezTo>
                <a:cubicBezTo>
                  <a:pt x="9431" y="12920"/>
                  <a:pt x="9423" y="12932"/>
                  <a:pt x="9410" y="12946"/>
                </a:cubicBezTo>
                <a:lnTo>
                  <a:pt x="9410" y="12946"/>
                </a:lnTo>
                <a:lnTo>
                  <a:pt x="9450" y="12936"/>
                </a:lnTo>
                <a:cubicBezTo>
                  <a:pt x="9450" y="12948"/>
                  <a:pt x="9486" y="12960"/>
                  <a:pt x="9474" y="12972"/>
                </a:cubicBezTo>
                <a:cubicBezTo>
                  <a:pt x="9486" y="12972"/>
                  <a:pt x="9486" y="12960"/>
                  <a:pt x="9498" y="12960"/>
                </a:cubicBezTo>
                <a:cubicBezTo>
                  <a:pt x="9504" y="12963"/>
                  <a:pt x="9511" y="12963"/>
                  <a:pt x="9519" y="12963"/>
                </a:cubicBezTo>
                <a:cubicBezTo>
                  <a:pt x="9527" y="12963"/>
                  <a:pt x="9535" y="12963"/>
                  <a:pt x="9543" y="12963"/>
                </a:cubicBezTo>
                <a:cubicBezTo>
                  <a:pt x="9558" y="12963"/>
                  <a:pt x="9569" y="12966"/>
                  <a:pt x="9569" y="12983"/>
                </a:cubicBezTo>
                <a:cubicBezTo>
                  <a:pt x="9558" y="12991"/>
                  <a:pt x="9550" y="12994"/>
                  <a:pt x="9544" y="12994"/>
                </a:cubicBezTo>
                <a:cubicBezTo>
                  <a:pt x="9532" y="12994"/>
                  <a:pt x="9530" y="12983"/>
                  <a:pt x="9522" y="12983"/>
                </a:cubicBezTo>
                <a:cubicBezTo>
                  <a:pt x="9510" y="13007"/>
                  <a:pt x="9534" y="12995"/>
                  <a:pt x="9534" y="13019"/>
                </a:cubicBezTo>
                <a:cubicBezTo>
                  <a:pt x="9527" y="13025"/>
                  <a:pt x="9524" y="13028"/>
                  <a:pt x="9523" y="13028"/>
                </a:cubicBezTo>
                <a:cubicBezTo>
                  <a:pt x="9519" y="13028"/>
                  <a:pt x="9522" y="13017"/>
                  <a:pt x="9510" y="13017"/>
                </a:cubicBezTo>
                <a:cubicBezTo>
                  <a:pt x="9507" y="13017"/>
                  <a:pt x="9503" y="13017"/>
                  <a:pt x="9498" y="13019"/>
                </a:cubicBezTo>
                <a:lnTo>
                  <a:pt x="9519" y="13040"/>
                </a:lnTo>
                <a:lnTo>
                  <a:pt x="9519" y="13040"/>
                </a:lnTo>
                <a:cubicBezTo>
                  <a:pt x="9526" y="13037"/>
                  <a:pt x="9531" y="13036"/>
                  <a:pt x="9534" y="13036"/>
                </a:cubicBezTo>
                <a:cubicBezTo>
                  <a:pt x="9553" y="13036"/>
                  <a:pt x="9527" y="13067"/>
                  <a:pt x="9546" y="13067"/>
                </a:cubicBezTo>
                <a:cubicBezTo>
                  <a:pt x="9550" y="13079"/>
                  <a:pt x="9560" y="13083"/>
                  <a:pt x="9574" y="13083"/>
                </a:cubicBezTo>
                <a:cubicBezTo>
                  <a:pt x="9602" y="13083"/>
                  <a:pt x="9645" y="13067"/>
                  <a:pt x="9677" y="13067"/>
                </a:cubicBezTo>
                <a:cubicBezTo>
                  <a:pt x="9665" y="13079"/>
                  <a:pt x="9653" y="13091"/>
                  <a:pt x="9641" y="13091"/>
                </a:cubicBezTo>
                <a:cubicBezTo>
                  <a:pt x="9651" y="13081"/>
                  <a:pt x="9652" y="13077"/>
                  <a:pt x="9650" y="13077"/>
                </a:cubicBezTo>
                <a:cubicBezTo>
                  <a:pt x="9647" y="13077"/>
                  <a:pt x="9636" y="13084"/>
                  <a:pt x="9629" y="13091"/>
                </a:cubicBezTo>
                <a:cubicBezTo>
                  <a:pt x="9641" y="13091"/>
                  <a:pt x="9593" y="13138"/>
                  <a:pt x="9569" y="13138"/>
                </a:cubicBezTo>
                <a:cubicBezTo>
                  <a:pt x="9574" y="13141"/>
                  <a:pt x="9578" y="13142"/>
                  <a:pt x="9581" y="13142"/>
                </a:cubicBezTo>
                <a:cubicBezTo>
                  <a:pt x="9594" y="13142"/>
                  <a:pt x="9598" y="13126"/>
                  <a:pt x="9617" y="13126"/>
                </a:cubicBezTo>
                <a:lnTo>
                  <a:pt x="9629" y="13150"/>
                </a:lnTo>
                <a:cubicBezTo>
                  <a:pt x="9653" y="13138"/>
                  <a:pt x="9653" y="13126"/>
                  <a:pt x="9677" y="13126"/>
                </a:cubicBezTo>
                <a:cubicBezTo>
                  <a:pt x="9688" y="13126"/>
                  <a:pt x="9688" y="13138"/>
                  <a:pt x="9700" y="13150"/>
                </a:cubicBezTo>
                <a:cubicBezTo>
                  <a:pt x="9692" y="13159"/>
                  <a:pt x="9678" y="13167"/>
                  <a:pt x="9666" y="13167"/>
                </a:cubicBezTo>
                <a:cubicBezTo>
                  <a:pt x="9661" y="13167"/>
                  <a:pt x="9656" y="13166"/>
                  <a:pt x="9653" y="13162"/>
                </a:cubicBezTo>
                <a:lnTo>
                  <a:pt x="9653" y="13162"/>
                </a:lnTo>
                <a:cubicBezTo>
                  <a:pt x="9653" y="13174"/>
                  <a:pt x="9653" y="13186"/>
                  <a:pt x="9677" y="13186"/>
                </a:cubicBezTo>
                <a:cubicBezTo>
                  <a:pt x="9684" y="13175"/>
                  <a:pt x="9690" y="13172"/>
                  <a:pt x="9696" y="13172"/>
                </a:cubicBezTo>
                <a:cubicBezTo>
                  <a:pt x="9704" y="13172"/>
                  <a:pt x="9711" y="13176"/>
                  <a:pt x="9721" y="13176"/>
                </a:cubicBezTo>
                <a:cubicBezTo>
                  <a:pt x="9728" y="13176"/>
                  <a:pt x="9737" y="13173"/>
                  <a:pt x="9748" y="13162"/>
                </a:cubicBezTo>
                <a:lnTo>
                  <a:pt x="9748" y="13162"/>
                </a:lnTo>
                <a:lnTo>
                  <a:pt x="9736" y="13186"/>
                </a:lnTo>
                <a:cubicBezTo>
                  <a:pt x="9736" y="13186"/>
                  <a:pt x="9726" y="13191"/>
                  <a:pt x="9722" y="13191"/>
                </a:cubicBezTo>
                <a:cubicBezTo>
                  <a:pt x="9720" y="13191"/>
                  <a:pt x="9720" y="13190"/>
                  <a:pt x="9724" y="13186"/>
                </a:cubicBezTo>
                <a:lnTo>
                  <a:pt x="9724" y="13186"/>
                </a:lnTo>
                <a:cubicBezTo>
                  <a:pt x="9706" y="13198"/>
                  <a:pt x="9709" y="13201"/>
                  <a:pt x="9718" y="13201"/>
                </a:cubicBezTo>
                <a:cubicBezTo>
                  <a:pt x="9727" y="13201"/>
                  <a:pt x="9742" y="13198"/>
                  <a:pt x="9748" y="13198"/>
                </a:cubicBezTo>
                <a:cubicBezTo>
                  <a:pt x="9736" y="13210"/>
                  <a:pt x="9748" y="13222"/>
                  <a:pt x="9724" y="13233"/>
                </a:cubicBezTo>
                <a:cubicBezTo>
                  <a:pt x="9748" y="13233"/>
                  <a:pt x="9736" y="13245"/>
                  <a:pt x="9724" y="13257"/>
                </a:cubicBezTo>
                <a:cubicBezTo>
                  <a:pt x="9736" y="13257"/>
                  <a:pt x="9748" y="13245"/>
                  <a:pt x="9760" y="13245"/>
                </a:cubicBezTo>
                <a:lnTo>
                  <a:pt x="9772" y="13269"/>
                </a:lnTo>
                <a:cubicBezTo>
                  <a:pt x="9748" y="13281"/>
                  <a:pt x="9688" y="13317"/>
                  <a:pt x="9688" y="13317"/>
                </a:cubicBezTo>
                <a:cubicBezTo>
                  <a:pt x="9706" y="13317"/>
                  <a:pt x="9731" y="13297"/>
                  <a:pt x="9742" y="13297"/>
                </a:cubicBezTo>
                <a:cubicBezTo>
                  <a:pt x="9746" y="13297"/>
                  <a:pt x="9748" y="13299"/>
                  <a:pt x="9748" y="13305"/>
                </a:cubicBezTo>
                <a:cubicBezTo>
                  <a:pt x="9712" y="13317"/>
                  <a:pt x="9736" y="13341"/>
                  <a:pt x="9677" y="13353"/>
                </a:cubicBezTo>
                <a:cubicBezTo>
                  <a:pt x="9653" y="13376"/>
                  <a:pt x="9665" y="13400"/>
                  <a:pt x="9677" y="13400"/>
                </a:cubicBezTo>
                <a:cubicBezTo>
                  <a:pt x="9712" y="13388"/>
                  <a:pt x="9688" y="13376"/>
                  <a:pt x="9724" y="13364"/>
                </a:cubicBezTo>
                <a:cubicBezTo>
                  <a:pt x="9735" y="13372"/>
                  <a:pt x="9750" y="13373"/>
                  <a:pt x="9765" y="13373"/>
                </a:cubicBezTo>
                <a:cubicBezTo>
                  <a:pt x="9782" y="13373"/>
                  <a:pt x="9799" y="13371"/>
                  <a:pt x="9813" y="13371"/>
                </a:cubicBezTo>
                <a:cubicBezTo>
                  <a:pt x="9831" y="13371"/>
                  <a:pt x="9843" y="13374"/>
                  <a:pt x="9843" y="13388"/>
                </a:cubicBezTo>
                <a:lnTo>
                  <a:pt x="9855" y="13376"/>
                </a:lnTo>
                <a:lnTo>
                  <a:pt x="9867" y="13376"/>
                </a:lnTo>
                <a:cubicBezTo>
                  <a:pt x="9855" y="13388"/>
                  <a:pt x="9855" y="13400"/>
                  <a:pt x="9843" y="13412"/>
                </a:cubicBezTo>
                <a:cubicBezTo>
                  <a:pt x="9819" y="13436"/>
                  <a:pt x="9808" y="13460"/>
                  <a:pt x="9819" y="13472"/>
                </a:cubicBezTo>
                <a:cubicBezTo>
                  <a:pt x="9831" y="13472"/>
                  <a:pt x="9843" y="13460"/>
                  <a:pt x="9855" y="13448"/>
                </a:cubicBezTo>
                <a:cubicBezTo>
                  <a:pt x="9855" y="13460"/>
                  <a:pt x="9855" y="13472"/>
                  <a:pt x="9855" y="13484"/>
                </a:cubicBezTo>
                <a:lnTo>
                  <a:pt x="9819" y="13484"/>
                </a:lnTo>
                <a:cubicBezTo>
                  <a:pt x="9819" y="13495"/>
                  <a:pt x="9867" y="13531"/>
                  <a:pt x="9831" y="13543"/>
                </a:cubicBezTo>
                <a:cubicBezTo>
                  <a:pt x="9831" y="13531"/>
                  <a:pt x="9831" y="13531"/>
                  <a:pt x="9831" y="13531"/>
                </a:cubicBezTo>
                <a:cubicBezTo>
                  <a:pt x="9831" y="13555"/>
                  <a:pt x="9808" y="13555"/>
                  <a:pt x="9831" y="13579"/>
                </a:cubicBezTo>
                <a:cubicBezTo>
                  <a:pt x="9831" y="13593"/>
                  <a:pt x="9823" y="13599"/>
                  <a:pt x="9809" y="13599"/>
                </a:cubicBezTo>
                <a:cubicBezTo>
                  <a:pt x="9799" y="13599"/>
                  <a:pt x="9787" y="13596"/>
                  <a:pt x="9772" y="13591"/>
                </a:cubicBezTo>
                <a:lnTo>
                  <a:pt x="9772" y="13591"/>
                </a:lnTo>
                <a:cubicBezTo>
                  <a:pt x="9831" y="13614"/>
                  <a:pt x="9748" y="13626"/>
                  <a:pt x="9748" y="13626"/>
                </a:cubicBezTo>
                <a:cubicBezTo>
                  <a:pt x="9748" y="13626"/>
                  <a:pt x="9653" y="13829"/>
                  <a:pt x="9581" y="14055"/>
                </a:cubicBezTo>
                <a:cubicBezTo>
                  <a:pt x="9486" y="14293"/>
                  <a:pt x="9438" y="14555"/>
                  <a:pt x="9569" y="14734"/>
                </a:cubicBezTo>
                <a:cubicBezTo>
                  <a:pt x="9593" y="14746"/>
                  <a:pt x="9605" y="14781"/>
                  <a:pt x="9641" y="14781"/>
                </a:cubicBezTo>
                <a:cubicBezTo>
                  <a:pt x="9653" y="14805"/>
                  <a:pt x="9593" y="14793"/>
                  <a:pt x="9617" y="14805"/>
                </a:cubicBezTo>
                <a:cubicBezTo>
                  <a:pt x="9621" y="14804"/>
                  <a:pt x="9625" y="14803"/>
                  <a:pt x="9629" y="14803"/>
                </a:cubicBezTo>
                <a:cubicBezTo>
                  <a:pt x="9663" y="14803"/>
                  <a:pt x="9706" y="14841"/>
                  <a:pt x="9748" y="14841"/>
                </a:cubicBezTo>
                <a:lnTo>
                  <a:pt x="9748" y="14853"/>
                </a:lnTo>
                <a:cubicBezTo>
                  <a:pt x="9752" y="14855"/>
                  <a:pt x="9754" y="14855"/>
                  <a:pt x="9754" y="14855"/>
                </a:cubicBezTo>
                <a:cubicBezTo>
                  <a:pt x="9758" y="14855"/>
                  <a:pt x="9746" y="14844"/>
                  <a:pt x="9751" y="14844"/>
                </a:cubicBezTo>
                <a:cubicBezTo>
                  <a:pt x="9753" y="14844"/>
                  <a:pt x="9759" y="14847"/>
                  <a:pt x="9772" y="14853"/>
                </a:cubicBezTo>
                <a:lnTo>
                  <a:pt x="9712" y="14817"/>
                </a:lnTo>
                <a:lnTo>
                  <a:pt x="9760" y="14817"/>
                </a:lnTo>
                <a:cubicBezTo>
                  <a:pt x="9736" y="14793"/>
                  <a:pt x="9665" y="14757"/>
                  <a:pt x="9712" y="14757"/>
                </a:cubicBezTo>
                <a:cubicBezTo>
                  <a:pt x="9712" y="14754"/>
                  <a:pt x="9716" y="14752"/>
                  <a:pt x="9722" y="14752"/>
                </a:cubicBezTo>
                <a:cubicBezTo>
                  <a:pt x="9733" y="14752"/>
                  <a:pt x="9752" y="14757"/>
                  <a:pt x="9760" y="14757"/>
                </a:cubicBezTo>
                <a:lnTo>
                  <a:pt x="9760" y="14769"/>
                </a:lnTo>
                <a:lnTo>
                  <a:pt x="9796" y="14757"/>
                </a:lnTo>
                <a:lnTo>
                  <a:pt x="9796" y="14757"/>
                </a:lnTo>
                <a:cubicBezTo>
                  <a:pt x="9775" y="14768"/>
                  <a:pt x="9799" y="14796"/>
                  <a:pt x="9806" y="14796"/>
                </a:cubicBezTo>
                <a:cubicBezTo>
                  <a:pt x="9807" y="14796"/>
                  <a:pt x="9808" y="14795"/>
                  <a:pt x="9808" y="14793"/>
                </a:cubicBezTo>
                <a:cubicBezTo>
                  <a:pt x="9831" y="14781"/>
                  <a:pt x="9796" y="14793"/>
                  <a:pt x="9796" y="14769"/>
                </a:cubicBezTo>
                <a:cubicBezTo>
                  <a:pt x="9796" y="14767"/>
                  <a:pt x="9797" y="14766"/>
                  <a:pt x="9798" y="14766"/>
                </a:cubicBezTo>
                <a:cubicBezTo>
                  <a:pt x="9805" y="14766"/>
                  <a:pt x="9824" y="14781"/>
                  <a:pt x="9843" y="14781"/>
                </a:cubicBezTo>
                <a:lnTo>
                  <a:pt x="9843" y="14769"/>
                </a:lnTo>
                <a:cubicBezTo>
                  <a:pt x="9867" y="14781"/>
                  <a:pt x="9843" y="14781"/>
                  <a:pt x="9867" y="14781"/>
                </a:cubicBezTo>
                <a:lnTo>
                  <a:pt x="9855" y="14746"/>
                </a:lnTo>
                <a:lnTo>
                  <a:pt x="9855" y="14746"/>
                </a:lnTo>
                <a:cubicBezTo>
                  <a:pt x="9865" y="14750"/>
                  <a:pt x="9871" y="14751"/>
                  <a:pt x="9875" y="14751"/>
                </a:cubicBezTo>
                <a:cubicBezTo>
                  <a:pt x="9889" y="14751"/>
                  <a:pt x="9852" y="14720"/>
                  <a:pt x="9878" y="14720"/>
                </a:cubicBezTo>
                <a:cubicBezTo>
                  <a:pt x="9881" y="14720"/>
                  <a:pt x="9885" y="14721"/>
                  <a:pt x="9891" y="14722"/>
                </a:cubicBezTo>
                <a:cubicBezTo>
                  <a:pt x="9903" y="14746"/>
                  <a:pt x="9915" y="14734"/>
                  <a:pt x="9939" y="14746"/>
                </a:cubicBezTo>
                <a:lnTo>
                  <a:pt x="9950" y="14698"/>
                </a:lnTo>
                <a:cubicBezTo>
                  <a:pt x="9960" y="14698"/>
                  <a:pt x="9962" y="14713"/>
                  <a:pt x="9962" y="14713"/>
                </a:cubicBezTo>
                <a:cubicBezTo>
                  <a:pt x="9962" y="14713"/>
                  <a:pt x="9962" y="14712"/>
                  <a:pt x="9962" y="14710"/>
                </a:cubicBezTo>
                <a:cubicBezTo>
                  <a:pt x="9986" y="14710"/>
                  <a:pt x="9950" y="14686"/>
                  <a:pt x="9950" y="14686"/>
                </a:cubicBezTo>
                <a:cubicBezTo>
                  <a:pt x="9968" y="14686"/>
                  <a:pt x="9966" y="14666"/>
                  <a:pt x="9984" y="14666"/>
                </a:cubicBezTo>
                <a:cubicBezTo>
                  <a:pt x="9990" y="14666"/>
                  <a:pt x="9998" y="14668"/>
                  <a:pt x="10010" y="14674"/>
                </a:cubicBezTo>
                <a:cubicBezTo>
                  <a:pt x="10058" y="14650"/>
                  <a:pt x="9962" y="14638"/>
                  <a:pt x="9998" y="14627"/>
                </a:cubicBezTo>
                <a:cubicBezTo>
                  <a:pt x="10017" y="14627"/>
                  <a:pt x="10006" y="14642"/>
                  <a:pt x="10013" y="14642"/>
                </a:cubicBezTo>
                <a:cubicBezTo>
                  <a:pt x="10014" y="14642"/>
                  <a:pt x="10017" y="14641"/>
                  <a:pt x="10022" y="14638"/>
                </a:cubicBezTo>
                <a:lnTo>
                  <a:pt x="10022" y="14615"/>
                </a:lnTo>
                <a:cubicBezTo>
                  <a:pt x="10032" y="14615"/>
                  <a:pt x="10058" y="14631"/>
                  <a:pt x="10060" y="14637"/>
                </a:cubicBezTo>
                <a:lnTo>
                  <a:pt x="10060" y="14637"/>
                </a:lnTo>
                <a:cubicBezTo>
                  <a:pt x="10108" y="14602"/>
                  <a:pt x="10189" y="14590"/>
                  <a:pt x="10236" y="14567"/>
                </a:cubicBezTo>
                <a:cubicBezTo>
                  <a:pt x="10248" y="14591"/>
                  <a:pt x="10260" y="14603"/>
                  <a:pt x="10272" y="14615"/>
                </a:cubicBezTo>
                <a:cubicBezTo>
                  <a:pt x="10296" y="14555"/>
                  <a:pt x="10296" y="14531"/>
                  <a:pt x="10296" y="14519"/>
                </a:cubicBezTo>
                <a:cubicBezTo>
                  <a:pt x="10308" y="14519"/>
                  <a:pt x="10296" y="14531"/>
                  <a:pt x="10308" y="14543"/>
                </a:cubicBezTo>
                <a:cubicBezTo>
                  <a:pt x="10284" y="14472"/>
                  <a:pt x="10403" y="14496"/>
                  <a:pt x="10427" y="14448"/>
                </a:cubicBezTo>
                <a:lnTo>
                  <a:pt x="10391" y="14436"/>
                </a:lnTo>
                <a:cubicBezTo>
                  <a:pt x="10498" y="14412"/>
                  <a:pt x="10486" y="14317"/>
                  <a:pt x="10534" y="14257"/>
                </a:cubicBezTo>
                <a:lnTo>
                  <a:pt x="10534" y="14257"/>
                </a:lnTo>
                <a:lnTo>
                  <a:pt x="10522" y="14269"/>
                </a:lnTo>
                <a:cubicBezTo>
                  <a:pt x="10498" y="14246"/>
                  <a:pt x="10498" y="14234"/>
                  <a:pt x="10486" y="14210"/>
                </a:cubicBezTo>
                <a:lnTo>
                  <a:pt x="10486" y="14210"/>
                </a:lnTo>
                <a:cubicBezTo>
                  <a:pt x="10489" y="14213"/>
                  <a:pt x="10495" y="14217"/>
                  <a:pt x="10501" y="14221"/>
                </a:cubicBezTo>
                <a:lnTo>
                  <a:pt x="10501" y="14221"/>
                </a:lnTo>
                <a:cubicBezTo>
                  <a:pt x="10594" y="14183"/>
                  <a:pt x="10618" y="14042"/>
                  <a:pt x="10677" y="13960"/>
                </a:cubicBezTo>
                <a:cubicBezTo>
                  <a:pt x="10700" y="13818"/>
                  <a:pt x="10794" y="13688"/>
                  <a:pt x="10819" y="13546"/>
                </a:cubicBezTo>
                <a:lnTo>
                  <a:pt x="10819" y="13546"/>
                </a:lnTo>
                <a:cubicBezTo>
                  <a:pt x="10817" y="13551"/>
                  <a:pt x="10811" y="13553"/>
                  <a:pt x="10804" y="13553"/>
                </a:cubicBezTo>
                <a:cubicBezTo>
                  <a:pt x="10784" y="13553"/>
                  <a:pt x="10756" y="13539"/>
                  <a:pt x="10772" y="13531"/>
                </a:cubicBezTo>
                <a:cubicBezTo>
                  <a:pt x="10891" y="13519"/>
                  <a:pt x="10772" y="13448"/>
                  <a:pt x="10855" y="13424"/>
                </a:cubicBezTo>
                <a:cubicBezTo>
                  <a:pt x="10843" y="13341"/>
                  <a:pt x="10951" y="13293"/>
                  <a:pt x="10879" y="13198"/>
                </a:cubicBezTo>
                <a:lnTo>
                  <a:pt x="10879" y="13198"/>
                </a:lnTo>
                <a:lnTo>
                  <a:pt x="10915" y="13210"/>
                </a:lnTo>
                <a:cubicBezTo>
                  <a:pt x="10934" y="13200"/>
                  <a:pt x="10923" y="13191"/>
                  <a:pt x="10917" y="13182"/>
                </a:cubicBezTo>
                <a:lnTo>
                  <a:pt x="10917" y="13182"/>
                </a:lnTo>
                <a:cubicBezTo>
                  <a:pt x="10937" y="13147"/>
                  <a:pt x="10916" y="13114"/>
                  <a:pt x="10939" y="13103"/>
                </a:cubicBezTo>
                <a:lnTo>
                  <a:pt x="10891" y="13091"/>
                </a:lnTo>
                <a:cubicBezTo>
                  <a:pt x="10891" y="13079"/>
                  <a:pt x="10927" y="13091"/>
                  <a:pt x="10915" y="13067"/>
                </a:cubicBezTo>
                <a:lnTo>
                  <a:pt x="10915" y="13067"/>
                </a:lnTo>
                <a:lnTo>
                  <a:pt x="10927" y="13079"/>
                </a:lnTo>
                <a:lnTo>
                  <a:pt x="10903" y="13043"/>
                </a:lnTo>
                <a:lnTo>
                  <a:pt x="10903" y="13043"/>
                </a:lnTo>
                <a:cubicBezTo>
                  <a:pt x="10913" y="13047"/>
                  <a:pt x="10920" y="13049"/>
                  <a:pt x="10924" y="13049"/>
                </a:cubicBezTo>
                <a:cubicBezTo>
                  <a:pt x="10949" y="13049"/>
                  <a:pt x="10921" y="13005"/>
                  <a:pt x="10951" y="12995"/>
                </a:cubicBezTo>
                <a:cubicBezTo>
                  <a:pt x="10939" y="12972"/>
                  <a:pt x="10915" y="12924"/>
                  <a:pt x="10939" y="12900"/>
                </a:cubicBezTo>
                <a:cubicBezTo>
                  <a:pt x="10974" y="12900"/>
                  <a:pt x="10986" y="12864"/>
                  <a:pt x="11010" y="12841"/>
                </a:cubicBezTo>
                <a:cubicBezTo>
                  <a:pt x="11010" y="12793"/>
                  <a:pt x="11010" y="12722"/>
                  <a:pt x="11034" y="12662"/>
                </a:cubicBezTo>
                <a:lnTo>
                  <a:pt x="10986" y="12650"/>
                </a:lnTo>
                <a:lnTo>
                  <a:pt x="10986" y="12638"/>
                </a:lnTo>
                <a:lnTo>
                  <a:pt x="11010" y="12638"/>
                </a:lnTo>
                <a:cubicBezTo>
                  <a:pt x="11046" y="12638"/>
                  <a:pt x="11021" y="12618"/>
                  <a:pt x="11022" y="12603"/>
                </a:cubicBezTo>
                <a:lnTo>
                  <a:pt x="11022" y="12603"/>
                </a:lnTo>
                <a:cubicBezTo>
                  <a:pt x="11015" y="12606"/>
                  <a:pt x="11008" y="12607"/>
                  <a:pt x="11002" y="12607"/>
                </a:cubicBezTo>
                <a:cubicBezTo>
                  <a:pt x="10983" y="12607"/>
                  <a:pt x="10969" y="12596"/>
                  <a:pt x="10986" y="12579"/>
                </a:cubicBezTo>
                <a:lnTo>
                  <a:pt x="10986" y="12579"/>
                </a:lnTo>
                <a:lnTo>
                  <a:pt x="10974" y="12567"/>
                </a:lnTo>
                <a:lnTo>
                  <a:pt x="10974" y="12567"/>
                </a:lnTo>
                <a:cubicBezTo>
                  <a:pt x="10986" y="12571"/>
                  <a:pt x="10996" y="12572"/>
                  <a:pt x="11004" y="12572"/>
                </a:cubicBezTo>
                <a:cubicBezTo>
                  <a:pt x="11021" y="12572"/>
                  <a:pt x="11034" y="12567"/>
                  <a:pt x="11058" y="12567"/>
                </a:cubicBezTo>
                <a:cubicBezTo>
                  <a:pt x="11058" y="12519"/>
                  <a:pt x="10998" y="12471"/>
                  <a:pt x="11034" y="12412"/>
                </a:cubicBezTo>
                <a:lnTo>
                  <a:pt x="11034" y="12412"/>
                </a:lnTo>
                <a:cubicBezTo>
                  <a:pt x="11038" y="12413"/>
                  <a:pt x="11041" y="12414"/>
                  <a:pt x="11043" y="12414"/>
                </a:cubicBezTo>
                <a:cubicBezTo>
                  <a:pt x="11056" y="12414"/>
                  <a:pt x="11041" y="12393"/>
                  <a:pt x="11057" y="12393"/>
                </a:cubicBezTo>
                <a:cubicBezTo>
                  <a:pt x="11062" y="12393"/>
                  <a:pt x="11069" y="12395"/>
                  <a:pt x="11082" y="12400"/>
                </a:cubicBezTo>
                <a:cubicBezTo>
                  <a:pt x="11076" y="12376"/>
                  <a:pt x="11064" y="12373"/>
                  <a:pt x="11047" y="12373"/>
                </a:cubicBezTo>
                <a:cubicBezTo>
                  <a:pt x="11042" y="12373"/>
                  <a:pt x="11036" y="12374"/>
                  <a:pt x="11029" y="12374"/>
                </a:cubicBezTo>
                <a:cubicBezTo>
                  <a:pt x="11017" y="12374"/>
                  <a:pt x="11002" y="12372"/>
                  <a:pt x="10986" y="12364"/>
                </a:cubicBezTo>
                <a:cubicBezTo>
                  <a:pt x="10998" y="12364"/>
                  <a:pt x="10974" y="12352"/>
                  <a:pt x="10998" y="12352"/>
                </a:cubicBezTo>
                <a:lnTo>
                  <a:pt x="11046" y="12352"/>
                </a:lnTo>
                <a:lnTo>
                  <a:pt x="11046" y="12329"/>
                </a:lnTo>
                <a:cubicBezTo>
                  <a:pt x="11046" y="12329"/>
                  <a:pt x="11058" y="12341"/>
                  <a:pt x="11058" y="12341"/>
                </a:cubicBezTo>
                <a:cubicBezTo>
                  <a:pt x="11034" y="12293"/>
                  <a:pt x="11117" y="12269"/>
                  <a:pt x="11082" y="12221"/>
                </a:cubicBezTo>
                <a:cubicBezTo>
                  <a:pt x="11077" y="12219"/>
                  <a:pt x="11074" y="12218"/>
                  <a:pt x="11072" y="12218"/>
                </a:cubicBezTo>
                <a:cubicBezTo>
                  <a:pt x="11065" y="12218"/>
                  <a:pt x="11077" y="12233"/>
                  <a:pt x="11058" y="12233"/>
                </a:cubicBezTo>
                <a:cubicBezTo>
                  <a:pt x="11010" y="12186"/>
                  <a:pt x="11105" y="12198"/>
                  <a:pt x="11070" y="12162"/>
                </a:cubicBezTo>
                <a:lnTo>
                  <a:pt x="11070" y="12162"/>
                </a:lnTo>
                <a:lnTo>
                  <a:pt x="11105" y="12174"/>
                </a:lnTo>
                <a:cubicBezTo>
                  <a:pt x="11082" y="12150"/>
                  <a:pt x="11058" y="12150"/>
                  <a:pt x="11082" y="12126"/>
                </a:cubicBezTo>
                <a:cubicBezTo>
                  <a:pt x="11129" y="12126"/>
                  <a:pt x="11117" y="12150"/>
                  <a:pt x="11129" y="12162"/>
                </a:cubicBezTo>
                <a:cubicBezTo>
                  <a:pt x="11129" y="12150"/>
                  <a:pt x="11129" y="12114"/>
                  <a:pt x="11093" y="12114"/>
                </a:cubicBezTo>
                <a:cubicBezTo>
                  <a:pt x="11082" y="12102"/>
                  <a:pt x="11117" y="12102"/>
                  <a:pt x="11129" y="12090"/>
                </a:cubicBezTo>
                <a:cubicBezTo>
                  <a:pt x="11121" y="12090"/>
                  <a:pt x="11113" y="12096"/>
                  <a:pt x="11102" y="12096"/>
                </a:cubicBezTo>
                <a:cubicBezTo>
                  <a:pt x="11096" y="12096"/>
                  <a:pt x="11089" y="12094"/>
                  <a:pt x="11082" y="12090"/>
                </a:cubicBezTo>
                <a:cubicBezTo>
                  <a:pt x="11117" y="12067"/>
                  <a:pt x="11117" y="12031"/>
                  <a:pt x="11117" y="12007"/>
                </a:cubicBezTo>
                <a:lnTo>
                  <a:pt x="11153" y="12007"/>
                </a:lnTo>
                <a:cubicBezTo>
                  <a:pt x="11105" y="11983"/>
                  <a:pt x="11189" y="11995"/>
                  <a:pt x="11189" y="11960"/>
                </a:cubicBezTo>
                <a:cubicBezTo>
                  <a:pt x="11177" y="11876"/>
                  <a:pt x="11129" y="11769"/>
                  <a:pt x="11153" y="11686"/>
                </a:cubicBezTo>
                <a:cubicBezTo>
                  <a:pt x="11105" y="11662"/>
                  <a:pt x="11105" y="11638"/>
                  <a:pt x="11093" y="11614"/>
                </a:cubicBezTo>
                <a:lnTo>
                  <a:pt x="11165" y="11614"/>
                </a:lnTo>
                <a:lnTo>
                  <a:pt x="11141" y="11590"/>
                </a:lnTo>
                <a:cubicBezTo>
                  <a:pt x="11146" y="11588"/>
                  <a:pt x="11150" y="11587"/>
                  <a:pt x="11152" y="11587"/>
                </a:cubicBezTo>
                <a:cubicBezTo>
                  <a:pt x="11159" y="11587"/>
                  <a:pt x="11159" y="11594"/>
                  <a:pt x="11166" y="11594"/>
                </a:cubicBezTo>
                <a:cubicBezTo>
                  <a:pt x="11168" y="11594"/>
                  <a:pt x="11172" y="11593"/>
                  <a:pt x="11177" y="11590"/>
                </a:cubicBezTo>
                <a:lnTo>
                  <a:pt x="11141" y="11579"/>
                </a:lnTo>
                <a:cubicBezTo>
                  <a:pt x="11158" y="11579"/>
                  <a:pt x="11157" y="11548"/>
                  <a:pt x="11172" y="11548"/>
                </a:cubicBezTo>
                <a:cubicBezTo>
                  <a:pt x="11178" y="11548"/>
                  <a:pt x="11187" y="11553"/>
                  <a:pt x="11201" y="11567"/>
                </a:cubicBezTo>
                <a:lnTo>
                  <a:pt x="11212" y="11483"/>
                </a:lnTo>
                <a:cubicBezTo>
                  <a:pt x="11212" y="11459"/>
                  <a:pt x="11153" y="11459"/>
                  <a:pt x="11177" y="11448"/>
                </a:cubicBezTo>
                <a:cubicBezTo>
                  <a:pt x="11181" y="11444"/>
                  <a:pt x="11183" y="11442"/>
                  <a:pt x="11186" y="11442"/>
                </a:cubicBezTo>
                <a:cubicBezTo>
                  <a:pt x="11191" y="11442"/>
                  <a:pt x="11197" y="11448"/>
                  <a:pt x="11212" y="11448"/>
                </a:cubicBezTo>
                <a:cubicBezTo>
                  <a:pt x="11260" y="11388"/>
                  <a:pt x="11082" y="11376"/>
                  <a:pt x="11117" y="11317"/>
                </a:cubicBezTo>
                <a:lnTo>
                  <a:pt x="11129" y="11317"/>
                </a:lnTo>
                <a:cubicBezTo>
                  <a:pt x="11105" y="11317"/>
                  <a:pt x="11117" y="11293"/>
                  <a:pt x="11105" y="11293"/>
                </a:cubicBezTo>
                <a:cubicBezTo>
                  <a:pt x="11034" y="11293"/>
                  <a:pt x="11141" y="11305"/>
                  <a:pt x="11093" y="11317"/>
                </a:cubicBezTo>
                <a:lnTo>
                  <a:pt x="11093" y="11317"/>
                </a:lnTo>
                <a:cubicBezTo>
                  <a:pt x="11046" y="11317"/>
                  <a:pt x="11070" y="11293"/>
                  <a:pt x="11022" y="11293"/>
                </a:cubicBezTo>
                <a:cubicBezTo>
                  <a:pt x="11046" y="11281"/>
                  <a:pt x="11010" y="11269"/>
                  <a:pt x="11010" y="11257"/>
                </a:cubicBezTo>
                <a:cubicBezTo>
                  <a:pt x="11046" y="11245"/>
                  <a:pt x="11022" y="11209"/>
                  <a:pt x="11070" y="11198"/>
                </a:cubicBezTo>
                <a:cubicBezTo>
                  <a:pt x="11058" y="11186"/>
                  <a:pt x="10998" y="11174"/>
                  <a:pt x="10998" y="11162"/>
                </a:cubicBezTo>
                <a:cubicBezTo>
                  <a:pt x="11022" y="11150"/>
                  <a:pt x="11034" y="11150"/>
                  <a:pt x="11041" y="11150"/>
                </a:cubicBezTo>
                <a:cubicBezTo>
                  <a:pt x="11049" y="11150"/>
                  <a:pt x="11052" y="11150"/>
                  <a:pt x="11058" y="11138"/>
                </a:cubicBezTo>
                <a:lnTo>
                  <a:pt x="11022" y="11138"/>
                </a:lnTo>
                <a:cubicBezTo>
                  <a:pt x="11034" y="11126"/>
                  <a:pt x="11046" y="11126"/>
                  <a:pt x="11058" y="11126"/>
                </a:cubicBezTo>
                <a:cubicBezTo>
                  <a:pt x="11058" y="11102"/>
                  <a:pt x="11010" y="11102"/>
                  <a:pt x="11034" y="11090"/>
                </a:cubicBezTo>
                <a:lnTo>
                  <a:pt x="11034" y="11090"/>
                </a:lnTo>
                <a:lnTo>
                  <a:pt x="11070" y="11102"/>
                </a:lnTo>
                <a:cubicBezTo>
                  <a:pt x="11058" y="11078"/>
                  <a:pt x="11058" y="11078"/>
                  <a:pt x="11058" y="11055"/>
                </a:cubicBezTo>
                <a:cubicBezTo>
                  <a:pt x="11076" y="11055"/>
                  <a:pt x="11080" y="11061"/>
                  <a:pt x="11076" y="11065"/>
                </a:cubicBezTo>
                <a:lnTo>
                  <a:pt x="11076" y="11065"/>
                </a:lnTo>
                <a:cubicBezTo>
                  <a:pt x="11110" y="11053"/>
                  <a:pt x="11046" y="11043"/>
                  <a:pt x="11058" y="11043"/>
                </a:cubicBezTo>
                <a:lnTo>
                  <a:pt x="11058" y="11043"/>
                </a:lnTo>
                <a:cubicBezTo>
                  <a:pt x="11046" y="11043"/>
                  <a:pt x="11034" y="11055"/>
                  <a:pt x="10998" y="11055"/>
                </a:cubicBezTo>
                <a:cubicBezTo>
                  <a:pt x="11010" y="11043"/>
                  <a:pt x="10962" y="11019"/>
                  <a:pt x="10998" y="11019"/>
                </a:cubicBezTo>
                <a:lnTo>
                  <a:pt x="11034" y="11031"/>
                </a:lnTo>
                <a:cubicBezTo>
                  <a:pt x="10998" y="11007"/>
                  <a:pt x="10986" y="11019"/>
                  <a:pt x="10998" y="10984"/>
                </a:cubicBezTo>
                <a:lnTo>
                  <a:pt x="10998" y="10984"/>
                </a:lnTo>
                <a:cubicBezTo>
                  <a:pt x="10998" y="10984"/>
                  <a:pt x="10998" y="10984"/>
                  <a:pt x="10998" y="10984"/>
                </a:cubicBezTo>
                <a:lnTo>
                  <a:pt x="10998" y="10984"/>
                </a:lnTo>
                <a:cubicBezTo>
                  <a:pt x="10998" y="10984"/>
                  <a:pt x="10998" y="10983"/>
                  <a:pt x="10998" y="10983"/>
                </a:cubicBezTo>
                <a:lnTo>
                  <a:pt x="10998" y="10983"/>
                </a:lnTo>
                <a:cubicBezTo>
                  <a:pt x="10998" y="10983"/>
                  <a:pt x="10998" y="10984"/>
                  <a:pt x="10998" y="10984"/>
                </a:cubicBezTo>
                <a:lnTo>
                  <a:pt x="10998" y="10984"/>
                </a:lnTo>
                <a:cubicBezTo>
                  <a:pt x="10985" y="10964"/>
                  <a:pt x="11010" y="10944"/>
                  <a:pt x="11010" y="10924"/>
                </a:cubicBezTo>
                <a:cubicBezTo>
                  <a:pt x="10998" y="10912"/>
                  <a:pt x="10986" y="10912"/>
                  <a:pt x="10986" y="10912"/>
                </a:cubicBezTo>
                <a:cubicBezTo>
                  <a:pt x="10974" y="10918"/>
                  <a:pt x="10965" y="10918"/>
                  <a:pt x="10956" y="10918"/>
                </a:cubicBezTo>
                <a:cubicBezTo>
                  <a:pt x="10948" y="10918"/>
                  <a:pt x="10939" y="10918"/>
                  <a:pt x="10927" y="10924"/>
                </a:cubicBezTo>
                <a:cubicBezTo>
                  <a:pt x="10974" y="10900"/>
                  <a:pt x="10855" y="10888"/>
                  <a:pt x="10891" y="10864"/>
                </a:cubicBezTo>
                <a:cubicBezTo>
                  <a:pt x="10915" y="10864"/>
                  <a:pt x="10927" y="10864"/>
                  <a:pt x="10915" y="10876"/>
                </a:cubicBezTo>
                <a:cubicBezTo>
                  <a:pt x="10962" y="10888"/>
                  <a:pt x="11010" y="10888"/>
                  <a:pt x="11046" y="10900"/>
                </a:cubicBezTo>
                <a:cubicBezTo>
                  <a:pt x="11034" y="10888"/>
                  <a:pt x="11022" y="10876"/>
                  <a:pt x="11046" y="10876"/>
                </a:cubicBezTo>
                <a:lnTo>
                  <a:pt x="10998" y="10876"/>
                </a:lnTo>
                <a:cubicBezTo>
                  <a:pt x="10986" y="10876"/>
                  <a:pt x="10998" y="10864"/>
                  <a:pt x="10998" y="10864"/>
                </a:cubicBezTo>
                <a:cubicBezTo>
                  <a:pt x="10991" y="10862"/>
                  <a:pt x="10984" y="10861"/>
                  <a:pt x="10977" y="10861"/>
                </a:cubicBezTo>
                <a:cubicBezTo>
                  <a:pt x="10959" y="10861"/>
                  <a:pt x="10944" y="10868"/>
                  <a:pt x="10930" y="10868"/>
                </a:cubicBezTo>
                <a:cubicBezTo>
                  <a:pt x="10925" y="10868"/>
                  <a:pt x="10920" y="10867"/>
                  <a:pt x="10915" y="10864"/>
                </a:cubicBezTo>
                <a:cubicBezTo>
                  <a:pt x="10903" y="10840"/>
                  <a:pt x="10974" y="10852"/>
                  <a:pt x="10951" y="10840"/>
                </a:cubicBezTo>
                <a:cubicBezTo>
                  <a:pt x="10927" y="10817"/>
                  <a:pt x="10891" y="10840"/>
                  <a:pt x="10903" y="10805"/>
                </a:cubicBezTo>
                <a:lnTo>
                  <a:pt x="10903" y="10805"/>
                </a:lnTo>
                <a:cubicBezTo>
                  <a:pt x="10909" y="10810"/>
                  <a:pt x="10915" y="10813"/>
                  <a:pt x="10918" y="10815"/>
                </a:cubicBezTo>
                <a:lnTo>
                  <a:pt x="10918" y="10815"/>
                </a:lnTo>
                <a:cubicBezTo>
                  <a:pt x="10936" y="10803"/>
                  <a:pt x="10905" y="10780"/>
                  <a:pt x="10962" y="10769"/>
                </a:cubicBezTo>
                <a:cubicBezTo>
                  <a:pt x="10986" y="10769"/>
                  <a:pt x="10998" y="10769"/>
                  <a:pt x="10998" y="10781"/>
                </a:cubicBezTo>
                <a:lnTo>
                  <a:pt x="10986" y="10781"/>
                </a:lnTo>
                <a:cubicBezTo>
                  <a:pt x="10993" y="10783"/>
                  <a:pt x="10998" y="10783"/>
                  <a:pt x="11001" y="10783"/>
                </a:cubicBezTo>
                <a:cubicBezTo>
                  <a:pt x="11016" y="10783"/>
                  <a:pt x="10994" y="10766"/>
                  <a:pt x="11015" y="10766"/>
                </a:cubicBezTo>
                <a:cubicBezTo>
                  <a:pt x="11015" y="10766"/>
                  <a:pt x="11016" y="10766"/>
                  <a:pt x="11017" y="10767"/>
                </a:cubicBezTo>
                <a:lnTo>
                  <a:pt x="11017" y="10767"/>
                </a:lnTo>
                <a:cubicBezTo>
                  <a:pt x="10999" y="10760"/>
                  <a:pt x="11000" y="10743"/>
                  <a:pt x="11010" y="10733"/>
                </a:cubicBezTo>
                <a:lnTo>
                  <a:pt x="10974" y="10733"/>
                </a:lnTo>
                <a:cubicBezTo>
                  <a:pt x="10915" y="10715"/>
                  <a:pt x="10933" y="10715"/>
                  <a:pt x="10964" y="10715"/>
                </a:cubicBezTo>
                <a:cubicBezTo>
                  <a:pt x="10995" y="10715"/>
                  <a:pt x="11040" y="10715"/>
                  <a:pt x="11034" y="10697"/>
                </a:cubicBezTo>
                <a:cubicBezTo>
                  <a:pt x="11028" y="10691"/>
                  <a:pt x="11024" y="10689"/>
                  <a:pt x="11021" y="10689"/>
                </a:cubicBezTo>
                <a:cubicBezTo>
                  <a:pt x="11015" y="10689"/>
                  <a:pt x="11015" y="10700"/>
                  <a:pt x="11007" y="10700"/>
                </a:cubicBezTo>
                <a:cubicBezTo>
                  <a:pt x="11005" y="10700"/>
                  <a:pt x="11002" y="10699"/>
                  <a:pt x="10998" y="10697"/>
                </a:cubicBezTo>
                <a:cubicBezTo>
                  <a:pt x="10998" y="10674"/>
                  <a:pt x="11034" y="10674"/>
                  <a:pt x="11022" y="10650"/>
                </a:cubicBezTo>
                <a:cubicBezTo>
                  <a:pt x="11034" y="10638"/>
                  <a:pt x="11046" y="10626"/>
                  <a:pt x="11093" y="10626"/>
                </a:cubicBezTo>
                <a:cubicBezTo>
                  <a:pt x="11082" y="10602"/>
                  <a:pt x="11117" y="10578"/>
                  <a:pt x="11070" y="10567"/>
                </a:cubicBezTo>
                <a:lnTo>
                  <a:pt x="11070" y="10567"/>
                </a:lnTo>
                <a:cubicBezTo>
                  <a:pt x="11034" y="10602"/>
                  <a:pt x="11117" y="10590"/>
                  <a:pt x="11058" y="10626"/>
                </a:cubicBezTo>
                <a:lnTo>
                  <a:pt x="11022" y="10614"/>
                </a:lnTo>
                <a:cubicBezTo>
                  <a:pt x="11022" y="10603"/>
                  <a:pt x="11003" y="10583"/>
                  <a:pt x="11007" y="10562"/>
                </a:cubicBezTo>
                <a:lnTo>
                  <a:pt x="11007" y="10562"/>
                </a:lnTo>
                <a:cubicBezTo>
                  <a:pt x="11003" y="10567"/>
                  <a:pt x="10995" y="10567"/>
                  <a:pt x="10986" y="10567"/>
                </a:cubicBezTo>
                <a:cubicBezTo>
                  <a:pt x="10974" y="10531"/>
                  <a:pt x="10927" y="10531"/>
                  <a:pt x="10939" y="10495"/>
                </a:cubicBezTo>
                <a:cubicBezTo>
                  <a:pt x="10974" y="10495"/>
                  <a:pt x="10974" y="10507"/>
                  <a:pt x="10974" y="10519"/>
                </a:cubicBezTo>
                <a:cubicBezTo>
                  <a:pt x="10998" y="10507"/>
                  <a:pt x="10974" y="10507"/>
                  <a:pt x="10986" y="10471"/>
                </a:cubicBezTo>
                <a:cubicBezTo>
                  <a:pt x="11022" y="10471"/>
                  <a:pt x="10986" y="10495"/>
                  <a:pt x="11022" y="10495"/>
                </a:cubicBezTo>
                <a:lnTo>
                  <a:pt x="11010" y="10471"/>
                </a:lnTo>
                <a:lnTo>
                  <a:pt x="11010" y="10459"/>
                </a:lnTo>
                <a:cubicBezTo>
                  <a:pt x="10962" y="10459"/>
                  <a:pt x="11022" y="10436"/>
                  <a:pt x="10998" y="10424"/>
                </a:cubicBezTo>
                <a:cubicBezTo>
                  <a:pt x="10998" y="10376"/>
                  <a:pt x="10927" y="10376"/>
                  <a:pt x="10879" y="10352"/>
                </a:cubicBezTo>
                <a:cubicBezTo>
                  <a:pt x="10887" y="10352"/>
                  <a:pt x="10895" y="10347"/>
                  <a:pt x="10906" y="10347"/>
                </a:cubicBezTo>
                <a:cubicBezTo>
                  <a:pt x="10912" y="10347"/>
                  <a:pt x="10919" y="10348"/>
                  <a:pt x="10927" y="10352"/>
                </a:cubicBezTo>
                <a:cubicBezTo>
                  <a:pt x="10915" y="10358"/>
                  <a:pt x="10912" y="10358"/>
                  <a:pt x="10913" y="10358"/>
                </a:cubicBezTo>
                <a:cubicBezTo>
                  <a:pt x="10915" y="10358"/>
                  <a:pt x="10921" y="10358"/>
                  <a:pt x="10927" y="10364"/>
                </a:cubicBezTo>
                <a:cubicBezTo>
                  <a:pt x="10927" y="10351"/>
                  <a:pt x="10945" y="10338"/>
                  <a:pt x="10966" y="10330"/>
                </a:cubicBezTo>
                <a:lnTo>
                  <a:pt x="10966" y="10330"/>
                </a:lnTo>
                <a:cubicBezTo>
                  <a:pt x="10966" y="10331"/>
                  <a:pt x="10967" y="10331"/>
                  <a:pt x="10968" y="10331"/>
                </a:cubicBezTo>
                <a:cubicBezTo>
                  <a:pt x="10971" y="10331"/>
                  <a:pt x="10973" y="10329"/>
                  <a:pt x="10976" y="10327"/>
                </a:cubicBezTo>
                <a:lnTo>
                  <a:pt x="10976" y="10327"/>
                </a:lnTo>
                <a:cubicBezTo>
                  <a:pt x="10973" y="10328"/>
                  <a:pt x="10969" y="10329"/>
                  <a:pt x="10966" y="10330"/>
                </a:cubicBezTo>
                <a:lnTo>
                  <a:pt x="10966" y="10330"/>
                </a:lnTo>
                <a:cubicBezTo>
                  <a:pt x="10965" y="10330"/>
                  <a:pt x="10963" y="10329"/>
                  <a:pt x="10962" y="10328"/>
                </a:cubicBezTo>
                <a:lnTo>
                  <a:pt x="10962" y="10293"/>
                </a:lnTo>
                <a:cubicBezTo>
                  <a:pt x="10949" y="10300"/>
                  <a:pt x="10939" y="10306"/>
                  <a:pt x="10929" y="10306"/>
                </a:cubicBezTo>
                <a:cubicBezTo>
                  <a:pt x="10921" y="10306"/>
                  <a:pt x="10913" y="10303"/>
                  <a:pt x="10903" y="10293"/>
                </a:cubicBezTo>
                <a:cubicBezTo>
                  <a:pt x="10903" y="10281"/>
                  <a:pt x="10903" y="10281"/>
                  <a:pt x="10903" y="10257"/>
                </a:cubicBezTo>
                <a:cubicBezTo>
                  <a:pt x="10911" y="10257"/>
                  <a:pt x="10929" y="10252"/>
                  <a:pt x="10941" y="10252"/>
                </a:cubicBezTo>
                <a:cubicBezTo>
                  <a:pt x="10946" y="10252"/>
                  <a:pt x="10950" y="10253"/>
                  <a:pt x="10951" y="10257"/>
                </a:cubicBezTo>
                <a:lnTo>
                  <a:pt x="10951" y="10257"/>
                </a:lnTo>
                <a:cubicBezTo>
                  <a:pt x="10950" y="10254"/>
                  <a:pt x="10949" y="10233"/>
                  <a:pt x="10927" y="10233"/>
                </a:cubicBezTo>
                <a:cubicBezTo>
                  <a:pt x="10922" y="10238"/>
                  <a:pt x="10917" y="10240"/>
                  <a:pt x="10913" y="10240"/>
                </a:cubicBezTo>
                <a:cubicBezTo>
                  <a:pt x="10899" y="10240"/>
                  <a:pt x="10888" y="10219"/>
                  <a:pt x="10867" y="10219"/>
                </a:cubicBezTo>
                <a:cubicBezTo>
                  <a:pt x="10863" y="10219"/>
                  <a:pt x="10859" y="10220"/>
                  <a:pt x="10855" y="10221"/>
                </a:cubicBezTo>
                <a:lnTo>
                  <a:pt x="10879" y="10197"/>
                </a:lnTo>
                <a:cubicBezTo>
                  <a:pt x="10879" y="10209"/>
                  <a:pt x="10891" y="10209"/>
                  <a:pt x="10891" y="10209"/>
                </a:cubicBezTo>
                <a:cubicBezTo>
                  <a:pt x="10939" y="10197"/>
                  <a:pt x="10879" y="10197"/>
                  <a:pt x="10867" y="10186"/>
                </a:cubicBezTo>
                <a:cubicBezTo>
                  <a:pt x="10879" y="10186"/>
                  <a:pt x="10879" y="10162"/>
                  <a:pt x="10903" y="10162"/>
                </a:cubicBezTo>
                <a:cubicBezTo>
                  <a:pt x="10879" y="10150"/>
                  <a:pt x="10891" y="10138"/>
                  <a:pt x="10915" y="10138"/>
                </a:cubicBezTo>
                <a:cubicBezTo>
                  <a:pt x="10911" y="10134"/>
                  <a:pt x="10907" y="10133"/>
                  <a:pt x="10902" y="10133"/>
                </a:cubicBezTo>
                <a:cubicBezTo>
                  <a:pt x="10894" y="10133"/>
                  <a:pt x="10883" y="10138"/>
                  <a:pt x="10867" y="10138"/>
                </a:cubicBezTo>
                <a:lnTo>
                  <a:pt x="10867" y="10102"/>
                </a:lnTo>
                <a:cubicBezTo>
                  <a:pt x="10891" y="10102"/>
                  <a:pt x="10962" y="10090"/>
                  <a:pt x="10974" y="10090"/>
                </a:cubicBezTo>
                <a:cubicBezTo>
                  <a:pt x="10962" y="10084"/>
                  <a:pt x="10945" y="10084"/>
                  <a:pt x="10930" y="10084"/>
                </a:cubicBezTo>
                <a:cubicBezTo>
                  <a:pt x="10915" y="10084"/>
                  <a:pt x="10903" y="10084"/>
                  <a:pt x="10903" y="10078"/>
                </a:cubicBezTo>
                <a:cubicBezTo>
                  <a:pt x="10944" y="10078"/>
                  <a:pt x="10932" y="10052"/>
                  <a:pt x="10965" y="10052"/>
                </a:cubicBezTo>
                <a:cubicBezTo>
                  <a:pt x="10971" y="10052"/>
                  <a:pt x="10978" y="10053"/>
                  <a:pt x="10986" y="10055"/>
                </a:cubicBezTo>
                <a:cubicBezTo>
                  <a:pt x="11022" y="10043"/>
                  <a:pt x="11010" y="10007"/>
                  <a:pt x="10998" y="9995"/>
                </a:cubicBezTo>
                <a:cubicBezTo>
                  <a:pt x="10962" y="9995"/>
                  <a:pt x="10986" y="10019"/>
                  <a:pt x="10939" y="10019"/>
                </a:cubicBezTo>
                <a:cubicBezTo>
                  <a:pt x="10927" y="9971"/>
                  <a:pt x="10820" y="9983"/>
                  <a:pt x="10831" y="9947"/>
                </a:cubicBezTo>
                <a:lnTo>
                  <a:pt x="10831" y="9947"/>
                </a:lnTo>
                <a:lnTo>
                  <a:pt x="10820" y="9959"/>
                </a:lnTo>
                <a:cubicBezTo>
                  <a:pt x="10796" y="9935"/>
                  <a:pt x="10808" y="9947"/>
                  <a:pt x="10772" y="9935"/>
                </a:cubicBezTo>
                <a:cubicBezTo>
                  <a:pt x="10820" y="9935"/>
                  <a:pt x="10891" y="9888"/>
                  <a:pt x="10879" y="9864"/>
                </a:cubicBezTo>
                <a:cubicBezTo>
                  <a:pt x="10855" y="9864"/>
                  <a:pt x="10831" y="9888"/>
                  <a:pt x="10796" y="9888"/>
                </a:cubicBezTo>
                <a:lnTo>
                  <a:pt x="10784" y="9864"/>
                </a:lnTo>
                <a:lnTo>
                  <a:pt x="10808" y="9864"/>
                </a:lnTo>
                <a:cubicBezTo>
                  <a:pt x="10784" y="9840"/>
                  <a:pt x="10867" y="9816"/>
                  <a:pt x="10808" y="9816"/>
                </a:cubicBezTo>
                <a:lnTo>
                  <a:pt x="10838" y="9804"/>
                </a:lnTo>
                <a:lnTo>
                  <a:pt x="10838" y="9804"/>
                </a:lnTo>
                <a:cubicBezTo>
                  <a:pt x="10840" y="9804"/>
                  <a:pt x="10842" y="9805"/>
                  <a:pt x="10843" y="9805"/>
                </a:cubicBezTo>
                <a:lnTo>
                  <a:pt x="10867" y="9793"/>
                </a:lnTo>
                <a:lnTo>
                  <a:pt x="10867" y="9793"/>
                </a:lnTo>
                <a:lnTo>
                  <a:pt x="10838" y="9804"/>
                </a:lnTo>
                <a:lnTo>
                  <a:pt x="10838" y="9804"/>
                </a:lnTo>
                <a:cubicBezTo>
                  <a:pt x="10818" y="9801"/>
                  <a:pt x="10807" y="9781"/>
                  <a:pt x="10796" y="9781"/>
                </a:cubicBezTo>
                <a:cubicBezTo>
                  <a:pt x="10772" y="9757"/>
                  <a:pt x="10796" y="9745"/>
                  <a:pt x="10820" y="9721"/>
                </a:cubicBezTo>
                <a:lnTo>
                  <a:pt x="10820" y="9721"/>
                </a:lnTo>
                <a:cubicBezTo>
                  <a:pt x="10803" y="9730"/>
                  <a:pt x="10780" y="9738"/>
                  <a:pt x="10764" y="9738"/>
                </a:cubicBezTo>
                <a:cubicBezTo>
                  <a:pt x="10757" y="9738"/>
                  <a:pt x="10752" y="9737"/>
                  <a:pt x="10748" y="9733"/>
                </a:cubicBezTo>
                <a:cubicBezTo>
                  <a:pt x="10820" y="9721"/>
                  <a:pt x="10772" y="9685"/>
                  <a:pt x="10808" y="9685"/>
                </a:cubicBezTo>
                <a:cubicBezTo>
                  <a:pt x="10808" y="9674"/>
                  <a:pt x="10831" y="9662"/>
                  <a:pt x="10796" y="9662"/>
                </a:cubicBezTo>
                <a:lnTo>
                  <a:pt x="10843" y="9662"/>
                </a:lnTo>
                <a:cubicBezTo>
                  <a:pt x="10784" y="9662"/>
                  <a:pt x="10784" y="9638"/>
                  <a:pt x="10760" y="9614"/>
                </a:cubicBezTo>
                <a:cubicBezTo>
                  <a:pt x="10855" y="9602"/>
                  <a:pt x="10748" y="9602"/>
                  <a:pt x="10831" y="9578"/>
                </a:cubicBezTo>
                <a:cubicBezTo>
                  <a:pt x="10772" y="9578"/>
                  <a:pt x="10808" y="9543"/>
                  <a:pt x="10748" y="9543"/>
                </a:cubicBezTo>
                <a:cubicBezTo>
                  <a:pt x="10748" y="9531"/>
                  <a:pt x="10808" y="9519"/>
                  <a:pt x="10820" y="9519"/>
                </a:cubicBezTo>
                <a:lnTo>
                  <a:pt x="10796" y="9507"/>
                </a:lnTo>
                <a:cubicBezTo>
                  <a:pt x="10820" y="9495"/>
                  <a:pt x="10820" y="9459"/>
                  <a:pt x="10831" y="9447"/>
                </a:cubicBezTo>
                <a:lnTo>
                  <a:pt x="10784" y="9435"/>
                </a:lnTo>
                <a:lnTo>
                  <a:pt x="10808" y="9424"/>
                </a:lnTo>
                <a:cubicBezTo>
                  <a:pt x="10792" y="9424"/>
                  <a:pt x="10781" y="9418"/>
                  <a:pt x="10772" y="9418"/>
                </a:cubicBezTo>
                <a:cubicBezTo>
                  <a:pt x="10768" y="9418"/>
                  <a:pt x="10764" y="9420"/>
                  <a:pt x="10760" y="9424"/>
                </a:cubicBezTo>
                <a:cubicBezTo>
                  <a:pt x="10701" y="9424"/>
                  <a:pt x="10736" y="9412"/>
                  <a:pt x="10712" y="9400"/>
                </a:cubicBezTo>
                <a:cubicBezTo>
                  <a:pt x="10724" y="9388"/>
                  <a:pt x="10736" y="9388"/>
                  <a:pt x="10748" y="9388"/>
                </a:cubicBezTo>
                <a:cubicBezTo>
                  <a:pt x="10736" y="9376"/>
                  <a:pt x="10772" y="9376"/>
                  <a:pt x="10796" y="9364"/>
                </a:cubicBezTo>
                <a:lnTo>
                  <a:pt x="10796" y="9364"/>
                </a:lnTo>
                <a:cubicBezTo>
                  <a:pt x="10772" y="9376"/>
                  <a:pt x="10677" y="9364"/>
                  <a:pt x="10653" y="9388"/>
                </a:cubicBezTo>
                <a:cubicBezTo>
                  <a:pt x="10649" y="9391"/>
                  <a:pt x="10645" y="9393"/>
                  <a:pt x="10641" y="9393"/>
                </a:cubicBezTo>
                <a:cubicBezTo>
                  <a:pt x="10630" y="9393"/>
                  <a:pt x="10621" y="9384"/>
                  <a:pt x="10629" y="9376"/>
                </a:cubicBezTo>
                <a:lnTo>
                  <a:pt x="10677" y="9364"/>
                </a:lnTo>
                <a:lnTo>
                  <a:pt x="10617" y="9364"/>
                </a:lnTo>
                <a:cubicBezTo>
                  <a:pt x="10605" y="9352"/>
                  <a:pt x="10641" y="9340"/>
                  <a:pt x="10641" y="9328"/>
                </a:cubicBezTo>
                <a:cubicBezTo>
                  <a:pt x="10641" y="9328"/>
                  <a:pt x="10748" y="9328"/>
                  <a:pt x="10736" y="9293"/>
                </a:cubicBezTo>
                <a:lnTo>
                  <a:pt x="10736" y="9293"/>
                </a:lnTo>
                <a:cubicBezTo>
                  <a:pt x="10748" y="9316"/>
                  <a:pt x="10772" y="9316"/>
                  <a:pt x="10796" y="9316"/>
                </a:cubicBezTo>
                <a:cubicBezTo>
                  <a:pt x="10796" y="9316"/>
                  <a:pt x="10796" y="9311"/>
                  <a:pt x="10803" y="9311"/>
                </a:cubicBezTo>
                <a:cubicBezTo>
                  <a:pt x="10806" y="9311"/>
                  <a:pt x="10812" y="9312"/>
                  <a:pt x="10820" y="9316"/>
                </a:cubicBezTo>
                <a:cubicBezTo>
                  <a:pt x="10808" y="9304"/>
                  <a:pt x="10799" y="9304"/>
                  <a:pt x="10791" y="9304"/>
                </a:cubicBezTo>
                <a:cubicBezTo>
                  <a:pt x="10784" y="9304"/>
                  <a:pt x="10778" y="9304"/>
                  <a:pt x="10772" y="9293"/>
                </a:cubicBezTo>
                <a:cubicBezTo>
                  <a:pt x="10820" y="9281"/>
                  <a:pt x="10831" y="9269"/>
                  <a:pt x="10843" y="9245"/>
                </a:cubicBezTo>
                <a:lnTo>
                  <a:pt x="10843" y="9245"/>
                </a:lnTo>
                <a:lnTo>
                  <a:pt x="10808" y="9269"/>
                </a:lnTo>
                <a:lnTo>
                  <a:pt x="10796" y="9269"/>
                </a:lnTo>
                <a:cubicBezTo>
                  <a:pt x="10796" y="9281"/>
                  <a:pt x="10784" y="9281"/>
                  <a:pt x="10772" y="9281"/>
                </a:cubicBezTo>
                <a:cubicBezTo>
                  <a:pt x="10772" y="9281"/>
                  <a:pt x="10720" y="9270"/>
                  <a:pt x="10732" y="9259"/>
                </a:cubicBezTo>
                <a:lnTo>
                  <a:pt x="10732" y="9259"/>
                </a:lnTo>
                <a:cubicBezTo>
                  <a:pt x="10716" y="9270"/>
                  <a:pt x="10703" y="9274"/>
                  <a:pt x="10693" y="9274"/>
                </a:cubicBezTo>
                <a:cubicBezTo>
                  <a:pt x="10669" y="9274"/>
                  <a:pt x="10659" y="9252"/>
                  <a:pt x="10643" y="9252"/>
                </a:cubicBezTo>
                <a:cubicBezTo>
                  <a:pt x="10639" y="9252"/>
                  <a:pt x="10634" y="9253"/>
                  <a:pt x="10629" y="9257"/>
                </a:cubicBezTo>
                <a:cubicBezTo>
                  <a:pt x="10617" y="9257"/>
                  <a:pt x="10605" y="9245"/>
                  <a:pt x="10629" y="9233"/>
                </a:cubicBezTo>
                <a:cubicBezTo>
                  <a:pt x="10639" y="9236"/>
                  <a:pt x="10646" y="9238"/>
                  <a:pt x="10653" y="9238"/>
                </a:cubicBezTo>
                <a:cubicBezTo>
                  <a:pt x="10665" y="9238"/>
                  <a:pt x="10672" y="9233"/>
                  <a:pt x="10679" y="9225"/>
                </a:cubicBezTo>
                <a:lnTo>
                  <a:pt x="10679" y="9225"/>
                </a:lnTo>
                <a:cubicBezTo>
                  <a:pt x="10678" y="9226"/>
                  <a:pt x="10676" y="9226"/>
                  <a:pt x="10675" y="9226"/>
                </a:cubicBezTo>
                <a:cubicBezTo>
                  <a:pt x="10672" y="9226"/>
                  <a:pt x="10668" y="9225"/>
                  <a:pt x="10665" y="9221"/>
                </a:cubicBezTo>
                <a:cubicBezTo>
                  <a:pt x="10653" y="9209"/>
                  <a:pt x="10689" y="9197"/>
                  <a:pt x="10701" y="9185"/>
                </a:cubicBezTo>
                <a:lnTo>
                  <a:pt x="10724" y="9173"/>
                </a:lnTo>
                <a:cubicBezTo>
                  <a:pt x="10705" y="9173"/>
                  <a:pt x="10694" y="9189"/>
                  <a:pt x="10684" y="9189"/>
                </a:cubicBezTo>
                <a:cubicBezTo>
                  <a:pt x="10681" y="9189"/>
                  <a:pt x="10679" y="9188"/>
                  <a:pt x="10677" y="9185"/>
                </a:cubicBezTo>
                <a:cubicBezTo>
                  <a:pt x="10677" y="9173"/>
                  <a:pt x="10665" y="9162"/>
                  <a:pt x="10677" y="9162"/>
                </a:cubicBezTo>
                <a:cubicBezTo>
                  <a:pt x="10705" y="9162"/>
                  <a:pt x="10741" y="9146"/>
                  <a:pt x="10761" y="9146"/>
                </a:cubicBezTo>
                <a:cubicBezTo>
                  <a:pt x="10766" y="9146"/>
                  <a:pt x="10770" y="9147"/>
                  <a:pt x="10772" y="9150"/>
                </a:cubicBezTo>
                <a:cubicBezTo>
                  <a:pt x="10764" y="9142"/>
                  <a:pt x="10756" y="9122"/>
                  <a:pt x="10740" y="9122"/>
                </a:cubicBezTo>
                <a:cubicBezTo>
                  <a:pt x="10733" y="9122"/>
                  <a:pt x="10724" y="9126"/>
                  <a:pt x="10712" y="9138"/>
                </a:cubicBezTo>
                <a:lnTo>
                  <a:pt x="10701" y="9114"/>
                </a:lnTo>
                <a:cubicBezTo>
                  <a:pt x="10692" y="9131"/>
                  <a:pt x="10678" y="9148"/>
                  <a:pt x="10662" y="9148"/>
                </a:cubicBezTo>
                <a:cubicBezTo>
                  <a:pt x="10655" y="9148"/>
                  <a:pt x="10648" y="9145"/>
                  <a:pt x="10641" y="9138"/>
                </a:cubicBezTo>
                <a:lnTo>
                  <a:pt x="10653" y="9138"/>
                </a:lnTo>
                <a:lnTo>
                  <a:pt x="10617" y="9126"/>
                </a:lnTo>
                <a:lnTo>
                  <a:pt x="10641" y="9114"/>
                </a:lnTo>
                <a:lnTo>
                  <a:pt x="10617" y="9114"/>
                </a:lnTo>
                <a:cubicBezTo>
                  <a:pt x="10629" y="9102"/>
                  <a:pt x="10629" y="9102"/>
                  <a:pt x="10653" y="9090"/>
                </a:cubicBezTo>
                <a:cubicBezTo>
                  <a:pt x="10647" y="9078"/>
                  <a:pt x="10638" y="9075"/>
                  <a:pt x="10629" y="9075"/>
                </a:cubicBezTo>
                <a:cubicBezTo>
                  <a:pt x="10620" y="9075"/>
                  <a:pt x="10611" y="9078"/>
                  <a:pt x="10605" y="9078"/>
                </a:cubicBezTo>
                <a:cubicBezTo>
                  <a:pt x="10593" y="9066"/>
                  <a:pt x="10605" y="9066"/>
                  <a:pt x="10629" y="9066"/>
                </a:cubicBezTo>
                <a:cubicBezTo>
                  <a:pt x="10641" y="9043"/>
                  <a:pt x="10629" y="9019"/>
                  <a:pt x="10641" y="9007"/>
                </a:cubicBezTo>
                <a:cubicBezTo>
                  <a:pt x="10633" y="8999"/>
                  <a:pt x="10630" y="8996"/>
                  <a:pt x="10629" y="8996"/>
                </a:cubicBezTo>
                <a:cubicBezTo>
                  <a:pt x="10626" y="8996"/>
                  <a:pt x="10629" y="9007"/>
                  <a:pt x="10605" y="9007"/>
                </a:cubicBezTo>
                <a:cubicBezTo>
                  <a:pt x="10677" y="8959"/>
                  <a:pt x="10617" y="8923"/>
                  <a:pt x="10593" y="8900"/>
                </a:cubicBezTo>
                <a:cubicBezTo>
                  <a:pt x="10578" y="8906"/>
                  <a:pt x="10570" y="8908"/>
                  <a:pt x="10565" y="8908"/>
                </a:cubicBezTo>
                <a:cubicBezTo>
                  <a:pt x="10554" y="8908"/>
                  <a:pt x="10561" y="8897"/>
                  <a:pt x="10542" y="8897"/>
                </a:cubicBezTo>
                <a:cubicBezTo>
                  <a:pt x="10539" y="8897"/>
                  <a:pt x="10534" y="8897"/>
                  <a:pt x="10529" y="8898"/>
                </a:cubicBezTo>
                <a:lnTo>
                  <a:pt x="10529" y="8898"/>
                </a:lnTo>
                <a:cubicBezTo>
                  <a:pt x="10546" y="8893"/>
                  <a:pt x="10562" y="8869"/>
                  <a:pt x="10579" y="8869"/>
                </a:cubicBezTo>
                <a:cubicBezTo>
                  <a:pt x="10584" y="8869"/>
                  <a:pt x="10589" y="8871"/>
                  <a:pt x="10593" y="8876"/>
                </a:cubicBezTo>
                <a:lnTo>
                  <a:pt x="10581" y="8864"/>
                </a:lnTo>
                <a:cubicBezTo>
                  <a:pt x="10589" y="8859"/>
                  <a:pt x="10595" y="8857"/>
                  <a:pt x="10601" y="8857"/>
                </a:cubicBezTo>
                <a:cubicBezTo>
                  <a:pt x="10612" y="8857"/>
                  <a:pt x="10620" y="8866"/>
                  <a:pt x="10633" y="8866"/>
                </a:cubicBezTo>
                <a:cubicBezTo>
                  <a:pt x="10641" y="8866"/>
                  <a:pt x="10651" y="8863"/>
                  <a:pt x="10665" y="8852"/>
                </a:cubicBezTo>
                <a:cubicBezTo>
                  <a:pt x="10653" y="8828"/>
                  <a:pt x="10581" y="8840"/>
                  <a:pt x="10593" y="8804"/>
                </a:cubicBezTo>
                <a:cubicBezTo>
                  <a:pt x="10653" y="8804"/>
                  <a:pt x="10570" y="8792"/>
                  <a:pt x="10629" y="8781"/>
                </a:cubicBezTo>
                <a:cubicBezTo>
                  <a:pt x="10653" y="8781"/>
                  <a:pt x="10641" y="8792"/>
                  <a:pt x="10653" y="8792"/>
                </a:cubicBezTo>
                <a:lnTo>
                  <a:pt x="10665" y="8792"/>
                </a:lnTo>
                <a:cubicBezTo>
                  <a:pt x="10665" y="8776"/>
                  <a:pt x="10656" y="8771"/>
                  <a:pt x="10643" y="8771"/>
                </a:cubicBezTo>
                <a:cubicBezTo>
                  <a:pt x="10624" y="8771"/>
                  <a:pt x="10594" y="8783"/>
                  <a:pt x="10572" y="8783"/>
                </a:cubicBezTo>
                <a:cubicBezTo>
                  <a:pt x="10567" y="8783"/>
                  <a:pt x="10562" y="8782"/>
                  <a:pt x="10558" y="8781"/>
                </a:cubicBezTo>
                <a:cubicBezTo>
                  <a:pt x="10546" y="8757"/>
                  <a:pt x="10593" y="8745"/>
                  <a:pt x="10617" y="8733"/>
                </a:cubicBezTo>
                <a:cubicBezTo>
                  <a:pt x="10617" y="8733"/>
                  <a:pt x="10617" y="8721"/>
                  <a:pt x="10593" y="8721"/>
                </a:cubicBezTo>
                <a:lnTo>
                  <a:pt x="10593" y="8721"/>
                </a:lnTo>
                <a:cubicBezTo>
                  <a:pt x="10629" y="8721"/>
                  <a:pt x="10570" y="8757"/>
                  <a:pt x="10546" y="8757"/>
                </a:cubicBezTo>
                <a:cubicBezTo>
                  <a:pt x="10593" y="8733"/>
                  <a:pt x="10534" y="8721"/>
                  <a:pt x="10510" y="8721"/>
                </a:cubicBezTo>
                <a:cubicBezTo>
                  <a:pt x="10462" y="8781"/>
                  <a:pt x="10522" y="8745"/>
                  <a:pt x="10462" y="8804"/>
                </a:cubicBezTo>
                <a:cubicBezTo>
                  <a:pt x="10476" y="8804"/>
                  <a:pt x="10497" y="8797"/>
                  <a:pt x="10511" y="8797"/>
                </a:cubicBezTo>
                <a:cubicBezTo>
                  <a:pt x="10521" y="8797"/>
                  <a:pt x="10527" y="8801"/>
                  <a:pt x="10522" y="8816"/>
                </a:cubicBezTo>
                <a:cubicBezTo>
                  <a:pt x="10515" y="8814"/>
                  <a:pt x="10509" y="8813"/>
                  <a:pt x="10504" y="8813"/>
                </a:cubicBezTo>
                <a:cubicBezTo>
                  <a:pt x="10486" y="8813"/>
                  <a:pt x="10486" y="8828"/>
                  <a:pt x="10486" y="8828"/>
                </a:cubicBezTo>
                <a:cubicBezTo>
                  <a:pt x="10491" y="8826"/>
                  <a:pt x="10494" y="8825"/>
                  <a:pt x="10497" y="8825"/>
                </a:cubicBezTo>
                <a:cubicBezTo>
                  <a:pt x="10506" y="8825"/>
                  <a:pt x="10500" y="8840"/>
                  <a:pt x="10510" y="8840"/>
                </a:cubicBezTo>
                <a:cubicBezTo>
                  <a:pt x="10486" y="8852"/>
                  <a:pt x="10439" y="8852"/>
                  <a:pt x="10439" y="8876"/>
                </a:cubicBezTo>
                <a:lnTo>
                  <a:pt x="10510" y="8864"/>
                </a:lnTo>
                <a:lnTo>
                  <a:pt x="10510" y="8864"/>
                </a:lnTo>
                <a:cubicBezTo>
                  <a:pt x="10498" y="8876"/>
                  <a:pt x="10450" y="8876"/>
                  <a:pt x="10474" y="8888"/>
                </a:cubicBezTo>
                <a:cubicBezTo>
                  <a:pt x="10450" y="8888"/>
                  <a:pt x="10437" y="8893"/>
                  <a:pt x="10424" y="8893"/>
                </a:cubicBezTo>
                <a:cubicBezTo>
                  <a:pt x="10417" y="8893"/>
                  <a:pt x="10411" y="8892"/>
                  <a:pt x="10403" y="8888"/>
                </a:cubicBezTo>
                <a:lnTo>
                  <a:pt x="10403" y="8888"/>
                </a:lnTo>
                <a:cubicBezTo>
                  <a:pt x="10355" y="8935"/>
                  <a:pt x="10450" y="8923"/>
                  <a:pt x="10474" y="8935"/>
                </a:cubicBezTo>
                <a:lnTo>
                  <a:pt x="10462" y="8935"/>
                </a:lnTo>
                <a:cubicBezTo>
                  <a:pt x="10474" y="8935"/>
                  <a:pt x="10474" y="8947"/>
                  <a:pt x="10486" y="8947"/>
                </a:cubicBezTo>
                <a:cubicBezTo>
                  <a:pt x="10482" y="8956"/>
                  <a:pt x="10476" y="8958"/>
                  <a:pt x="10469" y="8958"/>
                </a:cubicBezTo>
                <a:cubicBezTo>
                  <a:pt x="10462" y="8958"/>
                  <a:pt x="10455" y="8956"/>
                  <a:pt x="10448" y="8956"/>
                </a:cubicBezTo>
                <a:cubicBezTo>
                  <a:pt x="10445" y="8956"/>
                  <a:pt x="10441" y="8956"/>
                  <a:pt x="10439" y="8959"/>
                </a:cubicBezTo>
                <a:lnTo>
                  <a:pt x="10439" y="8983"/>
                </a:lnTo>
                <a:cubicBezTo>
                  <a:pt x="10450" y="8983"/>
                  <a:pt x="10450" y="8995"/>
                  <a:pt x="10439" y="8995"/>
                </a:cubicBezTo>
                <a:lnTo>
                  <a:pt x="10379" y="8995"/>
                </a:lnTo>
                <a:lnTo>
                  <a:pt x="10427" y="9007"/>
                </a:lnTo>
                <a:cubicBezTo>
                  <a:pt x="10407" y="9016"/>
                  <a:pt x="10396" y="9034"/>
                  <a:pt x="10386" y="9034"/>
                </a:cubicBezTo>
                <a:cubicBezTo>
                  <a:pt x="10384" y="9034"/>
                  <a:pt x="10381" y="9033"/>
                  <a:pt x="10379" y="9031"/>
                </a:cubicBezTo>
                <a:lnTo>
                  <a:pt x="10379" y="9031"/>
                </a:lnTo>
                <a:lnTo>
                  <a:pt x="10391" y="9066"/>
                </a:lnTo>
                <a:lnTo>
                  <a:pt x="10343" y="9078"/>
                </a:lnTo>
                <a:cubicBezTo>
                  <a:pt x="10349" y="9084"/>
                  <a:pt x="10355" y="9087"/>
                  <a:pt x="10360" y="9087"/>
                </a:cubicBezTo>
                <a:cubicBezTo>
                  <a:pt x="10364" y="9087"/>
                  <a:pt x="10367" y="9084"/>
                  <a:pt x="10367" y="9078"/>
                </a:cubicBezTo>
                <a:cubicBezTo>
                  <a:pt x="10367" y="9090"/>
                  <a:pt x="10462" y="9102"/>
                  <a:pt x="10367" y="9126"/>
                </a:cubicBezTo>
                <a:cubicBezTo>
                  <a:pt x="10415" y="9150"/>
                  <a:pt x="10403" y="9162"/>
                  <a:pt x="10439" y="9185"/>
                </a:cubicBezTo>
                <a:cubicBezTo>
                  <a:pt x="10434" y="9184"/>
                  <a:pt x="10430" y="9184"/>
                  <a:pt x="10427" y="9184"/>
                </a:cubicBezTo>
                <a:cubicBezTo>
                  <a:pt x="10397" y="9184"/>
                  <a:pt x="10391" y="9215"/>
                  <a:pt x="10378" y="9215"/>
                </a:cubicBezTo>
                <a:cubicBezTo>
                  <a:pt x="10375" y="9215"/>
                  <a:pt x="10371" y="9213"/>
                  <a:pt x="10367" y="9209"/>
                </a:cubicBezTo>
                <a:lnTo>
                  <a:pt x="10367" y="9209"/>
                </a:lnTo>
                <a:cubicBezTo>
                  <a:pt x="10355" y="9233"/>
                  <a:pt x="10403" y="9221"/>
                  <a:pt x="10415" y="9233"/>
                </a:cubicBezTo>
                <a:cubicBezTo>
                  <a:pt x="10398" y="9241"/>
                  <a:pt x="10369" y="9250"/>
                  <a:pt x="10350" y="9250"/>
                </a:cubicBezTo>
                <a:cubicBezTo>
                  <a:pt x="10346" y="9250"/>
                  <a:pt x="10342" y="9250"/>
                  <a:pt x="10339" y="9249"/>
                </a:cubicBezTo>
                <a:lnTo>
                  <a:pt x="10339" y="9249"/>
                </a:lnTo>
                <a:lnTo>
                  <a:pt x="10355" y="9257"/>
                </a:lnTo>
                <a:lnTo>
                  <a:pt x="10343" y="9257"/>
                </a:lnTo>
                <a:lnTo>
                  <a:pt x="10379" y="9269"/>
                </a:lnTo>
                <a:cubicBezTo>
                  <a:pt x="10355" y="9293"/>
                  <a:pt x="10331" y="9281"/>
                  <a:pt x="10320" y="9293"/>
                </a:cubicBezTo>
                <a:lnTo>
                  <a:pt x="10367" y="9293"/>
                </a:lnTo>
                <a:lnTo>
                  <a:pt x="10343" y="9304"/>
                </a:lnTo>
                <a:cubicBezTo>
                  <a:pt x="10350" y="9301"/>
                  <a:pt x="10356" y="9300"/>
                  <a:pt x="10361" y="9300"/>
                </a:cubicBezTo>
                <a:cubicBezTo>
                  <a:pt x="10373" y="9300"/>
                  <a:pt x="10379" y="9308"/>
                  <a:pt x="10379" y="9316"/>
                </a:cubicBezTo>
                <a:lnTo>
                  <a:pt x="10367" y="9316"/>
                </a:lnTo>
                <a:lnTo>
                  <a:pt x="10379" y="9328"/>
                </a:lnTo>
                <a:cubicBezTo>
                  <a:pt x="10374" y="9326"/>
                  <a:pt x="10371" y="9325"/>
                  <a:pt x="10370" y="9325"/>
                </a:cubicBezTo>
                <a:cubicBezTo>
                  <a:pt x="10362" y="9325"/>
                  <a:pt x="10372" y="9340"/>
                  <a:pt x="10343" y="9340"/>
                </a:cubicBezTo>
                <a:cubicBezTo>
                  <a:pt x="10343" y="9352"/>
                  <a:pt x="10343" y="9352"/>
                  <a:pt x="10355" y="9376"/>
                </a:cubicBezTo>
                <a:lnTo>
                  <a:pt x="10391" y="9364"/>
                </a:lnTo>
                <a:lnTo>
                  <a:pt x="10391" y="9364"/>
                </a:lnTo>
                <a:cubicBezTo>
                  <a:pt x="10415" y="9388"/>
                  <a:pt x="10343" y="9376"/>
                  <a:pt x="10355" y="9400"/>
                </a:cubicBezTo>
                <a:lnTo>
                  <a:pt x="10379" y="9388"/>
                </a:lnTo>
                <a:lnTo>
                  <a:pt x="10379" y="9388"/>
                </a:lnTo>
                <a:cubicBezTo>
                  <a:pt x="10331" y="9424"/>
                  <a:pt x="10427" y="9435"/>
                  <a:pt x="10391" y="9459"/>
                </a:cubicBezTo>
                <a:cubicBezTo>
                  <a:pt x="10391" y="9455"/>
                  <a:pt x="10386" y="9454"/>
                  <a:pt x="10379" y="9454"/>
                </a:cubicBezTo>
                <a:cubicBezTo>
                  <a:pt x="10366" y="9454"/>
                  <a:pt x="10347" y="9459"/>
                  <a:pt x="10355" y="9459"/>
                </a:cubicBezTo>
                <a:cubicBezTo>
                  <a:pt x="10379" y="9471"/>
                  <a:pt x="10379" y="9507"/>
                  <a:pt x="10415" y="9519"/>
                </a:cubicBezTo>
                <a:cubicBezTo>
                  <a:pt x="10379" y="9543"/>
                  <a:pt x="10355" y="9543"/>
                  <a:pt x="10343" y="9566"/>
                </a:cubicBezTo>
                <a:cubicBezTo>
                  <a:pt x="10352" y="9575"/>
                  <a:pt x="10354" y="9583"/>
                  <a:pt x="10363" y="9583"/>
                </a:cubicBezTo>
                <a:cubicBezTo>
                  <a:pt x="10367" y="9583"/>
                  <a:pt x="10372" y="9582"/>
                  <a:pt x="10379" y="9578"/>
                </a:cubicBezTo>
                <a:lnTo>
                  <a:pt x="10379" y="9578"/>
                </a:lnTo>
                <a:cubicBezTo>
                  <a:pt x="10368" y="9600"/>
                  <a:pt x="10397" y="9622"/>
                  <a:pt x="10375" y="9635"/>
                </a:cubicBezTo>
                <a:lnTo>
                  <a:pt x="10375" y="9635"/>
                </a:lnTo>
                <a:cubicBezTo>
                  <a:pt x="10375" y="9635"/>
                  <a:pt x="10375" y="9634"/>
                  <a:pt x="10375" y="9634"/>
                </a:cubicBezTo>
                <a:lnTo>
                  <a:pt x="10375" y="9634"/>
                </a:lnTo>
                <a:cubicBezTo>
                  <a:pt x="10379" y="9634"/>
                  <a:pt x="10360" y="9650"/>
                  <a:pt x="10379" y="9650"/>
                </a:cubicBezTo>
                <a:lnTo>
                  <a:pt x="10403" y="9650"/>
                </a:lnTo>
                <a:cubicBezTo>
                  <a:pt x="10331" y="9685"/>
                  <a:pt x="10450" y="9685"/>
                  <a:pt x="10391" y="9721"/>
                </a:cubicBezTo>
                <a:lnTo>
                  <a:pt x="10379" y="9721"/>
                </a:lnTo>
                <a:lnTo>
                  <a:pt x="10391" y="9733"/>
                </a:lnTo>
                <a:lnTo>
                  <a:pt x="10355" y="9733"/>
                </a:lnTo>
                <a:lnTo>
                  <a:pt x="10355" y="9781"/>
                </a:lnTo>
                <a:lnTo>
                  <a:pt x="10379" y="9769"/>
                </a:lnTo>
                <a:cubicBezTo>
                  <a:pt x="10379" y="9781"/>
                  <a:pt x="10415" y="9781"/>
                  <a:pt x="10391" y="9805"/>
                </a:cubicBezTo>
                <a:cubicBezTo>
                  <a:pt x="10382" y="9802"/>
                  <a:pt x="10377" y="9801"/>
                  <a:pt x="10374" y="9801"/>
                </a:cubicBezTo>
                <a:cubicBezTo>
                  <a:pt x="10363" y="9801"/>
                  <a:pt x="10392" y="9818"/>
                  <a:pt x="10359" y="9827"/>
                </a:cubicBezTo>
                <a:lnTo>
                  <a:pt x="10359" y="9827"/>
                </a:lnTo>
                <a:cubicBezTo>
                  <a:pt x="10353" y="9826"/>
                  <a:pt x="10350" y="9823"/>
                  <a:pt x="10344" y="9817"/>
                </a:cubicBezTo>
                <a:lnTo>
                  <a:pt x="10344" y="9817"/>
                </a:lnTo>
                <a:lnTo>
                  <a:pt x="10355" y="9828"/>
                </a:lnTo>
                <a:cubicBezTo>
                  <a:pt x="10356" y="9828"/>
                  <a:pt x="10358" y="9828"/>
                  <a:pt x="10359" y="9827"/>
                </a:cubicBezTo>
                <a:lnTo>
                  <a:pt x="10359" y="9827"/>
                </a:lnTo>
                <a:cubicBezTo>
                  <a:pt x="10363" y="9828"/>
                  <a:pt x="10369" y="9828"/>
                  <a:pt x="10379" y="9828"/>
                </a:cubicBezTo>
                <a:cubicBezTo>
                  <a:pt x="10403" y="9840"/>
                  <a:pt x="10320" y="9852"/>
                  <a:pt x="10355" y="9864"/>
                </a:cubicBezTo>
                <a:lnTo>
                  <a:pt x="10355" y="9852"/>
                </a:lnTo>
                <a:cubicBezTo>
                  <a:pt x="10363" y="9848"/>
                  <a:pt x="10371" y="9847"/>
                  <a:pt x="10378" y="9847"/>
                </a:cubicBezTo>
                <a:cubicBezTo>
                  <a:pt x="10392" y="9847"/>
                  <a:pt x="10403" y="9852"/>
                  <a:pt x="10403" y="9852"/>
                </a:cubicBezTo>
                <a:cubicBezTo>
                  <a:pt x="10403" y="9852"/>
                  <a:pt x="10391" y="9864"/>
                  <a:pt x="10379" y="9864"/>
                </a:cubicBezTo>
                <a:cubicBezTo>
                  <a:pt x="10403" y="9876"/>
                  <a:pt x="10379" y="9900"/>
                  <a:pt x="10403" y="9900"/>
                </a:cubicBezTo>
                <a:cubicBezTo>
                  <a:pt x="10391" y="9912"/>
                  <a:pt x="10367" y="9912"/>
                  <a:pt x="10355" y="9912"/>
                </a:cubicBezTo>
                <a:cubicBezTo>
                  <a:pt x="10391" y="9935"/>
                  <a:pt x="10355" y="9924"/>
                  <a:pt x="10391" y="9959"/>
                </a:cubicBezTo>
                <a:lnTo>
                  <a:pt x="10367" y="9959"/>
                </a:lnTo>
                <a:lnTo>
                  <a:pt x="10391" y="9971"/>
                </a:lnTo>
                <a:lnTo>
                  <a:pt x="10355" y="9995"/>
                </a:lnTo>
                <a:lnTo>
                  <a:pt x="10379" y="9983"/>
                </a:lnTo>
                <a:cubicBezTo>
                  <a:pt x="10379" y="9995"/>
                  <a:pt x="10391" y="9995"/>
                  <a:pt x="10391" y="10007"/>
                </a:cubicBezTo>
                <a:lnTo>
                  <a:pt x="10355" y="10007"/>
                </a:lnTo>
                <a:cubicBezTo>
                  <a:pt x="10375" y="10027"/>
                  <a:pt x="10336" y="10047"/>
                  <a:pt x="10345" y="10067"/>
                </a:cubicBezTo>
                <a:lnTo>
                  <a:pt x="10345" y="10067"/>
                </a:lnTo>
                <a:cubicBezTo>
                  <a:pt x="10389" y="10091"/>
                  <a:pt x="10296" y="10102"/>
                  <a:pt x="10355" y="10114"/>
                </a:cubicBezTo>
                <a:cubicBezTo>
                  <a:pt x="10343" y="10114"/>
                  <a:pt x="10331" y="10126"/>
                  <a:pt x="10320" y="10126"/>
                </a:cubicBezTo>
                <a:lnTo>
                  <a:pt x="10343" y="10126"/>
                </a:lnTo>
                <a:lnTo>
                  <a:pt x="10308" y="10138"/>
                </a:lnTo>
                <a:lnTo>
                  <a:pt x="10355" y="10138"/>
                </a:lnTo>
                <a:lnTo>
                  <a:pt x="10320" y="10150"/>
                </a:lnTo>
                <a:lnTo>
                  <a:pt x="10343" y="10150"/>
                </a:lnTo>
                <a:cubicBezTo>
                  <a:pt x="10272" y="10174"/>
                  <a:pt x="10331" y="10186"/>
                  <a:pt x="10272" y="10209"/>
                </a:cubicBezTo>
                <a:lnTo>
                  <a:pt x="10320" y="10197"/>
                </a:lnTo>
                <a:lnTo>
                  <a:pt x="10320" y="10197"/>
                </a:lnTo>
                <a:cubicBezTo>
                  <a:pt x="10427" y="10233"/>
                  <a:pt x="10284" y="10305"/>
                  <a:pt x="10331" y="10364"/>
                </a:cubicBezTo>
                <a:lnTo>
                  <a:pt x="10296" y="10364"/>
                </a:lnTo>
                <a:lnTo>
                  <a:pt x="10343" y="10376"/>
                </a:lnTo>
                <a:cubicBezTo>
                  <a:pt x="10331" y="10384"/>
                  <a:pt x="10323" y="10387"/>
                  <a:pt x="10318" y="10387"/>
                </a:cubicBezTo>
                <a:cubicBezTo>
                  <a:pt x="10306" y="10387"/>
                  <a:pt x="10304" y="10376"/>
                  <a:pt x="10296" y="10376"/>
                </a:cubicBezTo>
                <a:cubicBezTo>
                  <a:pt x="10308" y="10400"/>
                  <a:pt x="10343" y="10388"/>
                  <a:pt x="10355" y="10412"/>
                </a:cubicBezTo>
                <a:cubicBezTo>
                  <a:pt x="10347" y="10420"/>
                  <a:pt x="10342" y="10422"/>
                  <a:pt x="10338" y="10422"/>
                </a:cubicBezTo>
                <a:cubicBezTo>
                  <a:pt x="10330" y="10422"/>
                  <a:pt x="10327" y="10412"/>
                  <a:pt x="10320" y="10412"/>
                </a:cubicBezTo>
                <a:cubicBezTo>
                  <a:pt x="10331" y="10436"/>
                  <a:pt x="10355" y="10471"/>
                  <a:pt x="10331" y="10483"/>
                </a:cubicBezTo>
                <a:cubicBezTo>
                  <a:pt x="10339" y="10483"/>
                  <a:pt x="10342" y="10488"/>
                  <a:pt x="10346" y="10488"/>
                </a:cubicBezTo>
                <a:cubicBezTo>
                  <a:pt x="10349" y="10488"/>
                  <a:pt x="10351" y="10487"/>
                  <a:pt x="10355" y="10483"/>
                </a:cubicBezTo>
                <a:cubicBezTo>
                  <a:pt x="10367" y="10507"/>
                  <a:pt x="10355" y="10531"/>
                  <a:pt x="10355" y="10555"/>
                </a:cubicBezTo>
                <a:cubicBezTo>
                  <a:pt x="10331" y="10555"/>
                  <a:pt x="10331" y="10543"/>
                  <a:pt x="10331" y="10543"/>
                </a:cubicBezTo>
                <a:cubicBezTo>
                  <a:pt x="10331" y="10543"/>
                  <a:pt x="10320" y="10555"/>
                  <a:pt x="10331" y="10567"/>
                </a:cubicBezTo>
                <a:lnTo>
                  <a:pt x="10296" y="10555"/>
                </a:lnTo>
                <a:lnTo>
                  <a:pt x="10296" y="10555"/>
                </a:lnTo>
                <a:cubicBezTo>
                  <a:pt x="10296" y="10567"/>
                  <a:pt x="10331" y="10602"/>
                  <a:pt x="10284" y="10602"/>
                </a:cubicBezTo>
                <a:cubicBezTo>
                  <a:pt x="10308" y="10602"/>
                  <a:pt x="10331" y="10602"/>
                  <a:pt x="10331" y="10614"/>
                </a:cubicBezTo>
                <a:cubicBezTo>
                  <a:pt x="10272" y="10626"/>
                  <a:pt x="10355" y="10650"/>
                  <a:pt x="10320" y="10674"/>
                </a:cubicBezTo>
                <a:cubicBezTo>
                  <a:pt x="10310" y="10674"/>
                  <a:pt x="10308" y="10658"/>
                  <a:pt x="10308" y="10658"/>
                </a:cubicBezTo>
                <a:cubicBezTo>
                  <a:pt x="10308" y="10658"/>
                  <a:pt x="10308" y="10659"/>
                  <a:pt x="10308" y="10662"/>
                </a:cubicBezTo>
                <a:cubicBezTo>
                  <a:pt x="10296" y="10674"/>
                  <a:pt x="10320" y="10674"/>
                  <a:pt x="10331" y="10686"/>
                </a:cubicBezTo>
                <a:lnTo>
                  <a:pt x="10308" y="10686"/>
                </a:lnTo>
                <a:lnTo>
                  <a:pt x="10343" y="10733"/>
                </a:lnTo>
                <a:cubicBezTo>
                  <a:pt x="10290" y="10733"/>
                  <a:pt x="10341" y="10771"/>
                  <a:pt x="10328" y="10771"/>
                </a:cubicBezTo>
                <a:cubicBezTo>
                  <a:pt x="10326" y="10771"/>
                  <a:pt x="10323" y="10770"/>
                  <a:pt x="10320" y="10769"/>
                </a:cubicBezTo>
                <a:cubicBezTo>
                  <a:pt x="10316" y="10775"/>
                  <a:pt x="10317" y="10778"/>
                  <a:pt x="10319" y="10778"/>
                </a:cubicBezTo>
                <a:cubicBezTo>
                  <a:pt x="10322" y="10778"/>
                  <a:pt x="10331" y="10772"/>
                  <a:pt x="10337" y="10772"/>
                </a:cubicBezTo>
                <a:cubicBezTo>
                  <a:pt x="10341" y="10772"/>
                  <a:pt x="10343" y="10774"/>
                  <a:pt x="10343" y="10781"/>
                </a:cubicBezTo>
                <a:cubicBezTo>
                  <a:pt x="10320" y="10781"/>
                  <a:pt x="10355" y="10805"/>
                  <a:pt x="10320" y="10805"/>
                </a:cubicBezTo>
                <a:lnTo>
                  <a:pt x="10320" y="10817"/>
                </a:lnTo>
                <a:lnTo>
                  <a:pt x="10284" y="10805"/>
                </a:lnTo>
                <a:lnTo>
                  <a:pt x="10284" y="10805"/>
                </a:lnTo>
                <a:cubicBezTo>
                  <a:pt x="10296" y="10817"/>
                  <a:pt x="10331" y="10828"/>
                  <a:pt x="10355" y="10828"/>
                </a:cubicBezTo>
                <a:cubicBezTo>
                  <a:pt x="10331" y="10840"/>
                  <a:pt x="10355" y="10852"/>
                  <a:pt x="10320" y="10864"/>
                </a:cubicBezTo>
                <a:lnTo>
                  <a:pt x="10308" y="10852"/>
                </a:lnTo>
                <a:lnTo>
                  <a:pt x="10308" y="10852"/>
                </a:lnTo>
                <a:cubicBezTo>
                  <a:pt x="10331" y="10888"/>
                  <a:pt x="10212" y="10912"/>
                  <a:pt x="10272" y="10936"/>
                </a:cubicBezTo>
                <a:cubicBezTo>
                  <a:pt x="10272" y="10942"/>
                  <a:pt x="10269" y="10945"/>
                  <a:pt x="10266" y="10945"/>
                </a:cubicBezTo>
                <a:cubicBezTo>
                  <a:pt x="10263" y="10945"/>
                  <a:pt x="10260" y="10942"/>
                  <a:pt x="10260" y="10936"/>
                </a:cubicBezTo>
                <a:lnTo>
                  <a:pt x="10260" y="10959"/>
                </a:lnTo>
                <a:lnTo>
                  <a:pt x="10236" y="10959"/>
                </a:lnTo>
                <a:lnTo>
                  <a:pt x="10272" y="10995"/>
                </a:lnTo>
                <a:lnTo>
                  <a:pt x="10260" y="10995"/>
                </a:lnTo>
                <a:cubicBezTo>
                  <a:pt x="10248" y="11019"/>
                  <a:pt x="10260" y="11055"/>
                  <a:pt x="10272" y="11078"/>
                </a:cubicBezTo>
                <a:lnTo>
                  <a:pt x="10260" y="11078"/>
                </a:lnTo>
                <a:cubicBezTo>
                  <a:pt x="10296" y="11102"/>
                  <a:pt x="10236" y="11102"/>
                  <a:pt x="10260" y="11126"/>
                </a:cubicBezTo>
                <a:lnTo>
                  <a:pt x="10248" y="11126"/>
                </a:lnTo>
                <a:lnTo>
                  <a:pt x="10248" y="11150"/>
                </a:lnTo>
                <a:lnTo>
                  <a:pt x="10243" y="11145"/>
                </a:lnTo>
                <a:lnTo>
                  <a:pt x="10243" y="11145"/>
                </a:lnTo>
                <a:cubicBezTo>
                  <a:pt x="10250" y="11158"/>
                  <a:pt x="10226" y="11169"/>
                  <a:pt x="10213" y="11174"/>
                </a:cubicBezTo>
                <a:lnTo>
                  <a:pt x="10213" y="11174"/>
                </a:lnTo>
                <a:cubicBezTo>
                  <a:pt x="10213" y="11174"/>
                  <a:pt x="10213" y="11174"/>
                  <a:pt x="10212" y="11174"/>
                </a:cubicBezTo>
                <a:cubicBezTo>
                  <a:pt x="10206" y="11176"/>
                  <a:pt x="10204" y="11177"/>
                  <a:pt x="10204" y="11177"/>
                </a:cubicBezTo>
                <a:cubicBezTo>
                  <a:pt x="10205" y="11177"/>
                  <a:pt x="10208" y="11176"/>
                  <a:pt x="10213" y="11174"/>
                </a:cubicBezTo>
                <a:lnTo>
                  <a:pt x="10213" y="11174"/>
                </a:lnTo>
                <a:cubicBezTo>
                  <a:pt x="10225" y="11186"/>
                  <a:pt x="10248" y="11209"/>
                  <a:pt x="10272" y="11209"/>
                </a:cubicBezTo>
                <a:cubicBezTo>
                  <a:pt x="10272" y="11218"/>
                  <a:pt x="10269" y="11221"/>
                  <a:pt x="10264" y="11221"/>
                </a:cubicBezTo>
                <a:cubicBezTo>
                  <a:pt x="10259" y="11221"/>
                  <a:pt x="10252" y="11218"/>
                  <a:pt x="10246" y="11218"/>
                </a:cubicBezTo>
                <a:cubicBezTo>
                  <a:pt x="10242" y="11218"/>
                  <a:pt x="10239" y="11219"/>
                  <a:pt x="10236" y="11221"/>
                </a:cubicBezTo>
                <a:cubicBezTo>
                  <a:pt x="10224" y="11245"/>
                  <a:pt x="10260" y="11245"/>
                  <a:pt x="10248" y="11269"/>
                </a:cubicBezTo>
                <a:lnTo>
                  <a:pt x="10224" y="11269"/>
                </a:lnTo>
                <a:cubicBezTo>
                  <a:pt x="10224" y="11281"/>
                  <a:pt x="10236" y="11293"/>
                  <a:pt x="10236" y="11305"/>
                </a:cubicBezTo>
                <a:lnTo>
                  <a:pt x="10236" y="11293"/>
                </a:lnTo>
                <a:lnTo>
                  <a:pt x="10236" y="11293"/>
                </a:lnTo>
                <a:cubicBezTo>
                  <a:pt x="10272" y="11329"/>
                  <a:pt x="10177" y="11329"/>
                  <a:pt x="10260" y="11352"/>
                </a:cubicBezTo>
                <a:cubicBezTo>
                  <a:pt x="10236" y="11352"/>
                  <a:pt x="10248" y="11376"/>
                  <a:pt x="10212" y="11376"/>
                </a:cubicBezTo>
                <a:cubicBezTo>
                  <a:pt x="10236" y="11412"/>
                  <a:pt x="10248" y="11436"/>
                  <a:pt x="10260" y="11459"/>
                </a:cubicBezTo>
                <a:cubicBezTo>
                  <a:pt x="10200" y="11459"/>
                  <a:pt x="10260" y="11471"/>
                  <a:pt x="10224" y="11483"/>
                </a:cubicBezTo>
                <a:lnTo>
                  <a:pt x="10260" y="11483"/>
                </a:lnTo>
                <a:cubicBezTo>
                  <a:pt x="10260" y="11531"/>
                  <a:pt x="10177" y="11579"/>
                  <a:pt x="10189" y="11626"/>
                </a:cubicBezTo>
                <a:cubicBezTo>
                  <a:pt x="10165" y="11686"/>
                  <a:pt x="10153" y="11745"/>
                  <a:pt x="10153" y="11781"/>
                </a:cubicBezTo>
                <a:cubicBezTo>
                  <a:pt x="10165" y="11805"/>
                  <a:pt x="10200" y="11829"/>
                  <a:pt x="10189" y="11840"/>
                </a:cubicBezTo>
                <a:cubicBezTo>
                  <a:pt x="10200" y="11876"/>
                  <a:pt x="10212" y="11924"/>
                  <a:pt x="10177" y="11960"/>
                </a:cubicBezTo>
                <a:cubicBezTo>
                  <a:pt x="10173" y="11960"/>
                  <a:pt x="10170" y="11960"/>
                  <a:pt x="10168" y="11959"/>
                </a:cubicBezTo>
                <a:lnTo>
                  <a:pt x="10168" y="11959"/>
                </a:lnTo>
                <a:cubicBezTo>
                  <a:pt x="10168" y="11967"/>
                  <a:pt x="10149" y="11975"/>
                  <a:pt x="10141" y="11983"/>
                </a:cubicBezTo>
                <a:lnTo>
                  <a:pt x="10177" y="11971"/>
                </a:lnTo>
                <a:lnTo>
                  <a:pt x="10177" y="11971"/>
                </a:lnTo>
                <a:cubicBezTo>
                  <a:pt x="10200" y="11995"/>
                  <a:pt x="10165" y="12007"/>
                  <a:pt x="10141" y="12007"/>
                </a:cubicBezTo>
                <a:lnTo>
                  <a:pt x="10177" y="12031"/>
                </a:lnTo>
                <a:lnTo>
                  <a:pt x="10129" y="12043"/>
                </a:lnTo>
                <a:cubicBezTo>
                  <a:pt x="10141" y="12043"/>
                  <a:pt x="10153" y="12067"/>
                  <a:pt x="10189" y="12079"/>
                </a:cubicBezTo>
                <a:cubicBezTo>
                  <a:pt x="10181" y="12079"/>
                  <a:pt x="10173" y="12089"/>
                  <a:pt x="10165" y="12089"/>
                </a:cubicBezTo>
                <a:cubicBezTo>
                  <a:pt x="10161" y="12089"/>
                  <a:pt x="10157" y="12087"/>
                  <a:pt x="10153" y="12079"/>
                </a:cubicBezTo>
                <a:lnTo>
                  <a:pt x="10129" y="12150"/>
                </a:lnTo>
                <a:lnTo>
                  <a:pt x="10129" y="12150"/>
                </a:lnTo>
                <a:lnTo>
                  <a:pt x="10153" y="12138"/>
                </a:lnTo>
                <a:cubicBezTo>
                  <a:pt x="10189" y="12138"/>
                  <a:pt x="10200" y="12162"/>
                  <a:pt x="10189" y="12174"/>
                </a:cubicBezTo>
                <a:cubicBezTo>
                  <a:pt x="10177" y="12168"/>
                  <a:pt x="10165" y="12165"/>
                  <a:pt x="10153" y="12165"/>
                </a:cubicBezTo>
                <a:cubicBezTo>
                  <a:pt x="10141" y="12165"/>
                  <a:pt x="10129" y="12168"/>
                  <a:pt x="10117" y="12174"/>
                </a:cubicBezTo>
                <a:cubicBezTo>
                  <a:pt x="10125" y="12174"/>
                  <a:pt x="10133" y="12169"/>
                  <a:pt x="10144" y="12169"/>
                </a:cubicBezTo>
                <a:cubicBezTo>
                  <a:pt x="10150" y="12169"/>
                  <a:pt x="10157" y="12170"/>
                  <a:pt x="10165" y="12174"/>
                </a:cubicBezTo>
                <a:cubicBezTo>
                  <a:pt x="10177" y="12186"/>
                  <a:pt x="10189" y="12210"/>
                  <a:pt x="10177" y="12221"/>
                </a:cubicBezTo>
                <a:lnTo>
                  <a:pt x="10165" y="12210"/>
                </a:lnTo>
                <a:cubicBezTo>
                  <a:pt x="10165" y="12221"/>
                  <a:pt x="10117" y="12221"/>
                  <a:pt x="10117" y="12233"/>
                </a:cubicBezTo>
                <a:cubicBezTo>
                  <a:pt x="10141" y="12257"/>
                  <a:pt x="10117" y="12257"/>
                  <a:pt x="10165" y="12269"/>
                </a:cubicBezTo>
                <a:cubicBezTo>
                  <a:pt x="10169" y="12277"/>
                  <a:pt x="10166" y="12280"/>
                  <a:pt x="10160" y="12280"/>
                </a:cubicBezTo>
                <a:cubicBezTo>
                  <a:pt x="10149" y="12280"/>
                  <a:pt x="10125" y="12269"/>
                  <a:pt x="10117" y="12269"/>
                </a:cubicBezTo>
                <a:cubicBezTo>
                  <a:pt x="10153" y="12293"/>
                  <a:pt x="10129" y="12317"/>
                  <a:pt x="10093" y="12317"/>
                </a:cubicBezTo>
                <a:cubicBezTo>
                  <a:pt x="10177" y="12341"/>
                  <a:pt x="10058" y="12352"/>
                  <a:pt x="10129" y="12376"/>
                </a:cubicBezTo>
                <a:lnTo>
                  <a:pt x="10093" y="12388"/>
                </a:lnTo>
                <a:cubicBezTo>
                  <a:pt x="10117" y="12388"/>
                  <a:pt x="10153" y="12400"/>
                  <a:pt x="10153" y="12412"/>
                </a:cubicBezTo>
                <a:cubicBezTo>
                  <a:pt x="10145" y="12416"/>
                  <a:pt x="10137" y="12417"/>
                  <a:pt x="10129" y="12417"/>
                </a:cubicBezTo>
                <a:cubicBezTo>
                  <a:pt x="10113" y="12417"/>
                  <a:pt x="10097" y="12412"/>
                  <a:pt x="10081" y="12412"/>
                </a:cubicBezTo>
                <a:lnTo>
                  <a:pt x="10153" y="12436"/>
                </a:lnTo>
                <a:cubicBezTo>
                  <a:pt x="10117" y="12448"/>
                  <a:pt x="10105" y="12471"/>
                  <a:pt x="10093" y="12507"/>
                </a:cubicBezTo>
                <a:cubicBezTo>
                  <a:pt x="10081" y="12471"/>
                  <a:pt x="10069" y="12460"/>
                  <a:pt x="10046" y="12436"/>
                </a:cubicBezTo>
                <a:cubicBezTo>
                  <a:pt x="10069" y="12412"/>
                  <a:pt x="10081" y="12400"/>
                  <a:pt x="10093" y="12388"/>
                </a:cubicBezTo>
                <a:cubicBezTo>
                  <a:pt x="10093" y="12364"/>
                  <a:pt x="10093" y="12352"/>
                  <a:pt x="10093" y="12329"/>
                </a:cubicBezTo>
                <a:cubicBezTo>
                  <a:pt x="10081" y="12281"/>
                  <a:pt x="10069" y="12281"/>
                  <a:pt x="10034" y="12269"/>
                </a:cubicBezTo>
                <a:cubicBezTo>
                  <a:pt x="10046" y="12221"/>
                  <a:pt x="9986" y="12150"/>
                  <a:pt x="10022" y="12138"/>
                </a:cubicBezTo>
                <a:cubicBezTo>
                  <a:pt x="9988" y="12138"/>
                  <a:pt x="10008" y="12106"/>
                  <a:pt x="9979" y="12082"/>
                </a:cubicBezTo>
                <a:lnTo>
                  <a:pt x="9979" y="12082"/>
                </a:lnTo>
                <a:lnTo>
                  <a:pt x="9962" y="12090"/>
                </a:lnTo>
                <a:cubicBezTo>
                  <a:pt x="9998" y="11983"/>
                  <a:pt x="9879" y="11971"/>
                  <a:pt x="9903" y="11876"/>
                </a:cubicBezTo>
                <a:lnTo>
                  <a:pt x="9903" y="11876"/>
                </a:lnTo>
                <a:lnTo>
                  <a:pt x="9891" y="11864"/>
                </a:lnTo>
                <a:cubicBezTo>
                  <a:pt x="9897" y="11858"/>
                  <a:pt x="9906" y="11858"/>
                  <a:pt x="9915" y="11858"/>
                </a:cubicBezTo>
                <a:cubicBezTo>
                  <a:pt x="9924" y="11858"/>
                  <a:pt x="9933" y="11858"/>
                  <a:pt x="9939" y="11852"/>
                </a:cubicBezTo>
                <a:lnTo>
                  <a:pt x="9891" y="11710"/>
                </a:lnTo>
                <a:lnTo>
                  <a:pt x="9879" y="11745"/>
                </a:lnTo>
                <a:cubicBezTo>
                  <a:pt x="9867" y="11710"/>
                  <a:pt x="9819" y="11698"/>
                  <a:pt x="9831" y="11662"/>
                </a:cubicBezTo>
                <a:lnTo>
                  <a:pt x="9831" y="11662"/>
                </a:lnTo>
                <a:cubicBezTo>
                  <a:pt x="9844" y="11668"/>
                  <a:pt x="9851" y="11671"/>
                  <a:pt x="9856" y="11671"/>
                </a:cubicBezTo>
                <a:cubicBezTo>
                  <a:pt x="9877" y="11671"/>
                  <a:pt x="9824" y="11610"/>
                  <a:pt x="9843" y="11590"/>
                </a:cubicBezTo>
                <a:lnTo>
                  <a:pt x="9843" y="11590"/>
                </a:lnTo>
                <a:lnTo>
                  <a:pt x="9867" y="11614"/>
                </a:lnTo>
                <a:cubicBezTo>
                  <a:pt x="9860" y="11586"/>
                  <a:pt x="9857" y="11575"/>
                  <a:pt x="9849" y="11575"/>
                </a:cubicBezTo>
                <a:cubicBezTo>
                  <a:pt x="9843" y="11575"/>
                  <a:pt x="9834" y="11581"/>
                  <a:pt x="9819" y="11590"/>
                </a:cubicBezTo>
                <a:cubicBezTo>
                  <a:pt x="9796" y="11531"/>
                  <a:pt x="9867" y="11519"/>
                  <a:pt x="9819" y="11483"/>
                </a:cubicBezTo>
                <a:lnTo>
                  <a:pt x="9819" y="11483"/>
                </a:lnTo>
                <a:lnTo>
                  <a:pt x="9831" y="11519"/>
                </a:lnTo>
                <a:cubicBezTo>
                  <a:pt x="9824" y="11526"/>
                  <a:pt x="9816" y="11529"/>
                  <a:pt x="9809" y="11529"/>
                </a:cubicBezTo>
                <a:cubicBezTo>
                  <a:pt x="9790" y="11529"/>
                  <a:pt x="9772" y="11512"/>
                  <a:pt x="9772" y="11495"/>
                </a:cubicBezTo>
                <a:cubicBezTo>
                  <a:pt x="9772" y="11495"/>
                  <a:pt x="9778" y="11482"/>
                  <a:pt x="9782" y="11480"/>
                </a:cubicBezTo>
                <a:lnTo>
                  <a:pt x="9782" y="11480"/>
                </a:lnTo>
                <a:cubicBezTo>
                  <a:pt x="9782" y="11481"/>
                  <a:pt x="9783" y="11482"/>
                  <a:pt x="9784" y="11483"/>
                </a:cubicBezTo>
                <a:cubicBezTo>
                  <a:pt x="9784" y="11481"/>
                  <a:pt x="9783" y="11480"/>
                  <a:pt x="9782" y="11480"/>
                </a:cubicBezTo>
                <a:cubicBezTo>
                  <a:pt x="9782" y="11480"/>
                  <a:pt x="9782" y="11480"/>
                  <a:pt x="9782" y="11480"/>
                </a:cubicBezTo>
                <a:lnTo>
                  <a:pt x="9782" y="11480"/>
                </a:lnTo>
                <a:cubicBezTo>
                  <a:pt x="9759" y="11444"/>
                  <a:pt x="9748" y="11375"/>
                  <a:pt x="9736" y="11352"/>
                </a:cubicBezTo>
                <a:cubicBezTo>
                  <a:pt x="9736" y="11338"/>
                  <a:pt x="9744" y="11333"/>
                  <a:pt x="9753" y="11333"/>
                </a:cubicBezTo>
                <a:cubicBezTo>
                  <a:pt x="9760" y="11333"/>
                  <a:pt x="9767" y="11335"/>
                  <a:pt x="9772" y="11340"/>
                </a:cubicBezTo>
                <a:cubicBezTo>
                  <a:pt x="9700" y="11257"/>
                  <a:pt x="9760" y="11293"/>
                  <a:pt x="9688" y="11209"/>
                </a:cubicBezTo>
                <a:lnTo>
                  <a:pt x="9712" y="11209"/>
                </a:lnTo>
                <a:lnTo>
                  <a:pt x="9677" y="11186"/>
                </a:lnTo>
                <a:lnTo>
                  <a:pt x="9688" y="11126"/>
                </a:lnTo>
                <a:lnTo>
                  <a:pt x="9677" y="11150"/>
                </a:lnTo>
                <a:cubicBezTo>
                  <a:pt x="9653" y="11114"/>
                  <a:pt x="9641" y="11102"/>
                  <a:pt x="9629" y="11067"/>
                </a:cubicBezTo>
                <a:lnTo>
                  <a:pt x="9665" y="11067"/>
                </a:lnTo>
                <a:cubicBezTo>
                  <a:pt x="9605" y="10983"/>
                  <a:pt x="9665" y="10948"/>
                  <a:pt x="9593" y="10888"/>
                </a:cubicBezTo>
                <a:cubicBezTo>
                  <a:pt x="9593" y="10884"/>
                  <a:pt x="9595" y="10883"/>
                  <a:pt x="9597" y="10883"/>
                </a:cubicBezTo>
                <a:cubicBezTo>
                  <a:pt x="9601" y="10883"/>
                  <a:pt x="9609" y="10888"/>
                  <a:pt x="9617" y="10888"/>
                </a:cubicBezTo>
                <a:cubicBezTo>
                  <a:pt x="9534" y="10828"/>
                  <a:pt x="9629" y="10817"/>
                  <a:pt x="9546" y="10757"/>
                </a:cubicBezTo>
                <a:cubicBezTo>
                  <a:pt x="9558" y="10757"/>
                  <a:pt x="9569" y="10745"/>
                  <a:pt x="9569" y="10745"/>
                </a:cubicBezTo>
                <a:lnTo>
                  <a:pt x="9546" y="10721"/>
                </a:lnTo>
                <a:lnTo>
                  <a:pt x="9581" y="10709"/>
                </a:lnTo>
                <a:lnTo>
                  <a:pt x="9510" y="10697"/>
                </a:lnTo>
                <a:lnTo>
                  <a:pt x="9546" y="10662"/>
                </a:lnTo>
                <a:lnTo>
                  <a:pt x="9522" y="10662"/>
                </a:lnTo>
                <a:cubicBezTo>
                  <a:pt x="9569" y="10590"/>
                  <a:pt x="9498" y="10555"/>
                  <a:pt x="9522" y="10483"/>
                </a:cubicBezTo>
                <a:lnTo>
                  <a:pt x="9522" y="10483"/>
                </a:lnTo>
                <a:lnTo>
                  <a:pt x="9486" y="10519"/>
                </a:lnTo>
                <a:cubicBezTo>
                  <a:pt x="9331" y="10424"/>
                  <a:pt x="9403" y="10197"/>
                  <a:pt x="9272" y="10066"/>
                </a:cubicBezTo>
                <a:lnTo>
                  <a:pt x="9307" y="10055"/>
                </a:lnTo>
                <a:lnTo>
                  <a:pt x="9236" y="10007"/>
                </a:lnTo>
                <a:cubicBezTo>
                  <a:pt x="9240" y="9992"/>
                  <a:pt x="9246" y="9988"/>
                  <a:pt x="9252" y="9988"/>
                </a:cubicBezTo>
                <a:cubicBezTo>
                  <a:pt x="9264" y="9988"/>
                  <a:pt x="9277" y="10001"/>
                  <a:pt x="9287" y="10001"/>
                </a:cubicBezTo>
                <a:cubicBezTo>
                  <a:pt x="9291" y="10001"/>
                  <a:pt x="9293" y="9999"/>
                  <a:pt x="9296" y="9995"/>
                </a:cubicBezTo>
                <a:cubicBezTo>
                  <a:pt x="9236" y="9935"/>
                  <a:pt x="9224" y="9995"/>
                  <a:pt x="9177" y="9924"/>
                </a:cubicBezTo>
                <a:cubicBezTo>
                  <a:pt x="9177" y="9908"/>
                  <a:pt x="9180" y="9903"/>
                  <a:pt x="9186" y="9903"/>
                </a:cubicBezTo>
                <a:cubicBezTo>
                  <a:pt x="9198" y="9903"/>
                  <a:pt x="9220" y="9927"/>
                  <a:pt x="9236" y="9935"/>
                </a:cubicBezTo>
                <a:cubicBezTo>
                  <a:pt x="9177" y="9876"/>
                  <a:pt x="9105" y="9769"/>
                  <a:pt x="9093" y="9709"/>
                </a:cubicBezTo>
                <a:cubicBezTo>
                  <a:pt x="9093" y="9709"/>
                  <a:pt x="9081" y="9709"/>
                  <a:pt x="9081" y="9721"/>
                </a:cubicBezTo>
                <a:cubicBezTo>
                  <a:pt x="9046" y="9674"/>
                  <a:pt x="9022" y="9602"/>
                  <a:pt x="8998" y="9554"/>
                </a:cubicBezTo>
                <a:cubicBezTo>
                  <a:pt x="9001" y="9551"/>
                  <a:pt x="9005" y="9550"/>
                  <a:pt x="9008" y="9550"/>
                </a:cubicBezTo>
                <a:cubicBezTo>
                  <a:pt x="9017" y="9550"/>
                  <a:pt x="9025" y="9558"/>
                  <a:pt x="9034" y="9566"/>
                </a:cubicBezTo>
                <a:cubicBezTo>
                  <a:pt x="9022" y="9554"/>
                  <a:pt x="9022" y="9519"/>
                  <a:pt x="8998" y="9507"/>
                </a:cubicBezTo>
                <a:lnTo>
                  <a:pt x="8998" y="9507"/>
                </a:lnTo>
                <a:lnTo>
                  <a:pt x="9034" y="9519"/>
                </a:lnTo>
                <a:cubicBezTo>
                  <a:pt x="9022" y="9474"/>
                  <a:pt x="8958" y="9418"/>
                  <a:pt x="8971" y="9382"/>
                </a:cubicBezTo>
                <a:lnTo>
                  <a:pt x="8971" y="9382"/>
                </a:lnTo>
                <a:cubicBezTo>
                  <a:pt x="8968" y="9385"/>
                  <a:pt x="8961" y="9388"/>
                  <a:pt x="8955" y="9388"/>
                </a:cubicBezTo>
                <a:cubicBezTo>
                  <a:pt x="8944" y="9388"/>
                  <a:pt x="8932" y="9382"/>
                  <a:pt x="8926" y="9364"/>
                </a:cubicBezTo>
                <a:cubicBezTo>
                  <a:pt x="8962" y="9316"/>
                  <a:pt x="8855" y="9281"/>
                  <a:pt x="8855" y="9209"/>
                </a:cubicBezTo>
                <a:cubicBezTo>
                  <a:pt x="8865" y="9209"/>
                  <a:pt x="8884" y="9235"/>
                  <a:pt x="8889" y="9235"/>
                </a:cubicBezTo>
                <a:cubicBezTo>
                  <a:pt x="8890" y="9235"/>
                  <a:pt x="8891" y="9235"/>
                  <a:pt x="8891" y="9233"/>
                </a:cubicBezTo>
                <a:cubicBezTo>
                  <a:pt x="8891" y="9197"/>
                  <a:pt x="8843" y="9185"/>
                  <a:pt x="8819" y="9173"/>
                </a:cubicBezTo>
                <a:lnTo>
                  <a:pt x="8843" y="9173"/>
                </a:lnTo>
                <a:lnTo>
                  <a:pt x="8736" y="9054"/>
                </a:lnTo>
                <a:cubicBezTo>
                  <a:pt x="8772" y="9007"/>
                  <a:pt x="8665" y="8947"/>
                  <a:pt x="8700" y="8935"/>
                </a:cubicBezTo>
                <a:cubicBezTo>
                  <a:pt x="8695" y="8925"/>
                  <a:pt x="8692" y="8921"/>
                  <a:pt x="8690" y="8921"/>
                </a:cubicBezTo>
                <a:cubicBezTo>
                  <a:pt x="8686" y="8921"/>
                  <a:pt x="8689" y="8944"/>
                  <a:pt x="8682" y="8944"/>
                </a:cubicBezTo>
                <a:cubicBezTo>
                  <a:pt x="8679" y="8944"/>
                  <a:pt x="8674" y="8939"/>
                  <a:pt x="8665" y="8923"/>
                </a:cubicBezTo>
                <a:cubicBezTo>
                  <a:pt x="8676" y="8900"/>
                  <a:pt x="8617" y="8876"/>
                  <a:pt x="8653" y="8864"/>
                </a:cubicBezTo>
                <a:lnTo>
                  <a:pt x="8665" y="8864"/>
                </a:lnTo>
                <a:lnTo>
                  <a:pt x="8641" y="8828"/>
                </a:lnTo>
                <a:lnTo>
                  <a:pt x="8688" y="8840"/>
                </a:lnTo>
                <a:cubicBezTo>
                  <a:pt x="8666" y="8817"/>
                  <a:pt x="8638" y="8809"/>
                  <a:pt x="8615" y="8809"/>
                </a:cubicBezTo>
                <a:cubicBezTo>
                  <a:pt x="8602" y="8809"/>
                  <a:pt x="8590" y="8812"/>
                  <a:pt x="8581" y="8816"/>
                </a:cubicBezTo>
                <a:cubicBezTo>
                  <a:pt x="8581" y="8769"/>
                  <a:pt x="8534" y="8733"/>
                  <a:pt x="8557" y="8697"/>
                </a:cubicBezTo>
                <a:lnTo>
                  <a:pt x="8557" y="8697"/>
                </a:lnTo>
                <a:lnTo>
                  <a:pt x="8569" y="8709"/>
                </a:lnTo>
                <a:cubicBezTo>
                  <a:pt x="8510" y="8626"/>
                  <a:pt x="8569" y="8495"/>
                  <a:pt x="8474" y="8459"/>
                </a:cubicBezTo>
                <a:cubicBezTo>
                  <a:pt x="8474" y="8453"/>
                  <a:pt x="8477" y="8450"/>
                  <a:pt x="8480" y="8450"/>
                </a:cubicBezTo>
                <a:cubicBezTo>
                  <a:pt x="8481" y="8450"/>
                  <a:pt x="8482" y="8450"/>
                  <a:pt x="8483" y="8451"/>
                </a:cubicBezTo>
                <a:lnTo>
                  <a:pt x="8483" y="8451"/>
                </a:lnTo>
                <a:lnTo>
                  <a:pt x="8462" y="8400"/>
                </a:lnTo>
                <a:lnTo>
                  <a:pt x="8486" y="8400"/>
                </a:lnTo>
                <a:lnTo>
                  <a:pt x="8391" y="8328"/>
                </a:lnTo>
                <a:lnTo>
                  <a:pt x="8415" y="8316"/>
                </a:lnTo>
                <a:cubicBezTo>
                  <a:pt x="8379" y="8258"/>
                  <a:pt x="8321" y="8164"/>
                  <a:pt x="8262" y="8082"/>
                </a:cubicBezTo>
                <a:lnTo>
                  <a:pt x="8262" y="8082"/>
                </a:lnTo>
                <a:cubicBezTo>
                  <a:pt x="8265" y="8084"/>
                  <a:pt x="8268" y="8087"/>
                  <a:pt x="8272" y="8090"/>
                </a:cubicBezTo>
                <a:lnTo>
                  <a:pt x="8260" y="8078"/>
                </a:lnTo>
                <a:lnTo>
                  <a:pt x="8260" y="8078"/>
                </a:lnTo>
                <a:cubicBezTo>
                  <a:pt x="8261" y="8079"/>
                  <a:pt x="8261" y="8081"/>
                  <a:pt x="8262" y="8082"/>
                </a:cubicBezTo>
                <a:lnTo>
                  <a:pt x="8262" y="8082"/>
                </a:lnTo>
                <a:cubicBezTo>
                  <a:pt x="8192" y="8017"/>
                  <a:pt x="8234" y="7993"/>
                  <a:pt x="8176" y="7947"/>
                </a:cubicBezTo>
                <a:lnTo>
                  <a:pt x="8188" y="7947"/>
                </a:lnTo>
                <a:lnTo>
                  <a:pt x="8153" y="7900"/>
                </a:lnTo>
                <a:lnTo>
                  <a:pt x="8176" y="7900"/>
                </a:lnTo>
                <a:cubicBezTo>
                  <a:pt x="8126" y="7879"/>
                  <a:pt x="8135" y="7782"/>
                  <a:pt x="8132" y="7782"/>
                </a:cubicBezTo>
                <a:lnTo>
                  <a:pt x="8132" y="7782"/>
                </a:lnTo>
                <a:cubicBezTo>
                  <a:pt x="8132" y="7782"/>
                  <a:pt x="8131" y="7785"/>
                  <a:pt x="8129" y="7792"/>
                </a:cubicBezTo>
                <a:cubicBezTo>
                  <a:pt x="8093" y="7780"/>
                  <a:pt x="8057" y="7757"/>
                  <a:pt x="8034" y="7757"/>
                </a:cubicBezTo>
                <a:cubicBezTo>
                  <a:pt x="7986" y="7697"/>
                  <a:pt x="8034" y="7733"/>
                  <a:pt x="8022" y="7685"/>
                </a:cubicBezTo>
                <a:cubicBezTo>
                  <a:pt x="7998" y="7638"/>
                  <a:pt x="7962" y="7649"/>
                  <a:pt x="7938" y="7578"/>
                </a:cubicBezTo>
                <a:lnTo>
                  <a:pt x="7962" y="7566"/>
                </a:lnTo>
                <a:cubicBezTo>
                  <a:pt x="7940" y="7544"/>
                  <a:pt x="7918" y="7532"/>
                  <a:pt x="7896" y="7503"/>
                </a:cubicBezTo>
                <a:lnTo>
                  <a:pt x="7896" y="7503"/>
                </a:lnTo>
                <a:cubicBezTo>
                  <a:pt x="7898" y="7504"/>
                  <a:pt x="7900" y="7505"/>
                  <a:pt x="7903" y="7507"/>
                </a:cubicBezTo>
                <a:lnTo>
                  <a:pt x="7891" y="7495"/>
                </a:lnTo>
                <a:lnTo>
                  <a:pt x="7891" y="7495"/>
                </a:lnTo>
                <a:cubicBezTo>
                  <a:pt x="7893" y="7498"/>
                  <a:pt x="7894" y="7500"/>
                  <a:pt x="7896" y="7503"/>
                </a:cubicBezTo>
                <a:lnTo>
                  <a:pt x="7896" y="7503"/>
                </a:lnTo>
                <a:cubicBezTo>
                  <a:pt x="7823" y="7455"/>
                  <a:pt x="7888" y="7388"/>
                  <a:pt x="7795" y="7388"/>
                </a:cubicBezTo>
                <a:cubicBezTo>
                  <a:pt x="7783" y="7352"/>
                  <a:pt x="7748" y="7304"/>
                  <a:pt x="7772" y="7292"/>
                </a:cubicBezTo>
                <a:cubicBezTo>
                  <a:pt x="7700" y="7221"/>
                  <a:pt x="7653" y="7161"/>
                  <a:pt x="7581" y="7102"/>
                </a:cubicBezTo>
                <a:cubicBezTo>
                  <a:pt x="7629" y="7054"/>
                  <a:pt x="7569" y="7090"/>
                  <a:pt x="7569" y="7018"/>
                </a:cubicBezTo>
                <a:lnTo>
                  <a:pt x="7545" y="7042"/>
                </a:lnTo>
                <a:cubicBezTo>
                  <a:pt x="7462" y="6935"/>
                  <a:pt x="7438" y="6768"/>
                  <a:pt x="7343" y="6649"/>
                </a:cubicBezTo>
                <a:lnTo>
                  <a:pt x="7367" y="6637"/>
                </a:lnTo>
                <a:lnTo>
                  <a:pt x="7319" y="6626"/>
                </a:lnTo>
                <a:cubicBezTo>
                  <a:pt x="7236" y="6495"/>
                  <a:pt x="7117" y="6316"/>
                  <a:pt x="7045" y="6221"/>
                </a:cubicBezTo>
                <a:cubicBezTo>
                  <a:pt x="7010" y="6197"/>
                  <a:pt x="6938" y="6161"/>
                  <a:pt x="6914" y="6114"/>
                </a:cubicBezTo>
                <a:cubicBezTo>
                  <a:pt x="6831" y="6030"/>
                  <a:pt x="6748" y="5947"/>
                  <a:pt x="6676" y="5840"/>
                </a:cubicBezTo>
                <a:cubicBezTo>
                  <a:pt x="6691" y="5840"/>
                  <a:pt x="6696" y="5831"/>
                  <a:pt x="6701" y="5827"/>
                </a:cubicBezTo>
                <a:lnTo>
                  <a:pt x="6701" y="5827"/>
                </a:lnTo>
                <a:cubicBezTo>
                  <a:pt x="6705" y="5827"/>
                  <a:pt x="6708" y="5828"/>
                  <a:pt x="6712" y="5828"/>
                </a:cubicBezTo>
                <a:cubicBezTo>
                  <a:pt x="6710" y="5825"/>
                  <a:pt x="6708" y="5824"/>
                  <a:pt x="6706" y="5824"/>
                </a:cubicBezTo>
                <a:cubicBezTo>
                  <a:pt x="6704" y="5824"/>
                  <a:pt x="6703" y="5825"/>
                  <a:pt x="6701" y="5827"/>
                </a:cubicBezTo>
                <a:lnTo>
                  <a:pt x="6701" y="5827"/>
                </a:lnTo>
                <a:cubicBezTo>
                  <a:pt x="6664" y="5818"/>
                  <a:pt x="6663" y="5766"/>
                  <a:pt x="6652" y="5744"/>
                </a:cubicBezTo>
                <a:lnTo>
                  <a:pt x="6652" y="5792"/>
                </a:lnTo>
                <a:cubicBezTo>
                  <a:pt x="6605" y="5780"/>
                  <a:pt x="6593" y="5721"/>
                  <a:pt x="6605" y="5697"/>
                </a:cubicBezTo>
                <a:lnTo>
                  <a:pt x="6533" y="5673"/>
                </a:lnTo>
                <a:cubicBezTo>
                  <a:pt x="6545" y="5661"/>
                  <a:pt x="6545" y="5661"/>
                  <a:pt x="6545" y="5649"/>
                </a:cubicBezTo>
                <a:lnTo>
                  <a:pt x="6545" y="5649"/>
                </a:lnTo>
                <a:lnTo>
                  <a:pt x="6521" y="5661"/>
                </a:lnTo>
                <a:lnTo>
                  <a:pt x="6533" y="5602"/>
                </a:lnTo>
                <a:cubicBezTo>
                  <a:pt x="6523" y="5602"/>
                  <a:pt x="6475" y="5564"/>
                  <a:pt x="6439" y="5564"/>
                </a:cubicBezTo>
                <a:cubicBezTo>
                  <a:pt x="6434" y="5564"/>
                  <a:pt x="6430" y="5565"/>
                  <a:pt x="6426" y="5566"/>
                </a:cubicBezTo>
                <a:cubicBezTo>
                  <a:pt x="6426" y="5548"/>
                  <a:pt x="6413" y="5517"/>
                  <a:pt x="6421" y="5517"/>
                </a:cubicBezTo>
                <a:cubicBezTo>
                  <a:pt x="6424" y="5517"/>
                  <a:pt x="6429" y="5521"/>
                  <a:pt x="6438" y="5530"/>
                </a:cubicBezTo>
                <a:lnTo>
                  <a:pt x="6319" y="5352"/>
                </a:lnTo>
                <a:lnTo>
                  <a:pt x="6331" y="5387"/>
                </a:lnTo>
                <a:cubicBezTo>
                  <a:pt x="6324" y="5394"/>
                  <a:pt x="6315" y="5397"/>
                  <a:pt x="6304" y="5397"/>
                </a:cubicBezTo>
                <a:cubicBezTo>
                  <a:pt x="6278" y="5397"/>
                  <a:pt x="6244" y="5377"/>
                  <a:pt x="6236" y="5352"/>
                </a:cubicBezTo>
                <a:lnTo>
                  <a:pt x="6236" y="5352"/>
                </a:lnTo>
                <a:cubicBezTo>
                  <a:pt x="6241" y="5353"/>
                  <a:pt x="6245" y="5353"/>
                  <a:pt x="6250" y="5353"/>
                </a:cubicBezTo>
                <a:cubicBezTo>
                  <a:pt x="6283" y="5353"/>
                  <a:pt x="6283" y="5313"/>
                  <a:pt x="6283" y="5292"/>
                </a:cubicBezTo>
                <a:cubicBezTo>
                  <a:pt x="6281" y="5291"/>
                  <a:pt x="6279" y="5290"/>
                  <a:pt x="6277" y="5290"/>
                </a:cubicBezTo>
                <a:cubicBezTo>
                  <a:pt x="6264" y="5290"/>
                  <a:pt x="6281" y="5328"/>
                  <a:pt x="6259" y="5328"/>
                </a:cubicBezTo>
                <a:cubicBezTo>
                  <a:pt x="6212" y="5316"/>
                  <a:pt x="6164" y="5268"/>
                  <a:pt x="6164" y="5244"/>
                </a:cubicBezTo>
                <a:lnTo>
                  <a:pt x="6188" y="5244"/>
                </a:lnTo>
                <a:cubicBezTo>
                  <a:pt x="6140" y="5221"/>
                  <a:pt x="6176" y="5161"/>
                  <a:pt x="6140" y="5137"/>
                </a:cubicBezTo>
                <a:cubicBezTo>
                  <a:pt x="6110" y="5122"/>
                  <a:pt x="6099" y="5102"/>
                  <a:pt x="6086" y="5102"/>
                </a:cubicBezTo>
                <a:cubicBezTo>
                  <a:pt x="6078" y="5102"/>
                  <a:pt x="6070" y="5108"/>
                  <a:pt x="6057" y="5125"/>
                </a:cubicBezTo>
                <a:cubicBezTo>
                  <a:pt x="6009" y="5090"/>
                  <a:pt x="6069" y="5078"/>
                  <a:pt x="6057" y="5066"/>
                </a:cubicBezTo>
                <a:cubicBezTo>
                  <a:pt x="6021" y="5054"/>
                  <a:pt x="5974" y="4982"/>
                  <a:pt x="5998" y="4959"/>
                </a:cubicBezTo>
                <a:lnTo>
                  <a:pt x="5998" y="4959"/>
                </a:lnTo>
                <a:cubicBezTo>
                  <a:pt x="5991" y="4960"/>
                  <a:pt x="5985" y="4961"/>
                  <a:pt x="5980" y="4961"/>
                </a:cubicBezTo>
                <a:cubicBezTo>
                  <a:pt x="5910" y="4961"/>
                  <a:pt x="5900" y="4846"/>
                  <a:pt x="5859" y="4846"/>
                </a:cubicBezTo>
                <a:cubicBezTo>
                  <a:pt x="5854" y="4846"/>
                  <a:pt x="5849" y="4848"/>
                  <a:pt x="5843" y="4852"/>
                </a:cubicBezTo>
                <a:lnTo>
                  <a:pt x="5843" y="4780"/>
                </a:lnTo>
                <a:cubicBezTo>
                  <a:pt x="5835" y="4788"/>
                  <a:pt x="5815" y="4802"/>
                  <a:pt x="5792" y="4802"/>
                </a:cubicBezTo>
                <a:cubicBezTo>
                  <a:pt x="5782" y="4802"/>
                  <a:pt x="5770" y="4799"/>
                  <a:pt x="5759" y="4792"/>
                </a:cubicBezTo>
                <a:cubicBezTo>
                  <a:pt x="5748" y="4744"/>
                  <a:pt x="5783" y="4732"/>
                  <a:pt x="5783" y="4709"/>
                </a:cubicBezTo>
                <a:lnTo>
                  <a:pt x="5783" y="4709"/>
                </a:lnTo>
                <a:lnTo>
                  <a:pt x="5712" y="4744"/>
                </a:lnTo>
                <a:cubicBezTo>
                  <a:pt x="5628" y="4530"/>
                  <a:pt x="5402" y="4340"/>
                  <a:pt x="5283" y="4125"/>
                </a:cubicBezTo>
                <a:cubicBezTo>
                  <a:pt x="5200" y="4054"/>
                  <a:pt x="5081" y="3982"/>
                  <a:pt x="4997" y="3875"/>
                </a:cubicBezTo>
                <a:lnTo>
                  <a:pt x="4997" y="3875"/>
                </a:lnTo>
                <a:lnTo>
                  <a:pt x="5009" y="3887"/>
                </a:lnTo>
                <a:lnTo>
                  <a:pt x="4938" y="3780"/>
                </a:lnTo>
                <a:lnTo>
                  <a:pt x="4986" y="3863"/>
                </a:lnTo>
                <a:cubicBezTo>
                  <a:pt x="4962" y="3851"/>
                  <a:pt x="4938" y="3851"/>
                  <a:pt x="4914" y="3828"/>
                </a:cubicBezTo>
                <a:cubicBezTo>
                  <a:pt x="4843" y="3709"/>
                  <a:pt x="4747" y="3554"/>
                  <a:pt x="4605" y="3458"/>
                </a:cubicBezTo>
                <a:cubicBezTo>
                  <a:pt x="4479" y="3436"/>
                  <a:pt x="4593" y="3359"/>
                  <a:pt x="4500" y="3321"/>
                </a:cubicBezTo>
                <a:lnTo>
                  <a:pt x="4500" y="3321"/>
                </a:lnTo>
                <a:cubicBezTo>
                  <a:pt x="4507" y="3320"/>
                  <a:pt x="4514" y="3316"/>
                  <a:pt x="4521" y="3316"/>
                </a:cubicBezTo>
                <a:cubicBezTo>
                  <a:pt x="4414" y="3256"/>
                  <a:pt x="4366" y="3220"/>
                  <a:pt x="4247" y="3185"/>
                </a:cubicBezTo>
                <a:cubicBezTo>
                  <a:pt x="4319" y="3125"/>
                  <a:pt x="4200" y="3125"/>
                  <a:pt x="4235" y="3101"/>
                </a:cubicBezTo>
                <a:lnTo>
                  <a:pt x="4235" y="3101"/>
                </a:lnTo>
                <a:lnTo>
                  <a:pt x="4200" y="3125"/>
                </a:lnTo>
                <a:cubicBezTo>
                  <a:pt x="4200" y="3089"/>
                  <a:pt x="4164" y="3042"/>
                  <a:pt x="4188" y="3030"/>
                </a:cubicBezTo>
                <a:lnTo>
                  <a:pt x="4116" y="3030"/>
                </a:lnTo>
                <a:lnTo>
                  <a:pt x="4140" y="3006"/>
                </a:lnTo>
                <a:cubicBezTo>
                  <a:pt x="4093" y="2958"/>
                  <a:pt x="3973" y="2875"/>
                  <a:pt x="3997" y="2804"/>
                </a:cubicBezTo>
                <a:cubicBezTo>
                  <a:pt x="3843" y="2720"/>
                  <a:pt x="3676" y="2530"/>
                  <a:pt x="3521" y="2387"/>
                </a:cubicBezTo>
                <a:cubicBezTo>
                  <a:pt x="3485" y="2387"/>
                  <a:pt x="3438" y="2351"/>
                  <a:pt x="3402" y="2327"/>
                </a:cubicBezTo>
                <a:lnTo>
                  <a:pt x="3390" y="2256"/>
                </a:lnTo>
                <a:cubicBezTo>
                  <a:pt x="3342" y="2232"/>
                  <a:pt x="3283" y="2244"/>
                  <a:pt x="3259" y="2196"/>
                </a:cubicBezTo>
                <a:cubicBezTo>
                  <a:pt x="3259" y="2185"/>
                  <a:pt x="3271" y="2185"/>
                  <a:pt x="3271" y="2185"/>
                </a:cubicBezTo>
                <a:cubicBezTo>
                  <a:pt x="3235" y="2161"/>
                  <a:pt x="3211" y="2113"/>
                  <a:pt x="3152" y="2113"/>
                </a:cubicBezTo>
                <a:cubicBezTo>
                  <a:pt x="3119" y="2080"/>
                  <a:pt x="3096" y="2037"/>
                  <a:pt x="3121" y="2012"/>
                </a:cubicBezTo>
                <a:lnTo>
                  <a:pt x="3121" y="2012"/>
                </a:lnTo>
                <a:cubicBezTo>
                  <a:pt x="3116" y="2015"/>
                  <a:pt x="3112" y="2016"/>
                  <a:pt x="3107" y="2016"/>
                </a:cubicBezTo>
                <a:cubicBezTo>
                  <a:pt x="3070" y="2016"/>
                  <a:pt x="3045" y="1923"/>
                  <a:pt x="3045" y="1923"/>
                </a:cubicBezTo>
                <a:cubicBezTo>
                  <a:pt x="3045" y="1923"/>
                  <a:pt x="3021" y="1899"/>
                  <a:pt x="2961" y="1839"/>
                </a:cubicBezTo>
                <a:cubicBezTo>
                  <a:pt x="2914" y="1792"/>
                  <a:pt x="2830" y="1720"/>
                  <a:pt x="2735" y="1625"/>
                </a:cubicBezTo>
                <a:cubicBezTo>
                  <a:pt x="2533" y="1446"/>
                  <a:pt x="2259" y="1208"/>
                  <a:pt x="1961" y="970"/>
                </a:cubicBezTo>
                <a:cubicBezTo>
                  <a:pt x="1652" y="744"/>
                  <a:pt x="1330" y="506"/>
                  <a:pt x="1021" y="327"/>
                </a:cubicBezTo>
                <a:cubicBezTo>
                  <a:pt x="711" y="160"/>
                  <a:pt x="437" y="41"/>
                  <a:pt x="247" y="18"/>
                </a:cubicBezTo>
                <a:cubicBezTo>
                  <a:pt x="211" y="41"/>
                  <a:pt x="152" y="18"/>
                  <a:pt x="152" y="65"/>
                </a:cubicBezTo>
                <a:cubicBezTo>
                  <a:pt x="111" y="55"/>
                  <a:pt x="114"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65"/>
          <p:cNvSpPr txBox="1"/>
          <p:nvPr/>
        </p:nvSpPr>
        <p:spPr>
          <a:xfrm>
            <a:off x="4174457" y="2649728"/>
            <a:ext cx="3440172"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Clr>
                <a:srgbClr val="000000"/>
              </a:buClr>
              <a:buSzPts val="3500"/>
              <a:buFont typeface="Arial"/>
              <a:buNone/>
            </a:pPr>
            <a:r>
              <a:rPr b="1" i="0" lang="en-US" sz="4400" u="none" cap="none" strike="noStrike">
                <a:solidFill>
                  <a:schemeClr val="accent1"/>
                </a:solidFill>
                <a:latin typeface="Reenie Beanie"/>
                <a:ea typeface="Reenie Beanie"/>
                <a:cs typeface="Reenie Beanie"/>
                <a:sym typeface="Reenie Beanie"/>
              </a:rPr>
              <a:t>Gestion de projet</a:t>
            </a:r>
            <a:endParaRPr b="1" i="0" sz="4400" u="none" cap="none" strike="noStrike">
              <a:solidFill>
                <a:schemeClr val="accent1"/>
              </a:solidFill>
              <a:latin typeface="Reenie Beanie"/>
              <a:ea typeface="Reenie Beanie"/>
              <a:cs typeface="Reenie Beanie"/>
              <a:sym typeface="Reenie Beanie"/>
            </a:endParaRPr>
          </a:p>
        </p:txBody>
      </p:sp>
      <p:grpSp>
        <p:nvGrpSpPr>
          <p:cNvPr id="5447" name="Google Shape;5447;p65"/>
          <p:cNvGrpSpPr/>
          <p:nvPr/>
        </p:nvGrpSpPr>
        <p:grpSpPr>
          <a:xfrm>
            <a:off x="1888587" y="1592124"/>
            <a:ext cx="1528586" cy="1569196"/>
            <a:chOff x="3095745" y="3805393"/>
            <a:chExt cx="352840" cy="354718"/>
          </a:xfrm>
        </p:grpSpPr>
        <p:sp>
          <p:nvSpPr>
            <p:cNvPr id="5448" name="Google Shape;5448;p65"/>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65"/>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65"/>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65"/>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65"/>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65"/>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4" name="Google Shape;545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8" name="Shape 5458"/>
        <p:cNvGrpSpPr/>
        <p:nvPr/>
      </p:nvGrpSpPr>
      <p:grpSpPr>
        <a:xfrm>
          <a:off x="0" y="0"/>
          <a:ext cx="0" cy="0"/>
          <a:chOff x="0" y="0"/>
          <a:chExt cx="0" cy="0"/>
        </a:xfrm>
      </p:grpSpPr>
      <p:sp>
        <p:nvSpPr>
          <p:cNvPr id="5459" name="Google Shape;5459;p66"/>
          <p:cNvSpPr txBox="1"/>
          <p:nvPr/>
        </p:nvSpPr>
        <p:spPr>
          <a:xfrm>
            <a:off x="2461097" y="218188"/>
            <a:ext cx="4346136" cy="401700"/>
          </a:xfrm>
          <a:prstGeom prst="rect">
            <a:avLst/>
          </a:prstGeom>
          <a:noFill/>
          <a:ln>
            <a:noFill/>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None/>
            </a:pPr>
            <a:r>
              <a:rPr b="1" i="0" lang="en-US" sz="4400" u="none" cap="none" strike="noStrike">
                <a:solidFill>
                  <a:schemeClr val="accent1"/>
                </a:solidFill>
                <a:latin typeface="Reenie Beanie"/>
                <a:ea typeface="Reenie Beanie"/>
                <a:cs typeface="Reenie Beanie"/>
                <a:sym typeface="Reenie Beanie"/>
              </a:rPr>
              <a:t>Diagramme de gantt</a:t>
            </a:r>
            <a:endParaRPr b="1" i="0" sz="4400" u="none" cap="none" strike="noStrike">
              <a:solidFill>
                <a:schemeClr val="accent1"/>
              </a:solidFill>
              <a:latin typeface="Reenie Beanie"/>
              <a:ea typeface="Reenie Beanie"/>
              <a:cs typeface="Reenie Beanie"/>
              <a:sym typeface="Reenie Beanie"/>
            </a:endParaRPr>
          </a:p>
        </p:txBody>
      </p:sp>
      <p:pic>
        <p:nvPicPr>
          <p:cNvPr id="5460" name="Google Shape;5460;p66"/>
          <p:cNvPicPr preferRelativeResize="0"/>
          <p:nvPr/>
        </p:nvPicPr>
        <p:blipFill rotWithShape="1">
          <a:blip r:embed="rId3">
            <a:alphaModFix/>
          </a:blip>
          <a:srcRect b="0" l="0" r="0" t="0"/>
          <a:stretch/>
        </p:blipFill>
        <p:spPr>
          <a:xfrm>
            <a:off x="1760705" y="834906"/>
            <a:ext cx="5916349" cy="4019196"/>
          </a:xfrm>
          <a:prstGeom prst="rect">
            <a:avLst/>
          </a:prstGeom>
          <a:noFill/>
          <a:ln>
            <a:noFill/>
          </a:ln>
        </p:spPr>
      </p:pic>
      <p:sp>
        <p:nvSpPr>
          <p:cNvPr id="5461" name="Google Shape;546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5" name="Shape 5465"/>
        <p:cNvGrpSpPr/>
        <p:nvPr/>
      </p:nvGrpSpPr>
      <p:grpSpPr>
        <a:xfrm>
          <a:off x="0" y="0"/>
          <a:ext cx="0" cy="0"/>
          <a:chOff x="0" y="0"/>
          <a:chExt cx="0" cy="0"/>
        </a:xfrm>
      </p:grpSpPr>
      <p:pic>
        <p:nvPicPr>
          <p:cNvPr id="5466" name="Google Shape;5466;p67"/>
          <p:cNvPicPr preferRelativeResize="0"/>
          <p:nvPr/>
        </p:nvPicPr>
        <p:blipFill rotWithShape="1">
          <a:blip r:embed="rId3">
            <a:alphaModFix/>
          </a:blip>
          <a:srcRect b="0" l="0" r="0" t="0"/>
          <a:stretch/>
        </p:blipFill>
        <p:spPr>
          <a:xfrm>
            <a:off x="2450585" y="252919"/>
            <a:ext cx="3793469" cy="4598750"/>
          </a:xfrm>
          <a:prstGeom prst="rect">
            <a:avLst/>
          </a:prstGeom>
          <a:noFill/>
          <a:ln>
            <a:noFill/>
          </a:ln>
        </p:spPr>
      </p:pic>
      <p:sp>
        <p:nvSpPr>
          <p:cNvPr id="5467" name="Google Shape;5467;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1" name="Shape 5471"/>
        <p:cNvGrpSpPr/>
        <p:nvPr/>
      </p:nvGrpSpPr>
      <p:grpSpPr>
        <a:xfrm>
          <a:off x="0" y="0"/>
          <a:ext cx="0" cy="0"/>
          <a:chOff x="0" y="0"/>
          <a:chExt cx="0" cy="0"/>
        </a:xfrm>
      </p:grpSpPr>
      <p:sp>
        <p:nvSpPr>
          <p:cNvPr id="5472" name="Google Shape;5472;p68"/>
          <p:cNvSpPr txBox="1"/>
          <p:nvPr>
            <p:ph type="title"/>
          </p:nvPr>
        </p:nvSpPr>
        <p:spPr>
          <a:xfrm>
            <a:off x="954600" y="2379931"/>
            <a:ext cx="3617400" cy="566400"/>
          </a:xfrm>
          <a:prstGeom prst="rect">
            <a:avLst/>
          </a:prstGeom>
          <a:noFill/>
          <a:ln>
            <a:noFill/>
          </a:ln>
        </p:spPr>
        <p:txBody>
          <a:bodyPr anchorCtr="0" anchor="ctr" bIns="91425" lIns="91425" spcFirstLastPara="1" rIns="91425" wrap="square" tIns="91425">
            <a:noAutofit/>
          </a:bodyPr>
          <a:lstStyle/>
          <a:p>
            <a:pPr indent="0" lvl="0" marL="0" rtl="0" algn="r">
              <a:lnSpc>
                <a:spcPct val="70000"/>
              </a:lnSpc>
              <a:spcBef>
                <a:spcPts val="0"/>
              </a:spcBef>
              <a:spcAft>
                <a:spcPts val="0"/>
              </a:spcAft>
              <a:buSzPts val="7000"/>
              <a:buNone/>
            </a:pPr>
            <a:r>
              <a:rPr lang="en-US"/>
              <a:t>Conclusion</a:t>
            </a:r>
            <a:endParaRPr/>
          </a:p>
        </p:txBody>
      </p:sp>
      <p:sp>
        <p:nvSpPr>
          <p:cNvPr id="5473" name="Google Shape;5473;p68"/>
          <p:cNvSpPr txBox="1"/>
          <p:nvPr>
            <p:ph idx="2" type="title"/>
          </p:nvPr>
        </p:nvSpPr>
        <p:spPr>
          <a:xfrm>
            <a:off x="954600" y="840050"/>
            <a:ext cx="3617400" cy="11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US"/>
              <a:t>04</a:t>
            </a:r>
            <a:endParaRPr/>
          </a:p>
        </p:txBody>
      </p:sp>
      <p:sp>
        <p:nvSpPr>
          <p:cNvPr id="5474" name="Google Shape;5474;p68"/>
          <p:cNvSpPr/>
          <p:nvPr/>
        </p:nvSpPr>
        <p:spPr>
          <a:xfrm>
            <a:off x="2418363" y="1448075"/>
            <a:ext cx="584300" cy="413475"/>
          </a:xfrm>
          <a:custGeom>
            <a:rect b="b" l="l" r="r" t="t"/>
            <a:pathLst>
              <a:path extrusionOk="0" h="16539" w="23372">
                <a:moveTo>
                  <a:pt x="951" y="11009"/>
                </a:moveTo>
                <a:cubicBezTo>
                  <a:pt x="1007" y="11148"/>
                  <a:pt x="1105" y="11232"/>
                  <a:pt x="1272" y="11246"/>
                </a:cubicBezTo>
                <a:cubicBezTo>
                  <a:pt x="1258" y="11260"/>
                  <a:pt x="1258" y="11288"/>
                  <a:pt x="1258" y="11316"/>
                </a:cubicBezTo>
                <a:cubicBezTo>
                  <a:pt x="1188" y="11316"/>
                  <a:pt x="1119" y="11316"/>
                  <a:pt x="1049" y="11330"/>
                </a:cubicBezTo>
                <a:cubicBezTo>
                  <a:pt x="1007" y="11330"/>
                  <a:pt x="965" y="11344"/>
                  <a:pt x="937" y="11372"/>
                </a:cubicBezTo>
                <a:cubicBezTo>
                  <a:pt x="951" y="11246"/>
                  <a:pt x="951" y="11134"/>
                  <a:pt x="951" y="11009"/>
                </a:cubicBezTo>
                <a:close/>
                <a:moveTo>
                  <a:pt x="4150" y="12196"/>
                </a:moveTo>
                <a:lnTo>
                  <a:pt x="4150" y="12196"/>
                </a:lnTo>
                <a:cubicBezTo>
                  <a:pt x="4471" y="12224"/>
                  <a:pt x="4792" y="12252"/>
                  <a:pt x="5128" y="12294"/>
                </a:cubicBezTo>
                <a:lnTo>
                  <a:pt x="4918" y="12294"/>
                </a:lnTo>
                <a:cubicBezTo>
                  <a:pt x="4667" y="12252"/>
                  <a:pt x="4401" y="12224"/>
                  <a:pt x="4150" y="12196"/>
                </a:cubicBezTo>
                <a:close/>
                <a:moveTo>
                  <a:pt x="5197" y="12280"/>
                </a:moveTo>
                <a:cubicBezTo>
                  <a:pt x="5239" y="12280"/>
                  <a:pt x="5295" y="12294"/>
                  <a:pt x="5337" y="12294"/>
                </a:cubicBezTo>
                <a:lnTo>
                  <a:pt x="5128" y="12294"/>
                </a:lnTo>
                <a:cubicBezTo>
                  <a:pt x="5142" y="12294"/>
                  <a:pt x="5170" y="12294"/>
                  <a:pt x="5197" y="12280"/>
                </a:cubicBezTo>
                <a:close/>
                <a:moveTo>
                  <a:pt x="15828" y="728"/>
                </a:moveTo>
                <a:cubicBezTo>
                  <a:pt x="17895" y="2949"/>
                  <a:pt x="20228" y="5170"/>
                  <a:pt x="22798" y="6804"/>
                </a:cubicBezTo>
                <a:cubicBezTo>
                  <a:pt x="21471" y="8522"/>
                  <a:pt x="20256" y="10324"/>
                  <a:pt x="18929" y="12028"/>
                </a:cubicBezTo>
                <a:cubicBezTo>
                  <a:pt x="18580" y="12475"/>
                  <a:pt x="18231" y="12909"/>
                  <a:pt x="17881" y="13328"/>
                </a:cubicBezTo>
                <a:cubicBezTo>
                  <a:pt x="17602" y="13691"/>
                  <a:pt x="17309" y="14236"/>
                  <a:pt x="16945" y="14487"/>
                </a:cubicBezTo>
                <a:cubicBezTo>
                  <a:pt x="16828" y="14570"/>
                  <a:pt x="16762" y="14607"/>
                  <a:pt x="16721" y="14607"/>
                </a:cubicBezTo>
                <a:cubicBezTo>
                  <a:pt x="16645" y="14607"/>
                  <a:pt x="16655" y="14482"/>
                  <a:pt x="16582" y="14291"/>
                </a:cubicBezTo>
                <a:cubicBezTo>
                  <a:pt x="16484" y="14054"/>
                  <a:pt x="16484" y="13719"/>
                  <a:pt x="16443" y="13467"/>
                </a:cubicBezTo>
                <a:cubicBezTo>
                  <a:pt x="16359" y="12895"/>
                  <a:pt x="16275" y="12322"/>
                  <a:pt x="16177" y="11735"/>
                </a:cubicBezTo>
                <a:cubicBezTo>
                  <a:pt x="16247" y="11637"/>
                  <a:pt x="16205" y="11456"/>
                  <a:pt x="16023" y="11456"/>
                </a:cubicBezTo>
                <a:cubicBezTo>
                  <a:pt x="15627" y="11447"/>
                  <a:pt x="15231" y="11443"/>
                  <a:pt x="14835" y="11443"/>
                </a:cubicBezTo>
                <a:cubicBezTo>
                  <a:pt x="13127" y="11443"/>
                  <a:pt x="11419" y="11510"/>
                  <a:pt x="9711" y="11510"/>
                </a:cubicBezTo>
                <a:cubicBezTo>
                  <a:pt x="9314" y="11510"/>
                  <a:pt x="8918" y="11507"/>
                  <a:pt x="8522" y="11498"/>
                </a:cubicBezTo>
                <a:cubicBezTo>
                  <a:pt x="7265" y="11470"/>
                  <a:pt x="6022" y="11414"/>
                  <a:pt x="4764" y="11344"/>
                </a:cubicBezTo>
                <a:cubicBezTo>
                  <a:pt x="3934" y="11301"/>
                  <a:pt x="3029" y="11141"/>
                  <a:pt x="2165" y="11141"/>
                </a:cubicBezTo>
                <a:cubicBezTo>
                  <a:pt x="1910" y="11141"/>
                  <a:pt x="1657" y="11155"/>
                  <a:pt x="1412" y="11190"/>
                </a:cubicBezTo>
                <a:cubicBezTo>
                  <a:pt x="1426" y="11162"/>
                  <a:pt x="1426" y="11121"/>
                  <a:pt x="1384" y="11093"/>
                </a:cubicBezTo>
                <a:cubicBezTo>
                  <a:pt x="1063" y="10855"/>
                  <a:pt x="1314" y="9472"/>
                  <a:pt x="1328" y="9109"/>
                </a:cubicBezTo>
                <a:cubicBezTo>
                  <a:pt x="1370" y="8355"/>
                  <a:pt x="1398" y="7614"/>
                  <a:pt x="1426" y="6860"/>
                </a:cubicBezTo>
                <a:cubicBezTo>
                  <a:pt x="1482" y="5435"/>
                  <a:pt x="1538" y="4024"/>
                  <a:pt x="1593" y="2599"/>
                </a:cubicBezTo>
                <a:cubicBezTo>
                  <a:pt x="5178" y="3028"/>
                  <a:pt x="8849" y="3362"/>
                  <a:pt x="12484" y="3362"/>
                </a:cubicBezTo>
                <a:cubicBezTo>
                  <a:pt x="13467" y="3362"/>
                  <a:pt x="14447" y="3337"/>
                  <a:pt x="15423" y="3284"/>
                </a:cubicBezTo>
                <a:cubicBezTo>
                  <a:pt x="15493" y="3270"/>
                  <a:pt x="15548" y="3228"/>
                  <a:pt x="15576" y="3172"/>
                </a:cubicBezTo>
                <a:cubicBezTo>
                  <a:pt x="15646" y="3172"/>
                  <a:pt x="15702" y="3130"/>
                  <a:pt x="15716" y="3046"/>
                </a:cubicBezTo>
                <a:cubicBezTo>
                  <a:pt x="15800" y="2278"/>
                  <a:pt x="15814" y="1496"/>
                  <a:pt x="15828" y="728"/>
                </a:cubicBezTo>
                <a:close/>
                <a:moveTo>
                  <a:pt x="16317" y="15744"/>
                </a:moveTo>
                <a:cubicBezTo>
                  <a:pt x="16359" y="15772"/>
                  <a:pt x="16401" y="15786"/>
                  <a:pt x="16456" y="15800"/>
                </a:cubicBezTo>
                <a:cubicBezTo>
                  <a:pt x="16484" y="15814"/>
                  <a:pt x="16526" y="15814"/>
                  <a:pt x="16554" y="15814"/>
                </a:cubicBezTo>
                <a:cubicBezTo>
                  <a:pt x="16512" y="15870"/>
                  <a:pt x="16456" y="15940"/>
                  <a:pt x="16415" y="15996"/>
                </a:cubicBezTo>
                <a:cubicBezTo>
                  <a:pt x="16373" y="15912"/>
                  <a:pt x="16359" y="15828"/>
                  <a:pt x="16317" y="15744"/>
                </a:cubicBezTo>
                <a:close/>
                <a:moveTo>
                  <a:pt x="15648" y="1"/>
                </a:moveTo>
                <a:cubicBezTo>
                  <a:pt x="15610" y="1"/>
                  <a:pt x="15571" y="11"/>
                  <a:pt x="15535" y="29"/>
                </a:cubicBezTo>
                <a:cubicBezTo>
                  <a:pt x="15521" y="29"/>
                  <a:pt x="15521" y="29"/>
                  <a:pt x="15507" y="43"/>
                </a:cubicBezTo>
                <a:cubicBezTo>
                  <a:pt x="15311" y="155"/>
                  <a:pt x="15115" y="295"/>
                  <a:pt x="14934" y="420"/>
                </a:cubicBezTo>
                <a:cubicBezTo>
                  <a:pt x="14766" y="546"/>
                  <a:pt x="14557" y="658"/>
                  <a:pt x="14459" y="825"/>
                </a:cubicBezTo>
                <a:cubicBezTo>
                  <a:pt x="14417" y="881"/>
                  <a:pt x="14445" y="951"/>
                  <a:pt x="14487" y="1007"/>
                </a:cubicBezTo>
                <a:cubicBezTo>
                  <a:pt x="14487" y="1314"/>
                  <a:pt x="14487" y="1636"/>
                  <a:pt x="14487" y="1943"/>
                </a:cubicBezTo>
                <a:cubicBezTo>
                  <a:pt x="14459" y="2250"/>
                  <a:pt x="14431" y="2558"/>
                  <a:pt x="14417" y="2865"/>
                </a:cubicBezTo>
                <a:cubicBezTo>
                  <a:pt x="10059" y="2795"/>
                  <a:pt x="5742" y="2683"/>
                  <a:pt x="1398" y="2152"/>
                </a:cubicBezTo>
                <a:cubicBezTo>
                  <a:pt x="1370" y="2152"/>
                  <a:pt x="1342" y="2166"/>
                  <a:pt x="1314" y="2180"/>
                </a:cubicBezTo>
                <a:cubicBezTo>
                  <a:pt x="1304" y="2177"/>
                  <a:pt x="1292" y="2175"/>
                  <a:pt x="1281" y="2175"/>
                </a:cubicBezTo>
                <a:cubicBezTo>
                  <a:pt x="1247" y="2175"/>
                  <a:pt x="1213" y="2191"/>
                  <a:pt x="1202" y="2222"/>
                </a:cubicBezTo>
                <a:cubicBezTo>
                  <a:pt x="1035" y="2474"/>
                  <a:pt x="895" y="2753"/>
                  <a:pt x="727" y="3005"/>
                </a:cubicBezTo>
                <a:cubicBezTo>
                  <a:pt x="602" y="3200"/>
                  <a:pt x="434" y="3382"/>
                  <a:pt x="308" y="3577"/>
                </a:cubicBezTo>
                <a:cubicBezTo>
                  <a:pt x="280" y="3591"/>
                  <a:pt x="252" y="3619"/>
                  <a:pt x="252" y="3661"/>
                </a:cubicBezTo>
                <a:cubicBezTo>
                  <a:pt x="252" y="3675"/>
                  <a:pt x="252" y="3675"/>
                  <a:pt x="252" y="3689"/>
                </a:cubicBezTo>
                <a:cubicBezTo>
                  <a:pt x="238" y="3717"/>
                  <a:pt x="224" y="3745"/>
                  <a:pt x="211" y="3773"/>
                </a:cubicBezTo>
                <a:cubicBezTo>
                  <a:pt x="183" y="3829"/>
                  <a:pt x="197" y="3885"/>
                  <a:pt x="224" y="3926"/>
                </a:cubicBezTo>
                <a:cubicBezTo>
                  <a:pt x="113" y="5281"/>
                  <a:pt x="141" y="6664"/>
                  <a:pt x="127" y="8033"/>
                </a:cubicBezTo>
                <a:cubicBezTo>
                  <a:pt x="113" y="9444"/>
                  <a:pt x="1" y="10911"/>
                  <a:pt x="127" y="12308"/>
                </a:cubicBezTo>
                <a:cubicBezTo>
                  <a:pt x="43" y="12420"/>
                  <a:pt x="99" y="12601"/>
                  <a:pt x="252" y="12601"/>
                </a:cubicBezTo>
                <a:cubicBezTo>
                  <a:pt x="266" y="12601"/>
                  <a:pt x="280" y="12601"/>
                  <a:pt x="294" y="12587"/>
                </a:cubicBezTo>
                <a:cubicBezTo>
                  <a:pt x="308" y="12601"/>
                  <a:pt x="308" y="12601"/>
                  <a:pt x="322" y="12601"/>
                </a:cubicBezTo>
                <a:cubicBezTo>
                  <a:pt x="1859" y="12686"/>
                  <a:pt x="3402" y="12699"/>
                  <a:pt x="4943" y="12699"/>
                </a:cubicBezTo>
                <a:cubicBezTo>
                  <a:pt x="5596" y="12699"/>
                  <a:pt x="6250" y="12697"/>
                  <a:pt x="6903" y="12697"/>
                </a:cubicBezTo>
                <a:cubicBezTo>
                  <a:pt x="7242" y="12697"/>
                  <a:pt x="7582" y="12697"/>
                  <a:pt x="7921" y="12699"/>
                </a:cubicBezTo>
                <a:lnTo>
                  <a:pt x="11735" y="12727"/>
                </a:lnTo>
                <a:lnTo>
                  <a:pt x="13467" y="12727"/>
                </a:lnTo>
                <a:cubicBezTo>
                  <a:pt x="13607" y="12727"/>
                  <a:pt x="14613" y="12713"/>
                  <a:pt x="15241" y="12671"/>
                </a:cubicBezTo>
                <a:cubicBezTo>
                  <a:pt x="15325" y="13551"/>
                  <a:pt x="15465" y="14417"/>
                  <a:pt x="15674" y="15269"/>
                </a:cubicBezTo>
                <a:cubicBezTo>
                  <a:pt x="15688" y="15325"/>
                  <a:pt x="15730" y="15353"/>
                  <a:pt x="15758" y="15367"/>
                </a:cubicBezTo>
                <a:cubicBezTo>
                  <a:pt x="15786" y="15521"/>
                  <a:pt x="15814" y="15688"/>
                  <a:pt x="15842" y="15842"/>
                </a:cubicBezTo>
                <a:cubicBezTo>
                  <a:pt x="15870" y="15940"/>
                  <a:pt x="15940" y="15968"/>
                  <a:pt x="16009" y="15968"/>
                </a:cubicBezTo>
                <a:cubicBezTo>
                  <a:pt x="16065" y="16121"/>
                  <a:pt x="16135" y="16289"/>
                  <a:pt x="16205" y="16443"/>
                </a:cubicBezTo>
                <a:cubicBezTo>
                  <a:pt x="16229" y="16507"/>
                  <a:pt x="16294" y="16538"/>
                  <a:pt x="16358" y="16538"/>
                </a:cubicBezTo>
                <a:cubicBezTo>
                  <a:pt x="16407" y="16538"/>
                  <a:pt x="16454" y="16521"/>
                  <a:pt x="16484" y="16485"/>
                </a:cubicBezTo>
                <a:cubicBezTo>
                  <a:pt x="17825" y="14836"/>
                  <a:pt x="19166" y="13174"/>
                  <a:pt x="20507" y="11526"/>
                </a:cubicBezTo>
                <a:cubicBezTo>
                  <a:pt x="21597" y="10185"/>
                  <a:pt x="22882" y="8844"/>
                  <a:pt x="23217" y="7097"/>
                </a:cubicBezTo>
                <a:cubicBezTo>
                  <a:pt x="23231" y="7042"/>
                  <a:pt x="23217" y="7000"/>
                  <a:pt x="23190" y="6958"/>
                </a:cubicBezTo>
                <a:cubicBezTo>
                  <a:pt x="23301" y="6902"/>
                  <a:pt x="23371" y="6748"/>
                  <a:pt x="23259" y="6650"/>
                </a:cubicBezTo>
                <a:cubicBezTo>
                  <a:pt x="21960" y="5603"/>
                  <a:pt x="20605" y="4653"/>
                  <a:pt x="19348" y="3549"/>
                </a:cubicBezTo>
                <a:cubicBezTo>
                  <a:pt x="18105" y="2446"/>
                  <a:pt x="16917" y="1272"/>
                  <a:pt x="15772" y="57"/>
                </a:cubicBezTo>
                <a:cubicBezTo>
                  <a:pt x="15741" y="18"/>
                  <a:pt x="15696" y="1"/>
                  <a:pt x="156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75" name="Google Shape;5475;p68"/>
          <p:cNvGrpSpPr/>
          <p:nvPr/>
        </p:nvGrpSpPr>
        <p:grpSpPr>
          <a:xfrm>
            <a:off x="6486240" y="1125035"/>
            <a:ext cx="1437148" cy="1738661"/>
            <a:chOff x="3086313" y="2877049"/>
            <a:chExt cx="320142" cy="392581"/>
          </a:xfrm>
        </p:grpSpPr>
        <p:sp>
          <p:nvSpPr>
            <p:cNvPr id="5476" name="Google Shape;5476;p68"/>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68"/>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68"/>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68"/>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68"/>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68"/>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68"/>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68"/>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68"/>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68"/>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68"/>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68"/>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88" name="Google Shape;548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rgbClr val="F9F9F9"/>
                </a:solidFill>
              </a:rPr>
              <a:t>‹#›</a:t>
            </a:fld>
            <a:endParaRPr>
              <a:solidFill>
                <a:srgbClr val="F9F9F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2" name="Shape 5492"/>
        <p:cNvGrpSpPr/>
        <p:nvPr/>
      </p:nvGrpSpPr>
      <p:grpSpPr>
        <a:xfrm>
          <a:off x="0" y="0"/>
          <a:ext cx="0" cy="0"/>
          <a:chOff x="0" y="0"/>
          <a:chExt cx="0" cy="0"/>
        </a:xfrm>
      </p:grpSpPr>
      <p:sp>
        <p:nvSpPr>
          <p:cNvPr id="5493" name="Google Shape;5493;p69"/>
          <p:cNvSpPr txBox="1"/>
          <p:nvPr>
            <p:ph type="title"/>
          </p:nvPr>
        </p:nvSpPr>
        <p:spPr>
          <a:xfrm>
            <a:off x="3153600" y="217775"/>
            <a:ext cx="2836800" cy="566400"/>
          </a:xfrm>
          <a:prstGeom prst="rect">
            <a:avLst/>
          </a:prstGeom>
          <a:noFill/>
          <a:ln>
            <a:noFill/>
          </a:ln>
        </p:spPr>
        <p:txBody>
          <a:bodyPr anchorCtr="0" anchor="ctr" bIns="91425" lIns="91425" spcFirstLastPara="1" rIns="91425" wrap="square" tIns="91425">
            <a:noAutofit/>
          </a:bodyPr>
          <a:lstStyle/>
          <a:p>
            <a:pPr indent="0" lvl="0" marL="0" rtl="0" algn="r">
              <a:lnSpc>
                <a:spcPct val="70000"/>
              </a:lnSpc>
              <a:spcBef>
                <a:spcPts val="0"/>
              </a:spcBef>
              <a:spcAft>
                <a:spcPts val="0"/>
              </a:spcAft>
              <a:buSzPts val="7000"/>
              <a:buNone/>
            </a:pPr>
            <a:r>
              <a:rPr lang="en-US" sz="6300"/>
              <a:t>Conclusion</a:t>
            </a:r>
            <a:endParaRPr sz="6300"/>
          </a:p>
        </p:txBody>
      </p:sp>
      <p:sp>
        <p:nvSpPr>
          <p:cNvPr id="5494" name="Google Shape;5494;p69"/>
          <p:cNvSpPr/>
          <p:nvPr/>
        </p:nvSpPr>
        <p:spPr>
          <a:xfrm>
            <a:off x="1845750" y="1208675"/>
            <a:ext cx="5452500" cy="291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69"/>
          <p:cNvSpPr txBox="1"/>
          <p:nvPr/>
        </p:nvSpPr>
        <p:spPr>
          <a:xfrm>
            <a:off x="2107800" y="1834793"/>
            <a:ext cx="4928400" cy="1661963"/>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US" sz="1200" u="none" cap="none" strike="noStrike">
                <a:solidFill>
                  <a:schemeClr val="accent1"/>
                </a:solidFill>
                <a:latin typeface="Quicksand"/>
                <a:ea typeface="Quicksand"/>
                <a:cs typeface="Quicksand"/>
                <a:sym typeface="Quicksand"/>
              </a:rPr>
              <a:t>Dans ce projet, j’ai créé une plateforme web spéciale pour un entraîneur personnel professionnel afin qu’il puisse proposer des programmes aux athlètes en fonction de leurs objectifs et qu’ils puissent suivre leurs progrès à travers la plateforme et connaître la valeur nutritionnelle de leurs aliments, puis la comparer avec la valeur recommandée par l’entraîneur en utilisant un algorithme de reconnaissance d’images alimentaires basé sur l’apprentissage profond pour améliorer la précision de l’évaluation diététique.</a:t>
            </a:r>
            <a:endParaRPr b="0" i="0" sz="1200" u="none" cap="none" strike="noStrike">
              <a:solidFill>
                <a:schemeClr val="accent1"/>
              </a:solidFill>
              <a:latin typeface="Quicksand"/>
              <a:ea typeface="Quicksand"/>
              <a:cs typeface="Quicksand"/>
              <a:sym typeface="Quicksand"/>
            </a:endParaRPr>
          </a:p>
        </p:txBody>
      </p:sp>
      <p:sp>
        <p:nvSpPr>
          <p:cNvPr id="5496" name="Google Shape;549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0" name="Shape 5500"/>
        <p:cNvGrpSpPr/>
        <p:nvPr/>
      </p:nvGrpSpPr>
      <p:grpSpPr>
        <a:xfrm>
          <a:off x="0" y="0"/>
          <a:ext cx="0" cy="0"/>
          <a:chOff x="0" y="0"/>
          <a:chExt cx="0" cy="0"/>
        </a:xfrm>
      </p:grpSpPr>
      <p:sp>
        <p:nvSpPr>
          <p:cNvPr id="5501" name="Google Shape;5501;p70"/>
          <p:cNvSpPr/>
          <p:nvPr/>
        </p:nvSpPr>
        <p:spPr>
          <a:xfrm>
            <a:off x="3353719" y="186460"/>
            <a:ext cx="2560316"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600" u="none" cap="none" strike="noStrike">
                <a:solidFill>
                  <a:schemeClr val="accent1"/>
                </a:solidFill>
                <a:latin typeface="Reenie Beanie"/>
                <a:ea typeface="Reenie Beanie"/>
                <a:cs typeface="Reenie Beanie"/>
                <a:sym typeface="Reenie Beanie"/>
              </a:rPr>
              <a:t>Travaux futurs</a:t>
            </a:r>
            <a:endParaRPr/>
          </a:p>
        </p:txBody>
      </p:sp>
      <p:sp>
        <p:nvSpPr>
          <p:cNvPr id="5502" name="Google Shape;5502;p70"/>
          <p:cNvSpPr txBox="1"/>
          <p:nvPr/>
        </p:nvSpPr>
        <p:spPr>
          <a:xfrm>
            <a:off x="1371600" y="1595337"/>
            <a:ext cx="5291847"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1"/>
                </a:solidFill>
                <a:latin typeface="Arial"/>
                <a:ea typeface="Arial"/>
                <a:cs typeface="Arial"/>
                <a:sym typeface="Arial"/>
              </a:rPr>
              <a:t>•     Augmenter Dataset</a:t>
            </a:r>
            <a:endParaRPr/>
          </a:p>
          <a:p>
            <a:pPr indent="0" lvl="0" marL="0" marR="0" rtl="0" algn="l">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accent1"/>
                </a:solidFill>
                <a:latin typeface="Arial"/>
                <a:ea typeface="Arial"/>
                <a:cs typeface="Arial"/>
                <a:sym typeface="Arial"/>
              </a:rPr>
              <a:t>•     Food API</a:t>
            </a:r>
            <a:endParaRPr/>
          </a:p>
          <a:p>
            <a:pPr indent="0" lvl="0" marL="0" marR="0" rtl="0" algn="l">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accent1"/>
                </a:solidFill>
                <a:latin typeface="Arial"/>
                <a:ea typeface="Arial"/>
                <a:cs typeface="Arial"/>
                <a:sym typeface="Arial"/>
              </a:rPr>
              <a:t>•     Amélioration du modèle</a:t>
            </a:r>
            <a:endParaRPr/>
          </a:p>
          <a:p>
            <a:pPr indent="0" lvl="0" marL="0" marR="0" rtl="0" algn="l">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accent1"/>
                </a:solidFill>
                <a:latin typeface="Arial"/>
                <a:ea typeface="Arial"/>
                <a:cs typeface="Arial"/>
                <a:sym typeface="Arial"/>
              </a:rPr>
              <a:t>•     Système de recommandation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accent1"/>
                </a:solidFill>
                <a:latin typeface="Arial"/>
                <a:ea typeface="Arial"/>
                <a:cs typeface="Arial"/>
                <a:sym typeface="Arial"/>
              </a:rPr>
              <a:t>•     Payement avec BaridiMob</a:t>
            </a:r>
            <a:endParaRPr/>
          </a:p>
          <a:p>
            <a:pPr indent="0" lvl="0" marL="0" marR="0" rtl="0" algn="l">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accent1"/>
                </a:solidFill>
                <a:latin typeface="Arial"/>
                <a:ea typeface="Arial"/>
                <a:cs typeface="Arial"/>
                <a:sym typeface="Arial"/>
              </a:rPr>
              <a:t>•     Version Mobile</a:t>
            </a:r>
            <a:endParaRPr/>
          </a:p>
        </p:txBody>
      </p:sp>
      <p:grpSp>
        <p:nvGrpSpPr>
          <p:cNvPr id="5503" name="Google Shape;5503;p70"/>
          <p:cNvGrpSpPr/>
          <p:nvPr/>
        </p:nvGrpSpPr>
        <p:grpSpPr>
          <a:xfrm>
            <a:off x="6043946" y="1965189"/>
            <a:ext cx="1500908" cy="1729077"/>
            <a:chOff x="7055134" y="2919170"/>
            <a:chExt cx="290321" cy="310820"/>
          </a:xfrm>
        </p:grpSpPr>
        <p:sp>
          <p:nvSpPr>
            <p:cNvPr id="5504" name="Google Shape;5504;p70"/>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70"/>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70"/>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70"/>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70"/>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70"/>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70"/>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70"/>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70"/>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70"/>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70"/>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70"/>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70"/>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70"/>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18" name="Google Shape;5518;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sp>
        <p:nvSpPr>
          <p:cNvPr id="3240" name="Google Shape;3240;p17"/>
          <p:cNvSpPr txBox="1"/>
          <p:nvPr>
            <p:ph idx="1" type="body"/>
          </p:nvPr>
        </p:nvSpPr>
        <p:spPr>
          <a:xfrm>
            <a:off x="710775" y="1431775"/>
            <a:ext cx="7722300" cy="3169200"/>
          </a:xfrm>
          <a:prstGeom prst="rect">
            <a:avLst/>
          </a:prstGeom>
          <a:noFill/>
          <a:ln>
            <a:noFill/>
          </a:ln>
        </p:spPr>
        <p:txBody>
          <a:bodyPr anchorCtr="0" anchor="t" bIns="91425" lIns="91425" spcFirstLastPara="1" rIns="91425" wrap="square" tIns="91425">
            <a:noAutofit/>
          </a:bodyPr>
          <a:lstStyle/>
          <a:p>
            <a:pPr indent="0" lvl="0" marL="152400" rtl="0" algn="just">
              <a:lnSpc>
                <a:spcPct val="130000"/>
              </a:lnSpc>
              <a:spcBef>
                <a:spcPts val="0"/>
              </a:spcBef>
              <a:spcAft>
                <a:spcPts val="0"/>
              </a:spcAft>
              <a:buSzPts val="1200"/>
              <a:buNone/>
            </a:pPr>
            <a:r>
              <a:rPr lang="en-US" sz="1300">
                <a:solidFill>
                  <a:schemeClr val="accent1"/>
                </a:solidFill>
              </a:rPr>
              <a:t>L’objectif de notre travail est créer un plateforme web qui :</a:t>
            </a:r>
            <a:endParaRPr sz="1300">
              <a:solidFill>
                <a:schemeClr val="accent1"/>
              </a:solidFill>
            </a:endParaRPr>
          </a:p>
          <a:p>
            <a:pPr indent="0" lvl="0" marL="152400" rtl="0" algn="just">
              <a:lnSpc>
                <a:spcPct val="130000"/>
              </a:lnSpc>
              <a:spcBef>
                <a:spcPts val="0"/>
              </a:spcBef>
              <a:spcAft>
                <a:spcPts val="0"/>
              </a:spcAft>
              <a:buSzPts val="1200"/>
              <a:buNone/>
            </a:pPr>
            <a:r>
              <a:rPr lang="en-US" sz="1300">
                <a:solidFill>
                  <a:schemeClr val="accent1"/>
                </a:solidFill>
              </a:rPr>
              <a:t>        </a:t>
            </a:r>
            <a:endParaRPr sz="1300">
              <a:solidFill>
                <a:schemeClr val="accent1"/>
              </a:solidFill>
            </a:endParaRPr>
          </a:p>
          <a:p>
            <a:pPr indent="0" lvl="0" marL="152400" rtl="0" algn="just">
              <a:lnSpc>
                <a:spcPct val="130000"/>
              </a:lnSpc>
              <a:spcBef>
                <a:spcPts val="0"/>
              </a:spcBef>
              <a:spcAft>
                <a:spcPts val="0"/>
              </a:spcAft>
              <a:buSzPts val="1200"/>
              <a:buNone/>
            </a:pPr>
            <a:r>
              <a:t/>
            </a:r>
            <a:endParaRPr sz="1300">
              <a:solidFill>
                <a:schemeClr val="accent1"/>
              </a:solidFill>
            </a:endParaRPr>
          </a:p>
          <a:p>
            <a:pPr indent="-171450" lvl="4" marL="628650" rtl="0" algn="just">
              <a:lnSpc>
                <a:spcPct val="130000"/>
              </a:lnSpc>
              <a:spcBef>
                <a:spcPts val="0"/>
              </a:spcBef>
              <a:spcAft>
                <a:spcPts val="0"/>
              </a:spcAft>
              <a:buSzPts val="1200"/>
              <a:buFont typeface="Arial"/>
              <a:buChar char="•"/>
            </a:pPr>
            <a:r>
              <a:rPr lang="en-US" sz="1200">
                <a:solidFill>
                  <a:schemeClr val="accent1"/>
                </a:solidFill>
                <a:latin typeface="Quicksand"/>
                <a:ea typeface="Quicksand"/>
                <a:cs typeface="Quicksand"/>
                <a:sym typeface="Quicksand"/>
              </a:rPr>
              <a:t>• Permet à l entraîneur de suivre les progrès de l’athlète et de lui donner un régime.</a:t>
            </a:r>
            <a:endParaRPr/>
          </a:p>
          <a:p>
            <a:pPr indent="-95250" lvl="4" marL="628650" rtl="0" algn="just">
              <a:lnSpc>
                <a:spcPct val="130000"/>
              </a:lnSpc>
              <a:spcBef>
                <a:spcPts val="0"/>
              </a:spcBef>
              <a:spcAft>
                <a:spcPts val="0"/>
              </a:spcAft>
              <a:buSzPts val="1200"/>
              <a:buFont typeface="Arial"/>
              <a:buNone/>
            </a:pPr>
            <a:r>
              <a:t/>
            </a:r>
            <a:endParaRPr sz="1200">
              <a:solidFill>
                <a:schemeClr val="accent1"/>
              </a:solidFill>
              <a:latin typeface="Quicksand"/>
              <a:ea typeface="Quicksand"/>
              <a:cs typeface="Quicksand"/>
              <a:sym typeface="Quicksand"/>
            </a:endParaRPr>
          </a:p>
          <a:p>
            <a:pPr indent="-171450" lvl="4" marL="628650" rtl="0" algn="just">
              <a:lnSpc>
                <a:spcPct val="130000"/>
              </a:lnSpc>
              <a:spcBef>
                <a:spcPts val="0"/>
              </a:spcBef>
              <a:spcAft>
                <a:spcPts val="0"/>
              </a:spcAft>
              <a:buSzPts val="1200"/>
              <a:buFont typeface="Arial"/>
              <a:buChar char="•"/>
            </a:pPr>
            <a:r>
              <a:rPr lang="en-US" sz="1200">
                <a:solidFill>
                  <a:schemeClr val="accent1"/>
                </a:solidFill>
                <a:latin typeface="Quicksand"/>
                <a:ea typeface="Quicksand"/>
                <a:cs typeface="Quicksand"/>
                <a:sym typeface="Quicksand"/>
              </a:rPr>
              <a:t>• Offre une boutique en ligne avec toutes les fonctionnalités.</a:t>
            </a:r>
            <a:endParaRPr/>
          </a:p>
          <a:p>
            <a:pPr indent="-95250" lvl="4" marL="628650" rtl="0" algn="just">
              <a:lnSpc>
                <a:spcPct val="130000"/>
              </a:lnSpc>
              <a:spcBef>
                <a:spcPts val="0"/>
              </a:spcBef>
              <a:spcAft>
                <a:spcPts val="0"/>
              </a:spcAft>
              <a:buSzPts val="1200"/>
              <a:buFont typeface="Arial"/>
              <a:buNone/>
            </a:pPr>
            <a:r>
              <a:t/>
            </a:r>
            <a:endParaRPr sz="1200">
              <a:solidFill>
                <a:schemeClr val="accent1"/>
              </a:solidFill>
              <a:latin typeface="Quicksand"/>
              <a:ea typeface="Quicksand"/>
              <a:cs typeface="Quicksand"/>
              <a:sym typeface="Quicksand"/>
            </a:endParaRPr>
          </a:p>
          <a:p>
            <a:pPr indent="-171450" lvl="4" marL="628650" rtl="0" algn="just">
              <a:lnSpc>
                <a:spcPct val="130000"/>
              </a:lnSpc>
              <a:spcBef>
                <a:spcPts val="0"/>
              </a:spcBef>
              <a:spcAft>
                <a:spcPts val="0"/>
              </a:spcAft>
              <a:buSzPts val="1200"/>
              <a:buFont typeface="Arial"/>
              <a:buChar char="•"/>
            </a:pPr>
            <a:r>
              <a:rPr lang="en-US" sz="1200">
                <a:solidFill>
                  <a:schemeClr val="accent1"/>
                </a:solidFill>
              </a:rPr>
              <a:t>• Fournit également un Model Deep Learning pour calculer les nutritions dans les aliments.</a:t>
            </a:r>
            <a:endParaRPr sz="1200">
              <a:solidFill>
                <a:schemeClr val="accent1"/>
              </a:solidFill>
            </a:endParaRPr>
          </a:p>
          <a:p>
            <a:pPr indent="0" lvl="0" marL="2286000" rtl="0" algn="just">
              <a:spcBef>
                <a:spcPts val="0"/>
              </a:spcBef>
              <a:spcAft>
                <a:spcPts val="0"/>
              </a:spcAft>
              <a:buNone/>
            </a:pPr>
            <a:r>
              <a:t/>
            </a:r>
            <a:endParaRPr sz="1200">
              <a:solidFill>
                <a:schemeClr val="accent1"/>
              </a:solidFill>
            </a:endParaRPr>
          </a:p>
          <a:p>
            <a:pPr indent="0" lvl="0" marL="0" rtl="0" algn="just">
              <a:spcBef>
                <a:spcPts val="0"/>
              </a:spcBef>
              <a:spcAft>
                <a:spcPts val="0"/>
              </a:spcAft>
              <a:buNone/>
            </a:pPr>
            <a:r>
              <a:rPr lang="en-US">
                <a:solidFill>
                  <a:schemeClr val="accent1"/>
                </a:solidFill>
              </a:rPr>
              <a:t>                 </a:t>
            </a:r>
            <a:endParaRPr sz="1200">
              <a:solidFill>
                <a:schemeClr val="accent1"/>
              </a:solidFill>
            </a:endParaRPr>
          </a:p>
        </p:txBody>
      </p:sp>
      <p:sp>
        <p:nvSpPr>
          <p:cNvPr id="3241" name="Google Shape;3241;p17"/>
          <p:cNvSpPr txBox="1"/>
          <p:nvPr>
            <p:ph type="title"/>
          </p:nvPr>
        </p:nvSpPr>
        <p:spPr>
          <a:xfrm>
            <a:off x="710775" y="542675"/>
            <a:ext cx="77223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1"/>
              </a:buClr>
              <a:buSzPts val="5000"/>
              <a:buNone/>
            </a:pPr>
            <a:r>
              <a:rPr lang="en-US"/>
              <a:t>Objectif</a:t>
            </a:r>
            <a:endParaRPr/>
          </a:p>
        </p:txBody>
      </p:sp>
      <p:sp>
        <p:nvSpPr>
          <p:cNvPr id="3242" name="Google Shape;324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3243" name="Google Shape;3243;p17"/>
          <p:cNvPicPr preferRelativeResize="0"/>
          <p:nvPr/>
        </p:nvPicPr>
        <p:blipFill>
          <a:blip r:embed="rId3">
            <a:alphaModFix/>
          </a:blip>
          <a:stretch>
            <a:fillRect/>
          </a:stretch>
        </p:blipFill>
        <p:spPr>
          <a:xfrm rot="1265760">
            <a:off x="6984475" y="820799"/>
            <a:ext cx="2010181" cy="3935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2" name="Shape 5522"/>
        <p:cNvGrpSpPr/>
        <p:nvPr/>
      </p:nvGrpSpPr>
      <p:grpSpPr>
        <a:xfrm>
          <a:off x="0" y="0"/>
          <a:ext cx="0" cy="0"/>
          <a:chOff x="0" y="0"/>
          <a:chExt cx="0" cy="0"/>
        </a:xfrm>
      </p:grpSpPr>
      <p:sp>
        <p:nvSpPr>
          <p:cNvPr id="5523" name="Google Shape;5523;p71"/>
          <p:cNvSpPr txBox="1"/>
          <p:nvPr/>
        </p:nvSpPr>
        <p:spPr>
          <a:xfrm>
            <a:off x="2873850" y="2037642"/>
            <a:ext cx="2670916" cy="926100"/>
          </a:xfrm>
          <a:prstGeom prst="rect">
            <a:avLst/>
          </a:prstGeom>
          <a:noFill/>
          <a:ln>
            <a:noFill/>
          </a:ln>
        </p:spPr>
        <p:txBody>
          <a:bodyPr anchorCtr="0" anchor="ctr" bIns="91425" lIns="91425" spcFirstLastPara="1" rIns="91425" wrap="square" tIns="91425">
            <a:noAutofit/>
          </a:bodyPr>
          <a:lstStyle/>
          <a:p>
            <a:pPr indent="0" lvl="0" marL="0" marR="0" rtl="0" algn="l">
              <a:lnSpc>
                <a:spcPct val="70000"/>
              </a:lnSpc>
              <a:spcBef>
                <a:spcPts val="0"/>
              </a:spcBef>
              <a:spcAft>
                <a:spcPts val="0"/>
              </a:spcAft>
              <a:buClr>
                <a:srgbClr val="000000"/>
              </a:buClr>
              <a:buSzPts val="9000"/>
              <a:buFont typeface="Reenie Beanie"/>
              <a:buNone/>
            </a:pPr>
            <a:r>
              <a:rPr b="1" i="0" lang="en-US" sz="9000" u="none" cap="none" strike="noStrike">
                <a:solidFill>
                  <a:schemeClr val="accent1"/>
                </a:solidFill>
                <a:latin typeface="Helvetica Neue"/>
                <a:ea typeface="Helvetica Neue"/>
                <a:cs typeface="Helvetica Neue"/>
                <a:sym typeface="Helvetica Neue"/>
              </a:rPr>
              <a:t>Q&amp;A </a:t>
            </a:r>
            <a:endParaRPr b="1" i="0" sz="9000" u="none" cap="none" strike="noStrike">
              <a:solidFill>
                <a:schemeClr val="accent1"/>
              </a:solidFill>
              <a:latin typeface="Helvetica Neue"/>
              <a:ea typeface="Helvetica Neue"/>
              <a:cs typeface="Helvetica Neue"/>
              <a:sym typeface="Helvetica Neue"/>
            </a:endParaRPr>
          </a:p>
        </p:txBody>
      </p:sp>
      <p:grpSp>
        <p:nvGrpSpPr>
          <p:cNvPr id="5524" name="Google Shape;5524;p71"/>
          <p:cNvGrpSpPr/>
          <p:nvPr/>
        </p:nvGrpSpPr>
        <p:grpSpPr>
          <a:xfrm rot="1424736">
            <a:off x="6007170" y="1637546"/>
            <a:ext cx="1023839" cy="1353407"/>
            <a:chOff x="3149110" y="3735868"/>
            <a:chExt cx="141056" cy="245022"/>
          </a:xfrm>
        </p:grpSpPr>
        <p:sp>
          <p:nvSpPr>
            <p:cNvPr id="5525" name="Google Shape;5525;p71"/>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71"/>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27" name="Google Shape;5527;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1" name="Shape 5531"/>
        <p:cNvGrpSpPr/>
        <p:nvPr/>
      </p:nvGrpSpPr>
      <p:grpSpPr>
        <a:xfrm>
          <a:off x="0" y="0"/>
          <a:ext cx="0" cy="0"/>
          <a:chOff x="0" y="0"/>
          <a:chExt cx="0" cy="0"/>
        </a:xfrm>
      </p:grpSpPr>
      <p:sp>
        <p:nvSpPr>
          <p:cNvPr id="5532" name="Google Shape;5532;p72"/>
          <p:cNvSpPr txBox="1"/>
          <p:nvPr>
            <p:ph idx="4294967295" type="ctrTitle"/>
          </p:nvPr>
        </p:nvSpPr>
        <p:spPr>
          <a:xfrm>
            <a:off x="2873850" y="2108700"/>
            <a:ext cx="3396300" cy="926100"/>
          </a:xfrm>
          <a:prstGeom prst="rect">
            <a:avLst/>
          </a:prstGeom>
          <a:noFill/>
          <a:ln>
            <a:noFill/>
          </a:ln>
        </p:spPr>
        <p:txBody>
          <a:bodyPr anchorCtr="0" anchor="ctr" bIns="91425" lIns="91425" spcFirstLastPara="1" rIns="91425" wrap="square" tIns="91425">
            <a:noAutofit/>
          </a:bodyPr>
          <a:lstStyle/>
          <a:p>
            <a:pPr indent="0" lvl="0" marL="0" marR="0" rtl="0" algn="l">
              <a:lnSpc>
                <a:spcPct val="70000"/>
              </a:lnSpc>
              <a:spcBef>
                <a:spcPts val="0"/>
              </a:spcBef>
              <a:spcAft>
                <a:spcPts val="0"/>
              </a:spcAft>
              <a:buClr>
                <a:srgbClr val="000000"/>
              </a:buClr>
              <a:buSzPts val="9000"/>
              <a:buFont typeface="Reenie Beanie"/>
              <a:buNone/>
            </a:pPr>
            <a:r>
              <a:rPr b="1" i="0" lang="en-US" sz="9000" u="none" cap="none" strike="noStrike">
                <a:solidFill>
                  <a:schemeClr val="accent1"/>
                </a:solidFill>
                <a:latin typeface="Reenie Beanie"/>
                <a:ea typeface="Reenie Beanie"/>
                <a:cs typeface="Reenie Beanie"/>
                <a:sym typeface="Reenie Beanie"/>
              </a:rPr>
              <a:t>Merci !</a:t>
            </a:r>
            <a:endParaRPr b="1" i="0" sz="9000" u="none" cap="none" strike="noStrike">
              <a:solidFill>
                <a:schemeClr val="accent1"/>
              </a:solidFill>
              <a:latin typeface="Reenie Beanie"/>
              <a:ea typeface="Reenie Beanie"/>
              <a:cs typeface="Reenie Beanie"/>
              <a:sym typeface="Reenie Beanie"/>
            </a:endParaRPr>
          </a:p>
        </p:txBody>
      </p:sp>
      <p:sp>
        <p:nvSpPr>
          <p:cNvPr id="5533" name="Google Shape;5533;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7" name="Shape 3247"/>
        <p:cNvGrpSpPr/>
        <p:nvPr/>
      </p:nvGrpSpPr>
      <p:grpSpPr>
        <a:xfrm>
          <a:off x="0" y="0"/>
          <a:ext cx="0" cy="0"/>
          <a:chOff x="0" y="0"/>
          <a:chExt cx="0" cy="0"/>
        </a:xfrm>
      </p:grpSpPr>
      <p:sp>
        <p:nvSpPr>
          <p:cNvPr id="3248" name="Google Shape;3248;p18"/>
          <p:cNvSpPr txBox="1"/>
          <p:nvPr>
            <p:ph type="title"/>
          </p:nvPr>
        </p:nvSpPr>
        <p:spPr>
          <a:xfrm>
            <a:off x="954600" y="2379931"/>
            <a:ext cx="3617400" cy="566400"/>
          </a:xfrm>
          <a:prstGeom prst="rect">
            <a:avLst/>
          </a:prstGeom>
          <a:noFill/>
          <a:ln>
            <a:noFill/>
          </a:ln>
        </p:spPr>
        <p:txBody>
          <a:bodyPr anchorCtr="0" anchor="ctr" bIns="91425" lIns="91425" spcFirstLastPara="1" rIns="91425" wrap="square" tIns="91425">
            <a:noAutofit/>
          </a:bodyPr>
          <a:lstStyle/>
          <a:p>
            <a:pPr indent="0" lvl="0" marL="0" rtl="0" algn="r">
              <a:lnSpc>
                <a:spcPct val="70000"/>
              </a:lnSpc>
              <a:spcBef>
                <a:spcPts val="0"/>
              </a:spcBef>
              <a:spcAft>
                <a:spcPts val="0"/>
              </a:spcAft>
              <a:buSzPts val="7000"/>
              <a:buNone/>
            </a:pPr>
            <a:r>
              <a:rPr lang="en-US"/>
              <a:t>Contexte</a:t>
            </a:r>
            <a:endParaRPr/>
          </a:p>
        </p:txBody>
      </p:sp>
      <p:sp>
        <p:nvSpPr>
          <p:cNvPr id="3249" name="Google Shape;3249;p18"/>
          <p:cNvSpPr txBox="1"/>
          <p:nvPr>
            <p:ph idx="2" type="title"/>
          </p:nvPr>
        </p:nvSpPr>
        <p:spPr>
          <a:xfrm>
            <a:off x="954600" y="840050"/>
            <a:ext cx="3617400" cy="11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US"/>
              <a:t>02</a:t>
            </a:r>
            <a:endParaRPr/>
          </a:p>
        </p:txBody>
      </p:sp>
      <p:sp>
        <p:nvSpPr>
          <p:cNvPr id="3250" name="Google Shape;3250;p18"/>
          <p:cNvSpPr/>
          <p:nvPr/>
        </p:nvSpPr>
        <p:spPr>
          <a:xfrm>
            <a:off x="2418363" y="1448075"/>
            <a:ext cx="584300" cy="413475"/>
          </a:xfrm>
          <a:custGeom>
            <a:rect b="b" l="l" r="r" t="t"/>
            <a:pathLst>
              <a:path extrusionOk="0" h="16539" w="23372">
                <a:moveTo>
                  <a:pt x="951" y="11009"/>
                </a:moveTo>
                <a:cubicBezTo>
                  <a:pt x="1007" y="11148"/>
                  <a:pt x="1105" y="11232"/>
                  <a:pt x="1272" y="11246"/>
                </a:cubicBezTo>
                <a:cubicBezTo>
                  <a:pt x="1258" y="11260"/>
                  <a:pt x="1258" y="11288"/>
                  <a:pt x="1258" y="11316"/>
                </a:cubicBezTo>
                <a:cubicBezTo>
                  <a:pt x="1188" y="11316"/>
                  <a:pt x="1119" y="11316"/>
                  <a:pt x="1049" y="11330"/>
                </a:cubicBezTo>
                <a:cubicBezTo>
                  <a:pt x="1007" y="11330"/>
                  <a:pt x="965" y="11344"/>
                  <a:pt x="937" y="11372"/>
                </a:cubicBezTo>
                <a:cubicBezTo>
                  <a:pt x="951" y="11246"/>
                  <a:pt x="951" y="11134"/>
                  <a:pt x="951" y="11009"/>
                </a:cubicBezTo>
                <a:close/>
                <a:moveTo>
                  <a:pt x="4150" y="12196"/>
                </a:moveTo>
                <a:lnTo>
                  <a:pt x="4150" y="12196"/>
                </a:lnTo>
                <a:cubicBezTo>
                  <a:pt x="4471" y="12224"/>
                  <a:pt x="4792" y="12252"/>
                  <a:pt x="5128" y="12294"/>
                </a:cubicBezTo>
                <a:lnTo>
                  <a:pt x="4918" y="12294"/>
                </a:lnTo>
                <a:cubicBezTo>
                  <a:pt x="4667" y="12252"/>
                  <a:pt x="4401" y="12224"/>
                  <a:pt x="4150" y="12196"/>
                </a:cubicBezTo>
                <a:close/>
                <a:moveTo>
                  <a:pt x="5197" y="12280"/>
                </a:moveTo>
                <a:cubicBezTo>
                  <a:pt x="5239" y="12280"/>
                  <a:pt x="5295" y="12294"/>
                  <a:pt x="5337" y="12294"/>
                </a:cubicBezTo>
                <a:lnTo>
                  <a:pt x="5128" y="12294"/>
                </a:lnTo>
                <a:cubicBezTo>
                  <a:pt x="5142" y="12294"/>
                  <a:pt x="5170" y="12294"/>
                  <a:pt x="5197" y="12280"/>
                </a:cubicBezTo>
                <a:close/>
                <a:moveTo>
                  <a:pt x="15828" y="728"/>
                </a:moveTo>
                <a:cubicBezTo>
                  <a:pt x="17895" y="2949"/>
                  <a:pt x="20228" y="5170"/>
                  <a:pt x="22798" y="6804"/>
                </a:cubicBezTo>
                <a:cubicBezTo>
                  <a:pt x="21471" y="8522"/>
                  <a:pt x="20256" y="10324"/>
                  <a:pt x="18929" y="12028"/>
                </a:cubicBezTo>
                <a:cubicBezTo>
                  <a:pt x="18580" y="12475"/>
                  <a:pt x="18231" y="12909"/>
                  <a:pt x="17881" y="13328"/>
                </a:cubicBezTo>
                <a:cubicBezTo>
                  <a:pt x="17602" y="13691"/>
                  <a:pt x="17309" y="14236"/>
                  <a:pt x="16945" y="14487"/>
                </a:cubicBezTo>
                <a:cubicBezTo>
                  <a:pt x="16828" y="14570"/>
                  <a:pt x="16762" y="14607"/>
                  <a:pt x="16721" y="14607"/>
                </a:cubicBezTo>
                <a:cubicBezTo>
                  <a:pt x="16645" y="14607"/>
                  <a:pt x="16655" y="14482"/>
                  <a:pt x="16582" y="14291"/>
                </a:cubicBezTo>
                <a:cubicBezTo>
                  <a:pt x="16484" y="14054"/>
                  <a:pt x="16484" y="13719"/>
                  <a:pt x="16443" y="13467"/>
                </a:cubicBezTo>
                <a:cubicBezTo>
                  <a:pt x="16359" y="12895"/>
                  <a:pt x="16275" y="12322"/>
                  <a:pt x="16177" y="11735"/>
                </a:cubicBezTo>
                <a:cubicBezTo>
                  <a:pt x="16247" y="11637"/>
                  <a:pt x="16205" y="11456"/>
                  <a:pt x="16023" y="11456"/>
                </a:cubicBezTo>
                <a:cubicBezTo>
                  <a:pt x="15627" y="11447"/>
                  <a:pt x="15231" y="11443"/>
                  <a:pt x="14835" y="11443"/>
                </a:cubicBezTo>
                <a:cubicBezTo>
                  <a:pt x="13127" y="11443"/>
                  <a:pt x="11419" y="11510"/>
                  <a:pt x="9711" y="11510"/>
                </a:cubicBezTo>
                <a:cubicBezTo>
                  <a:pt x="9314" y="11510"/>
                  <a:pt x="8918" y="11507"/>
                  <a:pt x="8522" y="11498"/>
                </a:cubicBezTo>
                <a:cubicBezTo>
                  <a:pt x="7265" y="11470"/>
                  <a:pt x="6022" y="11414"/>
                  <a:pt x="4764" y="11344"/>
                </a:cubicBezTo>
                <a:cubicBezTo>
                  <a:pt x="3934" y="11301"/>
                  <a:pt x="3029" y="11141"/>
                  <a:pt x="2165" y="11141"/>
                </a:cubicBezTo>
                <a:cubicBezTo>
                  <a:pt x="1910" y="11141"/>
                  <a:pt x="1657" y="11155"/>
                  <a:pt x="1412" y="11190"/>
                </a:cubicBezTo>
                <a:cubicBezTo>
                  <a:pt x="1426" y="11162"/>
                  <a:pt x="1426" y="11121"/>
                  <a:pt x="1384" y="11093"/>
                </a:cubicBezTo>
                <a:cubicBezTo>
                  <a:pt x="1063" y="10855"/>
                  <a:pt x="1314" y="9472"/>
                  <a:pt x="1328" y="9109"/>
                </a:cubicBezTo>
                <a:cubicBezTo>
                  <a:pt x="1370" y="8355"/>
                  <a:pt x="1398" y="7614"/>
                  <a:pt x="1426" y="6860"/>
                </a:cubicBezTo>
                <a:cubicBezTo>
                  <a:pt x="1482" y="5435"/>
                  <a:pt x="1538" y="4024"/>
                  <a:pt x="1593" y="2599"/>
                </a:cubicBezTo>
                <a:cubicBezTo>
                  <a:pt x="5178" y="3028"/>
                  <a:pt x="8849" y="3362"/>
                  <a:pt x="12484" y="3362"/>
                </a:cubicBezTo>
                <a:cubicBezTo>
                  <a:pt x="13467" y="3362"/>
                  <a:pt x="14447" y="3337"/>
                  <a:pt x="15423" y="3284"/>
                </a:cubicBezTo>
                <a:cubicBezTo>
                  <a:pt x="15493" y="3270"/>
                  <a:pt x="15548" y="3228"/>
                  <a:pt x="15576" y="3172"/>
                </a:cubicBezTo>
                <a:cubicBezTo>
                  <a:pt x="15646" y="3172"/>
                  <a:pt x="15702" y="3130"/>
                  <a:pt x="15716" y="3046"/>
                </a:cubicBezTo>
                <a:cubicBezTo>
                  <a:pt x="15800" y="2278"/>
                  <a:pt x="15814" y="1496"/>
                  <a:pt x="15828" y="728"/>
                </a:cubicBezTo>
                <a:close/>
                <a:moveTo>
                  <a:pt x="16317" y="15744"/>
                </a:moveTo>
                <a:cubicBezTo>
                  <a:pt x="16359" y="15772"/>
                  <a:pt x="16401" y="15786"/>
                  <a:pt x="16456" y="15800"/>
                </a:cubicBezTo>
                <a:cubicBezTo>
                  <a:pt x="16484" y="15814"/>
                  <a:pt x="16526" y="15814"/>
                  <a:pt x="16554" y="15814"/>
                </a:cubicBezTo>
                <a:cubicBezTo>
                  <a:pt x="16512" y="15870"/>
                  <a:pt x="16456" y="15940"/>
                  <a:pt x="16415" y="15996"/>
                </a:cubicBezTo>
                <a:cubicBezTo>
                  <a:pt x="16373" y="15912"/>
                  <a:pt x="16359" y="15828"/>
                  <a:pt x="16317" y="15744"/>
                </a:cubicBezTo>
                <a:close/>
                <a:moveTo>
                  <a:pt x="15648" y="1"/>
                </a:moveTo>
                <a:cubicBezTo>
                  <a:pt x="15610" y="1"/>
                  <a:pt x="15571" y="11"/>
                  <a:pt x="15535" y="29"/>
                </a:cubicBezTo>
                <a:cubicBezTo>
                  <a:pt x="15521" y="29"/>
                  <a:pt x="15521" y="29"/>
                  <a:pt x="15507" y="43"/>
                </a:cubicBezTo>
                <a:cubicBezTo>
                  <a:pt x="15311" y="155"/>
                  <a:pt x="15115" y="295"/>
                  <a:pt x="14934" y="420"/>
                </a:cubicBezTo>
                <a:cubicBezTo>
                  <a:pt x="14766" y="546"/>
                  <a:pt x="14557" y="658"/>
                  <a:pt x="14459" y="825"/>
                </a:cubicBezTo>
                <a:cubicBezTo>
                  <a:pt x="14417" y="881"/>
                  <a:pt x="14445" y="951"/>
                  <a:pt x="14487" y="1007"/>
                </a:cubicBezTo>
                <a:cubicBezTo>
                  <a:pt x="14487" y="1314"/>
                  <a:pt x="14487" y="1636"/>
                  <a:pt x="14487" y="1943"/>
                </a:cubicBezTo>
                <a:cubicBezTo>
                  <a:pt x="14459" y="2250"/>
                  <a:pt x="14431" y="2558"/>
                  <a:pt x="14417" y="2865"/>
                </a:cubicBezTo>
                <a:cubicBezTo>
                  <a:pt x="10059" y="2795"/>
                  <a:pt x="5742" y="2683"/>
                  <a:pt x="1398" y="2152"/>
                </a:cubicBezTo>
                <a:cubicBezTo>
                  <a:pt x="1370" y="2152"/>
                  <a:pt x="1342" y="2166"/>
                  <a:pt x="1314" y="2180"/>
                </a:cubicBezTo>
                <a:cubicBezTo>
                  <a:pt x="1304" y="2177"/>
                  <a:pt x="1292" y="2175"/>
                  <a:pt x="1281" y="2175"/>
                </a:cubicBezTo>
                <a:cubicBezTo>
                  <a:pt x="1247" y="2175"/>
                  <a:pt x="1213" y="2191"/>
                  <a:pt x="1202" y="2222"/>
                </a:cubicBezTo>
                <a:cubicBezTo>
                  <a:pt x="1035" y="2474"/>
                  <a:pt x="895" y="2753"/>
                  <a:pt x="727" y="3005"/>
                </a:cubicBezTo>
                <a:cubicBezTo>
                  <a:pt x="602" y="3200"/>
                  <a:pt x="434" y="3382"/>
                  <a:pt x="308" y="3577"/>
                </a:cubicBezTo>
                <a:cubicBezTo>
                  <a:pt x="280" y="3591"/>
                  <a:pt x="252" y="3619"/>
                  <a:pt x="252" y="3661"/>
                </a:cubicBezTo>
                <a:cubicBezTo>
                  <a:pt x="252" y="3675"/>
                  <a:pt x="252" y="3675"/>
                  <a:pt x="252" y="3689"/>
                </a:cubicBezTo>
                <a:cubicBezTo>
                  <a:pt x="238" y="3717"/>
                  <a:pt x="224" y="3745"/>
                  <a:pt x="211" y="3773"/>
                </a:cubicBezTo>
                <a:cubicBezTo>
                  <a:pt x="183" y="3829"/>
                  <a:pt x="197" y="3885"/>
                  <a:pt x="224" y="3926"/>
                </a:cubicBezTo>
                <a:cubicBezTo>
                  <a:pt x="113" y="5281"/>
                  <a:pt x="141" y="6664"/>
                  <a:pt x="127" y="8033"/>
                </a:cubicBezTo>
                <a:cubicBezTo>
                  <a:pt x="113" y="9444"/>
                  <a:pt x="1" y="10911"/>
                  <a:pt x="127" y="12308"/>
                </a:cubicBezTo>
                <a:cubicBezTo>
                  <a:pt x="43" y="12420"/>
                  <a:pt x="99" y="12601"/>
                  <a:pt x="252" y="12601"/>
                </a:cubicBezTo>
                <a:cubicBezTo>
                  <a:pt x="266" y="12601"/>
                  <a:pt x="280" y="12601"/>
                  <a:pt x="294" y="12587"/>
                </a:cubicBezTo>
                <a:cubicBezTo>
                  <a:pt x="308" y="12601"/>
                  <a:pt x="308" y="12601"/>
                  <a:pt x="322" y="12601"/>
                </a:cubicBezTo>
                <a:cubicBezTo>
                  <a:pt x="1859" y="12686"/>
                  <a:pt x="3402" y="12699"/>
                  <a:pt x="4943" y="12699"/>
                </a:cubicBezTo>
                <a:cubicBezTo>
                  <a:pt x="5596" y="12699"/>
                  <a:pt x="6250" y="12697"/>
                  <a:pt x="6903" y="12697"/>
                </a:cubicBezTo>
                <a:cubicBezTo>
                  <a:pt x="7242" y="12697"/>
                  <a:pt x="7582" y="12697"/>
                  <a:pt x="7921" y="12699"/>
                </a:cubicBezTo>
                <a:lnTo>
                  <a:pt x="11735" y="12727"/>
                </a:lnTo>
                <a:lnTo>
                  <a:pt x="13467" y="12727"/>
                </a:lnTo>
                <a:cubicBezTo>
                  <a:pt x="13607" y="12727"/>
                  <a:pt x="14613" y="12713"/>
                  <a:pt x="15241" y="12671"/>
                </a:cubicBezTo>
                <a:cubicBezTo>
                  <a:pt x="15325" y="13551"/>
                  <a:pt x="15465" y="14417"/>
                  <a:pt x="15674" y="15269"/>
                </a:cubicBezTo>
                <a:cubicBezTo>
                  <a:pt x="15688" y="15325"/>
                  <a:pt x="15730" y="15353"/>
                  <a:pt x="15758" y="15367"/>
                </a:cubicBezTo>
                <a:cubicBezTo>
                  <a:pt x="15786" y="15521"/>
                  <a:pt x="15814" y="15688"/>
                  <a:pt x="15842" y="15842"/>
                </a:cubicBezTo>
                <a:cubicBezTo>
                  <a:pt x="15870" y="15940"/>
                  <a:pt x="15940" y="15968"/>
                  <a:pt x="16009" y="15968"/>
                </a:cubicBezTo>
                <a:cubicBezTo>
                  <a:pt x="16065" y="16121"/>
                  <a:pt x="16135" y="16289"/>
                  <a:pt x="16205" y="16443"/>
                </a:cubicBezTo>
                <a:cubicBezTo>
                  <a:pt x="16229" y="16507"/>
                  <a:pt x="16294" y="16538"/>
                  <a:pt x="16358" y="16538"/>
                </a:cubicBezTo>
                <a:cubicBezTo>
                  <a:pt x="16407" y="16538"/>
                  <a:pt x="16454" y="16521"/>
                  <a:pt x="16484" y="16485"/>
                </a:cubicBezTo>
                <a:cubicBezTo>
                  <a:pt x="17825" y="14836"/>
                  <a:pt x="19166" y="13174"/>
                  <a:pt x="20507" y="11526"/>
                </a:cubicBezTo>
                <a:cubicBezTo>
                  <a:pt x="21597" y="10185"/>
                  <a:pt x="22882" y="8844"/>
                  <a:pt x="23217" y="7097"/>
                </a:cubicBezTo>
                <a:cubicBezTo>
                  <a:pt x="23231" y="7042"/>
                  <a:pt x="23217" y="7000"/>
                  <a:pt x="23190" y="6958"/>
                </a:cubicBezTo>
                <a:cubicBezTo>
                  <a:pt x="23301" y="6902"/>
                  <a:pt x="23371" y="6748"/>
                  <a:pt x="23259" y="6650"/>
                </a:cubicBezTo>
                <a:cubicBezTo>
                  <a:pt x="21960" y="5603"/>
                  <a:pt x="20605" y="4653"/>
                  <a:pt x="19348" y="3549"/>
                </a:cubicBezTo>
                <a:cubicBezTo>
                  <a:pt x="18105" y="2446"/>
                  <a:pt x="16917" y="1272"/>
                  <a:pt x="15772" y="57"/>
                </a:cubicBezTo>
                <a:cubicBezTo>
                  <a:pt x="15741" y="18"/>
                  <a:pt x="15696" y="1"/>
                  <a:pt x="156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51" name="Google Shape;3251;p18"/>
          <p:cNvGrpSpPr/>
          <p:nvPr/>
        </p:nvGrpSpPr>
        <p:grpSpPr>
          <a:xfrm>
            <a:off x="6156100" y="1570373"/>
            <a:ext cx="1388776" cy="1229721"/>
            <a:chOff x="4824700" y="2359950"/>
            <a:chExt cx="523375" cy="407800"/>
          </a:xfrm>
        </p:grpSpPr>
        <p:sp>
          <p:nvSpPr>
            <p:cNvPr id="3252" name="Google Shape;3252;p18"/>
            <p:cNvSpPr/>
            <p:nvPr/>
          </p:nvSpPr>
          <p:spPr>
            <a:xfrm>
              <a:off x="5025625" y="2366200"/>
              <a:ext cx="3000" cy="3700"/>
            </a:xfrm>
            <a:custGeom>
              <a:rect b="b" l="l" r="r" t="t"/>
              <a:pathLst>
                <a:path extrusionOk="0" h="148" w="120">
                  <a:moveTo>
                    <a:pt x="119" y="0"/>
                  </a:moveTo>
                  <a:cubicBezTo>
                    <a:pt x="95" y="48"/>
                    <a:pt x="48" y="119"/>
                    <a:pt x="0" y="143"/>
                  </a:cubicBezTo>
                  <a:cubicBezTo>
                    <a:pt x="15" y="146"/>
                    <a:pt x="28" y="148"/>
                    <a:pt x="38" y="148"/>
                  </a:cubicBezTo>
                  <a:cubicBezTo>
                    <a:pt x="69" y="148"/>
                    <a:pt x="81" y="134"/>
                    <a:pt x="72" y="107"/>
                  </a:cubicBezTo>
                  <a:cubicBezTo>
                    <a:pt x="83" y="84"/>
                    <a:pt x="119" y="60"/>
                    <a:pt x="1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18"/>
            <p:cNvSpPr/>
            <p:nvPr/>
          </p:nvSpPr>
          <p:spPr>
            <a:xfrm>
              <a:off x="5097350" y="2372150"/>
              <a:ext cx="3900" cy="150"/>
            </a:xfrm>
            <a:custGeom>
              <a:rect b="b" l="l" r="r" t="t"/>
              <a:pathLst>
                <a:path extrusionOk="0" h="6" w="156">
                  <a:moveTo>
                    <a:pt x="1" y="0"/>
                  </a:moveTo>
                  <a:cubicBezTo>
                    <a:pt x="20" y="4"/>
                    <a:pt x="40" y="6"/>
                    <a:pt x="59" y="6"/>
                  </a:cubicBezTo>
                  <a:cubicBezTo>
                    <a:pt x="97" y="6"/>
                    <a:pt x="132" y="0"/>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18"/>
            <p:cNvSpPr/>
            <p:nvPr/>
          </p:nvSpPr>
          <p:spPr>
            <a:xfrm>
              <a:off x="5096850" y="2372350"/>
              <a:ext cx="1675" cy="200"/>
            </a:xfrm>
            <a:custGeom>
              <a:rect b="b" l="l" r="r" t="t"/>
              <a:pathLst>
                <a:path extrusionOk="0" h="8" w="67">
                  <a:moveTo>
                    <a:pt x="6" y="1"/>
                  </a:moveTo>
                  <a:cubicBezTo>
                    <a:pt x="0" y="1"/>
                    <a:pt x="59" y="8"/>
                    <a:pt x="65" y="8"/>
                  </a:cubicBezTo>
                  <a:cubicBezTo>
                    <a:pt x="67" y="8"/>
                    <a:pt x="62" y="7"/>
                    <a:pt x="44" y="4"/>
                  </a:cubicBezTo>
                  <a:cubicBezTo>
                    <a:pt x="19" y="2"/>
                    <a:pt x="8"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18"/>
            <p:cNvSpPr/>
            <p:nvPr/>
          </p:nvSpPr>
          <p:spPr>
            <a:xfrm>
              <a:off x="5107775" y="2372450"/>
              <a:ext cx="5975" cy="1000"/>
            </a:xfrm>
            <a:custGeom>
              <a:rect b="b" l="l" r="r" t="t"/>
              <a:pathLst>
                <a:path extrusionOk="0" h="40" w="239">
                  <a:moveTo>
                    <a:pt x="167" y="0"/>
                  </a:moveTo>
                  <a:cubicBezTo>
                    <a:pt x="107" y="0"/>
                    <a:pt x="60" y="12"/>
                    <a:pt x="0" y="12"/>
                  </a:cubicBezTo>
                  <a:cubicBezTo>
                    <a:pt x="17" y="20"/>
                    <a:pt x="122" y="40"/>
                    <a:pt x="187" y="40"/>
                  </a:cubicBezTo>
                  <a:cubicBezTo>
                    <a:pt x="217" y="40"/>
                    <a:pt x="238" y="35"/>
                    <a:pt x="238" y="24"/>
                  </a:cubicBezTo>
                  <a:cubicBezTo>
                    <a:pt x="215" y="12"/>
                    <a:pt x="191"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18"/>
            <p:cNvSpPr/>
            <p:nvPr/>
          </p:nvSpPr>
          <p:spPr>
            <a:xfrm>
              <a:off x="5109250" y="2371400"/>
              <a:ext cx="4200" cy="775"/>
            </a:xfrm>
            <a:custGeom>
              <a:rect b="b" l="l" r="r" t="t"/>
              <a:pathLst>
                <a:path extrusionOk="0" h="31" w="168">
                  <a:moveTo>
                    <a:pt x="120" y="5"/>
                  </a:moveTo>
                  <a:lnTo>
                    <a:pt x="120" y="5"/>
                  </a:lnTo>
                  <a:cubicBezTo>
                    <a:pt x="121" y="5"/>
                    <a:pt x="116" y="8"/>
                    <a:pt x="96" y="18"/>
                  </a:cubicBezTo>
                  <a:cubicBezTo>
                    <a:pt x="103" y="12"/>
                    <a:pt x="118" y="5"/>
                    <a:pt x="120" y="5"/>
                  </a:cubicBezTo>
                  <a:close/>
                  <a:moveTo>
                    <a:pt x="132" y="1"/>
                  </a:moveTo>
                  <a:cubicBezTo>
                    <a:pt x="120" y="1"/>
                    <a:pt x="108" y="7"/>
                    <a:pt x="96" y="18"/>
                  </a:cubicBezTo>
                  <a:cubicBezTo>
                    <a:pt x="81" y="14"/>
                    <a:pt x="66" y="11"/>
                    <a:pt x="52" y="11"/>
                  </a:cubicBezTo>
                  <a:cubicBezTo>
                    <a:pt x="33" y="11"/>
                    <a:pt x="15" y="16"/>
                    <a:pt x="1" y="30"/>
                  </a:cubicBezTo>
                  <a:cubicBezTo>
                    <a:pt x="48" y="30"/>
                    <a:pt x="108" y="18"/>
                    <a:pt x="167" y="18"/>
                  </a:cubicBezTo>
                  <a:cubicBezTo>
                    <a:pt x="156" y="7"/>
                    <a:pt x="14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18"/>
            <p:cNvSpPr/>
            <p:nvPr/>
          </p:nvSpPr>
          <p:spPr>
            <a:xfrm>
              <a:off x="5098250" y="2370950"/>
              <a:ext cx="8650" cy="925"/>
            </a:xfrm>
            <a:custGeom>
              <a:rect b="b" l="l" r="r" t="t"/>
              <a:pathLst>
                <a:path extrusionOk="0" h="37" w="346">
                  <a:moveTo>
                    <a:pt x="298" y="1"/>
                  </a:moveTo>
                  <a:cubicBezTo>
                    <a:pt x="0" y="1"/>
                    <a:pt x="36" y="36"/>
                    <a:pt x="346" y="36"/>
                  </a:cubicBezTo>
                  <a:cubicBezTo>
                    <a:pt x="250" y="25"/>
                    <a:pt x="143" y="13"/>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18"/>
            <p:cNvSpPr/>
            <p:nvPr/>
          </p:nvSpPr>
          <p:spPr>
            <a:xfrm>
              <a:off x="5131875" y="2373050"/>
              <a:ext cx="4675" cy="900"/>
            </a:xfrm>
            <a:custGeom>
              <a:rect b="b" l="l" r="r" t="t"/>
              <a:pathLst>
                <a:path extrusionOk="0" h="36" w="187">
                  <a:moveTo>
                    <a:pt x="1" y="0"/>
                  </a:moveTo>
                  <a:cubicBezTo>
                    <a:pt x="9" y="0"/>
                    <a:pt x="99" y="6"/>
                    <a:pt x="149" y="17"/>
                  </a:cubicBezTo>
                  <a:lnTo>
                    <a:pt x="149" y="17"/>
                  </a:lnTo>
                  <a:cubicBezTo>
                    <a:pt x="101" y="0"/>
                    <a:pt x="19" y="0"/>
                    <a:pt x="1" y="0"/>
                  </a:cubicBezTo>
                  <a:close/>
                  <a:moveTo>
                    <a:pt x="149" y="17"/>
                  </a:moveTo>
                  <a:lnTo>
                    <a:pt x="149" y="17"/>
                  </a:lnTo>
                  <a:cubicBezTo>
                    <a:pt x="160" y="20"/>
                    <a:pt x="169" y="25"/>
                    <a:pt x="175" y="31"/>
                  </a:cubicBezTo>
                  <a:lnTo>
                    <a:pt x="175" y="31"/>
                  </a:lnTo>
                  <a:cubicBezTo>
                    <a:pt x="176" y="32"/>
                    <a:pt x="177" y="34"/>
                    <a:pt x="179" y="36"/>
                  </a:cubicBezTo>
                  <a:cubicBezTo>
                    <a:pt x="187" y="28"/>
                    <a:pt x="172" y="22"/>
                    <a:pt x="149" y="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18"/>
            <p:cNvSpPr/>
            <p:nvPr/>
          </p:nvSpPr>
          <p:spPr>
            <a:xfrm>
              <a:off x="5150325" y="2374225"/>
              <a:ext cx="4500" cy="925"/>
            </a:xfrm>
            <a:custGeom>
              <a:rect b="b" l="l" r="r" t="t"/>
              <a:pathLst>
                <a:path extrusionOk="0" h="37" w="180">
                  <a:moveTo>
                    <a:pt x="179" y="1"/>
                  </a:moveTo>
                  <a:cubicBezTo>
                    <a:pt x="160" y="5"/>
                    <a:pt x="141" y="8"/>
                    <a:pt x="122" y="12"/>
                  </a:cubicBezTo>
                  <a:lnTo>
                    <a:pt x="122" y="12"/>
                  </a:lnTo>
                  <a:cubicBezTo>
                    <a:pt x="142" y="11"/>
                    <a:pt x="163" y="9"/>
                    <a:pt x="179" y="1"/>
                  </a:cubicBezTo>
                  <a:close/>
                  <a:moveTo>
                    <a:pt x="122" y="12"/>
                  </a:moveTo>
                  <a:cubicBezTo>
                    <a:pt x="113" y="13"/>
                    <a:pt x="104" y="13"/>
                    <a:pt x="96" y="13"/>
                  </a:cubicBezTo>
                  <a:cubicBezTo>
                    <a:pt x="72" y="25"/>
                    <a:pt x="37" y="25"/>
                    <a:pt x="1" y="36"/>
                  </a:cubicBezTo>
                  <a:cubicBezTo>
                    <a:pt x="41" y="28"/>
                    <a:pt x="82" y="20"/>
                    <a:pt x="122"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18"/>
            <p:cNvSpPr/>
            <p:nvPr/>
          </p:nvSpPr>
          <p:spPr>
            <a:xfrm>
              <a:off x="5179500" y="2374225"/>
              <a:ext cx="3300" cy="625"/>
            </a:xfrm>
            <a:custGeom>
              <a:rect b="b" l="l" r="r" t="t"/>
              <a:pathLst>
                <a:path extrusionOk="0" h="25" w="132">
                  <a:moveTo>
                    <a:pt x="1" y="1"/>
                  </a:moveTo>
                  <a:cubicBezTo>
                    <a:pt x="36" y="13"/>
                    <a:pt x="120" y="25"/>
                    <a:pt x="132" y="25"/>
                  </a:cubicBezTo>
                  <a:cubicBezTo>
                    <a:pt x="96" y="13"/>
                    <a:pt x="48"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18"/>
            <p:cNvSpPr/>
            <p:nvPr/>
          </p:nvSpPr>
          <p:spPr>
            <a:xfrm>
              <a:off x="5198850" y="2374825"/>
              <a:ext cx="4500" cy="925"/>
            </a:xfrm>
            <a:custGeom>
              <a:rect b="b" l="l" r="r" t="t"/>
              <a:pathLst>
                <a:path extrusionOk="0" h="37" w="180">
                  <a:moveTo>
                    <a:pt x="179" y="1"/>
                  </a:moveTo>
                  <a:cubicBezTo>
                    <a:pt x="132" y="1"/>
                    <a:pt x="84" y="1"/>
                    <a:pt x="48" y="12"/>
                  </a:cubicBezTo>
                  <a:cubicBezTo>
                    <a:pt x="24" y="12"/>
                    <a:pt x="12" y="24"/>
                    <a:pt x="1" y="36"/>
                  </a:cubicBezTo>
                  <a:cubicBezTo>
                    <a:pt x="60" y="24"/>
                    <a:pt x="120" y="12"/>
                    <a:pt x="1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18"/>
            <p:cNvSpPr/>
            <p:nvPr/>
          </p:nvSpPr>
          <p:spPr>
            <a:xfrm>
              <a:off x="5209275" y="2375225"/>
              <a:ext cx="2400" cy="825"/>
            </a:xfrm>
            <a:custGeom>
              <a:rect b="b" l="l" r="r" t="t"/>
              <a:pathLst>
                <a:path extrusionOk="0" h="33" w="96">
                  <a:moveTo>
                    <a:pt x="65" y="0"/>
                  </a:moveTo>
                  <a:cubicBezTo>
                    <a:pt x="36" y="0"/>
                    <a:pt x="18" y="23"/>
                    <a:pt x="0" y="32"/>
                  </a:cubicBezTo>
                  <a:cubicBezTo>
                    <a:pt x="36" y="20"/>
                    <a:pt x="60" y="20"/>
                    <a:pt x="96" y="8"/>
                  </a:cubicBezTo>
                  <a:cubicBezTo>
                    <a:pt x="84" y="3"/>
                    <a:pt x="74" y="0"/>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18"/>
            <p:cNvSpPr/>
            <p:nvPr/>
          </p:nvSpPr>
          <p:spPr>
            <a:xfrm>
              <a:off x="5040800" y="2646575"/>
              <a:ext cx="2400" cy="325"/>
            </a:xfrm>
            <a:custGeom>
              <a:rect b="b" l="l" r="r" t="t"/>
              <a:pathLst>
                <a:path extrusionOk="0" h="13" w="96">
                  <a:moveTo>
                    <a:pt x="96" y="1"/>
                  </a:moveTo>
                  <a:lnTo>
                    <a:pt x="0" y="13"/>
                  </a:lnTo>
                  <a:cubicBezTo>
                    <a:pt x="48" y="13"/>
                    <a:pt x="72" y="13"/>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18"/>
            <p:cNvSpPr/>
            <p:nvPr/>
          </p:nvSpPr>
          <p:spPr>
            <a:xfrm>
              <a:off x="5058350" y="2647175"/>
              <a:ext cx="925" cy="325"/>
            </a:xfrm>
            <a:custGeom>
              <a:rect b="b" l="l" r="r" t="t"/>
              <a:pathLst>
                <a:path extrusionOk="0" h="13" w="37">
                  <a:moveTo>
                    <a:pt x="37" y="1"/>
                  </a:moveTo>
                  <a:cubicBezTo>
                    <a:pt x="13" y="13"/>
                    <a:pt x="1" y="13"/>
                    <a:pt x="25" y="13"/>
                  </a:cubicBezTo>
                  <a:lnTo>
                    <a:pt x="3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18"/>
            <p:cNvSpPr/>
            <p:nvPr/>
          </p:nvSpPr>
          <p:spPr>
            <a:xfrm>
              <a:off x="5246500" y="2486725"/>
              <a:ext cx="4475" cy="5100"/>
            </a:xfrm>
            <a:custGeom>
              <a:rect b="b" l="l" r="r" t="t"/>
              <a:pathLst>
                <a:path extrusionOk="0" h="204" w="179">
                  <a:moveTo>
                    <a:pt x="178" y="1"/>
                  </a:moveTo>
                  <a:cubicBezTo>
                    <a:pt x="169" y="1"/>
                    <a:pt x="0" y="204"/>
                    <a:pt x="23" y="204"/>
                  </a:cubicBezTo>
                  <a:cubicBezTo>
                    <a:pt x="95" y="156"/>
                    <a:pt x="119" y="73"/>
                    <a:pt x="178" y="1"/>
                  </a:cubicBezTo>
                  <a:cubicBezTo>
                    <a:pt x="178" y="1"/>
                    <a:pt x="178"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18"/>
            <p:cNvSpPr/>
            <p:nvPr/>
          </p:nvSpPr>
          <p:spPr>
            <a:xfrm>
              <a:off x="5178025" y="2628425"/>
              <a:ext cx="1200" cy="3000"/>
            </a:xfrm>
            <a:custGeom>
              <a:rect b="b" l="l" r="r" t="t"/>
              <a:pathLst>
                <a:path extrusionOk="0" h="120" w="48">
                  <a:moveTo>
                    <a:pt x="48" y="1"/>
                  </a:moveTo>
                  <a:cubicBezTo>
                    <a:pt x="24" y="48"/>
                    <a:pt x="12" y="84"/>
                    <a:pt x="0" y="120"/>
                  </a:cubicBezTo>
                  <a:cubicBezTo>
                    <a:pt x="3" y="120"/>
                    <a:pt x="5" y="118"/>
                    <a:pt x="7" y="115"/>
                  </a:cubicBezTo>
                  <a:lnTo>
                    <a:pt x="7" y="115"/>
                  </a:lnTo>
                  <a:cubicBezTo>
                    <a:pt x="37" y="91"/>
                    <a:pt x="48" y="56"/>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18"/>
            <p:cNvSpPr/>
            <p:nvPr/>
          </p:nvSpPr>
          <p:spPr>
            <a:xfrm>
              <a:off x="5177425" y="2634975"/>
              <a:ext cx="2400" cy="3600"/>
            </a:xfrm>
            <a:custGeom>
              <a:rect b="b" l="l" r="r" t="t"/>
              <a:pathLst>
                <a:path extrusionOk="0" h="144" w="96">
                  <a:moveTo>
                    <a:pt x="96" y="1"/>
                  </a:moveTo>
                  <a:cubicBezTo>
                    <a:pt x="48" y="60"/>
                    <a:pt x="24" y="108"/>
                    <a:pt x="0" y="143"/>
                  </a:cubicBezTo>
                  <a:lnTo>
                    <a:pt x="9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18"/>
            <p:cNvSpPr/>
            <p:nvPr/>
          </p:nvSpPr>
          <p:spPr>
            <a:xfrm>
              <a:off x="4954475" y="2643300"/>
              <a:ext cx="3900" cy="925"/>
            </a:xfrm>
            <a:custGeom>
              <a:rect b="b" l="l" r="r" t="t"/>
              <a:pathLst>
                <a:path extrusionOk="0" h="37" w="156">
                  <a:moveTo>
                    <a:pt x="108" y="1"/>
                  </a:moveTo>
                  <a:lnTo>
                    <a:pt x="1" y="37"/>
                  </a:lnTo>
                  <a:cubicBezTo>
                    <a:pt x="155" y="37"/>
                    <a:pt x="96" y="25"/>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18"/>
            <p:cNvSpPr/>
            <p:nvPr/>
          </p:nvSpPr>
          <p:spPr>
            <a:xfrm>
              <a:off x="5306300" y="2377900"/>
              <a:ext cx="2125" cy="825"/>
            </a:xfrm>
            <a:custGeom>
              <a:rect b="b" l="l" r="r" t="t"/>
              <a:pathLst>
                <a:path extrusionOk="0" h="33" w="85">
                  <a:moveTo>
                    <a:pt x="21" y="1"/>
                  </a:moveTo>
                  <a:cubicBezTo>
                    <a:pt x="14" y="1"/>
                    <a:pt x="6" y="3"/>
                    <a:pt x="1" y="9"/>
                  </a:cubicBezTo>
                  <a:cubicBezTo>
                    <a:pt x="36" y="20"/>
                    <a:pt x="60" y="32"/>
                    <a:pt x="84" y="32"/>
                  </a:cubicBezTo>
                  <a:cubicBezTo>
                    <a:pt x="75" y="23"/>
                    <a:pt x="45"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18"/>
            <p:cNvSpPr/>
            <p:nvPr/>
          </p:nvSpPr>
          <p:spPr>
            <a:xfrm>
              <a:off x="5047950" y="2638850"/>
              <a:ext cx="2100" cy="625"/>
            </a:xfrm>
            <a:custGeom>
              <a:rect b="b" l="l" r="r" t="t"/>
              <a:pathLst>
                <a:path extrusionOk="0" h="25" w="84">
                  <a:moveTo>
                    <a:pt x="72" y="0"/>
                  </a:moveTo>
                  <a:lnTo>
                    <a:pt x="72" y="0"/>
                  </a:lnTo>
                  <a:cubicBezTo>
                    <a:pt x="12" y="12"/>
                    <a:pt x="0" y="12"/>
                    <a:pt x="0" y="24"/>
                  </a:cubicBezTo>
                  <a:cubicBezTo>
                    <a:pt x="48" y="12"/>
                    <a:pt x="83" y="12"/>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18"/>
            <p:cNvSpPr/>
            <p:nvPr/>
          </p:nvSpPr>
          <p:spPr>
            <a:xfrm>
              <a:off x="5307800" y="2378700"/>
              <a:ext cx="1175" cy="1800"/>
            </a:xfrm>
            <a:custGeom>
              <a:rect b="b" l="l" r="r" t="t"/>
              <a:pathLst>
                <a:path extrusionOk="0" h="72" w="47">
                  <a:moveTo>
                    <a:pt x="24" y="0"/>
                  </a:moveTo>
                  <a:cubicBezTo>
                    <a:pt x="34" y="10"/>
                    <a:pt x="37" y="19"/>
                    <a:pt x="36" y="29"/>
                  </a:cubicBezTo>
                  <a:lnTo>
                    <a:pt x="36" y="29"/>
                  </a:lnTo>
                  <a:cubicBezTo>
                    <a:pt x="45" y="13"/>
                    <a:pt x="46" y="0"/>
                    <a:pt x="24" y="0"/>
                  </a:cubicBezTo>
                  <a:close/>
                  <a:moveTo>
                    <a:pt x="36" y="29"/>
                  </a:moveTo>
                  <a:lnTo>
                    <a:pt x="36" y="29"/>
                  </a:lnTo>
                  <a:cubicBezTo>
                    <a:pt x="26" y="46"/>
                    <a:pt x="7" y="65"/>
                    <a:pt x="0" y="72"/>
                  </a:cubicBezTo>
                  <a:cubicBezTo>
                    <a:pt x="22" y="57"/>
                    <a:pt x="35" y="43"/>
                    <a:pt x="36" y="2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18"/>
            <p:cNvSpPr/>
            <p:nvPr/>
          </p:nvSpPr>
          <p:spPr>
            <a:xfrm>
              <a:off x="4957750" y="2459825"/>
              <a:ext cx="625" cy="450"/>
            </a:xfrm>
            <a:custGeom>
              <a:rect b="b" l="l" r="r" t="t"/>
              <a:pathLst>
                <a:path extrusionOk="0" h="18" w="25">
                  <a:moveTo>
                    <a:pt x="22" y="1"/>
                  </a:moveTo>
                  <a:cubicBezTo>
                    <a:pt x="17" y="1"/>
                    <a:pt x="9" y="9"/>
                    <a:pt x="1" y="18"/>
                  </a:cubicBezTo>
                  <a:cubicBezTo>
                    <a:pt x="12" y="18"/>
                    <a:pt x="12" y="6"/>
                    <a:pt x="24" y="6"/>
                  </a:cubicBezTo>
                  <a:cubicBezTo>
                    <a:pt x="24" y="2"/>
                    <a:pt x="23"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18"/>
            <p:cNvSpPr/>
            <p:nvPr/>
          </p:nvSpPr>
          <p:spPr>
            <a:xfrm>
              <a:off x="5012225" y="2388525"/>
              <a:ext cx="2100" cy="3300"/>
            </a:xfrm>
            <a:custGeom>
              <a:rect b="b" l="l" r="r" t="t"/>
              <a:pathLst>
                <a:path extrusionOk="0" h="132" w="84">
                  <a:moveTo>
                    <a:pt x="84" y="0"/>
                  </a:moveTo>
                  <a:cubicBezTo>
                    <a:pt x="60" y="36"/>
                    <a:pt x="24" y="84"/>
                    <a:pt x="0" y="131"/>
                  </a:cubicBezTo>
                  <a:cubicBezTo>
                    <a:pt x="12" y="107"/>
                    <a:pt x="36" y="72"/>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18"/>
            <p:cNvSpPr/>
            <p:nvPr/>
          </p:nvSpPr>
          <p:spPr>
            <a:xfrm>
              <a:off x="5246175" y="2376900"/>
              <a:ext cx="2100" cy="25"/>
            </a:xfrm>
            <a:custGeom>
              <a:rect b="b" l="l" r="r" t="t"/>
              <a:pathLst>
                <a:path extrusionOk="0" h="1" w="84">
                  <a:moveTo>
                    <a:pt x="84" y="1"/>
                  </a:moveTo>
                  <a:cubicBezTo>
                    <a:pt x="1" y="1"/>
                    <a:pt x="72" y="1"/>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18"/>
            <p:cNvSpPr/>
            <p:nvPr/>
          </p:nvSpPr>
          <p:spPr>
            <a:xfrm>
              <a:off x="5303325" y="2398125"/>
              <a:ext cx="400" cy="250"/>
            </a:xfrm>
            <a:custGeom>
              <a:rect b="b" l="l" r="r" t="t"/>
              <a:pathLst>
                <a:path extrusionOk="0" h="10" w="16">
                  <a:moveTo>
                    <a:pt x="16" y="0"/>
                  </a:moveTo>
                  <a:lnTo>
                    <a:pt x="16" y="0"/>
                  </a:lnTo>
                  <a:cubicBezTo>
                    <a:pt x="15" y="0"/>
                    <a:pt x="12" y="3"/>
                    <a:pt x="1" y="9"/>
                  </a:cubicBezTo>
                  <a:lnTo>
                    <a:pt x="13" y="9"/>
                  </a:lnTo>
                  <a:cubicBezTo>
                    <a:pt x="13" y="3"/>
                    <a:pt x="15"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18"/>
            <p:cNvSpPr/>
            <p:nvPr/>
          </p:nvSpPr>
          <p:spPr>
            <a:xfrm>
              <a:off x="5245275" y="2376325"/>
              <a:ext cx="2425" cy="300"/>
            </a:xfrm>
            <a:custGeom>
              <a:rect b="b" l="l" r="r" t="t"/>
              <a:pathLst>
                <a:path extrusionOk="0" h="12" w="97">
                  <a:moveTo>
                    <a:pt x="1" y="0"/>
                  </a:moveTo>
                  <a:cubicBezTo>
                    <a:pt x="25" y="12"/>
                    <a:pt x="60" y="12"/>
                    <a:pt x="96" y="12"/>
                  </a:cubicBezTo>
                  <a:cubicBezTo>
                    <a:pt x="84" y="12"/>
                    <a:pt x="49"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18"/>
            <p:cNvSpPr/>
            <p:nvPr/>
          </p:nvSpPr>
          <p:spPr>
            <a:xfrm>
              <a:off x="5243500" y="2376600"/>
              <a:ext cx="2100" cy="325"/>
            </a:xfrm>
            <a:custGeom>
              <a:rect b="b" l="l" r="r" t="t"/>
              <a:pathLst>
                <a:path extrusionOk="0" h="13" w="84">
                  <a:moveTo>
                    <a:pt x="12" y="1"/>
                  </a:moveTo>
                  <a:cubicBezTo>
                    <a:pt x="1" y="1"/>
                    <a:pt x="12" y="13"/>
                    <a:pt x="84" y="13"/>
                  </a:cubicBezTo>
                  <a:cubicBezTo>
                    <a:pt x="60" y="1"/>
                    <a:pt x="36"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18"/>
            <p:cNvSpPr/>
            <p:nvPr/>
          </p:nvSpPr>
          <p:spPr>
            <a:xfrm>
              <a:off x="5247375" y="2376475"/>
              <a:ext cx="3900" cy="450"/>
            </a:xfrm>
            <a:custGeom>
              <a:rect b="b" l="l" r="r" t="t"/>
              <a:pathLst>
                <a:path extrusionOk="0" h="18" w="156">
                  <a:moveTo>
                    <a:pt x="20" y="0"/>
                  </a:moveTo>
                  <a:cubicBezTo>
                    <a:pt x="0" y="0"/>
                    <a:pt x="6" y="6"/>
                    <a:pt x="36" y="18"/>
                  </a:cubicBezTo>
                  <a:lnTo>
                    <a:pt x="155" y="18"/>
                  </a:lnTo>
                  <a:cubicBezTo>
                    <a:pt x="84" y="6"/>
                    <a:pt x="39"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18"/>
            <p:cNvSpPr/>
            <p:nvPr/>
          </p:nvSpPr>
          <p:spPr>
            <a:xfrm>
              <a:off x="4867550" y="2599825"/>
              <a:ext cx="875" cy="1550"/>
            </a:xfrm>
            <a:custGeom>
              <a:rect b="b" l="l" r="r" t="t"/>
              <a:pathLst>
                <a:path extrusionOk="0" h="62" w="35">
                  <a:moveTo>
                    <a:pt x="34" y="0"/>
                  </a:moveTo>
                  <a:cubicBezTo>
                    <a:pt x="34" y="0"/>
                    <a:pt x="22" y="27"/>
                    <a:pt x="1" y="61"/>
                  </a:cubicBezTo>
                  <a:cubicBezTo>
                    <a:pt x="13" y="61"/>
                    <a:pt x="13" y="49"/>
                    <a:pt x="13" y="49"/>
                  </a:cubicBezTo>
                  <a:cubicBezTo>
                    <a:pt x="28" y="14"/>
                    <a:pt x="34"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18"/>
            <p:cNvSpPr/>
            <p:nvPr/>
          </p:nvSpPr>
          <p:spPr>
            <a:xfrm>
              <a:off x="5232475" y="2536750"/>
              <a:ext cx="325" cy="625"/>
            </a:xfrm>
            <a:custGeom>
              <a:rect b="b" l="l" r="r" t="t"/>
              <a:pathLst>
                <a:path extrusionOk="0" h="25" w="13">
                  <a:moveTo>
                    <a:pt x="1" y="24"/>
                  </a:moveTo>
                  <a:cubicBezTo>
                    <a:pt x="13" y="1"/>
                    <a:pt x="1" y="24"/>
                    <a:pt x="1" y="24"/>
                  </a:cubicBezTo>
                  <a:cubicBezTo>
                    <a:pt x="1" y="12"/>
                    <a:pt x="1" y="24"/>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18"/>
            <p:cNvSpPr/>
            <p:nvPr/>
          </p:nvSpPr>
          <p:spPr>
            <a:xfrm>
              <a:off x="5228325" y="2537350"/>
              <a:ext cx="4175" cy="6575"/>
            </a:xfrm>
            <a:custGeom>
              <a:rect b="b" l="l" r="r" t="t"/>
              <a:pathLst>
                <a:path extrusionOk="0" h="263" w="167">
                  <a:moveTo>
                    <a:pt x="167" y="0"/>
                  </a:moveTo>
                  <a:cubicBezTo>
                    <a:pt x="0" y="0"/>
                    <a:pt x="48" y="143"/>
                    <a:pt x="48" y="262"/>
                  </a:cubicBezTo>
                  <a:cubicBezTo>
                    <a:pt x="72" y="167"/>
                    <a:pt x="107" y="84"/>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18"/>
            <p:cNvSpPr/>
            <p:nvPr/>
          </p:nvSpPr>
          <p:spPr>
            <a:xfrm>
              <a:off x="5049125" y="2646875"/>
              <a:ext cx="925" cy="25"/>
            </a:xfrm>
            <a:custGeom>
              <a:rect b="b" l="l" r="r" t="t"/>
              <a:pathLst>
                <a:path extrusionOk="0" h="1" w="37">
                  <a:moveTo>
                    <a:pt x="36" y="1"/>
                  </a:moveTo>
                  <a:lnTo>
                    <a:pt x="1" y="1"/>
                  </a:lnTo>
                  <a:cubicBezTo>
                    <a:pt x="25" y="1"/>
                    <a:pt x="25"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18"/>
            <p:cNvSpPr/>
            <p:nvPr/>
          </p:nvSpPr>
          <p:spPr>
            <a:xfrm>
              <a:off x="5178775" y="2634375"/>
              <a:ext cx="750" cy="1025"/>
            </a:xfrm>
            <a:custGeom>
              <a:rect b="b" l="l" r="r" t="t"/>
              <a:pathLst>
                <a:path extrusionOk="0" h="41" w="30">
                  <a:moveTo>
                    <a:pt x="30" y="1"/>
                  </a:moveTo>
                  <a:lnTo>
                    <a:pt x="30" y="1"/>
                  </a:lnTo>
                  <a:cubicBezTo>
                    <a:pt x="26" y="8"/>
                    <a:pt x="23" y="14"/>
                    <a:pt x="20" y="19"/>
                  </a:cubicBezTo>
                  <a:lnTo>
                    <a:pt x="20" y="19"/>
                  </a:lnTo>
                  <a:cubicBezTo>
                    <a:pt x="22" y="16"/>
                    <a:pt x="25" y="10"/>
                    <a:pt x="30" y="1"/>
                  </a:cubicBezTo>
                  <a:close/>
                  <a:moveTo>
                    <a:pt x="20" y="19"/>
                  </a:moveTo>
                  <a:cubicBezTo>
                    <a:pt x="16" y="25"/>
                    <a:pt x="13" y="25"/>
                    <a:pt x="6" y="25"/>
                  </a:cubicBezTo>
                  <a:cubicBezTo>
                    <a:pt x="1" y="34"/>
                    <a:pt x="0" y="40"/>
                    <a:pt x="2" y="40"/>
                  </a:cubicBezTo>
                  <a:cubicBezTo>
                    <a:pt x="5" y="40"/>
                    <a:pt x="11" y="34"/>
                    <a:pt x="20" y="1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18"/>
            <p:cNvSpPr/>
            <p:nvPr/>
          </p:nvSpPr>
          <p:spPr>
            <a:xfrm>
              <a:off x="4956550" y="2643300"/>
              <a:ext cx="925" cy="325"/>
            </a:xfrm>
            <a:custGeom>
              <a:rect b="b" l="l" r="r" t="t"/>
              <a:pathLst>
                <a:path extrusionOk="0" h="13" w="37">
                  <a:moveTo>
                    <a:pt x="37" y="1"/>
                  </a:moveTo>
                  <a:cubicBezTo>
                    <a:pt x="37" y="1"/>
                    <a:pt x="1" y="13"/>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18"/>
            <p:cNvSpPr/>
            <p:nvPr/>
          </p:nvSpPr>
          <p:spPr>
            <a:xfrm>
              <a:off x="5291725" y="2424250"/>
              <a:ext cx="1500" cy="2175"/>
            </a:xfrm>
            <a:custGeom>
              <a:rect b="b" l="l" r="r" t="t"/>
              <a:pathLst>
                <a:path extrusionOk="0" h="87" w="60">
                  <a:moveTo>
                    <a:pt x="60" y="0"/>
                  </a:moveTo>
                  <a:cubicBezTo>
                    <a:pt x="36" y="48"/>
                    <a:pt x="12" y="71"/>
                    <a:pt x="0" y="83"/>
                  </a:cubicBezTo>
                  <a:cubicBezTo>
                    <a:pt x="0" y="85"/>
                    <a:pt x="1" y="86"/>
                    <a:pt x="2" y="86"/>
                  </a:cubicBezTo>
                  <a:cubicBezTo>
                    <a:pt x="8" y="86"/>
                    <a:pt x="30" y="6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18"/>
            <p:cNvSpPr/>
            <p:nvPr/>
          </p:nvSpPr>
          <p:spPr>
            <a:xfrm>
              <a:off x="5227425" y="2376325"/>
              <a:ext cx="4200" cy="300"/>
            </a:xfrm>
            <a:custGeom>
              <a:rect b="b" l="l" r="r" t="t"/>
              <a:pathLst>
                <a:path extrusionOk="0" h="12" w="168">
                  <a:moveTo>
                    <a:pt x="167" y="0"/>
                  </a:moveTo>
                  <a:cubicBezTo>
                    <a:pt x="120" y="0"/>
                    <a:pt x="12" y="12"/>
                    <a:pt x="1" y="12"/>
                  </a:cubicBezTo>
                  <a:cubicBezTo>
                    <a:pt x="60" y="12"/>
                    <a:pt x="108" y="12"/>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18"/>
            <p:cNvSpPr/>
            <p:nvPr/>
          </p:nvSpPr>
          <p:spPr>
            <a:xfrm>
              <a:off x="5227125" y="2376600"/>
              <a:ext cx="325" cy="25"/>
            </a:xfrm>
            <a:custGeom>
              <a:rect b="b" l="l" r="r" t="t"/>
              <a:pathLst>
                <a:path extrusionOk="0" h="1" w="13">
                  <a:moveTo>
                    <a:pt x="13" y="1"/>
                  </a:moveTo>
                  <a:lnTo>
                    <a:pt x="1" y="1"/>
                  </a:lnTo>
                  <a:cubicBezTo>
                    <a:pt x="13"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18"/>
            <p:cNvSpPr/>
            <p:nvPr/>
          </p:nvSpPr>
          <p:spPr>
            <a:xfrm>
              <a:off x="5252900" y="2376575"/>
              <a:ext cx="7125" cy="650"/>
            </a:xfrm>
            <a:custGeom>
              <a:rect b="b" l="l" r="r" t="t"/>
              <a:pathLst>
                <a:path extrusionOk="0" h="26" w="285">
                  <a:moveTo>
                    <a:pt x="71" y="0"/>
                  </a:moveTo>
                  <a:cubicBezTo>
                    <a:pt x="41" y="0"/>
                    <a:pt x="38" y="21"/>
                    <a:pt x="28" y="21"/>
                  </a:cubicBezTo>
                  <a:cubicBezTo>
                    <a:pt x="26" y="21"/>
                    <a:pt x="22" y="19"/>
                    <a:pt x="17" y="14"/>
                  </a:cubicBezTo>
                  <a:lnTo>
                    <a:pt x="17" y="14"/>
                  </a:lnTo>
                  <a:cubicBezTo>
                    <a:pt x="1" y="22"/>
                    <a:pt x="14" y="25"/>
                    <a:pt x="39" y="25"/>
                  </a:cubicBezTo>
                  <a:cubicBezTo>
                    <a:pt x="111" y="25"/>
                    <a:pt x="284" y="0"/>
                    <a:pt x="160" y="0"/>
                  </a:cubicBezTo>
                  <a:cubicBezTo>
                    <a:pt x="142" y="0"/>
                    <a:pt x="119" y="1"/>
                    <a:pt x="89" y="2"/>
                  </a:cubicBezTo>
                  <a:cubicBezTo>
                    <a:pt x="82" y="1"/>
                    <a:pt x="76" y="0"/>
                    <a:pt x="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18"/>
            <p:cNvSpPr/>
            <p:nvPr/>
          </p:nvSpPr>
          <p:spPr>
            <a:xfrm>
              <a:off x="5285775" y="2428100"/>
              <a:ext cx="1800" cy="2125"/>
            </a:xfrm>
            <a:custGeom>
              <a:rect b="b" l="l" r="r" t="t"/>
              <a:pathLst>
                <a:path extrusionOk="0" h="85" w="72">
                  <a:moveTo>
                    <a:pt x="0" y="1"/>
                  </a:moveTo>
                  <a:cubicBezTo>
                    <a:pt x="12" y="25"/>
                    <a:pt x="24" y="60"/>
                    <a:pt x="36" y="84"/>
                  </a:cubicBezTo>
                  <a:cubicBezTo>
                    <a:pt x="48" y="60"/>
                    <a:pt x="60" y="48"/>
                    <a:pt x="72" y="36"/>
                  </a:cubicBezTo>
                  <a:cubicBezTo>
                    <a:pt x="48" y="25"/>
                    <a:pt x="24"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18"/>
            <p:cNvSpPr/>
            <p:nvPr/>
          </p:nvSpPr>
          <p:spPr>
            <a:xfrm>
              <a:off x="5255150" y="2488525"/>
              <a:ext cx="4150" cy="6975"/>
            </a:xfrm>
            <a:custGeom>
              <a:rect b="b" l="l" r="r" t="t"/>
              <a:pathLst>
                <a:path extrusionOk="0" h="279" w="166">
                  <a:moveTo>
                    <a:pt x="166" y="1"/>
                  </a:moveTo>
                  <a:cubicBezTo>
                    <a:pt x="122" y="33"/>
                    <a:pt x="1" y="262"/>
                    <a:pt x="41" y="277"/>
                  </a:cubicBezTo>
                  <a:lnTo>
                    <a:pt x="41" y="277"/>
                  </a:lnTo>
                  <a:cubicBezTo>
                    <a:pt x="42" y="278"/>
                    <a:pt x="43" y="278"/>
                    <a:pt x="45" y="278"/>
                  </a:cubicBezTo>
                  <a:cubicBezTo>
                    <a:pt x="48" y="278"/>
                    <a:pt x="53" y="277"/>
                    <a:pt x="58" y="275"/>
                  </a:cubicBezTo>
                  <a:cubicBezTo>
                    <a:pt x="99" y="209"/>
                    <a:pt x="106" y="187"/>
                    <a:pt x="100" y="187"/>
                  </a:cubicBezTo>
                  <a:lnTo>
                    <a:pt x="100" y="187"/>
                  </a:lnTo>
                  <a:cubicBezTo>
                    <a:pt x="98" y="187"/>
                    <a:pt x="93" y="190"/>
                    <a:pt x="87" y="195"/>
                  </a:cubicBezTo>
                  <a:lnTo>
                    <a:pt x="87" y="195"/>
                  </a:lnTo>
                  <a:cubicBezTo>
                    <a:pt x="110" y="122"/>
                    <a:pt x="132" y="34"/>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18"/>
            <p:cNvSpPr/>
            <p:nvPr/>
          </p:nvSpPr>
          <p:spPr>
            <a:xfrm>
              <a:off x="5257200" y="2489125"/>
              <a:ext cx="900" cy="2100"/>
            </a:xfrm>
            <a:custGeom>
              <a:rect b="b" l="l" r="r" t="t"/>
              <a:pathLst>
                <a:path extrusionOk="0" h="84" w="36">
                  <a:moveTo>
                    <a:pt x="36" y="1"/>
                  </a:moveTo>
                  <a:cubicBezTo>
                    <a:pt x="12" y="48"/>
                    <a:pt x="0" y="60"/>
                    <a:pt x="0" y="84"/>
                  </a:cubicBezTo>
                  <a:cubicBezTo>
                    <a:pt x="12" y="60"/>
                    <a:pt x="24" y="24"/>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18"/>
            <p:cNvSpPr/>
            <p:nvPr/>
          </p:nvSpPr>
          <p:spPr>
            <a:xfrm>
              <a:off x="5023225" y="2373350"/>
              <a:ext cx="2725" cy="3000"/>
            </a:xfrm>
            <a:custGeom>
              <a:rect b="b" l="l" r="r" t="t"/>
              <a:pathLst>
                <a:path extrusionOk="0" h="120" w="109">
                  <a:moveTo>
                    <a:pt x="108" y="0"/>
                  </a:moveTo>
                  <a:lnTo>
                    <a:pt x="108" y="0"/>
                  </a:lnTo>
                  <a:cubicBezTo>
                    <a:pt x="72" y="24"/>
                    <a:pt x="49" y="48"/>
                    <a:pt x="25" y="71"/>
                  </a:cubicBezTo>
                  <a:cubicBezTo>
                    <a:pt x="13" y="83"/>
                    <a:pt x="13" y="107"/>
                    <a:pt x="1" y="119"/>
                  </a:cubicBezTo>
                  <a:cubicBezTo>
                    <a:pt x="37" y="83"/>
                    <a:pt x="72" y="36"/>
                    <a:pt x="1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18"/>
            <p:cNvSpPr/>
            <p:nvPr/>
          </p:nvSpPr>
          <p:spPr>
            <a:xfrm>
              <a:off x="5090500" y="2650150"/>
              <a:ext cx="3300" cy="925"/>
            </a:xfrm>
            <a:custGeom>
              <a:rect b="b" l="l" r="r" t="t"/>
              <a:pathLst>
                <a:path extrusionOk="0" h="37" w="132">
                  <a:moveTo>
                    <a:pt x="1" y="1"/>
                  </a:moveTo>
                  <a:lnTo>
                    <a:pt x="1" y="1"/>
                  </a:lnTo>
                  <a:cubicBezTo>
                    <a:pt x="25" y="9"/>
                    <a:pt x="54" y="17"/>
                    <a:pt x="86" y="25"/>
                  </a:cubicBezTo>
                  <a:lnTo>
                    <a:pt x="86" y="25"/>
                  </a:lnTo>
                  <a:cubicBezTo>
                    <a:pt x="59" y="17"/>
                    <a:pt x="26" y="7"/>
                    <a:pt x="1" y="1"/>
                  </a:cubicBezTo>
                  <a:close/>
                  <a:moveTo>
                    <a:pt x="86" y="25"/>
                  </a:moveTo>
                  <a:cubicBezTo>
                    <a:pt x="108" y="32"/>
                    <a:pt x="126" y="37"/>
                    <a:pt x="132" y="37"/>
                  </a:cubicBezTo>
                  <a:cubicBezTo>
                    <a:pt x="116" y="33"/>
                    <a:pt x="101" y="29"/>
                    <a:pt x="86"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18"/>
            <p:cNvSpPr/>
            <p:nvPr/>
          </p:nvSpPr>
          <p:spPr>
            <a:xfrm>
              <a:off x="5037225" y="2646575"/>
              <a:ext cx="1500" cy="1225"/>
            </a:xfrm>
            <a:custGeom>
              <a:rect b="b" l="l" r="r" t="t"/>
              <a:pathLst>
                <a:path extrusionOk="0" h="49" w="60">
                  <a:moveTo>
                    <a:pt x="0" y="1"/>
                  </a:moveTo>
                  <a:cubicBezTo>
                    <a:pt x="12" y="37"/>
                    <a:pt x="36" y="25"/>
                    <a:pt x="60" y="49"/>
                  </a:cubicBezTo>
                  <a:cubicBezTo>
                    <a:pt x="48" y="25"/>
                    <a:pt x="24"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18"/>
            <p:cNvSpPr/>
            <p:nvPr/>
          </p:nvSpPr>
          <p:spPr>
            <a:xfrm>
              <a:off x="4990925" y="2646125"/>
              <a:ext cx="6150" cy="775"/>
            </a:xfrm>
            <a:custGeom>
              <a:rect b="b" l="l" r="r" t="t"/>
              <a:pathLst>
                <a:path extrusionOk="0" h="31" w="246">
                  <a:moveTo>
                    <a:pt x="15" y="0"/>
                  </a:moveTo>
                  <a:cubicBezTo>
                    <a:pt x="3" y="0"/>
                    <a:pt x="0" y="5"/>
                    <a:pt x="7" y="19"/>
                  </a:cubicBezTo>
                  <a:cubicBezTo>
                    <a:pt x="43" y="25"/>
                    <a:pt x="84" y="25"/>
                    <a:pt x="126" y="25"/>
                  </a:cubicBezTo>
                  <a:cubicBezTo>
                    <a:pt x="135" y="25"/>
                    <a:pt x="144" y="25"/>
                    <a:pt x="153" y="25"/>
                  </a:cubicBezTo>
                  <a:lnTo>
                    <a:pt x="153" y="25"/>
                  </a:lnTo>
                  <a:cubicBezTo>
                    <a:pt x="84" y="16"/>
                    <a:pt x="35" y="0"/>
                    <a:pt x="15" y="0"/>
                  </a:cubicBezTo>
                  <a:close/>
                  <a:moveTo>
                    <a:pt x="153" y="25"/>
                  </a:moveTo>
                  <a:cubicBezTo>
                    <a:pt x="181" y="28"/>
                    <a:pt x="212" y="31"/>
                    <a:pt x="245" y="31"/>
                  </a:cubicBezTo>
                  <a:cubicBezTo>
                    <a:pt x="217" y="26"/>
                    <a:pt x="186" y="25"/>
                    <a:pt x="153"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18"/>
            <p:cNvSpPr/>
            <p:nvPr/>
          </p:nvSpPr>
          <p:spPr>
            <a:xfrm>
              <a:off x="5167050" y="2643600"/>
              <a:ext cx="575" cy="975"/>
            </a:xfrm>
            <a:custGeom>
              <a:rect b="b" l="l" r="r" t="t"/>
              <a:pathLst>
                <a:path extrusionOk="0" h="39" w="23">
                  <a:moveTo>
                    <a:pt x="11" y="1"/>
                  </a:moveTo>
                  <a:cubicBezTo>
                    <a:pt x="0" y="11"/>
                    <a:pt x="8" y="39"/>
                    <a:pt x="10" y="39"/>
                  </a:cubicBezTo>
                  <a:cubicBezTo>
                    <a:pt x="10" y="39"/>
                    <a:pt x="11" y="38"/>
                    <a:pt x="11" y="37"/>
                  </a:cubicBezTo>
                  <a:cubicBezTo>
                    <a:pt x="22" y="37"/>
                    <a:pt x="11" y="13"/>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18"/>
            <p:cNvSpPr/>
            <p:nvPr/>
          </p:nvSpPr>
          <p:spPr>
            <a:xfrm>
              <a:off x="5160650" y="2645550"/>
              <a:ext cx="325" cy="175"/>
            </a:xfrm>
            <a:custGeom>
              <a:rect b="b" l="l" r="r" t="t"/>
              <a:pathLst>
                <a:path extrusionOk="0" h="7" w="13">
                  <a:moveTo>
                    <a:pt x="2" y="1"/>
                  </a:moveTo>
                  <a:lnTo>
                    <a:pt x="2" y="1"/>
                  </a:lnTo>
                  <a:cubicBezTo>
                    <a:pt x="1" y="1"/>
                    <a:pt x="1" y="2"/>
                    <a:pt x="5" y="6"/>
                  </a:cubicBezTo>
                  <a:cubicBezTo>
                    <a:pt x="13" y="6"/>
                    <a:pt x="5"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18"/>
            <p:cNvSpPr/>
            <p:nvPr/>
          </p:nvSpPr>
          <p:spPr>
            <a:xfrm>
              <a:off x="5153025" y="2651050"/>
              <a:ext cx="0" cy="325"/>
            </a:xfrm>
            <a:custGeom>
              <a:rect b="b" l="l" r="r" t="t"/>
              <a:pathLst>
                <a:path extrusionOk="0" h="13" w="120000">
                  <a:moveTo>
                    <a:pt x="0" y="12"/>
                  </a:moveTo>
                  <a:cubicBezTo>
                    <a:pt x="0" y="1"/>
                    <a:pt x="0" y="1"/>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18"/>
            <p:cNvSpPr/>
            <p:nvPr/>
          </p:nvSpPr>
          <p:spPr>
            <a:xfrm>
              <a:off x="5153300" y="2651325"/>
              <a:ext cx="1825" cy="4225"/>
            </a:xfrm>
            <a:custGeom>
              <a:rect b="b" l="l" r="r" t="t"/>
              <a:pathLst>
                <a:path extrusionOk="0" h="169" w="73">
                  <a:moveTo>
                    <a:pt x="22" y="0"/>
                  </a:moveTo>
                  <a:cubicBezTo>
                    <a:pt x="15" y="0"/>
                    <a:pt x="8" y="11"/>
                    <a:pt x="1" y="37"/>
                  </a:cubicBezTo>
                  <a:cubicBezTo>
                    <a:pt x="1" y="37"/>
                    <a:pt x="1" y="37"/>
                    <a:pt x="1" y="37"/>
                  </a:cubicBezTo>
                  <a:lnTo>
                    <a:pt x="1" y="37"/>
                  </a:lnTo>
                  <a:cubicBezTo>
                    <a:pt x="3" y="39"/>
                    <a:pt x="4" y="40"/>
                    <a:pt x="5" y="40"/>
                  </a:cubicBezTo>
                  <a:cubicBezTo>
                    <a:pt x="6" y="40"/>
                    <a:pt x="6" y="40"/>
                    <a:pt x="6" y="40"/>
                  </a:cubicBezTo>
                  <a:lnTo>
                    <a:pt x="6" y="40"/>
                  </a:lnTo>
                  <a:cubicBezTo>
                    <a:pt x="26" y="51"/>
                    <a:pt x="37" y="62"/>
                    <a:pt x="49" y="73"/>
                  </a:cubicBezTo>
                  <a:cubicBezTo>
                    <a:pt x="44" y="83"/>
                    <a:pt x="38" y="87"/>
                    <a:pt x="33" y="87"/>
                  </a:cubicBezTo>
                  <a:cubicBezTo>
                    <a:pt x="27" y="87"/>
                    <a:pt x="20" y="80"/>
                    <a:pt x="13" y="73"/>
                  </a:cubicBezTo>
                  <a:lnTo>
                    <a:pt x="13" y="73"/>
                  </a:lnTo>
                  <a:cubicBezTo>
                    <a:pt x="25" y="109"/>
                    <a:pt x="37" y="132"/>
                    <a:pt x="49" y="168"/>
                  </a:cubicBezTo>
                  <a:cubicBezTo>
                    <a:pt x="49" y="150"/>
                    <a:pt x="52" y="141"/>
                    <a:pt x="56" y="141"/>
                  </a:cubicBezTo>
                  <a:cubicBezTo>
                    <a:pt x="60" y="141"/>
                    <a:pt x="66" y="150"/>
                    <a:pt x="72" y="168"/>
                  </a:cubicBezTo>
                  <a:cubicBezTo>
                    <a:pt x="72" y="168"/>
                    <a:pt x="49"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18"/>
            <p:cNvSpPr/>
            <p:nvPr/>
          </p:nvSpPr>
          <p:spPr>
            <a:xfrm>
              <a:off x="5151825" y="2650750"/>
              <a:ext cx="325" cy="925"/>
            </a:xfrm>
            <a:custGeom>
              <a:rect b="b" l="l" r="r" t="t"/>
              <a:pathLst>
                <a:path extrusionOk="0" h="37" w="13">
                  <a:moveTo>
                    <a:pt x="0" y="1"/>
                  </a:moveTo>
                  <a:cubicBezTo>
                    <a:pt x="12" y="36"/>
                    <a:pt x="12" y="36"/>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18"/>
            <p:cNvSpPr/>
            <p:nvPr/>
          </p:nvSpPr>
          <p:spPr>
            <a:xfrm>
              <a:off x="5148550" y="2693325"/>
              <a:ext cx="325" cy="25"/>
            </a:xfrm>
            <a:custGeom>
              <a:rect b="b" l="l" r="r" t="t"/>
              <a:pathLst>
                <a:path extrusionOk="0" h="1" w="13">
                  <a:moveTo>
                    <a:pt x="0" y="0"/>
                  </a:moveTo>
                  <a:cubicBezTo>
                    <a:pt x="12" y="0"/>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18"/>
            <p:cNvSpPr/>
            <p:nvPr/>
          </p:nvSpPr>
          <p:spPr>
            <a:xfrm>
              <a:off x="5137025" y="2669375"/>
              <a:ext cx="1125" cy="575"/>
            </a:xfrm>
            <a:custGeom>
              <a:rect b="b" l="l" r="r" t="t"/>
              <a:pathLst>
                <a:path extrusionOk="0" h="23" w="45">
                  <a:moveTo>
                    <a:pt x="19" y="1"/>
                  </a:moveTo>
                  <a:cubicBezTo>
                    <a:pt x="4" y="1"/>
                    <a:pt x="1" y="9"/>
                    <a:pt x="9" y="18"/>
                  </a:cubicBezTo>
                  <a:cubicBezTo>
                    <a:pt x="19" y="21"/>
                    <a:pt x="26" y="23"/>
                    <a:pt x="30" y="23"/>
                  </a:cubicBezTo>
                  <a:cubicBezTo>
                    <a:pt x="40" y="23"/>
                    <a:pt x="36" y="14"/>
                    <a:pt x="45" y="6"/>
                  </a:cubicBezTo>
                  <a:cubicBezTo>
                    <a:pt x="34" y="2"/>
                    <a:pt x="26" y="1"/>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18"/>
            <p:cNvSpPr/>
            <p:nvPr/>
          </p:nvSpPr>
          <p:spPr>
            <a:xfrm>
              <a:off x="5141425" y="2684175"/>
              <a:ext cx="725" cy="300"/>
            </a:xfrm>
            <a:custGeom>
              <a:rect b="b" l="l" r="r" t="t"/>
              <a:pathLst>
                <a:path extrusionOk="0" h="12" w="29">
                  <a:moveTo>
                    <a:pt x="2" y="1"/>
                  </a:moveTo>
                  <a:cubicBezTo>
                    <a:pt x="1" y="1"/>
                    <a:pt x="26" y="12"/>
                    <a:pt x="28" y="12"/>
                  </a:cubicBezTo>
                  <a:cubicBezTo>
                    <a:pt x="28" y="12"/>
                    <a:pt x="27" y="11"/>
                    <a:pt x="23" y="9"/>
                  </a:cubicBezTo>
                  <a:cubicBezTo>
                    <a:pt x="8" y="3"/>
                    <a:pt x="2"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18"/>
            <p:cNvSpPr/>
            <p:nvPr/>
          </p:nvSpPr>
          <p:spPr>
            <a:xfrm>
              <a:off x="5153300" y="2700050"/>
              <a:ext cx="625" cy="425"/>
            </a:xfrm>
            <a:custGeom>
              <a:rect b="b" l="l" r="r" t="t"/>
              <a:pathLst>
                <a:path extrusionOk="0" h="17" w="25">
                  <a:moveTo>
                    <a:pt x="22" y="0"/>
                  </a:moveTo>
                  <a:cubicBezTo>
                    <a:pt x="18" y="0"/>
                    <a:pt x="9" y="9"/>
                    <a:pt x="1" y="17"/>
                  </a:cubicBezTo>
                  <a:lnTo>
                    <a:pt x="25" y="5"/>
                  </a:lnTo>
                  <a:cubicBezTo>
                    <a:pt x="25" y="2"/>
                    <a:pt x="24"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18"/>
            <p:cNvSpPr/>
            <p:nvPr/>
          </p:nvSpPr>
          <p:spPr>
            <a:xfrm>
              <a:off x="5144375" y="2657600"/>
              <a:ext cx="925" cy="400"/>
            </a:xfrm>
            <a:custGeom>
              <a:rect b="b" l="l" r="r" t="t"/>
              <a:pathLst>
                <a:path extrusionOk="0" h="16" w="37">
                  <a:moveTo>
                    <a:pt x="25" y="0"/>
                  </a:moveTo>
                  <a:cubicBezTo>
                    <a:pt x="13" y="0"/>
                    <a:pt x="1" y="12"/>
                    <a:pt x="1" y="12"/>
                  </a:cubicBezTo>
                  <a:cubicBezTo>
                    <a:pt x="7" y="12"/>
                    <a:pt x="19" y="15"/>
                    <a:pt x="26" y="15"/>
                  </a:cubicBezTo>
                  <a:cubicBezTo>
                    <a:pt x="33" y="15"/>
                    <a:pt x="36"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18"/>
            <p:cNvSpPr/>
            <p:nvPr/>
          </p:nvSpPr>
          <p:spPr>
            <a:xfrm>
              <a:off x="5143600" y="2657900"/>
              <a:ext cx="1100" cy="650"/>
            </a:xfrm>
            <a:custGeom>
              <a:rect b="b" l="l" r="r" t="t"/>
              <a:pathLst>
                <a:path extrusionOk="0" h="26" w="44">
                  <a:moveTo>
                    <a:pt x="9" y="0"/>
                  </a:moveTo>
                  <a:cubicBezTo>
                    <a:pt x="3" y="0"/>
                    <a:pt x="1" y="6"/>
                    <a:pt x="8" y="24"/>
                  </a:cubicBezTo>
                  <a:cubicBezTo>
                    <a:pt x="13" y="25"/>
                    <a:pt x="16" y="26"/>
                    <a:pt x="20" y="26"/>
                  </a:cubicBezTo>
                  <a:cubicBezTo>
                    <a:pt x="43" y="26"/>
                    <a:pt x="20"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18"/>
            <p:cNvSpPr/>
            <p:nvPr/>
          </p:nvSpPr>
          <p:spPr>
            <a:xfrm>
              <a:off x="5146475" y="266295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18"/>
            <p:cNvSpPr/>
            <p:nvPr/>
          </p:nvSpPr>
          <p:spPr>
            <a:xfrm>
              <a:off x="5149150" y="2652825"/>
              <a:ext cx="25" cy="325"/>
            </a:xfrm>
            <a:custGeom>
              <a:rect b="b" l="l" r="r" t="t"/>
              <a:pathLst>
                <a:path extrusionOk="0" h="13" w="1">
                  <a:moveTo>
                    <a:pt x="0" y="13"/>
                  </a:moveTo>
                  <a:cubicBezTo>
                    <a:pt x="0" y="13"/>
                    <a:pt x="0" y="13"/>
                    <a:pt x="0" y="13"/>
                  </a:cubicBezTo>
                  <a:cubicBezTo>
                    <a:pt x="0" y="13"/>
                    <a:pt x="0"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18"/>
            <p:cNvSpPr/>
            <p:nvPr/>
          </p:nvSpPr>
          <p:spPr>
            <a:xfrm>
              <a:off x="5148250" y="2653425"/>
              <a:ext cx="925" cy="25"/>
            </a:xfrm>
            <a:custGeom>
              <a:rect b="b" l="l" r="r" t="t"/>
              <a:pathLst>
                <a:path extrusionOk="0" h="1" w="37">
                  <a:moveTo>
                    <a:pt x="36" y="1"/>
                  </a:moveTo>
                  <a:cubicBezTo>
                    <a:pt x="24" y="1"/>
                    <a:pt x="1" y="1"/>
                    <a:pt x="36" y="1"/>
                  </a:cubicBezTo>
                  <a:cubicBezTo>
                    <a:pt x="24" y="1"/>
                    <a:pt x="24"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18"/>
            <p:cNvSpPr/>
            <p:nvPr/>
          </p:nvSpPr>
          <p:spPr>
            <a:xfrm>
              <a:off x="5157175" y="2711775"/>
              <a:ext cx="325" cy="25"/>
            </a:xfrm>
            <a:custGeom>
              <a:rect b="b" l="l" r="r" t="t"/>
              <a:pathLst>
                <a:path extrusionOk="0" h="1" w="13">
                  <a:moveTo>
                    <a:pt x="1" y="0"/>
                  </a:moveTo>
                  <a:cubicBezTo>
                    <a:pt x="1" y="0"/>
                    <a:pt x="1" y="0"/>
                    <a:pt x="1" y="0"/>
                  </a:cubicBez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18"/>
            <p:cNvSpPr/>
            <p:nvPr/>
          </p:nvSpPr>
          <p:spPr>
            <a:xfrm>
              <a:off x="5144975" y="2675450"/>
              <a:ext cx="25" cy="25"/>
            </a:xfrm>
            <a:custGeom>
              <a:rect b="b" l="l" r="r" t="t"/>
              <a:pathLst>
                <a:path extrusionOk="0" h="1" w="1">
                  <a:moveTo>
                    <a:pt x="1" y="1"/>
                  </a:move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18"/>
            <p:cNvSpPr/>
            <p:nvPr/>
          </p:nvSpPr>
          <p:spPr>
            <a:xfrm>
              <a:off x="5142900" y="2675375"/>
              <a:ext cx="2700" cy="700"/>
            </a:xfrm>
            <a:custGeom>
              <a:rect b="b" l="l" r="r" t="t"/>
              <a:pathLst>
                <a:path extrusionOk="0" h="28" w="108">
                  <a:moveTo>
                    <a:pt x="30" y="1"/>
                  </a:moveTo>
                  <a:cubicBezTo>
                    <a:pt x="21" y="1"/>
                    <a:pt x="12" y="2"/>
                    <a:pt x="0" y="4"/>
                  </a:cubicBezTo>
                  <a:cubicBezTo>
                    <a:pt x="36" y="16"/>
                    <a:pt x="72" y="28"/>
                    <a:pt x="107" y="28"/>
                  </a:cubicBezTo>
                  <a:cubicBezTo>
                    <a:pt x="78" y="18"/>
                    <a:pt x="65" y="1"/>
                    <a:pt x="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18"/>
            <p:cNvSpPr/>
            <p:nvPr/>
          </p:nvSpPr>
          <p:spPr>
            <a:xfrm>
              <a:off x="5153025" y="2700175"/>
              <a:ext cx="300" cy="300"/>
            </a:xfrm>
            <a:custGeom>
              <a:rect b="b" l="l" r="r" t="t"/>
              <a:pathLst>
                <a:path extrusionOk="0" h="12" w="12">
                  <a:moveTo>
                    <a:pt x="0" y="12"/>
                  </a:moveTo>
                  <a:cubicBezTo>
                    <a:pt x="0" y="12"/>
                    <a:pt x="12"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18"/>
            <p:cNvSpPr/>
            <p:nvPr/>
          </p:nvSpPr>
          <p:spPr>
            <a:xfrm>
              <a:off x="5147350" y="2666525"/>
              <a:ext cx="625" cy="25"/>
            </a:xfrm>
            <a:custGeom>
              <a:rect b="b" l="l" r="r" t="t"/>
              <a:pathLst>
                <a:path extrusionOk="0" h="1" w="25">
                  <a:moveTo>
                    <a:pt x="25" y="1"/>
                  </a:moveTo>
                  <a:cubicBezTo>
                    <a:pt x="13" y="1"/>
                    <a:pt x="13" y="1"/>
                    <a:pt x="1" y="1"/>
                  </a:cubicBezTo>
                  <a:cubicBezTo>
                    <a:pt x="13" y="1"/>
                    <a:pt x="13"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18"/>
            <p:cNvSpPr/>
            <p:nvPr/>
          </p:nvSpPr>
          <p:spPr>
            <a:xfrm>
              <a:off x="5150325" y="2651950"/>
              <a:ext cx="25" cy="900"/>
            </a:xfrm>
            <a:custGeom>
              <a:rect b="b" l="l" r="r" t="t"/>
              <a:pathLst>
                <a:path extrusionOk="0" h="36" w="1">
                  <a:moveTo>
                    <a:pt x="1" y="0"/>
                  </a:moveTo>
                  <a:cubicBezTo>
                    <a:pt x="1" y="36"/>
                    <a:pt x="1" y="0"/>
                    <a:pt x="1" y="0"/>
                  </a:cubicBez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18"/>
            <p:cNvSpPr/>
            <p:nvPr/>
          </p:nvSpPr>
          <p:spPr>
            <a:xfrm>
              <a:off x="5155825" y="2653825"/>
              <a:ext cx="475" cy="300"/>
            </a:xfrm>
            <a:custGeom>
              <a:rect b="b" l="l" r="r" t="t"/>
              <a:pathLst>
                <a:path extrusionOk="0" h="12" w="19">
                  <a:moveTo>
                    <a:pt x="4" y="0"/>
                  </a:moveTo>
                  <a:lnTo>
                    <a:pt x="4" y="0"/>
                  </a:lnTo>
                  <a:cubicBezTo>
                    <a:pt x="0" y="0"/>
                    <a:pt x="12" y="11"/>
                    <a:pt x="17" y="11"/>
                  </a:cubicBezTo>
                  <a:cubicBezTo>
                    <a:pt x="18" y="11"/>
                    <a:pt x="19" y="10"/>
                    <a:pt x="19" y="9"/>
                  </a:cubicBezTo>
                  <a:cubicBezTo>
                    <a:pt x="10" y="2"/>
                    <a:pt x="5"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18"/>
            <p:cNvSpPr/>
            <p:nvPr/>
          </p:nvSpPr>
          <p:spPr>
            <a:xfrm>
              <a:off x="5152750" y="2653725"/>
              <a:ext cx="275" cy="150"/>
            </a:xfrm>
            <a:custGeom>
              <a:rect b="b" l="l" r="r" t="t"/>
              <a:pathLst>
                <a:path extrusionOk="0" h="6" w="11">
                  <a:moveTo>
                    <a:pt x="11" y="1"/>
                  </a:moveTo>
                  <a:cubicBezTo>
                    <a:pt x="3" y="1"/>
                    <a:pt x="0" y="6"/>
                    <a:pt x="3" y="6"/>
                  </a:cubicBezTo>
                  <a:cubicBezTo>
                    <a:pt x="4" y="6"/>
                    <a:pt x="7" y="5"/>
                    <a:pt x="11" y="1"/>
                  </a:cubicBezTo>
                  <a:lnTo>
                    <a:pt x="11" y="1"/>
                  </a:lnTo>
                  <a:cubicBezTo>
                    <a:pt x="11" y="1"/>
                    <a:pt x="11"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18"/>
            <p:cNvSpPr/>
            <p:nvPr/>
          </p:nvSpPr>
          <p:spPr>
            <a:xfrm>
              <a:off x="5153025" y="2653125"/>
              <a:ext cx="0" cy="625"/>
            </a:xfrm>
            <a:custGeom>
              <a:rect b="b" l="l" r="r" t="t"/>
              <a:pathLst>
                <a:path extrusionOk="0" h="25" w="120000">
                  <a:moveTo>
                    <a:pt x="0" y="25"/>
                  </a:moveTo>
                  <a:cubicBezTo>
                    <a:pt x="0" y="25"/>
                    <a:pt x="0" y="25"/>
                    <a:pt x="0" y="13"/>
                  </a:cubicBezTo>
                  <a:cubicBezTo>
                    <a:pt x="0" y="1"/>
                    <a:pt x="0" y="13"/>
                    <a:pt x="0"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18"/>
            <p:cNvSpPr/>
            <p:nvPr/>
          </p:nvSpPr>
          <p:spPr>
            <a:xfrm>
              <a:off x="5148175" y="2653500"/>
              <a:ext cx="700" cy="950"/>
            </a:xfrm>
            <a:custGeom>
              <a:rect b="b" l="l" r="r" t="t"/>
              <a:pathLst>
                <a:path extrusionOk="0" h="38" w="28">
                  <a:moveTo>
                    <a:pt x="7" y="1"/>
                  </a:moveTo>
                  <a:cubicBezTo>
                    <a:pt x="1" y="1"/>
                    <a:pt x="13" y="38"/>
                    <a:pt x="22" y="38"/>
                  </a:cubicBezTo>
                  <a:cubicBezTo>
                    <a:pt x="24" y="38"/>
                    <a:pt x="26" y="37"/>
                    <a:pt x="27" y="34"/>
                  </a:cubicBezTo>
                  <a:cubicBezTo>
                    <a:pt x="27" y="34"/>
                    <a:pt x="10" y="7"/>
                    <a:pt x="12" y="7"/>
                  </a:cubicBezTo>
                  <a:lnTo>
                    <a:pt x="12" y="7"/>
                  </a:lnTo>
                  <a:cubicBezTo>
                    <a:pt x="13" y="7"/>
                    <a:pt x="14" y="8"/>
                    <a:pt x="15" y="10"/>
                  </a:cubicBezTo>
                  <a:cubicBezTo>
                    <a:pt x="11" y="3"/>
                    <a:pt x="8"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18"/>
            <p:cNvSpPr/>
            <p:nvPr/>
          </p:nvSpPr>
          <p:spPr>
            <a:xfrm>
              <a:off x="5153125" y="2655175"/>
              <a:ext cx="500" cy="375"/>
            </a:xfrm>
            <a:custGeom>
              <a:rect b="b" l="l" r="r" t="t"/>
              <a:pathLst>
                <a:path extrusionOk="0" h="15" w="20">
                  <a:moveTo>
                    <a:pt x="1" y="0"/>
                  </a:moveTo>
                  <a:cubicBezTo>
                    <a:pt x="0" y="0"/>
                    <a:pt x="5" y="4"/>
                    <a:pt x="20" y="14"/>
                  </a:cubicBezTo>
                  <a:cubicBezTo>
                    <a:pt x="13" y="7"/>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18"/>
            <p:cNvSpPr/>
            <p:nvPr/>
          </p:nvSpPr>
          <p:spPr>
            <a:xfrm>
              <a:off x="5151625" y="2656150"/>
              <a:ext cx="575" cy="275"/>
            </a:xfrm>
            <a:custGeom>
              <a:rect b="b" l="l" r="r" t="t"/>
              <a:pathLst>
                <a:path extrusionOk="0" h="11" w="23">
                  <a:moveTo>
                    <a:pt x="22" y="0"/>
                  </a:moveTo>
                  <a:cubicBezTo>
                    <a:pt x="19" y="0"/>
                    <a:pt x="0" y="11"/>
                    <a:pt x="8" y="11"/>
                  </a:cubicBezTo>
                  <a:cubicBezTo>
                    <a:pt x="20" y="3"/>
                    <a:pt x="23"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18"/>
            <p:cNvSpPr/>
            <p:nvPr/>
          </p:nvSpPr>
          <p:spPr>
            <a:xfrm>
              <a:off x="5152425" y="2656100"/>
              <a:ext cx="900" cy="25"/>
            </a:xfrm>
            <a:custGeom>
              <a:rect b="b" l="l" r="r" t="t"/>
              <a:pathLst>
                <a:path extrusionOk="0" h="1" w="36">
                  <a:moveTo>
                    <a:pt x="36" y="1"/>
                  </a:moveTo>
                  <a:cubicBezTo>
                    <a:pt x="36" y="1"/>
                    <a:pt x="0"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18"/>
            <p:cNvSpPr/>
            <p:nvPr/>
          </p:nvSpPr>
          <p:spPr>
            <a:xfrm>
              <a:off x="5147950" y="2659650"/>
              <a:ext cx="575" cy="400"/>
            </a:xfrm>
            <a:custGeom>
              <a:rect b="b" l="l" r="r" t="t"/>
              <a:pathLst>
                <a:path extrusionOk="0" h="16" w="23">
                  <a:moveTo>
                    <a:pt x="18" y="0"/>
                  </a:moveTo>
                  <a:lnTo>
                    <a:pt x="18" y="0"/>
                  </a:lnTo>
                  <a:cubicBezTo>
                    <a:pt x="16" y="0"/>
                    <a:pt x="11" y="4"/>
                    <a:pt x="1" y="14"/>
                  </a:cubicBezTo>
                  <a:cubicBezTo>
                    <a:pt x="2" y="15"/>
                    <a:pt x="4" y="16"/>
                    <a:pt x="5" y="16"/>
                  </a:cubicBezTo>
                  <a:cubicBezTo>
                    <a:pt x="13" y="16"/>
                    <a:pt x="23"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18"/>
            <p:cNvSpPr/>
            <p:nvPr/>
          </p:nvSpPr>
          <p:spPr>
            <a:xfrm>
              <a:off x="5150200" y="2659850"/>
              <a:ext cx="1150" cy="150"/>
            </a:xfrm>
            <a:custGeom>
              <a:rect b="b" l="l" r="r" t="t"/>
              <a:pathLst>
                <a:path extrusionOk="0" h="6" w="46">
                  <a:moveTo>
                    <a:pt x="3" y="0"/>
                  </a:moveTo>
                  <a:cubicBezTo>
                    <a:pt x="1" y="0"/>
                    <a:pt x="6" y="2"/>
                    <a:pt x="30" y="6"/>
                  </a:cubicBezTo>
                  <a:cubicBezTo>
                    <a:pt x="46" y="6"/>
                    <a:pt x="8"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18"/>
            <p:cNvSpPr/>
            <p:nvPr/>
          </p:nvSpPr>
          <p:spPr>
            <a:xfrm>
              <a:off x="5150025" y="2661175"/>
              <a:ext cx="625" cy="700"/>
            </a:xfrm>
            <a:custGeom>
              <a:rect b="b" l="l" r="r" t="t"/>
              <a:pathLst>
                <a:path extrusionOk="0" h="28" w="25">
                  <a:moveTo>
                    <a:pt x="1" y="0"/>
                  </a:moveTo>
                  <a:cubicBezTo>
                    <a:pt x="11" y="10"/>
                    <a:pt x="12" y="27"/>
                    <a:pt x="19" y="27"/>
                  </a:cubicBezTo>
                  <a:cubicBezTo>
                    <a:pt x="21" y="27"/>
                    <a:pt x="22" y="26"/>
                    <a:pt x="25" y="24"/>
                  </a:cubicBezTo>
                  <a:cubicBezTo>
                    <a:pt x="13" y="12"/>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18"/>
            <p:cNvSpPr/>
            <p:nvPr/>
          </p:nvSpPr>
          <p:spPr>
            <a:xfrm>
              <a:off x="5143500" y="2664750"/>
              <a:ext cx="1500" cy="900"/>
            </a:xfrm>
            <a:custGeom>
              <a:rect b="b" l="l" r="r" t="t"/>
              <a:pathLst>
                <a:path extrusionOk="0" h="36" w="60">
                  <a:moveTo>
                    <a:pt x="0" y="0"/>
                  </a:moveTo>
                  <a:lnTo>
                    <a:pt x="0" y="0"/>
                  </a:lnTo>
                  <a:cubicBezTo>
                    <a:pt x="24" y="12"/>
                    <a:pt x="36" y="24"/>
                    <a:pt x="60" y="36"/>
                  </a:cubicBezTo>
                  <a:cubicBezTo>
                    <a:pt x="60" y="36"/>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18"/>
            <p:cNvSpPr/>
            <p:nvPr/>
          </p:nvSpPr>
          <p:spPr>
            <a:xfrm>
              <a:off x="5145575" y="2671600"/>
              <a:ext cx="1800" cy="600"/>
            </a:xfrm>
            <a:custGeom>
              <a:rect b="b" l="l" r="r" t="t"/>
              <a:pathLst>
                <a:path extrusionOk="0" h="24" w="72">
                  <a:moveTo>
                    <a:pt x="0" y="0"/>
                  </a:moveTo>
                  <a:lnTo>
                    <a:pt x="0" y="0"/>
                  </a:lnTo>
                  <a:cubicBezTo>
                    <a:pt x="0" y="0"/>
                    <a:pt x="0" y="0"/>
                    <a:pt x="0" y="0"/>
                  </a:cubicBezTo>
                  <a:lnTo>
                    <a:pt x="0" y="0"/>
                  </a:lnTo>
                  <a:cubicBezTo>
                    <a:pt x="5" y="10"/>
                    <a:pt x="8" y="14"/>
                    <a:pt x="9" y="14"/>
                  </a:cubicBezTo>
                  <a:cubicBezTo>
                    <a:pt x="9" y="14"/>
                    <a:pt x="9" y="14"/>
                    <a:pt x="9" y="14"/>
                  </a:cubicBezTo>
                  <a:lnTo>
                    <a:pt x="9" y="14"/>
                  </a:lnTo>
                  <a:cubicBezTo>
                    <a:pt x="19" y="24"/>
                    <a:pt x="30" y="24"/>
                    <a:pt x="48" y="24"/>
                  </a:cubicBezTo>
                  <a:cubicBezTo>
                    <a:pt x="72"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18"/>
            <p:cNvSpPr/>
            <p:nvPr/>
          </p:nvSpPr>
          <p:spPr>
            <a:xfrm>
              <a:off x="5149150" y="2690075"/>
              <a:ext cx="450" cy="600"/>
            </a:xfrm>
            <a:custGeom>
              <a:rect b="b" l="l" r="r" t="t"/>
              <a:pathLst>
                <a:path extrusionOk="0" h="24" w="18">
                  <a:moveTo>
                    <a:pt x="15" y="1"/>
                  </a:moveTo>
                  <a:lnTo>
                    <a:pt x="15" y="1"/>
                  </a:lnTo>
                  <a:cubicBezTo>
                    <a:pt x="11" y="1"/>
                    <a:pt x="0" y="10"/>
                    <a:pt x="0" y="23"/>
                  </a:cubicBezTo>
                  <a:cubicBezTo>
                    <a:pt x="16" y="7"/>
                    <a:pt x="18" y="1"/>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18"/>
            <p:cNvSpPr/>
            <p:nvPr/>
          </p:nvSpPr>
          <p:spPr>
            <a:xfrm>
              <a:off x="5149800" y="2694500"/>
              <a:ext cx="850" cy="375"/>
            </a:xfrm>
            <a:custGeom>
              <a:rect b="b" l="l" r="r" t="t"/>
              <a:pathLst>
                <a:path extrusionOk="0" h="15" w="34">
                  <a:moveTo>
                    <a:pt x="34" y="1"/>
                  </a:moveTo>
                  <a:cubicBezTo>
                    <a:pt x="13" y="8"/>
                    <a:pt x="0" y="15"/>
                    <a:pt x="3" y="15"/>
                  </a:cubicBezTo>
                  <a:cubicBezTo>
                    <a:pt x="4" y="15"/>
                    <a:pt x="14" y="1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18"/>
            <p:cNvSpPr/>
            <p:nvPr/>
          </p:nvSpPr>
          <p:spPr>
            <a:xfrm>
              <a:off x="5152625" y="2696900"/>
              <a:ext cx="700" cy="525"/>
            </a:xfrm>
            <a:custGeom>
              <a:rect b="b" l="l" r="r" t="t"/>
              <a:pathLst>
                <a:path extrusionOk="0" h="21" w="28">
                  <a:moveTo>
                    <a:pt x="16" y="0"/>
                  </a:moveTo>
                  <a:cubicBezTo>
                    <a:pt x="16" y="0"/>
                    <a:pt x="16" y="0"/>
                    <a:pt x="16" y="0"/>
                  </a:cubicBezTo>
                  <a:lnTo>
                    <a:pt x="16" y="0"/>
                  </a:lnTo>
                  <a:cubicBezTo>
                    <a:pt x="16" y="0"/>
                    <a:pt x="16" y="0"/>
                    <a:pt x="16" y="0"/>
                  </a:cubicBezTo>
                  <a:close/>
                  <a:moveTo>
                    <a:pt x="16" y="0"/>
                  </a:moveTo>
                  <a:cubicBezTo>
                    <a:pt x="24" y="1"/>
                    <a:pt x="1" y="20"/>
                    <a:pt x="8" y="20"/>
                  </a:cubicBezTo>
                  <a:cubicBezTo>
                    <a:pt x="10" y="20"/>
                    <a:pt x="16" y="18"/>
                    <a:pt x="28" y="12"/>
                  </a:cubicBezTo>
                  <a:cubicBezTo>
                    <a:pt x="28" y="1"/>
                    <a:pt x="19"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18"/>
            <p:cNvSpPr/>
            <p:nvPr/>
          </p:nvSpPr>
          <p:spPr>
            <a:xfrm>
              <a:off x="5333275" y="2437925"/>
              <a:ext cx="1325" cy="1250"/>
            </a:xfrm>
            <a:custGeom>
              <a:rect b="b" l="l" r="r" t="t"/>
              <a:pathLst>
                <a:path extrusionOk="0" h="50" w="53">
                  <a:moveTo>
                    <a:pt x="17" y="1"/>
                  </a:moveTo>
                  <a:cubicBezTo>
                    <a:pt x="0" y="43"/>
                    <a:pt x="20" y="49"/>
                    <a:pt x="28" y="49"/>
                  </a:cubicBezTo>
                  <a:cubicBezTo>
                    <a:pt x="31" y="49"/>
                    <a:pt x="32" y="48"/>
                    <a:pt x="29" y="48"/>
                  </a:cubicBezTo>
                  <a:cubicBezTo>
                    <a:pt x="53" y="13"/>
                    <a:pt x="17" y="13"/>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18"/>
            <p:cNvSpPr/>
            <p:nvPr/>
          </p:nvSpPr>
          <p:spPr>
            <a:xfrm>
              <a:off x="5316300" y="2466675"/>
              <a:ext cx="625" cy="575"/>
            </a:xfrm>
            <a:custGeom>
              <a:rect b="b" l="l" r="r" t="t"/>
              <a:pathLst>
                <a:path extrusionOk="0" h="23" w="25">
                  <a:moveTo>
                    <a:pt x="22" y="1"/>
                  </a:moveTo>
                  <a:cubicBezTo>
                    <a:pt x="18" y="1"/>
                    <a:pt x="1" y="22"/>
                    <a:pt x="7" y="22"/>
                  </a:cubicBezTo>
                  <a:cubicBezTo>
                    <a:pt x="9" y="22"/>
                    <a:pt x="12" y="21"/>
                    <a:pt x="17" y="17"/>
                  </a:cubicBezTo>
                  <a:cubicBezTo>
                    <a:pt x="24" y="5"/>
                    <a:pt x="24"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18"/>
            <p:cNvSpPr/>
            <p:nvPr/>
          </p:nvSpPr>
          <p:spPr>
            <a:xfrm>
              <a:off x="5311950" y="2470975"/>
              <a:ext cx="2425" cy="2475"/>
            </a:xfrm>
            <a:custGeom>
              <a:rect b="b" l="l" r="r" t="t"/>
              <a:pathLst>
                <a:path extrusionOk="0" h="99" w="97">
                  <a:moveTo>
                    <a:pt x="96" y="0"/>
                  </a:moveTo>
                  <a:lnTo>
                    <a:pt x="96" y="0"/>
                  </a:lnTo>
                  <a:cubicBezTo>
                    <a:pt x="84" y="0"/>
                    <a:pt x="1" y="72"/>
                    <a:pt x="37" y="96"/>
                  </a:cubicBezTo>
                  <a:cubicBezTo>
                    <a:pt x="40" y="98"/>
                    <a:pt x="44" y="99"/>
                    <a:pt x="47" y="99"/>
                  </a:cubicBezTo>
                  <a:cubicBezTo>
                    <a:pt x="75" y="99"/>
                    <a:pt x="85" y="11"/>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18"/>
            <p:cNvSpPr/>
            <p:nvPr/>
          </p:nvSpPr>
          <p:spPr>
            <a:xfrm>
              <a:off x="5313750" y="2473950"/>
              <a:ext cx="325" cy="925"/>
            </a:xfrm>
            <a:custGeom>
              <a:rect b="b" l="l" r="r" t="t"/>
              <a:pathLst>
                <a:path extrusionOk="0" h="37" w="13">
                  <a:moveTo>
                    <a:pt x="12" y="0"/>
                  </a:moveTo>
                  <a:cubicBezTo>
                    <a:pt x="0" y="0"/>
                    <a:pt x="0" y="12"/>
                    <a:pt x="0" y="36"/>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18"/>
            <p:cNvSpPr/>
            <p:nvPr/>
          </p:nvSpPr>
          <p:spPr>
            <a:xfrm>
              <a:off x="5307500" y="2480800"/>
              <a:ext cx="1800" cy="1750"/>
            </a:xfrm>
            <a:custGeom>
              <a:rect b="b" l="l" r="r" t="t"/>
              <a:pathLst>
                <a:path extrusionOk="0" h="70" w="72">
                  <a:moveTo>
                    <a:pt x="72" y="0"/>
                  </a:moveTo>
                  <a:lnTo>
                    <a:pt x="72" y="0"/>
                  </a:lnTo>
                  <a:cubicBezTo>
                    <a:pt x="48" y="36"/>
                    <a:pt x="24" y="48"/>
                    <a:pt x="0" y="60"/>
                  </a:cubicBezTo>
                  <a:cubicBezTo>
                    <a:pt x="5" y="67"/>
                    <a:pt x="10" y="70"/>
                    <a:pt x="16" y="70"/>
                  </a:cubicBezTo>
                  <a:cubicBezTo>
                    <a:pt x="41" y="70"/>
                    <a:pt x="72" y="19"/>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18"/>
            <p:cNvSpPr/>
            <p:nvPr/>
          </p:nvSpPr>
          <p:spPr>
            <a:xfrm>
              <a:off x="5303625" y="2487650"/>
              <a:ext cx="25" cy="2400"/>
            </a:xfrm>
            <a:custGeom>
              <a:rect b="b" l="l" r="r" t="t"/>
              <a:pathLst>
                <a:path extrusionOk="0" h="96" w="1">
                  <a:moveTo>
                    <a:pt x="1" y="95"/>
                  </a:moveTo>
                  <a:cubicBezTo>
                    <a:pt x="1" y="60"/>
                    <a:pt x="1" y="36"/>
                    <a:pt x="1" y="0"/>
                  </a:cubicBezTo>
                  <a:cubicBezTo>
                    <a:pt x="1" y="36"/>
                    <a:pt x="1" y="60"/>
                    <a:pt x="1" y="9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18"/>
            <p:cNvSpPr/>
            <p:nvPr/>
          </p:nvSpPr>
          <p:spPr>
            <a:xfrm>
              <a:off x="5299150" y="2493250"/>
              <a:ext cx="2125" cy="3650"/>
            </a:xfrm>
            <a:custGeom>
              <a:rect b="b" l="l" r="r" t="t"/>
              <a:pathLst>
                <a:path extrusionOk="0" h="146" w="85">
                  <a:moveTo>
                    <a:pt x="74" y="0"/>
                  </a:moveTo>
                  <a:cubicBezTo>
                    <a:pt x="65" y="0"/>
                    <a:pt x="50" y="9"/>
                    <a:pt x="43" y="9"/>
                  </a:cubicBezTo>
                  <a:cubicBezTo>
                    <a:pt x="39" y="9"/>
                    <a:pt x="37" y="7"/>
                    <a:pt x="37" y="2"/>
                  </a:cubicBezTo>
                  <a:cubicBezTo>
                    <a:pt x="13" y="38"/>
                    <a:pt x="1" y="97"/>
                    <a:pt x="1" y="145"/>
                  </a:cubicBezTo>
                  <a:cubicBezTo>
                    <a:pt x="13" y="97"/>
                    <a:pt x="49" y="50"/>
                    <a:pt x="84" y="14"/>
                  </a:cubicBezTo>
                  <a:cubicBezTo>
                    <a:pt x="84" y="4"/>
                    <a:pt x="82" y="0"/>
                    <a:pt x="79" y="0"/>
                  </a:cubicBezTo>
                  <a:cubicBezTo>
                    <a:pt x="79" y="0"/>
                    <a:pt x="78" y="1"/>
                    <a:pt x="78" y="1"/>
                  </a:cubicBezTo>
                  <a:lnTo>
                    <a:pt x="78" y="1"/>
                  </a:lnTo>
                  <a:cubicBezTo>
                    <a:pt x="77" y="0"/>
                    <a:pt x="75" y="0"/>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18"/>
            <p:cNvSpPr/>
            <p:nvPr/>
          </p:nvSpPr>
          <p:spPr>
            <a:xfrm>
              <a:off x="5304825" y="2487050"/>
              <a:ext cx="1500" cy="1200"/>
            </a:xfrm>
            <a:custGeom>
              <a:rect b="b" l="l" r="r" t="t"/>
              <a:pathLst>
                <a:path extrusionOk="0" h="48" w="60">
                  <a:moveTo>
                    <a:pt x="60" y="0"/>
                  </a:moveTo>
                  <a:lnTo>
                    <a:pt x="60" y="0"/>
                  </a:lnTo>
                  <a:cubicBezTo>
                    <a:pt x="36" y="12"/>
                    <a:pt x="24" y="24"/>
                    <a:pt x="0" y="48"/>
                  </a:cubicBezTo>
                  <a:cubicBezTo>
                    <a:pt x="36" y="24"/>
                    <a:pt x="36" y="48"/>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18"/>
            <p:cNvSpPr/>
            <p:nvPr/>
          </p:nvSpPr>
          <p:spPr>
            <a:xfrm>
              <a:off x="5305125" y="2487925"/>
              <a:ext cx="900" cy="1225"/>
            </a:xfrm>
            <a:custGeom>
              <a:rect b="b" l="l" r="r" t="t"/>
              <a:pathLst>
                <a:path extrusionOk="0" h="49" w="36">
                  <a:moveTo>
                    <a:pt x="36" y="1"/>
                  </a:moveTo>
                  <a:cubicBezTo>
                    <a:pt x="12" y="1"/>
                    <a:pt x="0" y="25"/>
                    <a:pt x="0" y="49"/>
                  </a:cubicBezTo>
                  <a:cubicBezTo>
                    <a:pt x="12" y="37"/>
                    <a:pt x="24" y="13"/>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18"/>
            <p:cNvSpPr/>
            <p:nvPr/>
          </p:nvSpPr>
          <p:spPr>
            <a:xfrm>
              <a:off x="5167300" y="2735575"/>
              <a:ext cx="1525" cy="325"/>
            </a:xfrm>
            <a:custGeom>
              <a:rect b="b" l="l" r="r" t="t"/>
              <a:pathLst>
                <a:path extrusionOk="0" h="13" w="61">
                  <a:moveTo>
                    <a:pt x="60" y="1"/>
                  </a:moveTo>
                  <a:cubicBezTo>
                    <a:pt x="56" y="1"/>
                    <a:pt x="51" y="2"/>
                    <a:pt x="45" y="4"/>
                  </a:cubicBezTo>
                  <a:lnTo>
                    <a:pt x="45" y="4"/>
                  </a:lnTo>
                  <a:lnTo>
                    <a:pt x="60" y="1"/>
                  </a:lnTo>
                  <a:close/>
                  <a:moveTo>
                    <a:pt x="45" y="4"/>
                  </a:moveTo>
                  <a:lnTo>
                    <a:pt x="1" y="13"/>
                  </a:lnTo>
                  <a:cubicBezTo>
                    <a:pt x="16" y="13"/>
                    <a:pt x="32" y="8"/>
                    <a:pt x="45" y="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18"/>
            <p:cNvSpPr/>
            <p:nvPr/>
          </p:nvSpPr>
          <p:spPr>
            <a:xfrm>
              <a:off x="5176825" y="2729625"/>
              <a:ext cx="25" cy="625"/>
            </a:xfrm>
            <a:custGeom>
              <a:rect b="b" l="l" r="r" t="t"/>
              <a:pathLst>
                <a:path extrusionOk="0" h="25" w="1">
                  <a:moveTo>
                    <a:pt x="1" y="13"/>
                  </a:moveTo>
                  <a:lnTo>
                    <a:pt x="1" y="1"/>
                  </a:lnTo>
                  <a:cubicBezTo>
                    <a:pt x="1" y="13"/>
                    <a:pt x="1" y="25"/>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18"/>
            <p:cNvSpPr/>
            <p:nvPr/>
          </p:nvSpPr>
          <p:spPr>
            <a:xfrm>
              <a:off x="5204200" y="2678150"/>
              <a:ext cx="1525" cy="1500"/>
            </a:xfrm>
            <a:custGeom>
              <a:rect b="b" l="l" r="r" t="t"/>
              <a:pathLst>
                <a:path extrusionOk="0" h="60" w="61">
                  <a:moveTo>
                    <a:pt x="60" y="0"/>
                  </a:moveTo>
                  <a:lnTo>
                    <a:pt x="1" y="60"/>
                  </a:lnTo>
                  <a:cubicBezTo>
                    <a:pt x="13" y="48"/>
                    <a:pt x="37" y="2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18"/>
            <p:cNvSpPr/>
            <p:nvPr/>
          </p:nvSpPr>
          <p:spPr>
            <a:xfrm>
              <a:off x="5126825" y="2733200"/>
              <a:ext cx="1800" cy="925"/>
            </a:xfrm>
            <a:custGeom>
              <a:rect b="b" l="l" r="r" t="t"/>
              <a:pathLst>
                <a:path extrusionOk="0" h="37" w="72">
                  <a:moveTo>
                    <a:pt x="48" y="1"/>
                  </a:moveTo>
                  <a:lnTo>
                    <a:pt x="0" y="36"/>
                  </a:lnTo>
                  <a:cubicBezTo>
                    <a:pt x="72" y="36"/>
                    <a:pt x="36" y="24"/>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18"/>
            <p:cNvSpPr/>
            <p:nvPr/>
          </p:nvSpPr>
          <p:spPr>
            <a:xfrm>
              <a:off x="5267025" y="2552525"/>
              <a:ext cx="2400" cy="2400"/>
            </a:xfrm>
            <a:custGeom>
              <a:rect b="b" l="l" r="r" t="t"/>
              <a:pathLst>
                <a:path extrusionOk="0" h="96" w="96">
                  <a:moveTo>
                    <a:pt x="83" y="1"/>
                  </a:moveTo>
                  <a:cubicBezTo>
                    <a:pt x="48" y="36"/>
                    <a:pt x="24" y="72"/>
                    <a:pt x="0" y="96"/>
                  </a:cubicBezTo>
                  <a:cubicBezTo>
                    <a:pt x="48" y="60"/>
                    <a:pt x="95" y="24"/>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18"/>
            <p:cNvSpPr/>
            <p:nvPr/>
          </p:nvSpPr>
          <p:spPr>
            <a:xfrm>
              <a:off x="5265225" y="2554900"/>
              <a:ext cx="1825" cy="3300"/>
            </a:xfrm>
            <a:custGeom>
              <a:rect b="b" l="l" r="r" t="t"/>
              <a:pathLst>
                <a:path extrusionOk="0" h="132" w="73">
                  <a:moveTo>
                    <a:pt x="72" y="1"/>
                  </a:moveTo>
                  <a:lnTo>
                    <a:pt x="72" y="1"/>
                  </a:lnTo>
                  <a:cubicBezTo>
                    <a:pt x="36" y="37"/>
                    <a:pt x="13" y="84"/>
                    <a:pt x="1" y="132"/>
                  </a:cubicBezTo>
                  <a:cubicBezTo>
                    <a:pt x="4" y="132"/>
                    <a:pt x="6" y="129"/>
                    <a:pt x="7" y="125"/>
                  </a:cubicBezTo>
                  <a:lnTo>
                    <a:pt x="7" y="125"/>
                  </a:lnTo>
                  <a:cubicBezTo>
                    <a:pt x="39" y="91"/>
                    <a:pt x="61" y="56"/>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18"/>
            <p:cNvSpPr/>
            <p:nvPr/>
          </p:nvSpPr>
          <p:spPr>
            <a:xfrm>
              <a:off x="4982750" y="2721600"/>
              <a:ext cx="325" cy="25"/>
            </a:xfrm>
            <a:custGeom>
              <a:rect b="b" l="l" r="r" t="t"/>
              <a:pathLst>
                <a:path extrusionOk="0" h="1" w="13">
                  <a:moveTo>
                    <a:pt x="13" y="0"/>
                  </a:moveTo>
                  <a:cubicBezTo>
                    <a:pt x="13" y="0"/>
                    <a:pt x="13" y="0"/>
                    <a:pt x="1" y="0"/>
                  </a:cubicBezTo>
                  <a:cubicBezTo>
                    <a:pt x="1" y="0"/>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18"/>
            <p:cNvSpPr/>
            <p:nvPr/>
          </p:nvSpPr>
          <p:spPr>
            <a:xfrm>
              <a:off x="4941375" y="2710575"/>
              <a:ext cx="1825" cy="325"/>
            </a:xfrm>
            <a:custGeom>
              <a:rect b="b" l="l" r="r" t="t"/>
              <a:pathLst>
                <a:path extrusionOk="0" h="13" w="73">
                  <a:moveTo>
                    <a:pt x="1" y="1"/>
                  </a:moveTo>
                  <a:cubicBezTo>
                    <a:pt x="24" y="1"/>
                    <a:pt x="48" y="13"/>
                    <a:pt x="72" y="13"/>
                  </a:cubicBezTo>
                  <a:cubicBezTo>
                    <a:pt x="60" y="1"/>
                    <a:pt x="48"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18"/>
            <p:cNvSpPr/>
            <p:nvPr/>
          </p:nvSpPr>
          <p:spPr>
            <a:xfrm>
              <a:off x="5282500" y="2527650"/>
              <a:ext cx="150" cy="500"/>
            </a:xfrm>
            <a:custGeom>
              <a:rect b="b" l="l" r="r" t="t"/>
              <a:pathLst>
                <a:path extrusionOk="0" h="20" w="6">
                  <a:moveTo>
                    <a:pt x="5" y="0"/>
                  </a:moveTo>
                  <a:cubicBezTo>
                    <a:pt x="5" y="0"/>
                    <a:pt x="0" y="12"/>
                    <a:pt x="0" y="19"/>
                  </a:cubicBezTo>
                  <a:cubicBezTo>
                    <a:pt x="5" y="5"/>
                    <a:pt x="6"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18"/>
            <p:cNvSpPr/>
            <p:nvPr/>
          </p:nvSpPr>
          <p:spPr>
            <a:xfrm>
              <a:off x="5282500" y="2526925"/>
              <a:ext cx="900" cy="925"/>
            </a:xfrm>
            <a:custGeom>
              <a:rect b="b" l="l" r="r" t="t"/>
              <a:pathLst>
                <a:path extrusionOk="0" h="37" w="36">
                  <a:moveTo>
                    <a:pt x="36" y="1"/>
                  </a:moveTo>
                  <a:lnTo>
                    <a:pt x="36" y="1"/>
                  </a:lnTo>
                  <a:cubicBezTo>
                    <a:pt x="24" y="13"/>
                    <a:pt x="12" y="24"/>
                    <a:pt x="0" y="36"/>
                  </a:cubicBezTo>
                  <a:cubicBezTo>
                    <a:pt x="12" y="36"/>
                    <a:pt x="24" y="24"/>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18"/>
            <p:cNvSpPr/>
            <p:nvPr/>
          </p:nvSpPr>
          <p:spPr>
            <a:xfrm>
              <a:off x="5283100" y="2526150"/>
              <a:ext cx="300" cy="800"/>
            </a:xfrm>
            <a:custGeom>
              <a:rect b="b" l="l" r="r" t="t"/>
              <a:pathLst>
                <a:path extrusionOk="0" h="32" w="12">
                  <a:moveTo>
                    <a:pt x="11" y="1"/>
                  </a:moveTo>
                  <a:cubicBezTo>
                    <a:pt x="11" y="1"/>
                    <a:pt x="9" y="5"/>
                    <a:pt x="5" y="17"/>
                  </a:cubicBezTo>
                  <a:lnTo>
                    <a:pt x="5" y="17"/>
                  </a:lnTo>
                  <a:cubicBezTo>
                    <a:pt x="8" y="12"/>
                    <a:pt x="12" y="8"/>
                    <a:pt x="12" y="8"/>
                  </a:cubicBezTo>
                  <a:cubicBezTo>
                    <a:pt x="12" y="3"/>
                    <a:pt x="12" y="1"/>
                    <a:pt x="11" y="1"/>
                  </a:cubicBezTo>
                  <a:close/>
                  <a:moveTo>
                    <a:pt x="5" y="17"/>
                  </a:moveTo>
                  <a:lnTo>
                    <a:pt x="5" y="17"/>
                  </a:lnTo>
                  <a:cubicBezTo>
                    <a:pt x="2" y="21"/>
                    <a:pt x="0" y="26"/>
                    <a:pt x="0" y="32"/>
                  </a:cubicBezTo>
                  <a:cubicBezTo>
                    <a:pt x="2" y="26"/>
                    <a:pt x="4" y="21"/>
                    <a:pt x="5" y="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18"/>
            <p:cNvSpPr/>
            <p:nvPr/>
          </p:nvSpPr>
          <p:spPr>
            <a:xfrm>
              <a:off x="5281600" y="2527825"/>
              <a:ext cx="925" cy="1500"/>
            </a:xfrm>
            <a:custGeom>
              <a:rect b="b" l="l" r="r" t="t"/>
              <a:pathLst>
                <a:path extrusionOk="0" h="60" w="37">
                  <a:moveTo>
                    <a:pt x="36" y="0"/>
                  </a:moveTo>
                  <a:lnTo>
                    <a:pt x="36" y="0"/>
                  </a:lnTo>
                  <a:cubicBezTo>
                    <a:pt x="24" y="12"/>
                    <a:pt x="12" y="36"/>
                    <a:pt x="1" y="60"/>
                  </a:cubicBezTo>
                  <a:cubicBezTo>
                    <a:pt x="12" y="36"/>
                    <a:pt x="24" y="24"/>
                    <a:pt x="36" y="0"/>
                  </a:cubicBezTo>
                  <a:close/>
                  <a:moveTo>
                    <a:pt x="14" y="42"/>
                  </a:moveTo>
                  <a:cubicBezTo>
                    <a:pt x="12" y="42"/>
                    <a:pt x="6" y="48"/>
                    <a:pt x="1" y="60"/>
                  </a:cubicBezTo>
                  <a:cubicBezTo>
                    <a:pt x="12" y="48"/>
                    <a:pt x="15" y="42"/>
                    <a:pt x="14" y="4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18"/>
            <p:cNvSpPr/>
            <p:nvPr/>
          </p:nvSpPr>
          <p:spPr>
            <a:xfrm>
              <a:off x="5060150" y="2725475"/>
              <a:ext cx="900" cy="250"/>
            </a:xfrm>
            <a:custGeom>
              <a:rect b="b" l="l" r="r" t="t"/>
              <a:pathLst>
                <a:path extrusionOk="0" h="10" w="36">
                  <a:moveTo>
                    <a:pt x="24" y="0"/>
                  </a:moveTo>
                  <a:cubicBezTo>
                    <a:pt x="6" y="6"/>
                    <a:pt x="0" y="9"/>
                    <a:pt x="3" y="9"/>
                  </a:cubicBezTo>
                  <a:cubicBezTo>
                    <a:pt x="6" y="9"/>
                    <a:pt x="18" y="6"/>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18"/>
            <p:cNvSpPr/>
            <p:nvPr/>
          </p:nvSpPr>
          <p:spPr>
            <a:xfrm>
              <a:off x="5127900" y="2733200"/>
              <a:ext cx="425" cy="150"/>
            </a:xfrm>
            <a:custGeom>
              <a:rect b="b" l="l" r="r" t="t"/>
              <a:pathLst>
                <a:path extrusionOk="0" h="6" w="17">
                  <a:moveTo>
                    <a:pt x="17" y="1"/>
                  </a:moveTo>
                  <a:cubicBezTo>
                    <a:pt x="9" y="1"/>
                    <a:pt x="1" y="6"/>
                    <a:pt x="4" y="6"/>
                  </a:cubicBezTo>
                  <a:cubicBezTo>
                    <a:pt x="5" y="6"/>
                    <a:pt x="9" y="5"/>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18"/>
            <p:cNvSpPr/>
            <p:nvPr/>
          </p:nvSpPr>
          <p:spPr>
            <a:xfrm>
              <a:off x="5286075" y="2519675"/>
              <a:ext cx="1200" cy="1625"/>
            </a:xfrm>
            <a:custGeom>
              <a:rect b="b" l="l" r="r" t="t"/>
              <a:pathLst>
                <a:path extrusionOk="0" h="65" w="48">
                  <a:moveTo>
                    <a:pt x="32" y="0"/>
                  </a:moveTo>
                  <a:cubicBezTo>
                    <a:pt x="18" y="0"/>
                    <a:pt x="9" y="14"/>
                    <a:pt x="0" y="41"/>
                  </a:cubicBezTo>
                  <a:cubicBezTo>
                    <a:pt x="3" y="37"/>
                    <a:pt x="6" y="36"/>
                    <a:pt x="9" y="36"/>
                  </a:cubicBezTo>
                  <a:cubicBezTo>
                    <a:pt x="11" y="36"/>
                    <a:pt x="13" y="37"/>
                    <a:pt x="14" y="40"/>
                  </a:cubicBezTo>
                  <a:lnTo>
                    <a:pt x="14" y="40"/>
                  </a:lnTo>
                  <a:cubicBezTo>
                    <a:pt x="15" y="39"/>
                    <a:pt x="17" y="39"/>
                    <a:pt x="19" y="39"/>
                  </a:cubicBezTo>
                  <a:cubicBezTo>
                    <a:pt x="25" y="39"/>
                    <a:pt x="33" y="41"/>
                    <a:pt x="48" y="41"/>
                  </a:cubicBezTo>
                  <a:cubicBezTo>
                    <a:pt x="15" y="41"/>
                    <a:pt x="12" y="30"/>
                    <a:pt x="40" y="10"/>
                  </a:cubicBezTo>
                  <a:lnTo>
                    <a:pt x="40" y="10"/>
                  </a:lnTo>
                  <a:cubicBezTo>
                    <a:pt x="42" y="10"/>
                    <a:pt x="44" y="9"/>
                    <a:pt x="48" y="5"/>
                  </a:cubicBezTo>
                  <a:lnTo>
                    <a:pt x="48" y="5"/>
                  </a:lnTo>
                  <a:cubicBezTo>
                    <a:pt x="48" y="5"/>
                    <a:pt x="48" y="5"/>
                    <a:pt x="48" y="5"/>
                  </a:cubicBezTo>
                  <a:cubicBezTo>
                    <a:pt x="42" y="2"/>
                    <a:pt x="37" y="0"/>
                    <a:pt x="32" y="0"/>
                  </a:cubicBezTo>
                  <a:close/>
                  <a:moveTo>
                    <a:pt x="14" y="40"/>
                  </a:moveTo>
                  <a:cubicBezTo>
                    <a:pt x="9" y="42"/>
                    <a:pt x="6" y="48"/>
                    <a:pt x="0" y="64"/>
                  </a:cubicBezTo>
                  <a:cubicBezTo>
                    <a:pt x="12" y="53"/>
                    <a:pt x="15" y="44"/>
                    <a:pt x="14" y="4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18"/>
            <p:cNvSpPr/>
            <p:nvPr/>
          </p:nvSpPr>
          <p:spPr>
            <a:xfrm>
              <a:off x="4932750" y="2708800"/>
              <a:ext cx="1800" cy="400"/>
            </a:xfrm>
            <a:custGeom>
              <a:rect b="b" l="l" r="r" t="t"/>
              <a:pathLst>
                <a:path extrusionOk="0" h="16" w="72">
                  <a:moveTo>
                    <a:pt x="0" y="0"/>
                  </a:moveTo>
                  <a:cubicBezTo>
                    <a:pt x="12" y="12"/>
                    <a:pt x="24" y="15"/>
                    <a:pt x="36" y="15"/>
                  </a:cubicBezTo>
                  <a:cubicBezTo>
                    <a:pt x="48" y="15"/>
                    <a:pt x="60" y="12"/>
                    <a:pt x="72" y="12"/>
                  </a:cubicBezTo>
                  <a:cubicBezTo>
                    <a:pt x="48" y="12"/>
                    <a:pt x="2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18"/>
            <p:cNvSpPr/>
            <p:nvPr/>
          </p:nvSpPr>
          <p:spPr>
            <a:xfrm>
              <a:off x="5185450" y="2716525"/>
              <a:ext cx="1225" cy="1225"/>
            </a:xfrm>
            <a:custGeom>
              <a:rect b="b" l="l" r="r" t="t"/>
              <a:pathLst>
                <a:path extrusionOk="0" h="49" w="49">
                  <a:moveTo>
                    <a:pt x="48" y="1"/>
                  </a:moveTo>
                  <a:cubicBezTo>
                    <a:pt x="25" y="13"/>
                    <a:pt x="13" y="25"/>
                    <a:pt x="1" y="49"/>
                  </a:cubicBezTo>
                  <a:cubicBezTo>
                    <a:pt x="25" y="25"/>
                    <a:pt x="48" y="2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18"/>
            <p:cNvSpPr/>
            <p:nvPr/>
          </p:nvSpPr>
          <p:spPr>
            <a:xfrm>
              <a:off x="5165375" y="2735625"/>
              <a:ext cx="175" cy="900"/>
            </a:xfrm>
            <a:custGeom>
              <a:rect b="b" l="l" r="r" t="t"/>
              <a:pathLst>
                <a:path extrusionOk="0" h="36" w="7">
                  <a:moveTo>
                    <a:pt x="1" y="0"/>
                  </a:moveTo>
                  <a:cubicBezTo>
                    <a:pt x="0" y="0"/>
                    <a:pt x="5" y="36"/>
                    <a:pt x="6" y="36"/>
                  </a:cubicBezTo>
                  <a:cubicBezTo>
                    <a:pt x="6" y="36"/>
                    <a:pt x="6" y="35"/>
                    <a:pt x="6" y="35"/>
                  </a:cubicBezTo>
                  <a:cubicBezTo>
                    <a:pt x="2" y="9"/>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18"/>
            <p:cNvSpPr/>
            <p:nvPr/>
          </p:nvSpPr>
          <p:spPr>
            <a:xfrm>
              <a:off x="5143500" y="2735650"/>
              <a:ext cx="3000" cy="550"/>
            </a:xfrm>
            <a:custGeom>
              <a:rect b="b" l="l" r="r" t="t"/>
              <a:pathLst>
                <a:path extrusionOk="0" h="22" w="120">
                  <a:moveTo>
                    <a:pt x="12" y="1"/>
                  </a:moveTo>
                  <a:cubicBezTo>
                    <a:pt x="4" y="1"/>
                    <a:pt x="0" y="6"/>
                    <a:pt x="0" y="22"/>
                  </a:cubicBezTo>
                  <a:lnTo>
                    <a:pt x="119" y="22"/>
                  </a:lnTo>
                  <a:cubicBezTo>
                    <a:pt x="64" y="22"/>
                    <a:pt x="29"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18"/>
            <p:cNvSpPr/>
            <p:nvPr/>
          </p:nvSpPr>
          <p:spPr>
            <a:xfrm>
              <a:off x="4874325" y="2706125"/>
              <a:ext cx="400" cy="475"/>
            </a:xfrm>
            <a:custGeom>
              <a:rect b="b" l="l" r="r" t="t"/>
              <a:pathLst>
                <a:path extrusionOk="0" h="19" w="16">
                  <a:moveTo>
                    <a:pt x="16" y="0"/>
                  </a:moveTo>
                  <a:cubicBezTo>
                    <a:pt x="4" y="12"/>
                    <a:pt x="1" y="18"/>
                    <a:pt x="2" y="18"/>
                  </a:cubicBezTo>
                  <a:cubicBezTo>
                    <a:pt x="4" y="18"/>
                    <a:pt x="10" y="12"/>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18"/>
            <p:cNvSpPr/>
            <p:nvPr/>
          </p:nvSpPr>
          <p:spPr>
            <a:xfrm>
              <a:off x="4872025" y="2705825"/>
              <a:ext cx="1800" cy="925"/>
            </a:xfrm>
            <a:custGeom>
              <a:rect b="b" l="l" r="r" t="t"/>
              <a:pathLst>
                <a:path extrusionOk="0" h="37" w="72">
                  <a:moveTo>
                    <a:pt x="72" y="0"/>
                  </a:moveTo>
                  <a:lnTo>
                    <a:pt x="72" y="0"/>
                  </a:lnTo>
                  <a:cubicBezTo>
                    <a:pt x="48" y="12"/>
                    <a:pt x="24" y="12"/>
                    <a:pt x="1" y="12"/>
                  </a:cubicBezTo>
                  <a:cubicBezTo>
                    <a:pt x="4" y="31"/>
                    <a:pt x="9" y="37"/>
                    <a:pt x="15" y="37"/>
                  </a:cubicBezTo>
                  <a:cubicBezTo>
                    <a:pt x="24" y="37"/>
                    <a:pt x="37" y="19"/>
                    <a:pt x="49" y="19"/>
                  </a:cubicBezTo>
                  <a:cubicBezTo>
                    <a:pt x="53" y="19"/>
                    <a:pt x="56" y="20"/>
                    <a:pt x="60" y="24"/>
                  </a:cubicBezTo>
                  <a:cubicBezTo>
                    <a:pt x="72" y="24"/>
                    <a:pt x="72" y="24"/>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18"/>
            <p:cNvSpPr/>
            <p:nvPr/>
          </p:nvSpPr>
          <p:spPr>
            <a:xfrm>
              <a:off x="4870850" y="2703350"/>
              <a:ext cx="600" cy="200"/>
            </a:xfrm>
            <a:custGeom>
              <a:rect b="b" l="l" r="r" t="t"/>
              <a:pathLst>
                <a:path extrusionOk="0" h="8" w="24">
                  <a:moveTo>
                    <a:pt x="15" y="1"/>
                  </a:moveTo>
                  <a:cubicBezTo>
                    <a:pt x="7" y="1"/>
                    <a:pt x="0" y="7"/>
                    <a:pt x="8" y="7"/>
                  </a:cubicBezTo>
                  <a:cubicBezTo>
                    <a:pt x="11" y="7"/>
                    <a:pt x="16" y="7"/>
                    <a:pt x="24" y="4"/>
                  </a:cubicBezTo>
                  <a:lnTo>
                    <a:pt x="24" y="4"/>
                  </a:lnTo>
                  <a:cubicBezTo>
                    <a:pt x="24" y="4"/>
                    <a:pt x="24" y="4"/>
                    <a:pt x="24" y="4"/>
                  </a:cubicBezTo>
                  <a:cubicBezTo>
                    <a:pt x="21" y="2"/>
                    <a:pt x="18" y="1"/>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18"/>
            <p:cNvSpPr/>
            <p:nvPr/>
          </p:nvSpPr>
          <p:spPr>
            <a:xfrm>
              <a:off x="4871125" y="2703175"/>
              <a:ext cx="225" cy="300"/>
            </a:xfrm>
            <a:custGeom>
              <a:rect b="b" l="l" r="r" t="t"/>
              <a:pathLst>
                <a:path extrusionOk="0" h="12" w="9">
                  <a:moveTo>
                    <a:pt x="3" y="0"/>
                  </a:moveTo>
                  <a:lnTo>
                    <a:pt x="3" y="0"/>
                  </a:lnTo>
                  <a:cubicBezTo>
                    <a:pt x="2" y="0"/>
                    <a:pt x="1" y="3"/>
                    <a:pt x="1" y="11"/>
                  </a:cubicBezTo>
                  <a:cubicBezTo>
                    <a:pt x="9" y="11"/>
                    <a:pt x="6"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18"/>
            <p:cNvSpPr/>
            <p:nvPr/>
          </p:nvSpPr>
          <p:spPr>
            <a:xfrm>
              <a:off x="4869875" y="2702550"/>
              <a:ext cx="575" cy="675"/>
            </a:xfrm>
            <a:custGeom>
              <a:rect b="b" l="l" r="r" t="t"/>
              <a:pathLst>
                <a:path extrusionOk="0" h="27" w="23">
                  <a:moveTo>
                    <a:pt x="15" y="0"/>
                  </a:moveTo>
                  <a:lnTo>
                    <a:pt x="15" y="0"/>
                  </a:lnTo>
                  <a:cubicBezTo>
                    <a:pt x="3" y="20"/>
                    <a:pt x="1" y="27"/>
                    <a:pt x="2" y="27"/>
                  </a:cubicBezTo>
                  <a:cubicBezTo>
                    <a:pt x="4" y="27"/>
                    <a:pt x="23" y="0"/>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18"/>
            <p:cNvSpPr/>
            <p:nvPr/>
          </p:nvSpPr>
          <p:spPr>
            <a:xfrm>
              <a:off x="4869650" y="2704100"/>
              <a:ext cx="325" cy="250"/>
            </a:xfrm>
            <a:custGeom>
              <a:rect b="b" l="l" r="r" t="t"/>
              <a:pathLst>
                <a:path extrusionOk="0" h="10" w="13">
                  <a:moveTo>
                    <a:pt x="6" y="1"/>
                  </a:moveTo>
                  <a:cubicBezTo>
                    <a:pt x="3" y="1"/>
                    <a:pt x="0" y="4"/>
                    <a:pt x="0" y="10"/>
                  </a:cubicBezTo>
                  <a:lnTo>
                    <a:pt x="12" y="10"/>
                  </a:lnTo>
                  <a:cubicBezTo>
                    <a:pt x="12" y="4"/>
                    <a:pt x="9"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18"/>
            <p:cNvSpPr/>
            <p:nvPr/>
          </p:nvSpPr>
          <p:spPr>
            <a:xfrm>
              <a:off x="4869950" y="2704025"/>
              <a:ext cx="600" cy="325"/>
            </a:xfrm>
            <a:custGeom>
              <a:rect b="b" l="l" r="r" t="t"/>
              <a:pathLst>
                <a:path extrusionOk="0" h="13" w="24">
                  <a:moveTo>
                    <a:pt x="0" y="13"/>
                  </a:moveTo>
                  <a:cubicBezTo>
                    <a:pt x="0" y="13"/>
                    <a:pt x="24" y="1"/>
                    <a:pt x="0" y="13"/>
                  </a:cubicBezTo>
                  <a:cubicBezTo>
                    <a:pt x="0" y="13"/>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18"/>
            <p:cNvSpPr/>
            <p:nvPr/>
          </p:nvSpPr>
          <p:spPr>
            <a:xfrm>
              <a:off x="4870525" y="2704025"/>
              <a:ext cx="625" cy="925"/>
            </a:xfrm>
            <a:custGeom>
              <a:rect b="b" l="l" r="r" t="t"/>
              <a:pathLst>
                <a:path extrusionOk="0" h="37" w="25">
                  <a:moveTo>
                    <a:pt x="1" y="1"/>
                  </a:moveTo>
                  <a:cubicBezTo>
                    <a:pt x="1" y="13"/>
                    <a:pt x="13" y="25"/>
                    <a:pt x="1" y="37"/>
                  </a:cubicBezTo>
                  <a:cubicBezTo>
                    <a:pt x="25" y="37"/>
                    <a:pt x="2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18"/>
            <p:cNvSpPr/>
            <p:nvPr/>
          </p:nvSpPr>
          <p:spPr>
            <a:xfrm>
              <a:off x="4871875" y="2707300"/>
              <a:ext cx="475" cy="250"/>
            </a:xfrm>
            <a:custGeom>
              <a:rect b="b" l="l" r="r" t="t"/>
              <a:pathLst>
                <a:path extrusionOk="0" h="10" w="19">
                  <a:moveTo>
                    <a:pt x="18" y="1"/>
                  </a:moveTo>
                  <a:cubicBezTo>
                    <a:pt x="1" y="7"/>
                    <a:pt x="1" y="10"/>
                    <a:pt x="5" y="10"/>
                  </a:cubicBezTo>
                  <a:cubicBezTo>
                    <a:pt x="9" y="10"/>
                    <a:pt x="18" y="7"/>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18"/>
            <p:cNvSpPr/>
            <p:nvPr/>
          </p:nvSpPr>
          <p:spPr>
            <a:xfrm>
              <a:off x="4867700" y="2702850"/>
              <a:ext cx="175" cy="800"/>
            </a:xfrm>
            <a:custGeom>
              <a:rect b="b" l="l" r="r" t="t"/>
              <a:pathLst>
                <a:path extrusionOk="0" h="32" w="7">
                  <a:moveTo>
                    <a:pt x="7" y="0"/>
                  </a:moveTo>
                  <a:cubicBezTo>
                    <a:pt x="1" y="22"/>
                    <a:pt x="1" y="32"/>
                    <a:pt x="2" y="32"/>
                  </a:cubicBezTo>
                  <a:cubicBezTo>
                    <a:pt x="3" y="32"/>
                    <a:pt x="7" y="19"/>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18"/>
            <p:cNvSpPr/>
            <p:nvPr/>
          </p:nvSpPr>
          <p:spPr>
            <a:xfrm>
              <a:off x="4867550" y="2703725"/>
              <a:ext cx="325" cy="625"/>
            </a:xfrm>
            <a:custGeom>
              <a:rect b="b" l="l" r="r" t="t"/>
              <a:pathLst>
                <a:path extrusionOk="0" h="25" w="13">
                  <a:moveTo>
                    <a:pt x="13" y="1"/>
                  </a:moveTo>
                  <a:lnTo>
                    <a:pt x="1" y="25"/>
                  </a:lnTo>
                  <a:cubicBezTo>
                    <a:pt x="13" y="25"/>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18"/>
            <p:cNvSpPr/>
            <p:nvPr/>
          </p:nvSpPr>
          <p:spPr>
            <a:xfrm>
              <a:off x="4869350" y="2704925"/>
              <a:ext cx="925" cy="925"/>
            </a:xfrm>
            <a:custGeom>
              <a:rect b="b" l="l" r="r" t="t"/>
              <a:pathLst>
                <a:path extrusionOk="0" h="37" w="37">
                  <a:moveTo>
                    <a:pt x="36" y="1"/>
                  </a:moveTo>
                  <a:cubicBezTo>
                    <a:pt x="24" y="12"/>
                    <a:pt x="12" y="24"/>
                    <a:pt x="0" y="36"/>
                  </a:cubicBezTo>
                  <a:cubicBezTo>
                    <a:pt x="12" y="24"/>
                    <a:pt x="24" y="12"/>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18"/>
            <p:cNvSpPr/>
            <p:nvPr/>
          </p:nvSpPr>
          <p:spPr>
            <a:xfrm>
              <a:off x="4866300" y="2701825"/>
              <a:ext cx="475" cy="1025"/>
            </a:xfrm>
            <a:custGeom>
              <a:rect b="b" l="l" r="r" t="t"/>
              <a:pathLst>
                <a:path extrusionOk="0" h="41" w="19">
                  <a:moveTo>
                    <a:pt x="17" y="1"/>
                  </a:moveTo>
                  <a:cubicBezTo>
                    <a:pt x="16" y="1"/>
                    <a:pt x="12" y="8"/>
                    <a:pt x="3" y="29"/>
                  </a:cubicBezTo>
                  <a:cubicBezTo>
                    <a:pt x="1" y="37"/>
                    <a:pt x="1" y="40"/>
                    <a:pt x="2" y="40"/>
                  </a:cubicBezTo>
                  <a:cubicBezTo>
                    <a:pt x="4" y="40"/>
                    <a:pt x="18"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18"/>
            <p:cNvSpPr/>
            <p:nvPr/>
          </p:nvSpPr>
          <p:spPr>
            <a:xfrm>
              <a:off x="4866675" y="2703150"/>
              <a:ext cx="400" cy="825"/>
            </a:xfrm>
            <a:custGeom>
              <a:rect b="b" l="l" r="r" t="t"/>
              <a:pathLst>
                <a:path extrusionOk="0" h="33" w="16">
                  <a:moveTo>
                    <a:pt x="0" y="0"/>
                  </a:moveTo>
                  <a:lnTo>
                    <a:pt x="0" y="0"/>
                  </a:lnTo>
                  <a:cubicBezTo>
                    <a:pt x="5" y="24"/>
                    <a:pt x="10" y="33"/>
                    <a:pt x="12" y="33"/>
                  </a:cubicBezTo>
                  <a:cubicBezTo>
                    <a:pt x="16" y="33"/>
                    <a:pt x="14" y="1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18"/>
            <p:cNvSpPr/>
            <p:nvPr/>
          </p:nvSpPr>
          <p:spPr>
            <a:xfrm>
              <a:off x="4866075" y="2703725"/>
              <a:ext cx="625" cy="325"/>
            </a:xfrm>
            <a:custGeom>
              <a:rect b="b" l="l" r="r" t="t"/>
              <a:pathLst>
                <a:path extrusionOk="0" h="13" w="25">
                  <a:moveTo>
                    <a:pt x="24" y="13"/>
                  </a:moveTo>
                  <a:cubicBezTo>
                    <a:pt x="24" y="13"/>
                    <a:pt x="0" y="1"/>
                    <a:pt x="24" y="13"/>
                  </a:cubicBezTo>
                  <a:cubicBezTo>
                    <a:pt x="24" y="13"/>
                    <a:pt x="24" y="13"/>
                    <a:pt x="24"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18"/>
            <p:cNvSpPr/>
            <p:nvPr/>
          </p:nvSpPr>
          <p:spPr>
            <a:xfrm>
              <a:off x="4867850" y="2704925"/>
              <a:ext cx="625" cy="1525"/>
            </a:xfrm>
            <a:custGeom>
              <a:rect b="b" l="l" r="r" t="t"/>
              <a:pathLst>
                <a:path extrusionOk="0" h="61" w="25">
                  <a:moveTo>
                    <a:pt x="25" y="1"/>
                  </a:moveTo>
                  <a:lnTo>
                    <a:pt x="25" y="1"/>
                  </a:lnTo>
                  <a:cubicBezTo>
                    <a:pt x="13" y="24"/>
                    <a:pt x="1" y="36"/>
                    <a:pt x="13" y="60"/>
                  </a:cubicBezTo>
                  <a:cubicBezTo>
                    <a:pt x="25" y="48"/>
                    <a:pt x="13" y="24"/>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18"/>
            <p:cNvSpPr/>
            <p:nvPr/>
          </p:nvSpPr>
          <p:spPr>
            <a:xfrm>
              <a:off x="4867200" y="2704625"/>
              <a:ext cx="375" cy="475"/>
            </a:xfrm>
            <a:custGeom>
              <a:rect b="b" l="l" r="r" t="t"/>
              <a:pathLst>
                <a:path extrusionOk="0" h="19" w="15">
                  <a:moveTo>
                    <a:pt x="15" y="1"/>
                  </a:moveTo>
                  <a:cubicBezTo>
                    <a:pt x="3" y="13"/>
                    <a:pt x="0" y="19"/>
                    <a:pt x="2" y="19"/>
                  </a:cubicBezTo>
                  <a:cubicBezTo>
                    <a:pt x="3" y="19"/>
                    <a:pt x="9" y="13"/>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18"/>
            <p:cNvSpPr/>
            <p:nvPr/>
          </p:nvSpPr>
          <p:spPr>
            <a:xfrm>
              <a:off x="4866975" y="2704925"/>
              <a:ext cx="25" cy="625"/>
            </a:xfrm>
            <a:custGeom>
              <a:rect b="b" l="l" r="r" t="t"/>
              <a:pathLst>
                <a:path extrusionOk="0" h="25" w="1">
                  <a:moveTo>
                    <a:pt x="0" y="1"/>
                  </a:moveTo>
                  <a:cubicBezTo>
                    <a:pt x="0" y="24"/>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18"/>
            <p:cNvSpPr/>
            <p:nvPr/>
          </p:nvSpPr>
          <p:spPr>
            <a:xfrm>
              <a:off x="4864525" y="2703725"/>
              <a:ext cx="575" cy="575"/>
            </a:xfrm>
            <a:custGeom>
              <a:rect b="b" l="l" r="r" t="t"/>
              <a:pathLst>
                <a:path extrusionOk="0" h="23" w="23">
                  <a:moveTo>
                    <a:pt x="15" y="1"/>
                  </a:moveTo>
                  <a:lnTo>
                    <a:pt x="15" y="1"/>
                  </a:lnTo>
                  <a:cubicBezTo>
                    <a:pt x="3" y="17"/>
                    <a:pt x="0" y="22"/>
                    <a:pt x="2" y="22"/>
                  </a:cubicBezTo>
                  <a:cubicBezTo>
                    <a:pt x="3" y="22"/>
                    <a:pt x="13" y="12"/>
                    <a:pt x="16" y="6"/>
                  </a:cubicBezTo>
                  <a:lnTo>
                    <a:pt x="16" y="6"/>
                  </a:lnTo>
                  <a:cubicBezTo>
                    <a:pt x="16" y="6"/>
                    <a:pt x="17" y="6"/>
                    <a:pt x="17" y="6"/>
                  </a:cubicBezTo>
                  <a:cubicBezTo>
                    <a:pt x="20" y="6"/>
                    <a:pt x="23" y="1"/>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18"/>
            <p:cNvSpPr/>
            <p:nvPr/>
          </p:nvSpPr>
          <p:spPr>
            <a:xfrm>
              <a:off x="4865775" y="2703725"/>
              <a:ext cx="25" cy="325"/>
            </a:xfrm>
            <a:custGeom>
              <a:rect b="b" l="l" r="r" t="t"/>
              <a:pathLst>
                <a:path extrusionOk="0" h="13" w="1">
                  <a:moveTo>
                    <a:pt x="0" y="1"/>
                  </a:moveTo>
                  <a:lnTo>
                    <a:pt x="0" y="13"/>
                  </a:lnTo>
                  <a:cubicBezTo>
                    <a:pt x="0" y="13"/>
                    <a:pt x="0"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18"/>
            <p:cNvSpPr/>
            <p:nvPr/>
          </p:nvSpPr>
          <p:spPr>
            <a:xfrm>
              <a:off x="4862200" y="2703725"/>
              <a:ext cx="325" cy="325"/>
            </a:xfrm>
            <a:custGeom>
              <a:rect b="b" l="l" r="r" t="t"/>
              <a:pathLst>
                <a:path extrusionOk="0" h="13" w="13">
                  <a:moveTo>
                    <a:pt x="1" y="1"/>
                  </a:moveTo>
                  <a:cubicBezTo>
                    <a:pt x="13" y="1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18"/>
            <p:cNvSpPr/>
            <p:nvPr/>
          </p:nvSpPr>
          <p:spPr>
            <a:xfrm>
              <a:off x="4864575" y="2704025"/>
              <a:ext cx="925" cy="625"/>
            </a:xfrm>
            <a:custGeom>
              <a:rect b="b" l="l" r="r" t="t"/>
              <a:pathLst>
                <a:path extrusionOk="0" h="25" w="37">
                  <a:moveTo>
                    <a:pt x="37" y="1"/>
                  </a:moveTo>
                  <a:cubicBezTo>
                    <a:pt x="1" y="25"/>
                    <a:pt x="37" y="1"/>
                    <a:pt x="37" y="1"/>
                  </a:cubicBezTo>
                  <a:cubicBezTo>
                    <a:pt x="37" y="13"/>
                    <a:pt x="37" y="13"/>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18"/>
            <p:cNvSpPr/>
            <p:nvPr/>
          </p:nvSpPr>
          <p:spPr>
            <a:xfrm>
              <a:off x="4865775" y="2703450"/>
              <a:ext cx="25" cy="300"/>
            </a:xfrm>
            <a:custGeom>
              <a:rect b="b" l="l" r="r" t="t"/>
              <a:pathLst>
                <a:path extrusionOk="0" h="12" w="1">
                  <a:moveTo>
                    <a:pt x="0" y="12"/>
                  </a:moveTo>
                  <a:lnTo>
                    <a:pt x="0" y="12"/>
                  </a:lnTo>
                  <a:cubicBezTo>
                    <a:pt x="0" y="0"/>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18"/>
            <p:cNvSpPr/>
            <p:nvPr/>
          </p:nvSpPr>
          <p:spPr>
            <a:xfrm>
              <a:off x="4865475" y="2703725"/>
              <a:ext cx="325" cy="375"/>
            </a:xfrm>
            <a:custGeom>
              <a:rect b="b" l="l" r="r" t="t"/>
              <a:pathLst>
                <a:path extrusionOk="0" h="15" w="13">
                  <a:moveTo>
                    <a:pt x="12" y="1"/>
                  </a:moveTo>
                  <a:cubicBezTo>
                    <a:pt x="2" y="11"/>
                    <a:pt x="1" y="15"/>
                    <a:pt x="2" y="15"/>
                  </a:cubicBezTo>
                  <a:cubicBezTo>
                    <a:pt x="5" y="15"/>
                    <a:pt x="12" y="8"/>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18"/>
            <p:cNvSpPr/>
            <p:nvPr/>
          </p:nvSpPr>
          <p:spPr>
            <a:xfrm>
              <a:off x="4861300" y="2704025"/>
              <a:ext cx="1150" cy="4175"/>
            </a:xfrm>
            <a:custGeom>
              <a:rect b="b" l="l" r="r" t="t"/>
              <a:pathLst>
                <a:path extrusionOk="0" h="167" w="46">
                  <a:moveTo>
                    <a:pt x="37" y="1"/>
                  </a:moveTo>
                  <a:cubicBezTo>
                    <a:pt x="37" y="1"/>
                    <a:pt x="37" y="86"/>
                    <a:pt x="37" y="95"/>
                  </a:cubicBezTo>
                  <a:lnTo>
                    <a:pt x="37" y="95"/>
                  </a:lnTo>
                  <a:cubicBezTo>
                    <a:pt x="43" y="65"/>
                    <a:pt x="45" y="31"/>
                    <a:pt x="37" y="1"/>
                  </a:cubicBezTo>
                  <a:close/>
                  <a:moveTo>
                    <a:pt x="13" y="72"/>
                  </a:moveTo>
                  <a:cubicBezTo>
                    <a:pt x="13" y="83"/>
                    <a:pt x="13" y="163"/>
                    <a:pt x="5" y="163"/>
                  </a:cubicBezTo>
                  <a:cubicBezTo>
                    <a:pt x="4" y="163"/>
                    <a:pt x="3" y="161"/>
                    <a:pt x="1" y="156"/>
                  </a:cubicBezTo>
                  <a:lnTo>
                    <a:pt x="1" y="156"/>
                  </a:lnTo>
                  <a:cubicBezTo>
                    <a:pt x="1" y="163"/>
                    <a:pt x="2" y="167"/>
                    <a:pt x="5" y="167"/>
                  </a:cubicBezTo>
                  <a:cubicBezTo>
                    <a:pt x="12" y="167"/>
                    <a:pt x="28" y="136"/>
                    <a:pt x="36" y="96"/>
                  </a:cubicBezTo>
                  <a:lnTo>
                    <a:pt x="36" y="96"/>
                  </a:lnTo>
                  <a:cubicBezTo>
                    <a:pt x="36" y="96"/>
                    <a:pt x="37" y="96"/>
                    <a:pt x="37" y="96"/>
                  </a:cubicBezTo>
                  <a:cubicBezTo>
                    <a:pt x="37" y="96"/>
                    <a:pt x="37" y="96"/>
                    <a:pt x="37" y="95"/>
                  </a:cubicBezTo>
                  <a:lnTo>
                    <a:pt x="37" y="95"/>
                  </a:lnTo>
                  <a:cubicBezTo>
                    <a:pt x="37" y="96"/>
                    <a:pt x="36" y="96"/>
                    <a:pt x="36" y="96"/>
                  </a:cubicBezTo>
                  <a:lnTo>
                    <a:pt x="36" y="96"/>
                  </a:lnTo>
                  <a:cubicBezTo>
                    <a:pt x="25" y="96"/>
                    <a:pt x="13" y="96"/>
                    <a:pt x="13"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18"/>
            <p:cNvSpPr/>
            <p:nvPr/>
          </p:nvSpPr>
          <p:spPr>
            <a:xfrm>
              <a:off x="4863100" y="2703550"/>
              <a:ext cx="1650" cy="2300"/>
            </a:xfrm>
            <a:custGeom>
              <a:rect b="b" l="l" r="r" t="t"/>
              <a:pathLst>
                <a:path extrusionOk="0" h="92" w="66">
                  <a:moveTo>
                    <a:pt x="30" y="1"/>
                  </a:moveTo>
                  <a:cubicBezTo>
                    <a:pt x="27" y="1"/>
                    <a:pt x="19" y="6"/>
                    <a:pt x="0" y="20"/>
                  </a:cubicBezTo>
                  <a:cubicBezTo>
                    <a:pt x="48" y="56"/>
                    <a:pt x="0" y="32"/>
                    <a:pt x="24" y="91"/>
                  </a:cubicBezTo>
                  <a:cubicBezTo>
                    <a:pt x="66" y="91"/>
                    <a:pt x="35" y="1"/>
                    <a:pt x="34" y="1"/>
                  </a:cubicBezTo>
                  <a:lnTo>
                    <a:pt x="34" y="1"/>
                  </a:lnTo>
                  <a:cubicBezTo>
                    <a:pt x="34" y="1"/>
                    <a:pt x="34" y="3"/>
                    <a:pt x="36" y="8"/>
                  </a:cubicBezTo>
                  <a:cubicBezTo>
                    <a:pt x="36" y="8"/>
                    <a:pt x="36" y="8"/>
                    <a:pt x="36" y="20"/>
                  </a:cubicBezTo>
                  <a:cubicBezTo>
                    <a:pt x="29" y="13"/>
                    <a:pt x="35" y="1"/>
                    <a:pt x="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18"/>
            <p:cNvSpPr/>
            <p:nvPr/>
          </p:nvSpPr>
          <p:spPr>
            <a:xfrm>
              <a:off x="4866975" y="2705825"/>
              <a:ext cx="900" cy="1850"/>
            </a:xfrm>
            <a:custGeom>
              <a:rect b="b" l="l" r="r" t="t"/>
              <a:pathLst>
                <a:path extrusionOk="0" h="74" w="36">
                  <a:moveTo>
                    <a:pt x="0" y="0"/>
                  </a:moveTo>
                  <a:cubicBezTo>
                    <a:pt x="0" y="1"/>
                    <a:pt x="0" y="1"/>
                    <a:pt x="0" y="2"/>
                  </a:cubicBezTo>
                  <a:lnTo>
                    <a:pt x="0" y="2"/>
                  </a:lnTo>
                  <a:cubicBezTo>
                    <a:pt x="0" y="1"/>
                    <a:pt x="0" y="1"/>
                    <a:pt x="0" y="0"/>
                  </a:cubicBezTo>
                  <a:close/>
                  <a:moveTo>
                    <a:pt x="0" y="2"/>
                  </a:moveTo>
                  <a:cubicBezTo>
                    <a:pt x="6" y="57"/>
                    <a:pt x="14" y="73"/>
                    <a:pt x="21" y="73"/>
                  </a:cubicBezTo>
                  <a:cubicBezTo>
                    <a:pt x="29" y="73"/>
                    <a:pt x="36" y="54"/>
                    <a:pt x="36" y="48"/>
                  </a:cubicBezTo>
                  <a:cubicBezTo>
                    <a:pt x="36" y="48"/>
                    <a:pt x="3" y="15"/>
                    <a:pt x="0" y="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18"/>
            <p:cNvSpPr/>
            <p:nvPr/>
          </p:nvSpPr>
          <p:spPr>
            <a:xfrm>
              <a:off x="4864575" y="2706125"/>
              <a:ext cx="925" cy="900"/>
            </a:xfrm>
            <a:custGeom>
              <a:rect b="b" l="l" r="r" t="t"/>
              <a:pathLst>
                <a:path extrusionOk="0" h="36" w="37">
                  <a:moveTo>
                    <a:pt x="37" y="0"/>
                  </a:moveTo>
                  <a:cubicBezTo>
                    <a:pt x="1" y="0"/>
                    <a:pt x="25" y="12"/>
                    <a:pt x="25" y="36"/>
                  </a:cubicBezTo>
                  <a:cubicBezTo>
                    <a:pt x="25" y="12"/>
                    <a:pt x="37" y="24"/>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18"/>
            <p:cNvSpPr/>
            <p:nvPr/>
          </p:nvSpPr>
          <p:spPr>
            <a:xfrm>
              <a:off x="4862050" y="2702800"/>
              <a:ext cx="175" cy="850"/>
            </a:xfrm>
            <a:custGeom>
              <a:rect b="b" l="l" r="r" t="t"/>
              <a:pathLst>
                <a:path extrusionOk="0" h="34" w="7">
                  <a:moveTo>
                    <a:pt x="2" y="1"/>
                  </a:moveTo>
                  <a:cubicBezTo>
                    <a:pt x="0" y="1"/>
                    <a:pt x="4" y="34"/>
                    <a:pt x="6" y="34"/>
                  </a:cubicBezTo>
                  <a:cubicBezTo>
                    <a:pt x="6" y="34"/>
                    <a:pt x="7" y="31"/>
                    <a:pt x="7" y="26"/>
                  </a:cubicBezTo>
                  <a:cubicBezTo>
                    <a:pt x="3" y="7"/>
                    <a:pt x="2"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18"/>
            <p:cNvSpPr/>
            <p:nvPr/>
          </p:nvSpPr>
          <p:spPr>
            <a:xfrm>
              <a:off x="4861100" y="2703000"/>
              <a:ext cx="475" cy="175"/>
            </a:xfrm>
            <a:custGeom>
              <a:rect b="b" l="l" r="r" t="t"/>
              <a:pathLst>
                <a:path extrusionOk="0" h="7" w="19">
                  <a:moveTo>
                    <a:pt x="17" y="1"/>
                  </a:moveTo>
                  <a:cubicBezTo>
                    <a:pt x="14" y="1"/>
                    <a:pt x="1" y="6"/>
                    <a:pt x="9" y="6"/>
                  </a:cubicBezTo>
                  <a:cubicBezTo>
                    <a:pt x="17" y="2"/>
                    <a:pt x="18"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18"/>
            <p:cNvSpPr/>
            <p:nvPr/>
          </p:nvSpPr>
          <p:spPr>
            <a:xfrm>
              <a:off x="4825900" y="2665350"/>
              <a:ext cx="900" cy="300"/>
            </a:xfrm>
            <a:custGeom>
              <a:rect b="b" l="l" r="r" t="t"/>
              <a:pathLst>
                <a:path extrusionOk="0" h="12" w="36">
                  <a:moveTo>
                    <a:pt x="0" y="0"/>
                  </a:moveTo>
                  <a:cubicBezTo>
                    <a:pt x="0" y="12"/>
                    <a:pt x="24" y="12"/>
                    <a:pt x="36"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18"/>
            <p:cNvSpPr/>
            <p:nvPr/>
          </p:nvSpPr>
          <p:spPr>
            <a:xfrm>
              <a:off x="4855200" y="2701050"/>
              <a:ext cx="175" cy="875"/>
            </a:xfrm>
            <a:custGeom>
              <a:rect b="b" l="l" r="r" t="t"/>
              <a:pathLst>
                <a:path extrusionOk="0" h="35" w="7">
                  <a:moveTo>
                    <a:pt x="7" y="1"/>
                  </a:moveTo>
                  <a:cubicBezTo>
                    <a:pt x="7" y="18"/>
                    <a:pt x="1" y="34"/>
                    <a:pt x="2" y="34"/>
                  </a:cubicBezTo>
                  <a:cubicBezTo>
                    <a:pt x="2" y="34"/>
                    <a:pt x="3" y="32"/>
                    <a:pt x="7" y="25"/>
                  </a:cubicBezTo>
                  <a:cubicBezTo>
                    <a:pt x="7" y="13"/>
                    <a:pt x="7"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18"/>
            <p:cNvSpPr/>
            <p:nvPr/>
          </p:nvSpPr>
          <p:spPr>
            <a:xfrm>
              <a:off x="4854750" y="2700525"/>
              <a:ext cx="725" cy="625"/>
            </a:xfrm>
            <a:custGeom>
              <a:rect b="b" l="l" r="r" t="t"/>
              <a:pathLst>
                <a:path extrusionOk="0" h="25" w="29">
                  <a:moveTo>
                    <a:pt x="19" y="1"/>
                  </a:moveTo>
                  <a:cubicBezTo>
                    <a:pt x="15" y="1"/>
                    <a:pt x="10" y="3"/>
                    <a:pt x="1" y="10"/>
                  </a:cubicBezTo>
                  <a:cubicBezTo>
                    <a:pt x="1" y="21"/>
                    <a:pt x="4" y="25"/>
                    <a:pt x="7" y="25"/>
                  </a:cubicBezTo>
                  <a:cubicBezTo>
                    <a:pt x="15" y="25"/>
                    <a:pt x="28" y="1"/>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18"/>
            <p:cNvSpPr/>
            <p:nvPr/>
          </p:nvSpPr>
          <p:spPr>
            <a:xfrm>
              <a:off x="4850600" y="2703450"/>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18"/>
            <p:cNvSpPr/>
            <p:nvPr/>
          </p:nvSpPr>
          <p:spPr>
            <a:xfrm>
              <a:off x="4858625" y="2702850"/>
              <a:ext cx="25" cy="25"/>
            </a:xfrm>
            <a:custGeom>
              <a:rect b="b" l="l" r="r" t="t"/>
              <a:pathLst>
                <a:path extrusionOk="0" h="1" w="1">
                  <a:moveTo>
                    <a:pt x="1" y="0"/>
                  </a:moveTo>
                  <a:cubicBezTo>
                    <a:pt x="1" y="0"/>
                    <a:pt x="1" y="0"/>
                    <a:pt x="1" y="0"/>
                  </a:cubicBez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18"/>
            <p:cNvSpPr/>
            <p:nvPr/>
          </p:nvSpPr>
          <p:spPr>
            <a:xfrm>
              <a:off x="4858475" y="2702925"/>
              <a:ext cx="175" cy="250"/>
            </a:xfrm>
            <a:custGeom>
              <a:rect b="b" l="l" r="r" t="t"/>
              <a:pathLst>
                <a:path extrusionOk="0" h="10" w="7">
                  <a:moveTo>
                    <a:pt x="2" y="0"/>
                  </a:moveTo>
                  <a:cubicBezTo>
                    <a:pt x="1" y="0"/>
                    <a:pt x="1" y="3"/>
                    <a:pt x="7" y="9"/>
                  </a:cubicBezTo>
                  <a:cubicBezTo>
                    <a:pt x="7" y="3"/>
                    <a:pt x="4"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18"/>
            <p:cNvSpPr/>
            <p:nvPr/>
          </p:nvSpPr>
          <p:spPr>
            <a:xfrm>
              <a:off x="4832775" y="2652700"/>
              <a:ext cx="275" cy="150"/>
            </a:xfrm>
            <a:custGeom>
              <a:rect b="b" l="l" r="r" t="t"/>
              <a:pathLst>
                <a:path extrusionOk="0" h="6" w="11">
                  <a:moveTo>
                    <a:pt x="3" y="1"/>
                  </a:moveTo>
                  <a:cubicBezTo>
                    <a:pt x="0" y="1"/>
                    <a:pt x="3" y="6"/>
                    <a:pt x="11" y="6"/>
                  </a:cubicBezTo>
                  <a:cubicBezTo>
                    <a:pt x="7" y="2"/>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18"/>
            <p:cNvSpPr/>
            <p:nvPr/>
          </p:nvSpPr>
          <p:spPr>
            <a:xfrm>
              <a:off x="4837800" y="2696075"/>
              <a:ext cx="175" cy="250"/>
            </a:xfrm>
            <a:custGeom>
              <a:rect b="b" l="l" r="r" t="t"/>
              <a:pathLst>
                <a:path extrusionOk="0" h="10" w="7">
                  <a:moveTo>
                    <a:pt x="5" y="0"/>
                  </a:moveTo>
                  <a:lnTo>
                    <a:pt x="5" y="0"/>
                  </a:lnTo>
                  <a:cubicBezTo>
                    <a:pt x="3" y="0"/>
                    <a:pt x="0" y="3"/>
                    <a:pt x="0" y="9"/>
                  </a:cubicBezTo>
                  <a:cubicBezTo>
                    <a:pt x="6" y="3"/>
                    <a:pt x="6"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18"/>
            <p:cNvSpPr/>
            <p:nvPr/>
          </p:nvSpPr>
          <p:spPr>
            <a:xfrm>
              <a:off x="4836900" y="2694500"/>
              <a:ext cx="2400" cy="1525"/>
            </a:xfrm>
            <a:custGeom>
              <a:rect b="b" l="l" r="r" t="t"/>
              <a:pathLst>
                <a:path extrusionOk="0" h="61" w="96">
                  <a:moveTo>
                    <a:pt x="96" y="1"/>
                  </a:moveTo>
                  <a:lnTo>
                    <a:pt x="96" y="1"/>
                  </a:lnTo>
                  <a:cubicBezTo>
                    <a:pt x="72" y="25"/>
                    <a:pt x="36" y="37"/>
                    <a:pt x="1" y="60"/>
                  </a:cubicBezTo>
                  <a:cubicBezTo>
                    <a:pt x="48" y="48"/>
                    <a:pt x="60" y="60"/>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18"/>
            <p:cNvSpPr/>
            <p:nvPr/>
          </p:nvSpPr>
          <p:spPr>
            <a:xfrm>
              <a:off x="4826475" y="2665350"/>
              <a:ext cx="325" cy="300"/>
            </a:xfrm>
            <a:custGeom>
              <a:rect b="b" l="l" r="r" t="t"/>
              <a:pathLst>
                <a:path extrusionOk="0" h="12" w="13">
                  <a:moveTo>
                    <a:pt x="13" y="12"/>
                  </a:moveTo>
                  <a:cubicBezTo>
                    <a:pt x="13" y="12"/>
                    <a:pt x="1" y="0"/>
                    <a:pt x="13"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18"/>
            <p:cNvSpPr/>
            <p:nvPr/>
          </p:nvSpPr>
          <p:spPr>
            <a:xfrm>
              <a:off x="4846425" y="2704025"/>
              <a:ext cx="25" cy="625"/>
            </a:xfrm>
            <a:custGeom>
              <a:rect b="b" l="l" r="r" t="t"/>
              <a:pathLst>
                <a:path extrusionOk="0" h="25" w="1">
                  <a:moveTo>
                    <a:pt x="1" y="25"/>
                  </a:moveTo>
                  <a:cubicBezTo>
                    <a:pt x="1" y="13"/>
                    <a:pt x="1" y="1"/>
                    <a:pt x="1" y="1"/>
                  </a:cubicBezTo>
                  <a:cubicBezTo>
                    <a:pt x="1" y="1"/>
                    <a:pt x="1" y="13"/>
                    <a:pt x="1"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18"/>
            <p:cNvSpPr/>
            <p:nvPr/>
          </p:nvSpPr>
          <p:spPr>
            <a:xfrm>
              <a:off x="4859525" y="2702850"/>
              <a:ext cx="625" cy="25"/>
            </a:xfrm>
            <a:custGeom>
              <a:rect b="b" l="l" r="r" t="t"/>
              <a:pathLst>
                <a:path extrusionOk="0" h="1" w="25">
                  <a:moveTo>
                    <a:pt x="0" y="0"/>
                  </a:moveTo>
                  <a:cubicBezTo>
                    <a:pt x="12" y="0"/>
                    <a:pt x="24" y="0"/>
                    <a:pt x="0" y="0"/>
                  </a:cubicBez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18"/>
            <p:cNvSpPr/>
            <p:nvPr/>
          </p:nvSpPr>
          <p:spPr>
            <a:xfrm>
              <a:off x="4862650" y="2707725"/>
              <a:ext cx="450" cy="500"/>
            </a:xfrm>
            <a:custGeom>
              <a:rect b="b" l="l" r="r" t="t"/>
              <a:pathLst>
                <a:path extrusionOk="0" h="20" w="18">
                  <a:moveTo>
                    <a:pt x="2" y="11"/>
                  </a:moveTo>
                  <a:lnTo>
                    <a:pt x="2" y="11"/>
                  </a:lnTo>
                  <a:cubicBezTo>
                    <a:pt x="0" y="11"/>
                    <a:pt x="0" y="14"/>
                    <a:pt x="6" y="20"/>
                  </a:cubicBezTo>
                  <a:cubicBezTo>
                    <a:pt x="6" y="14"/>
                    <a:pt x="3" y="11"/>
                    <a:pt x="2" y="11"/>
                  </a:cubicBezTo>
                  <a:close/>
                  <a:moveTo>
                    <a:pt x="17" y="1"/>
                  </a:moveTo>
                  <a:cubicBezTo>
                    <a:pt x="15" y="1"/>
                    <a:pt x="6" y="12"/>
                    <a:pt x="6" y="20"/>
                  </a:cubicBezTo>
                  <a:cubicBezTo>
                    <a:pt x="16" y="6"/>
                    <a:pt x="18"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18"/>
            <p:cNvSpPr/>
            <p:nvPr/>
          </p:nvSpPr>
          <p:spPr>
            <a:xfrm>
              <a:off x="4860125" y="2705225"/>
              <a:ext cx="725" cy="900"/>
            </a:xfrm>
            <a:custGeom>
              <a:rect b="b" l="l" r="r" t="t"/>
              <a:pathLst>
                <a:path extrusionOk="0" h="36" w="29">
                  <a:moveTo>
                    <a:pt x="17" y="1"/>
                  </a:moveTo>
                  <a:cubicBezTo>
                    <a:pt x="14" y="1"/>
                    <a:pt x="9" y="4"/>
                    <a:pt x="0" y="12"/>
                  </a:cubicBezTo>
                  <a:cubicBezTo>
                    <a:pt x="0" y="30"/>
                    <a:pt x="3" y="36"/>
                    <a:pt x="7" y="36"/>
                  </a:cubicBezTo>
                  <a:cubicBezTo>
                    <a:pt x="15" y="36"/>
                    <a:pt x="28"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18"/>
            <p:cNvSpPr/>
            <p:nvPr/>
          </p:nvSpPr>
          <p:spPr>
            <a:xfrm>
              <a:off x="4860725" y="2705675"/>
              <a:ext cx="300" cy="175"/>
            </a:xfrm>
            <a:custGeom>
              <a:rect b="b" l="l" r="r" t="t"/>
              <a:pathLst>
                <a:path extrusionOk="0" h="7" w="12">
                  <a:moveTo>
                    <a:pt x="9" y="1"/>
                  </a:moveTo>
                  <a:cubicBezTo>
                    <a:pt x="5" y="1"/>
                    <a:pt x="0" y="6"/>
                    <a:pt x="0" y="6"/>
                  </a:cubicBezTo>
                  <a:lnTo>
                    <a:pt x="12" y="6"/>
                  </a:lnTo>
                  <a:cubicBezTo>
                    <a:pt x="12" y="2"/>
                    <a:pt x="1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18"/>
            <p:cNvSpPr/>
            <p:nvPr/>
          </p:nvSpPr>
          <p:spPr>
            <a:xfrm>
              <a:off x="4857950" y="2702625"/>
              <a:ext cx="475" cy="950"/>
            </a:xfrm>
            <a:custGeom>
              <a:rect b="b" l="l" r="r" t="t"/>
              <a:pathLst>
                <a:path extrusionOk="0" h="38" w="19">
                  <a:moveTo>
                    <a:pt x="18" y="0"/>
                  </a:moveTo>
                  <a:lnTo>
                    <a:pt x="18" y="0"/>
                  </a:lnTo>
                  <a:cubicBezTo>
                    <a:pt x="17" y="0"/>
                    <a:pt x="1" y="37"/>
                    <a:pt x="1" y="37"/>
                  </a:cubicBezTo>
                  <a:cubicBezTo>
                    <a:pt x="2" y="37"/>
                    <a:pt x="2" y="36"/>
                    <a:pt x="4" y="33"/>
                  </a:cubicBezTo>
                  <a:cubicBezTo>
                    <a:pt x="4" y="34"/>
                    <a:pt x="4" y="35"/>
                    <a:pt x="4" y="35"/>
                  </a:cubicBezTo>
                  <a:cubicBezTo>
                    <a:pt x="6" y="35"/>
                    <a:pt x="14" y="7"/>
                    <a:pt x="15" y="7"/>
                  </a:cubicBezTo>
                  <a:cubicBezTo>
                    <a:pt x="16" y="7"/>
                    <a:pt x="16" y="8"/>
                    <a:pt x="16" y="9"/>
                  </a:cubicBezTo>
                  <a:cubicBezTo>
                    <a:pt x="18" y="3"/>
                    <a:pt x="19"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18"/>
            <p:cNvSpPr/>
            <p:nvPr/>
          </p:nvSpPr>
          <p:spPr>
            <a:xfrm>
              <a:off x="4859875" y="2707125"/>
              <a:ext cx="275" cy="800"/>
            </a:xfrm>
            <a:custGeom>
              <a:rect b="b" l="l" r="r" t="t"/>
              <a:pathLst>
                <a:path extrusionOk="0" h="32" w="11">
                  <a:moveTo>
                    <a:pt x="1" y="0"/>
                  </a:moveTo>
                  <a:cubicBezTo>
                    <a:pt x="1" y="0"/>
                    <a:pt x="4" y="13"/>
                    <a:pt x="10" y="32"/>
                  </a:cubicBezTo>
                  <a:cubicBezTo>
                    <a:pt x="5" y="9"/>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18"/>
            <p:cNvSpPr/>
            <p:nvPr/>
          </p:nvSpPr>
          <p:spPr>
            <a:xfrm>
              <a:off x="4857975" y="2706925"/>
              <a:ext cx="675" cy="200"/>
            </a:xfrm>
            <a:custGeom>
              <a:rect b="b" l="l" r="r" t="t"/>
              <a:pathLst>
                <a:path extrusionOk="0" h="8" w="27">
                  <a:moveTo>
                    <a:pt x="10" y="0"/>
                  </a:moveTo>
                  <a:cubicBezTo>
                    <a:pt x="0" y="0"/>
                    <a:pt x="4" y="7"/>
                    <a:pt x="14" y="7"/>
                  </a:cubicBezTo>
                  <a:cubicBezTo>
                    <a:pt x="17" y="7"/>
                    <a:pt x="22" y="6"/>
                    <a:pt x="27" y="4"/>
                  </a:cubicBezTo>
                  <a:cubicBezTo>
                    <a:pt x="19" y="1"/>
                    <a:pt x="14"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18"/>
            <p:cNvSpPr/>
            <p:nvPr/>
          </p:nvSpPr>
          <p:spPr>
            <a:xfrm>
              <a:off x="4858825" y="2707775"/>
              <a:ext cx="525" cy="150"/>
            </a:xfrm>
            <a:custGeom>
              <a:rect b="b" l="l" r="r" t="t"/>
              <a:pathLst>
                <a:path extrusionOk="0" h="6" w="21">
                  <a:moveTo>
                    <a:pt x="17" y="0"/>
                  </a:moveTo>
                  <a:cubicBezTo>
                    <a:pt x="11" y="0"/>
                    <a:pt x="1" y="6"/>
                    <a:pt x="17" y="6"/>
                  </a:cubicBezTo>
                  <a:cubicBezTo>
                    <a:pt x="21" y="2"/>
                    <a:pt x="19"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18"/>
            <p:cNvSpPr/>
            <p:nvPr/>
          </p:nvSpPr>
          <p:spPr>
            <a:xfrm>
              <a:off x="4853275" y="2704825"/>
              <a:ext cx="1300" cy="425"/>
            </a:xfrm>
            <a:custGeom>
              <a:rect b="b" l="l" r="r" t="t"/>
              <a:pathLst>
                <a:path extrusionOk="0" h="17" w="52">
                  <a:moveTo>
                    <a:pt x="48" y="1"/>
                  </a:moveTo>
                  <a:cubicBezTo>
                    <a:pt x="40" y="1"/>
                    <a:pt x="0" y="16"/>
                    <a:pt x="24" y="16"/>
                  </a:cubicBezTo>
                  <a:cubicBezTo>
                    <a:pt x="48" y="5"/>
                    <a:pt x="52"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18"/>
            <p:cNvSpPr/>
            <p:nvPr/>
          </p:nvSpPr>
          <p:spPr>
            <a:xfrm>
              <a:off x="4854175" y="2706125"/>
              <a:ext cx="25" cy="2100"/>
            </a:xfrm>
            <a:custGeom>
              <a:rect b="b" l="l" r="r" t="t"/>
              <a:pathLst>
                <a:path extrusionOk="0" h="84" w="1">
                  <a:moveTo>
                    <a:pt x="0" y="72"/>
                  </a:moveTo>
                  <a:cubicBezTo>
                    <a:pt x="0" y="0"/>
                    <a:pt x="0" y="84"/>
                    <a:pt x="0" y="72"/>
                  </a:cubicBezTo>
                  <a:cubicBezTo>
                    <a:pt x="0" y="60"/>
                    <a:pt x="0" y="72"/>
                    <a:pt x="0"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18"/>
            <p:cNvSpPr/>
            <p:nvPr/>
          </p:nvSpPr>
          <p:spPr>
            <a:xfrm>
              <a:off x="4851775" y="2707300"/>
              <a:ext cx="1225" cy="625"/>
            </a:xfrm>
            <a:custGeom>
              <a:rect b="b" l="l" r="r" t="t"/>
              <a:pathLst>
                <a:path extrusionOk="0" h="25" w="49">
                  <a:moveTo>
                    <a:pt x="37" y="1"/>
                  </a:moveTo>
                  <a:cubicBezTo>
                    <a:pt x="37" y="1"/>
                    <a:pt x="1" y="13"/>
                    <a:pt x="25" y="25"/>
                  </a:cubicBezTo>
                  <a:cubicBezTo>
                    <a:pt x="25" y="13"/>
                    <a:pt x="49" y="13"/>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18"/>
            <p:cNvSpPr/>
            <p:nvPr/>
          </p:nvSpPr>
          <p:spPr>
            <a:xfrm>
              <a:off x="4847925" y="2700450"/>
              <a:ext cx="1200" cy="1225"/>
            </a:xfrm>
            <a:custGeom>
              <a:rect b="b" l="l" r="r" t="t"/>
              <a:pathLst>
                <a:path extrusionOk="0" h="49" w="48">
                  <a:moveTo>
                    <a:pt x="36" y="1"/>
                  </a:moveTo>
                  <a:cubicBezTo>
                    <a:pt x="24" y="13"/>
                    <a:pt x="12" y="36"/>
                    <a:pt x="0" y="48"/>
                  </a:cubicBezTo>
                  <a:lnTo>
                    <a:pt x="0" y="48"/>
                  </a:lnTo>
                  <a:cubicBezTo>
                    <a:pt x="10" y="39"/>
                    <a:pt x="19" y="22"/>
                    <a:pt x="29" y="22"/>
                  </a:cubicBezTo>
                  <a:cubicBezTo>
                    <a:pt x="31" y="22"/>
                    <a:pt x="34" y="23"/>
                    <a:pt x="36" y="25"/>
                  </a:cubicBezTo>
                  <a:cubicBezTo>
                    <a:pt x="36" y="13"/>
                    <a:pt x="36" y="1"/>
                    <a:pt x="48" y="1"/>
                  </a:cubicBezTo>
                  <a:lnTo>
                    <a:pt x="48" y="1"/>
                  </a:lnTo>
                  <a:cubicBezTo>
                    <a:pt x="40" y="1"/>
                    <a:pt x="37" y="6"/>
                    <a:pt x="36" y="6"/>
                  </a:cubicBezTo>
                  <a:cubicBezTo>
                    <a:pt x="36" y="6"/>
                    <a:pt x="36" y="5"/>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18"/>
            <p:cNvSpPr/>
            <p:nvPr/>
          </p:nvSpPr>
          <p:spPr>
            <a:xfrm>
              <a:off x="4838400" y="2699525"/>
              <a:ext cx="2950" cy="950"/>
            </a:xfrm>
            <a:custGeom>
              <a:rect b="b" l="l" r="r" t="t"/>
              <a:pathLst>
                <a:path extrusionOk="0" h="38" w="118">
                  <a:moveTo>
                    <a:pt x="105" y="0"/>
                  </a:moveTo>
                  <a:cubicBezTo>
                    <a:pt x="103" y="0"/>
                    <a:pt x="99" y="1"/>
                    <a:pt x="95" y="2"/>
                  </a:cubicBezTo>
                  <a:cubicBezTo>
                    <a:pt x="0" y="38"/>
                    <a:pt x="107" y="38"/>
                    <a:pt x="107" y="38"/>
                  </a:cubicBezTo>
                  <a:cubicBezTo>
                    <a:pt x="111" y="34"/>
                    <a:pt x="113" y="29"/>
                    <a:pt x="113" y="25"/>
                  </a:cubicBezTo>
                  <a:lnTo>
                    <a:pt x="113" y="25"/>
                  </a:lnTo>
                  <a:cubicBezTo>
                    <a:pt x="116" y="14"/>
                    <a:pt x="118" y="0"/>
                    <a:pt x="1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18"/>
            <p:cNvSpPr/>
            <p:nvPr/>
          </p:nvSpPr>
          <p:spPr>
            <a:xfrm>
              <a:off x="4826775" y="2679400"/>
              <a:ext cx="175" cy="250"/>
            </a:xfrm>
            <a:custGeom>
              <a:rect b="b" l="l" r="r" t="t"/>
              <a:pathLst>
                <a:path extrusionOk="0" h="10" w="7">
                  <a:moveTo>
                    <a:pt x="5" y="1"/>
                  </a:moveTo>
                  <a:cubicBezTo>
                    <a:pt x="4" y="1"/>
                    <a:pt x="1" y="4"/>
                    <a:pt x="1" y="10"/>
                  </a:cubicBezTo>
                  <a:cubicBezTo>
                    <a:pt x="7" y="4"/>
                    <a:pt x="7"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18"/>
            <p:cNvSpPr/>
            <p:nvPr/>
          </p:nvSpPr>
          <p:spPr>
            <a:xfrm>
              <a:off x="4826175" y="2673625"/>
              <a:ext cx="1125" cy="375"/>
            </a:xfrm>
            <a:custGeom>
              <a:rect b="b" l="l" r="r" t="t"/>
              <a:pathLst>
                <a:path extrusionOk="0" h="15" w="45">
                  <a:moveTo>
                    <a:pt x="41" y="1"/>
                  </a:moveTo>
                  <a:cubicBezTo>
                    <a:pt x="39" y="1"/>
                    <a:pt x="26" y="4"/>
                    <a:pt x="1" y="14"/>
                  </a:cubicBezTo>
                  <a:cubicBezTo>
                    <a:pt x="28" y="7"/>
                    <a:pt x="44" y="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18"/>
            <p:cNvSpPr/>
            <p:nvPr/>
          </p:nvSpPr>
          <p:spPr>
            <a:xfrm>
              <a:off x="4824725" y="2668900"/>
              <a:ext cx="1475" cy="625"/>
            </a:xfrm>
            <a:custGeom>
              <a:rect b="b" l="l" r="r" t="t"/>
              <a:pathLst>
                <a:path extrusionOk="0" h="25" w="59">
                  <a:moveTo>
                    <a:pt x="11" y="1"/>
                  </a:moveTo>
                  <a:cubicBezTo>
                    <a:pt x="1" y="11"/>
                    <a:pt x="9" y="22"/>
                    <a:pt x="11" y="24"/>
                  </a:cubicBezTo>
                  <a:lnTo>
                    <a:pt x="11" y="24"/>
                  </a:lnTo>
                  <a:cubicBezTo>
                    <a:pt x="1" y="12"/>
                    <a:pt x="58" y="1"/>
                    <a:pt x="11" y="1"/>
                  </a:cubicBezTo>
                  <a:close/>
                  <a:moveTo>
                    <a:pt x="11" y="24"/>
                  </a:moveTo>
                  <a:lnTo>
                    <a:pt x="11" y="24"/>
                  </a:lnTo>
                  <a:cubicBezTo>
                    <a:pt x="11" y="24"/>
                    <a:pt x="11" y="25"/>
                    <a:pt x="11" y="25"/>
                  </a:cubicBezTo>
                  <a:lnTo>
                    <a:pt x="11" y="25"/>
                  </a:lnTo>
                  <a:cubicBezTo>
                    <a:pt x="11" y="25"/>
                    <a:pt x="11" y="25"/>
                    <a:pt x="1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18"/>
            <p:cNvSpPr/>
            <p:nvPr/>
          </p:nvSpPr>
          <p:spPr>
            <a:xfrm>
              <a:off x="5202475" y="2435550"/>
              <a:ext cx="275" cy="675"/>
            </a:xfrm>
            <a:custGeom>
              <a:rect b="b" l="l" r="r" t="t"/>
              <a:pathLst>
                <a:path extrusionOk="0" h="27" w="11">
                  <a:moveTo>
                    <a:pt x="10" y="0"/>
                  </a:moveTo>
                  <a:cubicBezTo>
                    <a:pt x="0" y="0"/>
                    <a:pt x="7" y="27"/>
                    <a:pt x="10" y="27"/>
                  </a:cubicBezTo>
                  <a:cubicBezTo>
                    <a:pt x="10" y="27"/>
                    <a:pt x="10" y="26"/>
                    <a:pt x="10" y="24"/>
                  </a:cubicBezTo>
                  <a:cubicBezTo>
                    <a:pt x="10" y="18"/>
                    <a:pt x="10"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18"/>
            <p:cNvSpPr/>
            <p:nvPr/>
          </p:nvSpPr>
          <p:spPr>
            <a:xfrm>
              <a:off x="5198200" y="2437575"/>
              <a:ext cx="950" cy="425"/>
            </a:xfrm>
            <a:custGeom>
              <a:rect b="b" l="l" r="r" t="t"/>
              <a:pathLst>
                <a:path extrusionOk="0" h="17" w="38">
                  <a:moveTo>
                    <a:pt x="34" y="1"/>
                  </a:moveTo>
                  <a:cubicBezTo>
                    <a:pt x="33" y="1"/>
                    <a:pt x="31" y="1"/>
                    <a:pt x="27" y="3"/>
                  </a:cubicBezTo>
                  <a:cubicBezTo>
                    <a:pt x="6" y="13"/>
                    <a:pt x="0" y="16"/>
                    <a:pt x="2" y="16"/>
                  </a:cubicBezTo>
                  <a:cubicBezTo>
                    <a:pt x="4" y="16"/>
                    <a:pt x="38"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18"/>
            <p:cNvSpPr/>
            <p:nvPr/>
          </p:nvSpPr>
          <p:spPr>
            <a:xfrm>
              <a:off x="5195575" y="2437025"/>
              <a:ext cx="2100" cy="1025"/>
            </a:xfrm>
            <a:custGeom>
              <a:rect b="b" l="l" r="r" t="t"/>
              <a:pathLst>
                <a:path extrusionOk="0" h="41" w="84">
                  <a:moveTo>
                    <a:pt x="84" y="1"/>
                  </a:moveTo>
                  <a:lnTo>
                    <a:pt x="84" y="1"/>
                  </a:lnTo>
                  <a:cubicBezTo>
                    <a:pt x="67" y="9"/>
                    <a:pt x="44" y="18"/>
                    <a:pt x="24" y="18"/>
                  </a:cubicBezTo>
                  <a:cubicBezTo>
                    <a:pt x="16" y="18"/>
                    <a:pt x="8" y="16"/>
                    <a:pt x="1" y="13"/>
                  </a:cubicBezTo>
                  <a:lnTo>
                    <a:pt x="1" y="13"/>
                  </a:lnTo>
                  <a:cubicBezTo>
                    <a:pt x="5" y="34"/>
                    <a:pt x="12" y="40"/>
                    <a:pt x="21" y="40"/>
                  </a:cubicBezTo>
                  <a:cubicBezTo>
                    <a:pt x="32" y="40"/>
                    <a:pt x="46" y="31"/>
                    <a:pt x="58" y="31"/>
                  </a:cubicBezTo>
                  <a:cubicBezTo>
                    <a:pt x="63" y="31"/>
                    <a:pt x="68" y="32"/>
                    <a:pt x="72" y="37"/>
                  </a:cubicBezTo>
                  <a:cubicBezTo>
                    <a:pt x="84" y="37"/>
                    <a:pt x="84" y="25"/>
                    <a:pt x="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18"/>
            <p:cNvSpPr/>
            <p:nvPr/>
          </p:nvSpPr>
          <p:spPr>
            <a:xfrm>
              <a:off x="5193625" y="2434750"/>
              <a:ext cx="775" cy="300"/>
            </a:xfrm>
            <a:custGeom>
              <a:rect b="b" l="l" r="r" t="t"/>
              <a:pathLst>
                <a:path extrusionOk="0" h="12" w="31">
                  <a:moveTo>
                    <a:pt x="19" y="0"/>
                  </a:moveTo>
                  <a:cubicBezTo>
                    <a:pt x="9" y="0"/>
                    <a:pt x="0" y="11"/>
                    <a:pt x="15" y="11"/>
                  </a:cubicBezTo>
                  <a:cubicBezTo>
                    <a:pt x="19" y="11"/>
                    <a:pt x="24" y="10"/>
                    <a:pt x="31" y="9"/>
                  </a:cubicBezTo>
                  <a:cubicBezTo>
                    <a:pt x="31" y="6"/>
                    <a:pt x="30" y="5"/>
                    <a:pt x="28" y="4"/>
                  </a:cubicBezTo>
                  <a:lnTo>
                    <a:pt x="28" y="4"/>
                  </a:lnTo>
                  <a:cubicBezTo>
                    <a:pt x="25" y="1"/>
                    <a:pt x="22" y="0"/>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18"/>
            <p:cNvSpPr/>
            <p:nvPr/>
          </p:nvSpPr>
          <p:spPr>
            <a:xfrm>
              <a:off x="5194100" y="2434525"/>
              <a:ext cx="400" cy="150"/>
            </a:xfrm>
            <a:custGeom>
              <a:rect b="b" l="l" r="r" t="t"/>
              <a:pathLst>
                <a:path extrusionOk="0" h="6" w="16">
                  <a:moveTo>
                    <a:pt x="5" y="0"/>
                  </a:moveTo>
                  <a:cubicBezTo>
                    <a:pt x="3" y="0"/>
                    <a:pt x="0" y="2"/>
                    <a:pt x="0" y="6"/>
                  </a:cubicBezTo>
                  <a:cubicBezTo>
                    <a:pt x="16" y="6"/>
                    <a:pt x="11"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18"/>
            <p:cNvSpPr/>
            <p:nvPr/>
          </p:nvSpPr>
          <p:spPr>
            <a:xfrm>
              <a:off x="5192425" y="2434150"/>
              <a:ext cx="450" cy="825"/>
            </a:xfrm>
            <a:custGeom>
              <a:rect b="b" l="l" r="r" t="t"/>
              <a:pathLst>
                <a:path extrusionOk="0" h="33" w="18">
                  <a:moveTo>
                    <a:pt x="14" y="0"/>
                  </a:moveTo>
                  <a:lnTo>
                    <a:pt x="14" y="0"/>
                  </a:lnTo>
                  <a:cubicBezTo>
                    <a:pt x="10" y="0"/>
                    <a:pt x="0" y="18"/>
                    <a:pt x="8" y="33"/>
                  </a:cubicBezTo>
                  <a:cubicBezTo>
                    <a:pt x="17" y="9"/>
                    <a:pt x="17" y="0"/>
                    <a:pt x="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18"/>
            <p:cNvSpPr/>
            <p:nvPr/>
          </p:nvSpPr>
          <p:spPr>
            <a:xfrm>
              <a:off x="5192000" y="2435550"/>
              <a:ext cx="325" cy="325"/>
            </a:xfrm>
            <a:custGeom>
              <a:rect b="b" l="l" r="r" t="t"/>
              <a:pathLst>
                <a:path extrusionOk="0" h="13" w="13">
                  <a:moveTo>
                    <a:pt x="1" y="12"/>
                  </a:moveTo>
                  <a:lnTo>
                    <a:pt x="13" y="0"/>
                  </a:lnTo>
                  <a:cubicBezTo>
                    <a:pt x="13" y="0"/>
                    <a:pt x="13"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18"/>
            <p:cNvSpPr/>
            <p:nvPr/>
          </p:nvSpPr>
          <p:spPr>
            <a:xfrm>
              <a:off x="5192300" y="2435250"/>
              <a:ext cx="1225" cy="625"/>
            </a:xfrm>
            <a:custGeom>
              <a:rect b="b" l="l" r="r" t="t"/>
              <a:pathLst>
                <a:path extrusionOk="0" h="25" w="49">
                  <a:moveTo>
                    <a:pt x="1" y="12"/>
                  </a:moveTo>
                  <a:cubicBezTo>
                    <a:pt x="1" y="12"/>
                    <a:pt x="48" y="1"/>
                    <a:pt x="1" y="12"/>
                  </a:cubicBezTo>
                  <a:cubicBezTo>
                    <a:pt x="1" y="24"/>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18"/>
            <p:cNvSpPr/>
            <p:nvPr/>
          </p:nvSpPr>
          <p:spPr>
            <a:xfrm>
              <a:off x="5193200" y="2435500"/>
              <a:ext cx="900" cy="975"/>
            </a:xfrm>
            <a:custGeom>
              <a:rect b="b" l="l" r="r" t="t"/>
              <a:pathLst>
                <a:path extrusionOk="0" h="39" w="36">
                  <a:moveTo>
                    <a:pt x="13" y="0"/>
                  </a:moveTo>
                  <a:cubicBezTo>
                    <a:pt x="10" y="0"/>
                    <a:pt x="5" y="1"/>
                    <a:pt x="0" y="2"/>
                  </a:cubicBezTo>
                  <a:cubicBezTo>
                    <a:pt x="12" y="14"/>
                    <a:pt x="24" y="14"/>
                    <a:pt x="0" y="38"/>
                  </a:cubicBezTo>
                  <a:cubicBezTo>
                    <a:pt x="31" y="28"/>
                    <a:pt x="35"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18"/>
            <p:cNvSpPr/>
            <p:nvPr/>
          </p:nvSpPr>
          <p:spPr>
            <a:xfrm>
              <a:off x="5195275" y="2438725"/>
              <a:ext cx="700" cy="200"/>
            </a:xfrm>
            <a:custGeom>
              <a:rect b="b" l="l" r="r" t="t"/>
              <a:pathLst>
                <a:path extrusionOk="0" h="8" w="28">
                  <a:moveTo>
                    <a:pt x="6" y="1"/>
                  </a:moveTo>
                  <a:cubicBezTo>
                    <a:pt x="3" y="1"/>
                    <a:pt x="1" y="2"/>
                    <a:pt x="1" y="4"/>
                  </a:cubicBezTo>
                  <a:cubicBezTo>
                    <a:pt x="11" y="7"/>
                    <a:pt x="17" y="8"/>
                    <a:pt x="19" y="8"/>
                  </a:cubicBezTo>
                  <a:cubicBezTo>
                    <a:pt x="27" y="8"/>
                    <a:pt x="14"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18"/>
            <p:cNvSpPr/>
            <p:nvPr/>
          </p:nvSpPr>
          <p:spPr>
            <a:xfrm>
              <a:off x="5189625" y="2434050"/>
              <a:ext cx="25" cy="1525"/>
            </a:xfrm>
            <a:custGeom>
              <a:rect b="b" l="l" r="r" t="t"/>
              <a:pathLst>
                <a:path extrusionOk="0" h="61" w="1">
                  <a:moveTo>
                    <a:pt x="0" y="1"/>
                  </a:moveTo>
                  <a:cubicBezTo>
                    <a:pt x="0" y="37"/>
                    <a:pt x="0" y="60"/>
                    <a:pt x="0" y="1"/>
                  </a:cubicBezTo>
                  <a:cubicBezTo>
                    <a:pt x="0" y="13"/>
                    <a:pt x="0"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18"/>
            <p:cNvSpPr/>
            <p:nvPr/>
          </p:nvSpPr>
          <p:spPr>
            <a:xfrm>
              <a:off x="5189325" y="2434950"/>
              <a:ext cx="625" cy="625"/>
            </a:xfrm>
            <a:custGeom>
              <a:rect b="b" l="l" r="r" t="t"/>
              <a:pathLst>
                <a:path extrusionOk="0" h="25" w="25">
                  <a:moveTo>
                    <a:pt x="24" y="1"/>
                  </a:moveTo>
                  <a:lnTo>
                    <a:pt x="1" y="24"/>
                  </a:lnTo>
                  <a:cubicBezTo>
                    <a:pt x="12" y="24"/>
                    <a:pt x="24" y="13"/>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18"/>
            <p:cNvSpPr/>
            <p:nvPr/>
          </p:nvSpPr>
          <p:spPr>
            <a:xfrm>
              <a:off x="5191400" y="2436150"/>
              <a:ext cx="1525" cy="1500"/>
            </a:xfrm>
            <a:custGeom>
              <a:rect b="b" l="l" r="r" t="t"/>
              <a:pathLst>
                <a:path extrusionOk="0" h="60" w="61">
                  <a:moveTo>
                    <a:pt x="25" y="36"/>
                  </a:moveTo>
                  <a:cubicBezTo>
                    <a:pt x="37" y="24"/>
                    <a:pt x="49" y="12"/>
                    <a:pt x="60" y="0"/>
                  </a:cubicBezTo>
                  <a:cubicBezTo>
                    <a:pt x="60" y="0"/>
                    <a:pt x="1" y="60"/>
                    <a:pt x="25"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18"/>
            <p:cNvSpPr/>
            <p:nvPr/>
          </p:nvSpPr>
          <p:spPr>
            <a:xfrm>
              <a:off x="5187475" y="2433300"/>
              <a:ext cx="500" cy="800"/>
            </a:xfrm>
            <a:custGeom>
              <a:rect b="b" l="l" r="r" t="t"/>
              <a:pathLst>
                <a:path extrusionOk="0" h="32" w="20">
                  <a:moveTo>
                    <a:pt x="16" y="0"/>
                  </a:moveTo>
                  <a:cubicBezTo>
                    <a:pt x="15" y="0"/>
                    <a:pt x="11" y="5"/>
                    <a:pt x="3" y="19"/>
                  </a:cubicBezTo>
                  <a:cubicBezTo>
                    <a:pt x="1" y="28"/>
                    <a:pt x="1" y="32"/>
                    <a:pt x="2" y="32"/>
                  </a:cubicBezTo>
                  <a:cubicBezTo>
                    <a:pt x="5" y="32"/>
                    <a:pt x="19"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18"/>
            <p:cNvSpPr/>
            <p:nvPr/>
          </p:nvSpPr>
          <p:spPr>
            <a:xfrm>
              <a:off x="5185450" y="2432575"/>
              <a:ext cx="925" cy="925"/>
            </a:xfrm>
            <a:custGeom>
              <a:rect b="b" l="l" r="r" t="t"/>
              <a:pathLst>
                <a:path extrusionOk="0" h="37" w="37">
                  <a:moveTo>
                    <a:pt x="37" y="0"/>
                  </a:moveTo>
                  <a:lnTo>
                    <a:pt x="37" y="0"/>
                  </a:lnTo>
                  <a:cubicBezTo>
                    <a:pt x="25" y="12"/>
                    <a:pt x="13" y="24"/>
                    <a:pt x="1" y="36"/>
                  </a:cubicBezTo>
                  <a:cubicBezTo>
                    <a:pt x="8" y="36"/>
                    <a:pt x="11" y="32"/>
                    <a:pt x="9" y="31"/>
                  </a:cubicBezTo>
                  <a:lnTo>
                    <a:pt x="9" y="31"/>
                  </a:lnTo>
                  <a:cubicBezTo>
                    <a:pt x="14" y="29"/>
                    <a:pt x="17" y="27"/>
                    <a:pt x="19" y="26"/>
                  </a:cubicBezTo>
                  <a:lnTo>
                    <a:pt x="19" y="26"/>
                  </a:lnTo>
                  <a:cubicBezTo>
                    <a:pt x="19" y="28"/>
                    <a:pt x="19" y="28"/>
                    <a:pt x="20" y="28"/>
                  </a:cubicBezTo>
                  <a:cubicBezTo>
                    <a:pt x="22" y="28"/>
                    <a:pt x="28" y="24"/>
                    <a:pt x="25" y="24"/>
                  </a:cubicBezTo>
                  <a:lnTo>
                    <a:pt x="25" y="24"/>
                  </a:lnTo>
                  <a:cubicBezTo>
                    <a:pt x="24" y="24"/>
                    <a:pt x="23" y="24"/>
                    <a:pt x="19" y="26"/>
                  </a:cubicBezTo>
                  <a:lnTo>
                    <a:pt x="19" y="26"/>
                  </a:lnTo>
                  <a:cubicBezTo>
                    <a:pt x="20" y="22"/>
                    <a:pt x="25" y="15"/>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18"/>
            <p:cNvSpPr/>
            <p:nvPr/>
          </p:nvSpPr>
          <p:spPr>
            <a:xfrm>
              <a:off x="5187850" y="2434050"/>
              <a:ext cx="300" cy="1225"/>
            </a:xfrm>
            <a:custGeom>
              <a:rect b="b" l="l" r="r" t="t"/>
              <a:pathLst>
                <a:path extrusionOk="0" h="49" w="12">
                  <a:moveTo>
                    <a:pt x="12" y="49"/>
                  </a:moveTo>
                  <a:cubicBezTo>
                    <a:pt x="12" y="49"/>
                    <a:pt x="0" y="1"/>
                    <a:pt x="12" y="4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18"/>
            <p:cNvSpPr/>
            <p:nvPr/>
          </p:nvSpPr>
          <p:spPr>
            <a:xfrm>
              <a:off x="5186950" y="2434950"/>
              <a:ext cx="1200" cy="325"/>
            </a:xfrm>
            <a:custGeom>
              <a:rect b="b" l="l" r="r" t="t"/>
              <a:pathLst>
                <a:path extrusionOk="0" h="13" w="48">
                  <a:moveTo>
                    <a:pt x="48" y="13"/>
                  </a:moveTo>
                  <a:cubicBezTo>
                    <a:pt x="48" y="13"/>
                    <a:pt x="0" y="1"/>
                    <a:pt x="48" y="13"/>
                  </a:cubicBezTo>
                  <a:cubicBezTo>
                    <a:pt x="48" y="13"/>
                    <a:pt x="36" y="13"/>
                    <a:pt x="48"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18"/>
            <p:cNvSpPr/>
            <p:nvPr/>
          </p:nvSpPr>
          <p:spPr>
            <a:xfrm>
              <a:off x="5189625" y="2436450"/>
              <a:ext cx="925" cy="1500"/>
            </a:xfrm>
            <a:custGeom>
              <a:rect b="b" l="l" r="r" t="t"/>
              <a:pathLst>
                <a:path extrusionOk="0" h="60" w="37">
                  <a:moveTo>
                    <a:pt x="36" y="0"/>
                  </a:moveTo>
                  <a:cubicBezTo>
                    <a:pt x="24" y="12"/>
                    <a:pt x="0" y="24"/>
                    <a:pt x="24" y="60"/>
                  </a:cubicBezTo>
                  <a:cubicBezTo>
                    <a:pt x="36" y="36"/>
                    <a:pt x="12" y="24"/>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18"/>
            <p:cNvSpPr/>
            <p:nvPr/>
          </p:nvSpPr>
          <p:spPr>
            <a:xfrm>
              <a:off x="5188725" y="2436000"/>
              <a:ext cx="700" cy="175"/>
            </a:xfrm>
            <a:custGeom>
              <a:rect b="b" l="l" r="r" t="t"/>
              <a:pathLst>
                <a:path extrusionOk="0" h="7" w="28">
                  <a:moveTo>
                    <a:pt x="22" y="1"/>
                  </a:moveTo>
                  <a:cubicBezTo>
                    <a:pt x="19" y="1"/>
                    <a:pt x="13" y="2"/>
                    <a:pt x="1" y="6"/>
                  </a:cubicBezTo>
                  <a:cubicBezTo>
                    <a:pt x="17" y="6"/>
                    <a:pt x="27"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18"/>
            <p:cNvSpPr/>
            <p:nvPr/>
          </p:nvSpPr>
          <p:spPr>
            <a:xfrm>
              <a:off x="5188425" y="2436225"/>
              <a:ext cx="175" cy="250"/>
            </a:xfrm>
            <a:custGeom>
              <a:rect b="b" l="l" r="r" t="t"/>
              <a:pathLst>
                <a:path extrusionOk="0" h="10" w="7">
                  <a:moveTo>
                    <a:pt x="5" y="0"/>
                  </a:moveTo>
                  <a:lnTo>
                    <a:pt x="5" y="0"/>
                  </a:lnTo>
                  <a:cubicBezTo>
                    <a:pt x="4" y="0"/>
                    <a:pt x="1" y="3"/>
                    <a:pt x="1" y="9"/>
                  </a:cubicBezTo>
                  <a:cubicBezTo>
                    <a:pt x="7" y="3"/>
                    <a:pt x="7"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18"/>
            <p:cNvSpPr/>
            <p:nvPr/>
          </p:nvSpPr>
          <p:spPr>
            <a:xfrm>
              <a:off x="5185250" y="2434950"/>
              <a:ext cx="675" cy="700"/>
            </a:xfrm>
            <a:custGeom>
              <a:rect b="b" l="l" r="r" t="t"/>
              <a:pathLst>
                <a:path extrusionOk="0" h="28" w="27">
                  <a:moveTo>
                    <a:pt x="21" y="1"/>
                  </a:moveTo>
                  <a:lnTo>
                    <a:pt x="21" y="1"/>
                  </a:lnTo>
                  <a:cubicBezTo>
                    <a:pt x="21" y="1"/>
                    <a:pt x="21" y="1"/>
                    <a:pt x="21" y="1"/>
                  </a:cubicBezTo>
                  <a:lnTo>
                    <a:pt x="21" y="1"/>
                  </a:lnTo>
                  <a:cubicBezTo>
                    <a:pt x="19" y="3"/>
                    <a:pt x="18" y="4"/>
                    <a:pt x="17" y="5"/>
                  </a:cubicBezTo>
                  <a:lnTo>
                    <a:pt x="17" y="5"/>
                  </a:lnTo>
                  <a:cubicBezTo>
                    <a:pt x="4" y="21"/>
                    <a:pt x="1" y="27"/>
                    <a:pt x="2" y="27"/>
                  </a:cubicBezTo>
                  <a:cubicBezTo>
                    <a:pt x="4" y="27"/>
                    <a:pt x="18" y="12"/>
                    <a:pt x="22" y="5"/>
                  </a:cubicBezTo>
                  <a:lnTo>
                    <a:pt x="22" y="5"/>
                  </a:lnTo>
                  <a:cubicBezTo>
                    <a:pt x="24" y="3"/>
                    <a:pt x="26"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18"/>
            <p:cNvSpPr/>
            <p:nvPr/>
          </p:nvSpPr>
          <p:spPr>
            <a:xfrm>
              <a:off x="5186950" y="2435250"/>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18"/>
            <p:cNvSpPr/>
            <p:nvPr/>
          </p:nvSpPr>
          <p:spPr>
            <a:xfrm>
              <a:off x="5182175" y="2434950"/>
              <a:ext cx="25" cy="325"/>
            </a:xfrm>
            <a:custGeom>
              <a:rect b="b" l="l" r="r" t="t"/>
              <a:pathLst>
                <a:path extrusionOk="0" h="13" w="1">
                  <a:moveTo>
                    <a:pt x="1" y="1"/>
                  </a:moveTo>
                  <a:cubicBezTo>
                    <a:pt x="1" y="1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18"/>
            <p:cNvSpPr/>
            <p:nvPr/>
          </p:nvSpPr>
          <p:spPr>
            <a:xfrm>
              <a:off x="5184850" y="2435550"/>
              <a:ext cx="1525" cy="325"/>
            </a:xfrm>
            <a:custGeom>
              <a:rect b="b" l="l" r="r" t="t"/>
              <a:pathLst>
                <a:path extrusionOk="0" h="13" w="61">
                  <a:moveTo>
                    <a:pt x="61" y="0"/>
                  </a:moveTo>
                  <a:cubicBezTo>
                    <a:pt x="1" y="12"/>
                    <a:pt x="61" y="0"/>
                    <a:pt x="61" y="0"/>
                  </a:cubicBezTo>
                  <a:cubicBezTo>
                    <a:pt x="61" y="0"/>
                    <a:pt x="61"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18"/>
            <p:cNvSpPr/>
            <p:nvPr/>
          </p:nvSpPr>
          <p:spPr>
            <a:xfrm>
              <a:off x="5183975" y="2434350"/>
              <a:ext cx="625" cy="625"/>
            </a:xfrm>
            <a:custGeom>
              <a:rect b="b" l="l" r="r" t="t"/>
              <a:pathLst>
                <a:path extrusionOk="0" h="25" w="25">
                  <a:moveTo>
                    <a:pt x="0" y="1"/>
                  </a:moveTo>
                  <a:cubicBezTo>
                    <a:pt x="12" y="13"/>
                    <a:pt x="12" y="13"/>
                    <a:pt x="24" y="25"/>
                  </a:cubicBezTo>
                  <a:cubicBezTo>
                    <a:pt x="12" y="13"/>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18"/>
            <p:cNvSpPr/>
            <p:nvPr/>
          </p:nvSpPr>
          <p:spPr>
            <a:xfrm>
              <a:off x="5186675" y="2434825"/>
              <a:ext cx="300" cy="150"/>
            </a:xfrm>
            <a:custGeom>
              <a:rect b="b" l="l" r="r" t="t"/>
              <a:pathLst>
                <a:path extrusionOk="0" h="6" w="12">
                  <a:moveTo>
                    <a:pt x="3" y="0"/>
                  </a:moveTo>
                  <a:cubicBezTo>
                    <a:pt x="1" y="0"/>
                    <a:pt x="3" y="6"/>
                    <a:pt x="11" y="6"/>
                  </a:cubicBezTo>
                  <a:cubicBezTo>
                    <a:pt x="7" y="2"/>
                    <a:pt x="5"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18"/>
            <p:cNvSpPr/>
            <p:nvPr/>
          </p:nvSpPr>
          <p:spPr>
            <a:xfrm>
              <a:off x="5186500" y="2434950"/>
              <a:ext cx="475" cy="475"/>
            </a:xfrm>
            <a:custGeom>
              <a:rect b="b" l="l" r="r" t="t"/>
              <a:pathLst>
                <a:path extrusionOk="0" h="19" w="19">
                  <a:moveTo>
                    <a:pt x="18" y="1"/>
                  </a:moveTo>
                  <a:cubicBezTo>
                    <a:pt x="0" y="13"/>
                    <a:pt x="0" y="18"/>
                    <a:pt x="5" y="18"/>
                  </a:cubicBezTo>
                  <a:cubicBezTo>
                    <a:pt x="9" y="18"/>
                    <a:pt x="18" y="13"/>
                    <a:pt x="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18"/>
            <p:cNvSpPr/>
            <p:nvPr/>
          </p:nvSpPr>
          <p:spPr>
            <a:xfrm>
              <a:off x="5181000" y="2435225"/>
              <a:ext cx="1400" cy="4125"/>
            </a:xfrm>
            <a:custGeom>
              <a:rect b="b" l="l" r="r" t="t"/>
              <a:pathLst>
                <a:path extrusionOk="0" h="165" w="56">
                  <a:moveTo>
                    <a:pt x="12" y="73"/>
                  </a:moveTo>
                  <a:cubicBezTo>
                    <a:pt x="12" y="80"/>
                    <a:pt x="13" y="85"/>
                    <a:pt x="15" y="88"/>
                  </a:cubicBezTo>
                  <a:lnTo>
                    <a:pt x="15" y="88"/>
                  </a:lnTo>
                  <a:cubicBezTo>
                    <a:pt x="15" y="83"/>
                    <a:pt x="14" y="78"/>
                    <a:pt x="12" y="73"/>
                  </a:cubicBezTo>
                  <a:close/>
                  <a:moveTo>
                    <a:pt x="48" y="1"/>
                  </a:moveTo>
                  <a:cubicBezTo>
                    <a:pt x="47" y="1"/>
                    <a:pt x="38" y="87"/>
                    <a:pt x="45" y="97"/>
                  </a:cubicBezTo>
                  <a:lnTo>
                    <a:pt x="45" y="97"/>
                  </a:lnTo>
                  <a:cubicBezTo>
                    <a:pt x="30" y="97"/>
                    <a:pt x="20" y="96"/>
                    <a:pt x="15" y="88"/>
                  </a:cubicBezTo>
                  <a:lnTo>
                    <a:pt x="15" y="88"/>
                  </a:lnTo>
                  <a:cubicBezTo>
                    <a:pt x="18" y="120"/>
                    <a:pt x="4" y="158"/>
                    <a:pt x="1" y="158"/>
                  </a:cubicBezTo>
                  <a:cubicBezTo>
                    <a:pt x="0" y="158"/>
                    <a:pt x="0" y="157"/>
                    <a:pt x="0" y="156"/>
                  </a:cubicBezTo>
                  <a:lnTo>
                    <a:pt x="0" y="156"/>
                  </a:lnTo>
                  <a:cubicBezTo>
                    <a:pt x="0" y="162"/>
                    <a:pt x="2" y="165"/>
                    <a:pt x="5" y="165"/>
                  </a:cubicBezTo>
                  <a:cubicBezTo>
                    <a:pt x="14" y="165"/>
                    <a:pt x="35" y="138"/>
                    <a:pt x="46" y="98"/>
                  </a:cubicBezTo>
                  <a:lnTo>
                    <a:pt x="46" y="98"/>
                  </a:lnTo>
                  <a:cubicBezTo>
                    <a:pt x="46" y="98"/>
                    <a:pt x="46" y="98"/>
                    <a:pt x="46" y="98"/>
                  </a:cubicBezTo>
                  <a:cubicBezTo>
                    <a:pt x="47" y="98"/>
                    <a:pt x="47" y="97"/>
                    <a:pt x="48" y="97"/>
                  </a:cubicBezTo>
                  <a:cubicBezTo>
                    <a:pt x="47" y="97"/>
                    <a:pt x="47" y="97"/>
                    <a:pt x="46" y="97"/>
                  </a:cubicBezTo>
                  <a:lnTo>
                    <a:pt x="46" y="97"/>
                  </a:lnTo>
                  <a:cubicBezTo>
                    <a:pt x="53" y="70"/>
                    <a:pt x="56" y="37"/>
                    <a:pt x="48" y="2"/>
                  </a:cubicBezTo>
                  <a:cubicBezTo>
                    <a:pt x="48" y="1"/>
                    <a:pt x="48"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18"/>
            <p:cNvSpPr/>
            <p:nvPr/>
          </p:nvSpPr>
          <p:spPr>
            <a:xfrm>
              <a:off x="5182175" y="2434150"/>
              <a:ext cx="1075" cy="1150"/>
            </a:xfrm>
            <a:custGeom>
              <a:rect b="b" l="l" r="r" t="t"/>
              <a:pathLst>
                <a:path extrusionOk="0" h="46" w="43">
                  <a:moveTo>
                    <a:pt x="15" y="1"/>
                  </a:moveTo>
                  <a:cubicBezTo>
                    <a:pt x="10" y="1"/>
                    <a:pt x="4" y="9"/>
                    <a:pt x="1" y="33"/>
                  </a:cubicBezTo>
                  <a:cubicBezTo>
                    <a:pt x="13" y="33"/>
                    <a:pt x="37" y="45"/>
                    <a:pt x="37" y="45"/>
                  </a:cubicBezTo>
                  <a:cubicBezTo>
                    <a:pt x="37" y="45"/>
                    <a:pt x="38" y="45"/>
                    <a:pt x="38" y="45"/>
                  </a:cubicBezTo>
                  <a:cubicBezTo>
                    <a:pt x="43" y="45"/>
                    <a:pt x="28" y="1"/>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18"/>
            <p:cNvSpPr/>
            <p:nvPr/>
          </p:nvSpPr>
          <p:spPr>
            <a:xfrm>
              <a:off x="5183475" y="2434875"/>
              <a:ext cx="1375" cy="2175"/>
            </a:xfrm>
            <a:custGeom>
              <a:rect b="b" l="l" r="r" t="t"/>
              <a:pathLst>
                <a:path extrusionOk="0" h="87" w="55">
                  <a:moveTo>
                    <a:pt x="43" y="0"/>
                  </a:moveTo>
                  <a:lnTo>
                    <a:pt x="43" y="0"/>
                  </a:lnTo>
                  <a:cubicBezTo>
                    <a:pt x="40" y="0"/>
                    <a:pt x="37" y="5"/>
                    <a:pt x="32" y="16"/>
                  </a:cubicBezTo>
                  <a:cubicBezTo>
                    <a:pt x="32" y="16"/>
                    <a:pt x="32" y="16"/>
                    <a:pt x="32" y="16"/>
                  </a:cubicBezTo>
                  <a:lnTo>
                    <a:pt x="32" y="16"/>
                  </a:lnTo>
                  <a:cubicBezTo>
                    <a:pt x="32" y="16"/>
                    <a:pt x="32" y="16"/>
                    <a:pt x="32" y="16"/>
                  </a:cubicBezTo>
                  <a:lnTo>
                    <a:pt x="32" y="16"/>
                  </a:lnTo>
                  <a:cubicBezTo>
                    <a:pt x="32" y="16"/>
                    <a:pt x="32" y="16"/>
                    <a:pt x="32" y="16"/>
                  </a:cubicBezTo>
                  <a:lnTo>
                    <a:pt x="32" y="16"/>
                  </a:lnTo>
                  <a:cubicBezTo>
                    <a:pt x="31" y="16"/>
                    <a:pt x="31" y="16"/>
                    <a:pt x="30" y="16"/>
                  </a:cubicBezTo>
                  <a:lnTo>
                    <a:pt x="30" y="16"/>
                  </a:lnTo>
                  <a:cubicBezTo>
                    <a:pt x="31" y="16"/>
                    <a:pt x="31" y="16"/>
                    <a:pt x="32" y="16"/>
                  </a:cubicBezTo>
                  <a:lnTo>
                    <a:pt x="32" y="16"/>
                  </a:lnTo>
                  <a:cubicBezTo>
                    <a:pt x="24" y="16"/>
                    <a:pt x="0" y="21"/>
                    <a:pt x="3" y="21"/>
                  </a:cubicBezTo>
                  <a:cubicBezTo>
                    <a:pt x="4" y="21"/>
                    <a:pt x="12" y="20"/>
                    <a:pt x="30" y="16"/>
                  </a:cubicBezTo>
                  <a:lnTo>
                    <a:pt x="30" y="16"/>
                  </a:lnTo>
                  <a:cubicBezTo>
                    <a:pt x="27" y="17"/>
                    <a:pt x="27" y="22"/>
                    <a:pt x="27" y="26"/>
                  </a:cubicBezTo>
                  <a:lnTo>
                    <a:pt x="27" y="26"/>
                  </a:lnTo>
                  <a:cubicBezTo>
                    <a:pt x="29" y="22"/>
                    <a:pt x="30" y="19"/>
                    <a:pt x="32" y="16"/>
                  </a:cubicBezTo>
                  <a:lnTo>
                    <a:pt x="32" y="16"/>
                  </a:lnTo>
                  <a:cubicBezTo>
                    <a:pt x="32" y="27"/>
                    <a:pt x="31" y="31"/>
                    <a:pt x="30" y="31"/>
                  </a:cubicBezTo>
                  <a:cubicBezTo>
                    <a:pt x="28" y="31"/>
                    <a:pt x="27" y="29"/>
                    <a:pt x="27" y="26"/>
                  </a:cubicBezTo>
                  <a:lnTo>
                    <a:pt x="27" y="26"/>
                  </a:lnTo>
                  <a:cubicBezTo>
                    <a:pt x="17" y="46"/>
                    <a:pt x="10" y="67"/>
                    <a:pt x="20" y="87"/>
                  </a:cubicBezTo>
                  <a:cubicBezTo>
                    <a:pt x="49" y="87"/>
                    <a:pt x="55"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18"/>
            <p:cNvSpPr/>
            <p:nvPr/>
          </p:nvSpPr>
          <p:spPr>
            <a:xfrm>
              <a:off x="5189325" y="2439125"/>
              <a:ext cx="25" cy="325"/>
            </a:xfrm>
            <a:custGeom>
              <a:rect b="b" l="l" r="r" t="t"/>
              <a:pathLst>
                <a:path extrusionOk="0" h="13" w="1">
                  <a:moveTo>
                    <a:pt x="1" y="12"/>
                  </a:moveTo>
                  <a:cubicBezTo>
                    <a:pt x="1" y="12"/>
                    <a:pt x="1" y="12"/>
                    <a:pt x="1" y="0"/>
                  </a:cubicBezTo>
                  <a:cubicBezTo>
                    <a:pt x="1" y="12"/>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18"/>
            <p:cNvSpPr/>
            <p:nvPr/>
          </p:nvSpPr>
          <p:spPr>
            <a:xfrm>
              <a:off x="5188500" y="2437025"/>
              <a:ext cx="1325" cy="2325"/>
            </a:xfrm>
            <a:custGeom>
              <a:rect b="b" l="l" r="r" t="t"/>
              <a:pathLst>
                <a:path extrusionOk="0" h="93" w="53">
                  <a:moveTo>
                    <a:pt x="10" y="1"/>
                  </a:moveTo>
                  <a:cubicBezTo>
                    <a:pt x="1" y="10"/>
                    <a:pt x="5" y="19"/>
                    <a:pt x="13" y="27"/>
                  </a:cubicBezTo>
                  <a:lnTo>
                    <a:pt x="13" y="27"/>
                  </a:lnTo>
                  <a:cubicBezTo>
                    <a:pt x="11" y="19"/>
                    <a:pt x="10" y="10"/>
                    <a:pt x="10" y="1"/>
                  </a:cubicBezTo>
                  <a:close/>
                  <a:moveTo>
                    <a:pt x="13" y="27"/>
                  </a:moveTo>
                  <a:cubicBezTo>
                    <a:pt x="17" y="42"/>
                    <a:pt x="22" y="57"/>
                    <a:pt x="22" y="72"/>
                  </a:cubicBezTo>
                  <a:cubicBezTo>
                    <a:pt x="28" y="66"/>
                    <a:pt x="32" y="64"/>
                    <a:pt x="34" y="64"/>
                  </a:cubicBezTo>
                  <a:cubicBezTo>
                    <a:pt x="43" y="64"/>
                    <a:pt x="35" y="92"/>
                    <a:pt x="37" y="92"/>
                  </a:cubicBezTo>
                  <a:cubicBezTo>
                    <a:pt x="37" y="92"/>
                    <a:pt x="40" y="87"/>
                    <a:pt x="45" y="72"/>
                  </a:cubicBezTo>
                  <a:cubicBezTo>
                    <a:pt x="53" y="57"/>
                    <a:pt x="27" y="42"/>
                    <a:pt x="13" y="2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18"/>
            <p:cNvSpPr/>
            <p:nvPr/>
          </p:nvSpPr>
          <p:spPr>
            <a:xfrm>
              <a:off x="5185450" y="2437325"/>
              <a:ext cx="1225" cy="925"/>
            </a:xfrm>
            <a:custGeom>
              <a:rect b="b" l="l" r="r" t="t"/>
              <a:pathLst>
                <a:path extrusionOk="0" h="37" w="49">
                  <a:moveTo>
                    <a:pt x="48" y="1"/>
                  </a:moveTo>
                  <a:cubicBezTo>
                    <a:pt x="1" y="1"/>
                    <a:pt x="37" y="13"/>
                    <a:pt x="25" y="37"/>
                  </a:cubicBezTo>
                  <a:cubicBezTo>
                    <a:pt x="37" y="13"/>
                    <a:pt x="37" y="2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18"/>
            <p:cNvSpPr/>
            <p:nvPr/>
          </p:nvSpPr>
          <p:spPr>
            <a:xfrm>
              <a:off x="5181600" y="2433775"/>
              <a:ext cx="600" cy="1200"/>
            </a:xfrm>
            <a:custGeom>
              <a:rect b="b" l="l" r="r" t="t"/>
              <a:pathLst>
                <a:path extrusionOk="0" h="48" w="24">
                  <a:moveTo>
                    <a:pt x="24" y="0"/>
                  </a:moveTo>
                  <a:lnTo>
                    <a:pt x="24" y="0"/>
                  </a:lnTo>
                  <a:cubicBezTo>
                    <a:pt x="12" y="24"/>
                    <a:pt x="12" y="36"/>
                    <a:pt x="0" y="48"/>
                  </a:cubicBezTo>
                  <a:cubicBezTo>
                    <a:pt x="24" y="36"/>
                    <a:pt x="12" y="24"/>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18"/>
            <p:cNvSpPr/>
            <p:nvPr/>
          </p:nvSpPr>
          <p:spPr>
            <a:xfrm>
              <a:off x="5180700" y="2434050"/>
              <a:ext cx="625" cy="325"/>
            </a:xfrm>
            <a:custGeom>
              <a:rect b="b" l="l" r="r" t="t"/>
              <a:pathLst>
                <a:path extrusionOk="0" h="13" w="25">
                  <a:moveTo>
                    <a:pt x="0" y="13"/>
                  </a:moveTo>
                  <a:cubicBezTo>
                    <a:pt x="0" y="13"/>
                    <a:pt x="24"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18"/>
            <p:cNvSpPr/>
            <p:nvPr/>
          </p:nvSpPr>
          <p:spPr>
            <a:xfrm>
              <a:off x="5151525" y="2431875"/>
              <a:ext cx="925" cy="1025"/>
            </a:xfrm>
            <a:custGeom>
              <a:rect b="b" l="l" r="r" t="t"/>
              <a:pathLst>
                <a:path extrusionOk="0" h="41" w="37">
                  <a:moveTo>
                    <a:pt x="21" y="0"/>
                  </a:moveTo>
                  <a:cubicBezTo>
                    <a:pt x="18" y="0"/>
                    <a:pt x="15" y="2"/>
                    <a:pt x="12" y="5"/>
                  </a:cubicBezTo>
                  <a:cubicBezTo>
                    <a:pt x="0" y="40"/>
                    <a:pt x="24" y="28"/>
                    <a:pt x="36" y="40"/>
                  </a:cubicBezTo>
                  <a:cubicBezTo>
                    <a:pt x="36" y="13"/>
                    <a:pt x="29"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18"/>
            <p:cNvSpPr/>
            <p:nvPr/>
          </p:nvSpPr>
          <p:spPr>
            <a:xfrm>
              <a:off x="5132475" y="2434950"/>
              <a:ext cx="1500" cy="1525"/>
            </a:xfrm>
            <a:custGeom>
              <a:rect b="b" l="l" r="r" t="t"/>
              <a:pathLst>
                <a:path extrusionOk="0" h="61" w="60">
                  <a:moveTo>
                    <a:pt x="12" y="48"/>
                  </a:moveTo>
                  <a:cubicBezTo>
                    <a:pt x="0" y="60"/>
                    <a:pt x="60" y="1"/>
                    <a:pt x="12" y="48"/>
                  </a:cubicBezTo>
                  <a:cubicBezTo>
                    <a:pt x="12" y="48"/>
                    <a:pt x="24" y="36"/>
                    <a:pt x="12"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18"/>
            <p:cNvSpPr/>
            <p:nvPr/>
          </p:nvSpPr>
          <p:spPr>
            <a:xfrm>
              <a:off x="5104500" y="2439125"/>
              <a:ext cx="500" cy="700"/>
            </a:xfrm>
            <a:custGeom>
              <a:rect b="b" l="l" r="r" t="t"/>
              <a:pathLst>
                <a:path extrusionOk="0" h="28" w="20">
                  <a:moveTo>
                    <a:pt x="12" y="0"/>
                  </a:moveTo>
                  <a:lnTo>
                    <a:pt x="0" y="24"/>
                  </a:lnTo>
                  <a:cubicBezTo>
                    <a:pt x="5" y="26"/>
                    <a:pt x="8" y="27"/>
                    <a:pt x="10" y="27"/>
                  </a:cubicBezTo>
                  <a:cubicBezTo>
                    <a:pt x="20" y="27"/>
                    <a:pt x="12" y="1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18"/>
            <p:cNvSpPr/>
            <p:nvPr/>
          </p:nvSpPr>
          <p:spPr>
            <a:xfrm>
              <a:off x="5168200" y="2433750"/>
              <a:ext cx="900" cy="600"/>
            </a:xfrm>
            <a:custGeom>
              <a:rect b="b" l="l" r="r" t="t"/>
              <a:pathLst>
                <a:path extrusionOk="0" h="24" w="36">
                  <a:moveTo>
                    <a:pt x="0" y="1"/>
                  </a:moveTo>
                  <a:cubicBezTo>
                    <a:pt x="8" y="9"/>
                    <a:pt x="17" y="23"/>
                    <a:pt x="25" y="23"/>
                  </a:cubicBezTo>
                  <a:cubicBezTo>
                    <a:pt x="29" y="23"/>
                    <a:pt x="32" y="20"/>
                    <a:pt x="36" y="13"/>
                  </a:cubicBezTo>
                  <a:cubicBezTo>
                    <a:pt x="24"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18"/>
            <p:cNvSpPr/>
            <p:nvPr/>
          </p:nvSpPr>
          <p:spPr>
            <a:xfrm>
              <a:off x="5167325" y="2433425"/>
              <a:ext cx="900" cy="350"/>
            </a:xfrm>
            <a:custGeom>
              <a:rect b="b" l="l" r="r" t="t"/>
              <a:pathLst>
                <a:path extrusionOk="0" h="14" w="36">
                  <a:moveTo>
                    <a:pt x="5" y="0"/>
                  </a:moveTo>
                  <a:cubicBezTo>
                    <a:pt x="0" y="0"/>
                    <a:pt x="5" y="4"/>
                    <a:pt x="35" y="14"/>
                  </a:cubicBezTo>
                  <a:cubicBezTo>
                    <a:pt x="35" y="7"/>
                    <a:pt x="11"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18"/>
            <p:cNvSpPr/>
            <p:nvPr/>
          </p:nvSpPr>
          <p:spPr>
            <a:xfrm>
              <a:off x="5164625" y="2438225"/>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18"/>
            <p:cNvSpPr/>
            <p:nvPr/>
          </p:nvSpPr>
          <p:spPr>
            <a:xfrm>
              <a:off x="5176525" y="2434050"/>
              <a:ext cx="325" cy="25"/>
            </a:xfrm>
            <a:custGeom>
              <a:rect b="b" l="l" r="r" t="t"/>
              <a:pathLst>
                <a:path extrusionOk="0" h="1" w="13">
                  <a:moveTo>
                    <a:pt x="1" y="1"/>
                  </a:moveTo>
                  <a:cubicBezTo>
                    <a:pt x="1" y="1"/>
                    <a:pt x="1" y="1"/>
                    <a:pt x="13" y="1"/>
                  </a:cubicBezTo>
                  <a:cubicBezTo>
                    <a:pt x="13"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18"/>
            <p:cNvSpPr/>
            <p:nvPr/>
          </p:nvSpPr>
          <p:spPr>
            <a:xfrm>
              <a:off x="5175325" y="2433750"/>
              <a:ext cx="925" cy="325"/>
            </a:xfrm>
            <a:custGeom>
              <a:rect b="b" l="l" r="r" t="t"/>
              <a:pathLst>
                <a:path extrusionOk="0" h="13" w="37">
                  <a:moveTo>
                    <a:pt x="37" y="13"/>
                  </a:moveTo>
                  <a:cubicBezTo>
                    <a:pt x="37" y="13"/>
                    <a:pt x="1" y="1"/>
                    <a:pt x="37" y="13"/>
                  </a:cubicBezTo>
                  <a:cubicBezTo>
                    <a:pt x="37" y="13"/>
                    <a:pt x="37" y="13"/>
                    <a:pt x="37"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18"/>
            <p:cNvSpPr/>
            <p:nvPr/>
          </p:nvSpPr>
          <p:spPr>
            <a:xfrm>
              <a:off x="5087375" y="2435250"/>
              <a:ext cx="175" cy="250"/>
            </a:xfrm>
            <a:custGeom>
              <a:rect b="b" l="l" r="r" t="t"/>
              <a:pathLst>
                <a:path extrusionOk="0" h="10" w="7">
                  <a:moveTo>
                    <a:pt x="7" y="1"/>
                  </a:moveTo>
                  <a:cubicBezTo>
                    <a:pt x="1" y="6"/>
                    <a:pt x="1" y="9"/>
                    <a:pt x="2" y="9"/>
                  </a:cubicBezTo>
                  <a:cubicBezTo>
                    <a:pt x="4" y="9"/>
                    <a:pt x="7" y="6"/>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18"/>
            <p:cNvSpPr/>
            <p:nvPr/>
          </p:nvSpPr>
          <p:spPr>
            <a:xfrm>
              <a:off x="5145575" y="2440300"/>
              <a:ext cx="25" cy="25"/>
            </a:xfrm>
            <a:custGeom>
              <a:rect b="b" l="l" r="r" t="t"/>
              <a:pathLst>
                <a:path extrusionOk="0" h="1" w="1">
                  <a:moveTo>
                    <a:pt x="0" y="1"/>
                  </a:move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18"/>
            <p:cNvSpPr/>
            <p:nvPr/>
          </p:nvSpPr>
          <p:spPr>
            <a:xfrm>
              <a:off x="5144675" y="2437925"/>
              <a:ext cx="1525" cy="3000"/>
            </a:xfrm>
            <a:custGeom>
              <a:rect b="b" l="l" r="r" t="t"/>
              <a:pathLst>
                <a:path extrusionOk="0" h="120" w="61">
                  <a:moveTo>
                    <a:pt x="36" y="1"/>
                  </a:moveTo>
                  <a:lnTo>
                    <a:pt x="36" y="1"/>
                  </a:lnTo>
                  <a:cubicBezTo>
                    <a:pt x="24" y="48"/>
                    <a:pt x="13" y="84"/>
                    <a:pt x="1" y="120"/>
                  </a:cubicBezTo>
                  <a:cubicBezTo>
                    <a:pt x="24" y="72"/>
                    <a:pt x="60" y="84"/>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18"/>
            <p:cNvSpPr/>
            <p:nvPr/>
          </p:nvSpPr>
          <p:spPr>
            <a:xfrm>
              <a:off x="5054350" y="2426925"/>
              <a:ext cx="125775" cy="15275"/>
            </a:xfrm>
            <a:custGeom>
              <a:rect b="b" l="l" r="r" t="t"/>
              <a:pathLst>
                <a:path extrusionOk="0" h="611" w="5031">
                  <a:moveTo>
                    <a:pt x="851" y="60"/>
                  </a:moveTo>
                  <a:cubicBezTo>
                    <a:pt x="852" y="63"/>
                    <a:pt x="854" y="66"/>
                    <a:pt x="855" y="68"/>
                  </a:cubicBezTo>
                  <a:lnTo>
                    <a:pt x="855" y="68"/>
                  </a:lnTo>
                  <a:cubicBezTo>
                    <a:pt x="854" y="66"/>
                    <a:pt x="853" y="63"/>
                    <a:pt x="851" y="60"/>
                  </a:cubicBezTo>
                  <a:close/>
                  <a:moveTo>
                    <a:pt x="1348" y="105"/>
                  </a:moveTo>
                  <a:cubicBezTo>
                    <a:pt x="1342" y="105"/>
                    <a:pt x="1339" y="107"/>
                    <a:pt x="1338" y="109"/>
                  </a:cubicBezTo>
                  <a:lnTo>
                    <a:pt x="1338" y="109"/>
                  </a:lnTo>
                  <a:cubicBezTo>
                    <a:pt x="1345" y="107"/>
                    <a:pt x="1354" y="107"/>
                    <a:pt x="1363" y="107"/>
                  </a:cubicBezTo>
                  <a:cubicBezTo>
                    <a:pt x="1357" y="106"/>
                    <a:pt x="1352" y="105"/>
                    <a:pt x="1348" y="105"/>
                  </a:cubicBezTo>
                  <a:close/>
                  <a:moveTo>
                    <a:pt x="5019" y="286"/>
                  </a:moveTo>
                  <a:cubicBezTo>
                    <a:pt x="5019" y="288"/>
                    <a:pt x="5019" y="291"/>
                    <a:pt x="5020" y="294"/>
                  </a:cubicBezTo>
                  <a:lnTo>
                    <a:pt x="5020" y="294"/>
                  </a:lnTo>
                  <a:cubicBezTo>
                    <a:pt x="5019" y="291"/>
                    <a:pt x="5019" y="289"/>
                    <a:pt x="5019" y="286"/>
                  </a:cubicBezTo>
                  <a:close/>
                  <a:moveTo>
                    <a:pt x="4755" y="301"/>
                  </a:moveTo>
                  <a:cubicBezTo>
                    <a:pt x="4757" y="301"/>
                    <a:pt x="4763" y="304"/>
                    <a:pt x="4769" y="310"/>
                  </a:cubicBezTo>
                  <a:cubicBezTo>
                    <a:pt x="4757" y="304"/>
                    <a:pt x="4754" y="301"/>
                    <a:pt x="4755" y="301"/>
                  </a:cubicBezTo>
                  <a:close/>
                  <a:moveTo>
                    <a:pt x="1351" y="332"/>
                  </a:moveTo>
                  <a:lnTo>
                    <a:pt x="1351" y="332"/>
                  </a:lnTo>
                  <a:cubicBezTo>
                    <a:pt x="1343" y="333"/>
                    <a:pt x="1339" y="347"/>
                    <a:pt x="1342" y="347"/>
                  </a:cubicBezTo>
                  <a:cubicBezTo>
                    <a:pt x="1343" y="347"/>
                    <a:pt x="1346" y="344"/>
                    <a:pt x="1351" y="332"/>
                  </a:cubicBezTo>
                  <a:close/>
                  <a:moveTo>
                    <a:pt x="1401" y="384"/>
                  </a:moveTo>
                  <a:cubicBezTo>
                    <a:pt x="1389" y="390"/>
                    <a:pt x="1392" y="399"/>
                    <a:pt x="1396" y="399"/>
                  </a:cubicBezTo>
                  <a:cubicBezTo>
                    <a:pt x="1398" y="399"/>
                    <a:pt x="1401" y="395"/>
                    <a:pt x="1401" y="384"/>
                  </a:cubicBezTo>
                  <a:close/>
                  <a:moveTo>
                    <a:pt x="4702" y="423"/>
                  </a:moveTo>
                  <a:cubicBezTo>
                    <a:pt x="4700" y="423"/>
                    <a:pt x="4698" y="425"/>
                    <a:pt x="4697" y="429"/>
                  </a:cubicBezTo>
                  <a:cubicBezTo>
                    <a:pt x="4704" y="432"/>
                    <a:pt x="4710" y="436"/>
                    <a:pt x="4716" y="439"/>
                  </a:cubicBezTo>
                  <a:lnTo>
                    <a:pt x="4716" y="439"/>
                  </a:lnTo>
                  <a:cubicBezTo>
                    <a:pt x="4712" y="430"/>
                    <a:pt x="4707" y="423"/>
                    <a:pt x="4702" y="423"/>
                  </a:cubicBezTo>
                  <a:close/>
                  <a:moveTo>
                    <a:pt x="1469" y="435"/>
                  </a:moveTo>
                  <a:cubicBezTo>
                    <a:pt x="1473" y="437"/>
                    <a:pt x="1478" y="439"/>
                    <a:pt x="1482" y="441"/>
                  </a:cubicBezTo>
                  <a:cubicBezTo>
                    <a:pt x="1478" y="439"/>
                    <a:pt x="1474" y="437"/>
                    <a:pt x="1469" y="435"/>
                  </a:cubicBezTo>
                  <a:close/>
                  <a:moveTo>
                    <a:pt x="3161" y="429"/>
                  </a:moveTo>
                  <a:cubicBezTo>
                    <a:pt x="3173" y="429"/>
                    <a:pt x="3185" y="429"/>
                    <a:pt x="3185" y="441"/>
                  </a:cubicBezTo>
                  <a:cubicBezTo>
                    <a:pt x="3185" y="444"/>
                    <a:pt x="3184" y="446"/>
                    <a:pt x="3182" y="446"/>
                  </a:cubicBezTo>
                  <a:cubicBezTo>
                    <a:pt x="3178" y="446"/>
                    <a:pt x="3170" y="437"/>
                    <a:pt x="3161" y="429"/>
                  </a:cubicBezTo>
                  <a:close/>
                  <a:moveTo>
                    <a:pt x="4685" y="453"/>
                  </a:moveTo>
                  <a:cubicBezTo>
                    <a:pt x="4685" y="453"/>
                    <a:pt x="4686" y="455"/>
                    <a:pt x="4688" y="456"/>
                  </a:cubicBezTo>
                  <a:lnTo>
                    <a:pt x="4688" y="456"/>
                  </a:lnTo>
                  <a:cubicBezTo>
                    <a:pt x="4687" y="455"/>
                    <a:pt x="4686" y="454"/>
                    <a:pt x="4685" y="453"/>
                  </a:cubicBezTo>
                  <a:close/>
                  <a:moveTo>
                    <a:pt x="2609" y="464"/>
                  </a:moveTo>
                  <a:cubicBezTo>
                    <a:pt x="2614" y="464"/>
                    <a:pt x="2619" y="470"/>
                    <a:pt x="2625" y="476"/>
                  </a:cubicBezTo>
                  <a:cubicBezTo>
                    <a:pt x="2617" y="485"/>
                    <a:pt x="2609" y="498"/>
                    <a:pt x="2605" y="498"/>
                  </a:cubicBezTo>
                  <a:cubicBezTo>
                    <a:pt x="2603" y="498"/>
                    <a:pt x="2602" y="496"/>
                    <a:pt x="2602" y="488"/>
                  </a:cubicBezTo>
                  <a:cubicBezTo>
                    <a:pt x="2602" y="470"/>
                    <a:pt x="2605" y="464"/>
                    <a:pt x="2609" y="464"/>
                  </a:cubicBezTo>
                  <a:close/>
                  <a:moveTo>
                    <a:pt x="3401" y="484"/>
                  </a:moveTo>
                  <a:cubicBezTo>
                    <a:pt x="3381" y="484"/>
                    <a:pt x="3369" y="488"/>
                    <a:pt x="3376" y="500"/>
                  </a:cubicBezTo>
                  <a:cubicBezTo>
                    <a:pt x="3391" y="500"/>
                    <a:pt x="3402" y="495"/>
                    <a:pt x="3404" y="484"/>
                  </a:cubicBezTo>
                  <a:lnTo>
                    <a:pt x="3404" y="484"/>
                  </a:lnTo>
                  <a:cubicBezTo>
                    <a:pt x="3403" y="484"/>
                    <a:pt x="3402" y="484"/>
                    <a:pt x="3401" y="484"/>
                  </a:cubicBezTo>
                  <a:close/>
                  <a:moveTo>
                    <a:pt x="2867" y="516"/>
                  </a:moveTo>
                  <a:cubicBezTo>
                    <a:pt x="2866" y="518"/>
                    <a:pt x="2865" y="521"/>
                    <a:pt x="2864" y="524"/>
                  </a:cubicBezTo>
                  <a:cubicBezTo>
                    <a:pt x="2865" y="521"/>
                    <a:pt x="2866" y="518"/>
                    <a:pt x="2867" y="516"/>
                  </a:cubicBezTo>
                  <a:close/>
                  <a:moveTo>
                    <a:pt x="3259" y="523"/>
                  </a:moveTo>
                  <a:cubicBezTo>
                    <a:pt x="3258" y="523"/>
                    <a:pt x="3257" y="524"/>
                    <a:pt x="3256" y="524"/>
                  </a:cubicBezTo>
                  <a:cubicBezTo>
                    <a:pt x="3256" y="525"/>
                    <a:pt x="3257" y="525"/>
                    <a:pt x="3257" y="525"/>
                  </a:cubicBezTo>
                  <a:cubicBezTo>
                    <a:pt x="3257" y="525"/>
                    <a:pt x="3258" y="524"/>
                    <a:pt x="3259" y="523"/>
                  </a:cubicBezTo>
                  <a:close/>
                  <a:moveTo>
                    <a:pt x="2753" y="536"/>
                  </a:moveTo>
                  <a:cubicBezTo>
                    <a:pt x="2741" y="547"/>
                    <a:pt x="2738" y="556"/>
                    <a:pt x="2756" y="560"/>
                  </a:cubicBezTo>
                  <a:cubicBezTo>
                    <a:pt x="2755" y="551"/>
                    <a:pt x="2754" y="543"/>
                    <a:pt x="2753" y="536"/>
                  </a:cubicBezTo>
                  <a:close/>
                  <a:moveTo>
                    <a:pt x="4575" y="490"/>
                  </a:moveTo>
                  <a:cubicBezTo>
                    <a:pt x="4566" y="490"/>
                    <a:pt x="4557" y="498"/>
                    <a:pt x="4545" y="509"/>
                  </a:cubicBezTo>
                  <a:lnTo>
                    <a:pt x="4545" y="509"/>
                  </a:lnTo>
                  <a:cubicBezTo>
                    <a:pt x="4545" y="509"/>
                    <a:pt x="4544" y="508"/>
                    <a:pt x="4543" y="508"/>
                  </a:cubicBezTo>
                  <a:lnTo>
                    <a:pt x="4543" y="508"/>
                  </a:lnTo>
                  <a:cubicBezTo>
                    <a:pt x="4542" y="510"/>
                    <a:pt x="4542" y="511"/>
                    <a:pt x="4542" y="512"/>
                  </a:cubicBezTo>
                  <a:cubicBezTo>
                    <a:pt x="4543" y="511"/>
                    <a:pt x="4544" y="510"/>
                    <a:pt x="4545" y="509"/>
                  </a:cubicBezTo>
                  <a:lnTo>
                    <a:pt x="4545" y="509"/>
                  </a:lnTo>
                  <a:cubicBezTo>
                    <a:pt x="4553" y="511"/>
                    <a:pt x="4556" y="512"/>
                    <a:pt x="4554" y="512"/>
                  </a:cubicBezTo>
                  <a:cubicBezTo>
                    <a:pt x="4578" y="548"/>
                    <a:pt x="4530" y="512"/>
                    <a:pt x="4542" y="560"/>
                  </a:cubicBezTo>
                  <a:cubicBezTo>
                    <a:pt x="4554" y="536"/>
                    <a:pt x="4578" y="524"/>
                    <a:pt x="4602" y="512"/>
                  </a:cubicBezTo>
                  <a:cubicBezTo>
                    <a:pt x="4591" y="496"/>
                    <a:pt x="4583" y="490"/>
                    <a:pt x="4575" y="490"/>
                  </a:cubicBezTo>
                  <a:close/>
                  <a:moveTo>
                    <a:pt x="4201" y="564"/>
                  </a:moveTo>
                  <a:lnTo>
                    <a:pt x="4201" y="564"/>
                  </a:lnTo>
                  <a:cubicBezTo>
                    <a:pt x="4203" y="575"/>
                    <a:pt x="4206" y="586"/>
                    <a:pt x="4209" y="595"/>
                  </a:cubicBezTo>
                  <a:cubicBezTo>
                    <a:pt x="4212" y="579"/>
                    <a:pt x="4208" y="569"/>
                    <a:pt x="4201" y="564"/>
                  </a:cubicBezTo>
                  <a:close/>
                  <a:moveTo>
                    <a:pt x="137" y="0"/>
                  </a:moveTo>
                  <a:cubicBezTo>
                    <a:pt x="149" y="24"/>
                    <a:pt x="125" y="48"/>
                    <a:pt x="125" y="83"/>
                  </a:cubicBezTo>
                  <a:cubicBezTo>
                    <a:pt x="110" y="61"/>
                    <a:pt x="73" y="35"/>
                    <a:pt x="43" y="35"/>
                  </a:cubicBezTo>
                  <a:cubicBezTo>
                    <a:pt x="25" y="35"/>
                    <a:pt x="11" y="45"/>
                    <a:pt x="6" y="72"/>
                  </a:cubicBezTo>
                  <a:cubicBezTo>
                    <a:pt x="6" y="71"/>
                    <a:pt x="5" y="70"/>
                    <a:pt x="5" y="70"/>
                  </a:cubicBezTo>
                  <a:lnTo>
                    <a:pt x="5" y="70"/>
                  </a:lnTo>
                  <a:cubicBezTo>
                    <a:pt x="1" y="70"/>
                    <a:pt x="56" y="292"/>
                    <a:pt x="114" y="292"/>
                  </a:cubicBezTo>
                  <a:cubicBezTo>
                    <a:pt x="126" y="292"/>
                    <a:pt x="137" y="283"/>
                    <a:pt x="149" y="262"/>
                  </a:cubicBezTo>
                  <a:cubicBezTo>
                    <a:pt x="149" y="274"/>
                    <a:pt x="149" y="286"/>
                    <a:pt x="149" y="298"/>
                  </a:cubicBezTo>
                  <a:cubicBezTo>
                    <a:pt x="155" y="282"/>
                    <a:pt x="170" y="277"/>
                    <a:pt x="189" y="277"/>
                  </a:cubicBezTo>
                  <a:cubicBezTo>
                    <a:pt x="245" y="277"/>
                    <a:pt x="337" y="325"/>
                    <a:pt x="363" y="334"/>
                  </a:cubicBezTo>
                  <a:cubicBezTo>
                    <a:pt x="363" y="318"/>
                    <a:pt x="358" y="298"/>
                    <a:pt x="364" y="298"/>
                  </a:cubicBezTo>
                  <a:cubicBezTo>
                    <a:pt x="368" y="298"/>
                    <a:pt x="374" y="304"/>
                    <a:pt x="387" y="322"/>
                  </a:cubicBezTo>
                  <a:cubicBezTo>
                    <a:pt x="411" y="274"/>
                    <a:pt x="339" y="322"/>
                    <a:pt x="363" y="262"/>
                  </a:cubicBezTo>
                  <a:lnTo>
                    <a:pt x="363" y="262"/>
                  </a:lnTo>
                  <a:cubicBezTo>
                    <a:pt x="375" y="334"/>
                    <a:pt x="482" y="274"/>
                    <a:pt x="482" y="345"/>
                  </a:cubicBezTo>
                  <a:cubicBezTo>
                    <a:pt x="484" y="347"/>
                    <a:pt x="486" y="348"/>
                    <a:pt x="488" y="348"/>
                  </a:cubicBezTo>
                  <a:cubicBezTo>
                    <a:pt x="500" y="348"/>
                    <a:pt x="518" y="320"/>
                    <a:pt x="518" y="310"/>
                  </a:cubicBezTo>
                  <a:cubicBezTo>
                    <a:pt x="554" y="345"/>
                    <a:pt x="554" y="357"/>
                    <a:pt x="530" y="369"/>
                  </a:cubicBezTo>
                  <a:cubicBezTo>
                    <a:pt x="546" y="369"/>
                    <a:pt x="556" y="375"/>
                    <a:pt x="569" y="375"/>
                  </a:cubicBezTo>
                  <a:cubicBezTo>
                    <a:pt x="575" y="375"/>
                    <a:pt x="582" y="373"/>
                    <a:pt x="589" y="369"/>
                  </a:cubicBezTo>
                  <a:cubicBezTo>
                    <a:pt x="589" y="369"/>
                    <a:pt x="578" y="357"/>
                    <a:pt x="566" y="357"/>
                  </a:cubicBezTo>
                  <a:cubicBezTo>
                    <a:pt x="658" y="337"/>
                    <a:pt x="795" y="307"/>
                    <a:pt x="884" y="307"/>
                  </a:cubicBezTo>
                  <a:cubicBezTo>
                    <a:pt x="898" y="307"/>
                    <a:pt x="911" y="308"/>
                    <a:pt x="923" y="310"/>
                  </a:cubicBezTo>
                  <a:cubicBezTo>
                    <a:pt x="923" y="334"/>
                    <a:pt x="935" y="345"/>
                    <a:pt x="923" y="369"/>
                  </a:cubicBezTo>
                  <a:cubicBezTo>
                    <a:pt x="959" y="357"/>
                    <a:pt x="982" y="334"/>
                    <a:pt x="994" y="286"/>
                  </a:cubicBezTo>
                  <a:cubicBezTo>
                    <a:pt x="994" y="298"/>
                    <a:pt x="1006" y="310"/>
                    <a:pt x="1006" y="322"/>
                  </a:cubicBezTo>
                  <a:cubicBezTo>
                    <a:pt x="1006" y="298"/>
                    <a:pt x="1030" y="286"/>
                    <a:pt x="1042" y="274"/>
                  </a:cubicBezTo>
                  <a:lnTo>
                    <a:pt x="1042" y="274"/>
                  </a:lnTo>
                  <a:cubicBezTo>
                    <a:pt x="959" y="357"/>
                    <a:pt x="1137" y="357"/>
                    <a:pt x="1149" y="381"/>
                  </a:cubicBezTo>
                  <a:cubicBezTo>
                    <a:pt x="1173" y="322"/>
                    <a:pt x="1078" y="334"/>
                    <a:pt x="1125" y="286"/>
                  </a:cubicBezTo>
                  <a:cubicBezTo>
                    <a:pt x="1131" y="282"/>
                    <a:pt x="1136" y="280"/>
                    <a:pt x="1142" y="280"/>
                  </a:cubicBezTo>
                  <a:cubicBezTo>
                    <a:pt x="1181" y="280"/>
                    <a:pt x="1210" y="381"/>
                    <a:pt x="1220" y="381"/>
                  </a:cubicBezTo>
                  <a:cubicBezTo>
                    <a:pt x="1226" y="387"/>
                    <a:pt x="1233" y="389"/>
                    <a:pt x="1241" y="389"/>
                  </a:cubicBezTo>
                  <a:cubicBezTo>
                    <a:pt x="1269" y="389"/>
                    <a:pt x="1307" y="361"/>
                    <a:pt x="1316" y="334"/>
                  </a:cubicBezTo>
                  <a:cubicBezTo>
                    <a:pt x="1292" y="334"/>
                    <a:pt x="1280" y="345"/>
                    <a:pt x="1268" y="345"/>
                  </a:cubicBezTo>
                  <a:cubicBezTo>
                    <a:pt x="1292" y="310"/>
                    <a:pt x="1316" y="298"/>
                    <a:pt x="1363" y="298"/>
                  </a:cubicBezTo>
                  <a:cubicBezTo>
                    <a:pt x="1358" y="314"/>
                    <a:pt x="1354" y="325"/>
                    <a:pt x="1351" y="332"/>
                  </a:cubicBezTo>
                  <a:lnTo>
                    <a:pt x="1351" y="332"/>
                  </a:lnTo>
                  <a:cubicBezTo>
                    <a:pt x="1351" y="332"/>
                    <a:pt x="1351" y="332"/>
                    <a:pt x="1351" y="332"/>
                  </a:cubicBezTo>
                  <a:cubicBezTo>
                    <a:pt x="1354" y="332"/>
                    <a:pt x="1359" y="336"/>
                    <a:pt x="1363" y="345"/>
                  </a:cubicBezTo>
                  <a:cubicBezTo>
                    <a:pt x="1363" y="393"/>
                    <a:pt x="1316" y="357"/>
                    <a:pt x="1280" y="393"/>
                  </a:cubicBezTo>
                  <a:cubicBezTo>
                    <a:pt x="1284" y="397"/>
                    <a:pt x="1288" y="398"/>
                    <a:pt x="1292" y="398"/>
                  </a:cubicBezTo>
                  <a:cubicBezTo>
                    <a:pt x="1304" y="398"/>
                    <a:pt x="1317" y="384"/>
                    <a:pt x="1322" y="384"/>
                  </a:cubicBezTo>
                  <a:lnTo>
                    <a:pt x="1322" y="384"/>
                  </a:lnTo>
                  <a:cubicBezTo>
                    <a:pt x="1325" y="384"/>
                    <a:pt x="1324" y="392"/>
                    <a:pt x="1316" y="417"/>
                  </a:cubicBezTo>
                  <a:cubicBezTo>
                    <a:pt x="1324" y="392"/>
                    <a:pt x="1332" y="386"/>
                    <a:pt x="1341" y="386"/>
                  </a:cubicBezTo>
                  <a:cubicBezTo>
                    <a:pt x="1350" y="386"/>
                    <a:pt x="1359" y="392"/>
                    <a:pt x="1369" y="392"/>
                  </a:cubicBezTo>
                  <a:cubicBezTo>
                    <a:pt x="1378" y="392"/>
                    <a:pt x="1388" y="387"/>
                    <a:pt x="1399" y="369"/>
                  </a:cubicBezTo>
                  <a:lnTo>
                    <a:pt x="1399" y="369"/>
                  </a:lnTo>
                  <a:cubicBezTo>
                    <a:pt x="1400" y="375"/>
                    <a:pt x="1401" y="380"/>
                    <a:pt x="1401" y="384"/>
                  </a:cubicBezTo>
                  <a:lnTo>
                    <a:pt x="1401" y="384"/>
                  </a:lnTo>
                  <a:cubicBezTo>
                    <a:pt x="1406" y="383"/>
                    <a:pt x="1413" y="381"/>
                    <a:pt x="1423" y="381"/>
                  </a:cubicBezTo>
                  <a:cubicBezTo>
                    <a:pt x="1423" y="405"/>
                    <a:pt x="1411" y="417"/>
                    <a:pt x="1399" y="429"/>
                  </a:cubicBezTo>
                  <a:cubicBezTo>
                    <a:pt x="1428" y="429"/>
                    <a:pt x="1450" y="429"/>
                    <a:pt x="1469" y="435"/>
                  </a:cubicBezTo>
                  <a:lnTo>
                    <a:pt x="1469" y="435"/>
                  </a:lnTo>
                  <a:cubicBezTo>
                    <a:pt x="1444" y="422"/>
                    <a:pt x="1436" y="402"/>
                    <a:pt x="1447" y="381"/>
                  </a:cubicBezTo>
                  <a:cubicBezTo>
                    <a:pt x="1455" y="376"/>
                    <a:pt x="1461" y="374"/>
                    <a:pt x="1466" y="374"/>
                  </a:cubicBezTo>
                  <a:cubicBezTo>
                    <a:pt x="1500" y="374"/>
                    <a:pt x="1493" y="453"/>
                    <a:pt x="1544" y="453"/>
                  </a:cubicBezTo>
                  <a:cubicBezTo>
                    <a:pt x="1547" y="453"/>
                    <a:pt x="1550" y="453"/>
                    <a:pt x="1554" y="453"/>
                  </a:cubicBezTo>
                  <a:cubicBezTo>
                    <a:pt x="1530" y="453"/>
                    <a:pt x="1530" y="441"/>
                    <a:pt x="1530" y="417"/>
                  </a:cubicBezTo>
                  <a:lnTo>
                    <a:pt x="1530" y="417"/>
                  </a:lnTo>
                  <a:cubicBezTo>
                    <a:pt x="1556" y="435"/>
                    <a:pt x="1568" y="442"/>
                    <a:pt x="1575" y="442"/>
                  </a:cubicBezTo>
                  <a:cubicBezTo>
                    <a:pt x="1590" y="442"/>
                    <a:pt x="1579" y="406"/>
                    <a:pt x="1637" y="381"/>
                  </a:cubicBezTo>
                  <a:lnTo>
                    <a:pt x="1637" y="381"/>
                  </a:lnTo>
                  <a:cubicBezTo>
                    <a:pt x="1625" y="393"/>
                    <a:pt x="1625" y="405"/>
                    <a:pt x="1625" y="417"/>
                  </a:cubicBezTo>
                  <a:cubicBezTo>
                    <a:pt x="1632" y="420"/>
                    <a:pt x="1637" y="421"/>
                    <a:pt x="1642" y="421"/>
                  </a:cubicBezTo>
                  <a:cubicBezTo>
                    <a:pt x="1673" y="421"/>
                    <a:pt x="1659" y="365"/>
                    <a:pt x="1684" y="365"/>
                  </a:cubicBezTo>
                  <a:cubicBezTo>
                    <a:pt x="1687" y="365"/>
                    <a:pt x="1691" y="367"/>
                    <a:pt x="1697" y="369"/>
                  </a:cubicBezTo>
                  <a:cubicBezTo>
                    <a:pt x="1685" y="393"/>
                    <a:pt x="1685" y="405"/>
                    <a:pt x="1673" y="417"/>
                  </a:cubicBezTo>
                  <a:cubicBezTo>
                    <a:pt x="1675" y="419"/>
                    <a:pt x="1677" y="419"/>
                    <a:pt x="1679" y="419"/>
                  </a:cubicBezTo>
                  <a:cubicBezTo>
                    <a:pt x="1683" y="419"/>
                    <a:pt x="1687" y="415"/>
                    <a:pt x="1689" y="415"/>
                  </a:cubicBezTo>
                  <a:lnTo>
                    <a:pt x="1689" y="415"/>
                  </a:lnTo>
                  <a:cubicBezTo>
                    <a:pt x="1691" y="415"/>
                    <a:pt x="1690" y="420"/>
                    <a:pt x="1685" y="441"/>
                  </a:cubicBezTo>
                  <a:cubicBezTo>
                    <a:pt x="1695" y="441"/>
                    <a:pt x="1771" y="394"/>
                    <a:pt x="1780" y="383"/>
                  </a:cubicBezTo>
                  <a:lnTo>
                    <a:pt x="1780" y="383"/>
                  </a:lnTo>
                  <a:cubicBezTo>
                    <a:pt x="1781" y="405"/>
                    <a:pt x="1792" y="405"/>
                    <a:pt x="1804" y="405"/>
                  </a:cubicBezTo>
                  <a:cubicBezTo>
                    <a:pt x="1796" y="427"/>
                    <a:pt x="1791" y="433"/>
                    <a:pt x="1788" y="433"/>
                  </a:cubicBezTo>
                  <a:cubicBezTo>
                    <a:pt x="1783" y="433"/>
                    <a:pt x="1780" y="424"/>
                    <a:pt x="1777" y="424"/>
                  </a:cubicBezTo>
                  <a:cubicBezTo>
                    <a:pt x="1774" y="424"/>
                    <a:pt x="1772" y="430"/>
                    <a:pt x="1768" y="453"/>
                  </a:cubicBezTo>
                  <a:cubicBezTo>
                    <a:pt x="1777" y="461"/>
                    <a:pt x="1791" y="469"/>
                    <a:pt x="1803" y="469"/>
                  </a:cubicBezTo>
                  <a:cubicBezTo>
                    <a:pt x="1808" y="469"/>
                    <a:pt x="1812" y="468"/>
                    <a:pt x="1816" y="464"/>
                  </a:cubicBezTo>
                  <a:cubicBezTo>
                    <a:pt x="1792" y="453"/>
                    <a:pt x="1852" y="417"/>
                    <a:pt x="1863" y="405"/>
                  </a:cubicBezTo>
                  <a:cubicBezTo>
                    <a:pt x="1863" y="417"/>
                    <a:pt x="1923" y="453"/>
                    <a:pt x="1863" y="488"/>
                  </a:cubicBezTo>
                  <a:cubicBezTo>
                    <a:pt x="1895" y="488"/>
                    <a:pt x="1961" y="475"/>
                    <a:pt x="2022" y="475"/>
                  </a:cubicBezTo>
                  <a:cubicBezTo>
                    <a:pt x="2076" y="475"/>
                    <a:pt x="2127" y="485"/>
                    <a:pt x="2149" y="524"/>
                  </a:cubicBezTo>
                  <a:cubicBezTo>
                    <a:pt x="2185" y="512"/>
                    <a:pt x="2125" y="464"/>
                    <a:pt x="2173" y="453"/>
                  </a:cubicBezTo>
                  <a:lnTo>
                    <a:pt x="2173" y="453"/>
                  </a:lnTo>
                  <a:cubicBezTo>
                    <a:pt x="2197" y="464"/>
                    <a:pt x="2209" y="476"/>
                    <a:pt x="2197" y="500"/>
                  </a:cubicBezTo>
                  <a:cubicBezTo>
                    <a:pt x="2212" y="477"/>
                    <a:pt x="2228" y="464"/>
                    <a:pt x="2246" y="464"/>
                  </a:cubicBezTo>
                  <a:cubicBezTo>
                    <a:pt x="2256" y="464"/>
                    <a:pt x="2267" y="468"/>
                    <a:pt x="2280" y="476"/>
                  </a:cubicBezTo>
                  <a:cubicBezTo>
                    <a:pt x="2280" y="476"/>
                    <a:pt x="2221" y="536"/>
                    <a:pt x="2244" y="572"/>
                  </a:cubicBezTo>
                  <a:cubicBezTo>
                    <a:pt x="2256" y="488"/>
                    <a:pt x="2340" y="572"/>
                    <a:pt x="2352" y="476"/>
                  </a:cubicBezTo>
                  <a:cubicBezTo>
                    <a:pt x="2375" y="488"/>
                    <a:pt x="2375" y="500"/>
                    <a:pt x="2352" y="500"/>
                  </a:cubicBezTo>
                  <a:cubicBezTo>
                    <a:pt x="2355" y="506"/>
                    <a:pt x="2359" y="508"/>
                    <a:pt x="2362" y="508"/>
                  </a:cubicBezTo>
                  <a:cubicBezTo>
                    <a:pt x="2379" y="508"/>
                    <a:pt x="2391" y="452"/>
                    <a:pt x="2417" y="452"/>
                  </a:cubicBezTo>
                  <a:cubicBezTo>
                    <a:pt x="2419" y="452"/>
                    <a:pt x="2421" y="452"/>
                    <a:pt x="2423" y="453"/>
                  </a:cubicBezTo>
                  <a:cubicBezTo>
                    <a:pt x="2447" y="464"/>
                    <a:pt x="2462" y="476"/>
                    <a:pt x="2478" y="476"/>
                  </a:cubicBezTo>
                  <a:cubicBezTo>
                    <a:pt x="2494" y="476"/>
                    <a:pt x="2512" y="464"/>
                    <a:pt x="2542" y="429"/>
                  </a:cubicBezTo>
                  <a:cubicBezTo>
                    <a:pt x="2554" y="441"/>
                    <a:pt x="2542" y="441"/>
                    <a:pt x="2542" y="453"/>
                  </a:cubicBezTo>
                  <a:cubicBezTo>
                    <a:pt x="2554" y="441"/>
                    <a:pt x="2566" y="441"/>
                    <a:pt x="2566" y="429"/>
                  </a:cubicBezTo>
                  <a:lnTo>
                    <a:pt x="2566" y="429"/>
                  </a:lnTo>
                  <a:cubicBezTo>
                    <a:pt x="2577" y="440"/>
                    <a:pt x="2515" y="513"/>
                    <a:pt x="2546" y="513"/>
                  </a:cubicBezTo>
                  <a:cubicBezTo>
                    <a:pt x="2548" y="513"/>
                    <a:pt x="2551" y="513"/>
                    <a:pt x="2554" y="512"/>
                  </a:cubicBezTo>
                  <a:cubicBezTo>
                    <a:pt x="2560" y="500"/>
                    <a:pt x="2569" y="494"/>
                    <a:pt x="2579" y="494"/>
                  </a:cubicBezTo>
                  <a:cubicBezTo>
                    <a:pt x="2590" y="494"/>
                    <a:pt x="2602" y="500"/>
                    <a:pt x="2614" y="512"/>
                  </a:cubicBezTo>
                  <a:cubicBezTo>
                    <a:pt x="2614" y="536"/>
                    <a:pt x="2602" y="536"/>
                    <a:pt x="2649" y="595"/>
                  </a:cubicBezTo>
                  <a:cubicBezTo>
                    <a:pt x="2625" y="560"/>
                    <a:pt x="2614" y="524"/>
                    <a:pt x="2625" y="488"/>
                  </a:cubicBezTo>
                  <a:lnTo>
                    <a:pt x="2625" y="488"/>
                  </a:lnTo>
                  <a:cubicBezTo>
                    <a:pt x="2661" y="524"/>
                    <a:pt x="2661" y="488"/>
                    <a:pt x="2685" y="548"/>
                  </a:cubicBezTo>
                  <a:cubicBezTo>
                    <a:pt x="2713" y="534"/>
                    <a:pt x="2729" y="502"/>
                    <a:pt x="2740" y="502"/>
                  </a:cubicBezTo>
                  <a:cubicBezTo>
                    <a:pt x="2745" y="502"/>
                    <a:pt x="2749" y="511"/>
                    <a:pt x="2753" y="536"/>
                  </a:cubicBezTo>
                  <a:lnTo>
                    <a:pt x="2753" y="536"/>
                  </a:lnTo>
                  <a:cubicBezTo>
                    <a:pt x="2782" y="511"/>
                    <a:pt x="2864" y="476"/>
                    <a:pt x="2864" y="476"/>
                  </a:cubicBezTo>
                  <a:cubicBezTo>
                    <a:pt x="2874" y="487"/>
                    <a:pt x="2875" y="497"/>
                    <a:pt x="2867" y="516"/>
                  </a:cubicBezTo>
                  <a:lnTo>
                    <a:pt x="2867" y="516"/>
                  </a:lnTo>
                  <a:cubicBezTo>
                    <a:pt x="2885" y="483"/>
                    <a:pt x="2924" y="453"/>
                    <a:pt x="2955" y="453"/>
                  </a:cubicBezTo>
                  <a:cubicBezTo>
                    <a:pt x="2977" y="453"/>
                    <a:pt x="2995" y="469"/>
                    <a:pt x="2995" y="512"/>
                  </a:cubicBezTo>
                  <a:cubicBezTo>
                    <a:pt x="3042" y="480"/>
                    <a:pt x="3058" y="475"/>
                    <a:pt x="3074" y="475"/>
                  </a:cubicBezTo>
                  <a:cubicBezTo>
                    <a:pt x="3082" y="475"/>
                    <a:pt x="3090" y="476"/>
                    <a:pt x="3102" y="476"/>
                  </a:cubicBezTo>
                  <a:cubicBezTo>
                    <a:pt x="3078" y="429"/>
                    <a:pt x="3137" y="334"/>
                    <a:pt x="3161" y="310"/>
                  </a:cubicBezTo>
                  <a:lnTo>
                    <a:pt x="3161" y="310"/>
                  </a:lnTo>
                  <a:cubicBezTo>
                    <a:pt x="3197" y="369"/>
                    <a:pt x="3114" y="393"/>
                    <a:pt x="3125" y="464"/>
                  </a:cubicBezTo>
                  <a:cubicBezTo>
                    <a:pt x="3131" y="453"/>
                    <a:pt x="3133" y="449"/>
                    <a:pt x="3134" y="449"/>
                  </a:cubicBezTo>
                  <a:lnTo>
                    <a:pt x="3134" y="449"/>
                  </a:lnTo>
                  <a:cubicBezTo>
                    <a:pt x="3135" y="449"/>
                    <a:pt x="3128" y="468"/>
                    <a:pt x="3129" y="468"/>
                  </a:cubicBezTo>
                  <a:cubicBezTo>
                    <a:pt x="3129" y="468"/>
                    <a:pt x="3132" y="464"/>
                    <a:pt x="3137" y="453"/>
                  </a:cubicBezTo>
                  <a:cubicBezTo>
                    <a:pt x="3149" y="464"/>
                    <a:pt x="3149" y="488"/>
                    <a:pt x="3149" y="500"/>
                  </a:cubicBezTo>
                  <a:cubicBezTo>
                    <a:pt x="3153" y="501"/>
                    <a:pt x="3157" y="501"/>
                    <a:pt x="3160" y="501"/>
                  </a:cubicBezTo>
                  <a:cubicBezTo>
                    <a:pt x="3222" y="501"/>
                    <a:pt x="3238" y="404"/>
                    <a:pt x="3340" y="381"/>
                  </a:cubicBezTo>
                  <a:lnTo>
                    <a:pt x="3340" y="381"/>
                  </a:lnTo>
                  <a:cubicBezTo>
                    <a:pt x="3328" y="417"/>
                    <a:pt x="3328" y="453"/>
                    <a:pt x="3328" y="488"/>
                  </a:cubicBezTo>
                  <a:cubicBezTo>
                    <a:pt x="3322" y="472"/>
                    <a:pt x="3315" y="465"/>
                    <a:pt x="3308" y="465"/>
                  </a:cubicBezTo>
                  <a:cubicBezTo>
                    <a:pt x="3288" y="465"/>
                    <a:pt x="3265" y="513"/>
                    <a:pt x="3259" y="523"/>
                  </a:cubicBezTo>
                  <a:lnTo>
                    <a:pt x="3259" y="523"/>
                  </a:lnTo>
                  <a:cubicBezTo>
                    <a:pt x="3281" y="511"/>
                    <a:pt x="3293" y="500"/>
                    <a:pt x="3316" y="488"/>
                  </a:cubicBezTo>
                  <a:cubicBezTo>
                    <a:pt x="3316" y="500"/>
                    <a:pt x="3316" y="524"/>
                    <a:pt x="3340" y="524"/>
                  </a:cubicBezTo>
                  <a:cubicBezTo>
                    <a:pt x="3328" y="453"/>
                    <a:pt x="3376" y="488"/>
                    <a:pt x="3399" y="464"/>
                  </a:cubicBezTo>
                  <a:lnTo>
                    <a:pt x="3399" y="464"/>
                  </a:lnTo>
                  <a:cubicBezTo>
                    <a:pt x="3403" y="472"/>
                    <a:pt x="3405" y="479"/>
                    <a:pt x="3404" y="484"/>
                  </a:cubicBezTo>
                  <a:lnTo>
                    <a:pt x="3404" y="484"/>
                  </a:lnTo>
                  <a:cubicBezTo>
                    <a:pt x="3433" y="485"/>
                    <a:pt x="3478" y="492"/>
                    <a:pt x="3518" y="492"/>
                  </a:cubicBezTo>
                  <a:cubicBezTo>
                    <a:pt x="3561" y="492"/>
                    <a:pt x="3597" y="484"/>
                    <a:pt x="3602" y="453"/>
                  </a:cubicBezTo>
                  <a:lnTo>
                    <a:pt x="3602" y="453"/>
                  </a:lnTo>
                  <a:cubicBezTo>
                    <a:pt x="3602" y="476"/>
                    <a:pt x="3602" y="500"/>
                    <a:pt x="3590" y="524"/>
                  </a:cubicBezTo>
                  <a:cubicBezTo>
                    <a:pt x="3626" y="464"/>
                    <a:pt x="3649" y="405"/>
                    <a:pt x="3685" y="334"/>
                  </a:cubicBezTo>
                  <a:lnTo>
                    <a:pt x="3685" y="334"/>
                  </a:lnTo>
                  <a:cubicBezTo>
                    <a:pt x="3673" y="369"/>
                    <a:pt x="3661" y="548"/>
                    <a:pt x="3673" y="548"/>
                  </a:cubicBezTo>
                  <a:cubicBezTo>
                    <a:pt x="3678" y="549"/>
                    <a:pt x="3682" y="549"/>
                    <a:pt x="3685" y="549"/>
                  </a:cubicBezTo>
                  <a:cubicBezTo>
                    <a:pt x="3734" y="549"/>
                    <a:pt x="3664" y="475"/>
                    <a:pt x="3697" y="453"/>
                  </a:cubicBezTo>
                  <a:lnTo>
                    <a:pt x="3697" y="453"/>
                  </a:lnTo>
                  <a:cubicBezTo>
                    <a:pt x="3709" y="488"/>
                    <a:pt x="3721" y="512"/>
                    <a:pt x="3745" y="536"/>
                  </a:cubicBezTo>
                  <a:cubicBezTo>
                    <a:pt x="3733" y="500"/>
                    <a:pt x="3745" y="476"/>
                    <a:pt x="3768" y="453"/>
                  </a:cubicBezTo>
                  <a:lnTo>
                    <a:pt x="3768" y="453"/>
                  </a:lnTo>
                  <a:cubicBezTo>
                    <a:pt x="3768" y="476"/>
                    <a:pt x="3757" y="512"/>
                    <a:pt x="3757" y="536"/>
                  </a:cubicBezTo>
                  <a:cubicBezTo>
                    <a:pt x="3768" y="512"/>
                    <a:pt x="3780" y="488"/>
                    <a:pt x="3804" y="465"/>
                  </a:cubicBezTo>
                  <a:lnTo>
                    <a:pt x="3804" y="465"/>
                  </a:lnTo>
                  <a:cubicBezTo>
                    <a:pt x="3775" y="494"/>
                    <a:pt x="3786" y="557"/>
                    <a:pt x="3825" y="557"/>
                  </a:cubicBezTo>
                  <a:cubicBezTo>
                    <a:pt x="3833" y="557"/>
                    <a:pt x="3842" y="554"/>
                    <a:pt x="3852" y="548"/>
                  </a:cubicBezTo>
                  <a:cubicBezTo>
                    <a:pt x="3852" y="548"/>
                    <a:pt x="3884" y="428"/>
                    <a:pt x="3929" y="428"/>
                  </a:cubicBezTo>
                  <a:cubicBezTo>
                    <a:pt x="3931" y="428"/>
                    <a:pt x="3933" y="428"/>
                    <a:pt x="3935" y="429"/>
                  </a:cubicBezTo>
                  <a:cubicBezTo>
                    <a:pt x="3923" y="464"/>
                    <a:pt x="3923" y="500"/>
                    <a:pt x="3935" y="536"/>
                  </a:cubicBezTo>
                  <a:cubicBezTo>
                    <a:pt x="3971" y="429"/>
                    <a:pt x="3995" y="334"/>
                    <a:pt x="4078" y="322"/>
                  </a:cubicBezTo>
                  <a:lnTo>
                    <a:pt x="4078" y="322"/>
                  </a:lnTo>
                  <a:cubicBezTo>
                    <a:pt x="4054" y="369"/>
                    <a:pt x="3959" y="607"/>
                    <a:pt x="3959" y="607"/>
                  </a:cubicBezTo>
                  <a:cubicBezTo>
                    <a:pt x="3976" y="607"/>
                    <a:pt x="3997" y="611"/>
                    <a:pt x="4016" y="611"/>
                  </a:cubicBezTo>
                  <a:cubicBezTo>
                    <a:pt x="4049" y="611"/>
                    <a:pt x="4078" y="601"/>
                    <a:pt x="4078" y="548"/>
                  </a:cubicBezTo>
                  <a:lnTo>
                    <a:pt x="4078" y="548"/>
                  </a:lnTo>
                  <a:cubicBezTo>
                    <a:pt x="4054" y="560"/>
                    <a:pt x="4030" y="572"/>
                    <a:pt x="4007" y="595"/>
                  </a:cubicBezTo>
                  <a:cubicBezTo>
                    <a:pt x="4007" y="524"/>
                    <a:pt x="4042" y="488"/>
                    <a:pt x="4090" y="464"/>
                  </a:cubicBezTo>
                  <a:lnTo>
                    <a:pt x="4090" y="464"/>
                  </a:lnTo>
                  <a:cubicBezTo>
                    <a:pt x="4090" y="500"/>
                    <a:pt x="4090" y="536"/>
                    <a:pt x="4078" y="572"/>
                  </a:cubicBezTo>
                  <a:cubicBezTo>
                    <a:pt x="4090" y="548"/>
                    <a:pt x="4114" y="548"/>
                    <a:pt x="4126" y="548"/>
                  </a:cubicBezTo>
                  <a:cubicBezTo>
                    <a:pt x="4126" y="560"/>
                    <a:pt x="4114" y="572"/>
                    <a:pt x="4114" y="572"/>
                  </a:cubicBezTo>
                  <a:cubicBezTo>
                    <a:pt x="4114" y="573"/>
                    <a:pt x="4115" y="573"/>
                    <a:pt x="4116" y="573"/>
                  </a:cubicBezTo>
                  <a:cubicBezTo>
                    <a:pt x="4126" y="573"/>
                    <a:pt x="4158" y="560"/>
                    <a:pt x="4182" y="560"/>
                  </a:cubicBezTo>
                  <a:cubicBezTo>
                    <a:pt x="4189" y="560"/>
                    <a:pt x="4196" y="561"/>
                    <a:pt x="4201" y="564"/>
                  </a:cubicBezTo>
                  <a:lnTo>
                    <a:pt x="4201" y="564"/>
                  </a:lnTo>
                  <a:cubicBezTo>
                    <a:pt x="4186" y="493"/>
                    <a:pt x="4190" y="395"/>
                    <a:pt x="4221" y="334"/>
                  </a:cubicBezTo>
                  <a:cubicBezTo>
                    <a:pt x="4292" y="429"/>
                    <a:pt x="4221" y="464"/>
                    <a:pt x="4257" y="560"/>
                  </a:cubicBezTo>
                  <a:cubicBezTo>
                    <a:pt x="4261" y="528"/>
                    <a:pt x="4263" y="517"/>
                    <a:pt x="4266" y="517"/>
                  </a:cubicBezTo>
                  <a:cubicBezTo>
                    <a:pt x="4271" y="517"/>
                    <a:pt x="4276" y="560"/>
                    <a:pt x="4292" y="560"/>
                  </a:cubicBezTo>
                  <a:cubicBezTo>
                    <a:pt x="4292" y="541"/>
                    <a:pt x="4298" y="537"/>
                    <a:pt x="4303" y="537"/>
                  </a:cubicBezTo>
                  <a:cubicBezTo>
                    <a:pt x="4307" y="537"/>
                    <a:pt x="4310" y="539"/>
                    <a:pt x="4312" y="539"/>
                  </a:cubicBezTo>
                  <a:cubicBezTo>
                    <a:pt x="4313" y="539"/>
                    <a:pt x="4312" y="536"/>
                    <a:pt x="4304" y="524"/>
                  </a:cubicBezTo>
                  <a:cubicBezTo>
                    <a:pt x="4308" y="520"/>
                    <a:pt x="4313" y="519"/>
                    <a:pt x="4319" y="519"/>
                  </a:cubicBezTo>
                  <a:cubicBezTo>
                    <a:pt x="4331" y="519"/>
                    <a:pt x="4344" y="524"/>
                    <a:pt x="4352" y="524"/>
                  </a:cubicBezTo>
                  <a:cubicBezTo>
                    <a:pt x="4352" y="488"/>
                    <a:pt x="4376" y="441"/>
                    <a:pt x="4399" y="417"/>
                  </a:cubicBezTo>
                  <a:lnTo>
                    <a:pt x="4399" y="417"/>
                  </a:lnTo>
                  <a:cubicBezTo>
                    <a:pt x="4390" y="465"/>
                    <a:pt x="4504" y="497"/>
                    <a:pt x="4543" y="508"/>
                  </a:cubicBezTo>
                  <a:lnTo>
                    <a:pt x="4543" y="508"/>
                  </a:lnTo>
                  <a:cubicBezTo>
                    <a:pt x="4549" y="453"/>
                    <a:pt x="4676" y="340"/>
                    <a:pt x="4737" y="340"/>
                  </a:cubicBezTo>
                  <a:cubicBezTo>
                    <a:pt x="4745" y="340"/>
                    <a:pt x="4751" y="342"/>
                    <a:pt x="4757" y="345"/>
                  </a:cubicBezTo>
                  <a:cubicBezTo>
                    <a:pt x="4769" y="381"/>
                    <a:pt x="4769" y="417"/>
                    <a:pt x="4757" y="453"/>
                  </a:cubicBezTo>
                  <a:cubicBezTo>
                    <a:pt x="4740" y="453"/>
                    <a:pt x="4729" y="447"/>
                    <a:pt x="4716" y="439"/>
                  </a:cubicBezTo>
                  <a:lnTo>
                    <a:pt x="4716" y="439"/>
                  </a:lnTo>
                  <a:cubicBezTo>
                    <a:pt x="4721" y="451"/>
                    <a:pt x="4725" y="465"/>
                    <a:pt x="4723" y="473"/>
                  </a:cubicBezTo>
                  <a:lnTo>
                    <a:pt x="4723" y="473"/>
                  </a:lnTo>
                  <a:cubicBezTo>
                    <a:pt x="4707" y="467"/>
                    <a:pt x="4694" y="460"/>
                    <a:pt x="4688" y="456"/>
                  </a:cubicBezTo>
                  <a:lnTo>
                    <a:pt x="4688" y="456"/>
                  </a:lnTo>
                  <a:cubicBezTo>
                    <a:pt x="4703" y="473"/>
                    <a:pt x="4712" y="479"/>
                    <a:pt x="4718" y="479"/>
                  </a:cubicBezTo>
                  <a:cubicBezTo>
                    <a:pt x="4721" y="479"/>
                    <a:pt x="4723" y="477"/>
                    <a:pt x="4723" y="473"/>
                  </a:cubicBezTo>
                  <a:lnTo>
                    <a:pt x="4723" y="473"/>
                  </a:lnTo>
                  <a:cubicBezTo>
                    <a:pt x="4756" y="487"/>
                    <a:pt x="4804" y="501"/>
                    <a:pt x="4835" y="501"/>
                  </a:cubicBezTo>
                  <a:cubicBezTo>
                    <a:pt x="4861" y="501"/>
                    <a:pt x="4875" y="492"/>
                    <a:pt x="4864" y="464"/>
                  </a:cubicBezTo>
                  <a:lnTo>
                    <a:pt x="4864" y="464"/>
                  </a:lnTo>
                  <a:cubicBezTo>
                    <a:pt x="4864" y="465"/>
                    <a:pt x="4864" y="465"/>
                    <a:pt x="4864" y="465"/>
                  </a:cubicBezTo>
                  <a:cubicBezTo>
                    <a:pt x="4863" y="465"/>
                    <a:pt x="4857" y="367"/>
                    <a:pt x="4902" y="367"/>
                  </a:cubicBezTo>
                  <a:cubicBezTo>
                    <a:pt x="4911" y="367"/>
                    <a:pt x="4922" y="371"/>
                    <a:pt x="4935" y="381"/>
                  </a:cubicBezTo>
                  <a:cubicBezTo>
                    <a:pt x="4935" y="393"/>
                    <a:pt x="4935" y="405"/>
                    <a:pt x="4947" y="417"/>
                  </a:cubicBezTo>
                  <a:cubicBezTo>
                    <a:pt x="4935" y="405"/>
                    <a:pt x="4935" y="405"/>
                    <a:pt x="4911" y="405"/>
                  </a:cubicBezTo>
                  <a:cubicBezTo>
                    <a:pt x="4935" y="405"/>
                    <a:pt x="4947" y="417"/>
                    <a:pt x="4959" y="429"/>
                  </a:cubicBezTo>
                  <a:cubicBezTo>
                    <a:pt x="4959" y="429"/>
                    <a:pt x="4959" y="429"/>
                    <a:pt x="4959" y="429"/>
                  </a:cubicBezTo>
                  <a:cubicBezTo>
                    <a:pt x="4960" y="429"/>
                    <a:pt x="4970" y="328"/>
                    <a:pt x="5012" y="328"/>
                  </a:cubicBezTo>
                  <a:cubicBezTo>
                    <a:pt x="5018" y="328"/>
                    <a:pt x="5024" y="330"/>
                    <a:pt x="5030" y="334"/>
                  </a:cubicBezTo>
                  <a:cubicBezTo>
                    <a:pt x="5030" y="324"/>
                    <a:pt x="5023" y="306"/>
                    <a:pt x="5020" y="294"/>
                  </a:cubicBezTo>
                  <a:lnTo>
                    <a:pt x="5020" y="294"/>
                  </a:lnTo>
                  <a:cubicBezTo>
                    <a:pt x="5021" y="316"/>
                    <a:pt x="5005" y="316"/>
                    <a:pt x="4990" y="316"/>
                  </a:cubicBezTo>
                  <a:cubicBezTo>
                    <a:pt x="4974" y="316"/>
                    <a:pt x="4959" y="316"/>
                    <a:pt x="4971" y="345"/>
                  </a:cubicBezTo>
                  <a:cubicBezTo>
                    <a:pt x="4947" y="322"/>
                    <a:pt x="4935" y="298"/>
                    <a:pt x="4911" y="274"/>
                  </a:cubicBezTo>
                  <a:cubicBezTo>
                    <a:pt x="4911" y="310"/>
                    <a:pt x="4864" y="334"/>
                    <a:pt x="4840" y="369"/>
                  </a:cubicBezTo>
                  <a:cubicBezTo>
                    <a:pt x="4828" y="357"/>
                    <a:pt x="4828" y="346"/>
                    <a:pt x="4840" y="334"/>
                  </a:cubicBezTo>
                  <a:lnTo>
                    <a:pt x="4840" y="334"/>
                  </a:lnTo>
                  <a:cubicBezTo>
                    <a:pt x="4828" y="346"/>
                    <a:pt x="4828" y="357"/>
                    <a:pt x="4816" y="357"/>
                  </a:cubicBezTo>
                  <a:cubicBezTo>
                    <a:pt x="4804" y="334"/>
                    <a:pt x="4804" y="310"/>
                    <a:pt x="4816" y="286"/>
                  </a:cubicBezTo>
                  <a:cubicBezTo>
                    <a:pt x="4776" y="286"/>
                    <a:pt x="4737" y="291"/>
                    <a:pt x="4704" y="291"/>
                  </a:cubicBezTo>
                  <a:cubicBezTo>
                    <a:pt x="4688" y="291"/>
                    <a:pt x="4673" y="290"/>
                    <a:pt x="4661" y="286"/>
                  </a:cubicBezTo>
                  <a:cubicBezTo>
                    <a:pt x="4530" y="274"/>
                    <a:pt x="4471" y="238"/>
                    <a:pt x="4364" y="214"/>
                  </a:cubicBezTo>
                  <a:cubicBezTo>
                    <a:pt x="4356" y="212"/>
                    <a:pt x="4348" y="212"/>
                    <a:pt x="4340" y="212"/>
                  </a:cubicBezTo>
                  <a:cubicBezTo>
                    <a:pt x="4266" y="212"/>
                    <a:pt x="4214" y="301"/>
                    <a:pt x="4164" y="301"/>
                  </a:cubicBezTo>
                  <a:cubicBezTo>
                    <a:pt x="4159" y="301"/>
                    <a:pt x="4154" y="300"/>
                    <a:pt x="4149" y="298"/>
                  </a:cubicBezTo>
                  <a:cubicBezTo>
                    <a:pt x="4090" y="262"/>
                    <a:pt x="3983" y="298"/>
                    <a:pt x="3923" y="238"/>
                  </a:cubicBezTo>
                  <a:lnTo>
                    <a:pt x="3923" y="238"/>
                  </a:lnTo>
                  <a:cubicBezTo>
                    <a:pt x="3941" y="256"/>
                    <a:pt x="3939" y="267"/>
                    <a:pt x="3923" y="267"/>
                  </a:cubicBezTo>
                  <a:cubicBezTo>
                    <a:pt x="3917" y="267"/>
                    <a:pt x="3909" y="265"/>
                    <a:pt x="3899" y="262"/>
                  </a:cubicBezTo>
                  <a:cubicBezTo>
                    <a:pt x="3899" y="262"/>
                    <a:pt x="3899" y="250"/>
                    <a:pt x="3899" y="238"/>
                  </a:cubicBezTo>
                  <a:cubicBezTo>
                    <a:pt x="3887" y="238"/>
                    <a:pt x="3887" y="274"/>
                    <a:pt x="3876" y="298"/>
                  </a:cubicBezTo>
                  <a:cubicBezTo>
                    <a:pt x="3871" y="275"/>
                    <a:pt x="3854" y="264"/>
                    <a:pt x="3834" y="264"/>
                  </a:cubicBezTo>
                  <a:cubicBezTo>
                    <a:pt x="3802" y="264"/>
                    <a:pt x="3764" y="290"/>
                    <a:pt x="3757" y="334"/>
                  </a:cubicBezTo>
                  <a:cubicBezTo>
                    <a:pt x="3757" y="322"/>
                    <a:pt x="3733" y="310"/>
                    <a:pt x="3721" y="274"/>
                  </a:cubicBezTo>
                  <a:cubicBezTo>
                    <a:pt x="3709" y="298"/>
                    <a:pt x="3697" y="310"/>
                    <a:pt x="3685" y="334"/>
                  </a:cubicBezTo>
                  <a:cubicBezTo>
                    <a:pt x="3661" y="310"/>
                    <a:pt x="3661" y="286"/>
                    <a:pt x="3685" y="250"/>
                  </a:cubicBezTo>
                  <a:lnTo>
                    <a:pt x="3685" y="250"/>
                  </a:lnTo>
                  <a:cubicBezTo>
                    <a:pt x="3661" y="274"/>
                    <a:pt x="3626" y="298"/>
                    <a:pt x="3602" y="322"/>
                  </a:cubicBezTo>
                  <a:cubicBezTo>
                    <a:pt x="3581" y="281"/>
                    <a:pt x="3321" y="222"/>
                    <a:pt x="3243" y="222"/>
                  </a:cubicBezTo>
                  <a:cubicBezTo>
                    <a:pt x="3230" y="222"/>
                    <a:pt x="3222" y="223"/>
                    <a:pt x="3221" y="226"/>
                  </a:cubicBezTo>
                  <a:cubicBezTo>
                    <a:pt x="3221" y="203"/>
                    <a:pt x="3209" y="191"/>
                    <a:pt x="3233" y="167"/>
                  </a:cubicBezTo>
                  <a:lnTo>
                    <a:pt x="3233" y="167"/>
                  </a:lnTo>
                  <a:cubicBezTo>
                    <a:pt x="3185" y="191"/>
                    <a:pt x="3173" y="238"/>
                    <a:pt x="3173" y="286"/>
                  </a:cubicBezTo>
                  <a:cubicBezTo>
                    <a:pt x="3162" y="275"/>
                    <a:pt x="3154" y="269"/>
                    <a:pt x="3147" y="269"/>
                  </a:cubicBezTo>
                  <a:cubicBezTo>
                    <a:pt x="3139" y="269"/>
                    <a:pt x="3132" y="278"/>
                    <a:pt x="3125" y="298"/>
                  </a:cubicBezTo>
                  <a:cubicBezTo>
                    <a:pt x="3114" y="274"/>
                    <a:pt x="3114" y="262"/>
                    <a:pt x="3137" y="250"/>
                  </a:cubicBezTo>
                  <a:cubicBezTo>
                    <a:pt x="3121" y="245"/>
                    <a:pt x="3106" y="243"/>
                    <a:pt x="3091" y="243"/>
                  </a:cubicBezTo>
                  <a:cubicBezTo>
                    <a:pt x="3027" y="243"/>
                    <a:pt x="2976" y="280"/>
                    <a:pt x="2920" y="280"/>
                  </a:cubicBezTo>
                  <a:cubicBezTo>
                    <a:pt x="2895" y="280"/>
                    <a:pt x="2869" y="273"/>
                    <a:pt x="2840" y="250"/>
                  </a:cubicBezTo>
                  <a:lnTo>
                    <a:pt x="2840" y="250"/>
                  </a:lnTo>
                  <a:cubicBezTo>
                    <a:pt x="2840" y="250"/>
                    <a:pt x="2850" y="299"/>
                    <a:pt x="2833" y="299"/>
                  </a:cubicBezTo>
                  <a:cubicBezTo>
                    <a:pt x="2832" y="299"/>
                    <a:pt x="2830" y="299"/>
                    <a:pt x="2828" y="298"/>
                  </a:cubicBezTo>
                  <a:cubicBezTo>
                    <a:pt x="2799" y="276"/>
                    <a:pt x="2788" y="272"/>
                    <a:pt x="2783" y="272"/>
                  </a:cubicBezTo>
                  <a:cubicBezTo>
                    <a:pt x="2780" y="272"/>
                    <a:pt x="2780" y="274"/>
                    <a:pt x="2780" y="274"/>
                  </a:cubicBezTo>
                  <a:cubicBezTo>
                    <a:pt x="2780" y="274"/>
                    <a:pt x="2779" y="275"/>
                    <a:pt x="2779" y="275"/>
                  </a:cubicBezTo>
                  <a:cubicBezTo>
                    <a:pt x="2765" y="275"/>
                    <a:pt x="2713" y="142"/>
                    <a:pt x="2709" y="142"/>
                  </a:cubicBezTo>
                  <a:cubicBezTo>
                    <a:pt x="2709" y="142"/>
                    <a:pt x="2709" y="143"/>
                    <a:pt x="2709" y="143"/>
                  </a:cubicBezTo>
                  <a:cubicBezTo>
                    <a:pt x="2709" y="167"/>
                    <a:pt x="2697" y="191"/>
                    <a:pt x="2685" y="203"/>
                  </a:cubicBezTo>
                  <a:cubicBezTo>
                    <a:pt x="2685" y="179"/>
                    <a:pt x="2685" y="155"/>
                    <a:pt x="2673" y="143"/>
                  </a:cubicBezTo>
                  <a:cubicBezTo>
                    <a:pt x="2670" y="138"/>
                    <a:pt x="2666" y="136"/>
                    <a:pt x="2660" y="136"/>
                  </a:cubicBezTo>
                  <a:cubicBezTo>
                    <a:pt x="2630" y="136"/>
                    <a:pt x="2570" y="207"/>
                    <a:pt x="2565" y="215"/>
                  </a:cubicBezTo>
                  <a:lnTo>
                    <a:pt x="2565" y="215"/>
                  </a:lnTo>
                  <a:cubicBezTo>
                    <a:pt x="2563" y="215"/>
                    <a:pt x="2560" y="216"/>
                    <a:pt x="2557" y="216"/>
                  </a:cubicBezTo>
                  <a:cubicBezTo>
                    <a:pt x="2528" y="216"/>
                    <a:pt x="2493" y="187"/>
                    <a:pt x="2459" y="187"/>
                  </a:cubicBezTo>
                  <a:cubicBezTo>
                    <a:pt x="2438" y="187"/>
                    <a:pt x="2417" y="199"/>
                    <a:pt x="2399" y="238"/>
                  </a:cubicBezTo>
                  <a:cubicBezTo>
                    <a:pt x="2399" y="207"/>
                    <a:pt x="2309" y="175"/>
                    <a:pt x="2239" y="175"/>
                  </a:cubicBezTo>
                  <a:cubicBezTo>
                    <a:pt x="2203" y="175"/>
                    <a:pt x="2173" y="183"/>
                    <a:pt x="2161" y="203"/>
                  </a:cubicBezTo>
                  <a:cubicBezTo>
                    <a:pt x="2143" y="185"/>
                    <a:pt x="2131" y="173"/>
                    <a:pt x="2116" y="173"/>
                  </a:cubicBezTo>
                  <a:cubicBezTo>
                    <a:pt x="2102" y="173"/>
                    <a:pt x="2084" y="185"/>
                    <a:pt x="2054" y="214"/>
                  </a:cubicBezTo>
                  <a:cubicBezTo>
                    <a:pt x="2006" y="143"/>
                    <a:pt x="1947" y="167"/>
                    <a:pt x="1887" y="143"/>
                  </a:cubicBezTo>
                  <a:cubicBezTo>
                    <a:pt x="1878" y="140"/>
                    <a:pt x="1867" y="138"/>
                    <a:pt x="1855" y="138"/>
                  </a:cubicBezTo>
                  <a:cubicBezTo>
                    <a:pt x="1778" y="138"/>
                    <a:pt x="1671" y="200"/>
                    <a:pt x="1732" y="262"/>
                  </a:cubicBezTo>
                  <a:cubicBezTo>
                    <a:pt x="1730" y="263"/>
                    <a:pt x="1727" y="263"/>
                    <a:pt x="1725" y="263"/>
                  </a:cubicBezTo>
                  <a:cubicBezTo>
                    <a:pt x="1700" y="263"/>
                    <a:pt x="1720" y="202"/>
                    <a:pt x="1709" y="191"/>
                  </a:cubicBezTo>
                  <a:cubicBezTo>
                    <a:pt x="1625" y="131"/>
                    <a:pt x="1482" y="107"/>
                    <a:pt x="1375" y="95"/>
                  </a:cubicBezTo>
                  <a:cubicBezTo>
                    <a:pt x="1375" y="119"/>
                    <a:pt x="1375" y="131"/>
                    <a:pt x="1375" y="155"/>
                  </a:cubicBezTo>
                  <a:cubicBezTo>
                    <a:pt x="1367" y="146"/>
                    <a:pt x="1333" y="119"/>
                    <a:pt x="1338" y="109"/>
                  </a:cubicBezTo>
                  <a:lnTo>
                    <a:pt x="1338" y="109"/>
                  </a:lnTo>
                  <a:cubicBezTo>
                    <a:pt x="1325" y="112"/>
                    <a:pt x="1316" y="121"/>
                    <a:pt x="1316" y="143"/>
                  </a:cubicBezTo>
                  <a:cubicBezTo>
                    <a:pt x="1292" y="131"/>
                    <a:pt x="1316" y="83"/>
                    <a:pt x="1328" y="83"/>
                  </a:cubicBezTo>
                  <a:lnTo>
                    <a:pt x="1328" y="83"/>
                  </a:lnTo>
                  <a:cubicBezTo>
                    <a:pt x="1304" y="83"/>
                    <a:pt x="1292" y="131"/>
                    <a:pt x="1268" y="131"/>
                  </a:cubicBezTo>
                  <a:cubicBezTo>
                    <a:pt x="1232" y="107"/>
                    <a:pt x="1244" y="107"/>
                    <a:pt x="1197" y="83"/>
                  </a:cubicBezTo>
                  <a:lnTo>
                    <a:pt x="1197" y="83"/>
                  </a:lnTo>
                  <a:cubicBezTo>
                    <a:pt x="1208" y="130"/>
                    <a:pt x="1174" y="131"/>
                    <a:pt x="1184" y="165"/>
                  </a:cubicBezTo>
                  <a:lnTo>
                    <a:pt x="1184" y="165"/>
                  </a:lnTo>
                  <a:cubicBezTo>
                    <a:pt x="1169" y="117"/>
                    <a:pt x="1137" y="101"/>
                    <a:pt x="1101" y="101"/>
                  </a:cubicBezTo>
                  <a:cubicBezTo>
                    <a:pt x="1023" y="101"/>
                    <a:pt x="923" y="179"/>
                    <a:pt x="923" y="179"/>
                  </a:cubicBezTo>
                  <a:cubicBezTo>
                    <a:pt x="934" y="99"/>
                    <a:pt x="880" y="128"/>
                    <a:pt x="855" y="68"/>
                  </a:cubicBezTo>
                  <a:lnTo>
                    <a:pt x="855" y="68"/>
                  </a:lnTo>
                  <a:cubicBezTo>
                    <a:pt x="863" y="103"/>
                    <a:pt x="782" y="76"/>
                    <a:pt x="804" y="131"/>
                  </a:cubicBezTo>
                  <a:cubicBezTo>
                    <a:pt x="763" y="115"/>
                    <a:pt x="723" y="66"/>
                    <a:pt x="675" y="66"/>
                  </a:cubicBezTo>
                  <a:cubicBezTo>
                    <a:pt x="652" y="66"/>
                    <a:pt x="628" y="77"/>
                    <a:pt x="601" y="107"/>
                  </a:cubicBezTo>
                  <a:cubicBezTo>
                    <a:pt x="589" y="83"/>
                    <a:pt x="578" y="60"/>
                    <a:pt x="566" y="36"/>
                  </a:cubicBezTo>
                  <a:cubicBezTo>
                    <a:pt x="542" y="48"/>
                    <a:pt x="542" y="95"/>
                    <a:pt x="530" y="95"/>
                  </a:cubicBezTo>
                  <a:cubicBezTo>
                    <a:pt x="481" y="69"/>
                    <a:pt x="430" y="65"/>
                    <a:pt x="379" y="65"/>
                  </a:cubicBezTo>
                  <a:cubicBezTo>
                    <a:pt x="363" y="65"/>
                    <a:pt x="346" y="66"/>
                    <a:pt x="329" y="66"/>
                  </a:cubicBezTo>
                  <a:cubicBezTo>
                    <a:pt x="262" y="66"/>
                    <a:pt x="197" y="60"/>
                    <a:pt x="1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18"/>
            <p:cNvSpPr/>
            <p:nvPr/>
          </p:nvSpPr>
          <p:spPr>
            <a:xfrm>
              <a:off x="5132175" y="2438525"/>
              <a:ext cx="325" cy="325"/>
            </a:xfrm>
            <a:custGeom>
              <a:rect b="b" l="l" r="r" t="t"/>
              <a:pathLst>
                <a:path extrusionOk="0" h="13" w="13">
                  <a:moveTo>
                    <a:pt x="12" y="0"/>
                  </a:moveTo>
                  <a:cubicBezTo>
                    <a:pt x="1" y="0"/>
                    <a:pt x="1" y="12"/>
                    <a:pt x="12" y="12"/>
                  </a:cubicBezTo>
                  <a:cubicBezTo>
                    <a:pt x="12" y="12"/>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18"/>
            <p:cNvSpPr/>
            <p:nvPr/>
          </p:nvSpPr>
          <p:spPr>
            <a:xfrm>
              <a:off x="5104800" y="2438825"/>
              <a:ext cx="25" cy="625"/>
            </a:xfrm>
            <a:custGeom>
              <a:rect b="b" l="l" r="r" t="t"/>
              <a:pathLst>
                <a:path extrusionOk="0" h="25" w="1">
                  <a:moveTo>
                    <a:pt x="0" y="0"/>
                  </a:moveTo>
                  <a:cubicBezTo>
                    <a:pt x="0" y="0"/>
                    <a:pt x="0"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18"/>
            <p:cNvSpPr/>
            <p:nvPr/>
          </p:nvSpPr>
          <p:spPr>
            <a:xfrm>
              <a:off x="5160750" y="2440900"/>
              <a:ext cx="325" cy="325"/>
            </a:xfrm>
            <a:custGeom>
              <a:rect b="b" l="l" r="r" t="t"/>
              <a:pathLst>
                <a:path extrusionOk="0" h="13" w="13">
                  <a:moveTo>
                    <a:pt x="12" y="13"/>
                  </a:moveTo>
                  <a:cubicBezTo>
                    <a:pt x="1" y="13"/>
                    <a:pt x="1" y="1"/>
                    <a:pt x="1" y="1"/>
                  </a:cubicBezTo>
                  <a:cubicBezTo>
                    <a:pt x="1" y="1"/>
                    <a:pt x="1" y="13"/>
                    <a:pt x="1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18"/>
            <p:cNvSpPr/>
            <p:nvPr/>
          </p:nvSpPr>
          <p:spPr>
            <a:xfrm>
              <a:off x="5178325" y="2434050"/>
              <a:ext cx="900" cy="25"/>
            </a:xfrm>
            <a:custGeom>
              <a:rect b="b" l="l" r="r" t="t"/>
              <a:pathLst>
                <a:path extrusionOk="0" h="1" w="36">
                  <a:moveTo>
                    <a:pt x="0" y="1"/>
                  </a:moveTo>
                  <a:cubicBezTo>
                    <a:pt x="12" y="1"/>
                    <a:pt x="36"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18"/>
            <p:cNvSpPr/>
            <p:nvPr/>
          </p:nvSpPr>
          <p:spPr>
            <a:xfrm>
              <a:off x="5183100" y="2438825"/>
              <a:ext cx="300" cy="550"/>
            </a:xfrm>
            <a:custGeom>
              <a:rect b="b" l="l" r="r" t="t"/>
              <a:pathLst>
                <a:path extrusionOk="0" h="22" w="12">
                  <a:moveTo>
                    <a:pt x="11" y="0"/>
                  </a:moveTo>
                  <a:cubicBezTo>
                    <a:pt x="4" y="0"/>
                    <a:pt x="1" y="22"/>
                    <a:pt x="4" y="22"/>
                  </a:cubicBezTo>
                  <a:cubicBezTo>
                    <a:pt x="5" y="22"/>
                    <a:pt x="7" y="16"/>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18"/>
            <p:cNvSpPr/>
            <p:nvPr/>
          </p:nvSpPr>
          <p:spPr>
            <a:xfrm>
              <a:off x="5179100" y="2436450"/>
              <a:ext cx="925" cy="900"/>
            </a:xfrm>
            <a:custGeom>
              <a:rect b="b" l="l" r="r" t="t"/>
              <a:pathLst>
                <a:path extrusionOk="0" h="36" w="37">
                  <a:moveTo>
                    <a:pt x="25" y="0"/>
                  </a:moveTo>
                  <a:cubicBezTo>
                    <a:pt x="22" y="0"/>
                    <a:pt x="17" y="3"/>
                    <a:pt x="8" y="10"/>
                  </a:cubicBezTo>
                  <a:lnTo>
                    <a:pt x="8" y="10"/>
                  </a:lnTo>
                  <a:cubicBezTo>
                    <a:pt x="8" y="10"/>
                    <a:pt x="8" y="10"/>
                    <a:pt x="8" y="10"/>
                  </a:cubicBezTo>
                  <a:lnTo>
                    <a:pt x="8" y="10"/>
                  </a:lnTo>
                  <a:cubicBezTo>
                    <a:pt x="8" y="10"/>
                    <a:pt x="7" y="10"/>
                    <a:pt x="5" y="12"/>
                  </a:cubicBezTo>
                  <a:cubicBezTo>
                    <a:pt x="5" y="12"/>
                    <a:pt x="5" y="12"/>
                    <a:pt x="5" y="12"/>
                  </a:cubicBezTo>
                  <a:lnTo>
                    <a:pt x="5" y="12"/>
                  </a:lnTo>
                  <a:cubicBezTo>
                    <a:pt x="2" y="18"/>
                    <a:pt x="1" y="20"/>
                    <a:pt x="1" y="20"/>
                  </a:cubicBezTo>
                  <a:cubicBezTo>
                    <a:pt x="2" y="20"/>
                    <a:pt x="3" y="19"/>
                    <a:pt x="4" y="18"/>
                  </a:cubicBezTo>
                  <a:lnTo>
                    <a:pt x="4" y="18"/>
                  </a:lnTo>
                  <a:cubicBezTo>
                    <a:pt x="2" y="31"/>
                    <a:pt x="4" y="36"/>
                    <a:pt x="8" y="36"/>
                  </a:cubicBezTo>
                  <a:cubicBezTo>
                    <a:pt x="17" y="36"/>
                    <a:pt x="37"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18"/>
            <p:cNvSpPr/>
            <p:nvPr/>
          </p:nvSpPr>
          <p:spPr>
            <a:xfrm>
              <a:off x="5179800" y="2436900"/>
              <a:ext cx="450" cy="150"/>
            </a:xfrm>
            <a:custGeom>
              <a:rect b="b" l="l" r="r" t="t"/>
              <a:pathLst>
                <a:path extrusionOk="0" h="6" w="18">
                  <a:moveTo>
                    <a:pt x="17" y="1"/>
                  </a:moveTo>
                  <a:cubicBezTo>
                    <a:pt x="16" y="1"/>
                    <a:pt x="9" y="6"/>
                    <a:pt x="1" y="6"/>
                  </a:cubicBezTo>
                  <a:lnTo>
                    <a:pt x="12" y="6"/>
                  </a:lnTo>
                  <a:cubicBezTo>
                    <a:pt x="16" y="2"/>
                    <a:pt x="18"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18"/>
            <p:cNvSpPr/>
            <p:nvPr/>
          </p:nvSpPr>
          <p:spPr>
            <a:xfrm>
              <a:off x="5174775" y="2433800"/>
              <a:ext cx="950" cy="925"/>
            </a:xfrm>
            <a:custGeom>
              <a:rect b="b" l="l" r="r" t="t"/>
              <a:pathLst>
                <a:path extrusionOk="0" h="37" w="38">
                  <a:moveTo>
                    <a:pt x="35" y="1"/>
                  </a:moveTo>
                  <a:cubicBezTo>
                    <a:pt x="27" y="1"/>
                    <a:pt x="1" y="36"/>
                    <a:pt x="16" y="36"/>
                  </a:cubicBezTo>
                  <a:cubicBezTo>
                    <a:pt x="18" y="36"/>
                    <a:pt x="20" y="36"/>
                    <a:pt x="23" y="35"/>
                  </a:cubicBezTo>
                  <a:cubicBezTo>
                    <a:pt x="33" y="35"/>
                    <a:pt x="35" y="8"/>
                    <a:pt x="35" y="8"/>
                  </a:cubicBezTo>
                  <a:cubicBezTo>
                    <a:pt x="35" y="8"/>
                    <a:pt x="35" y="9"/>
                    <a:pt x="35" y="11"/>
                  </a:cubicBezTo>
                  <a:cubicBezTo>
                    <a:pt x="37" y="4"/>
                    <a:pt x="37" y="1"/>
                    <a:pt x="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18"/>
            <p:cNvSpPr/>
            <p:nvPr/>
          </p:nvSpPr>
          <p:spPr>
            <a:xfrm>
              <a:off x="5178950" y="2438425"/>
              <a:ext cx="275" cy="725"/>
            </a:xfrm>
            <a:custGeom>
              <a:rect b="b" l="l" r="r" t="t"/>
              <a:pathLst>
                <a:path extrusionOk="0" h="29" w="11">
                  <a:moveTo>
                    <a:pt x="2" y="1"/>
                  </a:moveTo>
                  <a:cubicBezTo>
                    <a:pt x="1" y="1"/>
                    <a:pt x="4" y="15"/>
                    <a:pt x="11" y="28"/>
                  </a:cubicBezTo>
                  <a:cubicBezTo>
                    <a:pt x="6" y="8"/>
                    <a:pt x="3"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18"/>
            <p:cNvSpPr/>
            <p:nvPr/>
          </p:nvSpPr>
          <p:spPr>
            <a:xfrm>
              <a:off x="5176225" y="2437925"/>
              <a:ext cx="1825" cy="625"/>
            </a:xfrm>
            <a:custGeom>
              <a:rect b="b" l="l" r="r" t="t"/>
              <a:pathLst>
                <a:path extrusionOk="0" h="25" w="73">
                  <a:moveTo>
                    <a:pt x="1" y="13"/>
                  </a:moveTo>
                  <a:cubicBezTo>
                    <a:pt x="72" y="24"/>
                    <a:pt x="1" y="13"/>
                    <a:pt x="1" y="13"/>
                  </a:cubicBezTo>
                  <a:cubicBezTo>
                    <a:pt x="1" y="13"/>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18"/>
            <p:cNvSpPr/>
            <p:nvPr/>
          </p:nvSpPr>
          <p:spPr>
            <a:xfrm>
              <a:off x="5177525" y="2439000"/>
              <a:ext cx="1000" cy="150"/>
            </a:xfrm>
            <a:custGeom>
              <a:rect b="b" l="l" r="r" t="t"/>
              <a:pathLst>
                <a:path extrusionOk="0" h="6" w="40">
                  <a:moveTo>
                    <a:pt x="32" y="0"/>
                  </a:moveTo>
                  <a:cubicBezTo>
                    <a:pt x="21" y="0"/>
                    <a:pt x="0" y="5"/>
                    <a:pt x="32" y="5"/>
                  </a:cubicBezTo>
                  <a:cubicBezTo>
                    <a:pt x="40" y="1"/>
                    <a:pt x="37"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18"/>
            <p:cNvSpPr/>
            <p:nvPr/>
          </p:nvSpPr>
          <p:spPr>
            <a:xfrm>
              <a:off x="5169400" y="2437625"/>
              <a:ext cx="600" cy="375"/>
            </a:xfrm>
            <a:custGeom>
              <a:rect b="b" l="l" r="r" t="t"/>
              <a:pathLst>
                <a:path extrusionOk="0" h="15" w="24">
                  <a:moveTo>
                    <a:pt x="24" y="1"/>
                  </a:moveTo>
                  <a:lnTo>
                    <a:pt x="24" y="1"/>
                  </a:lnTo>
                  <a:cubicBezTo>
                    <a:pt x="4" y="11"/>
                    <a:pt x="0" y="15"/>
                    <a:pt x="4" y="15"/>
                  </a:cubicBezTo>
                  <a:cubicBezTo>
                    <a:pt x="8" y="15"/>
                    <a:pt x="24" y="8"/>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18"/>
            <p:cNvSpPr/>
            <p:nvPr/>
          </p:nvSpPr>
          <p:spPr>
            <a:xfrm>
              <a:off x="5171475" y="2439600"/>
              <a:ext cx="250" cy="1025"/>
            </a:xfrm>
            <a:custGeom>
              <a:rect b="b" l="l" r="r" t="t"/>
              <a:pathLst>
                <a:path extrusionOk="0" h="41" w="10">
                  <a:moveTo>
                    <a:pt x="9" y="1"/>
                  </a:moveTo>
                  <a:lnTo>
                    <a:pt x="9" y="1"/>
                  </a:lnTo>
                  <a:cubicBezTo>
                    <a:pt x="9" y="1"/>
                    <a:pt x="6" y="13"/>
                    <a:pt x="0" y="41"/>
                  </a:cubicBezTo>
                  <a:cubicBezTo>
                    <a:pt x="6" y="16"/>
                    <a:pt x="9"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18"/>
            <p:cNvSpPr/>
            <p:nvPr/>
          </p:nvSpPr>
          <p:spPr>
            <a:xfrm>
              <a:off x="5168800" y="2440300"/>
              <a:ext cx="1800" cy="625"/>
            </a:xfrm>
            <a:custGeom>
              <a:rect b="b" l="l" r="r" t="t"/>
              <a:pathLst>
                <a:path extrusionOk="0" h="25" w="72">
                  <a:moveTo>
                    <a:pt x="48" y="1"/>
                  </a:moveTo>
                  <a:cubicBezTo>
                    <a:pt x="36" y="13"/>
                    <a:pt x="0" y="25"/>
                    <a:pt x="36" y="25"/>
                  </a:cubicBezTo>
                  <a:cubicBezTo>
                    <a:pt x="36" y="13"/>
                    <a:pt x="71" y="13"/>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18"/>
            <p:cNvSpPr/>
            <p:nvPr/>
          </p:nvSpPr>
          <p:spPr>
            <a:xfrm>
              <a:off x="5160150" y="2436450"/>
              <a:ext cx="325" cy="1800"/>
            </a:xfrm>
            <a:custGeom>
              <a:rect b="b" l="l" r="r" t="t"/>
              <a:pathLst>
                <a:path extrusionOk="0" h="72" w="13">
                  <a:moveTo>
                    <a:pt x="13" y="0"/>
                  </a:moveTo>
                  <a:cubicBezTo>
                    <a:pt x="13" y="24"/>
                    <a:pt x="1" y="48"/>
                    <a:pt x="1" y="72"/>
                  </a:cubicBezTo>
                  <a:cubicBezTo>
                    <a:pt x="13" y="60"/>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18"/>
            <p:cNvSpPr/>
            <p:nvPr/>
          </p:nvSpPr>
          <p:spPr>
            <a:xfrm>
              <a:off x="5151225" y="2440575"/>
              <a:ext cx="1075" cy="1375"/>
            </a:xfrm>
            <a:custGeom>
              <a:rect b="b" l="l" r="r" t="t"/>
              <a:pathLst>
                <a:path extrusionOk="0" h="55" w="43">
                  <a:moveTo>
                    <a:pt x="27" y="1"/>
                  </a:moveTo>
                  <a:lnTo>
                    <a:pt x="27" y="1"/>
                  </a:lnTo>
                  <a:cubicBezTo>
                    <a:pt x="26" y="1"/>
                    <a:pt x="25" y="1"/>
                    <a:pt x="24" y="2"/>
                  </a:cubicBezTo>
                  <a:cubicBezTo>
                    <a:pt x="1" y="14"/>
                    <a:pt x="1" y="26"/>
                    <a:pt x="1" y="49"/>
                  </a:cubicBezTo>
                  <a:cubicBezTo>
                    <a:pt x="6" y="53"/>
                    <a:pt x="10" y="54"/>
                    <a:pt x="12" y="54"/>
                  </a:cubicBezTo>
                  <a:cubicBezTo>
                    <a:pt x="13" y="54"/>
                    <a:pt x="14" y="54"/>
                    <a:pt x="15" y="54"/>
                  </a:cubicBezTo>
                  <a:lnTo>
                    <a:pt x="15" y="54"/>
                  </a:lnTo>
                  <a:cubicBezTo>
                    <a:pt x="15" y="54"/>
                    <a:pt x="16" y="54"/>
                    <a:pt x="16" y="54"/>
                  </a:cubicBezTo>
                  <a:cubicBezTo>
                    <a:pt x="43" y="54"/>
                    <a:pt x="36"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18"/>
            <p:cNvSpPr/>
            <p:nvPr/>
          </p:nvSpPr>
          <p:spPr>
            <a:xfrm>
              <a:off x="5054775" y="2426325"/>
              <a:ext cx="500" cy="575"/>
            </a:xfrm>
            <a:custGeom>
              <a:rect b="b" l="l" r="r" t="t"/>
              <a:pathLst>
                <a:path extrusionOk="0" h="23" w="20">
                  <a:moveTo>
                    <a:pt x="1" y="0"/>
                  </a:moveTo>
                  <a:cubicBezTo>
                    <a:pt x="12" y="16"/>
                    <a:pt x="18" y="23"/>
                    <a:pt x="19" y="23"/>
                  </a:cubicBezTo>
                  <a:cubicBezTo>
                    <a:pt x="20" y="23"/>
                    <a:pt x="14" y="13"/>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18"/>
            <p:cNvSpPr/>
            <p:nvPr/>
          </p:nvSpPr>
          <p:spPr>
            <a:xfrm>
              <a:off x="5054125" y="2427000"/>
              <a:ext cx="400" cy="825"/>
            </a:xfrm>
            <a:custGeom>
              <a:rect b="b" l="l" r="r" t="t"/>
              <a:pathLst>
                <a:path extrusionOk="0" h="33" w="16">
                  <a:moveTo>
                    <a:pt x="1" y="0"/>
                  </a:moveTo>
                  <a:cubicBezTo>
                    <a:pt x="1" y="0"/>
                    <a:pt x="8" y="19"/>
                    <a:pt x="15" y="33"/>
                  </a:cubicBezTo>
                  <a:cubicBezTo>
                    <a:pt x="5" y="9"/>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18"/>
            <p:cNvSpPr/>
            <p:nvPr/>
          </p:nvSpPr>
          <p:spPr>
            <a:xfrm>
              <a:off x="5120925" y="2440650"/>
              <a:ext cx="275" cy="575"/>
            </a:xfrm>
            <a:custGeom>
              <a:rect b="b" l="l" r="r" t="t"/>
              <a:pathLst>
                <a:path extrusionOk="0" h="23" w="11">
                  <a:moveTo>
                    <a:pt x="1" y="0"/>
                  </a:moveTo>
                  <a:cubicBezTo>
                    <a:pt x="1" y="0"/>
                    <a:pt x="4" y="10"/>
                    <a:pt x="10" y="23"/>
                  </a:cubicBezTo>
                  <a:cubicBezTo>
                    <a:pt x="5" y="7"/>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18"/>
            <p:cNvSpPr/>
            <p:nvPr/>
          </p:nvSpPr>
          <p:spPr>
            <a:xfrm>
              <a:off x="5114625" y="2438525"/>
              <a:ext cx="25" cy="1525"/>
            </a:xfrm>
            <a:custGeom>
              <a:rect b="b" l="l" r="r" t="t"/>
              <a:pathLst>
                <a:path extrusionOk="0" h="61" w="1">
                  <a:moveTo>
                    <a:pt x="0" y="60"/>
                  </a:moveTo>
                  <a:cubicBezTo>
                    <a:pt x="0" y="36"/>
                    <a:pt x="0" y="0"/>
                    <a:pt x="0"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18"/>
            <p:cNvSpPr/>
            <p:nvPr/>
          </p:nvSpPr>
          <p:spPr>
            <a:xfrm>
              <a:off x="5108950" y="2440375"/>
              <a:ext cx="625" cy="550"/>
            </a:xfrm>
            <a:custGeom>
              <a:rect b="b" l="l" r="r" t="t"/>
              <a:pathLst>
                <a:path extrusionOk="0" h="22" w="25">
                  <a:moveTo>
                    <a:pt x="2" y="1"/>
                  </a:moveTo>
                  <a:cubicBezTo>
                    <a:pt x="1" y="1"/>
                    <a:pt x="1" y="6"/>
                    <a:pt x="1" y="22"/>
                  </a:cubicBezTo>
                  <a:lnTo>
                    <a:pt x="25" y="22"/>
                  </a:lnTo>
                  <a:cubicBezTo>
                    <a:pt x="9" y="22"/>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18"/>
            <p:cNvSpPr/>
            <p:nvPr/>
          </p:nvSpPr>
          <p:spPr>
            <a:xfrm>
              <a:off x="5188125" y="2470975"/>
              <a:ext cx="325" cy="675"/>
            </a:xfrm>
            <a:custGeom>
              <a:rect b="b" l="l" r="r" t="t"/>
              <a:pathLst>
                <a:path extrusionOk="0" h="27" w="13">
                  <a:moveTo>
                    <a:pt x="13" y="0"/>
                  </a:moveTo>
                  <a:cubicBezTo>
                    <a:pt x="4" y="0"/>
                    <a:pt x="2" y="18"/>
                    <a:pt x="1" y="24"/>
                  </a:cubicBezTo>
                  <a:lnTo>
                    <a:pt x="1" y="24"/>
                  </a:lnTo>
                  <a:cubicBezTo>
                    <a:pt x="1" y="24"/>
                    <a:pt x="1" y="24"/>
                    <a:pt x="1" y="24"/>
                  </a:cubicBezTo>
                  <a:lnTo>
                    <a:pt x="1" y="24"/>
                  </a:lnTo>
                  <a:cubicBezTo>
                    <a:pt x="1" y="26"/>
                    <a:pt x="1" y="27"/>
                    <a:pt x="1" y="27"/>
                  </a:cubicBezTo>
                  <a:cubicBezTo>
                    <a:pt x="1" y="27"/>
                    <a:pt x="1" y="26"/>
                    <a:pt x="1" y="24"/>
                  </a:cubicBezTo>
                  <a:lnTo>
                    <a:pt x="1" y="24"/>
                  </a:lnTo>
                  <a:cubicBezTo>
                    <a:pt x="3" y="26"/>
                    <a:pt x="4" y="27"/>
                    <a:pt x="5" y="27"/>
                  </a:cubicBezTo>
                  <a:cubicBezTo>
                    <a:pt x="13" y="27"/>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18"/>
            <p:cNvSpPr/>
            <p:nvPr/>
          </p:nvSpPr>
          <p:spPr>
            <a:xfrm>
              <a:off x="5182775" y="2472750"/>
              <a:ext cx="2400" cy="1225"/>
            </a:xfrm>
            <a:custGeom>
              <a:rect b="b" l="l" r="r" t="t"/>
              <a:pathLst>
                <a:path extrusionOk="0" h="49" w="96">
                  <a:moveTo>
                    <a:pt x="72" y="13"/>
                  </a:moveTo>
                  <a:cubicBezTo>
                    <a:pt x="96" y="1"/>
                    <a:pt x="1" y="48"/>
                    <a:pt x="7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18"/>
            <p:cNvSpPr/>
            <p:nvPr/>
          </p:nvSpPr>
          <p:spPr>
            <a:xfrm>
              <a:off x="5181000" y="2472450"/>
              <a:ext cx="2400" cy="1025"/>
            </a:xfrm>
            <a:custGeom>
              <a:rect b="b" l="l" r="r" t="t"/>
              <a:pathLst>
                <a:path extrusionOk="0" h="41" w="96">
                  <a:moveTo>
                    <a:pt x="95" y="1"/>
                  </a:moveTo>
                  <a:lnTo>
                    <a:pt x="95" y="1"/>
                  </a:lnTo>
                  <a:cubicBezTo>
                    <a:pt x="70" y="9"/>
                    <a:pt x="51" y="18"/>
                    <a:pt x="29" y="18"/>
                  </a:cubicBezTo>
                  <a:cubicBezTo>
                    <a:pt x="20" y="18"/>
                    <a:pt x="11" y="16"/>
                    <a:pt x="0" y="13"/>
                  </a:cubicBezTo>
                  <a:lnTo>
                    <a:pt x="0" y="13"/>
                  </a:lnTo>
                  <a:cubicBezTo>
                    <a:pt x="4" y="34"/>
                    <a:pt x="12" y="40"/>
                    <a:pt x="21" y="40"/>
                  </a:cubicBezTo>
                  <a:cubicBezTo>
                    <a:pt x="32" y="40"/>
                    <a:pt x="45" y="31"/>
                    <a:pt x="58" y="31"/>
                  </a:cubicBezTo>
                  <a:cubicBezTo>
                    <a:pt x="62" y="31"/>
                    <a:pt x="67" y="32"/>
                    <a:pt x="72" y="37"/>
                  </a:cubicBezTo>
                  <a:cubicBezTo>
                    <a:pt x="84" y="37"/>
                    <a:pt x="84" y="25"/>
                    <a:pt x="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18"/>
            <p:cNvSpPr/>
            <p:nvPr/>
          </p:nvSpPr>
          <p:spPr>
            <a:xfrm>
              <a:off x="5179050" y="2470000"/>
              <a:ext cx="775" cy="175"/>
            </a:xfrm>
            <a:custGeom>
              <a:rect b="b" l="l" r="r" t="t"/>
              <a:pathLst>
                <a:path extrusionOk="0" h="7" w="31">
                  <a:moveTo>
                    <a:pt x="21" y="0"/>
                  </a:moveTo>
                  <a:cubicBezTo>
                    <a:pt x="11" y="0"/>
                    <a:pt x="1" y="7"/>
                    <a:pt x="11" y="7"/>
                  </a:cubicBezTo>
                  <a:cubicBezTo>
                    <a:pt x="14" y="7"/>
                    <a:pt x="21" y="6"/>
                    <a:pt x="31" y="4"/>
                  </a:cubicBezTo>
                  <a:lnTo>
                    <a:pt x="31" y="4"/>
                  </a:lnTo>
                  <a:cubicBezTo>
                    <a:pt x="31" y="4"/>
                    <a:pt x="31" y="4"/>
                    <a:pt x="31" y="4"/>
                  </a:cubicBezTo>
                  <a:cubicBezTo>
                    <a:pt x="28" y="1"/>
                    <a:pt x="24"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18"/>
            <p:cNvSpPr/>
            <p:nvPr/>
          </p:nvSpPr>
          <p:spPr>
            <a:xfrm>
              <a:off x="5179700" y="2469950"/>
              <a:ext cx="325" cy="150"/>
            </a:xfrm>
            <a:custGeom>
              <a:rect b="b" l="l" r="r" t="t"/>
              <a:pathLst>
                <a:path extrusionOk="0" h="6" w="13">
                  <a:moveTo>
                    <a:pt x="2" y="0"/>
                  </a:moveTo>
                  <a:cubicBezTo>
                    <a:pt x="1" y="0"/>
                    <a:pt x="1" y="2"/>
                    <a:pt x="5" y="6"/>
                  </a:cubicBezTo>
                  <a:cubicBezTo>
                    <a:pt x="13" y="6"/>
                    <a:pt x="5"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18"/>
            <p:cNvSpPr/>
            <p:nvPr/>
          </p:nvSpPr>
          <p:spPr>
            <a:xfrm>
              <a:off x="5177950" y="2469175"/>
              <a:ext cx="575" cy="550"/>
            </a:xfrm>
            <a:custGeom>
              <a:rect b="b" l="l" r="r" t="t"/>
              <a:pathLst>
                <a:path extrusionOk="0" h="22" w="23">
                  <a:moveTo>
                    <a:pt x="15" y="1"/>
                  </a:moveTo>
                  <a:lnTo>
                    <a:pt x="15" y="1"/>
                  </a:lnTo>
                  <a:cubicBezTo>
                    <a:pt x="15" y="1"/>
                    <a:pt x="15" y="1"/>
                    <a:pt x="15" y="1"/>
                  </a:cubicBezTo>
                  <a:lnTo>
                    <a:pt x="15" y="1"/>
                  </a:lnTo>
                  <a:cubicBezTo>
                    <a:pt x="3" y="7"/>
                    <a:pt x="0" y="10"/>
                    <a:pt x="2" y="10"/>
                  </a:cubicBezTo>
                  <a:cubicBezTo>
                    <a:pt x="3" y="10"/>
                    <a:pt x="9" y="7"/>
                    <a:pt x="15" y="1"/>
                  </a:cubicBezTo>
                  <a:lnTo>
                    <a:pt x="15" y="1"/>
                  </a:lnTo>
                  <a:cubicBezTo>
                    <a:pt x="3" y="17"/>
                    <a:pt x="0" y="22"/>
                    <a:pt x="2" y="22"/>
                  </a:cubicBezTo>
                  <a:cubicBezTo>
                    <a:pt x="4" y="22"/>
                    <a:pt x="23" y="1"/>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18"/>
            <p:cNvSpPr/>
            <p:nvPr/>
          </p:nvSpPr>
          <p:spPr>
            <a:xfrm>
              <a:off x="5177725" y="2470675"/>
              <a:ext cx="25" cy="625"/>
            </a:xfrm>
            <a:custGeom>
              <a:rect b="b" l="l" r="r" t="t"/>
              <a:pathLst>
                <a:path extrusionOk="0" h="25" w="1">
                  <a:moveTo>
                    <a:pt x="0" y="24"/>
                  </a:moveTo>
                  <a:lnTo>
                    <a:pt x="0" y="12"/>
                  </a:lnTo>
                  <a:cubicBezTo>
                    <a:pt x="0" y="12"/>
                    <a:pt x="0" y="0"/>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18"/>
            <p:cNvSpPr/>
            <p:nvPr/>
          </p:nvSpPr>
          <p:spPr>
            <a:xfrm>
              <a:off x="5177725" y="2470675"/>
              <a:ext cx="1200" cy="625"/>
            </a:xfrm>
            <a:custGeom>
              <a:rect b="b" l="l" r="r" t="t"/>
              <a:pathLst>
                <a:path extrusionOk="0" h="25" w="48">
                  <a:moveTo>
                    <a:pt x="0" y="12"/>
                  </a:moveTo>
                  <a:cubicBezTo>
                    <a:pt x="0" y="12"/>
                    <a:pt x="48" y="0"/>
                    <a:pt x="0" y="12"/>
                  </a:cubicBezTo>
                  <a:cubicBezTo>
                    <a:pt x="12" y="24"/>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18"/>
            <p:cNvSpPr/>
            <p:nvPr/>
          </p:nvSpPr>
          <p:spPr>
            <a:xfrm>
              <a:off x="5178600" y="2470900"/>
              <a:ext cx="900" cy="700"/>
            </a:xfrm>
            <a:custGeom>
              <a:rect b="b" l="l" r="r" t="t"/>
              <a:pathLst>
                <a:path extrusionOk="0" h="28" w="36">
                  <a:moveTo>
                    <a:pt x="14" y="1"/>
                  </a:moveTo>
                  <a:cubicBezTo>
                    <a:pt x="10" y="1"/>
                    <a:pt x="6" y="2"/>
                    <a:pt x="1" y="3"/>
                  </a:cubicBezTo>
                  <a:cubicBezTo>
                    <a:pt x="13" y="3"/>
                    <a:pt x="25" y="15"/>
                    <a:pt x="1" y="27"/>
                  </a:cubicBezTo>
                  <a:cubicBezTo>
                    <a:pt x="32" y="27"/>
                    <a:pt x="36"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18"/>
            <p:cNvSpPr/>
            <p:nvPr/>
          </p:nvSpPr>
          <p:spPr>
            <a:xfrm>
              <a:off x="5180700" y="2474150"/>
              <a:ext cx="850" cy="200"/>
            </a:xfrm>
            <a:custGeom>
              <a:rect b="b" l="l" r="r" t="t"/>
              <a:pathLst>
                <a:path extrusionOk="0" h="8" w="34">
                  <a:moveTo>
                    <a:pt x="7" y="1"/>
                  </a:moveTo>
                  <a:cubicBezTo>
                    <a:pt x="3" y="1"/>
                    <a:pt x="0" y="2"/>
                    <a:pt x="0" y="4"/>
                  </a:cubicBezTo>
                  <a:cubicBezTo>
                    <a:pt x="13" y="7"/>
                    <a:pt x="20" y="8"/>
                    <a:pt x="24" y="8"/>
                  </a:cubicBezTo>
                  <a:cubicBezTo>
                    <a:pt x="34" y="8"/>
                    <a:pt x="17"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18"/>
            <p:cNvSpPr/>
            <p:nvPr/>
          </p:nvSpPr>
          <p:spPr>
            <a:xfrm>
              <a:off x="5175175" y="2469475"/>
              <a:ext cx="175" cy="925"/>
            </a:xfrm>
            <a:custGeom>
              <a:rect b="b" l="l" r="r" t="t"/>
              <a:pathLst>
                <a:path extrusionOk="0" h="37" w="7">
                  <a:moveTo>
                    <a:pt x="7" y="1"/>
                  </a:moveTo>
                  <a:cubicBezTo>
                    <a:pt x="1" y="7"/>
                    <a:pt x="1" y="10"/>
                    <a:pt x="3" y="10"/>
                  </a:cubicBezTo>
                  <a:cubicBezTo>
                    <a:pt x="3" y="10"/>
                    <a:pt x="4" y="9"/>
                    <a:pt x="5" y="8"/>
                  </a:cubicBezTo>
                  <a:lnTo>
                    <a:pt x="5" y="8"/>
                  </a:lnTo>
                  <a:cubicBezTo>
                    <a:pt x="1" y="25"/>
                    <a:pt x="1" y="37"/>
                    <a:pt x="3" y="37"/>
                  </a:cubicBezTo>
                  <a:cubicBezTo>
                    <a:pt x="5" y="37"/>
                    <a:pt x="7" y="27"/>
                    <a:pt x="7" y="1"/>
                  </a:cubicBezTo>
                  <a:lnTo>
                    <a:pt x="7" y="1"/>
                  </a:lnTo>
                  <a:cubicBezTo>
                    <a:pt x="7" y="1"/>
                    <a:pt x="7"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18"/>
            <p:cNvSpPr/>
            <p:nvPr/>
          </p:nvSpPr>
          <p:spPr>
            <a:xfrm>
              <a:off x="5174750" y="2470375"/>
              <a:ext cx="600" cy="625"/>
            </a:xfrm>
            <a:custGeom>
              <a:rect b="b" l="l" r="r" t="t"/>
              <a:pathLst>
                <a:path extrusionOk="0" h="25" w="24">
                  <a:moveTo>
                    <a:pt x="24" y="0"/>
                  </a:moveTo>
                  <a:lnTo>
                    <a:pt x="0" y="24"/>
                  </a:lnTo>
                  <a:cubicBezTo>
                    <a:pt x="24" y="24"/>
                    <a:pt x="24"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18"/>
            <p:cNvSpPr/>
            <p:nvPr/>
          </p:nvSpPr>
          <p:spPr>
            <a:xfrm>
              <a:off x="5177125" y="2471575"/>
              <a:ext cx="1200" cy="900"/>
            </a:xfrm>
            <a:custGeom>
              <a:rect b="b" l="l" r="r" t="t"/>
              <a:pathLst>
                <a:path extrusionOk="0" h="36" w="48">
                  <a:moveTo>
                    <a:pt x="48" y="0"/>
                  </a:moveTo>
                  <a:lnTo>
                    <a:pt x="48" y="0"/>
                  </a:lnTo>
                  <a:cubicBezTo>
                    <a:pt x="36" y="12"/>
                    <a:pt x="24" y="24"/>
                    <a:pt x="0" y="36"/>
                  </a:cubicBezTo>
                  <a:cubicBezTo>
                    <a:pt x="24" y="36"/>
                    <a:pt x="36"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18"/>
            <p:cNvSpPr/>
            <p:nvPr/>
          </p:nvSpPr>
          <p:spPr>
            <a:xfrm>
              <a:off x="5172950" y="2468600"/>
              <a:ext cx="625" cy="900"/>
            </a:xfrm>
            <a:custGeom>
              <a:rect b="b" l="l" r="r" t="t"/>
              <a:pathLst>
                <a:path extrusionOk="0" h="36" w="25">
                  <a:moveTo>
                    <a:pt x="1" y="36"/>
                  </a:moveTo>
                  <a:cubicBezTo>
                    <a:pt x="25" y="0"/>
                    <a:pt x="25" y="0"/>
                    <a:pt x="1"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18"/>
            <p:cNvSpPr/>
            <p:nvPr/>
          </p:nvSpPr>
          <p:spPr>
            <a:xfrm>
              <a:off x="5170875" y="2468000"/>
              <a:ext cx="925" cy="900"/>
            </a:xfrm>
            <a:custGeom>
              <a:rect b="b" l="l" r="r" t="t"/>
              <a:pathLst>
                <a:path extrusionOk="0" h="36" w="37">
                  <a:moveTo>
                    <a:pt x="36" y="0"/>
                  </a:moveTo>
                  <a:cubicBezTo>
                    <a:pt x="24" y="12"/>
                    <a:pt x="12" y="24"/>
                    <a:pt x="0" y="36"/>
                  </a:cubicBezTo>
                  <a:cubicBezTo>
                    <a:pt x="7" y="36"/>
                    <a:pt x="10" y="32"/>
                    <a:pt x="9" y="31"/>
                  </a:cubicBezTo>
                  <a:lnTo>
                    <a:pt x="9" y="31"/>
                  </a:lnTo>
                  <a:cubicBezTo>
                    <a:pt x="16" y="27"/>
                    <a:pt x="21" y="25"/>
                    <a:pt x="24" y="24"/>
                  </a:cubicBezTo>
                  <a:lnTo>
                    <a:pt x="24" y="24"/>
                  </a:lnTo>
                  <a:cubicBezTo>
                    <a:pt x="23" y="27"/>
                    <a:pt x="24" y="28"/>
                    <a:pt x="25" y="28"/>
                  </a:cubicBezTo>
                  <a:cubicBezTo>
                    <a:pt x="27" y="28"/>
                    <a:pt x="31" y="24"/>
                    <a:pt x="27" y="24"/>
                  </a:cubicBezTo>
                  <a:cubicBezTo>
                    <a:pt x="26" y="24"/>
                    <a:pt x="25" y="24"/>
                    <a:pt x="24" y="24"/>
                  </a:cubicBezTo>
                  <a:lnTo>
                    <a:pt x="24" y="24"/>
                  </a:lnTo>
                  <a:cubicBezTo>
                    <a:pt x="25" y="20"/>
                    <a:pt x="29" y="13"/>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18"/>
            <p:cNvSpPr/>
            <p:nvPr/>
          </p:nvSpPr>
          <p:spPr>
            <a:xfrm>
              <a:off x="5173550" y="2470075"/>
              <a:ext cx="425" cy="625"/>
            </a:xfrm>
            <a:custGeom>
              <a:rect b="b" l="l" r="r" t="t"/>
              <a:pathLst>
                <a:path extrusionOk="0" h="25" w="17">
                  <a:moveTo>
                    <a:pt x="1" y="1"/>
                  </a:moveTo>
                  <a:lnTo>
                    <a:pt x="1" y="1"/>
                  </a:lnTo>
                  <a:cubicBezTo>
                    <a:pt x="5" y="19"/>
                    <a:pt x="10" y="25"/>
                    <a:pt x="12" y="25"/>
                  </a:cubicBezTo>
                  <a:cubicBezTo>
                    <a:pt x="16" y="25"/>
                    <a:pt x="15" y="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18"/>
            <p:cNvSpPr/>
            <p:nvPr/>
          </p:nvSpPr>
          <p:spPr>
            <a:xfrm>
              <a:off x="5172650" y="2470375"/>
              <a:ext cx="925" cy="325"/>
            </a:xfrm>
            <a:custGeom>
              <a:rect b="b" l="l" r="r" t="t"/>
              <a:pathLst>
                <a:path extrusionOk="0" h="13" w="37">
                  <a:moveTo>
                    <a:pt x="37" y="12"/>
                  </a:moveTo>
                  <a:cubicBezTo>
                    <a:pt x="37" y="12"/>
                    <a:pt x="1" y="0"/>
                    <a:pt x="37" y="12"/>
                  </a:cubicBezTo>
                  <a:cubicBezTo>
                    <a:pt x="37" y="12"/>
                    <a:pt x="37" y="12"/>
                    <a:pt x="37"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18"/>
            <p:cNvSpPr/>
            <p:nvPr/>
          </p:nvSpPr>
          <p:spPr>
            <a:xfrm>
              <a:off x="5175050" y="2471850"/>
              <a:ext cx="900" cy="1525"/>
            </a:xfrm>
            <a:custGeom>
              <a:rect b="b" l="l" r="r" t="t"/>
              <a:pathLst>
                <a:path extrusionOk="0" h="61" w="36">
                  <a:moveTo>
                    <a:pt x="36" y="1"/>
                  </a:moveTo>
                  <a:lnTo>
                    <a:pt x="36" y="1"/>
                  </a:lnTo>
                  <a:cubicBezTo>
                    <a:pt x="24" y="13"/>
                    <a:pt x="0" y="25"/>
                    <a:pt x="24" y="61"/>
                  </a:cubicBezTo>
                  <a:cubicBezTo>
                    <a:pt x="36" y="37"/>
                    <a:pt x="24" y="25"/>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18"/>
            <p:cNvSpPr/>
            <p:nvPr/>
          </p:nvSpPr>
          <p:spPr>
            <a:xfrm>
              <a:off x="5174150" y="2471275"/>
              <a:ext cx="625" cy="600"/>
            </a:xfrm>
            <a:custGeom>
              <a:rect b="b" l="l" r="r" t="t"/>
              <a:pathLst>
                <a:path extrusionOk="0" h="24" w="25">
                  <a:moveTo>
                    <a:pt x="24" y="0"/>
                  </a:moveTo>
                  <a:cubicBezTo>
                    <a:pt x="0" y="24"/>
                    <a:pt x="0" y="24"/>
                    <a:pt x="24" y="0"/>
                  </a:cubicBezTo>
                  <a:cubicBezTo>
                    <a:pt x="24"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18"/>
            <p:cNvSpPr/>
            <p:nvPr/>
          </p:nvSpPr>
          <p:spPr>
            <a:xfrm>
              <a:off x="5173850" y="2471575"/>
              <a:ext cx="325" cy="600"/>
            </a:xfrm>
            <a:custGeom>
              <a:rect b="b" l="l" r="r" t="t"/>
              <a:pathLst>
                <a:path extrusionOk="0" h="24" w="13">
                  <a:moveTo>
                    <a:pt x="0" y="0"/>
                  </a:moveTo>
                  <a:cubicBezTo>
                    <a:pt x="12" y="24"/>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18"/>
            <p:cNvSpPr/>
            <p:nvPr/>
          </p:nvSpPr>
          <p:spPr>
            <a:xfrm>
              <a:off x="5170675" y="2470375"/>
              <a:ext cx="925" cy="675"/>
            </a:xfrm>
            <a:custGeom>
              <a:rect b="b" l="l" r="r" t="t"/>
              <a:pathLst>
                <a:path extrusionOk="0" h="27" w="37">
                  <a:moveTo>
                    <a:pt x="20" y="0"/>
                  </a:moveTo>
                  <a:lnTo>
                    <a:pt x="20" y="0"/>
                  </a:lnTo>
                  <a:cubicBezTo>
                    <a:pt x="4" y="20"/>
                    <a:pt x="0" y="27"/>
                    <a:pt x="2" y="27"/>
                  </a:cubicBezTo>
                  <a:cubicBezTo>
                    <a:pt x="4" y="27"/>
                    <a:pt x="18" y="11"/>
                    <a:pt x="21" y="4"/>
                  </a:cubicBezTo>
                  <a:lnTo>
                    <a:pt x="21" y="4"/>
                  </a:lnTo>
                  <a:cubicBezTo>
                    <a:pt x="22" y="5"/>
                    <a:pt x="24" y="6"/>
                    <a:pt x="26" y="6"/>
                  </a:cubicBezTo>
                  <a:cubicBezTo>
                    <a:pt x="31" y="6"/>
                    <a:pt x="36"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18"/>
            <p:cNvSpPr/>
            <p:nvPr/>
          </p:nvSpPr>
          <p:spPr>
            <a:xfrm>
              <a:off x="5172350" y="2470675"/>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18"/>
            <p:cNvSpPr/>
            <p:nvPr/>
          </p:nvSpPr>
          <p:spPr>
            <a:xfrm>
              <a:off x="5167600" y="2470375"/>
              <a:ext cx="25" cy="325"/>
            </a:xfrm>
            <a:custGeom>
              <a:rect b="b" l="l" r="r" t="t"/>
              <a:pathLst>
                <a:path extrusionOk="0" h="13" w="1">
                  <a:moveTo>
                    <a:pt x="0" y="12"/>
                  </a:moveTo>
                  <a:cubicBezTo>
                    <a:pt x="0" y="0"/>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18"/>
            <p:cNvSpPr/>
            <p:nvPr/>
          </p:nvSpPr>
          <p:spPr>
            <a:xfrm>
              <a:off x="5171475" y="2470875"/>
              <a:ext cx="600" cy="200"/>
            </a:xfrm>
            <a:custGeom>
              <a:rect b="b" l="l" r="r" t="t"/>
              <a:pathLst>
                <a:path extrusionOk="0" h="8" w="24">
                  <a:moveTo>
                    <a:pt x="16" y="1"/>
                  </a:moveTo>
                  <a:cubicBezTo>
                    <a:pt x="13" y="1"/>
                    <a:pt x="8" y="2"/>
                    <a:pt x="0" y="4"/>
                  </a:cubicBezTo>
                  <a:cubicBezTo>
                    <a:pt x="0" y="4"/>
                    <a:pt x="0" y="4"/>
                    <a:pt x="0" y="4"/>
                  </a:cubicBezTo>
                  <a:lnTo>
                    <a:pt x="0" y="4"/>
                  </a:lnTo>
                  <a:cubicBezTo>
                    <a:pt x="3" y="7"/>
                    <a:pt x="6" y="8"/>
                    <a:pt x="9" y="8"/>
                  </a:cubicBezTo>
                  <a:cubicBezTo>
                    <a:pt x="17" y="8"/>
                    <a:pt x="23" y="1"/>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18"/>
            <p:cNvSpPr/>
            <p:nvPr/>
          </p:nvSpPr>
          <p:spPr>
            <a:xfrm>
              <a:off x="5169675" y="2469700"/>
              <a:ext cx="325" cy="700"/>
            </a:xfrm>
            <a:custGeom>
              <a:rect b="b" l="l" r="r" t="t"/>
              <a:pathLst>
                <a:path extrusionOk="0" h="28" w="13">
                  <a:moveTo>
                    <a:pt x="2" y="0"/>
                  </a:moveTo>
                  <a:cubicBezTo>
                    <a:pt x="1" y="0"/>
                    <a:pt x="1" y="1"/>
                    <a:pt x="1" y="4"/>
                  </a:cubicBezTo>
                  <a:cubicBezTo>
                    <a:pt x="1" y="16"/>
                    <a:pt x="1" y="16"/>
                    <a:pt x="13" y="27"/>
                  </a:cubicBezTo>
                  <a:cubicBezTo>
                    <a:pt x="13" y="18"/>
                    <a:pt x="5"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18"/>
            <p:cNvSpPr/>
            <p:nvPr/>
          </p:nvSpPr>
          <p:spPr>
            <a:xfrm>
              <a:off x="5172350" y="2470075"/>
              <a:ext cx="25" cy="325"/>
            </a:xfrm>
            <a:custGeom>
              <a:rect b="b" l="l" r="r" t="t"/>
              <a:pathLst>
                <a:path extrusionOk="0" h="13" w="1">
                  <a:moveTo>
                    <a:pt x="1" y="12"/>
                  </a:moveTo>
                  <a:lnTo>
                    <a:pt x="1" y="12"/>
                  </a:lnTo>
                  <a:cubicBezTo>
                    <a:pt x="1" y="1"/>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18"/>
            <p:cNvSpPr/>
            <p:nvPr/>
          </p:nvSpPr>
          <p:spPr>
            <a:xfrm>
              <a:off x="5171925" y="2470375"/>
              <a:ext cx="450" cy="475"/>
            </a:xfrm>
            <a:custGeom>
              <a:rect b="b" l="l" r="r" t="t"/>
              <a:pathLst>
                <a:path extrusionOk="0" h="19" w="18">
                  <a:moveTo>
                    <a:pt x="18" y="0"/>
                  </a:moveTo>
                  <a:lnTo>
                    <a:pt x="18" y="0"/>
                  </a:lnTo>
                  <a:cubicBezTo>
                    <a:pt x="0" y="12"/>
                    <a:pt x="0" y="18"/>
                    <a:pt x="5" y="18"/>
                  </a:cubicBezTo>
                  <a:cubicBezTo>
                    <a:pt x="9" y="18"/>
                    <a:pt x="18" y="12"/>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18"/>
            <p:cNvSpPr/>
            <p:nvPr/>
          </p:nvSpPr>
          <p:spPr>
            <a:xfrm>
              <a:off x="5165800" y="2471100"/>
              <a:ext cx="3400" cy="4050"/>
            </a:xfrm>
            <a:custGeom>
              <a:rect b="b" l="l" r="r" t="t"/>
              <a:pathLst>
                <a:path extrusionOk="0" h="162" w="136">
                  <a:moveTo>
                    <a:pt x="91" y="1"/>
                  </a:moveTo>
                  <a:cubicBezTo>
                    <a:pt x="82" y="1"/>
                    <a:pt x="69" y="6"/>
                    <a:pt x="49" y="19"/>
                  </a:cubicBezTo>
                  <a:cubicBezTo>
                    <a:pt x="49" y="19"/>
                    <a:pt x="49" y="19"/>
                    <a:pt x="49" y="19"/>
                  </a:cubicBezTo>
                  <a:lnTo>
                    <a:pt x="49" y="19"/>
                  </a:lnTo>
                  <a:cubicBezTo>
                    <a:pt x="49" y="22"/>
                    <a:pt x="50" y="23"/>
                    <a:pt x="51" y="23"/>
                  </a:cubicBezTo>
                  <a:cubicBezTo>
                    <a:pt x="52" y="23"/>
                    <a:pt x="53" y="22"/>
                    <a:pt x="54" y="22"/>
                  </a:cubicBezTo>
                  <a:lnTo>
                    <a:pt x="54" y="22"/>
                  </a:lnTo>
                  <a:cubicBezTo>
                    <a:pt x="72" y="35"/>
                    <a:pt x="72" y="57"/>
                    <a:pt x="72" y="79"/>
                  </a:cubicBezTo>
                  <a:cubicBezTo>
                    <a:pt x="49" y="79"/>
                    <a:pt x="37" y="79"/>
                    <a:pt x="37" y="55"/>
                  </a:cubicBezTo>
                  <a:cubicBezTo>
                    <a:pt x="25" y="91"/>
                    <a:pt x="13" y="114"/>
                    <a:pt x="1" y="150"/>
                  </a:cubicBezTo>
                  <a:cubicBezTo>
                    <a:pt x="7" y="151"/>
                    <a:pt x="11" y="152"/>
                    <a:pt x="14" y="152"/>
                  </a:cubicBezTo>
                  <a:cubicBezTo>
                    <a:pt x="15" y="152"/>
                    <a:pt x="16" y="152"/>
                    <a:pt x="17" y="152"/>
                  </a:cubicBezTo>
                  <a:lnTo>
                    <a:pt x="17" y="152"/>
                  </a:lnTo>
                  <a:cubicBezTo>
                    <a:pt x="19" y="155"/>
                    <a:pt x="22" y="158"/>
                    <a:pt x="25" y="162"/>
                  </a:cubicBezTo>
                  <a:cubicBezTo>
                    <a:pt x="25" y="162"/>
                    <a:pt x="135" y="1"/>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18"/>
            <p:cNvSpPr/>
            <p:nvPr/>
          </p:nvSpPr>
          <p:spPr>
            <a:xfrm>
              <a:off x="5167000" y="2469775"/>
              <a:ext cx="1825" cy="925"/>
            </a:xfrm>
            <a:custGeom>
              <a:rect b="b" l="l" r="r" t="t"/>
              <a:pathLst>
                <a:path extrusionOk="0" h="37" w="73">
                  <a:moveTo>
                    <a:pt x="48" y="1"/>
                  </a:moveTo>
                  <a:lnTo>
                    <a:pt x="48" y="1"/>
                  </a:lnTo>
                  <a:cubicBezTo>
                    <a:pt x="1" y="36"/>
                    <a:pt x="36" y="36"/>
                    <a:pt x="72" y="36"/>
                  </a:cubicBezTo>
                  <a:cubicBezTo>
                    <a:pt x="72" y="24"/>
                    <a:pt x="60" y="13"/>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18"/>
            <p:cNvSpPr/>
            <p:nvPr/>
          </p:nvSpPr>
          <p:spPr>
            <a:xfrm>
              <a:off x="5168800" y="2470350"/>
              <a:ext cx="2100" cy="2125"/>
            </a:xfrm>
            <a:custGeom>
              <a:rect b="b" l="l" r="r" t="t"/>
              <a:pathLst>
                <a:path extrusionOk="0" h="85" w="84">
                  <a:moveTo>
                    <a:pt x="48" y="0"/>
                  </a:moveTo>
                  <a:lnTo>
                    <a:pt x="48" y="0"/>
                  </a:lnTo>
                  <a:cubicBezTo>
                    <a:pt x="48" y="0"/>
                    <a:pt x="48" y="1"/>
                    <a:pt x="48" y="1"/>
                  </a:cubicBezTo>
                  <a:cubicBezTo>
                    <a:pt x="48" y="1"/>
                    <a:pt x="48" y="1"/>
                    <a:pt x="48" y="13"/>
                  </a:cubicBezTo>
                  <a:cubicBezTo>
                    <a:pt x="40" y="13"/>
                    <a:pt x="42" y="3"/>
                    <a:pt x="31" y="3"/>
                  </a:cubicBezTo>
                  <a:cubicBezTo>
                    <a:pt x="25" y="3"/>
                    <a:pt x="16" y="5"/>
                    <a:pt x="0" y="13"/>
                  </a:cubicBezTo>
                  <a:cubicBezTo>
                    <a:pt x="83" y="49"/>
                    <a:pt x="0" y="1"/>
                    <a:pt x="24" y="85"/>
                  </a:cubicBezTo>
                  <a:cubicBezTo>
                    <a:pt x="69" y="85"/>
                    <a:pt x="50"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18"/>
            <p:cNvSpPr/>
            <p:nvPr/>
          </p:nvSpPr>
          <p:spPr>
            <a:xfrm>
              <a:off x="5174750" y="2474550"/>
              <a:ext cx="325" cy="325"/>
            </a:xfrm>
            <a:custGeom>
              <a:rect b="b" l="l" r="r" t="t"/>
              <a:pathLst>
                <a:path extrusionOk="0" h="13" w="13">
                  <a:moveTo>
                    <a:pt x="12" y="0"/>
                  </a:moveTo>
                  <a:cubicBezTo>
                    <a:pt x="0" y="12"/>
                    <a:pt x="0" y="12"/>
                    <a:pt x="12" y="12"/>
                  </a:cubicBezTo>
                  <a:cubicBezTo>
                    <a:pt x="12" y="12"/>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18"/>
            <p:cNvSpPr/>
            <p:nvPr/>
          </p:nvSpPr>
          <p:spPr>
            <a:xfrm>
              <a:off x="5174075" y="2472450"/>
              <a:ext cx="1275" cy="1975"/>
            </a:xfrm>
            <a:custGeom>
              <a:rect b="b" l="l" r="r" t="t"/>
              <a:pathLst>
                <a:path extrusionOk="0" h="79" w="51">
                  <a:moveTo>
                    <a:pt x="3" y="1"/>
                  </a:moveTo>
                  <a:cubicBezTo>
                    <a:pt x="1" y="4"/>
                    <a:pt x="2" y="8"/>
                    <a:pt x="5" y="14"/>
                  </a:cubicBezTo>
                  <a:lnTo>
                    <a:pt x="5" y="14"/>
                  </a:lnTo>
                  <a:cubicBezTo>
                    <a:pt x="4" y="10"/>
                    <a:pt x="4" y="5"/>
                    <a:pt x="3" y="1"/>
                  </a:cubicBezTo>
                  <a:close/>
                  <a:moveTo>
                    <a:pt x="39" y="48"/>
                  </a:moveTo>
                  <a:cubicBezTo>
                    <a:pt x="40" y="49"/>
                    <a:pt x="40" y="49"/>
                    <a:pt x="40" y="50"/>
                  </a:cubicBezTo>
                  <a:lnTo>
                    <a:pt x="40" y="50"/>
                  </a:lnTo>
                  <a:cubicBezTo>
                    <a:pt x="40" y="50"/>
                    <a:pt x="40" y="49"/>
                    <a:pt x="39" y="48"/>
                  </a:cubicBezTo>
                  <a:close/>
                  <a:moveTo>
                    <a:pt x="5" y="14"/>
                  </a:moveTo>
                  <a:lnTo>
                    <a:pt x="5" y="14"/>
                  </a:lnTo>
                  <a:cubicBezTo>
                    <a:pt x="12" y="63"/>
                    <a:pt x="25" y="78"/>
                    <a:pt x="35" y="78"/>
                  </a:cubicBezTo>
                  <a:cubicBezTo>
                    <a:pt x="45" y="78"/>
                    <a:pt x="50" y="62"/>
                    <a:pt x="40" y="50"/>
                  </a:cubicBezTo>
                  <a:lnTo>
                    <a:pt x="40" y="50"/>
                  </a:lnTo>
                  <a:cubicBezTo>
                    <a:pt x="41" y="50"/>
                    <a:pt x="41" y="50"/>
                    <a:pt x="41" y="50"/>
                  </a:cubicBezTo>
                  <a:cubicBezTo>
                    <a:pt x="39" y="50"/>
                    <a:pt x="14" y="29"/>
                    <a:pt x="5" y="1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18"/>
            <p:cNvSpPr/>
            <p:nvPr/>
          </p:nvSpPr>
          <p:spPr>
            <a:xfrm>
              <a:off x="5170875" y="2472750"/>
              <a:ext cx="1200" cy="925"/>
            </a:xfrm>
            <a:custGeom>
              <a:rect b="b" l="l" r="r" t="t"/>
              <a:pathLst>
                <a:path extrusionOk="0" h="37" w="48">
                  <a:moveTo>
                    <a:pt x="48" y="1"/>
                  </a:moveTo>
                  <a:cubicBezTo>
                    <a:pt x="0" y="1"/>
                    <a:pt x="36" y="13"/>
                    <a:pt x="36" y="36"/>
                  </a:cubicBezTo>
                  <a:cubicBezTo>
                    <a:pt x="36" y="13"/>
                    <a:pt x="48" y="25"/>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18"/>
            <p:cNvSpPr/>
            <p:nvPr/>
          </p:nvSpPr>
          <p:spPr>
            <a:xfrm>
              <a:off x="5167000" y="2469175"/>
              <a:ext cx="625" cy="1225"/>
            </a:xfrm>
            <a:custGeom>
              <a:rect b="b" l="l" r="r" t="t"/>
              <a:pathLst>
                <a:path extrusionOk="0" h="49" w="25">
                  <a:moveTo>
                    <a:pt x="24" y="1"/>
                  </a:moveTo>
                  <a:cubicBezTo>
                    <a:pt x="20" y="9"/>
                    <a:pt x="19" y="16"/>
                    <a:pt x="18" y="22"/>
                  </a:cubicBezTo>
                  <a:lnTo>
                    <a:pt x="18" y="22"/>
                  </a:lnTo>
                  <a:cubicBezTo>
                    <a:pt x="22" y="14"/>
                    <a:pt x="24" y="6"/>
                    <a:pt x="24" y="1"/>
                  </a:cubicBezTo>
                  <a:close/>
                  <a:moveTo>
                    <a:pt x="18" y="22"/>
                  </a:moveTo>
                  <a:cubicBezTo>
                    <a:pt x="13" y="32"/>
                    <a:pt x="7" y="42"/>
                    <a:pt x="1" y="48"/>
                  </a:cubicBezTo>
                  <a:cubicBezTo>
                    <a:pt x="16" y="41"/>
                    <a:pt x="16" y="33"/>
                    <a:pt x="18" y="2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18"/>
            <p:cNvSpPr/>
            <p:nvPr/>
          </p:nvSpPr>
          <p:spPr>
            <a:xfrm>
              <a:off x="5166100" y="2469475"/>
              <a:ext cx="925" cy="325"/>
            </a:xfrm>
            <a:custGeom>
              <a:rect b="b" l="l" r="r" t="t"/>
              <a:pathLst>
                <a:path extrusionOk="0" h="13" w="37">
                  <a:moveTo>
                    <a:pt x="1" y="13"/>
                  </a:moveTo>
                  <a:cubicBezTo>
                    <a:pt x="1" y="13"/>
                    <a:pt x="37"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18"/>
            <p:cNvSpPr/>
            <p:nvPr/>
          </p:nvSpPr>
          <p:spPr>
            <a:xfrm>
              <a:off x="5137225" y="2467275"/>
              <a:ext cx="925" cy="1050"/>
            </a:xfrm>
            <a:custGeom>
              <a:rect b="b" l="l" r="r" t="t"/>
              <a:pathLst>
                <a:path extrusionOk="0" h="42" w="37">
                  <a:moveTo>
                    <a:pt x="17" y="1"/>
                  </a:moveTo>
                  <a:cubicBezTo>
                    <a:pt x="12" y="1"/>
                    <a:pt x="7" y="2"/>
                    <a:pt x="1" y="5"/>
                  </a:cubicBezTo>
                  <a:cubicBezTo>
                    <a:pt x="1" y="41"/>
                    <a:pt x="13" y="29"/>
                    <a:pt x="37" y="41"/>
                  </a:cubicBezTo>
                  <a:cubicBezTo>
                    <a:pt x="37" y="14"/>
                    <a:pt x="30"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18"/>
            <p:cNvSpPr/>
            <p:nvPr/>
          </p:nvSpPr>
          <p:spPr>
            <a:xfrm>
              <a:off x="5118225" y="2471100"/>
              <a:ext cx="600" cy="525"/>
            </a:xfrm>
            <a:custGeom>
              <a:rect b="b" l="l" r="r" t="t"/>
              <a:pathLst>
                <a:path extrusionOk="0" h="21" w="24">
                  <a:moveTo>
                    <a:pt x="22" y="0"/>
                  </a:moveTo>
                  <a:cubicBezTo>
                    <a:pt x="19" y="0"/>
                    <a:pt x="0" y="21"/>
                    <a:pt x="6" y="21"/>
                  </a:cubicBezTo>
                  <a:cubicBezTo>
                    <a:pt x="7" y="21"/>
                    <a:pt x="9" y="20"/>
                    <a:pt x="11" y="19"/>
                  </a:cubicBezTo>
                  <a:cubicBezTo>
                    <a:pt x="21" y="5"/>
                    <a:pt x="24"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18"/>
            <p:cNvSpPr/>
            <p:nvPr/>
          </p:nvSpPr>
          <p:spPr>
            <a:xfrm>
              <a:off x="5089900" y="2474550"/>
              <a:ext cx="625" cy="600"/>
            </a:xfrm>
            <a:custGeom>
              <a:rect b="b" l="l" r="r" t="t"/>
              <a:pathLst>
                <a:path extrusionOk="0" h="24" w="25">
                  <a:moveTo>
                    <a:pt x="25" y="0"/>
                  </a:moveTo>
                  <a:lnTo>
                    <a:pt x="1" y="24"/>
                  </a:lnTo>
                  <a:cubicBezTo>
                    <a:pt x="25" y="24"/>
                    <a:pt x="13"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18"/>
            <p:cNvSpPr/>
            <p:nvPr/>
          </p:nvSpPr>
          <p:spPr>
            <a:xfrm>
              <a:off x="5153600" y="2469175"/>
              <a:ext cx="925" cy="575"/>
            </a:xfrm>
            <a:custGeom>
              <a:rect b="b" l="l" r="r" t="t"/>
              <a:pathLst>
                <a:path extrusionOk="0" h="23" w="37">
                  <a:moveTo>
                    <a:pt x="1" y="1"/>
                  </a:moveTo>
                  <a:cubicBezTo>
                    <a:pt x="17" y="9"/>
                    <a:pt x="28" y="23"/>
                    <a:pt x="33" y="23"/>
                  </a:cubicBezTo>
                  <a:cubicBezTo>
                    <a:pt x="35" y="23"/>
                    <a:pt x="37" y="20"/>
                    <a:pt x="37" y="13"/>
                  </a:cubicBezTo>
                  <a:cubicBezTo>
                    <a:pt x="25"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18"/>
            <p:cNvSpPr/>
            <p:nvPr/>
          </p:nvSpPr>
          <p:spPr>
            <a:xfrm>
              <a:off x="5152725" y="2468850"/>
              <a:ext cx="900" cy="350"/>
            </a:xfrm>
            <a:custGeom>
              <a:rect b="b" l="l" r="r" t="t"/>
              <a:pathLst>
                <a:path extrusionOk="0" h="14" w="36">
                  <a:moveTo>
                    <a:pt x="6" y="0"/>
                  </a:moveTo>
                  <a:cubicBezTo>
                    <a:pt x="1" y="0"/>
                    <a:pt x="6" y="4"/>
                    <a:pt x="36" y="14"/>
                  </a:cubicBezTo>
                  <a:cubicBezTo>
                    <a:pt x="36" y="4"/>
                    <a:pt x="34" y="0"/>
                    <a:pt x="32" y="0"/>
                  </a:cubicBezTo>
                  <a:lnTo>
                    <a:pt x="32" y="0"/>
                  </a:lnTo>
                  <a:cubicBezTo>
                    <a:pt x="31" y="0"/>
                    <a:pt x="30" y="4"/>
                    <a:pt x="32" y="9"/>
                  </a:cubicBezTo>
                  <a:lnTo>
                    <a:pt x="32" y="9"/>
                  </a:lnTo>
                  <a:cubicBezTo>
                    <a:pt x="25" y="4"/>
                    <a:pt x="10"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18"/>
            <p:cNvSpPr/>
            <p:nvPr/>
          </p:nvSpPr>
          <p:spPr>
            <a:xfrm>
              <a:off x="5150025" y="2473650"/>
              <a:ext cx="25" cy="25"/>
            </a:xfrm>
            <a:custGeom>
              <a:rect b="b" l="l" r="r" t="t"/>
              <a:pathLst>
                <a:path extrusionOk="0" h="1" w="1">
                  <a:moveTo>
                    <a:pt x="1" y="0"/>
                  </a:moveTo>
                  <a:lnTo>
                    <a:pt x="1" y="0"/>
                  </a:ln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18"/>
            <p:cNvSpPr/>
            <p:nvPr/>
          </p:nvSpPr>
          <p:spPr>
            <a:xfrm>
              <a:off x="5161950" y="2469350"/>
              <a:ext cx="325" cy="150"/>
            </a:xfrm>
            <a:custGeom>
              <a:rect b="b" l="l" r="r" t="t"/>
              <a:pathLst>
                <a:path extrusionOk="0" h="6" w="13">
                  <a:moveTo>
                    <a:pt x="9" y="0"/>
                  </a:moveTo>
                  <a:cubicBezTo>
                    <a:pt x="7" y="0"/>
                    <a:pt x="4" y="2"/>
                    <a:pt x="0" y="6"/>
                  </a:cubicBezTo>
                  <a:lnTo>
                    <a:pt x="12" y="6"/>
                  </a:lnTo>
                  <a:cubicBezTo>
                    <a:pt x="12" y="6"/>
                    <a:pt x="12"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18"/>
            <p:cNvSpPr/>
            <p:nvPr/>
          </p:nvSpPr>
          <p:spPr>
            <a:xfrm>
              <a:off x="5161050" y="2469175"/>
              <a:ext cx="625" cy="325"/>
            </a:xfrm>
            <a:custGeom>
              <a:rect b="b" l="l" r="r" t="t"/>
              <a:pathLst>
                <a:path extrusionOk="0" h="13" w="25">
                  <a:moveTo>
                    <a:pt x="24" y="13"/>
                  </a:moveTo>
                  <a:cubicBezTo>
                    <a:pt x="24" y="13"/>
                    <a:pt x="0" y="1"/>
                    <a:pt x="24" y="13"/>
                  </a:cubicBezTo>
                  <a:cubicBezTo>
                    <a:pt x="24" y="13"/>
                    <a:pt x="24" y="13"/>
                    <a:pt x="24"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18"/>
            <p:cNvSpPr/>
            <p:nvPr/>
          </p:nvSpPr>
          <p:spPr>
            <a:xfrm>
              <a:off x="5072950" y="2470675"/>
              <a:ext cx="325" cy="325"/>
            </a:xfrm>
            <a:custGeom>
              <a:rect b="b" l="l" r="r" t="t"/>
              <a:pathLst>
                <a:path extrusionOk="0" h="13" w="13">
                  <a:moveTo>
                    <a:pt x="12" y="0"/>
                  </a:moveTo>
                  <a:cubicBezTo>
                    <a:pt x="12" y="0"/>
                    <a:pt x="12" y="0"/>
                    <a:pt x="12" y="0"/>
                  </a:cubicBezTo>
                  <a:cubicBezTo>
                    <a:pt x="0" y="12"/>
                    <a:pt x="0" y="12"/>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18"/>
            <p:cNvSpPr/>
            <p:nvPr/>
          </p:nvSpPr>
          <p:spPr>
            <a:xfrm>
              <a:off x="5131275" y="2475725"/>
              <a:ext cx="25" cy="25"/>
            </a:xfrm>
            <a:custGeom>
              <a:rect b="b" l="l" r="r" t="t"/>
              <a:pathLst>
                <a:path extrusionOk="0" h="1" w="1">
                  <a:moveTo>
                    <a:pt x="1" y="1"/>
                  </a:move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18"/>
            <p:cNvSpPr/>
            <p:nvPr/>
          </p:nvSpPr>
          <p:spPr>
            <a:xfrm>
              <a:off x="5130100" y="2473350"/>
              <a:ext cx="1500" cy="3000"/>
            </a:xfrm>
            <a:custGeom>
              <a:rect b="b" l="l" r="r" t="t"/>
              <a:pathLst>
                <a:path extrusionOk="0" h="120" w="60">
                  <a:moveTo>
                    <a:pt x="36" y="1"/>
                  </a:moveTo>
                  <a:lnTo>
                    <a:pt x="36" y="1"/>
                  </a:lnTo>
                  <a:cubicBezTo>
                    <a:pt x="24" y="36"/>
                    <a:pt x="12" y="84"/>
                    <a:pt x="0" y="120"/>
                  </a:cubicBezTo>
                  <a:cubicBezTo>
                    <a:pt x="24" y="72"/>
                    <a:pt x="60" y="84"/>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18"/>
            <p:cNvSpPr/>
            <p:nvPr/>
          </p:nvSpPr>
          <p:spPr>
            <a:xfrm>
              <a:off x="5040050" y="2462350"/>
              <a:ext cx="125775" cy="15275"/>
            </a:xfrm>
            <a:custGeom>
              <a:rect b="b" l="l" r="r" t="t"/>
              <a:pathLst>
                <a:path extrusionOk="0" h="611" w="5031">
                  <a:moveTo>
                    <a:pt x="852" y="60"/>
                  </a:moveTo>
                  <a:lnTo>
                    <a:pt x="852" y="60"/>
                  </a:lnTo>
                  <a:cubicBezTo>
                    <a:pt x="852" y="61"/>
                    <a:pt x="852" y="63"/>
                    <a:pt x="853" y="64"/>
                  </a:cubicBezTo>
                  <a:lnTo>
                    <a:pt x="853" y="64"/>
                  </a:lnTo>
                  <a:cubicBezTo>
                    <a:pt x="853" y="63"/>
                    <a:pt x="852" y="61"/>
                    <a:pt x="852" y="60"/>
                  </a:cubicBezTo>
                  <a:close/>
                  <a:moveTo>
                    <a:pt x="1312" y="81"/>
                  </a:moveTo>
                  <a:cubicBezTo>
                    <a:pt x="1307" y="81"/>
                    <a:pt x="1301" y="89"/>
                    <a:pt x="1297" y="99"/>
                  </a:cubicBezTo>
                  <a:lnTo>
                    <a:pt x="1297" y="99"/>
                  </a:lnTo>
                  <a:cubicBezTo>
                    <a:pt x="1305" y="91"/>
                    <a:pt x="1311" y="83"/>
                    <a:pt x="1316" y="83"/>
                  </a:cubicBezTo>
                  <a:cubicBezTo>
                    <a:pt x="1315" y="82"/>
                    <a:pt x="1314" y="81"/>
                    <a:pt x="1312" y="81"/>
                  </a:cubicBezTo>
                  <a:close/>
                  <a:moveTo>
                    <a:pt x="144" y="290"/>
                  </a:moveTo>
                  <a:lnTo>
                    <a:pt x="144" y="290"/>
                  </a:lnTo>
                  <a:cubicBezTo>
                    <a:pt x="141" y="292"/>
                    <a:pt x="139" y="295"/>
                    <a:pt x="138" y="298"/>
                  </a:cubicBezTo>
                  <a:cubicBezTo>
                    <a:pt x="140" y="295"/>
                    <a:pt x="142" y="292"/>
                    <a:pt x="144" y="290"/>
                  </a:cubicBezTo>
                  <a:close/>
                  <a:moveTo>
                    <a:pt x="1338" y="335"/>
                  </a:moveTo>
                  <a:cubicBezTo>
                    <a:pt x="1332" y="339"/>
                    <a:pt x="1329" y="347"/>
                    <a:pt x="1331" y="347"/>
                  </a:cubicBezTo>
                  <a:cubicBezTo>
                    <a:pt x="1332" y="347"/>
                    <a:pt x="1334" y="344"/>
                    <a:pt x="1338" y="335"/>
                  </a:cubicBezTo>
                  <a:close/>
                  <a:moveTo>
                    <a:pt x="1401" y="382"/>
                  </a:moveTo>
                  <a:cubicBezTo>
                    <a:pt x="1384" y="386"/>
                    <a:pt x="1390" y="399"/>
                    <a:pt x="1396" y="399"/>
                  </a:cubicBezTo>
                  <a:cubicBezTo>
                    <a:pt x="1399" y="399"/>
                    <a:pt x="1402" y="395"/>
                    <a:pt x="1401" y="382"/>
                  </a:cubicBezTo>
                  <a:close/>
                  <a:moveTo>
                    <a:pt x="4691" y="423"/>
                  </a:moveTo>
                  <a:cubicBezTo>
                    <a:pt x="4689" y="423"/>
                    <a:pt x="4687" y="425"/>
                    <a:pt x="4686" y="429"/>
                  </a:cubicBezTo>
                  <a:cubicBezTo>
                    <a:pt x="4692" y="432"/>
                    <a:pt x="4698" y="435"/>
                    <a:pt x="4704" y="437"/>
                  </a:cubicBezTo>
                  <a:lnTo>
                    <a:pt x="4704" y="437"/>
                  </a:lnTo>
                  <a:cubicBezTo>
                    <a:pt x="4700" y="429"/>
                    <a:pt x="4695" y="423"/>
                    <a:pt x="4691" y="423"/>
                  </a:cubicBezTo>
                  <a:close/>
                  <a:moveTo>
                    <a:pt x="3162" y="429"/>
                  </a:moveTo>
                  <a:cubicBezTo>
                    <a:pt x="3162" y="429"/>
                    <a:pt x="3174" y="429"/>
                    <a:pt x="3186" y="441"/>
                  </a:cubicBezTo>
                  <a:cubicBezTo>
                    <a:pt x="3182" y="444"/>
                    <a:pt x="3180" y="445"/>
                    <a:pt x="3178" y="445"/>
                  </a:cubicBezTo>
                  <a:cubicBezTo>
                    <a:pt x="3173" y="445"/>
                    <a:pt x="3170" y="437"/>
                    <a:pt x="3162" y="429"/>
                  </a:cubicBezTo>
                  <a:close/>
                  <a:moveTo>
                    <a:pt x="2614" y="476"/>
                  </a:moveTo>
                  <a:lnTo>
                    <a:pt x="2614" y="476"/>
                  </a:lnTo>
                  <a:cubicBezTo>
                    <a:pt x="2614" y="478"/>
                    <a:pt x="2613" y="480"/>
                    <a:pt x="2613" y="482"/>
                  </a:cubicBezTo>
                  <a:lnTo>
                    <a:pt x="2613" y="482"/>
                  </a:lnTo>
                  <a:cubicBezTo>
                    <a:pt x="2614" y="480"/>
                    <a:pt x="2614" y="478"/>
                    <a:pt x="2614" y="476"/>
                  </a:cubicBezTo>
                  <a:close/>
                  <a:moveTo>
                    <a:pt x="3397" y="482"/>
                  </a:moveTo>
                  <a:cubicBezTo>
                    <a:pt x="3372" y="483"/>
                    <a:pt x="3357" y="486"/>
                    <a:pt x="3364" y="500"/>
                  </a:cubicBezTo>
                  <a:cubicBezTo>
                    <a:pt x="3381" y="500"/>
                    <a:pt x="3392" y="494"/>
                    <a:pt x="3397" y="482"/>
                  </a:cubicBezTo>
                  <a:close/>
                  <a:moveTo>
                    <a:pt x="2743" y="542"/>
                  </a:moveTo>
                  <a:cubicBezTo>
                    <a:pt x="2735" y="550"/>
                    <a:pt x="2733" y="557"/>
                    <a:pt x="2745" y="560"/>
                  </a:cubicBezTo>
                  <a:cubicBezTo>
                    <a:pt x="2744" y="553"/>
                    <a:pt x="2744" y="547"/>
                    <a:pt x="2743" y="542"/>
                  </a:cubicBezTo>
                  <a:close/>
                  <a:moveTo>
                    <a:pt x="4568" y="489"/>
                  </a:moveTo>
                  <a:cubicBezTo>
                    <a:pt x="4561" y="489"/>
                    <a:pt x="4554" y="493"/>
                    <a:pt x="4546" y="499"/>
                  </a:cubicBezTo>
                  <a:lnTo>
                    <a:pt x="4546" y="499"/>
                  </a:lnTo>
                  <a:cubicBezTo>
                    <a:pt x="4543" y="498"/>
                    <a:pt x="4539" y="497"/>
                    <a:pt x="4534" y="496"/>
                  </a:cubicBezTo>
                  <a:lnTo>
                    <a:pt x="4534" y="496"/>
                  </a:lnTo>
                  <a:cubicBezTo>
                    <a:pt x="4532" y="502"/>
                    <a:pt x="4531" y="507"/>
                    <a:pt x="4531" y="512"/>
                  </a:cubicBezTo>
                  <a:cubicBezTo>
                    <a:pt x="4536" y="507"/>
                    <a:pt x="4541" y="502"/>
                    <a:pt x="4546" y="499"/>
                  </a:cubicBezTo>
                  <a:lnTo>
                    <a:pt x="4546" y="499"/>
                  </a:lnTo>
                  <a:cubicBezTo>
                    <a:pt x="4552" y="500"/>
                    <a:pt x="4555" y="500"/>
                    <a:pt x="4555" y="500"/>
                  </a:cubicBezTo>
                  <a:cubicBezTo>
                    <a:pt x="4567" y="548"/>
                    <a:pt x="4519" y="512"/>
                    <a:pt x="4531" y="560"/>
                  </a:cubicBezTo>
                  <a:cubicBezTo>
                    <a:pt x="4543" y="536"/>
                    <a:pt x="4567" y="524"/>
                    <a:pt x="4590" y="512"/>
                  </a:cubicBezTo>
                  <a:cubicBezTo>
                    <a:pt x="4585" y="496"/>
                    <a:pt x="4577" y="489"/>
                    <a:pt x="4568" y="489"/>
                  </a:cubicBezTo>
                  <a:close/>
                  <a:moveTo>
                    <a:pt x="2626" y="575"/>
                  </a:moveTo>
                  <a:cubicBezTo>
                    <a:pt x="2629" y="582"/>
                    <a:pt x="2633" y="589"/>
                    <a:pt x="2638" y="595"/>
                  </a:cubicBezTo>
                  <a:cubicBezTo>
                    <a:pt x="2633" y="588"/>
                    <a:pt x="2629" y="581"/>
                    <a:pt x="2626" y="575"/>
                  </a:cubicBezTo>
                  <a:close/>
                  <a:moveTo>
                    <a:pt x="4194" y="568"/>
                  </a:moveTo>
                  <a:cubicBezTo>
                    <a:pt x="4195" y="578"/>
                    <a:pt x="4196" y="587"/>
                    <a:pt x="4198" y="595"/>
                  </a:cubicBezTo>
                  <a:cubicBezTo>
                    <a:pt x="4200" y="583"/>
                    <a:pt x="4198" y="574"/>
                    <a:pt x="4194" y="568"/>
                  </a:cubicBezTo>
                  <a:close/>
                  <a:moveTo>
                    <a:pt x="126" y="0"/>
                  </a:moveTo>
                  <a:lnTo>
                    <a:pt x="126" y="0"/>
                  </a:lnTo>
                  <a:cubicBezTo>
                    <a:pt x="149" y="24"/>
                    <a:pt x="114" y="48"/>
                    <a:pt x="126" y="71"/>
                  </a:cubicBezTo>
                  <a:cubicBezTo>
                    <a:pt x="112" y="51"/>
                    <a:pt x="78" y="30"/>
                    <a:pt x="50" y="30"/>
                  </a:cubicBezTo>
                  <a:cubicBezTo>
                    <a:pt x="29" y="30"/>
                    <a:pt x="12" y="41"/>
                    <a:pt x="7" y="71"/>
                  </a:cubicBezTo>
                  <a:cubicBezTo>
                    <a:pt x="6" y="71"/>
                    <a:pt x="6" y="70"/>
                    <a:pt x="6" y="70"/>
                  </a:cubicBezTo>
                  <a:lnTo>
                    <a:pt x="6" y="70"/>
                  </a:lnTo>
                  <a:cubicBezTo>
                    <a:pt x="0" y="70"/>
                    <a:pt x="48" y="292"/>
                    <a:pt x="111" y="292"/>
                  </a:cubicBezTo>
                  <a:cubicBezTo>
                    <a:pt x="123" y="292"/>
                    <a:pt x="136" y="283"/>
                    <a:pt x="149" y="262"/>
                  </a:cubicBezTo>
                  <a:lnTo>
                    <a:pt x="149" y="262"/>
                  </a:lnTo>
                  <a:cubicBezTo>
                    <a:pt x="149" y="271"/>
                    <a:pt x="149" y="280"/>
                    <a:pt x="144" y="290"/>
                  </a:cubicBezTo>
                  <a:lnTo>
                    <a:pt x="144" y="290"/>
                  </a:lnTo>
                  <a:cubicBezTo>
                    <a:pt x="154" y="280"/>
                    <a:pt x="168" y="276"/>
                    <a:pt x="185" y="276"/>
                  </a:cubicBezTo>
                  <a:cubicBezTo>
                    <a:pt x="245" y="276"/>
                    <a:pt x="337" y="325"/>
                    <a:pt x="364" y="333"/>
                  </a:cubicBezTo>
                  <a:cubicBezTo>
                    <a:pt x="356" y="318"/>
                    <a:pt x="348" y="298"/>
                    <a:pt x="353" y="298"/>
                  </a:cubicBezTo>
                  <a:lnTo>
                    <a:pt x="353" y="298"/>
                  </a:lnTo>
                  <a:cubicBezTo>
                    <a:pt x="356" y="298"/>
                    <a:pt x="363" y="304"/>
                    <a:pt x="376" y="321"/>
                  </a:cubicBezTo>
                  <a:cubicBezTo>
                    <a:pt x="399" y="274"/>
                    <a:pt x="340" y="321"/>
                    <a:pt x="352" y="262"/>
                  </a:cubicBezTo>
                  <a:lnTo>
                    <a:pt x="352" y="262"/>
                  </a:lnTo>
                  <a:cubicBezTo>
                    <a:pt x="376" y="333"/>
                    <a:pt x="471" y="274"/>
                    <a:pt x="483" y="345"/>
                  </a:cubicBezTo>
                  <a:cubicBezTo>
                    <a:pt x="495" y="345"/>
                    <a:pt x="507" y="310"/>
                    <a:pt x="519" y="310"/>
                  </a:cubicBezTo>
                  <a:cubicBezTo>
                    <a:pt x="554" y="345"/>
                    <a:pt x="554" y="357"/>
                    <a:pt x="519" y="357"/>
                  </a:cubicBezTo>
                  <a:cubicBezTo>
                    <a:pt x="542" y="369"/>
                    <a:pt x="566" y="369"/>
                    <a:pt x="590" y="369"/>
                  </a:cubicBezTo>
                  <a:cubicBezTo>
                    <a:pt x="578" y="357"/>
                    <a:pt x="566" y="357"/>
                    <a:pt x="566" y="357"/>
                  </a:cubicBezTo>
                  <a:cubicBezTo>
                    <a:pt x="648" y="337"/>
                    <a:pt x="784" y="307"/>
                    <a:pt x="881" y="307"/>
                  </a:cubicBezTo>
                  <a:cubicBezTo>
                    <a:pt x="896" y="307"/>
                    <a:pt x="910" y="308"/>
                    <a:pt x="923" y="310"/>
                  </a:cubicBezTo>
                  <a:cubicBezTo>
                    <a:pt x="923" y="333"/>
                    <a:pt x="923" y="345"/>
                    <a:pt x="923" y="369"/>
                  </a:cubicBezTo>
                  <a:cubicBezTo>
                    <a:pt x="959" y="357"/>
                    <a:pt x="983" y="321"/>
                    <a:pt x="995" y="286"/>
                  </a:cubicBezTo>
                  <a:cubicBezTo>
                    <a:pt x="995" y="298"/>
                    <a:pt x="995" y="310"/>
                    <a:pt x="995" y="321"/>
                  </a:cubicBezTo>
                  <a:cubicBezTo>
                    <a:pt x="1007" y="298"/>
                    <a:pt x="1019" y="286"/>
                    <a:pt x="1042" y="274"/>
                  </a:cubicBezTo>
                  <a:lnTo>
                    <a:pt x="1042" y="274"/>
                  </a:lnTo>
                  <a:cubicBezTo>
                    <a:pt x="959" y="357"/>
                    <a:pt x="1138" y="357"/>
                    <a:pt x="1138" y="381"/>
                  </a:cubicBezTo>
                  <a:cubicBezTo>
                    <a:pt x="1161" y="321"/>
                    <a:pt x="1066" y="333"/>
                    <a:pt x="1114" y="286"/>
                  </a:cubicBezTo>
                  <a:cubicBezTo>
                    <a:pt x="1120" y="281"/>
                    <a:pt x="1125" y="280"/>
                    <a:pt x="1131" y="280"/>
                  </a:cubicBezTo>
                  <a:cubicBezTo>
                    <a:pt x="1172" y="280"/>
                    <a:pt x="1209" y="381"/>
                    <a:pt x="1209" y="381"/>
                  </a:cubicBezTo>
                  <a:cubicBezTo>
                    <a:pt x="1217" y="386"/>
                    <a:pt x="1226" y="389"/>
                    <a:pt x="1236" y="389"/>
                  </a:cubicBezTo>
                  <a:cubicBezTo>
                    <a:pt x="1269" y="389"/>
                    <a:pt x="1304" y="361"/>
                    <a:pt x="1304" y="333"/>
                  </a:cubicBezTo>
                  <a:cubicBezTo>
                    <a:pt x="1292" y="333"/>
                    <a:pt x="1281" y="345"/>
                    <a:pt x="1257" y="345"/>
                  </a:cubicBezTo>
                  <a:cubicBezTo>
                    <a:pt x="1281" y="310"/>
                    <a:pt x="1316" y="298"/>
                    <a:pt x="1352" y="298"/>
                  </a:cubicBezTo>
                  <a:cubicBezTo>
                    <a:pt x="1346" y="315"/>
                    <a:pt x="1342" y="327"/>
                    <a:pt x="1338" y="335"/>
                  </a:cubicBezTo>
                  <a:lnTo>
                    <a:pt x="1338" y="335"/>
                  </a:lnTo>
                  <a:cubicBezTo>
                    <a:pt x="1340" y="333"/>
                    <a:pt x="1343" y="332"/>
                    <a:pt x="1345" y="332"/>
                  </a:cubicBezTo>
                  <a:cubicBezTo>
                    <a:pt x="1350" y="332"/>
                    <a:pt x="1357" y="336"/>
                    <a:pt x="1364" y="345"/>
                  </a:cubicBezTo>
                  <a:cubicBezTo>
                    <a:pt x="1352" y="393"/>
                    <a:pt x="1304" y="357"/>
                    <a:pt x="1281" y="393"/>
                  </a:cubicBezTo>
                  <a:cubicBezTo>
                    <a:pt x="1282" y="397"/>
                    <a:pt x="1285" y="398"/>
                    <a:pt x="1287" y="398"/>
                  </a:cubicBezTo>
                  <a:cubicBezTo>
                    <a:pt x="1296" y="398"/>
                    <a:pt x="1308" y="384"/>
                    <a:pt x="1314" y="384"/>
                  </a:cubicBezTo>
                  <a:cubicBezTo>
                    <a:pt x="1319" y="384"/>
                    <a:pt x="1320" y="391"/>
                    <a:pt x="1316" y="417"/>
                  </a:cubicBezTo>
                  <a:cubicBezTo>
                    <a:pt x="1324" y="392"/>
                    <a:pt x="1333" y="386"/>
                    <a:pt x="1341" y="386"/>
                  </a:cubicBezTo>
                  <a:cubicBezTo>
                    <a:pt x="1350" y="386"/>
                    <a:pt x="1360" y="392"/>
                    <a:pt x="1370" y="392"/>
                  </a:cubicBezTo>
                  <a:cubicBezTo>
                    <a:pt x="1379" y="392"/>
                    <a:pt x="1389" y="387"/>
                    <a:pt x="1400" y="369"/>
                  </a:cubicBezTo>
                  <a:lnTo>
                    <a:pt x="1400" y="369"/>
                  </a:lnTo>
                  <a:cubicBezTo>
                    <a:pt x="1401" y="374"/>
                    <a:pt x="1401" y="378"/>
                    <a:pt x="1401" y="382"/>
                  </a:cubicBezTo>
                  <a:lnTo>
                    <a:pt x="1401" y="382"/>
                  </a:lnTo>
                  <a:cubicBezTo>
                    <a:pt x="1404" y="381"/>
                    <a:pt x="1407" y="381"/>
                    <a:pt x="1411" y="381"/>
                  </a:cubicBezTo>
                  <a:cubicBezTo>
                    <a:pt x="1411" y="393"/>
                    <a:pt x="1400" y="417"/>
                    <a:pt x="1400" y="429"/>
                  </a:cubicBezTo>
                  <a:cubicBezTo>
                    <a:pt x="1423" y="429"/>
                    <a:pt x="1447" y="429"/>
                    <a:pt x="1471" y="441"/>
                  </a:cubicBezTo>
                  <a:cubicBezTo>
                    <a:pt x="1447" y="429"/>
                    <a:pt x="1435" y="405"/>
                    <a:pt x="1435" y="381"/>
                  </a:cubicBezTo>
                  <a:cubicBezTo>
                    <a:pt x="1445" y="376"/>
                    <a:pt x="1452" y="374"/>
                    <a:pt x="1459" y="374"/>
                  </a:cubicBezTo>
                  <a:cubicBezTo>
                    <a:pt x="1500" y="374"/>
                    <a:pt x="1492" y="453"/>
                    <a:pt x="1534" y="453"/>
                  </a:cubicBezTo>
                  <a:cubicBezTo>
                    <a:pt x="1537" y="453"/>
                    <a:pt x="1540" y="453"/>
                    <a:pt x="1542" y="452"/>
                  </a:cubicBezTo>
                  <a:cubicBezTo>
                    <a:pt x="1519" y="452"/>
                    <a:pt x="1519" y="441"/>
                    <a:pt x="1531" y="417"/>
                  </a:cubicBezTo>
                  <a:lnTo>
                    <a:pt x="1531" y="417"/>
                  </a:lnTo>
                  <a:cubicBezTo>
                    <a:pt x="1556" y="431"/>
                    <a:pt x="1568" y="437"/>
                    <a:pt x="1574" y="437"/>
                  </a:cubicBezTo>
                  <a:cubicBezTo>
                    <a:pt x="1590" y="437"/>
                    <a:pt x="1576" y="406"/>
                    <a:pt x="1626" y="381"/>
                  </a:cubicBezTo>
                  <a:cubicBezTo>
                    <a:pt x="1626" y="393"/>
                    <a:pt x="1626" y="405"/>
                    <a:pt x="1626" y="417"/>
                  </a:cubicBezTo>
                  <a:cubicBezTo>
                    <a:pt x="1631" y="419"/>
                    <a:pt x="1635" y="421"/>
                    <a:pt x="1639" y="421"/>
                  </a:cubicBezTo>
                  <a:cubicBezTo>
                    <a:pt x="1663" y="421"/>
                    <a:pt x="1648" y="365"/>
                    <a:pt x="1672" y="365"/>
                  </a:cubicBezTo>
                  <a:cubicBezTo>
                    <a:pt x="1676" y="365"/>
                    <a:pt x="1680" y="366"/>
                    <a:pt x="1685" y="369"/>
                  </a:cubicBezTo>
                  <a:cubicBezTo>
                    <a:pt x="1685" y="393"/>
                    <a:pt x="1673" y="405"/>
                    <a:pt x="1662" y="417"/>
                  </a:cubicBezTo>
                  <a:cubicBezTo>
                    <a:pt x="1664" y="418"/>
                    <a:pt x="1667" y="419"/>
                    <a:pt x="1670" y="419"/>
                  </a:cubicBezTo>
                  <a:cubicBezTo>
                    <a:pt x="1679" y="419"/>
                    <a:pt x="1686" y="410"/>
                    <a:pt x="1689" y="410"/>
                  </a:cubicBezTo>
                  <a:lnTo>
                    <a:pt x="1689" y="410"/>
                  </a:lnTo>
                  <a:cubicBezTo>
                    <a:pt x="1691" y="410"/>
                    <a:pt x="1690" y="416"/>
                    <a:pt x="1685" y="441"/>
                  </a:cubicBezTo>
                  <a:cubicBezTo>
                    <a:pt x="1685" y="441"/>
                    <a:pt x="1771" y="393"/>
                    <a:pt x="1781" y="383"/>
                  </a:cubicBezTo>
                  <a:lnTo>
                    <a:pt x="1781" y="383"/>
                  </a:lnTo>
                  <a:cubicBezTo>
                    <a:pt x="1781" y="394"/>
                    <a:pt x="1782" y="405"/>
                    <a:pt x="1804" y="405"/>
                  </a:cubicBezTo>
                  <a:cubicBezTo>
                    <a:pt x="1793" y="427"/>
                    <a:pt x="1786" y="433"/>
                    <a:pt x="1780" y="433"/>
                  </a:cubicBezTo>
                  <a:cubicBezTo>
                    <a:pt x="1773" y="433"/>
                    <a:pt x="1769" y="424"/>
                    <a:pt x="1766" y="424"/>
                  </a:cubicBezTo>
                  <a:cubicBezTo>
                    <a:pt x="1763" y="424"/>
                    <a:pt x="1760" y="430"/>
                    <a:pt x="1757" y="452"/>
                  </a:cubicBezTo>
                  <a:cubicBezTo>
                    <a:pt x="1781" y="464"/>
                    <a:pt x="1792" y="464"/>
                    <a:pt x="1816" y="464"/>
                  </a:cubicBezTo>
                  <a:cubicBezTo>
                    <a:pt x="1781" y="452"/>
                    <a:pt x="1840" y="417"/>
                    <a:pt x="1852" y="405"/>
                  </a:cubicBezTo>
                  <a:cubicBezTo>
                    <a:pt x="1852" y="417"/>
                    <a:pt x="1923" y="452"/>
                    <a:pt x="1852" y="488"/>
                  </a:cubicBezTo>
                  <a:cubicBezTo>
                    <a:pt x="1890" y="488"/>
                    <a:pt x="1955" y="475"/>
                    <a:pt x="2017" y="475"/>
                  </a:cubicBezTo>
                  <a:cubicBezTo>
                    <a:pt x="2071" y="475"/>
                    <a:pt x="2122" y="485"/>
                    <a:pt x="2150" y="524"/>
                  </a:cubicBezTo>
                  <a:cubicBezTo>
                    <a:pt x="2173" y="512"/>
                    <a:pt x="2126" y="464"/>
                    <a:pt x="2173" y="452"/>
                  </a:cubicBezTo>
                  <a:cubicBezTo>
                    <a:pt x="2197" y="464"/>
                    <a:pt x="2197" y="476"/>
                    <a:pt x="2197" y="500"/>
                  </a:cubicBezTo>
                  <a:cubicBezTo>
                    <a:pt x="2205" y="477"/>
                    <a:pt x="2218" y="464"/>
                    <a:pt x="2238" y="464"/>
                  </a:cubicBezTo>
                  <a:cubicBezTo>
                    <a:pt x="2250" y="464"/>
                    <a:pt x="2264" y="468"/>
                    <a:pt x="2281" y="476"/>
                  </a:cubicBezTo>
                  <a:cubicBezTo>
                    <a:pt x="2269" y="476"/>
                    <a:pt x="2221" y="536"/>
                    <a:pt x="2233" y="571"/>
                  </a:cubicBezTo>
                  <a:cubicBezTo>
                    <a:pt x="2245" y="476"/>
                    <a:pt x="2328" y="560"/>
                    <a:pt x="2340" y="476"/>
                  </a:cubicBezTo>
                  <a:cubicBezTo>
                    <a:pt x="2364" y="488"/>
                    <a:pt x="2364" y="500"/>
                    <a:pt x="2352" y="500"/>
                  </a:cubicBezTo>
                  <a:cubicBezTo>
                    <a:pt x="2356" y="505"/>
                    <a:pt x="2359" y="507"/>
                    <a:pt x="2362" y="507"/>
                  </a:cubicBezTo>
                  <a:cubicBezTo>
                    <a:pt x="2377" y="507"/>
                    <a:pt x="2388" y="449"/>
                    <a:pt x="2405" y="449"/>
                  </a:cubicBezTo>
                  <a:cubicBezTo>
                    <a:pt x="2407" y="449"/>
                    <a:pt x="2409" y="450"/>
                    <a:pt x="2412" y="452"/>
                  </a:cubicBezTo>
                  <a:cubicBezTo>
                    <a:pt x="2435" y="464"/>
                    <a:pt x="2453" y="476"/>
                    <a:pt x="2473" y="476"/>
                  </a:cubicBezTo>
                  <a:cubicBezTo>
                    <a:pt x="2492" y="476"/>
                    <a:pt x="2513" y="464"/>
                    <a:pt x="2543" y="429"/>
                  </a:cubicBezTo>
                  <a:lnTo>
                    <a:pt x="2543" y="429"/>
                  </a:lnTo>
                  <a:cubicBezTo>
                    <a:pt x="2543" y="441"/>
                    <a:pt x="2543" y="441"/>
                    <a:pt x="2531" y="452"/>
                  </a:cubicBezTo>
                  <a:cubicBezTo>
                    <a:pt x="2543" y="441"/>
                    <a:pt x="2554" y="441"/>
                    <a:pt x="2566" y="429"/>
                  </a:cubicBezTo>
                  <a:lnTo>
                    <a:pt x="2566" y="429"/>
                  </a:lnTo>
                  <a:cubicBezTo>
                    <a:pt x="2566" y="440"/>
                    <a:pt x="2514" y="513"/>
                    <a:pt x="2537" y="513"/>
                  </a:cubicBezTo>
                  <a:cubicBezTo>
                    <a:pt x="2538" y="513"/>
                    <a:pt x="2540" y="513"/>
                    <a:pt x="2543" y="512"/>
                  </a:cubicBezTo>
                  <a:cubicBezTo>
                    <a:pt x="2554" y="500"/>
                    <a:pt x="2563" y="494"/>
                    <a:pt x="2572" y="494"/>
                  </a:cubicBezTo>
                  <a:cubicBezTo>
                    <a:pt x="2581" y="494"/>
                    <a:pt x="2590" y="500"/>
                    <a:pt x="2602" y="512"/>
                  </a:cubicBezTo>
                  <a:cubicBezTo>
                    <a:pt x="2602" y="533"/>
                    <a:pt x="2602" y="535"/>
                    <a:pt x="2626" y="575"/>
                  </a:cubicBezTo>
                  <a:lnTo>
                    <a:pt x="2626" y="575"/>
                  </a:lnTo>
                  <a:cubicBezTo>
                    <a:pt x="2611" y="547"/>
                    <a:pt x="2605" y="518"/>
                    <a:pt x="2613" y="482"/>
                  </a:cubicBezTo>
                  <a:lnTo>
                    <a:pt x="2613" y="482"/>
                  </a:lnTo>
                  <a:cubicBezTo>
                    <a:pt x="2610" y="490"/>
                    <a:pt x="2601" y="498"/>
                    <a:pt x="2596" y="498"/>
                  </a:cubicBezTo>
                  <a:cubicBezTo>
                    <a:pt x="2592" y="498"/>
                    <a:pt x="2590" y="496"/>
                    <a:pt x="2590" y="488"/>
                  </a:cubicBezTo>
                  <a:cubicBezTo>
                    <a:pt x="2596" y="470"/>
                    <a:pt x="2599" y="464"/>
                    <a:pt x="2602" y="464"/>
                  </a:cubicBezTo>
                  <a:cubicBezTo>
                    <a:pt x="2605" y="464"/>
                    <a:pt x="2608" y="470"/>
                    <a:pt x="2614" y="476"/>
                  </a:cubicBezTo>
                  <a:cubicBezTo>
                    <a:pt x="2614" y="476"/>
                    <a:pt x="2614" y="476"/>
                    <a:pt x="2614" y="476"/>
                  </a:cubicBezTo>
                  <a:lnTo>
                    <a:pt x="2614" y="476"/>
                  </a:lnTo>
                  <a:cubicBezTo>
                    <a:pt x="2662" y="524"/>
                    <a:pt x="2650" y="488"/>
                    <a:pt x="2685" y="548"/>
                  </a:cubicBezTo>
                  <a:cubicBezTo>
                    <a:pt x="2714" y="533"/>
                    <a:pt x="2725" y="502"/>
                    <a:pt x="2732" y="502"/>
                  </a:cubicBezTo>
                  <a:cubicBezTo>
                    <a:pt x="2737" y="502"/>
                    <a:pt x="2739" y="512"/>
                    <a:pt x="2743" y="542"/>
                  </a:cubicBezTo>
                  <a:lnTo>
                    <a:pt x="2743" y="542"/>
                  </a:lnTo>
                  <a:cubicBezTo>
                    <a:pt x="2767" y="518"/>
                    <a:pt x="2849" y="482"/>
                    <a:pt x="2853" y="477"/>
                  </a:cubicBezTo>
                  <a:lnTo>
                    <a:pt x="2853" y="477"/>
                  </a:lnTo>
                  <a:cubicBezTo>
                    <a:pt x="2864" y="488"/>
                    <a:pt x="2864" y="500"/>
                    <a:pt x="2864" y="512"/>
                  </a:cubicBezTo>
                  <a:cubicBezTo>
                    <a:pt x="2871" y="484"/>
                    <a:pt x="2911" y="452"/>
                    <a:pt x="2945" y="452"/>
                  </a:cubicBezTo>
                  <a:cubicBezTo>
                    <a:pt x="2969" y="452"/>
                    <a:pt x="2990" y="468"/>
                    <a:pt x="2995" y="512"/>
                  </a:cubicBezTo>
                  <a:cubicBezTo>
                    <a:pt x="3035" y="480"/>
                    <a:pt x="3048" y="475"/>
                    <a:pt x="3063" y="475"/>
                  </a:cubicBezTo>
                  <a:cubicBezTo>
                    <a:pt x="3070" y="475"/>
                    <a:pt x="3078" y="476"/>
                    <a:pt x="3090" y="476"/>
                  </a:cubicBezTo>
                  <a:cubicBezTo>
                    <a:pt x="3066" y="429"/>
                    <a:pt x="3126" y="333"/>
                    <a:pt x="3162" y="310"/>
                  </a:cubicBezTo>
                  <a:lnTo>
                    <a:pt x="3162" y="310"/>
                  </a:lnTo>
                  <a:cubicBezTo>
                    <a:pt x="3197" y="369"/>
                    <a:pt x="3114" y="393"/>
                    <a:pt x="3114" y="464"/>
                  </a:cubicBezTo>
                  <a:cubicBezTo>
                    <a:pt x="3120" y="453"/>
                    <a:pt x="3122" y="449"/>
                    <a:pt x="3123" y="449"/>
                  </a:cubicBezTo>
                  <a:lnTo>
                    <a:pt x="3123" y="449"/>
                  </a:lnTo>
                  <a:cubicBezTo>
                    <a:pt x="3124" y="449"/>
                    <a:pt x="3118" y="468"/>
                    <a:pt x="3123" y="468"/>
                  </a:cubicBezTo>
                  <a:cubicBezTo>
                    <a:pt x="3125" y="468"/>
                    <a:pt x="3129" y="464"/>
                    <a:pt x="3138" y="452"/>
                  </a:cubicBezTo>
                  <a:cubicBezTo>
                    <a:pt x="3138" y="464"/>
                    <a:pt x="3138" y="488"/>
                    <a:pt x="3138" y="500"/>
                  </a:cubicBezTo>
                  <a:cubicBezTo>
                    <a:pt x="3209" y="500"/>
                    <a:pt x="3221" y="405"/>
                    <a:pt x="3328" y="381"/>
                  </a:cubicBezTo>
                  <a:lnTo>
                    <a:pt x="3328" y="381"/>
                  </a:lnTo>
                  <a:cubicBezTo>
                    <a:pt x="3316" y="417"/>
                    <a:pt x="3316" y="452"/>
                    <a:pt x="3316" y="476"/>
                  </a:cubicBezTo>
                  <a:cubicBezTo>
                    <a:pt x="3314" y="463"/>
                    <a:pt x="3309" y="458"/>
                    <a:pt x="3303" y="458"/>
                  </a:cubicBezTo>
                  <a:cubicBezTo>
                    <a:pt x="3282" y="458"/>
                    <a:pt x="3245" y="524"/>
                    <a:pt x="3245" y="524"/>
                  </a:cubicBezTo>
                  <a:cubicBezTo>
                    <a:pt x="3269" y="512"/>
                    <a:pt x="3293" y="500"/>
                    <a:pt x="3305" y="488"/>
                  </a:cubicBezTo>
                  <a:cubicBezTo>
                    <a:pt x="3305" y="500"/>
                    <a:pt x="3316" y="512"/>
                    <a:pt x="3328" y="524"/>
                  </a:cubicBezTo>
                  <a:cubicBezTo>
                    <a:pt x="3328" y="452"/>
                    <a:pt x="3364" y="488"/>
                    <a:pt x="3400" y="464"/>
                  </a:cubicBezTo>
                  <a:lnTo>
                    <a:pt x="3400" y="464"/>
                  </a:lnTo>
                  <a:cubicBezTo>
                    <a:pt x="3400" y="471"/>
                    <a:pt x="3399" y="477"/>
                    <a:pt x="3397" y="482"/>
                  </a:cubicBezTo>
                  <a:lnTo>
                    <a:pt x="3397" y="482"/>
                  </a:lnTo>
                  <a:cubicBezTo>
                    <a:pt x="3399" y="482"/>
                    <a:pt x="3401" y="482"/>
                    <a:pt x="3404" y="482"/>
                  </a:cubicBezTo>
                  <a:cubicBezTo>
                    <a:pt x="3427" y="482"/>
                    <a:pt x="3457" y="484"/>
                    <a:pt x="3486" y="484"/>
                  </a:cubicBezTo>
                  <a:cubicBezTo>
                    <a:pt x="3538" y="484"/>
                    <a:pt x="3589" y="478"/>
                    <a:pt x="3601" y="444"/>
                  </a:cubicBezTo>
                  <a:lnTo>
                    <a:pt x="3601" y="444"/>
                  </a:lnTo>
                  <a:cubicBezTo>
                    <a:pt x="3590" y="478"/>
                    <a:pt x="3590" y="501"/>
                    <a:pt x="3590" y="524"/>
                  </a:cubicBezTo>
                  <a:cubicBezTo>
                    <a:pt x="3614" y="464"/>
                    <a:pt x="3650" y="405"/>
                    <a:pt x="3674" y="333"/>
                  </a:cubicBezTo>
                  <a:lnTo>
                    <a:pt x="3674" y="333"/>
                  </a:lnTo>
                  <a:cubicBezTo>
                    <a:pt x="3674" y="369"/>
                    <a:pt x="3650" y="548"/>
                    <a:pt x="3662" y="548"/>
                  </a:cubicBezTo>
                  <a:cubicBezTo>
                    <a:pt x="3666" y="548"/>
                    <a:pt x="3671" y="549"/>
                    <a:pt x="3674" y="549"/>
                  </a:cubicBezTo>
                  <a:cubicBezTo>
                    <a:pt x="3723" y="549"/>
                    <a:pt x="3652" y="475"/>
                    <a:pt x="3686" y="452"/>
                  </a:cubicBezTo>
                  <a:lnTo>
                    <a:pt x="3686" y="452"/>
                  </a:lnTo>
                  <a:cubicBezTo>
                    <a:pt x="3697" y="488"/>
                    <a:pt x="3709" y="512"/>
                    <a:pt x="3733" y="536"/>
                  </a:cubicBezTo>
                  <a:cubicBezTo>
                    <a:pt x="3721" y="500"/>
                    <a:pt x="3733" y="476"/>
                    <a:pt x="3757" y="452"/>
                  </a:cubicBezTo>
                  <a:lnTo>
                    <a:pt x="3757" y="452"/>
                  </a:lnTo>
                  <a:cubicBezTo>
                    <a:pt x="3757" y="476"/>
                    <a:pt x="3757" y="512"/>
                    <a:pt x="3745" y="536"/>
                  </a:cubicBezTo>
                  <a:cubicBezTo>
                    <a:pt x="3756" y="514"/>
                    <a:pt x="3776" y="493"/>
                    <a:pt x="3789" y="471"/>
                  </a:cubicBezTo>
                  <a:lnTo>
                    <a:pt x="3789" y="471"/>
                  </a:lnTo>
                  <a:cubicBezTo>
                    <a:pt x="3775" y="503"/>
                    <a:pt x="3788" y="556"/>
                    <a:pt x="3818" y="556"/>
                  </a:cubicBezTo>
                  <a:cubicBezTo>
                    <a:pt x="3825" y="556"/>
                    <a:pt x="3832" y="554"/>
                    <a:pt x="3840" y="548"/>
                  </a:cubicBezTo>
                  <a:cubicBezTo>
                    <a:pt x="3840" y="548"/>
                    <a:pt x="3873" y="428"/>
                    <a:pt x="3918" y="428"/>
                  </a:cubicBezTo>
                  <a:cubicBezTo>
                    <a:pt x="3920" y="428"/>
                    <a:pt x="3922" y="428"/>
                    <a:pt x="3924" y="429"/>
                  </a:cubicBezTo>
                  <a:cubicBezTo>
                    <a:pt x="3912" y="464"/>
                    <a:pt x="3912" y="500"/>
                    <a:pt x="3924" y="536"/>
                  </a:cubicBezTo>
                  <a:cubicBezTo>
                    <a:pt x="3959" y="429"/>
                    <a:pt x="3995" y="333"/>
                    <a:pt x="4067" y="321"/>
                  </a:cubicBezTo>
                  <a:lnTo>
                    <a:pt x="4067" y="321"/>
                  </a:lnTo>
                  <a:cubicBezTo>
                    <a:pt x="4055" y="369"/>
                    <a:pt x="3948" y="607"/>
                    <a:pt x="3959" y="607"/>
                  </a:cubicBezTo>
                  <a:cubicBezTo>
                    <a:pt x="3972" y="607"/>
                    <a:pt x="3990" y="610"/>
                    <a:pt x="4007" y="610"/>
                  </a:cubicBezTo>
                  <a:cubicBezTo>
                    <a:pt x="4038" y="610"/>
                    <a:pt x="4067" y="601"/>
                    <a:pt x="4067" y="548"/>
                  </a:cubicBezTo>
                  <a:lnTo>
                    <a:pt x="4067" y="548"/>
                  </a:lnTo>
                  <a:cubicBezTo>
                    <a:pt x="4043" y="560"/>
                    <a:pt x="4019" y="571"/>
                    <a:pt x="3995" y="583"/>
                  </a:cubicBezTo>
                  <a:cubicBezTo>
                    <a:pt x="3995" y="524"/>
                    <a:pt x="4031" y="488"/>
                    <a:pt x="4090" y="464"/>
                  </a:cubicBezTo>
                  <a:lnTo>
                    <a:pt x="4090" y="464"/>
                  </a:lnTo>
                  <a:cubicBezTo>
                    <a:pt x="4090" y="500"/>
                    <a:pt x="4078" y="536"/>
                    <a:pt x="4078" y="571"/>
                  </a:cubicBezTo>
                  <a:cubicBezTo>
                    <a:pt x="4090" y="548"/>
                    <a:pt x="4102" y="548"/>
                    <a:pt x="4126" y="548"/>
                  </a:cubicBezTo>
                  <a:cubicBezTo>
                    <a:pt x="4114" y="560"/>
                    <a:pt x="4102" y="571"/>
                    <a:pt x="4102" y="571"/>
                  </a:cubicBezTo>
                  <a:cubicBezTo>
                    <a:pt x="4102" y="573"/>
                    <a:pt x="4103" y="573"/>
                    <a:pt x="4105" y="573"/>
                  </a:cubicBezTo>
                  <a:cubicBezTo>
                    <a:pt x="4115" y="573"/>
                    <a:pt x="4147" y="559"/>
                    <a:pt x="4170" y="559"/>
                  </a:cubicBezTo>
                  <a:cubicBezTo>
                    <a:pt x="4180" y="559"/>
                    <a:pt x="4189" y="562"/>
                    <a:pt x="4194" y="568"/>
                  </a:cubicBezTo>
                  <a:lnTo>
                    <a:pt x="4194" y="568"/>
                  </a:lnTo>
                  <a:cubicBezTo>
                    <a:pt x="4186" y="497"/>
                    <a:pt x="4188" y="396"/>
                    <a:pt x="4209" y="333"/>
                  </a:cubicBezTo>
                  <a:cubicBezTo>
                    <a:pt x="4281" y="429"/>
                    <a:pt x="4221" y="464"/>
                    <a:pt x="4245" y="560"/>
                  </a:cubicBezTo>
                  <a:cubicBezTo>
                    <a:pt x="4249" y="528"/>
                    <a:pt x="4252" y="517"/>
                    <a:pt x="4254" y="517"/>
                  </a:cubicBezTo>
                  <a:cubicBezTo>
                    <a:pt x="4260" y="517"/>
                    <a:pt x="4265" y="560"/>
                    <a:pt x="4281" y="560"/>
                  </a:cubicBezTo>
                  <a:cubicBezTo>
                    <a:pt x="4281" y="536"/>
                    <a:pt x="4293" y="536"/>
                    <a:pt x="4300" y="536"/>
                  </a:cubicBezTo>
                  <a:cubicBezTo>
                    <a:pt x="4308" y="536"/>
                    <a:pt x="4311" y="536"/>
                    <a:pt x="4293" y="512"/>
                  </a:cubicBezTo>
                  <a:cubicBezTo>
                    <a:pt x="4305" y="512"/>
                    <a:pt x="4329" y="524"/>
                    <a:pt x="4340" y="524"/>
                  </a:cubicBezTo>
                  <a:cubicBezTo>
                    <a:pt x="4340" y="488"/>
                    <a:pt x="4364" y="441"/>
                    <a:pt x="4400" y="417"/>
                  </a:cubicBezTo>
                  <a:lnTo>
                    <a:pt x="4400" y="417"/>
                  </a:lnTo>
                  <a:cubicBezTo>
                    <a:pt x="4391" y="463"/>
                    <a:pt x="4490" y="488"/>
                    <a:pt x="4534" y="496"/>
                  </a:cubicBezTo>
                  <a:lnTo>
                    <a:pt x="4534" y="496"/>
                  </a:lnTo>
                  <a:cubicBezTo>
                    <a:pt x="4554" y="439"/>
                    <a:pt x="4670" y="340"/>
                    <a:pt x="4734" y="340"/>
                  </a:cubicBezTo>
                  <a:cubicBezTo>
                    <a:pt x="4743" y="340"/>
                    <a:pt x="4751" y="341"/>
                    <a:pt x="4757" y="345"/>
                  </a:cubicBezTo>
                  <a:cubicBezTo>
                    <a:pt x="4757" y="381"/>
                    <a:pt x="4757" y="417"/>
                    <a:pt x="4757" y="452"/>
                  </a:cubicBezTo>
                  <a:cubicBezTo>
                    <a:pt x="4739" y="452"/>
                    <a:pt x="4722" y="446"/>
                    <a:pt x="4704" y="437"/>
                  </a:cubicBezTo>
                  <a:lnTo>
                    <a:pt x="4704" y="437"/>
                  </a:lnTo>
                  <a:cubicBezTo>
                    <a:pt x="4709" y="448"/>
                    <a:pt x="4713" y="463"/>
                    <a:pt x="4712" y="471"/>
                  </a:cubicBezTo>
                  <a:lnTo>
                    <a:pt x="4712" y="471"/>
                  </a:lnTo>
                  <a:cubicBezTo>
                    <a:pt x="4692" y="463"/>
                    <a:pt x="4677" y="455"/>
                    <a:pt x="4674" y="452"/>
                  </a:cubicBezTo>
                  <a:lnTo>
                    <a:pt x="4674" y="452"/>
                  </a:lnTo>
                  <a:cubicBezTo>
                    <a:pt x="4690" y="472"/>
                    <a:pt x="4701" y="479"/>
                    <a:pt x="4706" y="479"/>
                  </a:cubicBezTo>
                  <a:cubicBezTo>
                    <a:pt x="4710" y="479"/>
                    <a:pt x="4712" y="476"/>
                    <a:pt x="4712" y="471"/>
                  </a:cubicBezTo>
                  <a:lnTo>
                    <a:pt x="4712" y="471"/>
                  </a:lnTo>
                  <a:cubicBezTo>
                    <a:pt x="4746" y="485"/>
                    <a:pt x="4795" y="501"/>
                    <a:pt x="4826" y="501"/>
                  </a:cubicBezTo>
                  <a:cubicBezTo>
                    <a:pt x="4850" y="501"/>
                    <a:pt x="4864" y="491"/>
                    <a:pt x="4852" y="464"/>
                  </a:cubicBezTo>
                  <a:lnTo>
                    <a:pt x="4852" y="464"/>
                  </a:lnTo>
                  <a:cubicBezTo>
                    <a:pt x="4852" y="465"/>
                    <a:pt x="4852" y="465"/>
                    <a:pt x="4852" y="465"/>
                  </a:cubicBezTo>
                  <a:cubicBezTo>
                    <a:pt x="4852" y="465"/>
                    <a:pt x="4846" y="367"/>
                    <a:pt x="4897" y="367"/>
                  </a:cubicBezTo>
                  <a:cubicBezTo>
                    <a:pt x="4908" y="367"/>
                    <a:pt x="4920" y="371"/>
                    <a:pt x="4936" y="381"/>
                  </a:cubicBezTo>
                  <a:cubicBezTo>
                    <a:pt x="4936" y="393"/>
                    <a:pt x="4936" y="405"/>
                    <a:pt x="4936" y="417"/>
                  </a:cubicBezTo>
                  <a:cubicBezTo>
                    <a:pt x="4936" y="405"/>
                    <a:pt x="4924" y="405"/>
                    <a:pt x="4912" y="405"/>
                  </a:cubicBezTo>
                  <a:cubicBezTo>
                    <a:pt x="4924" y="405"/>
                    <a:pt x="4936" y="417"/>
                    <a:pt x="4948" y="429"/>
                  </a:cubicBezTo>
                  <a:cubicBezTo>
                    <a:pt x="4948" y="429"/>
                    <a:pt x="4949" y="429"/>
                    <a:pt x="4949" y="429"/>
                  </a:cubicBezTo>
                  <a:cubicBezTo>
                    <a:pt x="4958" y="429"/>
                    <a:pt x="4962" y="328"/>
                    <a:pt x="5010" y="328"/>
                  </a:cubicBezTo>
                  <a:cubicBezTo>
                    <a:pt x="5016" y="328"/>
                    <a:pt x="5023" y="329"/>
                    <a:pt x="5031" y="333"/>
                  </a:cubicBezTo>
                  <a:cubicBezTo>
                    <a:pt x="5019" y="321"/>
                    <a:pt x="5019" y="298"/>
                    <a:pt x="5007" y="286"/>
                  </a:cubicBezTo>
                  <a:lnTo>
                    <a:pt x="5007" y="286"/>
                  </a:lnTo>
                  <a:cubicBezTo>
                    <a:pt x="5012" y="308"/>
                    <a:pt x="5003" y="312"/>
                    <a:pt x="4991" y="312"/>
                  </a:cubicBezTo>
                  <a:cubicBezTo>
                    <a:pt x="4985" y="312"/>
                    <a:pt x="4977" y="311"/>
                    <a:pt x="4971" y="311"/>
                  </a:cubicBezTo>
                  <a:cubicBezTo>
                    <a:pt x="4958" y="311"/>
                    <a:pt x="4950" y="316"/>
                    <a:pt x="4960" y="345"/>
                  </a:cubicBezTo>
                  <a:cubicBezTo>
                    <a:pt x="4948" y="321"/>
                    <a:pt x="4924" y="298"/>
                    <a:pt x="4900" y="274"/>
                  </a:cubicBezTo>
                  <a:cubicBezTo>
                    <a:pt x="4900" y="298"/>
                    <a:pt x="4852" y="333"/>
                    <a:pt x="4829" y="369"/>
                  </a:cubicBezTo>
                  <a:cubicBezTo>
                    <a:pt x="4829" y="357"/>
                    <a:pt x="4829" y="345"/>
                    <a:pt x="4829" y="333"/>
                  </a:cubicBezTo>
                  <a:cubicBezTo>
                    <a:pt x="4817" y="345"/>
                    <a:pt x="4817" y="357"/>
                    <a:pt x="4805" y="357"/>
                  </a:cubicBezTo>
                  <a:cubicBezTo>
                    <a:pt x="4793" y="333"/>
                    <a:pt x="4793" y="310"/>
                    <a:pt x="4805" y="286"/>
                  </a:cubicBezTo>
                  <a:cubicBezTo>
                    <a:pt x="4773" y="286"/>
                    <a:pt x="4736" y="291"/>
                    <a:pt x="4704" y="291"/>
                  </a:cubicBezTo>
                  <a:cubicBezTo>
                    <a:pt x="4688" y="291"/>
                    <a:pt x="4674" y="290"/>
                    <a:pt x="4662" y="286"/>
                  </a:cubicBezTo>
                  <a:cubicBezTo>
                    <a:pt x="4531" y="274"/>
                    <a:pt x="4459" y="238"/>
                    <a:pt x="4352" y="214"/>
                  </a:cubicBezTo>
                  <a:cubicBezTo>
                    <a:pt x="4345" y="212"/>
                    <a:pt x="4338" y="211"/>
                    <a:pt x="4331" y="211"/>
                  </a:cubicBezTo>
                  <a:cubicBezTo>
                    <a:pt x="4267" y="211"/>
                    <a:pt x="4210" y="292"/>
                    <a:pt x="4160" y="292"/>
                  </a:cubicBezTo>
                  <a:cubicBezTo>
                    <a:pt x="4153" y="292"/>
                    <a:pt x="4145" y="290"/>
                    <a:pt x="4138" y="286"/>
                  </a:cubicBezTo>
                  <a:cubicBezTo>
                    <a:pt x="4078" y="262"/>
                    <a:pt x="3971" y="298"/>
                    <a:pt x="3924" y="238"/>
                  </a:cubicBezTo>
                  <a:lnTo>
                    <a:pt x="3924" y="238"/>
                  </a:lnTo>
                  <a:cubicBezTo>
                    <a:pt x="3936" y="262"/>
                    <a:pt x="3936" y="262"/>
                    <a:pt x="3900" y="262"/>
                  </a:cubicBezTo>
                  <a:cubicBezTo>
                    <a:pt x="3900" y="250"/>
                    <a:pt x="3888" y="238"/>
                    <a:pt x="3888" y="238"/>
                  </a:cubicBezTo>
                  <a:cubicBezTo>
                    <a:pt x="3876" y="238"/>
                    <a:pt x="3876" y="274"/>
                    <a:pt x="3864" y="298"/>
                  </a:cubicBezTo>
                  <a:cubicBezTo>
                    <a:pt x="3864" y="274"/>
                    <a:pt x="3847" y="263"/>
                    <a:pt x="3825" y="263"/>
                  </a:cubicBezTo>
                  <a:cubicBezTo>
                    <a:pt x="3793" y="263"/>
                    <a:pt x="3752" y="286"/>
                    <a:pt x="3745" y="321"/>
                  </a:cubicBezTo>
                  <a:cubicBezTo>
                    <a:pt x="3745" y="321"/>
                    <a:pt x="3721" y="310"/>
                    <a:pt x="3709" y="274"/>
                  </a:cubicBezTo>
                  <a:cubicBezTo>
                    <a:pt x="3697" y="286"/>
                    <a:pt x="3686" y="310"/>
                    <a:pt x="3674" y="333"/>
                  </a:cubicBezTo>
                  <a:cubicBezTo>
                    <a:pt x="3662" y="310"/>
                    <a:pt x="3662" y="274"/>
                    <a:pt x="3674" y="250"/>
                  </a:cubicBezTo>
                  <a:lnTo>
                    <a:pt x="3674" y="250"/>
                  </a:lnTo>
                  <a:cubicBezTo>
                    <a:pt x="3650" y="274"/>
                    <a:pt x="3626" y="298"/>
                    <a:pt x="3602" y="321"/>
                  </a:cubicBezTo>
                  <a:cubicBezTo>
                    <a:pt x="3571" y="280"/>
                    <a:pt x="3319" y="221"/>
                    <a:pt x="3243" y="221"/>
                  </a:cubicBezTo>
                  <a:cubicBezTo>
                    <a:pt x="3230" y="221"/>
                    <a:pt x="3223" y="223"/>
                    <a:pt x="3221" y="226"/>
                  </a:cubicBezTo>
                  <a:cubicBezTo>
                    <a:pt x="3209" y="190"/>
                    <a:pt x="3209" y="179"/>
                    <a:pt x="3221" y="167"/>
                  </a:cubicBezTo>
                  <a:lnTo>
                    <a:pt x="3221" y="167"/>
                  </a:lnTo>
                  <a:cubicBezTo>
                    <a:pt x="3174" y="190"/>
                    <a:pt x="3162" y="226"/>
                    <a:pt x="3162" y="286"/>
                  </a:cubicBezTo>
                  <a:cubicBezTo>
                    <a:pt x="3157" y="271"/>
                    <a:pt x="3150" y="264"/>
                    <a:pt x="3142" y="264"/>
                  </a:cubicBezTo>
                  <a:cubicBezTo>
                    <a:pt x="3132" y="264"/>
                    <a:pt x="3121" y="277"/>
                    <a:pt x="3114" y="298"/>
                  </a:cubicBezTo>
                  <a:cubicBezTo>
                    <a:pt x="3102" y="274"/>
                    <a:pt x="3114" y="262"/>
                    <a:pt x="3126" y="250"/>
                  </a:cubicBezTo>
                  <a:cubicBezTo>
                    <a:pt x="3110" y="245"/>
                    <a:pt x="3094" y="243"/>
                    <a:pt x="3079" y="243"/>
                  </a:cubicBezTo>
                  <a:cubicBezTo>
                    <a:pt x="3019" y="243"/>
                    <a:pt x="2970" y="276"/>
                    <a:pt x="2921" y="276"/>
                  </a:cubicBezTo>
                  <a:cubicBezTo>
                    <a:pt x="2895" y="276"/>
                    <a:pt x="2869" y="267"/>
                    <a:pt x="2840" y="238"/>
                  </a:cubicBezTo>
                  <a:cubicBezTo>
                    <a:pt x="2840" y="238"/>
                    <a:pt x="2840" y="299"/>
                    <a:pt x="2821" y="299"/>
                  </a:cubicBezTo>
                  <a:cubicBezTo>
                    <a:pt x="2820" y="299"/>
                    <a:pt x="2818" y="299"/>
                    <a:pt x="2816" y="298"/>
                  </a:cubicBezTo>
                  <a:cubicBezTo>
                    <a:pt x="2788" y="276"/>
                    <a:pt x="2776" y="272"/>
                    <a:pt x="2772" y="272"/>
                  </a:cubicBezTo>
                  <a:cubicBezTo>
                    <a:pt x="2769" y="272"/>
                    <a:pt x="2769" y="274"/>
                    <a:pt x="2769" y="274"/>
                  </a:cubicBezTo>
                  <a:cubicBezTo>
                    <a:pt x="2768" y="274"/>
                    <a:pt x="2768" y="274"/>
                    <a:pt x="2767" y="274"/>
                  </a:cubicBezTo>
                  <a:cubicBezTo>
                    <a:pt x="2753" y="274"/>
                    <a:pt x="2702" y="142"/>
                    <a:pt x="2698" y="142"/>
                  </a:cubicBezTo>
                  <a:cubicBezTo>
                    <a:pt x="2697" y="142"/>
                    <a:pt x="2697" y="142"/>
                    <a:pt x="2697" y="143"/>
                  </a:cubicBezTo>
                  <a:cubicBezTo>
                    <a:pt x="2697" y="167"/>
                    <a:pt x="2697" y="190"/>
                    <a:pt x="2674" y="202"/>
                  </a:cubicBezTo>
                  <a:cubicBezTo>
                    <a:pt x="2685" y="179"/>
                    <a:pt x="2674" y="155"/>
                    <a:pt x="2662" y="143"/>
                  </a:cubicBezTo>
                  <a:cubicBezTo>
                    <a:pt x="2660" y="138"/>
                    <a:pt x="2657" y="136"/>
                    <a:pt x="2653" y="136"/>
                  </a:cubicBezTo>
                  <a:cubicBezTo>
                    <a:pt x="2627" y="136"/>
                    <a:pt x="2561" y="206"/>
                    <a:pt x="2554" y="214"/>
                  </a:cubicBezTo>
                  <a:lnTo>
                    <a:pt x="2554" y="214"/>
                  </a:lnTo>
                  <a:cubicBezTo>
                    <a:pt x="2551" y="215"/>
                    <a:pt x="2548" y="215"/>
                    <a:pt x="2546" y="215"/>
                  </a:cubicBezTo>
                  <a:cubicBezTo>
                    <a:pt x="2515" y="215"/>
                    <a:pt x="2478" y="183"/>
                    <a:pt x="2443" y="183"/>
                  </a:cubicBezTo>
                  <a:cubicBezTo>
                    <a:pt x="2423" y="183"/>
                    <a:pt x="2404" y="194"/>
                    <a:pt x="2388" y="226"/>
                  </a:cubicBezTo>
                  <a:cubicBezTo>
                    <a:pt x="2388" y="203"/>
                    <a:pt x="2306" y="174"/>
                    <a:pt x="2239" y="174"/>
                  </a:cubicBezTo>
                  <a:cubicBezTo>
                    <a:pt x="2204" y="174"/>
                    <a:pt x="2174" y="182"/>
                    <a:pt x="2162" y="202"/>
                  </a:cubicBezTo>
                  <a:cubicBezTo>
                    <a:pt x="2138" y="185"/>
                    <a:pt x="2126" y="173"/>
                    <a:pt x="2112" y="173"/>
                  </a:cubicBezTo>
                  <a:cubicBezTo>
                    <a:pt x="2099" y="173"/>
                    <a:pt x="2084" y="185"/>
                    <a:pt x="2054" y="214"/>
                  </a:cubicBezTo>
                  <a:cubicBezTo>
                    <a:pt x="2007" y="143"/>
                    <a:pt x="1935" y="167"/>
                    <a:pt x="1876" y="143"/>
                  </a:cubicBezTo>
                  <a:cubicBezTo>
                    <a:pt x="1863" y="136"/>
                    <a:pt x="1848" y="133"/>
                    <a:pt x="1832" y="133"/>
                  </a:cubicBezTo>
                  <a:cubicBezTo>
                    <a:pt x="1760" y="133"/>
                    <a:pt x="1674" y="194"/>
                    <a:pt x="1733" y="262"/>
                  </a:cubicBezTo>
                  <a:cubicBezTo>
                    <a:pt x="1730" y="263"/>
                    <a:pt x="1727" y="263"/>
                    <a:pt x="1724" y="263"/>
                  </a:cubicBezTo>
                  <a:cubicBezTo>
                    <a:pt x="1688" y="263"/>
                    <a:pt x="1708" y="190"/>
                    <a:pt x="1697" y="190"/>
                  </a:cubicBezTo>
                  <a:cubicBezTo>
                    <a:pt x="1614" y="131"/>
                    <a:pt x="1471" y="107"/>
                    <a:pt x="1364" y="95"/>
                  </a:cubicBezTo>
                  <a:cubicBezTo>
                    <a:pt x="1364" y="119"/>
                    <a:pt x="1364" y="131"/>
                    <a:pt x="1364" y="143"/>
                  </a:cubicBezTo>
                  <a:cubicBezTo>
                    <a:pt x="1364" y="143"/>
                    <a:pt x="1307" y="105"/>
                    <a:pt x="1337" y="105"/>
                  </a:cubicBezTo>
                  <a:cubicBezTo>
                    <a:pt x="1340" y="105"/>
                    <a:pt x="1345" y="106"/>
                    <a:pt x="1352" y="107"/>
                  </a:cubicBezTo>
                  <a:cubicBezTo>
                    <a:pt x="1346" y="104"/>
                    <a:pt x="1341" y="103"/>
                    <a:pt x="1336" y="103"/>
                  </a:cubicBezTo>
                  <a:cubicBezTo>
                    <a:pt x="1322" y="103"/>
                    <a:pt x="1313" y="116"/>
                    <a:pt x="1304" y="143"/>
                  </a:cubicBezTo>
                  <a:cubicBezTo>
                    <a:pt x="1292" y="131"/>
                    <a:pt x="1292" y="113"/>
                    <a:pt x="1297" y="99"/>
                  </a:cubicBezTo>
                  <a:lnTo>
                    <a:pt x="1297" y="99"/>
                  </a:lnTo>
                  <a:cubicBezTo>
                    <a:pt x="1287" y="110"/>
                    <a:pt x="1276" y="121"/>
                    <a:pt x="1265" y="121"/>
                  </a:cubicBezTo>
                  <a:cubicBezTo>
                    <a:pt x="1262" y="121"/>
                    <a:pt x="1259" y="120"/>
                    <a:pt x="1257" y="119"/>
                  </a:cubicBezTo>
                  <a:cubicBezTo>
                    <a:pt x="1249" y="117"/>
                    <a:pt x="1244" y="114"/>
                    <a:pt x="1239" y="111"/>
                  </a:cubicBezTo>
                  <a:lnTo>
                    <a:pt x="1239" y="111"/>
                  </a:lnTo>
                  <a:cubicBezTo>
                    <a:pt x="1238" y="112"/>
                    <a:pt x="1237" y="112"/>
                    <a:pt x="1236" y="112"/>
                  </a:cubicBezTo>
                  <a:cubicBezTo>
                    <a:pt x="1233" y="112"/>
                    <a:pt x="1233" y="107"/>
                    <a:pt x="1233" y="107"/>
                  </a:cubicBezTo>
                  <a:lnTo>
                    <a:pt x="1233" y="107"/>
                  </a:lnTo>
                  <a:cubicBezTo>
                    <a:pt x="1235" y="109"/>
                    <a:pt x="1237" y="110"/>
                    <a:pt x="1239" y="111"/>
                  </a:cubicBezTo>
                  <a:lnTo>
                    <a:pt x="1239" y="111"/>
                  </a:lnTo>
                  <a:cubicBezTo>
                    <a:pt x="1241" y="111"/>
                    <a:pt x="1243" y="109"/>
                    <a:pt x="1245" y="107"/>
                  </a:cubicBezTo>
                  <a:lnTo>
                    <a:pt x="1233" y="107"/>
                  </a:lnTo>
                  <a:cubicBezTo>
                    <a:pt x="1222" y="99"/>
                    <a:pt x="1217" y="91"/>
                    <a:pt x="1185" y="83"/>
                  </a:cubicBezTo>
                  <a:lnTo>
                    <a:pt x="1185" y="83"/>
                  </a:lnTo>
                  <a:cubicBezTo>
                    <a:pt x="1194" y="120"/>
                    <a:pt x="1176" y="128"/>
                    <a:pt x="1177" y="146"/>
                  </a:cubicBezTo>
                  <a:lnTo>
                    <a:pt x="1177" y="146"/>
                  </a:lnTo>
                  <a:cubicBezTo>
                    <a:pt x="1160" y="113"/>
                    <a:pt x="1131" y="101"/>
                    <a:pt x="1099" y="101"/>
                  </a:cubicBezTo>
                  <a:cubicBezTo>
                    <a:pt x="1017" y="101"/>
                    <a:pt x="911" y="179"/>
                    <a:pt x="911" y="179"/>
                  </a:cubicBezTo>
                  <a:cubicBezTo>
                    <a:pt x="923" y="85"/>
                    <a:pt x="866" y="129"/>
                    <a:pt x="853" y="64"/>
                  </a:cubicBezTo>
                  <a:lnTo>
                    <a:pt x="853" y="64"/>
                  </a:lnTo>
                  <a:cubicBezTo>
                    <a:pt x="858" y="105"/>
                    <a:pt x="769" y="73"/>
                    <a:pt x="792" y="131"/>
                  </a:cubicBezTo>
                  <a:cubicBezTo>
                    <a:pt x="750" y="114"/>
                    <a:pt x="708" y="62"/>
                    <a:pt x="658" y="62"/>
                  </a:cubicBezTo>
                  <a:cubicBezTo>
                    <a:pt x="637" y="62"/>
                    <a:pt x="614" y="71"/>
                    <a:pt x="590" y="95"/>
                  </a:cubicBezTo>
                  <a:cubicBezTo>
                    <a:pt x="578" y="83"/>
                    <a:pt x="566" y="60"/>
                    <a:pt x="566" y="36"/>
                  </a:cubicBezTo>
                  <a:cubicBezTo>
                    <a:pt x="530" y="48"/>
                    <a:pt x="530" y="83"/>
                    <a:pt x="519" y="95"/>
                  </a:cubicBezTo>
                  <a:cubicBezTo>
                    <a:pt x="474" y="68"/>
                    <a:pt x="424" y="65"/>
                    <a:pt x="373" y="65"/>
                  </a:cubicBezTo>
                  <a:cubicBezTo>
                    <a:pt x="356" y="65"/>
                    <a:pt x="339" y="65"/>
                    <a:pt x="322" y="65"/>
                  </a:cubicBezTo>
                  <a:cubicBezTo>
                    <a:pt x="254" y="65"/>
                    <a:pt x="185" y="6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18"/>
            <p:cNvSpPr/>
            <p:nvPr/>
          </p:nvSpPr>
          <p:spPr>
            <a:xfrm>
              <a:off x="5117900" y="2473950"/>
              <a:ext cx="25" cy="325"/>
            </a:xfrm>
            <a:custGeom>
              <a:rect b="b" l="l" r="r" t="t"/>
              <a:pathLst>
                <a:path extrusionOk="0" h="13" w="1">
                  <a:moveTo>
                    <a:pt x="0" y="12"/>
                  </a:moveTo>
                  <a:cubicBezTo>
                    <a:pt x="0" y="12"/>
                    <a:pt x="0" y="0"/>
                    <a:pt x="0" y="0"/>
                  </a:cubicBezTo>
                  <a:cubicBezTo>
                    <a:pt x="0" y="0"/>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18"/>
            <p:cNvSpPr/>
            <p:nvPr/>
          </p:nvSpPr>
          <p:spPr>
            <a:xfrm>
              <a:off x="5090200" y="2474250"/>
              <a:ext cx="325" cy="625"/>
            </a:xfrm>
            <a:custGeom>
              <a:rect b="b" l="l" r="r" t="t"/>
              <a:pathLst>
                <a:path extrusionOk="0" h="25" w="13">
                  <a:moveTo>
                    <a:pt x="13" y="0"/>
                  </a:moveTo>
                  <a:cubicBezTo>
                    <a:pt x="13" y="0"/>
                    <a:pt x="1"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18"/>
            <p:cNvSpPr/>
            <p:nvPr/>
          </p:nvSpPr>
          <p:spPr>
            <a:xfrm>
              <a:off x="5146175" y="2476325"/>
              <a:ext cx="325" cy="325"/>
            </a:xfrm>
            <a:custGeom>
              <a:rect b="b" l="l" r="r" t="t"/>
              <a:pathLst>
                <a:path extrusionOk="0" h="13" w="13">
                  <a:moveTo>
                    <a:pt x="0" y="1"/>
                  </a:moveTo>
                  <a:cubicBezTo>
                    <a:pt x="0" y="1"/>
                    <a:pt x="0" y="12"/>
                    <a:pt x="12" y="12"/>
                  </a:cubicBezTo>
                  <a:cubicBezTo>
                    <a:pt x="12" y="12"/>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18"/>
            <p:cNvSpPr/>
            <p:nvPr/>
          </p:nvSpPr>
          <p:spPr>
            <a:xfrm>
              <a:off x="5163725" y="2469475"/>
              <a:ext cx="925" cy="25"/>
            </a:xfrm>
            <a:custGeom>
              <a:rect b="b" l="l" r="r" t="t"/>
              <a:pathLst>
                <a:path extrusionOk="0" h="1" w="37">
                  <a:moveTo>
                    <a:pt x="1" y="1"/>
                  </a:moveTo>
                  <a:cubicBezTo>
                    <a:pt x="24" y="1"/>
                    <a:pt x="36" y="1"/>
                    <a:pt x="1" y="1"/>
                  </a:cubicBezTo>
                  <a:cubicBezTo>
                    <a:pt x="13"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18"/>
            <p:cNvSpPr/>
            <p:nvPr/>
          </p:nvSpPr>
          <p:spPr>
            <a:xfrm>
              <a:off x="5168350" y="2474375"/>
              <a:ext cx="450" cy="500"/>
            </a:xfrm>
            <a:custGeom>
              <a:rect b="b" l="l" r="r" t="t"/>
              <a:pathLst>
                <a:path extrusionOk="0" h="20" w="18">
                  <a:moveTo>
                    <a:pt x="2" y="10"/>
                  </a:moveTo>
                  <a:lnTo>
                    <a:pt x="2" y="10"/>
                  </a:lnTo>
                  <a:cubicBezTo>
                    <a:pt x="0" y="10"/>
                    <a:pt x="0" y="13"/>
                    <a:pt x="6" y="19"/>
                  </a:cubicBezTo>
                  <a:cubicBezTo>
                    <a:pt x="6" y="13"/>
                    <a:pt x="3" y="10"/>
                    <a:pt x="2" y="10"/>
                  </a:cubicBezTo>
                  <a:close/>
                  <a:moveTo>
                    <a:pt x="16" y="0"/>
                  </a:moveTo>
                  <a:cubicBezTo>
                    <a:pt x="15" y="0"/>
                    <a:pt x="6" y="12"/>
                    <a:pt x="6" y="19"/>
                  </a:cubicBezTo>
                  <a:cubicBezTo>
                    <a:pt x="15" y="5"/>
                    <a:pt x="17"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18"/>
            <p:cNvSpPr/>
            <p:nvPr/>
          </p:nvSpPr>
          <p:spPr>
            <a:xfrm>
              <a:off x="5164575" y="2471900"/>
              <a:ext cx="800" cy="575"/>
            </a:xfrm>
            <a:custGeom>
              <a:rect b="b" l="l" r="r" t="t"/>
              <a:pathLst>
                <a:path extrusionOk="0" h="23" w="32">
                  <a:moveTo>
                    <a:pt x="15" y="0"/>
                  </a:moveTo>
                  <a:cubicBezTo>
                    <a:pt x="6" y="0"/>
                    <a:pt x="0" y="10"/>
                    <a:pt x="26" y="23"/>
                  </a:cubicBezTo>
                  <a:cubicBezTo>
                    <a:pt x="32" y="7"/>
                    <a:pt x="22" y="0"/>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18"/>
            <p:cNvSpPr/>
            <p:nvPr/>
          </p:nvSpPr>
          <p:spPr>
            <a:xfrm>
              <a:off x="5165525" y="2472125"/>
              <a:ext cx="300" cy="350"/>
            </a:xfrm>
            <a:custGeom>
              <a:rect b="b" l="l" r="r" t="t"/>
              <a:pathLst>
                <a:path extrusionOk="0" h="14" w="12">
                  <a:moveTo>
                    <a:pt x="7" y="0"/>
                  </a:moveTo>
                  <a:cubicBezTo>
                    <a:pt x="4" y="0"/>
                    <a:pt x="0" y="7"/>
                    <a:pt x="0" y="14"/>
                  </a:cubicBezTo>
                  <a:lnTo>
                    <a:pt x="12" y="14"/>
                  </a:lnTo>
                  <a:cubicBezTo>
                    <a:pt x="12" y="4"/>
                    <a:pt x="10" y="0"/>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18"/>
            <p:cNvSpPr/>
            <p:nvPr/>
          </p:nvSpPr>
          <p:spPr>
            <a:xfrm>
              <a:off x="5160200" y="2469225"/>
              <a:ext cx="925" cy="900"/>
            </a:xfrm>
            <a:custGeom>
              <a:rect b="b" l="l" r="r" t="t"/>
              <a:pathLst>
                <a:path extrusionOk="0" h="36" w="37">
                  <a:moveTo>
                    <a:pt x="34" y="1"/>
                  </a:moveTo>
                  <a:cubicBezTo>
                    <a:pt x="27" y="1"/>
                    <a:pt x="0" y="36"/>
                    <a:pt x="16" y="36"/>
                  </a:cubicBezTo>
                  <a:cubicBezTo>
                    <a:pt x="18" y="36"/>
                    <a:pt x="20" y="35"/>
                    <a:pt x="23" y="35"/>
                  </a:cubicBezTo>
                  <a:cubicBezTo>
                    <a:pt x="33" y="35"/>
                    <a:pt x="34" y="8"/>
                    <a:pt x="34" y="8"/>
                  </a:cubicBezTo>
                  <a:cubicBezTo>
                    <a:pt x="34" y="8"/>
                    <a:pt x="34" y="9"/>
                    <a:pt x="34" y="11"/>
                  </a:cubicBezTo>
                  <a:cubicBezTo>
                    <a:pt x="37" y="3"/>
                    <a:pt x="36"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18"/>
            <p:cNvSpPr/>
            <p:nvPr/>
          </p:nvSpPr>
          <p:spPr>
            <a:xfrm>
              <a:off x="5164325" y="2473050"/>
              <a:ext cx="925" cy="1225"/>
            </a:xfrm>
            <a:custGeom>
              <a:rect b="b" l="l" r="r" t="t"/>
              <a:pathLst>
                <a:path extrusionOk="0" h="49" w="37">
                  <a:moveTo>
                    <a:pt x="0" y="48"/>
                  </a:moveTo>
                  <a:cubicBezTo>
                    <a:pt x="0" y="48"/>
                    <a:pt x="36" y="1"/>
                    <a:pt x="0"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18"/>
            <p:cNvSpPr/>
            <p:nvPr/>
          </p:nvSpPr>
          <p:spPr>
            <a:xfrm>
              <a:off x="5161950" y="2473550"/>
              <a:ext cx="850" cy="200"/>
            </a:xfrm>
            <a:custGeom>
              <a:rect b="b" l="l" r="r" t="t"/>
              <a:pathLst>
                <a:path extrusionOk="0" h="8" w="34">
                  <a:moveTo>
                    <a:pt x="6" y="1"/>
                  </a:moveTo>
                  <a:cubicBezTo>
                    <a:pt x="3" y="1"/>
                    <a:pt x="0" y="2"/>
                    <a:pt x="0" y="4"/>
                  </a:cubicBezTo>
                  <a:cubicBezTo>
                    <a:pt x="13" y="7"/>
                    <a:pt x="20" y="8"/>
                    <a:pt x="24" y="8"/>
                  </a:cubicBezTo>
                  <a:cubicBezTo>
                    <a:pt x="34" y="8"/>
                    <a:pt x="16"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18"/>
            <p:cNvSpPr/>
            <p:nvPr/>
          </p:nvSpPr>
          <p:spPr>
            <a:xfrm>
              <a:off x="5163425" y="2474250"/>
              <a:ext cx="675" cy="350"/>
            </a:xfrm>
            <a:custGeom>
              <a:rect b="b" l="l" r="r" t="t"/>
              <a:pathLst>
                <a:path extrusionOk="0" h="14" w="27">
                  <a:moveTo>
                    <a:pt x="1" y="0"/>
                  </a:moveTo>
                  <a:cubicBezTo>
                    <a:pt x="8" y="7"/>
                    <a:pt x="22" y="14"/>
                    <a:pt x="25" y="14"/>
                  </a:cubicBezTo>
                  <a:cubicBezTo>
                    <a:pt x="26" y="14"/>
                    <a:pt x="21" y="1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18"/>
            <p:cNvSpPr/>
            <p:nvPr/>
          </p:nvSpPr>
          <p:spPr>
            <a:xfrm>
              <a:off x="5155000" y="2473050"/>
              <a:ext cx="600" cy="375"/>
            </a:xfrm>
            <a:custGeom>
              <a:rect b="b" l="l" r="r" t="t"/>
              <a:pathLst>
                <a:path extrusionOk="0" h="15" w="24">
                  <a:moveTo>
                    <a:pt x="16" y="1"/>
                  </a:moveTo>
                  <a:lnTo>
                    <a:pt x="16" y="1"/>
                  </a:lnTo>
                  <a:cubicBezTo>
                    <a:pt x="1" y="11"/>
                    <a:pt x="1" y="14"/>
                    <a:pt x="5" y="14"/>
                  </a:cubicBezTo>
                  <a:cubicBezTo>
                    <a:pt x="10" y="14"/>
                    <a:pt x="23" y="7"/>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18"/>
            <p:cNvSpPr/>
            <p:nvPr/>
          </p:nvSpPr>
          <p:spPr>
            <a:xfrm>
              <a:off x="5156275" y="2474550"/>
              <a:ext cx="1225" cy="1200"/>
            </a:xfrm>
            <a:custGeom>
              <a:rect b="b" l="l" r="r" t="t"/>
              <a:pathLst>
                <a:path extrusionOk="0" h="48" w="49">
                  <a:moveTo>
                    <a:pt x="37" y="36"/>
                  </a:moveTo>
                  <a:cubicBezTo>
                    <a:pt x="1" y="0"/>
                    <a:pt x="49" y="48"/>
                    <a:pt x="37" y="36"/>
                  </a:cubicBezTo>
                  <a:cubicBezTo>
                    <a:pt x="37" y="36"/>
                    <a:pt x="37" y="36"/>
                    <a:pt x="37"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18"/>
            <p:cNvSpPr/>
            <p:nvPr/>
          </p:nvSpPr>
          <p:spPr>
            <a:xfrm>
              <a:off x="5154500" y="2475725"/>
              <a:ext cx="1525" cy="625"/>
            </a:xfrm>
            <a:custGeom>
              <a:rect b="b" l="l" r="r" t="t"/>
              <a:pathLst>
                <a:path extrusionOk="0" h="25" w="61">
                  <a:moveTo>
                    <a:pt x="36" y="1"/>
                  </a:moveTo>
                  <a:cubicBezTo>
                    <a:pt x="36" y="13"/>
                    <a:pt x="1" y="25"/>
                    <a:pt x="24" y="25"/>
                  </a:cubicBezTo>
                  <a:cubicBezTo>
                    <a:pt x="36" y="13"/>
                    <a:pt x="60" y="13"/>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18"/>
            <p:cNvSpPr/>
            <p:nvPr/>
          </p:nvSpPr>
          <p:spPr>
            <a:xfrm>
              <a:off x="5145875" y="2471850"/>
              <a:ext cx="25" cy="1825"/>
            </a:xfrm>
            <a:custGeom>
              <a:rect b="b" l="l" r="r" t="t"/>
              <a:pathLst>
                <a:path extrusionOk="0" h="73" w="1">
                  <a:moveTo>
                    <a:pt x="0" y="1"/>
                  </a:moveTo>
                  <a:cubicBezTo>
                    <a:pt x="0" y="25"/>
                    <a:pt x="0" y="49"/>
                    <a:pt x="0" y="72"/>
                  </a:cubicBezTo>
                  <a:cubicBezTo>
                    <a:pt x="0" y="61"/>
                    <a:pt x="0" y="2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18"/>
            <p:cNvSpPr/>
            <p:nvPr/>
          </p:nvSpPr>
          <p:spPr>
            <a:xfrm>
              <a:off x="5136650" y="2476000"/>
              <a:ext cx="1100" cy="1375"/>
            </a:xfrm>
            <a:custGeom>
              <a:rect b="b" l="l" r="r" t="t"/>
              <a:pathLst>
                <a:path extrusionOk="0" h="55" w="44">
                  <a:moveTo>
                    <a:pt x="36" y="1"/>
                  </a:moveTo>
                  <a:cubicBezTo>
                    <a:pt x="36" y="1"/>
                    <a:pt x="36" y="1"/>
                    <a:pt x="36" y="2"/>
                  </a:cubicBezTo>
                  <a:cubicBezTo>
                    <a:pt x="12" y="2"/>
                    <a:pt x="0" y="25"/>
                    <a:pt x="12" y="49"/>
                  </a:cubicBezTo>
                  <a:cubicBezTo>
                    <a:pt x="16" y="53"/>
                    <a:pt x="18" y="54"/>
                    <a:pt x="19" y="54"/>
                  </a:cubicBezTo>
                  <a:cubicBezTo>
                    <a:pt x="20" y="54"/>
                    <a:pt x="20" y="54"/>
                    <a:pt x="20" y="53"/>
                  </a:cubicBezTo>
                  <a:lnTo>
                    <a:pt x="20" y="53"/>
                  </a:lnTo>
                  <a:cubicBezTo>
                    <a:pt x="21" y="53"/>
                    <a:pt x="22" y="54"/>
                    <a:pt x="23" y="54"/>
                  </a:cubicBezTo>
                  <a:cubicBezTo>
                    <a:pt x="43" y="54"/>
                    <a:pt x="37"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18"/>
            <p:cNvSpPr/>
            <p:nvPr/>
          </p:nvSpPr>
          <p:spPr>
            <a:xfrm>
              <a:off x="5040500" y="2461750"/>
              <a:ext cx="625" cy="600"/>
            </a:xfrm>
            <a:custGeom>
              <a:rect b="b" l="l" r="r" t="t"/>
              <a:pathLst>
                <a:path extrusionOk="0" h="24" w="25">
                  <a:moveTo>
                    <a:pt x="0" y="0"/>
                  </a:moveTo>
                  <a:cubicBezTo>
                    <a:pt x="12" y="12"/>
                    <a:pt x="24"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18"/>
            <p:cNvSpPr/>
            <p:nvPr/>
          </p:nvSpPr>
          <p:spPr>
            <a:xfrm>
              <a:off x="5039600" y="2462050"/>
              <a:ext cx="325" cy="1500"/>
            </a:xfrm>
            <a:custGeom>
              <a:rect b="b" l="l" r="r" t="t"/>
              <a:pathLst>
                <a:path extrusionOk="0" h="60" w="13">
                  <a:moveTo>
                    <a:pt x="13" y="0"/>
                  </a:moveTo>
                  <a:cubicBezTo>
                    <a:pt x="1" y="60"/>
                    <a:pt x="1" y="6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18"/>
            <p:cNvSpPr/>
            <p:nvPr/>
          </p:nvSpPr>
          <p:spPr>
            <a:xfrm>
              <a:off x="5106350" y="2476050"/>
              <a:ext cx="250" cy="600"/>
            </a:xfrm>
            <a:custGeom>
              <a:rect b="b" l="l" r="r" t="t"/>
              <a:pathLst>
                <a:path extrusionOk="0" h="24" w="10">
                  <a:moveTo>
                    <a:pt x="1" y="1"/>
                  </a:moveTo>
                  <a:cubicBezTo>
                    <a:pt x="0" y="1"/>
                    <a:pt x="3" y="10"/>
                    <a:pt x="10" y="23"/>
                  </a:cubicBezTo>
                  <a:cubicBezTo>
                    <a:pt x="4" y="7"/>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18"/>
            <p:cNvSpPr/>
            <p:nvPr/>
          </p:nvSpPr>
          <p:spPr>
            <a:xfrm>
              <a:off x="5100025" y="2473950"/>
              <a:ext cx="25" cy="1500"/>
            </a:xfrm>
            <a:custGeom>
              <a:rect b="b" l="l" r="r" t="t"/>
              <a:pathLst>
                <a:path extrusionOk="0" h="60" w="1">
                  <a:moveTo>
                    <a:pt x="1" y="60"/>
                  </a:moveTo>
                  <a:cubicBezTo>
                    <a:pt x="1" y="36"/>
                    <a:pt x="1" y="0"/>
                    <a:pt x="1"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18"/>
            <p:cNvSpPr/>
            <p:nvPr/>
          </p:nvSpPr>
          <p:spPr>
            <a:xfrm>
              <a:off x="5094375" y="2475800"/>
              <a:ext cx="625" cy="550"/>
            </a:xfrm>
            <a:custGeom>
              <a:rect b="b" l="l" r="r" t="t"/>
              <a:pathLst>
                <a:path extrusionOk="0" h="22" w="25">
                  <a:moveTo>
                    <a:pt x="4" y="0"/>
                  </a:moveTo>
                  <a:cubicBezTo>
                    <a:pt x="2" y="0"/>
                    <a:pt x="0" y="6"/>
                    <a:pt x="0" y="22"/>
                  </a:cubicBezTo>
                  <a:lnTo>
                    <a:pt x="24" y="22"/>
                  </a:lnTo>
                  <a:cubicBezTo>
                    <a:pt x="16" y="22"/>
                    <a:pt x="8"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18"/>
            <p:cNvSpPr/>
            <p:nvPr/>
          </p:nvSpPr>
          <p:spPr>
            <a:xfrm>
              <a:off x="5168800" y="2506400"/>
              <a:ext cx="300" cy="675"/>
            </a:xfrm>
            <a:custGeom>
              <a:rect b="b" l="l" r="r" t="t"/>
              <a:pathLst>
                <a:path extrusionOk="0" h="27" w="12">
                  <a:moveTo>
                    <a:pt x="12" y="0"/>
                  </a:moveTo>
                  <a:cubicBezTo>
                    <a:pt x="4" y="0"/>
                    <a:pt x="1" y="18"/>
                    <a:pt x="0" y="24"/>
                  </a:cubicBezTo>
                  <a:lnTo>
                    <a:pt x="0" y="24"/>
                  </a:lnTo>
                  <a:cubicBezTo>
                    <a:pt x="0" y="24"/>
                    <a:pt x="0" y="24"/>
                    <a:pt x="0" y="24"/>
                  </a:cubicBezTo>
                  <a:lnTo>
                    <a:pt x="0" y="24"/>
                  </a:lnTo>
                  <a:cubicBezTo>
                    <a:pt x="0" y="26"/>
                    <a:pt x="0" y="26"/>
                    <a:pt x="0" y="26"/>
                  </a:cubicBezTo>
                  <a:cubicBezTo>
                    <a:pt x="0" y="26"/>
                    <a:pt x="0" y="26"/>
                    <a:pt x="0" y="24"/>
                  </a:cubicBezTo>
                  <a:lnTo>
                    <a:pt x="0" y="24"/>
                  </a:lnTo>
                  <a:cubicBezTo>
                    <a:pt x="2" y="26"/>
                    <a:pt x="3" y="26"/>
                    <a:pt x="4" y="26"/>
                  </a:cubicBezTo>
                  <a:cubicBezTo>
                    <a:pt x="12" y="26"/>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18"/>
            <p:cNvSpPr/>
            <p:nvPr/>
          </p:nvSpPr>
          <p:spPr>
            <a:xfrm>
              <a:off x="5164625" y="2508175"/>
              <a:ext cx="625" cy="925"/>
            </a:xfrm>
            <a:custGeom>
              <a:rect b="b" l="l" r="r" t="t"/>
              <a:pathLst>
                <a:path extrusionOk="0" h="37" w="25">
                  <a:moveTo>
                    <a:pt x="24" y="1"/>
                  </a:moveTo>
                  <a:cubicBezTo>
                    <a:pt x="0" y="36"/>
                    <a:pt x="0" y="36"/>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18"/>
            <p:cNvSpPr/>
            <p:nvPr/>
          </p:nvSpPr>
          <p:spPr>
            <a:xfrm>
              <a:off x="5161650" y="2507875"/>
              <a:ext cx="2400" cy="1000"/>
            </a:xfrm>
            <a:custGeom>
              <a:rect b="b" l="l" r="r" t="t"/>
              <a:pathLst>
                <a:path extrusionOk="0" h="40" w="96">
                  <a:moveTo>
                    <a:pt x="96" y="1"/>
                  </a:moveTo>
                  <a:cubicBezTo>
                    <a:pt x="70" y="9"/>
                    <a:pt x="51" y="17"/>
                    <a:pt x="29" y="17"/>
                  </a:cubicBezTo>
                  <a:cubicBezTo>
                    <a:pt x="20" y="17"/>
                    <a:pt x="11" y="16"/>
                    <a:pt x="0" y="13"/>
                  </a:cubicBezTo>
                  <a:lnTo>
                    <a:pt x="0" y="13"/>
                  </a:lnTo>
                  <a:cubicBezTo>
                    <a:pt x="4" y="33"/>
                    <a:pt x="11" y="39"/>
                    <a:pt x="20" y="39"/>
                  </a:cubicBezTo>
                  <a:cubicBezTo>
                    <a:pt x="33" y="39"/>
                    <a:pt x="50" y="23"/>
                    <a:pt x="65" y="23"/>
                  </a:cubicBezTo>
                  <a:cubicBezTo>
                    <a:pt x="67" y="23"/>
                    <a:pt x="69" y="23"/>
                    <a:pt x="72" y="24"/>
                  </a:cubicBezTo>
                  <a:cubicBezTo>
                    <a:pt x="75" y="28"/>
                    <a:pt x="77" y="29"/>
                    <a:pt x="79" y="29"/>
                  </a:cubicBezTo>
                  <a:cubicBezTo>
                    <a:pt x="84" y="29"/>
                    <a:pt x="87" y="18"/>
                    <a:pt x="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18"/>
            <p:cNvSpPr/>
            <p:nvPr/>
          </p:nvSpPr>
          <p:spPr>
            <a:xfrm>
              <a:off x="5159700" y="2505400"/>
              <a:ext cx="775" cy="200"/>
            </a:xfrm>
            <a:custGeom>
              <a:rect b="b" l="l" r="r" t="t"/>
              <a:pathLst>
                <a:path extrusionOk="0" h="8" w="31">
                  <a:moveTo>
                    <a:pt x="21" y="1"/>
                  </a:moveTo>
                  <a:cubicBezTo>
                    <a:pt x="11" y="1"/>
                    <a:pt x="1" y="8"/>
                    <a:pt x="11" y="8"/>
                  </a:cubicBezTo>
                  <a:cubicBezTo>
                    <a:pt x="14" y="8"/>
                    <a:pt x="21" y="7"/>
                    <a:pt x="31" y="4"/>
                  </a:cubicBezTo>
                  <a:lnTo>
                    <a:pt x="31" y="4"/>
                  </a:lnTo>
                  <a:cubicBezTo>
                    <a:pt x="31" y="4"/>
                    <a:pt x="31" y="4"/>
                    <a:pt x="31" y="4"/>
                  </a:cubicBezTo>
                  <a:cubicBezTo>
                    <a:pt x="28" y="2"/>
                    <a:pt x="25"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18"/>
            <p:cNvSpPr/>
            <p:nvPr/>
          </p:nvSpPr>
          <p:spPr>
            <a:xfrm>
              <a:off x="5160350" y="2505375"/>
              <a:ext cx="325" cy="150"/>
            </a:xfrm>
            <a:custGeom>
              <a:rect b="b" l="l" r="r" t="t"/>
              <a:pathLst>
                <a:path extrusionOk="0" h="6" w="13">
                  <a:moveTo>
                    <a:pt x="2" y="0"/>
                  </a:moveTo>
                  <a:lnTo>
                    <a:pt x="2" y="0"/>
                  </a:lnTo>
                  <a:cubicBezTo>
                    <a:pt x="1" y="0"/>
                    <a:pt x="1" y="1"/>
                    <a:pt x="5" y="5"/>
                  </a:cubicBezTo>
                  <a:cubicBezTo>
                    <a:pt x="13" y="5"/>
                    <a:pt x="5"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18"/>
            <p:cNvSpPr/>
            <p:nvPr/>
          </p:nvSpPr>
          <p:spPr>
            <a:xfrm>
              <a:off x="5158475" y="2504600"/>
              <a:ext cx="725" cy="550"/>
            </a:xfrm>
            <a:custGeom>
              <a:rect b="b" l="l" r="r" t="t"/>
              <a:pathLst>
                <a:path extrusionOk="0" h="22" w="29">
                  <a:moveTo>
                    <a:pt x="20" y="1"/>
                  </a:moveTo>
                  <a:lnTo>
                    <a:pt x="20" y="1"/>
                  </a:lnTo>
                  <a:cubicBezTo>
                    <a:pt x="20" y="1"/>
                    <a:pt x="20" y="1"/>
                    <a:pt x="20" y="1"/>
                  </a:cubicBezTo>
                  <a:lnTo>
                    <a:pt x="20" y="1"/>
                  </a:lnTo>
                  <a:cubicBezTo>
                    <a:pt x="8" y="7"/>
                    <a:pt x="5" y="10"/>
                    <a:pt x="7" y="10"/>
                  </a:cubicBezTo>
                  <a:cubicBezTo>
                    <a:pt x="8" y="10"/>
                    <a:pt x="14" y="7"/>
                    <a:pt x="20" y="1"/>
                  </a:cubicBezTo>
                  <a:lnTo>
                    <a:pt x="20" y="1"/>
                  </a:lnTo>
                  <a:cubicBezTo>
                    <a:pt x="4" y="17"/>
                    <a:pt x="0" y="22"/>
                    <a:pt x="2" y="22"/>
                  </a:cubicBezTo>
                  <a:cubicBezTo>
                    <a:pt x="4" y="22"/>
                    <a:pt x="28" y="1"/>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18"/>
            <p:cNvSpPr/>
            <p:nvPr/>
          </p:nvSpPr>
          <p:spPr>
            <a:xfrm>
              <a:off x="5158075" y="2506175"/>
              <a:ext cx="325" cy="250"/>
            </a:xfrm>
            <a:custGeom>
              <a:rect b="b" l="l" r="r" t="t"/>
              <a:pathLst>
                <a:path extrusionOk="0" h="10" w="13">
                  <a:moveTo>
                    <a:pt x="11" y="0"/>
                  </a:moveTo>
                  <a:cubicBezTo>
                    <a:pt x="9" y="0"/>
                    <a:pt x="6" y="3"/>
                    <a:pt x="0" y="9"/>
                  </a:cubicBezTo>
                  <a:lnTo>
                    <a:pt x="12" y="9"/>
                  </a:lnTo>
                  <a:cubicBezTo>
                    <a:pt x="12" y="3"/>
                    <a:pt x="12"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18"/>
            <p:cNvSpPr/>
            <p:nvPr/>
          </p:nvSpPr>
          <p:spPr>
            <a:xfrm>
              <a:off x="5158375" y="2506100"/>
              <a:ext cx="1200" cy="625"/>
            </a:xfrm>
            <a:custGeom>
              <a:rect b="b" l="l" r="r" t="t"/>
              <a:pathLst>
                <a:path extrusionOk="0" h="25" w="48">
                  <a:moveTo>
                    <a:pt x="0" y="12"/>
                  </a:moveTo>
                  <a:cubicBezTo>
                    <a:pt x="0" y="12"/>
                    <a:pt x="48" y="0"/>
                    <a:pt x="0" y="12"/>
                  </a:cubicBezTo>
                  <a:cubicBezTo>
                    <a:pt x="12" y="24"/>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18"/>
            <p:cNvSpPr/>
            <p:nvPr/>
          </p:nvSpPr>
          <p:spPr>
            <a:xfrm>
              <a:off x="5159275" y="2506100"/>
              <a:ext cx="900" cy="900"/>
            </a:xfrm>
            <a:custGeom>
              <a:rect b="b" l="l" r="r" t="t"/>
              <a:pathLst>
                <a:path extrusionOk="0" h="36" w="36">
                  <a:moveTo>
                    <a:pt x="0" y="0"/>
                  </a:moveTo>
                  <a:cubicBezTo>
                    <a:pt x="12" y="12"/>
                    <a:pt x="24" y="24"/>
                    <a:pt x="0" y="36"/>
                  </a:cubicBezTo>
                  <a:cubicBezTo>
                    <a:pt x="36" y="36"/>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18"/>
            <p:cNvSpPr/>
            <p:nvPr/>
          </p:nvSpPr>
          <p:spPr>
            <a:xfrm>
              <a:off x="5161350" y="2509075"/>
              <a:ext cx="1500" cy="900"/>
            </a:xfrm>
            <a:custGeom>
              <a:rect b="b" l="l" r="r" t="t"/>
              <a:pathLst>
                <a:path extrusionOk="0" h="36" w="60">
                  <a:moveTo>
                    <a:pt x="0" y="12"/>
                  </a:moveTo>
                  <a:cubicBezTo>
                    <a:pt x="60" y="36"/>
                    <a:pt x="0" y="12"/>
                    <a:pt x="0" y="12"/>
                  </a:cubicBezTo>
                  <a:cubicBezTo>
                    <a:pt x="0" y="12"/>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18"/>
            <p:cNvSpPr/>
            <p:nvPr/>
          </p:nvSpPr>
          <p:spPr>
            <a:xfrm>
              <a:off x="5155700" y="2504900"/>
              <a:ext cx="25" cy="1525"/>
            </a:xfrm>
            <a:custGeom>
              <a:rect b="b" l="l" r="r" t="t"/>
              <a:pathLst>
                <a:path extrusionOk="0" h="61" w="1">
                  <a:moveTo>
                    <a:pt x="0" y="1"/>
                  </a:moveTo>
                  <a:cubicBezTo>
                    <a:pt x="0" y="36"/>
                    <a:pt x="0" y="60"/>
                    <a:pt x="0" y="1"/>
                  </a:cubicBezTo>
                  <a:cubicBezTo>
                    <a:pt x="0" y="12"/>
                    <a:pt x="0" y="1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18"/>
            <p:cNvSpPr/>
            <p:nvPr/>
          </p:nvSpPr>
          <p:spPr>
            <a:xfrm>
              <a:off x="5155400" y="2505800"/>
              <a:ext cx="625" cy="625"/>
            </a:xfrm>
            <a:custGeom>
              <a:rect b="b" l="l" r="r" t="t"/>
              <a:pathLst>
                <a:path extrusionOk="0" h="25" w="25">
                  <a:moveTo>
                    <a:pt x="24" y="0"/>
                  </a:moveTo>
                  <a:lnTo>
                    <a:pt x="0" y="24"/>
                  </a:lnTo>
                  <a:cubicBezTo>
                    <a:pt x="24" y="24"/>
                    <a:pt x="24"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18"/>
            <p:cNvSpPr/>
            <p:nvPr/>
          </p:nvSpPr>
          <p:spPr>
            <a:xfrm>
              <a:off x="5157775" y="2506975"/>
              <a:ext cx="1225" cy="1225"/>
            </a:xfrm>
            <a:custGeom>
              <a:rect b="b" l="l" r="r" t="t"/>
              <a:pathLst>
                <a:path extrusionOk="0" h="49" w="49">
                  <a:moveTo>
                    <a:pt x="12" y="37"/>
                  </a:moveTo>
                  <a:cubicBezTo>
                    <a:pt x="24" y="25"/>
                    <a:pt x="36" y="13"/>
                    <a:pt x="48" y="1"/>
                  </a:cubicBezTo>
                  <a:cubicBezTo>
                    <a:pt x="48" y="1"/>
                    <a:pt x="1" y="49"/>
                    <a:pt x="12" y="3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18"/>
            <p:cNvSpPr/>
            <p:nvPr/>
          </p:nvSpPr>
          <p:spPr>
            <a:xfrm>
              <a:off x="5153600" y="2504000"/>
              <a:ext cx="625" cy="925"/>
            </a:xfrm>
            <a:custGeom>
              <a:rect b="b" l="l" r="r" t="t"/>
              <a:pathLst>
                <a:path extrusionOk="0" h="37" w="25">
                  <a:moveTo>
                    <a:pt x="1" y="37"/>
                  </a:moveTo>
                  <a:cubicBezTo>
                    <a:pt x="25" y="1"/>
                    <a:pt x="25" y="1"/>
                    <a:pt x="1" y="3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18"/>
            <p:cNvSpPr/>
            <p:nvPr/>
          </p:nvSpPr>
          <p:spPr>
            <a:xfrm>
              <a:off x="5151525" y="2503425"/>
              <a:ext cx="925" cy="900"/>
            </a:xfrm>
            <a:custGeom>
              <a:rect b="b" l="l" r="r" t="t"/>
              <a:pathLst>
                <a:path extrusionOk="0" h="36" w="37">
                  <a:moveTo>
                    <a:pt x="36" y="0"/>
                  </a:moveTo>
                  <a:lnTo>
                    <a:pt x="36" y="0"/>
                  </a:lnTo>
                  <a:cubicBezTo>
                    <a:pt x="24" y="12"/>
                    <a:pt x="12" y="24"/>
                    <a:pt x="0" y="36"/>
                  </a:cubicBezTo>
                  <a:cubicBezTo>
                    <a:pt x="7" y="36"/>
                    <a:pt x="10" y="32"/>
                    <a:pt x="9" y="31"/>
                  </a:cubicBezTo>
                  <a:lnTo>
                    <a:pt x="9" y="31"/>
                  </a:lnTo>
                  <a:cubicBezTo>
                    <a:pt x="17" y="27"/>
                    <a:pt x="21" y="25"/>
                    <a:pt x="24" y="24"/>
                  </a:cubicBezTo>
                  <a:lnTo>
                    <a:pt x="24" y="24"/>
                  </a:lnTo>
                  <a:cubicBezTo>
                    <a:pt x="23" y="27"/>
                    <a:pt x="24" y="28"/>
                    <a:pt x="25" y="28"/>
                  </a:cubicBezTo>
                  <a:cubicBezTo>
                    <a:pt x="27" y="28"/>
                    <a:pt x="31" y="23"/>
                    <a:pt x="27" y="23"/>
                  </a:cubicBezTo>
                  <a:cubicBezTo>
                    <a:pt x="26" y="23"/>
                    <a:pt x="25" y="24"/>
                    <a:pt x="24" y="24"/>
                  </a:cubicBezTo>
                  <a:lnTo>
                    <a:pt x="24" y="24"/>
                  </a:lnTo>
                  <a:cubicBezTo>
                    <a:pt x="25" y="20"/>
                    <a:pt x="29" y="13"/>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18"/>
            <p:cNvSpPr/>
            <p:nvPr/>
          </p:nvSpPr>
          <p:spPr>
            <a:xfrm>
              <a:off x="5154200" y="2505200"/>
              <a:ext cx="425" cy="850"/>
            </a:xfrm>
            <a:custGeom>
              <a:rect b="b" l="l" r="r" t="t"/>
              <a:pathLst>
                <a:path extrusionOk="0" h="34" w="17">
                  <a:moveTo>
                    <a:pt x="1" y="0"/>
                  </a:moveTo>
                  <a:lnTo>
                    <a:pt x="1" y="0"/>
                  </a:lnTo>
                  <a:cubicBezTo>
                    <a:pt x="5" y="25"/>
                    <a:pt x="10" y="33"/>
                    <a:pt x="13" y="33"/>
                  </a:cubicBezTo>
                  <a:cubicBezTo>
                    <a:pt x="16" y="33"/>
                    <a:pt x="15" y="1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18"/>
            <p:cNvSpPr/>
            <p:nvPr/>
          </p:nvSpPr>
          <p:spPr>
            <a:xfrm>
              <a:off x="5153300" y="2505800"/>
              <a:ext cx="925" cy="325"/>
            </a:xfrm>
            <a:custGeom>
              <a:rect b="b" l="l" r="r" t="t"/>
              <a:pathLst>
                <a:path extrusionOk="0" h="13" w="37">
                  <a:moveTo>
                    <a:pt x="37" y="12"/>
                  </a:moveTo>
                  <a:cubicBezTo>
                    <a:pt x="37" y="12"/>
                    <a:pt x="1" y="0"/>
                    <a:pt x="37" y="12"/>
                  </a:cubicBezTo>
                  <a:cubicBezTo>
                    <a:pt x="37" y="12"/>
                    <a:pt x="37" y="12"/>
                    <a:pt x="37"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18"/>
            <p:cNvSpPr/>
            <p:nvPr/>
          </p:nvSpPr>
          <p:spPr>
            <a:xfrm>
              <a:off x="5155700" y="2507275"/>
              <a:ext cx="900" cy="1225"/>
            </a:xfrm>
            <a:custGeom>
              <a:rect b="b" l="l" r="r" t="t"/>
              <a:pathLst>
                <a:path extrusionOk="0" h="49" w="36">
                  <a:moveTo>
                    <a:pt x="36" y="1"/>
                  </a:moveTo>
                  <a:cubicBezTo>
                    <a:pt x="24" y="13"/>
                    <a:pt x="0" y="25"/>
                    <a:pt x="24" y="48"/>
                  </a:cubicBezTo>
                  <a:cubicBezTo>
                    <a:pt x="36" y="37"/>
                    <a:pt x="24" y="25"/>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18"/>
            <p:cNvSpPr/>
            <p:nvPr/>
          </p:nvSpPr>
          <p:spPr>
            <a:xfrm>
              <a:off x="5154800" y="2506700"/>
              <a:ext cx="625" cy="600"/>
            </a:xfrm>
            <a:custGeom>
              <a:rect b="b" l="l" r="r" t="t"/>
              <a:pathLst>
                <a:path extrusionOk="0" h="24" w="25">
                  <a:moveTo>
                    <a:pt x="24" y="0"/>
                  </a:moveTo>
                  <a:cubicBezTo>
                    <a:pt x="0" y="24"/>
                    <a:pt x="0" y="24"/>
                    <a:pt x="24" y="0"/>
                  </a:cubicBezTo>
                  <a:cubicBezTo>
                    <a:pt x="24" y="0"/>
                    <a:pt x="12"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18"/>
            <p:cNvSpPr/>
            <p:nvPr/>
          </p:nvSpPr>
          <p:spPr>
            <a:xfrm>
              <a:off x="5154500" y="2506975"/>
              <a:ext cx="325" cy="625"/>
            </a:xfrm>
            <a:custGeom>
              <a:rect b="b" l="l" r="r" t="t"/>
              <a:pathLst>
                <a:path extrusionOk="0" h="25" w="13">
                  <a:moveTo>
                    <a:pt x="1" y="1"/>
                  </a:moveTo>
                  <a:cubicBezTo>
                    <a:pt x="12" y="25"/>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18"/>
            <p:cNvSpPr/>
            <p:nvPr/>
          </p:nvSpPr>
          <p:spPr>
            <a:xfrm>
              <a:off x="5151325" y="2505800"/>
              <a:ext cx="925" cy="675"/>
            </a:xfrm>
            <a:custGeom>
              <a:rect b="b" l="l" r="r" t="t"/>
              <a:pathLst>
                <a:path extrusionOk="0" h="27" w="37">
                  <a:moveTo>
                    <a:pt x="20" y="0"/>
                  </a:moveTo>
                  <a:lnTo>
                    <a:pt x="20" y="0"/>
                  </a:lnTo>
                  <a:cubicBezTo>
                    <a:pt x="5" y="20"/>
                    <a:pt x="1" y="27"/>
                    <a:pt x="2" y="27"/>
                  </a:cubicBezTo>
                  <a:cubicBezTo>
                    <a:pt x="4" y="27"/>
                    <a:pt x="18" y="11"/>
                    <a:pt x="21" y="4"/>
                  </a:cubicBezTo>
                  <a:lnTo>
                    <a:pt x="21" y="4"/>
                  </a:lnTo>
                  <a:cubicBezTo>
                    <a:pt x="22" y="5"/>
                    <a:pt x="24" y="6"/>
                    <a:pt x="26" y="6"/>
                  </a:cubicBezTo>
                  <a:cubicBezTo>
                    <a:pt x="31" y="6"/>
                    <a:pt x="36"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18"/>
            <p:cNvSpPr/>
            <p:nvPr/>
          </p:nvSpPr>
          <p:spPr>
            <a:xfrm>
              <a:off x="5153025" y="2505800"/>
              <a:ext cx="0" cy="325"/>
            </a:xfrm>
            <a:custGeom>
              <a:rect b="b" l="l" r="r" t="t"/>
              <a:pathLst>
                <a:path extrusionOk="0" h="13" w="120000">
                  <a:moveTo>
                    <a:pt x="0" y="0"/>
                  </a:moveTo>
                  <a:lnTo>
                    <a:pt x="0" y="12"/>
                  </a:lnTo>
                  <a:cubicBezTo>
                    <a:pt x="0" y="12"/>
                    <a:pt x="0"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18"/>
            <p:cNvSpPr/>
            <p:nvPr/>
          </p:nvSpPr>
          <p:spPr>
            <a:xfrm>
              <a:off x="5148250" y="2505800"/>
              <a:ext cx="25" cy="325"/>
            </a:xfrm>
            <a:custGeom>
              <a:rect b="b" l="l" r="r" t="t"/>
              <a:pathLst>
                <a:path extrusionOk="0" h="13" w="1">
                  <a:moveTo>
                    <a:pt x="1" y="12"/>
                  </a:moveTo>
                  <a:cubicBezTo>
                    <a:pt x="1" y="0"/>
                    <a:pt x="1"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18"/>
            <p:cNvSpPr/>
            <p:nvPr/>
          </p:nvSpPr>
          <p:spPr>
            <a:xfrm>
              <a:off x="5152125" y="2506300"/>
              <a:ext cx="600" cy="200"/>
            </a:xfrm>
            <a:custGeom>
              <a:rect b="b" l="l" r="r" t="t"/>
              <a:pathLst>
                <a:path extrusionOk="0" h="8" w="24">
                  <a:moveTo>
                    <a:pt x="16" y="1"/>
                  </a:moveTo>
                  <a:cubicBezTo>
                    <a:pt x="13" y="1"/>
                    <a:pt x="8" y="2"/>
                    <a:pt x="0" y="4"/>
                  </a:cubicBezTo>
                  <a:cubicBezTo>
                    <a:pt x="0" y="4"/>
                    <a:pt x="0" y="4"/>
                    <a:pt x="0" y="4"/>
                  </a:cubicBezTo>
                  <a:lnTo>
                    <a:pt x="0" y="4"/>
                  </a:lnTo>
                  <a:cubicBezTo>
                    <a:pt x="3" y="7"/>
                    <a:pt x="6" y="8"/>
                    <a:pt x="9" y="8"/>
                  </a:cubicBezTo>
                  <a:cubicBezTo>
                    <a:pt x="17" y="8"/>
                    <a:pt x="24" y="1"/>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18"/>
            <p:cNvSpPr/>
            <p:nvPr/>
          </p:nvSpPr>
          <p:spPr>
            <a:xfrm>
              <a:off x="5150325" y="2505125"/>
              <a:ext cx="325" cy="400"/>
            </a:xfrm>
            <a:custGeom>
              <a:rect b="b" l="l" r="r" t="t"/>
              <a:pathLst>
                <a:path extrusionOk="0" h="16" w="13">
                  <a:moveTo>
                    <a:pt x="2" y="0"/>
                  </a:moveTo>
                  <a:cubicBezTo>
                    <a:pt x="1" y="0"/>
                    <a:pt x="1" y="1"/>
                    <a:pt x="1" y="3"/>
                  </a:cubicBezTo>
                  <a:cubicBezTo>
                    <a:pt x="1" y="15"/>
                    <a:pt x="1" y="15"/>
                    <a:pt x="13" y="15"/>
                  </a:cubicBezTo>
                  <a:cubicBezTo>
                    <a:pt x="13" y="15"/>
                    <a:pt x="5"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18"/>
            <p:cNvSpPr/>
            <p:nvPr/>
          </p:nvSpPr>
          <p:spPr>
            <a:xfrm>
              <a:off x="5153025" y="2505500"/>
              <a:ext cx="0" cy="325"/>
            </a:xfrm>
            <a:custGeom>
              <a:rect b="b" l="l" r="r" t="t"/>
              <a:pathLst>
                <a:path extrusionOk="0" h="13" w="120000">
                  <a:moveTo>
                    <a:pt x="0" y="12"/>
                  </a:moveTo>
                  <a:lnTo>
                    <a:pt x="0" y="12"/>
                  </a:lnTo>
                  <a:cubicBezTo>
                    <a:pt x="0" y="0"/>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18"/>
            <p:cNvSpPr/>
            <p:nvPr/>
          </p:nvSpPr>
          <p:spPr>
            <a:xfrm>
              <a:off x="5152575" y="2505800"/>
              <a:ext cx="450" cy="475"/>
            </a:xfrm>
            <a:custGeom>
              <a:rect b="b" l="l" r="r" t="t"/>
              <a:pathLst>
                <a:path extrusionOk="0" h="19" w="18">
                  <a:moveTo>
                    <a:pt x="18" y="0"/>
                  </a:moveTo>
                  <a:cubicBezTo>
                    <a:pt x="0" y="12"/>
                    <a:pt x="0" y="18"/>
                    <a:pt x="5" y="18"/>
                  </a:cubicBezTo>
                  <a:cubicBezTo>
                    <a:pt x="9" y="18"/>
                    <a:pt x="18" y="12"/>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18"/>
            <p:cNvSpPr/>
            <p:nvPr/>
          </p:nvSpPr>
          <p:spPr>
            <a:xfrm>
              <a:off x="5146475" y="2506525"/>
              <a:ext cx="3375" cy="4050"/>
            </a:xfrm>
            <a:custGeom>
              <a:rect b="b" l="l" r="r" t="t"/>
              <a:pathLst>
                <a:path extrusionOk="0" h="162" w="135">
                  <a:moveTo>
                    <a:pt x="90" y="0"/>
                  </a:moveTo>
                  <a:cubicBezTo>
                    <a:pt x="83" y="0"/>
                    <a:pt x="73" y="4"/>
                    <a:pt x="58" y="13"/>
                  </a:cubicBezTo>
                  <a:lnTo>
                    <a:pt x="58" y="13"/>
                  </a:lnTo>
                  <a:cubicBezTo>
                    <a:pt x="58" y="12"/>
                    <a:pt x="59" y="11"/>
                    <a:pt x="58" y="11"/>
                  </a:cubicBezTo>
                  <a:lnTo>
                    <a:pt x="58" y="11"/>
                  </a:lnTo>
                  <a:cubicBezTo>
                    <a:pt x="57" y="11"/>
                    <a:pt x="54" y="13"/>
                    <a:pt x="48" y="19"/>
                  </a:cubicBezTo>
                  <a:cubicBezTo>
                    <a:pt x="48" y="19"/>
                    <a:pt x="48" y="19"/>
                    <a:pt x="48" y="19"/>
                  </a:cubicBezTo>
                  <a:lnTo>
                    <a:pt x="48" y="19"/>
                  </a:lnTo>
                  <a:cubicBezTo>
                    <a:pt x="48" y="21"/>
                    <a:pt x="48" y="21"/>
                    <a:pt x="49" y="21"/>
                  </a:cubicBezTo>
                  <a:cubicBezTo>
                    <a:pt x="50" y="21"/>
                    <a:pt x="50" y="21"/>
                    <a:pt x="51" y="21"/>
                  </a:cubicBezTo>
                  <a:lnTo>
                    <a:pt x="51" y="21"/>
                  </a:lnTo>
                  <a:cubicBezTo>
                    <a:pt x="72" y="33"/>
                    <a:pt x="72" y="56"/>
                    <a:pt x="72" y="78"/>
                  </a:cubicBezTo>
                  <a:cubicBezTo>
                    <a:pt x="48" y="78"/>
                    <a:pt x="36" y="78"/>
                    <a:pt x="36" y="55"/>
                  </a:cubicBezTo>
                  <a:cubicBezTo>
                    <a:pt x="24" y="78"/>
                    <a:pt x="12" y="114"/>
                    <a:pt x="0" y="150"/>
                  </a:cubicBezTo>
                  <a:cubicBezTo>
                    <a:pt x="6" y="151"/>
                    <a:pt x="10" y="152"/>
                    <a:pt x="13" y="152"/>
                  </a:cubicBezTo>
                  <a:cubicBezTo>
                    <a:pt x="14" y="152"/>
                    <a:pt x="15" y="151"/>
                    <a:pt x="16" y="151"/>
                  </a:cubicBezTo>
                  <a:lnTo>
                    <a:pt x="16" y="151"/>
                  </a:lnTo>
                  <a:cubicBezTo>
                    <a:pt x="18" y="154"/>
                    <a:pt x="21" y="158"/>
                    <a:pt x="24" y="162"/>
                  </a:cubicBezTo>
                  <a:cubicBezTo>
                    <a:pt x="24" y="162"/>
                    <a:pt x="134"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18"/>
            <p:cNvSpPr/>
            <p:nvPr/>
          </p:nvSpPr>
          <p:spPr>
            <a:xfrm>
              <a:off x="5147650" y="2504900"/>
              <a:ext cx="1825" cy="1225"/>
            </a:xfrm>
            <a:custGeom>
              <a:rect b="b" l="l" r="r" t="t"/>
              <a:pathLst>
                <a:path extrusionOk="0" h="49" w="73">
                  <a:moveTo>
                    <a:pt x="48" y="1"/>
                  </a:moveTo>
                  <a:lnTo>
                    <a:pt x="48" y="1"/>
                  </a:lnTo>
                  <a:cubicBezTo>
                    <a:pt x="1" y="48"/>
                    <a:pt x="36" y="48"/>
                    <a:pt x="72" y="48"/>
                  </a:cubicBezTo>
                  <a:cubicBezTo>
                    <a:pt x="60" y="36"/>
                    <a:pt x="60" y="24"/>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18"/>
            <p:cNvSpPr/>
            <p:nvPr/>
          </p:nvSpPr>
          <p:spPr>
            <a:xfrm>
              <a:off x="5149450" y="2505775"/>
              <a:ext cx="2100" cy="2125"/>
            </a:xfrm>
            <a:custGeom>
              <a:rect b="b" l="l" r="r" t="t"/>
              <a:pathLst>
                <a:path extrusionOk="0" h="85" w="84">
                  <a:moveTo>
                    <a:pt x="48" y="0"/>
                  </a:moveTo>
                  <a:lnTo>
                    <a:pt x="48" y="0"/>
                  </a:lnTo>
                  <a:cubicBezTo>
                    <a:pt x="48" y="0"/>
                    <a:pt x="48" y="1"/>
                    <a:pt x="48" y="1"/>
                  </a:cubicBezTo>
                  <a:cubicBezTo>
                    <a:pt x="48" y="1"/>
                    <a:pt x="48" y="1"/>
                    <a:pt x="48" y="13"/>
                  </a:cubicBezTo>
                  <a:cubicBezTo>
                    <a:pt x="40" y="13"/>
                    <a:pt x="42" y="3"/>
                    <a:pt x="31" y="3"/>
                  </a:cubicBezTo>
                  <a:cubicBezTo>
                    <a:pt x="25" y="3"/>
                    <a:pt x="16" y="5"/>
                    <a:pt x="0" y="13"/>
                  </a:cubicBezTo>
                  <a:cubicBezTo>
                    <a:pt x="83" y="49"/>
                    <a:pt x="0" y="1"/>
                    <a:pt x="24" y="85"/>
                  </a:cubicBezTo>
                  <a:cubicBezTo>
                    <a:pt x="69" y="85"/>
                    <a:pt x="50"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18"/>
            <p:cNvSpPr/>
            <p:nvPr/>
          </p:nvSpPr>
          <p:spPr>
            <a:xfrm>
              <a:off x="5155400" y="2509950"/>
              <a:ext cx="325" cy="325"/>
            </a:xfrm>
            <a:custGeom>
              <a:rect b="b" l="l" r="r" t="t"/>
              <a:pathLst>
                <a:path extrusionOk="0" h="13" w="13">
                  <a:moveTo>
                    <a:pt x="12" y="1"/>
                  </a:moveTo>
                  <a:cubicBezTo>
                    <a:pt x="0" y="1"/>
                    <a:pt x="0" y="13"/>
                    <a:pt x="12" y="13"/>
                  </a:cubicBezTo>
                  <a:cubicBezTo>
                    <a:pt x="12" y="13"/>
                    <a:pt x="12"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18"/>
            <p:cNvSpPr/>
            <p:nvPr/>
          </p:nvSpPr>
          <p:spPr>
            <a:xfrm>
              <a:off x="5154725" y="2507875"/>
              <a:ext cx="1300" cy="1850"/>
            </a:xfrm>
            <a:custGeom>
              <a:rect b="b" l="l" r="r" t="t"/>
              <a:pathLst>
                <a:path extrusionOk="0" h="74" w="52">
                  <a:moveTo>
                    <a:pt x="3" y="1"/>
                  </a:moveTo>
                  <a:cubicBezTo>
                    <a:pt x="1" y="3"/>
                    <a:pt x="2" y="8"/>
                    <a:pt x="5" y="14"/>
                  </a:cubicBezTo>
                  <a:lnTo>
                    <a:pt x="5" y="14"/>
                  </a:lnTo>
                  <a:cubicBezTo>
                    <a:pt x="4" y="10"/>
                    <a:pt x="4" y="5"/>
                    <a:pt x="3" y="1"/>
                  </a:cubicBezTo>
                  <a:close/>
                  <a:moveTo>
                    <a:pt x="5" y="14"/>
                  </a:moveTo>
                  <a:lnTo>
                    <a:pt x="5" y="14"/>
                  </a:lnTo>
                  <a:cubicBezTo>
                    <a:pt x="11" y="60"/>
                    <a:pt x="24" y="74"/>
                    <a:pt x="33" y="74"/>
                  </a:cubicBezTo>
                  <a:cubicBezTo>
                    <a:pt x="45" y="74"/>
                    <a:pt x="52" y="54"/>
                    <a:pt x="39" y="48"/>
                  </a:cubicBezTo>
                  <a:lnTo>
                    <a:pt x="39" y="48"/>
                  </a:lnTo>
                  <a:cubicBezTo>
                    <a:pt x="40" y="50"/>
                    <a:pt x="41" y="50"/>
                    <a:pt x="41" y="50"/>
                  </a:cubicBezTo>
                  <a:cubicBezTo>
                    <a:pt x="39" y="50"/>
                    <a:pt x="14" y="29"/>
                    <a:pt x="5" y="1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18"/>
            <p:cNvSpPr/>
            <p:nvPr/>
          </p:nvSpPr>
          <p:spPr>
            <a:xfrm>
              <a:off x="5151525" y="2508175"/>
              <a:ext cx="1225" cy="925"/>
            </a:xfrm>
            <a:custGeom>
              <a:rect b="b" l="l" r="r" t="t"/>
              <a:pathLst>
                <a:path extrusionOk="0" h="37" w="49">
                  <a:moveTo>
                    <a:pt x="48" y="1"/>
                  </a:moveTo>
                  <a:cubicBezTo>
                    <a:pt x="0" y="1"/>
                    <a:pt x="36" y="12"/>
                    <a:pt x="36" y="36"/>
                  </a:cubicBezTo>
                  <a:cubicBezTo>
                    <a:pt x="36" y="12"/>
                    <a:pt x="48" y="24"/>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18"/>
            <p:cNvSpPr/>
            <p:nvPr/>
          </p:nvSpPr>
          <p:spPr>
            <a:xfrm>
              <a:off x="5147650" y="2504600"/>
              <a:ext cx="625" cy="1225"/>
            </a:xfrm>
            <a:custGeom>
              <a:rect b="b" l="l" r="r" t="t"/>
              <a:pathLst>
                <a:path extrusionOk="0" h="49" w="25">
                  <a:moveTo>
                    <a:pt x="25" y="1"/>
                  </a:moveTo>
                  <a:lnTo>
                    <a:pt x="25" y="1"/>
                  </a:lnTo>
                  <a:cubicBezTo>
                    <a:pt x="20" y="9"/>
                    <a:pt x="19" y="16"/>
                    <a:pt x="18" y="22"/>
                  </a:cubicBezTo>
                  <a:lnTo>
                    <a:pt x="18" y="22"/>
                  </a:lnTo>
                  <a:cubicBezTo>
                    <a:pt x="22" y="14"/>
                    <a:pt x="25" y="6"/>
                    <a:pt x="25" y="1"/>
                  </a:cubicBezTo>
                  <a:close/>
                  <a:moveTo>
                    <a:pt x="18" y="22"/>
                  </a:moveTo>
                  <a:cubicBezTo>
                    <a:pt x="14" y="32"/>
                    <a:pt x="7" y="42"/>
                    <a:pt x="1" y="48"/>
                  </a:cubicBezTo>
                  <a:cubicBezTo>
                    <a:pt x="16" y="41"/>
                    <a:pt x="17" y="33"/>
                    <a:pt x="18" y="2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18"/>
            <p:cNvSpPr/>
            <p:nvPr/>
          </p:nvSpPr>
          <p:spPr>
            <a:xfrm>
              <a:off x="5146750" y="2504900"/>
              <a:ext cx="925" cy="325"/>
            </a:xfrm>
            <a:custGeom>
              <a:rect b="b" l="l" r="r" t="t"/>
              <a:pathLst>
                <a:path extrusionOk="0" h="13" w="37">
                  <a:moveTo>
                    <a:pt x="1" y="12"/>
                  </a:moveTo>
                  <a:cubicBezTo>
                    <a:pt x="1" y="12"/>
                    <a:pt x="37" y="1"/>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18"/>
            <p:cNvSpPr/>
            <p:nvPr/>
          </p:nvSpPr>
          <p:spPr>
            <a:xfrm>
              <a:off x="5117900" y="2502700"/>
              <a:ext cx="900" cy="1025"/>
            </a:xfrm>
            <a:custGeom>
              <a:rect b="b" l="l" r="r" t="t"/>
              <a:pathLst>
                <a:path extrusionOk="0" h="41" w="36">
                  <a:moveTo>
                    <a:pt x="16" y="1"/>
                  </a:moveTo>
                  <a:cubicBezTo>
                    <a:pt x="11" y="1"/>
                    <a:pt x="6" y="2"/>
                    <a:pt x="0" y="5"/>
                  </a:cubicBezTo>
                  <a:cubicBezTo>
                    <a:pt x="0" y="41"/>
                    <a:pt x="12" y="17"/>
                    <a:pt x="36" y="41"/>
                  </a:cubicBezTo>
                  <a:cubicBezTo>
                    <a:pt x="36" y="14"/>
                    <a:pt x="29" y="1"/>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18"/>
            <p:cNvSpPr/>
            <p:nvPr/>
          </p:nvSpPr>
          <p:spPr>
            <a:xfrm>
              <a:off x="5098875" y="2506525"/>
              <a:ext cx="600" cy="525"/>
            </a:xfrm>
            <a:custGeom>
              <a:rect b="b" l="l" r="r" t="t"/>
              <a:pathLst>
                <a:path extrusionOk="0" h="21" w="24">
                  <a:moveTo>
                    <a:pt x="22" y="0"/>
                  </a:moveTo>
                  <a:cubicBezTo>
                    <a:pt x="19" y="0"/>
                    <a:pt x="0" y="21"/>
                    <a:pt x="6" y="21"/>
                  </a:cubicBezTo>
                  <a:cubicBezTo>
                    <a:pt x="7" y="21"/>
                    <a:pt x="9" y="20"/>
                    <a:pt x="11" y="19"/>
                  </a:cubicBezTo>
                  <a:cubicBezTo>
                    <a:pt x="21" y="5"/>
                    <a:pt x="24" y="0"/>
                    <a:pt x="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18"/>
            <p:cNvSpPr/>
            <p:nvPr/>
          </p:nvSpPr>
          <p:spPr>
            <a:xfrm>
              <a:off x="5070550" y="2509975"/>
              <a:ext cx="625" cy="600"/>
            </a:xfrm>
            <a:custGeom>
              <a:rect b="b" l="l" r="r" t="t"/>
              <a:pathLst>
                <a:path extrusionOk="0" h="24" w="25">
                  <a:moveTo>
                    <a:pt x="25" y="0"/>
                  </a:moveTo>
                  <a:lnTo>
                    <a:pt x="1" y="24"/>
                  </a:lnTo>
                  <a:cubicBezTo>
                    <a:pt x="25" y="24"/>
                    <a:pt x="13"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18"/>
            <p:cNvSpPr/>
            <p:nvPr/>
          </p:nvSpPr>
          <p:spPr>
            <a:xfrm>
              <a:off x="5134250" y="2504600"/>
              <a:ext cx="925" cy="575"/>
            </a:xfrm>
            <a:custGeom>
              <a:rect b="b" l="l" r="r" t="t"/>
              <a:pathLst>
                <a:path extrusionOk="0" h="23" w="37">
                  <a:moveTo>
                    <a:pt x="1" y="1"/>
                  </a:moveTo>
                  <a:cubicBezTo>
                    <a:pt x="17" y="9"/>
                    <a:pt x="28" y="23"/>
                    <a:pt x="33" y="23"/>
                  </a:cubicBezTo>
                  <a:cubicBezTo>
                    <a:pt x="35" y="23"/>
                    <a:pt x="37" y="20"/>
                    <a:pt x="37" y="13"/>
                  </a:cubicBezTo>
                  <a:cubicBezTo>
                    <a:pt x="25"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18"/>
            <p:cNvSpPr/>
            <p:nvPr/>
          </p:nvSpPr>
          <p:spPr>
            <a:xfrm>
              <a:off x="5133400" y="2504250"/>
              <a:ext cx="875" cy="375"/>
            </a:xfrm>
            <a:custGeom>
              <a:rect b="b" l="l" r="r" t="t"/>
              <a:pathLst>
                <a:path extrusionOk="0" h="15" w="35">
                  <a:moveTo>
                    <a:pt x="5" y="1"/>
                  </a:moveTo>
                  <a:cubicBezTo>
                    <a:pt x="0" y="1"/>
                    <a:pt x="5" y="5"/>
                    <a:pt x="35" y="15"/>
                  </a:cubicBezTo>
                  <a:cubicBezTo>
                    <a:pt x="35" y="14"/>
                    <a:pt x="34" y="12"/>
                    <a:pt x="33" y="11"/>
                  </a:cubicBezTo>
                  <a:lnTo>
                    <a:pt x="33" y="11"/>
                  </a:lnTo>
                  <a:cubicBezTo>
                    <a:pt x="29" y="4"/>
                    <a:pt x="27" y="1"/>
                    <a:pt x="26" y="1"/>
                  </a:cubicBezTo>
                  <a:lnTo>
                    <a:pt x="26" y="1"/>
                  </a:lnTo>
                  <a:cubicBezTo>
                    <a:pt x="25" y="1"/>
                    <a:pt x="27" y="4"/>
                    <a:pt x="30" y="9"/>
                  </a:cubicBezTo>
                  <a:lnTo>
                    <a:pt x="30" y="9"/>
                  </a:lnTo>
                  <a:cubicBezTo>
                    <a:pt x="23" y="4"/>
                    <a:pt x="9"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18"/>
            <p:cNvSpPr/>
            <p:nvPr/>
          </p:nvSpPr>
          <p:spPr>
            <a:xfrm>
              <a:off x="5130700" y="2509075"/>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18"/>
            <p:cNvSpPr/>
            <p:nvPr/>
          </p:nvSpPr>
          <p:spPr>
            <a:xfrm>
              <a:off x="5142600" y="2504775"/>
              <a:ext cx="325" cy="150"/>
            </a:xfrm>
            <a:custGeom>
              <a:rect b="b" l="l" r="r" t="t"/>
              <a:pathLst>
                <a:path extrusionOk="0" h="6" w="13">
                  <a:moveTo>
                    <a:pt x="9" y="0"/>
                  </a:moveTo>
                  <a:cubicBezTo>
                    <a:pt x="7" y="0"/>
                    <a:pt x="4" y="2"/>
                    <a:pt x="0" y="6"/>
                  </a:cubicBezTo>
                  <a:lnTo>
                    <a:pt x="12" y="6"/>
                  </a:lnTo>
                  <a:cubicBezTo>
                    <a:pt x="12" y="6"/>
                    <a:pt x="12"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18"/>
            <p:cNvSpPr/>
            <p:nvPr/>
          </p:nvSpPr>
          <p:spPr>
            <a:xfrm>
              <a:off x="5141700" y="2504600"/>
              <a:ext cx="625" cy="325"/>
            </a:xfrm>
            <a:custGeom>
              <a:rect b="b" l="l" r="r" t="t"/>
              <a:pathLst>
                <a:path extrusionOk="0" h="13" w="25">
                  <a:moveTo>
                    <a:pt x="24" y="13"/>
                  </a:moveTo>
                  <a:cubicBezTo>
                    <a:pt x="24" y="13"/>
                    <a:pt x="1" y="1"/>
                    <a:pt x="24" y="13"/>
                  </a:cubicBezTo>
                  <a:cubicBezTo>
                    <a:pt x="24" y="13"/>
                    <a:pt x="24" y="13"/>
                    <a:pt x="24"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18"/>
            <p:cNvSpPr/>
            <p:nvPr/>
          </p:nvSpPr>
          <p:spPr>
            <a:xfrm>
              <a:off x="5053600" y="2506100"/>
              <a:ext cx="325" cy="325"/>
            </a:xfrm>
            <a:custGeom>
              <a:rect b="b" l="l" r="r" t="t"/>
              <a:pathLst>
                <a:path extrusionOk="0" h="13" w="13">
                  <a:moveTo>
                    <a:pt x="12" y="0"/>
                  </a:moveTo>
                  <a:cubicBezTo>
                    <a:pt x="12" y="0"/>
                    <a:pt x="12" y="0"/>
                    <a:pt x="12" y="0"/>
                  </a:cubicBezTo>
                  <a:cubicBezTo>
                    <a:pt x="0" y="12"/>
                    <a:pt x="0" y="12"/>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18"/>
            <p:cNvSpPr/>
            <p:nvPr/>
          </p:nvSpPr>
          <p:spPr>
            <a:xfrm>
              <a:off x="5111925" y="2510850"/>
              <a:ext cx="25" cy="325"/>
            </a:xfrm>
            <a:custGeom>
              <a:rect b="b" l="l" r="r" t="t"/>
              <a:pathLst>
                <a:path extrusionOk="0" h="13" w="1">
                  <a:moveTo>
                    <a:pt x="1" y="13"/>
                  </a:moveTo>
                  <a:cubicBezTo>
                    <a:pt x="1" y="13"/>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18"/>
            <p:cNvSpPr/>
            <p:nvPr/>
          </p:nvSpPr>
          <p:spPr>
            <a:xfrm>
              <a:off x="5110750" y="2508775"/>
              <a:ext cx="1500" cy="3000"/>
            </a:xfrm>
            <a:custGeom>
              <a:rect b="b" l="l" r="r" t="t"/>
              <a:pathLst>
                <a:path extrusionOk="0" h="120" w="60">
                  <a:moveTo>
                    <a:pt x="36" y="0"/>
                  </a:moveTo>
                  <a:lnTo>
                    <a:pt x="36" y="0"/>
                  </a:lnTo>
                  <a:cubicBezTo>
                    <a:pt x="24" y="36"/>
                    <a:pt x="12" y="72"/>
                    <a:pt x="0" y="119"/>
                  </a:cubicBezTo>
                  <a:cubicBezTo>
                    <a:pt x="24" y="72"/>
                    <a:pt x="60" y="84"/>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18"/>
            <p:cNvSpPr/>
            <p:nvPr/>
          </p:nvSpPr>
          <p:spPr>
            <a:xfrm>
              <a:off x="5020700" y="2497750"/>
              <a:ext cx="125800" cy="15300"/>
            </a:xfrm>
            <a:custGeom>
              <a:rect b="b" l="l" r="r" t="t"/>
              <a:pathLst>
                <a:path extrusionOk="0" h="612" w="5032">
                  <a:moveTo>
                    <a:pt x="852" y="60"/>
                  </a:moveTo>
                  <a:lnTo>
                    <a:pt x="852" y="60"/>
                  </a:lnTo>
                  <a:cubicBezTo>
                    <a:pt x="852" y="62"/>
                    <a:pt x="853" y="63"/>
                    <a:pt x="853" y="65"/>
                  </a:cubicBezTo>
                  <a:lnTo>
                    <a:pt x="853" y="65"/>
                  </a:lnTo>
                  <a:cubicBezTo>
                    <a:pt x="853" y="63"/>
                    <a:pt x="852" y="62"/>
                    <a:pt x="852" y="60"/>
                  </a:cubicBezTo>
                  <a:close/>
                  <a:moveTo>
                    <a:pt x="1316" y="72"/>
                  </a:moveTo>
                  <a:cubicBezTo>
                    <a:pt x="1310" y="72"/>
                    <a:pt x="1301" y="84"/>
                    <a:pt x="1297" y="98"/>
                  </a:cubicBezTo>
                  <a:lnTo>
                    <a:pt x="1297" y="98"/>
                  </a:lnTo>
                  <a:cubicBezTo>
                    <a:pt x="1305" y="88"/>
                    <a:pt x="1312" y="77"/>
                    <a:pt x="1316" y="72"/>
                  </a:cubicBezTo>
                  <a:close/>
                  <a:moveTo>
                    <a:pt x="146" y="287"/>
                  </a:moveTo>
                  <a:cubicBezTo>
                    <a:pt x="142" y="290"/>
                    <a:pt x="139" y="294"/>
                    <a:pt x="138" y="298"/>
                  </a:cubicBezTo>
                  <a:cubicBezTo>
                    <a:pt x="141" y="295"/>
                    <a:pt x="144" y="291"/>
                    <a:pt x="146" y="287"/>
                  </a:cubicBezTo>
                  <a:close/>
                  <a:moveTo>
                    <a:pt x="4748" y="296"/>
                  </a:moveTo>
                  <a:cubicBezTo>
                    <a:pt x="4748" y="296"/>
                    <a:pt x="4751" y="298"/>
                    <a:pt x="4757" y="298"/>
                  </a:cubicBezTo>
                  <a:lnTo>
                    <a:pt x="4757" y="310"/>
                  </a:lnTo>
                  <a:cubicBezTo>
                    <a:pt x="4751" y="299"/>
                    <a:pt x="4748" y="296"/>
                    <a:pt x="4748" y="296"/>
                  </a:cubicBezTo>
                  <a:close/>
                  <a:moveTo>
                    <a:pt x="1338" y="336"/>
                  </a:moveTo>
                  <a:lnTo>
                    <a:pt x="1338" y="336"/>
                  </a:lnTo>
                  <a:cubicBezTo>
                    <a:pt x="1332" y="340"/>
                    <a:pt x="1329" y="348"/>
                    <a:pt x="1331" y="348"/>
                  </a:cubicBezTo>
                  <a:cubicBezTo>
                    <a:pt x="1332" y="348"/>
                    <a:pt x="1334" y="345"/>
                    <a:pt x="1338" y="336"/>
                  </a:cubicBezTo>
                  <a:close/>
                  <a:moveTo>
                    <a:pt x="1402" y="382"/>
                  </a:moveTo>
                  <a:lnTo>
                    <a:pt x="1402" y="382"/>
                  </a:lnTo>
                  <a:cubicBezTo>
                    <a:pt x="1385" y="385"/>
                    <a:pt x="1390" y="395"/>
                    <a:pt x="1395" y="395"/>
                  </a:cubicBezTo>
                  <a:cubicBezTo>
                    <a:pt x="1398" y="395"/>
                    <a:pt x="1402" y="392"/>
                    <a:pt x="1402" y="382"/>
                  </a:cubicBezTo>
                  <a:close/>
                  <a:moveTo>
                    <a:pt x="4689" y="415"/>
                  </a:moveTo>
                  <a:cubicBezTo>
                    <a:pt x="4688" y="415"/>
                    <a:pt x="4687" y="416"/>
                    <a:pt x="4686" y="418"/>
                  </a:cubicBezTo>
                  <a:cubicBezTo>
                    <a:pt x="4692" y="423"/>
                    <a:pt x="4697" y="428"/>
                    <a:pt x="4703" y="433"/>
                  </a:cubicBezTo>
                  <a:lnTo>
                    <a:pt x="4703" y="433"/>
                  </a:lnTo>
                  <a:cubicBezTo>
                    <a:pt x="4698" y="423"/>
                    <a:pt x="4693" y="415"/>
                    <a:pt x="4689" y="415"/>
                  </a:cubicBezTo>
                  <a:close/>
                  <a:moveTo>
                    <a:pt x="3162" y="429"/>
                  </a:moveTo>
                  <a:lnTo>
                    <a:pt x="3162" y="429"/>
                  </a:lnTo>
                  <a:cubicBezTo>
                    <a:pt x="3162" y="429"/>
                    <a:pt x="3174" y="429"/>
                    <a:pt x="3186" y="441"/>
                  </a:cubicBezTo>
                  <a:cubicBezTo>
                    <a:pt x="3174" y="441"/>
                    <a:pt x="3174" y="441"/>
                    <a:pt x="3162" y="429"/>
                  </a:cubicBezTo>
                  <a:close/>
                  <a:moveTo>
                    <a:pt x="4674" y="453"/>
                  </a:moveTo>
                  <a:cubicBezTo>
                    <a:pt x="4674" y="454"/>
                    <a:pt x="4675" y="455"/>
                    <a:pt x="4677" y="457"/>
                  </a:cubicBezTo>
                  <a:lnTo>
                    <a:pt x="4677" y="457"/>
                  </a:lnTo>
                  <a:cubicBezTo>
                    <a:pt x="4676" y="456"/>
                    <a:pt x="4675" y="454"/>
                    <a:pt x="4674" y="453"/>
                  </a:cubicBezTo>
                  <a:close/>
                  <a:moveTo>
                    <a:pt x="2614" y="477"/>
                  </a:moveTo>
                  <a:cubicBezTo>
                    <a:pt x="2614" y="479"/>
                    <a:pt x="2613" y="481"/>
                    <a:pt x="2613" y="483"/>
                  </a:cubicBezTo>
                  <a:lnTo>
                    <a:pt x="2613" y="483"/>
                  </a:lnTo>
                  <a:cubicBezTo>
                    <a:pt x="2614" y="481"/>
                    <a:pt x="2614" y="479"/>
                    <a:pt x="2614" y="477"/>
                  </a:cubicBezTo>
                  <a:close/>
                  <a:moveTo>
                    <a:pt x="3397" y="483"/>
                  </a:moveTo>
                  <a:cubicBezTo>
                    <a:pt x="3372" y="483"/>
                    <a:pt x="3357" y="487"/>
                    <a:pt x="3364" y="501"/>
                  </a:cubicBezTo>
                  <a:cubicBezTo>
                    <a:pt x="3381" y="501"/>
                    <a:pt x="3392" y="495"/>
                    <a:pt x="3397" y="483"/>
                  </a:cubicBezTo>
                  <a:close/>
                  <a:moveTo>
                    <a:pt x="3924" y="537"/>
                  </a:moveTo>
                  <a:cubicBezTo>
                    <a:pt x="3924" y="537"/>
                    <a:pt x="3924" y="537"/>
                    <a:pt x="3924" y="537"/>
                  </a:cubicBezTo>
                  <a:cubicBezTo>
                    <a:pt x="3924" y="537"/>
                    <a:pt x="3924" y="537"/>
                    <a:pt x="3924" y="537"/>
                  </a:cubicBezTo>
                  <a:close/>
                  <a:moveTo>
                    <a:pt x="2743" y="543"/>
                  </a:moveTo>
                  <a:cubicBezTo>
                    <a:pt x="2735" y="551"/>
                    <a:pt x="2733" y="558"/>
                    <a:pt x="2745" y="560"/>
                  </a:cubicBezTo>
                  <a:cubicBezTo>
                    <a:pt x="2744" y="554"/>
                    <a:pt x="2744" y="548"/>
                    <a:pt x="2743" y="543"/>
                  </a:cubicBezTo>
                  <a:close/>
                  <a:moveTo>
                    <a:pt x="4565" y="486"/>
                  </a:moveTo>
                  <a:cubicBezTo>
                    <a:pt x="4558" y="486"/>
                    <a:pt x="4550" y="490"/>
                    <a:pt x="4542" y="499"/>
                  </a:cubicBezTo>
                  <a:lnTo>
                    <a:pt x="4542" y="499"/>
                  </a:lnTo>
                  <a:cubicBezTo>
                    <a:pt x="4539" y="498"/>
                    <a:pt x="4536" y="498"/>
                    <a:pt x="4533" y="497"/>
                  </a:cubicBezTo>
                  <a:lnTo>
                    <a:pt x="4533" y="497"/>
                  </a:lnTo>
                  <a:cubicBezTo>
                    <a:pt x="4532" y="503"/>
                    <a:pt x="4531" y="508"/>
                    <a:pt x="4531" y="513"/>
                  </a:cubicBezTo>
                  <a:cubicBezTo>
                    <a:pt x="4535" y="507"/>
                    <a:pt x="4538" y="503"/>
                    <a:pt x="4542" y="499"/>
                  </a:cubicBezTo>
                  <a:lnTo>
                    <a:pt x="4542" y="499"/>
                  </a:lnTo>
                  <a:cubicBezTo>
                    <a:pt x="4550" y="500"/>
                    <a:pt x="4555" y="501"/>
                    <a:pt x="4555" y="501"/>
                  </a:cubicBezTo>
                  <a:cubicBezTo>
                    <a:pt x="4567" y="549"/>
                    <a:pt x="4519" y="513"/>
                    <a:pt x="4531" y="560"/>
                  </a:cubicBezTo>
                  <a:cubicBezTo>
                    <a:pt x="4543" y="537"/>
                    <a:pt x="4567" y="513"/>
                    <a:pt x="4591" y="513"/>
                  </a:cubicBezTo>
                  <a:cubicBezTo>
                    <a:pt x="4585" y="495"/>
                    <a:pt x="4576" y="486"/>
                    <a:pt x="4565" y="486"/>
                  </a:cubicBezTo>
                  <a:close/>
                  <a:moveTo>
                    <a:pt x="2619" y="557"/>
                  </a:moveTo>
                  <a:cubicBezTo>
                    <a:pt x="2624" y="567"/>
                    <a:pt x="2630" y="576"/>
                    <a:pt x="2638" y="584"/>
                  </a:cubicBezTo>
                  <a:cubicBezTo>
                    <a:pt x="2630" y="573"/>
                    <a:pt x="2624" y="565"/>
                    <a:pt x="2619" y="557"/>
                  </a:cubicBezTo>
                  <a:close/>
                  <a:moveTo>
                    <a:pt x="4194" y="568"/>
                  </a:moveTo>
                  <a:cubicBezTo>
                    <a:pt x="4195" y="578"/>
                    <a:pt x="4196" y="587"/>
                    <a:pt x="4198" y="596"/>
                  </a:cubicBezTo>
                  <a:cubicBezTo>
                    <a:pt x="4200" y="583"/>
                    <a:pt x="4198" y="574"/>
                    <a:pt x="4194" y="568"/>
                  </a:cubicBezTo>
                  <a:close/>
                  <a:moveTo>
                    <a:pt x="138" y="1"/>
                  </a:moveTo>
                  <a:lnTo>
                    <a:pt x="138" y="1"/>
                  </a:lnTo>
                  <a:cubicBezTo>
                    <a:pt x="150" y="25"/>
                    <a:pt x="114" y="37"/>
                    <a:pt x="126" y="72"/>
                  </a:cubicBezTo>
                  <a:cubicBezTo>
                    <a:pt x="110" y="65"/>
                    <a:pt x="71" y="32"/>
                    <a:pt x="41" y="32"/>
                  </a:cubicBezTo>
                  <a:cubicBezTo>
                    <a:pt x="24" y="32"/>
                    <a:pt x="11" y="42"/>
                    <a:pt x="7" y="72"/>
                  </a:cubicBezTo>
                  <a:cubicBezTo>
                    <a:pt x="6" y="71"/>
                    <a:pt x="6" y="71"/>
                    <a:pt x="6" y="71"/>
                  </a:cubicBezTo>
                  <a:lnTo>
                    <a:pt x="6" y="71"/>
                  </a:lnTo>
                  <a:cubicBezTo>
                    <a:pt x="1" y="71"/>
                    <a:pt x="48" y="281"/>
                    <a:pt x="110" y="281"/>
                  </a:cubicBezTo>
                  <a:cubicBezTo>
                    <a:pt x="122" y="281"/>
                    <a:pt x="136" y="272"/>
                    <a:pt x="150" y="251"/>
                  </a:cubicBezTo>
                  <a:lnTo>
                    <a:pt x="150" y="251"/>
                  </a:lnTo>
                  <a:cubicBezTo>
                    <a:pt x="150" y="267"/>
                    <a:pt x="150" y="278"/>
                    <a:pt x="146" y="287"/>
                  </a:cubicBezTo>
                  <a:lnTo>
                    <a:pt x="146" y="287"/>
                  </a:lnTo>
                  <a:cubicBezTo>
                    <a:pt x="154" y="280"/>
                    <a:pt x="166" y="277"/>
                    <a:pt x="180" y="277"/>
                  </a:cubicBezTo>
                  <a:cubicBezTo>
                    <a:pt x="239" y="277"/>
                    <a:pt x="337" y="325"/>
                    <a:pt x="364" y="334"/>
                  </a:cubicBezTo>
                  <a:cubicBezTo>
                    <a:pt x="356" y="319"/>
                    <a:pt x="349" y="299"/>
                    <a:pt x="353" y="299"/>
                  </a:cubicBezTo>
                  <a:lnTo>
                    <a:pt x="353" y="299"/>
                  </a:lnTo>
                  <a:cubicBezTo>
                    <a:pt x="356" y="299"/>
                    <a:pt x="363" y="305"/>
                    <a:pt x="376" y="322"/>
                  </a:cubicBezTo>
                  <a:cubicBezTo>
                    <a:pt x="400" y="275"/>
                    <a:pt x="340" y="322"/>
                    <a:pt x="352" y="263"/>
                  </a:cubicBezTo>
                  <a:lnTo>
                    <a:pt x="352" y="263"/>
                  </a:lnTo>
                  <a:cubicBezTo>
                    <a:pt x="376" y="334"/>
                    <a:pt x="471" y="275"/>
                    <a:pt x="483" y="346"/>
                  </a:cubicBezTo>
                  <a:cubicBezTo>
                    <a:pt x="495" y="346"/>
                    <a:pt x="507" y="310"/>
                    <a:pt x="519" y="310"/>
                  </a:cubicBezTo>
                  <a:cubicBezTo>
                    <a:pt x="542" y="334"/>
                    <a:pt x="554" y="358"/>
                    <a:pt x="519" y="358"/>
                  </a:cubicBezTo>
                  <a:cubicBezTo>
                    <a:pt x="542" y="370"/>
                    <a:pt x="566" y="370"/>
                    <a:pt x="590" y="370"/>
                  </a:cubicBezTo>
                  <a:cubicBezTo>
                    <a:pt x="578" y="358"/>
                    <a:pt x="566" y="358"/>
                    <a:pt x="566" y="358"/>
                  </a:cubicBezTo>
                  <a:cubicBezTo>
                    <a:pt x="648" y="337"/>
                    <a:pt x="784" y="308"/>
                    <a:pt x="873" y="308"/>
                  </a:cubicBezTo>
                  <a:cubicBezTo>
                    <a:pt x="887" y="308"/>
                    <a:pt x="900" y="309"/>
                    <a:pt x="912" y="310"/>
                  </a:cubicBezTo>
                  <a:cubicBezTo>
                    <a:pt x="923" y="334"/>
                    <a:pt x="923" y="346"/>
                    <a:pt x="923" y="370"/>
                  </a:cubicBezTo>
                  <a:cubicBezTo>
                    <a:pt x="959" y="358"/>
                    <a:pt x="983" y="322"/>
                    <a:pt x="995" y="287"/>
                  </a:cubicBezTo>
                  <a:cubicBezTo>
                    <a:pt x="995" y="298"/>
                    <a:pt x="995" y="310"/>
                    <a:pt x="995" y="310"/>
                  </a:cubicBezTo>
                  <a:cubicBezTo>
                    <a:pt x="1007" y="298"/>
                    <a:pt x="1019" y="287"/>
                    <a:pt x="1042" y="275"/>
                  </a:cubicBezTo>
                  <a:lnTo>
                    <a:pt x="1042" y="275"/>
                  </a:lnTo>
                  <a:cubicBezTo>
                    <a:pt x="959" y="346"/>
                    <a:pt x="1138" y="346"/>
                    <a:pt x="1138" y="382"/>
                  </a:cubicBezTo>
                  <a:cubicBezTo>
                    <a:pt x="1162" y="322"/>
                    <a:pt x="1066" y="334"/>
                    <a:pt x="1114" y="287"/>
                  </a:cubicBezTo>
                  <a:cubicBezTo>
                    <a:pt x="1120" y="282"/>
                    <a:pt x="1126" y="280"/>
                    <a:pt x="1132" y="280"/>
                  </a:cubicBezTo>
                  <a:cubicBezTo>
                    <a:pt x="1173" y="280"/>
                    <a:pt x="1209" y="371"/>
                    <a:pt x="1209" y="382"/>
                  </a:cubicBezTo>
                  <a:cubicBezTo>
                    <a:pt x="1217" y="387"/>
                    <a:pt x="1226" y="390"/>
                    <a:pt x="1236" y="390"/>
                  </a:cubicBezTo>
                  <a:cubicBezTo>
                    <a:pt x="1269" y="390"/>
                    <a:pt x="1304" y="362"/>
                    <a:pt x="1304" y="334"/>
                  </a:cubicBezTo>
                  <a:cubicBezTo>
                    <a:pt x="1293" y="334"/>
                    <a:pt x="1281" y="346"/>
                    <a:pt x="1257" y="346"/>
                  </a:cubicBezTo>
                  <a:cubicBezTo>
                    <a:pt x="1281" y="310"/>
                    <a:pt x="1316" y="298"/>
                    <a:pt x="1352" y="298"/>
                  </a:cubicBezTo>
                  <a:cubicBezTo>
                    <a:pt x="1346" y="316"/>
                    <a:pt x="1342" y="328"/>
                    <a:pt x="1338" y="336"/>
                  </a:cubicBezTo>
                  <a:lnTo>
                    <a:pt x="1338" y="336"/>
                  </a:lnTo>
                  <a:cubicBezTo>
                    <a:pt x="1340" y="334"/>
                    <a:pt x="1343" y="333"/>
                    <a:pt x="1345" y="333"/>
                  </a:cubicBezTo>
                  <a:cubicBezTo>
                    <a:pt x="1350" y="333"/>
                    <a:pt x="1357" y="336"/>
                    <a:pt x="1364" y="346"/>
                  </a:cubicBezTo>
                  <a:cubicBezTo>
                    <a:pt x="1352" y="394"/>
                    <a:pt x="1304" y="358"/>
                    <a:pt x="1281" y="394"/>
                  </a:cubicBezTo>
                  <a:cubicBezTo>
                    <a:pt x="1282" y="397"/>
                    <a:pt x="1285" y="399"/>
                    <a:pt x="1288" y="399"/>
                  </a:cubicBezTo>
                  <a:cubicBezTo>
                    <a:pt x="1296" y="399"/>
                    <a:pt x="1308" y="385"/>
                    <a:pt x="1314" y="385"/>
                  </a:cubicBezTo>
                  <a:cubicBezTo>
                    <a:pt x="1319" y="385"/>
                    <a:pt x="1321" y="392"/>
                    <a:pt x="1316" y="418"/>
                  </a:cubicBezTo>
                  <a:cubicBezTo>
                    <a:pt x="1325" y="393"/>
                    <a:pt x="1333" y="387"/>
                    <a:pt x="1342" y="387"/>
                  </a:cubicBezTo>
                  <a:cubicBezTo>
                    <a:pt x="1350" y="387"/>
                    <a:pt x="1360" y="393"/>
                    <a:pt x="1370" y="393"/>
                  </a:cubicBezTo>
                  <a:cubicBezTo>
                    <a:pt x="1379" y="393"/>
                    <a:pt x="1389" y="388"/>
                    <a:pt x="1400" y="370"/>
                  </a:cubicBezTo>
                  <a:lnTo>
                    <a:pt x="1400" y="370"/>
                  </a:lnTo>
                  <a:cubicBezTo>
                    <a:pt x="1401" y="375"/>
                    <a:pt x="1402" y="379"/>
                    <a:pt x="1402" y="382"/>
                  </a:cubicBezTo>
                  <a:lnTo>
                    <a:pt x="1402" y="382"/>
                  </a:lnTo>
                  <a:cubicBezTo>
                    <a:pt x="1404" y="382"/>
                    <a:pt x="1408" y="382"/>
                    <a:pt x="1412" y="382"/>
                  </a:cubicBezTo>
                  <a:cubicBezTo>
                    <a:pt x="1412" y="394"/>
                    <a:pt x="1400" y="418"/>
                    <a:pt x="1400" y="429"/>
                  </a:cubicBezTo>
                  <a:cubicBezTo>
                    <a:pt x="1423" y="429"/>
                    <a:pt x="1447" y="429"/>
                    <a:pt x="1471" y="441"/>
                  </a:cubicBezTo>
                  <a:cubicBezTo>
                    <a:pt x="1447" y="429"/>
                    <a:pt x="1435" y="406"/>
                    <a:pt x="1435" y="382"/>
                  </a:cubicBezTo>
                  <a:cubicBezTo>
                    <a:pt x="1446" y="374"/>
                    <a:pt x="1455" y="371"/>
                    <a:pt x="1462" y="371"/>
                  </a:cubicBezTo>
                  <a:cubicBezTo>
                    <a:pt x="1499" y="371"/>
                    <a:pt x="1493" y="454"/>
                    <a:pt x="1535" y="454"/>
                  </a:cubicBezTo>
                  <a:cubicBezTo>
                    <a:pt x="1537" y="454"/>
                    <a:pt x="1540" y="454"/>
                    <a:pt x="1543" y="453"/>
                  </a:cubicBezTo>
                  <a:cubicBezTo>
                    <a:pt x="1519" y="453"/>
                    <a:pt x="1519" y="441"/>
                    <a:pt x="1531" y="418"/>
                  </a:cubicBezTo>
                  <a:lnTo>
                    <a:pt x="1531" y="418"/>
                  </a:lnTo>
                  <a:cubicBezTo>
                    <a:pt x="1556" y="432"/>
                    <a:pt x="1568" y="438"/>
                    <a:pt x="1575" y="438"/>
                  </a:cubicBezTo>
                  <a:cubicBezTo>
                    <a:pt x="1590" y="438"/>
                    <a:pt x="1576" y="407"/>
                    <a:pt x="1626" y="382"/>
                  </a:cubicBezTo>
                  <a:cubicBezTo>
                    <a:pt x="1626" y="394"/>
                    <a:pt x="1626" y="406"/>
                    <a:pt x="1626" y="406"/>
                  </a:cubicBezTo>
                  <a:cubicBezTo>
                    <a:pt x="1634" y="411"/>
                    <a:pt x="1639" y="414"/>
                    <a:pt x="1643" y="414"/>
                  </a:cubicBezTo>
                  <a:cubicBezTo>
                    <a:pt x="1661" y="414"/>
                    <a:pt x="1650" y="366"/>
                    <a:pt x="1672" y="366"/>
                  </a:cubicBezTo>
                  <a:cubicBezTo>
                    <a:pt x="1676" y="366"/>
                    <a:pt x="1680" y="367"/>
                    <a:pt x="1685" y="370"/>
                  </a:cubicBezTo>
                  <a:cubicBezTo>
                    <a:pt x="1685" y="382"/>
                    <a:pt x="1674" y="406"/>
                    <a:pt x="1662" y="418"/>
                  </a:cubicBezTo>
                  <a:cubicBezTo>
                    <a:pt x="1664" y="419"/>
                    <a:pt x="1667" y="420"/>
                    <a:pt x="1670" y="420"/>
                  </a:cubicBezTo>
                  <a:cubicBezTo>
                    <a:pt x="1679" y="420"/>
                    <a:pt x="1686" y="411"/>
                    <a:pt x="1689" y="411"/>
                  </a:cubicBezTo>
                  <a:lnTo>
                    <a:pt x="1689" y="411"/>
                  </a:lnTo>
                  <a:cubicBezTo>
                    <a:pt x="1691" y="411"/>
                    <a:pt x="1690" y="417"/>
                    <a:pt x="1685" y="441"/>
                  </a:cubicBezTo>
                  <a:cubicBezTo>
                    <a:pt x="1685" y="441"/>
                    <a:pt x="1781" y="382"/>
                    <a:pt x="1781" y="382"/>
                  </a:cubicBezTo>
                  <a:lnTo>
                    <a:pt x="1781" y="382"/>
                  </a:lnTo>
                  <a:cubicBezTo>
                    <a:pt x="1769" y="394"/>
                    <a:pt x="1781" y="406"/>
                    <a:pt x="1804" y="406"/>
                  </a:cubicBezTo>
                  <a:cubicBezTo>
                    <a:pt x="1794" y="424"/>
                    <a:pt x="1786" y="429"/>
                    <a:pt x="1780" y="429"/>
                  </a:cubicBezTo>
                  <a:cubicBezTo>
                    <a:pt x="1774" y="429"/>
                    <a:pt x="1770" y="422"/>
                    <a:pt x="1767" y="422"/>
                  </a:cubicBezTo>
                  <a:cubicBezTo>
                    <a:pt x="1764" y="422"/>
                    <a:pt x="1761" y="429"/>
                    <a:pt x="1757" y="453"/>
                  </a:cubicBezTo>
                  <a:cubicBezTo>
                    <a:pt x="1769" y="465"/>
                    <a:pt x="1793" y="465"/>
                    <a:pt x="1816" y="465"/>
                  </a:cubicBezTo>
                  <a:cubicBezTo>
                    <a:pt x="1781" y="453"/>
                    <a:pt x="1840" y="418"/>
                    <a:pt x="1852" y="406"/>
                  </a:cubicBezTo>
                  <a:cubicBezTo>
                    <a:pt x="1852" y="418"/>
                    <a:pt x="1924" y="453"/>
                    <a:pt x="1852" y="489"/>
                  </a:cubicBezTo>
                  <a:cubicBezTo>
                    <a:pt x="1884" y="489"/>
                    <a:pt x="1949" y="475"/>
                    <a:pt x="2013" y="475"/>
                  </a:cubicBezTo>
                  <a:cubicBezTo>
                    <a:pt x="2068" y="475"/>
                    <a:pt x="2122" y="486"/>
                    <a:pt x="2150" y="525"/>
                  </a:cubicBezTo>
                  <a:cubicBezTo>
                    <a:pt x="2174" y="513"/>
                    <a:pt x="2126" y="465"/>
                    <a:pt x="2174" y="441"/>
                  </a:cubicBezTo>
                  <a:cubicBezTo>
                    <a:pt x="2197" y="453"/>
                    <a:pt x="2197" y="477"/>
                    <a:pt x="2197" y="501"/>
                  </a:cubicBezTo>
                  <a:cubicBezTo>
                    <a:pt x="2205" y="478"/>
                    <a:pt x="2218" y="465"/>
                    <a:pt x="2239" y="465"/>
                  </a:cubicBezTo>
                  <a:cubicBezTo>
                    <a:pt x="2250" y="465"/>
                    <a:pt x="2264" y="469"/>
                    <a:pt x="2281" y="477"/>
                  </a:cubicBezTo>
                  <a:cubicBezTo>
                    <a:pt x="2269" y="477"/>
                    <a:pt x="2221" y="537"/>
                    <a:pt x="2233" y="572"/>
                  </a:cubicBezTo>
                  <a:cubicBezTo>
                    <a:pt x="2245" y="477"/>
                    <a:pt x="2328" y="560"/>
                    <a:pt x="2340" y="477"/>
                  </a:cubicBezTo>
                  <a:cubicBezTo>
                    <a:pt x="2364" y="489"/>
                    <a:pt x="2364" y="501"/>
                    <a:pt x="2352" y="501"/>
                  </a:cubicBezTo>
                  <a:cubicBezTo>
                    <a:pt x="2356" y="506"/>
                    <a:pt x="2359" y="508"/>
                    <a:pt x="2361" y="508"/>
                  </a:cubicBezTo>
                  <a:cubicBezTo>
                    <a:pt x="2376" y="508"/>
                    <a:pt x="2381" y="440"/>
                    <a:pt x="2406" y="440"/>
                  </a:cubicBezTo>
                  <a:cubicBezTo>
                    <a:pt x="2408" y="440"/>
                    <a:pt x="2410" y="441"/>
                    <a:pt x="2412" y="441"/>
                  </a:cubicBezTo>
                  <a:cubicBezTo>
                    <a:pt x="2437" y="460"/>
                    <a:pt x="2455" y="476"/>
                    <a:pt x="2476" y="476"/>
                  </a:cubicBezTo>
                  <a:cubicBezTo>
                    <a:pt x="2494" y="476"/>
                    <a:pt x="2515" y="463"/>
                    <a:pt x="2543" y="429"/>
                  </a:cubicBezTo>
                  <a:lnTo>
                    <a:pt x="2543" y="429"/>
                  </a:lnTo>
                  <a:cubicBezTo>
                    <a:pt x="2543" y="441"/>
                    <a:pt x="2543" y="441"/>
                    <a:pt x="2531" y="453"/>
                  </a:cubicBezTo>
                  <a:cubicBezTo>
                    <a:pt x="2543" y="441"/>
                    <a:pt x="2555" y="429"/>
                    <a:pt x="2566" y="429"/>
                  </a:cubicBezTo>
                  <a:cubicBezTo>
                    <a:pt x="2566" y="429"/>
                    <a:pt x="2507" y="513"/>
                    <a:pt x="2543" y="513"/>
                  </a:cubicBezTo>
                  <a:cubicBezTo>
                    <a:pt x="2555" y="501"/>
                    <a:pt x="2564" y="495"/>
                    <a:pt x="2572" y="495"/>
                  </a:cubicBezTo>
                  <a:cubicBezTo>
                    <a:pt x="2581" y="495"/>
                    <a:pt x="2590" y="501"/>
                    <a:pt x="2602" y="513"/>
                  </a:cubicBezTo>
                  <a:cubicBezTo>
                    <a:pt x="2602" y="522"/>
                    <a:pt x="2602" y="531"/>
                    <a:pt x="2619" y="557"/>
                  </a:cubicBezTo>
                  <a:lnTo>
                    <a:pt x="2619" y="557"/>
                  </a:lnTo>
                  <a:cubicBezTo>
                    <a:pt x="2609" y="537"/>
                    <a:pt x="2606" y="512"/>
                    <a:pt x="2613" y="483"/>
                  </a:cubicBezTo>
                  <a:lnTo>
                    <a:pt x="2613" y="483"/>
                  </a:lnTo>
                  <a:cubicBezTo>
                    <a:pt x="2610" y="490"/>
                    <a:pt x="2601" y="499"/>
                    <a:pt x="2596" y="499"/>
                  </a:cubicBezTo>
                  <a:cubicBezTo>
                    <a:pt x="2593" y="499"/>
                    <a:pt x="2590" y="496"/>
                    <a:pt x="2590" y="489"/>
                  </a:cubicBezTo>
                  <a:cubicBezTo>
                    <a:pt x="2596" y="471"/>
                    <a:pt x="2599" y="465"/>
                    <a:pt x="2602" y="465"/>
                  </a:cubicBezTo>
                  <a:cubicBezTo>
                    <a:pt x="2605" y="465"/>
                    <a:pt x="2608" y="471"/>
                    <a:pt x="2614" y="477"/>
                  </a:cubicBezTo>
                  <a:cubicBezTo>
                    <a:pt x="2614" y="477"/>
                    <a:pt x="2614" y="477"/>
                    <a:pt x="2614" y="477"/>
                  </a:cubicBezTo>
                  <a:lnTo>
                    <a:pt x="2614" y="477"/>
                  </a:lnTo>
                  <a:cubicBezTo>
                    <a:pt x="2662" y="525"/>
                    <a:pt x="2650" y="477"/>
                    <a:pt x="2686" y="549"/>
                  </a:cubicBezTo>
                  <a:cubicBezTo>
                    <a:pt x="2707" y="534"/>
                    <a:pt x="2720" y="503"/>
                    <a:pt x="2729" y="503"/>
                  </a:cubicBezTo>
                  <a:cubicBezTo>
                    <a:pt x="2735" y="503"/>
                    <a:pt x="2739" y="513"/>
                    <a:pt x="2743" y="543"/>
                  </a:cubicBezTo>
                  <a:lnTo>
                    <a:pt x="2743" y="543"/>
                  </a:lnTo>
                  <a:cubicBezTo>
                    <a:pt x="2767" y="519"/>
                    <a:pt x="2849" y="482"/>
                    <a:pt x="2853" y="478"/>
                  </a:cubicBezTo>
                  <a:lnTo>
                    <a:pt x="2853" y="478"/>
                  </a:lnTo>
                  <a:cubicBezTo>
                    <a:pt x="2864" y="489"/>
                    <a:pt x="2864" y="501"/>
                    <a:pt x="2864" y="513"/>
                  </a:cubicBezTo>
                  <a:cubicBezTo>
                    <a:pt x="2871" y="485"/>
                    <a:pt x="2911" y="453"/>
                    <a:pt x="2943" y="453"/>
                  </a:cubicBezTo>
                  <a:cubicBezTo>
                    <a:pt x="2965" y="453"/>
                    <a:pt x="2983" y="469"/>
                    <a:pt x="2983" y="513"/>
                  </a:cubicBezTo>
                  <a:cubicBezTo>
                    <a:pt x="3055" y="465"/>
                    <a:pt x="3055" y="477"/>
                    <a:pt x="3090" y="465"/>
                  </a:cubicBezTo>
                  <a:cubicBezTo>
                    <a:pt x="3067" y="418"/>
                    <a:pt x="3126" y="334"/>
                    <a:pt x="3150" y="310"/>
                  </a:cubicBezTo>
                  <a:lnTo>
                    <a:pt x="3150" y="310"/>
                  </a:lnTo>
                  <a:cubicBezTo>
                    <a:pt x="3186" y="370"/>
                    <a:pt x="3114" y="382"/>
                    <a:pt x="3114" y="453"/>
                  </a:cubicBezTo>
                  <a:cubicBezTo>
                    <a:pt x="3119" y="443"/>
                    <a:pt x="3122" y="440"/>
                    <a:pt x="3123" y="440"/>
                  </a:cubicBezTo>
                  <a:lnTo>
                    <a:pt x="3123" y="440"/>
                  </a:lnTo>
                  <a:cubicBezTo>
                    <a:pt x="3125" y="440"/>
                    <a:pt x="3117" y="467"/>
                    <a:pt x="3124" y="467"/>
                  </a:cubicBezTo>
                  <a:cubicBezTo>
                    <a:pt x="3126" y="467"/>
                    <a:pt x="3130" y="463"/>
                    <a:pt x="3138" y="453"/>
                  </a:cubicBezTo>
                  <a:cubicBezTo>
                    <a:pt x="3138" y="465"/>
                    <a:pt x="3138" y="477"/>
                    <a:pt x="3138" y="501"/>
                  </a:cubicBezTo>
                  <a:cubicBezTo>
                    <a:pt x="3209" y="501"/>
                    <a:pt x="3221" y="406"/>
                    <a:pt x="3328" y="382"/>
                  </a:cubicBezTo>
                  <a:lnTo>
                    <a:pt x="3328" y="382"/>
                  </a:lnTo>
                  <a:cubicBezTo>
                    <a:pt x="3317" y="418"/>
                    <a:pt x="3317" y="441"/>
                    <a:pt x="3317" y="477"/>
                  </a:cubicBezTo>
                  <a:cubicBezTo>
                    <a:pt x="3314" y="461"/>
                    <a:pt x="3309" y="454"/>
                    <a:pt x="3302" y="454"/>
                  </a:cubicBezTo>
                  <a:cubicBezTo>
                    <a:pt x="3280" y="454"/>
                    <a:pt x="3245" y="525"/>
                    <a:pt x="3245" y="525"/>
                  </a:cubicBezTo>
                  <a:cubicBezTo>
                    <a:pt x="3269" y="501"/>
                    <a:pt x="3293" y="489"/>
                    <a:pt x="3305" y="477"/>
                  </a:cubicBezTo>
                  <a:cubicBezTo>
                    <a:pt x="3305" y="501"/>
                    <a:pt x="3317" y="513"/>
                    <a:pt x="3328" y="525"/>
                  </a:cubicBezTo>
                  <a:cubicBezTo>
                    <a:pt x="3328" y="453"/>
                    <a:pt x="3364" y="489"/>
                    <a:pt x="3400" y="465"/>
                  </a:cubicBezTo>
                  <a:lnTo>
                    <a:pt x="3400" y="465"/>
                  </a:lnTo>
                  <a:cubicBezTo>
                    <a:pt x="3400" y="472"/>
                    <a:pt x="3399" y="478"/>
                    <a:pt x="3397" y="483"/>
                  </a:cubicBezTo>
                  <a:lnTo>
                    <a:pt x="3397" y="483"/>
                  </a:lnTo>
                  <a:cubicBezTo>
                    <a:pt x="3399" y="483"/>
                    <a:pt x="3401" y="483"/>
                    <a:pt x="3404" y="483"/>
                  </a:cubicBezTo>
                  <a:cubicBezTo>
                    <a:pt x="3427" y="483"/>
                    <a:pt x="3457" y="485"/>
                    <a:pt x="3486" y="485"/>
                  </a:cubicBezTo>
                  <a:cubicBezTo>
                    <a:pt x="3538" y="485"/>
                    <a:pt x="3589" y="479"/>
                    <a:pt x="3601" y="445"/>
                  </a:cubicBezTo>
                  <a:lnTo>
                    <a:pt x="3601" y="445"/>
                  </a:lnTo>
                  <a:cubicBezTo>
                    <a:pt x="3590" y="479"/>
                    <a:pt x="3590" y="502"/>
                    <a:pt x="3579" y="525"/>
                  </a:cubicBezTo>
                  <a:cubicBezTo>
                    <a:pt x="3614" y="465"/>
                    <a:pt x="3638" y="394"/>
                    <a:pt x="3674" y="334"/>
                  </a:cubicBezTo>
                  <a:lnTo>
                    <a:pt x="3674" y="334"/>
                  </a:lnTo>
                  <a:cubicBezTo>
                    <a:pt x="3662" y="370"/>
                    <a:pt x="3650" y="537"/>
                    <a:pt x="3662" y="537"/>
                  </a:cubicBezTo>
                  <a:cubicBezTo>
                    <a:pt x="3667" y="537"/>
                    <a:pt x="3671" y="538"/>
                    <a:pt x="3674" y="538"/>
                  </a:cubicBezTo>
                  <a:cubicBezTo>
                    <a:pt x="3723" y="538"/>
                    <a:pt x="3652" y="464"/>
                    <a:pt x="3686" y="453"/>
                  </a:cubicBezTo>
                  <a:lnTo>
                    <a:pt x="3686" y="453"/>
                  </a:lnTo>
                  <a:cubicBezTo>
                    <a:pt x="3698" y="489"/>
                    <a:pt x="3709" y="513"/>
                    <a:pt x="3733" y="537"/>
                  </a:cubicBezTo>
                  <a:cubicBezTo>
                    <a:pt x="3721" y="501"/>
                    <a:pt x="3733" y="477"/>
                    <a:pt x="3757" y="453"/>
                  </a:cubicBezTo>
                  <a:lnTo>
                    <a:pt x="3757" y="453"/>
                  </a:lnTo>
                  <a:cubicBezTo>
                    <a:pt x="3757" y="477"/>
                    <a:pt x="3745" y="513"/>
                    <a:pt x="3745" y="537"/>
                  </a:cubicBezTo>
                  <a:cubicBezTo>
                    <a:pt x="3755" y="517"/>
                    <a:pt x="3773" y="497"/>
                    <a:pt x="3786" y="477"/>
                  </a:cubicBezTo>
                  <a:lnTo>
                    <a:pt x="3786" y="477"/>
                  </a:lnTo>
                  <a:cubicBezTo>
                    <a:pt x="3777" y="504"/>
                    <a:pt x="3791" y="556"/>
                    <a:pt x="3820" y="556"/>
                  </a:cubicBezTo>
                  <a:cubicBezTo>
                    <a:pt x="3826" y="556"/>
                    <a:pt x="3833" y="554"/>
                    <a:pt x="3840" y="549"/>
                  </a:cubicBezTo>
                  <a:cubicBezTo>
                    <a:pt x="3840" y="549"/>
                    <a:pt x="3873" y="429"/>
                    <a:pt x="3918" y="429"/>
                  </a:cubicBezTo>
                  <a:cubicBezTo>
                    <a:pt x="3920" y="429"/>
                    <a:pt x="3922" y="429"/>
                    <a:pt x="3924" y="429"/>
                  </a:cubicBezTo>
                  <a:cubicBezTo>
                    <a:pt x="3912" y="465"/>
                    <a:pt x="3912" y="501"/>
                    <a:pt x="3924" y="537"/>
                  </a:cubicBezTo>
                  <a:cubicBezTo>
                    <a:pt x="3960" y="429"/>
                    <a:pt x="3995" y="334"/>
                    <a:pt x="4067" y="322"/>
                  </a:cubicBezTo>
                  <a:lnTo>
                    <a:pt x="4067" y="322"/>
                  </a:lnTo>
                  <a:cubicBezTo>
                    <a:pt x="4055" y="370"/>
                    <a:pt x="3948" y="608"/>
                    <a:pt x="3960" y="608"/>
                  </a:cubicBezTo>
                  <a:cubicBezTo>
                    <a:pt x="3972" y="608"/>
                    <a:pt x="3990" y="611"/>
                    <a:pt x="4007" y="611"/>
                  </a:cubicBezTo>
                  <a:cubicBezTo>
                    <a:pt x="4038" y="611"/>
                    <a:pt x="4067" y="602"/>
                    <a:pt x="4067" y="549"/>
                  </a:cubicBezTo>
                  <a:lnTo>
                    <a:pt x="4067" y="549"/>
                  </a:lnTo>
                  <a:cubicBezTo>
                    <a:pt x="4043" y="560"/>
                    <a:pt x="4019" y="572"/>
                    <a:pt x="3995" y="584"/>
                  </a:cubicBezTo>
                  <a:cubicBezTo>
                    <a:pt x="3995" y="525"/>
                    <a:pt x="4031" y="489"/>
                    <a:pt x="4090" y="465"/>
                  </a:cubicBezTo>
                  <a:lnTo>
                    <a:pt x="4090" y="465"/>
                  </a:lnTo>
                  <a:cubicBezTo>
                    <a:pt x="4090" y="501"/>
                    <a:pt x="4079" y="537"/>
                    <a:pt x="4067" y="572"/>
                  </a:cubicBezTo>
                  <a:cubicBezTo>
                    <a:pt x="4079" y="549"/>
                    <a:pt x="4102" y="549"/>
                    <a:pt x="4114" y="549"/>
                  </a:cubicBezTo>
                  <a:cubicBezTo>
                    <a:pt x="4114" y="560"/>
                    <a:pt x="4102" y="560"/>
                    <a:pt x="4102" y="572"/>
                  </a:cubicBezTo>
                  <a:cubicBezTo>
                    <a:pt x="4102" y="572"/>
                    <a:pt x="4137" y="557"/>
                    <a:pt x="4165" y="557"/>
                  </a:cubicBezTo>
                  <a:cubicBezTo>
                    <a:pt x="4177" y="557"/>
                    <a:pt x="4188" y="560"/>
                    <a:pt x="4194" y="568"/>
                  </a:cubicBezTo>
                  <a:lnTo>
                    <a:pt x="4194" y="568"/>
                  </a:lnTo>
                  <a:cubicBezTo>
                    <a:pt x="4186" y="497"/>
                    <a:pt x="4189" y="397"/>
                    <a:pt x="4210" y="334"/>
                  </a:cubicBezTo>
                  <a:cubicBezTo>
                    <a:pt x="4281" y="429"/>
                    <a:pt x="4221" y="465"/>
                    <a:pt x="4245" y="549"/>
                  </a:cubicBezTo>
                  <a:cubicBezTo>
                    <a:pt x="4249" y="523"/>
                    <a:pt x="4251" y="514"/>
                    <a:pt x="4254" y="514"/>
                  </a:cubicBezTo>
                  <a:cubicBezTo>
                    <a:pt x="4259" y="514"/>
                    <a:pt x="4264" y="560"/>
                    <a:pt x="4281" y="560"/>
                  </a:cubicBezTo>
                  <a:cubicBezTo>
                    <a:pt x="4281" y="537"/>
                    <a:pt x="4290" y="537"/>
                    <a:pt x="4296" y="537"/>
                  </a:cubicBezTo>
                  <a:cubicBezTo>
                    <a:pt x="4302" y="537"/>
                    <a:pt x="4305" y="537"/>
                    <a:pt x="4293" y="513"/>
                  </a:cubicBezTo>
                  <a:lnTo>
                    <a:pt x="4293" y="513"/>
                  </a:lnTo>
                  <a:cubicBezTo>
                    <a:pt x="4305" y="513"/>
                    <a:pt x="4329" y="513"/>
                    <a:pt x="4341" y="525"/>
                  </a:cubicBezTo>
                  <a:cubicBezTo>
                    <a:pt x="4341" y="477"/>
                    <a:pt x="4364" y="441"/>
                    <a:pt x="4400" y="418"/>
                  </a:cubicBezTo>
                  <a:lnTo>
                    <a:pt x="4400" y="418"/>
                  </a:lnTo>
                  <a:cubicBezTo>
                    <a:pt x="4391" y="464"/>
                    <a:pt x="4489" y="488"/>
                    <a:pt x="4533" y="497"/>
                  </a:cubicBezTo>
                  <a:lnTo>
                    <a:pt x="4533" y="497"/>
                  </a:lnTo>
                  <a:cubicBezTo>
                    <a:pt x="4550" y="434"/>
                    <a:pt x="4661" y="337"/>
                    <a:pt x="4727" y="337"/>
                  </a:cubicBezTo>
                  <a:cubicBezTo>
                    <a:pt x="4739" y="337"/>
                    <a:pt x="4749" y="340"/>
                    <a:pt x="4757" y="346"/>
                  </a:cubicBezTo>
                  <a:cubicBezTo>
                    <a:pt x="4757" y="382"/>
                    <a:pt x="4757" y="418"/>
                    <a:pt x="4757" y="453"/>
                  </a:cubicBezTo>
                  <a:cubicBezTo>
                    <a:pt x="4739" y="453"/>
                    <a:pt x="4721" y="446"/>
                    <a:pt x="4703" y="433"/>
                  </a:cubicBezTo>
                  <a:lnTo>
                    <a:pt x="4703" y="433"/>
                  </a:lnTo>
                  <a:cubicBezTo>
                    <a:pt x="4709" y="446"/>
                    <a:pt x="4714" y="465"/>
                    <a:pt x="4712" y="474"/>
                  </a:cubicBezTo>
                  <a:lnTo>
                    <a:pt x="4712" y="474"/>
                  </a:lnTo>
                  <a:cubicBezTo>
                    <a:pt x="4695" y="467"/>
                    <a:pt x="4683" y="461"/>
                    <a:pt x="4677" y="457"/>
                  </a:cubicBezTo>
                  <a:lnTo>
                    <a:pt x="4677" y="457"/>
                  </a:lnTo>
                  <a:cubicBezTo>
                    <a:pt x="4692" y="473"/>
                    <a:pt x="4701" y="480"/>
                    <a:pt x="4706" y="480"/>
                  </a:cubicBezTo>
                  <a:cubicBezTo>
                    <a:pt x="4709" y="480"/>
                    <a:pt x="4711" y="477"/>
                    <a:pt x="4712" y="474"/>
                  </a:cubicBezTo>
                  <a:lnTo>
                    <a:pt x="4712" y="474"/>
                  </a:lnTo>
                  <a:cubicBezTo>
                    <a:pt x="4745" y="487"/>
                    <a:pt x="4792" y="502"/>
                    <a:pt x="4824" y="502"/>
                  </a:cubicBezTo>
                  <a:cubicBezTo>
                    <a:pt x="4849" y="502"/>
                    <a:pt x="4864" y="492"/>
                    <a:pt x="4852" y="465"/>
                  </a:cubicBezTo>
                  <a:lnTo>
                    <a:pt x="4852" y="465"/>
                  </a:lnTo>
                  <a:cubicBezTo>
                    <a:pt x="4852" y="466"/>
                    <a:pt x="4852" y="466"/>
                    <a:pt x="4852" y="466"/>
                  </a:cubicBezTo>
                  <a:cubicBezTo>
                    <a:pt x="4852" y="466"/>
                    <a:pt x="4846" y="368"/>
                    <a:pt x="4897" y="368"/>
                  </a:cubicBezTo>
                  <a:cubicBezTo>
                    <a:pt x="4908" y="368"/>
                    <a:pt x="4920" y="372"/>
                    <a:pt x="4936" y="382"/>
                  </a:cubicBezTo>
                  <a:cubicBezTo>
                    <a:pt x="4936" y="394"/>
                    <a:pt x="4936" y="406"/>
                    <a:pt x="4936" y="418"/>
                  </a:cubicBezTo>
                  <a:cubicBezTo>
                    <a:pt x="4936" y="409"/>
                    <a:pt x="4930" y="401"/>
                    <a:pt x="4922" y="401"/>
                  </a:cubicBezTo>
                  <a:cubicBezTo>
                    <a:pt x="4919" y="401"/>
                    <a:pt x="4915" y="402"/>
                    <a:pt x="4912" y="406"/>
                  </a:cubicBezTo>
                  <a:cubicBezTo>
                    <a:pt x="4924" y="406"/>
                    <a:pt x="4936" y="418"/>
                    <a:pt x="4948" y="429"/>
                  </a:cubicBezTo>
                  <a:cubicBezTo>
                    <a:pt x="4958" y="429"/>
                    <a:pt x="4959" y="324"/>
                    <a:pt x="5005" y="324"/>
                  </a:cubicBezTo>
                  <a:cubicBezTo>
                    <a:pt x="5012" y="324"/>
                    <a:pt x="5021" y="327"/>
                    <a:pt x="5031" y="334"/>
                  </a:cubicBezTo>
                  <a:cubicBezTo>
                    <a:pt x="5019" y="310"/>
                    <a:pt x="5019" y="298"/>
                    <a:pt x="5007" y="287"/>
                  </a:cubicBezTo>
                  <a:lnTo>
                    <a:pt x="5007" y="287"/>
                  </a:lnTo>
                  <a:cubicBezTo>
                    <a:pt x="5012" y="309"/>
                    <a:pt x="5003" y="313"/>
                    <a:pt x="4991" y="313"/>
                  </a:cubicBezTo>
                  <a:cubicBezTo>
                    <a:pt x="4985" y="313"/>
                    <a:pt x="4977" y="311"/>
                    <a:pt x="4971" y="311"/>
                  </a:cubicBezTo>
                  <a:cubicBezTo>
                    <a:pt x="4958" y="311"/>
                    <a:pt x="4950" y="316"/>
                    <a:pt x="4960" y="346"/>
                  </a:cubicBezTo>
                  <a:cubicBezTo>
                    <a:pt x="4948" y="310"/>
                    <a:pt x="4924" y="287"/>
                    <a:pt x="4900" y="263"/>
                  </a:cubicBezTo>
                  <a:cubicBezTo>
                    <a:pt x="4900" y="298"/>
                    <a:pt x="4852" y="334"/>
                    <a:pt x="4829" y="370"/>
                  </a:cubicBezTo>
                  <a:cubicBezTo>
                    <a:pt x="4829" y="358"/>
                    <a:pt x="4829" y="346"/>
                    <a:pt x="4829" y="334"/>
                  </a:cubicBezTo>
                  <a:cubicBezTo>
                    <a:pt x="4829" y="346"/>
                    <a:pt x="4817" y="346"/>
                    <a:pt x="4805" y="358"/>
                  </a:cubicBezTo>
                  <a:cubicBezTo>
                    <a:pt x="4793" y="334"/>
                    <a:pt x="4793" y="310"/>
                    <a:pt x="4805" y="287"/>
                  </a:cubicBezTo>
                  <a:cubicBezTo>
                    <a:pt x="4789" y="283"/>
                    <a:pt x="4772" y="281"/>
                    <a:pt x="4755" y="281"/>
                  </a:cubicBezTo>
                  <a:cubicBezTo>
                    <a:pt x="4720" y="281"/>
                    <a:pt x="4686" y="287"/>
                    <a:pt x="4662" y="287"/>
                  </a:cubicBezTo>
                  <a:cubicBezTo>
                    <a:pt x="4531" y="263"/>
                    <a:pt x="4460" y="239"/>
                    <a:pt x="4352" y="203"/>
                  </a:cubicBezTo>
                  <a:cubicBezTo>
                    <a:pt x="4346" y="201"/>
                    <a:pt x="4340" y="201"/>
                    <a:pt x="4333" y="201"/>
                  </a:cubicBezTo>
                  <a:cubicBezTo>
                    <a:pt x="4267" y="201"/>
                    <a:pt x="4209" y="292"/>
                    <a:pt x="4159" y="292"/>
                  </a:cubicBezTo>
                  <a:cubicBezTo>
                    <a:pt x="4152" y="292"/>
                    <a:pt x="4145" y="291"/>
                    <a:pt x="4138" y="287"/>
                  </a:cubicBezTo>
                  <a:cubicBezTo>
                    <a:pt x="4079" y="263"/>
                    <a:pt x="3971" y="298"/>
                    <a:pt x="3924" y="239"/>
                  </a:cubicBezTo>
                  <a:lnTo>
                    <a:pt x="3924" y="239"/>
                  </a:lnTo>
                  <a:cubicBezTo>
                    <a:pt x="3936" y="263"/>
                    <a:pt x="3936" y="263"/>
                    <a:pt x="3900" y="263"/>
                  </a:cubicBezTo>
                  <a:cubicBezTo>
                    <a:pt x="3900" y="251"/>
                    <a:pt x="3888" y="239"/>
                    <a:pt x="3888" y="227"/>
                  </a:cubicBezTo>
                  <a:cubicBezTo>
                    <a:pt x="3876" y="239"/>
                    <a:pt x="3876" y="275"/>
                    <a:pt x="3864" y="287"/>
                  </a:cubicBezTo>
                  <a:cubicBezTo>
                    <a:pt x="3864" y="265"/>
                    <a:pt x="3850" y="256"/>
                    <a:pt x="3832" y="256"/>
                  </a:cubicBezTo>
                  <a:cubicBezTo>
                    <a:pt x="3799" y="256"/>
                    <a:pt x="3753" y="284"/>
                    <a:pt x="3745" y="322"/>
                  </a:cubicBezTo>
                  <a:cubicBezTo>
                    <a:pt x="3745" y="322"/>
                    <a:pt x="3721" y="310"/>
                    <a:pt x="3709" y="275"/>
                  </a:cubicBezTo>
                  <a:cubicBezTo>
                    <a:pt x="3698" y="287"/>
                    <a:pt x="3686" y="310"/>
                    <a:pt x="3674" y="322"/>
                  </a:cubicBezTo>
                  <a:cubicBezTo>
                    <a:pt x="3662" y="298"/>
                    <a:pt x="3662" y="275"/>
                    <a:pt x="3674" y="251"/>
                  </a:cubicBezTo>
                  <a:lnTo>
                    <a:pt x="3674" y="251"/>
                  </a:lnTo>
                  <a:cubicBezTo>
                    <a:pt x="3650" y="275"/>
                    <a:pt x="3626" y="298"/>
                    <a:pt x="3602" y="310"/>
                  </a:cubicBezTo>
                  <a:cubicBezTo>
                    <a:pt x="3572" y="280"/>
                    <a:pt x="3320" y="222"/>
                    <a:pt x="3243" y="222"/>
                  </a:cubicBezTo>
                  <a:cubicBezTo>
                    <a:pt x="3231" y="222"/>
                    <a:pt x="3223" y="224"/>
                    <a:pt x="3221" y="227"/>
                  </a:cubicBezTo>
                  <a:cubicBezTo>
                    <a:pt x="3209" y="191"/>
                    <a:pt x="3209" y="179"/>
                    <a:pt x="3221" y="168"/>
                  </a:cubicBezTo>
                  <a:lnTo>
                    <a:pt x="3221" y="168"/>
                  </a:lnTo>
                  <a:cubicBezTo>
                    <a:pt x="3174" y="191"/>
                    <a:pt x="3162" y="227"/>
                    <a:pt x="3162" y="287"/>
                  </a:cubicBezTo>
                  <a:cubicBezTo>
                    <a:pt x="3156" y="270"/>
                    <a:pt x="3149" y="264"/>
                    <a:pt x="3142" y="264"/>
                  </a:cubicBezTo>
                  <a:cubicBezTo>
                    <a:pt x="3133" y="264"/>
                    <a:pt x="3126" y="274"/>
                    <a:pt x="3126" y="287"/>
                  </a:cubicBezTo>
                  <a:cubicBezTo>
                    <a:pt x="3102" y="275"/>
                    <a:pt x="3114" y="263"/>
                    <a:pt x="3126" y="251"/>
                  </a:cubicBezTo>
                  <a:cubicBezTo>
                    <a:pt x="3110" y="246"/>
                    <a:pt x="3094" y="244"/>
                    <a:pt x="3079" y="244"/>
                  </a:cubicBezTo>
                  <a:cubicBezTo>
                    <a:pt x="3019" y="244"/>
                    <a:pt x="2971" y="277"/>
                    <a:pt x="2921" y="277"/>
                  </a:cubicBezTo>
                  <a:cubicBezTo>
                    <a:pt x="2895" y="277"/>
                    <a:pt x="2869" y="267"/>
                    <a:pt x="2840" y="239"/>
                  </a:cubicBezTo>
                  <a:cubicBezTo>
                    <a:pt x="2840" y="239"/>
                    <a:pt x="2840" y="300"/>
                    <a:pt x="2822" y="300"/>
                  </a:cubicBezTo>
                  <a:cubicBezTo>
                    <a:pt x="2820" y="300"/>
                    <a:pt x="2818" y="299"/>
                    <a:pt x="2817" y="298"/>
                  </a:cubicBezTo>
                  <a:cubicBezTo>
                    <a:pt x="2788" y="277"/>
                    <a:pt x="2777" y="273"/>
                    <a:pt x="2772" y="273"/>
                  </a:cubicBezTo>
                  <a:cubicBezTo>
                    <a:pt x="2769" y="273"/>
                    <a:pt x="2769" y="275"/>
                    <a:pt x="2769" y="275"/>
                  </a:cubicBezTo>
                  <a:cubicBezTo>
                    <a:pt x="2768" y="275"/>
                    <a:pt x="2768" y="275"/>
                    <a:pt x="2767" y="275"/>
                  </a:cubicBezTo>
                  <a:cubicBezTo>
                    <a:pt x="2753" y="275"/>
                    <a:pt x="2702" y="143"/>
                    <a:pt x="2698" y="143"/>
                  </a:cubicBezTo>
                  <a:cubicBezTo>
                    <a:pt x="2698" y="143"/>
                    <a:pt x="2697" y="143"/>
                    <a:pt x="2697" y="144"/>
                  </a:cubicBezTo>
                  <a:cubicBezTo>
                    <a:pt x="2697" y="168"/>
                    <a:pt x="2697" y="179"/>
                    <a:pt x="2674" y="203"/>
                  </a:cubicBezTo>
                  <a:cubicBezTo>
                    <a:pt x="2686" y="179"/>
                    <a:pt x="2674" y="156"/>
                    <a:pt x="2662" y="132"/>
                  </a:cubicBezTo>
                  <a:cubicBezTo>
                    <a:pt x="2660" y="127"/>
                    <a:pt x="2657" y="126"/>
                    <a:pt x="2654" y="126"/>
                  </a:cubicBezTo>
                  <a:cubicBezTo>
                    <a:pt x="2629" y="126"/>
                    <a:pt x="2560" y="206"/>
                    <a:pt x="2554" y="215"/>
                  </a:cubicBezTo>
                  <a:lnTo>
                    <a:pt x="2554" y="215"/>
                  </a:lnTo>
                  <a:cubicBezTo>
                    <a:pt x="2524" y="215"/>
                    <a:pt x="2484" y="181"/>
                    <a:pt x="2447" y="181"/>
                  </a:cubicBezTo>
                  <a:cubicBezTo>
                    <a:pt x="2426" y="181"/>
                    <a:pt x="2405" y="192"/>
                    <a:pt x="2388" y="227"/>
                  </a:cubicBezTo>
                  <a:cubicBezTo>
                    <a:pt x="2388" y="197"/>
                    <a:pt x="2313" y="172"/>
                    <a:pt x="2248" y="172"/>
                  </a:cubicBezTo>
                  <a:cubicBezTo>
                    <a:pt x="2210" y="172"/>
                    <a:pt x="2175" y="181"/>
                    <a:pt x="2162" y="203"/>
                  </a:cubicBezTo>
                  <a:cubicBezTo>
                    <a:pt x="2137" y="184"/>
                    <a:pt x="2125" y="169"/>
                    <a:pt x="2110" y="169"/>
                  </a:cubicBezTo>
                  <a:cubicBezTo>
                    <a:pt x="2097" y="169"/>
                    <a:pt x="2083" y="181"/>
                    <a:pt x="2055" y="215"/>
                  </a:cubicBezTo>
                  <a:cubicBezTo>
                    <a:pt x="2007" y="144"/>
                    <a:pt x="1935" y="168"/>
                    <a:pt x="1876" y="144"/>
                  </a:cubicBezTo>
                  <a:cubicBezTo>
                    <a:pt x="1863" y="137"/>
                    <a:pt x="1848" y="134"/>
                    <a:pt x="1832" y="134"/>
                  </a:cubicBezTo>
                  <a:cubicBezTo>
                    <a:pt x="1759" y="134"/>
                    <a:pt x="1672" y="195"/>
                    <a:pt x="1721" y="263"/>
                  </a:cubicBezTo>
                  <a:cubicBezTo>
                    <a:pt x="1719" y="264"/>
                    <a:pt x="1717" y="264"/>
                    <a:pt x="1715" y="264"/>
                  </a:cubicBezTo>
                  <a:cubicBezTo>
                    <a:pt x="1688" y="264"/>
                    <a:pt x="1708" y="191"/>
                    <a:pt x="1697" y="179"/>
                  </a:cubicBezTo>
                  <a:cubicBezTo>
                    <a:pt x="1614" y="132"/>
                    <a:pt x="1471" y="108"/>
                    <a:pt x="1364" y="96"/>
                  </a:cubicBezTo>
                  <a:cubicBezTo>
                    <a:pt x="1364" y="108"/>
                    <a:pt x="1364" y="132"/>
                    <a:pt x="1364" y="144"/>
                  </a:cubicBezTo>
                  <a:cubicBezTo>
                    <a:pt x="1364" y="144"/>
                    <a:pt x="1308" y="106"/>
                    <a:pt x="1337" y="106"/>
                  </a:cubicBezTo>
                  <a:cubicBezTo>
                    <a:pt x="1340" y="106"/>
                    <a:pt x="1345" y="107"/>
                    <a:pt x="1352" y="108"/>
                  </a:cubicBezTo>
                  <a:cubicBezTo>
                    <a:pt x="1346" y="105"/>
                    <a:pt x="1340" y="103"/>
                    <a:pt x="1335" y="103"/>
                  </a:cubicBezTo>
                  <a:cubicBezTo>
                    <a:pt x="1322" y="103"/>
                    <a:pt x="1313" y="114"/>
                    <a:pt x="1304" y="132"/>
                  </a:cubicBezTo>
                  <a:cubicBezTo>
                    <a:pt x="1293" y="126"/>
                    <a:pt x="1293" y="111"/>
                    <a:pt x="1297" y="98"/>
                  </a:cubicBezTo>
                  <a:lnTo>
                    <a:pt x="1297" y="98"/>
                  </a:lnTo>
                  <a:cubicBezTo>
                    <a:pt x="1287" y="110"/>
                    <a:pt x="1276" y="122"/>
                    <a:pt x="1265" y="122"/>
                  </a:cubicBezTo>
                  <a:cubicBezTo>
                    <a:pt x="1262" y="122"/>
                    <a:pt x="1259" y="121"/>
                    <a:pt x="1257" y="120"/>
                  </a:cubicBezTo>
                  <a:cubicBezTo>
                    <a:pt x="1251" y="116"/>
                    <a:pt x="1247" y="113"/>
                    <a:pt x="1244" y="109"/>
                  </a:cubicBezTo>
                  <a:lnTo>
                    <a:pt x="1244" y="109"/>
                  </a:lnTo>
                  <a:cubicBezTo>
                    <a:pt x="1241" y="112"/>
                    <a:pt x="1239" y="113"/>
                    <a:pt x="1237" y="113"/>
                  </a:cubicBezTo>
                  <a:cubicBezTo>
                    <a:pt x="1233" y="113"/>
                    <a:pt x="1233" y="105"/>
                    <a:pt x="1233" y="97"/>
                  </a:cubicBezTo>
                  <a:lnTo>
                    <a:pt x="1233" y="97"/>
                  </a:lnTo>
                  <a:cubicBezTo>
                    <a:pt x="1236" y="100"/>
                    <a:pt x="1238" y="104"/>
                    <a:pt x="1244" y="109"/>
                  </a:cubicBezTo>
                  <a:lnTo>
                    <a:pt x="1244" y="109"/>
                  </a:lnTo>
                  <a:cubicBezTo>
                    <a:pt x="1244" y="109"/>
                    <a:pt x="1244" y="108"/>
                    <a:pt x="1245" y="108"/>
                  </a:cubicBezTo>
                  <a:lnTo>
                    <a:pt x="1233" y="96"/>
                  </a:lnTo>
                  <a:lnTo>
                    <a:pt x="1233" y="96"/>
                  </a:lnTo>
                  <a:cubicBezTo>
                    <a:pt x="1233" y="96"/>
                    <a:pt x="1233" y="96"/>
                    <a:pt x="1233" y="97"/>
                  </a:cubicBezTo>
                  <a:lnTo>
                    <a:pt x="1233" y="97"/>
                  </a:lnTo>
                  <a:cubicBezTo>
                    <a:pt x="1227" y="88"/>
                    <a:pt x="1220" y="84"/>
                    <a:pt x="1185" y="84"/>
                  </a:cubicBezTo>
                  <a:cubicBezTo>
                    <a:pt x="1196" y="127"/>
                    <a:pt x="1168" y="122"/>
                    <a:pt x="1180" y="155"/>
                  </a:cubicBezTo>
                  <a:lnTo>
                    <a:pt x="1180" y="155"/>
                  </a:lnTo>
                  <a:cubicBezTo>
                    <a:pt x="1159" y="113"/>
                    <a:pt x="1125" y="99"/>
                    <a:pt x="1088" y="99"/>
                  </a:cubicBezTo>
                  <a:cubicBezTo>
                    <a:pt x="1007" y="99"/>
                    <a:pt x="912" y="168"/>
                    <a:pt x="912" y="168"/>
                  </a:cubicBezTo>
                  <a:cubicBezTo>
                    <a:pt x="923" y="86"/>
                    <a:pt x="866" y="130"/>
                    <a:pt x="853" y="65"/>
                  </a:cubicBezTo>
                  <a:lnTo>
                    <a:pt x="853" y="65"/>
                  </a:lnTo>
                  <a:cubicBezTo>
                    <a:pt x="858" y="105"/>
                    <a:pt x="769" y="63"/>
                    <a:pt x="792" y="132"/>
                  </a:cubicBezTo>
                  <a:cubicBezTo>
                    <a:pt x="751" y="115"/>
                    <a:pt x="709" y="57"/>
                    <a:pt x="659" y="57"/>
                  </a:cubicBezTo>
                  <a:cubicBezTo>
                    <a:pt x="638" y="57"/>
                    <a:pt x="615" y="68"/>
                    <a:pt x="590" y="96"/>
                  </a:cubicBezTo>
                  <a:cubicBezTo>
                    <a:pt x="578" y="72"/>
                    <a:pt x="578" y="60"/>
                    <a:pt x="566" y="37"/>
                  </a:cubicBezTo>
                  <a:cubicBezTo>
                    <a:pt x="531" y="48"/>
                    <a:pt x="531" y="84"/>
                    <a:pt x="519" y="96"/>
                  </a:cubicBezTo>
                  <a:cubicBezTo>
                    <a:pt x="474" y="69"/>
                    <a:pt x="424" y="66"/>
                    <a:pt x="374" y="66"/>
                  </a:cubicBezTo>
                  <a:cubicBezTo>
                    <a:pt x="357" y="66"/>
                    <a:pt x="340" y="66"/>
                    <a:pt x="324" y="66"/>
                  </a:cubicBezTo>
                  <a:cubicBezTo>
                    <a:pt x="263" y="66"/>
                    <a:pt x="203" y="61"/>
                    <a:pt x="152" y="16"/>
                  </a:cubicBezTo>
                  <a:lnTo>
                    <a:pt x="152" y="16"/>
                  </a:lnTo>
                  <a:cubicBezTo>
                    <a:pt x="148" y="11"/>
                    <a:pt x="143" y="6"/>
                    <a:pt x="1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18"/>
            <p:cNvSpPr/>
            <p:nvPr/>
          </p:nvSpPr>
          <p:spPr>
            <a:xfrm>
              <a:off x="5098550" y="2509075"/>
              <a:ext cx="25" cy="625"/>
            </a:xfrm>
            <a:custGeom>
              <a:rect b="b" l="l" r="r" t="t"/>
              <a:pathLst>
                <a:path extrusionOk="0" h="25" w="1">
                  <a:moveTo>
                    <a:pt x="0" y="24"/>
                  </a:moveTo>
                  <a:cubicBezTo>
                    <a:pt x="0" y="24"/>
                    <a:pt x="0" y="12"/>
                    <a:pt x="0" y="0"/>
                  </a:cubicBezTo>
                  <a:cubicBezTo>
                    <a:pt x="0" y="12"/>
                    <a:pt x="0" y="12"/>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18"/>
            <p:cNvSpPr/>
            <p:nvPr/>
          </p:nvSpPr>
          <p:spPr>
            <a:xfrm>
              <a:off x="5070850" y="2509675"/>
              <a:ext cx="325" cy="300"/>
            </a:xfrm>
            <a:custGeom>
              <a:rect b="b" l="l" r="r" t="t"/>
              <a:pathLst>
                <a:path extrusionOk="0" h="12" w="13">
                  <a:moveTo>
                    <a:pt x="13" y="0"/>
                  </a:moveTo>
                  <a:cubicBezTo>
                    <a:pt x="13" y="0"/>
                    <a:pt x="1"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18"/>
            <p:cNvSpPr/>
            <p:nvPr/>
          </p:nvSpPr>
          <p:spPr>
            <a:xfrm>
              <a:off x="5126825" y="2511450"/>
              <a:ext cx="325" cy="625"/>
            </a:xfrm>
            <a:custGeom>
              <a:rect b="b" l="l" r="r" t="t"/>
              <a:pathLst>
                <a:path extrusionOk="0" h="25" w="13">
                  <a:moveTo>
                    <a:pt x="0" y="1"/>
                  </a:moveTo>
                  <a:cubicBezTo>
                    <a:pt x="0" y="12"/>
                    <a:pt x="0" y="24"/>
                    <a:pt x="12" y="24"/>
                  </a:cubicBezTo>
                  <a:cubicBezTo>
                    <a:pt x="12" y="12"/>
                    <a:pt x="0" y="1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18"/>
            <p:cNvSpPr/>
            <p:nvPr/>
          </p:nvSpPr>
          <p:spPr>
            <a:xfrm>
              <a:off x="5144375" y="2504775"/>
              <a:ext cx="700" cy="150"/>
            </a:xfrm>
            <a:custGeom>
              <a:rect b="b" l="l" r="r" t="t"/>
              <a:pathLst>
                <a:path extrusionOk="0" h="6" w="28">
                  <a:moveTo>
                    <a:pt x="19" y="0"/>
                  </a:moveTo>
                  <a:cubicBezTo>
                    <a:pt x="15" y="0"/>
                    <a:pt x="9" y="2"/>
                    <a:pt x="1" y="6"/>
                  </a:cubicBezTo>
                  <a:cubicBezTo>
                    <a:pt x="25" y="6"/>
                    <a:pt x="27" y="0"/>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18"/>
            <p:cNvSpPr/>
            <p:nvPr/>
          </p:nvSpPr>
          <p:spPr>
            <a:xfrm>
              <a:off x="5148850" y="2509375"/>
              <a:ext cx="925" cy="600"/>
            </a:xfrm>
            <a:custGeom>
              <a:rect b="b" l="l" r="r" t="t"/>
              <a:pathLst>
                <a:path extrusionOk="0" h="24" w="37">
                  <a:moveTo>
                    <a:pt x="12" y="24"/>
                  </a:moveTo>
                  <a:cubicBezTo>
                    <a:pt x="36" y="0"/>
                    <a:pt x="12" y="24"/>
                    <a:pt x="12" y="24"/>
                  </a:cubicBezTo>
                  <a:cubicBezTo>
                    <a:pt x="12" y="24"/>
                    <a:pt x="0" y="24"/>
                    <a:pt x="12"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18"/>
            <p:cNvSpPr/>
            <p:nvPr/>
          </p:nvSpPr>
          <p:spPr>
            <a:xfrm>
              <a:off x="5144975" y="2507875"/>
              <a:ext cx="925" cy="325"/>
            </a:xfrm>
            <a:custGeom>
              <a:rect b="b" l="l" r="r" t="t"/>
              <a:pathLst>
                <a:path extrusionOk="0" h="13" w="37">
                  <a:moveTo>
                    <a:pt x="36" y="1"/>
                  </a:moveTo>
                  <a:cubicBezTo>
                    <a:pt x="36" y="1"/>
                    <a:pt x="1" y="13"/>
                    <a:pt x="36" y="1"/>
                  </a:cubicBezTo>
                  <a:cubicBezTo>
                    <a:pt x="36" y="1"/>
                    <a:pt x="24" y="1"/>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18"/>
            <p:cNvSpPr/>
            <p:nvPr/>
          </p:nvSpPr>
          <p:spPr>
            <a:xfrm>
              <a:off x="5146175" y="2507525"/>
              <a:ext cx="325" cy="375"/>
            </a:xfrm>
            <a:custGeom>
              <a:rect b="b" l="l" r="r" t="t"/>
              <a:pathLst>
                <a:path extrusionOk="0" h="15" w="13">
                  <a:moveTo>
                    <a:pt x="7" y="1"/>
                  </a:moveTo>
                  <a:cubicBezTo>
                    <a:pt x="4" y="1"/>
                    <a:pt x="0" y="8"/>
                    <a:pt x="0" y="15"/>
                  </a:cubicBezTo>
                  <a:lnTo>
                    <a:pt x="12" y="15"/>
                  </a:lnTo>
                  <a:cubicBezTo>
                    <a:pt x="12" y="5"/>
                    <a:pt x="10"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18"/>
            <p:cNvSpPr/>
            <p:nvPr/>
          </p:nvSpPr>
          <p:spPr>
            <a:xfrm>
              <a:off x="5140925" y="2504375"/>
              <a:ext cx="850" cy="950"/>
            </a:xfrm>
            <a:custGeom>
              <a:rect b="b" l="l" r="r" t="t"/>
              <a:pathLst>
                <a:path extrusionOk="0" h="38" w="34">
                  <a:moveTo>
                    <a:pt x="32" y="1"/>
                  </a:moveTo>
                  <a:cubicBezTo>
                    <a:pt x="26" y="1"/>
                    <a:pt x="1" y="38"/>
                    <a:pt x="10" y="38"/>
                  </a:cubicBezTo>
                  <a:cubicBezTo>
                    <a:pt x="12" y="38"/>
                    <a:pt x="15" y="37"/>
                    <a:pt x="20" y="33"/>
                  </a:cubicBezTo>
                  <a:cubicBezTo>
                    <a:pt x="21" y="35"/>
                    <a:pt x="22" y="35"/>
                    <a:pt x="23" y="35"/>
                  </a:cubicBezTo>
                  <a:cubicBezTo>
                    <a:pt x="31" y="35"/>
                    <a:pt x="31" y="8"/>
                    <a:pt x="32" y="8"/>
                  </a:cubicBezTo>
                  <a:cubicBezTo>
                    <a:pt x="32" y="8"/>
                    <a:pt x="32" y="8"/>
                    <a:pt x="32" y="10"/>
                  </a:cubicBezTo>
                  <a:cubicBezTo>
                    <a:pt x="34" y="3"/>
                    <a:pt x="34" y="1"/>
                    <a:pt x="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18"/>
            <p:cNvSpPr/>
            <p:nvPr/>
          </p:nvSpPr>
          <p:spPr>
            <a:xfrm>
              <a:off x="5145125" y="2508975"/>
              <a:ext cx="175" cy="725"/>
            </a:xfrm>
            <a:custGeom>
              <a:rect b="b" l="l" r="r" t="t"/>
              <a:pathLst>
                <a:path extrusionOk="0" h="29" w="7">
                  <a:moveTo>
                    <a:pt x="1" y="1"/>
                  </a:moveTo>
                  <a:lnTo>
                    <a:pt x="1" y="1"/>
                  </a:lnTo>
                  <a:cubicBezTo>
                    <a:pt x="1" y="1"/>
                    <a:pt x="1" y="8"/>
                    <a:pt x="6" y="28"/>
                  </a:cubicBezTo>
                  <a:cubicBezTo>
                    <a:pt x="6" y="14"/>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18"/>
            <p:cNvSpPr/>
            <p:nvPr/>
          </p:nvSpPr>
          <p:spPr>
            <a:xfrm>
              <a:off x="5142600" y="2508975"/>
              <a:ext cx="850" cy="200"/>
            </a:xfrm>
            <a:custGeom>
              <a:rect b="b" l="l" r="r" t="t"/>
              <a:pathLst>
                <a:path extrusionOk="0" h="8" w="34">
                  <a:moveTo>
                    <a:pt x="7" y="1"/>
                  </a:moveTo>
                  <a:cubicBezTo>
                    <a:pt x="3" y="1"/>
                    <a:pt x="0" y="2"/>
                    <a:pt x="0" y="4"/>
                  </a:cubicBezTo>
                  <a:cubicBezTo>
                    <a:pt x="13" y="7"/>
                    <a:pt x="20" y="8"/>
                    <a:pt x="24" y="8"/>
                  </a:cubicBezTo>
                  <a:cubicBezTo>
                    <a:pt x="34" y="8"/>
                    <a:pt x="17" y="1"/>
                    <a:pt x="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18"/>
            <p:cNvSpPr/>
            <p:nvPr/>
          </p:nvSpPr>
          <p:spPr>
            <a:xfrm>
              <a:off x="5144075" y="2509675"/>
              <a:ext cx="1225" cy="600"/>
            </a:xfrm>
            <a:custGeom>
              <a:rect b="b" l="l" r="r" t="t"/>
              <a:pathLst>
                <a:path extrusionOk="0" h="24" w="49">
                  <a:moveTo>
                    <a:pt x="1" y="0"/>
                  </a:moveTo>
                  <a:cubicBezTo>
                    <a:pt x="48" y="24"/>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18"/>
            <p:cNvSpPr/>
            <p:nvPr/>
          </p:nvSpPr>
          <p:spPr>
            <a:xfrm>
              <a:off x="5135675" y="2508475"/>
              <a:ext cx="575" cy="375"/>
            </a:xfrm>
            <a:custGeom>
              <a:rect b="b" l="l" r="r" t="t"/>
              <a:pathLst>
                <a:path extrusionOk="0" h="15" w="23">
                  <a:moveTo>
                    <a:pt x="15" y="0"/>
                  </a:moveTo>
                  <a:lnTo>
                    <a:pt x="15" y="0"/>
                  </a:lnTo>
                  <a:cubicBezTo>
                    <a:pt x="0" y="11"/>
                    <a:pt x="0" y="14"/>
                    <a:pt x="4" y="14"/>
                  </a:cubicBezTo>
                  <a:cubicBezTo>
                    <a:pt x="9" y="14"/>
                    <a:pt x="22" y="7"/>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18"/>
            <p:cNvSpPr/>
            <p:nvPr/>
          </p:nvSpPr>
          <p:spPr>
            <a:xfrm>
              <a:off x="5137475" y="2510375"/>
              <a:ext cx="450" cy="550"/>
            </a:xfrm>
            <a:custGeom>
              <a:rect b="b" l="l" r="r" t="t"/>
              <a:pathLst>
                <a:path extrusionOk="0" h="22" w="18">
                  <a:moveTo>
                    <a:pt x="1" y="1"/>
                  </a:moveTo>
                  <a:cubicBezTo>
                    <a:pt x="1" y="1"/>
                    <a:pt x="4" y="6"/>
                    <a:pt x="15" y="20"/>
                  </a:cubicBezTo>
                  <a:cubicBezTo>
                    <a:pt x="16" y="21"/>
                    <a:pt x="17" y="21"/>
                    <a:pt x="17" y="21"/>
                  </a:cubicBezTo>
                  <a:cubicBezTo>
                    <a:pt x="18" y="21"/>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18"/>
            <p:cNvSpPr/>
            <p:nvPr/>
          </p:nvSpPr>
          <p:spPr>
            <a:xfrm>
              <a:off x="5135150" y="2510850"/>
              <a:ext cx="1525" cy="925"/>
            </a:xfrm>
            <a:custGeom>
              <a:rect b="b" l="l" r="r" t="t"/>
              <a:pathLst>
                <a:path extrusionOk="0" h="37" w="61">
                  <a:moveTo>
                    <a:pt x="36" y="1"/>
                  </a:moveTo>
                  <a:cubicBezTo>
                    <a:pt x="36" y="13"/>
                    <a:pt x="1" y="36"/>
                    <a:pt x="24" y="36"/>
                  </a:cubicBezTo>
                  <a:cubicBezTo>
                    <a:pt x="36" y="25"/>
                    <a:pt x="60" y="13"/>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18"/>
            <p:cNvSpPr/>
            <p:nvPr/>
          </p:nvSpPr>
          <p:spPr>
            <a:xfrm>
              <a:off x="5126225" y="2507350"/>
              <a:ext cx="325" cy="1750"/>
            </a:xfrm>
            <a:custGeom>
              <a:rect b="b" l="l" r="r" t="t"/>
              <a:pathLst>
                <a:path extrusionOk="0" h="70" w="13">
                  <a:moveTo>
                    <a:pt x="12" y="0"/>
                  </a:moveTo>
                  <a:cubicBezTo>
                    <a:pt x="12" y="23"/>
                    <a:pt x="12" y="46"/>
                    <a:pt x="0" y="69"/>
                  </a:cubicBezTo>
                  <a:cubicBezTo>
                    <a:pt x="12" y="58"/>
                    <a:pt x="12" y="24"/>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18"/>
            <p:cNvSpPr/>
            <p:nvPr/>
          </p:nvSpPr>
          <p:spPr>
            <a:xfrm>
              <a:off x="5117300" y="2511425"/>
              <a:ext cx="1100" cy="1375"/>
            </a:xfrm>
            <a:custGeom>
              <a:rect b="b" l="l" r="r" t="t"/>
              <a:pathLst>
                <a:path extrusionOk="0" h="55" w="44">
                  <a:moveTo>
                    <a:pt x="36" y="0"/>
                  </a:moveTo>
                  <a:lnTo>
                    <a:pt x="36" y="0"/>
                  </a:lnTo>
                  <a:cubicBezTo>
                    <a:pt x="36" y="0"/>
                    <a:pt x="36" y="1"/>
                    <a:pt x="36" y="2"/>
                  </a:cubicBezTo>
                  <a:cubicBezTo>
                    <a:pt x="12" y="2"/>
                    <a:pt x="0" y="25"/>
                    <a:pt x="12" y="49"/>
                  </a:cubicBezTo>
                  <a:cubicBezTo>
                    <a:pt x="16" y="53"/>
                    <a:pt x="18" y="54"/>
                    <a:pt x="19" y="54"/>
                  </a:cubicBezTo>
                  <a:cubicBezTo>
                    <a:pt x="20" y="54"/>
                    <a:pt x="20" y="54"/>
                    <a:pt x="20" y="53"/>
                  </a:cubicBezTo>
                  <a:lnTo>
                    <a:pt x="20" y="53"/>
                  </a:lnTo>
                  <a:cubicBezTo>
                    <a:pt x="22" y="53"/>
                    <a:pt x="23" y="53"/>
                    <a:pt x="24" y="53"/>
                  </a:cubicBezTo>
                  <a:cubicBezTo>
                    <a:pt x="43" y="53"/>
                    <a:pt x="37"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18"/>
            <p:cNvSpPr/>
            <p:nvPr/>
          </p:nvSpPr>
          <p:spPr>
            <a:xfrm>
              <a:off x="5021150" y="2496875"/>
              <a:ext cx="375" cy="575"/>
            </a:xfrm>
            <a:custGeom>
              <a:rect b="b" l="l" r="r" t="t"/>
              <a:pathLst>
                <a:path extrusionOk="0" h="23" w="15">
                  <a:moveTo>
                    <a:pt x="1" y="0"/>
                  </a:moveTo>
                  <a:lnTo>
                    <a:pt x="1" y="0"/>
                  </a:lnTo>
                  <a:cubicBezTo>
                    <a:pt x="7" y="13"/>
                    <a:pt x="14" y="23"/>
                    <a:pt x="14" y="23"/>
                  </a:cubicBezTo>
                  <a:cubicBezTo>
                    <a:pt x="15" y="23"/>
                    <a:pt x="11" y="1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18"/>
            <p:cNvSpPr/>
            <p:nvPr/>
          </p:nvSpPr>
          <p:spPr>
            <a:xfrm>
              <a:off x="5020300" y="2497700"/>
              <a:ext cx="275" cy="975"/>
            </a:xfrm>
            <a:custGeom>
              <a:rect b="b" l="l" r="r" t="t"/>
              <a:pathLst>
                <a:path extrusionOk="0" h="39" w="11">
                  <a:moveTo>
                    <a:pt x="2" y="1"/>
                  </a:moveTo>
                  <a:cubicBezTo>
                    <a:pt x="1" y="1"/>
                    <a:pt x="3" y="24"/>
                    <a:pt x="11" y="39"/>
                  </a:cubicBezTo>
                  <a:cubicBezTo>
                    <a:pt x="6" y="11"/>
                    <a:pt x="3"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18"/>
            <p:cNvSpPr/>
            <p:nvPr/>
          </p:nvSpPr>
          <p:spPr>
            <a:xfrm>
              <a:off x="5087000" y="2511475"/>
              <a:ext cx="250" cy="600"/>
            </a:xfrm>
            <a:custGeom>
              <a:rect b="b" l="l" r="r" t="t"/>
              <a:pathLst>
                <a:path extrusionOk="0" h="24" w="10">
                  <a:moveTo>
                    <a:pt x="1" y="1"/>
                  </a:moveTo>
                  <a:cubicBezTo>
                    <a:pt x="0" y="1"/>
                    <a:pt x="3" y="10"/>
                    <a:pt x="10" y="23"/>
                  </a:cubicBezTo>
                  <a:cubicBezTo>
                    <a:pt x="4" y="7"/>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18"/>
            <p:cNvSpPr/>
            <p:nvPr/>
          </p:nvSpPr>
          <p:spPr>
            <a:xfrm>
              <a:off x="5080675" y="2509375"/>
              <a:ext cx="25" cy="1500"/>
            </a:xfrm>
            <a:custGeom>
              <a:rect b="b" l="l" r="r" t="t"/>
              <a:pathLst>
                <a:path extrusionOk="0" h="60" w="1">
                  <a:moveTo>
                    <a:pt x="1" y="60"/>
                  </a:moveTo>
                  <a:cubicBezTo>
                    <a:pt x="1" y="36"/>
                    <a:pt x="1" y="0"/>
                    <a:pt x="1"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18"/>
            <p:cNvSpPr/>
            <p:nvPr/>
          </p:nvSpPr>
          <p:spPr>
            <a:xfrm>
              <a:off x="5075025" y="2511225"/>
              <a:ext cx="625" cy="550"/>
            </a:xfrm>
            <a:custGeom>
              <a:rect b="b" l="l" r="r" t="t"/>
              <a:pathLst>
                <a:path extrusionOk="0" h="22" w="25">
                  <a:moveTo>
                    <a:pt x="4" y="0"/>
                  </a:moveTo>
                  <a:cubicBezTo>
                    <a:pt x="2" y="0"/>
                    <a:pt x="1" y="6"/>
                    <a:pt x="1" y="21"/>
                  </a:cubicBezTo>
                  <a:lnTo>
                    <a:pt x="24" y="21"/>
                  </a:lnTo>
                  <a:cubicBezTo>
                    <a:pt x="16" y="21"/>
                    <a:pt x="9"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18"/>
            <p:cNvSpPr/>
            <p:nvPr/>
          </p:nvSpPr>
          <p:spPr>
            <a:xfrm>
              <a:off x="5133075" y="2674275"/>
              <a:ext cx="900" cy="625"/>
            </a:xfrm>
            <a:custGeom>
              <a:rect b="b" l="l" r="r" t="t"/>
              <a:pathLst>
                <a:path extrusionOk="0" h="25" w="36">
                  <a:moveTo>
                    <a:pt x="36" y="0"/>
                  </a:moveTo>
                  <a:cubicBezTo>
                    <a:pt x="0" y="0"/>
                    <a:pt x="12" y="24"/>
                    <a:pt x="12" y="24"/>
                  </a:cubicBezTo>
                  <a:cubicBezTo>
                    <a:pt x="36" y="24"/>
                    <a:pt x="24"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18"/>
            <p:cNvSpPr/>
            <p:nvPr/>
          </p:nvSpPr>
          <p:spPr>
            <a:xfrm>
              <a:off x="5125625" y="2675150"/>
              <a:ext cx="1225" cy="325"/>
            </a:xfrm>
            <a:custGeom>
              <a:rect b="b" l="l" r="r" t="t"/>
              <a:pathLst>
                <a:path extrusionOk="0" h="13" w="49">
                  <a:moveTo>
                    <a:pt x="1" y="13"/>
                  </a:moveTo>
                  <a:cubicBezTo>
                    <a:pt x="48" y="1"/>
                    <a:pt x="48"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18"/>
            <p:cNvSpPr/>
            <p:nvPr/>
          </p:nvSpPr>
          <p:spPr>
            <a:xfrm>
              <a:off x="5120275" y="2674875"/>
              <a:ext cx="4175" cy="600"/>
            </a:xfrm>
            <a:custGeom>
              <a:rect b="b" l="l" r="r" t="t"/>
              <a:pathLst>
                <a:path extrusionOk="0" h="24" w="167">
                  <a:moveTo>
                    <a:pt x="0" y="0"/>
                  </a:moveTo>
                  <a:cubicBezTo>
                    <a:pt x="0" y="0"/>
                    <a:pt x="0" y="0"/>
                    <a:pt x="0" y="0"/>
                  </a:cubicBezTo>
                  <a:lnTo>
                    <a:pt x="0" y="0"/>
                  </a:lnTo>
                  <a:cubicBezTo>
                    <a:pt x="10" y="14"/>
                    <a:pt x="17" y="19"/>
                    <a:pt x="21" y="19"/>
                  </a:cubicBezTo>
                  <a:cubicBezTo>
                    <a:pt x="25" y="19"/>
                    <a:pt x="23" y="12"/>
                    <a:pt x="12" y="5"/>
                  </a:cubicBezTo>
                  <a:lnTo>
                    <a:pt x="12" y="5"/>
                  </a:lnTo>
                  <a:cubicBezTo>
                    <a:pt x="47" y="15"/>
                    <a:pt x="143" y="24"/>
                    <a:pt x="143" y="24"/>
                  </a:cubicBezTo>
                  <a:cubicBezTo>
                    <a:pt x="155" y="12"/>
                    <a:pt x="155"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18"/>
            <p:cNvSpPr/>
            <p:nvPr/>
          </p:nvSpPr>
          <p:spPr>
            <a:xfrm>
              <a:off x="5116550" y="2672700"/>
              <a:ext cx="1375" cy="200"/>
            </a:xfrm>
            <a:custGeom>
              <a:rect b="b" l="l" r="r" t="t"/>
              <a:pathLst>
                <a:path extrusionOk="0" h="8" w="55">
                  <a:moveTo>
                    <a:pt x="36" y="0"/>
                  </a:moveTo>
                  <a:cubicBezTo>
                    <a:pt x="18" y="0"/>
                    <a:pt x="1" y="7"/>
                    <a:pt x="19" y="7"/>
                  </a:cubicBezTo>
                  <a:cubicBezTo>
                    <a:pt x="25" y="7"/>
                    <a:pt x="36" y="6"/>
                    <a:pt x="54" y="4"/>
                  </a:cubicBezTo>
                  <a:lnTo>
                    <a:pt x="54" y="4"/>
                  </a:lnTo>
                  <a:cubicBezTo>
                    <a:pt x="54" y="4"/>
                    <a:pt x="54" y="4"/>
                    <a:pt x="54" y="4"/>
                  </a:cubicBezTo>
                  <a:cubicBezTo>
                    <a:pt x="49" y="1"/>
                    <a:pt x="42"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18"/>
            <p:cNvSpPr/>
            <p:nvPr/>
          </p:nvSpPr>
          <p:spPr>
            <a:xfrm>
              <a:off x="5117500" y="2672650"/>
              <a:ext cx="700" cy="150"/>
            </a:xfrm>
            <a:custGeom>
              <a:rect b="b" l="l" r="r" t="t"/>
              <a:pathLst>
                <a:path extrusionOk="0" h="6" w="28">
                  <a:moveTo>
                    <a:pt x="7" y="0"/>
                  </a:moveTo>
                  <a:cubicBezTo>
                    <a:pt x="3" y="0"/>
                    <a:pt x="0" y="2"/>
                    <a:pt x="4" y="6"/>
                  </a:cubicBezTo>
                  <a:cubicBezTo>
                    <a:pt x="28" y="6"/>
                    <a:pt x="15" y="0"/>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18"/>
            <p:cNvSpPr/>
            <p:nvPr/>
          </p:nvSpPr>
          <p:spPr>
            <a:xfrm>
              <a:off x="5114025" y="2672025"/>
              <a:ext cx="1575" cy="775"/>
            </a:xfrm>
            <a:custGeom>
              <a:rect b="b" l="l" r="r" t="t"/>
              <a:pathLst>
                <a:path extrusionOk="0" h="31" w="63">
                  <a:moveTo>
                    <a:pt x="53" y="0"/>
                  </a:moveTo>
                  <a:cubicBezTo>
                    <a:pt x="51" y="0"/>
                    <a:pt x="46" y="2"/>
                    <a:pt x="36" y="7"/>
                  </a:cubicBezTo>
                  <a:cubicBezTo>
                    <a:pt x="0" y="7"/>
                    <a:pt x="0" y="7"/>
                    <a:pt x="24" y="31"/>
                  </a:cubicBezTo>
                  <a:cubicBezTo>
                    <a:pt x="24" y="31"/>
                    <a:pt x="62"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18"/>
            <p:cNvSpPr/>
            <p:nvPr/>
          </p:nvSpPr>
          <p:spPr>
            <a:xfrm>
              <a:off x="5113725" y="2673075"/>
              <a:ext cx="325" cy="325"/>
            </a:xfrm>
            <a:custGeom>
              <a:rect b="b" l="l" r="r" t="t"/>
              <a:pathLst>
                <a:path extrusionOk="0" h="13" w="13">
                  <a:moveTo>
                    <a:pt x="0" y="13"/>
                  </a:moveTo>
                  <a:lnTo>
                    <a:pt x="12" y="1"/>
                  </a:lnTo>
                  <a:cubicBezTo>
                    <a:pt x="12" y="1"/>
                    <a:pt x="12"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18"/>
            <p:cNvSpPr/>
            <p:nvPr/>
          </p:nvSpPr>
          <p:spPr>
            <a:xfrm>
              <a:off x="5114350" y="2672700"/>
              <a:ext cx="375" cy="750"/>
            </a:xfrm>
            <a:custGeom>
              <a:rect b="b" l="l" r="r" t="t"/>
              <a:pathLst>
                <a:path extrusionOk="0" h="30" w="15">
                  <a:moveTo>
                    <a:pt x="13" y="0"/>
                  </a:moveTo>
                  <a:cubicBezTo>
                    <a:pt x="10" y="0"/>
                    <a:pt x="0" y="25"/>
                    <a:pt x="3" y="25"/>
                  </a:cubicBezTo>
                  <a:cubicBezTo>
                    <a:pt x="4" y="25"/>
                    <a:pt x="7" y="22"/>
                    <a:pt x="11" y="16"/>
                  </a:cubicBezTo>
                  <a:lnTo>
                    <a:pt x="11" y="16"/>
                  </a:lnTo>
                  <a:cubicBezTo>
                    <a:pt x="6" y="26"/>
                    <a:pt x="5" y="29"/>
                    <a:pt x="6" y="29"/>
                  </a:cubicBezTo>
                  <a:cubicBezTo>
                    <a:pt x="7" y="29"/>
                    <a:pt x="11" y="22"/>
                    <a:pt x="11" y="16"/>
                  </a:cubicBezTo>
                  <a:lnTo>
                    <a:pt x="11" y="16"/>
                  </a:lnTo>
                  <a:cubicBezTo>
                    <a:pt x="11" y="16"/>
                    <a:pt x="11" y="16"/>
                    <a:pt x="11" y="16"/>
                  </a:cubicBezTo>
                  <a:lnTo>
                    <a:pt x="11" y="16"/>
                  </a:lnTo>
                  <a:cubicBezTo>
                    <a:pt x="11" y="16"/>
                    <a:pt x="11" y="16"/>
                    <a:pt x="11" y="16"/>
                  </a:cubicBezTo>
                  <a:cubicBezTo>
                    <a:pt x="14" y="4"/>
                    <a:pt x="14"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18"/>
            <p:cNvSpPr/>
            <p:nvPr/>
          </p:nvSpPr>
          <p:spPr>
            <a:xfrm>
              <a:off x="5115800" y="2673075"/>
              <a:ext cx="1825" cy="625"/>
            </a:xfrm>
            <a:custGeom>
              <a:rect b="b" l="l" r="r" t="t"/>
              <a:pathLst>
                <a:path extrusionOk="0" h="25" w="73">
                  <a:moveTo>
                    <a:pt x="1" y="1"/>
                  </a:moveTo>
                  <a:cubicBezTo>
                    <a:pt x="13" y="13"/>
                    <a:pt x="36" y="24"/>
                    <a:pt x="1" y="24"/>
                  </a:cubicBezTo>
                  <a:cubicBezTo>
                    <a:pt x="72" y="24"/>
                    <a:pt x="60"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18"/>
            <p:cNvSpPr/>
            <p:nvPr/>
          </p:nvSpPr>
          <p:spPr>
            <a:xfrm>
              <a:off x="5119975" y="2675450"/>
              <a:ext cx="1225" cy="450"/>
            </a:xfrm>
            <a:custGeom>
              <a:rect b="b" l="l" r="r" t="t"/>
              <a:pathLst>
                <a:path extrusionOk="0" h="18" w="49">
                  <a:moveTo>
                    <a:pt x="0" y="1"/>
                  </a:moveTo>
                  <a:cubicBezTo>
                    <a:pt x="17" y="9"/>
                    <a:pt x="16" y="18"/>
                    <a:pt x="27" y="18"/>
                  </a:cubicBezTo>
                  <a:cubicBezTo>
                    <a:pt x="31" y="18"/>
                    <a:pt x="38" y="16"/>
                    <a:pt x="48" y="13"/>
                  </a:cubicBezTo>
                  <a:cubicBezTo>
                    <a:pt x="24"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18"/>
            <p:cNvSpPr/>
            <p:nvPr/>
          </p:nvSpPr>
          <p:spPr>
            <a:xfrm>
              <a:off x="5109050" y="2671675"/>
              <a:ext cx="500" cy="1450"/>
            </a:xfrm>
            <a:custGeom>
              <a:rect b="b" l="l" r="r" t="t"/>
              <a:pathLst>
                <a:path extrusionOk="0" h="58" w="20">
                  <a:moveTo>
                    <a:pt x="9" y="9"/>
                  </a:moveTo>
                  <a:cubicBezTo>
                    <a:pt x="1" y="9"/>
                    <a:pt x="3" y="14"/>
                    <a:pt x="6" y="14"/>
                  </a:cubicBezTo>
                  <a:cubicBezTo>
                    <a:pt x="7" y="14"/>
                    <a:pt x="9" y="13"/>
                    <a:pt x="9" y="9"/>
                  </a:cubicBezTo>
                  <a:close/>
                  <a:moveTo>
                    <a:pt x="13" y="1"/>
                  </a:moveTo>
                  <a:cubicBezTo>
                    <a:pt x="12" y="1"/>
                    <a:pt x="10" y="3"/>
                    <a:pt x="9" y="9"/>
                  </a:cubicBezTo>
                  <a:cubicBezTo>
                    <a:pt x="12" y="45"/>
                    <a:pt x="15" y="58"/>
                    <a:pt x="16" y="58"/>
                  </a:cubicBezTo>
                  <a:cubicBezTo>
                    <a:pt x="19" y="58"/>
                    <a:pt x="18"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18"/>
            <p:cNvSpPr/>
            <p:nvPr/>
          </p:nvSpPr>
          <p:spPr>
            <a:xfrm>
              <a:off x="5108375" y="2672475"/>
              <a:ext cx="1200" cy="325"/>
            </a:xfrm>
            <a:custGeom>
              <a:rect b="b" l="l" r="r" t="t"/>
              <a:pathLst>
                <a:path extrusionOk="0" h="13" w="48">
                  <a:moveTo>
                    <a:pt x="48" y="1"/>
                  </a:moveTo>
                  <a:lnTo>
                    <a:pt x="0" y="13"/>
                  </a:lnTo>
                  <a:cubicBezTo>
                    <a:pt x="36" y="13"/>
                    <a:pt x="48" y="13"/>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18"/>
            <p:cNvSpPr/>
            <p:nvPr/>
          </p:nvSpPr>
          <p:spPr>
            <a:xfrm>
              <a:off x="5113025" y="2673675"/>
              <a:ext cx="2200" cy="675"/>
            </a:xfrm>
            <a:custGeom>
              <a:rect b="b" l="l" r="r" t="t"/>
              <a:pathLst>
                <a:path extrusionOk="0" h="27" w="88">
                  <a:moveTo>
                    <a:pt x="88" y="0"/>
                  </a:moveTo>
                  <a:cubicBezTo>
                    <a:pt x="88" y="0"/>
                    <a:pt x="0" y="27"/>
                    <a:pt x="5" y="27"/>
                  </a:cubicBezTo>
                  <a:cubicBezTo>
                    <a:pt x="6" y="27"/>
                    <a:pt x="10" y="26"/>
                    <a:pt x="16" y="24"/>
                  </a:cubicBezTo>
                  <a:cubicBezTo>
                    <a:pt x="40" y="12"/>
                    <a:pt x="64" y="12"/>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18"/>
            <p:cNvSpPr/>
            <p:nvPr/>
          </p:nvSpPr>
          <p:spPr>
            <a:xfrm>
              <a:off x="5105175" y="2671200"/>
              <a:ext cx="775" cy="650"/>
            </a:xfrm>
            <a:custGeom>
              <a:rect b="b" l="l" r="r" t="t"/>
              <a:pathLst>
                <a:path extrusionOk="0" h="26" w="31">
                  <a:moveTo>
                    <a:pt x="29" y="1"/>
                  </a:moveTo>
                  <a:cubicBezTo>
                    <a:pt x="28" y="1"/>
                    <a:pt x="23" y="5"/>
                    <a:pt x="9" y="16"/>
                  </a:cubicBezTo>
                  <a:cubicBezTo>
                    <a:pt x="2" y="23"/>
                    <a:pt x="0" y="25"/>
                    <a:pt x="1" y="25"/>
                  </a:cubicBezTo>
                  <a:cubicBezTo>
                    <a:pt x="3" y="25"/>
                    <a:pt x="31"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18"/>
            <p:cNvSpPr/>
            <p:nvPr/>
          </p:nvSpPr>
          <p:spPr>
            <a:xfrm>
              <a:off x="5101225" y="2670700"/>
              <a:ext cx="1800" cy="625"/>
            </a:xfrm>
            <a:custGeom>
              <a:rect b="b" l="l" r="r" t="t"/>
              <a:pathLst>
                <a:path extrusionOk="0" h="25" w="72">
                  <a:moveTo>
                    <a:pt x="72" y="0"/>
                  </a:moveTo>
                  <a:cubicBezTo>
                    <a:pt x="48" y="0"/>
                    <a:pt x="24" y="12"/>
                    <a:pt x="0" y="12"/>
                  </a:cubicBezTo>
                  <a:cubicBezTo>
                    <a:pt x="24" y="24"/>
                    <a:pt x="48" y="24"/>
                    <a:pt x="72" y="24"/>
                  </a:cubicBezTo>
                  <a:cubicBezTo>
                    <a:pt x="72" y="24"/>
                    <a:pt x="72" y="12"/>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18"/>
            <p:cNvSpPr/>
            <p:nvPr/>
          </p:nvSpPr>
          <p:spPr>
            <a:xfrm>
              <a:off x="5105975" y="2671875"/>
              <a:ext cx="800" cy="650"/>
            </a:xfrm>
            <a:custGeom>
              <a:rect b="b" l="l" r="r" t="t"/>
              <a:pathLst>
                <a:path extrusionOk="0" h="26" w="32">
                  <a:moveTo>
                    <a:pt x="1" y="1"/>
                  </a:moveTo>
                  <a:lnTo>
                    <a:pt x="1" y="1"/>
                  </a:lnTo>
                  <a:cubicBezTo>
                    <a:pt x="14" y="19"/>
                    <a:pt x="23" y="25"/>
                    <a:pt x="26" y="25"/>
                  </a:cubicBezTo>
                  <a:cubicBezTo>
                    <a:pt x="31" y="25"/>
                    <a:pt x="23" y="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18"/>
            <p:cNvSpPr/>
            <p:nvPr/>
          </p:nvSpPr>
          <p:spPr>
            <a:xfrm>
              <a:off x="5105350" y="2672350"/>
              <a:ext cx="950" cy="150"/>
            </a:xfrm>
            <a:custGeom>
              <a:rect b="b" l="l" r="r" t="t"/>
              <a:pathLst>
                <a:path extrusionOk="0" h="6" w="38">
                  <a:moveTo>
                    <a:pt x="3" y="0"/>
                  </a:moveTo>
                  <a:lnTo>
                    <a:pt x="3" y="0"/>
                  </a:lnTo>
                  <a:cubicBezTo>
                    <a:pt x="1" y="0"/>
                    <a:pt x="30" y="6"/>
                    <a:pt x="38" y="6"/>
                  </a:cubicBezTo>
                  <a:cubicBezTo>
                    <a:pt x="14" y="2"/>
                    <a:pt x="5"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18"/>
            <p:cNvSpPr/>
            <p:nvPr/>
          </p:nvSpPr>
          <p:spPr>
            <a:xfrm>
              <a:off x="5109250" y="2673375"/>
              <a:ext cx="1825" cy="1225"/>
            </a:xfrm>
            <a:custGeom>
              <a:rect b="b" l="l" r="r" t="t"/>
              <a:pathLst>
                <a:path extrusionOk="0" h="49" w="73">
                  <a:moveTo>
                    <a:pt x="72" y="1"/>
                  </a:moveTo>
                  <a:lnTo>
                    <a:pt x="72" y="1"/>
                  </a:lnTo>
                  <a:cubicBezTo>
                    <a:pt x="48" y="12"/>
                    <a:pt x="1" y="24"/>
                    <a:pt x="37" y="48"/>
                  </a:cubicBezTo>
                  <a:cubicBezTo>
                    <a:pt x="60" y="36"/>
                    <a:pt x="37" y="24"/>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18"/>
            <p:cNvSpPr/>
            <p:nvPr/>
          </p:nvSpPr>
          <p:spPr>
            <a:xfrm>
              <a:off x="5107650" y="2673025"/>
              <a:ext cx="750" cy="375"/>
            </a:xfrm>
            <a:custGeom>
              <a:rect b="b" l="l" r="r" t="t"/>
              <a:pathLst>
                <a:path extrusionOk="0" h="15" w="30">
                  <a:moveTo>
                    <a:pt x="4" y="1"/>
                  </a:moveTo>
                  <a:cubicBezTo>
                    <a:pt x="0" y="1"/>
                    <a:pt x="4" y="4"/>
                    <a:pt x="29" y="15"/>
                  </a:cubicBezTo>
                  <a:cubicBezTo>
                    <a:pt x="29" y="8"/>
                    <a:pt x="9" y="1"/>
                    <a:pt x="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18"/>
            <p:cNvSpPr/>
            <p:nvPr/>
          </p:nvSpPr>
          <p:spPr>
            <a:xfrm>
              <a:off x="5106875" y="2673075"/>
              <a:ext cx="925" cy="325"/>
            </a:xfrm>
            <a:custGeom>
              <a:rect b="b" l="l" r="r" t="t"/>
              <a:pathLst>
                <a:path extrusionOk="0" h="13" w="37">
                  <a:moveTo>
                    <a:pt x="1" y="13"/>
                  </a:moveTo>
                  <a:cubicBezTo>
                    <a:pt x="36" y="1"/>
                    <a:pt x="1" y="13"/>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18"/>
            <p:cNvSpPr/>
            <p:nvPr/>
          </p:nvSpPr>
          <p:spPr>
            <a:xfrm>
              <a:off x="5100325" y="2671875"/>
              <a:ext cx="2475" cy="600"/>
            </a:xfrm>
            <a:custGeom>
              <a:rect b="b" l="l" r="r" t="t"/>
              <a:pathLst>
                <a:path extrusionOk="0" h="24" w="99">
                  <a:moveTo>
                    <a:pt x="60" y="1"/>
                  </a:moveTo>
                  <a:cubicBezTo>
                    <a:pt x="48" y="13"/>
                    <a:pt x="24" y="13"/>
                    <a:pt x="1" y="13"/>
                  </a:cubicBezTo>
                  <a:cubicBezTo>
                    <a:pt x="38" y="20"/>
                    <a:pt x="60" y="23"/>
                    <a:pt x="72" y="23"/>
                  </a:cubicBezTo>
                  <a:cubicBezTo>
                    <a:pt x="99" y="23"/>
                    <a:pt x="77" y="9"/>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18"/>
            <p:cNvSpPr/>
            <p:nvPr/>
          </p:nvSpPr>
          <p:spPr>
            <a:xfrm>
              <a:off x="5094975" y="2671600"/>
              <a:ext cx="175" cy="225"/>
            </a:xfrm>
            <a:custGeom>
              <a:rect b="b" l="l" r="r" t="t"/>
              <a:pathLst>
                <a:path extrusionOk="0" h="9" w="7">
                  <a:moveTo>
                    <a:pt x="0" y="0"/>
                  </a:moveTo>
                  <a:cubicBezTo>
                    <a:pt x="0" y="6"/>
                    <a:pt x="3" y="9"/>
                    <a:pt x="5" y="9"/>
                  </a:cubicBezTo>
                  <a:cubicBezTo>
                    <a:pt x="6" y="9"/>
                    <a:pt x="6" y="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18"/>
            <p:cNvSpPr/>
            <p:nvPr/>
          </p:nvSpPr>
          <p:spPr>
            <a:xfrm>
              <a:off x="5102225" y="2672475"/>
              <a:ext cx="1125" cy="300"/>
            </a:xfrm>
            <a:custGeom>
              <a:rect b="b" l="l" r="r" t="t"/>
              <a:pathLst>
                <a:path extrusionOk="0" h="12" w="45">
                  <a:moveTo>
                    <a:pt x="8" y="1"/>
                  </a:moveTo>
                  <a:cubicBezTo>
                    <a:pt x="0" y="1"/>
                    <a:pt x="8" y="6"/>
                    <a:pt x="11" y="6"/>
                  </a:cubicBezTo>
                  <a:cubicBezTo>
                    <a:pt x="12" y="6"/>
                    <a:pt x="12" y="5"/>
                    <a:pt x="8" y="1"/>
                  </a:cubicBezTo>
                  <a:lnTo>
                    <a:pt x="8" y="1"/>
                  </a:lnTo>
                  <a:cubicBezTo>
                    <a:pt x="28" y="9"/>
                    <a:pt x="37" y="11"/>
                    <a:pt x="40" y="11"/>
                  </a:cubicBezTo>
                  <a:cubicBezTo>
                    <a:pt x="45" y="11"/>
                    <a:pt x="24"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18"/>
            <p:cNvSpPr/>
            <p:nvPr/>
          </p:nvSpPr>
          <p:spPr>
            <a:xfrm>
              <a:off x="5098550" y="2671475"/>
              <a:ext cx="900" cy="425"/>
            </a:xfrm>
            <a:custGeom>
              <a:rect b="b" l="l" r="r" t="t"/>
              <a:pathLst>
                <a:path extrusionOk="0" h="17" w="36">
                  <a:moveTo>
                    <a:pt x="11" y="0"/>
                  </a:moveTo>
                  <a:cubicBezTo>
                    <a:pt x="7" y="0"/>
                    <a:pt x="4" y="2"/>
                    <a:pt x="0" y="5"/>
                  </a:cubicBezTo>
                  <a:cubicBezTo>
                    <a:pt x="12" y="5"/>
                    <a:pt x="24" y="17"/>
                    <a:pt x="36" y="17"/>
                  </a:cubicBezTo>
                  <a:cubicBezTo>
                    <a:pt x="27" y="9"/>
                    <a:pt x="19"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18"/>
            <p:cNvSpPr/>
            <p:nvPr/>
          </p:nvSpPr>
          <p:spPr>
            <a:xfrm>
              <a:off x="5103900" y="2672175"/>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18"/>
            <p:cNvSpPr/>
            <p:nvPr/>
          </p:nvSpPr>
          <p:spPr>
            <a:xfrm>
              <a:off x="5102875" y="2672175"/>
              <a:ext cx="1175" cy="375"/>
            </a:xfrm>
            <a:custGeom>
              <a:rect b="b" l="l" r="r" t="t"/>
              <a:pathLst>
                <a:path extrusionOk="0" h="15" w="47">
                  <a:moveTo>
                    <a:pt x="41" y="1"/>
                  </a:moveTo>
                  <a:lnTo>
                    <a:pt x="41" y="1"/>
                  </a:lnTo>
                  <a:cubicBezTo>
                    <a:pt x="0" y="8"/>
                    <a:pt x="11" y="15"/>
                    <a:pt x="24" y="15"/>
                  </a:cubicBezTo>
                  <a:cubicBezTo>
                    <a:pt x="35" y="15"/>
                    <a:pt x="47" y="11"/>
                    <a:pt x="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18"/>
            <p:cNvSpPr/>
            <p:nvPr/>
          </p:nvSpPr>
          <p:spPr>
            <a:xfrm>
              <a:off x="5091650" y="2671875"/>
              <a:ext cx="5200" cy="2725"/>
            </a:xfrm>
            <a:custGeom>
              <a:rect b="b" l="l" r="r" t="t"/>
              <a:pathLst>
                <a:path extrusionOk="0" h="109" w="208">
                  <a:moveTo>
                    <a:pt x="145" y="61"/>
                  </a:moveTo>
                  <a:cubicBezTo>
                    <a:pt x="143" y="62"/>
                    <a:pt x="138" y="63"/>
                    <a:pt x="131" y="63"/>
                  </a:cubicBezTo>
                  <a:lnTo>
                    <a:pt x="131" y="63"/>
                  </a:lnTo>
                  <a:cubicBezTo>
                    <a:pt x="134" y="63"/>
                    <a:pt x="139" y="62"/>
                    <a:pt x="145" y="61"/>
                  </a:cubicBezTo>
                  <a:close/>
                  <a:moveTo>
                    <a:pt x="133" y="1"/>
                  </a:moveTo>
                  <a:cubicBezTo>
                    <a:pt x="133" y="13"/>
                    <a:pt x="121" y="25"/>
                    <a:pt x="98" y="25"/>
                  </a:cubicBezTo>
                  <a:cubicBezTo>
                    <a:pt x="98" y="25"/>
                    <a:pt x="167" y="45"/>
                    <a:pt x="152" y="57"/>
                  </a:cubicBezTo>
                  <a:lnTo>
                    <a:pt x="152" y="57"/>
                  </a:lnTo>
                  <a:cubicBezTo>
                    <a:pt x="152" y="57"/>
                    <a:pt x="153" y="57"/>
                    <a:pt x="153" y="57"/>
                  </a:cubicBezTo>
                  <a:lnTo>
                    <a:pt x="153" y="57"/>
                  </a:lnTo>
                  <a:cubicBezTo>
                    <a:pt x="154" y="57"/>
                    <a:pt x="153" y="58"/>
                    <a:pt x="145" y="61"/>
                  </a:cubicBezTo>
                  <a:cubicBezTo>
                    <a:pt x="148" y="59"/>
                    <a:pt x="151" y="58"/>
                    <a:pt x="152" y="57"/>
                  </a:cubicBezTo>
                  <a:lnTo>
                    <a:pt x="152" y="57"/>
                  </a:lnTo>
                  <a:cubicBezTo>
                    <a:pt x="147" y="58"/>
                    <a:pt x="131" y="62"/>
                    <a:pt x="127" y="63"/>
                  </a:cubicBezTo>
                  <a:lnTo>
                    <a:pt x="127" y="63"/>
                  </a:lnTo>
                  <a:cubicBezTo>
                    <a:pt x="127" y="63"/>
                    <a:pt x="128" y="63"/>
                    <a:pt x="129" y="63"/>
                  </a:cubicBezTo>
                  <a:cubicBezTo>
                    <a:pt x="129" y="63"/>
                    <a:pt x="130" y="63"/>
                    <a:pt x="131" y="63"/>
                  </a:cubicBezTo>
                  <a:lnTo>
                    <a:pt x="131" y="63"/>
                  </a:lnTo>
                  <a:cubicBezTo>
                    <a:pt x="128" y="64"/>
                    <a:pt x="126" y="64"/>
                    <a:pt x="125" y="64"/>
                  </a:cubicBezTo>
                  <a:cubicBezTo>
                    <a:pt x="125" y="64"/>
                    <a:pt x="125" y="64"/>
                    <a:pt x="127" y="63"/>
                  </a:cubicBezTo>
                  <a:lnTo>
                    <a:pt x="127" y="63"/>
                  </a:lnTo>
                  <a:cubicBezTo>
                    <a:pt x="114" y="63"/>
                    <a:pt x="96" y="62"/>
                    <a:pt x="79" y="62"/>
                  </a:cubicBezTo>
                  <a:cubicBezTo>
                    <a:pt x="40" y="62"/>
                    <a:pt x="1" y="68"/>
                    <a:pt x="14" y="108"/>
                  </a:cubicBezTo>
                  <a:cubicBezTo>
                    <a:pt x="26" y="108"/>
                    <a:pt x="50" y="96"/>
                    <a:pt x="62" y="96"/>
                  </a:cubicBezTo>
                  <a:cubicBezTo>
                    <a:pt x="62" y="104"/>
                    <a:pt x="79" y="109"/>
                    <a:pt x="99" y="109"/>
                  </a:cubicBezTo>
                  <a:cubicBezTo>
                    <a:pt x="145" y="109"/>
                    <a:pt x="207" y="83"/>
                    <a:pt x="1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18"/>
            <p:cNvSpPr/>
            <p:nvPr/>
          </p:nvSpPr>
          <p:spPr>
            <a:xfrm>
              <a:off x="5094975" y="2671350"/>
              <a:ext cx="2550" cy="700"/>
            </a:xfrm>
            <a:custGeom>
              <a:rect b="b" l="l" r="r" t="t"/>
              <a:pathLst>
                <a:path extrusionOk="0" h="28" w="102">
                  <a:moveTo>
                    <a:pt x="34" y="0"/>
                  </a:moveTo>
                  <a:cubicBezTo>
                    <a:pt x="20" y="0"/>
                    <a:pt x="7" y="6"/>
                    <a:pt x="0" y="22"/>
                  </a:cubicBezTo>
                  <a:cubicBezTo>
                    <a:pt x="0" y="22"/>
                    <a:pt x="48" y="27"/>
                    <a:pt x="73" y="27"/>
                  </a:cubicBezTo>
                  <a:cubicBezTo>
                    <a:pt x="85" y="27"/>
                    <a:pt x="92" y="26"/>
                    <a:pt x="84" y="22"/>
                  </a:cubicBezTo>
                  <a:lnTo>
                    <a:pt x="84" y="22"/>
                  </a:lnTo>
                  <a:cubicBezTo>
                    <a:pt x="90" y="25"/>
                    <a:pt x="93" y="26"/>
                    <a:pt x="95" y="26"/>
                  </a:cubicBezTo>
                  <a:cubicBezTo>
                    <a:pt x="102" y="26"/>
                    <a:pt x="64"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18"/>
            <p:cNvSpPr/>
            <p:nvPr/>
          </p:nvSpPr>
          <p:spPr>
            <a:xfrm>
              <a:off x="5097350" y="2671850"/>
              <a:ext cx="3000" cy="1550"/>
            </a:xfrm>
            <a:custGeom>
              <a:rect b="b" l="l" r="r" t="t"/>
              <a:pathLst>
                <a:path extrusionOk="0" h="62" w="120">
                  <a:moveTo>
                    <a:pt x="84" y="0"/>
                  </a:moveTo>
                  <a:cubicBezTo>
                    <a:pt x="84" y="0"/>
                    <a:pt x="84" y="1"/>
                    <a:pt x="86" y="3"/>
                  </a:cubicBezTo>
                  <a:lnTo>
                    <a:pt x="86" y="3"/>
                  </a:lnTo>
                  <a:cubicBezTo>
                    <a:pt x="86" y="1"/>
                    <a:pt x="85" y="0"/>
                    <a:pt x="84" y="0"/>
                  </a:cubicBezTo>
                  <a:close/>
                  <a:moveTo>
                    <a:pt x="1" y="2"/>
                  </a:moveTo>
                  <a:cubicBezTo>
                    <a:pt x="42" y="12"/>
                    <a:pt x="69" y="19"/>
                    <a:pt x="84" y="23"/>
                  </a:cubicBezTo>
                  <a:lnTo>
                    <a:pt x="84" y="23"/>
                  </a:lnTo>
                  <a:cubicBezTo>
                    <a:pt x="88" y="18"/>
                    <a:pt x="100" y="14"/>
                    <a:pt x="120" y="14"/>
                  </a:cubicBezTo>
                  <a:cubicBezTo>
                    <a:pt x="100" y="10"/>
                    <a:pt x="90" y="6"/>
                    <a:pt x="86" y="3"/>
                  </a:cubicBezTo>
                  <a:lnTo>
                    <a:pt x="86" y="3"/>
                  </a:lnTo>
                  <a:cubicBezTo>
                    <a:pt x="87" y="5"/>
                    <a:pt x="86" y="9"/>
                    <a:pt x="84" y="14"/>
                  </a:cubicBezTo>
                  <a:cubicBezTo>
                    <a:pt x="84" y="14"/>
                    <a:pt x="48" y="2"/>
                    <a:pt x="1" y="2"/>
                  </a:cubicBezTo>
                  <a:close/>
                  <a:moveTo>
                    <a:pt x="84" y="23"/>
                  </a:moveTo>
                  <a:lnTo>
                    <a:pt x="84" y="23"/>
                  </a:lnTo>
                  <a:cubicBezTo>
                    <a:pt x="83" y="24"/>
                    <a:pt x="82" y="26"/>
                    <a:pt x="82" y="27"/>
                  </a:cubicBezTo>
                  <a:lnTo>
                    <a:pt x="82" y="27"/>
                  </a:lnTo>
                  <a:cubicBezTo>
                    <a:pt x="91" y="27"/>
                    <a:pt x="99" y="28"/>
                    <a:pt x="102" y="28"/>
                  </a:cubicBezTo>
                  <a:cubicBezTo>
                    <a:pt x="105" y="28"/>
                    <a:pt x="102" y="27"/>
                    <a:pt x="84" y="23"/>
                  </a:cubicBezTo>
                  <a:close/>
                  <a:moveTo>
                    <a:pt x="72" y="27"/>
                  </a:moveTo>
                  <a:cubicBezTo>
                    <a:pt x="46" y="27"/>
                    <a:pt x="19" y="32"/>
                    <a:pt x="48" y="62"/>
                  </a:cubicBezTo>
                  <a:cubicBezTo>
                    <a:pt x="55" y="62"/>
                    <a:pt x="59" y="61"/>
                    <a:pt x="62" y="60"/>
                  </a:cubicBezTo>
                  <a:lnTo>
                    <a:pt x="62" y="60"/>
                  </a:lnTo>
                  <a:cubicBezTo>
                    <a:pt x="81" y="57"/>
                    <a:pt x="98" y="47"/>
                    <a:pt x="108" y="38"/>
                  </a:cubicBezTo>
                  <a:cubicBezTo>
                    <a:pt x="91" y="38"/>
                    <a:pt x="82" y="33"/>
                    <a:pt x="82" y="27"/>
                  </a:cubicBezTo>
                  <a:lnTo>
                    <a:pt x="82" y="27"/>
                  </a:lnTo>
                  <a:cubicBezTo>
                    <a:pt x="79" y="27"/>
                    <a:pt x="75" y="27"/>
                    <a:pt x="72" y="2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18"/>
            <p:cNvSpPr/>
            <p:nvPr/>
          </p:nvSpPr>
          <p:spPr>
            <a:xfrm>
              <a:off x="5108950" y="2675450"/>
              <a:ext cx="325" cy="25"/>
            </a:xfrm>
            <a:custGeom>
              <a:rect b="b" l="l" r="r" t="t"/>
              <a:pathLst>
                <a:path extrusionOk="0" h="1" w="13">
                  <a:moveTo>
                    <a:pt x="13" y="1"/>
                  </a:moveTo>
                  <a:cubicBezTo>
                    <a:pt x="1" y="1"/>
                    <a:pt x="1" y="1"/>
                    <a:pt x="1" y="1"/>
                  </a:cubicBezTo>
                  <a:cubicBezTo>
                    <a:pt x="1" y="1"/>
                    <a:pt x="1"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18"/>
            <p:cNvSpPr/>
            <p:nvPr/>
          </p:nvSpPr>
          <p:spPr>
            <a:xfrm>
              <a:off x="5107400" y="2673675"/>
              <a:ext cx="2150" cy="1400"/>
            </a:xfrm>
            <a:custGeom>
              <a:rect b="b" l="l" r="r" t="t"/>
              <a:pathLst>
                <a:path extrusionOk="0" h="56" w="86">
                  <a:moveTo>
                    <a:pt x="3" y="0"/>
                  </a:moveTo>
                  <a:lnTo>
                    <a:pt x="3" y="0"/>
                  </a:lnTo>
                  <a:cubicBezTo>
                    <a:pt x="1" y="3"/>
                    <a:pt x="3" y="6"/>
                    <a:pt x="8" y="11"/>
                  </a:cubicBezTo>
                  <a:lnTo>
                    <a:pt x="8" y="11"/>
                  </a:lnTo>
                  <a:cubicBezTo>
                    <a:pt x="6" y="7"/>
                    <a:pt x="5" y="4"/>
                    <a:pt x="3" y="0"/>
                  </a:cubicBezTo>
                  <a:close/>
                  <a:moveTo>
                    <a:pt x="8" y="11"/>
                  </a:moveTo>
                  <a:cubicBezTo>
                    <a:pt x="27" y="47"/>
                    <a:pt x="50" y="56"/>
                    <a:pt x="65" y="56"/>
                  </a:cubicBezTo>
                  <a:cubicBezTo>
                    <a:pt x="79" y="56"/>
                    <a:pt x="86" y="48"/>
                    <a:pt x="75" y="48"/>
                  </a:cubicBezTo>
                  <a:cubicBezTo>
                    <a:pt x="84" y="48"/>
                    <a:pt x="27" y="26"/>
                    <a:pt x="8" y="1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18"/>
            <p:cNvSpPr/>
            <p:nvPr/>
          </p:nvSpPr>
          <p:spPr>
            <a:xfrm>
              <a:off x="5102125" y="2673675"/>
              <a:ext cx="1500" cy="625"/>
            </a:xfrm>
            <a:custGeom>
              <a:rect b="b" l="l" r="r" t="t"/>
              <a:pathLst>
                <a:path extrusionOk="0" h="25" w="60">
                  <a:moveTo>
                    <a:pt x="60" y="0"/>
                  </a:moveTo>
                  <a:cubicBezTo>
                    <a:pt x="48" y="0"/>
                    <a:pt x="24" y="0"/>
                    <a:pt x="0" y="12"/>
                  </a:cubicBezTo>
                  <a:cubicBezTo>
                    <a:pt x="12" y="12"/>
                    <a:pt x="24" y="24"/>
                    <a:pt x="36" y="24"/>
                  </a:cubicBezTo>
                  <a:cubicBezTo>
                    <a:pt x="36" y="24"/>
                    <a:pt x="60" y="24"/>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18"/>
            <p:cNvSpPr/>
            <p:nvPr/>
          </p:nvSpPr>
          <p:spPr>
            <a:xfrm>
              <a:off x="5094075" y="2671000"/>
              <a:ext cx="925" cy="625"/>
            </a:xfrm>
            <a:custGeom>
              <a:rect b="b" l="l" r="r" t="t"/>
              <a:pathLst>
                <a:path extrusionOk="0" h="25" w="37">
                  <a:moveTo>
                    <a:pt x="36" y="0"/>
                  </a:moveTo>
                  <a:cubicBezTo>
                    <a:pt x="24" y="12"/>
                    <a:pt x="12" y="12"/>
                    <a:pt x="1" y="24"/>
                  </a:cubicBezTo>
                  <a:cubicBezTo>
                    <a:pt x="7" y="21"/>
                    <a:pt x="12" y="20"/>
                    <a:pt x="16" y="20"/>
                  </a:cubicBezTo>
                  <a:cubicBezTo>
                    <a:pt x="21" y="20"/>
                    <a:pt x="24" y="21"/>
                    <a:pt x="27" y="21"/>
                  </a:cubicBezTo>
                  <a:cubicBezTo>
                    <a:pt x="33" y="21"/>
                    <a:pt x="36" y="18"/>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18"/>
            <p:cNvSpPr/>
            <p:nvPr/>
          </p:nvSpPr>
          <p:spPr>
            <a:xfrm>
              <a:off x="5092300" y="2671000"/>
              <a:ext cx="600" cy="350"/>
            </a:xfrm>
            <a:custGeom>
              <a:rect b="b" l="l" r="r" t="t"/>
              <a:pathLst>
                <a:path extrusionOk="0" h="14" w="24">
                  <a:moveTo>
                    <a:pt x="24" y="0"/>
                  </a:moveTo>
                  <a:cubicBezTo>
                    <a:pt x="10" y="7"/>
                    <a:pt x="0" y="14"/>
                    <a:pt x="1" y="14"/>
                  </a:cubicBezTo>
                  <a:cubicBezTo>
                    <a:pt x="2" y="14"/>
                    <a:pt x="9" y="1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18"/>
            <p:cNvSpPr/>
            <p:nvPr/>
          </p:nvSpPr>
          <p:spPr>
            <a:xfrm>
              <a:off x="4973825" y="2667425"/>
              <a:ext cx="325" cy="325"/>
            </a:xfrm>
            <a:custGeom>
              <a:rect b="b" l="l" r="r" t="t"/>
              <a:pathLst>
                <a:path extrusionOk="0" h="13" w="13">
                  <a:moveTo>
                    <a:pt x="12" y="0"/>
                  </a:moveTo>
                  <a:cubicBezTo>
                    <a:pt x="12" y="12"/>
                    <a:pt x="0" y="12"/>
                    <a:pt x="12" y="12"/>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18"/>
            <p:cNvSpPr/>
            <p:nvPr/>
          </p:nvSpPr>
          <p:spPr>
            <a:xfrm>
              <a:off x="5038425" y="2666400"/>
              <a:ext cx="1200" cy="875"/>
            </a:xfrm>
            <a:custGeom>
              <a:rect b="b" l="l" r="r" t="t"/>
              <a:pathLst>
                <a:path extrusionOk="0" h="35" w="48">
                  <a:moveTo>
                    <a:pt x="17" y="1"/>
                  </a:moveTo>
                  <a:cubicBezTo>
                    <a:pt x="12" y="1"/>
                    <a:pt x="6" y="2"/>
                    <a:pt x="0" y="6"/>
                  </a:cubicBezTo>
                  <a:cubicBezTo>
                    <a:pt x="0" y="23"/>
                    <a:pt x="13" y="34"/>
                    <a:pt x="29" y="34"/>
                  </a:cubicBezTo>
                  <a:cubicBezTo>
                    <a:pt x="35" y="34"/>
                    <a:pt x="41" y="33"/>
                    <a:pt x="48" y="29"/>
                  </a:cubicBezTo>
                  <a:cubicBezTo>
                    <a:pt x="39" y="12"/>
                    <a:pt x="30"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18"/>
            <p:cNvSpPr/>
            <p:nvPr/>
          </p:nvSpPr>
          <p:spPr>
            <a:xfrm>
              <a:off x="5003300" y="2666825"/>
              <a:ext cx="1500" cy="625"/>
            </a:xfrm>
            <a:custGeom>
              <a:rect b="b" l="l" r="r" t="t"/>
              <a:pathLst>
                <a:path extrusionOk="0" h="25" w="60">
                  <a:moveTo>
                    <a:pt x="0" y="24"/>
                  </a:moveTo>
                  <a:cubicBezTo>
                    <a:pt x="0" y="24"/>
                    <a:pt x="60" y="1"/>
                    <a:pt x="0" y="24"/>
                  </a:cubicBezTo>
                  <a:cubicBezTo>
                    <a:pt x="0" y="24"/>
                    <a:pt x="12" y="12"/>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18"/>
            <p:cNvSpPr/>
            <p:nvPr/>
          </p:nvSpPr>
          <p:spPr>
            <a:xfrm>
              <a:off x="4950600" y="2666525"/>
              <a:ext cx="925" cy="325"/>
            </a:xfrm>
            <a:custGeom>
              <a:rect b="b" l="l" r="r" t="t"/>
              <a:pathLst>
                <a:path extrusionOk="0" h="13" w="37">
                  <a:moveTo>
                    <a:pt x="25" y="1"/>
                  </a:moveTo>
                  <a:lnTo>
                    <a:pt x="1" y="13"/>
                  </a:lnTo>
                  <a:cubicBezTo>
                    <a:pt x="36" y="13"/>
                    <a:pt x="25"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18"/>
            <p:cNvSpPr/>
            <p:nvPr/>
          </p:nvSpPr>
          <p:spPr>
            <a:xfrm>
              <a:off x="5069075" y="2669500"/>
              <a:ext cx="1500" cy="450"/>
            </a:xfrm>
            <a:custGeom>
              <a:rect b="b" l="l" r="r" t="t"/>
              <a:pathLst>
                <a:path extrusionOk="0" h="18" w="60">
                  <a:moveTo>
                    <a:pt x="0" y="1"/>
                  </a:moveTo>
                  <a:cubicBezTo>
                    <a:pt x="17" y="9"/>
                    <a:pt x="34" y="18"/>
                    <a:pt x="47" y="18"/>
                  </a:cubicBezTo>
                  <a:cubicBezTo>
                    <a:pt x="52" y="18"/>
                    <a:pt x="56" y="16"/>
                    <a:pt x="60" y="13"/>
                  </a:cubicBezTo>
                  <a:cubicBezTo>
                    <a:pt x="36"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18"/>
            <p:cNvSpPr/>
            <p:nvPr/>
          </p:nvSpPr>
          <p:spPr>
            <a:xfrm>
              <a:off x="4972050" y="2662075"/>
              <a:ext cx="300" cy="300"/>
            </a:xfrm>
            <a:custGeom>
              <a:rect b="b" l="l" r="r" t="t"/>
              <a:pathLst>
                <a:path extrusionOk="0" h="12" w="12">
                  <a:moveTo>
                    <a:pt x="12" y="0"/>
                  </a:moveTo>
                  <a:cubicBezTo>
                    <a:pt x="0" y="12"/>
                    <a:pt x="0" y="12"/>
                    <a:pt x="0" y="12"/>
                  </a:cubicBezTo>
                  <a:cubicBezTo>
                    <a:pt x="12" y="12"/>
                    <a:pt x="12" y="12"/>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18"/>
            <p:cNvSpPr/>
            <p:nvPr/>
          </p:nvSpPr>
          <p:spPr>
            <a:xfrm>
              <a:off x="5067300" y="2669200"/>
              <a:ext cx="1800" cy="325"/>
            </a:xfrm>
            <a:custGeom>
              <a:rect b="b" l="l" r="r" t="t"/>
              <a:pathLst>
                <a:path extrusionOk="0" h="13" w="72">
                  <a:moveTo>
                    <a:pt x="0" y="1"/>
                  </a:moveTo>
                  <a:cubicBezTo>
                    <a:pt x="24" y="13"/>
                    <a:pt x="48" y="13"/>
                    <a:pt x="71" y="13"/>
                  </a:cubicBezTo>
                  <a:cubicBezTo>
                    <a:pt x="48" y="1"/>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18"/>
            <p:cNvSpPr/>
            <p:nvPr/>
          </p:nvSpPr>
          <p:spPr>
            <a:xfrm>
              <a:off x="4861300" y="2653725"/>
              <a:ext cx="925" cy="25"/>
            </a:xfrm>
            <a:custGeom>
              <a:rect b="b" l="l" r="r" t="t"/>
              <a:pathLst>
                <a:path extrusionOk="0" h="1" w="37">
                  <a:moveTo>
                    <a:pt x="1" y="1"/>
                  </a:moveTo>
                  <a:cubicBezTo>
                    <a:pt x="13" y="1"/>
                    <a:pt x="25" y="1"/>
                    <a:pt x="37" y="1"/>
                  </a:cubicBezTo>
                  <a:cubicBezTo>
                    <a:pt x="37" y="1"/>
                    <a:pt x="2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18"/>
            <p:cNvSpPr/>
            <p:nvPr/>
          </p:nvSpPr>
          <p:spPr>
            <a:xfrm>
              <a:off x="5083950" y="2670400"/>
              <a:ext cx="625" cy="25"/>
            </a:xfrm>
            <a:custGeom>
              <a:rect b="b" l="l" r="r" t="t"/>
              <a:pathLst>
                <a:path extrusionOk="0" h="1" w="25">
                  <a:moveTo>
                    <a:pt x="1" y="0"/>
                  </a:moveTo>
                  <a:cubicBezTo>
                    <a:pt x="25"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18"/>
            <p:cNvSpPr/>
            <p:nvPr/>
          </p:nvSpPr>
          <p:spPr>
            <a:xfrm>
              <a:off x="5062525" y="2671875"/>
              <a:ext cx="25" cy="325"/>
            </a:xfrm>
            <a:custGeom>
              <a:rect b="b" l="l" r="r" t="t"/>
              <a:pathLst>
                <a:path extrusionOk="0" h="13" w="1">
                  <a:moveTo>
                    <a:pt x="1" y="1"/>
                  </a:moveTo>
                  <a:lnTo>
                    <a:pt x="1" y="1"/>
                  </a:lnTo>
                  <a:cubicBezTo>
                    <a:pt x="1" y="13"/>
                    <a:pt x="1"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18"/>
            <p:cNvSpPr/>
            <p:nvPr/>
          </p:nvSpPr>
          <p:spPr>
            <a:xfrm>
              <a:off x="5084550" y="2670400"/>
              <a:ext cx="625" cy="325"/>
            </a:xfrm>
            <a:custGeom>
              <a:rect b="b" l="l" r="r" t="t"/>
              <a:pathLst>
                <a:path extrusionOk="0" h="13" w="25">
                  <a:moveTo>
                    <a:pt x="1" y="0"/>
                  </a:moveTo>
                  <a:cubicBezTo>
                    <a:pt x="12" y="0"/>
                    <a:pt x="12" y="0"/>
                    <a:pt x="12" y="12"/>
                  </a:cubicBezTo>
                  <a:cubicBezTo>
                    <a:pt x="24" y="0"/>
                    <a:pt x="24"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18"/>
            <p:cNvSpPr/>
            <p:nvPr/>
          </p:nvSpPr>
          <p:spPr>
            <a:xfrm>
              <a:off x="5082475" y="2670100"/>
              <a:ext cx="1500" cy="325"/>
            </a:xfrm>
            <a:custGeom>
              <a:rect b="b" l="l" r="r" t="t"/>
              <a:pathLst>
                <a:path extrusionOk="0" h="13" w="60">
                  <a:moveTo>
                    <a:pt x="60" y="12"/>
                  </a:moveTo>
                  <a:cubicBezTo>
                    <a:pt x="60" y="12"/>
                    <a:pt x="0" y="1"/>
                    <a:pt x="60" y="12"/>
                  </a:cubicBezTo>
                  <a:cubicBezTo>
                    <a:pt x="60" y="12"/>
                    <a:pt x="60" y="12"/>
                    <a:pt x="6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18"/>
            <p:cNvSpPr/>
            <p:nvPr/>
          </p:nvSpPr>
          <p:spPr>
            <a:xfrm>
              <a:off x="4918450" y="2662075"/>
              <a:ext cx="625" cy="25"/>
            </a:xfrm>
            <a:custGeom>
              <a:rect b="b" l="l" r="r" t="t"/>
              <a:pathLst>
                <a:path extrusionOk="0" h="1" w="25">
                  <a:moveTo>
                    <a:pt x="25" y="0"/>
                  </a:moveTo>
                  <a:cubicBezTo>
                    <a:pt x="25" y="0"/>
                    <a:pt x="13" y="0"/>
                    <a:pt x="13" y="0"/>
                  </a:cubicBezTo>
                  <a:cubicBezTo>
                    <a:pt x="1" y="0"/>
                    <a:pt x="1"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18"/>
            <p:cNvSpPr/>
            <p:nvPr/>
          </p:nvSpPr>
          <p:spPr>
            <a:xfrm>
              <a:off x="5027400" y="2671300"/>
              <a:ext cx="25" cy="325"/>
            </a:xfrm>
            <a:custGeom>
              <a:rect b="b" l="l" r="r" t="t"/>
              <a:pathLst>
                <a:path extrusionOk="0" h="13" w="1">
                  <a:moveTo>
                    <a:pt x="1" y="12"/>
                  </a:moveTo>
                  <a:cubicBezTo>
                    <a:pt x="1" y="0"/>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18"/>
            <p:cNvSpPr/>
            <p:nvPr/>
          </p:nvSpPr>
          <p:spPr>
            <a:xfrm>
              <a:off x="5025625" y="2669800"/>
              <a:ext cx="1800" cy="1825"/>
            </a:xfrm>
            <a:custGeom>
              <a:rect b="b" l="l" r="r" t="t"/>
              <a:pathLst>
                <a:path extrusionOk="0" h="73" w="72">
                  <a:moveTo>
                    <a:pt x="60" y="1"/>
                  </a:moveTo>
                  <a:cubicBezTo>
                    <a:pt x="36" y="24"/>
                    <a:pt x="24" y="48"/>
                    <a:pt x="0" y="72"/>
                  </a:cubicBezTo>
                  <a:cubicBezTo>
                    <a:pt x="24" y="60"/>
                    <a:pt x="48" y="60"/>
                    <a:pt x="72" y="60"/>
                  </a:cubicBezTo>
                  <a:cubicBezTo>
                    <a:pt x="60" y="48"/>
                    <a:pt x="60" y="24"/>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18"/>
            <p:cNvSpPr/>
            <p:nvPr/>
          </p:nvSpPr>
          <p:spPr>
            <a:xfrm>
              <a:off x="5002400" y="2668900"/>
              <a:ext cx="325" cy="325"/>
            </a:xfrm>
            <a:custGeom>
              <a:rect b="b" l="l" r="r" t="t"/>
              <a:pathLst>
                <a:path extrusionOk="0" h="13" w="13">
                  <a:moveTo>
                    <a:pt x="0" y="1"/>
                  </a:moveTo>
                  <a:cubicBezTo>
                    <a:pt x="0" y="1"/>
                    <a:pt x="0" y="1"/>
                    <a:pt x="12" y="13"/>
                  </a:cubicBez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18"/>
            <p:cNvSpPr/>
            <p:nvPr/>
          </p:nvSpPr>
          <p:spPr>
            <a:xfrm>
              <a:off x="4951225" y="2666225"/>
              <a:ext cx="300" cy="175"/>
            </a:xfrm>
            <a:custGeom>
              <a:rect b="b" l="l" r="r" t="t"/>
              <a:pathLst>
                <a:path extrusionOk="0" h="7" w="12">
                  <a:moveTo>
                    <a:pt x="11" y="1"/>
                  </a:moveTo>
                  <a:cubicBezTo>
                    <a:pt x="4" y="1"/>
                    <a:pt x="1" y="6"/>
                    <a:pt x="4" y="6"/>
                  </a:cubicBezTo>
                  <a:cubicBezTo>
                    <a:pt x="5" y="6"/>
                    <a:pt x="8" y="5"/>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18"/>
            <p:cNvSpPr/>
            <p:nvPr/>
          </p:nvSpPr>
          <p:spPr>
            <a:xfrm>
              <a:off x="5055375" y="2673375"/>
              <a:ext cx="925" cy="325"/>
            </a:xfrm>
            <a:custGeom>
              <a:rect b="b" l="l" r="r" t="t"/>
              <a:pathLst>
                <a:path extrusionOk="0" h="13" w="37">
                  <a:moveTo>
                    <a:pt x="13" y="1"/>
                  </a:moveTo>
                  <a:cubicBezTo>
                    <a:pt x="1" y="1"/>
                    <a:pt x="13" y="12"/>
                    <a:pt x="36" y="12"/>
                  </a:cubicBezTo>
                  <a:cubicBezTo>
                    <a:pt x="25" y="12"/>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18"/>
            <p:cNvSpPr/>
            <p:nvPr/>
          </p:nvSpPr>
          <p:spPr>
            <a:xfrm>
              <a:off x="5087825" y="2670700"/>
              <a:ext cx="1525" cy="25"/>
            </a:xfrm>
            <a:custGeom>
              <a:rect b="b" l="l" r="r" t="t"/>
              <a:pathLst>
                <a:path extrusionOk="0" h="1" w="61">
                  <a:moveTo>
                    <a:pt x="1" y="0"/>
                  </a:moveTo>
                  <a:cubicBezTo>
                    <a:pt x="60" y="0"/>
                    <a:pt x="36" y="0"/>
                    <a:pt x="1" y="0"/>
                  </a:cubicBezTo>
                  <a:cubicBezTo>
                    <a:pt x="12"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18"/>
            <p:cNvSpPr/>
            <p:nvPr/>
          </p:nvSpPr>
          <p:spPr>
            <a:xfrm>
              <a:off x="5096850" y="2674275"/>
              <a:ext cx="825" cy="150"/>
            </a:xfrm>
            <a:custGeom>
              <a:rect b="b" l="l" r="r" t="t"/>
              <a:pathLst>
                <a:path extrusionOk="0" h="6" w="33">
                  <a:moveTo>
                    <a:pt x="32" y="0"/>
                  </a:moveTo>
                  <a:cubicBezTo>
                    <a:pt x="1" y="0"/>
                    <a:pt x="1" y="6"/>
                    <a:pt x="11" y="6"/>
                  </a:cubicBezTo>
                  <a:cubicBezTo>
                    <a:pt x="17" y="6"/>
                    <a:pt x="25" y="4"/>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18"/>
            <p:cNvSpPr/>
            <p:nvPr/>
          </p:nvSpPr>
          <p:spPr>
            <a:xfrm>
              <a:off x="5089600" y="2672275"/>
              <a:ext cx="1225" cy="725"/>
            </a:xfrm>
            <a:custGeom>
              <a:rect b="b" l="l" r="r" t="t"/>
              <a:pathLst>
                <a:path extrusionOk="0" h="29" w="49">
                  <a:moveTo>
                    <a:pt x="25" y="1"/>
                  </a:moveTo>
                  <a:cubicBezTo>
                    <a:pt x="19" y="1"/>
                    <a:pt x="11" y="4"/>
                    <a:pt x="1" y="9"/>
                  </a:cubicBezTo>
                  <a:cubicBezTo>
                    <a:pt x="1" y="9"/>
                    <a:pt x="1" y="9"/>
                    <a:pt x="1" y="9"/>
                  </a:cubicBezTo>
                  <a:lnTo>
                    <a:pt x="1" y="9"/>
                  </a:lnTo>
                  <a:cubicBezTo>
                    <a:pt x="1" y="17"/>
                    <a:pt x="4" y="19"/>
                    <a:pt x="6" y="19"/>
                  </a:cubicBezTo>
                  <a:cubicBezTo>
                    <a:pt x="7" y="19"/>
                    <a:pt x="7" y="19"/>
                    <a:pt x="7" y="19"/>
                  </a:cubicBezTo>
                  <a:lnTo>
                    <a:pt x="7" y="19"/>
                  </a:lnTo>
                  <a:cubicBezTo>
                    <a:pt x="12" y="26"/>
                    <a:pt x="18" y="29"/>
                    <a:pt x="24" y="29"/>
                  </a:cubicBezTo>
                  <a:cubicBezTo>
                    <a:pt x="31" y="29"/>
                    <a:pt x="39" y="26"/>
                    <a:pt x="49" y="21"/>
                  </a:cubicBezTo>
                  <a:cubicBezTo>
                    <a:pt x="42" y="7"/>
                    <a:pt x="35" y="1"/>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18"/>
            <p:cNvSpPr/>
            <p:nvPr/>
          </p:nvSpPr>
          <p:spPr>
            <a:xfrm>
              <a:off x="5091100" y="2672650"/>
              <a:ext cx="625" cy="150"/>
            </a:xfrm>
            <a:custGeom>
              <a:rect b="b" l="l" r="r" t="t"/>
              <a:pathLst>
                <a:path extrusionOk="0" h="6" w="25">
                  <a:moveTo>
                    <a:pt x="21" y="0"/>
                  </a:moveTo>
                  <a:cubicBezTo>
                    <a:pt x="16" y="0"/>
                    <a:pt x="8" y="6"/>
                    <a:pt x="1" y="6"/>
                  </a:cubicBezTo>
                  <a:lnTo>
                    <a:pt x="24" y="6"/>
                  </a:lnTo>
                  <a:cubicBezTo>
                    <a:pt x="24" y="2"/>
                    <a:pt x="23"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18"/>
            <p:cNvSpPr/>
            <p:nvPr/>
          </p:nvSpPr>
          <p:spPr>
            <a:xfrm>
              <a:off x="5081425" y="2670225"/>
              <a:ext cx="1500" cy="550"/>
            </a:xfrm>
            <a:custGeom>
              <a:rect b="b" l="l" r="r" t="t"/>
              <a:pathLst>
                <a:path extrusionOk="0" h="22" w="60">
                  <a:moveTo>
                    <a:pt x="55" y="1"/>
                  </a:moveTo>
                  <a:cubicBezTo>
                    <a:pt x="43" y="1"/>
                    <a:pt x="1" y="21"/>
                    <a:pt x="24" y="21"/>
                  </a:cubicBezTo>
                  <a:cubicBezTo>
                    <a:pt x="28" y="21"/>
                    <a:pt x="34" y="21"/>
                    <a:pt x="42" y="19"/>
                  </a:cubicBezTo>
                  <a:cubicBezTo>
                    <a:pt x="44" y="21"/>
                    <a:pt x="45" y="22"/>
                    <a:pt x="47" y="22"/>
                  </a:cubicBezTo>
                  <a:cubicBezTo>
                    <a:pt x="53" y="22"/>
                    <a:pt x="54" y="5"/>
                    <a:pt x="54" y="5"/>
                  </a:cubicBezTo>
                  <a:cubicBezTo>
                    <a:pt x="54" y="5"/>
                    <a:pt x="54" y="6"/>
                    <a:pt x="54" y="7"/>
                  </a:cubicBezTo>
                  <a:cubicBezTo>
                    <a:pt x="59" y="3"/>
                    <a:pt x="58" y="1"/>
                    <a:pt x="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18"/>
            <p:cNvSpPr/>
            <p:nvPr/>
          </p:nvSpPr>
          <p:spPr>
            <a:xfrm>
              <a:off x="5089425" y="2673625"/>
              <a:ext cx="500" cy="375"/>
            </a:xfrm>
            <a:custGeom>
              <a:rect b="b" l="l" r="r" t="t"/>
              <a:pathLst>
                <a:path extrusionOk="0" h="15" w="20">
                  <a:moveTo>
                    <a:pt x="2" y="1"/>
                  </a:moveTo>
                  <a:cubicBezTo>
                    <a:pt x="0" y="1"/>
                    <a:pt x="6" y="7"/>
                    <a:pt x="20" y="14"/>
                  </a:cubicBezTo>
                  <a:cubicBezTo>
                    <a:pt x="10" y="4"/>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18"/>
            <p:cNvSpPr/>
            <p:nvPr/>
          </p:nvSpPr>
          <p:spPr>
            <a:xfrm>
              <a:off x="5084550" y="2673150"/>
              <a:ext cx="1525" cy="250"/>
            </a:xfrm>
            <a:custGeom>
              <a:rect b="b" l="l" r="r" t="t"/>
              <a:pathLst>
                <a:path extrusionOk="0" h="10" w="61">
                  <a:moveTo>
                    <a:pt x="26" y="1"/>
                  </a:moveTo>
                  <a:cubicBezTo>
                    <a:pt x="15" y="1"/>
                    <a:pt x="7" y="4"/>
                    <a:pt x="1" y="10"/>
                  </a:cubicBezTo>
                  <a:lnTo>
                    <a:pt x="60" y="10"/>
                  </a:lnTo>
                  <a:cubicBezTo>
                    <a:pt x="48" y="4"/>
                    <a:pt x="36" y="1"/>
                    <a:pt x="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18"/>
            <p:cNvSpPr/>
            <p:nvPr/>
          </p:nvSpPr>
          <p:spPr>
            <a:xfrm>
              <a:off x="5086050" y="2673375"/>
              <a:ext cx="900" cy="25"/>
            </a:xfrm>
            <a:custGeom>
              <a:rect b="b" l="l" r="r" t="t"/>
              <a:pathLst>
                <a:path extrusionOk="0" h="1" w="36">
                  <a:moveTo>
                    <a:pt x="0" y="1"/>
                  </a:moveTo>
                  <a:cubicBezTo>
                    <a:pt x="12" y="1"/>
                    <a:pt x="24" y="1"/>
                    <a:pt x="36" y="1"/>
                  </a:cubicBezTo>
                  <a:cubicBezTo>
                    <a:pt x="24"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18"/>
            <p:cNvSpPr/>
            <p:nvPr/>
          </p:nvSpPr>
          <p:spPr>
            <a:xfrm>
              <a:off x="5086350" y="2673975"/>
              <a:ext cx="2700" cy="25"/>
            </a:xfrm>
            <a:custGeom>
              <a:rect b="b" l="l" r="r" t="t"/>
              <a:pathLst>
                <a:path extrusionOk="0" h="1" w="108">
                  <a:moveTo>
                    <a:pt x="71" y="0"/>
                  </a:moveTo>
                  <a:cubicBezTo>
                    <a:pt x="0" y="0"/>
                    <a:pt x="107" y="0"/>
                    <a:pt x="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18"/>
            <p:cNvSpPr/>
            <p:nvPr/>
          </p:nvSpPr>
          <p:spPr>
            <a:xfrm>
              <a:off x="5071450" y="2672175"/>
              <a:ext cx="1225" cy="475"/>
            </a:xfrm>
            <a:custGeom>
              <a:rect b="b" l="l" r="r" t="t"/>
              <a:pathLst>
                <a:path extrusionOk="0" h="19" w="49">
                  <a:moveTo>
                    <a:pt x="1" y="1"/>
                  </a:moveTo>
                  <a:cubicBezTo>
                    <a:pt x="7" y="13"/>
                    <a:pt x="16" y="19"/>
                    <a:pt x="25" y="19"/>
                  </a:cubicBezTo>
                  <a:cubicBezTo>
                    <a:pt x="33" y="19"/>
                    <a:pt x="42" y="13"/>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18"/>
            <p:cNvSpPr/>
            <p:nvPr/>
          </p:nvSpPr>
          <p:spPr>
            <a:xfrm>
              <a:off x="5075625" y="2673675"/>
              <a:ext cx="400" cy="575"/>
            </a:xfrm>
            <a:custGeom>
              <a:rect b="b" l="l" r="r" t="t"/>
              <a:pathLst>
                <a:path extrusionOk="0" h="23" w="16">
                  <a:moveTo>
                    <a:pt x="0" y="0"/>
                  </a:moveTo>
                  <a:cubicBezTo>
                    <a:pt x="6" y="17"/>
                    <a:pt x="11" y="23"/>
                    <a:pt x="13" y="23"/>
                  </a:cubicBezTo>
                  <a:cubicBezTo>
                    <a:pt x="16" y="23"/>
                    <a:pt x="13" y="1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18"/>
            <p:cNvSpPr/>
            <p:nvPr/>
          </p:nvSpPr>
          <p:spPr>
            <a:xfrm>
              <a:off x="5070850" y="2673975"/>
              <a:ext cx="3000" cy="625"/>
            </a:xfrm>
            <a:custGeom>
              <a:rect b="b" l="l" r="r" t="t"/>
              <a:pathLst>
                <a:path extrusionOk="0" h="25" w="120">
                  <a:moveTo>
                    <a:pt x="72" y="0"/>
                  </a:moveTo>
                  <a:lnTo>
                    <a:pt x="72" y="0"/>
                  </a:lnTo>
                  <a:cubicBezTo>
                    <a:pt x="60" y="12"/>
                    <a:pt x="1" y="12"/>
                    <a:pt x="60" y="24"/>
                  </a:cubicBezTo>
                  <a:cubicBezTo>
                    <a:pt x="60" y="12"/>
                    <a:pt x="120" y="12"/>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18"/>
            <p:cNvSpPr/>
            <p:nvPr/>
          </p:nvSpPr>
          <p:spPr>
            <a:xfrm>
              <a:off x="5054500" y="2670400"/>
              <a:ext cx="600" cy="1225"/>
            </a:xfrm>
            <a:custGeom>
              <a:rect b="b" l="l" r="r" t="t"/>
              <a:pathLst>
                <a:path extrusionOk="0" h="49" w="24">
                  <a:moveTo>
                    <a:pt x="12" y="0"/>
                  </a:moveTo>
                  <a:cubicBezTo>
                    <a:pt x="12" y="12"/>
                    <a:pt x="0" y="36"/>
                    <a:pt x="0" y="48"/>
                  </a:cubicBezTo>
                  <a:cubicBezTo>
                    <a:pt x="0" y="36"/>
                    <a:pt x="24" y="24"/>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18"/>
            <p:cNvSpPr/>
            <p:nvPr/>
          </p:nvSpPr>
          <p:spPr>
            <a:xfrm>
              <a:off x="5037900" y="2672200"/>
              <a:ext cx="2025" cy="1050"/>
            </a:xfrm>
            <a:custGeom>
              <a:rect b="b" l="l" r="r" t="t"/>
              <a:pathLst>
                <a:path extrusionOk="0" h="42" w="81">
                  <a:moveTo>
                    <a:pt x="21" y="0"/>
                  </a:moveTo>
                  <a:cubicBezTo>
                    <a:pt x="8" y="0"/>
                    <a:pt x="0" y="9"/>
                    <a:pt x="9" y="36"/>
                  </a:cubicBezTo>
                  <a:cubicBezTo>
                    <a:pt x="20" y="40"/>
                    <a:pt x="26" y="41"/>
                    <a:pt x="30" y="41"/>
                  </a:cubicBezTo>
                  <a:cubicBezTo>
                    <a:pt x="33" y="41"/>
                    <a:pt x="34" y="40"/>
                    <a:pt x="33" y="37"/>
                  </a:cubicBezTo>
                  <a:lnTo>
                    <a:pt x="33" y="37"/>
                  </a:lnTo>
                  <a:cubicBezTo>
                    <a:pt x="46" y="34"/>
                    <a:pt x="45" y="21"/>
                    <a:pt x="64" y="21"/>
                  </a:cubicBezTo>
                  <a:cubicBezTo>
                    <a:pt x="68" y="21"/>
                    <a:pt x="74" y="22"/>
                    <a:pt x="81" y="24"/>
                  </a:cubicBezTo>
                  <a:cubicBezTo>
                    <a:pt x="81" y="24"/>
                    <a:pt x="43"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18"/>
            <p:cNvSpPr/>
            <p:nvPr/>
          </p:nvSpPr>
          <p:spPr>
            <a:xfrm>
              <a:off x="4857300" y="2652625"/>
              <a:ext cx="750" cy="225"/>
            </a:xfrm>
            <a:custGeom>
              <a:rect b="b" l="l" r="r" t="t"/>
              <a:pathLst>
                <a:path extrusionOk="0" h="9" w="30">
                  <a:moveTo>
                    <a:pt x="3" y="0"/>
                  </a:moveTo>
                  <a:cubicBezTo>
                    <a:pt x="0" y="0"/>
                    <a:pt x="6" y="3"/>
                    <a:pt x="30" y="9"/>
                  </a:cubicBezTo>
                  <a:cubicBezTo>
                    <a:pt x="18" y="3"/>
                    <a:pt x="6"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18"/>
            <p:cNvSpPr/>
            <p:nvPr/>
          </p:nvSpPr>
          <p:spPr>
            <a:xfrm>
              <a:off x="4855400" y="2652875"/>
              <a:ext cx="900" cy="700"/>
            </a:xfrm>
            <a:custGeom>
              <a:rect b="b" l="l" r="r" t="t"/>
              <a:pathLst>
                <a:path extrusionOk="0" h="28" w="36">
                  <a:moveTo>
                    <a:pt x="33" y="1"/>
                  </a:moveTo>
                  <a:lnTo>
                    <a:pt x="33" y="1"/>
                  </a:lnTo>
                  <a:cubicBezTo>
                    <a:pt x="33" y="1"/>
                    <a:pt x="30" y="3"/>
                    <a:pt x="23" y="11"/>
                  </a:cubicBezTo>
                  <a:cubicBezTo>
                    <a:pt x="6" y="19"/>
                    <a:pt x="1" y="28"/>
                    <a:pt x="12" y="28"/>
                  </a:cubicBezTo>
                  <a:cubicBezTo>
                    <a:pt x="17" y="28"/>
                    <a:pt x="24" y="26"/>
                    <a:pt x="34" y="23"/>
                  </a:cubicBezTo>
                  <a:cubicBezTo>
                    <a:pt x="26" y="15"/>
                    <a:pt x="35"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18"/>
            <p:cNvSpPr/>
            <p:nvPr/>
          </p:nvSpPr>
          <p:spPr>
            <a:xfrm>
              <a:off x="4981275" y="2669200"/>
              <a:ext cx="800" cy="175"/>
            </a:xfrm>
            <a:custGeom>
              <a:rect b="b" l="l" r="r" t="t"/>
              <a:pathLst>
                <a:path extrusionOk="0" h="7" w="32">
                  <a:moveTo>
                    <a:pt x="0" y="1"/>
                  </a:moveTo>
                  <a:cubicBezTo>
                    <a:pt x="12" y="5"/>
                    <a:pt x="20" y="6"/>
                    <a:pt x="24" y="6"/>
                  </a:cubicBezTo>
                  <a:cubicBezTo>
                    <a:pt x="32" y="6"/>
                    <a:pt x="2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18"/>
            <p:cNvSpPr/>
            <p:nvPr/>
          </p:nvSpPr>
          <p:spPr>
            <a:xfrm>
              <a:off x="4969350" y="2667425"/>
              <a:ext cx="325" cy="925"/>
            </a:xfrm>
            <a:custGeom>
              <a:rect b="b" l="l" r="r" t="t"/>
              <a:pathLst>
                <a:path extrusionOk="0" h="37" w="13">
                  <a:moveTo>
                    <a:pt x="1" y="0"/>
                  </a:moveTo>
                  <a:cubicBezTo>
                    <a:pt x="13" y="36"/>
                    <a:pt x="13" y="3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18"/>
            <p:cNvSpPr/>
            <p:nvPr/>
          </p:nvSpPr>
          <p:spPr>
            <a:xfrm>
              <a:off x="4958850" y="2667625"/>
              <a:ext cx="1300" cy="425"/>
            </a:xfrm>
            <a:custGeom>
              <a:rect b="b" l="l" r="r" t="t"/>
              <a:pathLst>
                <a:path extrusionOk="0" h="17" w="52">
                  <a:moveTo>
                    <a:pt x="3" y="0"/>
                  </a:moveTo>
                  <a:cubicBezTo>
                    <a:pt x="0" y="0"/>
                    <a:pt x="0" y="4"/>
                    <a:pt x="4" y="16"/>
                  </a:cubicBezTo>
                  <a:lnTo>
                    <a:pt x="52" y="16"/>
                  </a:lnTo>
                  <a:cubicBezTo>
                    <a:pt x="28" y="16"/>
                    <a:pt x="9"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18"/>
            <p:cNvSpPr/>
            <p:nvPr/>
          </p:nvSpPr>
          <p:spPr>
            <a:xfrm>
              <a:off x="5133375" y="2698675"/>
              <a:ext cx="600" cy="625"/>
            </a:xfrm>
            <a:custGeom>
              <a:rect b="b" l="l" r="r" t="t"/>
              <a:pathLst>
                <a:path extrusionOk="0" h="25" w="24">
                  <a:moveTo>
                    <a:pt x="24" y="1"/>
                  </a:moveTo>
                  <a:cubicBezTo>
                    <a:pt x="0" y="1"/>
                    <a:pt x="12" y="24"/>
                    <a:pt x="12" y="24"/>
                  </a:cubicBezTo>
                  <a:cubicBezTo>
                    <a:pt x="24" y="24"/>
                    <a:pt x="12"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18"/>
            <p:cNvSpPr/>
            <p:nvPr/>
          </p:nvSpPr>
          <p:spPr>
            <a:xfrm>
              <a:off x="5128300" y="2699825"/>
              <a:ext cx="625" cy="375"/>
            </a:xfrm>
            <a:custGeom>
              <a:rect b="b" l="l" r="r" t="t"/>
              <a:pathLst>
                <a:path extrusionOk="0" h="15" w="25">
                  <a:moveTo>
                    <a:pt x="23" y="0"/>
                  </a:moveTo>
                  <a:cubicBezTo>
                    <a:pt x="22" y="0"/>
                    <a:pt x="16" y="4"/>
                    <a:pt x="1" y="14"/>
                  </a:cubicBezTo>
                  <a:cubicBezTo>
                    <a:pt x="15" y="7"/>
                    <a:pt x="2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18"/>
            <p:cNvSpPr/>
            <p:nvPr/>
          </p:nvSpPr>
          <p:spPr>
            <a:xfrm>
              <a:off x="5124450" y="2699575"/>
              <a:ext cx="3000" cy="625"/>
            </a:xfrm>
            <a:custGeom>
              <a:rect b="b" l="l" r="r" t="t"/>
              <a:pathLst>
                <a:path extrusionOk="0" h="25" w="120">
                  <a:moveTo>
                    <a:pt x="0" y="0"/>
                  </a:moveTo>
                  <a:cubicBezTo>
                    <a:pt x="0" y="0"/>
                    <a:pt x="0" y="0"/>
                    <a:pt x="0" y="0"/>
                  </a:cubicBezTo>
                  <a:lnTo>
                    <a:pt x="0" y="0"/>
                  </a:lnTo>
                  <a:cubicBezTo>
                    <a:pt x="9" y="14"/>
                    <a:pt x="15" y="19"/>
                    <a:pt x="17" y="19"/>
                  </a:cubicBezTo>
                  <a:cubicBezTo>
                    <a:pt x="20" y="19"/>
                    <a:pt x="16" y="11"/>
                    <a:pt x="7" y="4"/>
                  </a:cubicBezTo>
                  <a:lnTo>
                    <a:pt x="7" y="4"/>
                  </a:lnTo>
                  <a:cubicBezTo>
                    <a:pt x="30" y="15"/>
                    <a:pt x="97" y="24"/>
                    <a:pt x="107" y="24"/>
                  </a:cubicBezTo>
                  <a:cubicBezTo>
                    <a:pt x="107" y="12"/>
                    <a:pt x="107" y="0"/>
                    <a:pt x="1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18"/>
            <p:cNvSpPr/>
            <p:nvPr/>
          </p:nvSpPr>
          <p:spPr>
            <a:xfrm>
              <a:off x="5121950" y="2697650"/>
              <a:ext cx="1025" cy="150"/>
            </a:xfrm>
            <a:custGeom>
              <a:rect b="b" l="l" r="r" t="t"/>
              <a:pathLst>
                <a:path extrusionOk="0" h="6" w="41">
                  <a:moveTo>
                    <a:pt x="22" y="1"/>
                  </a:moveTo>
                  <a:cubicBezTo>
                    <a:pt x="9" y="1"/>
                    <a:pt x="1" y="6"/>
                    <a:pt x="40" y="6"/>
                  </a:cubicBezTo>
                  <a:cubicBezTo>
                    <a:pt x="37" y="2"/>
                    <a:pt x="29" y="1"/>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18"/>
            <p:cNvSpPr/>
            <p:nvPr/>
          </p:nvSpPr>
          <p:spPr>
            <a:xfrm>
              <a:off x="5122850" y="2697350"/>
              <a:ext cx="325" cy="150"/>
            </a:xfrm>
            <a:custGeom>
              <a:rect b="b" l="l" r="r" t="t"/>
              <a:pathLst>
                <a:path extrusionOk="0" h="6" w="13">
                  <a:moveTo>
                    <a:pt x="2" y="1"/>
                  </a:moveTo>
                  <a:cubicBezTo>
                    <a:pt x="1" y="1"/>
                    <a:pt x="1" y="2"/>
                    <a:pt x="4" y="6"/>
                  </a:cubicBezTo>
                  <a:cubicBezTo>
                    <a:pt x="12" y="6"/>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18"/>
            <p:cNvSpPr/>
            <p:nvPr/>
          </p:nvSpPr>
          <p:spPr>
            <a:xfrm>
              <a:off x="5120500" y="2696900"/>
              <a:ext cx="400" cy="250"/>
            </a:xfrm>
            <a:custGeom>
              <a:rect b="b" l="l" r="r" t="t"/>
              <a:pathLst>
                <a:path extrusionOk="0" h="10" w="16">
                  <a:moveTo>
                    <a:pt x="15" y="0"/>
                  </a:moveTo>
                  <a:cubicBezTo>
                    <a:pt x="3" y="6"/>
                    <a:pt x="0" y="9"/>
                    <a:pt x="2" y="9"/>
                  </a:cubicBezTo>
                  <a:cubicBezTo>
                    <a:pt x="3" y="9"/>
                    <a:pt x="9" y="6"/>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18"/>
            <p:cNvSpPr/>
            <p:nvPr/>
          </p:nvSpPr>
          <p:spPr>
            <a:xfrm>
              <a:off x="5119975" y="2698075"/>
              <a:ext cx="325" cy="25"/>
            </a:xfrm>
            <a:custGeom>
              <a:rect b="b" l="l" r="r" t="t"/>
              <a:pathLst>
                <a:path extrusionOk="0" h="1" w="13">
                  <a:moveTo>
                    <a:pt x="0" y="1"/>
                  </a:moveTo>
                  <a:lnTo>
                    <a:pt x="12" y="1"/>
                  </a:lnTo>
                  <a:cubicBezTo>
                    <a:pt x="12" y="1"/>
                    <a:pt x="12"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18"/>
            <p:cNvSpPr/>
            <p:nvPr/>
          </p:nvSpPr>
          <p:spPr>
            <a:xfrm>
              <a:off x="5120525" y="2697825"/>
              <a:ext cx="375" cy="550"/>
            </a:xfrm>
            <a:custGeom>
              <a:rect b="b" l="l" r="r" t="t"/>
              <a:pathLst>
                <a:path extrusionOk="0" h="22" w="15">
                  <a:moveTo>
                    <a:pt x="12" y="0"/>
                  </a:moveTo>
                  <a:cubicBezTo>
                    <a:pt x="8" y="0"/>
                    <a:pt x="1" y="21"/>
                    <a:pt x="5" y="21"/>
                  </a:cubicBezTo>
                  <a:cubicBezTo>
                    <a:pt x="6" y="21"/>
                    <a:pt x="9" y="18"/>
                    <a:pt x="14" y="11"/>
                  </a:cubicBezTo>
                  <a:cubicBezTo>
                    <a:pt x="14" y="3"/>
                    <a:pt x="13"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18"/>
            <p:cNvSpPr/>
            <p:nvPr/>
          </p:nvSpPr>
          <p:spPr>
            <a:xfrm>
              <a:off x="5121450" y="2698075"/>
              <a:ext cx="1225" cy="625"/>
            </a:xfrm>
            <a:custGeom>
              <a:rect b="b" l="l" r="r" t="t"/>
              <a:pathLst>
                <a:path extrusionOk="0" h="25" w="49">
                  <a:moveTo>
                    <a:pt x="1" y="1"/>
                  </a:moveTo>
                  <a:cubicBezTo>
                    <a:pt x="13" y="13"/>
                    <a:pt x="25" y="13"/>
                    <a:pt x="1" y="25"/>
                  </a:cubicBezTo>
                  <a:cubicBezTo>
                    <a:pt x="49" y="25"/>
                    <a:pt x="49"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18"/>
            <p:cNvSpPr/>
            <p:nvPr/>
          </p:nvSpPr>
          <p:spPr>
            <a:xfrm>
              <a:off x="5124150" y="2700175"/>
              <a:ext cx="1800" cy="600"/>
            </a:xfrm>
            <a:custGeom>
              <a:rect b="b" l="l" r="r" t="t"/>
              <a:pathLst>
                <a:path extrusionOk="0" h="24" w="72">
                  <a:moveTo>
                    <a:pt x="0" y="12"/>
                  </a:moveTo>
                  <a:cubicBezTo>
                    <a:pt x="72" y="24"/>
                    <a:pt x="0" y="12"/>
                    <a:pt x="0" y="12"/>
                  </a:cubicBezTo>
                  <a:cubicBezTo>
                    <a:pt x="0" y="12"/>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18"/>
            <p:cNvSpPr/>
            <p:nvPr/>
          </p:nvSpPr>
          <p:spPr>
            <a:xfrm>
              <a:off x="5117000" y="2696900"/>
              <a:ext cx="25" cy="1800"/>
            </a:xfrm>
            <a:custGeom>
              <a:rect b="b" l="l" r="r" t="t"/>
              <a:pathLst>
                <a:path extrusionOk="0" h="72" w="1">
                  <a:moveTo>
                    <a:pt x="0" y="0"/>
                  </a:moveTo>
                  <a:cubicBezTo>
                    <a:pt x="0" y="0"/>
                    <a:pt x="0" y="72"/>
                    <a:pt x="0" y="0"/>
                  </a:cubicBezTo>
                  <a:cubicBezTo>
                    <a:pt x="0" y="12"/>
                    <a:pt x="0"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18"/>
            <p:cNvSpPr/>
            <p:nvPr/>
          </p:nvSpPr>
          <p:spPr>
            <a:xfrm>
              <a:off x="5116400" y="2697475"/>
              <a:ext cx="925" cy="450"/>
            </a:xfrm>
            <a:custGeom>
              <a:rect b="b" l="l" r="r" t="t"/>
              <a:pathLst>
                <a:path extrusionOk="0" h="18" w="37">
                  <a:moveTo>
                    <a:pt x="36" y="1"/>
                  </a:moveTo>
                  <a:lnTo>
                    <a:pt x="1" y="13"/>
                  </a:lnTo>
                  <a:cubicBezTo>
                    <a:pt x="8" y="16"/>
                    <a:pt x="13" y="18"/>
                    <a:pt x="18" y="18"/>
                  </a:cubicBezTo>
                  <a:cubicBezTo>
                    <a:pt x="30" y="18"/>
                    <a:pt x="36" y="9"/>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18"/>
            <p:cNvSpPr/>
            <p:nvPr/>
          </p:nvSpPr>
          <p:spPr>
            <a:xfrm>
              <a:off x="5119725" y="2698625"/>
              <a:ext cx="1475" cy="550"/>
            </a:xfrm>
            <a:custGeom>
              <a:rect b="b" l="l" r="r" t="t"/>
              <a:pathLst>
                <a:path extrusionOk="0" h="22" w="59">
                  <a:moveTo>
                    <a:pt x="55" y="1"/>
                  </a:moveTo>
                  <a:cubicBezTo>
                    <a:pt x="51" y="1"/>
                    <a:pt x="45" y="3"/>
                    <a:pt x="38" y="6"/>
                  </a:cubicBezTo>
                  <a:lnTo>
                    <a:pt x="38" y="6"/>
                  </a:lnTo>
                  <a:cubicBezTo>
                    <a:pt x="43" y="4"/>
                    <a:pt x="50" y="3"/>
                    <a:pt x="58" y="3"/>
                  </a:cubicBezTo>
                  <a:cubicBezTo>
                    <a:pt x="58" y="1"/>
                    <a:pt x="57" y="1"/>
                    <a:pt x="55" y="1"/>
                  </a:cubicBezTo>
                  <a:close/>
                  <a:moveTo>
                    <a:pt x="38" y="6"/>
                  </a:moveTo>
                  <a:cubicBezTo>
                    <a:pt x="26" y="9"/>
                    <a:pt x="18" y="14"/>
                    <a:pt x="10" y="14"/>
                  </a:cubicBezTo>
                  <a:cubicBezTo>
                    <a:pt x="3" y="19"/>
                    <a:pt x="1" y="21"/>
                    <a:pt x="2" y="21"/>
                  </a:cubicBezTo>
                  <a:cubicBezTo>
                    <a:pt x="4" y="21"/>
                    <a:pt x="22" y="12"/>
                    <a:pt x="38" y="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18"/>
            <p:cNvSpPr/>
            <p:nvPr/>
          </p:nvSpPr>
          <p:spPr>
            <a:xfrm>
              <a:off x="5114175" y="2696125"/>
              <a:ext cx="650" cy="800"/>
            </a:xfrm>
            <a:custGeom>
              <a:rect b="b" l="l" r="r" t="t"/>
              <a:pathLst>
                <a:path extrusionOk="0" h="32" w="26">
                  <a:moveTo>
                    <a:pt x="23" y="1"/>
                  </a:moveTo>
                  <a:cubicBezTo>
                    <a:pt x="22" y="1"/>
                    <a:pt x="17" y="6"/>
                    <a:pt x="6" y="19"/>
                  </a:cubicBezTo>
                  <a:cubicBezTo>
                    <a:pt x="2" y="28"/>
                    <a:pt x="1" y="32"/>
                    <a:pt x="1" y="32"/>
                  </a:cubicBezTo>
                  <a:cubicBezTo>
                    <a:pt x="4" y="32"/>
                    <a:pt x="25"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18"/>
            <p:cNvSpPr/>
            <p:nvPr/>
          </p:nvSpPr>
          <p:spPr>
            <a:xfrm>
              <a:off x="5111650" y="2695700"/>
              <a:ext cx="1200" cy="925"/>
            </a:xfrm>
            <a:custGeom>
              <a:rect b="b" l="l" r="r" t="t"/>
              <a:pathLst>
                <a:path extrusionOk="0" h="37" w="48">
                  <a:moveTo>
                    <a:pt x="48" y="0"/>
                  </a:moveTo>
                  <a:cubicBezTo>
                    <a:pt x="24" y="12"/>
                    <a:pt x="12" y="24"/>
                    <a:pt x="0" y="24"/>
                  </a:cubicBezTo>
                  <a:lnTo>
                    <a:pt x="0" y="24"/>
                  </a:lnTo>
                  <a:cubicBezTo>
                    <a:pt x="8" y="24"/>
                    <a:pt x="11" y="19"/>
                    <a:pt x="8" y="19"/>
                  </a:cubicBezTo>
                  <a:lnTo>
                    <a:pt x="8" y="19"/>
                  </a:lnTo>
                  <a:cubicBezTo>
                    <a:pt x="7" y="19"/>
                    <a:pt x="4" y="20"/>
                    <a:pt x="0" y="24"/>
                  </a:cubicBezTo>
                  <a:cubicBezTo>
                    <a:pt x="12" y="24"/>
                    <a:pt x="24" y="36"/>
                    <a:pt x="48" y="36"/>
                  </a:cubicBezTo>
                  <a:cubicBezTo>
                    <a:pt x="48" y="24"/>
                    <a:pt x="48"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18"/>
            <p:cNvSpPr/>
            <p:nvPr/>
          </p:nvSpPr>
          <p:spPr>
            <a:xfrm>
              <a:off x="5114925" y="2697200"/>
              <a:ext cx="400" cy="400"/>
            </a:xfrm>
            <a:custGeom>
              <a:rect b="b" l="l" r="r" t="t"/>
              <a:pathLst>
                <a:path extrusionOk="0" h="16" w="16">
                  <a:moveTo>
                    <a:pt x="0" y="0"/>
                  </a:moveTo>
                  <a:lnTo>
                    <a:pt x="0" y="0"/>
                  </a:lnTo>
                  <a:cubicBezTo>
                    <a:pt x="8" y="12"/>
                    <a:pt x="12" y="16"/>
                    <a:pt x="13" y="16"/>
                  </a:cubicBezTo>
                  <a:cubicBezTo>
                    <a:pt x="16" y="16"/>
                    <a:pt x="8"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18"/>
            <p:cNvSpPr/>
            <p:nvPr/>
          </p:nvSpPr>
          <p:spPr>
            <a:xfrm>
              <a:off x="5114425" y="2697650"/>
              <a:ext cx="800" cy="150"/>
            </a:xfrm>
            <a:custGeom>
              <a:rect b="b" l="l" r="r" t="t"/>
              <a:pathLst>
                <a:path extrusionOk="0" h="6" w="32">
                  <a:moveTo>
                    <a:pt x="3" y="1"/>
                  </a:moveTo>
                  <a:cubicBezTo>
                    <a:pt x="0" y="1"/>
                    <a:pt x="24" y="6"/>
                    <a:pt x="32" y="6"/>
                  </a:cubicBezTo>
                  <a:cubicBezTo>
                    <a:pt x="12" y="2"/>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18"/>
            <p:cNvSpPr/>
            <p:nvPr/>
          </p:nvSpPr>
          <p:spPr>
            <a:xfrm>
              <a:off x="5117000" y="2698375"/>
              <a:ext cx="1200" cy="1225"/>
            </a:xfrm>
            <a:custGeom>
              <a:rect b="b" l="l" r="r" t="t"/>
              <a:pathLst>
                <a:path extrusionOk="0" h="49" w="48">
                  <a:moveTo>
                    <a:pt x="48" y="1"/>
                  </a:moveTo>
                  <a:lnTo>
                    <a:pt x="48" y="1"/>
                  </a:lnTo>
                  <a:cubicBezTo>
                    <a:pt x="36" y="13"/>
                    <a:pt x="0" y="24"/>
                    <a:pt x="24" y="48"/>
                  </a:cubicBezTo>
                  <a:cubicBezTo>
                    <a:pt x="36" y="36"/>
                    <a:pt x="24" y="24"/>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18"/>
            <p:cNvSpPr/>
            <p:nvPr/>
          </p:nvSpPr>
          <p:spPr>
            <a:xfrm>
              <a:off x="5115900" y="2698075"/>
              <a:ext cx="525" cy="375"/>
            </a:xfrm>
            <a:custGeom>
              <a:rect b="b" l="l" r="r" t="t"/>
              <a:pathLst>
                <a:path extrusionOk="0" h="15" w="21">
                  <a:moveTo>
                    <a:pt x="21" y="1"/>
                  </a:moveTo>
                  <a:cubicBezTo>
                    <a:pt x="5" y="11"/>
                    <a:pt x="1" y="14"/>
                    <a:pt x="2" y="14"/>
                  </a:cubicBezTo>
                  <a:cubicBezTo>
                    <a:pt x="3" y="14"/>
                    <a:pt x="14" y="8"/>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18"/>
            <p:cNvSpPr/>
            <p:nvPr/>
          </p:nvSpPr>
          <p:spPr>
            <a:xfrm>
              <a:off x="5115500" y="2698075"/>
              <a:ext cx="625" cy="325"/>
            </a:xfrm>
            <a:custGeom>
              <a:rect b="b" l="l" r="r" t="t"/>
              <a:pathLst>
                <a:path extrusionOk="0" h="13" w="25">
                  <a:moveTo>
                    <a:pt x="1" y="13"/>
                  </a:moveTo>
                  <a:cubicBezTo>
                    <a:pt x="25" y="1"/>
                    <a:pt x="1" y="13"/>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18"/>
            <p:cNvSpPr/>
            <p:nvPr/>
          </p:nvSpPr>
          <p:spPr>
            <a:xfrm>
              <a:off x="5111100" y="2697200"/>
              <a:ext cx="1100" cy="675"/>
            </a:xfrm>
            <a:custGeom>
              <a:rect b="b" l="l" r="r" t="t"/>
              <a:pathLst>
                <a:path extrusionOk="0" h="27" w="44">
                  <a:moveTo>
                    <a:pt x="34" y="0"/>
                  </a:moveTo>
                  <a:cubicBezTo>
                    <a:pt x="6" y="20"/>
                    <a:pt x="1" y="26"/>
                    <a:pt x="5" y="26"/>
                  </a:cubicBezTo>
                  <a:cubicBezTo>
                    <a:pt x="11" y="26"/>
                    <a:pt x="39" y="11"/>
                    <a:pt x="41" y="3"/>
                  </a:cubicBezTo>
                  <a:lnTo>
                    <a:pt x="41" y="3"/>
                  </a:lnTo>
                  <a:cubicBezTo>
                    <a:pt x="43" y="2"/>
                    <a:pt x="44" y="0"/>
                    <a:pt x="34" y="0"/>
                  </a:cubicBezTo>
                  <a:lnTo>
                    <a:pt x="34" y="0"/>
                  </a:lnTo>
                  <a:cubicBezTo>
                    <a:pt x="34" y="0"/>
                    <a:pt x="34"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18"/>
            <p:cNvSpPr/>
            <p:nvPr/>
          </p:nvSpPr>
          <p:spPr>
            <a:xfrm>
              <a:off x="5107475" y="2697200"/>
              <a:ext cx="25" cy="0"/>
            </a:xfrm>
            <a:custGeom>
              <a:rect b="b" l="l" r="r" t="t"/>
              <a:pathLst>
                <a:path extrusionOk="0" h="120000"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18"/>
            <p:cNvSpPr/>
            <p:nvPr/>
          </p:nvSpPr>
          <p:spPr>
            <a:xfrm>
              <a:off x="5112225" y="2697700"/>
              <a:ext cx="775" cy="200"/>
            </a:xfrm>
            <a:custGeom>
              <a:rect b="b" l="l" r="r" t="t"/>
              <a:pathLst>
                <a:path extrusionOk="0" h="8" w="31">
                  <a:moveTo>
                    <a:pt x="19" y="0"/>
                  </a:moveTo>
                  <a:cubicBezTo>
                    <a:pt x="14" y="0"/>
                    <a:pt x="8" y="1"/>
                    <a:pt x="1" y="4"/>
                  </a:cubicBezTo>
                  <a:cubicBezTo>
                    <a:pt x="8" y="6"/>
                    <a:pt x="14" y="7"/>
                    <a:pt x="19" y="7"/>
                  </a:cubicBezTo>
                  <a:cubicBezTo>
                    <a:pt x="31" y="7"/>
                    <a:pt x="31" y="0"/>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18"/>
            <p:cNvSpPr/>
            <p:nvPr/>
          </p:nvSpPr>
          <p:spPr>
            <a:xfrm>
              <a:off x="5109850" y="2696775"/>
              <a:ext cx="625" cy="425"/>
            </a:xfrm>
            <a:custGeom>
              <a:rect b="b" l="l" r="r" t="t"/>
              <a:pathLst>
                <a:path extrusionOk="0" h="17" w="25">
                  <a:moveTo>
                    <a:pt x="3" y="0"/>
                  </a:moveTo>
                  <a:cubicBezTo>
                    <a:pt x="2" y="0"/>
                    <a:pt x="1" y="2"/>
                    <a:pt x="1" y="5"/>
                  </a:cubicBezTo>
                  <a:cubicBezTo>
                    <a:pt x="1" y="5"/>
                    <a:pt x="13" y="5"/>
                    <a:pt x="24" y="17"/>
                  </a:cubicBezTo>
                  <a:cubicBezTo>
                    <a:pt x="16" y="9"/>
                    <a:pt x="8"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18"/>
            <p:cNvSpPr/>
            <p:nvPr/>
          </p:nvSpPr>
          <p:spPr>
            <a:xfrm>
              <a:off x="5113425" y="2697200"/>
              <a:ext cx="25" cy="300"/>
            </a:xfrm>
            <a:custGeom>
              <a:rect b="b" l="l" r="r" t="t"/>
              <a:pathLst>
                <a:path extrusionOk="0" h="12" w="1">
                  <a:moveTo>
                    <a:pt x="0" y="12"/>
                  </a:moveTo>
                  <a:lnTo>
                    <a:pt x="0" y="12"/>
                  </a:lnTo>
                  <a:cubicBezTo>
                    <a:pt x="0" y="0"/>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18"/>
            <p:cNvSpPr/>
            <p:nvPr/>
          </p:nvSpPr>
          <p:spPr>
            <a:xfrm>
              <a:off x="5112850" y="2697425"/>
              <a:ext cx="600" cy="300"/>
            </a:xfrm>
            <a:custGeom>
              <a:rect b="b" l="l" r="r" t="t"/>
              <a:pathLst>
                <a:path extrusionOk="0" h="12" w="24">
                  <a:moveTo>
                    <a:pt x="18" y="0"/>
                  </a:moveTo>
                  <a:cubicBezTo>
                    <a:pt x="9" y="0"/>
                    <a:pt x="1" y="11"/>
                    <a:pt x="6" y="11"/>
                  </a:cubicBezTo>
                  <a:cubicBezTo>
                    <a:pt x="9" y="11"/>
                    <a:pt x="14" y="9"/>
                    <a:pt x="23" y="3"/>
                  </a:cubicBezTo>
                  <a:cubicBezTo>
                    <a:pt x="22" y="1"/>
                    <a:pt x="20" y="0"/>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18"/>
            <p:cNvSpPr/>
            <p:nvPr/>
          </p:nvSpPr>
          <p:spPr>
            <a:xfrm>
              <a:off x="5105100" y="2697700"/>
              <a:ext cx="2775" cy="2275"/>
            </a:xfrm>
            <a:custGeom>
              <a:rect b="b" l="l" r="r" t="t"/>
              <a:pathLst>
                <a:path extrusionOk="0" h="91" w="111">
                  <a:moveTo>
                    <a:pt x="75" y="0"/>
                  </a:moveTo>
                  <a:cubicBezTo>
                    <a:pt x="72" y="0"/>
                    <a:pt x="67" y="1"/>
                    <a:pt x="60" y="4"/>
                  </a:cubicBezTo>
                  <a:cubicBezTo>
                    <a:pt x="60" y="4"/>
                    <a:pt x="60" y="4"/>
                    <a:pt x="60" y="4"/>
                  </a:cubicBezTo>
                  <a:lnTo>
                    <a:pt x="60" y="4"/>
                  </a:lnTo>
                  <a:cubicBezTo>
                    <a:pt x="61" y="6"/>
                    <a:pt x="64" y="7"/>
                    <a:pt x="66" y="7"/>
                  </a:cubicBezTo>
                  <a:lnTo>
                    <a:pt x="66" y="7"/>
                  </a:lnTo>
                  <a:cubicBezTo>
                    <a:pt x="84" y="17"/>
                    <a:pt x="94" y="28"/>
                    <a:pt x="95" y="48"/>
                  </a:cubicBezTo>
                  <a:lnTo>
                    <a:pt x="95" y="48"/>
                  </a:lnTo>
                  <a:cubicBezTo>
                    <a:pt x="111" y="25"/>
                    <a:pt x="110" y="1"/>
                    <a:pt x="80" y="1"/>
                  </a:cubicBezTo>
                  <a:cubicBezTo>
                    <a:pt x="79" y="1"/>
                    <a:pt x="79" y="1"/>
                    <a:pt x="78" y="1"/>
                  </a:cubicBezTo>
                  <a:lnTo>
                    <a:pt x="78" y="1"/>
                  </a:lnTo>
                  <a:cubicBezTo>
                    <a:pt x="77" y="1"/>
                    <a:pt x="76" y="0"/>
                    <a:pt x="75" y="0"/>
                  </a:cubicBezTo>
                  <a:close/>
                  <a:moveTo>
                    <a:pt x="95" y="48"/>
                  </a:moveTo>
                  <a:lnTo>
                    <a:pt x="95" y="48"/>
                  </a:lnTo>
                  <a:cubicBezTo>
                    <a:pt x="94" y="49"/>
                    <a:pt x="94" y="50"/>
                    <a:pt x="93" y="51"/>
                  </a:cubicBezTo>
                  <a:lnTo>
                    <a:pt x="93" y="51"/>
                  </a:lnTo>
                  <a:cubicBezTo>
                    <a:pt x="94" y="51"/>
                    <a:pt x="94" y="51"/>
                    <a:pt x="95" y="51"/>
                  </a:cubicBezTo>
                  <a:cubicBezTo>
                    <a:pt x="95" y="50"/>
                    <a:pt x="95" y="49"/>
                    <a:pt x="95" y="48"/>
                  </a:cubicBezTo>
                  <a:close/>
                  <a:moveTo>
                    <a:pt x="48" y="28"/>
                  </a:moveTo>
                  <a:cubicBezTo>
                    <a:pt x="36" y="51"/>
                    <a:pt x="24" y="75"/>
                    <a:pt x="0" y="87"/>
                  </a:cubicBezTo>
                  <a:cubicBezTo>
                    <a:pt x="7" y="89"/>
                    <a:pt x="14" y="90"/>
                    <a:pt x="21" y="90"/>
                  </a:cubicBezTo>
                  <a:cubicBezTo>
                    <a:pt x="51" y="90"/>
                    <a:pt x="78" y="72"/>
                    <a:pt x="93" y="51"/>
                  </a:cubicBezTo>
                  <a:lnTo>
                    <a:pt x="93" y="51"/>
                  </a:lnTo>
                  <a:cubicBezTo>
                    <a:pt x="71" y="51"/>
                    <a:pt x="59" y="51"/>
                    <a:pt x="48" y="2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18"/>
            <p:cNvSpPr/>
            <p:nvPr/>
          </p:nvSpPr>
          <p:spPr>
            <a:xfrm>
              <a:off x="5107475" y="2696625"/>
              <a:ext cx="1500" cy="800"/>
            </a:xfrm>
            <a:custGeom>
              <a:rect b="b" l="l" r="r" t="t"/>
              <a:pathLst>
                <a:path extrusionOk="0" h="32" w="60">
                  <a:moveTo>
                    <a:pt x="23" y="0"/>
                  </a:moveTo>
                  <a:cubicBezTo>
                    <a:pt x="14" y="0"/>
                    <a:pt x="6" y="7"/>
                    <a:pt x="0" y="23"/>
                  </a:cubicBezTo>
                  <a:lnTo>
                    <a:pt x="48" y="23"/>
                  </a:lnTo>
                  <a:cubicBezTo>
                    <a:pt x="48" y="29"/>
                    <a:pt x="48" y="32"/>
                    <a:pt x="49" y="32"/>
                  </a:cubicBezTo>
                  <a:cubicBezTo>
                    <a:pt x="51" y="32"/>
                    <a:pt x="54" y="29"/>
                    <a:pt x="60" y="23"/>
                  </a:cubicBezTo>
                  <a:cubicBezTo>
                    <a:pt x="47" y="10"/>
                    <a:pt x="3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18"/>
            <p:cNvSpPr/>
            <p:nvPr/>
          </p:nvSpPr>
          <p:spPr>
            <a:xfrm>
              <a:off x="5108950" y="2697150"/>
              <a:ext cx="1825" cy="1550"/>
            </a:xfrm>
            <a:custGeom>
              <a:rect b="b" l="l" r="r" t="t"/>
              <a:pathLst>
                <a:path extrusionOk="0" h="62" w="73">
                  <a:moveTo>
                    <a:pt x="60" y="0"/>
                  </a:moveTo>
                  <a:lnTo>
                    <a:pt x="60" y="0"/>
                  </a:lnTo>
                  <a:cubicBezTo>
                    <a:pt x="60" y="0"/>
                    <a:pt x="59" y="2"/>
                    <a:pt x="59" y="4"/>
                  </a:cubicBezTo>
                  <a:lnTo>
                    <a:pt x="59" y="4"/>
                  </a:lnTo>
                  <a:cubicBezTo>
                    <a:pt x="60" y="2"/>
                    <a:pt x="60" y="2"/>
                    <a:pt x="60" y="2"/>
                  </a:cubicBezTo>
                  <a:cubicBezTo>
                    <a:pt x="60" y="1"/>
                    <a:pt x="60" y="0"/>
                    <a:pt x="60" y="0"/>
                  </a:cubicBezTo>
                  <a:close/>
                  <a:moveTo>
                    <a:pt x="34" y="3"/>
                  </a:moveTo>
                  <a:cubicBezTo>
                    <a:pt x="27" y="3"/>
                    <a:pt x="17" y="6"/>
                    <a:pt x="1" y="14"/>
                  </a:cubicBezTo>
                  <a:cubicBezTo>
                    <a:pt x="22" y="19"/>
                    <a:pt x="36" y="22"/>
                    <a:pt x="45" y="24"/>
                  </a:cubicBezTo>
                  <a:lnTo>
                    <a:pt x="45" y="24"/>
                  </a:lnTo>
                  <a:cubicBezTo>
                    <a:pt x="44" y="24"/>
                    <a:pt x="43" y="24"/>
                    <a:pt x="42" y="24"/>
                  </a:cubicBezTo>
                  <a:cubicBezTo>
                    <a:pt x="24" y="24"/>
                    <a:pt x="4" y="30"/>
                    <a:pt x="25" y="62"/>
                  </a:cubicBezTo>
                  <a:cubicBezTo>
                    <a:pt x="49" y="62"/>
                    <a:pt x="60" y="50"/>
                    <a:pt x="72" y="38"/>
                  </a:cubicBezTo>
                  <a:cubicBezTo>
                    <a:pt x="65" y="38"/>
                    <a:pt x="61" y="33"/>
                    <a:pt x="59" y="26"/>
                  </a:cubicBezTo>
                  <a:lnTo>
                    <a:pt x="59" y="26"/>
                  </a:lnTo>
                  <a:cubicBezTo>
                    <a:pt x="59" y="26"/>
                    <a:pt x="59" y="26"/>
                    <a:pt x="60" y="26"/>
                  </a:cubicBezTo>
                  <a:cubicBezTo>
                    <a:pt x="61" y="26"/>
                    <a:pt x="60" y="26"/>
                    <a:pt x="59" y="26"/>
                  </a:cubicBezTo>
                  <a:lnTo>
                    <a:pt x="59" y="26"/>
                  </a:lnTo>
                  <a:cubicBezTo>
                    <a:pt x="57" y="18"/>
                    <a:pt x="58" y="9"/>
                    <a:pt x="59" y="4"/>
                  </a:cubicBezTo>
                  <a:lnTo>
                    <a:pt x="59" y="4"/>
                  </a:lnTo>
                  <a:cubicBezTo>
                    <a:pt x="57" y="5"/>
                    <a:pt x="54" y="8"/>
                    <a:pt x="49" y="14"/>
                  </a:cubicBezTo>
                  <a:cubicBezTo>
                    <a:pt x="49" y="14"/>
                    <a:pt x="49" y="3"/>
                    <a:pt x="34" y="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18"/>
            <p:cNvSpPr/>
            <p:nvPr/>
          </p:nvSpPr>
          <p:spPr>
            <a:xfrm>
              <a:off x="5116700" y="2700450"/>
              <a:ext cx="325" cy="25"/>
            </a:xfrm>
            <a:custGeom>
              <a:rect b="b" l="l" r="r" t="t"/>
              <a:pathLst>
                <a:path extrusionOk="0" h="1" w="13">
                  <a:moveTo>
                    <a:pt x="12" y="1"/>
                  </a:moveTo>
                  <a:cubicBezTo>
                    <a:pt x="12" y="1"/>
                    <a:pt x="12" y="1"/>
                    <a:pt x="12" y="1"/>
                  </a:cubicBezTo>
                  <a:cubicBezTo>
                    <a:pt x="0"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18"/>
            <p:cNvSpPr/>
            <p:nvPr/>
          </p:nvSpPr>
          <p:spPr>
            <a:xfrm>
              <a:off x="5115725" y="2698975"/>
              <a:ext cx="1450" cy="1150"/>
            </a:xfrm>
            <a:custGeom>
              <a:rect b="b" l="l" r="r" t="t"/>
              <a:pathLst>
                <a:path extrusionOk="0" h="46" w="58">
                  <a:moveTo>
                    <a:pt x="4" y="0"/>
                  </a:moveTo>
                  <a:cubicBezTo>
                    <a:pt x="1" y="0"/>
                    <a:pt x="2" y="2"/>
                    <a:pt x="5" y="5"/>
                  </a:cubicBezTo>
                  <a:lnTo>
                    <a:pt x="5" y="5"/>
                  </a:lnTo>
                  <a:cubicBezTo>
                    <a:pt x="5" y="4"/>
                    <a:pt x="4" y="2"/>
                    <a:pt x="4" y="0"/>
                  </a:cubicBezTo>
                  <a:close/>
                  <a:moveTo>
                    <a:pt x="5" y="5"/>
                  </a:moveTo>
                  <a:cubicBezTo>
                    <a:pt x="17" y="37"/>
                    <a:pt x="31" y="45"/>
                    <a:pt x="41" y="45"/>
                  </a:cubicBezTo>
                  <a:cubicBezTo>
                    <a:pt x="51" y="45"/>
                    <a:pt x="57" y="36"/>
                    <a:pt x="51" y="36"/>
                  </a:cubicBezTo>
                  <a:cubicBezTo>
                    <a:pt x="51" y="36"/>
                    <a:pt x="17" y="15"/>
                    <a:pt x="5" y="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18"/>
            <p:cNvSpPr/>
            <p:nvPr/>
          </p:nvSpPr>
          <p:spPr>
            <a:xfrm>
              <a:off x="5112075" y="2698900"/>
              <a:ext cx="1075" cy="525"/>
            </a:xfrm>
            <a:custGeom>
              <a:rect b="b" l="l" r="r" t="t"/>
              <a:pathLst>
                <a:path extrusionOk="0" h="21" w="43">
                  <a:moveTo>
                    <a:pt x="13" y="0"/>
                  </a:moveTo>
                  <a:cubicBezTo>
                    <a:pt x="4" y="0"/>
                    <a:pt x="1" y="3"/>
                    <a:pt x="19" y="15"/>
                  </a:cubicBezTo>
                  <a:cubicBezTo>
                    <a:pt x="19" y="19"/>
                    <a:pt x="21" y="20"/>
                    <a:pt x="24" y="20"/>
                  </a:cubicBezTo>
                  <a:cubicBezTo>
                    <a:pt x="31" y="20"/>
                    <a:pt x="43" y="12"/>
                    <a:pt x="43" y="3"/>
                  </a:cubicBezTo>
                  <a:cubicBezTo>
                    <a:pt x="37" y="3"/>
                    <a:pt x="22"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18"/>
            <p:cNvSpPr/>
            <p:nvPr/>
          </p:nvSpPr>
          <p:spPr>
            <a:xfrm>
              <a:off x="5106575" y="2696300"/>
              <a:ext cx="925" cy="900"/>
            </a:xfrm>
            <a:custGeom>
              <a:rect b="b" l="l" r="r" t="t"/>
              <a:pathLst>
                <a:path extrusionOk="0" h="36" w="37">
                  <a:moveTo>
                    <a:pt x="1" y="36"/>
                  </a:moveTo>
                  <a:cubicBezTo>
                    <a:pt x="36" y="0"/>
                    <a:pt x="36" y="0"/>
                    <a:pt x="1"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18"/>
            <p:cNvSpPr/>
            <p:nvPr/>
          </p:nvSpPr>
          <p:spPr>
            <a:xfrm>
              <a:off x="5105400" y="2696600"/>
              <a:ext cx="900" cy="25"/>
            </a:xfrm>
            <a:custGeom>
              <a:rect b="b" l="l" r="r" t="t"/>
              <a:pathLst>
                <a:path extrusionOk="0" h="1" w="36">
                  <a:moveTo>
                    <a:pt x="0" y="0"/>
                  </a:moveTo>
                  <a:cubicBezTo>
                    <a:pt x="12" y="0"/>
                    <a:pt x="3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18"/>
            <p:cNvSpPr/>
            <p:nvPr/>
          </p:nvSpPr>
          <p:spPr>
            <a:xfrm>
              <a:off x="5024725" y="2696000"/>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18"/>
            <p:cNvSpPr/>
            <p:nvPr/>
          </p:nvSpPr>
          <p:spPr>
            <a:xfrm>
              <a:off x="5068775" y="2693325"/>
              <a:ext cx="925" cy="725"/>
            </a:xfrm>
            <a:custGeom>
              <a:rect b="b" l="l" r="r" t="t"/>
              <a:pathLst>
                <a:path extrusionOk="0" h="29" w="37">
                  <a:moveTo>
                    <a:pt x="1" y="0"/>
                  </a:moveTo>
                  <a:cubicBezTo>
                    <a:pt x="1" y="18"/>
                    <a:pt x="7" y="29"/>
                    <a:pt x="20" y="29"/>
                  </a:cubicBezTo>
                  <a:cubicBezTo>
                    <a:pt x="24" y="29"/>
                    <a:pt x="30" y="27"/>
                    <a:pt x="36" y="24"/>
                  </a:cubicBezTo>
                  <a:cubicBezTo>
                    <a:pt x="24" y="0"/>
                    <a:pt x="1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18"/>
            <p:cNvSpPr/>
            <p:nvPr/>
          </p:nvSpPr>
          <p:spPr>
            <a:xfrm>
              <a:off x="5044675" y="2694200"/>
              <a:ext cx="1200" cy="925"/>
            </a:xfrm>
            <a:custGeom>
              <a:rect b="b" l="l" r="r" t="t"/>
              <a:pathLst>
                <a:path extrusionOk="0" h="37" w="48">
                  <a:moveTo>
                    <a:pt x="0" y="37"/>
                  </a:moveTo>
                  <a:cubicBezTo>
                    <a:pt x="0" y="37"/>
                    <a:pt x="48" y="1"/>
                    <a:pt x="0" y="37"/>
                  </a:cubicBezTo>
                  <a:cubicBezTo>
                    <a:pt x="0" y="37"/>
                    <a:pt x="12" y="25"/>
                    <a:pt x="0" y="3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18"/>
            <p:cNvSpPr/>
            <p:nvPr/>
          </p:nvSpPr>
          <p:spPr>
            <a:xfrm>
              <a:off x="5008650" y="2695400"/>
              <a:ext cx="625" cy="625"/>
            </a:xfrm>
            <a:custGeom>
              <a:rect b="b" l="l" r="r" t="t"/>
              <a:pathLst>
                <a:path extrusionOk="0" h="25" w="25">
                  <a:moveTo>
                    <a:pt x="24" y="1"/>
                  </a:moveTo>
                  <a:lnTo>
                    <a:pt x="0" y="24"/>
                  </a:lnTo>
                  <a:cubicBezTo>
                    <a:pt x="24" y="24"/>
                    <a:pt x="12" y="12"/>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18"/>
            <p:cNvSpPr/>
            <p:nvPr/>
          </p:nvSpPr>
          <p:spPr>
            <a:xfrm>
              <a:off x="5089600" y="2695400"/>
              <a:ext cx="1225" cy="575"/>
            </a:xfrm>
            <a:custGeom>
              <a:rect b="b" l="l" r="r" t="t"/>
              <a:pathLst>
                <a:path extrusionOk="0" h="23" w="49">
                  <a:moveTo>
                    <a:pt x="1" y="1"/>
                  </a:moveTo>
                  <a:cubicBezTo>
                    <a:pt x="17" y="9"/>
                    <a:pt x="28" y="23"/>
                    <a:pt x="37" y="23"/>
                  </a:cubicBezTo>
                  <a:cubicBezTo>
                    <a:pt x="41" y="23"/>
                    <a:pt x="45" y="20"/>
                    <a:pt x="49" y="12"/>
                  </a:cubicBezTo>
                  <a:cubicBezTo>
                    <a:pt x="25" y="12"/>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18"/>
            <p:cNvSpPr/>
            <p:nvPr/>
          </p:nvSpPr>
          <p:spPr>
            <a:xfrm>
              <a:off x="5023225" y="2690650"/>
              <a:ext cx="625" cy="300"/>
            </a:xfrm>
            <a:custGeom>
              <a:rect b="b" l="l" r="r" t="t"/>
              <a:pathLst>
                <a:path extrusionOk="0" h="12" w="25">
                  <a:moveTo>
                    <a:pt x="25" y="0"/>
                  </a:moveTo>
                  <a:cubicBezTo>
                    <a:pt x="13" y="0"/>
                    <a:pt x="1" y="12"/>
                    <a:pt x="1" y="12"/>
                  </a:cubicBezTo>
                  <a:cubicBezTo>
                    <a:pt x="13" y="12"/>
                    <a:pt x="25" y="0"/>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18"/>
            <p:cNvSpPr/>
            <p:nvPr/>
          </p:nvSpPr>
          <p:spPr>
            <a:xfrm>
              <a:off x="5088425" y="2695400"/>
              <a:ext cx="1200" cy="250"/>
            </a:xfrm>
            <a:custGeom>
              <a:rect b="b" l="l" r="r" t="t"/>
              <a:pathLst>
                <a:path extrusionOk="0" h="10" w="48">
                  <a:moveTo>
                    <a:pt x="0" y="1"/>
                  </a:moveTo>
                  <a:cubicBezTo>
                    <a:pt x="6" y="7"/>
                    <a:pt x="15" y="9"/>
                    <a:pt x="24" y="9"/>
                  </a:cubicBezTo>
                  <a:cubicBezTo>
                    <a:pt x="33" y="9"/>
                    <a:pt x="42" y="7"/>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18"/>
            <p:cNvSpPr/>
            <p:nvPr/>
          </p:nvSpPr>
          <p:spPr>
            <a:xfrm>
              <a:off x="5099725" y="2696000"/>
              <a:ext cx="325" cy="25"/>
            </a:xfrm>
            <a:custGeom>
              <a:rect b="b" l="l" r="r" t="t"/>
              <a:pathLst>
                <a:path extrusionOk="0" h="1" w="13">
                  <a:moveTo>
                    <a:pt x="1" y="0"/>
                  </a:move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18"/>
            <p:cNvSpPr/>
            <p:nvPr/>
          </p:nvSpPr>
          <p:spPr>
            <a:xfrm>
              <a:off x="5100325" y="2696075"/>
              <a:ext cx="325" cy="250"/>
            </a:xfrm>
            <a:custGeom>
              <a:rect b="b" l="l" r="r" t="t"/>
              <a:pathLst>
                <a:path extrusionOk="0" h="10" w="13">
                  <a:moveTo>
                    <a:pt x="11" y="0"/>
                  </a:moveTo>
                  <a:cubicBezTo>
                    <a:pt x="10" y="0"/>
                    <a:pt x="7" y="3"/>
                    <a:pt x="1" y="9"/>
                  </a:cubicBezTo>
                  <a:lnTo>
                    <a:pt x="13" y="9"/>
                  </a:lnTo>
                  <a:cubicBezTo>
                    <a:pt x="13" y="3"/>
                    <a:pt x="13"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18"/>
            <p:cNvSpPr/>
            <p:nvPr/>
          </p:nvSpPr>
          <p:spPr>
            <a:xfrm>
              <a:off x="5099400" y="2695950"/>
              <a:ext cx="650" cy="375"/>
            </a:xfrm>
            <a:custGeom>
              <a:rect b="b" l="l" r="r" t="t"/>
              <a:pathLst>
                <a:path extrusionOk="0" h="15" w="26">
                  <a:moveTo>
                    <a:pt x="2" y="1"/>
                  </a:moveTo>
                  <a:lnTo>
                    <a:pt x="2" y="1"/>
                  </a:lnTo>
                  <a:cubicBezTo>
                    <a:pt x="0" y="1"/>
                    <a:pt x="6" y="4"/>
                    <a:pt x="26" y="14"/>
                  </a:cubicBezTo>
                  <a:cubicBezTo>
                    <a:pt x="19" y="7"/>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18"/>
            <p:cNvSpPr/>
            <p:nvPr/>
          </p:nvSpPr>
          <p:spPr>
            <a:xfrm>
              <a:off x="4986850" y="2691825"/>
              <a:ext cx="400" cy="250"/>
            </a:xfrm>
            <a:custGeom>
              <a:rect b="b" l="l" r="r" t="t"/>
              <a:pathLst>
                <a:path extrusionOk="0" h="10" w="16">
                  <a:moveTo>
                    <a:pt x="15" y="1"/>
                  </a:moveTo>
                  <a:cubicBezTo>
                    <a:pt x="3" y="7"/>
                    <a:pt x="0" y="10"/>
                    <a:pt x="2" y="10"/>
                  </a:cubicBezTo>
                  <a:cubicBezTo>
                    <a:pt x="3" y="10"/>
                    <a:pt x="9" y="7"/>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18"/>
            <p:cNvSpPr/>
            <p:nvPr/>
          </p:nvSpPr>
          <p:spPr>
            <a:xfrm>
              <a:off x="5061025" y="2698375"/>
              <a:ext cx="25" cy="325"/>
            </a:xfrm>
            <a:custGeom>
              <a:rect b="b" l="l" r="r" t="t"/>
              <a:pathLst>
                <a:path extrusionOk="0" h="13" w="1">
                  <a:moveTo>
                    <a:pt x="1" y="13"/>
                  </a:moveTo>
                  <a:cubicBezTo>
                    <a:pt x="1" y="13"/>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18"/>
            <p:cNvSpPr/>
            <p:nvPr/>
          </p:nvSpPr>
          <p:spPr>
            <a:xfrm>
              <a:off x="5059850" y="2697200"/>
              <a:ext cx="1200" cy="1800"/>
            </a:xfrm>
            <a:custGeom>
              <a:rect b="b" l="l" r="r" t="t"/>
              <a:pathLst>
                <a:path extrusionOk="0" h="72" w="48">
                  <a:moveTo>
                    <a:pt x="36" y="0"/>
                  </a:moveTo>
                  <a:cubicBezTo>
                    <a:pt x="24" y="24"/>
                    <a:pt x="12" y="48"/>
                    <a:pt x="0" y="71"/>
                  </a:cubicBezTo>
                  <a:cubicBezTo>
                    <a:pt x="7" y="57"/>
                    <a:pt x="18" y="52"/>
                    <a:pt x="29" y="52"/>
                  </a:cubicBezTo>
                  <a:cubicBezTo>
                    <a:pt x="36" y="52"/>
                    <a:pt x="43" y="55"/>
                    <a:pt x="48" y="60"/>
                  </a:cubicBezTo>
                  <a:cubicBezTo>
                    <a:pt x="48" y="36"/>
                    <a:pt x="48" y="12"/>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18"/>
            <p:cNvSpPr/>
            <p:nvPr/>
          </p:nvSpPr>
          <p:spPr>
            <a:xfrm>
              <a:off x="4944650" y="2684675"/>
              <a:ext cx="160475" cy="15800"/>
            </a:xfrm>
            <a:custGeom>
              <a:rect b="b" l="l" r="r" t="t"/>
              <a:pathLst>
                <a:path extrusionOk="0" h="632" w="6419">
                  <a:moveTo>
                    <a:pt x="167" y="1"/>
                  </a:moveTo>
                  <a:cubicBezTo>
                    <a:pt x="169" y="2"/>
                    <a:pt x="170" y="2"/>
                    <a:pt x="171" y="3"/>
                  </a:cubicBezTo>
                  <a:lnTo>
                    <a:pt x="171" y="3"/>
                  </a:lnTo>
                  <a:cubicBezTo>
                    <a:pt x="170" y="2"/>
                    <a:pt x="169" y="2"/>
                    <a:pt x="167" y="1"/>
                  </a:cubicBezTo>
                  <a:close/>
                  <a:moveTo>
                    <a:pt x="1679" y="120"/>
                  </a:moveTo>
                  <a:cubicBezTo>
                    <a:pt x="1675" y="120"/>
                    <a:pt x="1672" y="122"/>
                    <a:pt x="1670" y="124"/>
                  </a:cubicBezTo>
                  <a:lnTo>
                    <a:pt x="1670" y="124"/>
                  </a:lnTo>
                  <a:cubicBezTo>
                    <a:pt x="1673" y="123"/>
                    <a:pt x="1676" y="122"/>
                    <a:pt x="1679" y="120"/>
                  </a:cubicBezTo>
                  <a:close/>
                  <a:moveTo>
                    <a:pt x="1584" y="132"/>
                  </a:moveTo>
                  <a:cubicBezTo>
                    <a:pt x="1580" y="136"/>
                    <a:pt x="1578" y="137"/>
                    <a:pt x="1576" y="137"/>
                  </a:cubicBezTo>
                  <a:cubicBezTo>
                    <a:pt x="1574" y="137"/>
                    <a:pt x="1576" y="132"/>
                    <a:pt x="1584" y="132"/>
                  </a:cubicBezTo>
                  <a:close/>
                  <a:moveTo>
                    <a:pt x="1727" y="132"/>
                  </a:moveTo>
                  <a:cubicBezTo>
                    <a:pt x="1711" y="132"/>
                    <a:pt x="1704" y="135"/>
                    <a:pt x="1704" y="138"/>
                  </a:cubicBezTo>
                  <a:lnTo>
                    <a:pt x="1704" y="138"/>
                  </a:lnTo>
                  <a:cubicBezTo>
                    <a:pt x="1715" y="135"/>
                    <a:pt x="1724" y="132"/>
                    <a:pt x="1727" y="132"/>
                  </a:cubicBezTo>
                  <a:close/>
                  <a:moveTo>
                    <a:pt x="465" y="191"/>
                  </a:moveTo>
                  <a:cubicBezTo>
                    <a:pt x="470" y="199"/>
                    <a:pt x="476" y="206"/>
                    <a:pt x="484" y="211"/>
                  </a:cubicBezTo>
                  <a:lnTo>
                    <a:pt x="484" y="211"/>
                  </a:lnTo>
                  <a:cubicBezTo>
                    <a:pt x="471" y="207"/>
                    <a:pt x="451" y="206"/>
                    <a:pt x="465" y="191"/>
                  </a:cubicBezTo>
                  <a:close/>
                  <a:moveTo>
                    <a:pt x="1718" y="288"/>
                  </a:moveTo>
                  <a:cubicBezTo>
                    <a:pt x="1708" y="288"/>
                    <a:pt x="1703" y="300"/>
                    <a:pt x="1707" y="300"/>
                  </a:cubicBezTo>
                  <a:cubicBezTo>
                    <a:pt x="1708" y="300"/>
                    <a:pt x="1712" y="297"/>
                    <a:pt x="1718" y="288"/>
                  </a:cubicBezTo>
                  <a:close/>
                  <a:moveTo>
                    <a:pt x="1849" y="361"/>
                  </a:moveTo>
                  <a:cubicBezTo>
                    <a:pt x="1848" y="366"/>
                    <a:pt x="1854" y="370"/>
                    <a:pt x="1882" y="370"/>
                  </a:cubicBezTo>
                  <a:cubicBezTo>
                    <a:pt x="1872" y="365"/>
                    <a:pt x="1861" y="362"/>
                    <a:pt x="1849" y="361"/>
                  </a:cubicBezTo>
                  <a:close/>
                  <a:moveTo>
                    <a:pt x="4037" y="453"/>
                  </a:moveTo>
                  <a:cubicBezTo>
                    <a:pt x="4049" y="453"/>
                    <a:pt x="4061" y="453"/>
                    <a:pt x="4073" y="465"/>
                  </a:cubicBezTo>
                  <a:cubicBezTo>
                    <a:pt x="4061" y="465"/>
                    <a:pt x="4049" y="465"/>
                    <a:pt x="4037" y="453"/>
                  </a:cubicBezTo>
                  <a:close/>
                  <a:moveTo>
                    <a:pt x="3326" y="452"/>
                  </a:moveTo>
                  <a:cubicBezTo>
                    <a:pt x="3333" y="452"/>
                    <a:pt x="3339" y="458"/>
                    <a:pt x="3346" y="465"/>
                  </a:cubicBezTo>
                  <a:cubicBezTo>
                    <a:pt x="3338" y="465"/>
                    <a:pt x="3330" y="471"/>
                    <a:pt x="3322" y="471"/>
                  </a:cubicBezTo>
                  <a:cubicBezTo>
                    <a:pt x="3319" y="471"/>
                    <a:pt x="3315" y="469"/>
                    <a:pt x="3311" y="465"/>
                  </a:cubicBezTo>
                  <a:cubicBezTo>
                    <a:pt x="3316" y="455"/>
                    <a:pt x="3321" y="452"/>
                    <a:pt x="3326" y="452"/>
                  </a:cubicBezTo>
                  <a:close/>
                  <a:moveTo>
                    <a:pt x="5995" y="545"/>
                  </a:moveTo>
                  <a:cubicBezTo>
                    <a:pt x="5993" y="545"/>
                    <a:pt x="5991" y="546"/>
                    <a:pt x="5989" y="549"/>
                  </a:cubicBezTo>
                  <a:cubicBezTo>
                    <a:pt x="5997" y="552"/>
                    <a:pt x="6005" y="555"/>
                    <a:pt x="6012" y="557"/>
                  </a:cubicBezTo>
                  <a:lnTo>
                    <a:pt x="6012" y="557"/>
                  </a:lnTo>
                  <a:cubicBezTo>
                    <a:pt x="6006" y="550"/>
                    <a:pt x="6000" y="545"/>
                    <a:pt x="5995" y="545"/>
                  </a:cubicBezTo>
                  <a:close/>
                  <a:moveTo>
                    <a:pt x="6278" y="541"/>
                  </a:moveTo>
                  <a:cubicBezTo>
                    <a:pt x="6273" y="541"/>
                    <a:pt x="6268" y="544"/>
                    <a:pt x="6263" y="549"/>
                  </a:cubicBezTo>
                  <a:cubicBezTo>
                    <a:pt x="6275" y="554"/>
                    <a:pt x="6286" y="557"/>
                    <a:pt x="6297" y="558"/>
                  </a:cubicBezTo>
                  <a:lnTo>
                    <a:pt x="6297" y="558"/>
                  </a:lnTo>
                  <a:cubicBezTo>
                    <a:pt x="6291" y="546"/>
                    <a:pt x="6285" y="541"/>
                    <a:pt x="6278" y="541"/>
                  </a:cubicBezTo>
                  <a:close/>
                  <a:moveTo>
                    <a:pt x="5966" y="561"/>
                  </a:moveTo>
                  <a:cubicBezTo>
                    <a:pt x="5968" y="563"/>
                    <a:pt x="5971" y="565"/>
                    <a:pt x="5975" y="567"/>
                  </a:cubicBezTo>
                  <a:lnTo>
                    <a:pt x="5975" y="567"/>
                  </a:lnTo>
                  <a:cubicBezTo>
                    <a:pt x="5972" y="565"/>
                    <a:pt x="5969" y="563"/>
                    <a:pt x="5966" y="561"/>
                  </a:cubicBezTo>
                  <a:close/>
                  <a:moveTo>
                    <a:pt x="5242" y="608"/>
                  </a:moveTo>
                  <a:cubicBezTo>
                    <a:pt x="5240" y="608"/>
                    <a:pt x="5239" y="608"/>
                    <a:pt x="5239" y="608"/>
                  </a:cubicBezTo>
                  <a:cubicBezTo>
                    <a:pt x="5240" y="608"/>
                    <a:pt x="5241" y="608"/>
                    <a:pt x="5242" y="608"/>
                  </a:cubicBezTo>
                  <a:close/>
                  <a:moveTo>
                    <a:pt x="5824" y="578"/>
                  </a:moveTo>
                  <a:cubicBezTo>
                    <a:pt x="5817" y="578"/>
                    <a:pt x="5810" y="580"/>
                    <a:pt x="5803" y="584"/>
                  </a:cubicBezTo>
                  <a:lnTo>
                    <a:pt x="5803" y="584"/>
                  </a:lnTo>
                  <a:cubicBezTo>
                    <a:pt x="5799" y="584"/>
                    <a:pt x="5794" y="583"/>
                    <a:pt x="5789" y="582"/>
                  </a:cubicBezTo>
                  <a:lnTo>
                    <a:pt x="5789" y="582"/>
                  </a:lnTo>
                  <a:cubicBezTo>
                    <a:pt x="5788" y="587"/>
                    <a:pt x="5788" y="591"/>
                    <a:pt x="5787" y="596"/>
                  </a:cubicBezTo>
                  <a:cubicBezTo>
                    <a:pt x="5792" y="591"/>
                    <a:pt x="5798" y="587"/>
                    <a:pt x="5803" y="584"/>
                  </a:cubicBezTo>
                  <a:lnTo>
                    <a:pt x="5803" y="584"/>
                  </a:lnTo>
                  <a:cubicBezTo>
                    <a:pt x="5806" y="584"/>
                    <a:pt x="5808" y="584"/>
                    <a:pt x="5811" y="584"/>
                  </a:cubicBezTo>
                  <a:cubicBezTo>
                    <a:pt x="5835" y="620"/>
                    <a:pt x="5775" y="596"/>
                    <a:pt x="5799" y="620"/>
                  </a:cubicBezTo>
                  <a:cubicBezTo>
                    <a:pt x="5811" y="608"/>
                    <a:pt x="5835" y="596"/>
                    <a:pt x="5870" y="596"/>
                  </a:cubicBezTo>
                  <a:cubicBezTo>
                    <a:pt x="5853" y="584"/>
                    <a:pt x="5838" y="578"/>
                    <a:pt x="5824" y="578"/>
                  </a:cubicBezTo>
                  <a:close/>
                  <a:moveTo>
                    <a:pt x="171" y="3"/>
                  </a:moveTo>
                  <a:cubicBezTo>
                    <a:pt x="187" y="13"/>
                    <a:pt x="155" y="15"/>
                    <a:pt x="155" y="49"/>
                  </a:cubicBezTo>
                  <a:cubicBezTo>
                    <a:pt x="139" y="41"/>
                    <a:pt x="85" y="11"/>
                    <a:pt x="44" y="11"/>
                  </a:cubicBezTo>
                  <a:cubicBezTo>
                    <a:pt x="25" y="11"/>
                    <a:pt x="8" y="17"/>
                    <a:pt x="1" y="37"/>
                  </a:cubicBezTo>
                  <a:cubicBezTo>
                    <a:pt x="48" y="263"/>
                    <a:pt x="358" y="132"/>
                    <a:pt x="489" y="227"/>
                  </a:cubicBezTo>
                  <a:cubicBezTo>
                    <a:pt x="493" y="223"/>
                    <a:pt x="494" y="220"/>
                    <a:pt x="493" y="217"/>
                  </a:cubicBezTo>
                  <a:lnTo>
                    <a:pt x="493" y="217"/>
                  </a:lnTo>
                  <a:cubicBezTo>
                    <a:pt x="521" y="232"/>
                    <a:pt x="560" y="237"/>
                    <a:pt x="594" y="237"/>
                  </a:cubicBezTo>
                  <a:cubicBezTo>
                    <a:pt x="628" y="237"/>
                    <a:pt x="658" y="232"/>
                    <a:pt x="667" y="227"/>
                  </a:cubicBezTo>
                  <a:cubicBezTo>
                    <a:pt x="703" y="251"/>
                    <a:pt x="703" y="263"/>
                    <a:pt x="679" y="263"/>
                  </a:cubicBezTo>
                  <a:cubicBezTo>
                    <a:pt x="691" y="269"/>
                    <a:pt x="703" y="272"/>
                    <a:pt x="716" y="272"/>
                  </a:cubicBezTo>
                  <a:cubicBezTo>
                    <a:pt x="730" y="272"/>
                    <a:pt x="745" y="269"/>
                    <a:pt x="763" y="263"/>
                  </a:cubicBezTo>
                  <a:lnTo>
                    <a:pt x="727" y="263"/>
                  </a:lnTo>
                  <a:cubicBezTo>
                    <a:pt x="834" y="255"/>
                    <a:pt x="946" y="241"/>
                    <a:pt x="1049" y="241"/>
                  </a:cubicBezTo>
                  <a:cubicBezTo>
                    <a:pt x="1095" y="241"/>
                    <a:pt x="1139" y="244"/>
                    <a:pt x="1179" y="251"/>
                  </a:cubicBezTo>
                  <a:cubicBezTo>
                    <a:pt x="1170" y="257"/>
                    <a:pt x="1175" y="259"/>
                    <a:pt x="1187" y="259"/>
                  </a:cubicBezTo>
                  <a:cubicBezTo>
                    <a:pt x="1223" y="259"/>
                    <a:pt x="1325" y="239"/>
                    <a:pt x="1334" y="239"/>
                  </a:cubicBezTo>
                  <a:lnTo>
                    <a:pt x="1334" y="239"/>
                  </a:lnTo>
                  <a:cubicBezTo>
                    <a:pt x="1251" y="275"/>
                    <a:pt x="1465" y="299"/>
                    <a:pt x="1465" y="311"/>
                  </a:cubicBezTo>
                  <a:cubicBezTo>
                    <a:pt x="1489" y="275"/>
                    <a:pt x="1441" y="263"/>
                    <a:pt x="1417" y="263"/>
                  </a:cubicBezTo>
                  <a:cubicBezTo>
                    <a:pt x="1408" y="251"/>
                    <a:pt x="1411" y="246"/>
                    <a:pt x="1421" y="246"/>
                  </a:cubicBezTo>
                  <a:cubicBezTo>
                    <a:pt x="1460" y="246"/>
                    <a:pt x="1599" y="311"/>
                    <a:pt x="1568" y="311"/>
                  </a:cubicBezTo>
                  <a:cubicBezTo>
                    <a:pt x="1566" y="311"/>
                    <a:pt x="1564" y="311"/>
                    <a:pt x="1560" y="311"/>
                  </a:cubicBezTo>
                  <a:lnTo>
                    <a:pt x="1560" y="311"/>
                  </a:lnTo>
                  <a:cubicBezTo>
                    <a:pt x="1569" y="315"/>
                    <a:pt x="1586" y="318"/>
                    <a:pt x="1603" y="318"/>
                  </a:cubicBezTo>
                  <a:cubicBezTo>
                    <a:pt x="1634" y="318"/>
                    <a:pt x="1668" y="309"/>
                    <a:pt x="1668" y="287"/>
                  </a:cubicBezTo>
                  <a:lnTo>
                    <a:pt x="1620" y="287"/>
                  </a:lnTo>
                  <a:cubicBezTo>
                    <a:pt x="1641" y="273"/>
                    <a:pt x="1662" y="267"/>
                    <a:pt x="1683" y="267"/>
                  </a:cubicBezTo>
                  <a:cubicBezTo>
                    <a:pt x="1697" y="267"/>
                    <a:pt x="1712" y="270"/>
                    <a:pt x="1727" y="275"/>
                  </a:cubicBezTo>
                  <a:cubicBezTo>
                    <a:pt x="1724" y="280"/>
                    <a:pt x="1721" y="285"/>
                    <a:pt x="1718" y="288"/>
                  </a:cubicBezTo>
                  <a:lnTo>
                    <a:pt x="1718" y="288"/>
                  </a:lnTo>
                  <a:cubicBezTo>
                    <a:pt x="1719" y="288"/>
                    <a:pt x="1719" y="288"/>
                    <a:pt x="1719" y="288"/>
                  </a:cubicBezTo>
                  <a:cubicBezTo>
                    <a:pt x="1724" y="288"/>
                    <a:pt x="1731" y="291"/>
                    <a:pt x="1739" y="299"/>
                  </a:cubicBezTo>
                  <a:cubicBezTo>
                    <a:pt x="1715" y="311"/>
                    <a:pt x="1679" y="322"/>
                    <a:pt x="1644" y="322"/>
                  </a:cubicBezTo>
                  <a:cubicBezTo>
                    <a:pt x="1652" y="335"/>
                    <a:pt x="1674" y="339"/>
                    <a:pt x="1699" y="339"/>
                  </a:cubicBezTo>
                  <a:cubicBezTo>
                    <a:pt x="1734" y="339"/>
                    <a:pt x="1776" y="332"/>
                    <a:pt x="1797" y="332"/>
                  </a:cubicBezTo>
                  <a:cubicBezTo>
                    <a:pt x="1804" y="332"/>
                    <a:pt x="1809" y="332"/>
                    <a:pt x="1810" y="334"/>
                  </a:cubicBezTo>
                  <a:cubicBezTo>
                    <a:pt x="1810" y="334"/>
                    <a:pt x="1798" y="346"/>
                    <a:pt x="1787" y="358"/>
                  </a:cubicBezTo>
                  <a:cubicBezTo>
                    <a:pt x="1808" y="358"/>
                    <a:pt x="1830" y="358"/>
                    <a:pt x="1849" y="361"/>
                  </a:cubicBezTo>
                  <a:lnTo>
                    <a:pt x="1849" y="361"/>
                  </a:lnTo>
                  <a:cubicBezTo>
                    <a:pt x="1850" y="352"/>
                    <a:pt x="1868" y="337"/>
                    <a:pt x="1846" y="322"/>
                  </a:cubicBezTo>
                  <a:cubicBezTo>
                    <a:pt x="1852" y="321"/>
                    <a:pt x="1857" y="321"/>
                    <a:pt x="1861" y="321"/>
                  </a:cubicBezTo>
                  <a:cubicBezTo>
                    <a:pt x="1916" y="321"/>
                    <a:pt x="1911" y="382"/>
                    <a:pt x="1977" y="382"/>
                  </a:cubicBezTo>
                  <a:cubicBezTo>
                    <a:pt x="1953" y="382"/>
                    <a:pt x="1953" y="370"/>
                    <a:pt x="1953" y="358"/>
                  </a:cubicBezTo>
                  <a:lnTo>
                    <a:pt x="1953" y="358"/>
                  </a:lnTo>
                  <a:cubicBezTo>
                    <a:pt x="1971" y="376"/>
                    <a:pt x="1988" y="387"/>
                    <a:pt x="2006" y="387"/>
                  </a:cubicBezTo>
                  <a:cubicBezTo>
                    <a:pt x="2012" y="387"/>
                    <a:pt x="2018" y="385"/>
                    <a:pt x="2025" y="382"/>
                  </a:cubicBezTo>
                  <a:cubicBezTo>
                    <a:pt x="2025" y="361"/>
                    <a:pt x="2096" y="332"/>
                    <a:pt x="2146" y="332"/>
                  </a:cubicBezTo>
                  <a:cubicBezTo>
                    <a:pt x="2154" y="332"/>
                    <a:pt x="2161" y="333"/>
                    <a:pt x="2168" y="334"/>
                  </a:cubicBezTo>
                  <a:cubicBezTo>
                    <a:pt x="2156" y="346"/>
                    <a:pt x="2144" y="358"/>
                    <a:pt x="2132" y="370"/>
                  </a:cubicBezTo>
                  <a:cubicBezTo>
                    <a:pt x="2144" y="375"/>
                    <a:pt x="2154" y="377"/>
                    <a:pt x="2164" y="377"/>
                  </a:cubicBezTo>
                  <a:cubicBezTo>
                    <a:pt x="2202" y="377"/>
                    <a:pt x="2227" y="346"/>
                    <a:pt x="2275" y="346"/>
                  </a:cubicBezTo>
                  <a:cubicBezTo>
                    <a:pt x="2275" y="358"/>
                    <a:pt x="2287" y="370"/>
                    <a:pt x="2310" y="370"/>
                  </a:cubicBezTo>
                  <a:cubicBezTo>
                    <a:pt x="2302" y="375"/>
                    <a:pt x="2295" y="377"/>
                    <a:pt x="2290" y="377"/>
                  </a:cubicBezTo>
                  <a:cubicBezTo>
                    <a:pt x="2279" y="377"/>
                    <a:pt x="2271" y="372"/>
                    <a:pt x="2265" y="372"/>
                  </a:cubicBezTo>
                  <a:cubicBezTo>
                    <a:pt x="2260" y="372"/>
                    <a:pt x="2255" y="376"/>
                    <a:pt x="2251" y="394"/>
                  </a:cubicBezTo>
                  <a:cubicBezTo>
                    <a:pt x="2275" y="406"/>
                    <a:pt x="2299" y="406"/>
                    <a:pt x="2322" y="406"/>
                  </a:cubicBezTo>
                  <a:cubicBezTo>
                    <a:pt x="2299" y="394"/>
                    <a:pt x="2394" y="382"/>
                    <a:pt x="2406" y="382"/>
                  </a:cubicBezTo>
                  <a:cubicBezTo>
                    <a:pt x="2406" y="406"/>
                    <a:pt x="2394" y="418"/>
                    <a:pt x="2370" y="418"/>
                  </a:cubicBezTo>
                  <a:cubicBezTo>
                    <a:pt x="2389" y="420"/>
                    <a:pt x="2410" y="420"/>
                    <a:pt x="2432" y="420"/>
                  </a:cubicBezTo>
                  <a:cubicBezTo>
                    <a:pt x="2466" y="420"/>
                    <a:pt x="2503" y="419"/>
                    <a:pt x="2540" y="419"/>
                  </a:cubicBezTo>
                  <a:cubicBezTo>
                    <a:pt x="2618" y="419"/>
                    <a:pt x="2698" y="425"/>
                    <a:pt x="2751" y="465"/>
                  </a:cubicBezTo>
                  <a:cubicBezTo>
                    <a:pt x="2783" y="457"/>
                    <a:pt x="2766" y="433"/>
                    <a:pt x="2774" y="433"/>
                  </a:cubicBezTo>
                  <a:cubicBezTo>
                    <a:pt x="2778" y="433"/>
                    <a:pt x="2788" y="438"/>
                    <a:pt x="2811" y="453"/>
                  </a:cubicBezTo>
                  <a:cubicBezTo>
                    <a:pt x="2825" y="439"/>
                    <a:pt x="2844" y="428"/>
                    <a:pt x="2868" y="428"/>
                  </a:cubicBezTo>
                  <a:cubicBezTo>
                    <a:pt x="2883" y="428"/>
                    <a:pt x="2899" y="432"/>
                    <a:pt x="2918" y="441"/>
                  </a:cubicBezTo>
                  <a:cubicBezTo>
                    <a:pt x="2918" y="441"/>
                    <a:pt x="2846" y="477"/>
                    <a:pt x="2870" y="501"/>
                  </a:cubicBezTo>
                  <a:cubicBezTo>
                    <a:pt x="2882" y="418"/>
                    <a:pt x="3180" y="453"/>
                    <a:pt x="3251" y="418"/>
                  </a:cubicBezTo>
                  <a:lnTo>
                    <a:pt x="3251" y="418"/>
                  </a:lnTo>
                  <a:cubicBezTo>
                    <a:pt x="3251" y="430"/>
                    <a:pt x="3251" y="430"/>
                    <a:pt x="3239" y="441"/>
                  </a:cubicBezTo>
                  <a:cubicBezTo>
                    <a:pt x="3251" y="430"/>
                    <a:pt x="3263" y="430"/>
                    <a:pt x="3275" y="430"/>
                  </a:cubicBezTo>
                  <a:cubicBezTo>
                    <a:pt x="3275" y="453"/>
                    <a:pt x="3263" y="453"/>
                    <a:pt x="3239" y="453"/>
                  </a:cubicBezTo>
                  <a:cubicBezTo>
                    <a:pt x="3248" y="471"/>
                    <a:pt x="3257" y="476"/>
                    <a:pt x="3267" y="476"/>
                  </a:cubicBezTo>
                  <a:cubicBezTo>
                    <a:pt x="3278" y="476"/>
                    <a:pt x="3290" y="470"/>
                    <a:pt x="3305" y="470"/>
                  </a:cubicBezTo>
                  <a:cubicBezTo>
                    <a:pt x="3314" y="470"/>
                    <a:pt x="3324" y="472"/>
                    <a:pt x="3334" y="477"/>
                  </a:cubicBezTo>
                  <a:cubicBezTo>
                    <a:pt x="3322" y="477"/>
                    <a:pt x="3311" y="477"/>
                    <a:pt x="3299" y="489"/>
                  </a:cubicBezTo>
                  <a:cubicBezTo>
                    <a:pt x="3322" y="513"/>
                    <a:pt x="3346" y="525"/>
                    <a:pt x="3382" y="537"/>
                  </a:cubicBezTo>
                  <a:cubicBezTo>
                    <a:pt x="3346" y="513"/>
                    <a:pt x="3334" y="489"/>
                    <a:pt x="3346" y="465"/>
                  </a:cubicBezTo>
                  <a:lnTo>
                    <a:pt x="3346" y="465"/>
                  </a:lnTo>
                  <a:cubicBezTo>
                    <a:pt x="3406" y="489"/>
                    <a:pt x="3394" y="477"/>
                    <a:pt x="3430" y="513"/>
                  </a:cubicBezTo>
                  <a:cubicBezTo>
                    <a:pt x="3458" y="506"/>
                    <a:pt x="3474" y="481"/>
                    <a:pt x="3487" y="481"/>
                  </a:cubicBezTo>
                  <a:cubicBezTo>
                    <a:pt x="3496" y="481"/>
                    <a:pt x="3504" y="492"/>
                    <a:pt x="3513" y="525"/>
                  </a:cubicBezTo>
                  <a:cubicBezTo>
                    <a:pt x="3522" y="525"/>
                    <a:pt x="3571" y="485"/>
                    <a:pt x="3615" y="485"/>
                  </a:cubicBezTo>
                  <a:cubicBezTo>
                    <a:pt x="3630" y="485"/>
                    <a:pt x="3644" y="489"/>
                    <a:pt x="3656" y="501"/>
                  </a:cubicBezTo>
                  <a:cubicBezTo>
                    <a:pt x="3684" y="473"/>
                    <a:pt x="3721" y="465"/>
                    <a:pt x="3761" y="465"/>
                  </a:cubicBezTo>
                  <a:cubicBezTo>
                    <a:pt x="3814" y="465"/>
                    <a:pt x="3873" y="479"/>
                    <a:pt x="3925" y="479"/>
                  </a:cubicBezTo>
                  <a:cubicBezTo>
                    <a:pt x="3935" y="479"/>
                    <a:pt x="3944" y="478"/>
                    <a:pt x="3954" y="477"/>
                  </a:cubicBezTo>
                  <a:cubicBezTo>
                    <a:pt x="3918" y="453"/>
                    <a:pt x="4013" y="382"/>
                    <a:pt x="4025" y="382"/>
                  </a:cubicBezTo>
                  <a:lnTo>
                    <a:pt x="4025" y="382"/>
                  </a:lnTo>
                  <a:cubicBezTo>
                    <a:pt x="4073" y="418"/>
                    <a:pt x="3977" y="430"/>
                    <a:pt x="3977" y="477"/>
                  </a:cubicBezTo>
                  <a:cubicBezTo>
                    <a:pt x="3984" y="472"/>
                    <a:pt x="3990" y="471"/>
                    <a:pt x="3994" y="471"/>
                  </a:cubicBezTo>
                  <a:cubicBezTo>
                    <a:pt x="4009" y="471"/>
                    <a:pt x="4004" y="501"/>
                    <a:pt x="4013" y="501"/>
                  </a:cubicBezTo>
                  <a:cubicBezTo>
                    <a:pt x="4024" y="507"/>
                    <a:pt x="4036" y="509"/>
                    <a:pt x="4047" y="509"/>
                  </a:cubicBezTo>
                  <a:cubicBezTo>
                    <a:pt x="4111" y="509"/>
                    <a:pt x="4181" y="440"/>
                    <a:pt x="4251" y="430"/>
                  </a:cubicBezTo>
                  <a:lnTo>
                    <a:pt x="4251" y="430"/>
                  </a:lnTo>
                  <a:cubicBezTo>
                    <a:pt x="4239" y="453"/>
                    <a:pt x="4239" y="477"/>
                    <a:pt x="4239" y="501"/>
                  </a:cubicBezTo>
                  <a:cubicBezTo>
                    <a:pt x="4227" y="495"/>
                    <a:pt x="4212" y="492"/>
                    <a:pt x="4196" y="492"/>
                  </a:cubicBezTo>
                  <a:cubicBezTo>
                    <a:pt x="4180" y="492"/>
                    <a:pt x="4162" y="495"/>
                    <a:pt x="4144" y="501"/>
                  </a:cubicBezTo>
                  <a:cubicBezTo>
                    <a:pt x="4156" y="513"/>
                    <a:pt x="4168" y="513"/>
                    <a:pt x="4156" y="525"/>
                  </a:cubicBezTo>
                  <a:cubicBezTo>
                    <a:pt x="4239" y="525"/>
                    <a:pt x="4263" y="525"/>
                    <a:pt x="4335" y="489"/>
                  </a:cubicBezTo>
                  <a:lnTo>
                    <a:pt x="4335" y="489"/>
                  </a:lnTo>
                  <a:cubicBezTo>
                    <a:pt x="4335" y="507"/>
                    <a:pt x="4328" y="518"/>
                    <a:pt x="4315" y="518"/>
                  </a:cubicBezTo>
                  <a:cubicBezTo>
                    <a:pt x="4311" y="518"/>
                    <a:pt x="4305" y="516"/>
                    <a:pt x="4299" y="513"/>
                  </a:cubicBezTo>
                  <a:lnTo>
                    <a:pt x="4299" y="513"/>
                  </a:lnTo>
                  <a:cubicBezTo>
                    <a:pt x="4306" y="523"/>
                    <a:pt x="4313" y="527"/>
                    <a:pt x="4318" y="527"/>
                  </a:cubicBezTo>
                  <a:cubicBezTo>
                    <a:pt x="4336" y="527"/>
                    <a:pt x="4348" y="493"/>
                    <a:pt x="4366" y="493"/>
                  </a:cubicBezTo>
                  <a:cubicBezTo>
                    <a:pt x="4371" y="493"/>
                    <a:pt x="4376" y="495"/>
                    <a:pt x="4382" y="501"/>
                  </a:cubicBezTo>
                  <a:cubicBezTo>
                    <a:pt x="4367" y="501"/>
                    <a:pt x="4448" y="535"/>
                    <a:pt x="4516" y="535"/>
                  </a:cubicBezTo>
                  <a:cubicBezTo>
                    <a:pt x="4554" y="535"/>
                    <a:pt x="4588" y="524"/>
                    <a:pt x="4596" y="489"/>
                  </a:cubicBezTo>
                  <a:lnTo>
                    <a:pt x="4596" y="489"/>
                  </a:lnTo>
                  <a:cubicBezTo>
                    <a:pt x="4596" y="513"/>
                    <a:pt x="4585" y="537"/>
                    <a:pt x="4585" y="549"/>
                  </a:cubicBezTo>
                  <a:cubicBezTo>
                    <a:pt x="4608" y="501"/>
                    <a:pt x="4656" y="465"/>
                    <a:pt x="4692" y="430"/>
                  </a:cubicBezTo>
                  <a:lnTo>
                    <a:pt x="4692" y="430"/>
                  </a:lnTo>
                  <a:cubicBezTo>
                    <a:pt x="4704" y="477"/>
                    <a:pt x="4692" y="513"/>
                    <a:pt x="4656" y="561"/>
                  </a:cubicBezTo>
                  <a:cubicBezTo>
                    <a:pt x="4687" y="573"/>
                    <a:pt x="4705" y="579"/>
                    <a:pt x="4714" y="579"/>
                  </a:cubicBezTo>
                  <a:cubicBezTo>
                    <a:pt x="4746" y="579"/>
                    <a:pt x="4669" y="513"/>
                    <a:pt x="4716" y="513"/>
                  </a:cubicBezTo>
                  <a:cubicBezTo>
                    <a:pt x="4727" y="525"/>
                    <a:pt x="4751" y="549"/>
                    <a:pt x="4775" y="561"/>
                  </a:cubicBezTo>
                  <a:cubicBezTo>
                    <a:pt x="4763" y="537"/>
                    <a:pt x="4775" y="525"/>
                    <a:pt x="4799" y="513"/>
                  </a:cubicBezTo>
                  <a:lnTo>
                    <a:pt x="4799" y="513"/>
                  </a:lnTo>
                  <a:cubicBezTo>
                    <a:pt x="4799" y="525"/>
                    <a:pt x="4799" y="549"/>
                    <a:pt x="4787" y="561"/>
                  </a:cubicBezTo>
                  <a:cubicBezTo>
                    <a:pt x="4804" y="552"/>
                    <a:pt x="4815" y="543"/>
                    <a:pt x="4829" y="531"/>
                  </a:cubicBezTo>
                  <a:lnTo>
                    <a:pt x="4829" y="531"/>
                  </a:lnTo>
                  <a:cubicBezTo>
                    <a:pt x="4819" y="555"/>
                    <a:pt x="4866" y="575"/>
                    <a:pt x="4893" y="575"/>
                  </a:cubicBezTo>
                  <a:cubicBezTo>
                    <a:pt x="4898" y="575"/>
                    <a:pt x="4903" y="574"/>
                    <a:pt x="4906" y="572"/>
                  </a:cubicBezTo>
                  <a:cubicBezTo>
                    <a:pt x="4906" y="573"/>
                    <a:pt x="4906" y="574"/>
                    <a:pt x="4907" y="574"/>
                  </a:cubicBezTo>
                  <a:cubicBezTo>
                    <a:pt x="4912" y="574"/>
                    <a:pt x="4958" y="501"/>
                    <a:pt x="5013" y="501"/>
                  </a:cubicBezTo>
                  <a:cubicBezTo>
                    <a:pt x="5001" y="525"/>
                    <a:pt x="5001" y="549"/>
                    <a:pt x="5025" y="572"/>
                  </a:cubicBezTo>
                  <a:cubicBezTo>
                    <a:pt x="5073" y="501"/>
                    <a:pt x="5108" y="441"/>
                    <a:pt x="5192" y="441"/>
                  </a:cubicBezTo>
                  <a:cubicBezTo>
                    <a:pt x="5156" y="489"/>
                    <a:pt x="5108" y="549"/>
                    <a:pt x="5049" y="584"/>
                  </a:cubicBezTo>
                  <a:cubicBezTo>
                    <a:pt x="5073" y="596"/>
                    <a:pt x="5120" y="620"/>
                    <a:pt x="5061" y="620"/>
                  </a:cubicBezTo>
                  <a:cubicBezTo>
                    <a:pt x="5073" y="620"/>
                    <a:pt x="5108" y="629"/>
                    <a:pt x="5140" y="629"/>
                  </a:cubicBezTo>
                  <a:cubicBezTo>
                    <a:pt x="5171" y="629"/>
                    <a:pt x="5198" y="620"/>
                    <a:pt x="5192" y="584"/>
                  </a:cubicBezTo>
                  <a:lnTo>
                    <a:pt x="5192" y="584"/>
                  </a:lnTo>
                  <a:cubicBezTo>
                    <a:pt x="5168" y="596"/>
                    <a:pt x="5144" y="608"/>
                    <a:pt x="5108" y="608"/>
                  </a:cubicBezTo>
                  <a:cubicBezTo>
                    <a:pt x="5132" y="561"/>
                    <a:pt x="5168" y="537"/>
                    <a:pt x="5216" y="537"/>
                  </a:cubicBezTo>
                  <a:cubicBezTo>
                    <a:pt x="5227" y="561"/>
                    <a:pt x="5216" y="584"/>
                    <a:pt x="5204" y="608"/>
                  </a:cubicBezTo>
                  <a:cubicBezTo>
                    <a:pt x="5221" y="600"/>
                    <a:pt x="5231" y="591"/>
                    <a:pt x="5245" y="591"/>
                  </a:cubicBezTo>
                  <a:cubicBezTo>
                    <a:pt x="5250" y="591"/>
                    <a:pt x="5256" y="593"/>
                    <a:pt x="5263" y="596"/>
                  </a:cubicBezTo>
                  <a:cubicBezTo>
                    <a:pt x="5252" y="596"/>
                    <a:pt x="5251" y="606"/>
                    <a:pt x="5242" y="608"/>
                  </a:cubicBezTo>
                  <a:lnTo>
                    <a:pt x="5242" y="608"/>
                  </a:lnTo>
                  <a:cubicBezTo>
                    <a:pt x="5248" y="607"/>
                    <a:pt x="5266" y="606"/>
                    <a:pt x="5285" y="606"/>
                  </a:cubicBezTo>
                  <a:cubicBezTo>
                    <a:pt x="5316" y="606"/>
                    <a:pt x="5353" y="609"/>
                    <a:pt x="5366" y="622"/>
                  </a:cubicBezTo>
                  <a:lnTo>
                    <a:pt x="5366" y="622"/>
                  </a:lnTo>
                  <a:cubicBezTo>
                    <a:pt x="5347" y="573"/>
                    <a:pt x="5348" y="498"/>
                    <a:pt x="5370" y="453"/>
                  </a:cubicBezTo>
                  <a:cubicBezTo>
                    <a:pt x="5466" y="525"/>
                    <a:pt x="5382" y="549"/>
                    <a:pt x="5430" y="608"/>
                  </a:cubicBezTo>
                  <a:cubicBezTo>
                    <a:pt x="5430" y="596"/>
                    <a:pt x="5454" y="596"/>
                    <a:pt x="5472" y="596"/>
                  </a:cubicBezTo>
                  <a:cubicBezTo>
                    <a:pt x="5489" y="596"/>
                    <a:pt x="5501" y="596"/>
                    <a:pt x="5478" y="584"/>
                  </a:cubicBezTo>
                  <a:cubicBezTo>
                    <a:pt x="5520" y="574"/>
                    <a:pt x="5591" y="535"/>
                    <a:pt x="5614" y="535"/>
                  </a:cubicBezTo>
                  <a:cubicBezTo>
                    <a:pt x="5617" y="535"/>
                    <a:pt x="5619" y="535"/>
                    <a:pt x="5620" y="537"/>
                  </a:cubicBezTo>
                  <a:cubicBezTo>
                    <a:pt x="5682" y="547"/>
                    <a:pt x="5743" y="575"/>
                    <a:pt x="5789" y="582"/>
                  </a:cubicBezTo>
                  <a:lnTo>
                    <a:pt x="5789" y="582"/>
                  </a:lnTo>
                  <a:cubicBezTo>
                    <a:pt x="5803" y="525"/>
                    <a:pt x="5867" y="502"/>
                    <a:pt x="5930" y="502"/>
                  </a:cubicBezTo>
                  <a:cubicBezTo>
                    <a:pt x="5993" y="502"/>
                    <a:pt x="6055" y="526"/>
                    <a:pt x="6061" y="561"/>
                  </a:cubicBezTo>
                  <a:cubicBezTo>
                    <a:pt x="6045" y="561"/>
                    <a:pt x="6028" y="561"/>
                    <a:pt x="6012" y="557"/>
                  </a:cubicBezTo>
                  <a:lnTo>
                    <a:pt x="6012" y="557"/>
                  </a:lnTo>
                  <a:cubicBezTo>
                    <a:pt x="6020" y="565"/>
                    <a:pt x="6025" y="576"/>
                    <a:pt x="6023" y="582"/>
                  </a:cubicBezTo>
                  <a:lnTo>
                    <a:pt x="6023" y="582"/>
                  </a:lnTo>
                  <a:cubicBezTo>
                    <a:pt x="6003" y="577"/>
                    <a:pt x="5986" y="572"/>
                    <a:pt x="5975" y="567"/>
                  </a:cubicBezTo>
                  <a:lnTo>
                    <a:pt x="5975" y="567"/>
                  </a:lnTo>
                  <a:cubicBezTo>
                    <a:pt x="5997" y="580"/>
                    <a:pt x="6010" y="585"/>
                    <a:pt x="6017" y="585"/>
                  </a:cubicBezTo>
                  <a:cubicBezTo>
                    <a:pt x="6021" y="585"/>
                    <a:pt x="6023" y="584"/>
                    <a:pt x="6023" y="582"/>
                  </a:cubicBezTo>
                  <a:lnTo>
                    <a:pt x="6023" y="582"/>
                  </a:lnTo>
                  <a:cubicBezTo>
                    <a:pt x="6069" y="592"/>
                    <a:pt x="6130" y="599"/>
                    <a:pt x="6165" y="599"/>
                  </a:cubicBezTo>
                  <a:cubicBezTo>
                    <a:pt x="6178" y="599"/>
                    <a:pt x="6188" y="598"/>
                    <a:pt x="6192" y="596"/>
                  </a:cubicBezTo>
                  <a:cubicBezTo>
                    <a:pt x="6192" y="596"/>
                    <a:pt x="6183" y="518"/>
                    <a:pt x="6248" y="518"/>
                  </a:cubicBezTo>
                  <a:cubicBezTo>
                    <a:pt x="6259" y="518"/>
                    <a:pt x="6272" y="520"/>
                    <a:pt x="6287" y="525"/>
                  </a:cubicBezTo>
                  <a:cubicBezTo>
                    <a:pt x="6298" y="536"/>
                    <a:pt x="6299" y="547"/>
                    <a:pt x="6299" y="558"/>
                  </a:cubicBezTo>
                  <a:lnTo>
                    <a:pt x="6299" y="558"/>
                  </a:lnTo>
                  <a:cubicBezTo>
                    <a:pt x="6299" y="558"/>
                    <a:pt x="6298" y="558"/>
                    <a:pt x="6297" y="558"/>
                  </a:cubicBezTo>
                  <a:lnTo>
                    <a:pt x="6297" y="558"/>
                  </a:lnTo>
                  <a:cubicBezTo>
                    <a:pt x="6298" y="558"/>
                    <a:pt x="6299" y="559"/>
                    <a:pt x="6299" y="561"/>
                  </a:cubicBezTo>
                  <a:cubicBezTo>
                    <a:pt x="6299" y="560"/>
                    <a:pt x="6299" y="559"/>
                    <a:pt x="6299" y="558"/>
                  </a:cubicBezTo>
                  <a:lnTo>
                    <a:pt x="6299" y="558"/>
                  </a:lnTo>
                  <a:cubicBezTo>
                    <a:pt x="6299" y="558"/>
                    <a:pt x="6299" y="558"/>
                    <a:pt x="6299" y="558"/>
                  </a:cubicBezTo>
                  <a:cubicBezTo>
                    <a:pt x="6311" y="558"/>
                    <a:pt x="6323" y="555"/>
                    <a:pt x="6335" y="549"/>
                  </a:cubicBezTo>
                  <a:cubicBezTo>
                    <a:pt x="6335" y="549"/>
                    <a:pt x="6323" y="537"/>
                    <a:pt x="6311" y="525"/>
                  </a:cubicBezTo>
                  <a:cubicBezTo>
                    <a:pt x="6347" y="513"/>
                    <a:pt x="6382" y="501"/>
                    <a:pt x="6418" y="501"/>
                  </a:cubicBezTo>
                  <a:cubicBezTo>
                    <a:pt x="6406" y="489"/>
                    <a:pt x="6394" y="477"/>
                    <a:pt x="6382" y="465"/>
                  </a:cubicBezTo>
                  <a:lnTo>
                    <a:pt x="6382" y="465"/>
                  </a:lnTo>
                  <a:cubicBezTo>
                    <a:pt x="6388" y="483"/>
                    <a:pt x="6367" y="483"/>
                    <a:pt x="6348" y="483"/>
                  </a:cubicBezTo>
                  <a:cubicBezTo>
                    <a:pt x="6331" y="483"/>
                    <a:pt x="6315" y="483"/>
                    <a:pt x="6320" y="495"/>
                  </a:cubicBezTo>
                  <a:lnTo>
                    <a:pt x="6320" y="495"/>
                  </a:lnTo>
                  <a:cubicBezTo>
                    <a:pt x="6304" y="468"/>
                    <a:pt x="6279" y="459"/>
                    <a:pt x="6258" y="459"/>
                  </a:cubicBezTo>
                  <a:cubicBezTo>
                    <a:pt x="6246" y="459"/>
                    <a:pt x="6236" y="461"/>
                    <a:pt x="6228" y="465"/>
                  </a:cubicBezTo>
                  <a:cubicBezTo>
                    <a:pt x="6228" y="465"/>
                    <a:pt x="6233" y="478"/>
                    <a:pt x="6238" y="490"/>
                  </a:cubicBezTo>
                  <a:lnTo>
                    <a:pt x="6238" y="490"/>
                  </a:lnTo>
                  <a:cubicBezTo>
                    <a:pt x="6223" y="509"/>
                    <a:pt x="6206" y="515"/>
                    <a:pt x="6191" y="515"/>
                  </a:cubicBezTo>
                  <a:cubicBezTo>
                    <a:pt x="6149" y="515"/>
                    <a:pt x="6115" y="462"/>
                    <a:pt x="6132" y="453"/>
                  </a:cubicBezTo>
                  <a:cubicBezTo>
                    <a:pt x="5959" y="413"/>
                    <a:pt x="5779" y="407"/>
                    <a:pt x="5603" y="407"/>
                  </a:cubicBezTo>
                  <a:cubicBezTo>
                    <a:pt x="5520" y="407"/>
                    <a:pt x="5437" y="408"/>
                    <a:pt x="5357" y="408"/>
                  </a:cubicBezTo>
                  <a:cubicBezTo>
                    <a:pt x="5305" y="408"/>
                    <a:pt x="5254" y="408"/>
                    <a:pt x="5204" y="406"/>
                  </a:cubicBezTo>
                  <a:cubicBezTo>
                    <a:pt x="5212" y="394"/>
                    <a:pt x="5198" y="391"/>
                    <a:pt x="5175" y="391"/>
                  </a:cubicBezTo>
                  <a:cubicBezTo>
                    <a:pt x="5156" y="391"/>
                    <a:pt x="5131" y="393"/>
                    <a:pt x="5105" y="393"/>
                  </a:cubicBezTo>
                  <a:cubicBezTo>
                    <a:pt x="5066" y="393"/>
                    <a:pt x="5025" y="389"/>
                    <a:pt x="5001" y="370"/>
                  </a:cubicBezTo>
                  <a:lnTo>
                    <a:pt x="5001" y="370"/>
                  </a:lnTo>
                  <a:cubicBezTo>
                    <a:pt x="5008" y="380"/>
                    <a:pt x="4996" y="383"/>
                    <a:pt x="4974" y="383"/>
                  </a:cubicBezTo>
                  <a:cubicBezTo>
                    <a:pt x="4953" y="383"/>
                    <a:pt x="4923" y="380"/>
                    <a:pt x="4892" y="380"/>
                  </a:cubicBezTo>
                  <a:cubicBezTo>
                    <a:pt x="4845" y="380"/>
                    <a:pt x="4797" y="386"/>
                    <a:pt x="4787" y="418"/>
                  </a:cubicBezTo>
                  <a:cubicBezTo>
                    <a:pt x="4787" y="422"/>
                    <a:pt x="4785" y="424"/>
                    <a:pt x="4782" y="424"/>
                  </a:cubicBezTo>
                  <a:cubicBezTo>
                    <a:pt x="4770" y="424"/>
                    <a:pt x="4739" y="392"/>
                    <a:pt x="4739" y="382"/>
                  </a:cubicBezTo>
                  <a:cubicBezTo>
                    <a:pt x="4727" y="394"/>
                    <a:pt x="4716" y="406"/>
                    <a:pt x="4692" y="418"/>
                  </a:cubicBezTo>
                  <a:cubicBezTo>
                    <a:pt x="4668" y="406"/>
                    <a:pt x="4668" y="382"/>
                    <a:pt x="4692" y="370"/>
                  </a:cubicBezTo>
                  <a:lnTo>
                    <a:pt x="4692" y="370"/>
                  </a:lnTo>
                  <a:cubicBezTo>
                    <a:pt x="4666" y="382"/>
                    <a:pt x="4636" y="386"/>
                    <a:pt x="4603" y="386"/>
                  </a:cubicBezTo>
                  <a:cubicBezTo>
                    <a:pt x="4465" y="386"/>
                    <a:pt x="4274" y="306"/>
                    <a:pt x="4168" y="306"/>
                  </a:cubicBezTo>
                  <a:cubicBezTo>
                    <a:pt x="4142" y="306"/>
                    <a:pt x="4122" y="311"/>
                    <a:pt x="4108" y="322"/>
                  </a:cubicBezTo>
                  <a:cubicBezTo>
                    <a:pt x="4096" y="299"/>
                    <a:pt x="4096" y="299"/>
                    <a:pt x="4108" y="287"/>
                  </a:cubicBezTo>
                  <a:cubicBezTo>
                    <a:pt x="4061" y="287"/>
                    <a:pt x="4037" y="311"/>
                    <a:pt x="4037" y="358"/>
                  </a:cubicBezTo>
                  <a:cubicBezTo>
                    <a:pt x="4053" y="371"/>
                    <a:pt x="4051" y="376"/>
                    <a:pt x="4040" y="376"/>
                  </a:cubicBezTo>
                  <a:cubicBezTo>
                    <a:pt x="4012" y="376"/>
                    <a:pt x="3929" y="343"/>
                    <a:pt x="3989" y="334"/>
                  </a:cubicBezTo>
                  <a:cubicBezTo>
                    <a:pt x="3973" y="330"/>
                    <a:pt x="3948" y="329"/>
                    <a:pt x="3921" y="329"/>
                  </a:cubicBezTo>
                  <a:cubicBezTo>
                    <a:pt x="3866" y="329"/>
                    <a:pt x="3803" y="334"/>
                    <a:pt x="3787" y="334"/>
                  </a:cubicBezTo>
                  <a:cubicBezTo>
                    <a:pt x="3783" y="342"/>
                    <a:pt x="3750" y="345"/>
                    <a:pt x="3709" y="345"/>
                  </a:cubicBezTo>
                  <a:cubicBezTo>
                    <a:pt x="3627" y="345"/>
                    <a:pt x="3513" y="334"/>
                    <a:pt x="3537" y="334"/>
                  </a:cubicBezTo>
                  <a:cubicBezTo>
                    <a:pt x="3537" y="334"/>
                    <a:pt x="3406" y="275"/>
                    <a:pt x="3465" y="251"/>
                  </a:cubicBezTo>
                  <a:cubicBezTo>
                    <a:pt x="3452" y="243"/>
                    <a:pt x="3444" y="240"/>
                    <a:pt x="3440" y="240"/>
                  </a:cubicBezTo>
                  <a:cubicBezTo>
                    <a:pt x="3428" y="240"/>
                    <a:pt x="3454" y="275"/>
                    <a:pt x="3418" y="275"/>
                  </a:cubicBezTo>
                  <a:cubicBezTo>
                    <a:pt x="3410" y="263"/>
                    <a:pt x="3350" y="260"/>
                    <a:pt x="3274" y="260"/>
                  </a:cubicBezTo>
                  <a:cubicBezTo>
                    <a:pt x="3214" y="260"/>
                    <a:pt x="3143" y="262"/>
                    <a:pt x="3079" y="262"/>
                  </a:cubicBezTo>
                  <a:cubicBezTo>
                    <a:pt x="2984" y="262"/>
                    <a:pt x="2906" y="258"/>
                    <a:pt x="2906" y="239"/>
                  </a:cubicBezTo>
                  <a:cubicBezTo>
                    <a:pt x="2860" y="233"/>
                    <a:pt x="2804" y="222"/>
                    <a:pt x="2749" y="222"/>
                  </a:cubicBezTo>
                  <a:cubicBezTo>
                    <a:pt x="2703" y="222"/>
                    <a:pt x="2658" y="229"/>
                    <a:pt x="2620" y="251"/>
                  </a:cubicBezTo>
                  <a:cubicBezTo>
                    <a:pt x="2535" y="242"/>
                    <a:pt x="2432" y="173"/>
                    <a:pt x="2324" y="173"/>
                  </a:cubicBezTo>
                  <a:cubicBezTo>
                    <a:pt x="2280" y="173"/>
                    <a:pt x="2236" y="185"/>
                    <a:pt x="2191" y="215"/>
                  </a:cubicBezTo>
                  <a:cubicBezTo>
                    <a:pt x="2275" y="227"/>
                    <a:pt x="2179" y="239"/>
                    <a:pt x="2215" y="263"/>
                  </a:cubicBezTo>
                  <a:cubicBezTo>
                    <a:pt x="2206" y="264"/>
                    <a:pt x="2199" y="265"/>
                    <a:pt x="2193" y="265"/>
                  </a:cubicBezTo>
                  <a:cubicBezTo>
                    <a:pt x="2149" y="265"/>
                    <a:pt x="2210" y="226"/>
                    <a:pt x="2168" y="215"/>
                  </a:cubicBezTo>
                  <a:cubicBezTo>
                    <a:pt x="2037" y="168"/>
                    <a:pt x="1882" y="144"/>
                    <a:pt x="1739" y="132"/>
                  </a:cubicBezTo>
                  <a:lnTo>
                    <a:pt x="1739" y="132"/>
                  </a:lnTo>
                  <a:cubicBezTo>
                    <a:pt x="1739" y="144"/>
                    <a:pt x="1751" y="156"/>
                    <a:pt x="1751" y="168"/>
                  </a:cubicBezTo>
                  <a:cubicBezTo>
                    <a:pt x="1742" y="168"/>
                    <a:pt x="1702" y="149"/>
                    <a:pt x="1704" y="138"/>
                  </a:cubicBezTo>
                  <a:lnTo>
                    <a:pt x="1704" y="138"/>
                  </a:lnTo>
                  <a:cubicBezTo>
                    <a:pt x="1686" y="144"/>
                    <a:pt x="1664" y="152"/>
                    <a:pt x="1655" y="152"/>
                  </a:cubicBezTo>
                  <a:cubicBezTo>
                    <a:pt x="1650" y="152"/>
                    <a:pt x="1650" y="150"/>
                    <a:pt x="1656" y="144"/>
                  </a:cubicBezTo>
                  <a:cubicBezTo>
                    <a:pt x="1663" y="136"/>
                    <a:pt x="1666" y="129"/>
                    <a:pt x="1670" y="124"/>
                  </a:cubicBezTo>
                  <a:lnTo>
                    <a:pt x="1670" y="124"/>
                  </a:lnTo>
                  <a:cubicBezTo>
                    <a:pt x="1655" y="130"/>
                    <a:pt x="1640" y="133"/>
                    <a:pt x="1624" y="133"/>
                  </a:cubicBezTo>
                  <a:cubicBezTo>
                    <a:pt x="1592" y="133"/>
                    <a:pt x="1557" y="123"/>
                    <a:pt x="1513" y="108"/>
                  </a:cubicBezTo>
                  <a:lnTo>
                    <a:pt x="1513" y="108"/>
                  </a:lnTo>
                  <a:cubicBezTo>
                    <a:pt x="1525" y="144"/>
                    <a:pt x="1501" y="144"/>
                    <a:pt x="1513" y="168"/>
                  </a:cubicBezTo>
                  <a:cubicBezTo>
                    <a:pt x="1488" y="131"/>
                    <a:pt x="1445" y="120"/>
                    <a:pt x="1397" y="120"/>
                  </a:cubicBezTo>
                  <a:cubicBezTo>
                    <a:pt x="1311" y="120"/>
                    <a:pt x="1209" y="157"/>
                    <a:pt x="1175" y="157"/>
                  </a:cubicBezTo>
                  <a:cubicBezTo>
                    <a:pt x="1172" y="157"/>
                    <a:pt x="1169" y="156"/>
                    <a:pt x="1167" y="156"/>
                  </a:cubicBezTo>
                  <a:cubicBezTo>
                    <a:pt x="1179" y="108"/>
                    <a:pt x="1138" y="93"/>
                    <a:pt x="1096" y="93"/>
                  </a:cubicBezTo>
                  <a:cubicBezTo>
                    <a:pt x="1054" y="93"/>
                    <a:pt x="1013" y="108"/>
                    <a:pt x="1025" y="120"/>
                  </a:cubicBezTo>
                  <a:cubicBezTo>
                    <a:pt x="960" y="111"/>
                    <a:pt x="881" y="73"/>
                    <a:pt x="816" y="73"/>
                  </a:cubicBezTo>
                  <a:cubicBezTo>
                    <a:pt x="797" y="73"/>
                    <a:pt x="779" y="76"/>
                    <a:pt x="763" y="84"/>
                  </a:cubicBezTo>
                  <a:cubicBezTo>
                    <a:pt x="717" y="59"/>
                    <a:pt x="654" y="55"/>
                    <a:pt x="583" y="55"/>
                  </a:cubicBezTo>
                  <a:cubicBezTo>
                    <a:pt x="541" y="55"/>
                    <a:pt x="497" y="56"/>
                    <a:pt x="452" y="56"/>
                  </a:cubicBezTo>
                  <a:cubicBezTo>
                    <a:pt x="355" y="56"/>
                    <a:pt x="255" y="49"/>
                    <a:pt x="171" y="3"/>
                  </a:cubicBezTo>
                  <a:close/>
                  <a:moveTo>
                    <a:pt x="5366" y="622"/>
                  </a:moveTo>
                  <a:lnTo>
                    <a:pt x="5366" y="622"/>
                  </a:lnTo>
                  <a:cubicBezTo>
                    <a:pt x="5367" y="625"/>
                    <a:pt x="5369" y="629"/>
                    <a:pt x="5370" y="632"/>
                  </a:cubicBezTo>
                  <a:cubicBezTo>
                    <a:pt x="5370" y="628"/>
                    <a:pt x="5369" y="625"/>
                    <a:pt x="5366" y="62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18"/>
            <p:cNvSpPr/>
            <p:nvPr/>
          </p:nvSpPr>
          <p:spPr>
            <a:xfrm>
              <a:off x="5044075" y="2696600"/>
              <a:ext cx="25" cy="325"/>
            </a:xfrm>
            <a:custGeom>
              <a:rect b="b" l="l" r="r" t="t"/>
              <a:pathLst>
                <a:path extrusionOk="0" h="13" w="1">
                  <a:moveTo>
                    <a:pt x="0" y="12"/>
                  </a:moveTo>
                  <a:cubicBezTo>
                    <a:pt x="0" y="12"/>
                    <a:pt x="0" y="0"/>
                    <a:pt x="0" y="0"/>
                  </a:cubicBezTo>
                  <a:cubicBezTo>
                    <a:pt x="0" y="0"/>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18"/>
            <p:cNvSpPr/>
            <p:nvPr/>
          </p:nvSpPr>
          <p:spPr>
            <a:xfrm>
              <a:off x="5008950" y="2695400"/>
              <a:ext cx="325" cy="25"/>
            </a:xfrm>
            <a:custGeom>
              <a:rect b="b" l="l" r="r" t="t"/>
              <a:pathLst>
                <a:path extrusionOk="0" h="1" w="13">
                  <a:moveTo>
                    <a:pt x="12" y="1"/>
                  </a:moveTo>
                  <a:cubicBezTo>
                    <a:pt x="12" y="1"/>
                    <a:pt x="0" y="1"/>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18"/>
            <p:cNvSpPr/>
            <p:nvPr/>
          </p:nvSpPr>
          <p:spPr>
            <a:xfrm>
              <a:off x="5080375" y="2699875"/>
              <a:ext cx="325" cy="325"/>
            </a:xfrm>
            <a:custGeom>
              <a:rect b="b" l="l" r="r" t="t"/>
              <a:pathLst>
                <a:path extrusionOk="0" h="13" w="13">
                  <a:moveTo>
                    <a:pt x="13" y="12"/>
                  </a:moveTo>
                  <a:cubicBezTo>
                    <a:pt x="1" y="0"/>
                    <a:pt x="1" y="0"/>
                    <a:pt x="1" y="0"/>
                  </a:cubicBezTo>
                  <a:cubicBezTo>
                    <a:pt x="1" y="0"/>
                    <a:pt x="1" y="0"/>
                    <a:pt x="13"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18"/>
            <p:cNvSpPr/>
            <p:nvPr/>
          </p:nvSpPr>
          <p:spPr>
            <a:xfrm>
              <a:off x="5102400" y="2696300"/>
              <a:ext cx="925" cy="25"/>
            </a:xfrm>
            <a:custGeom>
              <a:rect b="b" l="l" r="r" t="t"/>
              <a:pathLst>
                <a:path extrusionOk="0" h="1" w="37">
                  <a:moveTo>
                    <a:pt x="1" y="0"/>
                  </a:moveTo>
                  <a:cubicBezTo>
                    <a:pt x="37" y="0"/>
                    <a:pt x="37" y="0"/>
                    <a:pt x="1" y="0"/>
                  </a:cubicBezTo>
                  <a:cubicBezTo>
                    <a:pt x="13"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18"/>
            <p:cNvSpPr/>
            <p:nvPr/>
          </p:nvSpPr>
          <p:spPr>
            <a:xfrm>
              <a:off x="5108500" y="2699825"/>
              <a:ext cx="575" cy="375"/>
            </a:xfrm>
            <a:custGeom>
              <a:rect b="b" l="l" r="r" t="t"/>
              <a:pathLst>
                <a:path extrusionOk="0" h="15" w="23">
                  <a:moveTo>
                    <a:pt x="15" y="0"/>
                  </a:moveTo>
                  <a:cubicBezTo>
                    <a:pt x="11" y="0"/>
                    <a:pt x="5" y="2"/>
                    <a:pt x="2" y="5"/>
                  </a:cubicBezTo>
                  <a:lnTo>
                    <a:pt x="2" y="5"/>
                  </a:lnTo>
                  <a:cubicBezTo>
                    <a:pt x="2" y="5"/>
                    <a:pt x="2" y="6"/>
                    <a:pt x="2" y="6"/>
                  </a:cubicBezTo>
                  <a:lnTo>
                    <a:pt x="2" y="6"/>
                  </a:lnTo>
                  <a:cubicBezTo>
                    <a:pt x="0" y="8"/>
                    <a:pt x="1" y="11"/>
                    <a:pt x="7" y="14"/>
                  </a:cubicBezTo>
                  <a:cubicBezTo>
                    <a:pt x="22" y="4"/>
                    <a:pt x="20" y="0"/>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18"/>
            <p:cNvSpPr/>
            <p:nvPr/>
          </p:nvSpPr>
          <p:spPr>
            <a:xfrm>
              <a:off x="5103575" y="2698250"/>
              <a:ext cx="950" cy="150"/>
            </a:xfrm>
            <a:custGeom>
              <a:rect b="b" l="l" r="r" t="t"/>
              <a:pathLst>
                <a:path extrusionOk="0" h="6" w="38">
                  <a:moveTo>
                    <a:pt x="11" y="0"/>
                  </a:moveTo>
                  <a:cubicBezTo>
                    <a:pt x="0" y="0"/>
                    <a:pt x="6" y="6"/>
                    <a:pt x="37" y="6"/>
                  </a:cubicBezTo>
                  <a:cubicBezTo>
                    <a:pt x="25" y="2"/>
                    <a:pt x="16" y="0"/>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18"/>
            <p:cNvSpPr/>
            <p:nvPr/>
          </p:nvSpPr>
          <p:spPr>
            <a:xfrm>
              <a:off x="5104500" y="2698250"/>
              <a:ext cx="625" cy="150"/>
            </a:xfrm>
            <a:custGeom>
              <a:rect b="b" l="l" r="r" t="t"/>
              <a:pathLst>
                <a:path extrusionOk="0" h="6" w="25">
                  <a:moveTo>
                    <a:pt x="21" y="0"/>
                  </a:moveTo>
                  <a:cubicBezTo>
                    <a:pt x="16" y="0"/>
                    <a:pt x="8" y="6"/>
                    <a:pt x="0" y="6"/>
                  </a:cubicBezTo>
                  <a:lnTo>
                    <a:pt x="24" y="6"/>
                  </a:lnTo>
                  <a:cubicBezTo>
                    <a:pt x="24" y="2"/>
                    <a:pt x="23"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18"/>
            <p:cNvSpPr/>
            <p:nvPr/>
          </p:nvSpPr>
          <p:spPr>
            <a:xfrm>
              <a:off x="5098150" y="2695825"/>
              <a:ext cx="1075" cy="550"/>
            </a:xfrm>
            <a:custGeom>
              <a:rect b="b" l="l" r="r" t="t"/>
              <a:pathLst>
                <a:path extrusionOk="0" h="22" w="43">
                  <a:moveTo>
                    <a:pt x="39" y="1"/>
                  </a:moveTo>
                  <a:cubicBezTo>
                    <a:pt x="29" y="1"/>
                    <a:pt x="0" y="21"/>
                    <a:pt x="16" y="21"/>
                  </a:cubicBezTo>
                  <a:cubicBezTo>
                    <a:pt x="19" y="21"/>
                    <a:pt x="23" y="21"/>
                    <a:pt x="28" y="19"/>
                  </a:cubicBezTo>
                  <a:cubicBezTo>
                    <a:pt x="30" y="21"/>
                    <a:pt x="31" y="22"/>
                    <a:pt x="32" y="22"/>
                  </a:cubicBezTo>
                  <a:cubicBezTo>
                    <a:pt x="36" y="22"/>
                    <a:pt x="32" y="5"/>
                    <a:pt x="36" y="5"/>
                  </a:cubicBezTo>
                  <a:cubicBezTo>
                    <a:pt x="37" y="5"/>
                    <a:pt x="38" y="6"/>
                    <a:pt x="40" y="7"/>
                  </a:cubicBezTo>
                  <a:cubicBezTo>
                    <a:pt x="42" y="2"/>
                    <a:pt x="41" y="1"/>
                    <a:pt x="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18"/>
            <p:cNvSpPr/>
            <p:nvPr/>
          </p:nvSpPr>
          <p:spPr>
            <a:xfrm>
              <a:off x="5103550" y="2699100"/>
              <a:ext cx="375" cy="500"/>
            </a:xfrm>
            <a:custGeom>
              <a:rect b="b" l="l" r="r" t="t"/>
              <a:pathLst>
                <a:path extrusionOk="0" h="20" w="15">
                  <a:moveTo>
                    <a:pt x="1" y="0"/>
                  </a:moveTo>
                  <a:lnTo>
                    <a:pt x="1" y="0"/>
                  </a:lnTo>
                  <a:cubicBezTo>
                    <a:pt x="0" y="0"/>
                    <a:pt x="7" y="12"/>
                    <a:pt x="14" y="19"/>
                  </a:cubicBezTo>
                  <a:cubicBezTo>
                    <a:pt x="5" y="5"/>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18"/>
            <p:cNvSpPr/>
            <p:nvPr/>
          </p:nvSpPr>
          <p:spPr>
            <a:xfrm>
              <a:off x="5100025" y="2698675"/>
              <a:ext cx="1825" cy="625"/>
            </a:xfrm>
            <a:custGeom>
              <a:rect b="b" l="l" r="r" t="t"/>
              <a:pathLst>
                <a:path extrusionOk="0" h="25" w="73">
                  <a:moveTo>
                    <a:pt x="1" y="12"/>
                  </a:moveTo>
                  <a:cubicBezTo>
                    <a:pt x="72" y="24"/>
                    <a:pt x="1" y="12"/>
                    <a:pt x="1" y="12"/>
                  </a:cubicBezTo>
                  <a:cubicBezTo>
                    <a:pt x="1" y="12"/>
                    <a:pt x="1" y="1"/>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18"/>
            <p:cNvSpPr/>
            <p:nvPr/>
          </p:nvSpPr>
          <p:spPr>
            <a:xfrm>
              <a:off x="5101225" y="2698975"/>
              <a:ext cx="625" cy="25"/>
            </a:xfrm>
            <a:custGeom>
              <a:rect b="b" l="l" r="r" t="t"/>
              <a:pathLst>
                <a:path extrusionOk="0" h="1" w="25">
                  <a:moveTo>
                    <a:pt x="0" y="0"/>
                  </a:moveTo>
                  <a:cubicBezTo>
                    <a:pt x="0" y="0"/>
                    <a:pt x="12" y="0"/>
                    <a:pt x="24" y="0"/>
                  </a:cubicBez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18"/>
            <p:cNvSpPr/>
            <p:nvPr/>
          </p:nvSpPr>
          <p:spPr>
            <a:xfrm>
              <a:off x="5102125" y="2699575"/>
              <a:ext cx="675" cy="150"/>
            </a:xfrm>
            <a:custGeom>
              <a:rect b="b" l="l" r="r" t="t"/>
              <a:pathLst>
                <a:path extrusionOk="0" h="6" w="27">
                  <a:moveTo>
                    <a:pt x="0" y="0"/>
                  </a:moveTo>
                  <a:cubicBezTo>
                    <a:pt x="12" y="4"/>
                    <a:pt x="19" y="6"/>
                    <a:pt x="21" y="6"/>
                  </a:cubicBezTo>
                  <a:cubicBezTo>
                    <a:pt x="26" y="6"/>
                    <a:pt x="1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18"/>
            <p:cNvSpPr/>
            <p:nvPr/>
          </p:nvSpPr>
          <p:spPr>
            <a:xfrm>
              <a:off x="5090500" y="2698075"/>
              <a:ext cx="1525" cy="625"/>
            </a:xfrm>
            <a:custGeom>
              <a:rect b="b" l="l" r="r" t="t"/>
              <a:pathLst>
                <a:path extrusionOk="0" h="25" w="61">
                  <a:moveTo>
                    <a:pt x="60" y="1"/>
                  </a:moveTo>
                  <a:cubicBezTo>
                    <a:pt x="1" y="25"/>
                    <a:pt x="60" y="1"/>
                    <a:pt x="60" y="1"/>
                  </a:cubicBezTo>
                  <a:cubicBezTo>
                    <a:pt x="60" y="1"/>
                    <a:pt x="60" y="13"/>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18"/>
            <p:cNvSpPr/>
            <p:nvPr/>
          </p:nvSpPr>
          <p:spPr>
            <a:xfrm>
              <a:off x="5093975" y="2699725"/>
              <a:ext cx="425" cy="175"/>
            </a:xfrm>
            <a:custGeom>
              <a:rect b="b" l="l" r="r" t="t"/>
              <a:pathLst>
                <a:path extrusionOk="0" h="7" w="17">
                  <a:moveTo>
                    <a:pt x="3" y="1"/>
                  </a:moveTo>
                  <a:cubicBezTo>
                    <a:pt x="1" y="1"/>
                    <a:pt x="9" y="6"/>
                    <a:pt x="16" y="6"/>
                  </a:cubicBezTo>
                  <a:cubicBezTo>
                    <a:pt x="9" y="2"/>
                    <a:pt x="5"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18"/>
            <p:cNvSpPr/>
            <p:nvPr/>
          </p:nvSpPr>
          <p:spPr>
            <a:xfrm>
              <a:off x="5090800" y="2699875"/>
              <a:ext cx="1825" cy="600"/>
            </a:xfrm>
            <a:custGeom>
              <a:rect b="b" l="l" r="r" t="t"/>
              <a:pathLst>
                <a:path extrusionOk="0" h="24" w="73">
                  <a:moveTo>
                    <a:pt x="48" y="0"/>
                  </a:moveTo>
                  <a:cubicBezTo>
                    <a:pt x="48" y="12"/>
                    <a:pt x="1" y="24"/>
                    <a:pt x="36" y="24"/>
                  </a:cubicBezTo>
                  <a:cubicBezTo>
                    <a:pt x="48" y="12"/>
                    <a:pt x="72" y="12"/>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18"/>
            <p:cNvSpPr/>
            <p:nvPr/>
          </p:nvSpPr>
          <p:spPr>
            <a:xfrm>
              <a:off x="5079500" y="2696900"/>
              <a:ext cx="600" cy="1200"/>
            </a:xfrm>
            <a:custGeom>
              <a:rect b="b" l="l" r="r" t="t"/>
              <a:pathLst>
                <a:path extrusionOk="0" h="48" w="24">
                  <a:moveTo>
                    <a:pt x="12" y="0"/>
                  </a:moveTo>
                  <a:cubicBezTo>
                    <a:pt x="12" y="12"/>
                    <a:pt x="12" y="24"/>
                    <a:pt x="0" y="48"/>
                  </a:cubicBezTo>
                  <a:cubicBezTo>
                    <a:pt x="24" y="36"/>
                    <a:pt x="12" y="24"/>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18"/>
            <p:cNvSpPr/>
            <p:nvPr/>
          </p:nvSpPr>
          <p:spPr>
            <a:xfrm>
              <a:off x="5068325" y="2699225"/>
              <a:ext cx="1775" cy="850"/>
            </a:xfrm>
            <a:custGeom>
              <a:rect b="b" l="l" r="r" t="t"/>
              <a:pathLst>
                <a:path extrusionOk="0" h="34" w="71">
                  <a:moveTo>
                    <a:pt x="16" y="0"/>
                  </a:moveTo>
                  <a:cubicBezTo>
                    <a:pt x="6" y="0"/>
                    <a:pt x="1" y="4"/>
                    <a:pt x="5" y="20"/>
                  </a:cubicBezTo>
                  <a:lnTo>
                    <a:pt x="5" y="20"/>
                  </a:lnTo>
                  <a:cubicBezTo>
                    <a:pt x="4" y="21"/>
                    <a:pt x="5" y="23"/>
                    <a:pt x="7" y="26"/>
                  </a:cubicBezTo>
                  <a:cubicBezTo>
                    <a:pt x="14" y="31"/>
                    <a:pt x="18" y="33"/>
                    <a:pt x="19" y="33"/>
                  </a:cubicBezTo>
                  <a:cubicBezTo>
                    <a:pt x="21" y="33"/>
                    <a:pt x="19" y="29"/>
                    <a:pt x="15" y="26"/>
                  </a:cubicBezTo>
                  <a:lnTo>
                    <a:pt x="15" y="26"/>
                  </a:lnTo>
                  <a:cubicBezTo>
                    <a:pt x="33" y="25"/>
                    <a:pt x="70" y="21"/>
                    <a:pt x="42" y="2"/>
                  </a:cubicBezTo>
                  <a:cubicBezTo>
                    <a:pt x="33" y="2"/>
                    <a:pt x="23"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18"/>
            <p:cNvSpPr/>
            <p:nvPr/>
          </p:nvSpPr>
          <p:spPr>
            <a:xfrm>
              <a:off x="4945250" y="2683800"/>
              <a:ext cx="625" cy="625"/>
            </a:xfrm>
            <a:custGeom>
              <a:rect b="b" l="l" r="r" t="t"/>
              <a:pathLst>
                <a:path extrusionOk="0" h="25" w="25">
                  <a:moveTo>
                    <a:pt x="0" y="0"/>
                  </a:moveTo>
                  <a:cubicBezTo>
                    <a:pt x="24" y="24"/>
                    <a:pt x="24" y="2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18"/>
            <p:cNvSpPr/>
            <p:nvPr/>
          </p:nvSpPr>
          <p:spPr>
            <a:xfrm>
              <a:off x="4944225" y="2684500"/>
              <a:ext cx="150" cy="500"/>
            </a:xfrm>
            <a:custGeom>
              <a:rect b="b" l="l" r="r" t="t"/>
              <a:pathLst>
                <a:path extrusionOk="0" h="20" w="6">
                  <a:moveTo>
                    <a:pt x="1" y="1"/>
                  </a:moveTo>
                  <a:lnTo>
                    <a:pt x="1" y="1"/>
                  </a:lnTo>
                  <a:cubicBezTo>
                    <a:pt x="0" y="1"/>
                    <a:pt x="1" y="6"/>
                    <a:pt x="6" y="20"/>
                  </a:cubicBezTo>
                  <a:cubicBezTo>
                    <a:pt x="6" y="1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18"/>
            <p:cNvSpPr/>
            <p:nvPr/>
          </p:nvSpPr>
          <p:spPr>
            <a:xfrm>
              <a:off x="5029425" y="2697250"/>
              <a:ext cx="675" cy="550"/>
            </a:xfrm>
            <a:custGeom>
              <a:rect b="b" l="l" r="r" t="t"/>
              <a:pathLst>
                <a:path extrusionOk="0" h="22" w="27">
                  <a:moveTo>
                    <a:pt x="3" y="1"/>
                  </a:moveTo>
                  <a:cubicBezTo>
                    <a:pt x="0" y="1"/>
                    <a:pt x="19" y="22"/>
                    <a:pt x="27" y="22"/>
                  </a:cubicBezTo>
                  <a:cubicBezTo>
                    <a:pt x="11" y="6"/>
                    <a:pt x="4"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18"/>
            <p:cNvSpPr/>
            <p:nvPr/>
          </p:nvSpPr>
          <p:spPr>
            <a:xfrm>
              <a:off x="5021450" y="2695400"/>
              <a:ext cx="25" cy="1225"/>
            </a:xfrm>
            <a:custGeom>
              <a:rect b="b" l="l" r="r" t="t"/>
              <a:pathLst>
                <a:path extrusionOk="0" h="49" w="1">
                  <a:moveTo>
                    <a:pt x="0" y="48"/>
                  </a:moveTo>
                  <a:cubicBezTo>
                    <a:pt x="0" y="36"/>
                    <a:pt x="0" y="1"/>
                    <a:pt x="0"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18"/>
            <p:cNvSpPr/>
            <p:nvPr/>
          </p:nvSpPr>
          <p:spPr>
            <a:xfrm>
              <a:off x="5014300" y="2696500"/>
              <a:ext cx="925" cy="425"/>
            </a:xfrm>
            <a:custGeom>
              <a:rect b="b" l="l" r="r" t="t"/>
              <a:pathLst>
                <a:path extrusionOk="0" h="17" w="37">
                  <a:moveTo>
                    <a:pt x="5" y="0"/>
                  </a:moveTo>
                  <a:cubicBezTo>
                    <a:pt x="2" y="0"/>
                    <a:pt x="1" y="4"/>
                    <a:pt x="1" y="16"/>
                  </a:cubicBezTo>
                  <a:lnTo>
                    <a:pt x="36" y="16"/>
                  </a:lnTo>
                  <a:cubicBezTo>
                    <a:pt x="21" y="16"/>
                    <a:pt x="10"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18"/>
            <p:cNvSpPr/>
            <p:nvPr/>
          </p:nvSpPr>
          <p:spPr>
            <a:xfrm>
              <a:off x="5304300" y="2443575"/>
              <a:ext cx="825" cy="625"/>
            </a:xfrm>
            <a:custGeom>
              <a:rect b="b" l="l" r="r" t="t"/>
              <a:pathLst>
                <a:path extrusionOk="0" h="25" w="33">
                  <a:moveTo>
                    <a:pt x="9" y="1"/>
                  </a:moveTo>
                  <a:lnTo>
                    <a:pt x="9" y="1"/>
                  </a:lnTo>
                  <a:cubicBezTo>
                    <a:pt x="1" y="18"/>
                    <a:pt x="16" y="23"/>
                    <a:pt x="22" y="24"/>
                  </a:cubicBezTo>
                  <a:lnTo>
                    <a:pt x="22" y="24"/>
                  </a:lnTo>
                  <a:cubicBezTo>
                    <a:pt x="32" y="12"/>
                    <a:pt x="9" y="1"/>
                    <a:pt x="9" y="1"/>
                  </a:cubicBezTo>
                  <a:close/>
                  <a:moveTo>
                    <a:pt x="22" y="24"/>
                  </a:moveTo>
                  <a:cubicBezTo>
                    <a:pt x="22" y="24"/>
                    <a:pt x="21" y="25"/>
                    <a:pt x="21" y="25"/>
                  </a:cubicBezTo>
                  <a:cubicBezTo>
                    <a:pt x="25" y="25"/>
                    <a:pt x="24" y="25"/>
                    <a:pt x="22"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18"/>
            <p:cNvSpPr/>
            <p:nvPr/>
          </p:nvSpPr>
          <p:spPr>
            <a:xfrm>
              <a:off x="5302425" y="2450125"/>
              <a:ext cx="25" cy="1525"/>
            </a:xfrm>
            <a:custGeom>
              <a:rect b="b" l="l" r="r" t="t"/>
              <a:pathLst>
                <a:path extrusionOk="0" h="61" w="1">
                  <a:moveTo>
                    <a:pt x="1" y="1"/>
                  </a:moveTo>
                  <a:cubicBezTo>
                    <a:pt x="1" y="60"/>
                    <a:pt x="1" y="4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18"/>
            <p:cNvSpPr/>
            <p:nvPr/>
          </p:nvSpPr>
          <p:spPr>
            <a:xfrm>
              <a:off x="5299150" y="2452800"/>
              <a:ext cx="2125" cy="3025"/>
            </a:xfrm>
            <a:custGeom>
              <a:rect b="b" l="l" r="r" t="t"/>
              <a:pathLst>
                <a:path extrusionOk="0" h="121" w="85">
                  <a:moveTo>
                    <a:pt x="65" y="1"/>
                  </a:moveTo>
                  <a:cubicBezTo>
                    <a:pt x="42" y="1"/>
                    <a:pt x="50" y="81"/>
                    <a:pt x="1" y="120"/>
                  </a:cubicBezTo>
                  <a:cubicBezTo>
                    <a:pt x="25" y="120"/>
                    <a:pt x="84" y="13"/>
                    <a:pt x="84" y="13"/>
                  </a:cubicBezTo>
                  <a:cubicBezTo>
                    <a:pt x="76" y="5"/>
                    <a:pt x="70" y="1"/>
                    <a:pt x="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18"/>
            <p:cNvSpPr/>
            <p:nvPr/>
          </p:nvSpPr>
          <p:spPr>
            <a:xfrm>
              <a:off x="5296100" y="2457275"/>
              <a:ext cx="400" cy="900"/>
            </a:xfrm>
            <a:custGeom>
              <a:rect b="b" l="l" r="r" t="t"/>
              <a:pathLst>
                <a:path extrusionOk="0" h="36" w="16">
                  <a:moveTo>
                    <a:pt x="16" y="1"/>
                  </a:moveTo>
                  <a:lnTo>
                    <a:pt x="16" y="1"/>
                  </a:lnTo>
                  <a:cubicBezTo>
                    <a:pt x="8" y="8"/>
                    <a:pt x="1" y="35"/>
                    <a:pt x="2" y="35"/>
                  </a:cubicBezTo>
                  <a:cubicBezTo>
                    <a:pt x="3" y="35"/>
                    <a:pt x="7" y="26"/>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18"/>
            <p:cNvSpPr/>
            <p:nvPr/>
          </p:nvSpPr>
          <p:spPr>
            <a:xfrm>
              <a:off x="5296175" y="2457075"/>
              <a:ext cx="400" cy="300"/>
            </a:xfrm>
            <a:custGeom>
              <a:rect b="b" l="l" r="r" t="t"/>
              <a:pathLst>
                <a:path extrusionOk="0" h="12" w="16">
                  <a:moveTo>
                    <a:pt x="14" y="0"/>
                  </a:moveTo>
                  <a:cubicBezTo>
                    <a:pt x="11" y="0"/>
                    <a:pt x="1" y="11"/>
                    <a:pt x="6" y="11"/>
                  </a:cubicBezTo>
                  <a:cubicBezTo>
                    <a:pt x="7" y="11"/>
                    <a:pt x="9" y="10"/>
                    <a:pt x="13" y="9"/>
                  </a:cubicBezTo>
                  <a:cubicBezTo>
                    <a:pt x="16" y="2"/>
                    <a:pt x="16" y="0"/>
                    <a:pt x="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18"/>
            <p:cNvSpPr/>
            <p:nvPr/>
          </p:nvSpPr>
          <p:spPr>
            <a:xfrm>
              <a:off x="5294275" y="2459400"/>
              <a:ext cx="900" cy="1000"/>
            </a:xfrm>
            <a:custGeom>
              <a:rect b="b" l="l" r="r" t="t"/>
              <a:pathLst>
                <a:path extrusionOk="0" h="40" w="36">
                  <a:moveTo>
                    <a:pt x="19" y="0"/>
                  </a:moveTo>
                  <a:cubicBezTo>
                    <a:pt x="13" y="0"/>
                    <a:pt x="5" y="6"/>
                    <a:pt x="5" y="11"/>
                  </a:cubicBezTo>
                  <a:cubicBezTo>
                    <a:pt x="3" y="17"/>
                    <a:pt x="1" y="22"/>
                    <a:pt x="1" y="26"/>
                  </a:cubicBezTo>
                  <a:lnTo>
                    <a:pt x="1" y="26"/>
                  </a:lnTo>
                  <a:cubicBezTo>
                    <a:pt x="0" y="29"/>
                    <a:pt x="0" y="30"/>
                    <a:pt x="0" y="30"/>
                  </a:cubicBezTo>
                  <a:cubicBezTo>
                    <a:pt x="0" y="30"/>
                    <a:pt x="1" y="29"/>
                    <a:pt x="1" y="29"/>
                  </a:cubicBezTo>
                  <a:lnTo>
                    <a:pt x="1" y="29"/>
                  </a:lnTo>
                  <a:cubicBezTo>
                    <a:pt x="2" y="36"/>
                    <a:pt x="6" y="39"/>
                    <a:pt x="13" y="39"/>
                  </a:cubicBezTo>
                  <a:cubicBezTo>
                    <a:pt x="17" y="39"/>
                    <a:pt x="23" y="38"/>
                    <a:pt x="29" y="35"/>
                  </a:cubicBezTo>
                  <a:cubicBezTo>
                    <a:pt x="36" y="8"/>
                    <a:pt x="28" y="0"/>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18"/>
            <p:cNvSpPr/>
            <p:nvPr/>
          </p:nvSpPr>
          <p:spPr>
            <a:xfrm>
              <a:off x="5295000" y="2460850"/>
              <a:ext cx="325" cy="325"/>
            </a:xfrm>
            <a:custGeom>
              <a:rect b="b" l="l" r="r" t="t"/>
              <a:pathLst>
                <a:path extrusionOk="0" h="13" w="13">
                  <a:moveTo>
                    <a:pt x="12" y="0"/>
                  </a:moveTo>
                  <a:cubicBezTo>
                    <a:pt x="0" y="0"/>
                    <a:pt x="0" y="0"/>
                    <a:pt x="0" y="12"/>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18"/>
            <p:cNvSpPr/>
            <p:nvPr/>
          </p:nvSpPr>
          <p:spPr>
            <a:xfrm>
              <a:off x="5295300" y="2459650"/>
              <a:ext cx="325" cy="1225"/>
            </a:xfrm>
            <a:custGeom>
              <a:rect b="b" l="l" r="r" t="t"/>
              <a:pathLst>
                <a:path extrusionOk="0" h="49" w="13">
                  <a:moveTo>
                    <a:pt x="12" y="1"/>
                  </a:moveTo>
                  <a:cubicBezTo>
                    <a:pt x="0" y="48"/>
                    <a:pt x="0" y="48"/>
                    <a:pt x="12" y="1"/>
                  </a:cubicBezTo>
                  <a:cubicBezTo>
                    <a:pt x="12" y="1"/>
                    <a:pt x="0" y="25"/>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18"/>
            <p:cNvSpPr/>
            <p:nvPr/>
          </p:nvSpPr>
          <p:spPr>
            <a:xfrm>
              <a:off x="5295900" y="2458250"/>
              <a:ext cx="900" cy="1125"/>
            </a:xfrm>
            <a:custGeom>
              <a:rect b="b" l="l" r="r" t="t"/>
              <a:pathLst>
                <a:path extrusionOk="0" h="45" w="36">
                  <a:moveTo>
                    <a:pt x="30" y="0"/>
                  </a:moveTo>
                  <a:cubicBezTo>
                    <a:pt x="24" y="0"/>
                    <a:pt x="12" y="15"/>
                    <a:pt x="0" y="45"/>
                  </a:cubicBezTo>
                  <a:cubicBezTo>
                    <a:pt x="7" y="38"/>
                    <a:pt x="19" y="26"/>
                    <a:pt x="24" y="26"/>
                  </a:cubicBezTo>
                  <a:lnTo>
                    <a:pt x="24" y="26"/>
                  </a:lnTo>
                  <a:cubicBezTo>
                    <a:pt x="28" y="26"/>
                    <a:pt x="28" y="31"/>
                    <a:pt x="24" y="45"/>
                  </a:cubicBezTo>
                  <a:cubicBezTo>
                    <a:pt x="36" y="15"/>
                    <a:pt x="36" y="0"/>
                    <a:pt x="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18"/>
            <p:cNvSpPr/>
            <p:nvPr/>
          </p:nvSpPr>
          <p:spPr>
            <a:xfrm>
              <a:off x="5299750" y="2455500"/>
              <a:ext cx="875" cy="1200"/>
            </a:xfrm>
            <a:custGeom>
              <a:rect b="b" l="l" r="r" t="t"/>
              <a:pathLst>
                <a:path extrusionOk="0" h="48" w="35">
                  <a:moveTo>
                    <a:pt x="25" y="0"/>
                  </a:moveTo>
                  <a:cubicBezTo>
                    <a:pt x="15" y="10"/>
                    <a:pt x="13" y="27"/>
                    <a:pt x="7" y="39"/>
                  </a:cubicBezTo>
                  <a:lnTo>
                    <a:pt x="7" y="39"/>
                  </a:lnTo>
                  <a:cubicBezTo>
                    <a:pt x="19" y="26"/>
                    <a:pt x="35" y="30"/>
                    <a:pt x="25" y="0"/>
                  </a:cubicBezTo>
                  <a:close/>
                  <a:moveTo>
                    <a:pt x="7" y="39"/>
                  </a:moveTo>
                  <a:cubicBezTo>
                    <a:pt x="5" y="41"/>
                    <a:pt x="3" y="44"/>
                    <a:pt x="1" y="48"/>
                  </a:cubicBezTo>
                  <a:cubicBezTo>
                    <a:pt x="3" y="45"/>
                    <a:pt x="5" y="42"/>
                    <a:pt x="7" y="3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18"/>
            <p:cNvSpPr/>
            <p:nvPr/>
          </p:nvSpPr>
          <p:spPr>
            <a:xfrm>
              <a:off x="5291600" y="2464500"/>
              <a:ext cx="1750" cy="625"/>
            </a:xfrm>
            <a:custGeom>
              <a:rect b="b" l="l" r="r" t="t"/>
              <a:pathLst>
                <a:path extrusionOk="0" h="25" w="70">
                  <a:moveTo>
                    <a:pt x="8" y="0"/>
                  </a:moveTo>
                  <a:cubicBezTo>
                    <a:pt x="3" y="0"/>
                    <a:pt x="1" y="3"/>
                    <a:pt x="5" y="9"/>
                  </a:cubicBezTo>
                  <a:cubicBezTo>
                    <a:pt x="36" y="20"/>
                    <a:pt x="51" y="24"/>
                    <a:pt x="56" y="24"/>
                  </a:cubicBezTo>
                  <a:cubicBezTo>
                    <a:pt x="69" y="24"/>
                    <a:pt x="23"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18"/>
            <p:cNvSpPr/>
            <p:nvPr/>
          </p:nvSpPr>
          <p:spPr>
            <a:xfrm>
              <a:off x="5292325" y="2464725"/>
              <a:ext cx="600" cy="900"/>
            </a:xfrm>
            <a:custGeom>
              <a:rect b="b" l="l" r="r" t="t"/>
              <a:pathLst>
                <a:path extrusionOk="0" h="36" w="24">
                  <a:moveTo>
                    <a:pt x="12" y="0"/>
                  </a:moveTo>
                  <a:lnTo>
                    <a:pt x="0" y="36"/>
                  </a:lnTo>
                  <a:cubicBezTo>
                    <a:pt x="24" y="12"/>
                    <a:pt x="24"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18"/>
            <p:cNvSpPr/>
            <p:nvPr/>
          </p:nvSpPr>
          <p:spPr>
            <a:xfrm>
              <a:off x="5295800" y="2459950"/>
              <a:ext cx="400" cy="2100"/>
            </a:xfrm>
            <a:custGeom>
              <a:rect b="b" l="l" r="r" t="t"/>
              <a:pathLst>
                <a:path extrusionOk="0" h="84" w="16">
                  <a:moveTo>
                    <a:pt x="16" y="1"/>
                  </a:moveTo>
                  <a:lnTo>
                    <a:pt x="16" y="1"/>
                  </a:lnTo>
                  <a:cubicBezTo>
                    <a:pt x="6" y="21"/>
                    <a:pt x="4" y="42"/>
                    <a:pt x="4" y="62"/>
                  </a:cubicBezTo>
                  <a:lnTo>
                    <a:pt x="4" y="62"/>
                  </a:lnTo>
                  <a:cubicBezTo>
                    <a:pt x="9" y="38"/>
                    <a:pt x="16" y="1"/>
                    <a:pt x="16" y="1"/>
                  </a:cubicBezTo>
                  <a:close/>
                  <a:moveTo>
                    <a:pt x="4" y="62"/>
                  </a:moveTo>
                  <a:lnTo>
                    <a:pt x="4" y="62"/>
                  </a:lnTo>
                  <a:cubicBezTo>
                    <a:pt x="2" y="74"/>
                    <a:pt x="0" y="83"/>
                    <a:pt x="1" y="83"/>
                  </a:cubicBezTo>
                  <a:cubicBezTo>
                    <a:pt x="1" y="83"/>
                    <a:pt x="2" y="80"/>
                    <a:pt x="4" y="72"/>
                  </a:cubicBezTo>
                  <a:cubicBezTo>
                    <a:pt x="4" y="69"/>
                    <a:pt x="4" y="66"/>
                    <a:pt x="4" y="6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18"/>
            <p:cNvSpPr/>
            <p:nvPr/>
          </p:nvSpPr>
          <p:spPr>
            <a:xfrm>
              <a:off x="5289750" y="2467150"/>
              <a:ext cx="400" cy="975"/>
            </a:xfrm>
            <a:custGeom>
              <a:rect b="b" l="l" r="r" t="t"/>
              <a:pathLst>
                <a:path extrusionOk="0" h="39" w="16">
                  <a:moveTo>
                    <a:pt x="1" y="0"/>
                  </a:moveTo>
                  <a:lnTo>
                    <a:pt x="1" y="0"/>
                  </a:lnTo>
                  <a:cubicBezTo>
                    <a:pt x="1" y="0"/>
                    <a:pt x="2" y="6"/>
                    <a:pt x="8" y="22"/>
                  </a:cubicBezTo>
                  <a:cubicBezTo>
                    <a:pt x="13" y="34"/>
                    <a:pt x="14" y="38"/>
                    <a:pt x="15" y="38"/>
                  </a:cubicBezTo>
                  <a:cubicBezTo>
                    <a:pt x="15" y="38"/>
                    <a:pt x="2"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18"/>
            <p:cNvSpPr/>
            <p:nvPr/>
          </p:nvSpPr>
          <p:spPr>
            <a:xfrm>
              <a:off x="5287850" y="2468575"/>
              <a:ext cx="850" cy="3025"/>
            </a:xfrm>
            <a:custGeom>
              <a:rect b="b" l="l" r="r" t="t"/>
              <a:pathLst>
                <a:path extrusionOk="0" h="121" w="34">
                  <a:moveTo>
                    <a:pt x="33" y="1"/>
                  </a:moveTo>
                  <a:cubicBezTo>
                    <a:pt x="32" y="1"/>
                    <a:pt x="15" y="61"/>
                    <a:pt x="12" y="61"/>
                  </a:cubicBezTo>
                  <a:cubicBezTo>
                    <a:pt x="11" y="61"/>
                    <a:pt x="11" y="60"/>
                    <a:pt x="12" y="55"/>
                  </a:cubicBezTo>
                  <a:lnTo>
                    <a:pt x="12" y="55"/>
                  </a:lnTo>
                  <a:cubicBezTo>
                    <a:pt x="12" y="53"/>
                    <a:pt x="12" y="51"/>
                    <a:pt x="12" y="49"/>
                  </a:cubicBezTo>
                  <a:lnTo>
                    <a:pt x="12" y="49"/>
                  </a:lnTo>
                  <a:cubicBezTo>
                    <a:pt x="12" y="49"/>
                    <a:pt x="12" y="49"/>
                    <a:pt x="12" y="49"/>
                  </a:cubicBezTo>
                  <a:lnTo>
                    <a:pt x="12" y="49"/>
                  </a:lnTo>
                  <a:cubicBezTo>
                    <a:pt x="9" y="55"/>
                    <a:pt x="8" y="59"/>
                    <a:pt x="7" y="61"/>
                  </a:cubicBezTo>
                  <a:lnTo>
                    <a:pt x="7" y="61"/>
                  </a:lnTo>
                  <a:cubicBezTo>
                    <a:pt x="1" y="81"/>
                    <a:pt x="1" y="100"/>
                    <a:pt x="1" y="120"/>
                  </a:cubicBezTo>
                  <a:cubicBezTo>
                    <a:pt x="26" y="28"/>
                    <a:pt x="33" y="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18"/>
            <p:cNvSpPr/>
            <p:nvPr/>
          </p:nvSpPr>
          <p:spPr>
            <a:xfrm>
              <a:off x="5290825" y="2467050"/>
              <a:ext cx="725" cy="375"/>
            </a:xfrm>
            <a:custGeom>
              <a:rect b="b" l="l" r="r" t="t"/>
              <a:pathLst>
                <a:path extrusionOk="0" h="15" w="29">
                  <a:moveTo>
                    <a:pt x="20" y="1"/>
                  </a:moveTo>
                  <a:cubicBezTo>
                    <a:pt x="15" y="1"/>
                    <a:pt x="6" y="4"/>
                    <a:pt x="1" y="14"/>
                  </a:cubicBezTo>
                  <a:cubicBezTo>
                    <a:pt x="28" y="8"/>
                    <a:pt x="28" y="1"/>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18"/>
            <p:cNvSpPr/>
            <p:nvPr/>
          </p:nvSpPr>
          <p:spPr>
            <a:xfrm>
              <a:off x="5290800" y="2467400"/>
              <a:ext cx="650" cy="750"/>
            </a:xfrm>
            <a:custGeom>
              <a:rect b="b" l="l" r="r" t="t"/>
              <a:pathLst>
                <a:path extrusionOk="0" h="30" w="26">
                  <a:moveTo>
                    <a:pt x="25" y="0"/>
                  </a:moveTo>
                  <a:lnTo>
                    <a:pt x="25" y="0"/>
                  </a:lnTo>
                  <a:cubicBezTo>
                    <a:pt x="18" y="8"/>
                    <a:pt x="1" y="30"/>
                    <a:pt x="1" y="30"/>
                  </a:cubicBezTo>
                  <a:cubicBezTo>
                    <a:pt x="2" y="30"/>
                    <a:pt x="8" y="2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18"/>
            <p:cNvSpPr/>
            <p:nvPr/>
          </p:nvSpPr>
          <p:spPr>
            <a:xfrm>
              <a:off x="5293925" y="2463825"/>
              <a:ext cx="800" cy="1250"/>
            </a:xfrm>
            <a:custGeom>
              <a:rect b="b" l="l" r="r" t="t"/>
              <a:pathLst>
                <a:path extrusionOk="0" h="50" w="32">
                  <a:moveTo>
                    <a:pt x="8" y="1"/>
                  </a:moveTo>
                  <a:lnTo>
                    <a:pt x="8" y="1"/>
                  </a:lnTo>
                  <a:cubicBezTo>
                    <a:pt x="8" y="18"/>
                    <a:pt x="1" y="49"/>
                    <a:pt x="12" y="49"/>
                  </a:cubicBezTo>
                  <a:cubicBezTo>
                    <a:pt x="16" y="49"/>
                    <a:pt x="22" y="45"/>
                    <a:pt x="31" y="36"/>
                  </a:cubicBezTo>
                  <a:cubicBezTo>
                    <a:pt x="31" y="12"/>
                    <a:pt x="8" y="36"/>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18"/>
            <p:cNvSpPr/>
            <p:nvPr/>
          </p:nvSpPr>
          <p:spPr>
            <a:xfrm>
              <a:off x="5292625" y="2465600"/>
              <a:ext cx="25" cy="1825"/>
            </a:xfrm>
            <a:custGeom>
              <a:rect b="b" l="l" r="r" t="t"/>
              <a:pathLst>
                <a:path extrusionOk="0" h="73" w="1">
                  <a:moveTo>
                    <a:pt x="0" y="1"/>
                  </a:moveTo>
                  <a:cubicBezTo>
                    <a:pt x="0" y="72"/>
                    <a:pt x="0" y="37"/>
                    <a:pt x="0" y="1"/>
                  </a:cubicBezTo>
                  <a:cubicBezTo>
                    <a:pt x="0" y="1"/>
                    <a:pt x="0"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18"/>
            <p:cNvSpPr/>
            <p:nvPr/>
          </p:nvSpPr>
          <p:spPr>
            <a:xfrm>
              <a:off x="5292325" y="2466200"/>
              <a:ext cx="25" cy="1225"/>
            </a:xfrm>
            <a:custGeom>
              <a:rect b="b" l="l" r="r" t="t"/>
              <a:pathLst>
                <a:path extrusionOk="0" h="49" w="1">
                  <a:moveTo>
                    <a:pt x="0" y="48"/>
                  </a:moveTo>
                  <a:cubicBezTo>
                    <a:pt x="0" y="1"/>
                    <a:pt x="0" y="36"/>
                    <a:pt x="0"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18"/>
            <p:cNvSpPr/>
            <p:nvPr/>
          </p:nvSpPr>
          <p:spPr>
            <a:xfrm>
              <a:off x="5288450" y="2470825"/>
              <a:ext cx="1100" cy="1650"/>
            </a:xfrm>
            <a:custGeom>
              <a:rect b="b" l="l" r="r" t="t"/>
              <a:pathLst>
                <a:path extrusionOk="0" h="66" w="44">
                  <a:moveTo>
                    <a:pt x="34" y="1"/>
                  </a:moveTo>
                  <a:cubicBezTo>
                    <a:pt x="28" y="1"/>
                    <a:pt x="17" y="8"/>
                    <a:pt x="12" y="18"/>
                  </a:cubicBezTo>
                  <a:cubicBezTo>
                    <a:pt x="12" y="30"/>
                    <a:pt x="0" y="54"/>
                    <a:pt x="0" y="66"/>
                  </a:cubicBezTo>
                  <a:cubicBezTo>
                    <a:pt x="42" y="17"/>
                    <a:pt x="43" y="1"/>
                    <a:pt x="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18"/>
            <p:cNvSpPr/>
            <p:nvPr/>
          </p:nvSpPr>
          <p:spPr>
            <a:xfrm>
              <a:off x="5285475" y="2477225"/>
              <a:ext cx="325" cy="25"/>
            </a:xfrm>
            <a:custGeom>
              <a:rect b="b" l="l" r="r" t="t"/>
              <a:pathLst>
                <a:path extrusionOk="0" h="1" w="13">
                  <a:moveTo>
                    <a:pt x="12" y="0"/>
                  </a:moveTo>
                  <a:cubicBezTo>
                    <a:pt x="12"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18"/>
            <p:cNvSpPr/>
            <p:nvPr/>
          </p:nvSpPr>
          <p:spPr>
            <a:xfrm>
              <a:off x="5289625" y="2470400"/>
              <a:ext cx="550" cy="600"/>
            </a:xfrm>
            <a:custGeom>
              <a:rect b="b" l="l" r="r" t="t"/>
              <a:pathLst>
                <a:path extrusionOk="0" h="24" w="22">
                  <a:moveTo>
                    <a:pt x="20" y="1"/>
                  </a:moveTo>
                  <a:lnTo>
                    <a:pt x="20" y="1"/>
                  </a:lnTo>
                  <a:cubicBezTo>
                    <a:pt x="18" y="1"/>
                    <a:pt x="8" y="10"/>
                    <a:pt x="1" y="23"/>
                  </a:cubicBezTo>
                  <a:cubicBezTo>
                    <a:pt x="17" y="7"/>
                    <a:pt x="21" y="1"/>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18"/>
            <p:cNvSpPr/>
            <p:nvPr/>
          </p:nvSpPr>
          <p:spPr>
            <a:xfrm>
              <a:off x="5286950" y="2473350"/>
              <a:ext cx="625" cy="625"/>
            </a:xfrm>
            <a:custGeom>
              <a:rect b="b" l="l" r="r" t="t"/>
              <a:pathLst>
                <a:path extrusionOk="0" h="25" w="25">
                  <a:moveTo>
                    <a:pt x="25" y="1"/>
                  </a:moveTo>
                  <a:cubicBezTo>
                    <a:pt x="25" y="1"/>
                    <a:pt x="1" y="12"/>
                    <a:pt x="1" y="24"/>
                  </a:cubicBezTo>
                  <a:cubicBezTo>
                    <a:pt x="13" y="12"/>
                    <a:pt x="25" y="12"/>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18"/>
            <p:cNvSpPr/>
            <p:nvPr/>
          </p:nvSpPr>
          <p:spPr>
            <a:xfrm>
              <a:off x="5289625" y="2469475"/>
              <a:ext cx="325" cy="25"/>
            </a:xfrm>
            <a:custGeom>
              <a:rect b="b" l="l" r="r" t="t"/>
              <a:pathLst>
                <a:path extrusionOk="0" h="1" w="13">
                  <a:moveTo>
                    <a:pt x="13" y="1"/>
                  </a:moveTo>
                  <a:lnTo>
                    <a:pt x="13" y="1"/>
                  </a:lnTo>
                  <a:cubicBezTo>
                    <a:pt x="1"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18"/>
            <p:cNvSpPr/>
            <p:nvPr/>
          </p:nvSpPr>
          <p:spPr>
            <a:xfrm>
              <a:off x="5289825" y="2469475"/>
              <a:ext cx="525" cy="700"/>
            </a:xfrm>
            <a:custGeom>
              <a:rect b="b" l="l" r="r" t="t"/>
              <a:pathLst>
                <a:path extrusionOk="0" h="28" w="21">
                  <a:moveTo>
                    <a:pt x="5" y="1"/>
                  </a:moveTo>
                  <a:cubicBezTo>
                    <a:pt x="1" y="21"/>
                    <a:pt x="2" y="27"/>
                    <a:pt x="5" y="27"/>
                  </a:cubicBezTo>
                  <a:cubicBezTo>
                    <a:pt x="10" y="27"/>
                    <a:pt x="21"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18"/>
            <p:cNvSpPr/>
            <p:nvPr/>
          </p:nvSpPr>
          <p:spPr>
            <a:xfrm>
              <a:off x="5285175" y="2477000"/>
              <a:ext cx="3900" cy="4125"/>
            </a:xfrm>
            <a:custGeom>
              <a:rect b="b" l="l" r="r" t="t"/>
              <a:pathLst>
                <a:path extrusionOk="0" h="165" w="156">
                  <a:moveTo>
                    <a:pt x="72" y="1"/>
                  </a:moveTo>
                  <a:cubicBezTo>
                    <a:pt x="59" y="1"/>
                    <a:pt x="44" y="3"/>
                    <a:pt x="24" y="9"/>
                  </a:cubicBezTo>
                  <a:cubicBezTo>
                    <a:pt x="34" y="19"/>
                    <a:pt x="36" y="29"/>
                    <a:pt x="29" y="45"/>
                  </a:cubicBezTo>
                  <a:lnTo>
                    <a:pt x="29" y="45"/>
                  </a:lnTo>
                  <a:cubicBezTo>
                    <a:pt x="28" y="48"/>
                    <a:pt x="26" y="52"/>
                    <a:pt x="24" y="57"/>
                  </a:cubicBezTo>
                  <a:cubicBezTo>
                    <a:pt x="31" y="57"/>
                    <a:pt x="35" y="54"/>
                    <a:pt x="37" y="51"/>
                  </a:cubicBezTo>
                  <a:lnTo>
                    <a:pt x="37" y="51"/>
                  </a:lnTo>
                  <a:cubicBezTo>
                    <a:pt x="52" y="40"/>
                    <a:pt x="74" y="22"/>
                    <a:pt x="82" y="22"/>
                  </a:cubicBezTo>
                  <a:cubicBezTo>
                    <a:pt x="85" y="22"/>
                    <a:pt x="86" y="25"/>
                    <a:pt x="84" y="33"/>
                  </a:cubicBezTo>
                  <a:cubicBezTo>
                    <a:pt x="84" y="45"/>
                    <a:pt x="0" y="152"/>
                    <a:pt x="72" y="164"/>
                  </a:cubicBezTo>
                  <a:cubicBezTo>
                    <a:pt x="72" y="152"/>
                    <a:pt x="84" y="128"/>
                    <a:pt x="84" y="116"/>
                  </a:cubicBezTo>
                  <a:cubicBezTo>
                    <a:pt x="84" y="117"/>
                    <a:pt x="85" y="117"/>
                    <a:pt x="85" y="117"/>
                  </a:cubicBezTo>
                  <a:cubicBezTo>
                    <a:pt x="99" y="117"/>
                    <a:pt x="156" y="1"/>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18"/>
            <p:cNvSpPr/>
            <p:nvPr/>
          </p:nvSpPr>
          <p:spPr>
            <a:xfrm>
              <a:off x="5285475" y="2475125"/>
              <a:ext cx="1500" cy="2125"/>
            </a:xfrm>
            <a:custGeom>
              <a:rect b="b" l="l" r="r" t="t"/>
              <a:pathLst>
                <a:path extrusionOk="0" h="85" w="60">
                  <a:moveTo>
                    <a:pt x="60" y="1"/>
                  </a:moveTo>
                  <a:lnTo>
                    <a:pt x="60" y="1"/>
                  </a:lnTo>
                  <a:cubicBezTo>
                    <a:pt x="12" y="13"/>
                    <a:pt x="0" y="37"/>
                    <a:pt x="12" y="84"/>
                  </a:cubicBezTo>
                  <a:cubicBezTo>
                    <a:pt x="24" y="60"/>
                    <a:pt x="36" y="37"/>
                    <a:pt x="48" y="13"/>
                  </a:cubicBezTo>
                  <a:cubicBezTo>
                    <a:pt x="48" y="18"/>
                    <a:pt x="48" y="21"/>
                    <a:pt x="49" y="21"/>
                  </a:cubicBezTo>
                  <a:cubicBezTo>
                    <a:pt x="50" y="21"/>
                    <a:pt x="53" y="15"/>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18"/>
            <p:cNvSpPr/>
            <p:nvPr/>
          </p:nvSpPr>
          <p:spPr>
            <a:xfrm>
              <a:off x="5286950" y="2472450"/>
              <a:ext cx="2125" cy="2700"/>
            </a:xfrm>
            <a:custGeom>
              <a:rect b="b" l="l" r="r" t="t"/>
              <a:pathLst>
                <a:path extrusionOk="0" h="108" w="85">
                  <a:moveTo>
                    <a:pt x="37" y="48"/>
                  </a:moveTo>
                  <a:cubicBezTo>
                    <a:pt x="37" y="48"/>
                    <a:pt x="37" y="48"/>
                    <a:pt x="37" y="48"/>
                  </a:cubicBezTo>
                  <a:lnTo>
                    <a:pt x="37" y="48"/>
                  </a:lnTo>
                  <a:cubicBezTo>
                    <a:pt x="37" y="48"/>
                    <a:pt x="37" y="48"/>
                    <a:pt x="37" y="48"/>
                  </a:cubicBezTo>
                  <a:close/>
                  <a:moveTo>
                    <a:pt x="37" y="48"/>
                  </a:moveTo>
                  <a:cubicBezTo>
                    <a:pt x="42" y="53"/>
                    <a:pt x="40" y="59"/>
                    <a:pt x="38" y="61"/>
                  </a:cubicBezTo>
                  <a:lnTo>
                    <a:pt x="38" y="61"/>
                  </a:lnTo>
                  <a:cubicBezTo>
                    <a:pt x="37" y="57"/>
                    <a:pt x="37" y="53"/>
                    <a:pt x="37" y="48"/>
                  </a:cubicBezTo>
                  <a:close/>
                  <a:moveTo>
                    <a:pt x="60" y="1"/>
                  </a:moveTo>
                  <a:cubicBezTo>
                    <a:pt x="13" y="59"/>
                    <a:pt x="24" y="26"/>
                    <a:pt x="36" y="47"/>
                  </a:cubicBezTo>
                  <a:lnTo>
                    <a:pt x="36" y="47"/>
                  </a:lnTo>
                  <a:cubicBezTo>
                    <a:pt x="29" y="54"/>
                    <a:pt x="9" y="75"/>
                    <a:pt x="1" y="108"/>
                  </a:cubicBezTo>
                  <a:cubicBezTo>
                    <a:pt x="13" y="84"/>
                    <a:pt x="25" y="60"/>
                    <a:pt x="37" y="48"/>
                  </a:cubicBezTo>
                  <a:lnTo>
                    <a:pt x="37" y="48"/>
                  </a:lnTo>
                  <a:cubicBezTo>
                    <a:pt x="32" y="58"/>
                    <a:pt x="33" y="62"/>
                    <a:pt x="35" y="62"/>
                  </a:cubicBezTo>
                  <a:cubicBezTo>
                    <a:pt x="36" y="62"/>
                    <a:pt x="37" y="62"/>
                    <a:pt x="38" y="61"/>
                  </a:cubicBezTo>
                  <a:lnTo>
                    <a:pt x="38" y="61"/>
                  </a:lnTo>
                  <a:cubicBezTo>
                    <a:pt x="42" y="77"/>
                    <a:pt x="53" y="86"/>
                    <a:pt x="72" y="96"/>
                  </a:cubicBezTo>
                  <a:cubicBezTo>
                    <a:pt x="72" y="72"/>
                    <a:pt x="84" y="48"/>
                    <a:pt x="72" y="25"/>
                  </a:cubicBezTo>
                  <a:cubicBezTo>
                    <a:pt x="67" y="40"/>
                    <a:pt x="60" y="49"/>
                    <a:pt x="55" y="49"/>
                  </a:cubicBezTo>
                  <a:cubicBezTo>
                    <a:pt x="49" y="49"/>
                    <a:pt x="47" y="34"/>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18"/>
            <p:cNvSpPr/>
            <p:nvPr/>
          </p:nvSpPr>
          <p:spPr>
            <a:xfrm>
              <a:off x="5295000" y="2466200"/>
              <a:ext cx="25" cy="325"/>
            </a:xfrm>
            <a:custGeom>
              <a:rect b="b" l="l" r="r" t="t"/>
              <a:pathLst>
                <a:path extrusionOk="0" h="13" w="1">
                  <a:moveTo>
                    <a:pt x="0" y="1"/>
                  </a:moveTo>
                  <a:cubicBezTo>
                    <a:pt x="0" y="1"/>
                    <a:pt x="0" y="1"/>
                    <a:pt x="0" y="1"/>
                  </a:cubicBezTo>
                  <a:cubicBezTo>
                    <a:pt x="0" y="1"/>
                    <a:pt x="0"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18"/>
            <p:cNvSpPr/>
            <p:nvPr/>
          </p:nvSpPr>
          <p:spPr>
            <a:xfrm>
              <a:off x="5292900" y="2465725"/>
              <a:ext cx="2125" cy="1400"/>
            </a:xfrm>
            <a:custGeom>
              <a:rect b="b" l="l" r="r" t="t"/>
              <a:pathLst>
                <a:path extrusionOk="0" h="56" w="85">
                  <a:moveTo>
                    <a:pt x="72" y="0"/>
                  </a:moveTo>
                  <a:cubicBezTo>
                    <a:pt x="49" y="0"/>
                    <a:pt x="1" y="55"/>
                    <a:pt x="1" y="55"/>
                  </a:cubicBezTo>
                  <a:cubicBezTo>
                    <a:pt x="22" y="45"/>
                    <a:pt x="33" y="44"/>
                    <a:pt x="52" y="44"/>
                  </a:cubicBezTo>
                  <a:lnTo>
                    <a:pt x="52" y="44"/>
                  </a:lnTo>
                  <a:cubicBezTo>
                    <a:pt x="50" y="45"/>
                    <a:pt x="49" y="47"/>
                    <a:pt x="51" y="47"/>
                  </a:cubicBezTo>
                  <a:cubicBezTo>
                    <a:pt x="53" y="47"/>
                    <a:pt x="55" y="46"/>
                    <a:pt x="60" y="44"/>
                  </a:cubicBezTo>
                  <a:cubicBezTo>
                    <a:pt x="60" y="17"/>
                    <a:pt x="64" y="9"/>
                    <a:pt x="69" y="9"/>
                  </a:cubicBezTo>
                  <a:cubicBezTo>
                    <a:pt x="74" y="9"/>
                    <a:pt x="79" y="14"/>
                    <a:pt x="84" y="20"/>
                  </a:cubicBezTo>
                  <a:cubicBezTo>
                    <a:pt x="84" y="6"/>
                    <a:pt x="80"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18"/>
            <p:cNvSpPr/>
            <p:nvPr/>
          </p:nvSpPr>
          <p:spPr>
            <a:xfrm>
              <a:off x="5290675" y="2470375"/>
              <a:ext cx="775" cy="1025"/>
            </a:xfrm>
            <a:custGeom>
              <a:rect b="b" l="l" r="r" t="t"/>
              <a:pathLst>
                <a:path extrusionOk="0" h="41" w="31">
                  <a:moveTo>
                    <a:pt x="19" y="0"/>
                  </a:moveTo>
                  <a:cubicBezTo>
                    <a:pt x="2" y="33"/>
                    <a:pt x="1" y="41"/>
                    <a:pt x="5" y="41"/>
                  </a:cubicBezTo>
                  <a:cubicBezTo>
                    <a:pt x="9" y="41"/>
                    <a:pt x="18" y="34"/>
                    <a:pt x="25" y="34"/>
                  </a:cubicBezTo>
                  <a:cubicBezTo>
                    <a:pt x="27" y="34"/>
                    <a:pt x="29" y="35"/>
                    <a:pt x="30" y="36"/>
                  </a:cubicBezTo>
                  <a:cubicBezTo>
                    <a:pt x="19" y="24"/>
                    <a:pt x="30" y="12"/>
                    <a:pt x="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18"/>
            <p:cNvSpPr/>
            <p:nvPr/>
          </p:nvSpPr>
          <p:spPr>
            <a:xfrm>
              <a:off x="5284875" y="2476925"/>
              <a:ext cx="625" cy="1225"/>
            </a:xfrm>
            <a:custGeom>
              <a:rect b="b" l="l" r="r" t="t"/>
              <a:pathLst>
                <a:path extrusionOk="0" h="49" w="25">
                  <a:moveTo>
                    <a:pt x="1" y="0"/>
                  </a:moveTo>
                  <a:cubicBezTo>
                    <a:pt x="12" y="12"/>
                    <a:pt x="12" y="24"/>
                    <a:pt x="12" y="48"/>
                  </a:cubicBezTo>
                  <a:cubicBezTo>
                    <a:pt x="24" y="24"/>
                    <a:pt x="12"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18"/>
            <p:cNvSpPr/>
            <p:nvPr/>
          </p:nvSpPr>
          <p:spPr>
            <a:xfrm>
              <a:off x="5283975" y="2479050"/>
              <a:ext cx="275" cy="575"/>
            </a:xfrm>
            <a:custGeom>
              <a:rect b="b" l="l" r="r" t="t"/>
              <a:pathLst>
                <a:path extrusionOk="0" h="23" w="11">
                  <a:moveTo>
                    <a:pt x="10" y="0"/>
                  </a:moveTo>
                  <a:cubicBezTo>
                    <a:pt x="9" y="0"/>
                    <a:pt x="6" y="6"/>
                    <a:pt x="1" y="23"/>
                  </a:cubicBezTo>
                  <a:cubicBezTo>
                    <a:pt x="7" y="9"/>
                    <a:pt x="10"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18"/>
            <p:cNvSpPr/>
            <p:nvPr/>
          </p:nvSpPr>
          <p:spPr>
            <a:xfrm>
              <a:off x="5229800" y="2583475"/>
              <a:ext cx="325" cy="325"/>
            </a:xfrm>
            <a:custGeom>
              <a:rect b="b" l="l" r="r" t="t"/>
              <a:pathLst>
                <a:path extrusionOk="0" h="13" w="13">
                  <a:moveTo>
                    <a:pt x="1" y="1"/>
                  </a:moveTo>
                  <a:cubicBezTo>
                    <a:pt x="1" y="13"/>
                    <a:pt x="1" y="13"/>
                    <a:pt x="13" y="13"/>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18"/>
            <p:cNvSpPr/>
            <p:nvPr/>
          </p:nvSpPr>
          <p:spPr>
            <a:xfrm>
              <a:off x="5256600" y="2524850"/>
              <a:ext cx="1200" cy="1000"/>
            </a:xfrm>
            <a:custGeom>
              <a:rect b="b" l="l" r="r" t="t"/>
              <a:pathLst>
                <a:path extrusionOk="0" h="40" w="48">
                  <a:moveTo>
                    <a:pt x="48" y="0"/>
                  </a:moveTo>
                  <a:cubicBezTo>
                    <a:pt x="24" y="0"/>
                    <a:pt x="0" y="12"/>
                    <a:pt x="0" y="36"/>
                  </a:cubicBezTo>
                  <a:cubicBezTo>
                    <a:pt x="5" y="38"/>
                    <a:pt x="9" y="39"/>
                    <a:pt x="13" y="39"/>
                  </a:cubicBezTo>
                  <a:cubicBezTo>
                    <a:pt x="32" y="39"/>
                    <a:pt x="48" y="2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18"/>
            <p:cNvSpPr/>
            <p:nvPr/>
          </p:nvSpPr>
          <p:spPr>
            <a:xfrm>
              <a:off x="5242300" y="2555800"/>
              <a:ext cx="25" cy="1525"/>
            </a:xfrm>
            <a:custGeom>
              <a:rect b="b" l="l" r="r" t="t"/>
              <a:pathLst>
                <a:path extrusionOk="0" h="61" w="1">
                  <a:moveTo>
                    <a:pt x="1" y="60"/>
                  </a:moveTo>
                  <a:cubicBezTo>
                    <a:pt x="1" y="60"/>
                    <a:pt x="1" y="1"/>
                    <a:pt x="1" y="60"/>
                  </a:cubicBezTo>
                  <a:cubicBezTo>
                    <a:pt x="1" y="60"/>
                    <a:pt x="1" y="60"/>
                    <a:pt x="1"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18"/>
            <p:cNvSpPr/>
            <p:nvPr/>
          </p:nvSpPr>
          <p:spPr>
            <a:xfrm>
              <a:off x="5219100" y="2603425"/>
              <a:ext cx="600" cy="925"/>
            </a:xfrm>
            <a:custGeom>
              <a:rect b="b" l="l" r="r" t="t"/>
              <a:pathLst>
                <a:path extrusionOk="0" h="37" w="24">
                  <a:moveTo>
                    <a:pt x="0" y="1"/>
                  </a:moveTo>
                  <a:lnTo>
                    <a:pt x="0" y="36"/>
                  </a:lnTo>
                  <a:cubicBezTo>
                    <a:pt x="24" y="1"/>
                    <a:pt x="0" y="1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18"/>
            <p:cNvSpPr/>
            <p:nvPr/>
          </p:nvSpPr>
          <p:spPr>
            <a:xfrm>
              <a:off x="5272375" y="2498350"/>
              <a:ext cx="1225" cy="1225"/>
            </a:xfrm>
            <a:custGeom>
              <a:rect b="b" l="l" r="r" t="t"/>
              <a:pathLst>
                <a:path extrusionOk="0" h="49" w="49">
                  <a:moveTo>
                    <a:pt x="36" y="1"/>
                  </a:moveTo>
                  <a:lnTo>
                    <a:pt x="36" y="1"/>
                  </a:lnTo>
                  <a:cubicBezTo>
                    <a:pt x="24" y="13"/>
                    <a:pt x="12" y="24"/>
                    <a:pt x="0" y="48"/>
                  </a:cubicBezTo>
                  <a:cubicBezTo>
                    <a:pt x="24" y="24"/>
                    <a:pt x="48" y="13"/>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18"/>
            <p:cNvSpPr/>
            <p:nvPr/>
          </p:nvSpPr>
          <p:spPr>
            <a:xfrm>
              <a:off x="5224150" y="2582900"/>
              <a:ext cx="325" cy="300"/>
            </a:xfrm>
            <a:custGeom>
              <a:rect b="b" l="l" r="r" t="t"/>
              <a:pathLst>
                <a:path extrusionOk="0" h="12" w="13">
                  <a:moveTo>
                    <a:pt x="1" y="0"/>
                  </a:moveTo>
                  <a:cubicBezTo>
                    <a:pt x="1" y="12"/>
                    <a:pt x="1" y="12"/>
                    <a:pt x="13" y="12"/>
                  </a:cubicBez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18"/>
            <p:cNvSpPr/>
            <p:nvPr/>
          </p:nvSpPr>
          <p:spPr>
            <a:xfrm>
              <a:off x="5271475" y="2499550"/>
              <a:ext cx="925" cy="1500"/>
            </a:xfrm>
            <a:custGeom>
              <a:rect b="b" l="l" r="r" t="t"/>
              <a:pathLst>
                <a:path extrusionOk="0" h="60" w="37">
                  <a:moveTo>
                    <a:pt x="36" y="0"/>
                  </a:moveTo>
                  <a:lnTo>
                    <a:pt x="36" y="0"/>
                  </a:lnTo>
                  <a:cubicBezTo>
                    <a:pt x="25" y="12"/>
                    <a:pt x="13" y="36"/>
                    <a:pt x="1" y="60"/>
                  </a:cubicBezTo>
                  <a:cubicBezTo>
                    <a:pt x="25" y="36"/>
                    <a:pt x="36" y="24"/>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18"/>
            <p:cNvSpPr/>
            <p:nvPr/>
          </p:nvSpPr>
          <p:spPr>
            <a:xfrm>
              <a:off x="5169075" y="2677550"/>
              <a:ext cx="325" cy="900"/>
            </a:xfrm>
            <a:custGeom>
              <a:rect b="b" l="l" r="r" t="t"/>
              <a:pathLst>
                <a:path extrusionOk="0" h="36" w="13">
                  <a:moveTo>
                    <a:pt x="13" y="0"/>
                  </a:moveTo>
                  <a:cubicBezTo>
                    <a:pt x="1" y="12"/>
                    <a:pt x="1" y="24"/>
                    <a:pt x="1" y="36"/>
                  </a:cubicBezTo>
                  <a:cubicBezTo>
                    <a:pt x="1" y="12"/>
                    <a:pt x="13" y="12"/>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18"/>
            <p:cNvSpPr/>
            <p:nvPr/>
          </p:nvSpPr>
          <p:spPr>
            <a:xfrm>
              <a:off x="5279825" y="2486150"/>
              <a:ext cx="300" cy="325"/>
            </a:xfrm>
            <a:custGeom>
              <a:rect b="b" l="l" r="r" t="t"/>
              <a:pathLst>
                <a:path extrusionOk="0" h="13" w="12">
                  <a:moveTo>
                    <a:pt x="0" y="12"/>
                  </a:moveTo>
                  <a:cubicBezTo>
                    <a:pt x="12" y="0"/>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18"/>
            <p:cNvSpPr/>
            <p:nvPr/>
          </p:nvSpPr>
          <p:spPr>
            <a:xfrm>
              <a:off x="5271775" y="2506400"/>
              <a:ext cx="325" cy="25"/>
            </a:xfrm>
            <a:custGeom>
              <a:rect b="b" l="l" r="r" t="t"/>
              <a:pathLst>
                <a:path extrusionOk="0" h="1" w="13">
                  <a:moveTo>
                    <a:pt x="1" y="0"/>
                  </a:moveTo>
                  <a:lnTo>
                    <a:pt x="1" y="0"/>
                  </a:lnTo>
                  <a:cubicBezTo>
                    <a:pt x="13"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18"/>
            <p:cNvSpPr/>
            <p:nvPr/>
          </p:nvSpPr>
          <p:spPr>
            <a:xfrm>
              <a:off x="5280100" y="2485550"/>
              <a:ext cx="325" cy="325"/>
            </a:xfrm>
            <a:custGeom>
              <a:rect b="b" l="l" r="r" t="t"/>
              <a:pathLst>
                <a:path extrusionOk="0" h="13" w="13">
                  <a:moveTo>
                    <a:pt x="13" y="1"/>
                  </a:moveTo>
                  <a:lnTo>
                    <a:pt x="13" y="1"/>
                  </a:lnTo>
                  <a:cubicBezTo>
                    <a:pt x="13" y="1"/>
                    <a:pt x="1" y="1"/>
                    <a:pt x="1" y="13"/>
                  </a:cubicBezTo>
                  <a:cubicBezTo>
                    <a:pt x="1" y="13"/>
                    <a:pt x="1"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18"/>
            <p:cNvSpPr/>
            <p:nvPr/>
          </p:nvSpPr>
          <p:spPr>
            <a:xfrm>
              <a:off x="5279400" y="2486450"/>
              <a:ext cx="450" cy="625"/>
            </a:xfrm>
            <a:custGeom>
              <a:rect b="b" l="l" r="r" t="t"/>
              <a:pathLst>
                <a:path extrusionOk="0" h="25" w="18">
                  <a:moveTo>
                    <a:pt x="17" y="0"/>
                  </a:moveTo>
                  <a:cubicBezTo>
                    <a:pt x="4" y="18"/>
                    <a:pt x="0" y="24"/>
                    <a:pt x="1" y="24"/>
                  </a:cubicBezTo>
                  <a:cubicBezTo>
                    <a:pt x="3" y="24"/>
                    <a:pt x="17" y="8"/>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18"/>
            <p:cNvSpPr/>
            <p:nvPr/>
          </p:nvSpPr>
          <p:spPr>
            <a:xfrm>
              <a:off x="5201100" y="2630525"/>
              <a:ext cx="150" cy="350"/>
            </a:xfrm>
            <a:custGeom>
              <a:rect b="b" l="l" r="r" t="t"/>
              <a:pathLst>
                <a:path extrusionOk="0" h="14" w="6">
                  <a:moveTo>
                    <a:pt x="6" y="0"/>
                  </a:moveTo>
                  <a:cubicBezTo>
                    <a:pt x="1" y="10"/>
                    <a:pt x="0" y="14"/>
                    <a:pt x="1" y="14"/>
                  </a:cubicBezTo>
                  <a:cubicBezTo>
                    <a:pt x="2" y="14"/>
                    <a:pt x="6" y="7"/>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18"/>
            <p:cNvSpPr/>
            <p:nvPr/>
          </p:nvSpPr>
          <p:spPr>
            <a:xfrm>
              <a:off x="5256300" y="2537650"/>
              <a:ext cx="25" cy="25"/>
            </a:xfrm>
            <a:custGeom>
              <a:rect b="b" l="l" r="r" t="t"/>
              <a:pathLst>
                <a:path extrusionOk="0" h="1" w="1">
                  <a:moveTo>
                    <a:pt x="0" y="0"/>
                  </a:move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18"/>
            <p:cNvSpPr/>
            <p:nvPr/>
          </p:nvSpPr>
          <p:spPr>
            <a:xfrm>
              <a:off x="5254800" y="2537350"/>
              <a:ext cx="1525" cy="1800"/>
            </a:xfrm>
            <a:custGeom>
              <a:rect b="b" l="l" r="r" t="t"/>
              <a:pathLst>
                <a:path extrusionOk="0" h="72" w="61">
                  <a:moveTo>
                    <a:pt x="1" y="0"/>
                  </a:moveTo>
                  <a:cubicBezTo>
                    <a:pt x="13" y="24"/>
                    <a:pt x="25" y="48"/>
                    <a:pt x="49" y="72"/>
                  </a:cubicBezTo>
                  <a:cubicBezTo>
                    <a:pt x="37" y="48"/>
                    <a:pt x="37" y="24"/>
                    <a:pt x="60" y="12"/>
                  </a:cubicBezTo>
                  <a:cubicBezTo>
                    <a:pt x="37" y="12"/>
                    <a:pt x="2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18"/>
            <p:cNvSpPr/>
            <p:nvPr/>
          </p:nvSpPr>
          <p:spPr>
            <a:xfrm>
              <a:off x="5166400" y="2480200"/>
              <a:ext cx="117900" cy="202725"/>
            </a:xfrm>
            <a:custGeom>
              <a:rect b="b" l="l" r="r" t="t"/>
              <a:pathLst>
                <a:path extrusionOk="0" h="8109" w="4716">
                  <a:moveTo>
                    <a:pt x="4611" y="222"/>
                  </a:moveTo>
                  <a:cubicBezTo>
                    <a:pt x="4612" y="222"/>
                    <a:pt x="4607" y="223"/>
                    <a:pt x="4590" y="226"/>
                  </a:cubicBezTo>
                  <a:lnTo>
                    <a:pt x="4590" y="226"/>
                  </a:lnTo>
                  <a:cubicBezTo>
                    <a:pt x="4600" y="223"/>
                    <a:pt x="4610" y="222"/>
                    <a:pt x="4611" y="222"/>
                  </a:cubicBezTo>
                  <a:close/>
                  <a:moveTo>
                    <a:pt x="4561" y="237"/>
                  </a:moveTo>
                  <a:lnTo>
                    <a:pt x="4561" y="237"/>
                  </a:lnTo>
                  <a:cubicBezTo>
                    <a:pt x="4561" y="238"/>
                    <a:pt x="4561" y="238"/>
                    <a:pt x="4561" y="238"/>
                  </a:cubicBezTo>
                  <a:cubicBezTo>
                    <a:pt x="4561" y="238"/>
                    <a:pt x="4561" y="238"/>
                    <a:pt x="4561" y="237"/>
                  </a:cubicBezTo>
                  <a:close/>
                  <a:moveTo>
                    <a:pt x="4454" y="429"/>
                  </a:moveTo>
                  <a:lnTo>
                    <a:pt x="4454" y="441"/>
                  </a:lnTo>
                  <a:cubicBezTo>
                    <a:pt x="4444" y="446"/>
                    <a:pt x="4440" y="449"/>
                    <a:pt x="4440" y="449"/>
                  </a:cubicBezTo>
                  <a:cubicBezTo>
                    <a:pt x="4440" y="449"/>
                    <a:pt x="4447" y="443"/>
                    <a:pt x="4454" y="429"/>
                  </a:cubicBezTo>
                  <a:close/>
                  <a:moveTo>
                    <a:pt x="4524" y="548"/>
                  </a:moveTo>
                  <a:lnTo>
                    <a:pt x="4524" y="548"/>
                  </a:lnTo>
                  <a:cubicBezTo>
                    <a:pt x="4520" y="554"/>
                    <a:pt x="4516" y="560"/>
                    <a:pt x="4512" y="565"/>
                  </a:cubicBezTo>
                  <a:lnTo>
                    <a:pt x="4512" y="565"/>
                  </a:lnTo>
                  <a:cubicBezTo>
                    <a:pt x="4519" y="557"/>
                    <a:pt x="4523" y="552"/>
                    <a:pt x="4524" y="548"/>
                  </a:cubicBezTo>
                  <a:close/>
                  <a:moveTo>
                    <a:pt x="4496" y="546"/>
                  </a:moveTo>
                  <a:cubicBezTo>
                    <a:pt x="4481" y="553"/>
                    <a:pt x="4466" y="564"/>
                    <a:pt x="4466" y="572"/>
                  </a:cubicBezTo>
                  <a:cubicBezTo>
                    <a:pt x="4477" y="564"/>
                    <a:pt x="4487" y="556"/>
                    <a:pt x="4496" y="546"/>
                  </a:cubicBezTo>
                  <a:close/>
                  <a:moveTo>
                    <a:pt x="4512" y="565"/>
                  </a:moveTo>
                  <a:cubicBezTo>
                    <a:pt x="4503" y="576"/>
                    <a:pt x="4488" y="589"/>
                    <a:pt x="4466" y="608"/>
                  </a:cubicBezTo>
                  <a:cubicBezTo>
                    <a:pt x="4482" y="601"/>
                    <a:pt x="4497" y="585"/>
                    <a:pt x="4512" y="565"/>
                  </a:cubicBezTo>
                  <a:close/>
                  <a:moveTo>
                    <a:pt x="4430" y="750"/>
                  </a:moveTo>
                  <a:lnTo>
                    <a:pt x="4430" y="750"/>
                  </a:lnTo>
                  <a:cubicBezTo>
                    <a:pt x="4399" y="771"/>
                    <a:pt x="4386" y="801"/>
                    <a:pt x="4383" y="839"/>
                  </a:cubicBezTo>
                  <a:lnTo>
                    <a:pt x="4383" y="839"/>
                  </a:lnTo>
                  <a:cubicBezTo>
                    <a:pt x="4387" y="833"/>
                    <a:pt x="4391" y="827"/>
                    <a:pt x="4394" y="822"/>
                  </a:cubicBezTo>
                  <a:cubicBezTo>
                    <a:pt x="4399" y="818"/>
                    <a:pt x="4403" y="817"/>
                    <a:pt x="4404" y="817"/>
                  </a:cubicBezTo>
                  <a:lnTo>
                    <a:pt x="4404" y="817"/>
                  </a:lnTo>
                  <a:cubicBezTo>
                    <a:pt x="4414" y="817"/>
                    <a:pt x="4384" y="859"/>
                    <a:pt x="4409" y="859"/>
                  </a:cubicBezTo>
                  <a:cubicBezTo>
                    <a:pt x="4411" y="859"/>
                    <a:pt x="4414" y="859"/>
                    <a:pt x="4418" y="858"/>
                  </a:cubicBezTo>
                  <a:cubicBezTo>
                    <a:pt x="4418" y="822"/>
                    <a:pt x="4418" y="786"/>
                    <a:pt x="4430" y="750"/>
                  </a:cubicBezTo>
                  <a:close/>
                  <a:moveTo>
                    <a:pt x="4127" y="1403"/>
                  </a:moveTo>
                  <a:cubicBezTo>
                    <a:pt x="4124" y="1403"/>
                    <a:pt x="4121" y="1405"/>
                    <a:pt x="4118" y="1408"/>
                  </a:cubicBezTo>
                  <a:lnTo>
                    <a:pt x="4118" y="1408"/>
                  </a:lnTo>
                  <a:cubicBezTo>
                    <a:pt x="4123" y="1407"/>
                    <a:pt x="4128" y="1407"/>
                    <a:pt x="4132" y="1405"/>
                  </a:cubicBezTo>
                  <a:cubicBezTo>
                    <a:pt x="4131" y="1404"/>
                    <a:pt x="4129" y="1403"/>
                    <a:pt x="4127" y="1403"/>
                  </a:cubicBezTo>
                  <a:close/>
                  <a:moveTo>
                    <a:pt x="3120" y="3025"/>
                  </a:moveTo>
                  <a:cubicBezTo>
                    <a:pt x="3120" y="3036"/>
                    <a:pt x="3108" y="3048"/>
                    <a:pt x="3096" y="3060"/>
                  </a:cubicBezTo>
                  <a:cubicBezTo>
                    <a:pt x="3096" y="3048"/>
                    <a:pt x="3108" y="3036"/>
                    <a:pt x="3120" y="3025"/>
                  </a:cubicBezTo>
                  <a:close/>
                  <a:moveTo>
                    <a:pt x="3013" y="3044"/>
                  </a:moveTo>
                  <a:cubicBezTo>
                    <a:pt x="3026" y="3048"/>
                    <a:pt x="3069" y="3048"/>
                    <a:pt x="3061" y="3048"/>
                  </a:cubicBezTo>
                  <a:cubicBezTo>
                    <a:pt x="3080" y="3067"/>
                    <a:pt x="3052" y="3083"/>
                    <a:pt x="3037" y="3099"/>
                  </a:cubicBezTo>
                  <a:lnTo>
                    <a:pt x="3037" y="3099"/>
                  </a:lnTo>
                  <a:cubicBezTo>
                    <a:pt x="3034" y="3096"/>
                    <a:pt x="3031" y="3095"/>
                    <a:pt x="3026" y="3095"/>
                  </a:cubicBezTo>
                  <a:cubicBezTo>
                    <a:pt x="3017" y="3095"/>
                    <a:pt x="3006" y="3099"/>
                    <a:pt x="2989" y="3108"/>
                  </a:cubicBezTo>
                  <a:cubicBezTo>
                    <a:pt x="3000" y="3086"/>
                    <a:pt x="3011" y="3065"/>
                    <a:pt x="3013" y="3044"/>
                  </a:cubicBezTo>
                  <a:close/>
                  <a:moveTo>
                    <a:pt x="2882" y="3572"/>
                  </a:moveTo>
                  <a:cubicBezTo>
                    <a:pt x="2882" y="3572"/>
                    <a:pt x="2882" y="3572"/>
                    <a:pt x="2882" y="3572"/>
                  </a:cubicBezTo>
                  <a:cubicBezTo>
                    <a:pt x="2882" y="3572"/>
                    <a:pt x="2882" y="3572"/>
                    <a:pt x="2882" y="3572"/>
                  </a:cubicBezTo>
                  <a:close/>
                  <a:moveTo>
                    <a:pt x="2641" y="3980"/>
                  </a:moveTo>
                  <a:cubicBezTo>
                    <a:pt x="2636" y="3985"/>
                    <a:pt x="2632" y="3992"/>
                    <a:pt x="2629" y="3999"/>
                  </a:cubicBezTo>
                  <a:lnTo>
                    <a:pt x="2629" y="3999"/>
                  </a:lnTo>
                  <a:cubicBezTo>
                    <a:pt x="2636" y="3996"/>
                    <a:pt x="2639" y="3988"/>
                    <a:pt x="2641" y="3980"/>
                  </a:cubicBezTo>
                  <a:close/>
                  <a:moveTo>
                    <a:pt x="2727" y="3941"/>
                  </a:moveTo>
                  <a:lnTo>
                    <a:pt x="2727" y="3941"/>
                  </a:lnTo>
                  <a:cubicBezTo>
                    <a:pt x="2704" y="3953"/>
                    <a:pt x="2680" y="3965"/>
                    <a:pt x="2656" y="3977"/>
                  </a:cubicBezTo>
                  <a:cubicBezTo>
                    <a:pt x="2650" y="3977"/>
                    <a:pt x="2645" y="3976"/>
                    <a:pt x="2643" y="3975"/>
                  </a:cubicBezTo>
                  <a:lnTo>
                    <a:pt x="2643" y="3975"/>
                  </a:lnTo>
                  <a:cubicBezTo>
                    <a:pt x="2642" y="3976"/>
                    <a:pt x="2642" y="3978"/>
                    <a:pt x="2641" y="3980"/>
                  </a:cubicBezTo>
                  <a:lnTo>
                    <a:pt x="2641" y="3980"/>
                  </a:lnTo>
                  <a:cubicBezTo>
                    <a:pt x="2642" y="3979"/>
                    <a:pt x="2643" y="3978"/>
                    <a:pt x="2644" y="3977"/>
                  </a:cubicBezTo>
                  <a:lnTo>
                    <a:pt x="2644" y="3977"/>
                  </a:lnTo>
                  <a:cubicBezTo>
                    <a:pt x="2644" y="3989"/>
                    <a:pt x="2632" y="4013"/>
                    <a:pt x="2632" y="4025"/>
                  </a:cubicBezTo>
                  <a:cubicBezTo>
                    <a:pt x="2668" y="4001"/>
                    <a:pt x="2704" y="3977"/>
                    <a:pt x="2727" y="3941"/>
                  </a:cubicBezTo>
                  <a:close/>
                  <a:moveTo>
                    <a:pt x="2327" y="4527"/>
                  </a:moveTo>
                  <a:lnTo>
                    <a:pt x="2327" y="4527"/>
                  </a:lnTo>
                  <a:cubicBezTo>
                    <a:pt x="2316" y="4539"/>
                    <a:pt x="2311" y="4565"/>
                    <a:pt x="2314" y="4565"/>
                  </a:cubicBezTo>
                  <a:cubicBezTo>
                    <a:pt x="2315" y="4565"/>
                    <a:pt x="2320" y="4556"/>
                    <a:pt x="2327" y="4527"/>
                  </a:cubicBezTo>
                  <a:close/>
                  <a:moveTo>
                    <a:pt x="1668" y="5692"/>
                  </a:moveTo>
                  <a:lnTo>
                    <a:pt x="1668" y="5692"/>
                  </a:lnTo>
                  <a:cubicBezTo>
                    <a:pt x="1663" y="5700"/>
                    <a:pt x="1658" y="5707"/>
                    <a:pt x="1653" y="5713"/>
                  </a:cubicBezTo>
                  <a:lnTo>
                    <a:pt x="1653" y="5713"/>
                  </a:lnTo>
                  <a:cubicBezTo>
                    <a:pt x="1658" y="5709"/>
                    <a:pt x="1663" y="5701"/>
                    <a:pt x="1668" y="5692"/>
                  </a:cubicBezTo>
                  <a:close/>
                  <a:moveTo>
                    <a:pt x="1275" y="5918"/>
                  </a:moveTo>
                  <a:cubicBezTo>
                    <a:pt x="1272" y="5918"/>
                    <a:pt x="1269" y="5924"/>
                    <a:pt x="1265" y="5934"/>
                  </a:cubicBezTo>
                  <a:lnTo>
                    <a:pt x="1265" y="5934"/>
                  </a:lnTo>
                  <a:cubicBezTo>
                    <a:pt x="1267" y="5929"/>
                    <a:pt x="1271" y="5924"/>
                    <a:pt x="1275" y="5918"/>
                  </a:cubicBezTo>
                  <a:close/>
                  <a:moveTo>
                    <a:pt x="1265" y="5934"/>
                  </a:moveTo>
                  <a:cubicBezTo>
                    <a:pt x="1260" y="5942"/>
                    <a:pt x="1258" y="5948"/>
                    <a:pt x="1258" y="5952"/>
                  </a:cubicBezTo>
                  <a:lnTo>
                    <a:pt x="1258" y="5952"/>
                  </a:lnTo>
                  <a:cubicBezTo>
                    <a:pt x="1260" y="5946"/>
                    <a:pt x="1263" y="5939"/>
                    <a:pt x="1265" y="5934"/>
                  </a:cubicBezTo>
                  <a:close/>
                  <a:moveTo>
                    <a:pt x="1404" y="5993"/>
                  </a:moveTo>
                  <a:cubicBezTo>
                    <a:pt x="1399" y="6004"/>
                    <a:pt x="1402" y="6012"/>
                    <a:pt x="1404" y="6012"/>
                  </a:cubicBezTo>
                  <a:cubicBezTo>
                    <a:pt x="1406" y="6012"/>
                    <a:pt x="1407" y="6006"/>
                    <a:pt x="1404" y="5993"/>
                  </a:cubicBezTo>
                  <a:close/>
                  <a:moveTo>
                    <a:pt x="1180" y="6096"/>
                  </a:moveTo>
                  <a:lnTo>
                    <a:pt x="1180" y="6096"/>
                  </a:lnTo>
                  <a:cubicBezTo>
                    <a:pt x="1173" y="6110"/>
                    <a:pt x="1170" y="6116"/>
                    <a:pt x="1168" y="6116"/>
                  </a:cubicBezTo>
                  <a:cubicBezTo>
                    <a:pt x="1168" y="6116"/>
                    <a:pt x="1168" y="6113"/>
                    <a:pt x="1168" y="6108"/>
                  </a:cubicBezTo>
                  <a:lnTo>
                    <a:pt x="1180" y="6096"/>
                  </a:lnTo>
                  <a:close/>
                  <a:moveTo>
                    <a:pt x="4716" y="0"/>
                  </a:moveTo>
                  <a:lnTo>
                    <a:pt x="4716" y="0"/>
                  </a:lnTo>
                  <a:cubicBezTo>
                    <a:pt x="4656" y="12"/>
                    <a:pt x="4656" y="119"/>
                    <a:pt x="4656" y="119"/>
                  </a:cubicBezTo>
                  <a:cubicBezTo>
                    <a:pt x="4585" y="143"/>
                    <a:pt x="4573" y="190"/>
                    <a:pt x="4561" y="237"/>
                  </a:cubicBezTo>
                  <a:lnTo>
                    <a:pt x="4561" y="237"/>
                  </a:lnTo>
                  <a:cubicBezTo>
                    <a:pt x="4563" y="234"/>
                    <a:pt x="4574" y="230"/>
                    <a:pt x="4585" y="227"/>
                  </a:cubicBezTo>
                  <a:lnTo>
                    <a:pt x="4585" y="227"/>
                  </a:lnTo>
                  <a:cubicBezTo>
                    <a:pt x="4603" y="303"/>
                    <a:pt x="4524" y="356"/>
                    <a:pt x="4497" y="356"/>
                  </a:cubicBezTo>
                  <a:cubicBezTo>
                    <a:pt x="4490" y="356"/>
                    <a:pt x="4487" y="353"/>
                    <a:pt x="4489" y="346"/>
                  </a:cubicBezTo>
                  <a:lnTo>
                    <a:pt x="4489" y="346"/>
                  </a:lnTo>
                  <a:cubicBezTo>
                    <a:pt x="4216" y="727"/>
                    <a:pt x="4025" y="1155"/>
                    <a:pt x="3823" y="1524"/>
                  </a:cubicBezTo>
                  <a:cubicBezTo>
                    <a:pt x="3818" y="1517"/>
                    <a:pt x="3814" y="1514"/>
                    <a:pt x="3810" y="1514"/>
                  </a:cubicBezTo>
                  <a:cubicBezTo>
                    <a:pt x="3783" y="1514"/>
                    <a:pt x="3766" y="1673"/>
                    <a:pt x="3704" y="1715"/>
                  </a:cubicBezTo>
                  <a:cubicBezTo>
                    <a:pt x="3704" y="1751"/>
                    <a:pt x="3680" y="1762"/>
                    <a:pt x="3656" y="1786"/>
                  </a:cubicBezTo>
                  <a:cubicBezTo>
                    <a:pt x="3658" y="1785"/>
                    <a:pt x="3660" y="1785"/>
                    <a:pt x="3661" y="1785"/>
                  </a:cubicBezTo>
                  <a:cubicBezTo>
                    <a:pt x="3686" y="1785"/>
                    <a:pt x="3504" y="2015"/>
                    <a:pt x="3561" y="2072"/>
                  </a:cubicBezTo>
                  <a:cubicBezTo>
                    <a:pt x="3560" y="2072"/>
                    <a:pt x="3559" y="2072"/>
                    <a:pt x="3558" y="2072"/>
                  </a:cubicBezTo>
                  <a:cubicBezTo>
                    <a:pt x="3536" y="2072"/>
                    <a:pt x="3478" y="2195"/>
                    <a:pt x="3459" y="2195"/>
                  </a:cubicBezTo>
                  <a:cubicBezTo>
                    <a:pt x="3456" y="2195"/>
                    <a:pt x="3454" y="2191"/>
                    <a:pt x="3454" y="2179"/>
                  </a:cubicBezTo>
                  <a:cubicBezTo>
                    <a:pt x="3430" y="2346"/>
                    <a:pt x="3335" y="2405"/>
                    <a:pt x="3251" y="2560"/>
                  </a:cubicBezTo>
                  <a:cubicBezTo>
                    <a:pt x="3192" y="2644"/>
                    <a:pt x="3013" y="2834"/>
                    <a:pt x="3025" y="2917"/>
                  </a:cubicBezTo>
                  <a:cubicBezTo>
                    <a:pt x="3013" y="2917"/>
                    <a:pt x="3004" y="2920"/>
                    <a:pt x="2998" y="2920"/>
                  </a:cubicBezTo>
                  <a:cubicBezTo>
                    <a:pt x="2992" y="2920"/>
                    <a:pt x="2989" y="2917"/>
                    <a:pt x="2989" y="2905"/>
                  </a:cubicBezTo>
                  <a:cubicBezTo>
                    <a:pt x="2977" y="2929"/>
                    <a:pt x="2965" y="3060"/>
                    <a:pt x="2977" y="3096"/>
                  </a:cubicBezTo>
                  <a:cubicBezTo>
                    <a:pt x="2971" y="3099"/>
                    <a:pt x="2965" y="3101"/>
                    <a:pt x="2961" y="3101"/>
                  </a:cubicBezTo>
                  <a:cubicBezTo>
                    <a:pt x="2949" y="3101"/>
                    <a:pt x="2945" y="3090"/>
                    <a:pt x="2954" y="3072"/>
                  </a:cubicBezTo>
                  <a:lnTo>
                    <a:pt x="2954" y="3072"/>
                  </a:lnTo>
                  <a:cubicBezTo>
                    <a:pt x="2894" y="3156"/>
                    <a:pt x="2858" y="3251"/>
                    <a:pt x="2799" y="3346"/>
                  </a:cubicBezTo>
                  <a:cubicBezTo>
                    <a:pt x="2811" y="3382"/>
                    <a:pt x="2751" y="3489"/>
                    <a:pt x="2692" y="3537"/>
                  </a:cubicBezTo>
                  <a:cubicBezTo>
                    <a:pt x="2692" y="3570"/>
                    <a:pt x="2639" y="3657"/>
                    <a:pt x="2643" y="3657"/>
                  </a:cubicBezTo>
                  <a:cubicBezTo>
                    <a:pt x="2643" y="3657"/>
                    <a:pt x="2643" y="3656"/>
                    <a:pt x="2644" y="3656"/>
                  </a:cubicBezTo>
                  <a:lnTo>
                    <a:pt x="2644" y="3656"/>
                  </a:lnTo>
                  <a:cubicBezTo>
                    <a:pt x="2642" y="3657"/>
                    <a:pt x="2558" y="3741"/>
                    <a:pt x="2531" y="3741"/>
                  </a:cubicBezTo>
                  <a:cubicBezTo>
                    <a:pt x="2523" y="3741"/>
                    <a:pt x="2520" y="3734"/>
                    <a:pt x="2525" y="3715"/>
                  </a:cubicBezTo>
                  <a:lnTo>
                    <a:pt x="2525" y="3715"/>
                  </a:lnTo>
                  <a:cubicBezTo>
                    <a:pt x="2453" y="3775"/>
                    <a:pt x="2549" y="3727"/>
                    <a:pt x="2525" y="3787"/>
                  </a:cubicBezTo>
                  <a:cubicBezTo>
                    <a:pt x="2477" y="3798"/>
                    <a:pt x="2323" y="4060"/>
                    <a:pt x="2334" y="4120"/>
                  </a:cubicBezTo>
                  <a:cubicBezTo>
                    <a:pt x="2275" y="4156"/>
                    <a:pt x="2144" y="4418"/>
                    <a:pt x="2108" y="4501"/>
                  </a:cubicBezTo>
                  <a:cubicBezTo>
                    <a:pt x="2061" y="4596"/>
                    <a:pt x="1989" y="4715"/>
                    <a:pt x="1942" y="4799"/>
                  </a:cubicBezTo>
                  <a:cubicBezTo>
                    <a:pt x="1942" y="4989"/>
                    <a:pt x="1668" y="5120"/>
                    <a:pt x="1656" y="5346"/>
                  </a:cubicBezTo>
                  <a:cubicBezTo>
                    <a:pt x="1673" y="5316"/>
                    <a:pt x="1681" y="5306"/>
                    <a:pt x="1685" y="5306"/>
                  </a:cubicBezTo>
                  <a:lnTo>
                    <a:pt x="1685" y="5306"/>
                  </a:lnTo>
                  <a:cubicBezTo>
                    <a:pt x="1693" y="5306"/>
                    <a:pt x="1683" y="5352"/>
                    <a:pt x="1694" y="5352"/>
                  </a:cubicBezTo>
                  <a:cubicBezTo>
                    <a:pt x="1696" y="5352"/>
                    <a:pt x="1699" y="5350"/>
                    <a:pt x="1703" y="5346"/>
                  </a:cubicBezTo>
                  <a:lnTo>
                    <a:pt x="1703" y="5346"/>
                  </a:lnTo>
                  <a:cubicBezTo>
                    <a:pt x="1691" y="5370"/>
                    <a:pt x="1680" y="5382"/>
                    <a:pt x="1656" y="5394"/>
                  </a:cubicBezTo>
                  <a:cubicBezTo>
                    <a:pt x="1656" y="5382"/>
                    <a:pt x="1656" y="5370"/>
                    <a:pt x="1668" y="5370"/>
                  </a:cubicBezTo>
                  <a:cubicBezTo>
                    <a:pt x="1667" y="5370"/>
                    <a:pt x="1666" y="5369"/>
                    <a:pt x="1666" y="5369"/>
                  </a:cubicBezTo>
                  <a:cubicBezTo>
                    <a:pt x="1628" y="5369"/>
                    <a:pt x="1298" y="5859"/>
                    <a:pt x="1275" y="5906"/>
                  </a:cubicBezTo>
                  <a:lnTo>
                    <a:pt x="1310" y="5906"/>
                  </a:lnTo>
                  <a:cubicBezTo>
                    <a:pt x="1299" y="5918"/>
                    <a:pt x="1287" y="5930"/>
                    <a:pt x="1287" y="5953"/>
                  </a:cubicBezTo>
                  <a:cubicBezTo>
                    <a:pt x="1278" y="5956"/>
                    <a:pt x="1271" y="5958"/>
                    <a:pt x="1266" y="5958"/>
                  </a:cubicBezTo>
                  <a:cubicBezTo>
                    <a:pt x="1261" y="5958"/>
                    <a:pt x="1259" y="5956"/>
                    <a:pt x="1258" y="5952"/>
                  </a:cubicBezTo>
                  <a:lnTo>
                    <a:pt x="1258" y="5952"/>
                  </a:lnTo>
                  <a:cubicBezTo>
                    <a:pt x="1249" y="5981"/>
                    <a:pt x="1238" y="6016"/>
                    <a:pt x="1231" y="6016"/>
                  </a:cubicBezTo>
                  <a:cubicBezTo>
                    <a:pt x="1229" y="6016"/>
                    <a:pt x="1228" y="6015"/>
                    <a:pt x="1227" y="6013"/>
                  </a:cubicBezTo>
                  <a:cubicBezTo>
                    <a:pt x="1227" y="6001"/>
                    <a:pt x="1227" y="5989"/>
                    <a:pt x="1227" y="5965"/>
                  </a:cubicBezTo>
                  <a:cubicBezTo>
                    <a:pt x="1215" y="6037"/>
                    <a:pt x="1168" y="6108"/>
                    <a:pt x="1108" y="6180"/>
                  </a:cubicBezTo>
                  <a:cubicBezTo>
                    <a:pt x="1120" y="6168"/>
                    <a:pt x="1132" y="6168"/>
                    <a:pt x="1144" y="6168"/>
                  </a:cubicBezTo>
                  <a:cubicBezTo>
                    <a:pt x="1120" y="6204"/>
                    <a:pt x="1120" y="6215"/>
                    <a:pt x="1156" y="6215"/>
                  </a:cubicBezTo>
                  <a:cubicBezTo>
                    <a:pt x="1072" y="6239"/>
                    <a:pt x="894" y="6573"/>
                    <a:pt x="929" y="6608"/>
                  </a:cubicBezTo>
                  <a:cubicBezTo>
                    <a:pt x="927" y="6606"/>
                    <a:pt x="925" y="6605"/>
                    <a:pt x="922" y="6605"/>
                  </a:cubicBezTo>
                  <a:cubicBezTo>
                    <a:pt x="879" y="6605"/>
                    <a:pt x="764" y="6824"/>
                    <a:pt x="783" y="6824"/>
                  </a:cubicBezTo>
                  <a:cubicBezTo>
                    <a:pt x="784" y="6824"/>
                    <a:pt x="785" y="6824"/>
                    <a:pt x="787" y="6823"/>
                  </a:cubicBezTo>
                  <a:lnTo>
                    <a:pt x="787" y="6823"/>
                  </a:lnTo>
                  <a:cubicBezTo>
                    <a:pt x="715" y="6930"/>
                    <a:pt x="572" y="7096"/>
                    <a:pt x="513" y="7192"/>
                  </a:cubicBezTo>
                  <a:cubicBezTo>
                    <a:pt x="441" y="7370"/>
                    <a:pt x="298" y="7704"/>
                    <a:pt x="108" y="7882"/>
                  </a:cubicBezTo>
                  <a:cubicBezTo>
                    <a:pt x="115" y="7878"/>
                    <a:pt x="119" y="7876"/>
                    <a:pt x="122" y="7876"/>
                  </a:cubicBezTo>
                  <a:cubicBezTo>
                    <a:pt x="132" y="7876"/>
                    <a:pt x="115" y="7908"/>
                    <a:pt x="144" y="7918"/>
                  </a:cubicBezTo>
                  <a:cubicBezTo>
                    <a:pt x="120" y="7930"/>
                    <a:pt x="1" y="8061"/>
                    <a:pt x="37" y="8109"/>
                  </a:cubicBezTo>
                  <a:cubicBezTo>
                    <a:pt x="310" y="8097"/>
                    <a:pt x="346" y="7692"/>
                    <a:pt x="537" y="7549"/>
                  </a:cubicBezTo>
                  <a:cubicBezTo>
                    <a:pt x="535" y="7543"/>
                    <a:pt x="532" y="7541"/>
                    <a:pt x="529" y="7541"/>
                  </a:cubicBezTo>
                  <a:cubicBezTo>
                    <a:pt x="517" y="7541"/>
                    <a:pt x="497" y="7581"/>
                    <a:pt x="485" y="7581"/>
                  </a:cubicBezTo>
                  <a:cubicBezTo>
                    <a:pt x="482" y="7581"/>
                    <a:pt x="479" y="7579"/>
                    <a:pt x="477" y="7573"/>
                  </a:cubicBezTo>
                  <a:cubicBezTo>
                    <a:pt x="530" y="7562"/>
                    <a:pt x="678" y="7324"/>
                    <a:pt x="692" y="7324"/>
                  </a:cubicBezTo>
                  <a:lnTo>
                    <a:pt x="692" y="7324"/>
                  </a:lnTo>
                  <a:cubicBezTo>
                    <a:pt x="694" y="7324"/>
                    <a:pt x="694" y="7327"/>
                    <a:pt x="691" y="7335"/>
                  </a:cubicBezTo>
                  <a:cubicBezTo>
                    <a:pt x="715" y="7299"/>
                    <a:pt x="739" y="7263"/>
                    <a:pt x="751" y="7216"/>
                  </a:cubicBezTo>
                  <a:lnTo>
                    <a:pt x="751" y="7216"/>
                  </a:lnTo>
                  <a:cubicBezTo>
                    <a:pt x="745" y="7222"/>
                    <a:pt x="739" y="7228"/>
                    <a:pt x="734" y="7234"/>
                  </a:cubicBezTo>
                  <a:lnTo>
                    <a:pt x="734" y="7234"/>
                  </a:lnTo>
                  <a:cubicBezTo>
                    <a:pt x="792" y="7093"/>
                    <a:pt x="862" y="6913"/>
                    <a:pt x="953" y="6799"/>
                  </a:cubicBezTo>
                  <a:cubicBezTo>
                    <a:pt x="964" y="6788"/>
                    <a:pt x="1037" y="6671"/>
                    <a:pt x="1048" y="6671"/>
                  </a:cubicBezTo>
                  <a:cubicBezTo>
                    <a:pt x="1050" y="6671"/>
                    <a:pt x="1050" y="6673"/>
                    <a:pt x="1049" y="6680"/>
                  </a:cubicBezTo>
                  <a:cubicBezTo>
                    <a:pt x="1084" y="6585"/>
                    <a:pt x="1060" y="6549"/>
                    <a:pt x="1096" y="6465"/>
                  </a:cubicBezTo>
                  <a:cubicBezTo>
                    <a:pt x="1096" y="6475"/>
                    <a:pt x="1100" y="6478"/>
                    <a:pt x="1104" y="6478"/>
                  </a:cubicBezTo>
                  <a:cubicBezTo>
                    <a:pt x="1111" y="6478"/>
                    <a:pt x="1119" y="6473"/>
                    <a:pt x="1126" y="6473"/>
                  </a:cubicBezTo>
                  <a:cubicBezTo>
                    <a:pt x="1132" y="6473"/>
                    <a:pt x="1136" y="6479"/>
                    <a:pt x="1132" y="6501"/>
                  </a:cubicBezTo>
                  <a:cubicBezTo>
                    <a:pt x="1180" y="6465"/>
                    <a:pt x="1191" y="6334"/>
                    <a:pt x="1251" y="6323"/>
                  </a:cubicBezTo>
                  <a:cubicBezTo>
                    <a:pt x="1248" y="6311"/>
                    <a:pt x="1243" y="6306"/>
                    <a:pt x="1237" y="6306"/>
                  </a:cubicBezTo>
                  <a:cubicBezTo>
                    <a:pt x="1219" y="6306"/>
                    <a:pt x="1191" y="6349"/>
                    <a:pt x="1191" y="6358"/>
                  </a:cubicBezTo>
                  <a:cubicBezTo>
                    <a:pt x="1188" y="6360"/>
                    <a:pt x="1185" y="6362"/>
                    <a:pt x="1184" y="6362"/>
                  </a:cubicBezTo>
                  <a:cubicBezTo>
                    <a:pt x="1164" y="6362"/>
                    <a:pt x="1313" y="6188"/>
                    <a:pt x="1328" y="6188"/>
                  </a:cubicBezTo>
                  <a:lnTo>
                    <a:pt x="1328" y="6188"/>
                  </a:lnTo>
                  <a:cubicBezTo>
                    <a:pt x="1330" y="6188"/>
                    <a:pt x="1329" y="6192"/>
                    <a:pt x="1322" y="6204"/>
                  </a:cubicBezTo>
                  <a:cubicBezTo>
                    <a:pt x="1346" y="6192"/>
                    <a:pt x="1406" y="6084"/>
                    <a:pt x="1370" y="6049"/>
                  </a:cubicBezTo>
                  <a:lnTo>
                    <a:pt x="1370" y="6049"/>
                  </a:lnTo>
                  <a:cubicBezTo>
                    <a:pt x="1358" y="6073"/>
                    <a:pt x="1346" y="6096"/>
                    <a:pt x="1346" y="6120"/>
                  </a:cubicBezTo>
                  <a:cubicBezTo>
                    <a:pt x="1346" y="6061"/>
                    <a:pt x="1358" y="6013"/>
                    <a:pt x="1394" y="5965"/>
                  </a:cubicBezTo>
                  <a:cubicBezTo>
                    <a:pt x="1399" y="5977"/>
                    <a:pt x="1402" y="5986"/>
                    <a:pt x="1404" y="5993"/>
                  </a:cubicBezTo>
                  <a:lnTo>
                    <a:pt x="1404" y="5993"/>
                  </a:lnTo>
                  <a:cubicBezTo>
                    <a:pt x="1407" y="5984"/>
                    <a:pt x="1414" y="5974"/>
                    <a:pt x="1430" y="5965"/>
                  </a:cubicBezTo>
                  <a:lnTo>
                    <a:pt x="1430" y="5965"/>
                  </a:lnTo>
                  <a:cubicBezTo>
                    <a:pt x="1453" y="5989"/>
                    <a:pt x="1382" y="6073"/>
                    <a:pt x="1382" y="6108"/>
                  </a:cubicBezTo>
                  <a:cubicBezTo>
                    <a:pt x="1441" y="6073"/>
                    <a:pt x="1477" y="5918"/>
                    <a:pt x="1501" y="5882"/>
                  </a:cubicBezTo>
                  <a:cubicBezTo>
                    <a:pt x="1513" y="5894"/>
                    <a:pt x="1513" y="5906"/>
                    <a:pt x="1513" y="5918"/>
                  </a:cubicBezTo>
                  <a:cubicBezTo>
                    <a:pt x="1527" y="5897"/>
                    <a:pt x="1540" y="5877"/>
                    <a:pt x="1556" y="5856"/>
                  </a:cubicBezTo>
                  <a:lnTo>
                    <a:pt x="1556" y="5856"/>
                  </a:lnTo>
                  <a:cubicBezTo>
                    <a:pt x="1556" y="5856"/>
                    <a:pt x="1557" y="5856"/>
                    <a:pt x="1557" y="5856"/>
                  </a:cubicBezTo>
                  <a:cubicBezTo>
                    <a:pt x="1562" y="5856"/>
                    <a:pt x="1573" y="5846"/>
                    <a:pt x="1596" y="5811"/>
                  </a:cubicBezTo>
                  <a:lnTo>
                    <a:pt x="1596" y="5811"/>
                  </a:lnTo>
                  <a:cubicBezTo>
                    <a:pt x="1581" y="5826"/>
                    <a:pt x="1568" y="5841"/>
                    <a:pt x="1556" y="5856"/>
                  </a:cubicBezTo>
                  <a:lnTo>
                    <a:pt x="1556" y="5856"/>
                  </a:lnTo>
                  <a:cubicBezTo>
                    <a:pt x="1548" y="5855"/>
                    <a:pt x="1553" y="5827"/>
                    <a:pt x="1540" y="5827"/>
                  </a:cubicBezTo>
                  <a:cubicBezTo>
                    <a:pt x="1536" y="5827"/>
                    <a:pt x="1531" y="5829"/>
                    <a:pt x="1525" y="5834"/>
                  </a:cubicBezTo>
                  <a:cubicBezTo>
                    <a:pt x="1546" y="5759"/>
                    <a:pt x="1606" y="5771"/>
                    <a:pt x="1653" y="5713"/>
                  </a:cubicBezTo>
                  <a:lnTo>
                    <a:pt x="1653" y="5713"/>
                  </a:lnTo>
                  <a:cubicBezTo>
                    <a:pt x="1648" y="5718"/>
                    <a:pt x="1643" y="5720"/>
                    <a:pt x="1637" y="5720"/>
                  </a:cubicBezTo>
                  <a:cubicBezTo>
                    <a:pt x="1632" y="5720"/>
                    <a:pt x="1626" y="5719"/>
                    <a:pt x="1620" y="5715"/>
                  </a:cubicBezTo>
                  <a:cubicBezTo>
                    <a:pt x="1668" y="5692"/>
                    <a:pt x="1691" y="5668"/>
                    <a:pt x="1691" y="5620"/>
                  </a:cubicBezTo>
                  <a:cubicBezTo>
                    <a:pt x="1668" y="5608"/>
                    <a:pt x="1703" y="5477"/>
                    <a:pt x="1739" y="5430"/>
                  </a:cubicBezTo>
                  <a:cubicBezTo>
                    <a:pt x="1739" y="5453"/>
                    <a:pt x="1751" y="5465"/>
                    <a:pt x="1751" y="5489"/>
                  </a:cubicBezTo>
                  <a:cubicBezTo>
                    <a:pt x="1765" y="5461"/>
                    <a:pt x="1763" y="5450"/>
                    <a:pt x="1765" y="5450"/>
                  </a:cubicBezTo>
                  <a:cubicBezTo>
                    <a:pt x="1767" y="5450"/>
                    <a:pt x="1772" y="5455"/>
                    <a:pt x="1787" y="5465"/>
                  </a:cubicBezTo>
                  <a:cubicBezTo>
                    <a:pt x="1799" y="5370"/>
                    <a:pt x="1834" y="5322"/>
                    <a:pt x="1870" y="5263"/>
                  </a:cubicBezTo>
                  <a:lnTo>
                    <a:pt x="1870" y="5263"/>
                  </a:lnTo>
                  <a:cubicBezTo>
                    <a:pt x="1870" y="5299"/>
                    <a:pt x="1834" y="5311"/>
                    <a:pt x="1858" y="5346"/>
                  </a:cubicBezTo>
                  <a:cubicBezTo>
                    <a:pt x="1882" y="5311"/>
                    <a:pt x="1894" y="5287"/>
                    <a:pt x="1906" y="5251"/>
                  </a:cubicBezTo>
                  <a:lnTo>
                    <a:pt x="1906" y="5251"/>
                  </a:lnTo>
                  <a:cubicBezTo>
                    <a:pt x="1903" y="5255"/>
                    <a:pt x="1901" y="5257"/>
                    <a:pt x="1901" y="5257"/>
                  </a:cubicBezTo>
                  <a:cubicBezTo>
                    <a:pt x="1895" y="5257"/>
                    <a:pt x="1942" y="5153"/>
                    <a:pt x="1942" y="5132"/>
                  </a:cubicBezTo>
                  <a:cubicBezTo>
                    <a:pt x="1965" y="5156"/>
                    <a:pt x="1965" y="5168"/>
                    <a:pt x="1965" y="5191"/>
                  </a:cubicBezTo>
                  <a:cubicBezTo>
                    <a:pt x="2025" y="5061"/>
                    <a:pt x="2120" y="4810"/>
                    <a:pt x="2251" y="4727"/>
                  </a:cubicBezTo>
                  <a:cubicBezTo>
                    <a:pt x="2263" y="4691"/>
                    <a:pt x="2239" y="4572"/>
                    <a:pt x="2334" y="4501"/>
                  </a:cubicBezTo>
                  <a:lnTo>
                    <a:pt x="2334" y="4501"/>
                  </a:lnTo>
                  <a:cubicBezTo>
                    <a:pt x="2332" y="4511"/>
                    <a:pt x="2330" y="4520"/>
                    <a:pt x="2327" y="4527"/>
                  </a:cubicBezTo>
                  <a:lnTo>
                    <a:pt x="2327" y="4527"/>
                  </a:lnTo>
                  <a:cubicBezTo>
                    <a:pt x="2331" y="4524"/>
                    <a:pt x="2334" y="4522"/>
                    <a:pt x="2338" y="4522"/>
                  </a:cubicBezTo>
                  <a:cubicBezTo>
                    <a:pt x="2341" y="4522"/>
                    <a:pt x="2343" y="4523"/>
                    <a:pt x="2346" y="4525"/>
                  </a:cubicBezTo>
                  <a:cubicBezTo>
                    <a:pt x="2346" y="4566"/>
                    <a:pt x="2350" y="4582"/>
                    <a:pt x="2356" y="4582"/>
                  </a:cubicBezTo>
                  <a:cubicBezTo>
                    <a:pt x="2377" y="4582"/>
                    <a:pt x="2422" y="4395"/>
                    <a:pt x="2419" y="4393"/>
                  </a:cubicBezTo>
                  <a:lnTo>
                    <a:pt x="2419" y="4393"/>
                  </a:lnTo>
                  <a:cubicBezTo>
                    <a:pt x="2433" y="4374"/>
                    <a:pt x="2503" y="4213"/>
                    <a:pt x="2502" y="4213"/>
                  </a:cubicBezTo>
                  <a:lnTo>
                    <a:pt x="2502" y="4213"/>
                  </a:lnTo>
                  <a:cubicBezTo>
                    <a:pt x="2502" y="4213"/>
                    <a:pt x="2502" y="4214"/>
                    <a:pt x="2501" y="4215"/>
                  </a:cubicBezTo>
                  <a:cubicBezTo>
                    <a:pt x="2512" y="4170"/>
                    <a:pt x="2555" y="4083"/>
                    <a:pt x="2550" y="4083"/>
                  </a:cubicBezTo>
                  <a:lnTo>
                    <a:pt x="2550" y="4083"/>
                  </a:lnTo>
                  <a:cubicBezTo>
                    <a:pt x="2550" y="4083"/>
                    <a:pt x="2549" y="4084"/>
                    <a:pt x="2549" y="4084"/>
                  </a:cubicBezTo>
                  <a:cubicBezTo>
                    <a:pt x="2549" y="4060"/>
                    <a:pt x="2561" y="4048"/>
                    <a:pt x="2561" y="4025"/>
                  </a:cubicBezTo>
                  <a:cubicBezTo>
                    <a:pt x="2584" y="4048"/>
                    <a:pt x="2584" y="4060"/>
                    <a:pt x="2561" y="4096"/>
                  </a:cubicBezTo>
                  <a:cubicBezTo>
                    <a:pt x="2610" y="4086"/>
                    <a:pt x="2610" y="4036"/>
                    <a:pt x="2629" y="3999"/>
                  </a:cubicBezTo>
                  <a:lnTo>
                    <a:pt x="2629" y="3999"/>
                  </a:lnTo>
                  <a:cubicBezTo>
                    <a:pt x="2626" y="4000"/>
                    <a:pt x="2623" y="4001"/>
                    <a:pt x="2620" y="4001"/>
                  </a:cubicBezTo>
                  <a:cubicBezTo>
                    <a:pt x="2608" y="3977"/>
                    <a:pt x="2620" y="3965"/>
                    <a:pt x="2643" y="3954"/>
                  </a:cubicBezTo>
                  <a:lnTo>
                    <a:pt x="2643" y="3954"/>
                  </a:lnTo>
                  <a:cubicBezTo>
                    <a:pt x="2637" y="3963"/>
                    <a:pt x="2636" y="3971"/>
                    <a:pt x="2643" y="3975"/>
                  </a:cubicBezTo>
                  <a:lnTo>
                    <a:pt x="2643" y="3975"/>
                  </a:lnTo>
                  <a:cubicBezTo>
                    <a:pt x="2644" y="3966"/>
                    <a:pt x="2644" y="3958"/>
                    <a:pt x="2644" y="3953"/>
                  </a:cubicBezTo>
                  <a:lnTo>
                    <a:pt x="2644" y="3953"/>
                  </a:lnTo>
                  <a:cubicBezTo>
                    <a:pt x="2644" y="3953"/>
                    <a:pt x="2643" y="3954"/>
                    <a:pt x="2643" y="3954"/>
                  </a:cubicBezTo>
                  <a:lnTo>
                    <a:pt x="2643" y="3954"/>
                  </a:lnTo>
                  <a:cubicBezTo>
                    <a:pt x="2665" y="3919"/>
                    <a:pt x="2748" y="3858"/>
                    <a:pt x="2739" y="3858"/>
                  </a:cubicBezTo>
                  <a:cubicBezTo>
                    <a:pt x="2763" y="3810"/>
                    <a:pt x="2751" y="3751"/>
                    <a:pt x="2811" y="3739"/>
                  </a:cubicBezTo>
                  <a:lnTo>
                    <a:pt x="2811" y="3739"/>
                  </a:lnTo>
                  <a:cubicBezTo>
                    <a:pt x="2808" y="3739"/>
                    <a:pt x="2806" y="3739"/>
                    <a:pt x="2804" y="3739"/>
                  </a:cubicBezTo>
                  <a:cubicBezTo>
                    <a:pt x="2739" y="3739"/>
                    <a:pt x="2873" y="3572"/>
                    <a:pt x="2882" y="3572"/>
                  </a:cubicBezTo>
                  <a:cubicBezTo>
                    <a:pt x="2882" y="3572"/>
                    <a:pt x="2882" y="3572"/>
                    <a:pt x="2882" y="3572"/>
                  </a:cubicBezTo>
                  <a:lnTo>
                    <a:pt x="2882" y="3572"/>
                  </a:lnTo>
                  <a:cubicBezTo>
                    <a:pt x="2871" y="3503"/>
                    <a:pt x="2915" y="3357"/>
                    <a:pt x="2992" y="3357"/>
                  </a:cubicBezTo>
                  <a:cubicBezTo>
                    <a:pt x="2995" y="3357"/>
                    <a:pt x="2998" y="3357"/>
                    <a:pt x="3001" y="3358"/>
                  </a:cubicBezTo>
                  <a:cubicBezTo>
                    <a:pt x="3013" y="3275"/>
                    <a:pt x="3001" y="3227"/>
                    <a:pt x="3061" y="3179"/>
                  </a:cubicBezTo>
                  <a:lnTo>
                    <a:pt x="3061" y="3179"/>
                  </a:lnTo>
                  <a:cubicBezTo>
                    <a:pt x="3055" y="3183"/>
                    <a:pt x="3050" y="3184"/>
                    <a:pt x="3047" y="3184"/>
                  </a:cubicBezTo>
                  <a:cubicBezTo>
                    <a:pt x="3034" y="3184"/>
                    <a:pt x="3041" y="3156"/>
                    <a:pt x="3043" y="3131"/>
                  </a:cubicBezTo>
                  <a:lnTo>
                    <a:pt x="3043" y="3131"/>
                  </a:lnTo>
                  <a:cubicBezTo>
                    <a:pt x="3050" y="3135"/>
                    <a:pt x="3059" y="3139"/>
                    <a:pt x="3073" y="3144"/>
                  </a:cubicBezTo>
                  <a:cubicBezTo>
                    <a:pt x="3073" y="3096"/>
                    <a:pt x="3096" y="3120"/>
                    <a:pt x="3132" y="3108"/>
                  </a:cubicBezTo>
                  <a:cubicBezTo>
                    <a:pt x="3192" y="3013"/>
                    <a:pt x="3168" y="2882"/>
                    <a:pt x="3215" y="2775"/>
                  </a:cubicBezTo>
                  <a:cubicBezTo>
                    <a:pt x="3227" y="2798"/>
                    <a:pt x="3251" y="2810"/>
                    <a:pt x="3275" y="2810"/>
                  </a:cubicBezTo>
                  <a:cubicBezTo>
                    <a:pt x="3239" y="2846"/>
                    <a:pt x="3227" y="2894"/>
                    <a:pt x="3215" y="2929"/>
                  </a:cubicBezTo>
                  <a:cubicBezTo>
                    <a:pt x="3221" y="2923"/>
                    <a:pt x="3224" y="2920"/>
                    <a:pt x="3227" y="2920"/>
                  </a:cubicBezTo>
                  <a:cubicBezTo>
                    <a:pt x="3230" y="2920"/>
                    <a:pt x="3233" y="2923"/>
                    <a:pt x="3239" y="2929"/>
                  </a:cubicBezTo>
                  <a:cubicBezTo>
                    <a:pt x="3287" y="2834"/>
                    <a:pt x="3311" y="2786"/>
                    <a:pt x="3335" y="2679"/>
                  </a:cubicBezTo>
                  <a:lnTo>
                    <a:pt x="3335" y="2679"/>
                  </a:lnTo>
                  <a:cubicBezTo>
                    <a:pt x="3346" y="2703"/>
                    <a:pt x="3346" y="2727"/>
                    <a:pt x="3323" y="2751"/>
                  </a:cubicBezTo>
                  <a:cubicBezTo>
                    <a:pt x="3363" y="2731"/>
                    <a:pt x="3343" y="2633"/>
                    <a:pt x="3351" y="2633"/>
                  </a:cubicBezTo>
                  <a:lnTo>
                    <a:pt x="3351" y="2633"/>
                  </a:lnTo>
                  <a:cubicBezTo>
                    <a:pt x="3352" y="2633"/>
                    <a:pt x="3355" y="2636"/>
                    <a:pt x="3358" y="2644"/>
                  </a:cubicBezTo>
                  <a:cubicBezTo>
                    <a:pt x="3370" y="2596"/>
                    <a:pt x="3573" y="2429"/>
                    <a:pt x="3501" y="2346"/>
                  </a:cubicBezTo>
                  <a:lnTo>
                    <a:pt x="3501" y="2346"/>
                  </a:lnTo>
                  <a:cubicBezTo>
                    <a:pt x="3513" y="2358"/>
                    <a:pt x="3525" y="2382"/>
                    <a:pt x="3537" y="2394"/>
                  </a:cubicBezTo>
                  <a:cubicBezTo>
                    <a:pt x="3525" y="2322"/>
                    <a:pt x="3513" y="2263"/>
                    <a:pt x="3501" y="2203"/>
                  </a:cubicBezTo>
                  <a:lnTo>
                    <a:pt x="3501" y="2203"/>
                  </a:lnTo>
                  <a:cubicBezTo>
                    <a:pt x="3525" y="2239"/>
                    <a:pt x="3620" y="2227"/>
                    <a:pt x="3596" y="2298"/>
                  </a:cubicBezTo>
                  <a:cubicBezTo>
                    <a:pt x="3669" y="2221"/>
                    <a:pt x="3681" y="2201"/>
                    <a:pt x="3670" y="2201"/>
                  </a:cubicBezTo>
                  <a:cubicBezTo>
                    <a:pt x="3657" y="2201"/>
                    <a:pt x="3616" y="2225"/>
                    <a:pt x="3595" y="2225"/>
                  </a:cubicBezTo>
                  <a:cubicBezTo>
                    <a:pt x="3585" y="2225"/>
                    <a:pt x="3580" y="2220"/>
                    <a:pt x="3585" y="2203"/>
                  </a:cubicBezTo>
                  <a:cubicBezTo>
                    <a:pt x="3620" y="2191"/>
                    <a:pt x="3656" y="2179"/>
                    <a:pt x="3680" y="2155"/>
                  </a:cubicBezTo>
                  <a:cubicBezTo>
                    <a:pt x="3644" y="2143"/>
                    <a:pt x="3632" y="2132"/>
                    <a:pt x="3644" y="2096"/>
                  </a:cubicBezTo>
                  <a:lnTo>
                    <a:pt x="3644" y="2096"/>
                  </a:lnTo>
                  <a:cubicBezTo>
                    <a:pt x="3668" y="2108"/>
                    <a:pt x="3680" y="2120"/>
                    <a:pt x="3692" y="2132"/>
                  </a:cubicBezTo>
                  <a:cubicBezTo>
                    <a:pt x="3692" y="2103"/>
                    <a:pt x="3692" y="2082"/>
                    <a:pt x="3692" y="2056"/>
                  </a:cubicBezTo>
                  <a:lnTo>
                    <a:pt x="3692" y="2056"/>
                  </a:lnTo>
                  <a:cubicBezTo>
                    <a:pt x="3693" y="2062"/>
                    <a:pt x="3696" y="2064"/>
                    <a:pt x="3700" y="2064"/>
                  </a:cubicBezTo>
                  <a:cubicBezTo>
                    <a:pt x="3725" y="2064"/>
                    <a:pt x="3787" y="1986"/>
                    <a:pt x="3787" y="1977"/>
                  </a:cubicBezTo>
                  <a:lnTo>
                    <a:pt x="3787" y="1977"/>
                  </a:lnTo>
                  <a:cubicBezTo>
                    <a:pt x="3780" y="1984"/>
                    <a:pt x="3773" y="1987"/>
                    <a:pt x="3768" y="1990"/>
                  </a:cubicBezTo>
                  <a:lnTo>
                    <a:pt x="3768" y="1990"/>
                  </a:lnTo>
                  <a:cubicBezTo>
                    <a:pt x="3792" y="1934"/>
                    <a:pt x="3742" y="1877"/>
                    <a:pt x="3787" y="1810"/>
                  </a:cubicBezTo>
                  <a:lnTo>
                    <a:pt x="3787" y="1810"/>
                  </a:lnTo>
                  <a:cubicBezTo>
                    <a:pt x="3795" y="1833"/>
                    <a:pt x="3807" y="1846"/>
                    <a:pt x="3825" y="1846"/>
                  </a:cubicBezTo>
                  <a:cubicBezTo>
                    <a:pt x="3835" y="1846"/>
                    <a:pt x="3846" y="1842"/>
                    <a:pt x="3858" y="1834"/>
                  </a:cubicBezTo>
                  <a:cubicBezTo>
                    <a:pt x="3811" y="1727"/>
                    <a:pt x="3799" y="1643"/>
                    <a:pt x="3847" y="1548"/>
                  </a:cubicBezTo>
                  <a:lnTo>
                    <a:pt x="3847" y="1548"/>
                  </a:lnTo>
                  <a:cubicBezTo>
                    <a:pt x="3870" y="1632"/>
                    <a:pt x="3882" y="1715"/>
                    <a:pt x="3882" y="1798"/>
                  </a:cubicBezTo>
                  <a:cubicBezTo>
                    <a:pt x="3906" y="1798"/>
                    <a:pt x="3918" y="1774"/>
                    <a:pt x="3930" y="1762"/>
                  </a:cubicBezTo>
                  <a:cubicBezTo>
                    <a:pt x="3942" y="1774"/>
                    <a:pt x="3942" y="1786"/>
                    <a:pt x="3930" y="1810"/>
                  </a:cubicBezTo>
                  <a:cubicBezTo>
                    <a:pt x="3942" y="1786"/>
                    <a:pt x="4037" y="1632"/>
                    <a:pt x="3989" y="1608"/>
                  </a:cubicBezTo>
                  <a:lnTo>
                    <a:pt x="3989" y="1608"/>
                  </a:lnTo>
                  <a:cubicBezTo>
                    <a:pt x="3977" y="1655"/>
                    <a:pt x="3954" y="1691"/>
                    <a:pt x="3954" y="1739"/>
                  </a:cubicBezTo>
                  <a:cubicBezTo>
                    <a:pt x="3918" y="1679"/>
                    <a:pt x="3918" y="1620"/>
                    <a:pt x="3954" y="1560"/>
                  </a:cubicBezTo>
                  <a:cubicBezTo>
                    <a:pt x="3977" y="1572"/>
                    <a:pt x="3989" y="1584"/>
                    <a:pt x="4001" y="1608"/>
                  </a:cubicBezTo>
                  <a:cubicBezTo>
                    <a:pt x="4013" y="1572"/>
                    <a:pt x="4013" y="1548"/>
                    <a:pt x="4037" y="1524"/>
                  </a:cubicBezTo>
                  <a:cubicBezTo>
                    <a:pt x="4037" y="1536"/>
                    <a:pt x="4037" y="1548"/>
                    <a:pt x="4037" y="1560"/>
                  </a:cubicBezTo>
                  <a:cubicBezTo>
                    <a:pt x="4037" y="1560"/>
                    <a:pt x="4088" y="1433"/>
                    <a:pt x="4118" y="1408"/>
                  </a:cubicBezTo>
                  <a:lnTo>
                    <a:pt x="4118" y="1408"/>
                  </a:lnTo>
                  <a:cubicBezTo>
                    <a:pt x="4117" y="1408"/>
                    <a:pt x="4116" y="1408"/>
                    <a:pt x="4115" y="1408"/>
                  </a:cubicBezTo>
                  <a:cubicBezTo>
                    <a:pt x="4073" y="1408"/>
                    <a:pt x="3998" y="1375"/>
                    <a:pt x="3977" y="1334"/>
                  </a:cubicBezTo>
                  <a:cubicBezTo>
                    <a:pt x="4018" y="1301"/>
                    <a:pt x="4045" y="1291"/>
                    <a:pt x="4065" y="1291"/>
                  </a:cubicBezTo>
                  <a:cubicBezTo>
                    <a:pt x="4100" y="1291"/>
                    <a:pt x="4114" y="1323"/>
                    <a:pt x="4146" y="1323"/>
                  </a:cubicBezTo>
                  <a:cubicBezTo>
                    <a:pt x="4149" y="1323"/>
                    <a:pt x="4152" y="1323"/>
                    <a:pt x="4156" y="1322"/>
                  </a:cubicBezTo>
                  <a:cubicBezTo>
                    <a:pt x="4136" y="1312"/>
                    <a:pt x="4203" y="1231"/>
                    <a:pt x="4185" y="1231"/>
                  </a:cubicBezTo>
                  <a:cubicBezTo>
                    <a:pt x="4182" y="1231"/>
                    <a:pt x="4176" y="1234"/>
                    <a:pt x="4168" y="1239"/>
                  </a:cubicBezTo>
                  <a:cubicBezTo>
                    <a:pt x="4180" y="1191"/>
                    <a:pt x="4204" y="1048"/>
                    <a:pt x="4228" y="1048"/>
                  </a:cubicBezTo>
                  <a:cubicBezTo>
                    <a:pt x="4268" y="978"/>
                    <a:pt x="4333" y="908"/>
                    <a:pt x="4374" y="852"/>
                  </a:cubicBezTo>
                  <a:lnTo>
                    <a:pt x="4374" y="852"/>
                  </a:lnTo>
                  <a:cubicBezTo>
                    <a:pt x="4377" y="854"/>
                    <a:pt x="4379" y="856"/>
                    <a:pt x="4382" y="858"/>
                  </a:cubicBezTo>
                  <a:cubicBezTo>
                    <a:pt x="4382" y="851"/>
                    <a:pt x="4382" y="845"/>
                    <a:pt x="4383" y="839"/>
                  </a:cubicBezTo>
                  <a:lnTo>
                    <a:pt x="4383" y="839"/>
                  </a:lnTo>
                  <a:cubicBezTo>
                    <a:pt x="4380" y="843"/>
                    <a:pt x="4377" y="848"/>
                    <a:pt x="4374" y="852"/>
                  </a:cubicBezTo>
                  <a:lnTo>
                    <a:pt x="4374" y="852"/>
                  </a:lnTo>
                  <a:cubicBezTo>
                    <a:pt x="4294" y="789"/>
                    <a:pt x="4406" y="655"/>
                    <a:pt x="4406" y="655"/>
                  </a:cubicBezTo>
                  <a:cubicBezTo>
                    <a:pt x="4472" y="545"/>
                    <a:pt x="4416" y="475"/>
                    <a:pt x="4512" y="475"/>
                  </a:cubicBezTo>
                  <a:cubicBezTo>
                    <a:pt x="4519" y="475"/>
                    <a:pt x="4528" y="476"/>
                    <a:pt x="4537" y="477"/>
                  </a:cubicBezTo>
                  <a:cubicBezTo>
                    <a:pt x="4529" y="501"/>
                    <a:pt x="4515" y="526"/>
                    <a:pt x="4496" y="546"/>
                  </a:cubicBezTo>
                  <a:lnTo>
                    <a:pt x="4496" y="546"/>
                  </a:lnTo>
                  <a:cubicBezTo>
                    <a:pt x="4504" y="543"/>
                    <a:pt x="4511" y="541"/>
                    <a:pt x="4517" y="541"/>
                  </a:cubicBezTo>
                  <a:cubicBezTo>
                    <a:pt x="4522" y="541"/>
                    <a:pt x="4525" y="543"/>
                    <a:pt x="4524" y="548"/>
                  </a:cubicBezTo>
                  <a:lnTo>
                    <a:pt x="4524" y="548"/>
                  </a:lnTo>
                  <a:cubicBezTo>
                    <a:pt x="4562" y="486"/>
                    <a:pt x="4592" y="395"/>
                    <a:pt x="4613" y="345"/>
                  </a:cubicBezTo>
                  <a:lnTo>
                    <a:pt x="4613" y="345"/>
                  </a:lnTo>
                  <a:cubicBezTo>
                    <a:pt x="4613" y="345"/>
                    <a:pt x="4613" y="345"/>
                    <a:pt x="4613" y="345"/>
                  </a:cubicBezTo>
                  <a:cubicBezTo>
                    <a:pt x="4622" y="345"/>
                    <a:pt x="4641" y="310"/>
                    <a:pt x="4632" y="310"/>
                  </a:cubicBezTo>
                  <a:lnTo>
                    <a:pt x="4632" y="310"/>
                  </a:lnTo>
                  <a:cubicBezTo>
                    <a:pt x="4627" y="312"/>
                    <a:pt x="4621" y="326"/>
                    <a:pt x="4613" y="345"/>
                  </a:cubicBezTo>
                  <a:lnTo>
                    <a:pt x="4613" y="345"/>
                  </a:lnTo>
                  <a:cubicBezTo>
                    <a:pt x="4610" y="345"/>
                    <a:pt x="4609" y="341"/>
                    <a:pt x="4609" y="334"/>
                  </a:cubicBezTo>
                  <a:cubicBezTo>
                    <a:pt x="4609" y="267"/>
                    <a:pt x="4609" y="211"/>
                    <a:pt x="4666" y="185"/>
                  </a:cubicBezTo>
                  <a:lnTo>
                    <a:pt x="4666" y="185"/>
                  </a:lnTo>
                  <a:cubicBezTo>
                    <a:pt x="4659" y="190"/>
                    <a:pt x="4651" y="200"/>
                    <a:pt x="4644" y="215"/>
                  </a:cubicBezTo>
                  <a:cubicBezTo>
                    <a:pt x="4680" y="191"/>
                    <a:pt x="4704" y="155"/>
                    <a:pt x="4704" y="119"/>
                  </a:cubicBezTo>
                  <a:lnTo>
                    <a:pt x="4704" y="119"/>
                  </a:lnTo>
                  <a:cubicBezTo>
                    <a:pt x="4692" y="131"/>
                    <a:pt x="4680" y="131"/>
                    <a:pt x="4668" y="143"/>
                  </a:cubicBezTo>
                  <a:cubicBezTo>
                    <a:pt x="4668" y="96"/>
                    <a:pt x="4680" y="48"/>
                    <a:pt x="47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18"/>
            <p:cNvSpPr/>
            <p:nvPr/>
          </p:nvSpPr>
          <p:spPr>
            <a:xfrm>
              <a:off x="5243200" y="2558775"/>
              <a:ext cx="325" cy="25"/>
            </a:xfrm>
            <a:custGeom>
              <a:rect b="b" l="l" r="r" t="t"/>
              <a:pathLst>
                <a:path extrusionOk="0" h="1" w="13">
                  <a:moveTo>
                    <a:pt x="13" y="1"/>
                  </a:moveTo>
                  <a:cubicBezTo>
                    <a:pt x="13" y="1"/>
                    <a:pt x="13" y="1"/>
                    <a:pt x="1" y="1"/>
                  </a:cubicBezTo>
                  <a:cubicBezTo>
                    <a:pt x="1"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18"/>
            <p:cNvSpPr/>
            <p:nvPr/>
          </p:nvSpPr>
          <p:spPr>
            <a:xfrm>
              <a:off x="5219100" y="2603425"/>
              <a:ext cx="25" cy="325"/>
            </a:xfrm>
            <a:custGeom>
              <a:rect b="b" l="l" r="r" t="t"/>
              <a:pathLst>
                <a:path extrusionOk="0" h="13" w="1">
                  <a:moveTo>
                    <a:pt x="0" y="1"/>
                  </a:moveTo>
                  <a:cubicBezTo>
                    <a:pt x="0" y="1"/>
                    <a:pt x="0" y="1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18"/>
            <p:cNvSpPr/>
            <p:nvPr/>
          </p:nvSpPr>
          <p:spPr>
            <a:xfrm>
              <a:off x="5270300" y="2512950"/>
              <a:ext cx="600" cy="300"/>
            </a:xfrm>
            <a:custGeom>
              <a:rect b="b" l="l" r="r" t="t"/>
              <a:pathLst>
                <a:path extrusionOk="0" h="12" w="24">
                  <a:moveTo>
                    <a:pt x="24" y="0"/>
                  </a:moveTo>
                  <a:cubicBezTo>
                    <a:pt x="12" y="0"/>
                    <a:pt x="0" y="12"/>
                    <a:pt x="0" y="12"/>
                  </a:cubicBezTo>
                  <a:cubicBezTo>
                    <a:pt x="0" y="12"/>
                    <a:pt x="12"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18"/>
            <p:cNvSpPr/>
            <p:nvPr/>
          </p:nvSpPr>
          <p:spPr>
            <a:xfrm>
              <a:off x="5281400" y="2482575"/>
              <a:ext cx="825" cy="550"/>
            </a:xfrm>
            <a:custGeom>
              <a:rect b="b" l="l" r="r" t="t"/>
              <a:pathLst>
                <a:path extrusionOk="0" h="22" w="33">
                  <a:moveTo>
                    <a:pt x="32" y="1"/>
                  </a:moveTo>
                  <a:cubicBezTo>
                    <a:pt x="24" y="1"/>
                    <a:pt x="1" y="22"/>
                    <a:pt x="3" y="22"/>
                  </a:cubicBezTo>
                  <a:cubicBezTo>
                    <a:pt x="5" y="22"/>
                    <a:pt x="12" y="16"/>
                    <a:pt x="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18"/>
            <p:cNvSpPr/>
            <p:nvPr/>
          </p:nvSpPr>
          <p:spPr>
            <a:xfrm>
              <a:off x="5288975" y="2476075"/>
              <a:ext cx="400" cy="675"/>
            </a:xfrm>
            <a:custGeom>
              <a:rect b="b" l="l" r="r" t="t"/>
              <a:pathLst>
                <a:path extrusionOk="0" h="27" w="16">
                  <a:moveTo>
                    <a:pt x="11" y="1"/>
                  </a:moveTo>
                  <a:cubicBezTo>
                    <a:pt x="7" y="1"/>
                    <a:pt x="1" y="27"/>
                    <a:pt x="8" y="27"/>
                  </a:cubicBezTo>
                  <a:cubicBezTo>
                    <a:pt x="10" y="27"/>
                    <a:pt x="12" y="26"/>
                    <a:pt x="15" y="23"/>
                  </a:cubicBezTo>
                  <a:lnTo>
                    <a:pt x="15" y="23"/>
                  </a:lnTo>
                  <a:cubicBezTo>
                    <a:pt x="15" y="22"/>
                    <a:pt x="15" y="22"/>
                    <a:pt x="15" y="22"/>
                  </a:cubicBezTo>
                  <a:cubicBezTo>
                    <a:pt x="15" y="6"/>
                    <a:pt x="13"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18"/>
            <p:cNvSpPr/>
            <p:nvPr/>
          </p:nvSpPr>
          <p:spPr>
            <a:xfrm>
              <a:off x="5283975" y="2481375"/>
              <a:ext cx="925" cy="1225"/>
            </a:xfrm>
            <a:custGeom>
              <a:rect b="b" l="l" r="r" t="t"/>
              <a:pathLst>
                <a:path extrusionOk="0" h="49" w="37">
                  <a:moveTo>
                    <a:pt x="36" y="1"/>
                  </a:moveTo>
                  <a:cubicBezTo>
                    <a:pt x="13" y="1"/>
                    <a:pt x="13" y="13"/>
                    <a:pt x="1" y="49"/>
                  </a:cubicBezTo>
                  <a:cubicBezTo>
                    <a:pt x="8" y="49"/>
                    <a:pt x="12" y="45"/>
                    <a:pt x="14" y="41"/>
                  </a:cubicBezTo>
                  <a:lnTo>
                    <a:pt x="14" y="41"/>
                  </a:lnTo>
                  <a:cubicBezTo>
                    <a:pt x="29" y="31"/>
                    <a:pt x="36" y="20"/>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18"/>
            <p:cNvSpPr/>
            <p:nvPr/>
          </p:nvSpPr>
          <p:spPr>
            <a:xfrm>
              <a:off x="5284875" y="2480675"/>
              <a:ext cx="325" cy="450"/>
            </a:xfrm>
            <a:custGeom>
              <a:rect b="b" l="l" r="r" t="t"/>
              <a:pathLst>
                <a:path extrusionOk="0" h="18" w="13">
                  <a:moveTo>
                    <a:pt x="12" y="0"/>
                  </a:moveTo>
                  <a:cubicBezTo>
                    <a:pt x="11" y="0"/>
                    <a:pt x="9" y="9"/>
                    <a:pt x="0" y="17"/>
                  </a:cubicBezTo>
                  <a:cubicBezTo>
                    <a:pt x="12" y="17"/>
                    <a:pt x="12" y="5"/>
                    <a:pt x="12" y="5"/>
                  </a:cubicBezTo>
                  <a:cubicBezTo>
                    <a:pt x="12" y="2"/>
                    <a:pt x="12"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18"/>
            <p:cNvSpPr/>
            <p:nvPr/>
          </p:nvSpPr>
          <p:spPr>
            <a:xfrm>
              <a:off x="5278775" y="2487250"/>
              <a:ext cx="775" cy="1300"/>
            </a:xfrm>
            <a:custGeom>
              <a:rect b="b" l="l" r="r" t="t"/>
              <a:pathLst>
                <a:path extrusionOk="0" h="52" w="31">
                  <a:moveTo>
                    <a:pt x="15" y="1"/>
                  </a:moveTo>
                  <a:cubicBezTo>
                    <a:pt x="7" y="1"/>
                    <a:pt x="1" y="51"/>
                    <a:pt x="7" y="51"/>
                  </a:cubicBezTo>
                  <a:cubicBezTo>
                    <a:pt x="9" y="51"/>
                    <a:pt x="13" y="45"/>
                    <a:pt x="18" y="28"/>
                  </a:cubicBezTo>
                  <a:cubicBezTo>
                    <a:pt x="30" y="16"/>
                    <a:pt x="6" y="16"/>
                    <a:pt x="18" y="4"/>
                  </a:cubicBezTo>
                  <a:cubicBezTo>
                    <a:pt x="17" y="2"/>
                    <a:pt x="16" y="1"/>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18"/>
            <p:cNvSpPr/>
            <p:nvPr/>
          </p:nvSpPr>
          <p:spPr>
            <a:xfrm>
              <a:off x="5285175" y="2482600"/>
              <a:ext cx="250" cy="600"/>
            </a:xfrm>
            <a:custGeom>
              <a:rect b="b" l="l" r="r" t="t"/>
              <a:pathLst>
                <a:path extrusionOk="0" h="24" w="10">
                  <a:moveTo>
                    <a:pt x="9" y="1"/>
                  </a:moveTo>
                  <a:lnTo>
                    <a:pt x="9" y="1"/>
                  </a:lnTo>
                  <a:cubicBezTo>
                    <a:pt x="9" y="1"/>
                    <a:pt x="6" y="7"/>
                    <a:pt x="0" y="23"/>
                  </a:cubicBezTo>
                  <a:cubicBezTo>
                    <a:pt x="7" y="10"/>
                    <a:pt x="10"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18"/>
            <p:cNvSpPr/>
            <p:nvPr/>
          </p:nvSpPr>
          <p:spPr>
            <a:xfrm>
              <a:off x="5282500" y="2486150"/>
              <a:ext cx="625" cy="1225"/>
            </a:xfrm>
            <a:custGeom>
              <a:rect b="b" l="l" r="r" t="t"/>
              <a:pathLst>
                <a:path extrusionOk="0" h="49" w="25">
                  <a:moveTo>
                    <a:pt x="24" y="0"/>
                  </a:moveTo>
                  <a:lnTo>
                    <a:pt x="24" y="0"/>
                  </a:lnTo>
                  <a:cubicBezTo>
                    <a:pt x="12" y="12"/>
                    <a:pt x="0" y="24"/>
                    <a:pt x="0" y="48"/>
                  </a:cubicBezTo>
                  <a:cubicBezTo>
                    <a:pt x="12" y="24"/>
                    <a:pt x="24"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18"/>
            <p:cNvSpPr/>
            <p:nvPr/>
          </p:nvSpPr>
          <p:spPr>
            <a:xfrm>
              <a:off x="5283100" y="2485250"/>
              <a:ext cx="600" cy="925"/>
            </a:xfrm>
            <a:custGeom>
              <a:rect b="b" l="l" r="r" t="t"/>
              <a:pathLst>
                <a:path extrusionOk="0" h="37" w="24">
                  <a:moveTo>
                    <a:pt x="24" y="1"/>
                  </a:moveTo>
                  <a:lnTo>
                    <a:pt x="24" y="1"/>
                  </a:lnTo>
                  <a:cubicBezTo>
                    <a:pt x="12" y="1"/>
                    <a:pt x="12" y="25"/>
                    <a:pt x="0" y="36"/>
                  </a:cubicBezTo>
                  <a:cubicBezTo>
                    <a:pt x="12" y="25"/>
                    <a:pt x="12" y="13"/>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18"/>
            <p:cNvSpPr/>
            <p:nvPr/>
          </p:nvSpPr>
          <p:spPr>
            <a:xfrm>
              <a:off x="5284275" y="2484300"/>
              <a:ext cx="625" cy="675"/>
            </a:xfrm>
            <a:custGeom>
              <a:rect b="b" l="l" r="r" t="t"/>
              <a:pathLst>
                <a:path extrusionOk="0" h="27" w="25">
                  <a:moveTo>
                    <a:pt x="23" y="0"/>
                  </a:moveTo>
                  <a:cubicBezTo>
                    <a:pt x="21" y="0"/>
                    <a:pt x="13" y="9"/>
                    <a:pt x="1" y="27"/>
                  </a:cubicBezTo>
                  <a:cubicBezTo>
                    <a:pt x="19" y="9"/>
                    <a:pt x="24"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18"/>
            <p:cNvSpPr/>
            <p:nvPr/>
          </p:nvSpPr>
          <p:spPr>
            <a:xfrm>
              <a:off x="5275950" y="2497450"/>
              <a:ext cx="625" cy="1225"/>
            </a:xfrm>
            <a:custGeom>
              <a:rect b="b" l="l" r="r" t="t"/>
              <a:pathLst>
                <a:path extrusionOk="0" h="49" w="25">
                  <a:moveTo>
                    <a:pt x="24" y="1"/>
                  </a:moveTo>
                  <a:cubicBezTo>
                    <a:pt x="12" y="13"/>
                    <a:pt x="12" y="25"/>
                    <a:pt x="0" y="49"/>
                  </a:cubicBezTo>
                  <a:cubicBezTo>
                    <a:pt x="24" y="37"/>
                    <a:pt x="24" y="25"/>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18"/>
            <p:cNvSpPr/>
            <p:nvPr/>
          </p:nvSpPr>
          <p:spPr>
            <a:xfrm>
              <a:off x="5279150" y="2495075"/>
              <a:ext cx="400" cy="475"/>
            </a:xfrm>
            <a:custGeom>
              <a:rect b="b" l="l" r="r" t="t"/>
              <a:pathLst>
                <a:path extrusionOk="0" h="19" w="16">
                  <a:moveTo>
                    <a:pt x="15" y="1"/>
                  </a:moveTo>
                  <a:lnTo>
                    <a:pt x="15" y="1"/>
                  </a:lnTo>
                  <a:cubicBezTo>
                    <a:pt x="3" y="13"/>
                    <a:pt x="0" y="19"/>
                    <a:pt x="2" y="19"/>
                  </a:cubicBezTo>
                  <a:cubicBezTo>
                    <a:pt x="3" y="19"/>
                    <a:pt x="9" y="13"/>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18"/>
            <p:cNvSpPr/>
            <p:nvPr/>
          </p:nvSpPr>
          <p:spPr>
            <a:xfrm>
              <a:off x="5277875" y="2497975"/>
              <a:ext cx="625" cy="1300"/>
            </a:xfrm>
            <a:custGeom>
              <a:rect b="b" l="l" r="r" t="t"/>
              <a:pathLst>
                <a:path extrusionOk="0" h="52" w="25">
                  <a:moveTo>
                    <a:pt x="20" y="0"/>
                  </a:moveTo>
                  <a:lnTo>
                    <a:pt x="20" y="0"/>
                  </a:lnTo>
                  <a:cubicBezTo>
                    <a:pt x="18" y="0"/>
                    <a:pt x="14" y="4"/>
                    <a:pt x="7" y="16"/>
                  </a:cubicBezTo>
                  <a:cubicBezTo>
                    <a:pt x="7" y="16"/>
                    <a:pt x="1" y="51"/>
                    <a:pt x="6" y="51"/>
                  </a:cubicBezTo>
                  <a:cubicBezTo>
                    <a:pt x="8" y="51"/>
                    <a:pt x="12" y="45"/>
                    <a:pt x="19" y="28"/>
                  </a:cubicBezTo>
                  <a:cubicBezTo>
                    <a:pt x="19" y="19"/>
                    <a:pt x="24" y="0"/>
                    <a:pt x="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18"/>
            <p:cNvSpPr/>
            <p:nvPr/>
          </p:nvSpPr>
          <p:spPr>
            <a:xfrm>
              <a:off x="5267275" y="2512900"/>
              <a:ext cx="950" cy="350"/>
            </a:xfrm>
            <a:custGeom>
              <a:rect b="b" l="l" r="r" t="t"/>
              <a:pathLst>
                <a:path extrusionOk="0" h="14" w="38">
                  <a:moveTo>
                    <a:pt x="4" y="0"/>
                  </a:moveTo>
                  <a:cubicBezTo>
                    <a:pt x="1" y="0"/>
                    <a:pt x="8" y="4"/>
                    <a:pt x="38" y="14"/>
                  </a:cubicBezTo>
                  <a:cubicBezTo>
                    <a:pt x="31" y="7"/>
                    <a:pt x="8"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18"/>
            <p:cNvSpPr/>
            <p:nvPr/>
          </p:nvSpPr>
          <p:spPr>
            <a:xfrm>
              <a:off x="5261650" y="2527300"/>
              <a:ext cx="1575" cy="1450"/>
            </a:xfrm>
            <a:custGeom>
              <a:rect b="b" l="l" r="r" t="t"/>
              <a:pathLst>
                <a:path extrusionOk="0" h="58" w="63">
                  <a:moveTo>
                    <a:pt x="27" y="0"/>
                  </a:moveTo>
                  <a:cubicBezTo>
                    <a:pt x="23" y="0"/>
                    <a:pt x="21" y="3"/>
                    <a:pt x="25" y="9"/>
                  </a:cubicBezTo>
                  <a:cubicBezTo>
                    <a:pt x="1" y="33"/>
                    <a:pt x="1" y="45"/>
                    <a:pt x="37" y="57"/>
                  </a:cubicBezTo>
                  <a:cubicBezTo>
                    <a:pt x="63" y="22"/>
                    <a:pt x="38" y="0"/>
                    <a:pt x="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18"/>
            <p:cNvSpPr/>
            <p:nvPr/>
          </p:nvSpPr>
          <p:spPr>
            <a:xfrm>
              <a:off x="5166125" y="2680825"/>
              <a:ext cx="600" cy="800"/>
            </a:xfrm>
            <a:custGeom>
              <a:rect b="b" l="l" r="r" t="t"/>
              <a:pathLst>
                <a:path extrusionOk="0" h="32" w="24">
                  <a:moveTo>
                    <a:pt x="24" y="0"/>
                  </a:moveTo>
                  <a:cubicBezTo>
                    <a:pt x="7" y="22"/>
                    <a:pt x="1" y="32"/>
                    <a:pt x="1" y="32"/>
                  </a:cubicBezTo>
                  <a:cubicBezTo>
                    <a:pt x="2" y="32"/>
                    <a:pt x="11" y="19"/>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18"/>
            <p:cNvSpPr/>
            <p:nvPr/>
          </p:nvSpPr>
          <p:spPr>
            <a:xfrm>
              <a:off x="5166100" y="2682700"/>
              <a:ext cx="200" cy="825"/>
            </a:xfrm>
            <a:custGeom>
              <a:rect b="b" l="l" r="r" t="t"/>
              <a:pathLst>
                <a:path extrusionOk="0" h="33" w="8">
                  <a:moveTo>
                    <a:pt x="5" y="1"/>
                  </a:moveTo>
                  <a:cubicBezTo>
                    <a:pt x="3" y="1"/>
                    <a:pt x="1" y="10"/>
                    <a:pt x="1" y="32"/>
                  </a:cubicBezTo>
                  <a:cubicBezTo>
                    <a:pt x="7" y="13"/>
                    <a:pt x="7"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18"/>
            <p:cNvSpPr/>
            <p:nvPr/>
          </p:nvSpPr>
          <p:spPr>
            <a:xfrm>
              <a:off x="5234275" y="2577375"/>
              <a:ext cx="625" cy="475"/>
            </a:xfrm>
            <a:custGeom>
              <a:rect b="b" l="l" r="r" t="t"/>
              <a:pathLst>
                <a:path extrusionOk="0" h="19" w="25">
                  <a:moveTo>
                    <a:pt x="23" y="1"/>
                  </a:moveTo>
                  <a:lnTo>
                    <a:pt x="23" y="1"/>
                  </a:lnTo>
                  <a:cubicBezTo>
                    <a:pt x="21" y="1"/>
                    <a:pt x="12" y="7"/>
                    <a:pt x="0" y="19"/>
                  </a:cubicBezTo>
                  <a:cubicBezTo>
                    <a:pt x="18" y="7"/>
                    <a:pt x="24" y="1"/>
                    <a:pt x="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18"/>
            <p:cNvSpPr/>
            <p:nvPr/>
          </p:nvSpPr>
          <p:spPr>
            <a:xfrm>
              <a:off x="5227125" y="2587650"/>
              <a:ext cx="1225" cy="325"/>
            </a:xfrm>
            <a:custGeom>
              <a:rect b="b" l="l" r="r" t="t"/>
              <a:pathLst>
                <a:path extrusionOk="0" h="13" w="49">
                  <a:moveTo>
                    <a:pt x="48" y="12"/>
                  </a:moveTo>
                  <a:cubicBezTo>
                    <a:pt x="48" y="12"/>
                    <a:pt x="1" y="1"/>
                    <a:pt x="48"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18"/>
            <p:cNvSpPr/>
            <p:nvPr/>
          </p:nvSpPr>
          <p:spPr>
            <a:xfrm>
              <a:off x="5223075" y="2596275"/>
              <a:ext cx="1400" cy="1225"/>
            </a:xfrm>
            <a:custGeom>
              <a:rect b="b" l="l" r="r" t="t"/>
              <a:pathLst>
                <a:path extrusionOk="0" h="49" w="56">
                  <a:moveTo>
                    <a:pt x="56" y="1"/>
                  </a:moveTo>
                  <a:lnTo>
                    <a:pt x="56" y="1"/>
                  </a:lnTo>
                  <a:cubicBezTo>
                    <a:pt x="52" y="4"/>
                    <a:pt x="49" y="8"/>
                    <a:pt x="46" y="13"/>
                  </a:cubicBezTo>
                  <a:lnTo>
                    <a:pt x="46" y="13"/>
                  </a:lnTo>
                  <a:cubicBezTo>
                    <a:pt x="49" y="9"/>
                    <a:pt x="52" y="5"/>
                    <a:pt x="56" y="1"/>
                  </a:cubicBezTo>
                  <a:close/>
                  <a:moveTo>
                    <a:pt x="46" y="13"/>
                  </a:moveTo>
                  <a:cubicBezTo>
                    <a:pt x="24" y="37"/>
                    <a:pt x="1" y="38"/>
                    <a:pt x="32" y="48"/>
                  </a:cubicBezTo>
                  <a:cubicBezTo>
                    <a:pt x="32" y="40"/>
                    <a:pt x="38" y="25"/>
                    <a:pt x="46"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18"/>
            <p:cNvSpPr/>
            <p:nvPr/>
          </p:nvSpPr>
          <p:spPr>
            <a:xfrm>
              <a:off x="5331600" y="2432275"/>
              <a:ext cx="1225" cy="325"/>
            </a:xfrm>
            <a:custGeom>
              <a:rect b="b" l="l" r="r" t="t"/>
              <a:pathLst>
                <a:path extrusionOk="0" h="13" w="49">
                  <a:moveTo>
                    <a:pt x="1" y="0"/>
                  </a:moveTo>
                  <a:cubicBezTo>
                    <a:pt x="13" y="12"/>
                    <a:pt x="36" y="12"/>
                    <a:pt x="48" y="12"/>
                  </a:cubicBezTo>
                  <a:cubicBezTo>
                    <a:pt x="36" y="0"/>
                    <a:pt x="1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18"/>
            <p:cNvSpPr/>
            <p:nvPr/>
          </p:nvSpPr>
          <p:spPr>
            <a:xfrm>
              <a:off x="5266425" y="2367300"/>
              <a:ext cx="2100" cy="1000"/>
            </a:xfrm>
            <a:custGeom>
              <a:rect b="b" l="l" r="r" t="t"/>
              <a:pathLst>
                <a:path extrusionOk="0" h="40" w="84">
                  <a:moveTo>
                    <a:pt x="19" y="1"/>
                  </a:moveTo>
                  <a:cubicBezTo>
                    <a:pt x="13" y="1"/>
                    <a:pt x="7" y="2"/>
                    <a:pt x="0" y="4"/>
                  </a:cubicBezTo>
                  <a:cubicBezTo>
                    <a:pt x="6" y="34"/>
                    <a:pt x="15" y="40"/>
                    <a:pt x="29" y="40"/>
                  </a:cubicBezTo>
                  <a:cubicBezTo>
                    <a:pt x="37" y="40"/>
                    <a:pt x="48" y="37"/>
                    <a:pt x="62" y="37"/>
                  </a:cubicBezTo>
                  <a:cubicBezTo>
                    <a:pt x="65" y="37"/>
                    <a:pt x="68" y="37"/>
                    <a:pt x="71" y="37"/>
                  </a:cubicBezTo>
                  <a:lnTo>
                    <a:pt x="71" y="37"/>
                  </a:lnTo>
                  <a:cubicBezTo>
                    <a:pt x="75" y="39"/>
                    <a:pt x="79" y="40"/>
                    <a:pt x="84" y="40"/>
                  </a:cubicBezTo>
                  <a:cubicBezTo>
                    <a:pt x="64" y="20"/>
                    <a:pt x="45" y="1"/>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18"/>
            <p:cNvSpPr/>
            <p:nvPr/>
          </p:nvSpPr>
          <p:spPr>
            <a:xfrm>
              <a:off x="5218500" y="2373925"/>
              <a:ext cx="1200" cy="625"/>
            </a:xfrm>
            <a:custGeom>
              <a:rect b="b" l="l" r="r" t="t"/>
              <a:pathLst>
                <a:path extrusionOk="0" h="25" w="48">
                  <a:moveTo>
                    <a:pt x="0" y="1"/>
                  </a:moveTo>
                  <a:lnTo>
                    <a:pt x="0" y="1"/>
                  </a:lnTo>
                  <a:cubicBezTo>
                    <a:pt x="12" y="13"/>
                    <a:pt x="24" y="13"/>
                    <a:pt x="48" y="2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18"/>
            <p:cNvSpPr/>
            <p:nvPr/>
          </p:nvSpPr>
          <p:spPr>
            <a:xfrm>
              <a:off x="5151525" y="2373925"/>
              <a:ext cx="1225" cy="625"/>
            </a:xfrm>
            <a:custGeom>
              <a:rect b="b" l="l" r="r" t="t"/>
              <a:pathLst>
                <a:path extrusionOk="0" h="25" w="49">
                  <a:moveTo>
                    <a:pt x="36" y="1"/>
                  </a:moveTo>
                  <a:lnTo>
                    <a:pt x="0" y="25"/>
                  </a:lnTo>
                  <a:cubicBezTo>
                    <a:pt x="48" y="25"/>
                    <a:pt x="24" y="13"/>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18"/>
            <p:cNvSpPr/>
            <p:nvPr/>
          </p:nvSpPr>
          <p:spPr>
            <a:xfrm>
              <a:off x="5306900" y="2369475"/>
              <a:ext cx="3300" cy="850"/>
            </a:xfrm>
            <a:custGeom>
              <a:rect b="b" l="l" r="r" t="t"/>
              <a:pathLst>
                <a:path extrusionOk="0" h="34" w="132">
                  <a:moveTo>
                    <a:pt x="1" y="0"/>
                  </a:moveTo>
                  <a:cubicBezTo>
                    <a:pt x="43" y="17"/>
                    <a:pt x="79" y="34"/>
                    <a:pt x="105" y="34"/>
                  </a:cubicBezTo>
                  <a:cubicBezTo>
                    <a:pt x="116" y="34"/>
                    <a:pt x="125" y="31"/>
                    <a:pt x="132" y="24"/>
                  </a:cubicBezTo>
                  <a:cubicBezTo>
                    <a:pt x="84" y="12"/>
                    <a:pt x="3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18"/>
            <p:cNvSpPr/>
            <p:nvPr/>
          </p:nvSpPr>
          <p:spPr>
            <a:xfrm>
              <a:off x="5179200" y="2365900"/>
              <a:ext cx="625" cy="325"/>
            </a:xfrm>
            <a:custGeom>
              <a:rect b="b" l="l" r="r" t="t"/>
              <a:pathLst>
                <a:path extrusionOk="0" h="13" w="25">
                  <a:moveTo>
                    <a:pt x="25" y="0"/>
                  </a:moveTo>
                  <a:cubicBezTo>
                    <a:pt x="13" y="0"/>
                    <a:pt x="1" y="12"/>
                    <a:pt x="1" y="12"/>
                  </a:cubicBezTo>
                  <a:cubicBezTo>
                    <a:pt x="13" y="12"/>
                    <a:pt x="25"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18"/>
            <p:cNvSpPr/>
            <p:nvPr/>
          </p:nvSpPr>
          <p:spPr>
            <a:xfrm>
              <a:off x="5304825" y="2369025"/>
              <a:ext cx="2100" cy="700"/>
            </a:xfrm>
            <a:custGeom>
              <a:rect b="b" l="l" r="r" t="t"/>
              <a:pathLst>
                <a:path extrusionOk="0" h="28" w="84">
                  <a:moveTo>
                    <a:pt x="42" y="0"/>
                  </a:moveTo>
                  <a:cubicBezTo>
                    <a:pt x="27" y="0"/>
                    <a:pt x="12" y="6"/>
                    <a:pt x="0" y="18"/>
                  </a:cubicBezTo>
                  <a:cubicBezTo>
                    <a:pt x="12" y="24"/>
                    <a:pt x="24" y="27"/>
                    <a:pt x="37" y="27"/>
                  </a:cubicBezTo>
                  <a:cubicBezTo>
                    <a:pt x="51" y="27"/>
                    <a:pt x="66" y="24"/>
                    <a:pt x="84" y="18"/>
                  </a:cubicBezTo>
                  <a:cubicBezTo>
                    <a:pt x="72" y="6"/>
                    <a:pt x="57"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18"/>
            <p:cNvSpPr/>
            <p:nvPr/>
          </p:nvSpPr>
          <p:spPr>
            <a:xfrm>
              <a:off x="5033950" y="2361425"/>
              <a:ext cx="925" cy="25"/>
            </a:xfrm>
            <a:custGeom>
              <a:rect b="b" l="l" r="r" t="t"/>
              <a:pathLst>
                <a:path extrusionOk="0" h="1" w="37">
                  <a:moveTo>
                    <a:pt x="1" y="1"/>
                  </a:moveTo>
                  <a:cubicBezTo>
                    <a:pt x="1" y="1"/>
                    <a:pt x="24" y="1"/>
                    <a:pt x="36" y="1"/>
                  </a:cubicBezTo>
                  <a:cubicBezTo>
                    <a:pt x="36" y="1"/>
                    <a:pt x="2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18"/>
            <p:cNvSpPr/>
            <p:nvPr/>
          </p:nvSpPr>
          <p:spPr>
            <a:xfrm>
              <a:off x="5317625" y="2385250"/>
              <a:ext cx="25" cy="625"/>
            </a:xfrm>
            <a:custGeom>
              <a:rect b="b" l="l" r="r" t="t"/>
              <a:pathLst>
                <a:path extrusionOk="0" h="25" w="1">
                  <a:moveTo>
                    <a:pt x="0" y="0"/>
                  </a:moveTo>
                  <a:cubicBezTo>
                    <a:pt x="0" y="24"/>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18"/>
            <p:cNvSpPr/>
            <p:nvPr/>
          </p:nvSpPr>
          <p:spPr>
            <a:xfrm>
              <a:off x="5298575" y="2373925"/>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18"/>
            <p:cNvSpPr/>
            <p:nvPr/>
          </p:nvSpPr>
          <p:spPr>
            <a:xfrm>
              <a:off x="5317025" y="2385250"/>
              <a:ext cx="325" cy="625"/>
            </a:xfrm>
            <a:custGeom>
              <a:rect b="b" l="l" r="r" t="t"/>
              <a:pathLst>
                <a:path extrusionOk="0" h="25" w="13">
                  <a:moveTo>
                    <a:pt x="12" y="0"/>
                  </a:moveTo>
                  <a:cubicBezTo>
                    <a:pt x="12" y="1"/>
                    <a:pt x="12" y="12"/>
                    <a:pt x="0" y="24"/>
                  </a:cubicBezTo>
                  <a:cubicBezTo>
                    <a:pt x="12" y="24"/>
                    <a:pt x="12" y="12"/>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18"/>
            <p:cNvSpPr/>
            <p:nvPr/>
          </p:nvSpPr>
          <p:spPr>
            <a:xfrm>
              <a:off x="5317475" y="2384350"/>
              <a:ext cx="175" cy="1100"/>
            </a:xfrm>
            <a:custGeom>
              <a:rect b="b" l="l" r="r" t="t"/>
              <a:pathLst>
                <a:path extrusionOk="0" h="44" w="7">
                  <a:moveTo>
                    <a:pt x="6" y="1"/>
                  </a:moveTo>
                  <a:cubicBezTo>
                    <a:pt x="2" y="33"/>
                    <a:pt x="1" y="43"/>
                    <a:pt x="1" y="43"/>
                  </a:cubicBezTo>
                  <a:cubicBezTo>
                    <a:pt x="2" y="43"/>
                    <a:pt x="6" y="15"/>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18"/>
            <p:cNvSpPr/>
            <p:nvPr/>
          </p:nvSpPr>
          <p:spPr>
            <a:xfrm>
              <a:off x="5109200" y="2369775"/>
              <a:ext cx="675" cy="150"/>
            </a:xfrm>
            <a:custGeom>
              <a:rect b="b" l="l" r="r" t="t"/>
              <a:pathLst>
                <a:path extrusionOk="0" h="6" w="27">
                  <a:moveTo>
                    <a:pt x="15" y="0"/>
                  </a:moveTo>
                  <a:cubicBezTo>
                    <a:pt x="13" y="1"/>
                    <a:pt x="12" y="1"/>
                    <a:pt x="11" y="2"/>
                  </a:cubicBezTo>
                  <a:lnTo>
                    <a:pt x="11" y="2"/>
                  </a:lnTo>
                  <a:cubicBezTo>
                    <a:pt x="15" y="1"/>
                    <a:pt x="21" y="0"/>
                    <a:pt x="27" y="0"/>
                  </a:cubicBezTo>
                  <a:close/>
                  <a:moveTo>
                    <a:pt x="11" y="2"/>
                  </a:moveTo>
                  <a:cubicBezTo>
                    <a:pt x="4" y="3"/>
                    <a:pt x="1" y="5"/>
                    <a:pt x="2" y="5"/>
                  </a:cubicBezTo>
                  <a:cubicBezTo>
                    <a:pt x="3" y="5"/>
                    <a:pt x="6" y="5"/>
                    <a:pt x="11" y="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18"/>
            <p:cNvSpPr/>
            <p:nvPr/>
          </p:nvSpPr>
          <p:spPr>
            <a:xfrm>
              <a:off x="5252425" y="2375725"/>
              <a:ext cx="25" cy="25"/>
            </a:xfrm>
            <a:custGeom>
              <a:rect b="b" l="l" r="r" t="t"/>
              <a:pathLst>
                <a:path extrusionOk="0" h="1" w="1">
                  <a:moveTo>
                    <a:pt x="1" y="0"/>
                  </a:moveTo>
                  <a:cubicBezTo>
                    <a:pt x="1" y="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18"/>
            <p:cNvSpPr/>
            <p:nvPr/>
          </p:nvSpPr>
          <p:spPr>
            <a:xfrm>
              <a:off x="5123250" y="2372750"/>
              <a:ext cx="325" cy="25"/>
            </a:xfrm>
            <a:custGeom>
              <a:rect b="b" l="l" r="r" t="t"/>
              <a:pathLst>
                <a:path extrusionOk="0" h="1" w="13">
                  <a:moveTo>
                    <a:pt x="12" y="0"/>
                  </a:moveTo>
                  <a:cubicBezTo>
                    <a:pt x="0" y="0"/>
                    <a:pt x="0" y="0"/>
                    <a:pt x="0" y="0"/>
                  </a:cubicBez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18"/>
            <p:cNvSpPr/>
            <p:nvPr/>
          </p:nvSpPr>
          <p:spPr>
            <a:xfrm>
              <a:off x="5152125" y="2373625"/>
              <a:ext cx="325" cy="325"/>
            </a:xfrm>
            <a:custGeom>
              <a:rect b="b" l="l" r="r" t="t"/>
              <a:pathLst>
                <a:path extrusionOk="0" h="13" w="13">
                  <a:moveTo>
                    <a:pt x="12" y="1"/>
                  </a:moveTo>
                  <a:cubicBezTo>
                    <a:pt x="12" y="1"/>
                    <a:pt x="0"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18"/>
            <p:cNvSpPr/>
            <p:nvPr/>
          </p:nvSpPr>
          <p:spPr>
            <a:xfrm>
              <a:off x="5312175" y="2401225"/>
              <a:ext cx="400" cy="725"/>
            </a:xfrm>
            <a:custGeom>
              <a:rect b="b" l="l" r="r" t="t"/>
              <a:pathLst>
                <a:path extrusionOk="0" h="29" w="16">
                  <a:moveTo>
                    <a:pt x="3" y="1"/>
                  </a:moveTo>
                  <a:lnTo>
                    <a:pt x="3" y="1"/>
                  </a:lnTo>
                  <a:cubicBezTo>
                    <a:pt x="0" y="1"/>
                    <a:pt x="2" y="14"/>
                    <a:pt x="16" y="28"/>
                  </a:cubicBezTo>
                  <a:cubicBezTo>
                    <a:pt x="11" y="8"/>
                    <a:pt x="6"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18"/>
            <p:cNvSpPr/>
            <p:nvPr/>
          </p:nvSpPr>
          <p:spPr>
            <a:xfrm>
              <a:off x="5317025" y="2381675"/>
              <a:ext cx="1475" cy="2425"/>
            </a:xfrm>
            <a:custGeom>
              <a:rect b="b" l="l" r="r" t="t"/>
              <a:pathLst>
                <a:path extrusionOk="0" h="97" w="59">
                  <a:moveTo>
                    <a:pt x="36" y="0"/>
                  </a:moveTo>
                  <a:cubicBezTo>
                    <a:pt x="0" y="12"/>
                    <a:pt x="24" y="96"/>
                    <a:pt x="36" y="96"/>
                  </a:cubicBezTo>
                  <a:cubicBezTo>
                    <a:pt x="37" y="96"/>
                    <a:pt x="38" y="97"/>
                    <a:pt x="40" y="97"/>
                  </a:cubicBezTo>
                  <a:cubicBezTo>
                    <a:pt x="59" y="97"/>
                    <a:pt x="47"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18"/>
            <p:cNvSpPr/>
            <p:nvPr/>
          </p:nvSpPr>
          <p:spPr>
            <a:xfrm>
              <a:off x="5311850" y="2391400"/>
              <a:ext cx="725" cy="825"/>
            </a:xfrm>
            <a:custGeom>
              <a:rect b="b" l="l" r="r" t="t"/>
              <a:pathLst>
                <a:path extrusionOk="0" h="33" w="29">
                  <a:moveTo>
                    <a:pt x="6" y="0"/>
                  </a:moveTo>
                  <a:cubicBezTo>
                    <a:pt x="5" y="0"/>
                    <a:pt x="5" y="4"/>
                    <a:pt x="5" y="16"/>
                  </a:cubicBezTo>
                  <a:cubicBezTo>
                    <a:pt x="1" y="28"/>
                    <a:pt x="1" y="32"/>
                    <a:pt x="3" y="32"/>
                  </a:cubicBezTo>
                  <a:cubicBezTo>
                    <a:pt x="8" y="32"/>
                    <a:pt x="21" y="16"/>
                    <a:pt x="29" y="16"/>
                  </a:cubicBezTo>
                  <a:cubicBezTo>
                    <a:pt x="13" y="16"/>
                    <a:pt x="8"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18"/>
            <p:cNvSpPr/>
            <p:nvPr/>
          </p:nvSpPr>
          <p:spPr>
            <a:xfrm>
              <a:off x="5312850" y="2385250"/>
              <a:ext cx="625" cy="1800"/>
            </a:xfrm>
            <a:custGeom>
              <a:rect b="b" l="l" r="r" t="t"/>
              <a:pathLst>
                <a:path extrusionOk="0" h="72" w="25">
                  <a:moveTo>
                    <a:pt x="24" y="0"/>
                  </a:moveTo>
                  <a:lnTo>
                    <a:pt x="24" y="0"/>
                  </a:lnTo>
                  <a:cubicBezTo>
                    <a:pt x="13" y="24"/>
                    <a:pt x="1" y="36"/>
                    <a:pt x="13" y="72"/>
                  </a:cubicBezTo>
                  <a:cubicBezTo>
                    <a:pt x="24" y="48"/>
                    <a:pt x="24" y="24"/>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18"/>
            <p:cNvSpPr/>
            <p:nvPr/>
          </p:nvSpPr>
          <p:spPr>
            <a:xfrm>
              <a:off x="5312850" y="2387025"/>
              <a:ext cx="325" cy="1225"/>
            </a:xfrm>
            <a:custGeom>
              <a:rect b="b" l="l" r="r" t="t"/>
              <a:pathLst>
                <a:path extrusionOk="0" h="49" w="13">
                  <a:moveTo>
                    <a:pt x="13" y="1"/>
                  </a:moveTo>
                  <a:lnTo>
                    <a:pt x="13" y="1"/>
                  </a:lnTo>
                  <a:cubicBezTo>
                    <a:pt x="1" y="13"/>
                    <a:pt x="1" y="36"/>
                    <a:pt x="1" y="48"/>
                  </a:cubicBezTo>
                  <a:cubicBezTo>
                    <a:pt x="1" y="36"/>
                    <a:pt x="13"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18"/>
            <p:cNvSpPr/>
            <p:nvPr/>
          </p:nvSpPr>
          <p:spPr>
            <a:xfrm>
              <a:off x="5311675" y="2388875"/>
              <a:ext cx="175" cy="1100"/>
            </a:xfrm>
            <a:custGeom>
              <a:rect b="b" l="l" r="r" t="t"/>
              <a:pathLst>
                <a:path extrusionOk="0" h="44" w="7">
                  <a:moveTo>
                    <a:pt x="5" y="0"/>
                  </a:moveTo>
                  <a:cubicBezTo>
                    <a:pt x="5" y="0"/>
                    <a:pt x="3" y="9"/>
                    <a:pt x="0" y="34"/>
                  </a:cubicBezTo>
                  <a:cubicBezTo>
                    <a:pt x="0" y="41"/>
                    <a:pt x="0" y="44"/>
                    <a:pt x="1" y="44"/>
                  </a:cubicBezTo>
                  <a:cubicBezTo>
                    <a:pt x="2" y="44"/>
                    <a:pt x="6" y="0"/>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18"/>
            <p:cNvSpPr/>
            <p:nvPr/>
          </p:nvSpPr>
          <p:spPr>
            <a:xfrm>
              <a:off x="5310200" y="2373350"/>
              <a:ext cx="2250" cy="725"/>
            </a:xfrm>
            <a:custGeom>
              <a:rect b="b" l="l" r="r" t="t"/>
              <a:pathLst>
                <a:path extrusionOk="0" h="29" w="90">
                  <a:moveTo>
                    <a:pt x="83" y="0"/>
                  </a:moveTo>
                  <a:lnTo>
                    <a:pt x="83" y="0"/>
                  </a:lnTo>
                  <a:cubicBezTo>
                    <a:pt x="59" y="12"/>
                    <a:pt x="35" y="12"/>
                    <a:pt x="11" y="12"/>
                  </a:cubicBezTo>
                  <a:cubicBezTo>
                    <a:pt x="1" y="23"/>
                    <a:pt x="16" y="29"/>
                    <a:pt x="36" y="29"/>
                  </a:cubicBezTo>
                  <a:cubicBezTo>
                    <a:pt x="60" y="29"/>
                    <a:pt x="89" y="2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18"/>
            <p:cNvSpPr/>
            <p:nvPr/>
          </p:nvSpPr>
          <p:spPr>
            <a:xfrm>
              <a:off x="5287850" y="2372150"/>
              <a:ext cx="925" cy="1800"/>
            </a:xfrm>
            <a:custGeom>
              <a:rect b="b" l="l" r="r" t="t"/>
              <a:pathLst>
                <a:path extrusionOk="0" h="72" w="37">
                  <a:moveTo>
                    <a:pt x="24" y="0"/>
                  </a:moveTo>
                  <a:cubicBezTo>
                    <a:pt x="12" y="24"/>
                    <a:pt x="12" y="48"/>
                    <a:pt x="1" y="72"/>
                  </a:cubicBezTo>
                  <a:cubicBezTo>
                    <a:pt x="36" y="60"/>
                    <a:pt x="12" y="36"/>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18"/>
            <p:cNvSpPr/>
            <p:nvPr/>
          </p:nvSpPr>
          <p:spPr>
            <a:xfrm>
              <a:off x="5028300" y="2359950"/>
              <a:ext cx="1200" cy="625"/>
            </a:xfrm>
            <a:custGeom>
              <a:rect b="b" l="l" r="r" t="t"/>
              <a:pathLst>
                <a:path extrusionOk="0" h="25" w="48">
                  <a:moveTo>
                    <a:pt x="0" y="0"/>
                  </a:moveTo>
                  <a:cubicBezTo>
                    <a:pt x="6" y="18"/>
                    <a:pt x="12" y="21"/>
                    <a:pt x="20" y="21"/>
                  </a:cubicBezTo>
                  <a:cubicBezTo>
                    <a:pt x="23" y="21"/>
                    <a:pt x="27" y="20"/>
                    <a:pt x="32" y="20"/>
                  </a:cubicBezTo>
                  <a:cubicBezTo>
                    <a:pt x="37" y="20"/>
                    <a:pt x="42" y="21"/>
                    <a:pt x="48" y="24"/>
                  </a:cubicBezTo>
                  <a:cubicBezTo>
                    <a:pt x="24" y="12"/>
                    <a:pt x="12"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18"/>
            <p:cNvSpPr/>
            <p:nvPr/>
          </p:nvSpPr>
          <p:spPr>
            <a:xfrm>
              <a:off x="5026375" y="2360950"/>
              <a:ext cx="750" cy="800"/>
            </a:xfrm>
            <a:custGeom>
              <a:rect b="b" l="l" r="r" t="t"/>
              <a:pathLst>
                <a:path extrusionOk="0" h="32" w="30">
                  <a:moveTo>
                    <a:pt x="2" y="0"/>
                  </a:moveTo>
                  <a:cubicBezTo>
                    <a:pt x="1" y="0"/>
                    <a:pt x="8" y="10"/>
                    <a:pt x="30" y="32"/>
                  </a:cubicBezTo>
                  <a:cubicBezTo>
                    <a:pt x="17" y="13"/>
                    <a:pt x="4"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18"/>
            <p:cNvSpPr/>
            <p:nvPr/>
          </p:nvSpPr>
          <p:spPr>
            <a:xfrm>
              <a:off x="5191400" y="2375125"/>
              <a:ext cx="1225" cy="1225"/>
            </a:xfrm>
            <a:custGeom>
              <a:rect b="b" l="l" r="r" t="t"/>
              <a:pathLst>
                <a:path extrusionOk="0" h="49" w="49">
                  <a:moveTo>
                    <a:pt x="49" y="48"/>
                  </a:moveTo>
                  <a:cubicBezTo>
                    <a:pt x="25" y="24"/>
                    <a:pt x="1" y="0"/>
                    <a:pt x="49"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18"/>
            <p:cNvSpPr/>
            <p:nvPr/>
          </p:nvSpPr>
          <p:spPr>
            <a:xfrm>
              <a:off x="5175925" y="2373050"/>
              <a:ext cx="325" cy="1800"/>
            </a:xfrm>
            <a:custGeom>
              <a:rect b="b" l="l" r="r" t="t"/>
              <a:pathLst>
                <a:path extrusionOk="0" h="72" w="13">
                  <a:moveTo>
                    <a:pt x="13" y="72"/>
                  </a:moveTo>
                  <a:cubicBezTo>
                    <a:pt x="13" y="72"/>
                    <a:pt x="1" y="0"/>
                    <a:pt x="13"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18"/>
            <p:cNvSpPr/>
            <p:nvPr/>
          </p:nvSpPr>
          <p:spPr>
            <a:xfrm>
              <a:off x="5162250" y="2375200"/>
              <a:ext cx="1800" cy="550"/>
            </a:xfrm>
            <a:custGeom>
              <a:rect b="b" l="l" r="r" t="t"/>
              <a:pathLst>
                <a:path extrusionOk="0" h="22" w="72">
                  <a:moveTo>
                    <a:pt x="8" y="0"/>
                  </a:moveTo>
                  <a:cubicBezTo>
                    <a:pt x="3" y="0"/>
                    <a:pt x="0" y="5"/>
                    <a:pt x="0" y="21"/>
                  </a:cubicBezTo>
                  <a:lnTo>
                    <a:pt x="72" y="21"/>
                  </a:lnTo>
                  <a:cubicBezTo>
                    <a:pt x="40" y="21"/>
                    <a:pt x="19"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18"/>
            <p:cNvSpPr/>
            <p:nvPr/>
          </p:nvSpPr>
          <p:spPr>
            <a:xfrm>
              <a:off x="5174750" y="2733325"/>
              <a:ext cx="1000" cy="800"/>
            </a:xfrm>
            <a:custGeom>
              <a:rect b="b" l="l" r="r" t="t"/>
              <a:pathLst>
                <a:path extrusionOk="0" h="32" w="40">
                  <a:moveTo>
                    <a:pt x="17" y="0"/>
                  </a:moveTo>
                  <a:cubicBezTo>
                    <a:pt x="11" y="0"/>
                    <a:pt x="8" y="3"/>
                    <a:pt x="12" y="8"/>
                  </a:cubicBezTo>
                  <a:cubicBezTo>
                    <a:pt x="0" y="19"/>
                    <a:pt x="24" y="31"/>
                    <a:pt x="24" y="31"/>
                  </a:cubicBezTo>
                  <a:cubicBezTo>
                    <a:pt x="39" y="9"/>
                    <a:pt x="25"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18"/>
            <p:cNvSpPr/>
            <p:nvPr/>
          </p:nvSpPr>
          <p:spPr>
            <a:xfrm>
              <a:off x="5187250" y="2712675"/>
              <a:ext cx="600" cy="1200"/>
            </a:xfrm>
            <a:custGeom>
              <a:rect b="b" l="l" r="r" t="t"/>
              <a:pathLst>
                <a:path extrusionOk="0" h="48" w="24">
                  <a:moveTo>
                    <a:pt x="24" y="0"/>
                  </a:moveTo>
                  <a:cubicBezTo>
                    <a:pt x="12" y="12"/>
                    <a:pt x="12" y="36"/>
                    <a:pt x="0" y="48"/>
                  </a:cubicBezTo>
                  <a:cubicBezTo>
                    <a:pt x="24" y="24"/>
                    <a:pt x="12"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18"/>
            <p:cNvSpPr/>
            <p:nvPr/>
          </p:nvSpPr>
          <p:spPr>
            <a:xfrm>
              <a:off x="5187350" y="2713500"/>
              <a:ext cx="500" cy="425"/>
            </a:xfrm>
            <a:custGeom>
              <a:rect b="b" l="l" r="r" t="t"/>
              <a:pathLst>
                <a:path extrusionOk="0" h="17" w="20">
                  <a:moveTo>
                    <a:pt x="14" y="1"/>
                  </a:moveTo>
                  <a:lnTo>
                    <a:pt x="14" y="1"/>
                  </a:lnTo>
                  <a:cubicBezTo>
                    <a:pt x="13" y="1"/>
                    <a:pt x="11" y="1"/>
                    <a:pt x="8" y="3"/>
                  </a:cubicBezTo>
                  <a:cubicBezTo>
                    <a:pt x="1" y="13"/>
                    <a:pt x="0" y="16"/>
                    <a:pt x="2" y="16"/>
                  </a:cubicBezTo>
                  <a:cubicBezTo>
                    <a:pt x="5" y="16"/>
                    <a:pt x="19" y="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18"/>
            <p:cNvSpPr/>
            <p:nvPr/>
          </p:nvSpPr>
          <p:spPr>
            <a:xfrm>
              <a:off x="5192900" y="2702850"/>
              <a:ext cx="950" cy="350"/>
            </a:xfrm>
            <a:custGeom>
              <a:rect b="b" l="l" r="r" t="t"/>
              <a:pathLst>
                <a:path extrusionOk="0" h="14" w="38">
                  <a:moveTo>
                    <a:pt x="0" y="0"/>
                  </a:moveTo>
                  <a:lnTo>
                    <a:pt x="0" y="0"/>
                  </a:lnTo>
                  <a:cubicBezTo>
                    <a:pt x="11" y="10"/>
                    <a:pt x="23" y="14"/>
                    <a:pt x="29" y="14"/>
                  </a:cubicBezTo>
                  <a:cubicBezTo>
                    <a:pt x="37" y="14"/>
                    <a:pt x="35" y="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18"/>
            <p:cNvSpPr/>
            <p:nvPr/>
          </p:nvSpPr>
          <p:spPr>
            <a:xfrm>
              <a:off x="5192600" y="2701350"/>
              <a:ext cx="625" cy="1525"/>
            </a:xfrm>
            <a:custGeom>
              <a:rect b="b" l="l" r="r" t="t"/>
              <a:pathLst>
                <a:path extrusionOk="0" h="61" w="25">
                  <a:moveTo>
                    <a:pt x="24" y="1"/>
                  </a:moveTo>
                  <a:cubicBezTo>
                    <a:pt x="1" y="48"/>
                    <a:pt x="1" y="60"/>
                    <a:pt x="12" y="60"/>
                  </a:cubicBezTo>
                  <a:lnTo>
                    <a:pt x="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18"/>
            <p:cNvSpPr/>
            <p:nvPr/>
          </p:nvSpPr>
          <p:spPr>
            <a:xfrm>
              <a:off x="5196625" y="2697925"/>
              <a:ext cx="475" cy="1225"/>
            </a:xfrm>
            <a:custGeom>
              <a:rect b="b" l="l" r="r" t="t"/>
              <a:pathLst>
                <a:path extrusionOk="0" h="49" w="19">
                  <a:moveTo>
                    <a:pt x="0" y="0"/>
                  </a:moveTo>
                  <a:cubicBezTo>
                    <a:pt x="0" y="0"/>
                    <a:pt x="2" y="5"/>
                    <a:pt x="6" y="19"/>
                  </a:cubicBezTo>
                  <a:cubicBezTo>
                    <a:pt x="15" y="41"/>
                    <a:pt x="18" y="49"/>
                    <a:pt x="18" y="49"/>
                  </a:cubicBezTo>
                  <a:cubicBezTo>
                    <a:pt x="18" y="49"/>
                    <a:pt x="1"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18"/>
            <p:cNvSpPr/>
            <p:nvPr/>
          </p:nvSpPr>
          <p:spPr>
            <a:xfrm>
              <a:off x="5198825" y="2692725"/>
              <a:ext cx="1250" cy="4425"/>
            </a:xfrm>
            <a:custGeom>
              <a:rect b="b" l="l" r="r" t="t"/>
              <a:pathLst>
                <a:path extrusionOk="0" h="177" w="50">
                  <a:moveTo>
                    <a:pt x="39" y="85"/>
                  </a:moveTo>
                  <a:lnTo>
                    <a:pt x="39" y="85"/>
                  </a:lnTo>
                  <a:cubicBezTo>
                    <a:pt x="38" y="85"/>
                    <a:pt x="32" y="95"/>
                    <a:pt x="25" y="108"/>
                  </a:cubicBezTo>
                  <a:cubicBezTo>
                    <a:pt x="36" y="91"/>
                    <a:pt x="40" y="85"/>
                    <a:pt x="39" y="85"/>
                  </a:cubicBezTo>
                  <a:close/>
                  <a:moveTo>
                    <a:pt x="49" y="0"/>
                  </a:moveTo>
                  <a:cubicBezTo>
                    <a:pt x="40" y="38"/>
                    <a:pt x="33" y="68"/>
                    <a:pt x="27" y="92"/>
                  </a:cubicBezTo>
                  <a:lnTo>
                    <a:pt x="27" y="92"/>
                  </a:lnTo>
                  <a:cubicBezTo>
                    <a:pt x="27" y="87"/>
                    <a:pt x="26" y="85"/>
                    <a:pt x="26" y="85"/>
                  </a:cubicBezTo>
                  <a:lnTo>
                    <a:pt x="26" y="85"/>
                  </a:lnTo>
                  <a:cubicBezTo>
                    <a:pt x="21" y="85"/>
                    <a:pt x="1" y="176"/>
                    <a:pt x="3" y="176"/>
                  </a:cubicBezTo>
                  <a:cubicBezTo>
                    <a:pt x="4" y="176"/>
                    <a:pt x="11" y="155"/>
                    <a:pt x="27" y="92"/>
                  </a:cubicBezTo>
                  <a:lnTo>
                    <a:pt x="27" y="92"/>
                  </a:lnTo>
                  <a:cubicBezTo>
                    <a:pt x="26" y="96"/>
                    <a:pt x="26" y="101"/>
                    <a:pt x="25" y="108"/>
                  </a:cubicBezTo>
                  <a:cubicBezTo>
                    <a:pt x="37" y="72"/>
                    <a:pt x="49" y="36"/>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18"/>
            <p:cNvSpPr/>
            <p:nvPr/>
          </p:nvSpPr>
          <p:spPr>
            <a:xfrm>
              <a:off x="5194375" y="2698675"/>
              <a:ext cx="1225" cy="625"/>
            </a:xfrm>
            <a:custGeom>
              <a:rect b="b" l="l" r="r" t="t"/>
              <a:pathLst>
                <a:path extrusionOk="0" h="25" w="49">
                  <a:moveTo>
                    <a:pt x="49" y="1"/>
                  </a:moveTo>
                  <a:cubicBezTo>
                    <a:pt x="25" y="1"/>
                    <a:pt x="13" y="12"/>
                    <a:pt x="1" y="24"/>
                  </a:cubicBezTo>
                  <a:cubicBezTo>
                    <a:pt x="25" y="24"/>
                    <a:pt x="37" y="24"/>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18"/>
            <p:cNvSpPr/>
            <p:nvPr/>
          </p:nvSpPr>
          <p:spPr>
            <a:xfrm>
              <a:off x="5194675" y="2697775"/>
              <a:ext cx="625" cy="1225"/>
            </a:xfrm>
            <a:custGeom>
              <a:rect b="b" l="l" r="r" t="t"/>
              <a:pathLst>
                <a:path extrusionOk="0" h="49" w="25">
                  <a:moveTo>
                    <a:pt x="25" y="1"/>
                  </a:moveTo>
                  <a:cubicBezTo>
                    <a:pt x="25" y="25"/>
                    <a:pt x="13" y="37"/>
                    <a:pt x="1" y="48"/>
                  </a:cubicBezTo>
                  <a:cubicBezTo>
                    <a:pt x="25" y="48"/>
                    <a:pt x="25" y="37"/>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18"/>
            <p:cNvSpPr/>
            <p:nvPr/>
          </p:nvSpPr>
          <p:spPr>
            <a:xfrm>
              <a:off x="5197300" y="2691225"/>
              <a:ext cx="1875" cy="2575"/>
            </a:xfrm>
            <a:custGeom>
              <a:rect b="b" l="l" r="r" t="t"/>
              <a:pathLst>
                <a:path extrusionOk="0" h="103" w="75">
                  <a:moveTo>
                    <a:pt x="74" y="1"/>
                  </a:moveTo>
                  <a:cubicBezTo>
                    <a:pt x="2" y="80"/>
                    <a:pt x="0" y="103"/>
                    <a:pt x="12" y="103"/>
                  </a:cubicBezTo>
                  <a:cubicBezTo>
                    <a:pt x="18" y="103"/>
                    <a:pt x="28" y="98"/>
                    <a:pt x="34" y="91"/>
                  </a:cubicBezTo>
                  <a:lnTo>
                    <a:pt x="34" y="91"/>
                  </a:lnTo>
                  <a:cubicBezTo>
                    <a:pt x="33" y="94"/>
                    <a:pt x="33" y="96"/>
                    <a:pt x="34" y="96"/>
                  </a:cubicBezTo>
                  <a:cubicBezTo>
                    <a:pt x="34" y="96"/>
                    <a:pt x="36" y="93"/>
                    <a:pt x="39" y="84"/>
                  </a:cubicBezTo>
                  <a:lnTo>
                    <a:pt x="39" y="84"/>
                  </a:lnTo>
                  <a:cubicBezTo>
                    <a:pt x="39" y="84"/>
                    <a:pt x="39" y="84"/>
                    <a:pt x="39" y="84"/>
                  </a:cubicBezTo>
                  <a:cubicBezTo>
                    <a:pt x="51" y="60"/>
                    <a:pt x="63" y="25"/>
                    <a:pt x="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18"/>
            <p:cNvSpPr/>
            <p:nvPr/>
          </p:nvSpPr>
          <p:spPr>
            <a:xfrm>
              <a:off x="5196475" y="2696000"/>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18"/>
            <p:cNvSpPr/>
            <p:nvPr/>
          </p:nvSpPr>
          <p:spPr>
            <a:xfrm>
              <a:off x="5202725" y="2684400"/>
              <a:ext cx="325" cy="25"/>
            </a:xfrm>
            <a:custGeom>
              <a:rect b="b" l="l" r="r" t="t"/>
              <a:pathLst>
                <a:path extrusionOk="0" h="1" w="13">
                  <a:moveTo>
                    <a:pt x="12" y="0"/>
                  </a:moveTo>
                  <a:cubicBezTo>
                    <a:pt x="0"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18"/>
            <p:cNvSpPr/>
            <p:nvPr/>
          </p:nvSpPr>
          <p:spPr>
            <a:xfrm>
              <a:off x="5196775" y="2693325"/>
              <a:ext cx="1200" cy="1500"/>
            </a:xfrm>
            <a:custGeom>
              <a:rect b="b" l="l" r="r" t="t"/>
              <a:pathLst>
                <a:path extrusionOk="0" h="60" w="48">
                  <a:moveTo>
                    <a:pt x="24" y="0"/>
                  </a:moveTo>
                  <a:cubicBezTo>
                    <a:pt x="12" y="24"/>
                    <a:pt x="12" y="48"/>
                    <a:pt x="0" y="60"/>
                  </a:cubicBezTo>
                  <a:cubicBezTo>
                    <a:pt x="48" y="12"/>
                    <a:pt x="48"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18"/>
            <p:cNvSpPr/>
            <p:nvPr/>
          </p:nvSpPr>
          <p:spPr>
            <a:xfrm>
              <a:off x="5200050" y="2689450"/>
              <a:ext cx="1200" cy="625"/>
            </a:xfrm>
            <a:custGeom>
              <a:rect b="b" l="l" r="r" t="t"/>
              <a:pathLst>
                <a:path extrusionOk="0" h="25" w="48">
                  <a:moveTo>
                    <a:pt x="36" y="0"/>
                  </a:moveTo>
                  <a:cubicBezTo>
                    <a:pt x="24" y="0"/>
                    <a:pt x="12" y="12"/>
                    <a:pt x="0" y="24"/>
                  </a:cubicBezTo>
                  <a:cubicBezTo>
                    <a:pt x="12" y="24"/>
                    <a:pt x="48"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18"/>
            <p:cNvSpPr/>
            <p:nvPr/>
          </p:nvSpPr>
          <p:spPr>
            <a:xfrm>
              <a:off x="5196775" y="2695700"/>
              <a:ext cx="325" cy="325"/>
            </a:xfrm>
            <a:custGeom>
              <a:rect b="b" l="l" r="r" t="t"/>
              <a:pathLst>
                <a:path extrusionOk="0" h="13" w="13">
                  <a:moveTo>
                    <a:pt x="0" y="0"/>
                  </a:moveTo>
                  <a:lnTo>
                    <a:pt x="0" y="12"/>
                  </a:lnTo>
                  <a:cubicBezTo>
                    <a:pt x="12" y="0"/>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18"/>
            <p:cNvSpPr/>
            <p:nvPr/>
          </p:nvSpPr>
          <p:spPr>
            <a:xfrm>
              <a:off x="5196225" y="2694700"/>
              <a:ext cx="750" cy="1050"/>
            </a:xfrm>
            <a:custGeom>
              <a:rect b="b" l="l" r="r" t="t"/>
              <a:pathLst>
                <a:path extrusionOk="0" h="42" w="30">
                  <a:moveTo>
                    <a:pt x="26" y="1"/>
                  </a:moveTo>
                  <a:lnTo>
                    <a:pt x="26" y="1"/>
                  </a:lnTo>
                  <a:cubicBezTo>
                    <a:pt x="19" y="1"/>
                    <a:pt x="1" y="41"/>
                    <a:pt x="17" y="41"/>
                  </a:cubicBezTo>
                  <a:cubicBezTo>
                    <a:pt x="19" y="41"/>
                    <a:pt x="20" y="41"/>
                    <a:pt x="22" y="40"/>
                  </a:cubicBezTo>
                  <a:cubicBezTo>
                    <a:pt x="30" y="11"/>
                    <a:pt x="29" y="1"/>
                    <a:pt x="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18"/>
            <p:cNvSpPr/>
            <p:nvPr/>
          </p:nvSpPr>
          <p:spPr>
            <a:xfrm>
              <a:off x="5200875" y="2684400"/>
              <a:ext cx="3350" cy="2650"/>
            </a:xfrm>
            <a:custGeom>
              <a:rect b="b" l="l" r="r" t="t"/>
              <a:pathLst>
                <a:path extrusionOk="0" h="106" w="134">
                  <a:moveTo>
                    <a:pt x="86" y="0"/>
                  </a:moveTo>
                  <a:lnTo>
                    <a:pt x="86" y="0"/>
                  </a:lnTo>
                  <a:cubicBezTo>
                    <a:pt x="62" y="36"/>
                    <a:pt x="15" y="95"/>
                    <a:pt x="15" y="95"/>
                  </a:cubicBezTo>
                  <a:cubicBezTo>
                    <a:pt x="3" y="103"/>
                    <a:pt x="1" y="106"/>
                    <a:pt x="5" y="106"/>
                  </a:cubicBezTo>
                  <a:cubicBezTo>
                    <a:pt x="23" y="106"/>
                    <a:pt x="134" y="57"/>
                    <a:pt x="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18"/>
            <p:cNvSpPr/>
            <p:nvPr/>
          </p:nvSpPr>
          <p:spPr>
            <a:xfrm>
              <a:off x="5203425" y="2683850"/>
              <a:ext cx="700" cy="575"/>
            </a:xfrm>
            <a:custGeom>
              <a:rect b="b" l="l" r="r" t="t"/>
              <a:pathLst>
                <a:path extrusionOk="0" h="23" w="28">
                  <a:moveTo>
                    <a:pt x="27" y="1"/>
                  </a:moveTo>
                  <a:cubicBezTo>
                    <a:pt x="24" y="1"/>
                    <a:pt x="0" y="22"/>
                    <a:pt x="8" y="22"/>
                  </a:cubicBezTo>
                  <a:cubicBezTo>
                    <a:pt x="24" y="6"/>
                    <a:pt x="28"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18"/>
            <p:cNvSpPr/>
            <p:nvPr/>
          </p:nvSpPr>
          <p:spPr>
            <a:xfrm>
              <a:off x="5205175" y="2681225"/>
              <a:ext cx="250" cy="800"/>
            </a:xfrm>
            <a:custGeom>
              <a:rect b="b" l="l" r="r" t="t"/>
              <a:pathLst>
                <a:path extrusionOk="0" h="32" w="10">
                  <a:moveTo>
                    <a:pt x="1" y="0"/>
                  </a:moveTo>
                  <a:cubicBezTo>
                    <a:pt x="0" y="0"/>
                    <a:pt x="3" y="13"/>
                    <a:pt x="10" y="32"/>
                  </a:cubicBezTo>
                  <a:cubicBezTo>
                    <a:pt x="4" y="10"/>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18"/>
            <p:cNvSpPr/>
            <p:nvPr/>
          </p:nvSpPr>
          <p:spPr>
            <a:xfrm>
              <a:off x="5283675" y="2526800"/>
              <a:ext cx="325" cy="450"/>
            </a:xfrm>
            <a:custGeom>
              <a:rect b="b" l="l" r="r" t="t"/>
              <a:pathLst>
                <a:path extrusionOk="0" h="18" w="13">
                  <a:moveTo>
                    <a:pt x="3" y="1"/>
                  </a:moveTo>
                  <a:cubicBezTo>
                    <a:pt x="2" y="1"/>
                    <a:pt x="1" y="2"/>
                    <a:pt x="1" y="6"/>
                  </a:cubicBezTo>
                  <a:lnTo>
                    <a:pt x="13" y="18"/>
                  </a:lnTo>
                  <a:cubicBezTo>
                    <a:pt x="13" y="9"/>
                    <a:pt x="7" y="1"/>
                    <a:pt x="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18"/>
            <p:cNvSpPr/>
            <p:nvPr/>
          </p:nvSpPr>
          <p:spPr>
            <a:xfrm>
              <a:off x="5298875" y="2496275"/>
              <a:ext cx="900" cy="1200"/>
            </a:xfrm>
            <a:custGeom>
              <a:rect b="b" l="l" r="r" t="t"/>
              <a:pathLst>
                <a:path extrusionOk="0" h="48" w="36">
                  <a:moveTo>
                    <a:pt x="24" y="0"/>
                  </a:moveTo>
                  <a:lnTo>
                    <a:pt x="24" y="0"/>
                  </a:lnTo>
                  <a:cubicBezTo>
                    <a:pt x="0" y="48"/>
                    <a:pt x="24" y="36"/>
                    <a:pt x="36" y="48"/>
                  </a:cubicBezTo>
                  <a:lnTo>
                    <a:pt x="2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18"/>
            <p:cNvSpPr/>
            <p:nvPr/>
          </p:nvSpPr>
          <p:spPr>
            <a:xfrm>
              <a:off x="5220275" y="2651650"/>
              <a:ext cx="2125" cy="1500"/>
            </a:xfrm>
            <a:custGeom>
              <a:rect b="b" l="l" r="r" t="t"/>
              <a:pathLst>
                <a:path extrusionOk="0" h="60" w="85">
                  <a:moveTo>
                    <a:pt x="84" y="0"/>
                  </a:moveTo>
                  <a:cubicBezTo>
                    <a:pt x="48" y="24"/>
                    <a:pt x="1" y="36"/>
                    <a:pt x="25" y="60"/>
                  </a:cubicBezTo>
                  <a:cubicBezTo>
                    <a:pt x="48" y="36"/>
                    <a:pt x="72" y="12"/>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18"/>
            <p:cNvSpPr/>
            <p:nvPr/>
          </p:nvSpPr>
          <p:spPr>
            <a:xfrm>
              <a:off x="5292025" y="2527225"/>
              <a:ext cx="325" cy="925"/>
            </a:xfrm>
            <a:custGeom>
              <a:rect b="b" l="l" r="r" t="t"/>
              <a:pathLst>
                <a:path extrusionOk="0" h="37" w="13">
                  <a:moveTo>
                    <a:pt x="0" y="1"/>
                  </a:moveTo>
                  <a:cubicBezTo>
                    <a:pt x="0" y="24"/>
                    <a:pt x="0" y="36"/>
                    <a:pt x="12" y="36"/>
                  </a:cubicBezTo>
                  <a:cubicBezTo>
                    <a:pt x="12" y="24"/>
                    <a:pt x="12" y="1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18"/>
            <p:cNvSpPr/>
            <p:nvPr/>
          </p:nvSpPr>
          <p:spPr>
            <a:xfrm>
              <a:off x="5222375" y="2649275"/>
              <a:ext cx="1200" cy="2400"/>
            </a:xfrm>
            <a:custGeom>
              <a:rect b="b" l="l" r="r" t="t"/>
              <a:pathLst>
                <a:path extrusionOk="0" h="96" w="48">
                  <a:moveTo>
                    <a:pt x="48" y="0"/>
                  </a:moveTo>
                  <a:cubicBezTo>
                    <a:pt x="24" y="24"/>
                    <a:pt x="0" y="48"/>
                    <a:pt x="0" y="95"/>
                  </a:cubicBezTo>
                  <a:cubicBezTo>
                    <a:pt x="36" y="72"/>
                    <a:pt x="48" y="36"/>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18"/>
            <p:cNvSpPr/>
            <p:nvPr/>
          </p:nvSpPr>
          <p:spPr>
            <a:xfrm>
              <a:off x="5318500" y="2420975"/>
              <a:ext cx="25" cy="300"/>
            </a:xfrm>
            <a:custGeom>
              <a:rect b="b" l="l" r="r" t="t"/>
              <a:pathLst>
                <a:path extrusionOk="0" h="12" w="1">
                  <a:moveTo>
                    <a:pt x="1" y="12"/>
                  </a:moveTo>
                  <a:cubicBezTo>
                    <a:pt x="1" y="12"/>
                    <a:pt x="1" y="12"/>
                    <a:pt x="1" y="0"/>
                  </a:cubicBezTo>
                  <a:cubicBezTo>
                    <a:pt x="1" y="0"/>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18"/>
            <p:cNvSpPr/>
            <p:nvPr/>
          </p:nvSpPr>
          <p:spPr>
            <a:xfrm>
              <a:off x="5320300" y="2390900"/>
              <a:ext cx="325" cy="1225"/>
            </a:xfrm>
            <a:custGeom>
              <a:rect b="b" l="l" r="r" t="t"/>
              <a:pathLst>
                <a:path extrusionOk="0" h="49" w="13">
                  <a:moveTo>
                    <a:pt x="12" y="1"/>
                  </a:moveTo>
                  <a:cubicBezTo>
                    <a:pt x="12" y="12"/>
                    <a:pt x="0" y="24"/>
                    <a:pt x="0" y="48"/>
                  </a:cubicBezTo>
                  <a:cubicBezTo>
                    <a:pt x="12" y="36"/>
                    <a:pt x="12" y="24"/>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18"/>
            <p:cNvSpPr/>
            <p:nvPr/>
          </p:nvSpPr>
          <p:spPr>
            <a:xfrm>
              <a:off x="5211350" y="2670700"/>
              <a:ext cx="325" cy="625"/>
            </a:xfrm>
            <a:custGeom>
              <a:rect b="b" l="l" r="r" t="t"/>
              <a:pathLst>
                <a:path extrusionOk="0" h="25" w="13">
                  <a:moveTo>
                    <a:pt x="13" y="0"/>
                  </a:moveTo>
                  <a:cubicBezTo>
                    <a:pt x="1" y="24"/>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18"/>
            <p:cNvSpPr/>
            <p:nvPr/>
          </p:nvSpPr>
          <p:spPr>
            <a:xfrm>
              <a:off x="5210750" y="2670700"/>
              <a:ext cx="625" cy="625"/>
            </a:xfrm>
            <a:custGeom>
              <a:rect b="b" l="l" r="r" t="t"/>
              <a:pathLst>
                <a:path extrusionOk="0" h="25" w="25">
                  <a:moveTo>
                    <a:pt x="25" y="0"/>
                  </a:moveTo>
                  <a:lnTo>
                    <a:pt x="25" y="0"/>
                  </a:lnTo>
                  <a:cubicBezTo>
                    <a:pt x="24" y="1"/>
                    <a:pt x="12" y="13"/>
                    <a:pt x="1" y="24"/>
                  </a:cubicBezTo>
                  <a:cubicBezTo>
                    <a:pt x="13" y="24"/>
                    <a:pt x="13" y="12"/>
                    <a:pt x="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18"/>
            <p:cNvSpPr/>
            <p:nvPr/>
          </p:nvSpPr>
          <p:spPr>
            <a:xfrm>
              <a:off x="5210750" y="2671300"/>
              <a:ext cx="325" cy="600"/>
            </a:xfrm>
            <a:custGeom>
              <a:rect b="b" l="l" r="r" t="t"/>
              <a:pathLst>
                <a:path extrusionOk="0" h="24" w="13">
                  <a:moveTo>
                    <a:pt x="13" y="0"/>
                  </a:moveTo>
                  <a:lnTo>
                    <a:pt x="13" y="0"/>
                  </a:lnTo>
                  <a:cubicBezTo>
                    <a:pt x="13" y="12"/>
                    <a:pt x="1" y="12"/>
                    <a:pt x="1" y="24"/>
                  </a:cubicBezTo>
                  <a:cubicBezTo>
                    <a:pt x="1" y="24"/>
                    <a:pt x="13" y="24"/>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18"/>
            <p:cNvSpPr/>
            <p:nvPr/>
          </p:nvSpPr>
          <p:spPr>
            <a:xfrm>
              <a:off x="5211400" y="2669800"/>
              <a:ext cx="575" cy="1025"/>
            </a:xfrm>
            <a:custGeom>
              <a:rect b="b" l="l" r="r" t="t"/>
              <a:pathLst>
                <a:path extrusionOk="0" h="41" w="23">
                  <a:moveTo>
                    <a:pt x="22" y="1"/>
                  </a:moveTo>
                  <a:cubicBezTo>
                    <a:pt x="22" y="2"/>
                    <a:pt x="22" y="5"/>
                    <a:pt x="20" y="8"/>
                  </a:cubicBezTo>
                  <a:lnTo>
                    <a:pt x="20" y="8"/>
                  </a:lnTo>
                  <a:cubicBezTo>
                    <a:pt x="21" y="7"/>
                    <a:pt x="22" y="4"/>
                    <a:pt x="22" y="1"/>
                  </a:cubicBezTo>
                  <a:close/>
                  <a:moveTo>
                    <a:pt x="22" y="1"/>
                  </a:moveTo>
                  <a:cubicBezTo>
                    <a:pt x="17" y="6"/>
                    <a:pt x="17" y="9"/>
                    <a:pt x="17" y="9"/>
                  </a:cubicBezTo>
                  <a:lnTo>
                    <a:pt x="17" y="9"/>
                  </a:lnTo>
                  <a:cubicBezTo>
                    <a:pt x="19" y="7"/>
                    <a:pt x="21" y="4"/>
                    <a:pt x="22" y="1"/>
                  </a:cubicBezTo>
                  <a:close/>
                  <a:moveTo>
                    <a:pt x="20" y="8"/>
                  </a:moveTo>
                  <a:cubicBezTo>
                    <a:pt x="19" y="9"/>
                    <a:pt x="19" y="10"/>
                    <a:pt x="18" y="10"/>
                  </a:cubicBezTo>
                  <a:cubicBezTo>
                    <a:pt x="18" y="10"/>
                    <a:pt x="18" y="10"/>
                    <a:pt x="17" y="9"/>
                  </a:cubicBezTo>
                  <a:lnTo>
                    <a:pt x="17" y="9"/>
                  </a:lnTo>
                  <a:cubicBezTo>
                    <a:pt x="4" y="32"/>
                    <a:pt x="1" y="40"/>
                    <a:pt x="1" y="40"/>
                  </a:cubicBezTo>
                  <a:cubicBezTo>
                    <a:pt x="3" y="40"/>
                    <a:pt x="15" y="20"/>
                    <a:pt x="20" y="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18"/>
            <p:cNvSpPr/>
            <p:nvPr/>
          </p:nvSpPr>
          <p:spPr>
            <a:xfrm>
              <a:off x="5315525" y="2469175"/>
              <a:ext cx="325" cy="325"/>
            </a:xfrm>
            <a:custGeom>
              <a:rect b="b" l="l" r="r" t="t"/>
              <a:pathLst>
                <a:path extrusionOk="0" h="13" w="13">
                  <a:moveTo>
                    <a:pt x="13" y="1"/>
                  </a:moveTo>
                  <a:cubicBezTo>
                    <a:pt x="13" y="1"/>
                    <a:pt x="13" y="13"/>
                    <a:pt x="1" y="13"/>
                  </a:cubicBezTo>
                  <a:cubicBezTo>
                    <a:pt x="13" y="13"/>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18"/>
            <p:cNvSpPr/>
            <p:nvPr/>
          </p:nvSpPr>
          <p:spPr>
            <a:xfrm>
              <a:off x="4824700" y="2360825"/>
              <a:ext cx="523375" cy="375375"/>
            </a:xfrm>
            <a:custGeom>
              <a:rect b="b" l="l" r="r" t="t"/>
              <a:pathLst>
                <a:path extrusionOk="0" h="15015" w="20935">
                  <a:moveTo>
                    <a:pt x="10192" y="72"/>
                  </a:moveTo>
                  <a:cubicBezTo>
                    <a:pt x="10193" y="74"/>
                    <a:pt x="10194" y="75"/>
                    <a:pt x="10195" y="76"/>
                  </a:cubicBezTo>
                  <a:lnTo>
                    <a:pt x="10195" y="76"/>
                  </a:lnTo>
                  <a:cubicBezTo>
                    <a:pt x="10195" y="75"/>
                    <a:pt x="10194" y="74"/>
                    <a:pt x="10192" y="72"/>
                  </a:cubicBezTo>
                  <a:close/>
                  <a:moveTo>
                    <a:pt x="11157" y="120"/>
                  </a:moveTo>
                  <a:lnTo>
                    <a:pt x="11168" y="132"/>
                  </a:lnTo>
                  <a:cubicBezTo>
                    <a:pt x="11158" y="135"/>
                    <a:pt x="11152" y="137"/>
                    <a:pt x="11148" y="137"/>
                  </a:cubicBezTo>
                  <a:cubicBezTo>
                    <a:pt x="11140" y="137"/>
                    <a:pt x="11148" y="128"/>
                    <a:pt x="11157" y="120"/>
                  </a:cubicBezTo>
                  <a:close/>
                  <a:moveTo>
                    <a:pt x="11422" y="359"/>
                  </a:moveTo>
                  <a:cubicBezTo>
                    <a:pt x="11414" y="363"/>
                    <a:pt x="11411" y="367"/>
                    <a:pt x="11412" y="367"/>
                  </a:cubicBezTo>
                  <a:cubicBezTo>
                    <a:pt x="11413" y="367"/>
                    <a:pt x="11417" y="365"/>
                    <a:pt x="11422" y="359"/>
                  </a:cubicBezTo>
                  <a:close/>
                  <a:moveTo>
                    <a:pt x="17157" y="394"/>
                  </a:moveTo>
                  <a:cubicBezTo>
                    <a:pt x="17166" y="421"/>
                    <a:pt x="17162" y="434"/>
                    <a:pt x="17144" y="434"/>
                  </a:cubicBezTo>
                  <a:cubicBezTo>
                    <a:pt x="17138" y="434"/>
                    <a:pt x="17131" y="433"/>
                    <a:pt x="17122" y="430"/>
                  </a:cubicBezTo>
                  <a:cubicBezTo>
                    <a:pt x="17134" y="418"/>
                    <a:pt x="17145" y="406"/>
                    <a:pt x="17157" y="394"/>
                  </a:cubicBezTo>
                  <a:close/>
                  <a:moveTo>
                    <a:pt x="12467" y="421"/>
                  </a:moveTo>
                  <a:cubicBezTo>
                    <a:pt x="12506" y="421"/>
                    <a:pt x="12566" y="441"/>
                    <a:pt x="12573" y="441"/>
                  </a:cubicBezTo>
                  <a:cubicBezTo>
                    <a:pt x="12550" y="465"/>
                    <a:pt x="12490" y="465"/>
                    <a:pt x="12442" y="465"/>
                  </a:cubicBezTo>
                  <a:cubicBezTo>
                    <a:pt x="12450" y="465"/>
                    <a:pt x="12442" y="455"/>
                    <a:pt x="12440" y="455"/>
                  </a:cubicBezTo>
                  <a:lnTo>
                    <a:pt x="12440" y="455"/>
                  </a:lnTo>
                  <a:cubicBezTo>
                    <a:pt x="12438" y="455"/>
                    <a:pt x="12438" y="457"/>
                    <a:pt x="12442" y="465"/>
                  </a:cubicBezTo>
                  <a:cubicBezTo>
                    <a:pt x="12423" y="431"/>
                    <a:pt x="12440" y="421"/>
                    <a:pt x="12467" y="421"/>
                  </a:cubicBezTo>
                  <a:close/>
                  <a:moveTo>
                    <a:pt x="15872" y="363"/>
                  </a:moveTo>
                  <a:lnTo>
                    <a:pt x="15872" y="363"/>
                  </a:lnTo>
                  <a:cubicBezTo>
                    <a:pt x="15875" y="377"/>
                    <a:pt x="15891" y="408"/>
                    <a:pt x="15901" y="418"/>
                  </a:cubicBezTo>
                  <a:lnTo>
                    <a:pt x="15901" y="418"/>
                  </a:lnTo>
                  <a:cubicBezTo>
                    <a:pt x="15890" y="419"/>
                    <a:pt x="15879" y="421"/>
                    <a:pt x="15871" y="421"/>
                  </a:cubicBezTo>
                  <a:cubicBezTo>
                    <a:pt x="15863" y="421"/>
                    <a:pt x="15860" y="418"/>
                    <a:pt x="15871" y="406"/>
                  </a:cubicBezTo>
                  <a:lnTo>
                    <a:pt x="15871" y="406"/>
                  </a:lnTo>
                  <a:cubicBezTo>
                    <a:pt x="15860" y="418"/>
                    <a:pt x="15848" y="418"/>
                    <a:pt x="15836" y="418"/>
                  </a:cubicBezTo>
                  <a:cubicBezTo>
                    <a:pt x="15848" y="430"/>
                    <a:pt x="15871" y="441"/>
                    <a:pt x="15883" y="453"/>
                  </a:cubicBezTo>
                  <a:cubicBezTo>
                    <a:pt x="15883" y="453"/>
                    <a:pt x="15776" y="489"/>
                    <a:pt x="15740" y="489"/>
                  </a:cubicBezTo>
                  <a:cubicBezTo>
                    <a:pt x="15760" y="460"/>
                    <a:pt x="15787" y="439"/>
                    <a:pt x="15816" y="426"/>
                  </a:cubicBezTo>
                  <a:lnTo>
                    <a:pt x="15816" y="426"/>
                  </a:lnTo>
                  <a:cubicBezTo>
                    <a:pt x="15820" y="425"/>
                    <a:pt x="15827" y="422"/>
                    <a:pt x="15836" y="418"/>
                  </a:cubicBezTo>
                  <a:lnTo>
                    <a:pt x="15836" y="418"/>
                  </a:lnTo>
                  <a:cubicBezTo>
                    <a:pt x="15836" y="418"/>
                    <a:pt x="15836" y="418"/>
                    <a:pt x="15836" y="418"/>
                  </a:cubicBezTo>
                  <a:cubicBezTo>
                    <a:pt x="15824" y="406"/>
                    <a:pt x="15800" y="394"/>
                    <a:pt x="15788" y="382"/>
                  </a:cubicBezTo>
                  <a:cubicBezTo>
                    <a:pt x="15819" y="372"/>
                    <a:pt x="15849" y="370"/>
                    <a:pt x="15872" y="363"/>
                  </a:cubicBezTo>
                  <a:close/>
                  <a:moveTo>
                    <a:pt x="16324" y="441"/>
                  </a:moveTo>
                  <a:cubicBezTo>
                    <a:pt x="16312" y="453"/>
                    <a:pt x="16312" y="465"/>
                    <a:pt x="16300" y="489"/>
                  </a:cubicBezTo>
                  <a:cubicBezTo>
                    <a:pt x="16300" y="479"/>
                    <a:pt x="16294" y="475"/>
                    <a:pt x="16289" y="475"/>
                  </a:cubicBezTo>
                  <a:cubicBezTo>
                    <a:pt x="16283" y="475"/>
                    <a:pt x="16279" y="482"/>
                    <a:pt x="16300" y="489"/>
                  </a:cubicBezTo>
                  <a:cubicBezTo>
                    <a:pt x="16264" y="477"/>
                    <a:pt x="16229" y="477"/>
                    <a:pt x="16181" y="477"/>
                  </a:cubicBezTo>
                  <a:cubicBezTo>
                    <a:pt x="16229" y="453"/>
                    <a:pt x="16276" y="441"/>
                    <a:pt x="16324" y="441"/>
                  </a:cubicBezTo>
                  <a:close/>
                  <a:moveTo>
                    <a:pt x="17086" y="465"/>
                  </a:moveTo>
                  <a:lnTo>
                    <a:pt x="17086" y="465"/>
                  </a:lnTo>
                  <a:cubicBezTo>
                    <a:pt x="17134" y="477"/>
                    <a:pt x="17110" y="489"/>
                    <a:pt x="17062" y="489"/>
                  </a:cubicBezTo>
                  <a:lnTo>
                    <a:pt x="17086" y="465"/>
                  </a:lnTo>
                  <a:close/>
                  <a:moveTo>
                    <a:pt x="18038" y="394"/>
                  </a:moveTo>
                  <a:cubicBezTo>
                    <a:pt x="18054" y="394"/>
                    <a:pt x="18070" y="404"/>
                    <a:pt x="18093" y="404"/>
                  </a:cubicBezTo>
                  <a:cubicBezTo>
                    <a:pt x="18105" y="404"/>
                    <a:pt x="18118" y="402"/>
                    <a:pt x="18134" y="394"/>
                  </a:cubicBezTo>
                  <a:lnTo>
                    <a:pt x="18134" y="394"/>
                  </a:lnTo>
                  <a:cubicBezTo>
                    <a:pt x="18098" y="455"/>
                    <a:pt x="18050" y="491"/>
                    <a:pt x="17989" y="491"/>
                  </a:cubicBezTo>
                  <a:cubicBezTo>
                    <a:pt x="17967" y="491"/>
                    <a:pt x="17944" y="487"/>
                    <a:pt x="17919" y="477"/>
                  </a:cubicBezTo>
                  <a:cubicBezTo>
                    <a:pt x="17943" y="430"/>
                    <a:pt x="17991" y="406"/>
                    <a:pt x="18038" y="394"/>
                  </a:cubicBezTo>
                  <a:close/>
                  <a:moveTo>
                    <a:pt x="15907" y="477"/>
                  </a:moveTo>
                  <a:cubicBezTo>
                    <a:pt x="15931" y="477"/>
                    <a:pt x="15943" y="477"/>
                    <a:pt x="15967" y="489"/>
                  </a:cubicBezTo>
                  <a:cubicBezTo>
                    <a:pt x="15963" y="493"/>
                    <a:pt x="15959" y="494"/>
                    <a:pt x="15953" y="494"/>
                  </a:cubicBezTo>
                  <a:cubicBezTo>
                    <a:pt x="15941" y="494"/>
                    <a:pt x="15924" y="486"/>
                    <a:pt x="15907" y="477"/>
                  </a:cubicBezTo>
                  <a:close/>
                  <a:moveTo>
                    <a:pt x="14443" y="477"/>
                  </a:moveTo>
                  <a:cubicBezTo>
                    <a:pt x="14487" y="511"/>
                    <a:pt x="14332" y="523"/>
                    <a:pt x="14314" y="525"/>
                  </a:cubicBezTo>
                  <a:lnTo>
                    <a:pt x="14314" y="525"/>
                  </a:lnTo>
                  <a:cubicBezTo>
                    <a:pt x="14308" y="524"/>
                    <a:pt x="14259" y="523"/>
                    <a:pt x="14211" y="521"/>
                  </a:cubicBezTo>
                  <a:lnTo>
                    <a:pt x="14211" y="521"/>
                  </a:lnTo>
                  <a:cubicBezTo>
                    <a:pt x="14267" y="490"/>
                    <a:pt x="14314" y="500"/>
                    <a:pt x="14383" y="477"/>
                  </a:cubicBezTo>
                  <a:cubicBezTo>
                    <a:pt x="14395" y="477"/>
                    <a:pt x="14395" y="489"/>
                    <a:pt x="14383" y="489"/>
                  </a:cubicBezTo>
                  <a:cubicBezTo>
                    <a:pt x="14407" y="489"/>
                    <a:pt x="14419" y="477"/>
                    <a:pt x="14443" y="477"/>
                  </a:cubicBezTo>
                  <a:close/>
                  <a:moveTo>
                    <a:pt x="14654" y="510"/>
                  </a:moveTo>
                  <a:cubicBezTo>
                    <a:pt x="14666" y="510"/>
                    <a:pt x="14675" y="519"/>
                    <a:pt x="14681" y="537"/>
                  </a:cubicBezTo>
                  <a:cubicBezTo>
                    <a:pt x="14681" y="537"/>
                    <a:pt x="14641" y="533"/>
                    <a:pt x="14614" y="532"/>
                  </a:cubicBezTo>
                  <a:lnTo>
                    <a:pt x="14614" y="532"/>
                  </a:lnTo>
                  <a:cubicBezTo>
                    <a:pt x="14630" y="517"/>
                    <a:pt x="14643" y="510"/>
                    <a:pt x="14654" y="510"/>
                  </a:cubicBezTo>
                  <a:close/>
                  <a:moveTo>
                    <a:pt x="16121" y="501"/>
                  </a:moveTo>
                  <a:cubicBezTo>
                    <a:pt x="16145" y="513"/>
                    <a:pt x="16181" y="525"/>
                    <a:pt x="16217" y="525"/>
                  </a:cubicBezTo>
                  <a:cubicBezTo>
                    <a:pt x="16157" y="525"/>
                    <a:pt x="16110" y="537"/>
                    <a:pt x="16062" y="537"/>
                  </a:cubicBezTo>
                  <a:cubicBezTo>
                    <a:pt x="16074" y="525"/>
                    <a:pt x="16098" y="513"/>
                    <a:pt x="16121" y="501"/>
                  </a:cubicBezTo>
                  <a:close/>
                  <a:moveTo>
                    <a:pt x="16476" y="501"/>
                  </a:moveTo>
                  <a:cubicBezTo>
                    <a:pt x="16497" y="501"/>
                    <a:pt x="16502" y="513"/>
                    <a:pt x="16491" y="537"/>
                  </a:cubicBezTo>
                  <a:lnTo>
                    <a:pt x="16372" y="537"/>
                  </a:lnTo>
                  <a:cubicBezTo>
                    <a:pt x="16419" y="513"/>
                    <a:pt x="16455" y="501"/>
                    <a:pt x="16476" y="501"/>
                  </a:cubicBezTo>
                  <a:close/>
                  <a:moveTo>
                    <a:pt x="16518" y="533"/>
                  </a:moveTo>
                  <a:cubicBezTo>
                    <a:pt x="16513" y="533"/>
                    <a:pt x="16508" y="534"/>
                    <a:pt x="16502" y="537"/>
                  </a:cubicBezTo>
                  <a:lnTo>
                    <a:pt x="16534" y="537"/>
                  </a:lnTo>
                  <a:cubicBezTo>
                    <a:pt x="16531" y="535"/>
                    <a:pt x="16525" y="533"/>
                    <a:pt x="16518" y="533"/>
                  </a:cubicBezTo>
                  <a:close/>
                  <a:moveTo>
                    <a:pt x="16553" y="510"/>
                  </a:moveTo>
                  <a:cubicBezTo>
                    <a:pt x="16562" y="510"/>
                    <a:pt x="16562" y="519"/>
                    <a:pt x="16550" y="537"/>
                  </a:cubicBezTo>
                  <a:cubicBezTo>
                    <a:pt x="16568" y="531"/>
                    <a:pt x="16586" y="528"/>
                    <a:pt x="16604" y="528"/>
                  </a:cubicBezTo>
                  <a:cubicBezTo>
                    <a:pt x="16622" y="528"/>
                    <a:pt x="16639" y="531"/>
                    <a:pt x="16657" y="537"/>
                  </a:cubicBezTo>
                  <a:lnTo>
                    <a:pt x="16534" y="537"/>
                  </a:lnTo>
                  <a:cubicBezTo>
                    <a:pt x="16536" y="538"/>
                    <a:pt x="16535" y="540"/>
                    <a:pt x="16528" y="540"/>
                  </a:cubicBezTo>
                  <a:cubicBezTo>
                    <a:pt x="16523" y="540"/>
                    <a:pt x="16515" y="539"/>
                    <a:pt x="16502" y="537"/>
                  </a:cubicBezTo>
                  <a:cubicBezTo>
                    <a:pt x="16526" y="519"/>
                    <a:pt x="16544" y="510"/>
                    <a:pt x="16553" y="510"/>
                  </a:cubicBezTo>
                  <a:close/>
                  <a:moveTo>
                    <a:pt x="14842" y="538"/>
                  </a:moveTo>
                  <a:cubicBezTo>
                    <a:pt x="14855" y="538"/>
                    <a:pt x="14863" y="549"/>
                    <a:pt x="14824" y="549"/>
                  </a:cubicBezTo>
                  <a:cubicBezTo>
                    <a:pt x="14828" y="541"/>
                    <a:pt x="14836" y="538"/>
                    <a:pt x="14842" y="538"/>
                  </a:cubicBezTo>
                  <a:close/>
                  <a:moveTo>
                    <a:pt x="14558" y="547"/>
                  </a:moveTo>
                  <a:cubicBezTo>
                    <a:pt x="14558" y="548"/>
                    <a:pt x="14558" y="549"/>
                    <a:pt x="14559" y="550"/>
                  </a:cubicBezTo>
                  <a:lnTo>
                    <a:pt x="14559" y="550"/>
                  </a:lnTo>
                  <a:cubicBezTo>
                    <a:pt x="14560" y="550"/>
                    <a:pt x="14561" y="549"/>
                    <a:pt x="14562" y="549"/>
                  </a:cubicBezTo>
                  <a:cubicBezTo>
                    <a:pt x="14561" y="548"/>
                    <a:pt x="14559" y="548"/>
                    <a:pt x="14558" y="547"/>
                  </a:cubicBezTo>
                  <a:close/>
                  <a:moveTo>
                    <a:pt x="19470" y="550"/>
                  </a:moveTo>
                  <a:lnTo>
                    <a:pt x="19470" y="550"/>
                  </a:lnTo>
                  <a:cubicBezTo>
                    <a:pt x="19467" y="550"/>
                    <a:pt x="19412" y="561"/>
                    <a:pt x="19420" y="561"/>
                  </a:cubicBezTo>
                  <a:cubicBezTo>
                    <a:pt x="19459" y="553"/>
                    <a:pt x="19471" y="550"/>
                    <a:pt x="19470" y="550"/>
                  </a:cubicBezTo>
                  <a:close/>
                  <a:moveTo>
                    <a:pt x="17776" y="549"/>
                  </a:moveTo>
                  <a:cubicBezTo>
                    <a:pt x="17776" y="561"/>
                    <a:pt x="17776" y="561"/>
                    <a:pt x="17776" y="572"/>
                  </a:cubicBezTo>
                  <a:cubicBezTo>
                    <a:pt x="17765" y="561"/>
                    <a:pt x="17765" y="549"/>
                    <a:pt x="17776" y="549"/>
                  </a:cubicBezTo>
                  <a:close/>
                  <a:moveTo>
                    <a:pt x="18467" y="406"/>
                  </a:moveTo>
                  <a:cubicBezTo>
                    <a:pt x="18515" y="430"/>
                    <a:pt x="18586" y="453"/>
                    <a:pt x="18622" y="489"/>
                  </a:cubicBezTo>
                  <a:cubicBezTo>
                    <a:pt x="18688" y="565"/>
                    <a:pt x="18557" y="573"/>
                    <a:pt x="18490" y="573"/>
                  </a:cubicBezTo>
                  <a:cubicBezTo>
                    <a:pt x="18473" y="573"/>
                    <a:pt x="18460" y="572"/>
                    <a:pt x="18455" y="572"/>
                  </a:cubicBezTo>
                  <a:cubicBezTo>
                    <a:pt x="18437" y="536"/>
                    <a:pt x="18433" y="513"/>
                    <a:pt x="18448" y="510"/>
                  </a:cubicBezTo>
                  <a:lnTo>
                    <a:pt x="18448" y="510"/>
                  </a:lnTo>
                  <a:cubicBezTo>
                    <a:pt x="18453" y="512"/>
                    <a:pt x="18459" y="513"/>
                    <a:pt x="18467" y="513"/>
                  </a:cubicBezTo>
                  <a:cubicBezTo>
                    <a:pt x="18461" y="511"/>
                    <a:pt x="18456" y="510"/>
                    <a:pt x="18452" y="510"/>
                  </a:cubicBezTo>
                  <a:cubicBezTo>
                    <a:pt x="18450" y="510"/>
                    <a:pt x="18449" y="510"/>
                    <a:pt x="18448" y="510"/>
                  </a:cubicBezTo>
                  <a:lnTo>
                    <a:pt x="18448" y="510"/>
                  </a:lnTo>
                  <a:cubicBezTo>
                    <a:pt x="18421" y="501"/>
                    <a:pt x="18427" y="466"/>
                    <a:pt x="18467" y="406"/>
                  </a:cubicBezTo>
                  <a:close/>
                  <a:moveTo>
                    <a:pt x="17214" y="582"/>
                  </a:moveTo>
                  <a:cubicBezTo>
                    <a:pt x="17215" y="582"/>
                    <a:pt x="17216" y="583"/>
                    <a:pt x="17217" y="584"/>
                  </a:cubicBezTo>
                  <a:cubicBezTo>
                    <a:pt x="17213" y="584"/>
                    <a:pt x="17213" y="583"/>
                    <a:pt x="17214" y="582"/>
                  </a:cubicBezTo>
                  <a:close/>
                  <a:moveTo>
                    <a:pt x="17233" y="562"/>
                  </a:moveTo>
                  <a:cubicBezTo>
                    <a:pt x="17241" y="562"/>
                    <a:pt x="17244" y="568"/>
                    <a:pt x="17217" y="584"/>
                  </a:cubicBezTo>
                  <a:cubicBezTo>
                    <a:pt x="17221" y="580"/>
                    <a:pt x="17221" y="579"/>
                    <a:pt x="17219" y="579"/>
                  </a:cubicBezTo>
                  <a:lnTo>
                    <a:pt x="17219" y="579"/>
                  </a:lnTo>
                  <a:cubicBezTo>
                    <a:pt x="17218" y="579"/>
                    <a:pt x="17216" y="580"/>
                    <a:pt x="17214" y="582"/>
                  </a:cubicBezTo>
                  <a:lnTo>
                    <a:pt x="17214" y="582"/>
                  </a:lnTo>
                  <a:cubicBezTo>
                    <a:pt x="17207" y="570"/>
                    <a:pt x="17224" y="562"/>
                    <a:pt x="17233" y="562"/>
                  </a:cubicBezTo>
                  <a:close/>
                  <a:moveTo>
                    <a:pt x="19443" y="465"/>
                  </a:moveTo>
                  <a:cubicBezTo>
                    <a:pt x="19467" y="465"/>
                    <a:pt x="19658" y="465"/>
                    <a:pt x="19586" y="477"/>
                  </a:cubicBezTo>
                  <a:lnTo>
                    <a:pt x="19646" y="477"/>
                  </a:lnTo>
                  <a:cubicBezTo>
                    <a:pt x="19664" y="476"/>
                    <a:pt x="19680" y="475"/>
                    <a:pt x="19694" y="475"/>
                  </a:cubicBezTo>
                  <a:cubicBezTo>
                    <a:pt x="19695" y="475"/>
                    <a:pt x="19697" y="475"/>
                    <a:pt x="19698" y="475"/>
                  </a:cubicBezTo>
                  <a:lnTo>
                    <a:pt x="19698" y="475"/>
                  </a:lnTo>
                  <a:cubicBezTo>
                    <a:pt x="19683" y="476"/>
                    <a:pt x="19666" y="476"/>
                    <a:pt x="19646" y="477"/>
                  </a:cubicBezTo>
                  <a:cubicBezTo>
                    <a:pt x="19643" y="479"/>
                    <a:pt x="19635" y="482"/>
                    <a:pt x="19622" y="484"/>
                  </a:cubicBezTo>
                  <a:lnTo>
                    <a:pt x="19622" y="484"/>
                  </a:lnTo>
                  <a:cubicBezTo>
                    <a:pt x="19611" y="483"/>
                    <a:pt x="19600" y="482"/>
                    <a:pt x="19589" y="481"/>
                  </a:cubicBezTo>
                  <a:lnTo>
                    <a:pt x="19589" y="481"/>
                  </a:lnTo>
                  <a:cubicBezTo>
                    <a:pt x="19588" y="480"/>
                    <a:pt x="19588" y="479"/>
                    <a:pt x="19586" y="477"/>
                  </a:cubicBezTo>
                  <a:lnTo>
                    <a:pt x="19586" y="477"/>
                  </a:lnTo>
                  <a:cubicBezTo>
                    <a:pt x="19584" y="478"/>
                    <a:pt x="19582" y="480"/>
                    <a:pt x="19580" y="481"/>
                  </a:cubicBezTo>
                  <a:lnTo>
                    <a:pt x="19580" y="481"/>
                  </a:lnTo>
                  <a:cubicBezTo>
                    <a:pt x="19556" y="479"/>
                    <a:pt x="19531" y="478"/>
                    <a:pt x="19505" y="478"/>
                  </a:cubicBezTo>
                  <a:cubicBezTo>
                    <a:pt x="19489" y="478"/>
                    <a:pt x="19473" y="478"/>
                    <a:pt x="19458" y="479"/>
                  </a:cubicBezTo>
                  <a:lnTo>
                    <a:pt x="19458" y="479"/>
                  </a:lnTo>
                  <a:cubicBezTo>
                    <a:pt x="19475" y="486"/>
                    <a:pt x="19507" y="489"/>
                    <a:pt x="19540" y="489"/>
                  </a:cubicBezTo>
                  <a:cubicBezTo>
                    <a:pt x="19570" y="489"/>
                    <a:pt x="19601" y="487"/>
                    <a:pt x="19622" y="484"/>
                  </a:cubicBezTo>
                  <a:lnTo>
                    <a:pt x="19622" y="484"/>
                  </a:lnTo>
                  <a:cubicBezTo>
                    <a:pt x="19656" y="486"/>
                    <a:pt x="19685" y="489"/>
                    <a:pt x="19705" y="489"/>
                  </a:cubicBezTo>
                  <a:cubicBezTo>
                    <a:pt x="19634" y="537"/>
                    <a:pt x="19503" y="549"/>
                    <a:pt x="19420" y="561"/>
                  </a:cubicBezTo>
                  <a:cubicBezTo>
                    <a:pt x="19372" y="561"/>
                    <a:pt x="19324" y="572"/>
                    <a:pt x="19289" y="584"/>
                  </a:cubicBezTo>
                  <a:cubicBezTo>
                    <a:pt x="19300" y="511"/>
                    <a:pt x="19373" y="486"/>
                    <a:pt x="19458" y="479"/>
                  </a:cubicBezTo>
                  <a:lnTo>
                    <a:pt x="19458" y="479"/>
                  </a:lnTo>
                  <a:cubicBezTo>
                    <a:pt x="19449" y="476"/>
                    <a:pt x="19443" y="471"/>
                    <a:pt x="19443" y="465"/>
                  </a:cubicBezTo>
                  <a:close/>
                  <a:moveTo>
                    <a:pt x="18015" y="501"/>
                  </a:moveTo>
                  <a:lnTo>
                    <a:pt x="18015" y="501"/>
                  </a:lnTo>
                  <a:cubicBezTo>
                    <a:pt x="17971" y="544"/>
                    <a:pt x="17928" y="598"/>
                    <a:pt x="17866" y="598"/>
                  </a:cubicBezTo>
                  <a:cubicBezTo>
                    <a:pt x="17860" y="598"/>
                    <a:pt x="17854" y="597"/>
                    <a:pt x="17848" y="596"/>
                  </a:cubicBezTo>
                  <a:cubicBezTo>
                    <a:pt x="17693" y="561"/>
                    <a:pt x="18003" y="501"/>
                    <a:pt x="18015" y="501"/>
                  </a:cubicBezTo>
                  <a:close/>
                  <a:moveTo>
                    <a:pt x="18902" y="517"/>
                  </a:moveTo>
                  <a:cubicBezTo>
                    <a:pt x="18959" y="517"/>
                    <a:pt x="19021" y="531"/>
                    <a:pt x="19027" y="537"/>
                  </a:cubicBezTo>
                  <a:cubicBezTo>
                    <a:pt x="19012" y="532"/>
                    <a:pt x="18999" y="529"/>
                    <a:pt x="18987" y="529"/>
                  </a:cubicBezTo>
                  <a:cubicBezTo>
                    <a:pt x="18971" y="529"/>
                    <a:pt x="18957" y="535"/>
                    <a:pt x="18943" y="549"/>
                  </a:cubicBezTo>
                  <a:cubicBezTo>
                    <a:pt x="18986" y="549"/>
                    <a:pt x="19040" y="544"/>
                    <a:pt x="19093" y="544"/>
                  </a:cubicBezTo>
                  <a:cubicBezTo>
                    <a:pt x="19160" y="544"/>
                    <a:pt x="19225" y="551"/>
                    <a:pt x="19265" y="584"/>
                  </a:cubicBezTo>
                  <a:cubicBezTo>
                    <a:pt x="19169" y="596"/>
                    <a:pt x="19074" y="608"/>
                    <a:pt x="18967" y="608"/>
                  </a:cubicBezTo>
                  <a:cubicBezTo>
                    <a:pt x="18919" y="608"/>
                    <a:pt x="18872" y="608"/>
                    <a:pt x="18824" y="596"/>
                  </a:cubicBezTo>
                  <a:cubicBezTo>
                    <a:pt x="18787" y="534"/>
                    <a:pt x="18841" y="517"/>
                    <a:pt x="18902" y="517"/>
                  </a:cubicBezTo>
                  <a:close/>
                  <a:moveTo>
                    <a:pt x="18193" y="537"/>
                  </a:moveTo>
                  <a:cubicBezTo>
                    <a:pt x="18229" y="561"/>
                    <a:pt x="18181" y="608"/>
                    <a:pt x="18146" y="608"/>
                  </a:cubicBezTo>
                  <a:cubicBezTo>
                    <a:pt x="18134" y="614"/>
                    <a:pt x="18104" y="617"/>
                    <a:pt x="18074" y="617"/>
                  </a:cubicBezTo>
                  <a:cubicBezTo>
                    <a:pt x="18044" y="617"/>
                    <a:pt x="18015" y="614"/>
                    <a:pt x="18003" y="608"/>
                  </a:cubicBezTo>
                  <a:cubicBezTo>
                    <a:pt x="18050" y="561"/>
                    <a:pt x="18122" y="537"/>
                    <a:pt x="18193" y="537"/>
                  </a:cubicBezTo>
                  <a:close/>
                  <a:moveTo>
                    <a:pt x="14559" y="550"/>
                  </a:moveTo>
                  <a:lnTo>
                    <a:pt x="14559" y="550"/>
                  </a:lnTo>
                  <a:cubicBezTo>
                    <a:pt x="14536" y="561"/>
                    <a:pt x="14513" y="561"/>
                    <a:pt x="14490" y="561"/>
                  </a:cubicBezTo>
                  <a:cubicBezTo>
                    <a:pt x="14538" y="596"/>
                    <a:pt x="14586" y="620"/>
                    <a:pt x="14645" y="632"/>
                  </a:cubicBezTo>
                  <a:cubicBezTo>
                    <a:pt x="14635" y="622"/>
                    <a:pt x="14566" y="578"/>
                    <a:pt x="14559" y="550"/>
                  </a:cubicBezTo>
                  <a:close/>
                  <a:moveTo>
                    <a:pt x="19770" y="484"/>
                  </a:moveTo>
                  <a:cubicBezTo>
                    <a:pt x="19874" y="520"/>
                    <a:pt x="19667" y="648"/>
                    <a:pt x="19637" y="648"/>
                  </a:cubicBezTo>
                  <a:cubicBezTo>
                    <a:pt x="19634" y="648"/>
                    <a:pt x="19633" y="647"/>
                    <a:pt x="19634" y="644"/>
                  </a:cubicBezTo>
                  <a:lnTo>
                    <a:pt x="19634" y="644"/>
                  </a:lnTo>
                  <a:cubicBezTo>
                    <a:pt x="19634" y="646"/>
                    <a:pt x="19634" y="646"/>
                    <a:pt x="19635" y="646"/>
                  </a:cubicBezTo>
                  <a:cubicBezTo>
                    <a:pt x="19638" y="646"/>
                    <a:pt x="19646" y="636"/>
                    <a:pt x="19644" y="636"/>
                  </a:cubicBezTo>
                  <a:lnTo>
                    <a:pt x="19644" y="636"/>
                  </a:lnTo>
                  <a:cubicBezTo>
                    <a:pt x="19643" y="636"/>
                    <a:pt x="19640" y="638"/>
                    <a:pt x="19634" y="644"/>
                  </a:cubicBezTo>
                  <a:lnTo>
                    <a:pt x="19634" y="644"/>
                  </a:lnTo>
                  <a:cubicBezTo>
                    <a:pt x="19724" y="554"/>
                    <a:pt x="19802" y="503"/>
                    <a:pt x="19770" y="484"/>
                  </a:cubicBezTo>
                  <a:close/>
                  <a:moveTo>
                    <a:pt x="17848" y="644"/>
                  </a:moveTo>
                  <a:cubicBezTo>
                    <a:pt x="17913" y="650"/>
                    <a:pt x="17934" y="653"/>
                    <a:pt x="17927" y="653"/>
                  </a:cubicBezTo>
                  <a:cubicBezTo>
                    <a:pt x="17919" y="653"/>
                    <a:pt x="17884" y="650"/>
                    <a:pt x="17836" y="644"/>
                  </a:cubicBezTo>
                  <a:close/>
                  <a:moveTo>
                    <a:pt x="19574" y="1061"/>
                  </a:moveTo>
                  <a:cubicBezTo>
                    <a:pt x="19574" y="1067"/>
                    <a:pt x="19574" y="1074"/>
                    <a:pt x="19574" y="1080"/>
                  </a:cubicBezTo>
                  <a:lnTo>
                    <a:pt x="19574" y="1080"/>
                  </a:lnTo>
                  <a:cubicBezTo>
                    <a:pt x="19576" y="1074"/>
                    <a:pt x="19576" y="1067"/>
                    <a:pt x="19574" y="1061"/>
                  </a:cubicBezTo>
                  <a:close/>
                  <a:moveTo>
                    <a:pt x="19574" y="1080"/>
                  </a:moveTo>
                  <a:cubicBezTo>
                    <a:pt x="19570" y="1093"/>
                    <a:pt x="19562" y="1106"/>
                    <a:pt x="19553" y="1119"/>
                  </a:cubicBezTo>
                  <a:lnTo>
                    <a:pt x="19553" y="1119"/>
                  </a:lnTo>
                  <a:cubicBezTo>
                    <a:pt x="19568" y="1110"/>
                    <a:pt x="19572" y="1096"/>
                    <a:pt x="19574" y="1080"/>
                  </a:cubicBezTo>
                  <a:close/>
                  <a:moveTo>
                    <a:pt x="19550" y="1311"/>
                  </a:moveTo>
                  <a:lnTo>
                    <a:pt x="19550" y="1311"/>
                  </a:lnTo>
                  <a:cubicBezTo>
                    <a:pt x="19554" y="1314"/>
                    <a:pt x="19557" y="1316"/>
                    <a:pt x="19560" y="1318"/>
                  </a:cubicBezTo>
                  <a:lnTo>
                    <a:pt x="19560" y="1318"/>
                  </a:lnTo>
                  <a:cubicBezTo>
                    <a:pt x="19559" y="1313"/>
                    <a:pt x="19556" y="1311"/>
                    <a:pt x="19550" y="1311"/>
                  </a:cubicBezTo>
                  <a:close/>
                  <a:moveTo>
                    <a:pt x="19455" y="1418"/>
                  </a:moveTo>
                  <a:cubicBezTo>
                    <a:pt x="19464" y="1419"/>
                    <a:pt x="19470" y="1422"/>
                    <a:pt x="19475" y="1426"/>
                  </a:cubicBezTo>
                  <a:lnTo>
                    <a:pt x="19475" y="1426"/>
                  </a:lnTo>
                  <a:cubicBezTo>
                    <a:pt x="19467" y="1418"/>
                    <a:pt x="19466" y="1418"/>
                    <a:pt x="19455" y="1418"/>
                  </a:cubicBezTo>
                  <a:close/>
                  <a:moveTo>
                    <a:pt x="19475" y="1426"/>
                  </a:moveTo>
                  <a:cubicBezTo>
                    <a:pt x="19476" y="1427"/>
                    <a:pt x="19478" y="1428"/>
                    <a:pt x="19479" y="1430"/>
                  </a:cubicBezTo>
                  <a:cubicBezTo>
                    <a:pt x="19479" y="1430"/>
                    <a:pt x="19479" y="1429"/>
                    <a:pt x="19479" y="1429"/>
                  </a:cubicBezTo>
                  <a:lnTo>
                    <a:pt x="19479" y="1429"/>
                  </a:lnTo>
                  <a:cubicBezTo>
                    <a:pt x="19478" y="1428"/>
                    <a:pt x="19476" y="1427"/>
                    <a:pt x="19475" y="1426"/>
                  </a:cubicBezTo>
                  <a:close/>
                  <a:moveTo>
                    <a:pt x="19558" y="1446"/>
                  </a:moveTo>
                  <a:cubicBezTo>
                    <a:pt x="19560" y="1449"/>
                    <a:pt x="19561" y="1451"/>
                    <a:pt x="19562" y="1454"/>
                  </a:cubicBezTo>
                  <a:cubicBezTo>
                    <a:pt x="19563" y="1451"/>
                    <a:pt x="19564" y="1449"/>
                    <a:pt x="19564" y="1448"/>
                  </a:cubicBezTo>
                  <a:lnTo>
                    <a:pt x="19564" y="1448"/>
                  </a:lnTo>
                  <a:cubicBezTo>
                    <a:pt x="19580" y="1507"/>
                    <a:pt x="19578" y="1534"/>
                    <a:pt x="19565" y="1534"/>
                  </a:cubicBezTo>
                  <a:cubicBezTo>
                    <a:pt x="19561" y="1534"/>
                    <a:pt x="19556" y="1531"/>
                    <a:pt x="19550" y="1525"/>
                  </a:cubicBezTo>
                  <a:cubicBezTo>
                    <a:pt x="19528" y="1491"/>
                    <a:pt x="19537" y="1468"/>
                    <a:pt x="19558" y="1446"/>
                  </a:cubicBezTo>
                  <a:close/>
                  <a:moveTo>
                    <a:pt x="18884" y="2192"/>
                  </a:moveTo>
                  <a:cubicBezTo>
                    <a:pt x="18875" y="2194"/>
                    <a:pt x="18862" y="2212"/>
                    <a:pt x="18848" y="2240"/>
                  </a:cubicBezTo>
                  <a:lnTo>
                    <a:pt x="18848" y="2240"/>
                  </a:lnTo>
                  <a:cubicBezTo>
                    <a:pt x="18860" y="2225"/>
                    <a:pt x="18872" y="2210"/>
                    <a:pt x="18884" y="2192"/>
                  </a:cubicBezTo>
                  <a:close/>
                  <a:moveTo>
                    <a:pt x="19881" y="2556"/>
                  </a:moveTo>
                  <a:lnTo>
                    <a:pt x="19881" y="2556"/>
                  </a:lnTo>
                  <a:cubicBezTo>
                    <a:pt x="19886" y="2566"/>
                    <a:pt x="19891" y="2575"/>
                    <a:pt x="19896" y="2585"/>
                  </a:cubicBezTo>
                  <a:cubicBezTo>
                    <a:pt x="19892" y="2574"/>
                    <a:pt x="19887" y="2565"/>
                    <a:pt x="19881" y="2556"/>
                  </a:cubicBezTo>
                  <a:close/>
                  <a:moveTo>
                    <a:pt x="20789" y="2918"/>
                  </a:moveTo>
                  <a:cubicBezTo>
                    <a:pt x="20787" y="2920"/>
                    <a:pt x="20786" y="2922"/>
                    <a:pt x="20785" y="2924"/>
                  </a:cubicBezTo>
                  <a:lnTo>
                    <a:pt x="20785" y="2924"/>
                  </a:lnTo>
                  <a:cubicBezTo>
                    <a:pt x="20786" y="2922"/>
                    <a:pt x="20788" y="2920"/>
                    <a:pt x="20789" y="2918"/>
                  </a:cubicBezTo>
                  <a:close/>
                  <a:moveTo>
                    <a:pt x="18538" y="2977"/>
                  </a:moveTo>
                  <a:cubicBezTo>
                    <a:pt x="18538" y="2977"/>
                    <a:pt x="18538" y="2978"/>
                    <a:pt x="18537" y="2978"/>
                  </a:cubicBezTo>
                  <a:lnTo>
                    <a:pt x="18537" y="2978"/>
                  </a:lnTo>
                  <a:cubicBezTo>
                    <a:pt x="18538" y="2978"/>
                    <a:pt x="18538" y="2978"/>
                    <a:pt x="18538" y="2978"/>
                  </a:cubicBezTo>
                  <a:cubicBezTo>
                    <a:pt x="18538" y="2977"/>
                    <a:pt x="18538" y="2977"/>
                    <a:pt x="18538" y="2977"/>
                  </a:cubicBezTo>
                  <a:close/>
                  <a:moveTo>
                    <a:pt x="6001" y="3034"/>
                  </a:moveTo>
                  <a:cubicBezTo>
                    <a:pt x="6001" y="3035"/>
                    <a:pt x="6001" y="3036"/>
                    <a:pt x="6001" y="3037"/>
                  </a:cubicBezTo>
                  <a:cubicBezTo>
                    <a:pt x="6001" y="3036"/>
                    <a:pt x="6001" y="3035"/>
                    <a:pt x="6001" y="3034"/>
                  </a:cubicBezTo>
                  <a:close/>
                  <a:moveTo>
                    <a:pt x="20371" y="3716"/>
                  </a:moveTo>
                  <a:cubicBezTo>
                    <a:pt x="20372" y="3716"/>
                    <a:pt x="20372" y="3722"/>
                    <a:pt x="20372" y="3728"/>
                  </a:cubicBezTo>
                  <a:lnTo>
                    <a:pt x="20360" y="3740"/>
                  </a:lnTo>
                  <a:cubicBezTo>
                    <a:pt x="20366" y="3722"/>
                    <a:pt x="20369" y="3716"/>
                    <a:pt x="20371" y="3716"/>
                  </a:cubicBezTo>
                  <a:close/>
                  <a:moveTo>
                    <a:pt x="5477" y="3775"/>
                  </a:moveTo>
                  <a:cubicBezTo>
                    <a:pt x="5477" y="3775"/>
                    <a:pt x="5478" y="3775"/>
                    <a:pt x="5478" y="3775"/>
                  </a:cubicBezTo>
                  <a:cubicBezTo>
                    <a:pt x="5478" y="3775"/>
                    <a:pt x="5478" y="3775"/>
                    <a:pt x="5479" y="3775"/>
                  </a:cubicBezTo>
                  <a:close/>
                  <a:moveTo>
                    <a:pt x="20110" y="3704"/>
                  </a:moveTo>
                  <a:cubicBezTo>
                    <a:pt x="20086" y="3799"/>
                    <a:pt x="20110" y="3870"/>
                    <a:pt x="20039" y="3942"/>
                  </a:cubicBezTo>
                  <a:cubicBezTo>
                    <a:pt x="20047" y="3893"/>
                    <a:pt x="20049" y="3866"/>
                    <a:pt x="20042" y="3866"/>
                  </a:cubicBezTo>
                  <a:lnTo>
                    <a:pt x="20042" y="3866"/>
                  </a:lnTo>
                  <a:cubicBezTo>
                    <a:pt x="20040" y="3866"/>
                    <a:pt x="20036" y="3869"/>
                    <a:pt x="20031" y="3877"/>
                  </a:cubicBezTo>
                  <a:lnTo>
                    <a:pt x="20031" y="3877"/>
                  </a:lnTo>
                  <a:cubicBezTo>
                    <a:pt x="20046" y="3853"/>
                    <a:pt x="20058" y="3817"/>
                    <a:pt x="20057" y="3805"/>
                  </a:cubicBezTo>
                  <a:lnTo>
                    <a:pt x="20057" y="3805"/>
                  </a:lnTo>
                  <a:cubicBezTo>
                    <a:pt x="20058" y="3807"/>
                    <a:pt x="20060" y="3809"/>
                    <a:pt x="20062" y="3811"/>
                  </a:cubicBezTo>
                  <a:cubicBezTo>
                    <a:pt x="20086" y="3775"/>
                    <a:pt x="20098" y="3740"/>
                    <a:pt x="20110" y="3704"/>
                  </a:cubicBezTo>
                  <a:close/>
                  <a:moveTo>
                    <a:pt x="20250" y="3965"/>
                  </a:moveTo>
                  <a:cubicBezTo>
                    <a:pt x="20249" y="3968"/>
                    <a:pt x="20249" y="3972"/>
                    <a:pt x="20249" y="3975"/>
                  </a:cubicBezTo>
                  <a:lnTo>
                    <a:pt x="20249" y="3975"/>
                  </a:lnTo>
                  <a:cubicBezTo>
                    <a:pt x="20251" y="3970"/>
                    <a:pt x="20251" y="3967"/>
                    <a:pt x="20250" y="3965"/>
                  </a:cubicBezTo>
                  <a:close/>
                  <a:moveTo>
                    <a:pt x="20249" y="3975"/>
                  </a:moveTo>
                  <a:lnTo>
                    <a:pt x="20249" y="3975"/>
                  </a:lnTo>
                  <a:cubicBezTo>
                    <a:pt x="20246" y="3983"/>
                    <a:pt x="20240" y="3995"/>
                    <a:pt x="20229" y="4013"/>
                  </a:cubicBezTo>
                  <a:cubicBezTo>
                    <a:pt x="20242" y="4007"/>
                    <a:pt x="20247" y="3993"/>
                    <a:pt x="20249" y="3975"/>
                  </a:cubicBezTo>
                  <a:close/>
                  <a:moveTo>
                    <a:pt x="5644" y="4049"/>
                  </a:moveTo>
                  <a:cubicBezTo>
                    <a:pt x="5643" y="4050"/>
                    <a:pt x="5642" y="4051"/>
                    <a:pt x="5641" y="4052"/>
                  </a:cubicBezTo>
                  <a:lnTo>
                    <a:pt x="5641" y="4052"/>
                  </a:lnTo>
                  <a:cubicBezTo>
                    <a:pt x="5642" y="4051"/>
                    <a:pt x="5643" y="4050"/>
                    <a:pt x="5644" y="4049"/>
                  </a:cubicBezTo>
                  <a:close/>
                  <a:moveTo>
                    <a:pt x="19693" y="4240"/>
                  </a:moveTo>
                  <a:cubicBezTo>
                    <a:pt x="19658" y="4275"/>
                    <a:pt x="19670" y="4299"/>
                    <a:pt x="19646" y="4335"/>
                  </a:cubicBezTo>
                  <a:cubicBezTo>
                    <a:pt x="19655" y="4321"/>
                    <a:pt x="19663" y="4310"/>
                    <a:pt x="19670" y="4304"/>
                  </a:cubicBezTo>
                  <a:lnTo>
                    <a:pt x="19670" y="4304"/>
                  </a:lnTo>
                  <a:cubicBezTo>
                    <a:pt x="19670" y="4307"/>
                    <a:pt x="19670" y="4309"/>
                    <a:pt x="19670" y="4311"/>
                  </a:cubicBezTo>
                  <a:cubicBezTo>
                    <a:pt x="19672" y="4307"/>
                    <a:pt x="19674" y="4303"/>
                    <a:pt x="19677" y="4300"/>
                  </a:cubicBezTo>
                  <a:lnTo>
                    <a:pt x="19677" y="4300"/>
                  </a:lnTo>
                  <a:cubicBezTo>
                    <a:pt x="19675" y="4301"/>
                    <a:pt x="19672" y="4302"/>
                    <a:pt x="19670" y="4304"/>
                  </a:cubicBezTo>
                  <a:lnTo>
                    <a:pt x="19670" y="4304"/>
                  </a:lnTo>
                  <a:cubicBezTo>
                    <a:pt x="19672" y="4283"/>
                    <a:pt x="19683" y="4261"/>
                    <a:pt x="19693" y="4240"/>
                  </a:cubicBezTo>
                  <a:close/>
                  <a:moveTo>
                    <a:pt x="17687" y="4615"/>
                  </a:moveTo>
                  <a:cubicBezTo>
                    <a:pt x="17650" y="4690"/>
                    <a:pt x="17625" y="4743"/>
                    <a:pt x="17622" y="4752"/>
                  </a:cubicBezTo>
                  <a:cubicBezTo>
                    <a:pt x="17640" y="4715"/>
                    <a:pt x="17673" y="4664"/>
                    <a:pt x="17687" y="4615"/>
                  </a:cubicBezTo>
                  <a:close/>
                  <a:moveTo>
                    <a:pt x="19205" y="5073"/>
                  </a:moveTo>
                  <a:cubicBezTo>
                    <a:pt x="19202" y="5082"/>
                    <a:pt x="19201" y="5090"/>
                    <a:pt x="19201" y="5098"/>
                  </a:cubicBezTo>
                  <a:lnTo>
                    <a:pt x="19201" y="5098"/>
                  </a:lnTo>
                  <a:cubicBezTo>
                    <a:pt x="19204" y="5089"/>
                    <a:pt x="19205" y="5081"/>
                    <a:pt x="19205" y="5073"/>
                  </a:cubicBezTo>
                  <a:close/>
                  <a:moveTo>
                    <a:pt x="18848" y="5811"/>
                  </a:moveTo>
                  <a:lnTo>
                    <a:pt x="18848" y="5811"/>
                  </a:lnTo>
                  <a:cubicBezTo>
                    <a:pt x="18855" y="5877"/>
                    <a:pt x="18836" y="5892"/>
                    <a:pt x="18809" y="5892"/>
                  </a:cubicBezTo>
                  <a:cubicBezTo>
                    <a:pt x="18804" y="5892"/>
                    <a:pt x="18798" y="5891"/>
                    <a:pt x="18792" y="5891"/>
                  </a:cubicBezTo>
                  <a:lnTo>
                    <a:pt x="18792" y="5891"/>
                  </a:lnTo>
                  <a:cubicBezTo>
                    <a:pt x="18814" y="5867"/>
                    <a:pt x="18825" y="5834"/>
                    <a:pt x="18848" y="5811"/>
                  </a:cubicBezTo>
                  <a:close/>
                  <a:moveTo>
                    <a:pt x="18658" y="5966"/>
                  </a:moveTo>
                  <a:cubicBezTo>
                    <a:pt x="18658" y="5974"/>
                    <a:pt x="18658" y="5982"/>
                    <a:pt x="18657" y="5991"/>
                  </a:cubicBezTo>
                  <a:lnTo>
                    <a:pt x="18657" y="5991"/>
                  </a:lnTo>
                  <a:cubicBezTo>
                    <a:pt x="18661" y="5977"/>
                    <a:pt x="18661" y="5968"/>
                    <a:pt x="18658" y="5966"/>
                  </a:cubicBezTo>
                  <a:close/>
                  <a:moveTo>
                    <a:pt x="4180" y="6311"/>
                  </a:moveTo>
                  <a:cubicBezTo>
                    <a:pt x="4179" y="6312"/>
                    <a:pt x="4178" y="6312"/>
                    <a:pt x="4177" y="6313"/>
                  </a:cubicBezTo>
                  <a:lnTo>
                    <a:pt x="4177" y="6313"/>
                  </a:lnTo>
                  <a:cubicBezTo>
                    <a:pt x="4178" y="6313"/>
                    <a:pt x="4178" y="6312"/>
                    <a:pt x="4180" y="6311"/>
                  </a:cubicBezTo>
                  <a:close/>
                  <a:moveTo>
                    <a:pt x="16669" y="6407"/>
                  </a:moveTo>
                  <a:cubicBezTo>
                    <a:pt x="16666" y="6409"/>
                    <a:pt x="16661" y="6416"/>
                    <a:pt x="16652" y="6427"/>
                  </a:cubicBezTo>
                  <a:lnTo>
                    <a:pt x="16652" y="6427"/>
                  </a:lnTo>
                  <a:cubicBezTo>
                    <a:pt x="16657" y="6423"/>
                    <a:pt x="16662" y="6416"/>
                    <a:pt x="16669" y="6407"/>
                  </a:cubicBezTo>
                  <a:close/>
                  <a:moveTo>
                    <a:pt x="18366" y="6627"/>
                  </a:moveTo>
                  <a:lnTo>
                    <a:pt x="18366" y="6627"/>
                  </a:lnTo>
                  <a:cubicBezTo>
                    <a:pt x="18344" y="6632"/>
                    <a:pt x="18360" y="6634"/>
                    <a:pt x="18354" y="6641"/>
                  </a:cubicBezTo>
                  <a:lnTo>
                    <a:pt x="18354" y="6641"/>
                  </a:lnTo>
                  <a:cubicBezTo>
                    <a:pt x="18358" y="6637"/>
                    <a:pt x="18362" y="6632"/>
                    <a:pt x="18366" y="6627"/>
                  </a:cubicBezTo>
                  <a:close/>
                  <a:moveTo>
                    <a:pt x="18354" y="6641"/>
                  </a:moveTo>
                  <a:lnTo>
                    <a:pt x="18354" y="6641"/>
                  </a:lnTo>
                  <a:cubicBezTo>
                    <a:pt x="18352" y="6642"/>
                    <a:pt x="18350" y="6644"/>
                    <a:pt x="18348" y="6645"/>
                  </a:cubicBezTo>
                  <a:cubicBezTo>
                    <a:pt x="18351" y="6643"/>
                    <a:pt x="18353" y="6642"/>
                    <a:pt x="18354" y="6641"/>
                  </a:cubicBezTo>
                  <a:close/>
                  <a:moveTo>
                    <a:pt x="18265" y="6764"/>
                  </a:moveTo>
                  <a:cubicBezTo>
                    <a:pt x="18259" y="6769"/>
                    <a:pt x="18259" y="6774"/>
                    <a:pt x="18261" y="6779"/>
                  </a:cubicBezTo>
                  <a:lnTo>
                    <a:pt x="18261" y="6779"/>
                  </a:lnTo>
                  <a:cubicBezTo>
                    <a:pt x="18263" y="6772"/>
                    <a:pt x="18265" y="6766"/>
                    <a:pt x="18265" y="6764"/>
                  </a:cubicBezTo>
                  <a:close/>
                  <a:moveTo>
                    <a:pt x="3501" y="6788"/>
                  </a:moveTo>
                  <a:cubicBezTo>
                    <a:pt x="3491" y="6803"/>
                    <a:pt x="3485" y="6813"/>
                    <a:pt x="3483" y="6820"/>
                  </a:cubicBezTo>
                  <a:lnTo>
                    <a:pt x="3483" y="6820"/>
                  </a:lnTo>
                  <a:cubicBezTo>
                    <a:pt x="3489" y="6809"/>
                    <a:pt x="3495" y="6798"/>
                    <a:pt x="3501" y="6788"/>
                  </a:cubicBezTo>
                  <a:close/>
                  <a:moveTo>
                    <a:pt x="16121" y="6823"/>
                  </a:moveTo>
                  <a:cubicBezTo>
                    <a:pt x="16097" y="6848"/>
                    <a:pt x="16089" y="6872"/>
                    <a:pt x="16094" y="6892"/>
                  </a:cubicBezTo>
                  <a:lnTo>
                    <a:pt x="16094" y="6892"/>
                  </a:lnTo>
                  <a:cubicBezTo>
                    <a:pt x="16104" y="6869"/>
                    <a:pt x="16113" y="6846"/>
                    <a:pt x="16121" y="6823"/>
                  </a:cubicBezTo>
                  <a:close/>
                  <a:moveTo>
                    <a:pt x="3739" y="6871"/>
                  </a:moveTo>
                  <a:cubicBezTo>
                    <a:pt x="3734" y="6878"/>
                    <a:pt x="3730" y="6885"/>
                    <a:pt x="3725" y="6892"/>
                  </a:cubicBezTo>
                  <a:lnTo>
                    <a:pt x="3725" y="6892"/>
                  </a:lnTo>
                  <a:cubicBezTo>
                    <a:pt x="3730" y="6887"/>
                    <a:pt x="3735" y="6880"/>
                    <a:pt x="3739" y="6871"/>
                  </a:cubicBezTo>
                  <a:close/>
                  <a:moveTo>
                    <a:pt x="18253" y="6855"/>
                  </a:moveTo>
                  <a:cubicBezTo>
                    <a:pt x="18272" y="6855"/>
                    <a:pt x="18217" y="6918"/>
                    <a:pt x="18217" y="6918"/>
                  </a:cubicBezTo>
                  <a:cubicBezTo>
                    <a:pt x="18229" y="6895"/>
                    <a:pt x="18229" y="6871"/>
                    <a:pt x="18241" y="6859"/>
                  </a:cubicBezTo>
                  <a:cubicBezTo>
                    <a:pt x="18247" y="6856"/>
                    <a:pt x="18251" y="6855"/>
                    <a:pt x="18253" y="6855"/>
                  </a:cubicBezTo>
                  <a:close/>
                  <a:moveTo>
                    <a:pt x="3048" y="7538"/>
                  </a:moveTo>
                  <a:cubicBezTo>
                    <a:pt x="3041" y="7545"/>
                    <a:pt x="3036" y="7553"/>
                    <a:pt x="3032" y="7560"/>
                  </a:cubicBezTo>
                  <a:lnTo>
                    <a:pt x="3032" y="7560"/>
                  </a:lnTo>
                  <a:cubicBezTo>
                    <a:pt x="3040" y="7549"/>
                    <a:pt x="3045" y="7542"/>
                    <a:pt x="3048" y="7538"/>
                  </a:cubicBezTo>
                  <a:close/>
                  <a:moveTo>
                    <a:pt x="17717" y="8169"/>
                  </a:moveTo>
                  <a:cubicBezTo>
                    <a:pt x="17707" y="8198"/>
                    <a:pt x="17697" y="8227"/>
                    <a:pt x="17688" y="8257"/>
                  </a:cubicBezTo>
                  <a:lnTo>
                    <a:pt x="17688" y="8257"/>
                  </a:lnTo>
                  <a:cubicBezTo>
                    <a:pt x="17684" y="8256"/>
                    <a:pt x="17680" y="8256"/>
                    <a:pt x="17676" y="8256"/>
                  </a:cubicBezTo>
                  <a:cubicBezTo>
                    <a:pt x="17663" y="8256"/>
                    <a:pt x="17645" y="8258"/>
                    <a:pt x="17635" y="8261"/>
                  </a:cubicBezTo>
                  <a:lnTo>
                    <a:pt x="17635" y="8261"/>
                  </a:lnTo>
                  <a:cubicBezTo>
                    <a:pt x="17648" y="8236"/>
                    <a:pt x="17671" y="8191"/>
                    <a:pt x="17717" y="8169"/>
                  </a:cubicBezTo>
                  <a:close/>
                  <a:moveTo>
                    <a:pt x="15546" y="8429"/>
                  </a:moveTo>
                  <a:lnTo>
                    <a:pt x="15546" y="8429"/>
                  </a:lnTo>
                  <a:cubicBezTo>
                    <a:pt x="15543" y="8434"/>
                    <a:pt x="15540" y="8438"/>
                    <a:pt x="15538" y="8442"/>
                  </a:cubicBezTo>
                  <a:cubicBezTo>
                    <a:pt x="15538" y="8442"/>
                    <a:pt x="15541" y="8437"/>
                    <a:pt x="15546" y="8429"/>
                  </a:cubicBezTo>
                  <a:close/>
                  <a:moveTo>
                    <a:pt x="17736" y="8467"/>
                  </a:moveTo>
                  <a:lnTo>
                    <a:pt x="17736" y="8467"/>
                  </a:lnTo>
                  <a:cubicBezTo>
                    <a:pt x="17734" y="8471"/>
                    <a:pt x="17731" y="8475"/>
                    <a:pt x="17729" y="8478"/>
                  </a:cubicBezTo>
                  <a:cubicBezTo>
                    <a:pt x="17732" y="8475"/>
                    <a:pt x="17734" y="8471"/>
                    <a:pt x="17736" y="8467"/>
                  </a:cubicBezTo>
                  <a:close/>
                  <a:moveTo>
                    <a:pt x="15419" y="8609"/>
                  </a:moveTo>
                  <a:lnTo>
                    <a:pt x="15419" y="8609"/>
                  </a:lnTo>
                  <a:cubicBezTo>
                    <a:pt x="15416" y="8613"/>
                    <a:pt x="15413" y="8617"/>
                    <a:pt x="15410" y="8622"/>
                  </a:cubicBezTo>
                  <a:lnTo>
                    <a:pt x="15410" y="8622"/>
                  </a:lnTo>
                  <a:cubicBezTo>
                    <a:pt x="15409" y="8624"/>
                    <a:pt x="15408" y="8626"/>
                    <a:pt x="15407" y="8629"/>
                  </a:cubicBezTo>
                  <a:lnTo>
                    <a:pt x="15407" y="8629"/>
                  </a:lnTo>
                  <a:cubicBezTo>
                    <a:pt x="15411" y="8622"/>
                    <a:pt x="15415" y="8616"/>
                    <a:pt x="15419" y="8609"/>
                  </a:cubicBezTo>
                  <a:close/>
                  <a:moveTo>
                    <a:pt x="15407" y="8629"/>
                  </a:moveTo>
                  <a:cubicBezTo>
                    <a:pt x="15391" y="8657"/>
                    <a:pt x="15383" y="8685"/>
                    <a:pt x="15383" y="8704"/>
                  </a:cubicBezTo>
                  <a:cubicBezTo>
                    <a:pt x="15389" y="8682"/>
                    <a:pt x="15397" y="8656"/>
                    <a:pt x="15407" y="8629"/>
                  </a:cubicBezTo>
                  <a:close/>
                  <a:moveTo>
                    <a:pt x="17455" y="8835"/>
                  </a:moveTo>
                  <a:cubicBezTo>
                    <a:pt x="17451" y="8839"/>
                    <a:pt x="17443" y="8848"/>
                    <a:pt x="17432" y="8861"/>
                  </a:cubicBezTo>
                  <a:lnTo>
                    <a:pt x="17432" y="8861"/>
                  </a:lnTo>
                  <a:cubicBezTo>
                    <a:pt x="17436" y="8858"/>
                    <a:pt x="17443" y="8850"/>
                    <a:pt x="17455" y="8835"/>
                  </a:cubicBezTo>
                  <a:close/>
                  <a:moveTo>
                    <a:pt x="2179" y="8835"/>
                  </a:moveTo>
                  <a:cubicBezTo>
                    <a:pt x="2170" y="8845"/>
                    <a:pt x="2162" y="8855"/>
                    <a:pt x="2155" y="8864"/>
                  </a:cubicBezTo>
                  <a:lnTo>
                    <a:pt x="2155" y="8864"/>
                  </a:lnTo>
                  <a:cubicBezTo>
                    <a:pt x="2165" y="8852"/>
                    <a:pt x="2173" y="8843"/>
                    <a:pt x="2179" y="8835"/>
                  </a:cubicBezTo>
                  <a:close/>
                  <a:moveTo>
                    <a:pt x="17366" y="9035"/>
                  </a:moveTo>
                  <a:cubicBezTo>
                    <a:pt x="17361" y="9035"/>
                    <a:pt x="17356" y="9039"/>
                    <a:pt x="17349" y="9045"/>
                  </a:cubicBezTo>
                  <a:lnTo>
                    <a:pt x="17349" y="9045"/>
                  </a:lnTo>
                  <a:cubicBezTo>
                    <a:pt x="17356" y="9044"/>
                    <a:pt x="17363" y="9041"/>
                    <a:pt x="17372" y="9038"/>
                  </a:cubicBezTo>
                  <a:cubicBezTo>
                    <a:pt x="17370" y="9036"/>
                    <a:pt x="17368" y="9035"/>
                    <a:pt x="17366" y="9035"/>
                  </a:cubicBezTo>
                  <a:close/>
                  <a:moveTo>
                    <a:pt x="2391" y="8978"/>
                  </a:moveTo>
                  <a:cubicBezTo>
                    <a:pt x="2394" y="8978"/>
                    <a:pt x="2388" y="8996"/>
                    <a:pt x="2382" y="9014"/>
                  </a:cubicBezTo>
                  <a:lnTo>
                    <a:pt x="2346" y="9050"/>
                  </a:lnTo>
                  <a:cubicBezTo>
                    <a:pt x="2376" y="8996"/>
                    <a:pt x="2388" y="8978"/>
                    <a:pt x="2391" y="8978"/>
                  </a:cubicBezTo>
                  <a:close/>
                  <a:moveTo>
                    <a:pt x="16872" y="9276"/>
                  </a:moveTo>
                  <a:cubicBezTo>
                    <a:pt x="16864" y="9276"/>
                    <a:pt x="16861" y="9280"/>
                    <a:pt x="16863" y="9284"/>
                  </a:cubicBezTo>
                  <a:lnTo>
                    <a:pt x="16863" y="9284"/>
                  </a:lnTo>
                  <a:cubicBezTo>
                    <a:pt x="16865" y="9283"/>
                    <a:pt x="16868" y="9280"/>
                    <a:pt x="16872" y="9276"/>
                  </a:cubicBezTo>
                  <a:close/>
                  <a:moveTo>
                    <a:pt x="16860" y="9276"/>
                  </a:moveTo>
                  <a:cubicBezTo>
                    <a:pt x="16860" y="9281"/>
                    <a:pt x="16860" y="9284"/>
                    <a:pt x="16861" y="9285"/>
                  </a:cubicBezTo>
                  <a:lnTo>
                    <a:pt x="16861" y="9285"/>
                  </a:lnTo>
                  <a:cubicBezTo>
                    <a:pt x="16861" y="9282"/>
                    <a:pt x="16860" y="9279"/>
                    <a:pt x="16860" y="9276"/>
                  </a:cubicBezTo>
                  <a:close/>
                  <a:moveTo>
                    <a:pt x="16860" y="9288"/>
                  </a:moveTo>
                  <a:lnTo>
                    <a:pt x="16860" y="9288"/>
                  </a:lnTo>
                  <a:cubicBezTo>
                    <a:pt x="16848" y="9300"/>
                    <a:pt x="16836" y="9324"/>
                    <a:pt x="16824" y="9347"/>
                  </a:cubicBezTo>
                  <a:cubicBezTo>
                    <a:pt x="16848" y="9324"/>
                    <a:pt x="16860" y="9312"/>
                    <a:pt x="16860" y="9288"/>
                  </a:cubicBezTo>
                  <a:close/>
                  <a:moveTo>
                    <a:pt x="16860" y="9395"/>
                  </a:moveTo>
                  <a:cubicBezTo>
                    <a:pt x="16860" y="9419"/>
                    <a:pt x="16860" y="9431"/>
                    <a:pt x="16860" y="9455"/>
                  </a:cubicBezTo>
                  <a:cubicBezTo>
                    <a:pt x="16824" y="9431"/>
                    <a:pt x="16860" y="9419"/>
                    <a:pt x="16860" y="9395"/>
                  </a:cubicBezTo>
                  <a:close/>
                  <a:moveTo>
                    <a:pt x="16842" y="9491"/>
                  </a:moveTo>
                  <a:cubicBezTo>
                    <a:pt x="16843" y="9491"/>
                    <a:pt x="16837" y="9501"/>
                    <a:pt x="16824" y="9514"/>
                  </a:cubicBezTo>
                  <a:cubicBezTo>
                    <a:pt x="16835" y="9498"/>
                    <a:pt x="16841" y="9491"/>
                    <a:pt x="16842" y="9491"/>
                  </a:cubicBezTo>
                  <a:close/>
                  <a:moveTo>
                    <a:pt x="1870" y="9276"/>
                  </a:moveTo>
                  <a:cubicBezTo>
                    <a:pt x="1837" y="9308"/>
                    <a:pt x="1708" y="9534"/>
                    <a:pt x="1683" y="9534"/>
                  </a:cubicBezTo>
                  <a:cubicBezTo>
                    <a:pt x="1681" y="9534"/>
                    <a:pt x="1679" y="9532"/>
                    <a:pt x="1679" y="9526"/>
                  </a:cubicBezTo>
                  <a:cubicBezTo>
                    <a:pt x="1677" y="9544"/>
                    <a:pt x="1673" y="9562"/>
                    <a:pt x="1669" y="9579"/>
                  </a:cubicBezTo>
                  <a:lnTo>
                    <a:pt x="1669" y="9579"/>
                  </a:lnTo>
                  <a:cubicBezTo>
                    <a:pt x="1750" y="9456"/>
                    <a:pt x="1845" y="9331"/>
                    <a:pt x="1870" y="9276"/>
                  </a:cubicBezTo>
                  <a:close/>
                  <a:moveTo>
                    <a:pt x="17025" y="9521"/>
                  </a:moveTo>
                  <a:cubicBezTo>
                    <a:pt x="17037" y="9521"/>
                    <a:pt x="17032" y="9570"/>
                    <a:pt x="16979" y="9716"/>
                  </a:cubicBezTo>
                  <a:cubicBezTo>
                    <a:pt x="16916" y="9701"/>
                    <a:pt x="17003" y="9521"/>
                    <a:pt x="17025" y="9521"/>
                  </a:cubicBezTo>
                  <a:close/>
                  <a:moveTo>
                    <a:pt x="1669" y="9579"/>
                  </a:moveTo>
                  <a:cubicBezTo>
                    <a:pt x="1613" y="9663"/>
                    <a:pt x="1564" y="9745"/>
                    <a:pt x="1548" y="9803"/>
                  </a:cubicBezTo>
                  <a:lnTo>
                    <a:pt x="1548" y="9803"/>
                  </a:lnTo>
                  <a:cubicBezTo>
                    <a:pt x="1600" y="9730"/>
                    <a:pt x="1647" y="9657"/>
                    <a:pt x="1669" y="9579"/>
                  </a:cubicBezTo>
                  <a:close/>
                  <a:moveTo>
                    <a:pt x="16932" y="9868"/>
                  </a:moveTo>
                  <a:lnTo>
                    <a:pt x="16932" y="9868"/>
                  </a:lnTo>
                  <a:cubicBezTo>
                    <a:pt x="16932" y="9869"/>
                    <a:pt x="16931" y="9870"/>
                    <a:pt x="16931" y="9871"/>
                  </a:cubicBezTo>
                  <a:cubicBezTo>
                    <a:pt x="16931" y="9871"/>
                    <a:pt x="16932" y="9870"/>
                    <a:pt x="16932" y="9868"/>
                  </a:cubicBezTo>
                  <a:close/>
                  <a:moveTo>
                    <a:pt x="16479" y="9966"/>
                  </a:moveTo>
                  <a:cubicBezTo>
                    <a:pt x="16479" y="9972"/>
                    <a:pt x="16476" y="9975"/>
                    <a:pt x="16474" y="9975"/>
                  </a:cubicBezTo>
                  <a:cubicBezTo>
                    <a:pt x="16473" y="9975"/>
                    <a:pt x="16473" y="9972"/>
                    <a:pt x="16479" y="9966"/>
                  </a:cubicBezTo>
                  <a:close/>
                  <a:moveTo>
                    <a:pt x="1298" y="10109"/>
                  </a:moveTo>
                  <a:cubicBezTo>
                    <a:pt x="1292" y="10119"/>
                    <a:pt x="1287" y="10130"/>
                    <a:pt x="1283" y="10142"/>
                  </a:cubicBezTo>
                  <a:lnTo>
                    <a:pt x="1283" y="10142"/>
                  </a:lnTo>
                  <a:cubicBezTo>
                    <a:pt x="1288" y="10131"/>
                    <a:pt x="1293" y="10120"/>
                    <a:pt x="1298" y="10109"/>
                  </a:cubicBezTo>
                  <a:close/>
                  <a:moveTo>
                    <a:pt x="16729" y="10133"/>
                  </a:moveTo>
                  <a:cubicBezTo>
                    <a:pt x="16729" y="10140"/>
                    <a:pt x="16725" y="10147"/>
                    <a:pt x="16724" y="10147"/>
                  </a:cubicBezTo>
                  <a:cubicBezTo>
                    <a:pt x="16723" y="10147"/>
                    <a:pt x="16724" y="10143"/>
                    <a:pt x="16729" y="10133"/>
                  </a:cubicBezTo>
                  <a:close/>
                  <a:moveTo>
                    <a:pt x="16193" y="10454"/>
                  </a:moveTo>
                  <a:lnTo>
                    <a:pt x="16193" y="10454"/>
                  </a:lnTo>
                  <a:cubicBezTo>
                    <a:pt x="16193" y="10454"/>
                    <a:pt x="16193" y="10454"/>
                    <a:pt x="16193" y="10455"/>
                  </a:cubicBezTo>
                  <a:cubicBezTo>
                    <a:pt x="16193" y="10456"/>
                    <a:pt x="16193" y="10458"/>
                    <a:pt x="16193" y="10460"/>
                  </a:cubicBezTo>
                  <a:lnTo>
                    <a:pt x="16193" y="10460"/>
                  </a:lnTo>
                  <a:cubicBezTo>
                    <a:pt x="16194" y="10456"/>
                    <a:pt x="16194" y="10454"/>
                    <a:pt x="16193" y="10454"/>
                  </a:cubicBezTo>
                  <a:close/>
                  <a:moveTo>
                    <a:pt x="16479" y="10382"/>
                  </a:moveTo>
                  <a:cubicBezTo>
                    <a:pt x="16479" y="10382"/>
                    <a:pt x="16487" y="10465"/>
                    <a:pt x="16475" y="10465"/>
                  </a:cubicBezTo>
                  <a:cubicBezTo>
                    <a:pt x="16473" y="10465"/>
                    <a:pt x="16470" y="10462"/>
                    <a:pt x="16467" y="10455"/>
                  </a:cubicBezTo>
                  <a:cubicBezTo>
                    <a:pt x="16479" y="10431"/>
                    <a:pt x="16479" y="10407"/>
                    <a:pt x="16479" y="10383"/>
                  </a:cubicBezTo>
                  <a:cubicBezTo>
                    <a:pt x="16479" y="10383"/>
                    <a:pt x="16479" y="10382"/>
                    <a:pt x="16479" y="10382"/>
                  </a:cubicBezTo>
                  <a:close/>
                  <a:moveTo>
                    <a:pt x="14407" y="10455"/>
                  </a:moveTo>
                  <a:lnTo>
                    <a:pt x="14407" y="10455"/>
                  </a:lnTo>
                  <a:cubicBezTo>
                    <a:pt x="14395" y="10502"/>
                    <a:pt x="14359" y="10562"/>
                    <a:pt x="14312" y="10621"/>
                  </a:cubicBezTo>
                  <a:cubicBezTo>
                    <a:pt x="14336" y="10574"/>
                    <a:pt x="14371" y="10514"/>
                    <a:pt x="14407" y="10455"/>
                  </a:cubicBezTo>
                  <a:close/>
                  <a:moveTo>
                    <a:pt x="16082" y="10677"/>
                  </a:moveTo>
                  <a:cubicBezTo>
                    <a:pt x="16072" y="10677"/>
                    <a:pt x="16062" y="10679"/>
                    <a:pt x="16050" y="10681"/>
                  </a:cubicBezTo>
                  <a:cubicBezTo>
                    <a:pt x="16054" y="10685"/>
                    <a:pt x="16058" y="10686"/>
                    <a:pt x="16062" y="10686"/>
                  </a:cubicBezTo>
                  <a:cubicBezTo>
                    <a:pt x="16068" y="10686"/>
                    <a:pt x="16075" y="10683"/>
                    <a:pt x="16082" y="10677"/>
                  </a:cubicBezTo>
                  <a:close/>
                  <a:moveTo>
                    <a:pt x="14183" y="10686"/>
                  </a:moveTo>
                  <a:lnTo>
                    <a:pt x="14183" y="10686"/>
                  </a:lnTo>
                  <a:cubicBezTo>
                    <a:pt x="14181" y="10692"/>
                    <a:pt x="14181" y="10698"/>
                    <a:pt x="14181" y="10705"/>
                  </a:cubicBezTo>
                  <a:cubicBezTo>
                    <a:pt x="14182" y="10698"/>
                    <a:pt x="14182" y="10691"/>
                    <a:pt x="14183" y="10686"/>
                  </a:cubicBezTo>
                  <a:close/>
                  <a:moveTo>
                    <a:pt x="13990" y="10848"/>
                  </a:moveTo>
                  <a:lnTo>
                    <a:pt x="13990" y="10848"/>
                  </a:lnTo>
                  <a:cubicBezTo>
                    <a:pt x="13985" y="10855"/>
                    <a:pt x="13980" y="10862"/>
                    <a:pt x="13976" y="10870"/>
                  </a:cubicBezTo>
                  <a:lnTo>
                    <a:pt x="13976" y="10870"/>
                  </a:lnTo>
                  <a:cubicBezTo>
                    <a:pt x="13981" y="10861"/>
                    <a:pt x="13986" y="10854"/>
                    <a:pt x="13990" y="10848"/>
                  </a:cubicBezTo>
                  <a:close/>
                  <a:moveTo>
                    <a:pt x="16133" y="10740"/>
                  </a:moveTo>
                  <a:lnTo>
                    <a:pt x="16133" y="10740"/>
                  </a:lnTo>
                  <a:cubicBezTo>
                    <a:pt x="16163" y="10760"/>
                    <a:pt x="16202" y="10781"/>
                    <a:pt x="16242" y="10801"/>
                  </a:cubicBezTo>
                  <a:lnTo>
                    <a:pt x="16242" y="10801"/>
                  </a:lnTo>
                  <a:cubicBezTo>
                    <a:pt x="16243" y="10800"/>
                    <a:pt x="16244" y="10800"/>
                    <a:pt x="16245" y="10800"/>
                  </a:cubicBezTo>
                  <a:cubicBezTo>
                    <a:pt x="16249" y="10800"/>
                    <a:pt x="16256" y="10803"/>
                    <a:pt x="16264" y="10812"/>
                  </a:cubicBezTo>
                  <a:cubicBezTo>
                    <a:pt x="16257" y="10808"/>
                    <a:pt x="16249" y="10804"/>
                    <a:pt x="16242" y="10801"/>
                  </a:cubicBezTo>
                  <a:lnTo>
                    <a:pt x="16242" y="10801"/>
                  </a:lnTo>
                  <a:cubicBezTo>
                    <a:pt x="16234" y="10803"/>
                    <a:pt x="16237" y="10818"/>
                    <a:pt x="16249" y="10818"/>
                  </a:cubicBezTo>
                  <a:cubicBezTo>
                    <a:pt x="16253" y="10818"/>
                    <a:pt x="16258" y="10816"/>
                    <a:pt x="16264" y="10812"/>
                  </a:cubicBezTo>
                  <a:lnTo>
                    <a:pt x="16264" y="10812"/>
                  </a:lnTo>
                  <a:cubicBezTo>
                    <a:pt x="16217" y="10848"/>
                    <a:pt x="16181" y="10871"/>
                    <a:pt x="16145" y="10895"/>
                  </a:cubicBezTo>
                  <a:cubicBezTo>
                    <a:pt x="16133" y="10859"/>
                    <a:pt x="16121" y="10788"/>
                    <a:pt x="16133" y="10740"/>
                  </a:cubicBezTo>
                  <a:close/>
                  <a:moveTo>
                    <a:pt x="9716" y="11157"/>
                  </a:moveTo>
                  <a:cubicBezTo>
                    <a:pt x="9720" y="11158"/>
                    <a:pt x="9727" y="11158"/>
                    <a:pt x="9736" y="11159"/>
                  </a:cubicBezTo>
                  <a:lnTo>
                    <a:pt x="9736" y="11159"/>
                  </a:lnTo>
                  <a:cubicBezTo>
                    <a:pt x="9730" y="11158"/>
                    <a:pt x="9724" y="11157"/>
                    <a:pt x="9716" y="11157"/>
                  </a:cubicBezTo>
                  <a:close/>
                  <a:moveTo>
                    <a:pt x="3990" y="11251"/>
                  </a:moveTo>
                  <a:cubicBezTo>
                    <a:pt x="3978" y="11252"/>
                    <a:pt x="3966" y="11252"/>
                    <a:pt x="3953" y="11252"/>
                  </a:cubicBezTo>
                  <a:cubicBezTo>
                    <a:pt x="3966" y="11252"/>
                    <a:pt x="3979" y="11252"/>
                    <a:pt x="3990" y="11251"/>
                  </a:cubicBezTo>
                  <a:close/>
                  <a:moveTo>
                    <a:pt x="6763" y="11359"/>
                  </a:moveTo>
                  <a:cubicBezTo>
                    <a:pt x="6763" y="11359"/>
                    <a:pt x="6763" y="11359"/>
                    <a:pt x="6763" y="11360"/>
                  </a:cubicBezTo>
                  <a:cubicBezTo>
                    <a:pt x="6763" y="11359"/>
                    <a:pt x="6763" y="11359"/>
                    <a:pt x="6763" y="11359"/>
                  </a:cubicBezTo>
                  <a:close/>
                  <a:moveTo>
                    <a:pt x="449" y="11494"/>
                  </a:moveTo>
                  <a:cubicBezTo>
                    <a:pt x="451" y="11494"/>
                    <a:pt x="455" y="11496"/>
                    <a:pt x="465" y="11502"/>
                  </a:cubicBezTo>
                  <a:cubicBezTo>
                    <a:pt x="465" y="11504"/>
                    <a:pt x="464" y="11505"/>
                    <a:pt x="463" y="11505"/>
                  </a:cubicBezTo>
                  <a:cubicBezTo>
                    <a:pt x="458" y="11505"/>
                    <a:pt x="446" y="11494"/>
                    <a:pt x="449" y="11494"/>
                  </a:cubicBezTo>
                  <a:close/>
                  <a:moveTo>
                    <a:pt x="10158" y="11472"/>
                  </a:moveTo>
                  <a:cubicBezTo>
                    <a:pt x="10199" y="11472"/>
                    <a:pt x="10243" y="11487"/>
                    <a:pt x="10311" y="11502"/>
                  </a:cubicBezTo>
                  <a:cubicBezTo>
                    <a:pt x="10281" y="11502"/>
                    <a:pt x="10234" y="11505"/>
                    <a:pt x="10189" y="11505"/>
                  </a:cubicBezTo>
                  <a:cubicBezTo>
                    <a:pt x="10145" y="11505"/>
                    <a:pt x="10103" y="11502"/>
                    <a:pt x="10085" y="11490"/>
                  </a:cubicBezTo>
                  <a:cubicBezTo>
                    <a:pt x="10111" y="11477"/>
                    <a:pt x="10134" y="11472"/>
                    <a:pt x="10158" y="11472"/>
                  </a:cubicBezTo>
                  <a:close/>
                  <a:moveTo>
                    <a:pt x="12371" y="11597"/>
                  </a:moveTo>
                  <a:cubicBezTo>
                    <a:pt x="12358" y="11601"/>
                    <a:pt x="12346" y="11605"/>
                    <a:pt x="12335" y="11610"/>
                  </a:cubicBezTo>
                  <a:cubicBezTo>
                    <a:pt x="12351" y="11610"/>
                    <a:pt x="12362" y="11604"/>
                    <a:pt x="12371" y="11597"/>
                  </a:cubicBezTo>
                  <a:close/>
                  <a:moveTo>
                    <a:pt x="11481" y="11608"/>
                  </a:moveTo>
                  <a:lnTo>
                    <a:pt x="11481" y="11608"/>
                  </a:lnTo>
                  <a:cubicBezTo>
                    <a:pt x="11493" y="11613"/>
                    <a:pt x="11505" y="11617"/>
                    <a:pt x="11514" y="11621"/>
                  </a:cubicBezTo>
                  <a:cubicBezTo>
                    <a:pt x="11514" y="11619"/>
                    <a:pt x="11501" y="11614"/>
                    <a:pt x="11481" y="11608"/>
                  </a:cubicBezTo>
                  <a:close/>
                  <a:moveTo>
                    <a:pt x="13062" y="11633"/>
                  </a:moveTo>
                  <a:lnTo>
                    <a:pt x="13062" y="11633"/>
                  </a:lnTo>
                  <a:cubicBezTo>
                    <a:pt x="13064" y="11636"/>
                    <a:pt x="13067" y="11643"/>
                    <a:pt x="13070" y="11653"/>
                  </a:cubicBezTo>
                  <a:lnTo>
                    <a:pt x="13070" y="11653"/>
                  </a:lnTo>
                  <a:cubicBezTo>
                    <a:pt x="13072" y="11648"/>
                    <a:pt x="13070" y="11642"/>
                    <a:pt x="13062" y="11633"/>
                  </a:cubicBezTo>
                  <a:close/>
                  <a:moveTo>
                    <a:pt x="263" y="11709"/>
                  </a:moveTo>
                  <a:cubicBezTo>
                    <a:pt x="258" y="11709"/>
                    <a:pt x="254" y="11713"/>
                    <a:pt x="268" y="11716"/>
                  </a:cubicBezTo>
                  <a:lnTo>
                    <a:pt x="268" y="11716"/>
                  </a:lnTo>
                  <a:cubicBezTo>
                    <a:pt x="269" y="11711"/>
                    <a:pt x="266" y="11709"/>
                    <a:pt x="263" y="11709"/>
                  </a:cubicBezTo>
                  <a:close/>
                  <a:moveTo>
                    <a:pt x="600" y="11751"/>
                  </a:moveTo>
                  <a:cubicBezTo>
                    <a:pt x="603" y="11751"/>
                    <a:pt x="605" y="11752"/>
                    <a:pt x="607" y="11752"/>
                  </a:cubicBezTo>
                  <a:lnTo>
                    <a:pt x="607" y="11752"/>
                  </a:lnTo>
                  <a:cubicBezTo>
                    <a:pt x="604" y="11752"/>
                    <a:pt x="602" y="11751"/>
                    <a:pt x="600" y="11751"/>
                  </a:cubicBezTo>
                  <a:close/>
                  <a:moveTo>
                    <a:pt x="13081" y="11767"/>
                  </a:moveTo>
                  <a:cubicBezTo>
                    <a:pt x="13076" y="11767"/>
                    <a:pt x="13073" y="11770"/>
                    <a:pt x="13073" y="11776"/>
                  </a:cubicBezTo>
                  <a:cubicBezTo>
                    <a:pt x="13078" y="11772"/>
                    <a:pt x="13082" y="11770"/>
                    <a:pt x="13086" y="11768"/>
                  </a:cubicBezTo>
                  <a:lnTo>
                    <a:pt x="13086" y="11768"/>
                  </a:lnTo>
                  <a:cubicBezTo>
                    <a:pt x="13089" y="11770"/>
                    <a:pt x="13093" y="11772"/>
                    <a:pt x="13097" y="11776"/>
                  </a:cubicBezTo>
                  <a:cubicBezTo>
                    <a:pt x="13094" y="11773"/>
                    <a:pt x="13091" y="11770"/>
                    <a:pt x="13089" y="11767"/>
                  </a:cubicBezTo>
                  <a:lnTo>
                    <a:pt x="13089" y="11767"/>
                  </a:lnTo>
                  <a:cubicBezTo>
                    <a:pt x="13088" y="11768"/>
                    <a:pt x="13087" y="11768"/>
                    <a:pt x="13086" y="11768"/>
                  </a:cubicBezTo>
                  <a:lnTo>
                    <a:pt x="13086" y="11768"/>
                  </a:lnTo>
                  <a:cubicBezTo>
                    <a:pt x="13084" y="11768"/>
                    <a:pt x="13082" y="11767"/>
                    <a:pt x="13081" y="11767"/>
                  </a:cubicBezTo>
                  <a:close/>
                  <a:moveTo>
                    <a:pt x="13106" y="11773"/>
                  </a:moveTo>
                  <a:lnTo>
                    <a:pt x="13106" y="11773"/>
                  </a:lnTo>
                  <a:cubicBezTo>
                    <a:pt x="13107" y="11775"/>
                    <a:pt x="13108" y="11776"/>
                    <a:pt x="13109" y="11776"/>
                  </a:cubicBezTo>
                  <a:cubicBezTo>
                    <a:pt x="13108" y="11775"/>
                    <a:pt x="13107" y="11774"/>
                    <a:pt x="13106" y="11773"/>
                  </a:cubicBezTo>
                  <a:close/>
                  <a:moveTo>
                    <a:pt x="12974" y="11773"/>
                  </a:moveTo>
                  <a:lnTo>
                    <a:pt x="12974" y="11773"/>
                  </a:lnTo>
                  <a:cubicBezTo>
                    <a:pt x="12979" y="11777"/>
                    <a:pt x="12984" y="11782"/>
                    <a:pt x="12990" y="11788"/>
                  </a:cubicBezTo>
                  <a:lnTo>
                    <a:pt x="12990" y="11788"/>
                  </a:lnTo>
                  <a:cubicBezTo>
                    <a:pt x="12965" y="11786"/>
                    <a:pt x="12967" y="11778"/>
                    <a:pt x="12974" y="11773"/>
                  </a:cubicBezTo>
                  <a:close/>
                  <a:moveTo>
                    <a:pt x="588" y="11811"/>
                  </a:moveTo>
                  <a:cubicBezTo>
                    <a:pt x="588" y="11814"/>
                    <a:pt x="586" y="11819"/>
                    <a:pt x="584" y="11824"/>
                  </a:cubicBezTo>
                  <a:cubicBezTo>
                    <a:pt x="588" y="11817"/>
                    <a:pt x="589" y="11813"/>
                    <a:pt x="588" y="11811"/>
                  </a:cubicBezTo>
                  <a:close/>
                  <a:moveTo>
                    <a:pt x="12992" y="11903"/>
                  </a:moveTo>
                  <a:cubicBezTo>
                    <a:pt x="12989" y="11903"/>
                    <a:pt x="12985" y="11904"/>
                    <a:pt x="12978" y="11907"/>
                  </a:cubicBezTo>
                  <a:cubicBezTo>
                    <a:pt x="12983" y="11907"/>
                    <a:pt x="12987" y="11905"/>
                    <a:pt x="12993" y="11903"/>
                  </a:cubicBezTo>
                  <a:lnTo>
                    <a:pt x="12993" y="11903"/>
                  </a:lnTo>
                  <a:cubicBezTo>
                    <a:pt x="12993" y="11903"/>
                    <a:pt x="12993" y="11903"/>
                    <a:pt x="12992" y="11903"/>
                  </a:cubicBezTo>
                  <a:close/>
                  <a:moveTo>
                    <a:pt x="15538" y="11931"/>
                  </a:moveTo>
                  <a:cubicBezTo>
                    <a:pt x="15538" y="11931"/>
                    <a:pt x="15538" y="11931"/>
                    <a:pt x="15538" y="11931"/>
                  </a:cubicBezTo>
                  <a:lnTo>
                    <a:pt x="15538" y="11931"/>
                  </a:lnTo>
                  <a:cubicBezTo>
                    <a:pt x="15537" y="11934"/>
                    <a:pt x="15536" y="11937"/>
                    <a:pt x="15535" y="11939"/>
                  </a:cubicBezTo>
                  <a:lnTo>
                    <a:pt x="15535" y="11939"/>
                  </a:lnTo>
                  <a:cubicBezTo>
                    <a:pt x="15536" y="11938"/>
                    <a:pt x="15538" y="11936"/>
                    <a:pt x="15538" y="11931"/>
                  </a:cubicBezTo>
                  <a:lnTo>
                    <a:pt x="15538" y="11931"/>
                  </a:lnTo>
                  <a:cubicBezTo>
                    <a:pt x="15538" y="11951"/>
                    <a:pt x="15531" y="11967"/>
                    <a:pt x="15528" y="11967"/>
                  </a:cubicBezTo>
                  <a:cubicBezTo>
                    <a:pt x="15527" y="11967"/>
                    <a:pt x="15527" y="11959"/>
                    <a:pt x="15535" y="11939"/>
                  </a:cubicBezTo>
                  <a:lnTo>
                    <a:pt x="15535" y="11939"/>
                  </a:lnTo>
                  <a:cubicBezTo>
                    <a:pt x="15534" y="11940"/>
                    <a:pt x="15534" y="11940"/>
                    <a:pt x="15534" y="11940"/>
                  </a:cubicBezTo>
                  <a:cubicBezTo>
                    <a:pt x="15532" y="11940"/>
                    <a:pt x="15532" y="11937"/>
                    <a:pt x="15538" y="11931"/>
                  </a:cubicBezTo>
                  <a:close/>
                  <a:moveTo>
                    <a:pt x="15480" y="12059"/>
                  </a:moveTo>
                  <a:lnTo>
                    <a:pt x="15480" y="12059"/>
                  </a:lnTo>
                  <a:cubicBezTo>
                    <a:pt x="15479" y="12060"/>
                    <a:pt x="15479" y="12061"/>
                    <a:pt x="15479" y="12062"/>
                  </a:cubicBezTo>
                  <a:cubicBezTo>
                    <a:pt x="15479" y="12060"/>
                    <a:pt x="15479" y="12059"/>
                    <a:pt x="15480" y="12059"/>
                  </a:cubicBezTo>
                  <a:close/>
                  <a:moveTo>
                    <a:pt x="12975" y="12010"/>
                  </a:moveTo>
                  <a:cubicBezTo>
                    <a:pt x="12965" y="12010"/>
                    <a:pt x="12960" y="12018"/>
                    <a:pt x="12962" y="12034"/>
                  </a:cubicBezTo>
                  <a:lnTo>
                    <a:pt x="12962" y="12034"/>
                  </a:lnTo>
                  <a:cubicBezTo>
                    <a:pt x="12965" y="12031"/>
                    <a:pt x="12967" y="12029"/>
                    <a:pt x="12967" y="12027"/>
                  </a:cubicBezTo>
                  <a:lnTo>
                    <a:pt x="12967" y="12027"/>
                  </a:lnTo>
                  <a:cubicBezTo>
                    <a:pt x="12979" y="12039"/>
                    <a:pt x="12990" y="12062"/>
                    <a:pt x="13002" y="12074"/>
                  </a:cubicBezTo>
                  <a:cubicBezTo>
                    <a:pt x="12990" y="12050"/>
                    <a:pt x="12990" y="12038"/>
                    <a:pt x="12990" y="12014"/>
                  </a:cubicBezTo>
                  <a:cubicBezTo>
                    <a:pt x="12984" y="12011"/>
                    <a:pt x="12979" y="12010"/>
                    <a:pt x="12975" y="12010"/>
                  </a:cubicBezTo>
                  <a:close/>
                  <a:moveTo>
                    <a:pt x="15610" y="12038"/>
                  </a:moveTo>
                  <a:cubicBezTo>
                    <a:pt x="15598" y="12050"/>
                    <a:pt x="15586" y="12074"/>
                    <a:pt x="15574" y="12086"/>
                  </a:cubicBezTo>
                  <a:cubicBezTo>
                    <a:pt x="15586" y="12050"/>
                    <a:pt x="15574" y="12038"/>
                    <a:pt x="15610" y="12038"/>
                  </a:cubicBezTo>
                  <a:close/>
                  <a:moveTo>
                    <a:pt x="15551" y="11966"/>
                  </a:moveTo>
                  <a:cubicBezTo>
                    <a:pt x="15567" y="11966"/>
                    <a:pt x="15586" y="11973"/>
                    <a:pt x="15610" y="11991"/>
                  </a:cubicBezTo>
                  <a:cubicBezTo>
                    <a:pt x="15574" y="12014"/>
                    <a:pt x="15550" y="12050"/>
                    <a:pt x="15538" y="12110"/>
                  </a:cubicBezTo>
                  <a:cubicBezTo>
                    <a:pt x="15514" y="12098"/>
                    <a:pt x="15490" y="12086"/>
                    <a:pt x="15479" y="12062"/>
                  </a:cubicBezTo>
                  <a:lnTo>
                    <a:pt x="15479" y="12062"/>
                  </a:lnTo>
                  <a:cubicBezTo>
                    <a:pt x="15481" y="12064"/>
                    <a:pt x="15483" y="12065"/>
                    <a:pt x="15483" y="12065"/>
                  </a:cubicBezTo>
                  <a:cubicBezTo>
                    <a:pt x="15485" y="12065"/>
                    <a:pt x="15482" y="12059"/>
                    <a:pt x="15480" y="12059"/>
                  </a:cubicBezTo>
                  <a:cubicBezTo>
                    <a:pt x="15480" y="12059"/>
                    <a:pt x="15480" y="12059"/>
                    <a:pt x="15480" y="12059"/>
                  </a:cubicBezTo>
                  <a:lnTo>
                    <a:pt x="15480" y="12059"/>
                  </a:lnTo>
                  <a:cubicBezTo>
                    <a:pt x="15496" y="12009"/>
                    <a:pt x="15513" y="11966"/>
                    <a:pt x="15551" y="11966"/>
                  </a:cubicBezTo>
                  <a:close/>
                  <a:moveTo>
                    <a:pt x="15485" y="12244"/>
                  </a:moveTo>
                  <a:cubicBezTo>
                    <a:pt x="15483" y="12247"/>
                    <a:pt x="15481" y="12249"/>
                    <a:pt x="15479" y="12252"/>
                  </a:cubicBezTo>
                  <a:cubicBezTo>
                    <a:pt x="15481" y="12250"/>
                    <a:pt x="15484" y="12247"/>
                    <a:pt x="15485" y="12244"/>
                  </a:cubicBezTo>
                  <a:close/>
                  <a:moveTo>
                    <a:pt x="15121" y="12241"/>
                  </a:moveTo>
                  <a:cubicBezTo>
                    <a:pt x="15105" y="12257"/>
                    <a:pt x="15100" y="12268"/>
                    <a:pt x="15102" y="12277"/>
                  </a:cubicBezTo>
                  <a:lnTo>
                    <a:pt x="15102" y="12277"/>
                  </a:lnTo>
                  <a:cubicBezTo>
                    <a:pt x="15107" y="12266"/>
                    <a:pt x="15114" y="12254"/>
                    <a:pt x="15121" y="12241"/>
                  </a:cubicBezTo>
                  <a:close/>
                  <a:moveTo>
                    <a:pt x="54" y="12294"/>
                  </a:moveTo>
                  <a:cubicBezTo>
                    <a:pt x="48" y="12294"/>
                    <a:pt x="46" y="12295"/>
                    <a:pt x="48" y="12300"/>
                  </a:cubicBezTo>
                  <a:cubicBezTo>
                    <a:pt x="51" y="12298"/>
                    <a:pt x="55" y="12296"/>
                    <a:pt x="58" y="12294"/>
                  </a:cubicBezTo>
                  <a:lnTo>
                    <a:pt x="58" y="12294"/>
                  </a:lnTo>
                  <a:cubicBezTo>
                    <a:pt x="56" y="12294"/>
                    <a:pt x="55" y="12294"/>
                    <a:pt x="54" y="12294"/>
                  </a:cubicBezTo>
                  <a:close/>
                  <a:moveTo>
                    <a:pt x="12869" y="12324"/>
                  </a:moveTo>
                  <a:cubicBezTo>
                    <a:pt x="12871" y="12327"/>
                    <a:pt x="12876" y="12331"/>
                    <a:pt x="12883" y="12336"/>
                  </a:cubicBezTo>
                  <a:cubicBezTo>
                    <a:pt x="12879" y="12332"/>
                    <a:pt x="12874" y="12328"/>
                    <a:pt x="12869" y="12324"/>
                  </a:cubicBezTo>
                  <a:close/>
                  <a:moveTo>
                    <a:pt x="12542" y="12346"/>
                  </a:moveTo>
                  <a:cubicBezTo>
                    <a:pt x="12541" y="12346"/>
                    <a:pt x="12539" y="12347"/>
                    <a:pt x="12538" y="12348"/>
                  </a:cubicBezTo>
                  <a:cubicBezTo>
                    <a:pt x="12539" y="12347"/>
                    <a:pt x="12541" y="12346"/>
                    <a:pt x="12542" y="12346"/>
                  </a:cubicBezTo>
                  <a:close/>
                  <a:moveTo>
                    <a:pt x="96" y="12395"/>
                  </a:moveTo>
                  <a:lnTo>
                    <a:pt x="96" y="12395"/>
                  </a:lnTo>
                  <a:cubicBezTo>
                    <a:pt x="109" y="12402"/>
                    <a:pt x="107" y="12409"/>
                    <a:pt x="103" y="12409"/>
                  </a:cubicBezTo>
                  <a:cubicBezTo>
                    <a:pt x="100" y="12409"/>
                    <a:pt x="96" y="12405"/>
                    <a:pt x="96" y="12395"/>
                  </a:cubicBezTo>
                  <a:close/>
                  <a:moveTo>
                    <a:pt x="15443" y="12419"/>
                  </a:moveTo>
                  <a:lnTo>
                    <a:pt x="15443" y="12419"/>
                  </a:lnTo>
                  <a:cubicBezTo>
                    <a:pt x="15439" y="12421"/>
                    <a:pt x="15438" y="12423"/>
                    <a:pt x="15438" y="12425"/>
                  </a:cubicBezTo>
                  <a:lnTo>
                    <a:pt x="15438" y="12425"/>
                  </a:lnTo>
                  <a:cubicBezTo>
                    <a:pt x="15439" y="12423"/>
                    <a:pt x="15441" y="12421"/>
                    <a:pt x="15443" y="12419"/>
                  </a:cubicBezTo>
                  <a:close/>
                  <a:moveTo>
                    <a:pt x="15438" y="12425"/>
                  </a:moveTo>
                  <a:cubicBezTo>
                    <a:pt x="15433" y="12430"/>
                    <a:pt x="15430" y="12436"/>
                    <a:pt x="15427" y="12443"/>
                  </a:cubicBezTo>
                  <a:lnTo>
                    <a:pt x="15427" y="12443"/>
                  </a:lnTo>
                  <a:cubicBezTo>
                    <a:pt x="15469" y="12441"/>
                    <a:pt x="15438" y="12434"/>
                    <a:pt x="15438" y="12425"/>
                  </a:cubicBezTo>
                  <a:close/>
                  <a:moveTo>
                    <a:pt x="15312" y="12443"/>
                  </a:moveTo>
                  <a:cubicBezTo>
                    <a:pt x="15300" y="12467"/>
                    <a:pt x="15288" y="12479"/>
                    <a:pt x="15276" y="12491"/>
                  </a:cubicBezTo>
                  <a:cubicBezTo>
                    <a:pt x="15276" y="12479"/>
                    <a:pt x="15288" y="12467"/>
                    <a:pt x="15312" y="12443"/>
                  </a:cubicBezTo>
                  <a:close/>
                  <a:moveTo>
                    <a:pt x="15283" y="12487"/>
                  </a:moveTo>
                  <a:cubicBezTo>
                    <a:pt x="15284" y="12487"/>
                    <a:pt x="15279" y="12494"/>
                    <a:pt x="15264" y="12514"/>
                  </a:cubicBezTo>
                  <a:cubicBezTo>
                    <a:pt x="15271" y="12501"/>
                    <a:pt x="15282" y="12487"/>
                    <a:pt x="15283" y="12487"/>
                  </a:cubicBezTo>
                  <a:close/>
                  <a:moveTo>
                    <a:pt x="15161" y="12517"/>
                  </a:moveTo>
                  <a:cubicBezTo>
                    <a:pt x="15158" y="12523"/>
                    <a:pt x="15157" y="12530"/>
                    <a:pt x="15157" y="12538"/>
                  </a:cubicBezTo>
                  <a:cubicBezTo>
                    <a:pt x="15161" y="12530"/>
                    <a:pt x="15163" y="12523"/>
                    <a:pt x="15161" y="12517"/>
                  </a:cubicBezTo>
                  <a:close/>
                  <a:moveTo>
                    <a:pt x="449" y="12712"/>
                  </a:moveTo>
                  <a:lnTo>
                    <a:pt x="449" y="12712"/>
                  </a:lnTo>
                  <a:cubicBezTo>
                    <a:pt x="449" y="12712"/>
                    <a:pt x="448" y="12713"/>
                    <a:pt x="447" y="12715"/>
                  </a:cubicBezTo>
                  <a:lnTo>
                    <a:pt x="447" y="12715"/>
                  </a:lnTo>
                  <a:cubicBezTo>
                    <a:pt x="448" y="12714"/>
                    <a:pt x="449" y="12712"/>
                    <a:pt x="449" y="12712"/>
                  </a:cubicBezTo>
                  <a:close/>
                  <a:moveTo>
                    <a:pt x="12776" y="12745"/>
                  </a:moveTo>
                  <a:cubicBezTo>
                    <a:pt x="12776" y="12745"/>
                    <a:pt x="12776" y="12745"/>
                    <a:pt x="12776" y="12745"/>
                  </a:cubicBezTo>
                  <a:lnTo>
                    <a:pt x="12776" y="12745"/>
                  </a:lnTo>
                  <a:cubicBezTo>
                    <a:pt x="12780" y="12746"/>
                    <a:pt x="12784" y="12747"/>
                    <a:pt x="12788" y="12749"/>
                  </a:cubicBezTo>
                  <a:lnTo>
                    <a:pt x="12788" y="12749"/>
                  </a:lnTo>
                  <a:cubicBezTo>
                    <a:pt x="12785" y="12746"/>
                    <a:pt x="12781" y="12745"/>
                    <a:pt x="12776" y="12745"/>
                  </a:cubicBezTo>
                  <a:close/>
                  <a:moveTo>
                    <a:pt x="12788" y="12749"/>
                  </a:moveTo>
                  <a:lnTo>
                    <a:pt x="12788" y="12749"/>
                  </a:lnTo>
                  <a:cubicBezTo>
                    <a:pt x="12792" y="12752"/>
                    <a:pt x="12796" y="12757"/>
                    <a:pt x="12800" y="12764"/>
                  </a:cubicBezTo>
                  <a:cubicBezTo>
                    <a:pt x="12815" y="12759"/>
                    <a:pt x="12803" y="12754"/>
                    <a:pt x="12788" y="12749"/>
                  </a:cubicBezTo>
                  <a:close/>
                  <a:moveTo>
                    <a:pt x="12788" y="12800"/>
                  </a:moveTo>
                  <a:lnTo>
                    <a:pt x="12788" y="12800"/>
                  </a:lnTo>
                  <a:cubicBezTo>
                    <a:pt x="12716" y="12812"/>
                    <a:pt x="12835" y="12836"/>
                    <a:pt x="12835" y="12836"/>
                  </a:cubicBezTo>
                  <a:cubicBezTo>
                    <a:pt x="12812" y="12824"/>
                    <a:pt x="12800" y="12812"/>
                    <a:pt x="12788" y="12800"/>
                  </a:cubicBezTo>
                  <a:close/>
                  <a:moveTo>
                    <a:pt x="187" y="12882"/>
                  </a:moveTo>
                  <a:cubicBezTo>
                    <a:pt x="184" y="12883"/>
                    <a:pt x="182" y="12883"/>
                    <a:pt x="179" y="12884"/>
                  </a:cubicBezTo>
                  <a:cubicBezTo>
                    <a:pt x="181" y="12884"/>
                    <a:pt x="184" y="12883"/>
                    <a:pt x="187" y="12882"/>
                  </a:cubicBezTo>
                  <a:close/>
                  <a:moveTo>
                    <a:pt x="12752" y="12895"/>
                  </a:moveTo>
                  <a:cubicBezTo>
                    <a:pt x="12764" y="12895"/>
                    <a:pt x="12764" y="12895"/>
                    <a:pt x="12752" y="12907"/>
                  </a:cubicBezTo>
                  <a:cubicBezTo>
                    <a:pt x="12740" y="12907"/>
                    <a:pt x="12752" y="12895"/>
                    <a:pt x="12752" y="12895"/>
                  </a:cubicBezTo>
                  <a:close/>
                  <a:moveTo>
                    <a:pt x="12490" y="12919"/>
                  </a:moveTo>
                  <a:lnTo>
                    <a:pt x="12490" y="12919"/>
                  </a:lnTo>
                  <a:cubicBezTo>
                    <a:pt x="12492" y="12921"/>
                    <a:pt x="12494" y="12923"/>
                    <a:pt x="12497" y="12923"/>
                  </a:cubicBezTo>
                  <a:lnTo>
                    <a:pt x="12497" y="12923"/>
                  </a:lnTo>
                  <a:cubicBezTo>
                    <a:pt x="12494" y="12922"/>
                    <a:pt x="12492" y="12921"/>
                    <a:pt x="12490" y="12919"/>
                  </a:cubicBezTo>
                  <a:close/>
                  <a:moveTo>
                    <a:pt x="524" y="12943"/>
                  </a:moveTo>
                  <a:lnTo>
                    <a:pt x="524" y="12943"/>
                  </a:lnTo>
                  <a:cubicBezTo>
                    <a:pt x="512" y="12955"/>
                    <a:pt x="489" y="12967"/>
                    <a:pt x="477" y="12967"/>
                  </a:cubicBezTo>
                  <a:cubicBezTo>
                    <a:pt x="500" y="12949"/>
                    <a:pt x="506" y="12946"/>
                    <a:pt x="509" y="12946"/>
                  </a:cubicBezTo>
                  <a:cubicBezTo>
                    <a:pt x="511" y="12946"/>
                    <a:pt x="512" y="12947"/>
                    <a:pt x="513" y="12947"/>
                  </a:cubicBezTo>
                  <a:cubicBezTo>
                    <a:pt x="515" y="12947"/>
                    <a:pt x="518" y="12946"/>
                    <a:pt x="524" y="12943"/>
                  </a:cubicBezTo>
                  <a:close/>
                  <a:moveTo>
                    <a:pt x="454" y="12985"/>
                  </a:moveTo>
                  <a:cubicBezTo>
                    <a:pt x="462" y="12985"/>
                    <a:pt x="465" y="12991"/>
                    <a:pt x="441" y="12991"/>
                  </a:cubicBezTo>
                  <a:cubicBezTo>
                    <a:pt x="445" y="12987"/>
                    <a:pt x="450" y="12985"/>
                    <a:pt x="454" y="12985"/>
                  </a:cubicBezTo>
                  <a:close/>
                  <a:moveTo>
                    <a:pt x="429" y="13014"/>
                  </a:moveTo>
                  <a:cubicBezTo>
                    <a:pt x="437" y="13014"/>
                    <a:pt x="429" y="13030"/>
                    <a:pt x="426" y="13030"/>
                  </a:cubicBezTo>
                  <a:cubicBezTo>
                    <a:pt x="425" y="13030"/>
                    <a:pt x="425" y="13026"/>
                    <a:pt x="429" y="13014"/>
                  </a:cubicBezTo>
                  <a:close/>
                  <a:moveTo>
                    <a:pt x="381" y="13050"/>
                  </a:moveTo>
                  <a:cubicBezTo>
                    <a:pt x="388" y="13063"/>
                    <a:pt x="380" y="13073"/>
                    <a:pt x="376" y="13073"/>
                  </a:cubicBezTo>
                  <a:cubicBezTo>
                    <a:pt x="372" y="13073"/>
                    <a:pt x="371" y="13066"/>
                    <a:pt x="381" y="13050"/>
                  </a:cubicBezTo>
                  <a:close/>
                  <a:moveTo>
                    <a:pt x="465" y="13134"/>
                  </a:moveTo>
                  <a:lnTo>
                    <a:pt x="465" y="13134"/>
                  </a:lnTo>
                  <a:cubicBezTo>
                    <a:pt x="473" y="13134"/>
                    <a:pt x="465" y="13144"/>
                    <a:pt x="462" y="13144"/>
                  </a:cubicBezTo>
                  <a:cubicBezTo>
                    <a:pt x="461" y="13144"/>
                    <a:pt x="461" y="13141"/>
                    <a:pt x="465" y="13134"/>
                  </a:cubicBezTo>
                  <a:close/>
                  <a:moveTo>
                    <a:pt x="12966" y="13134"/>
                  </a:moveTo>
                  <a:lnTo>
                    <a:pt x="12966" y="13134"/>
                  </a:lnTo>
                  <a:cubicBezTo>
                    <a:pt x="12957" y="13138"/>
                    <a:pt x="12949" y="13141"/>
                    <a:pt x="12942" y="13144"/>
                  </a:cubicBezTo>
                  <a:lnTo>
                    <a:pt x="12942" y="13144"/>
                  </a:lnTo>
                  <a:cubicBezTo>
                    <a:pt x="12947" y="13146"/>
                    <a:pt x="12951" y="13147"/>
                    <a:pt x="12955" y="13147"/>
                  </a:cubicBezTo>
                  <a:cubicBezTo>
                    <a:pt x="12962" y="13147"/>
                    <a:pt x="12966" y="13143"/>
                    <a:pt x="12966" y="13134"/>
                  </a:cubicBezTo>
                  <a:close/>
                  <a:moveTo>
                    <a:pt x="15005" y="13079"/>
                  </a:moveTo>
                  <a:cubicBezTo>
                    <a:pt x="15021" y="13079"/>
                    <a:pt x="15006" y="13127"/>
                    <a:pt x="15002" y="13148"/>
                  </a:cubicBezTo>
                  <a:lnTo>
                    <a:pt x="15002" y="13148"/>
                  </a:lnTo>
                  <a:cubicBezTo>
                    <a:pt x="15002" y="13148"/>
                    <a:pt x="15002" y="13148"/>
                    <a:pt x="15002" y="13148"/>
                  </a:cubicBezTo>
                  <a:cubicBezTo>
                    <a:pt x="15005" y="13148"/>
                    <a:pt x="15008" y="13151"/>
                    <a:pt x="15002" y="13157"/>
                  </a:cubicBezTo>
                  <a:cubicBezTo>
                    <a:pt x="15002" y="13156"/>
                    <a:pt x="15001" y="13155"/>
                    <a:pt x="15001" y="13154"/>
                  </a:cubicBezTo>
                  <a:lnTo>
                    <a:pt x="15001" y="13154"/>
                  </a:lnTo>
                  <a:cubicBezTo>
                    <a:pt x="15000" y="13154"/>
                    <a:pt x="15000" y="13155"/>
                    <a:pt x="15000" y="13155"/>
                  </a:cubicBezTo>
                  <a:lnTo>
                    <a:pt x="15000" y="13155"/>
                  </a:lnTo>
                  <a:cubicBezTo>
                    <a:pt x="14999" y="13153"/>
                    <a:pt x="14999" y="13152"/>
                    <a:pt x="14999" y="13151"/>
                  </a:cubicBezTo>
                  <a:lnTo>
                    <a:pt x="14999" y="13151"/>
                  </a:lnTo>
                  <a:cubicBezTo>
                    <a:pt x="14999" y="13152"/>
                    <a:pt x="15000" y="13153"/>
                    <a:pt x="15001" y="13154"/>
                  </a:cubicBezTo>
                  <a:lnTo>
                    <a:pt x="15001" y="13154"/>
                  </a:lnTo>
                  <a:cubicBezTo>
                    <a:pt x="15001" y="13152"/>
                    <a:pt x="15001" y="13151"/>
                    <a:pt x="15002" y="13148"/>
                  </a:cubicBezTo>
                  <a:lnTo>
                    <a:pt x="15002" y="13148"/>
                  </a:lnTo>
                  <a:cubicBezTo>
                    <a:pt x="15000" y="13149"/>
                    <a:pt x="14999" y="13149"/>
                    <a:pt x="14999" y="13151"/>
                  </a:cubicBezTo>
                  <a:lnTo>
                    <a:pt x="14999" y="13151"/>
                  </a:lnTo>
                  <a:cubicBezTo>
                    <a:pt x="14988" y="13129"/>
                    <a:pt x="14980" y="13107"/>
                    <a:pt x="14990" y="13086"/>
                  </a:cubicBezTo>
                  <a:cubicBezTo>
                    <a:pt x="14997" y="13081"/>
                    <a:pt x="15001" y="13079"/>
                    <a:pt x="15005" y="13079"/>
                  </a:cubicBezTo>
                  <a:close/>
                  <a:moveTo>
                    <a:pt x="15005" y="13164"/>
                  </a:moveTo>
                  <a:lnTo>
                    <a:pt x="15005" y="13164"/>
                  </a:lnTo>
                  <a:cubicBezTo>
                    <a:pt x="15000" y="13173"/>
                    <a:pt x="14992" y="13190"/>
                    <a:pt x="14978" y="13217"/>
                  </a:cubicBezTo>
                  <a:cubicBezTo>
                    <a:pt x="15034" y="13151"/>
                    <a:pt x="15017" y="13187"/>
                    <a:pt x="15005" y="13164"/>
                  </a:cubicBezTo>
                  <a:close/>
                  <a:moveTo>
                    <a:pt x="929" y="13217"/>
                  </a:moveTo>
                  <a:cubicBezTo>
                    <a:pt x="928" y="13221"/>
                    <a:pt x="928" y="13225"/>
                    <a:pt x="928" y="13228"/>
                  </a:cubicBezTo>
                  <a:lnTo>
                    <a:pt x="928" y="13228"/>
                  </a:lnTo>
                  <a:cubicBezTo>
                    <a:pt x="929" y="13225"/>
                    <a:pt x="929" y="13221"/>
                    <a:pt x="929" y="13217"/>
                  </a:cubicBezTo>
                  <a:close/>
                  <a:moveTo>
                    <a:pt x="751" y="13205"/>
                  </a:moveTo>
                  <a:lnTo>
                    <a:pt x="751" y="13205"/>
                  </a:lnTo>
                  <a:cubicBezTo>
                    <a:pt x="742" y="13232"/>
                    <a:pt x="726" y="13245"/>
                    <a:pt x="704" y="13245"/>
                  </a:cubicBezTo>
                  <a:cubicBezTo>
                    <a:pt x="696" y="13245"/>
                    <a:pt x="688" y="13244"/>
                    <a:pt x="679" y="13241"/>
                  </a:cubicBezTo>
                  <a:cubicBezTo>
                    <a:pt x="703" y="13229"/>
                    <a:pt x="727" y="13217"/>
                    <a:pt x="751" y="13205"/>
                  </a:cubicBezTo>
                  <a:close/>
                  <a:moveTo>
                    <a:pt x="12931" y="13241"/>
                  </a:moveTo>
                  <a:cubicBezTo>
                    <a:pt x="12943" y="13241"/>
                    <a:pt x="12966" y="13241"/>
                    <a:pt x="12943" y="13253"/>
                  </a:cubicBezTo>
                  <a:cubicBezTo>
                    <a:pt x="12907" y="13253"/>
                    <a:pt x="12919" y="13241"/>
                    <a:pt x="12931" y="13241"/>
                  </a:cubicBezTo>
                  <a:close/>
                  <a:moveTo>
                    <a:pt x="670" y="13305"/>
                  </a:moveTo>
                  <a:lnTo>
                    <a:pt x="670" y="13305"/>
                  </a:lnTo>
                  <a:cubicBezTo>
                    <a:pt x="671" y="13305"/>
                    <a:pt x="662" y="13317"/>
                    <a:pt x="643" y="13336"/>
                  </a:cubicBezTo>
                  <a:cubicBezTo>
                    <a:pt x="660" y="13314"/>
                    <a:pt x="669" y="13305"/>
                    <a:pt x="670" y="13305"/>
                  </a:cubicBezTo>
                  <a:close/>
                  <a:moveTo>
                    <a:pt x="953" y="13324"/>
                  </a:moveTo>
                  <a:cubicBezTo>
                    <a:pt x="953" y="13331"/>
                    <a:pt x="945" y="13338"/>
                    <a:pt x="947" y="13338"/>
                  </a:cubicBezTo>
                  <a:cubicBezTo>
                    <a:pt x="949" y="13338"/>
                    <a:pt x="957" y="13334"/>
                    <a:pt x="977" y="13324"/>
                  </a:cubicBezTo>
                  <a:lnTo>
                    <a:pt x="977" y="13324"/>
                  </a:lnTo>
                  <a:cubicBezTo>
                    <a:pt x="968" y="13333"/>
                    <a:pt x="918" y="13396"/>
                    <a:pt x="894" y="13396"/>
                  </a:cubicBezTo>
                  <a:cubicBezTo>
                    <a:pt x="887" y="13396"/>
                    <a:pt x="881" y="13389"/>
                    <a:pt x="881" y="13372"/>
                  </a:cubicBezTo>
                  <a:cubicBezTo>
                    <a:pt x="905" y="13348"/>
                    <a:pt x="929" y="13336"/>
                    <a:pt x="953" y="13324"/>
                  </a:cubicBezTo>
                  <a:close/>
                  <a:moveTo>
                    <a:pt x="1036" y="13431"/>
                  </a:moveTo>
                  <a:cubicBezTo>
                    <a:pt x="1036" y="13434"/>
                    <a:pt x="1033" y="13442"/>
                    <a:pt x="1028" y="13451"/>
                  </a:cubicBezTo>
                  <a:lnTo>
                    <a:pt x="1028" y="13451"/>
                  </a:lnTo>
                  <a:cubicBezTo>
                    <a:pt x="1033" y="13444"/>
                    <a:pt x="1036" y="13438"/>
                    <a:pt x="1036" y="13431"/>
                  </a:cubicBezTo>
                  <a:close/>
                  <a:moveTo>
                    <a:pt x="1028" y="13451"/>
                  </a:moveTo>
                  <a:lnTo>
                    <a:pt x="1028" y="13451"/>
                  </a:lnTo>
                  <a:cubicBezTo>
                    <a:pt x="1023" y="13456"/>
                    <a:pt x="1018" y="13461"/>
                    <a:pt x="1012" y="13467"/>
                  </a:cubicBezTo>
                  <a:cubicBezTo>
                    <a:pt x="1014" y="13467"/>
                    <a:pt x="1015" y="13467"/>
                    <a:pt x="1016" y="13468"/>
                  </a:cubicBezTo>
                  <a:lnTo>
                    <a:pt x="1016" y="13468"/>
                  </a:lnTo>
                  <a:cubicBezTo>
                    <a:pt x="1020" y="13462"/>
                    <a:pt x="1024" y="13456"/>
                    <a:pt x="1028" y="13451"/>
                  </a:cubicBezTo>
                  <a:close/>
                  <a:moveTo>
                    <a:pt x="13085" y="13467"/>
                  </a:moveTo>
                  <a:cubicBezTo>
                    <a:pt x="13080" y="13470"/>
                    <a:pt x="13075" y="13472"/>
                    <a:pt x="13071" y="13475"/>
                  </a:cubicBezTo>
                  <a:lnTo>
                    <a:pt x="13071" y="13475"/>
                  </a:lnTo>
                  <a:cubicBezTo>
                    <a:pt x="13075" y="13473"/>
                    <a:pt x="13080" y="13470"/>
                    <a:pt x="13085" y="13467"/>
                  </a:cubicBezTo>
                  <a:close/>
                  <a:moveTo>
                    <a:pt x="1048" y="13384"/>
                  </a:moveTo>
                  <a:cubicBezTo>
                    <a:pt x="1048" y="13416"/>
                    <a:pt x="1068" y="13468"/>
                    <a:pt x="1026" y="13468"/>
                  </a:cubicBezTo>
                  <a:cubicBezTo>
                    <a:pt x="1023" y="13468"/>
                    <a:pt x="1020" y="13468"/>
                    <a:pt x="1016" y="13468"/>
                  </a:cubicBezTo>
                  <a:lnTo>
                    <a:pt x="1016" y="13468"/>
                  </a:lnTo>
                  <a:cubicBezTo>
                    <a:pt x="1005" y="13482"/>
                    <a:pt x="992" y="13496"/>
                    <a:pt x="984" y="13496"/>
                  </a:cubicBezTo>
                  <a:cubicBezTo>
                    <a:pt x="981" y="13496"/>
                    <a:pt x="978" y="13494"/>
                    <a:pt x="977" y="13491"/>
                  </a:cubicBezTo>
                  <a:cubicBezTo>
                    <a:pt x="1001" y="13455"/>
                    <a:pt x="1012" y="13419"/>
                    <a:pt x="1048" y="13384"/>
                  </a:cubicBezTo>
                  <a:close/>
                  <a:moveTo>
                    <a:pt x="881" y="13455"/>
                  </a:moveTo>
                  <a:lnTo>
                    <a:pt x="881" y="13455"/>
                  </a:lnTo>
                  <a:cubicBezTo>
                    <a:pt x="875" y="13469"/>
                    <a:pt x="876" y="13475"/>
                    <a:pt x="883" y="13475"/>
                  </a:cubicBezTo>
                  <a:cubicBezTo>
                    <a:pt x="888" y="13475"/>
                    <a:pt x="895" y="13472"/>
                    <a:pt x="905" y="13467"/>
                  </a:cubicBezTo>
                  <a:lnTo>
                    <a:pt x="905" y="13467"/>
                  </a:lnTo>
                  <a:cubicBezTo>
                    <a:pt x="881" y="13526"/>
                    <a:pt x="822" y="13515"/>
                    <a:pt x="786" y="13538"/>
                  </a:cubicBezTo>
                  <a:cubicBezTo>
                    <a:pt x="810" y="13503"/>
                    <a:pt x="846" y="13467"/>
                    <a:pt x="881" y="13455"/>
                  </a:cubicBezTo>
                  <a:close/>
                  <a:moveTo>
                    <a:pt x="1310" y="13574"/>
                  </a:moveTo>
                  <a:cubicBezTo>
                    <a:pt x="1310" y="13585"/>
                    <a:pt x="1313" y="13593"/>
                    <a:pt x="1316" y="13599"/>
                  </a:cubicBezTo>
                  <a:lnTo>
                    <a:pt x="1316" y="13599"/>
                  </a:lnTo>
                  <a:cubicBezTo>
                    <a:pt x="1319" y="13594"/>
                    <a:pt x="1316" y="13586"/>
                    <a:pt x="1310" y="13574"/>
                  </a:cubicBezTo>
                  <a:close/>
                  <a:moveTo>
                    <a:pt x="1453" y="13598"/>
                  </a:moveTo>
                  <a:cubicBezTo>
                    <a:pt x="1458" y="13603"/>
                    <a:pt x="1464" y="13609"/>
                    <a:pt x="1468" y="13614"/>
                  </a:cubicBezTo>
                  <a:lnTo>
                    <a:pt x="1468" y="13614"/>
                  </a:lnTo>
                  <a:cubicBezTo>
                    <a:pt x="1474" y="13598"/>
                    <a:pt x="1463" y="13598"/>
                    <a:pt x="1453" y="13598"/>
                  </a:cubicBezTo>
                  <a:close/>
                  <a:moveTo>
                    <a:pt x="1476" y="13628"/>
                  </a:moveTo>
                  <a:cubicBezTo>
                    <a:pt x="1475" y="13630"/>
                    <a:pt x="1476" y="13632"/>
                    <a:pt x="1477" y="13634"/>
                  </a:cubicBezTo>
                  <a:cubicBezTo>
                    <a:pt x="1477" y="13632"/>
                    <a:pt x="1476" y="13630"/>
                    <a:pt x="1476" y="13628"/>
                  </a:cubicBezTo>
                  <a:close/>
                  <a:moveTo>
                    <a:pt x="1429" y="13681"/>
                  </a:moveTo>
                  <a:cubicBezTo>
                    <a:pt x="1430" y="13686"/>
                    <a:pt x="1431" y="13689"/>
                    <a:pt x="1431" y="13692"/>
                  </a:cubicBezTo>
                  <a:lnTo>
                    <a:pt x="1431" y="13692"/>
                  </a:lnTo>
                  <a:cubicBezTo>
                    <a:pt x="1431" y="13688"/>
                    <a:pt x="1430" y="13684"/>
                    <a:pt x="1429" y="13681"/>
                  </a:cubicBezTo>
                  <a:close/>
                  <a:moveTo>
                    <a:pt x="1431" y="13692"/>
                  </a:moveTo>
                  <a:cubicBezTo>
                    <a:pt x="1431" y="13695"/>
                    <a:pt x="1430" y="13699"/>
                    <a:pt x="1429" y="13702"/>
                  </a:cubicBezTo>
                  <a:lnTo>
                    <a:pt x="1429" y="13702"/>
                  </a:lnTo>
                  <a:cubicBezTo>
                    <a:pt x="1430" y="13700"/>
                    <a:pt x="1431" y="13697"/>
                    <a:pt x="1431" y="13692"/>
                  </a:cubicBezTo>
                  <a:close/>
                  <a:moveTo>
                    <a:pt x="835" y="13714"/>
                  </a:moveTo>
                  <a:cubicBezTo>
                    <a:pt x="830" y="13723"/>
                    <a:pt x="825" y="13732"/>
                    <a:pt x="822" y="13741"/>
                  </a:cubicBezTo>
                  <a:cubicBezTo>
                    <a:pt x="833" y="13730"/>
                    <a:pt x="836" y="13721"/>
                    <a:pt x="835" y="13714"/>
                  </a:cubicBezTo>
                  <a:close/>
                  <a:moveTo>
                    <a:pt x="1392" y="13823"/>
                  </a:moveTo>
                  <a:cubicBezTo>
                    <a:pt x="1392" y="13824"/>
                    <a:pt x="1393" y="13824"/>
                    <a:pt x="1393" y="13824"/>
                  </a:cubicBezTo>
                  <a:cubicBezTo>
                    <a:pt x="1393" y="13824"/>
                    <a:pt x="1392" y="13823"/>
                    <a:pt x="1392" y="13823"/>
                  </a:cubicBezTo>
                  <a:close/>
                  <a:moveTo>
                    <a:pt x="1109" y="13799"/>
                  </a:moveTo>
                  <a:cubicBezTo>
                    <a:pt x="1105" y="13799"/>
                    <a:pt x="1099" y="13801"/>
                    <a:pt x="1094" y="13804"/>
                  </a:cubicBezTo>
                  <a:lnTo>
                    <a:pt x="1094" y="13804"/>
                  </a:lnTo>
                  <a:cubicBezTo>
                    <a:pt x="1093" y="13804"/>
                    <a:pt x="1092" y="13803"/>
                    <a:pt x="1092" y="13802"/>
                  </a:cubicBezTo>
                  <a:lnTo>
                    <a:pt x="1092" y="13802"/>
                  </a:lnTo>
                  <a:cubicBezTo>
                    <a:pt x="1089" y="13805"/>
                    <a:pt x="1087" y="13809"/>
                    <a:pt x="1084" y="13812"/>
                  </a:cubicBezTo>
                  <a:cubicBezTo>
                    <a:pt x="1087" y="13809"/>
                    <a:pt x="1090" y="13806"/>
                    <a:pt x="1094" y="13804"/>
                  </a:cubicBezTo>
                  <a:lnTo>
                    <a:pt x="1094" y="13804"/>
                  </a:lnTo>
                  <a:cubicBezTo>
                    <a:pt x="1097" y="13809"/>
                    <a:pt x="1098" y="13812"/>
                    <a:pt x="1096" y="13812"/>
                  </a:cubicBezTo>
                  <a:cubicBezTo>
                    <a:pt x="1084" y="13824"/>
                    <a:pt x="1072" y="13836"/>
                    <a:pt x="1060" y="13848"/>
                  </a:cubicBezTo>
                  <a:cubicBezTo>
                    <a:pt x="1084" y="13836"/>
                    <a:pt x="1096" y="13824"/>
                    <a:pt x="1120" y="13824"/>
                  </a:cubicBezTo>
                  <a:cubicBezTo>
                    <a:pt x="1127" y="13809"/>
                    <a:pt x="1121" y="13799"/>
                    <a:pt x="1109" y="13799"/>
                  </a:cubicBezTo>
                  <a:close/>
                  <a:moveTo>
                    <a:pt x="13345" y="14018"/>
                  </a:moveTo>
                  <a:cubicBezTo>
                    <a:pt x="13343" y="14019"/>
                    <a:pt x="13344" y="14020"/>
                    <a:pt x="13347" y="14020"/>
                  </a:cubicBezTo>
                  <a:cubicBezTo>
                    <a:pt x="13348" y="14020"/>
                    <a:pt x="13350" y="14019"/>
                    <a:pt x="13352" y="14019"/>
                  </a:cubicBezTo>
                  <a:lnTo>
                    <a:pt x="13352" y="14019"/>
                  </a:lnTo>
                  <a:cubicBezTo>
                    <a:pt x="13358" y="14021"/>
                    <a:pt x="13365" y="14023"/>
                    <a:pt x="13371" y="14027"/>
                  </a:cubicBezTo>
                  <a:cubicBezTo>
                    <a:pt x="13378" y="14019"/>
                    <a:pt x="13375" y="14018"/>
                    <a:pt x="13368" y="14018"/>
                  </a:cubicBezTo>
                  <a:cubicBezTo>
                    <a:pt x="13363" y="14018"/>
                    <a:pt x="13357" y="14019"/>
                    <a:pt x="13352" y="14019"/>
                  </a:cubicBezTo>
                  <a:lnTo>
                    <a:pt x="13352" y="14019"/>
                  </a:lnTo>
                  <a:cubicBezTo>
                    <a:pt x="13350" y="14019"/>
                    <a:pt x="13347" y="14018"/>
                    <a:pt x="13345" y="14018"/>
                  </a:cubicBezTo>
                  <a:close/>
                  <a:moveTo>
                    <a:pt x="13431" y="14110"/>
                  </a:moveTo>
                  <a:cubicBezTo>
                    <a:pt x="13430" y="14111"/>
                    <a:pt x="13429" y="14112"/>
                    <a:pt x="13428" y="14113"/>
                  </a:cubicBezTo>
                  <a:lnTo>
                    <a:pt x="13428" y="14113"/>
                  </a:lnTo>
                  <a:cubicBezTo>
                    <a:pt x="13430" y="14111"/>
                    <a:pt x="13431" y="14110"/>
                    <a:pt x="13431" y="14110"/>
                  </a:cubicBezTo>
                  <a:close/>
                  <a:moveTo>
                    <a:pt x="7561" y="14205"/>
                  </a:moveTo>
                  <a:lnTo>
                    <a:pt x="7561" y="14205"/>
                  </a:lnTo>
                  <a:cubicBezTo>
                    <a:pt x="7562" y="14206"/>
                    <a:pt x="7562" y="14206"/>
                    <a:pt x="7563" y="14207"/>
                  </a:cubicBezTo>
                  <a:lnTo>
                    <a:pt x="7563" y="14207"/>
                  </a:lnTo>
                  <a:cubicBezTo>
                    <a:pt x="7562" y="14206"/>
                    <a:pt x="7562" y="14206"/>
                    <a:pt x="7561" y="14205"/>
                  </a:cubicBezTo>
                  <a:close/>
                  <a:moveTo>
                    <a:pt x="9070" y="14336"/>
                  </a:moveTo>
                  <a:lnTo>
                    <a:pt x="9070" y="14336"/>
                  </a:lnTo>
                  <a:cubicBezTo>
                    <a:pt x="9073" y="14337"/>
                    <a:pt x="9075" y="14337"/>
                    <a:pt x="9078" y="14337"/>
                  </a:cubicBezTo>
                  <a:lnTo>
                    <a:pt x="9078" y="14337"/>
                  </a:lnTo>
                  <a:cubicBezTo>
                    <a:pt x="9080" y="14337"/>
                    <a:pt x="9082" y="14337"/>
                    <a:pt x="9085" y="14336"/>
                  </a:cubicBezTo>
                  <a:close/>
                  <a:moveTo>
                    <a:pt x="6550" y="14442"/>
                  </a:moveTo>
                  <a:lnTo>
                    <a:pt x="6550" y="14442"/>
                  </a:lnTo>
                  <a:cubicBezTo>
                    <a:pt x="6566" y="14446"/>
                    <a:pt x="6583" y="14449"/>
                    <a:pt x="6596" y="14455"/>
                  </a:cubicBezTo>
                  <a:cubicBezTo>
                    <a:pt x="6582" y="14448"/>
                    <a:pt x="6566" y="14444"/>
                    <a:pt x="6550" y="14442"/>
                  </a:cubicBezTo>
                  <a:close/>
                  <a:moveTo>
                    <a:pt x="13330" y="14459"/>
                  </a:moveTo>
                  <a:cubicBezTo>
                    <a:pt x="13328" y="14461"/>
                    <a:pt x="13326" y="14464"/>
                    <a:pt x="13324" y="14467"/>
                  </a:cubicBezTo>
                  <a:cubicBezTo>
                    <a:pt x="13326" y="14464"/>
                    <a:pt x="13328" y="14462"/>
                    <a:pt x="13330" y="14459"/>
                  </a:cubicBezTo>
                  <a:close/>
                  <a:moveTo>
                    <a:pt x="14300" y="14372"/>
                  </a:moveTo>
                  <a:cubicBezTo>
                    <a:pt x="14288" y="14407"/>
                    <a:pt x="14276" y="14455"/>
                    <a:pt x="14252" y="14467"/>
                  </a:cubicBezTo>
                  <a:cubicBezTo>
                    <a:pt x="14228" y="14419"/>
                    <a:pt x="14264" y="14407"/>
                    <a:pt x="14300" y="14372"/>
                  </a:cubicBezTo>
                  <a:close/>
                  <a:moveTo>
                    <a:pt x="7896" y="14526"/>
                  </a:moveTo>
                  <a:lnTo>
                    <a:pt x="7896" y="14526"/>
                  </a:lnTo>
                  <a:cubicBezTo>
                    <a:pt x="7895" y="14526"/>
                    <a:pt x="7895" y="14527"/>
                    <a:pt x="7894" y="14527"/>
                  </a:cubicBezTo>
                  <a:cubicBezTo>
                    <a:pt x="7895" y="14527"/>
                    <a:pt x="7895" y="14527"/>
                    <a:pt x="7896" y="14526"/>
                  </a:cubicBezTo>
                  <a:close/>
                  <a:moveTo>
                    <a:pt x="11559" y="14860"/>
                  </a:moveTo>
                  <a:cubicBezTo>
                    <a:pt x="11541" y="14862"/>
                    <a:pt x="11522" y="14866"/>
                    <a:pt x="11502" y="14872"/>
                  </a:cubicBezTo>
                  <a:cubicBezTo>
                    <a:pt x="11526" y="14872"/>
                    <a:pt x="11544" y="14868"/>
                    <a:pt x="11559" y="14860"/>
                  </a:cubicBezTo>
                  <a:close/>
                  <a:moveTo>
                    <a:pt x="8430" y="1"/>
                  </a:moveTo>
                  <a:cubicBezTo>
                    <a:pt x="8466" y="25"/>
                    <a:pt x="8394" y="25"/>
                    <a:pt x="8406" y="72"/>
                  </a:cubicBezTo>
                  <a:cubicBezTo>
                    <a:pt x="8384" y="58"/>
                    <a:pt x="8290" y="29"/>
                    <a:pt x="8215" y="29"/>
                  </a:cubicBezTo>
                  <a:cubicBezTo>
                    <a:pt x="8169" y="29"/>
                    <a:pt x="8130" y="40"/>
                    <a:pt x="8120" y="72"/>
                  </a:cubicBezTo>
                  <a:cubicBezTo>
                    <a:pt x="8144" y="72"/>
                    <a:pt x="8240" y="180"/>
                    <a:pt x="8228" y="251"/>
                  </a:cubicBezTo>
                  <a:cubicBezTo>
                    <a:pt x="8236" y="242"/>
                    <a:pt x="8251" y="239"/>
                    <a:pt x="8269" y="239"/>
                  </a:cubicBezTo>
                  <a:cubicBezTo>
                    <a:pt x="8345" y="239"/>
                    <a:pt x="8480" y="300"/>
                    <a:pt x="8490" y="300"/>
                  </a:cubicBezTo>
                  <a:cubicBezTo>
                    <a:pt x="8490" y="300"/>
                    <a:pt x="8490" y="299"/>
                    <a:pt x="8490" y="299"/>
                  </a:cubicBezTo>
                  <a:cubicBezTo>
                    <a:pt x="8513" y="276"/>
                    <a:pt x="8555" y="267"/>
                    <a:pt x="8606" y="267"/>
                  </a:cubicBezTo>
                  <a:cubicBezTo>
                    <a:pt x="8741" y="267"/>
                    <a:pt x="8939" y="326"/>
                    <a:pt x="9025" y="334"/>
                  </a:cubicBezTo>
                  <a:cubicBezTo>
                    <a:pt x="9025" y="322"/>
                    <a:pt x="9013" y="322"/>
                    <a:pt x="9013" y="311"/>
                  </a:cubicBezTo>
                  <a:cubicBezTo>
                    <a:pt x="9037" y="311"/>
                    <a:pt x="9061" y="322"/>
                    <a:pt x="9085" y="334"/>
                  </a:cubicBezTo>
                  <a:cubicBezTo>
                    <a:pt x="9121" y="287"/>
                    <a:pt x="8966" y="322"/>
                    <a:pt x="9013" y="275"/>
                  </a:cubicBezTo>
                  <a:lnTo>
                    <a:pt x="9013" y="275"/>
                  </a:lnTo>
                  <a:cubicBezTo>
                    <a:pt x="9049" y="322"/>
                    <a:pt x="9347" y="334"/>
                    <a:pt x="9347" y="334"/>
                  </a:cubicBezTo>
                  <a:cubicBezTo>
                    <a:pt x="9347" y="330"/>
                    <a:pt x="9355" y="328"/>
                    <a:pt x="9366" y="328"/>
                  </a:cubicBezTo>
                  <a:cubicBezTo>
                    <a:pt x="9414" y="328"/>
                    <a:pt x="9526" y="360"/>
                    <a:pt x="9430" y="370"/>
                  </a:cubicBezTo>
                  <a:cubicBezTo>
                    <a:pt x="9478" y="382"/>
                    <a:pt x="9537" y="382"/>
                    <a:pt x="9597" y="382"/>
                  </a:cubicBezTo>
                  <a:cubicBezTo>
                    <a:pt x="9573" y="370"/>
                    <a:pt x="9549" y="370"/>
                    <a:pt x="9537" y="358"/>
                  </a:cubicBezTo>
                  <a:cubicBezTo>
                    <a:pt x="9716" y="350"/>
                    <a:pt x="9895" y="331"/>
                    <a:pt x="10063" y="331"/>
                  </a:cubicBezTo>
                  <a:cubicBezTo>
                    <a:pt x="10140" y="331"/>
                    <a:pt x="10216" y="335"/>
                    <a:pt x="10287" y="346"/>
                  </a:cubicBezTo>
                  <a:cubicBezTo>
                    <a:pt x="10299" y="342"/>
                    <a:pt x="10312" y="340"/>
                    <a:pt x="10325" y="340"/>
                  </a:cubicBezTo>
                  <a:cubicBezTo>
                    <a:pt x="10380" y="340"/>
                    <a:pt x="10438" y="372"/>
                    <a:pt x="10418" y="382"/>
                  </a:cubicBezTo>
                  <a:cubicBezTo>
                    <a:pt x="10537" y="358"/>
                    <a:pt x="10573" y="299"/>
                    <a:pt x="10692" y="299"/>
                  </a:cubicBezTo>
                  <a:cubicBezTo>
                    <a:pt x="10633" y="311"/>
                    <a:pt x="10740" y="334"/>
                    <a:pt x="10668" y="358"/>
                  </a:cubicBezTo>
                  <a:cubicBezTo>
                    <a:pt x="10687" y="366"/>
                    <a:pt x="10709" y="369"/>
                    <a:pt x="10733" y="369"/>
                  </a:cubicBezTo>
                  <a:cubicBezTo>
                    <a:pt x="10774" y="369"/>
                    <a:pt x="10820" y="361"/>
                    <a:pt x="10861" y="361"/>
                  </a:cubicBezTo>
                  <a:cubicBezTo>
                    <a:pt x="10899" y="361"/>
                    <a:pt x="10932" y="367"/>
                    <a:pt x="10954" y="394"/>
                  </a:cubicBezTo>
                  <a:cubicBezTo>
                    <a:pt x="11002" y="346"/>
                    <a:pt x="10883" y="334"/>
                    <a:pt x="10871" y="334"/>
                  </a:cubicBezTo>
                  <a:cubicBezTo>
                    <a:pt x="10855" y="323"/>
                    <a:pt x="10858" y="319"/>
                    <a:pt x="10873" y="319"/>
                  </a:cubicBezTo>
                  <a:cubicBezTo>
                    <a:pt x="10934" y="319"/>
                    <a:pt x="11190" y="395"/>
                    <a:pt x="11144" y="395"/>
                  </a:cubicBezTo>
                  <a:cubicBezTo>
                    <a:pt x="11141" y="395"/>
                    <a:pt x="11137" y="394"/>
                    <a:pt x="11133" y="394"/>
                  </a:cubicBezTo>
                  <a:lnTo>
                    <a:pt x="11133" y="394"/>
                  </a:lnTo>
                  <a:cubicBezTo>
                    <a:pt x="11147" y="403"/>
                    <a:pt x="11180" y="409"/>
                    <a:pt x="11217" y="409"/>
                  </a:cubicBezTo>
                  <a:cubicBezTo>
                    <a:pt x="11274" y="409"/>
                    <a:pt x="11340" y="395"/>
                    <a:pt x="11347" y="358"/>
                  </a:cubicBezTo>
                  <a:cubicBezTo>
                    <a:pt x="11315" y="358"/>
                    <a:pt x="11283" y="358"/>
                    <a:pt x="11250" y="367"/>
                  </a:cubicBezTo>
                  <a:lnTo>
                    <a:pt x="11250" y="367"/>
                  </a:lnTo>
                  <a:cubicBezTo>
                    <a:pt x="11312" y="347"/>
                    <a:pt x="11354" y="316"/>
                    <a:pt x="11410" y="316"/>
                  </a:cubicBezTo>
                  <a:cubicBezTo>
                    <a:pt x="11424" y="316"/>
                    <a:pt x="11438" y="318"/>
                    <a:pt x="11454" y="322"/>
                  </a:cubicBezTo>
                  <a:cubicBezTo>
                    <a:pt x="11440" y="342"/>
                    <a:pt x="11429" y="353"/>
                    <a:pt x="11422" y="359"/>
                  </a:cubicBezTo>
                  <a:lnTo>
                    <a:pt x="11422" y="359"/>
                  </a:lnTo>
                  <a:cubicBezTo>
                    <a:pt x="11428" y="357"/>
                    <a:pt x="11434" y="356"/>
                    <a:pt x="11443" y="356"/>
                  </a:cubicBezTo>
                  <a:cubicBezTo>
                    <a:pt x="11455" y="356"/>
                    <a:pt x="11471" y="359"/>
                    <a:pt x="11490" y="370"/>
                  </a:cubicBezTo>
                  <a:cubicBezTo>
                    <a:pt x="11478" y="418"/>
                    <a:pt x="11323" y="394"/>
                    <a:pt x="11288" y="418"/>
                  </a:cubicBezTo>
                  <a:cubicBezTo>
                    <a:pt x="11290" y="419"/>
                    <a:pt x="11294" y="420"/>
                    <a:pt x="11299" y="420"/>
                  </a:cubicBezTo>
                  <a:cubicBezTo>
                    <a:pt x="11317" y="420"/>
                    <a:pt x="11346" y="411"/>
                    <a:pt x="11366" y="411"/>
                  </a:cubicBezTo>
                  <a:cubicBezTo>
                    <a:pt x="11383" y="411"/>
                    <a:pt x="11392" y="417"/>
                    <a:pt x="11383" y="441"/>
                  </a:cubicBezTo>
                  <a:cubicBezTo>
                    <a:pt x="11407" y="406"/>
                    <a:pt x="11460" y="397"/>
                    <a:pt x="11512" y="397"/>
                  </a:cubicBezTo>
                  <a:cubicBezTo>
                    <a:pt x="11564" y="397"/>
                    <a:pt x="11615" y="406"/>
                    <a:pt x="11633" y="406"/>
                  </a:cubicBezTo>
                  <a:cubicBezTo>
                    <a:pt x="11597" y="418"/>
                    <a:pt x="11585" y="430"/>
                    <a:pt x="11549" y="441"/>
                  </a:cubicBezTo>
                  <a:cubicBezTo>
                    <a:pt x="11578" y="451"/>
                    <a:pt x="11670" y="469"/>
                    <a:pt x="11729" y="469"/>
                  </a:cubicBezTo>
                  <a:cubicBezTo>
                    <a:pt x="11743" y="469"/>
                    <a:pt x="11755" y="468"/>
                    <a:pt x="11764" y="465"/>
                  </a:cubicBezTo>
                  <a:cubicBezTo>
                    <a:pt x="11609" y="465"/>
                    <a:pt x="11764" y="441"/>
                    <a:pt x="11692" y="406"/>
                  </a:cubicBezTo>
                  <a:cubicBezTo>
                    <a:pt x="11708" y="401"/>
                    <a:pt x="11721" y="398"/>
                    <a:pt x="11734" y="398"/>
                  </a:cubicBezTo>
                  <a:cubicBezTo>
                    <a:pt x="11808" y="398"/>
                    <a:pt x="11839" y="477"/>
                    <a:pt x="11930" y="477"/>
                  </a:cubicBezTo>
                  <a:cubicBezTo>
                    <a:pt x="11895" y="477"/>
                    <a:pt x="11883" y="465"/>
                    <a:pt x="11895" y="441"/>
                  </a:cubicBezTo>
                  <a:lnTo>
                    <a:pt x="11895" y="441"/>
                  </a:lnTo>
                  <a:cubicBezTo>
                    <a:pt x="11930" y="468"/>
                    <a:pt x="11966" y="482"/>
                    <a:pt x="12002" y="482"/>
                  </a:cubicBezTo>
                  <a:cubicBezTo>
                    <a:pt x="12014" y="482"/>
                    <a:pt x="12026" y="480"/>
                    <a:pt x="12038" y="477"/>
                  </a:cubicBezTo>
                  <a:cubicBezTo>
                    <a:pt x="12061" y="465"/>
                    <a:pt x="11990" y="441"/>
                    <a:pt x="12026" y="430"/>
                  </a:cubicBezTo>
                  <a:lnTo>
                    <a:pt x="12026" y="430"/>
                  </a:lnTo>
                  <a:cubicBezTo>
                    <a:pt x="12043" y="434"/>
                    <a:pt x="12059" y="437"/>
                    <a:pt x="12073" y="437"/>
                  </a:cubicBezTo>
                  <a:cubicBezTo>
                    <a:pt x="12092" y="437"/>
                    <a:pt x="12109" y="432"/>
                    <a:pt x="12122" y="419"/>
                  </a:cubicBezTo>
                  <a:lnTo>
                    <a:pt x="12122" y="419"/>
                  </a:lnTo>
                  <a:cubicBezTo>
                    <a:pt x="12125" y="421"/>
                    <a:pt x="12128" y="423"/>
                    <a:pt x="12131" y="423"/>
                  </a:cubicBezTo>
                  <a:cubicBezTo>
                    <a:pt x="12134" y="423"/>
                    <a:pt x="12137" y="421"/>
                    <a:pt x="12138" y="418"/>
                  </a:cubicBezTo>
                  <a:lnTo>
                    <a:pt x="12138" y="418"/>
                  </a:lnTo>
                  <a:cubicBezTo>
                    <a:pt x="12132" y="418"/>
                    <a:pt x="12128" y="418"/>
                    <a:pt x="12123" y="418"/>
                  </a:cubicBezTo>
                  <a:lnTo>
                    <a:pt x="12123" y="418"/>
                  </a:lnTo>
                  <a:cubicBezTo>
                    <a:pt x="12123" y="418"/>
                    <a:pt x="12123" y="418"/>
                    <a:pt x="12122" y="419"/>
                  </a:cubicBezTo>
                  <a:lnTo>
                    <a:pt x="12122" y="419"/>
                  </a:lnTo>
                  <a:cubicBezTo>
                    <a:pt x="12122" y="418"/>
                    <a:pt x="12121" y="418"/>
                    <a:pt x="12121" y="418"/>
                  </a:cubicBezTo>
                  <a:cubicBezTo>
                    <a:pt x="12122" y="418"/>
                    <a:pt x="12122" y="418"/>
                    <a:pt x="12123" y="418"/>
                  </a:cubicBezTo>
                  <a:lnTo>
                    <a:pt x="12123" y="418"/>
                  </a:lnTo>
                  <a:cubicBezTo>
                    <a:pt x="12127" y="414"/>
                    <a:pt x="12130" y="410"/>
                    <a:pt x="12133" y="406"/>
                  </a:cubicBezTo>
                  <a:lnTo>
                    <a:pt x="12133" y="406"/>
                  </a:lnTo>
                  <a:cubicBezTo>
                    <a:pt x="12137" y="410"/>
                    <a:pt x="12138" y="414"/>
                    <a:pt x="12138" y="418"/>
                  </a:cubicBezTo>
                  <a:lnTo>
                    <a:pt x="12138" y="418"/>
                  </a:lnTo>
                  <a:cubicBezTo>
                    <a:pt x="12174" y="417"/>
                    <a:pt x="12226" y="416"/>
                    <a:pt x="12288" y="406"/>
                  </a:cubicBezTo>
                  <a:lnTo>
                    <a:pt x="12288" y="406"/>
                  </a:lnTo>
                  <a:cubicBezTo>
                    <a:pt x="12276" y="418"/>
                    <a:pt x="12252" y="430"/>
                    <a:pt x="12240" y="441"/>
                  </a:cubicBezTo>
                  <a:cubicBezTo>
                    <a:pt x="12264" y="441"/>
                    <a:pt x="12288" y="441"/>
                    <a:pt x="12300" y="430"/>
                  </a:cubicBezTo>
                  <a:lnTo>
                    <a:pt x="12300" y="430"/>
                  </a:lnTo>
                  <a:cubicBezTo>
                    <a:pt x="12300" y="453"/>
                    <a:pt x="12300" y="465"/>
                    <a:pt x="12288" y="477"/>
                  </a:cubicBezTo>
                  <a:cubicBezTo>
                    <a:pt x="12316" y="463"/>
                    <a:pt x="12348" y="457"/>
                    <a:pt x="12379" y="457"/>
                  </a:cubicBezTo>
                  <a:cubicBezTo>
                    <a:pt x="12393" y="457"/>
                    <a:pt x="12407" y="459"/>
                    <a:pt x="12420" y="461"/>
                  </a:cubicBezTo>
                  <a:lnTo>
                    <a:pt x="12420" y="461"/>
                  </a:lnTo>
                  <a:cubicBezTo>
                    <a:pt x="12410" y="462"/>
                    <a:pt x="12402" y="470"/>
                    <a:pt x="12395" y="477"/>
                  </a:cubicBezTo>
                  <a:cubicBezTo>
                    <a:pt x="12478" y="477"/>
                    <a:pt x="12526" y="489"/>
                    <a:pt x="12609" y="489"/>
                  </a:cubicBezTo>
                  <a:cubicBezTo>
                    <a:pt x="12550" y="489"/>
                    <a:pt x="12764" y="453"/>
                    <a:pt x="12764" y="453"/>
                  </a:cubicBezTo>
                  <a:lnTo>
                    <a:pt x="12764" y="453"/>
                  </a:lnTo>
                  <a:cubicBezTo>
                    <a:pt x="12764" y="489"/>
                    <a:pt x="12740" y="513"/>
                    <a:pt x="12704" y="525"/>
                  </a:cubicBezTo>
                  <a:cubicBezTo>
                    <a:pt x="12770" y="504"/>
                    <a:pt x="12846" y="498"/>
                    <a:pt x="12926" y="498"/>
                  </a:cubicBezTo>
                  <a:cubicBezTo>
                    <a:pt x="13055" y="498"/>
                    <a:pt x="13195" y="515"/>
                    <a:pt x="13320" y="515"/>
                  </a:cubicBezTo>
                  <a:cubicBezTo>
                    <a:pt x="13342" y="515"/>
                    <a:pt x="13363" y="514"/>
                    <a:pt x="13383" y="513"/>
                  </a:cubicBezTo>
                  <a:cubicBezTo>
                    <a:pt x="13395" y="513"/>
                    <a:pt x="13431" y="549"/>
                    <a:pt x="13431" y="561"/>
                  </a:cubicBezTo>
                  <a:cubicBezTo>
                    <a:pt x="13502" y="549"/>
                    <a:pt x="13371" y="513"/>
                    <a:pt x="13502" y="501"/>
                  </a:cubicBezTo>
                  <a:cubicBezTo>
                    <a:pt x="13369" y="501"/>
                    <a:pt x="13464" y="486"/>
                    <a:pt x="13514" y="486"/>
                  </a:cubicBezTo>
                  <a:cubicBezTo>
                    <a:pt x="13526" y="486"/>
                    <a:pt x="13535" y="487"/>
                    <a:pt x="13538" y="489"/>
                  </a:cubicBezTo>
                  <a:cubicBezTo>
                    <a:pt x="13490" y="495"/>
                    <a:pt x="13523" y="495"/>
                    <a:pt x="13574" y="495"/>
                  </a:cubicBezTo>
                  <a:cubicBezTo>
                    <a:pt x="13611" y="495"/>
                    <a:pt x="13658" y="495"/>
                    <a:pt x="13690" y="497"/>
                  </a:cubicBezTo>
                  <a:lnTo>
                    <a:pt x="13690" y="497"/>
                  </a:lnTo>
                  <a:cubicBezTo>
                    <a:pt x="13682" y="500"/>
                    <a:pt x="13675" y="507"/>
                    <a:pt x="13669" y="513"/>
                  </a:cubicBezTo>
                  <a:cubicBezTo>
                    <a:pt x="13669" y="513"/>
                    <a:pt x="13728" y="537"/>
                    <a:pt x="13740" y="549"/>
                  </a:cubicBezTo>
                  <a:cubicBezTo>
                    <a:pt x="13711" y="558"/>
                    <a:pt x="13612" y="576"/>
                    <a:pt x="13569" y="576"/>
                  </a:cubicBezTo>
                  <a:cubicBezTo>
                    <a:pt x="13559" y="576"/>
                    <a:pt x="13552" y="575"/>
                    <a:pt x="13550" y="572"/>
                  </a:cubicBezTo>
                  <a:lnTo>
                    <a:pt x="13550" y="572"/>
                  </a:lnTo>
                  <a:cubicBezTo>
                    <a:pt x="13550" y="584"/>
                    <a:pt x="13645" y="596"/>
                    <a:pt x="13585" y="608"/>
                  </a:cubicBezTo>
                  <a:cubicBezTo>
                    <a:pt x="13693" y="608"/>
                    <a:pt x="13788" y="596"/>
                    <a:pt x="13895" y="584"/>
                  </a:cubicBezTo>
                  <a:cubicBezTo>
                    <a:pt x="13835" y="584"/>
                    <a:pt x="13764" y="584"/>
                    <a:pt x="13693" y="572"/>
                  </a:cubicBezTo>
                  <a:cubicBezTo>
                    <a:pt x="13752" y="537"/>
                    <a:pt x="13955" y="537"/>
                    <a:pt x="13931" y="537"/>
                  </a:cubicBezTo>
                  <a:cubicBezTo>
                    <a:pt x="13919" y="531"/>
                    <a:pt x="14013" y="528"/>
                    <a:pt x="14077" y="525"/>
                  </a:cubicBezTo>
                  <a:lnTo>
                    <a:pt x="14077" y="525"/>
                  </a:lnTo>
                  <a:cubicBezTo>
                    <a:pt x="14105" y="531"/>
                    <a:pt x="14128" y="535"/>
                    <a:pt x="14151" y="535"/>
                  </a:cubicBezTo>
                  <a:cubicBezTo>
                    <a:pt x="14169" y="535"/>
                    <a:pt x="14186" y="532"/>
                    <a:pt x="14205" y="525"/>
                  </a:cubicBezTo>
                  <a:lnTo>
                    <a:pt x="14252" y="525"/>
                  </a:lnTo>
                  <a:cubicBezTo>
                    <a:pt x="14240" y="525"/>
                    <a:pt x="14181" y="537"/>
                    <a:pt x="14181" y="537"/>
                  </a:cubicBezTo>
                  <a:cubicBezTo>
                    <a:pt x="14242" y="537"/>
                    <a:pt x="14327" y="529"/>
                    <a:pt x="14406" y="529"/>
                  </a:cubicBezTo>
                  <a:cubicBezTo>
                    <a:pt x="14444" y="529"/>
                    <a:pt x="14482" y="531"/>
                    <a:pt x="14515" y="536"/>
                  </a:cubicBezTo>
                  <a:lnTo>
                    <a:pt x="14515" y="536"/>
                  </a:lnTo>
                  <a:cubicBezTo>
                    <a:pt x="14531" y="528"/>
                    <a:pt x="14530" y="515"/>
                    <a:pt x="14548" y="515"/>
                  </a:cubicBezTo>
                  <a:cubicBezTo>
                    <a:pt x="14556" y="515"/>
                    <a:pt x="14567" y="517"/>
                    <a:pt x="14586" y="525"/>
                  </a:cubicBezTo>
                  <a:cubicBezTo>
                    <a:pt x="14586" y="525"/>
                    <a:pt x="14586" y="525"/>
                    <a:pt x="14586" y="525"/>
                  </a:cubicBezTo>
                  <a:lnTo>
                    <a:pt x="14586" y="525"/>
                  </a:lnTo>
                  <a:cubicBezTo>
                    <a:pt x="14591" y="527"/>
                    <a:pt x="14595" y="530"/>
                    <a:pt x="14597" y="531"/>
                  </a:cubicBezTo>
                  <a:lnTo>
                    <a:pt x="14597" y="531"/>
                  </a:lnTo>
                  <a:cubicBezTo>
                    <a:pt x="14597" y="531"/>
                    <a:pt x="14597" y="531"/>
                    <a:pt x="14596" y="531"/>
                  </a:cubicBezTo>
                  <a:cubicBezTo>
                    <a:pt x="14587" y="531"/>
                    <a:pt x="14586" y="532"/>
                    <a:pt x="14602" y="535"/>
                  </a:cubicBezTo>
                  <a:lnTo>
                    <a:pt x="14602" y="535"/>
                  </a:lnTo>
                  <a:cubicBezTo>
                    <a:pt x="14603" y="538"/>
                    <a:pt x="14601" y="539"/>
                    <a:pt x="14598" y="539"/>
                  </a:cubicBezTo>
                  <a:cubicBezTo>
                    <a:pt x="14590" y="539"/>
                    <a:pt x="14572" y="532"/>
                    <a:pt x="14586" y="525"/>
                  </a:cubicBezTo>
                  <a:lnTo>
                    <a:pt x="14586" y="525"/>
                  </a:lnTo>
                  <a:cubicBezTo>
                    <a:pt x="14565" y="532"/>
                    <a:pt x="14549" y="538"/>
                    <a:pt x="14536" y="541"/>
                  </a:cubicBezTo>
                  <a:lnTo>
                    <a:pt x="14536" y="541"/>
                  </a:lnTo>
                  <a:cubicBezTo>
                    <a:pt x="14529" y="539"/>
                    <a:pt x="14522" y="538"/>
                    <a:pt x="14515" y="536"/>
                  </a:cubicBezTo>
                  <a:lnTo>
                    <a:pt x="14515" y="536"/>
                  </a:lnTo>
                  <a:cubicBezTo>
                    <a:pt x="14514" y="537"/>
                    <a:pt x="14514" y="537"/>
                    <a:pt x="14514" y="537"/>
                  </a:cubicBezTo>
                  <a:cubicBezTo>
                    <a:pt x="14518" y="540"/>
                    <a:pt x="14522" y="542"/>
                    <a:pt x="14528" y="542"/>
                  </a:cubicBezTo>
                  <a:cubicBezTo>
                    <a:pt x="14530" y="542"/>
                    <a:pt x="14533" y="541"/>
                    <a:pt x="14536" y="541"/>
                  </a:cubicBezTo>
                  <a:lnTo>
                    <a:pt x="14536" y="541"/>
                  </a:lnTo>
                  <a:cubicBezTo>
                    <a:pt x="14544" y="543"/>
                    <a:pt x="14551" y="545"/>
                    <a:pt x="14558" y="547"/>
                  </a:cubicBezTo>
                  <a:lnTo>
                    <a:pt x="14558" y="547"/>
                  </a:lnTo>
                  <a:cubicBezTo>
                    <a:pt x="14558" y="543"/>
                    <a:pt x="14559" y="540"/>
                    <a:pt x="14562" y="537"/>
                  </a:cubicBezTo>
                  <a:cubicBezTo>
                    <a:pt x="14597" y="537"/>
                    <a:pt x="14931" y="608"/>
                    <a:pt x="14943" y="608"/>
                  </a:cubicBezTo>
                  <a:cubicBezTo>
                    <a:pt x="14943" y="592"/>
                    <a:pt x="14937" y="560"/>
                    <a:pt x="14934" y="548"/>
                  </a:cubicBezTo>
                  <a:lnTo>
                    <a:pt x="14934" y="548"/>
                  </a:lnTo>
                  <a:cubicBezTo>
                    <a:pt x="14954" y="545"/>
                    <a:pt x="14981" y="544"/>
                    <a:pt x="15010" y="544"/>
                  </a:cubicBezTo>
                  <a:cubicBezTo>
                    <a:pt x="15082" y="544"/>
                    <a:pt x="15164" y="552"/>
                    <a:pt x="15181" y="561"/>
                  </a:cubicBezTo>
                  <a:cubicBezTo>
                    <a:pt x="15232" y="539"/>
                    <a:pt x="15328" y="499"/>
                    <a:pt x="15403" y="499"/>
                  </a:cubicBezTo>
                  <a:cubicBezTo>
                    <a:pt x="15450" y="499"/>
                    <a:pt x="15489" y="515"/>
                    <a:pt x="15502" y="561"/>
                  </a:cubicBezTo>
                  <a:cubicBezTo>
                    <a:pt x="15562" y="543"/>
                    <a:pt x="15622" y="502"/>
                    <a:pt x="15682" y="502"/>
                  </a:cubicBezTo>
                  <a:cubicBezTo>
                    <a:pt x="15706" y="502"/>
                    <a:pt x="15729" y="508"/>
                    <a:pt x="15752" y="525"/>
                  </a:cubicBezTo>
                  <a:cubicBezTo>
                    <a:pt x="15763" y="530"/>
                    <a:pt x="15772" y="532"/>
                    <a:pt x="15780" y="532"/>
                  </a:cubicBezTo>
                  <a:cubicBezTo>
                    <a:pt x="15795" y="532"/>
                    <a:pt x="15806" y="526"/>
                    <a:pt x="15821" y="526"/>
                  </a:cubicBezTo>
                  <a:cubicBezTo>
                    <a:pt x="15834" y="526"/>
                    <a:pt x="15849" y="531"/>
                    <a:pt x="15871" y="549"/>
                  </a:cubicBezTo>
                  <a:cubicBezTo>
                    <a:pt x="15887" y="549"/>
                    <a:pt x="15893" y="543"/>
                    <a:pt x="15908" y="543"/>
                  </a:cubicBezTo>
                  <a:cubicBezTo>
                    <a:pt x="15916" y="543"/>
                    <a:pt x="15927" y="545"/>
                    <a:pt x="15943" y="549"/>
                  </a:cubicBezTo>
                  <a:cubicBezTo>
                    <a:pt x="15859" y="557"/>
                    <a:pt x="15769" y="565"/>
                    <a:pt x="15681" y="565"/>
                  </a:cubicBezTo>
                  <a:cubicBezTo>
                    <a:pt x="15645" y="565"/>
                    <a:pt x="15609" y="564"/>
                    <a:pt x="15574" y="561"/>
                  </a:cubicBezTo>
                  <a:lnTo>
                    <a:pt x="15574" y="561"/>
                  </a:lnTo>
                  <a:cubicBezTo>
                    <a:pt x="15645" y="584"/>
                    <a:pt x="15717" y="584"/>
                    <a:pt x="15788" y="608"/>
                  </a:cubicBezTo>
                  <a:cubicBezTo>
                    <a:pt x="15765" y="597"/>
                    <a:pt x="16162" y="574"/>
                    <a:pt x="16169" y="573"/>
                  </a:cubicBezTo>
                  <a:lnTo>
                    <a:pt x="16169" y="573"/>
                  </a:lnTo>
                  <a:cubicBezTo>
                    <a:pt x="16324" y="608"/>
                    <a:pt x="16491" y="608"/>
                    <a:pt x="16645" y="644"/>
                  </a:cubicBezTo>
                  <a:cubicBezTo>
                    <a:pt x="16645" y="644"/>
                    <a:pt x="16633" y="632"/>
                    <a:pt x="16633" y="632"/>
                  </a:cubicBezTo>
                  <a:cubicBezTo>
                    <a:pt x="16645" y="620"/>
                    <a:pt x="16681" y="617"/>
                    <a:pt x="16720" y="617"/>
                  </a:cubicBezTo>
                  <a:cubicBezTo>
                    <a:pt x="16758" y="617"/>
                    <a:pt x="16800" y="620"/>
                    <a:pt x="16824" y="620"/>
                  </a:cubicBezTo>
                  <a:cubicBezTo>
                    <a:pt x="16788" y="620"/>
                    <a:pt x="16741" y="608"/>
                    <a:pt x="16705" y="596"/>
                  </a:cubicBezTo>
                  <a:cubicBezTo>
                    <a:pt x="16783" y="575"/>
                    <a:pt x="16853" y="571"/>
                    <a:pt x="16920" y="571"/>
                  </a:cubicBezTo>
                  <a:cubicBezTo>
                    <a:pt x="16964" y="571"/>
                    <a:pt x="17007" y="572"/>
                    <a:pt x="17050" y="572"/>
                  </a:cubicBezTo>
                  <a:cubicBezTo>
                    <a:pt x="17038" y="584"/>
                    <a:pt x="17026" y="596"/>
                    <a:pt x="17026" y="620"/>
                  </a:cubicBezTo>
                  <a:cubicBezTo>
                    <a:pt x="17062" y="584"/>
                    <a:pt x="17122" y="572"/>
                    <a:pt x="17145" y="572"/>
                  </a:cubicBezTo>
                  <a:lnTo>
                    <a:pt x="17145" y="572"/>
                  </a:lnTo>
                  <a:cubicBezTo>
                    <a:pt x="17131" y="597"/>
                    <a:pt x="17167" y="603"/>
                    <a:pt x="17214" y="603"/>
                  </a:cubicBezTo>
                  <a:cubicBezTo>
                    <a:pt x="17269" y="603"/>
                    <a:pt x="17338" y="594"/>
                    <a:pt x="17356" y="594"/>
                  </a:cubicBezTo>
                  <a:cubicBezTo>
                    <a:pt x="17361" y="594"/>
                    <a:pt x="17363" y="595"/>
                    <a:pt x="17360" y="596"/>
                  </a:cubicBezTo>
                  <a:cubicBezTo>
                    <a:pt x="17395" y="596"/>
                    <a:pt x="17479" y="596"/>
                    <a:pt x="17526" y="632"/>
                  </a:cubicBezTo>
                  <a:cubicBezTo>
                    <a:pt x="17517" y="638"/>
                    <a:pt x="17508" y="644"/>
                    <a:pt x="17498" y="648"/>
                  </a:cubicBezTo>
                  <a:lnTo>
                    <a:pt x="17498" y="648"/>
                  </a:lnTo>
                  <a:cubicBezTo>
                    <a:pt x="17468" y="646"/>
                    <a:pt x="17438" y="645"/>
                    <a:pt x="17407" y="644"/>
                  </a:cubicBezTo>
                  <a:lnTo>
                    <a:pt x="17407" y="644"/>
                  </a:lnTo>
                  <a:cubicBezTo>
                    <a:pt x="17426" y="653"/>
                    <a:pt x="17442" y="657"/>
                    <a:pt x="17457" y="657"/>
                  </a:cubicBezTo>
                  <a:cubicBezTo>
                    <a:pt x="17472" y="657"/>
                    <a:pt x="17485" y="654"/>
                    <a:pt x="17498" y="648"/>
                  </a:cubicBezTo>
                  <a:lnTo>
                    <a:pt x="17498" y="648"/>
                  </a:lnTo>
                  <a:cubicBezTo>
                    <a:pt x="17708" y="658"/>
                    <a:pt x="17904" y="676"/>
                    <a:pt x="18104" y="676"/>
                  </a:cubicBezTo>
                  <a:cubicBezTo>
                    <a:pt x="18177" y="676"/>
                    <a:pt x="18250" y="673"/>
                    <a:pt x="18324" y="668"/>
                  </a:cubicBezTo>
                  <a:cubicBezTo>
                    <a:pt x="18441" y="668"/>
                    <a:pt x="18664" y="657"/>
                    <a:pt x="18891" y="657"/>
                  </a:cubicBezTo>
                  <a:cubicBezTo>
                    <a:pt x="19080" y="657"/>
                    <a:pt x="19272" y="664"/>
                    <a:pt x="19408" y="692"/>
                  </a:cubicBezTo>
                  <a:cubicBezTo>
                    <a:pt x="19110" y="1120"/>
                    <a:pt x="18812" y="1596"/>
                    <a:pt x="18574" y="2073"/>
                  </a:cubicBezTo>
                  <a:cubicBezTo>
                    <a:pt x="18431" y="2346"/>
                    <a:pt x="18348" y="2561"/>
                    <a:pt x="18217" y="2835"/>
                  </a:cubicBezTo>
                  <a:cubicBezTo>
                    <a:pt x="18074" y="3156"/>
                    <a:pt x="17907" y="3466"/>
                    <a:pt x="17717" y="3835"/>
                  </a:cubicBezTo>
                  <a:cubicBezTo>
                    <a:pt x="17729" y="3775"/>
                    <a:pt x="17765" y="3728"/>
                    <a:pt x="17788" y="3680"/>
                  </a:cubicBezTo>
                  <a:lnTo>
                    <a:pt x="17788" y="3680"/>
                  </a:lnTo>
                  <a:cubicBezTo>
                    <a:pt x="17479" y="4085"/>
                    <a:pt x="17312" y="4668"/>
                    <a:pt x="17050" y="5037"/>
                  </a:cubicBezTo>
                  <a:cubicBezTo>
                    <a:pt x="17087" y="4993"/>
                    <a:pt x="17102" y="4975"/>
                    <a:pt x="17104" y="4975"/>
                  </a:cubicBezTo>
                  <a:lnTo>
                    <a:pt x="17104" y="4975"/>
                  </a:lnTo>
                  <a:cubicBezTo>
                    <a:pt x="17110" y="4975"/>
                    <a:pt x="16905" y="5242"/>
                    <a:pt x="16895" y="5299"/>
                  </a:cubicBezTo>
                  <a:cubicBezTo>
                    <a:pt x="16904" y="5308"/>
                    <a:pt x="16912" y="5312"/>
                    <a:pt x="16919" y="5312"/>
                  </a:cubicBezTo>
                  <a:cubicBezTo>
                    <a:pt x="16930" y="5312"/>
                    <a:pt x="16940" y="5302"/>
                    <a:pt x="16955" y="5287"/>
                  </a:cubicBezTo>
                  <a:lnTo>
                    <a:pt x="16955" y="5287"/>
                  </a:lnTo>
                  <a:cubicBezTo>
                    <a:pt x="16872" y="5478"/>
                    <a:pt x="16741" y="5633"/>
                    <a:pt x="16657" y="5823"/>
                  </a:cubicBezTo>
                  <a:cubicBezTo>
                    <a:pt x="16622" y="5918"/>
                    <a:pt x="16574" y="6014"/>
                    <a:pt x="16538" y="6109"/>
                  </a:cubicBezTo>
                  <a:cubicBezTo>
                    <a:pt x="16529" y="6126"/>
                    <a:pt x="16489" y="6234"/>
                    <a:pt x="16482" y="6257"/>
                  </a:cubicBezTo>
                  <a:lnTo>
                    <a:pt x="16482" y="6257"/>
                  </a:lnTo>
                  <a:cubicBezTo>
                    <a:pt x="16427" y="6354"/>
                    <a:pt x="16299" y="6506"/>
                    <a:pt x="16276" y="6585"/>
                  </a:cubicBezTo>
                  <a:cubicBezTo>
                    <a:pt x="16241" y="6692"/>
                    <a:pt x="16229" y="6859"/>
                    <a:pt x="16110" y="6918"/>
                  </a:cubicBezTo>
                  <a:cubicBezTo>
                    <a:pt x="16102" y="6911"/>
                    <a:pt x="16097" y="6902"/>
                    <a:pt x="16094" y="6892"/>
                  </a:cubicBezTo>
                  <a:lnTo>
                    <a:pt x="16094" y="6892"/>
                  </a:lnTo>
                  <a:cubicBezTo>
                    <a:pt x="16027" y="7057"/>
                    <a:pt x="15948" y="7216"/>
                    <a:pt x="15895" y="7383"/>
                  </a:cubicBezTo>
                  <a:cubicBezTo>
                    <a:pt x="15883" y="7383"/>
                    <a:pt x="15883" y="7371"/>
                    <a:pt x="15871" y="7359"/>
                  </a:cubicBezTo>
                  <a:cubicBezTo>
                    <a:pt x="15538" y="8002"/>
                    <a:pt x="15193" y="8669"/>
                    <a:pt x="14800" y="9276"/>
                  </a:cubicBezTo>
                  <a:cubicBezTo>
                    <a:pt x="14803" y="9275"/>
                    <a:pt x="14805" y="9274"/>
                    <a:pt x="14806" y="9274"/>
                  </a:cubicBezTo>
                  <a:cubicBezTo>
                    <a:pt x="14844" y="9274"/>
                    <a:pt x="14641" y="9597"/>
                    <a:pt x="14618" y="9597"/>
                  </a:cubicBezTo>
                  <a:cubicBezTo>
                    <a:pt x="14615" y="9597"/>
                    <a:pt x="14615" y="9590"/>
                    <a:pt x="14621" y="9574"/>
                  </a:cubicBezTo>
                  <a:lnTo>
                    <a:pt x="14621" y="9574"/>
                  </a:lnTo>
                  <a:cubicBezTo>
                    <a:pt x="14514" y="9788"/>
                    <a:pt x="14359" y="9978"/>
                    <a:pt x="14300" y="10205"/>
                  </a:cubicBezTo>
                  <a:cubicBezTo>
                    <a:pt x="14298" y="10206"/>
                    <a:pt x="14296" y="10206"/>
                    <a:pt x="14295" y="10206"/>
                  </a:cubicBezTo>
                  <a:cubicBezTo>
                    <a:pt x="14281" y="10206"/>
                    <a:pt x="14296" y="10156"/>
                    <a:pt x="14290" y="10156"/>
                  </a:cubicBezTo>
                  <a:lnTo>
                    <a:pt x="14290" y="10156"/>
                  </a:lnTo>
                  <a:cubicBezTo>
                    <a:pt x="14290" y="10156"/>
                    <a:pt x="14289" y="10156"/>
                    <a:pt x="14288" y="10157"/>
                  </a:cubicBezTo>
                  <a:cubicBezTo>
                    <a:pt x="14288" y="10157"/>
                    <a:pt x="14288" y="10156"/>
                    <a:pt x="14288" y="10156"/>
                  </a:cubicBezTo>
                  <a:cubicBezTo>
                    <a:pt x="14283" y="10156"/>
                    <a:pt x="14235" y="10252"/>
                    <a:pt x="14220" y="10276"/>
                  </a:cubicBezTo>
                  <a:lnTo>
                    <a:pt x="14220" y="10276"/>
                  </a:lnTo>
                  <a:cubicBezTo>
                    <a:pt x="14231" y="10236"/>
                    <a:pt x="14241" y="10203"/>
                    <a:pt x="14252" y="10181"/>
                  </a:cubicBezTo>
                  <a:lnTo>
                    <a:pt x="14252" y="10181"/>
                  </a:lnTo>
                  <a:cubicBezTo>
                    <a:pt x="14240" y="10205"/>
                    <a:pt x="14228" y="10240"/>
                    <a:pt x="14216" y="10276"/>
                  </a:cubicBezTo>
                  <a:cubicBezTo>
                    <a:pt x="14215" y="10280"/>
                    <a:pt x="14215" y="10281"/>
                    <a:pt x="14216" y="10281"/>
                  </a:cubicBezTo>
                  <a:cubicBezTo>
                    <a:pt x="14216" y="10281"/>
                    <a:pt x="14218" y="10279"/>
                    <a:pt x="14220" y="10276"/>
                  </a:cubicBezTo>
                  <a:lnTo>
                    <a:pt x="14220" y="10276"/>
                  </a:lnTo>
                  <a:cubicBezTo>
                    <a:pt x="14160" y="10496"/>
                    <a:pt x="14096" y="10935"/>
                    <a:pt x="13955" y="10955"/>
                  </a:cubicBezTo>
                  <a:cubicBezTo>
                    <a:pt x="13945" y="10926"/>
                    <a:pt x="13958" y="10898"/>
                    <a:pt x="13976" y="10870"/>
                  </a:cubicBezTo>
                  <a:lnTo>
                    <a:pt x="13976" y="10870"/>
                  </a:lnTo>
                  <a:cubicBezTo>
                    <a:pt x="13896" y="10989"/>
                    <a:pt x="13659" y="11307"/>
                    <a:pt x="13693" y="11407"/>
                  </a:cubicBezTo>
                  <a:cubicBezTo>
                    <a:pt x="13622" y="11380"/>
                    <a:pt x="13510" y="11373"/>
                    <a:pt x="13394" y="11373"/>
                  </a:cubicBezTo>
                  <a:cubicBezTo>
                    <a:pt x="13255" y="11373"/>
                    <a:pt x="13110" y="11383"/>
                    <a:pt x="13026" y="11383"/>
                  </a:cubicBezTo>
                  <a:cubicBezTo>
                    <a:pt x="13038" y="11383"/>
                    <a:pt x="13062" y="11383"/>
                    <a:pt x="13085" y="11395"/>
                  </a:cubicBezTo>
                  <a:cubicBezTo>
                    <a:pt x="13023" y="11425"/>
                    <a:pt x="12934" y="11436"/>
                    <a:pt x="12832" y="11436"/>
                  </a:cubicBezTo>
                  <a:cubicBezTo>
                    <a:pt x="12566" y="11436"/>
                    <a:pt x="12212" y="11358"/>
                    <a:pt x="12014" y="11324"/>
                  </a:cubicBezTo>
                  <a:lnTo>
                    <a:pt x="12014" y="11324"/>
                  </a:lnTo>
                  <a:cubicBezTo>
                    <a:pt x="12025" y="11357"/>
                    <a:pt x="11978" y="11369"/>
                    <a:pt x="11903" y="11369"/>
                  </a:cubicBezTo>
                  <a:cubicBezTo>
                    <a:pt x="11738" y="11369"/>
                    <a:pt x="11441" y="11312"/>
                    <a:pt x="11359" y="11312"/>
                  </a:cubicBezTo>
                  <a:cubicBezTo>
                    <a:pt x="11395" y="11324"/>
                    <a:pt x="11430" y="11324"/>
                    <a:pt x="11454" y="11336"/>
                  </a:cubicBezTo>
                  <a:cubicBezTo>
                    <a:pt x="11439" y="11338"/>
                    <a:pt x="11425" y="11339"/>
                    <a:pt x="11410" y="11339"/>
                  </a:cubicBezTo>
                  <a:cubicBezTo>
                    <a:pt x="11246" y="11339"/>
                    <a:pt x="11081" y="11227"/>
                    <a:pt x="10907" y="11205"/>
                  </a:cubicBezTo>
                  <a:cubicBezTo>
                    <a:pt x="10895" y="11205"/>
                    <a:pt x="11014" y="11193"/>
                    <a:pt x="11002" y="11193"/>
                  </a:cubicBezTo>
                  <a:cubicBezTo>
                    <a:pt x="10993" y="11191"/>
                    <a:pt x="10982" y="11191"/>
                    <a:pt x="10969" y="11191"/>
                  </a:cubicBezTo>
                  <a:cubicBezTo>
                    <a:pt x="10902" y="11191"/>
                    <a:pt x="10782" y="11206"/>
                    <a:pt x="10711" y="11206"/>
                  </a:cubicBezTo>
                  <a:cubicBezTo>
                    <a:pt x="10678" y="11206"/>
                    <a:pt x="10657" y="11203"/>
                    <a:pt x="10657" y="11193"/>
                  </a:cubicBezTo>
                  <a:cubicBezTo>
                    <a:pt x="10657" y="11148"/>
                    <a:pt x="9889" y="11167"/>
                    <a:pt x="9736" y="11159"/>
                  </a:cubicBezTo>
                  <a:lnTo>
                    <a:pt x="9736" y="11159"/>
                  </a:lnTo>
                  <a:cubicBezTo>
                    <a:pt x="9757" y="11163"/>
                    <a:pt x="9766" y="11174"/>
                    <a:pt x="9775" y="11193"/>
                  </a:cubicBezTo>
                  <a:cubicBezTo>
                    <a:pt x="9740" y="11210"/>
                    <a:pt x="9694" y="11217"/>
                    <a:pt x="9642" y="11217"/>
                  </a:cubicBezTo>
                  <a:cubicBezTo>
                    <a:pt x="9484" y="11217"/>
                    <a:pt x="9273" y="11154"/>
                    <a:pt x="9156" y="11145"/>
                  </a:cubicBezTo>
                  <a:cubicBezTo>
                    <a:pt x="9101" y="11141"/>
                    <a:pt x="9045" y="11140"/>
                    <a:pt x="8990" y="11140"/>
                  </a:cubicBezTo>
                  <a:cubicBezTo>
                    <a:pt x="8879" y="11140"/>
                    <a:pt x="8767" y="11145"/>
                    <a:pt x="8656" y="11145"/>
                  </a:cubicBezTo>
                  <a:cubicBezTo>
                    <a:pt x="8619" y="11147"/>
                    <a:pt x="8582" y="11147"/>
                    <a:pt x="8545" y="11147"/>
                  </a:cubicBezTo>
                  <a:cubicBezTo>
                    <a:pt x="8292" y="11147"/>
                    <a:pt x="8057" y="11119"/>
                    <a:pt x="7812" y="11119"/>
                  </a:cubicBezTo>
                  <a:cubicBezTo>
                    <a:pt x="7776" y="11119"/>
                    <a:pt x="7740" y="11120"/>
                    <a:pt x="7704" y="11121"/>
                  </a:cubicBezTo>
                  <a:cubicBezTo>
                    <a:pt x="7489" y="11121"/>
                    <a:pt x="7323" y="11074"/>
                    <a:pt x="7120" y="11062"/>
                  </a:cubicBezTo>
                  <a:cubicBezTo>
                    <a:pt x="7061" y="11062"/>
                    <a:pt x="6894" y="11050"/>
                    <a:pt x="6882" y="11050"/>
                  </a:cubicBezTo>
                  <a:cubicBezTo>
                    <a:pt x="6878" y="11049"/>
                    <a:pt x="6869" y="11048"/>
                    <a:pt x="6858" y="11048"/>
                  </a:cubicBezTo>
                  <a:cubicBezTo>
                    <a:pt x="6784" y="11048"/>
                    <a:pt x="6581" y="11069"/>
                    <a:pt x="6447" y="11069"/>
                  </a:cubicBezTo>
                  <a:cubicBezTo>
                    <a:pt x="6382" y="11069"/>
                    <a:pt x="6333" y="11064"/>
                    <a:pt x="6323" y="11050"/>
                  </a:cubicBezTo>
                  <a:cubicBezTo>
                    <a:pt x="6335" y="11050"/>
                    <a:pt x="6346" y="11038"/>
                    <a:pt x="6346" y="11038"/>
                  </a:cubicBezTo>
                  <a:cubicBezTo>
                    <a:pt x="6049" y="11014"/>
                    <a:pt x="5715" y="11014"/>
                    <a:pt x="5442" y="11002"/>
                  </a:cubicBezTo>
                  <a:cubicBezTo>
                    <a:pt x="5388" y="11010"/>
                    <a:pt x="5333" y="11013"/>
                    <a:pt x="5278" y="11013"/>
                  </a:cubicBezTo>
                  <a:cubicBezTo>
                    <a:pt x="4991" y="11013"/>
                    <a:pt x="4684" y="10930"/>
                    <a:pt x="4404" y="10930"/>
                  </a:cubicBezTo>
                  <a:cubicBezTo>
                    <a:pt x="4388" y="10930"/>
                    <a:pt x="4373" y="10930"/>
                    <a:pt x="4358" y="10931"/>
                  </a:cubicBezTo>
                  <a:cubicBezTo>
                    <a:pt x="4417" y="10922"/>
                    <a:pt x="4422" y="10914"/>
                    <a:pt x="4378" y="10914"/>
                  </a:cubicBezTo>
                  <a:cubicBezTo>
                    <a:pt x="4360" y="10914"/>
                    <a:pt x="4333" y="10915"/>
                    <a:pt x="4299" y="10919"/>
                  </a:cubicBezTo>
                  <a:cubicBezTo>
                    <a:pt x="4180" y="10919"/>
                    <a:pt x="4060" y="10907"/>
                    <a:pt x="3941" y="10895"/>
                  </a:cubicBezTo>
                  <a:cubicBezTo>
                    <a:pt x="3727" y="10883"/>
                    <a:pt x="3513" y="10848"/>
                    <a:pt x="3298" y="10848"/>
                  </a:cubicBezTo>
                  <a:cubicBezTo>
                    <a:pt x="3281" y="10846"/>
                    <a:pt x="3264" y="10846"/>
                    <a:pt x="3246" y="10846"/>
                  </a:cubicBezTo>
                  <a:cubicBezTo>
                    <a:pt x="3071" y="10846"/>
                    <a:pt x="2887" y="10895"/>
                    <a:pt x="2703" y="10895"/>
                  </a:cubicBezTo>
                  <a:cubicBezTo>
                    <a:pt x="2715" y="10895"/>
                    <a:pt x="2870" y="10907"/>
                    <a:pt x="2882" y="10931"/>
                  </a:cubicBezTo>
                  <a:cubicBezTo>
                    <a:pt x="2894" y="10943"/>
                    <a:pt x="2703" y="10967"/>
                    <a:pt x="2810" y="10979"/>
                  </a:cubicBezTo>
                  <a:cubicBezTo>
                    <a:pt x="2727" y="10979"/>
                    <a:pt x="2596" y="10979"/>
                    <a:pt x="2525" y="10943"/>
                  </a:cubicBezTo>
                  <a:cubicBezTo>
                    <a:pt x="2507" y="10931"/>
                    <a:pt x="2533" y="10931"/>
                    <a:pt x="2565" y="10931"/>
                  </a:cubicBezTo>
                  <a:cubicBezTo>
                    <a:pt x="2596" y="10931"/>
                    <a:pt x="2632" y="10931"/>
                    <a:pt x="2632" y="10919"/>
                  </a:cubicBezTo>
                  <a:cubicBezTo>
                    <a:pt x="2596" y="10871"/>
                    <a:pt x="2096" y="10871"/>
                    <a:pt x="2108" y="10836"/>
                  </a:cubicBezTo>
                  <a:cubicBezTo>
                    <a:pt x="1810" y="10824"/>
                    <a:pt x="1513" y="10812"/>
                    <a:pt x="1215" y="10788"/>
                  </a:cubicBezTo>
                  <a:cubicBezTo>
                    <a:pt x="1417" y="10490"/>
                    <a:pt x="1620" y="10193"/>
                    <a:pt x="1822" y="9895"/>
                  </a:cubicBezTo>
                  <a:lnTo>
                    <a:pt x="1822" y="9895"/>
                  </a:lnTo>
                  <a:cubicBezTo>
                    <a:pt x="1798" y="9907"/>
                    <a:pt x="1763" y="9931"/>
                    <a:pt x="1727" y="9943"/>
                  </a:cubicBezTo>
                  <a:cubicBezTo>
                    <a:pt x="1750" y="9908"/>
                    <a:pt x="1923" y="9700"/>
                    <a:pt x="1929" y="9682"/>
                  </a:cubicBezTo>
                  <a:lnTo>
                    <a:pt x="1929" y="9682"/>
                  </a:lnTo>
                  <a:cubicBezTo>
                    <a:pt x="1917" y="9741"/>
                    <a:pt x="1893" y="9776"/>
                    <a:pt x="1858" y="9824"/>
                  </a:cubicBezTo>
                  <a:cubicBezTo>
                    <a:pt x="1894" y="9800"/>
                    <a:pt x="2108" y="9431"/>
                    <a:pt x="2108" y="9419"/>
                  </a:cubicBezTo>
                  <a:lnTo>
                    <a:pt x="2108" y="9419"/>
                  </a:lnTo>
                  <a:cubicBezTo>
                    <a:pt x="2108" y="9443"/>
                    <a:pt x="2036" y="9597"/>
                    <a:pt x="2036" y="9597"/>
                  </a:cubicBezTo>
                  <a:cubicBezTo>
                    <a:pt x="2048" y="9597"/>
                    <a:pt x="2120" y="9466"/>
                    <a:pt x="2132" y="9443"/>
                  </a:cubicBezTo>
                  <a:lnTo>
                    <a:pt x="2132" y="9443"/>
                  </a:lnTo>
                  <a:cubicBezTo>
                    <a:pt x="2120" y="9455"/>
                    <a:pt x="2120" y="9466"/>
                    <a:pt x="2108" y="9478"/>
                  </a:cubicBezTo>
                  <a:cubicBezTo>
                    <a:pt x="2239" y="9181"/>
                    <a:pt x="2441" y="8954"/>
                    <a:pt x="2620" y="8693"/>
                  </a:cubicBezTo>
                  <a:lnTo>
                    <a:pt x="2620" y="8693"/>
                  </a:lnTo>
                  <a:cubicBezTo>
                    <a:pt x="2584" y="8728"/>
                    <a:pt x="2548" y="8752"/>
                    <a:pt x="2513" y="8776"/>
                  </a:cubicBezTo>
                  <a:cubicBezTo>
                    <a:pt x="2522" y="8757"/>
                    <a:pt x="2641" y="8589"/>
                    <a:pt x="2617" y="8589"/>
                  </a:cubicBezTo>
                  <a:cubicBezTo>
                    <a:pt x="2613" y="8589"/>
                    <a:pt x="2605" y="8594"/>
                    <a:pt x="2592" y="8604"/>
                  </a:cubicBezTo>
                  <a:lnTo>
                    <a:pt x="2592" y="8604"/>
                  </a:lnTo>
                  <a:cubicBezTo>
                    <a:pt x="2807" y="8412"/>
                    <a:pt x="2958" y="8102"/>
                    <a:pt x="3108" y="7871"/>
                  </a:cubicBezTo>
                  <a:cubicBezTo>
                    <a:pt x="3318" y="7545"/>
                    <a:pt x="3516" y="7219"/>
                    <a:pt x="3725" y="6892"/>
                  </a:cubicBezTo>
                  <a:lnTo>
                    <a:pt x="3725" y="6892"/>
                  </a:lnTo>
                  <a:cubicBezTo>
                    <a:pt x="3717" y="6902"/>
                    <a:pt x="3706" y="6907"/>
                    <a:pt x="3691" y="6907"/>
                  </a:cubicBezTo>
                  <a:cubicBezTo>
                    <a:pt x="3661" y="6897"/>
                    <a:pt x="3749" y="6778"/>
                    <a:pt x="3764" y="6754"/>
                  </a:cubicBezTo>
                  <a:lnTo>
                    <a:pt x="3764" y="6754"/>
                  </a:lnTo>
                  <a:cubicBezTo>
                    <a:pt x="3764" y="6755"/>
                    <a:pt x="3766" y="6755"/>
                    <a:pt x="3767" y="6755"/>
                  </a:cubicBezTo>
                  <a:cubicBezTo>
                    <a:pt x="3809" y="6755"/>
                    <a:pt x="4124" y="6359"/>
                    <a:pt x="4177" y="6313"/>
                  </a:cubicBezTo>
                  <a:lnTo>
                    <a:pt x="4177" y="6313"/>
                  </a:lnTo>
                  <a:cubicBezTo>
                    <a:pt x="4177" y="6313"/>
                    <a:pt x="4177" y="6313"/>
                    <a:pt x="4177" y="6313"/>
                  </a:cubicBezTo>
                  <a:cubicBezTo>
                    <a:pt x="4162" y="6313"/>
                    <a:pt x="4381" y="5918"/>
                    <a:pt x="4370" y="5918"/>
                  </a:cubicBezTo>
                  <a:cubicBezTo>
                    <a:pt x="4365" y="5918"/>
                    <a:pt x="4359" y="5921"/>
                    <a:pt x="4354" y="5926"/>
                  </a:cubicBezTo>
                  <a:lnTo>
                    <a:pt x="4354" y="5926"/>
                  </a:lnTo>
                  <a:cubicBezTo>
                    <a:pt x="4447" y="5795"/>
                    <a:pt x="4568" y="5681"/>
                    <a:pt x="4668" y="5525"/>
                  </a:cubicBezTo>
                  <a:cubicBezTo>
                    <a:pt x="4882" y="5204"/>
                    <a:pt x="5108" y="4906"/>
                    <a:pt x="5311" y="4573"/>
                  </a:cubicBezTo>
                  <a:cubicBezTo>
                    <a:pt x="5287" y="4525"/>
                    <a:pt x="5311" y="4502"/>
                    <a:pt x="5394" y="4418"/>
                  </a:cubicBezTo>
                  <a:cubicBezTo>
                    <a:pt x="5512" y="4300"/>
                    <a:pt x="5525" y="4159"/>
                    <a:pt x="5641" y="4052"/>
                  </a:cubicBezTo>
                  <a:lnTo>
                    <a:pt x="5641" y="4052"/>
                  </a:lnTo>
                  <a:cubicBezTo>
                    <a:pt x="5630" y="4061"/>
                    <a:pt x="5619" y="4061"/>
                    <a:pt x="5608" y="4061"/>
                  </a:cubicBezTo>
                  <a:cubicBezTo>
                    <a:pt x="5584" y="3954"/>
                    <a:pt x="5954" y="3549"/>
                    <a:pt x="6025" y="3442"/>
                  </a:cubicBezTo>
                  <a:cubicBezTo>
                    <a:pt x="6180" y="3204"/>
                    <a:pt x="6335" y="2966"/>
                    <a:pt x="6489" y="2716"/>
                  </a:cubicBezTo>
                  <a:cubicBezTo>
                    <a:pt x="6811" y="2239"/>
                    <a:pt x="7120" y="1751"/>
                    <a:pt x="7489" y="1299"/>
                  </a:cubicBezTo>
                  <a:lnTo>
                    <a:pt x="7489" y="1299"/>
                  </a:lnTo>
                  <a:cubicBezTo>
                    <a:pt x="7456" y="1339"/>
                    <a:pt x="7441" y="1354"/>
                    <a:pt x="7438" y="1354"/>
                  </a:cubicBezTo>
                  <a:cubicBezTo>
                    <a:pt x="7429" y="1354"/>
                    <a:pt x="7493" y="1256"/>
                    <a:pt x="7501" y="1239"/>
                  </a:cubicBezTo>
                  <a:lnTo>
                    <a:pt x="7501" y="1239"/>
                  </a:lnTo>
                  <a:cubicBezTo>
                    <a:pt x="7491" y="1249"/>
                    <a:pt x="7484" y="1254"/>
                    <a:pt x="7478" y="1254"/>
                  </a:cubicBezTo>
                  <a:cubicBezTo>
                    <a:pt x="7459" y="1254"/>
                    <a:pt x="7471" y="1198"/>
                    <a:pt x="7489" y="1180"/>
                  </a:cubicBezTo>
                  <a:cubicBezTo>
                    <a:pt x="7561" y="1084"/>
                    <a:pt x="7632" y="1001"/>
                    <a:pt x="7704" y="906"/>
                  </a:cubicBezTo>
                  <a:cubicBezTo>
                    <a:pt x="7775" y="822"/>
                    <a:pt x="8013" y="489"/>
                    <a:pt x="8001" y="382"/>
                  </a:cubicBezTo>
                  <a:lnTo>
                    <a:pt x="8001" y="382"/>
                  </a:lnTo>
                  <a:cubicBezTo>
                    <a:pt x="7990" y="430"/>
                    <a:pt x="7954" y="465"/>
                    <a:pt x="7930" y="513"/>
                  </a:cubicBezTo>
                  <a:cubicBezTo>
                    <a:pt x="7940" y="477"/>
                    <a:pt x="7934" y="463"/>
                    <a:pt x="7919" y="463"/>
                  </a:cubicBezTo>
                  <a:cubicBezTo>
                    <a:pt x="7867" y="463"/>
                    <a:pt x="7706" y="613"/>
                    <a:pt x="7656" y="613"/>
                  </a:cubicBezTo>
                  <a:cubicBezTo>
                    <a:pt x="7651" y="613"/>
                    <a:pt x="7647" y="612"/>
                    <a:pt x="7644" y="608"/>
                  </a:cubicBezTo>
                  <a:cubicBezTo>
                    <a:pt x="7552" y="884"/>
                    <a:pt x="7182" y="1083"/>
                    <a:pt x="7114" y="1365"/>
                  </a:cubicBezTo>
                  <a:lnTo>
                    <a:pt x="7114" y="1365"/>
                  </a:lnTo>
                  <a:cubicBezTo>
                    <a:pt x="7029" y="1616"/>
                    <a:pt x="6855" y="1768"/>
                    <a:pt x="6716" y="1977"/>
                  </a:cubicBezTo>
                  <a:cubicBezTo>
                    <a:pt x="6513" y="2275"/>
                    <a:pt x="6299" y="2561"/>
                    <a:pt x="6096" y="2847"/>
                  </a:cubicBezTo>
                  <a:cubicBezTo>
                    <a:pt x="6108" y="2847"/>
                    <a:pt x="6132" y="2835"/>
                    <a:pt x="6144" y="2835"/>
                  </a:cubicBezTo>
                  <a:cubicBezTo>
                    <a:pt x="6121" y="2870"/>
                    <a:pt x="5994" y="2985"/>
                    <a:pt x="6001" y="3034"/>
                  </a:cubicBezTo>
                  <a:lnTo>
                    <a:pt x="6001" y="3034"/>
                  </a:lnTo>
                  <a:cubicBezTo>
                    <a:pt x="6001" y="3002"/>
                    <a:pt x="6191" y="2834"/>
                    <a:pt x="6180" y="2811"/>
                  </a:cubicBezTo>
                  <a:lnTo>
                    <a:pt x="6180" y="2811"/>
                  </a:lnTo>
                  <a:cubicBezTo>
                    <a:pt x="6202" y="2859"/>
                    <a:pt x="5519" y="3764"/>
                    <a:pt x="5479" y="3775"/>
                  </a:cubicBezTo>
                  <a:lnTo>
                    <a:pt x="5508" y="3775"/>
                  </a:lnTo>
                  <a:cubicBezTo>
                    <a:pt x="5460" y="3786"/>
                    <a:pt x="5362" y="4098"/>
                    <a:pt x="5272" y="4098"/>
                  </a:cubicBezTo>
                  <a:cubicBezTo>
                    <a:pt x="5269" y="4098"/>
                    <a:pt x="5266" y="4097"/>
                    <a:pt x="5263" y="4097"/>
                  </a:cubicBezTo>
                  <a:cubicBezTo>
                    <a:pt x="5287" y="4061"/>
                    <a:pt x="5311" y="4025"/>
                    <a:pt x="5323" y="3978"/>
                  </a:cubicBezTo>
                  <a:lnTo>
                    <a:pt x="5323" y="3978"/>
                  </a:lnTo>
                  <a:cubicBezTo>
                    <a:pt x="5203" y="4121"/>
                    <a:pt x="5132" y="4311"/>
                    <a:pt x="5013" y="4454"/>
                  </a:cubicBezTo>
                  <a:cubicBezTo>
                    <a:pt x="5061" y="4406"/>
                    <a:pt x="5096" y="4347"/>
                    <a:pt x="5132" y="4287"/>
                  </a:cubicBezTo>
                  <a:lnTo>
                    <a:pt x="5132" y="4287"/>
                  </a:lnTo>
                  <a:cubicBezTo>
                    <a:pt x="4822" y="4811"/>
                    <a:pt x="4453" y="5311"/>
                    <a:pt x="4168" y="5835"/>
                  </a:cubicBezTo>
                  <a:cubicBezTo>
                    <a:pt x="4180" y="5835"/>
                    <a:pt x="4191" y="5823"/>
                    <a:pt x="4203" y="5811"/>
                  </a:cubicBezTo>
                  <a:lnTo>
                    <a:pt x="4203" y="5811"/>
                  </a:lnTo>
                  <a:cubicBezTo>
                    <a:pt x="4072" y="6037"/>
                    <a:pt x="3870" y="6299"/>
                    <a:pt x="3763" y="6466"/>
                  </a:cubicBezTo>
                  <a:cubicBezTo>
                    <a:pt x="3715" y="6573"/>
                    <a:pt x="3656" y="6668"/>
                    <a:pt x="3584" y="6764"/>
                  </a:cubicBezTo>
                  <a:cubicBezTo>
                    <a:pt x="3592" y="6751"/>
                    <a:pt x="3593" y="6746"/>
                    <a:pt x="3590" y="6746"/>
                  </a:cubicBezTo>
                  <a:lnTo>
                    <a:pt x="3590" y="6746"/>
                  </a:lnTo>
                  <a:cubicBezTo>
                    <a:pt x="3578" y="6746"/>
                    <a:pt x="3510" y="6814"/>
                    <a:pt x="3501" y="6823"/>
                  </a:cubicBezTo>
                  <a:cubicBezTo>
                    <a:pt x="3495" y="6826"/>
                    <a:pt x="3490" y="6828"/>
                    <a:pt x="3487" y="6828"/>
                  </a:cubicBezTo>
                  <a:cubicBezTo>
                    <a:pt x="3484" y="6828"/>
                    <a:pt x="3482" y="6825"/>
                    <a:pt x="3483" y="6820"/>
                  </a:cubicBezTo>
                  <a:lnTo>
                    <a:pt x="3483" y="6820"/>
                  </a:lnTo>
                  <a:cubicBezTo>
                    <a:pt x="3344" y="7084"/>
                    <a:pt x="3241" y="7347"/>
                    <a:pt x="3092" y="7600"/>
                  </a:cubicBezTo>
                  <a:lnTo>
                    <a:pt x="3092" y="7600"/>
                  </a:lnTo>
                  <a:cubicBezTo>
                    <a:pt x="3092" y="7592"/>
                    <a:pt x="3089" y="7584"/>
                    <a:pt x="3084" y="7573"/>
                  </a:cubicBezTo>
                  <a:lnTo>
                    <a:pt x="3084" y="7573"/>
                  </a:lnTo>
                  <a:cubicBezTo>
                    <a:pt x="3074" y="7584"/>
                    <a:pt x="3055" y="7611"/>
                    <a:pt x="3035" y="7611"/>
                  </a:cubicBezTo>
                  <a:cubicBezTo>
                    <a:pt x="3031" y="7611"/>
                    <a:pt x="3028" y="7611"/>
                    <a:pt x="3025" y="7609"/>
                  </a:cubicBezTo>
                  <a:cubicBezTo>
                    <a:pt x="3025" y="7593"/>
                    <a:pt x="3025" y="7576"/>
                    <a:pt x="3032" y="7560"/>
                  </a:cubicBezTo>
                  <a:lnTo>
                    <a:pt x="3032" y="7560"/>
                  </a:lnTo>
                  <a:cubicBezTo>
                    <a:pt x="2935" y="7702"/>
                    <a:pt x="2512" y="8371"/>
                    <a:pt x="2501" y="8371"/>
                  </a:cubicBezTo>
                  <a:cubicBezTo>
                    <a:pt x="2501" y="8371"/>
                    <a:pt x="2502" y="8371"/>
                    <a:pt x="2503" y="8371"/>
                  </a:cubicBezTo>
                  <a:cubicBezTo>
                    <a:pt x="2530" y="8371"/>
                    <a:pt x="2685" y="8161"/>
                    <a:pt x="2720" y="8099"/>
                  </a:cubicBezTo>
                  <a:lnTo>
                    <a:pt x="2720" y="8099"/>
                  </a:lnTo>
                  <a:cubicBezTo>
                    <a:pt x="2719" y="8102"/>
                    <a:pt x="2719" y="8103"/>
                    <a:pt x="2720" y="8103"/>
                  </a:cubicBezTo>
                  <a:cubicBezTo>
                    <a:pt x="2721" y="8103"/>
                    <a:pt x="2727" y="8097"/>
                    <a:pt x="2739" y="8085"/>
                  </a:cubicBezTo>
                  <a:lnTo>
                    <a:pt x="2739" y="8085"/>
                  </a:lnTo>
                  <a:cubicBezTo>
                    <a:pt x="2822" y="8228"/>
                    <a:pt x="2203" y="8800"/>
                    <a:pt x="2132" y="8907"/>
                  </a:cubicBezTo>
                  <a:cubicBezTo>
                    <a:pt x="2139" y="8893"/>
                    <a:pt x="2146" y="8879"/>
                    <a:pt x="2155" y="8864"/>
                  </a:cubicBezTo>
                  <a:lnTo>
                    <a:pt x="2155" y="8864"/>
                  </a:lnTo>
                  <a:cubicBezTo>
                    <a:pt x="2052" y="8994"/>
                    <a:pt x="1767" y="9379"/>
                    <a:pt x="1810" y="9466"/>
                  </a:cubicBezTo>
                  <a:cubicBezTo>
                    <a:pt x="1882" y="9371"/>
                    <a:pt x="1941" y="9264"/>
                    <a:pt x="2001" y="9169"/>
                  </a:cubicBezTo>
                  <a:lnTo>
                    <a:pt x="2001" y="9169"/>
                  </a:lnTo>
                  <a:cubicBezTo>
                    <a:pt x="1882" y="9383"/>
                    <a:pt x="1798" y="9609"/>
                    <a:pt x="1643" y="9800"/>
                  </a:cubicBezTo>
                  <a:cubicBezTo>
                    <a:pt x="1655" y="9740"/>
                    <a:pt x="1691" y="9681"/>
                    <a:pt x="1715" y="9621"/>
                  </a:cubicBezTo>
                  <a:lnTo>
                    <a:pt x="1715" y="9621"/>
                  </a:lnTo>
                  <a:cubicBezTo>
                    <a:pt x="1655" y="9693"/>
                    <a:pt x="1620" y="9788"/>
                    <a:pt x="1548" y="9859"/>
                  </a:cubicBezTo>
                  <a:cubicBezTo>
                    <a:pt x="1541" y="9846"/>
                    <a:pt x="1542" y="9826"/>
                    <a:pt x="1548" y="9803"/>
                  </a:cubicBezTo>
                  <a:lnTo>
                    <a:pt x="1548" y="9803"/>
                  </a:lnTo>
                  <a:cubicBezTo>
                    <a:pt x="1481" y="9898"/>
                    <a:pt x="1406" y="9993"/>
                    <a:pt x="1370" y="10097"/>
                  </a:cubicBezTo>
                  <a:cubicBezTo>
                    <a:pt x="1358" y="10086"/>
                    <a:pt x="1358" y="10074"/>
                    <a:pt x="1346" y="10062"/>
                  </a:cubicBezTo>
                  <a:cubicBezTo>
                    <a:pt x="1322" y="10121"/>
                    <a:pt x="1286" y="10181"/>
                    <a:pt x="1251" y="10240"/>
                  </a:cubicBezTo>
                  <a:cubicBezTo>
                    <a:pt x="1268" y="10206"/>
                    <a:pt x="1273" y="10172"/>
                    <a:pt x="1283" y="10142"/>
                  </a:cubicBezTo>
                  <a:lnTo>
                    <a:pt x="1283" y="10142"/>
                  </a:lnTo>
                  <a:cubicBezTo>
                    <a:pt x="1171" y="10365"/>
                    <a:pt x="971" y="10548"/>
                    <a:pt x="846" y="10764"/>
                  </a:cubicBezTo>
                  <a:cubicBezTo>
                    <a:pt x="953" y="10598"/>
                    <a:pt x="1072" y="10502"/>
                    <a:pt x="1155" y="10419"/>
                  </a:cubicBezTo>
                  <a:lnTo>
                    <a:pt x="1155" y="10419"/>
                  </a:lnTo>
                  <a:cubicBezTo>
                    <a:pt x="1024" y="10645"/>
                    <a:pt x="881" y="10883"/>
                    <a:pt x="667" y="11014"/>
                  </a:cubicBezTo>
                  <a:cubicBezTo>
                    <a:pt x="679" y="11038"/>
                    <a:pt x="727" y="11038"/>
                    <a:pt x="667" y="11038"/>
                  </a:cubicBezTo>
                  <a:cubicBezTo>
                    <a:pt x="679" y="11050"/>
                    <a:pt x="679" y="11062"/>
                    <a:pt x="691" y="11062"/>
                  </a:cubicBezTo>
                  <a:cubicBezTo>
                    <a:pt x="664" y="11071"/>
                    <a:pt x="650" y="11094"/>
                    <a:pt x="630" y="11094"/>
                  </a:cubicBezTo>
                  <a:cubicBezTo>
                    <a:pt x="623" y="11094"/>
                    <a:pt x="616" y="11091"/>
                    <a:pt x="608" y="11086"/>
                  </a:cubicBezTo>
                  <a:lnTo>
                    <a:pt x="608" y="11086"/>
                  </a:lnTo>
                  <a:cubicBezTo>
                    <a:pt x="596" y="11098"/>
                    <a:pt x="620" y="11133"/>
                    <a:pt x="620" y="11133"/>
                  </a:cubicBezTo>
                  <a:cubicBezTo>
                    <a:pt x="610" y="11136"/>
                    <a:pt x="602" y="11138"/>
                    <a:pt x="596" y="11138"/>
                  </a:cubicBezTo>
                  <a:cubicBezTo>
                    <a:pt x="578" y="11138"/>
                    <a:pt x="572" y="11127"/>
                    <a:pt x="572" y="11109"/>
                  </a:cubicBezTo>
                  <a:cubicBezTo>
                    <a:pt x="524" y="11109"/>
                    <a:pt x="512" y="11348"/>
                    <a:pt x="465" y="11407"/>
                  </a:cubicBezTo>
                  <a:cubicBezTo>
                    <a:pt x="453" y="11395"/>
                    <a:pt x="441" y="11395"/>
                    <a:pt x="417" y="11383"/>
                  </a:cubicBezTo>
                  <a:lnTo>
                    <a:pt x="417" y="11383"/>
                  </a:lnTo>
                  <a:cubicBezTo>
                    <a:pt x="417" y="11419"/>
                    <a:pt x="441" y="11443"/>
                    <a:pt x="465" y="11467"/>
                  </a:cubicBezTo>
                  <a:cubicBezTo>
                    <a:pt x="458" y="11467"/>
                    <a:pt x="434" y="11456"/>
                    <a:pt x="425" y="11456"/>
                  </a:cubicBezTo>
                  <a:cubicBezTo>
                    <a:pt x="417" y="11456"/>
                    <a:pt x="420" y="11463"/>
                    <a:pt x="453" y="11490"/>
                  </a:cubicBezTo>
                  <a:cubicBezTo>
                    <a:pt x="435" y="11482"/>
                    <a:pt x="423" y="11478"/>
                    <a:pt x="413" y="11478"/>
                  </a:cubicBezTo>
                  <a:cubicBezTo>
                    <a:pt x="374" y="11478"/>
                    <a:pt x="392" y="11539"/>
                    <a:pt x="354" y="11539"/>
                  </a:cubicBezTo>
                  <a:cubicBezTo>
                    <a:pt x="352" y="11539"/>
                    <a:pt x="349" y="11539"/>
                    <a:pt x="346" y="11538"/>
                  </a:cubicBezTo>
                  <a:lnTo>
                    <a:pt x="346" y="11538"/>
                  </a:lnTo>
                  <a:cubicBezTo>
                    <a:pt x="358" y="11551"/>
                    <a:pt x="366" y="11555"/>
                    <a:pt x="371" y="11555"/>
                  </a:cubicBezTo>
                  <a:cubicBezTo>
                    <a:pt x="382" y="11555"/>
                    <a:pt x="380" y="11533"/>
                    <a:pt x="393" y="11533"/>
                  </a:cubicBezTo>
                  <a:cubicBezTo>
                    <a:pt x="396" y="11533"/>
                    <a:pt x="400" y="11535"/>
                    <a:pt x="405" y="11538"/>
                  </a:cubicBezTo>
                  <a:cubicBezTo>
                    <a:pt x="393" y="11550"/>
                    <a:pt x="239" y="11621"/>
                    <a:pt x="334" y="11669"/>
                  </a:cubicBezTo>
                  <a:cubicBezTo>
                    <a:pt x="334" y="11657"/>
                    <a:pt x="334" y="11645"/>
                    <a:pt x="334" y="11633"/>
                  </a:cubicBezTo>
                  <a:cubicBezTo>
                    <a:pt x="342" y="11658"/>
                    <a:pt x="339" y="11677"/>
                    <a:pt x="344" y="11694"/>
                  </a:cubicBezTo>
                  <a:lnTo>
                    <a:pt x="344" y="11694"/>
                  </a:lnTo>
                  <a:cubicBezTo>
                    <a:pt x="331" y="11697"/>
                    <a:pt x="318" y="11700"/>
                    <a:pt x="309" y="11703"/>
                  </a:cubicBezTo>
                  <a:lnTo>
                    <a:pt x="309" y="11703"/>
                  </a:lnTo>
                  <a:cubicBezTo>
                    <a:pt x="297" y="11680"/>
                    <a:pt x="286" y="11657"/>
                    <a:pt x="286" y="11633"/>
                  </a:cubicBezTo>
                  <a:cubicBezTo>
                    <a:pt x="261" y="11633"/>
                    <a:pt x="290" y="11664"/>
                    <a:pt x="287" y="11664"/>
                  </a:cubicBezTo>
                  <a:cubicBezTo>
                    <a:pt x="286" y="11664"/>
                    <a:pt x="279" y="11659"/>
                    <a:pt x="262" y="11645"/>
                  </a:cubicBezTo>
                  <a:lnTo>
                    <a:pt x="262" y="11645"/>
                  </a:lnTo>
                  <a:cubicBezTo>
                    <a:pt x="322" y="11693"/>
                    <a:pt x="239" y="11681"/>
                    <a:pt x="286" y="11717"/>
                  </a:cubicBezTo>
                  <a:cubicBezTo>
                    <a:pt x="278" y="11717"/>
                    <a:pt x="272" y="11716"/>
                    <a:pt x="268" y="11716"/>
                  </a:cubicBezTo>
                  <a:lnTo>
                    <a:pt x="268" y="11716"/>
                  </a:lnTo>
                  <a:cubicBezTo>
                    <a:pt x="268" y="11719"/>
                    <a:pt x="266" y="11723"/>
                    <a:pt x="262" y="11729"/>
                  </a:cubicBezTo>
                  <a:cubicBezTo>
                    <a:pt x="250" y="11729"/>
                    <a:pt x="239" y="11717"/>
                    <a:pt x="227" y="11705"/>
                  </a:cubicBezTo>
                  <a:cubicBezTo>
                    <a:pt x="227" y="11729"/>
                    <a:pt x="215" y="11741"/>
                    <a:pt x="191" y="11752"/>
                  </a:cubicBezTo>
                  <a:cubicBezTo>
                    <a:pt x="203" y="11746"/>
                    <a:pt x="215" y="11743"/>
                    <a:pt x="227" y="11743"/>
                  </a:cubicBezTo>
                  <a:cubicBezTo>
                    <a:pt x="239" y="11743"/>
                    <a:pt x="250" y="11746"/>
                    <a:pt x="262" y="11752"/>
                  </a:cubicBezTo>
                  <a:cubicBezTo>
                    <a:pt x="286" y="11812"/>
                    <a:pt x="167" y="11764"/>
                    <a:pt x="167" y="11812"/>
                  </a:cubicBezTo>
                  <a:cubicBezTo>
                    <a:pt x="173" y="11806"/>
                    <a:pt x="179" y="11803"/>
                    <a:pt x="185" y="11803"/>
                  </a:cubicBezTo>
                  <a:cubicBezTo>
                    <a:pt x="191" y="11803"/>
                    <a:pt x="197" y="11806"/>
                    <a:pt x="203" y="11812"/>
                  </a:cubicBezTo>
                  <a:cubicBezTo>
                    <a:pt x="143" y="11860"/>
                    <a:pt x="203" y="11836"/>
                    <a:pt x="227" y="11895"/>
                  </a:cubicBezTo>
                  <a:cubicBezTo>
                    <a:pt x="215" y="11895"/>
                    <a:pt x="203" y="11883"/>
                    <a:pt x="191" y="11883"/>
                  </a:cubicBezTo>
                  <a:cubicBezTo>
                    <a:pt x="167" y="11919"/>
                    <a:pt x="262" y="11919"/>
                    <a:pt x="227" y="11943"/>
                  </a:cubicBezTo>
                  <a:cubicBezTo>
                    <a:pt x="215" y="11931"/>
                    <a:pt x="203" y="11931"/>
                    <a:pt x="179" y="11919"/>
                  </a:cubicBezTo>
                  <a:lnTo>
                    <a:pt x="179" y="11919"/>
                  </a:lnTo>
                  <a:cubicBezTo>
                    <a:pt x="172" y="11933"/>
                    <a:pt x="181" y="11939"/>
                    <a:pt x="181" y="11939"/>
                  </a:cubicBezTo>
                  <a:cubicBezTo>
                    <a:pt x="180" y="11939"/>
                    <a:pt x="175" y="11936"/>
                    <a:pt x="155" y="11931"/>
                  </a:cubicBezTo>
                  <a:lnTo>
                    <a:pt x="155" y="11931"/>
                  </a:lnTo>
                  <a:cubicBezTo>
                    <a:pt x="155" y="11931"/>
                    <a:pt x="186" y="11994"/>
                    <a:pt x="198" y="12011"/>
                  </a:cubicBezTo>
                  <a:lnTo>
                    <a:pt x="198" y="12011"/>
                  </a:lnTo>
                  <a:cubicBezTo>
                    <a:pt x="196" y="12010"/>
                    <a:pt x="194" y="12009"/>
                    <a:pt x="193" y="12009"/>
                  </a:cubicBezTo>
                  <a:cubicBezTo>
                    <a:pt x="185" y="12009"/>
                    <a:pt x="179" y="12018"/>
                    <a:pt x="179" y="12026"/>
                  </a:cubicBezTo>
                  <a:cubicBezTo>
                    <a:pt x="108" y="11991"/>
                    <a:pt x="215" y="12014"/>
                    <a:pt x="131" y="11979"/>
                  </a:cubicBezTo>
                  <a:lnTo>
                    <a:pt x="131" y="11979"/>
                  </a:lnTo>
                  <a:cubicBezTo>
                    <a:pt x="84" y="12002"/>
                    <a:pt x="155" y="12050"/>
                    <a:pt x="167" y="12062"/>
                  </a:cubicBezTo>
                  <a:cubicBezTo>
                    <a:pt x="154" y="12058"/>
                    <a:pt x="146" y="12055"/>
                    <a:pt x="142" y="12055"/>
                  </a:cubicBezTo>
                  <a:cubicBezTo>
                    <a:pt x="135" y="12055"/>
                    <a:pt x="140" y="12063"/>
                    <a:pt x="155" y="12086"/>
                  </a:cubicBezTo>
                  <a:cubicBezTo>
                    <a:pt x="154" y="12085"/>
                    <a:pt x="153" y="12084"/>
                    <a:pt x="152" y="12084"/>
                  </a:cubicBezTo>
                  <a:lnTo>
                    <a:pt x="152" y="12084"/>
                  </a:lnTo>
                  <a:cubicBezTo>
                    <a:pt x="144" y="12084"/>
                    <a:pt x="169" y="12165"/>
                    <a:pt x="160" y="12165"/>
                  </a:cubicBezTo>
                  <a:cubicBezTo>
                    <a:pt x="154" y="12165"/>
                    <a:pt x="137" y="12138"/>
                    <a:pt x="96" y="12050"/>
                  </a:cubicBezTo>
                  <a:lnTo>
                    <a:pt x="96" y="12050"/>
                  </a:lnTo>
                  <a:cubicBezTo>
                    <a:pt x="84" y="12107"/>
                    <a:pt x="128" y="12241"/>
                    <a:pt x="58" y="12294"/>
                  </a:cubicBezTo>
                  <a:lnTo>
                    <a:pt x="58" y="12294"/>
                  </a:lnTo>
                  <a:cubicBezTo>
                    <a:pt x="84" y="12297"/>
                    <a:pt x="147" y="12327"/>
                    <a:pt x="119" y="12336"/>
                  </a:cubicBezTo>
                  <a:cubicBezTo>
                    <a:pt x="105" y="12338"/>
                    <a:pt x="97" y="12339"/>
                    <a:pt x="93" y="12339"/>
                  </a:cubicBezTo>
                  <a:cubicBezTo>
                    <a:pt x="76" y="12339"/>
                    <a:pt x="119" y="12324"/>
                    <a:pt x="72" y="12324"/>
                  </a:cubicBezTo>
                  <a:cubicBezTo>
                    <a:pt x="72" y="12336"/>
                    <a:pt x="72" y="12336"/>
                    <a:pt x="72" y="12336"/>
                  </a:cubicBezTo>
                  <a:cubicBezTo>
                    <a:pt x="72" y="12348"/>
                    <a:pt x="131" y="12372"/>
                    <a:pt x="119" y="12395"/>
                  </a:cubicBezTo>
                  <a:cubicBezTo>
                    <a:pt x="106" y="12381"/>
                    <a:pt x="96" y="12376"/>
                    <a:pt x="85" y="12376"/>
                  </a:cubicBezTo>
                  <a:cubicBezTo>
                    <a:pt x="78" y="12376"/>
                    <a:pt x="70" y="12379"/>
                    <a:pt x="60" y="12383"/>
                  </a:cubicBezTo>
                  <a:lnTo>
                    <a:pt x="0" y="12383"/>
                  </a:lnTo>
                  <a:cubicBezTo>
                    <a:pt x="84" y="12383"/>
                    <a:pt x="24" y="12467"/>
                    <a:pt x="108" y="12467"/>
                  </a:cubicBezTo>
                  <a:cubicBezTo>
                    <a:pt x="108" y="12467"/>
                    <a:pt x="60" y="12479"/>
                    <a:pt x="84" y="12491"/>
                  </a:cubicBezTo>
                  <a:cubicBezTo>
                    <a:pt x="96" y="12491"/>
                    <a:pt x="119" y="12491"/>
                    <a:pt x="143" y="12503"/>
                  </a:cubicBezTo>
                  <a:cubicBezTo>
                    <a:pt x="139" y="12507"/>
                    <a:pt x="136" y="12509"/>
                    <a:pt x="133" y="12511"/>
                  </a:cubicBezTo>
                  <a:lnTo>
                    <a:pt x="133" y="12511"/>
                  </a:lnTo>
                  <a:cubicBezTo>
                    <a:pt x="132" y="12511"/>
                    <a:pt x="131" y="12511"/>
                    <a:pt x="131" y="12511"/>
                  </a:cubicBezTo>
                  <a:cubicBezTo>
                    <a:pt x="126" y="12511"/>
                    <a:pt x="124" y="12514"/>
                    <a:pt x="127" y="12514"/>
                  </a:cubicBezTo>
                  <a:cubicBezTo>
                    <a:pt x="128" y="12514"/>
                    <a:pt x="130" y="12513"/>
                    <a:pt x="133" y="12511"/>
                  </a:cubicBezTo>
                  <a:lnTo>
                    <a:pt x="133" y="12511"/>
                  </a:lnTo>
                  <a:cubicBezTo>
                    <a:pt x="136" y="12511"/>
                    <a:pt x="139" y="12512"/>
                    <a:pt x="143" y="12514"/>
                  </a:cubicBezTo>
                  <a:cubicBezTo>
                    <a:pt x="155" y="12550"/>
                    <a:pt x="84" y="12574"/>
                    <a:pt x="179" y="12610"/>
                  </a:cubicBezTo>
                  <a:cubicBezTo>
                    <a:pt x="167" y="12610"/>
                    <a:pt x="155" y="12610"/>
                    <a:pt x="179" y="12633"/>
                  </a:cubicBezTo>
                  <a:cubicBezTo>
                    <a:pt x="179" y="12633"/>
                    <a:pt x="137" y="12618"/>
                    <a:pt x="116" y="12618"/>
                  </a:cubicBezTo>
                  <a:cubicBezTo>
                    <a:pt x="105" y="12618"/>
                    <a:pt x="100" y="12622"/>
                    <a:pt x="108" y="12633"/>
                  </a:cubicBezTo>
                  <a:cubicBezTo>
                    <a:pt x="131" y="12645"/>
                    <a:pt x="131" y="12657"/>
                    <a:pt x="119" y="12681"/>
                  </a:cubicBezTo>
                  <a:cubicBezTo>
                    <a:pt x="96" y="12693"/>
                    <a:pt x="84" y="12693"/>
                    <a:pt x="48" y="12729"/>
                  </a:cubicBezTo>
                  <a:cubicBezTo>
                    <a:pt x="56" y="12721"/>
                    <a:pt x="108" y="12685"/>
                    <a:pt x="122" y="12685"/>
                  </a:cubicBezTo>
                  <a:cubicBezTo>
                    <a:pt x="129" y="12685"/>
                    <a:pt x="127" y="12694"/>
                    <a:pt x="108" y="12717"/>
                  </a:cubicBezTo>
                  <a:cubicBezTo>
                    <a:pt x="129" y="12700"/>
                    <a:pt x="141" y="12690"/>
                    <a:pt x="147" y="12685"/>
                  </a:cubicBezTo>
                  <a:lnTo>
                    <a:pt x="147" y="12685"/>
                  </a:lnTo>
                  <a:cubicBezTo>
                    <a:pt x="144" y="12691"/>
                    <a:pt x="145" y="12700"/>
                    <a:pt x="167" y="12705"/>
                  </a:cubicBezTo>
                  <a:cubicBezTo>
                    <a:pt x="143" y="12717"/>
                    <a:pt x="143" y="12717"/>
                    <a:pt x="119" y="12729"/>
                  </a:cubicBezTo>
                  <a:cubicBezTo>
                    <a:pt x="167" y="12741"/>
                    <a:pt x="131" y="12729"/>
                    <a:pt x="108" y="12753"/>
                  </a:cubicBezTo>
                  <a:cubicBezTo>
                    <a:pt x="141" y="12786"/>
                    <a:pt x="195" y="12768"/>
                    <a:pt x="126" y="12803"/>
                  </a:cubicBezTo>
                  <a:lnTo>
                    <a:pt x="126" y="12803"/>
                  </a:lnTo>
                  <a:cubicBezTo>
                    <a:pt x="121" y="12801"/>
                    <a:pt x="117" y="12800"/>
                    <a:pt x="114" y="12800"/>
                  </a:cubicBezTo>
                  <a:cubicBezTo>
                    <a:pt x="108" y="12800"/>
                    <a:pt x="105" y="12803"/>
                    <a:pt x="108" y="12812"/>
                  </a:cubicBezTo>
                  <a:cubicBezTo>
                    <a:pt x="114" y="12809"/>
                    <a:pt x="120" y="12806"/>
                    <a:pt x="126" y="12803"/>
                  </a:cubicBezTo>
                  <a:lnTo>
                    <a:pt x="126" y="12803"/>
                  </a:lnTo>
                  <a:cubicBezTo>
                    <a:pt x="159" y="12817"/>
                    <a:pt x="223" y="12872"/>
                    <a:pt x="215" y="12872"/>
                  </a:cubicBezTo>
                  <a:cubicBezTo>
                    <a:pt x="215" y="12872"/>
                    <a:pt x="199" y="12879"/>
                    <a:pt x="187" y="12882"/>
                  </a:cubicBezTo>
                  <a:lnTo>
                    <a:pt x="187" y="12882"/>
                  </a:lnTo>
                  <a:cubicBezTo>
                    <a:pt x="190" y="12882"/>
                    <a:pt x="192" y="12882"/>
                    <a:pt x="195" y="12882"/>
                  </a:cubicBezTo>
                  <a:cubicBezTo>
                    <a:pt x="252" y="12882"/>
                    <a:pt x="315" y="12935"/>
                    <a:pt x="239" y="12979"/>
                  </a:cubicBezTo>
                  <a:cubicBezTo>
                    <a:pt x="304" y="13003"/>
                    <a:pt x="310" y="13009"/>
                    <a:pt x="316" y="13009"/>
                  </a:cubicBezTo>
                  <a:cubicBezTo>
                    <a:pt x="322" y="13009"/>
                    <a:pt x="328" y="13003"/>
                    <a:pt x="393" y="13003"/>
                  </a:cubicBezTo>
                  <a:cubicBezTo>
                    <a:pt x="381" y="13014"/>
                    <a:pt x="381" y="13014"/>
                    <a:pt x="405" y="13014"/>
                  </a:cubicBezTo>
                  <a:cubicBezTo>
                    <a:pt x="381" y="13026"/>
                    <a:pt x="358" y="13038"/>
                    <a:pt x="334" y="13038"/>
                  </a:cubicBezTo>
                  <a:cubicBezTo>
                    <a:pt x="381" y="13038"/>
                    <a:pt x="286" y="13050"/>
                    <a:pt x="346" y="13050"/>
                  </a:cubicBezTo>
                  <a:cubicBezTo>
                    <a:pt x="334" y="13062"/>
                    <a:pt x="322" y="13074"/>
                    <a:pt x="310" y="13074"/>
                  </a:cubicBezTo>
                  <a:cubicBezTo>
                    <a:pt x="298" y="13074"/>
                    <a:pt x="310" y="13098"/>
                    <a:pt x="322" y="13122"/>
                  </a:cubicBezTo>
                  <a:cubicBezTo>
                    <a:pt x="358" y="13122"/>
                    <a:pt x="417" y="13134"/>
                    <a:pt x="453" y="13134"/>
                  </a:cubicBezTo>
                  <a:cubicBezTo>
                    <a:pt x="417" y="13157"/>
                    <a:pt x="441" y="13157"/>
                    <a:pt x="405" y="13181"/>
                  </a:cubicBezTo>
                  <a:cubicBezTo>
                    <a:pt x="420" y="13162"/>
                    <a:pt x="409" y="13156"/>
                    <a:pt x="392" y="13156"/>
                  </a:cubicBezTo>
                  <a:cubicBezTo>
                    <a:pt x="367" y="13156"/>
                    <a:pt x="327" y="13169"/>
                    <a:pt x="334" y="13169"/>
                  </a:cubicBezTo>
                  <a:cubicBezTo>
                    <a:pt x="347" y="13179"/>
                    <a:pt x="358" y="13182"/>
                    <a:pt x="366" y="13182"/>
                  </a:cubicBezTo>
                  <a:cubicBezTo>
                    <a:pt x="373" y="13182"/>
                    <a:pt x="378" y="13179"/>
                    <a:pt x="380" y="13179"/>
                  </a:cubicBezTo>
                  <a:lnTo>
                    <a:pt x="380" y="13179"/>
                  </a:lnTo>
                  <a:cubicBezTo>
                    <a:pt x="384" y="13179"/>
                    <a:pt x="380" y="13185"/>
                    <a:pt x="370" y="13217"/>
                  </a:cubicBezTo>
                  <a:cubicBezTo>
                    <a:pt x="387" y="13205"/>
                    <a:pt x="402" y="13199"/>
                    <a:pt x="416" y="13199"/>
                  </a:cubicBezTo>
                  <a:cubicBezTo>
                    <a:pt x="429" y="13199"/>
                    <a:pt x="441" y="13205"/>
                    <a:pt x="453" y="13217"/>
                  </a:cubicBezTo>
                  <a:cubicBezTo>
                    <a:pt x="449" y="13225"/>
                    <a:pt x="443" y="13230"/>
                    <a:pt x="437" y="13233"/>
                  </a:cubicBezTo>
                  <a:lnTo>
                    <a:pt x="437" y="13233"/>
                  </a:lnTo>
                  <a:cubicBezTo>
                    <a:pt x="428" y="13229"/>
                    <a:pt x="418" y="13227"/>
                    <a:pt x="412" y="13227"/>
                  </a:cubicBezTo>
                  <a:cubicBezTo>
                    <a:pt x="409" y="13227"/>
                    <a:pt x="407" y="13227"/>
                    <a:pt x="405" y="13229"/>
                  </a:cubicBezTo>
                  <a:cubicBezTo>
                    <a:pt x="410" y="13234"/>
                    <a:pt x="417" y="13237"/>
                    <a:pt x="424" y="13237"/>
                  </a:cubicBezTo>
                  <a:cubicBezTo>
                    <a:pt x="429" y="13237"/>
                    <a:pt x="433" y="13236"/>
                    <a:pt x="437" y="13233"/>
                  </a:cubicBezTo>
                  <a:lnTo>
                    <a:pt x="437" y="13233"/>
                  </a:lnTo>
                  <a:cubicBezTo>
                    <a:pt x="465" y="13245"/>
                    <a:pt x="496" y="13269"/>
                    <a:pt x="465" y="13276"/>
                  </a:cubicBezTo>
                  <a:cubicBezTo>
                    <a:pt x="483" y="13286"/>
                    <a:pt x="495" y="13339"/>
                    <a:pt x="533" y="13339"/>
                  </a:cubicBezTo>
                  <a:cubicBezTo>
                    <a:pt x="544" y="13339"/>
                    <a:pt x="556" y="13334"/>
                    <a:pt x="572" y="13324"/>
                  </a:cubicBezTo>
                  <a:lnTo>
                    <a:pt x="572" y="13324"/>
                  </a:lnTo>
                  <a:cubicBezTo>
                    <a:pt x="548" y="13348"/>
                    <a:pt x="524" y="13360"/>
                    <a:pt x="500" y="13372"/>
                  </a:cubicBezTo>
                  <a:cubicBezTo>
                    <a:pt x="560" y="13348"/>
                    <a:pt x="596" y="13336"/>
                    <a:pt x="643" y="13312"/>
                  </a:cubicBezTo>
                  <a:lnTo>
                    <a:pt x="643" y="13312"/>
                  </a:lnTo>
                  <a:cubicBezTo>
                    <a:pt x="621" y="13334"/>
                    <a:pt x="588" y="13409"/>
                    <a:pt x="536" y="13409"/>
                  </a:cubicBezTo>
                  <a:cubicBezTo>
                    <a:pt x="532" y="13409"/>
                    <a:pt x="528" y="13408"/>
                    <a:pt x="524" y="13407"/>
                  </a:cubicBezTo>
                  <a:lnTo>
                    <a:pt x="524" y="13407"/>
                  </a:lnTo>
                  <a:cubicBezTo>
                    <a:pt x="524" y="13431"/>
                    <a:pt x="530" y="13439"/>
                    <a:pt x="538" y="13439"/>
                  </a:cubicBezTo>
                  <a:cubicBezTo>
                    <a:pt x="560" y="13439"/>
                    <a:pt x="599" y="13384"/>
                    <a:pt x="608" y="13384"/>
                  </a:cubicBezTo>
                  <a:lnTo>
                    <a:pt x="608" y="13384"/>
                  </a:lnTo>
                  <a:cubicBezTo>
                    <a:pt x="596" y="13407"/>
                    <a:pt x="584" y="13431"/>
                    <a:pt x="572" y="13467"/>
                  </a:cubicBezTo>
                  <a:cubicBezTo>
                    <a:pt x="596" y="13443"/>
                    <a:pt x="620" y="13419"/>
                    <a:pt x="655" y="13419"/>
                  </a:cubicBezTo>
                  <a:cubicBezTo>
                    <a:pt x="631" y="13431"/>
                    <a:pt x="608" y="13455"/>
                    <a:pt x="584" y="13467"/>
                  </a:cubicBezTo>
                  <a:cubicBezTo>
                    <a:pt x="608" y="13467"/>
                    <a:pt x="631" y="13455"/>
                    <a:pt x="667" y="13443"/>
                  </a:cubicBezTo>
                  <a:lnTo>
                    <a:pt x="667" y="13443"/>
                  </a:lnTo>
                  <a:cubicBezTo>
                    <a:pt x="643" y="13455"/>
                    <a:pt x="620" y="13479"/>
                    <a:pt x="608" y="13503"/>
                  </a:cubicBezTo>
                  <a:cubicBezTo>
                    <a:pt x="620" y="13515"/>
                    <a:pt x="620" y="13515"/>
                    <a:pt x="631" y="13526"/>
                  </a:cubicBezTo>
                  <a:cubicBezTo>
                    <a:pt x="631" y="13526"/>
                    <a:pt x="730" y="13477"/>
                    <a:pt x="757" y="13477"/>
                  </a:cubicBezTo>
                  <a:cubicBezTo>
                    <a:pt x="759" y="13477"/>
                    <a:pt x="761" y="13478"/>
                    <a:pt x="762" y="13479"/>
                  </a:cubicBezTo>
                  <a:cubicBezTo>
                    <a:pt x="727" y="13503"/>
                    <a:pt x="703" y="13526"/>
                    <a:pt x="691" y="13562"/>
                  </a:cubicBezTo>
                  <a:cubicBezTo>
                    <a:pt x="748" y="13526"/>
                    <a:pt x="774" y="13513"/>
                    <a:pt x="783" y="13513"/>
                  </a:cubicBezTo>
                  <a:cubicBezTo>
                    <a:pt x="807" y="13513"/>
                    <a:pt x="664" y="13634"/>
                    <a:pt x="655" y="13634"/>
                  </a:cubicBezTo>
                  <a:cubicBezTo>
                    <a:pt x="678" y="13641"/>
                    <a:pt x="696" y="13668"/>
                    <a:pt x="721" y="13668"/>
                  </a:cubicBezTo>
                  <a:cubicBezTo>
                    <a:pt x="736" y="13668"/>
                    <a:pt x="753" y="13659"/>
                    <a:pt x="774" y="13634"/>
                  </a:cubicBezTo>
                  <a:lnTo>
                    <a:pt x="703" y="13634"/>
                  </a:lnTo>
                  <a:cubicBezTo>
                    <a:pt x="732" y="13604"/>
                    <a:pt x="762" y="13583"/>
                    <a:pt x="804" y="13583"/>
                  </a:cubicBezTo>
                  <a:cubicBezTo>
                    <a:pt x="814" y="13583"/>
                    <a:pt x="823" y="13584"/>
                    <a:pt x="834" y="13586"/>
                  </a:cubicBezTo>
                  <a:cubicBezTo>
                    <a:pt x="810" y="13610"/>
                    <a:pt x="786" y="13634"/>
                    <a:pt x="762" y="13657"/>
                  </a:cubicBezTo>
                  <a:cubicBezTo>
                    <a:pt x="776" y="13650"/>
                    <a:pt x="784" y="13648"/>
                    <a:pt x="788" y="13648"/>
                  </a:cubicBezTo>
                  <a:cubicBezTo>
                    <a:pt x="797" y="13648"/>
                    <a:pt x="783" y="13664"/>
                    <a:pt x="774" y="13681"/>
                  </a:cubicBezTo>
                  <a:cubicBezTo>
                    <a:pt x="774" y="13681"/>
                    <a:pt x="832" y="13688"/>
                    <a:pt x="835" y="13714"/>
                  </a:cubicBezTo>
                  <a:lnTo>
                    <a:pt x="835" y="13714"/>
                  </a:lnTo>
                  <a:cubicBezTo>
                    <a:pt x="868" y="13656"/>
                    <a:pt x="936" y="13579"/>
                    <a:pt x="977" y="13538"/>
                  </a:cubicBezTo>
                  <a:lnTo>
                    <a:pt x="977" y="13538"/>
                  </a:lnTo>
                  <a:cubicBezTo>
                    <a:pt x="989" y="13550"/>
                    <a:pt x="977" y="13574"/>
                    <a:pt x="965" y="13586"/>
                  </a:cubicBezTo>
                  <a:cubicBezTo>
                    <a:pt x="967" y="13584"/>
                    <a:pt x="968" y="13583"/>
                    <a:pt x="968" y="13583"/>
                  </a:cubicBezTo>
                  <a:lnTo>
                    <a:pt x="968" y="13583"/>
                  </a:lnTo>
                  <a:cubicBezTo>
                    <a:pt x="973" y="13583"/>
                    <a:pt x="881" y="13707"/>
                    <a:pt x="881" y="13729"/>
                  </a:cubicBezTo>
                  <a:cubicBezTo>
                    <a:pt x="899" y="13707"/>
                    <a:pt x="906" y="13700"/>
                    <a:pt x="908" y="13700"/>
                  </a:cubicBezTo>
                  <a:lnTo>
                    <a:pt x="908" y="13700"/>
                  </a:lnTo>
                  <a:cubicBezTo>
                    <a:pt x="912" y="13700"/>
                    <a:pt x="885" y="13741"/>
                    <a:pt x="893" y="13741"/>
                  </a:cubicBezTo>
                  <a:cubicBezTo>
                    <a:pt x="905" y="13729"/>
                    <a:pt x="1012" y="13669"/>
                    <a:pt x="1048" y="13669"/>
                  </a:cubicBezTo>
                  <a:cubicBezTo>
                    <a:pt x="1020" y="13707"/>
                    <a:pt x="1075" y="13776"/>
                    <a:pt x="1092" y="13802"/>
                  </a:cubicBezTo>
                  <a:lnTo>
                    <a:pt x="1092" y="13802"/>
                  </a:lnTo>
                  <a:cubicBezTo>
                    <a:pt x="1125" y="13759"/>
                    <a:pt x="1160" y="13728"/>
                    <a:pt x="1215" y="13717"/>
                  </a:cubicBezTo>
                  <a:cubicBezTo>
                    <a:pt x="1262" y="13717"/>
                    <a:pt x="1298" y="13717"/>
                    <a:pt x="1251" y="13836"/>
                  </a:cubicBezTo>
                  <a:cubicBezTo>
                    <a:pt x="1239" y="13824"/>
                    <a:pt x="1239" y="13812"/>
                    <a:pt x="1227" y="13789"/>
                  </a:cubicBezTo>
                  <a:lnTo>
                    <a:pt x="1227" y="13789"/>
                  </a:lnTo>
                  <a:cubicBezTo>
                    <a:pt x="1236" y="13806"/>
                    <a:pt x="1238" y="13817"/>
                    <a:pt x="1224" y="13817"/>
                  </a:cubicBezTo>
                  <a:cubicBezTo>
                    <a:pt x="1220" y="13817"/>
                    <a:pt x="1213" y="13815"/>
                    <a:pt x="1203" y="13812"/>
                  </a:cubicBezTo>
                  <a:lnTo>
                    <a:pt x="1203" y="13812"/>
                  </a:lnTo>
                  <a:cubicBezTo>
                    <a:pt x="1203" y="13830"/>
                    <a:pt x="1272" y="13891"/>
                    <a:pt x="1306" y="13891"/>
                  </a:cubicBezTo>
                  <a:cubicBezTo>
                    <a:pt x="1318" y="13891"/>
                    <a:pt x="1325" y="13882"/>
                    <a:pt x="1322" y="13860"/>
                  </a:cubicBezTo>
                  <a:lnTo>
                    <a:pt x="1322" y="13860"/>
                  </a:lnTo>
                  <a:cubicBezTo>
                    <a:pt x="1321" y="13862"/>
                    <a:pt x="1320" y="13862"/>
                    <a:pt x="1320" y="13862"/>
                  </a:cubicBezTo>
                  <a:cubicBezTo>
                    <a:pt x="1313" y="13862"/>
                    <a:pt x="1323" y="13767"/>
                    <a:pt x="1360" y="13767"/>
                  </a:cubicBezTo>
                  <a:cubicBezTo>
                    <a:pt x="1366" y="13767"/>
                    <a:pt x="1374" y="13770"/>
                    <a:pt x="1382" y="13776"/>
                  </a:cubicBezTo>
                  <a:cubicBezTo>
                    <a:pt x="1382" y="13788"/>
                    <a:pt x="1382" y="13800"/>
                    <a:pt x="1382" y="13812"/>
                  </a:cubicBezTo>
                  <a:cubicBezTo>
                    <a:pt x="1382" y="13800"/>
                    <a:pt x="1370" y="13800"/>
                    <a:pt x="1358" y="13800"/>
                  </a:cubicBezTo>
                  <a:cubicBezTo>
                    <a:pt x="1369" y="13800"/>
                    <a:pt x="1381" y="13811"/>
                    <a:pt x="1392" y="13823"/>
                  </a:cubicBezTo>
                  <a:lnTo>
                    <a:pt x="1392" y="13823"/>
                  </a:lnTo>
                  <a:cubicBezTo>
                    <a:pt x="1390" y="13812"/>
                    <a:pt x="1422" y="13741"/>
                    <a:pt x="1429" y="13702"/>
                  </a:cubicBezTo>
                  <a:lnTo>
                    <a:pt x="1429" y="13702"/>
                  </a:lnTo>
                  <a:cubicBezTo>
                    <a:pt x="1428" y="13706"/>
                    <a:pt x="1424" y="13707"/>
                    <a:pt x="1420" y="13707"/>
                  </a:cubicBezTo>
                  <a:cubicBezTo>
                    <a:pt x="1416" y="13707"/>
                    <a:pt x="1410" y="13706"/>
                    <a:pt x="1405" y="13706"/>
                  </a:cubicBezTo>
                  <a:cubicBezTo>
                    <a:pt x="1398" y="13706"/>
                    <a:pt x="1392" y="13709"/>
                    <a:pt x="1392" y="13726"/>
                  </a:cubicBezTo>
                  <a:lnTo>
                    <a:pt x="1392" y="13726"/>
                  </a:lnTo>
                  <a:cubicBezTo>
                    <a:pt x="1388" y="13707"/>
                    <a:pt x="1377" y="13688"/>
                    <a:pt x="1358" y="13669"/>
                  </a:cubicBezTo>
                  <a:cubicBezTo>
                    <a:pt x="1358" y="13705"/>
                    <a:pt x="1346" y="13729"/>
                    <a:pt x="1322" y="13765"/>
                  </a:cubicBezTo>
                  <a:cubicBezTo>
                    <a:pt x="1342" y="13680"/>
                    <a:pt x="1322" y="13674"/>
                    <a:pt x="1302" y="13674"/>
                  </a:cubicBezTo>
                  <a:cubicBezTo>
                    <a:pt x="1299" y="13674"/>
                    <a:pt x="1295" y="13674"/>
                    <a:pt x="1292" y="13674"/>
                  </a:cubicBezTo>
                  <a:cubicBezTo>
                    <a:pt x="1280" y="13674"/>
                    <a:pt x="1270" y="13671"/>
                    <a:pt x="1274" y="13646"/>
                  </a:cubicBezTo>
                  <a:cubicBezTo>
                    <a:pt x="1215" y="13646"/>
                    <a:pt x="1227" y="13610"/>
                    <a:pt x="1191" y="13598"/>
                  </a:cubicBezTo>
                  <a:cubicBezTo>
                    <a:pt x="1203" y="13562"/>
                    <a:pt x="1239" y="13526"/>
                    <a:pt x="1286" y="13515"/>
                  </a:cubicBezTo>
                  <a:cubicBezTo>
                    <a:pt x="1298" y="13526"/>
                    <a:pt x="1298" y="13538"/>
                    <a:pt x="1286" y="13550"/>
                  </a:cubicBezTo>
                  <a:cubicBezTo>
                    <a:pt x="1288" y="13551"/>
                    <a:pt x="1290" y="13551"/>
                    <a:pt x="1291" y="13551"/>
                  </a:cubicBezTo>
                  <a:cubicBezTo>
                    <a:pt x="1312" y="13551"/>
                    <a:pt x="1343" y="13506"/>
                    <a:pt x="1360" y="13506"/>
                  </a:cubicBezTo>
                  <a:cubicBezTo>
                    <a:pt x="1364" y="13506"/>
                    <a:pt x="1368" y="13508"/>
                    <a:pt x="1370" y="13515"/>
                  </a:cubicBezTo>
                  <a:cubicBezTo>
                    <a:pt x="1370" y="13550"/>
                    <a:pt x="1358" y="13586"/>
                    <a:pt x="1334" y="13610"/>
                  </a:cubicBezTo>
                  <a:cubicBezTo>
                    <a:pt x="1327" y="13610"/>
                    <a:pt x="1321" y="13606"/>
                    <a:pt x="1316" y="13599"/>
                  </a:cubicBezTo>
                  <a:lnTo>
                    <a:pt x="1316" y="13599"/>
                  </a:lnTo>
                  <a:cubicBezTo>
                    <a:pt x="1315" y="13601"/>
                    <a:pt x="1312" y="13603"/>
                    <a:pt x="1308" y="13603"/>
                  </a:cubicBezTo>
                  <a:cubicBezTo>
                    <a:pt x="1303" y="13603"/>
                    <a:pt x="1296" y="13601"/>
                    <a:pt x="1286" y="13598"/>
                  </a:cubicBezTo>
                  <a:lnTo>
                    <a:pt x="1286" y="13598"/>
                  </a:lnTo>
                  <a:cubicBezTo>
                    <a:pt x="1310" y="13634"/>
                    <a:pt x="1346" y="13657"/>
                    <a:pt x="1382" y="13681"/>
                  </a:cubicBezTo>
                  <a:cubicBezTo>
                    <a:pt x="1382" y="13681"/>
                    <a:pt x="1435" y="13565"/>
                    <a:pt x="1465" y="13565"/>
                  </a:cubicBezTo>
                  <a:cubicBezTo>
                    <a:pt x="1470" y="13565"/>
                    <a:pt x="1474" y="13568"/>
                    <a:pt x="1477" y="13574"/>
                  </a:cubicBezTo>
                  <a:cubicBezTo>
                    <a:pt x="1477" y="13584"/>
                    <a:pt x="1477" y="13603"/>
                    <a:pt x="1469" y="13616"/>
                  </a:cubicBezTo>
                  <a:lnTo>
                    <a:pt x="1469" y="13616"/>
                  </a:lnTo>
                  <a:cubicBezTo>
                    <a:pt x="1469" y="13615"/>
                    <a:pt x="1469" y="13615"/>
                    <a:pt x="1468" y="13614"/>
                  </a:cubicBezTo>
                  <a:lnTo>
                    <a:pt x="1468" y="13614"/>
                  </a:lnTo>
                  <a:cubicBezTo>
                    <a:pt x="1467" y="13616"/>
                    <a:pt x="1466" y="13619"/>
                    <a:pt x="1465" y="13622"/>
                  </a:cubicBezTo>
                  <a:cubicBezTo>
                    <a:pt x="1467" y="13620"/>
                    <a:pt x="1468" y="13618"/>
                    <a:pt x="1469" y="13616"/>
                  </a:cubicBezTo>
                  <a:lnTo>
                    <a:pt x="1469" y="13616"/>
                  </a:lnTo>
                  <a:cubicBezTo>
                    <a:pt x="1472" y="13620"/>
                    <a:pt x="1475" y="13624"/>
                    <a:pt x="1476" y="13628"/>
                  </a:cubicBezTo>
                  <a:lnTo>
                    <a:pt x="1476" y="13628"/>
                  </a:lnTo>
                  <a:cubicBezTo>
                    <a:pt x="1479" y="13609"/>
                    <a:pt x="1520" y="13558"/>
                    <a:pt x="1539" y="13526"/>
                  </a:cubicBezTo>
                  <a:lnTo>
                    <a:pt x="1539" y="13526"/>
                  </a:lnTo>
                  <a:cubicBezTo>
                    <a:pt x="1539" y="13526"/>
                    <a:pt x="1540" y="13526"/>
                    <a:pt x="1540" y="13526"/>
                  </a:cubicBezTo>
                  <a:cubicBezTo>
                    <a:pt x="1545" y="13526"/>
                    <a:pt x="1548" y="13521"/>
                    <a:pt x="1548" y="13503"/>
                  </a:cubicBezTo>
                  <a:lnTo>
                    <a:pt x="1548" y="13503"/>
                  </a:lnTo>
                  <a:cubicBezTo>
                    <a:pt x="1548" y="13508"/>
                    <a:pt x="1545" y="13516"/>
                    <a:pt x="1539" y="13526"/>
                  </a:cubicBezTo>
                  <a:lnTo>
                    <a:pt x="1539" y="13526"/>
                  </a:lnTo>
                  <a:cubicBezTo>
                    <a:pt x="1533" y="13525"/>
                    <a:pt x="1526" y="13519"/>
                    <a:pt x="1519" y="13519"/>
                  </a:cubicBezTo>
                  <a:cubicBezTo>
                    <a:pt x="1512" y="13519"/>
                    <a:pt x="1505" y="13526"/>
                    <a:pt x="1501" y="13550"/>
                  </a:cubicBezTo>
                  <a:cubicBezTo>
                    <a:pt x="1501" y="13526"/>
                    <a:pt x="1501" y="13491"/>
                    <a:pt x="1489" y="13467"/>
                  </a:cubicBezTo>
                  <a:cubicBezTo>
                    <a:pt x="1489" y="13503"/>
                    <a:pt x="1441" y="13526"/>
                    <a:pt x="1417" y="13550"/>
                  </a:cubicBezTo>
                  <a:cubicBezTo>
                    <a:pt x="1409" y="13542"/>
                    <a:pt x="1423" y="13523"/>
                    <a:pt x="1422" y="13523"/>
                  </a:cubicBezTo>
                  <a:lnTo>
                    <a:pt x="1422" y="13523"/>
                  </a:lnTo>
                  <a:cubicBezTo>
                    <a:pt x="1421" y="13523"/>
                    <a:pt x="1417" y="13527"/>
                    <a:pt x="1405" y="13538"/>
                  </a:cubicBezTo>
                  <a:cubicBezTo>
                    <a:pt x="1430" y="13463"/>
                    <a:pt x="1409" y="13449"/>
                    <a:pt x="1375" y="13449"/>
                  </a:cubicBezTo>
                  <a:cubicBezTo>
                    <a:pt x="1355" y="13449"/>
                    <a:pt x="1329" y="13455"/>
                    <a:pt x="1307" y="13455"/>
                  </a:cubicBezTo>
                  <a:cubicBezTo>
                    <a:pt x="1278" y="13455"/>
                    <a:pt x="1254" y="13446"/>
                    <a:pt x="1251" y="13407"/>
                  </a:cubicBezTo>
                  <a:cubicBezTo>
                    <a:pt x="1249" y="13408"/>
                    <a:pt x="1247" y="13408"/>
                    <a:pt x="1245" y="13408"/>
                  </a:cubicBezTo>
                  <a:cubicBezTo>
                    <a:pt x="1195" y="13408"/>
                    <a:pt x="1188" y="13298"/>
                    <a:pt x="1125" y="13298"/>
                  </a:cubicBezTo>
                  <a:cubicBezTo>
                    <a:pt x="1105" y="13298"/>
                    <a:pt x="1081" y="13309"/>
                    <a:pt x="1048" y="13336"/>
                  </a:cubicBezTo>
                  <a:cubicBezTo>
                    <a:pt x="1044" y="13339"/>
                    <a:pt x="1041" y="13340"/>
                    <a:pt x="1037" y="13340"/>
                  </a:cubicBezTo>
                  <a:cubicBezTo>
                    <a:pt x="1018" y="13340"/>
                    <a:pt x="1014" y="13298"/>
                    <a:pt x="1013" y="13287"/>
                  </a:cubicBezTo>
                  <a:lnTo>
                    <a:pt x="1013" y="13287"/>
                  </a:lnTo>
                  <a:cubicBezTo>
                    <a:pt x="1022" y="13245"/>
                    <a:pt x="931" y="13271"/>
                    <a:pt x="928" y="13228"/>
                  </a:cubicBezTo>
                  <a:lnTo>
                    <a:pt x="928" y="13228"/>
                  </a:lnTo>
                  <a:cubicBezTo>
                    <a:pt x="927" y="13231"/>
                    <a:pt x="925" y="13234"/>
                    <a:pt x="921" y="13234"/>
                  </a:cubicBezTo>
                  <a:cubicBezTo>
                    <a:pt x="917" y="13234"/>
                    <a:pt x="912" y="13232"/>
                    <a:pt x="905" y="13229"/>
                  </a:cubicBezTo>
                  <a:lnTo>
                    <a:pt x="929" y="13205"/>
                  </a:lnTo>
                  <a:cubicBezTo>
                    <a:pt x="926" y="13203"/>
                    <a:pt x="923" y="13203"/>
                    <a:pt x="920" y="13203"/>
                  </a:cubicBezTo>
                  <a:cubicBezTo>
                    <a:pt x="902" y="13203"/>
                    <a:pt x="890" y="13230"/>
                    <a:pt x="870" y="13241"/>
                  </a:cubicBezTo>
                  <a:cubicBezTo>
                    <a:pt x="887" y="13217"/>
                    <a:pt x="881" y="13217"/>
                    <a:pt x="876" y="13217"/>
                  </a:cubicBezTo>
                  <a:cubicBezTo>
                    <a:pt x="870" y="13217"/>
                    <a:pt x="864" y="13217"/>
                    <a:pt x="881" y="13193"/>
                  </a:cubicBezTo>
                  <a:cubicBezTo>
                    <a:pt x="846" y="13193"/>
                    <a:pt x="822" y="13205"/>
                    <a:pt x="798" y="13229"/>
                  </a:cubicBezTo>
                  <a:cubicBezTo>
                    <a:pt x="798" y="13229"/>
                    <a:pt x="798" y="13193"/>
                    <a:pt x="810" y="13169"/>
                  </a:cubicBezTo>
                  <a:lnTo>
                    <a:pt x="810" y="13169"/>
                  </a:lnTo>
                  <a:cubicBezTo>
                    <a:pt x="786" y="13181"/>
                    <a:pt x="774" y="13193"/>
                    <a:pt x="751" y="13205"/>
                  </a:cubicBezTo>
                  <a:cubicBezTo>
                    <a:pt x="766" y="13159"/>
                    <a:pt x="791" y="13138"/>
                    <a:pt x="779" y="13138"/>
                  </a:cubicBezTo>
                  <a:cubicBezTo>
                    <a:pt x="772" y="13138"/>
                    <a:pt x="753" y="13145"/>
                    <a:pt x="715" y="13157"/>
                  </a:cubicBezTo>
                  <a:cubicBezTo>
                    <a:pt x="726" y="13146"/>
                    <a:pt x="677" y="12986"/>
                    <a:pt x="641" y="12986"/>
                  </a:cubicBezTo>
                  <a:cubicBezTo>
                    <a:pt x="638" y="12986"/>
                    <a:pt x="634" y="12988"/>
                    <a:pt x="631" y="12991"/>
                  </a:cubicBezTo>
                  <a:cubicBezTo>
                    <a:pt x="642" y="12980"/>
                    <a:pt x="678" y="12926"/>
                    <a:pt x="643" y="12926"/>
                  </a:cubicBezTo>
                  <a:cubicBezTo>
                    <a:pt x="637" y="12926"/>
                    <a:pt x="630" y="12928"/>
                    <a:pt x="620" y="12931"/>
                  </a:cubicBezTo>
                  <a:cubicBezTo>
                    <a:pt x="643" y="12907"/>
                    <a:pt x="643" y="12907"/>
                    <a:pt x="667" y="12895"/>
                  </a:cubicBezTo>
                  <a:cubicBezTo>
                    <a:pt x="631" y="12895"/>
                    <a:pt x="584" y="12907"/>
                    <a:pt x="560" y="12931"/>
                  </a:cubicBezTo>
                  <a:cubicBezTo>
                    <a:pt x="567" y="12917"/>
                    <a:pt x="566" y="12911"/>
                    <a:pt x="556" y="12911"/>
                  </a:cubicBezTo>
                  <a:cubicBezTo>
                    <a:pt x="550" y="12911"/>
                    <a:pt x="539" y="12914"/>
                    <a:pt x="524" y="12919"/>
                  </a:cubicBezTo>
                  <a:cubicBezTo>
                    <a:pt x="620" y="12836"/>
                    <a:pt x="465" y="12848"/>
                    <a:pt x="477" y="12824"/>
                  </a:cubicBezTo>
                  <a:cubicBezTo>
                    <a:pt x="477" y="12788"/>
                    <a:pt x="477" y="12764"/>
                    <a:pt x="489" y="12741"/>
                  </a:cubicBezTo>
                  <a:lnTo>
                    <a:pt x="489" y="12741"/>
                  </a:lnTo>
                  <a:cubicBezTo>
                    <a:pt x="489" y="12741"/>
                    <a:pt x="443" y="12756"/>
                    <a:pt x="431" y="12756"/>
                  </a:cubicBezTo>
                  <a:cubicBezTo>
                    <a:pt x="428" y="12756"/>
                    <a:pt x="427" y="12755"/>
                    <a:pt x="429" y="12753"/>
                  </a:cubicBezTo>
                  <a:cubicBezTo>
                    <a:pt x="438" y="12730"/>
                    <a:pt x="444" y="12719"/>
                    <a:pt x="447" y="12715"/>
                  </a:cubicBezTo>
                  <a:lnTo>
                    <a:pt x="447" y="12715"/>
                  </a:lnTo>
                  <a:cubicBezTo>
                    <a:pt x="445" y="12716"/>
                    <a:pt x="443" y="12717"/>
                    <a:pt x="441" y="12717"/>
                  </a:cubicBezTo>
                  <a:cubicBezTo>
                    <a:pt x="441" y="12717"/>
                    <a:pt x="536" y="12633"/>
                    <a:pt x="548" y="12633"/>
                  </a:cubicBezTo>
                  <a:cubicBezTo>
                    <a:pt x="532" y="12633"/>
                    <a:pt x="516" y="12639"/>
                    <a:pt x="504" y="12639"/>
                  </a:cubicBezTo>
                  <a:cubicBezTo>
                    <a:pt x="498" y="12639"/>
                    <a:pt x="493" y="12637"/>
                    <a:pt x="489" y="12633"/>
                  </a:cubicBezTo>
                  <a:cubicBezTo>
                    <a:pt x="489" y="12633"/>
                    <a:pt x="548" y="12622"/>
                    <a:pt x="548" y="12610"/>
                  </a:cubicBezTo>
                  <a:cubicBezTo>
                    <a:pt x="569" y="12599"/>
                    <a:pt x="474" y="12572"/>
                    <a:pt x="455" y="12572"/>
                  </a:cubicBezTo>
                  <a:cubicBezTo>
                    <a:pt x="454" y="12572"/>
                    <a:pt x="453" y="12572"/>
                    <a:pt x="452" y="12572"/>
                  </a:cubicBezTo>
                  <a:lnTo>
                    <a:pt x="452" y="12572"/>
                  </a:lnTo>
                  <a:cubicBezTo>
                    <a:pt x="443" y="12537"/>
                    <a:pt x="511" y="12490"/>
                    <a:pt x="417" y="12467"/>
                  </a:cubicBezTo>
                  <a:cubicBezTo>
                    <a:pt x="512" y="12455"/>
                    <a:pt x="417" y="12443"/>
                    <a:pt x="429" y="12407"/>
                  </a:cubicBezTo>
                  <a:cubicBezTo>
                    <a:pt x="429" y="12383"/>
                    <a:pt x="524" y="12360"/>
                    <a:pt x="429" y="12324"/>
                  </a:cubicBezTo>
                  <a:cubicBezTo>
                    <a:pt x="465" y="12300"/>
                    <a:pt x="489" y="12300"/>
                    <a:pt x="417" y="12252"/>
                  </a:cubicBezTo>
                  <a:cubicBezTo>
                    <a:pt x="536" y="12193"/>
                    <a:pt x="536" y="12074"/>
                    <a:pt x="405" y="12014"/>
                  </a:cubicBezTo>
                  <a:cubicBezTo>
                    <a:pt x="500" y="12002"/>
                    <a:pt x="524" y="11967"/>
                    <a:pt x="596" y="11836"/>
                  </a:cubicBezTo>
                  <a:cubicBezTo>
                    <a:pt x="572" y="11836"/>
                    <a:pt x="560" y="11824"/>
                    <a:pt x="536" y="11824"/>
                  </a:cubicBezTo>
                  <a:cubicBezTo>
                    <a:pt x="536" y="11824"/>
                    <a:pt x="568" y="11808"/>
                    <a:pt x="582" y="11808"/>
                  </a:cubicBezTo>
                  <a:cubicBezTo>
                    <a:pt x="585" y="11808"/>
                    <a:pt x="587" y="11809"/>
                    <a:pt x="588" y="11811"/>
                  </a:cubicBezTo>
                  <a:lnTo>
                    <a:pt x="588" y="11811"/>
                  </a:lnTo>
                  <a:cubicBezTo>
                    <a:pt x="590" y="11796"/>
                    <a:pt x="579" y="11788"/>
                    <a:pt x="560" y="11788"/>
                  </a:cubicBezTo>
                  <a:cubicBezTo>
                    <a:pt x="584" y="11788"/>
                    <a:pt x="596" y="11788"/>
                    <a:pt x="620" y="11812"/>
                  </a:cubicBezTo>
                  <a:cubicBezTo>
                    <a:pt x="620" y="11788"/>
                    <a:pt x="572" y="11788"/>
                    <a:pt x="584" y="11752"/>
                  </a:cubicBezTo>
                  <a:cubicBezTo>
                    <a:pt x="588" y="11751"/>
                    <a:pt x="591" y="11750"/>
                    <a:pt x="594" y="11750"/>
                  </a:cubicBezTo>
                  <a:cubicBezTo>
                    <a:pt x="595" y="11750"/>
                    <a:pt x="595" y="11750"/>
                    <a:pt x="596" y="11750"/>
                  </a:cubicBezTo>
                  <a:lnTo>
                    <a:pt x="596" y="11750"/>
                  </a:lnTo>
                  <a:cubicBezTo>
                    <a:pt x="596" y="11748"/>
                    <a:pt x="596" y="11747"/>
                    <a:pt x="596" y="11747"/>
                  </a:cubicBezTo>
                  <a:cubicBezTo>
                    <a:pt x="597" y="11747"/>
                    <a:pt x="598" y="11749"/>
                    <a:pt x="600" y="11751"/>
                  </a:cubicBezTo>
                  <a:lnTo>
                    <a:pt x="600" y="11751"/>
                  </a:lnTo>
                  <a:cubicBezTo>
                    <a:pt x="599" y="11750"/>
                    <a:pt x="597" y="11750"/>
                    <a:pt x="596" y="11750"/>
                  </a:cubicBezTo>
                  <a:lnTo>
                    <a:pt x="596" y="11750"/>
                  </a:lnTo>
                  <a:cubicBezTo>
                    <a:pt x="596" y="11751"/>
                    <a:pt x="596" y="11751"/>
                    <a:pt x="596" y="11752"/>
                  </a:cubicBezTo>
                  <a:lnTo>
                    <a:pt x="607" y="11752"/>
                  </a:lnTo>
                  <a:cubicBezTo>
                    <a:pt x="607" y="11752"/>
                    <a:pt x="607" y="11752"/>
                    <a:pt x="607" y="11752"/>
                  </a:cubicBezTo>
                  <a:lnTo>
                    <a:pt x="607" y="11752"/>
                  </a:lnTo>
                  <a:cubicBezTo>
                    <a:pt x="607" y="11752"/>
                    <a:pt x="607" y="11752"/>
                    <a:pt x="608" y="11752"/>
                  </a:cubicBezTo>
                  <a:lnTo>
                    <a:pt x="607" y="11752"/>
                  </a:lnTo>
                  <a:cubicBezTo>
                    <a:pt x="610" y="11753"/>
                    <a:pt x="612" y="11754"/>
                    <a:pt x="615" y="11754"/>
                  </a:cubicBezTo>
                  <a:cubicBezTo>
                    <a:pt x="621" y="11754"/>
                    <a:pt x="626" y="11749"/>
                    <a:pt x="631" y="11729"/>
                  </a:cubicBezTo>
                  <a:cubicBezTo>
                    <a:pt x="596" y="11717"/>
                    <a:pt x="608" y="11562"/>
                    <a:pt x="620" y="11526"/>
                  </a:cubicBezTo>
                  <a:lnTo>
                    <a:pt x="620" y="11526"/>
                  </a:lnTo>
                  <a:cubicBezTo>
                    <a:pt x="637" y="11537"/>
                    <a:pt x="648" y="11540"/>
                    <a:pt x="657" y="11540"/>
                  </a:cubicBezTo>
                  <a:cubicBezTo>
                    <a:pt x="672" y="11540"/>
                    <a:pt x="679" y="11531"/>
                    <a:pt x="696" y="11531"/>
                  </a:cubicBezTo>
                  <a:cubicBezTo>
                    <a:pt x="704" y="11531"/>
                    <a:pt x="714" y="11533"/>
                    <a:pt x="727" y="11538"/>
                  </a:cubicBezTo>
                  <a:cubicBezTo>
                    <a:pt x="715" y="11514"/>
                    <a:pt x="703" y="11490"/>
                    <a:pt x="691" y="11479"/>
                  </a:cubicBezTo>
                  <a:cubicBezTo>
                    <a:pt x="739" y="11479"/>
                    <a:pt x="822" y="11419"/>
                    <a:pt x="774" y="11371"/>
                  </a:cubicBezTo>
                  <a:cubicBezTo>
                    <a:pt x="778" y="11367"/>
                    <a:pt x="784" y="11366"/>
                    <a:pt x="789" y="11366"/>
                  </a:cubicBezTo>
                  <a:cubicBezTo>
                    <a:pt x="801" y="11366"/>
                    <a:pt x="814" y="11371"/>
                    <a:pt x="822" y="11371"/>
                  </a:cubicBezTo>
                  <a:cubicBezTo>
                    <a:pt x="822" y="11361"/>
                    <a:pt x="787" y="11333"/>
                    <a:pt x="800" y="11333"/>
                  </a:cubicBezTo>
                  <a:cubicBezTo>
                    <a:pt x="802" y="11333"/>
                    <a:pt x="805" y="11334"/>
                    <a:pt x="810" y="11336"/>
                  </a:cubicBezTo>
                  <a:cubicBezTo>
                    <a:pt x="810" y="11336"/>
                    <a:pt x="786" y="11324"/>
                    <a:pt x="786" y="11324"/>
                  </a:cubicBezTo>
                  <a:cubicBezTo>
                    <a:pt x="798" y="11312"/>
                    <a:pt x="810" y="11312"/>
                    <a:pt x="834" y="11312"/>
                  </a:cubicBezTo>
                  <a:cubicBezTo>
                    <a:pt x="834" y="11252"/>
                    <a:pt x="905" y="11145"/>
                    <a:pt x="989" y="11145"/>
                  </a:cubicBezTo>
                  <a:cubicBezTo>
                    <a:pt x="965" y="11145"/>
                    <a:pt x="965" y="11121"/>
                    <a:pt x="941" y="11109"/>
                  </a:cubicBezTo>
                  <a:cubicBezTo>
                    <a:pt x="962" y="11097"/>
                    <a:pt x="993" y="11091"/>
                    <a:pt x="1028" y="11089"/>
                  </a:cubicBezTo>
                  <a:lnTo>
                    <a:pt x="1028" y="11089"/>
                  </a:lnTo>
                  <a:cubicBezTo>
                    <a:pt x="1025" y="11089"/>
                    <a:pt x="1022" y="11088"/>
                    <a:pt x="1019" y="11087"/>
                  </a:cubicBezTo>
                  <a:lnTo>
                    <a:pt x="1019" y="11087"/>
                  </a:lnTo>
                  <a:cubicBezTo>
                    <a:pt x="1024" y="11088"/>
                    <a:pt x="1032" y="11088"/>
                    <a:pt x="1042" y="11089"/>
                  </a:cubicBezTo>
                  <a:lnTo>
                    <a:pt x="1042" y="11089"/>
                  </a:lnTo>
                  <a:cubicBezTo>
                    <a:pt x="1049" y="11088"/>
                    <a:pt x="1055" y="11088"/>
                    <a:pt x="1061" y="11088"/>
                  </a:cubicBezTo>
                  <a:cubicBezTo>
                    <a:pt x="1076" y="11088"/>
                    <a:pt x="1090" y="11089"/>
                    <a:pt x="1105" y="11090"/>
                  </a:cubicBezTo>
                  <a:lnTo>
                    <a:pt x="1105" y="11090"/>
                  </a:lnTo>
                  <a:cubicBezTo>
                    <a:pt x="1079" y="11089"/>
                    <a:pt x="1058" y="11089"/>
                    <a:pt x="1042" y="11089"/>
                  </a:cubicBezTo>
                  <a:lnTo>
                    <a:pt x="1042" y="11089"/>
                  </a:lnTo>
                  <a:cubicBezTo>
                    <a:pt x="1037" y="11089"/>
                    <a:pt x="1033" y="11089"/>
                    <a:pt x="1028" y="11089"/>
                  </a:cubicBezTo>
                  <a:lnTo>
                    <a:pt x="1028" y="11089"/>
                  </a:lnTo>
                  <a:cubicBezTo>
                    <a:pt x="1120" y="11109"/>
                    <a:pt x="1232" y="11109"/>
                    <a:pt x="1334" y="11109"/>
                  </a:cubicBezTo>
                  <a:cubicBezTo>
                    <a:pt x="1286" y="11109"/>
                    <a:pt x="1192" y="11094"/>
                    <a:pt x="1105" y="11090"/>
                  </a:cubicBezTo>
                  <a:lnTo>
                    <a:pt x="1105" y="11090"/>
                  </a:lnTo>
                  <a:cubicBezTo>
                    <a:pt x="1130" y="11090"/>
                    <a:pt x="1160" y="11090"/>
                    <a:pt x="1191" y="11090"/>
                  </a:cubicBezTo>
                  <a:lnTo>
                    <a:pt x="1191" y="11090"/>
                  </a:lnTo>
                  <a:cubicBezTo>
                    <a:pt x="1391" y="11090"/>
                    <a:pt x="1687" y="11090"/>
                    <a:pt x="1703" y="11121"/>
                  </a:cubicBezTo>
                  <a:cubicBezTo>
                    <a:pt x="1693" y="11101"/>
                    <a:pt x="1649" y="11098"/>
                    <a:pt x="1621" y="11090"/>
                  </a:cubicBezTo>
                  <a:lnTo>
                    <a:pt x="1621" y="11090"/>
                  </a:lnTo>
                  <a:cubicBezTo>
                    <a:pt x="1655" y="11098"/>
                    <a:pt x="1738" y="11101"/>
                    <a:pt x="1819" y="11101"/>
                  </a:cubicBezTo>
                  <a:cubicBezTo>
                    <a:pt x="1914" y="11101"/>
                    <a:pt x="2007" y="11098"/>
                    <a:pt x="2013" y="11098"/>
                  </a:cubicBezTo>
                  <a:cubicBezTo>
                    <a:pt x="2045" y="11102"/>
                    <a:pt x="2076" y="11103"/>
                    <a:pt x="2107" y="11103"/>
                  </a:cubicBezTo>
                  <a:cubicBezTo>
                    <a:pt x="2240" y="11103"/>
                    <a:pt x="2358" y="11072"/>
                    <a:pt x="2487" y="11072"/>
                  </a:cubicBezTo>
                  <a:cubicBezTo>
                    <a:pt x="2504" y="11072"/>
                    <a:pt x="2520" y="11073"/>
                    <a:pt x="2536" y="11074"/>
                  </a:cubicBezTo>
                  <a:cubicBezTo>
                    <a:pt x="2477" y="11086"/>
                    <a:pt x="2429" y="11109"/>
                    <a:pt x="2370" y="11121"/>
                  </a:cubicBezTo>
                  <a:lnTo>
                    <a:pt x="2572" y="11121"/>
                  </a:lnTo>
                  <a:cubicBezTo>
                    <a:pt x="2560" y="11133"/>
                    <a:pt x="2548" y="11145"/>
                    <a:pt x="2536" y="11157"/>
                  </a:cubicBezTo>
                  <a:cubicBezTo>
                    <a:pt x="2605" y="11148"/>
                    <a:pt x="2671" y="11144"/>
                    <a:pt x="2737" y="11144"/>
                  </a:cubicBezTo>
                  <a:cubicBezTo>
                    <a:pt x="2844" y="11144"/>
                    <a:pt x="2950" y="11154"/>
                    <a:pt x="3060" y="11169"/>
                  </a:cubicBezTo>
                  <a:cubicBezTo>
                    <a:pt x="3032" y="11155"/>
                    <a:pt x="3164" y="11149"/>
                    <a:pt x="3290" y="11149"/>
                  </a:cubicBezTo>
                  <a:cubicBezTo>
                    <a:pt x="3378" y="11149"/>
                    <a:pt x="3464" y="11152"/>
                    <a:pt x="3489" y="11157"/>
                  </a:cubicBezTo>
                  <a:cubicBezTo>
                    <a:pt x="3469" y="11161"/>
                    <a:pt x="3448" y="11163"/>
                    <a:pt x="3427" y="11163"/>
                  </a:cubicBezTo>
                  <a:cubicBezTo>
                    <a:pt x="3373" y="11163"/>
                    <a:pt x="3316" y="11153"/>
                    <a:pt x="3264" y="11153"/>
                  </a:cubicBezTo>
                  <a:cubicBezTo>
                    <a:pt x="3223" y="11153"/>
                    <a:pt x="3186" y="11159"/>
                    <a:pt x="3156" y="11181"/>
                  </a:cubicBezTo>
                  <a:cubicBezTo>
                    <a:pt x="3310" y="11217"/>
                    <a:pt x="3477" y="11205"/>
                    <a:pt x="3632" y="11217"/>
                  </a:cubicBezTo>
                  <a:cubicBezTo>
                    <a:pt x="3382" y="11190"/>
                    <a:pt x="3688" y="11176"/>
                    <a:pt x="3856" y="11176"/>
                  </a:cubicBezTo>
                  <a:cubicBezTo>
                    <a:pt x="3912" y="11176"/>
                    <a:pt x="3953" y="11178"/>
                    <a:pt x="3953" y="11181"/>
                  </a:cubicBezTo>
                  <a:cubicBezTo>
                    <a:pt x="3941" y="11193"/>
                    <a:pt x="3918" y="11205"/>
                    <a:pt x="3894" y="11205"/>
                  </a:cubicBezTo>
                  <a:cubicBezTo>
                    <a:pt x="3977" y="11205"/>
                    <a:pt x="4060" y="11193"/>
                    <a:pt x="4156" y="11193"/>
                  </a:cubicBezTo>
                  <a:cubicBezTo>
                    <a:pt x="4095" y="11233"/>
                    <a:pt x="4052" y="11248"/>
                    <a:pt x="3990" y="11251"/>
                  </a:cubicBezTo>
                  <a:lnTo>
                    <a:pt x="3990" y="11251"/>
                  </a:lnTo>
                  <a:cubicBezTo>
                    <a:pt x="4020" y="11251"/>
                    <a:pt x="4049" y="11250"/>
                    <a:pt x="4079" y="11250"/>
                  </a:cubicBezTo>
                  <a:cubicBezTo>
                    <a:pt x="4409" y="11250"/>
                    <a:pt x="4711" y="11288"/>
                    <a:pt x="5061" y="11288"/>
                  </a:cubicBezTo>
                  <a:cubicBezTo>
                    <a:pt x="5323" y="11288"/>
                    <a:pt x="5596" y="11312"/>
                    <a:pt x="5858" y="11324"/>
                  </a:cubicBezTo>
                  <a:cubicBezTo>
                    <a:pt x="5899" y="11334"/>
                    <a:pt x="6318" y="11388"/>
                    <a:pt x="6450" y="11388"/>
                  </a:cubicBezTo>
                  <a:cubicBezTo>
                    <a:pt x="6472" y="11388"/>
                    <a:pt x="6486" y="11387"/>
                    <a:pt x="6489" y="11383"/>
                  </a:cubicBezTo>
                  <a:cubicBezTo>
                    <a:pt x="6501" y="11371"/>
                    <a:pt x="6406" y="11348"/>
                    <a:pt x="6418" y="11336"/>
                  </a:cubicBezTo>
                  <a:cubicBezTo>
                    <a:pt x="6428" y="11316"/>
                    <a:pt x="6492" y="11306"/>
                    <a:pt x="6562" y="11306"/>
                  </a:cubicBezTo>
                  <a:cubicBezTo>
                    <a:pt x="6660" y="11306"/>
                    <a:pt x="6770" y="11325"/>
                    <a:pt x="6763" y="11359"/>
                  </a:cubicBezTo>
                  <a:lnTo>
                    <a:pt x="6763" y="11359"/>
                  </a:lnTo>
                  <a:cubicBezTo>
                    <a:pt x="6764" y="11356"/>
                    <a:pt x="6810" y="11355"/>
                    <a:pt x="6878" y="11355"/>
                  </a:cubicBezTo>
                  <a:cubicBezTo>
                    <a:pt x="7067" y="11355"/>
                    <a:pt x="7425" y="11366"/>
                    <a:pt x="7478" y="11383"/>
                  </a:cubicBezTo>
                  <a:cubicBezTo>
                    <a:pt x="7394" y="11383"/>
                    <a:pt x="7311" y="11371"/>
                    <a:pt x="7228" y="11371"/>
                  </a:cubicBezTo>
                  <a:cubicBezTo>
                    <a:pt x="7299" y="11383"/>
                    <a:pt x="7370" y="11395"/>
                    <a:pt x="7430" y="11407"/>
                  </a:cubicBezTo>
                  <a:cubicBezTo>
                    <a:pt x="7399" y="11417"/>
                    <a:pt x="7219" y="11445"/>
                    <a:pt x="7146" y="11445"/>
                  </a:cubicBezTo>
                  <a:cubicBezTo>
                    <a:pt x="7134" y="11445"/>
                    <a:pt x="7125" y="11445"/>
                    <a:pt x="7120" y="11443"/>
                  </a:cubicBezTo>
                  <a:lnTo>
                    <a:pt x="7120" y="11443"/>
                  </a:lnTo>
                  <a:cubicBezTo>
                    <a:pt x="7154" y="11456"/>
                    <a:pt x="7201" y="11461"/>
                    <a:pt x="7254" y="11461"/>
                  </a:cubicBezTo>
                  <a:cubicBezTo>
                    <a:pt x="7385" y="11461"/>
                    <a:pt x="7554" y="11431"/>
                    <a:pt x="7656" y="11431"/>
                  </a:cubicBezTo>
                  <a:cubicBezTo>
                    <a:pt x="7668" y="11432"/>
                    <a:pt x="7679" y="11432"/>
                    <a:pt x="7692" y="11432"/>
                  </a:cubicBezTo>
                  <a:cubicBezTo>
                    <a:pt x="7789" y="11432"/>
                    <a:pt x="7916" y="11407"/>
                    <a:pt x="8026" y="11407"/>
                  </a:cubicBezTo>
                  <a:cubicBezTo>
                    <a:pt x="8079" y="11407"/>
                    <a:pt x="8129" y="11413"/>
                    <a:pt x="8168" y="11431"/>
                  </a:cubicBezTo>
                  <a:lnTo>
                    <a:pt x="8085" y="11431"/>
                  </a:lnTo>
                  <a:cubicBezTo>
                    <a:pt x="8102" y="11434"/>
                    <a:pt x="8120" y="11436"/>
                    <a:pt x="8140" y="11436"/>
                  </a:cubicBezTo>
                  <a:cubicBezTo>
                    <a:pt x="8271" y="11436"/>
                    <a:pt x="8459" y="11370"/>
                    <a:pt x="8609" y="11370"/>
                  </a:cubicBezTo>
                  <a:cubicBezTo>
                    <a:pt x="8674" y="11370"/>
                    <a:pt x="8733" y="11383"/>
                    <a:pt x="8775" y="11419"/>
                  </a:cubicBezTo>
                  <a:cubicBezTo>
                    <a:pt x="8763" y="11419"/>
                    <a:pt x="8716" y="11431"/>
                    <a:pt x="8835" y="11431"/>
                  </a:cubicBezTo>
                  <a:cubicBezTo>
                    <a:pt x="8843" y="11431"/>
                    <a:pt x="8930" y="11420"/>
                    <a:pt x="8991" y="11420"/>
                  </a:cubicBezTo>
                  <a:cubicBezTo>
                    <a:pt x="9021" y="11420"/>
                    <a:pt x="9045" y="11423"/>
                    <a:pt x="9049" y="11431"/>
                  </a:cubicBezTo>
                  <a:cubicBezTo>
                    <a:pt x="9049" y="11431"/>
                    <a:pt x="9204" y="11443"/>
                    <a:pt x="9311" y="11455"/>
                  </a:cubicBezTo>
                  <a:cubicBezTo>
                    <a:pt x="9359" y="11455"/>
                    <a:pt x="9559" y="11424"/>
                    <a:pt x="9637" y="11424"/>
                  </a:cubicBezTo>
                  <a:cubicBezTo>
                    <a:pt x="9656" y="11424"/>
                    <a:pt x="9668" y="11426"/>
                    <a:pt x="9668" y="11431"/>
                  </a:cubicBezTo>
                  <a:cubicBezTo>
                    <a:pt x="9668" y="11431"/>
                    <a:pt x="9609" y="11443"/>
                    <a:pt x="9609" y="11443"/>
                  </a:cubicBezTo>
                  <a:cubicBezTo>
                    <a:pt x="9633" y="11443"/>
                    <a:pt x="9730" y="11448"/>
                    <a:pt x="9797" y="11448"/>
                  </a:cubicBezTo>
                  <a:cubicBezTo>
                    <a:pt x="9828" y="11448"/>
                    <a:pt x="9853" y="11447"/>
                    <a:pt x="9858" y="11443"/>
                  </a:cubicBezTo>
                  <a:lnTo>
                    <a:pt x="9858" y="11443"/>
                  </a:lnTo>
                  <a:cubicBezTo>
                    <a:pt x="9831" y="11465"/>
                    <a:pt x="9785" y="11471"/>
                    <a:pt x="9737" y="11471"/>
                  </a:cubicBezTo>
                  <a:cubicBezTo>
                    <a:pt x="9679" y="11471"/>
                    <a:pt x="9618" y="11461"/>
                    <a:pt x="9585" y="11455"/>
                  </a:cubicBezTo>
                  <a:lnTo>
                    <a:pt x="9585" y="11455"/>
                  </a:lnTo>
                  <a:cubicBezTo>
                    <a:pt x="9687" y="11509"/>
                    <a:pt x="9812" y="11513"/>
                    <a:pt x="9939" y="11513"/>
                  </a:cubicBezTo>
                  <a:cubicBezTo>
                    <a:pt x="9960" y="11513"/>
                    <a:pt x="9981" y="11513"/>
                    <a:pt x="10002" y="11513"/>
                  </a:cubicBezTo>
                  <a:cubicBezTo>
                    <a:pt x="10076" y="11513"/>
                    <a:pt x="10149" y="11514"/>
                    <a:pt x="10216" y="11526"/>
                  </a:cubicBezTo>
                  <a:lnTo>
                    <a:pt x="10002" y="11526"/>
                  </a:lnTo>
                  <a:cubicBezTo>
                    <a:pt x="10168" y="11598"/>
                    <a:pt x="10371" y="11586"/>
                    <a:pt x="10537" y="11621"/>
                  </a:cubicBezTo>
                  <a:cubicBezTo>
                    <a:pt x="10478" y="11598"/>
                    <a:pt x="10276" y="11586"/>
                    <a:pt x="10240" y="11514"/>
                  </a:cubicBezTo>
                  <a:cubicBezTo>
                    <a:pt x="10240" y="11514"/>
                    <a:pt x="10585" y="11502"/>
                    <a:pt x="10597" y="11502"/>
                  </a:cubicBezTo>
                  <a:cubicBezTo>
                    <a:pt x="10597" y="11514"/>
                    <a:pt x="10954" y="11586"/>
                    <a:pt x="10871" y="11586"/>
                  </a:cubicBezTo>
                  <a:cubicBezTo>
                    <a:pt x="10990" y="11586"/>
                    <a:pt x="11084" y="11544"/>
                    <a:pt x="11188" y="11544"/>
                  </a:cubicBezTo>
                  <a:cubicBezTo>
                    <a:pt x="11209" y="11544"/>
                    <a:pt x="11230" y="11546"/>
                    <a:pt x="11252" y="11550"/>
                  </a:cubicBezTo>
                  <a:cubicBezTo>
                    <a:pt x="11279" y="11559"/>
                    <a:pt x="11418" y="11589"/>
                    <a:pt x="11481" y="11608"/>
                  </a:cubicBezTo>
                  <a:lnTo>
                    <a:pt x="11481" y="11608"/>
                  </a:lnTo>
                  <a:cubicBezTo>
                    <a:pt x="11465" y="11601"/>
                    <a:pt x="11447" y="11593"/>
                    <a:pt x="11437" y="11583"/>
                  </a:cubicBezTo>
                  <a:lnTo>
                    <a:pt x="11437" y="11583"/>
                  </a:lnTo>
                  <a:cubicBezTo>
                    <a:pt x="11455" y="11597"/>
                    <a:pt x="11509" y="11602"/>
                    <a:pt x="11583" y="11602"/>
                  </a:cubicBezTo>
                  <a:cubicBezTo>
                    <a:pt x="11767" y="11602"/>
                    <a:pt x="12073" y="11570"/>
                    <a:pt x="12252" y="11570"/>
                  </a:cubicBezTo>
                  <a:cubicBezTo>
                    <a:pt x="12316" y="11570"/>
                    <a:pt x="12364" y="11574"/>
                    <a:pt x="12383" y="11586"/>
                  </a:cubicBezTo>
                  <a:cubicBezTo>
                    <a:pt x="12379" y="11590"/>
                    <a:pt x="12375" y="11594"/>
                    <a:pt x="12371" y="11597"/>
                  </a:cubicBezTo>
                  <a:lnTo>
                    <a:pt x="12371" y="11597"/>
                  </a:lnTo>
                  <a:cubicBezTo>
                    <a:pt x="12462" y="11569"/>
                    <a:pt x="12595" y="11553"/>
                    <a:pt x="12728" y="11553"/>
                  </a:cubicBezTo>
                  <a:cubicBezTo>
                    <a:pt x="12880" y="11553"/>
                    <a:pt x="13032" y="11574"/>
                    <a:pt x="13121" y="11621"/>
                  </a:cubicBezTo>
                  <a:cubicBezTo>
                    <a:pt x="13137" y="11616"/>
                    <a:pt x="13148" y="11611"/>
                    <a:pt x="13161" y="11611"/>
                  </a:cubicBezTo>
                  <a:cubicBezTo>
                    <a:pt x="13177" y="11611"/>
                    <a:pt x="13195" y="11619"/>
                    <a:pt x="13228" y="11645"/>
                  </a:cubicBezTo>
                  <a:cubicBezTo>
                    <a:pt x="13220" y="11620"/>
                    <a:pt x="13230" y="11600"/>
                    <a:pt x="13258" y="11600"/>
                  </a:cubicBezTo>
                  <a:cubicBezTo>
                    <a:pt x="13269" y="11600"/>
                    <a:pt x="13283" y="11603"/>
                    <a:pt x="13300" y="11610"/>
                  </a:cubicBezTo>
                  <a:cubicBezTo>
                    <a:pt x="13288" y="11645"/>
                    <a:pt x="13276" y="11633"/>
                    <a:pt x="13312" y="11645"/>
                  </a:cubicBezTo>
                  <a:cubicBezTo>
                    <a:pt x="13320" y="11645"/>
                    <a:pt x="13353" y="11615"/>
                    <a:pt x="13380" y="11615"/>
                  </a:cubicBezTo>
                  <a:cubicBezTo>
                    <a:pt x="13390" y="11615"/>
                    <a:pt x="13400" y="11620"/>
                    <a:pt x="13407" y="11633"/>
                  </a:cubicBezTo>
                  <a:cubicBezTo>
                    <a:pt x="13407" y="11613"/>
                    <a:pt x="13411" y="11606"/>
                    <a:pt x="13417" y="11606"/>
                  </a:cubicBezTo>
                  <a:cubicBezTo>
                    <a:pt x="13426" y="11606"/>
                    <a:pt x="13439" y="11620"/>
                    <a:pt x="13448" y="11623"/>
                  </a:cubicBezTo>
                  <a:lnTo>
                    <a:pt x="13448" y="11623"/>
                  </a:lnTo>
                  <a:cubicBezTo>
                    <a:pt x="13438" y="11626"/>
                    <a:pt x="13428" y="11638"/>
                    <a:pt x="13419" y="11657"/>
                  </a:cubicBezTo>
                  <a:cubicBezTo>
                    <a:pt x="13645" y="11633"/>
                    <a:pt x="13800" y="11705"/>
                    <a:pt x="13895" y="11490"/>
                  </a:cubicBezTo>
                  <a:cubicBezTo>
                    <a:pt x="13955" y="11348"/>
                    <a:pt x="14014" y="11240"/>
                    <a:pt x="14109" y="11109"/>
                  </a:cubicBezTo>
                  <a:lnTo>
                    <a:pt x="14109" y="11109"/>
                  </a:lnTo>
                  <a:cubicBezTo>
                    <a:pt x="14088" y="11134"/>
                    <a:pt x="14075" y="11145"/>
                    <a:pt x="14066" y="11145"/>
                  </a:cubicBezTo>
                  <a:cubicBezTo>
                    <a:pt x="14021" y="11145"/>
                    <a:pt x="14123" y="10854"/>
                    <a:pt x="14133" y="10824"/>
                  </a:cubicBezTo>
                  <a:lnTo>
                    <a:pt x="14133" y="10824"/>
                  </a:lnTo>
                  <a:cubicBezTo>
                    <a:pt x="14097" y="10871"/>
                    <a:pt x="14062" y="10907"/>
                    <a:pt x="14026" y="10955"/>
                  </a:cubicBezTo>
                  <a:cubicBezTo>
                    <a:pt x="14045" y="10906"/>
                    <a:pt x="14151" y="10661"/>
                    <a:pt x="14177" y="10661"/>
                  </a:cubicBezTo>
                  <a:cubicBezTo>
                    <a:pt x="14182" y="10661"/>
                    <a:pt x="14184" y="10668"/>
                    <a:pt x="14183" y="10686"/>
                  </a:cubicBezTo>
                  <a:lnTo>
                    <a:pt x="14183" y="10686"/>
                  </a:lnTo>
                  <a:cubicBezTo>
                    <a:pt x="14189" y="10657"/>
                    <a:pt x="14211" y="10629"/>
                    <a:pt x="14240" y="10609"/>
                  </a:cubicBezTo>
                  <a:cubicBezTo>
                    <a:pt x="14241" y="10609"/>
                    <a:pt x="14242" y="10609"/>
                    <a:pt x="14242" y="10609"/>
                  </a:cubicBezTo>
                  <a:cubicBezTo>
                    <a:pt x="14281" y="10609"/>
                    <a:pt x="14075" y="10967"/>
                    <a:pt x="14169" y="10967"/>
                  </a:cubicBezTo>
                  <a:cubicBezTo>
                    <a:pt x="14193" y="10848"/>
                    <a:pt x="14347" y="10681"/>
                    <a:pt x="14455" y="10514"/>
                  </a:cubicBezTo>
                  <a:cubicBezTo>
                    <a:pt x="14669" y="10169"/>
                    <a:pt x="14740" y="9740"/>
                    <a:pt x="14919" y="9359"/>
                  </a:cubicBezTo>
                  <a:lnTo>
                    <a:pt x="14919" y="9359"/>
                  </a:lnTo>
                  <a:cubicBezTo>
                    <a:pt x="14908" y="9421"/>
                    <a:pt x="14912" y="9432"/>
                    <a:pt x="14926" y="9432"/>
                  </a:cubicBezTo>
                  <a:cubicBezTo>
                    <a:pt x="14935" y="9432"/>
                    <a:pt x="14947" y="9428"/>
                    <a:pt x="14962" y="9428"/>
                  </a:cubicBezTo>
                  <a:cubicBezTo>
                    <a:pt x="14974" y="9428"/>
                    <a:pt x="14988" y="9431"/>
                    <a:pt x="15002" y="9443"/>
                  </a:cubicBezTo>
                  <a:cubicBezTo>
                    <a:pt x="14848" y="9574"/>
                    <a:pt x="14812" y="9836"/>
                    <a:pt x="14705" y="10002"/>
                  </a:cubicBezTo>
                  <a:cubicBezTo>
                    <a:pt x="14702" y="10007"/>
                    <a:pt x="14701" y="10010"/>
                    <a:pt x="14702" y="10010"/>
                  </a:cubicBezTo>
                  <a:cubicBezTo>
                    <a:pt x="14704" y="10010"/>
                    <a:pt x="14757" y="9923"/>
                    <a:pt x="14769" y="9923"/>
                  </a:cubicBezTo>
                  <a:lnTo>
                    <a:pt x="14769" y="9923"/>
                  </a:lnTo>
                  <a:cubicBezTo>
                    <a:pt x="14772" y="9923"/>
                    <a:pt x="14772" y="9932"/>
                    <a:pt x="14764" y="9955"/>
                  </a:cubicBezTo>
                  <a:cubicBezTo>
                    <a:pt x="14859" y="9728"/>
                    <a:pt x="14955" y="9562"/>
                    <a:pt x="15086" y="9371"/>
                  </a:cubicBezTo>
                  <a:lnTo>
                    <a:pt x="15086" y="9371"/>
                  </a:lnTo>
                  <a:cubicBezTo>
                    <a:pt x="15085" y="9371"/>
                    <a:pt x="15085" y="9371"/>
                    <a:pt x="15084" y="9371"/>
                  </a:cubicBezTo>
                  <a:cubicBezTo>
                    <a:pt x="15055" y="9371"/>
                    <a:pt x="15253" y="8942"/>
                    <a:pt x="15276" y="8883"/>
                  </a:cubicBezTo>
                  <a:lnTo>
                    <a:pt x="15276" y="8883"/>
                  </a:lnTo>
                  <a:cubicBezTo>
                    <a:pt x="15324" y="8883"/>
                    <a:pt x="15181" y="9121"/>
                    <a:pt x="15181" y="9121"/>
                  </a:cubicBezTo>
                  <a:cubicBezTo>
                    <a:pt x="15308" y="8982"/>
                    <a:pt x="15300" y="8775"/>
                    <a:pt x="15410" y="8622"/>
                  </a:cubicBezTo>
                  <a:lnTo>
                    <a:pt x="15410" y="8622"/>
                  </a:lnTo>
                  <a:cubicBezTo>
                    <a:pt x="15444" y="8532"/>
                    <a:pt x="15500" y="8427"/>
                    <a:pt x="15562" y="8383"/>
                  </a:cubicBezTo>
                  <a:lnTo>
                    <a:pt x="15562" y="8383"/>
                  </a:lnTo>
                  <a:cubicBezTo>
                    <a:pt x="15570" y="8383"/>
                    <a:pt x="15555" y="8412"/>
                    <a:pt x="15546" y="8429"/>
                  </a:cubicBezTo>
                  <a:lnTo>
                    <a:pt x="15546" y="8429"/>
                  </a:lnTo>
                  <a:cubicBezTo>
                    <a:pt x="15666" y="8224"/>
                    <a:pt x="16108" y="7616"/>
                    <a:pt x="16038" y="7395"/>
                  </a:cubicBezTo>
                  <a:lnTo>
                    <a:pt x="16038" y="7395"/>
                  </a:lnTo>
                  <a:cubicBezTo>
                    <a:pt x="16062" y="7430"/>
                    <a:pt x="16074" y="7454"/>
                    <a:pt x="16074" y="7502"/>
                  </a:cubicBezTo>
                  <a:cubicBezTo>
                    <a:pt x="16121" y="7276"/>
                    <a:pt x="16169" y="7049"/>
                    <a:pt x="16205" y="6835"/>
                  </a:cubicBezTo>
                  <a:cubicBezTo>
                    <a:pt x="16241" y="6954"/>
                    <a:pt x="16431" y="6788"/>
                    <a:pt x="16324" y="7049"/>
                  </a:cubicBezTo>
                  <a:cubicBezTo>
                    <a:pt x="16383" y="6942"/>
                    <a:pt x="16443" y="6835"/>
                    <a:pt x="16491" y="6716"/>
                  </a:cubicBezTo>
                  <a:lnTo>
                    <a:pt x="16491" y="6716"/>
                  </a:lnTo>
                  <a:cubicBezTo>
                    <a:pt x="16467" y="6752"/>
                    <a:pt x="16443" y="6776"/>
                    <a:pt x="16395" y="6776"/>
                  </a:cubicBezTo>
                  <a:cubicBezTo>
                    <a:pt x="16395" y="6776"/>
                    <a:pt x="16590" y="6506"/>
                    <a:pt x="16652" y="6427"/>
                  </a:cubicBezTo>
                  <a:lnTo>
                    <a:pt x="16652" y="6427"/>
                  </a:lnTo>
                  <a:cubicBezTo>
                    <a:pt x="16648" y="6431"/>
                    <a:pt x="16645" y="6432"/>
                    <a:pt x="16642" y="6432"/>
                  </a:cubicBezTo>
                  <a:cubicBezTo>
                    <a:pt x="16616" y="6432"/>
                    <a:pt x="16661" y="6259"/>
                    <a:pt x="16661" y="6229"/>
                  </a:cubicBezTo>
                  <a:lnTo>
                    <a:pt x="16661" y="6229"/>
                  </a:lnTo>
                  <a:cubicBezTo>
                    <a:pt x="16694" y="6243"/>
                    <a:pt x="16705" y="6276"/>
                    <a:pt x="16717" y="6299"/>
                  </a:cubicBezTo>
                  <a:cubicBezTo>
                    <a:pt x="16751" y="6196"/>
                    <a:pt x="16775" y="6081"/>
                    <a:pt x="16808" y="5977"/>
                  </a:cubicBezTo>
                  <a:lnTo>
                    <a:pt x="16808" y="5977"/>
                  </a:lnTo>
                  <a:cubicBezTo>
                    <a:pt x="16804" y="5995"/>
                    <a:pt x="16808" y="6002"/>
                    <a:pt x="16817" y="6002"/>
                  </a:cubicBezTo>
                  <a:cubicBezTo>
                    <a:pt x="16845" y="6002"/>
                    <a:pt x="16922" y="5932"/>
                    <a:pt x="16931" y="5906"/>
                  </a:cubicBezTo>
                  <a:cubicBezTo>
                    <a:pt x="16991" y="5799"/>
                    <a:pt x="17050" y="5704"/>
                    <a:pt x="17098" y="5597"/>
                  </a:cubicBezTo>
                  <a:lnTo>
                    <a:pt x="17098" y="5597"/>
                  </a:lnTo>
                  <a:cubicBezTo>
                    <a:pt x="17074" y="5645"/>
                    <a:pt x="17038" y="5680"/>
                    <a:pt x="17014" y="5716"/>
                  </a:cubicBezTo>
                  <a:cubicBezTo>
                    <a:pt x="17145" y="5490"/>
                    <a:pt x="17157" y="5216"/>
                    <a:pt x="17288" y="4990"/>
                  </a:cubicBezTo>
                  <a:lnTo>
                    <a:pt x="17288" y="4990"/>
                  </a:lnTo>
                  <a:cubicBezTo>
                    <a:pt x="17280" y="5036"/>
                    <a:pt x="17291" y="5052"/>
                    <a:pt x="17309" y="5052"/>
                  </a:cubicBezTo>
                  <a:cubicBezTo>
                    <a:pt x="17344" y="5052"/>
                    <a:pt x="17404" y="4997"/>
                    <a:pt x="17419" y="4966"/>
                  </a:cubicBezTo>
                  <a:cubicBezTo>
                    <a:pt x="17443" y="4799"/>
                    <a:pt x="17455" y="4632"/>
                    <a:pt x="17491" y="4478"/>
                  </a:cubicBezTo>
                  <a:cubicBezTo>
                    <a:pt x="17538" y="4275"/>
                    <a:pt x="17657" y="4109"/>
                    <a:pt x="17729" y="3906"/>
                  </a:cubicBezTo>
                  <a:lnTo>
                    <a:pt x="17729" y="3906"/>
                  </a:lnTo>
                  <a:cubicBezTo>
                    <a:pt x="17693" y="4204"/>
                    <a:pt x="17622" y="4513"/>
                    <a:pt x="17526" y="4799"/>
                  </a:cubicBezTo>
                  <a:cubicBezTo>
                    <a:pt x="17562" y="4740"/>
                    <a:pt x="17693" y="4621"/>
                    <a:pt x="17693" y="4573"/>
                  </a:cubicBezTo>
                  <a:lnTo>
                    <a:pt x="17693" y="4573"/>
                  </a:lnTo>
                  <a:cubicBezTo>
                    <a:pt x="17693" y="4587"/>
                    <a:pt x="17691" y="4601"/>
                    <a:pt x="17687" y="4615"/>
                  </a:cubicBezTo>
                  <a:lnTo>
                    <a:pt x="17687" y="4615"/>
                  </a:lnTo>
                  <a:cubicBezTo>
                    <a:pt x="17799" y="4384"/>
                    <a:pt x="18012" y="3942"/>
                    <a:pt x="17967" y="3942"/>
                  </a:cubicBezTo>
                  <a:lnTo>
                    <a:pt x="17967" y="3942"/>
                  </a:lnTo>
                  <a:cubicBezTo>
                    <a:pt x="17896" y="4121"/>
                    <a:pt x="17824" y="4287"/>
                    <a:pt x="17753" y="4454"/>
                  </a:cubicBezTo>
                  <a:cubicBezTo>
                    <a:pt x="17672" y="4454"/>
                    <a:pt x="17926" y="3773"/>
                    <a:pt x="17986" y="3773"/>
                  </a:cubicBezTo>
                  <a:cubicBezTo>
                    <a:pt x="17988" y="3773"/>
                    <a:pt x="17989" y="3774"/>
                    <a:pt x="17991" y="3775"/>
                  </a:cubicBezTo>
                  <a:cubicBezTo>
                    <a:pt x="18015" y="3799"/>
                    <a:pt x="18003" y="3894"/>
                    <a:pt x="18026" y="3894"/>
                  </a:cubicBezTo>
                  <a:cubicBezTo>
                    <a:pt x="18038" y="3799"/>
                    <a:pt x="18110" y="3620"/>
                    <a:pt x="18181" y="3549"/>
                  </a:cubicBezTo>
                  <a:lnTo>
                    <a:pt x="18181" y="3549"/>
                  </a:lnTo>
                  <a:cubicBezTo>
                    <a:pt x="18169" y="3609"/>
                    <a:pt x="18157" y="3656"/>
                    <a:pt x="18134" y="3704"/>
                  </a:cubicBezTo>
                  <a:cubicBezTo>
                    <a:pt x="18168" y="3646"/>
                    <a:pt x="18516" y="3007"/>
                    <a:pt x="18537" y="2978"/>
                  </a:cubicBezTo>
                  <a:lnTo>
                    <a:pt x="18537" y="2978"/>
                  </a:lnTo>
                  <a:cubicBezTo>
                    <a:pt x="18501" y="3007"/>
                    <a:pt x="18456" y="3021"/>
                    <a:pt x="18416" y="3021"/>
                  </a:cubicBezTo>
                  <a:cubicBezTo>
                    <a:pt x="18324" y="3021"/>
                    <a:pt x="18250" y="2953"/>
                    <a:pt x="18324" y="2847"/>
                  </a:cubicBezTo>
                  <a:cubicBezTo>
                    <a:pt x="18372" y="2787"/>
                    <a:pt x="18550" y="2454"/>
                    <a:pt x="18634" y="2454"/>
                  </a:cubicBezTo>
                  <a:cubicBezTo>
                    <a:pt x="18681" y="2466"/>
                    <a:pt x="18610" y="2620"/>
                    <a:pt x="18658" y="2632"/>
                  </a:cubicBezTo>
                  <a:cubicBezTo>
                    <a:pt x="18658" y="2633"/>
                    <a:pt x="18659" y="2633"/>
                    <a:pt x="18660" y="2633"/>
                  </a:cubicBezTo>
                  <a:cubicBezTo>
                    <a:pt x="18693" y="2633"/>
                    <a:pt x="18788" y="2354"/>
                    <a:pt x="18848" y="2240"/>
                  </a:cubicBezTo>
                  <a:lnTo>
                    <a:pt x="18848" y="2240"/>
                  </a:lnTo>
                  <a:cubicBezTo>
                    <a:pt x="18836" y="2254"/>
                    <a:pt x="18824" y="2269"/>
                    <a:pt x="18812" y="2287"/>
                  </a:cubicBezTo>
                  <a:cubicBezTo>
                    <a:pt x="18872" y="2156"/>
                    <a:pt x="18955" y="2049"/>
                    <a:pt x="19015" y="1918"/>
                  </a:cubicBezTo>
                  <a:lnTo>
                    <a:pt x="19015" y="1918"/>
                  </a:lnTo>
                  <a:cubicBezTo>
                    <a:pt x="19013" y="1920"/>
                    <a:pt x="19011" y="1921"/>
                    <a:pt x="19010" y="1921"/>
                  </a:cubicBezTo>
                  <a:cubicBezTo>
                    <a:pt x="18987" y="1921"/>
                    <a:pt x="19051" y="1643"/>
                    <a:pt x="19062" y="1620"/>
                  </a:cubicBezTo>
                  <a:cubicBezTo>
                    <a:pt x="19146" y="1382"/>
                    <a:pt x="19384" y="1108"/>
                    <a:pt x="19515" y="870"/>
                  </a:cubicBezTo>
                  <a:cubicBezTo>
                    <a:pt x="19515" y="880"/>
                    <a:pt x="19524" y="934"/>
                    <a:pt x="19534" y="934"/>
                  </a:cubicBezTo>
                  <a:cubicBezTo>
                    <a:pt x="19535" y="934"/>
                    <a:pt x="19537" y="933"/>
                    <a:pt x="19539" y="930"/>
                  </a:cubicBezTo>
                  <a:cubicBezTo>
                    <a:pt x="19539" y="918"/>
                    <a:pt x="19550" y="906"/>
                    <a:pt x="19550" y="894"/>
                  </a:cubicBezTo>
                  <a:cubicBezTo>
                    <a:pt x="19551" y="894"/>
                    <a:pt x="19552" y="893"/>
                    <a:pt x="19553" y="893"/>
                  </a:cubicBezTo>
                  <a:cubicBezTo>
                    <a:pt x="19567" y="893"/>
                    <a:pt x="19596" y="940"/>
                    <a:pt x="19606" y="992"/>
                  </a:cubicBezTo>
                  <a:lnTo>
                    <a:pt x="19606" y="992"/>
                  </a:lnTo>
                  <a:cubicBezTo>
                    <a:pt x="19596" y="990"/>
                    <a:pt x="19588" y="989"/>
                    <a:pt x="19586" y="989"/>
                  </a:cubicBezTo>
                  <a:cubicBezTo>
                    <a:pt x="19584" y="989"/>
                    <a:pt x="19589" y="991"/>
                    <a:pt x="19606" y="997"/>
                  </a:cubicBezTo>
                  <a:lnTo>
                    <a:pt x="19606" y="997"/>
                  </a:lnTo>
                  <a:cubicBezTo>
                    <a:pt x="19615" y="1045"/>
                    <a:pt x="19606" y="1097"/>
                    <a:pt x="19553" y="1119"/>
                  </a:cubicBezTo>
                  <a:lnTo>
                    <a:pt x="19553" y="1119"/>
                  </a:lnTo>
                  <a:cubicBezTo>
                    <a:pt x="19553" y="1119"/>
                    <a:pt x="19553" y="1119"/>
                    <a:pt x="19553" y="1119"/>
                  </a:cubicBezTo>
                  <a:lnTo>
                    <a:pt x="19553" y="1119"/>
                  </a:lnTo>
                  <a:cubicBezTo>
                    <a:pt x="19552" y="1119"/>
                    <a:pt x="19551" y="1120"/>
                    <a:pt x="19550" y="1120"/>
                  </a:cubicBezTo>
                  <a:cubicBezTo>
                    <a:pt x="19551" y="1120"/>
                    <a:pt x="19552" y="1119"/>
                    <a:pt x="19553" y="1119"/>
                  </a:cubicBezTo>
                  <a:lnTo>
                    <a:pt x="19553" y="1119"/>
                  </a:lnTo>
                  <a:cubicBezTo>
                    <a:pt x="19534" y="1147"/>
                    <a:pt x="19515" y="1175"/>
                    <a:pt x="19550" y="1203"/>
                  </a:cubicBezTo>
                  <a:cubicBezTo>
                    <a:pt x="19562" y="1192"/>
                    <a:pt x="19574" y="1168"/>
                    <a:pt x="19586" y="1156"/>
                  </a:cubicBezTo>
                  <a:lnTo>
                    <a:pt x="19586" y="1156"/>
                  </a:lnTo>
                  <a:cubicBezTo>
                    <a:pt x="19610" y="1215"/>
                    <a:pt x="19550" y="1239"/>
                    <a:pt x="19562" y="1299"/>
                  </a:cubicBezTo>
                  <a:cubicBezTo>
                    <a:pt x="19562" y="1287"/>
                    <a:pt x="19565" y="1282"/>
                    <a:pt x="19568" y="1282"/>
                  </a:cubicBezTo>
                  <a:cubicBezTo>
                    <a:pt x="19577" y="1282"/>
                    <a:pt x="19595" y="1323"/>
                    <a:pt x="19586" y="1323"/>
                  </a:cubicBezTo>
                  <a:cubicBezTo>
                    <a:pt x="19578" y="1323"/>
                    <a:pt x="19569" y="1323"/>
                    <a:pt x="19560" y="1318"/>
                  </a:cubicBezTo>
                  <a:lnTo>
                    <a:pt x="19560" y="1318"/>
                  </a:lnTo>
                  <a:cubicBezTo>
                    <a:pt x="19562" y="1324"/>
                    <a:pt x="19562" y="1333"/>
                    <a:pt x="19562" y="1346"/>
                  </a:cubicBezTo>
                  <a:cubicBezTo>
                    <a:pt x="19562" y="1346"/>
                    <a:pt x="19585" y="1369"/>
                    <a:pt x="19564" y="1448"/>
                  </a:cubicBezTo>
                  <a:lnTo>
                    <a:pt x="19564" y="1448"/>
                  </a:lnTo>
                  <a:cubicBezTo>
                    <a:pt x="19564" y="1446"/>
                    <a:pt x="19563" y="1444"/>
                    <a:pt x="19562" y="1442"/>
                  </a:cubicBezTo>
                  <a:cubicBezTo>
                    <a:pt x="19561" y="1443"/>
                    <a:pt x="19559" y="1445"/>
                    <a:pt x="19558" y="1446"/>
                  </a:cubicBezTo>
                  <a:lnTo>
                    <a:pt x="19558" y="1446"/>
                  </a:lnTo>
                  <a:cubicBezTo>
                    <a:pt x="19540" y="1417"/>
                    <a:pt x="19488" y="1358"/>
                    <a:pt x="19455" y="1358"/>
                  </a:cubicBezTo>
                  <a:cubicBezTo>
                    <a:pt x="19467" y="1382"/>
                    <a:pt x="19467" y="1406"/>
                    <a:pt x="19479" y="1429"/>
                  </a:cubicBezTo>
                  <a:lnTo>
                    <a:pt x="19479" y="1429"/>
                  </a:lnTo>
                  <a:cubicBezTo>
                    <a:pt x="19510" y="1463"/>
                    <a:pt x="19465" y="1557"/>
                    <a:pt x="19524" y="1557"/>
                  </a:cubicBezTo>
                  <a:cubicBezTo>
                    <a:pt x="19533" y="1557"/>
                    <a:pt x="19546" y="1555"/>
                    <a:pt x="19562" y="1549"/>
                  </a:cubicBezTo>
                  <a:lnTo>
                    <a:pt x="19562" y="1549"/>
                  </a:lnTo>
                  <a:cubicBezTo>
                    <a:pt x="19550" y="1692"/>
                    <a:pt x="19550" y="1823"/>
                    <a:pt x="19562" y="1954"/>
                  </a:cubicBezTo>
                  <a:cubicBezTo>
                    <a:pt x="19574" y="1942"/>
                    <a:pt x="19586" y="1942"/>
                    <a:pt x="19598" y="1930"/>
                  </a:cubicBezTo>
                  <a:cubicBezTo>
                    <a:pt x="19598" y="1954"/>
                    <a:pt x="19598" y="1989"/>
                    <a:pt x="19598" y="2013"/>
                  </a:cubicBezTo>
                  <a:cubicBezTo>
                    <a:pt x="19603" y="2017"/>
                    <a:pt x="19606" y="2018"/>
                    <a:pt x="19609" y="2018"/>
                  </a:cubicBezTo>
                  <a:cubicBezTo>
                    <a:pt x="19628" y="2018"/>
                    <a:pt x="19581" y="1913"/>
                    <a:pt x="19608" y="1913"/>
                  </a:cubicBezTo>
                  <a:cubicBezTo>
                    <a:pt x="19612" y="1913"/>
                    <a:pt x="19616" y="1914"/>
                    <a:pt x="19622" y="1918"/>
                  </a:cubicBezTo>
                  <a:cubicBezTo>
                    <a:pt x="19575" y="1988"/>
                    <a:pt x="19712" y="2311"/>
                    <a:pt x="19740" y="2311"/>
                  </a:cubicBezTo>
                  <a:cubicBezTo>
                    <a:pt x="19740" y="2311"/>
                    <a:pt x="19741" y="2311"/>
                    <a:pt x="19741" y="2311"/>
                  </a:cubicBezTo>
                  <a:cubicBezTo>
                    <a:pt x="19741" y="2310"/>
                    <a:pt x="19742" y="2310"/>
                    <a:pt x="19742" y="2310"/>
                  </a:cubicBezTo>
                  <a:cubicBezTo>
                    <a:pt x="19754" y="2310"/>
                    <a:pt x="19812" y="2451"/>
                    <a:pt x="19789" y="2451"/>
                  </a:cubicBezTo>
                  <a:cubicBezTo>
                    <a:pt x="19783" y="2451"/>
                    <a:pt x="19772" y="2442"/>
                    <a:pt x="19753" y="2418"/>
                  </a:cubicBezTo>
                  <a:lnTo>
                    <a:pt x="19753" y="2418"/>
                  </a:lnTo>
                  <a:cubicBezTo>
                    <a:pt x="19773" y="2489"/>
                    <a:pt x="19845" y="2508"/>
                    <a:pt x="19881" y="2556"/>
                  </a:cubicBezTo>
                  <a:lnTo>
                    <a:pt x="19881" y="2556"/>
                  </a:lnTo>
                  <a:cubicBezTo>
                    <a:pt x="19872" y="2542"/>
                    <a:pt x="19862" y="2527"/>
                    <a:pt x="19848" y="2513"/>
                  </a:cubicBezTo>
                  <a:lnTo>
                    <a:pt x="19848" y="2513"/>
                  </a:lnTo>
                  <a:cubicBezTo>
                    <a:pt x="20086" y="2727"/>
                    <a:pt x="20312" y="2882"/>
                    <a:pt x="20563" y="2930"/>
                  </a:cubicBezTo>
                  <a:cubicBezTo>
                    <a:pt x="20583" y="2961"/>
                    <a:pt x="20506" y="2992"/>
                    <a:pt x="20484" y="2992"/>
                  </a:cubicBezTo>
                  <a:cubicBezTo>
                    <a:pt x="20481" y="2992"/>
                    <a:pt x="20479" y="2991"/>
                    <a:pt x="20479" y="2989"/>
                  </a:cubicBezTo>
                  <a:lnTo>
                    <a:pt x="20479" y="2989"/>
                  </a:lnTo>
                  <a:cubicBezTo>
                    <a:pt x="20479" y="3037"/>
                    <a:pt x="20503" y="3037"/>
                    <a:pt x="20515" y="3085"/>
                  </a:cubicBezTo>
                  <a:cubicBezTo>
                    <a:pt x="20503" y="3108"/>
                    <a:pt x="20491" y="3156"/>
                    <a:pt x="20467" y="3204"/>
                  </a:cubicBezTo>
                  <a:cubicBezTo>
                    <a:pt x="20471" y="3181"/>
                    <a:pt x="20466" y="3175"/>
                    <a:pt x="20458" y="3175"/>
                  </a:cubicBezTo>
                  <a:cubicBezTo>
                    <a:pt x="20451" y="3175"/>
                    <a:pt x="20440" y="3181"/>
                    <a:pt x="20431" y="3181"/>
                  </a:cubicBezTo>
                  <a:cubicBezTo>
                    <a:pt x="20422" y="3181"/>
                    <a:pt x="20415" y="3174"/>
                    <a:pt x="20420" y="3144"/>
                  </a:cubicBezTo>
                  <a:lnTo>
                    <a:pt x="20420" y="3144"/>
                  </a:lnTo>
                  <a:cubicBezTo>
                    <a:pt x="20372" y="3180"/>
                    <a:pt x="20253" y="3430"/>
                    <a:pt x="20265" y="3430"/>
                  </a:cubicBezTo>
                  <a:cubicBezTo>
                    <a:pt x="20289" y="3430"/>
                    <a:pt x="20312" y="3370"/>
                    <a:pt x="20336" y="3347"/>
                  </a:cubicBezTo>
                  <a:cubicBezTo>
                    <a:pt x="20337" y="3346"/>
                    <a:pt x="20337" y="3346"/>
                    <a:pt x="20338" y="3346"/>
                  </a:cubicBezTo>
                  <a:lnTo>
                    <a:pt x="20338" y="3346"/>
                  </a:lnTo>
                  <a:cubicBezTo>
                    <a:pt x="20347" y="3346"/>
                    <a:pt x="20336" y="3443"/>
                    <a:pt x="20324" y="3466"/>
                  </a:cubicBezTo>
                  <a:cubicBezTo>
                    <a:pt x="20314" y="3486"/>
                    <a:pt x="20163" y="3594"/>
                    <a:pt x="20144" y="3594"/>
                  </a:cubicBezTo>
                  <a:cubicBezTo>
                    <a:pt x="20140" y="3594"/>
                    <a:pt x="20141" y="3591"/>
                    <a:pt x="20146" y="3585"/>
                  </a:cubicBezTo>
                  <a:lnTo>
                    <a:pt x="20146" y="3585"/>
                  </a:lnTo>
                  <a:cubicBezTo>
                    <a:pt x="20113" y="3607"/>
                    <a:pt x="20028" y="3752"/>
                    <a:pt x="20054" y="3801"/>
                  </a:cubicBezTo>
                  <a:lnTo>
                    <a:pt x="20054" y="3801"/>
                  </a:lnTo>
                  <a:cubicBezTo>
                    <a:pt x="20054" y="3801"/>
                    <a:pt x="20054" y="3801"/>
                    <a:pt x="20054" y="3801"/>
                  </a:cubicBezTo>
                  <a:lnTo>
                    <a:pt x="20054" y="3801"/>
                  </a:lnTo>
                  <a:cubicBezTo>
                    <a:pt x="20047" y="3801"/>
                    <a:pt x="20025" y="3832"/>
                    <a:pt x="19979" y="3930"/>
                  </a:cubicBezTo>
                  <a:cubicBezTo>
                    <a:pt x="19955" y="3882"/>
                    <a:pt x="20051" y="3787"/>
                    <a:pt x="20051" y="3728"/>
                  </a:cubicBezTo>
                  <a:lnTo>
                    <a:pt x="20051" y="3728"/>
                  </a:lnTo>
                  <a:cubicBezTo>
                    <a:pt x="19955" y="3775"/>
                    <a:pt x="19908" y="4001"/>
                    <a:pt x="19872" y="4061"/>
                  </a:cubicBezTo>
                  <a:cubicBezTo>
                    <a:pt x="19872" y="4049"/>
                    <a:pt x="19860" y="4025"/>
                    <a:pt x="19860" y="4001"/>
                  </a:cubicBezTo>
                  <a:cubicBezTo>
                    <a:pt x="19860" y="4085"/>
                    <a:pt x="19765" y="4109"/>
                    <a:pt x="19753" y="4180"/>
                  </a:cubicBezTo>
                  <a:cubicBezTo>
                    <a:pt x="19778" y="4133"/>
                    <a:pt x="19790" y="4120"/>
                    <a:pt x="19798" y="4120"/>
                  </a:cubicBezTo>
                  <a:cubicBezTo>
                    <a:pt x="19807" y="4120"/>
                    <a:pt x="19809" y="4143"/>
                    <a:pt x="19825" y="4143"/>
                  </a:cubicBezTo>
                  <a:cubicBezTo>
                    <a:pt x="19831" y="4143"/>
                    <a:pt x="19838" y="4140"/>
                    <a:pt x="19848" y="4132"/>
                  </a:cubicBezTo>
                  <a:lnTo>
                    <a:pt x="19848" y="4132"/>
                  </a:lnTo>
                  <a:cubicBezTo>
                    <a:pt x="19814" y="4247"/>
                    <a:pt x="19736" y="4218"/>
                    <a:pt x="19677" y="4300"/>
                  </a:cubicBezTo>
                  <a:lnTo>
                    <a:pt x="19677" y="4300"/>
                  </a:lnTo>
                  <a:cubicBezTo>
                    <a:pt x="19679" y="4299"/>
                    <a:pt x="19681" y="4299"/>
                    <a:pt x="19683" y="4299"/>
                  </a:cubicBezTo>
                  <a:cubicBezTo>
                    <a:pt x="19690" y="4299"/>
                    <a:pt x="19697" y="4303"/>
                    <a:pt x="19705" y="4311"/>
                  </a:cubicBezTo>
                  <a:cubicBezTo>
                    <a:pt x="19646" y="4394"/>
                    <a:pt x="19586" y="4418"/>
                    <a:pt x="19574" y="4525"/>
                  </a:cubicBezTo>
                  <a:cubicBezTo>
                    <a:pt x="19610" y="4502"/>
                    <a:pt x="19575" y="4455"/>
                    <a:pt x="19633" y="4431"/>
                  </a:cubicBezTo>
                  <a:lnTo>
                    <a:pt x="19633" y="4431"/>
                  </a:lnTo>
                  <a:cubicBezTo>
                    <a:pt x="19597" y="4448"/>
                    <a:pt x="19562" y="4681"/>
                    <a:pt x="19527" y="4728"/>
                  </a:cubicBezTo>
                  <a:cubicBezTo>
                    <a:pt x="19527" y="4704"/>
                    <a:pt x="19527" y="4680"/>
                    <a:pt x="19515" y="4656"/>
                  </a:cubicBezTo>
                  <a:cubicBezTo>
                    <a:pt x="19515" y="4680"/>
                    <a:pt x="19503" y="4692"/>
                    <a:pt x="19491" y="4716"/>
                  </a:cubicBezTo>
                  <a:cubicBezTo>
                    <a:pt x="19491" y="4704"/>
                    <a:pt x="19479" y="4692"/>
                    <a:pt x="19467" y="4692"/>
                  </a:cubicBezTo>
                  <a:cubicBezTo>
                    <a:pt x="19455" y="4787"/>
                    <a:pt x="19408" y="4954"/>
                    <a:pt x="19348" y="4966"/>
                  </a:cubicBezTo>
                  <a:cubicBezTo>
                    <a:pt x="19348" y="4942"/>
                    <a:pt x="19396" y="4859"/>
                    <a:pt x="19372" y="4859"/>
                  </a:cubicBezTo>
                  <a:lnTo>
                    <a:pt x="19372" y="4859"/>
                  </a:lnTo>
                  <a:cubicBezTo>
                    <a:pt x="19324" y="4906"/>
                    <a:pt x="19312" y="4942"/>
                    <a:pt x="19289" y="5002"/>
                  </a:cubicBezTo>
                  <a:cubicBezTo>
                    <a:pt x="19293" y="4994"/>
                    <a:pt x="19295" y="4991"/>
                    <a:pt x="19297" y="4991"/>
                  </a:cubicBezTo>
                  <a:lnTo>
                    <a:pt x="19297" y="4991"/>
                  </a:lnTo>
                  <a:cubicBezTo>
                    <a:pt x="19305" y="4991"/>
                    <a:pt x="19241" y="5158"/>
                    <a:pt x="19241" y="5168"/>
                  </a:cubicBezTo>
                  <a:cubicBezTo>
                    <a:pt x="19214" y="5150"/>
                    <a:pt x="19200" y="5125"/>
                    <a:pt x="19201" y="5098"/>
                  </a:cubicBezTo>
                  <a:lnTo>
                    <a:pt x="19201" y="5098"/>
                  </a:lnTo>
                  <a:cubicBezTo>
                    <a:pt x="19183" y="5155"/>
                    <a:pt x="19118" y="5229"/>
                    <a:pt x="19111" y="5229"/>
                  </a:cubicBezTo>
                  <a:cubicBezTo>
                    <a:pt x="19110" y="5229"/>
                    <a:pt x="19110" y="5228"/>
                    <a:pt x="19110" y="5228"/>
                  </a:cubicBezTo>
                  <a:cubicBezTo>
                    <a:pt x="19098" y="5240"/>
                    <a:pt x="18908" y="5633"/>
                    <a:pt x="18908" y="5633"/>
                  </a:cubicBezTo>
                  <a:cubicBezTo>
                    <a:pt x="18836" y="5704"/>
                    <a:pt x="18896" y="5752"/>
                    <a:pt x="18788" y="5775"/>
                  </a:cubicBezTo>
                  <a:cubicBezTo>
                    <a:pt x="18788" y="5793"/>
                    <a:pt x="18795" y="5804"/>
                    <a:pt x="18808" y="5804"/>
                  </a:cubicBezTo>
                  <a:cubicBezTo>
                    <a:pt x="18812" y="5804"/>
                    <a:pt x="18818" y="5802"/>
                    <a:pt x="18824" y="5799"/>
                  </a:cubicBezTo>
                  <a:lnTo>
                    <a:pt x="18824" y="5799"/>
                  </a:lnTo>
                  <a:cubicBezTo>
                    <a:pt x="18802" y="5822"/>
                    <a:pt x="18768" y="5855"/>
                    <a:pt x="18785" y="5889"/>
                  </a:cubicBezTo>
                  <a:lnTo>
                    <a:pt x="18785" y="5889"/>
                  </a:lnTo>
                  <a:cubicBezTo>
                    <a:pt x="18770" y="5887"/>
                    <a:pt x="18755" y="5883"/>
                    <a:pt x="18741" y="5883"/>
                  </a:cubicBezTo>
                  <a:cubicBezTo>
                    <a:pt x="18753" y="5954"/>
                    <a:pt x="18741" y="6049"/>
                    <a:pt x="18669" y="6097"/>
                  </a:cubicBezTo>
                  <a:cubicBezTo>
                    <a:pt x="18679" y="6042"/>
                    <a:pt x="18685" y="6025"/>
                    <a:pt x="18685" y="6025"/>
                  </a:cubicBezTo>
                  <a:lnTo>
                    <a:pt x="18685" y="6025"/>
                  </a:lnTo>
                  <a:cubicBezTo>
                    <a:pt x="18685" y="6025"/>
                    <a:pt x="18673" y="6059"/>
                    <a:pt x="18646" y="6073"/>
                  </a:cubicBezTo>
                  <a:cubicBezTo>
                    <a:pt x="18655" y="6046"/>
                    <a:pt x="18657" y="6018"/>
                    <a:pt x="18657" y="5991"/>
                  </a:cubicBezTo>
                  <a:lnTo>
                    <a:pt x="18657" y="5991"/>
                  </a:lnTo>
                  <a:cubicBezTo>
                    <a:pt x="18642" y="6058"/>
                    <a:pt x="18560" y="6238"/>
                    <a:pt x="18549" y="6265"/>
                  </a:cubicBezTo>
                  <a:lnTo>
                    <a:pt x="18549" y="6265"/>
                  </a:lnTo>
                  <a:cubicBezTo>
                    <a:pt x="18527" y="6290"/>
                    <a:pt x="18506" y="6395"/>
                    <a:pt x="18534" y="6395"/>
                  </a:cubicBezTo>
                  <a:cubicBezTo>
                    <a:pt x="18535" y="6395"/>
                    <a:pt x="18537" y="6395"/>
                    <a:pt x="18538" y="6395"/>
                  </a:cubicBezTo>
                  <a:lnTo>
                    <a:pt x="18538" y="6395"/>
                  </a:lnTo>
                  <a:cubicBezTo>
                    <a:pt x="18527" y="6418"/>
                    <a:pt x="18384" y="6549"/>
                    <a:pt x="18360" y="6561"/>
                  </a:cubicBezTo>
                  <a:cubicBezTo>
                    <a:pt x="18386" y="6570"/>
                    <a:pt x="18380" y="6604"/>
                    <a:pt x="18366" y="6627"/>
                  </a:cubicBezTo>
                  <a:lnTo>
                    <a:pt x="18366" y="6627"/>
                  </a:lnTo>
                  <a:cubicBezTo>
                    <a:pt x="18372" y="6625"/>
                    <a:pt x="18382" y="6623"/>
                    <a:pt x="18396" y="6621"/>
                  </a:cubicBezTo>
                  <a:lnTo>
                    <a:pt x="18396" y="6621"/>
                  </a:lnTo>
                  <a:cubicBezTo>
                    <a:pt x="18372" y="6692"/>
                    <a:pt x="18360" y="6728"/>
                    <a:pt x="18336" y="6799"/>
                  </a:cubicBezTo>
                  <a:cubicBezTo>
                    <a:pt x="18312" y="6776"/>
                    <a:pt x="18312" y="6740"/>
                    <a:pt x="18336" y="6716"/>
                  </a:cubicBezTo>
                  <a:cubicBezTo>
                    <a:pt x="18288" y="6716"/>
                    <a:pt x="18265" y="6740"/>
                    <a:pt x="18277" y="6799"/>
                  </a:cubicBezTo>
                  <a:cubicBezTo>
                    <a:pt x="18270" y="6793"/>
                    <a:pt x="18263" y="6786"/>
                    <a:pt x="18261" y="6779"/>
                  </a:cubicBezTo>
                  <a:lnTo>
                    <a:pt x="18261" y="6779"/>
                  </a:lnTo>
                  <a:cubicBezTo>
                    <a:pt x="18251" y="6810"/>
                    <a:pt x="18224" y="6873"/>
                    <a:pt x="18205" y="6883"/>
                  </a:cubicBezTo>
                  <a:cubicBezTo>
                    <a:pt x="18205" y="6883"/>
                    <a:pt x="18205" y="6883"/>
                    <a:pt x="18205" y="6883"/>
                  </a:cubicBezTo>
                  <a:lnTo>
                    <a:pt x="18205" y="6883"/>
                  </a:lnTo>
                  <a:cubicBezTo>
                    <a:pt x="18207" y="6883"/>
                    <a:pt x="18208" y="6884"/>
                    <a:pt x="18208" y="6886"/>
                  </a:cubicBezTo>
                  <a:lnTo>
                    <a:pt x="18208" y="6886"/>
                  </a:lnTo>
                  <a:cubicBezTo>
                    <a:pt x="18207" y="6885"/>
                    <a:pt x="18206" y="6884"/>
                    <a:pt x="18205" y="6883"/>
                  </a:cubicBezTo>
                  <a:cubicBezTo>
                    <a:pt x="18205" y="6883"/>
                    <a:pt x="18205" y="6883"/>
                    <a:pt x="18205" y="6883"/>
                  </a:cubicBezTo>
                  <a:cubicBezTo>
                    <a:pt x="18217" y="6859"/>
                    <a:pt x="18229" y="6835"/>
                    <a:pt x="18229" y="6811"/>
                  </a:cubicBezTo>
                  <a:lnTo>
                    <a:pt x="18229" y="6811"/>
                  </a:lnTo>
                  <a:cubicBezTo>
                    <a:pt x="18181" y="6835"/>
                    <a:pt x="18122" y="6883"/>
                    <a:pt x="18086" y="6930"/>
                  </a:cubicBezTo>
                  <a:cubicBezTo>
                    <a:pt x="18122" y="6907"/>
                    <a:pt x="18169" y="6895"/>
                    <a:pt x="18205" y="6883"/>
                  </a:cubicBezTo>
                  <a:lnTo>
                    <a:pt x="18205" y="6883"/>
                  </a:lnTo>
                  <a:cubicBezTo>
                    <a:pt x="18205" y="6883"/>
                    <a:pt x="18205" y="6883"/>
                    <a:pt x="18205" y="6883"/>
                  </a:cubicBezTo>
                  <a:lnTo>
                    <a:pt x="18205" y="6883"/>
                  </a:lnTo>
                  <a:cubicBezTo>
                    <a:pt x="18205" y="6883"/>
                    <a:pt x="18205" y="6883"/>
                    <a:pt x="18205" y="6883"/>
                  </a:cubicBezTo>
                  <a:lnTo>
                    <a:pt x="18205" y="6883"/>
                  </a:lnTo>
                  <a:cubicBezTo>
                    <a:pt x="18192" y="6896"/>
                    <a:pt x="18186" y="6905"/>
                    <a:pt x="18187" y="6915"/>
                  </a:cubicBezTo>
                  <a:lnTo>
                    <a:pt x="18187" y="6915"/>
                  </a:lnTo>
                  <a:cubicBezTo>
                    <a:pt x="18196" y="6901"/>
                    <a:pt x="18202" y="6890"/>
                    <a:pt x="18205" y="6883"/>
                  </a:cubicBezTo>
                  <a:lnTo>
                    <a:pt x="18205" y="6883"/>
                  </a:lnTo>
                  <a:cubicBezTo>
                    <a:pt x="18201" y="6899"/>
                    <a:pt x="18201" y="6904"/>
                    <a:pt x="18202" y="6904"/>
                  </a:cubicBezTo>
                  <a:cubicBezTo>
                    <a:pt x="18204" y="6904"/>
                    <a:pt x="18209" y="6892"/>
                    <a:pt x="18208" y="6886"/>
                  </a:cubicBezTo>
                  <a:lnTo>
                    <a:pt x="18208" y="6886"/>
                  </a:lnTo>
                  <a:cubicBezTo>
                    <a:pt x="18228" y="6908"/>
                    <a:pt x="18216" y="6920"/>
                    <a:pt x="18205" y="6942"/>
                  </a:cubicBezTo>
                  <a:cubicBezTo>
                    <a:pt x="18194" y="6931"/>
                    <a:pt x="18188" y="6923"/>
                    <a:pt x="18187" y="6915"/>
                  </a:cubicBezTo>
                  <a:lnTo>
                    <a:pt x="18187" y="6915"/>
                  </a:lnTo>
                  <a:cubicBezTo>
                    <a:pt x="18128" y="7007"/>
                    <a:pt x="17957" y="7218"/>
                    <a:pt x="17967" y="7228"/>
                  </a:cubicBezTo>
                  <a:lnTo>
                    <a:pt x="18003" y="7228"/>
                  </a:lnTo>
                  <a:cubicBezTo>
                    <a:pt x="18003" y="7252"/>
                    <a:pt x="17931" y="7454"/>
                    <a:pt x="17872" y="7490"/>
                  </a:cubicBezTo>
                  <a:cubicBezTo>
                    <a:pt x="17836" y="7561"/>
                    <a:pt x="17622" y="8061"/>
                    <a:pt x="17526" y="8073"/>
                  </a:cubicBezTo>
                  <a:cubicBezTo>
                    <a:pt x="17407" y="8085"/>
                    <a:pt x="17181" y="8609"/>
                    <a:pt x="17110" y="8716"/>
                  </a:cubicBezTo>
                  <a:cubicBezTo>
                    <a:pt x="17026" y="8907"/>
                    <a:pt x="17014" y="9074"/>
                    <a:pt x="16872" y="9288"/>
                  </a:cubicBezTo>
                  <a:cubicBezTo>
                    <a:pt x="16867" y="9288"/>
                    <a:pt x="16864" y="9286"/>
                    <a:pt x="16863" y="9284"/>
                  </a:cubicBezTo>
                  <a:lnTo>
                    <a:pt x="16863" y="9284"/>
                  </a:lnTo>
                  <a:cubicBezTo>
                    <a:pt x="16862" y="9285"/>
                    <a:pt x="16862" y="9285"/>
                    <a:pt x="16861" y="9285"/>
                  </a:cubicBezTo>
                  <a:cubicBezTo>
                    <a:pt x="16861" y="9285"/>
                    <a:pt x="16861" y="9285"/>
                    <a:pt x="16861" y="9285"/>
                  </a:cubicBezTo>
                  <a:lnTo>
                    <a:pt x="16861" y="9285"/>
                  </a:lnTo>
                  <a:cubicBezTo>
                    <a:pt x="16867" y="9405"/>
                    <a:pt x="16560" y="9825"/>
                    <a:pt x="16491" y="9895"/>
                  </a:cubicBezTo>
                  <a:cubicBezTo>
                    <a:pt x="16519" y="9874"/>
                    <a:pt x="16531" y="9866"/>
                    <a:pt x="16531" y="9866"/>
                  </a:cubicBezTo>
                  <a:lnTo>
                    <a:pt x="16531" y="9866"/>
                  </a:lnTo>
                  <a:cubicBezTo>
                    <a:pt x="16533" y="9866"/>
                    <a:pt x="16398" y="9969"/>
                    <a:pt x="16407" y="9978"/>
                  </a:cubicBezTo>
                  <a:cubicBezTo>
                    <a:pt x="16416" y="9973"/>
                    <a:pt x="16421" y="9971"/>
                    <a:pt x="16424" y="9971"/>
                  </a:cubicBezTo>
                  <a:cubicBezTo>
                    <a:pt x="16429" y="9971"/>
                    <a:pt x="16430" y="9974"/>
                    <a:pt x="16432" y="9974"/>
                  </a:cubicBezTo>
                  <a:cubicBezTo>
                    <a:pt x="16435" y="9974"/>
                    <a:pt x="16439" y="9969"/>
                    <a:pt x="16455" y="9943"/>
                  </a:cubicBezTo>
                  <a:lnTo>
                    <a:pt x="16455" y="9943"/>
                  </a:lnTo>
                  <a:cubicBezTo>
                    <a:pt x="16502" y="10002"/>
                    <a:pt x="16395" y="10086"/>
                    <a:pt x="16348" y="10169"/>
                  </a:cubicBezTo>
                  <a:cubicBezTo>
                    <a:pt x="16324" y="10145"/>
                    <a:pt x="16336" y="10121"/>
                    <a:pt x="16348" y="10097"/>
                  </a:cubicBezTo>
                  <a:lnTo>
                    <a:pt x="16348" y="10097"/>
                  </a:lnTo>
                  <a:cubicBezTo>
                    <a:pt x="16324" y="10121"/>
                    <a:pt x="16193" y="10347"/>
                    <a:pt x="16264" y="10383"/>
                  </a:cubicBezTo>
                  <a:cubicBezTo>
                    <a:pt x="16276" y="10324"/>
                    <a:pt x="16312" y="10264"/>
                    <a:pt x="16324" y="10205"/>
                  </a:cubicBezTo>
                  <a:lnTo>
                    <a:pt x="16324" y="10205"/>
                  </a:lnTo>
                  <a:cubicBezTo>
                    <a:pt x="16360" y="10217"/>
                    <a:pt x="16217" y="10502"/>
                    <a:pt x="16193" y="10502"/>
                  </a:cubicBezTo>
                  <a:cubicBezTo>
                    <a:pt x="16193" y="10492"/>
                    <a:pt x="16193" y="10473"/>
                    <a:pt x="16193" y="10460"/>
                  </a:cubicBezTo>
                  <a:lnTo>
                    <a:pt x="16193" y="10460"/>
                  </a:lnTo>
                  <a:cubicBezTo>
                    <a:pt x="16185" y="10491"/>
                    <a:pt x="16127" y="10638"/>
                    <a:pt x="16082" y="10677"/>
                  </a:cubicBezTo>
                  <a:lnTo>
                    <a:pt x="16082" y="10677"/>
                  </a:lnTo>
                  <a:cubicBezTo>
                    <a:pt x="16085" y="10677"/>
                    <a:pt x="16089" y="10677"/>
                    <a:pt x="16092" y="10677"/>
                  </a:cubicBezTo>
                  <a:cubicBezTo>
                    <a:pt x="16184" y="10677"/>
                    <a:pt x="16114" y="10761"/>
                    <a:pt x="16073" y="10761"/>
                  </a:cubicBezTo>
                  <a:cubicBezTo>
                    <a:pt x="16058" y="10761"/>
                    <a:pt x="16047" y="10749"/>
                    <a:pt x="16050" y="10717"/>
                  </a:cubicBezTo>
                  <a:lnTo>
                    <a:pt x="16050" y="10717"/>
                  </a:lnTo>
                  <a:cubicBezTo>
                    <a:pt x="16002" y="10919"/>
                    <a:pt x="15979" y="11014"/>
                    <a:pt x="15848" y="11169"/>
                  </a:cubicBezTo>
                  <a:cubicBezTo>
                    <a:pt x="15693" y="11348"/>
                    <a:pt x="15610" y="11574"/>
                    <a:pt x="15467" y="11764"/>
                  </a:cubicBezTo>
                  <a:cubicBezTo>
                    <a:pt x="15467" y="11775"/>
                    <a:pt x="15332" y="11987"/>
                    <a:pt x="15313" y="11987"/>
                  </a:cubicBezTo>
                  <a:cubicBezTo>
                    <a:pt x="15311" y="11987"/>
                    <a:pt x="15311" y="11985"/>
                    <a:pt x="15312" y="11979"/>
                  </a:cubicBezTo>
                  <a:lnTo>
                    <a:pt x="15312" y="11979"/>
                  </a:lnTo>
                  <a:cubicBezTo>
                    <a:pt x="15264" y="12074"/>
                    <a:pt x="15169" y="12157"/>
                    <a:pt x="15169" y="12276"/>
                  </a:cubicBezTo>
                  <a:cubicBezTo>
                    <a:pt x="15157" y="12264"/>
                    <a:pt x="15145" y="12252"/>
                    <a:pt x="15145" y="12241"/>
                  </a:cubicBezTo>
                  <a:cubicBezTo>
                    <a:pt x="15145" y="12264"/>
                    <a:pt x="15133" y="12276"/>
                    <a:pt x="15109" y="12288"/>
                  </a:cubicBezTo>
                  <a:cubicBezTo>
                    <a:pt x="15106" y="12285"/>
                    <a:pt x="15103" y="12281"/>
                    <a:pt x="15102" y="12277"/>
                  </a:cubicBezTo>
                  <a:lnTo>
                    <a:pt x="15102" y="12277"/>
                  </a:lnTo>
                  <a:cubicBezTo>
                    <a:pt x="15052" y="12389"/>
                    <a:pt x="15116" y="12418"/>
                    <a:pt x="15062" y="12526"/>
                  </a:cubicBezTo>
                  <a:cubicBezTo>
                    <a:pt x="15053" y="12551"/>
                    <a:pt x="15010" y="12623"/>
                    <a:pt x="15005" y="12623"/>
                  </a:cubicBezTo>
                  <a:cubicBezTo>
                    <a:pt x="15003" y="12623"/>
                    <a:pt x="15008" y="12610"/>
                    <a:pt x="15026" y="12574"/>
                  </a:cubicBezTo>
                  <a:lnTo>
                    <a:pt x="15026" y="12574"/>
                  </a:lnTo>
                  <a:cubicBezTo>
                    <a:pt x="14907" y="12764"/>
                    <a:pt x="14812" y="12955"/>
                    <a:pt x="14705" y="13157"/>
                  </a:cubicBezTo>
                  <a:cubicBezTo>
                    <a:pt x="14717" y="13157"/>
                    <a:pt x="14728" y="13145"/>
                    <a:pt x="14728" y="13134"/>
                  </a:cubicBezTo>
                  <a:lnTo>
                    <a:pt x="14728" y="13134"/>
                  </a:lnTo>
                  <a:cubicBezTo>
                    <a:pt x="14764" y="13217"/>
                    <a:pt x="14538" y="13491"/>
                    <a:pt x="14478" y="13562"/>
                  </a:cubicBezTo>
                  <a:cubicBezTo>
                    <a:pt x="14574" y="13622"/>
                    <a:pt x="14371" y="13741"/>
                    <a:pt x="14336" y="13836"/>
                  </a:cubicBezTo>
                  <a:cubicBezTo>
                    <a:pt x="14347" y="13824"/>
                    <a:pt x="14359" y="13812"/>
                    <a:pt x="14371" y="13812"/>
                  </a:cubicBezTo>
                  <a:cubicBezTo>
                    <a:pt x="14359" y="13896"/>
                    <a:pt x="14205" y="13907"/>
                    <a:pt x="14157" y="13979"/>
                  </a:cubicBezTo>
                  <a:cubicBezTo>
                    <a:pt x="14145" y="13967"/>
                    <a:pt x="14157" y="13943"/>
                    <a:pt x="14169" y="13931"/>
                  </a:cubicBezTo>
                  <a:lnTo>
                    <a:pt x="14169" y="13931"/>
                  </a:lnTo>
                  <a:cubicBezTo>
                    <a:pt x="14050" y="14050"/>
                    <a:pt x="14193" y="13979"/>
                    <a:pt x="14133" y="14098"/>
                  </a:cubicBezTo>
                  <a:cubicBezTo>
                    <a:pt x="13966" y="14146"/>
                    <a:pt x="14026" y="14336"/>
                    <a:pt x="13883" y="14467"/>
                  </a:cubicBezTo>
                  <a:cubicBezTo>
                    <a:pt x="13898" y="14460"/>
                    <a:pt x="13908" y="14457"/>
                    <a:pt x="13915" y="14457"/>
                  </a:cubicBezTo>
                  <a:cubicBezTo>
                    <a:pt x="13964" y="14457"/>
                    <a:pt x="13833" y="14623"/>
                    <a:pt x="13812" y="14634"/>
                  </a:cubicBezTo>
                  <a:cubicBezTo>
                    <a:pt x="13800" y="14598"/>
                    <a:pt x="13788" y="14562"/>
                    <a:pt x="13776" y="14527"/>
                  </a:cubicBezTo>
                  <a:cubicBezTo>
                    <a:pt x="13769" y="14540"/>
                    <a:pt x="13758" y="14554"/>
                    <a:pt x="13755" y="14554"/>
                  </a:cubicBezTo>
                  <a:cubicBezTo>
                    <a:pt x="13752" y="14554"/>
                    <a:pt x="13754" y="14547"/>
                    <a:pt x="13764" y="14527"/>
                  </a:cubicBezTo>
                  <a:lnTo>
                    <a:pt x="13764" y="14527"/>
                  </a:lnTo>
                  <a:cubicBezTo>
                    <a:pt x="13716" y="14550"/>
                    <a:pt x="13776" y="14550"/>
                    <a:pt x="13728" y="14574"/>
                  </a:cubicBezTo>
                  <a:cubicBezTo>
                    <a:pt x="13764" y="14527"/>
                    <a:pt x="13681" y="14515"/>
                    <a:pt x="13728" y="14455"/>
                  </a:cubicBezTo>
                  <a:lnTo>
                    <a:pt x="13728" y="14455"/>
                  </a:lnTo>
                  <a:cubicBezTo>
                    <a:pt x="13716" y="14467"/>
                    <a:pt x="13705" y="14467"/>
                    <a:pt x="13693" y="14479"/>
                  </a:cubicBezTo>
                  <a:cubicBezTo>
                    <a:pt x="13708" y="14464"/>
                    <a:pt x="13710" y="14459"/>
                    <a:pt x="13707" y="14459"/>
                  </a:cubicBezTo>
                  <a:cubicBezTo>
                    <a:pt x="13702" y="14459"/>
                    <a:pt x="13687" y="14467"/>
                    <a:pt x="13681" y="14467"/>
                  </a:cubicBezTo>
                  <a:cubicBezTo>
                    <a:pt x="13681" y="14440"/>
                    <a:pt x="13687" y="14427"/>
                    <a:pt x="13701" y="14427"/>
                  </a:cubicBezTo>
                  <a:cubicBezTo>
                    <a:pt x="13705" y="14427"/>
                    <a:pt x="13710" y="14428"/>
                    <a:pt x="13716" y="14431"/>
                  </a:cubicBezTo>
                  <a:cubicBezTo>
                    <a:pt x="13728" y="14396"/>
                    <a:pt x="13514" y="14324"/>
                    <a:pt x="13478" y="14265"/>
                  </a:cubicBezTo>
                  <a:cubicBezTo>
                    <a:pt x="13490" y="14253"/>
                    <a:pt x="13502" y="14241"/>
                    <a:pt x="13526" y="14229"/>
                  </a:cubicBezTo>
                  <a:cubicBezTo>
                    <a:pt x="13490" y="14229"/>
                    <a:pt x="13454" y="14229"/>
                    <a:pt x="13431" y="14241"/>
                  </a:cubicBezTo>
                  <a:cubicBezTo>
                    <a:pt x="13452" y="14227"/>
                    <a:pt x="13456" y="14221"/>
                    <a:pt x="13444" y="14221"/>
                  </a:cubicBezTo>
                  <a:cubicBezTo>
                    <a:pt x="13441" y="14221"/>
                    <a:pt x="13437" y="14221"/>
                    <a:pt x="13432" y="14222"/>
                  </a:cubicBezTo>
                  <a:lnTo>
                    <a:pt x="13432" y="14222"/>
                  </a:lnTo>
                  <a:cubicBezTo>
                    <a:pt x="13472" y="14201"/>
                    <a:pt x="13417" y="14137"/>
                    <a:pt x="13428" y="14113"/>
                  </a:cubicBezTo>
                  <a:lnTo>
                    <a:pt x="13428" y="14113"/>
                  </a:lnTo>
                  <a:cubicBezTo>
                    <a:pt x="13418" y="14128"/>
                    <a:pt x="13375" y="14186"/>
                    <a:pt x="13356" y="14186"/>
                  </a:cubicBezTo>
                  <a:cubicBezTo>
                    <a:pt x="13351" y="14186"/>
                    <a:pt x="13347" y="14181"/>
                    <a:pt x="13347" y="14169"/>
                  </a:cubicBezTo>
                  <a:lnTo>
                    <a:pt x="13347" y="14169"/>
                  </a:lnTo>
                  <a:cubicBezTo>
                    <a:pt x="13348" y="14171"/>
                    <a:pt x="13349" y="14172"/>
                    <a:pt x="13350" y="14172"/>
                  </a:cubicBezTo>
                  <a:cubicBezTo>
                    <a:pt x="13360" y="14172"/>
                    <a:pt x="13370" y="14069"/>
                    <a:pt x="13388" y="14069"/>
                  </a:cubicBezTo>
                  <a:cubicBezTo>
                    <a:pt x="13390" y="14069"/>
                    <a:pt x="13392" y="14070"/>
                    <a:pt x="13395" y="14074"/>
                  </a:cubicBezTo>
                  <a:cubicBezTo>
                    <a:pt x="13402" y="14051"/>
                    <a:pt x="13377" y="14043"/>
                    <a:pt x="13350" y="14043"/>
                  </a:cubicBezTo>
                  <a:cubicBezTo>
                    <a:pt x="13335" y="14043"/>
                    <a:pt x="13320" y="14046"/>
                    <a:pt x="13312" y="14050"/>
                  </a:cubicBezTo>
                  <a:cubicBezTo>
                    <a:pt x="13324" y="14062"/>
                    <a:pt x="13335" y="14062"/>
                    <a:pt x="13347" y="14074"/>
                  </a:cubicBezTo>
                  <a:cubicBezTo>
                    <a:pt x="13338" y="14077"/>
                    <a:pt x="13329" y="14079"/>
                    <a:pt x="13321" y="14079"/>
                  </a:cubicBezTo>
                  <a:cubicBezTo>
                    <a:pt x="13299" y="14079"/>
                    <a:pt x="13281" y="14068"/>
                    <a:pt x="13264" y="14050"/>
                  </a:cubicBezTo>
                  <a:cubicBezTo>
                    <a:pt x="13282" y="14042"/>
                    <a:pt x="13294" y="14037"/>
                    <a:pt x="13302" y="14034"/>
                  </a:cubicBezTo>
                  <a:lnTo>
                    <a:pt x="13302" y="14034"/>
                  </a:lnTo>
                  <a:cubicBezTo>
                    <a:pt x="13303" y="14034"/>
                    <a:pt x="13303" y="14034"/>
                    <a:pt x="13304" y="14034"/>
                  </a:cubicBezTo>
                  <a:cubicBezTo>
                    <a:pt x="13310" y="14034"/>
                    <a:pt x="13318" y="14030"/>
                    <a:pt x="13316" y="14030"/>
                  </a:cubicBezTo>
                  <a:lnTo>
                    <a:pt x="13316" y="14030"/>
                  </a:lnTo>
                  <a:cubicBezTo>
                    <a:pt x="13314" y="14030"/>
                    <a:pt x="13310" y="14031"/>
                    <a:pt x="13302" y="14034"/>
                  </a:cubicBezTo>
                  <a:lnTo>
                    <a:pt x="13302" y="14034"/>
                  </a:lnTo>
                  <a:cubicBezTo>
                    <a:pt x="13296" y="14034"/>
                    <a:pt x="13292" y="14029"/>
                    <a:pt x="13300" y="14015"/>
                  </a:cubicBezTo>
                  <a:cubicBezTo>
                    <a:pt x="13315" y="14015"/>
                    <a:pt x="13330" y="14015"/>
                    <a:pt x="13345" y="14018"/>
                  </a:cubicBezTo>
                  <a:lnTo>
                    <a:pt x="13345" y="14018"/>
                  </a:lnTo>
                  <a:cubicBezTo>
                    <a:pt x="13347" y="14015"/>
                    <a:pt x="13355" y="14011"/>
                    <a:pt x="13371" y="14003"/>
                  </a:cubicBezTo>
                  <a:lnTo>
                    <a:pt x="13371" y="14003"/>
                  </a:lnTo>
                  <a:cubicBezTo>
                    <a:pt x="13357" y="14010"/>
                    <a:pt x="13348" y="14013"/>
                    <a:pt x="13343" y="14013"/>
                  </a:cubicBezTo>
                  <a:cubicBezTo>
                    <a:pt x="13326" y="14013"/>
                    <a:pt x="13347" y="13983"/>
                    <a:pt x="13322" y="13978"/>
                  </a:cubicBezTo>
                  <a:lnTo>
                    <a:pt x="13322" y="13978"/>
                  </a:lnTo>
                  <a:cubicBezTo>
                    <a:pt x="13321" y="13979"/>
                    <a:pt x="13320" y="13979"/>
                    <a:pt x="13320" y="13979"/>
                  </a:cubicBezTo>
                  <a:cubicBezTo>
                    <a:pt x="13319" y="13979"/>
                    <a:pt x="13318" y="13979"/>
                    <a:pt x="13317" y="13978"/>
                  </a:cubicBezTo>
                  <a:lnTo>
                    <a:pt x="13317" y="13978"/>
                  </a:lnTo>
                  <a:cubicBezTo>
                    <a:pt x="13316" y="13978"/>
                    <a:pt x="13315" y="13978"/>
                    <a:pt x="13314" y="13978"/>
                  </a:cubicBezTo>
                  <a:cubicBezTo>
                    <a:pt x="13310" y="13978"/>
                    <a:pt x="13305" y="13978"/>
                    <a:pt x="13300" y="13979"/>
                  </a:cubicBezTo>
                  <a:cubicBezTo>
                    <a:pt x="13305" y="13974"/>
                    <a:pt x="13309" y="13971"/>
                    <a:pt x="13312" y="13969"/>
                  </a:cubicBezTo>
                  <a:lnTo>
                    <a:pt x="13312" y="13969"/>
                  </a:lnTo>
                  <a:cubicBezTo>
                    <a:pt x="13314" y="13973"/>
                    <a:pt x="13316" y="13976"/>
                    <a:pt x="13317" y="13978"/>
                  </a:cubicBezTo>
                  <a:lnTo>
                    <a:pt x="13317" y="13978"/>
                  </a:lnTo>
                  <a:cubicBezTo>
                    <a:pt x="13319" y="13978"/>
                    <a:pt x="13320" y="13978"/>
                    <a:pt x="13322" y="13978"/>
                  </a:cubicBezTo>
                  <a:lnTo>
                    <a:pt x="13322" y="13978"/>
                  </a:lnTo>
                  <a:cubicBezTo>
                    <a:pt x="13324" y="13976"/>
                    <a:pt x="13325" y="13967"/>
                    <a:pt x="13318" y="13967"/>
                  </a:cubicBezTo>
                  <a:cubicBezTo>
                    <a:pt x="13317" y="13967"/>
                    <a:pt x="13315" y="13968"/>
                    <a:pt x="13312" y="13969"/>
                  </a:cubicBezTo>
                  <a:lnTo>
                    <a:pt x="13312" y="13969"/>
                  </a:lnTo>
                  <a:cubicBezTo>
                    <a:pt x="13312" y="13968"/>
                    <a:pt x="13312" y="13968"/>
                    <a:pt x="13312" y="13967"/>
                  </a:cubicBezTo>
                  <a:cubicBezTo>
                    <a:pt x="13312" y="13955"/>
                    <a:pt x="13383" y="13907"/>
                    <a:pt x="13324" y="13896"/>
                  </a:cubicBezTo>
                  <a:lnTo>
                    <a:pt x="13324" y="13896"/>
                  </a:lnTo>
                  <a:cubicBezTo>
                    <a:pt x="13324" y="13931"/>
                    <a:pt x="13312" y="13943"/>
                    <a:pt x="13288" y="13955"/>
                  </a:cubicBezTo>
                  <a:cubicBezTo>
                    <a:pt x="13240" y="13943"/>
                    <a:pt x="13347" y="13884"/>
                    <a:pt x="13312" y="13860"/>
                  </a:cubicBezTo>
                  <a:lnTo>
                    <a:pt x="13312" y="13860"/>
                  </a:lnTo>
                  <a:cubicBezTo>
                    <a:pt x="13312" y="13872"/>
                    <a:pt x="13300" y="13884"/>
                    <a:pt x="13288" y="13884"/>
                  </a:cubicBezTo>
                  <a:cubicBezTo>
                    <a:pt x="13288" y="13852"/>
                    <a:pt x="13286" y="13843"/>
                    <a:pt x="13280" y="13843"/>
                  </a:cubicBezTo>
                  <a:cubicBezTo>
                    <a:pt x="13271" y="13843"/>
                    <a:pt x="13254" y="13861"/>
                    <a:pt x="13221" y="13861"/>
                  </a:cubicBezTo>
                  <a:cubicBezTo>
                    <a:pt x="13216" y="13861"/>
                    <a:pt x="13210" y="13861"/>
                    <a:pt x="13204" y="13860"/>
                  </a:cubicBezTo>
                  <a:cubicBezTo>
                    <a:pt x="13216" y="13848"/>
                    <a:pt x="13228" y="13848"/>
                    <a:pt x="13240" y="13836"/>
                  </a:cubicBezTo>
                  <a:cubicBezTo>
                    <a:pt x="13240" y="13827"/>
                    <a:pt x="13236" y="13824"/>
                    <a:pt x="13229" y="13824"/>
                  </a:cubicBezTo>
                  <a:cubicBezTo>
                    <a:pt x="13216" y="13824"/>
                    <a:pt x="13195" y="13836"/>
                    <a:pt x="13185" y="13836"/>
                  </a:cubicBezTo>
                  <a:cubicBezTo>
                    <a:pt x="13180" y="13836"/>
                    <a:pt x="13178" y="13833"/>
                    <a:pt x="13181" y="13824"/>
                  </a:cubicBezTo>
                  <a:cubicBezTo>
                    <a:pt x="13240" y="13800"/>
                    <a:pt x="13193" y="13812"/>
                    <a:pt x="13240" y="13788"/>
                  </a:cubicBezTo>
                  <a:cubicBezTo>
                    <a:pt x="13240" y="13788"/>
                    <a:pt x="13172" y="13773"/>
                    <a:pt x="13150" y="13773"/>
                  </a:cubicBezTo>
                  <a:cubicBezTo>
                    <a:pt x="13149" y="13773"/>
                    <a:pt x="13149" y="13773"/>
                    <a:pt x="13148" y="13773"/>
                  </a:cubicBezTo>
                  <a:lnTo>
                    <a:pt x="13148" y="13773"/>
                  </a:lnTo>
                  <a:cubicBezTo>
                    <a:pt x="13159" y="13762"/>
                    <a:pt x="13168" y="13752"/>
                    <a:pt x="13157" y="13741"/>
                  </a:cubicBezTo>
                  <a:cubicBezTo>
                    <a:pt x="13169" y="13737"/>
                    <a:pt x="13177" y="13735"/>
                    <a:pt x="13182" y="13735"/>
                  </a:cubicBezTo>
                  <a:cubicBezTo>
                    <a:pt x="13197" y="13735"/>
                    <a:pt x="13179" y="13752"/>
                    <a:pt x="13187" y="13752"/>
                  </a:cubicBezTo>
                  <a:cubicBezTo>
                    <a:pt x="13191" y="13752"/>
                    <a:pt x="13199" y="13749"/>
                    <a:pt x="13216" y="13741"/>
                  </a:cubicBezTo>
                  <a:cubicBezTo>
                    <a:pt x="13216" y="13729"/>
                    <a:pt x="13216" y="13717"/>
                    <a:pt x="13204" y="13705"/>
                  </a:cubicBezTo>
                  <a:cubicBezTo>
                    <a:pt x="13204" y="13717"/>
                    <a:pt x="13193" y="13720"/>
                    <a:pt x="13179" y="13720"/>
                  </a:cubicBezTo>
                  <a:cubicBezTo>
                    <a:pt x="13166" y="13720"/>
                    <a:pt x="13151" y="13717"/>
                    <a:pt x="13145" y="13717"/>
                  </a:cubicBezTo>
                  <a:cubicBezTo>
                    <a:pt x="13145" y="13707"/>
                    <a:pt x="13145" y="13664"/>
                    <a:pt x="13180" y="13664"/>
                  </a:cubicBezTo>
                  <a:cubicBezTo>
                    <a:pt x="13187" y="13664"/>
                    <a:pt x="13195" y="13665"/>
                    <a:pt x="13204" y="13669"/>
                  </a:cubicBezTo>
                  <a:cubicBezTo>
                    <a:pt x="13181" y="13646"/>
                    <a:pt x="13073" y="13550"/>
                    <a:pt x="13121" y="13491"/>
                  </a:cubicBezTo>
                  <a:lnTo>
                    <a:pt x="13121" y="13491"/>
                  </a:lnTo>
                  <a:cubicBezTo>
                    <a:pt x="13097" y="13503"/>
                    <a:pt x="13073" y="13515"/>
                    <a:pt x="13050" y="13515"/>
                  </a:cubicBezTo>
                  <a:cubicBezTo>
                    <a:pt x="13050" y="13496"/>
                    <a:pt x="13057" y="13485"/>
                    <a:pt x="13071" y="13475"/>
                  </a:cubicBezTo>
                  <a:lnTo>
                    <a:pt x="13071" y="13475"/>
                  </a:lnTo>
                  <a:cubicBezTo>
                    <a:pt x="13065" y="13478"/>
                    <a:pt x="13060" y="13479"/>
                    <a:pt x="13056" y="13479"/>
                  </a:cubicBezTo>
                  <a:cubicBezTo>
                    <a:pt x="13043" y="13479"/>
                    <a:pt x="13038" y="13466"/>
                    <a:pt x="13038" y="13443"/>
                  </a:cubicBezTo>
                  <a:cubicBezTo>
                    <a:pt x="13050" y="13443"/>
                    <a:pt x="13109" y="13443"/>
                    <a:pt x="13133" y="13419"/>
                  </a:cubicBezTo>
                  <a:lnTo>
                    <a:pt x="13133" y="13419"/>
                  </a:lnTo>
                  <a:cubicBezTo>
                    <a:pt x="13120" y="13426"/>
                    <a:pt x="13110" y="13428"/>
                    <a:pt x="13102" y="13428"/>
                  </a:cubicBezTo>
                  <a:cubicBezTo>
                    <a:pt x="13073" y="13428"/>
                    <a:pt x="13072" y="13391"/>
                    <a:pt x="13037" y="13391"/>
                  </a:cubicBezTo>
                  <a:cubicBezTo>
                    <a:pt x="13031" y="13391"/>
                    <a:pt x="13023" y="13392"/>
                    <a:pt x="13014" y="13395"/>
                  </a:cubicBezTo>
                  <a:cubicBezTo>
                    <a:pt x="13014" y="13387"/>
                    <a:pt x="13020" y="13379"/>
                    <a:pt x="13028" y="13379"/>
                  </a:cubicBezTo>
                  <a:cubicBezTo>
                    <a:pt x="13031" y="13379"/>
                    <a:pt x="13034" y="13380"/>
                    <a:pt x="13038" y="13384"/>
                  </a:cubicBezTo>
                  <a:cubicBezTo>
                    <a:pt x="13044" y="13377"/>
                    <a:pt x="13042" y="13375"/>
                    <a:pt x="13035" y="13375"/>
                  </a:cubicBezTo>
                  <a:cubicBezTo>
                    <a:pt x="13023" y="13375"/>
                    <a:pt x="13000" y="13380"/>
                    <a:pt x="12984" y="13380"/>
                  </a:cubicBezTo>
                  <a:cubicBezTo>
                    <a:pt x="12974" y="13380"/>
                    <a:pt x="12966" y="13378"/>
                    <a:pt x="12966" y="13372"/>
                  </a:cubicBezTo>
                  <a:cubicBezTo>
                    <a:pt x="12978" y="13324"/>
                    <a:pt x="12990" y="13312"/>
                    <a:pt x="12907" y="13300"/>
                  </a:cubicBezTo>
                  <a:lnTo>
                    <a:pt x="12931" y="13300"/>
                  </a:lnTo>
                  <a:cubicBezTo>
                    <a:pt x="12919" y="13300"/>
                    <a:pt x="12907" y="13288"/>
                    <a:pt x="12895" y="13288"/>
                  </a:cubicBezTo>
                  <a:cubicBezTo>
                    <a:pt x="12907" y="13288"/>
                    <a:pt x="13002" y="13288"/>
                    <a:pt x="12978" y="13265"/>
                  </a:cubicBezTo>
                  <a:cubicBezTo>
                    <a:pt x="12954" y="13265"/>
                    <a:pt x="12954" y="13253"/>
                    <a:pt x="12966" y="13229"/>
                  </a:cubicBezTo>
                  <a:cubicBezTo>
                    <a:pt x="12978" y="13217"/>
                    <a:pt x="13002" y="13217"/>
                    <a:pt x="13026" y="13181"/>
                  </a:cubicBezTo>
                  <a:lnTo>
                    <a:pt x="13026" y="13181"/>
                  </a:lnTo>
                  <a:cubicBezTo>
                    <a:pt x="12990" y="13208"/>
                    <a:pt x="12975" y="13221"/>
                    <a:pt x="12949" y="13221"/>
                  </a:cubicBezTo>
                  <a:cubicBezTo>
                    <a:pt x="12940" y="13221"/>
                    <a:pt x="12931" y="13220"/>
                    <a:pt x="12919" y="13217"/>
                  </a:cubicBezTo>
                  <a:cubicBezTo>
                    <a:pt x="12931" y="13217"/>
                    <a:pt x="12954" y="13181"/>
                    <a:pt x="12978" y="13169"/>
                  </a:cubicBezTo>
                  <a:cubicBezTo>
                    <a:pt x="12936" y="13148"/>
                    <a:pt x="12894" y="13164"/>
                    <a:pt x="12942" y="13144"/>
                  </a:cubicBezTo>
                  <a:lnTo>
                    <a:pt x="12942" y="13144"/>
                  </a:lnTo>
                  <a:cubicBezTo>
                    <a:pt x="12911" y="13132"/>
                    <a:pt x="12859" y="13086"/>
                    <a:pt x="12859" y="13086"/>
                  </a:cubicBezTo>
                  <a:cubicBezTo>
                    <a:pt x="12871" y="13086"/>
                    <a:pt x="12883" y="13074"/>
                    <a:pt x="12907" y="13074"/>
                  </a:cubicBezTo>
                  <a:cubicBezTo>
                    <a:pt x="12895" y="13074"/>
                    <a:pt x="12812" y="13050"/>
                    <a:pt x="12812" y="13050"/>
                  </a:cubicBezTo>
                  <a:cubicBezTo>
                    <a:pt x="12859" y="13003"/>
                    <a:pt x="12788" y="13026"/>
                    <a:pt x="12871" y="13003"/>
                  </a:cubicBezTo>
                  <a:cubicBezTo>
                    <a:pt x="12800" y="12967"/>
                    <a:pt x="12812" y="12955"/>
                    <a:pt x="12812" y="12943"/>
                  </a:cubicBezTo>
                  <a:lnTo>
                    <a:pt x="12812" y="12943"/>
                  </a:lnTo>
                  <a:cubicBezTo>
                    <a:pt x="12796" y="12954"/>
                    <a:pt x="12777" y="12959"/>
                    <a:pt x="12755" y="12959"/>
                  </a:cubicBezTo>
                  <a:cubicBezTo>
                    <a:pt x="12710" y="12959"/>
                    <a:pt x="12657" y="12939"/>
                    <a:pt x="12633" y="12931"/>
                  </a:cubicBezTo>
                  <a:cubicBezTo>
                    <a:pt x="12647" y="12922"/>
                    <a:pt x="12660" y="12919"/>
                    <a:pt x="12671" y="12919"/>
                  </a:cubicBezTo>
                  <a:cubicBezTo>
                    <a:pt x="12699" y="12919"/>
                    <a:pt x="12721" y="12937"/>
                    <a:pt x="12754" y="12937"/>
                  </a:cubicBezTo>
                  <a:cubicBezTo>
                    <a:pt x="12764" y="12937"/>
                    <a:pt x="12775" y="12935"/>
                    <a:pt x="12788" y="12931"/>
                  </a:cubicBezTo>
                  <a:cubicBezTo>
                    <a:pt x="12740" y="12931"/>
                    <a:pt x="12835" y="12931"/>
                    <a:pt x="12776" y="12919"/>
                  </a:cubicBezTo>
                  <a:cubicBezTo>
                    <a:pt x="12800" y="12919"/>
                    <a:pt x="12812" y="12907"/>
                    <a:pt x="12823" y="12907"/>
                  </a:cubicBezTo>
                  <a:cubicBezTo>
                    <a:pt x="12823" y="12907"/>
                    <a:pt x="12835" y="12895"/>
                    <a:pt x="12835" y="12872"/>
                  </a:cubicBezTo>
                  <a:cubicBezTo>
                    <a:pt x="12776" y="12860"/>
                    <a:pt x="12728" y="12836"/>
                    <a:pt x="12681" y="12800"/>
                  </a:cubicBezTo>
                  <a:lnTo>
                    <a:pt x="12788" y="12800"/>
                  </a:lnTo>
                  <a:cubicBezTo>
                    <a:pt x="12800" y="12800"/>
                    <a:pt x="12812" y="12800"/>
                    <a:pt x="12823" y="12788"/>
                  </a:cubicBezTo>
                  <a:cubicBezTo>
                    <a:pt x="12788" y="12788"/>
                    <a:pt x="12764" y="12776"/>
                    <a:pt x="12752" y="12753"/>
                  </a:cubicBezTo>
                  <a:cubicBezTo>
                    <a:pt x="12762" y="12748"/>
                    <a:pt x="12770" y="12745"/>
                    <a:pt x="12776" y="12745"/>
                  </a:cubicBezTo>
                  <a:lnTo>
                    <a:pt x="12776" y="12745"/>
                  </a:lnTo>
                  <a:cubicBezTo>
                    <a:pt x="12761" y="12739"/>
                    <a:pt x="12748" y="12734"/>
                    <a:pt x="12764" y="12729"/>
                  </a:cubicBezTo>
                  <a:lnTo>
                    <a:pt x="12764" y="12729"/>
                  </a:lnTo>
                  <a:cubicBezTo>
                    <a:pt x="12764" y="12730"/>
                    <a:pt x="12764" y="12731"/>
                    <a:pt x="12765" y="12731"/>
                  </a:cubicBezTo>
                  <a:cubicBezTo>
                    <a:pt x="12768" y="12731"/>
                    <a:pt x="12783" y="12703"/>
                    <a:pt x="12787" y="12703"/>
                  </a:cubicBezTo>
                  <a:cubicBezTo>
                    <a:pt x="12787" y="12703"/>
                    <a:pt x="12788" y="12704"/>
                    <a:pt x="12788" y="12705"/>
                  </a:cubicBezTo>
                  <a:cubicBezTo>
                    <a:pt x="12788" y="12657"/>
                    <a:pt x="12776" y="12633"/>
                    <a:pt x="12728" y="12610"/>
                  </a:cubicBezTo>
                  <a:lnTo>
                    <a:pt x="12728" y="12610"/>
                  </a:lnTo>
                  <a:cubicBezTo>
                    <a:pt x="12752" y="12622"/>
                    <a:pt x="12788" y="12622"/>
                    <a:pt x="12812" y="12622"/>
                  </a:cubicBezTo>
                  <a:cubicBezTo>
                    <a:pt x="12742" y="12598"/>
                    <a:pt x="12684" y="12575"/>
                    <a:pt x="12626" y="12552"/>
                  </a:cubicBezTo>
                  <a:lnTo>
                    <a:pt x="12626" y="12552"/>
                  </a:lnTo>
                  <a:cubicBezTo>
                    <a:pt x="12655" y="12562"/>
                    <a:pt x="12764" y="12577"/>
                    <a:pt x="12806" y="12577"/>
                  </a:cubicBezTo>
                  <a:cubicBezTo>
                    <a:pt x="12817" y="12577"/>
                    <a:pt x="12823" y="12576"/>
                    <a:pt x="12823" y="12574"/>
                  </a:cubicBezTo>
                  <a:cubicBezTo>
                    <a:pt x="12828" y="12560"/>
                    <a:pt x="12818" y="12557"/>
                    <a:pt x="12804" y="12557"/>
                  </a:cubicBezTo>
                  <a:cubicBezTo>
                    <a:pt x="12792" y="12557"/>
                    <a:pt x="12778" y="12559"/>
                    <a:pt x="12765" y="12559"/>
                  </a:cubicBezTo>
                  <a:cubicBezTo>
                    <a:pt x="12753" y="12559"/>
                    <a:pt x="12744" y="12557"/>
                    <a:pt x="12740" y="12550"/>
                  </a:cubicBezTo>
                  <a:cubicBezTo>
                    <a:pt x="12764" y="12550"/>
                    <a:pt x="12788" y="12538"/>
                    <a:pt x="12823" y="12526"/>
                  </a:cubicBezTo>
                  <a:lnTo>
                    <a:pt x="12823" y="12526"/>
                  </a:lnTo>
                  <a:cubicBezTo>
                    <a:pt x="12814" y="12530"/>
                    <a:pt x="12805" y="12531"/>
                    <a:pt x="12797" y="12531"/>
                  </a:cubicBezTo>
                  <a:cubicBezTo>
                    <a:pt x="12774" y="12531"/>
                    <a:pt x="12754" y="12520"/>
                    <a:pt x="12728" y="12503"/>
                  </a:cubicBezTo>
                  <a:lnTo>
                    <a:pt x="12728" y="12503"/>
                  </a:lnTo>
                  <a:cubicBezTo>
                    <a:pt x="12764" y="12514"/>
                    <a:pt x="12788" y="12514"/>
                    <a:pt x="12823" y="12526"/>
                  </a:cubicBezTo>
                  <a:cubicBezTo>
                    <a:pt x="12800" y="12514"/>
                    <a:pt x="12776" y="12503"/>
                    <a:pt x="12752" y="12479"/>
                  </a:cubicBezTo>
                  <a:lnTo>
                    <a:pt x="12752" y="12479"/>
                  </a:lnTo>
                  <a:cubicBezTo>
                    <a:pt x="12769" y="12487"/>
                    <a:pt x="12792" y="12496"/>
                    <a:pt x="12812" y="12496"/>
                  </a:cubicBezTo>
                  <a:cubicBezTo>
                    <a:pt x="12820" y="12496"/>
                    <a:pt x="12828" y="12494"/>
                    <a:pt x="12835" y="12491"/>
                  </a:cubicBezTo>
                  <a:cubicBezTo>
                    <a:pt x="12835" y="12491"/>
                    <a:pt x="12835" y="12479"/>
                    <a:pt x="12835" y="12467"/>
                  </a:cubicBezTo>
                  <a:cubicBezTo>
                    <a:pt x="12823" y="12467"/>
                    <a:pt x="12716" y="12419"/>
                    <a:pt x="12728" y="12383"/>
                  </a:cubicBezTo>
                  <a:lnTo>
                    <a:pt x="12728" y="12383"/>
                  </a:lnTo>
                  <a:cubicBezTo>
                    <a:pt x="12764" y="12407"/>
                    <a:pt x="12800" y="12407"/>
                    <a:pt x="12835" y="12407"/>
                  </a:cubicBezTo>
                  <a:cubicBezTo>
                    <a:pt x="12776" y="12383"/>
                    <a:pt x="12669" y="12348"/>
                    <a:pt x="12645" y="12276"/>
                  </a:cubicBezTo>
                  <a:cubicBezTo>
                    <a:pt x="12650" y="12269"/>
                    <a:pt x="12652" y="12266"/>
                    <a:pt x="12654" y="12265"/>
                  </a:cubicBezTo>
                  <a:lnTo>
                    <a:pt x="12654" y="12265"/>
                  </a:lnTo>
                  <a:cubicBezTo>
                    <a:pt x="12653" y="12270"/>
                    <a:pt x="12653" y="12272"/>
                    <a:pt x="12654" y="12272"/>
                  </a:cubicBezTo>
                  <a:cubicBezTo>
                    <a:pt x="12655" y="12272"/>
                    <a:pt x="12657" y="12264"/>
                    <a:pt x="12655" y="12264"/>
                  </a:cubicBezTo>
                  <a:lnTo>
                    <a:pt x="12655" y="12264"/>
                  </a:lnTo>
                  <a:cubicBezTo>
                    <a:pt x="12655" y="12264"/>
                    <a:pt x="12655" y="12264"/>
                    <a:pt x="12654" y="12265"/>
                  </a:cubicBezTo>
                  <a:lnTo>
                    <a:pt x="12654" y="12265"/>
                  </a:lnTo>
                  <a:cubicBezTo>
                    <a:pt x="12655" y="12262"/>
                    <a:pt x="12655" y="12258"/>
                    <a:pt x="12657" y="12252"/>
                  </a:cubicBezTo>
                  <a:cubicBezTo>
                    <a:pt x="12681" y="12264"/>
                    <a:pt x="12907" y="12419"/>
                    <a:pt x="12907" y="12419"/>
                  </a:cubicBezTo>
                  <a:cubicBezTo>
                    <a:pt x="12919" y="12407"/>
                    <a:pt x="12919" y="12395"/>
                    <a:pt x="12931" y="12383"/>
                  </a:cubicBezTo>
                  <a:cubicBezTo>
                    <a:pt x="12907" y="12372"/>
                    <a:pt x="12883" y="12348"/>
                    <a:pt x="12859" y="12324"/>
                  </a:cubicBezTo>
                  <a:lnTo>
                    <a:pt x="12859" y="12324"/>
                  </a:lnTo>
                  <a:cubicBezTo>
                    <a:pt x="12871" y="12348"/>
                    <a:pt x="12883" y="12372"/>
                    <a:pt x="12895" y="12383"/>
                  </a:cubicBezTo>
                  <a:cubicBezTo>
                    <a:pt x="12835" y="12372"/>
                    <a:pt x="12812" y="12336"/>
                    <a:pt x="12800" y="12288"/>
                  </a:cubicBezTo>
                  <a:lnTo>
                    <a:pt x="12800" y="12288"/>
                  </a:lnTo>
                  <a:cubicBezTo>
                    <a:pt x="12819" y="12298"/>
                    <a:pt x="12847" y="12308"/>
                    <a:pt x="12869" y="12324"/>
                  </a:cubicBezTo>
                  <a:lnTo>
                    <a:pt x="12869" y="12324"/>
                  </a:lnTo>
                  <a:cubicBezTo>
                    <a:pt x="12865" y="12319"/>
                    <a:pt x="12869" y="12316"/>
                    <a:pt x="12875" y="12316"/>
                  </a:cubicBezTo>
                  <a:cubicBezTo>
                    <a:pt x="12881" y="12316"/>
                    <a:pt x="12890" y="12319"/>
                    <a:pt x="12895" y="12324"/>
                  </a:cubicBezTo>
                  <a:cubicBezTo>
                    <a:pt x="12895" y="12312"/>
                    <a:pt x="12895" y="12300"/>
                    <a:pt x="12883" y="12288"/>
                  </a:cubicBezTo>
                  <a:cubicBezTo>
                    <a:pt x="12883" y="12276"/>
                    <a:pt x="12943" y="12276"/>
                    <a:pt x="12943" y="12276"/>
                  </a:cubicBezTo>
                  <a:cubicBezTo>
                    <a:pt x="12859" y="12252"/>
                    <a:pt x="12764" y="12205"/>
                    <a:pt x="12704" y="12157"/>
                  </a:cubicBezTo>
                  <a:cubicBezTo>
                    <a:pt x="12719" y="12154"/>
                    <a:pt x="12732" y="12152"/>
                    <a:pt x="12744" y="12152"/>
                  </a:cubicBezTo>
                  <a:cubicBezTo>
                    <a:pt x="12816" y="12152"/>
                    <a:pt x="12835" y="12208"/>
                    <a:pt x="12907" y="12229"/>
                  </a:cubicBezTo>
                  <a:cubicBezTo>
                    <a:pt x="12878" y="12210"/>
                    <a:pt x="12874" y="12204"/>
                    <a:pt x="12880" y="12204"/>
                  </a:cubicBezTo>
                  <a:cubicBezTo>
                    <a:pt x="12889" y="12204"/>
                    <a:pt x="12919" y="12217"/>
                    <a:pt x="12919" y="12217"/>
                  </a:cubicBezTo>
                  <a:cubicBezTo>
                    <a:pt x="12907" y="12205"/>
                    <a:pt x="12835" y="12098"/>
                    <a:pt x="12835" y="12062"/>
                  </a:cubicBezTo>
                  <a:lnTo>
                    <a:pt x="12835" y="12062"/>
                  </a:lnTo>
                  <a:cubicBezTo>
                    <a:pt x="12846" y="12073"/>
                    <a:pt x="12859" y="12077"/>
                    <a:pt x="12872" y="12077"/>
                  </a:cubicBezTo>
                  <a:cubicBezTo>
                    <a:pt x="12903" y="12077"/>
                    <a:pt x="12937" y="12056"/>
                    <a:pt x="12955" y="12041"/>
                  </a:cubicBezTo>
                  <a:lnTo>
                    <a:pt x="12955" y="12041"/>
                  </a:lnTo>
                  <a:cubicBezTo>
                    <a:pt x="12959" y="12044"/>
                    <a:pt x="12962" y="12047"/>
                    <a:pt x="12966" y="12050"/>
                  </a:cubicBezTo>
                  <a:cubicBezTo>
                    <a:pt x="12964" y="12044"/>
                    <a:pt x="12963" y="12039"/>
                    <a:pt x="12962" y="12034"/>
                  </a:cubicBezTo>
                  <a:lnTo>
                    <a:pt x="12962" y="12034"/>
                  </a:lnTo>
                  <a:cubicBezTo>
                    <a:pt x="12960" y="12036"/>
                    <a:pt x="12958" y="12038"/>
                    <a:pt x="12955" y="12041"/>
                  </a:cubicBezTo>
                  <a:lnTo>
                    <a:pt x="12955" y="12041"/>
                  </a:lnTo>
                  <a:cubicBezTo>
                    <a:pt x="12915" y="12006"/>
                    <a:pt x="12895" y="11962"/>
                    <a:pt x="12895" y="11907"/>
                  </a:cubicBezTo>
                  <a:lnTo>
                    <a:pt x="12895" y="11907"/>
                  </a:lnTo>
                  <a:cubicBezTo>
                    <a:pt x="12895" y="11909"/>
                    <a:pt x="12895" y="11910"/>
                    <a:pt x="12897" y="11910"/>
                  </a:cubicBezTo>
                  <a:cubicBezTo>
                    <a:pt x="12906" y="11910"/>
                    <a:pt x="12958" y="11825"/>
                    <a:pt x="12956" y="11813"/>
                  </a:cubicBezTo>
                  <a:lnTo>
                    <a:pt x="12956" y="11813"/>
                  </a:lnTo>
                  <a:cubicBezTo>
                    <a:pt x="12979" y="11837"/>
                    <a:pt x="13002" y="11860"/>
                    <a:pt x="13026" y="11883"/>
                  </a:cubicBezTo>
                  <a:cubicBezTo>
                    <a:pt x="13011" y="11891"/>
                    <a:pt x="13001" y="11898"/>
                    <a:pt x="12993" y="11903"/>
                  </a:cubicBezTo>
                  <a:lnTo>
                    <a:pt x="12993" y="11903"/>
                  </a:lnTo>
                  <a:cubicBezTo>
                    <a:pt x="13001" y="11903"/>
                    <a:pt x="12999" y="11914"/>
                    <a:pt x="12990" y="11931"/>
                  </a:cubicBezTo>
                  <a:cubicBezTo>
                    <a:pt x="13026" y="11919"/>
                    <a:pt x="13062" y="11895"/>
                    <a:pt x="13097" y="11883"/>
                  </a:cubicBezTo>
                  <a:cubicBezTo>
                    <a:pt x="13097" y="11883"/>
                    <a:pt x="12990" y="11741"/>
                    <a:pt x="13073" y="11741"/>
                  </a:cubicBezTo>
                  <a:cubicBezTo>
                    <a:pt x="13073" y="11749"/>
                    <a:pt x="13080" y="11758"/>
                    <a:pt x="13089" y="11767"/>
                  </a:cubicBezTo>
                  <a:lnTo>
                    <a:pt x="13089" y="11767"/>
                  </a:lnTo>
                  <a:cubicBezTo>
                    <a:pt x="13090" y="11767"/>
                    <a:pt x="13090" y="11767"/>
                    <a:pt x="13091" y="11767"/>
                  </a:cubicBezTo>
                  <a:cubicBezTo>
                    <a:pt x="13096" y="11767"/>
                    <a:pt x="13101" y="11769"/>
                    <a:pt x="13106" y="11773"/>
                  </a:cubicBezTo>
                  <a:lnTo>
                    <a:pt x="13106" y="11773"/>
                  </a:lnTo>
                  <a:cubicBezTo>
                    <a:pt x="13096" y="11757"/>
                    <a:pt x="13081" y="11688"/>
                    <a:pt x="13070" y="11653"/>
                  </a:cubicBezTo>
                  <a:lnTo>
                    <a:pt x="13070" y="11653"/>
                  </a:lnTo>
                  <a:cubicBezTo>
                    <a:pt x="13064" y="11667"/>
                    <a:pt x="13026" y="11669"/>
                    <a:pt x="13062" y="11705"/>
                  </a:cubicBezTo>
                  <a:cubicBezTo>
                    <a:pt x="13038" y="11681"/>
                    <a:pt x="13014" y="11681"/>
                    <a:pt x="12978" y="11669"/>
                  </a:cubicBezTo>
                  <a:lnTo>
                    <a:pt x="12978" y="11669"/>
                  </a:lnTo>
                  <a:cubicBezTo>
                    <a:pt x="13002" y="11693"/>
                    <a:pt x="13002" y="11752"/>
                    <a:pt x="13002" y="11788"/>
                  </a:cubicBezTo>
                  <a:cubicBezTo>
                    <a:pt x="12998" y="11788"/>
                    <a:pt x="12994" y="11788"/>
                    <a:pt x="12990" y="11788"/>
                  </a:cubicBezTo>
                  <a:lnTo>
                    <a:pt x="12990" y="11788"/>
                  </a:lnTo>
                  <a:cubicBezTo>
                    <a:pt x="12990" y="11788"/>
                    <a:pt x="12990" y="11788"/>
                    <a:pt x="12990" y="11788"/>
                  </a:cubicBezTo>
                  <a:cubicBezTo>
                    <a:pt x="12990" y="11788"/>
                    <a:pt x="12990" y="11788"/>
                    <a:pt x="12990" y="11788"/>
                  </a:cubicBezTo>
                  <a:lnTo>
                    <a:pt x="12990" y="11788"/>
                  </a:lnTo>
                  <a:cubicBezTo>
                    <a:pt x="12990" y="11788"/>
                    <a:pt x="12990" y="11788"/>
                    <a:pt x="12990" y="11788"/>
                  </a:cubicBezTo>
                  <a:lnTo>
                    <a:pt x="12990" y="11788"/>
                  </a:lnTo>
                  <a:cubicBezTo>
                    <a:pt x="13002" y="11772"/>
                    <a:pt x="12998" y="11767"/>
                    <a:pt x="12991" y="11767"/>
                  </a:cubicBezTo>
                  <a:cubicBezTo>
                    <a:pt x="12985" y="11767"/>
                    <a:pt x="12979" y="11769"/>
                    <a:pt x="12974" y="11773"/>
                  </a:cubicBezTo>
                  <a:lnTo>
                    <a:pt x="12974" y="11773"/>
                  </a:lnTo>
                  <a:cubicBezTo>
                    <a:pt x="12956" y="11757"/>
                    <a:pt x="12940" y="11750"/>
                    <a:pt x="12927" y="11750"/>
                  </a:cubicBezTo>
                  <a:cubicBezTo>
                    <a:pt x="12852" y="11750"/>
                    <a:pt x="12832" y="11949"/>
                    <a:pt x="12763" y="11949"/>
                  </a:cubicBezTo>
                  <a:cubicBezTo>
                    <a:pt x="12756" y="11949"/>
                    <a:pt x="12748" y="11947"/>
                    <a:pt x="12740" y="11943"/>
                  </a:cubicBezTo>
                  <a:cubicBezTo>
                    <a:pt x="12731" y="11938"/>
                    <a:pt x="12723" y="11936"/>
                    <a:pt x="12715" y="11936"/>
                  </a:cubicBezTo>
                  <a:cubicBezTo>
                    <a:pt x="12631" y="11936"/>
                    <a:pt x="12620" y="12205"/>
                    <a:pt x="12609" y="12205"/>
                  </a:cubicBezTo>
                  <a:cubicBezTo>
                    <a:pt x="12563" y="12216"/>
                    <a:pt x="12595" y="12319"/>
                    <a:pt x="12542" y="12346"/>
                  </a:cubicBezTo>
                  <a:lnTo>
                    <a:pt x="12542" y="12346"/>
                  </a:lnTo>
                  <a:cubicBezTo>
                    <a:pt x="12547" y="12344"/>
                    <a:pt x="12551" y="12343"/>
                    <a:pt x="12554" y="12343"/>
                  </a:cubicBezTo>
                  <a:cubicBezTo>
                    <a:pt x="12566" y="12343"/>
                    <a:pt x="12570" y="12354"/>
                    <a:pt x="12562" y="12372"/>
                  </a:cubicBezTo>
                  <a:lnTo>
                    <a:pt x="12538" y="12372"/>
                  </a:lnTo>
                  <a:cubicBezTo>
                    <a:pt x="12538" y="12383"/>
                    <a:pt x="12573" y="12383"/>
                    <a:pt x="12585" y="12395"/>
                  </a:cubicBezTo>
                  <a:cubicBezTo>
                    <a:pt x="12538" y="12395"/>
                    <a:pt x="12597" y="12431"/>
                    <a:pt x="12538" y="12431"/>
                  </a:cubicBezTo>
                  <a:cubicBezTo>
                    <a:pt x="12562" y="12455"/>
                    <a:pt x="12585" y="12479"/>
                    <a:pt x="12609" y="12491"/>
                  </a:cubicBezTo>
                  <a:cubicBezTo>
                    <a:pt x="12609" y="12491"/>
                    <a:pt x="12573" y="12514"/>
                    <a:pt x="12562" y="12514"/>
                  </a:cubicBezTo>
                  <a:cubicBezTo>
                    <a:pt x="12573" y="12526"/>
                    <a:pt x="12597" y="12538"/>
                    <a:pt x="12609" y="12550"/>
                  </a:cubicBezTo>
                  <a:cubicBezTo>
                    <a:pt x="12597" y="12556"/>
                    <a:pt x="12585" y="12559"/>
                    <a:pt x="12573" y="12559"/>
                  </a:cubicBezTo>
                  <a:cubicBezTo>
                    <a:pt x="12562" y="12559"/>
                    <a:pt x="12550" y="12556"/>
                    <a:pt x="12538" y="12550"/>
                  </a:cubicBezTo>
                  <a:lnTo>
                    <a:pt x="12538" y="12550"/>
                  </a:lnTo>
                  <a:cubicBezTo>
                    <a:pt x="12550" y="12574"/>
                    <a:pt x="12573" y="12586"/>
                    <a:pt x="12597" y="12610"/>
                  </a:cubicBezTo>
                  <a:cubicBezTo>
                    <a:pt x="12586" y="12621"/>
                    <a:pt x="12506" y="12836"/>
                    <a:pt x="12557" y="12836"/>
                  </a:cubicBezTo>
                  <a:cubicBezTo>
                    <a:pt x="12559" y="12836"/>
                    <a:pt x="12560" y="12836"/>
                    <a:pt x="12562" y="12836"/>
                  </a:cubicBezTo>
                  <a:lnTo>
                    <a:pt x="12562" y="12836"/>
                  </a:lnTo>
                  <a:cubicBezTo>
                    <a:pt x="12538" y="12848"/>
                    <a:pt x="12466" y="12895"/>
                    <a:pt x="12550" y="12907"/>
                  </a:cubicBezTo>
                  <a:cubicBezTo>
                    <a:pt x="12524" y="12916"/>
                    <a:pt x="12511" y="12924"/>
                    <a:pt x="12501" y="12924"/>
                  </a:cubicBezTo>
                  <a:cubicBezTo>
                    <a:pt x="12500" y="12924"/>
                    <a:pt x="12498" y="12924"/>
                    <a:pt x="12497" y="12923"/>
                  </a:cubicBezTo>
                  <a:lnTo>
                    <a:pt x="12497" y="12923"/>
                  </a:lnTo>
                  <a:cubicBezTo>
                    <a:pt x="12517" y="12936"/>
                    <a:pt x="12537" y="12944"/>
                    <a:pt x="12559" y="12944"/>
                  </a:cubicBezTo>
                  <a:cubicBezTo>
                    <a:pt x="12574" y="12944"/>
                    <a:pt x="12591" y="12940"/>
                    <a:pt x="12609" y="12931"/>
                  </a:cubicBezTo>
                  <a:lnTo>
                    <a:pt x="12609" y="12931"/>
                  </a:lnTo>
                  <a:cubicBezTo>
                    <a:pt x="12585" y="12955"/>
                    <a:pt x="12597" y="12967"/>
                    <a:pt x="12633" y="12967"/>
                  </a:cubicBezTo>
                  <a:cubicBezTo>
                    <a:pt x="12621" y="12973"/>
                    <a:pt x="12612" y="12976"/>
                    <a:pt x="12605" y="12976"/>
                  </a:cubicBezTo>
                  <a:cubicBezTo>
                    <a:pt x="12597" y="12976"/>
                    <a:pt x="12591" y="12973"/>
                    <a:pt x="12585" y="12967"/>
                  </a:cubicBezTo>
                  <a:lnTo>
                    <a:pt x="12585" y="12967"/>
                  </a:lnTo>
                  <a:cubicBezTo>
                    <a:pt x="12585" y="13074"/>
                    <a:pt x="12704" y="13086"/>
                    <a:pt x="12645" y="13181"/>
                  </a:cubicBezTo>
                  <a:cubicBezTo>
                    <a:pt x="12645" y="13181"/>
                    <a:pt x="12691" y="13166"/>
                    <a:pt x="12703" y="13166"/>
                  </a:cubicBezTo>
                  <a:cubicBezTo>
                    <a:pt x="12706" y="13166"/>
                    <a:pt x="12707" y="13167"/>
                    <a:pt x="12704" y="13169"/>
                  </a:cubicBezTo>
                  <a:cubicBezTo>
                    <a:pt x="12681" y="13229"/>
                    <a:pt x="12681" y="13205"/>
                    <a:pt x="12692" y="13217"/>
                  </a:cubicBezTo>
                  <a:cubicBezTo>
                    <a:pt x="12692" y="13217"/>
                    <a:pt x="12597" y="13312"/>
                    <a:pt x="12597" y="13312"/>
                  </a:cubicBezTo>
                  <a:cubicBezTo>
                    <a:pt x="12621" y="13300"/>
                    <a:pt x="12633" y="13300"/>
                    <a:pt x="12657" y="13300"/>
                  </a:cubicBezTo>
                  <a:cubicBezTo>
                    <a:pt x="12633" y="13312"/>
                    <a:pt x="12621" y="13324"/>
                    <a:pt x="12597" y="13336"/>
                  </a:cubicBezTo>
                  <a:cubicBezTo>
                    <a:pt x="12573" y="13360"/>
                    <a:pt x="12728" y="13384"/>
                    <a:pt x="12704" y="13384"/>
                  </a:cubicBezTo>
                  <a:cubicBezTo>
                    <a:pt x="12726" y="13405"/>
                    <a:pt x="12681" y="13483"/>
                    <a:pt x="12746" y="13483"/>
                  </a:cubicBezTo>
                  <a:cubicBezTo>
                    <a:pt x="12754" y="13483"/>
                    <a:pt x="12764" y="13481"/>
                    <a:pt x="12776" y="13479"/>
                  </a:cubicBezTo>
                  <a:lnTo>
                    <a:pt x="12776" y="13479"/>
                  </a:lnTo>
                  <a:cubicBezTo>
                    <a:pt x="12752" y="13503"/>
                    <a:pt x="12764" y="13646"/>
                    <a:pt x="12847" y="13646"/>
                  </a:cubicBezTo>
                  <a:cubicBezTo>
                    <a:pt x="12823" y="13681"/>
                    <a:pt x="12812" y="13693"/>
                    <a:pt x="12895" y="13705"/>
                  </a:cubicBezTo>
                  <a:cubicBezTo>
                    <a:pt x="12860" y="13784"/>
                    <a:pt x="12935" y="13921"/>
                    <a:pt x="13005" y="13921"/>
                  </a:cubicBezTo>
                  <a:cubicBezTo>
                    <a:pt x="13019" y="13921"/>
                    <a:pt x="13032" y="13916"/>
                    <a:pt x="13045" y="13904"/>
                  </a:cubicBezTo>
                  <a:lnTo>
                    <a:pt x="13045" y="13904"/>
                  </a:lnTo>
                  <a:cubicBezTo>
                    <a:pt x="13046" y="13985"/>
                    <a:pt x="13089" y="14144"/>
                    <a:pt x="13097" y="14169"/>
                  </a:cubicBezTo>
                  <a:cubicBezTo>
                    <a:pt x="13109" y="14158"/>
                    <a:pt x="13121" y="14146"/>
                    <a:pt x="13144" y="14134"/>
                  </a:cubicBezTo>
                  <a:lnTo>
                    <a:pt x="13144" y="14134"/>
                  </a:lnTo>
                  <a:cubicBezTo>
                    <a:pt x="13142" y="14142"/>
                    <a:pt x="13134" y="14178"/>
                    <a:pt x="13121" y="14178"/>
                  </a:cubicBezTo>
                  <a:cubicBezTo>
                    <a:pt x="13117" y="14178"/>
                    <a:pt x="13113" y="14176"/>
                    <a:pt x="13109" y="14169"/>
                  </a:cubicBezTo>
                  <a:lnTo>
                    <a:pt x="13109" y="14169"/>
                  </a:lnTo>
                  <a:cubicBezTo>
                    <a:pt x="13115" y="14181"/>
                    <a:pt x="13124" y="14187"/>
                    <a:pt x="13133" y="14187"/>
                  </a:cubicBezTo>
                  <a:cubicBezTo>
                    <a:pt x="13142" y="14187"/>
                    <a:pt x="13151" y="14181"/>
                    <a:pt x="13157" y="14169"/>
                  </a:cubicBezTo>
                  <a:lnTo>
                    <a:pt x="13157" y="14169"/>
                  </a:lnTo>
                  <a:cubicBezTo>
                    <a:pt x="13145" y="14193"/>
                    <a:pt x="13133" y="14205"/>
                    <a:pt x="13109" y="14205"/>
                  </a:cubicBezTo>
                  <a:cubicBezTo>
                    <a:pt x="13111" y="14207"/>
                    <a:pt x="13113" y="14208"/>
                    <a:pt x="13116" y="14208"/>
                  </a:cubicBezTo>
                  <a:cubicBezTo>
                    <a:pt x="13127" y="14208"/>
                    <a:pt x="13144" y="14197"/>
                    <a:pt x="13160" y="14197"/>
                  </a:cubicBezTo>
                  <a:cubicBezTo>
                    <a:pt x="13167" y="14197"/>
                    <a:pt x="13174" y="14199"/>
                    <a:pt x="13181" y="14205"/>
                  </a:cubicBezTo>
                  <a:cubicBezTo>
                    <a:pt x="13169" y="14241"/>
                    <a:pt x="13145" y="14241"/>
                    <a:pt x="13169" y="14277"/>
                  </a:cubicBezTo>
                  <a:cubicBezTo>
                    <a:pt x="13204" y="14241"/>
                    <a:pt x="13216" y="14253"/>
                    <a:pt x="13240" y="14229"/>
                  </a:cubicBezTo>
                  <a:lnTo>
                    <a:pt x="13240" y="14229"/>
                  </a:lnTo>
                  <a:cubicBezTo>
                    <a:pt x="13167" y="14323"/>
                    <a:pt x="13333" y="14362"/>
                    <a:pt x="13374" y="14362"/>
                  </a:cubicBezTo>
                  <a:cubicBezTo>
                    <a:pt x="13377" y="14362"/>
                    <a:pt x="13379" y="14362"/>
                    <a:pt x="13381" y="14362"/>
                  </a:cubicBezTo>
                  <a:lnTo>
                    <a:pt x="13381" y="14362"/>
                  </a:lnTo>
                  <a:cubicBezTo>
                    <a:pt x="13317" y="14405"/>
                    <a:pt x="13364" y="14418"/>
                    <a:pt x="13330" y="14459"/>
                  </a:cubicBezTo>
                  <a:lnTo>
                    <a:pt x="13330" y="14459"/>
                  </a:lnTo>
                  <a:cubicBezTo>
                    <a:pt x="13333" y="14457"/>
                    <a:pt x="13336" y="14456"/>
                    <a:pt x="13339" y="14456"/>
                  </a:cubicBezTo>
                  <a:cubicBezTo>
                    <a:pt x="13351" y="14456"/>
                    <a:pt x="13362" y="14468"/>
                    <a:pt x="13376" y="14468"/>
                  </a:cubicBezTo>
                  <a:cubicBezTo>
                    <a:pt x="13385" y="14468"/>
                    <a:pt x="13395" y="14462"/>
                    <a:pt x="13407" y="14443"/>
                  </a:cubicBezTo>
                  <a:lnTo>
                    <a:pt x="13407" y="14443"/>
                  </a:lnTo>
                  <a:cubicBezTo>
                    <a:pt x="13417" y="14496"/>
                    <a:pt x="13381" y="14578"/>
                    <a:pt x="13457" y="14578"/>
                  </a:cubicBezTo>
                  <a:cubicBezTo>
                    <a:pt x="13467" y="14578"/>
                    <a:pt x="13477" y="14577"/>
                    <a:pt x="13490" y="14574"/>
                  </a:cubicBezTo>
                  <a:lnTo>
                    <a:pt x="13490" y="14574"/>
                  </a:lnTo>
                  <a:cubicBezTo>
                    <a:pt x="13478" y="14598"/>
                    <a:pt x="13466" y="14610"/>
                    <a:pt x="13454" y="14634"/>
                  </a:cubicBezTo>
                  <a:cubicBezTo>
                    <a:pt x="13526" y="14658"/>
                    <a:pt x="13490" y="14634"/>
                    <a:pt x="13585" y="14717"/>
                  </a:cubicBezTo>
                  <a:cubicBezTo>
                    <a:pt x="13571" y="14720"/>
                    <a:pt x="13554" y="14721"/>
                    <a:pt x="13535" y="14721"/>
                  </a:cubicBezTo>
                  <a:cubicBezTo>
                    <a:pt x="13404" y="14721"/>
                    <a:pt x="13190" y="14656"/>
                    <a:pt x="13085" y="14646"/>
                  </a:cubicBezTo>
                  <a:cubicBezTo>
                    <a:pt x="12871" y="14634"/>
                    <a:pt x="12692" y="14634"/>
                    <a:pt x="12514" y="14610"/>
                  </a:cubicBezTo>
                  <a:cubicBezTo>
                    <a:pt x="12431" y="14598"/>
                    <a:pt x="12264" y="14598"/>
                    <a:pt x="12216" y="14598"/>
                  </a:cubicBezTo>
                  <a:cubicBezTo>
                    <a:pt x="12194" y="14606"/>
                    <a:pt x="12170" y="14609"/>
                    <a:pt x="12143" y="14609"/>
                  </a:cubicBezTo>
                  <a:cubicBezTo>
                    <a:pt x="12019" y="14609"/>
                    <a:pt x="11855" y="14538"/>
                    <a:pt x="11737" y="14538"/>
                  </a:cubicBezTo>
                  <a:cubicBezTo>
                    <a:pt x="11730" y="14538"/>
                    <a:pt x="11723" y="14538"/>
                    <a:pt x="11716" y="14538"/>
                  </a:cubicBezTo>
                  <a:cubicBezTo>
                    <a:pt x="11716" y="14540"/>
                    <a:pt x="11714" y="14540"/>
                    <a:pt x="11709" y="14540"/>
                  </a:cubicBezTo>
                  <a:cubicBezTo>
                    <a:pt x="11662" y="14540"/>
                    <a:pt x="11398" y="14490"/>
                    <a:pt x="11311" y="14479"/>
                  </a:cubicBezTo>
                  <a:cubicBezTo>
                    <a:pt x="11293" y="14476"/>
                    <a:pt x="11276" y="14475"/>
                    <a:pt x="11260" y="14475"/>
                  </a:cubicBezTo>
                  <a:cubicBezTo>
                    <a:pt x="11164" y="14475"/>
                    <a:pt x="11093" y="14519"/>
                    <a:pt x="10998" y="14527"/>
                  </a:cubicBezTo>
                  <a:lnTo>
                    <a:pt x="10998" y="14527"/>
                  </a:lnTo>
                  <a:cubicBezTo>
                    <a:pt x="10991" y="14524"/>
                    <a:pt x="10983" y="14522"/>
                    <a:pt x="10974" y="14522"/>
                  </a:cubicBezTo>
                  <a:cubicBezTo>
                    <a:pt x="10965" y="14522"/>
                    <a:pt x="10954" y="14524"/>
                    <a:pt x="10942" y="14527"/>
                  </a:cubicBezTo>
                  <a:cubicBezTo>
                    <a:pt x="10952" y="14527"/>
                    <a:pt x="10961" y="14528"/>
                    <a:pt x="10970" y="14528"/>
                  </a:cubicBezTo>
                  <a:cubicBezTo>
                    <a:pt x="10980" y="14528"/>
                    <a:pt x="10989" y="14527"/>
                    <a:pt x="10998" y="14527"/>
                  </a:cubicBezTo>
                  <a:lnTo>
                    <a:pt x="10998" y="14527"/>
                  </a:lnTo>
                  <a:cubicBezTo>
                    <a:pt x="11011" y="14533"/>
                    <a:pt x="11020" y="14545"/>
                    <a:pt x="11026" y="14562"/>
                  </a:cubicBezTo>
                  <a:cubicBezTo>
                    <a:pt x="11014" y="14574"/>
                    <a:pt x="10942" y="14598"/>
                    <a:pt x="10990" y="14610"/>
                  </a:cubicBezTo>
                  <a:cubicBezTo>
                    <a:pt x="10942" y="14610"/>
                    <a:pt x="10895" y="14598"/>
                    <a:pt x="10859" y="14574"/>
                  </a:cubicBezTo>
                  <a:cubicBezTo>
                    <a:pt x="10866" y="14560"/>
                    <a:pt x="10877" y="14554"/>
                    <a:pt x="10887" y="14554"/>
                  </a:cubicBezTo>
                  <a:cubicBezTo>
                    <a:pt x="10895" y="14554"/>
                    <a:pt x="10902" y="14557"/>
                    <a:pt x="10907" y="14562"/>
                  </a:cubicBezTo>
                  <a:cubicBezTo>
                    <a:pt x="10930" y="14527"/>
                    <a:pt x="10549" y="14467"/>
                    <a:pt x="10526" y="14467"/>
                  </a:cubicBezTo>
                  <a:cubicBezTo>
                    <a:pt x="10204" y="14431"/>
                    <a:pt x="9871" y="14384"/>
                    <a:pt x="9549" y="14360"/>
                  </a:cubicBezTo>
                  <a:lnTo>
                    <a:pt x="9549" y="14360"/>
                  </a:lnTo>
                  <a:cubicBezTo>
                    <a:pt x="9561" y="14372"/>
                    <a:pt x="9573" y="14396"/>
                    <a:pt x="9585" y="14407"/>
                  </a:cubicBezTo>
                  <a:cubicBezTo>
                    <a:pt x="9542" y="14407"/>
                    <a:pt x="9380" y="14358"/>
                    <a:pt x="9477" y="14358"/>
                  </a:cubicBezTo>
                  <a:cubicBezTo>
                    <a:pt x="9486" y="14358"/>
                    <a:pt x="9498" y="14359"/>
                    <a:pt x="9514" y="14360"/>
                  </a:cubicBezTo>
                  <a:cubicBezTo>
                    <a:pt x="9499" y="14352"/>
                    <a:pt x="9485" y="14348"/>
                    <a:pt x="9471" y="14348"/>
                  </a:cubicBezTo>
                  <a:cubicBezTo>
                    <a:pt x="9422" y="14348"/>
                    <a:pt x="9377" y="14389"/>
                    <a:pt x="9332" y="14389"/>
                  </a:cubicBezTo>
                  <a:cubicBezTo>
                    <a:pt x="9317" y="14389"/>
                    <a:pt x="9302" y="14384"/>
                    <a:pt x="9287" y="14372"/>
                  </a:cubicBezTo>
                  <a:cubicBezTo>
                    <a:pt x="9275" y="14348"/>
                    <a:pt x="9371" y="14336"/>
                    <a:pt x="9371" y="14336"/>
                  </a:cubicBezTo>
                  <a:cubicBezTo>
                    <a:pt x="9383" y="14324"/>
                    <a:pt x="9299" y="14324"/>
                    <a:pt x="9299" y="14324"/>
                  </a:cubicBezTo>
                  <a:cubicBezTo>
                    <a:pt x="9285" y="14345"/>
                    <a:pt x="9253" y="14353"/>
                    <a:pt x="9211" y="14353"/>
                  </a:cubicBezTo>
                  <a:cubicBezTo>
                    <a:pt x="9172" y="14353"/>
                    <a:pt x="9125" y="14346"/>
                    <a:pt x="9078" y="14337"/>
                  </a:cubicBezTo>
                  <a:lnTo>
                    <a:pt x="9078" y="14337"/>
                  </a:lnTo>
                  <a:cubicBezTo>
                    <a:pt x="9062" y="14340"/>
                    <a:pt x="9054" y="14341"/>
                    <a:pt x="9050" y="14341"/>
                  </a:cubicBezTo>
                  <a:cubicBezTo>
                    <a:pt x="9040" y="14341"/>
                    <a:pt x="9053" y="14336"/>
                    <a:pt x="9061" y="14336"/>
                  </a:cubicBezTo>
                  <a:lnTo>
                    <a:pt x="9070" y="14336"/>
                  </a:lnTo>
                  <a:cubicBezTo>
                    <a:pt x="8999" y="14323"/>
                    <a:pt x="8927" y="14305"/>
                    <a:pt x="8882" y="14300"/>
                  </a:cubicBezTo>
                  <a:lnTo>
                    <a:pt x="8882" y="14300"/>
                  </a:lnTo>
                  <a:cubicBezTo>
                    <a:pt x="8894" y="14312"/>
                    <a:pt x="8918" y="14336"/>
                    <a:pt x="8942" y="14348"/>
                  </a:cubicBezTo>
                  <a:cubicBezTo>
                    <a:pt x="8931" y="14348"/>
                    <a:pt x="8900" y="14343"/>
                    <a:pt x="8874" y="14343"/>
                  </a:cubicBezTo>
                  <a:cubicBezTo>
                    <a:pt x="8842" y="14343"/>
                    <a:pt x="8819" y="14351"/>
                    <a:pt x="8859" y="14384"/>
                  </a:cubicBezTo>
                  <a:cubicBezTo>
                    <a:pt x="8752" y="14300"/>
                    <a:pt x="8573" y="14282"/>
                    <a:pt x="8388" y="14282"/>
                  </a:cubicBezTo>
                  <a:cubicBezTo>
                    <a:pt x="8250" y="14282"/>
                    <a:pt x="8108" y="14293"/>
                    <a:pt x="7991" y="14293"/>
                  </a:cubicBezTo>
                  <a:cubicBezTo>
                    <a:pt x="7952" y="14293"/>
                    <a:pt x="7915" y="14291"/>
                    <a:pt x="7882" y="14288"/>
                  </a:cubicBezTo>
                  <a:lnTo>
                    <a:pt x="7882" y="14288"/>
                  </a:lnTo>
                  <a:cubicBezTo>
                    <a:pt x="7912" y="14296"/>
                    <a:pt x="7895" y="14313"/>
                    <a:pt x="7870" y="14313"/>
                  </a:cubicBezTo>
                  <a:cubicBezTo>
                    <a:pt x="7855" y="14313"/>
                    <a:pt x="7836" y="14306"/>
                    <a:pt x="7823" y="14288"/>
                  </a:cubicBezTo>
                  <a:cubicBezTo>
                    <a:pt x="7764" y="14229"/>
                    <a:pt x="7635" y="14264"/>
                    <a:pt x="7563" y="14207"/>
                  </a:cubicBezTo>
                  <a:lnTo>
                    <a:pt x="7563" y="14207"/>
                  </a:lnTo>
                  <a:cubicBezTo>
                    <a:pt x="7583" y="14228"/>
                    <a:pt x="7289" y="14206"/>
                    <a:pt x="7370" y="14265"/>
                  </a:cubicBezTo>
                  <a:cubicBezTo>
                    <a:pt x="7275" y="14241"/>
                    <a:pt x="7370" y="14205"/>
                    <a:pt x="7204" y="14205"/>
                  </a:cubicBezTo>
                  <a:cubicBezTo>
                    <a:pt x="7001" y="14193"/>
                    <a:pt x="6799" y="14146"/>
                    <a:pt x="6596" y="14134"/>
                  </a:cubicBezTo>
                  <a:cubicBezTo>
                    <a:pt x="6596" y="14140"/>
                    <a:pt x="6540" y="14146"/>
                    <a:pt x="6476" y="14146"/>
                  </a:cubicBezTo>
                  <a:cubicBezTo>
                    <a:pt x="6412" y="14146"/>
                    <a:pt x="6340" y="14140"/>
                    <a:pt x="6311" y="14122"/>
                  </a:cubicBezTo>
                  <a:cubicBezTo>
                    <a:pt x="6311" y="14123"/>
                    <a:pt x="6301" y="14124"/>
                    <a:pt x="6285" y="14124"/>
                  </a:cubicBezTo>
                  <a:cubicBezTo>
                    <a:pt x="6186" y="14124"/>
                    <a:pt x="5833" y="14098"/>
                    <a:pt x="5751" y="14098"/>
                  </a:cubicBezTo>
                  <a:cubicBezTo>
                    <a:pt x="5430" y="14074"/>
                    <a:pt x="5096" y="14074"/>
                    <a:pt x="4775" y="13979"/>
                  </a:cubicBezTo>
                  <a:lnTo>
                    <a:pt x="4775" y="13979"/>
                  </a:lnTo>
                  <a:cubicBezTo>
                    <a:pt x="4825" y="14000"/>
                    <a:pt x="4811" y="14005"/>
                    <a:pt x="4786" y="14005"/>
                  </a:cubicBezTo>
                  <a:cubicBezTo>
                    <a:pt x="4770" y="14005"/>
                    <a:pt x="4749" y="14003"/>
                    <a:pt x="4739" y="14003"/>
                  </a:cubicBezTo>
                  <a:cubicBezTo>
                    <a:pt x="4763" y="14015"/>
                    <a:pt x="4763" y="14027"/>
                    <a:pt x="4751" y="14050"/>
                  </a:cubicBezTo>
                  <a:cubicBezTo>
                    <a:pt x="4692" y="14034"/>
                    <a:pt x="4511" y="13976"/>
                    <a:pt x="4391" y="13976"/>
                  </a:cubicBezTo>
                  <a:cubicBezTo>
                    <a:pt x="4340" y="13976"/>
                    <a:pt x="4301" y="13986"/>
                    <a:pt x="4287" y="14015"/>
                  </a:cubicBezTo>
                  <a:lnTo>
                    <a:pt x="4346" y="14015"/>
                  </a:lnTo>
                  <a:cubicBezTo>
                    <a:pt x="4251" y="14062"/>
                    <a:pt x="4501" y="14193"/>
                    <a:pt x="4513" y="14193"/>
                  </a:cubicBezTo>
                  <a:cubicBezTo>
                    <a:pt x="4620" y="14205"/>
                    <a:pt x="4858" y="14265"/>
                    <a:pt x="4870" y="14277"/>
                  </a:cubicBezTo>
                  <a:cubicBezTo>
                    <a:pt x="4910" y="14251"/>
                    <a:pt x="4966" y="14241"/>
                    <a:pt x="5032" y="14241"/>
                  </a:cubicBezTo>
                  <a:cubicBezTo>
                    <a:pt x="5240" y="14241"/>
                    <a:pt x="5540" y="14342"/>
                    <a:pt x="5704" y="14360"/>
                  </a:cubicBezTo>
                  <a:cubicBezTo>
                    <a:pt x="5704" y="14349"/>
                    <a:pt x="5693" y="14337"/>
                    <a:pt x="5692" y="14326"/>
                  </a:cubicBezTo>
                  <a:lnTo>
                    <a:pt x="5692" y="14326"/>
                  </a:lnTo>
                  <a:cubicBezTo>
                    <a:pt x="5705" y="14331"/>
                    <a:pt x="5769" y="14344"/>
                    <a:pt x="5794" y="14344"/>
                  </a:cubicBezTo>
                  <a:cubicBezTo>
                    <a:pt x="5804" y="14344"/>
                    <a:pt x="5808" y="14342"/>
                    <a:pt x="5799" y="14336"/>
                  </a:cubicBezTo>
                  <a:lnTo>
                    <a:pt x="5799" y="14336"/>
                  </a:lnTo>
                  <a:cubicBezTo>
                    <a:pt x="5934" y="14341"/>
                    <a:pt x="6129" y="14323"/>
                    <a:pt x="6180" y="14407"/>
                  </a:cubicBezTo>
                  <a:cubicBezTo>
                    <a:pt x="6180" y="14407"/>
                    <a:pt x="6501" y="14431"/>
                    <a:pt x="6335" y="14431"/>
                  </a:cubicBezTo>
                  <a:cubicBezTo>
                    <a:pt x="6364" y="14442"/>
                    <a:pt x="6394" y="14445"/>
                    <a:pt x="6423" y="14445"/>
                  </a:cubicBezTo>
                  <a:cubicBezTo>
                    <a:pt x="6458" y="14445"/>
                    <a:pt x="6492" y="14441"/>
                    <a:pt x="6524" y="14441"/>
                  </a:cubicBezTo>
                  <a:cubicBezTo>
                    <a:pt x="6533" y="14441"/>
                    <a:pt x="6541" y="14441"/>
                    <a:pt x="6550" y="14442"/>
                  </a:cubicBezTo>
                  <a:lnTo>
                    <a:pt x="6550" y="14442"/>
                  </a:lnTo>
                  <a:cubicBezTo>
                    <a:pt x="6537" y="14440"/>
                    <a:pt x="6524" y="14437"/>
                    <a:pt x="6513" y="14431"/>
                  </a:cubicBezTo>
                  <a:cubicBezTo>
                    <a:pt x="6942" y="14431"/>
                    <a:pt x="7335" y="14467"/>
                    <a:pt x="7704" y="14479"/>
                  </a:cubicBezTo>
                  <a:cubicBezTo>
                    <a:pt x="7716" y="14476"/>
                    <a:pt x="7729" y="14474"/>
                    <a:pt x="7742" y="14474"/>
                  </a:cubicBezTo>
                  <a:cubicBezTo>
                    <a:pt x="7819" y="14474"/>
                    <a:pt x="7910" y="14524"/>
                    <a:pt x="7896" y="14526"/>
                  </a:cubicBezTo>
                  <a:lnTo>
                    <a:pt x="7896" y="14526"/>
                  </a:lnTo>
                  <a:cubicBezTo>
                    <a:pt x="8062" y="14514"/>
                    <a:pt x="8169" y="14467"/>
                    <a:pt x="8335" y="14467"/>
                  </a:cubicBezTo>
                  <a:cubicBezTo>
                    <a:pt x="8251" y="14479"/>
                    <a:pt x="8406" y="14515"/>
                    <a:pt x="8299" y="14527"/>
                  </a:cubicBezTo>
                  <a:cubicBezTo>
                    <a:pt x="8359" y="14550"/>
                    <a:pt x="8763" y="14562"/>
                    <a:pt x="8763" y="14562"/>
                  </a:cubicBezTo>
                  <a:cubicBezTo>
                    <a:pt x="8763" y="14527"/>
                    <a:pt x="8632" y="14538"/>
                    <a:pt x="8609" y="14527"/>
                  </a:cubicBezTo>
                  <a:cubicBezTo>
                    <a:pt x="8597" y="14527"/>
                    <a:pt x="8740" y="14491"/>
                    <a:pt x="8763" y="14491"/>
                  </a:cubicBezTo>
                  <a:cubicBezTo>
                    <a:pt x="8823" y="14491"/>
                    <a:pt x="9097" y="14610"/>
                    <a:pt x="9025" y="14610"/>
                  </a:cubicBezTo>
                  <a:cubicBezTo>
                    <a:pt x="9051" y="14616"/>
                    <a:pt x="9141" y="14629"/>
                    <a:pt x="9223" y="14629"/>
                  </a:cubicBezTo>
                  <a:cubicBezTo>
                    <a:pt x="9294" y="14629"/>
                    <a:pt x="9360" y="14619"/>
                    <a:pt x="9371" y="14586"/>
                  </a:cubicBezTo>
                  <a:cubicBezTo>
                    <a:pt x="9331" y="14586"/>
                    <a:pt x="9291" y="14581"/>
                    <a:pt x="9255" y="14581"/>
                  </a:cubicBezTo>
                  <a:cubicBezTo>
                    <a:pt x="9251" y="14581"/>
                    <a:pt x="9247" y="14581"/>
                    <a:pt x="9242" y="14581"/>
                  </a:cubicBezTo>
                  <a:lnTo>
                    <a:pt x="9242" y="14581"/>
                  </a:lnTo>
                  <a:cubicBezTo>
                    <a:pt x="9314" y="14570"/>
                    <a:pt x="9378" y="14549"/>
                    <a:pt x="9447" y="14549"/>
                  </a:cubicBezTo>
                  <a:cubicBezTo>
                    <a:pt x="9476" y="14549"/>
                    <a:pt x="9506" y="14553"/>
                    <a:pt x="9537" y="14562"/>
                  </a:cubicBezTo>
                  <a:cubicBezTo>
                    <a:pt x="9514" y="14574"/>
                    <a:pt x="9478" y="14586"/>
                    <a:pt x="9454" y="14586"/>
                  </a:cubicBezTo>
                  <a:cubicBezTo>
                    <a:pt x="9490" y="14598"/>
                    <a:pt x="9537" y="14598"/>
                    <a:pt x="9585" y="14610"/>
                  </a:cubicBezTo>
                  <a:cubicBezTo>
                    <a:pt x="9575" y="14634"/>
                    <a:pt x="9530" y="14641"/>
                    <a:pt x="9477" y="14641"/>
                  </a:cubicBezTo>
                  <a:cubicBezTo>
                    <a:pt x="9415" y="14641"/>
                    <a:pt x="9342" y="14632"/>
                    <a:pt x="9300" y="14632"/>
                  </a:cubicBezTo>
                  <a:cubicBezTo>
                    <a:pt x="9290" y="14632"/>
                    <a:pt x="9281" y="14632"/>
                    <a:pt x="9275" y="14634"/>
                  </a:cubicBezTo>
                  <a:cubicBezTo>
                    <a:pt x="9325" y="14665"/>
                    <a:pt x="9396" y="14675"/>
                    <a:pt x="9471" y="14675"/>
                  </a:cubicBezTo>
                  <a:cubicBezTo>
                    <a:pt x="9578" y="14675"/>
                    <a:pt x="9695" y="14656"/>
                    <a:pt x="9777" y="14656"/>
                  </a:cubicBezTo>
                  <a:cubicBezTo>
                    <a:pt x="9789" y="14656"/>
                    <a:pt x="9801" y="14657"/>
                    <a:pt x="9811" y="14658"/>
                  </a:cubicBezTo>
                  <a:cubicBezTo>
                    <a:pt x="9787" y="14669"/>
                    <a:pt x="9764" y="14693"/>
                    <a:pt x="9740" y="14705"/>
                  </a:cubicBezTo>
                  <a:cubicBezTo>
                    <a:pt x="9759" y="14699"/>
                    <a:pt x="9778" y="14696"/>
                    <a:pt x="9796" y="14696"/>
                  </a:cubicBezTo>
                  <a:cubicBezTo>
                    <a:pt x="9865" y="14696"/>
                    <a:pt x="9925" y="14733"/>
                    <a:pt x="9989" y="14733"/>
                  </a:cubicBezTo>
                  <a:cubicBezTo>
                    <a:pt x="10001" y="14733"/>
                    <a:pt x="10013" y="14732"/>
                    <a:pt x="10025" y="14729"/>
                  </a:cubicBezTo>
                  <a:cubicBezTo>
                    <a:pt x="9823" y="14717"/>
                    <a:pt x="10002" y="14693"/>
                    <a:pt x="9906" y="14658"/>
                  </a:cubicBezTo>
                  <a:cubicBezTo>
                    <a:pt x="9914" y="14657"/>
                    <a:pt x="9921" y="14657"/>
                    <a:pt x="9928" y="14657"/>
                  </a:cubicBezTo>
                  <a:cubicBezTo>
                    <a:pt x="10070" y="14657"/>
                    <a:pt x="10164" y="14765"/>
                    <a:pt x="10311" y="14765"/>
                  </a:cubicBezTo>
                  <a:cubicBezTo>
                    <a:pt x="10276" y="14765"/>
                    <a:pt x="10252" y="14753"/>
                    <a:pt x="10216" y="14741"/>
                  </a:cubicBezTo>
                  <a:lnTo>
                    <a:pt x="10216" y="14741"/>
                  </a:lnTo>
                  <a:cubicBezTo>
                    <a:pt x="10216" y="14741"/>
                    <a:pt x="10373" y="14767"/>
                    <a:pt x="10441" y="14767"/>
                  </a:cubicBezTo>
                  <a:cubicBezTo>
                    <a:pt x="10452" y="14767"/>
                    <a:pt x="10461" y="14766"/>
                    <a:pt x="10466" y="14765"/>
                  </a:cubicBezTo>
                  <a:cubicBezTo>
                    <a:pt x="10458" y="14757"/>
                    <a:pt x="10450" y="14749"/>
                    <a:pt x="10439" y="14741"/>
                  </a:cubicBezTo>
                  <a:lnTo>
                    <a:pt x="10439" y="14741"/>
                  </a:lnTo>
                  <a:cubicBezTo>
                    <a:pt x="10455" y="14747"/>
                    <a:pt x="10474" y="14749"/>
                    <a:pt x="10497" y="14749"/>
                  </a:cubicBezTo>
                  <a:cubicBezTo>
                    <a:pt x="10590" y="14749"/>
                    <a:pt x="10734" y="14713"/>
                    <a:pt x="10819" y="14713"/>
                  </a:cubicBezTo>
                  <a:cubicBezTo>
                    <a:pt x="10834" y="14713"/>
                    <a:pt x="10848" y="14714"/>
                    <a:pt x="10859" y="14717"/>
                  </a:cubicBezTo>
                  <a:cubicBezTo>
                    <a:pt x="10823" y="14729"/>
                    <a:pt x="10799" y="14741"/>
                    <a:pt x="10776" y="14753"/>
                  </a:cubicBezTo>
                  <a:lnTo>
                    <a:pt x="10871" y="14753"/>
                  </a:lnTo>
                  <a:cubicBezTo>
                    <a:pt x="10859" y="14765"/>
                    <a:pt x="10859" y="14777"/>
                    <a:pt x="10847" y="14788"/>
                  </a:cubicBezTo>
                  <a:cubicBezTo>
                    <a:pt x="10936" y="14771"/>
                    <a:pt x="11011" y="14765"/>
                    <a:pt x="11082" y="14765"/>
                  </a:cubicBezTo>
                  <a:cubicBezTo>
                    <a:pt x="11154" y="14765"/>
                    <a:pt x="11222" y="14771"/>
                    <a:pt x="11299" y="14777"/>
                  </a:cubicBezTo>
                  <a:cubicBezTo>
                    <a:pt x="11283" y="14786"/>
                    <a:pt x="11267" y="14789"/>
                    <a:pt x="11252" y="14789"/>
                  </a:cubicBezTo>
                  <a:cubicBezTo>
                    <a:pt x="11232" y="14789"/>
                    <a:pt x="11212" y="14784"/>
                    <a:pt x="11194" y="14784"/>
                  </a:cubicBezTo>
                  <a:cubicBezTo>
                    <a:pt x="11175" y="14784"/>
                    <a:pt x="11158" y="14790"/>
                    <a:pt x="11145" y="14812"/>
                  </a:cubicBezTo>
                  <a:cubicBezTo>
                    <a:pt x="11204" y="14836"/>
                    <a:pt x="11288" y="14824"/>
                    <a:pt x="11359" y="14836"/>
                  </a:cubicBezTo>
                  <a:cubicBezTo>
                    <a:pt x="11228" y="14812"/>
                    <a:pt x="11466" y="14788"/>
                    <a:pt x="11502" y="14788"/>
                  </a:cubicBezTo>
                  <a:cubicBezTo>
                    <a:pt x="11514" y="14812"/>
                    <a:pt x="11514" y="14812"/>
                    <a:pt x="11478" y="14824"/>
                  </a:cubicBezTo>
                  <a:cubicBezTo>
                    <a:pt x="11526" y="14812"/>
                    <a:pt x="11561" y="14812"/>
                    <a:pt x="11609" y="14800"/>
                  </a:cubicBezTo>
                  <a:lnTo>
                    <a:pt x="11609" y="14800"/>
                  </a:lnTo>
                  <a:cubicBezTo>
                    <a:pt x="11595" y="14829"/>
                    <a:pt x="11581" y="14849"/>
                    <a:pt x="11559" y="14860"/>
                  </a:cubicBezTo>
                  <a:lnTo>
                    <a:pt x="11559" y="14860"/>
                  </a:lnTo>
                  <a:cubicBezTo>
                    <a:pt x="11576" y="14858"/>
                    <a:pt x="11591" y="14857"/>
                    <a:pt x="11607" y="14857"/>
                  </a:cubicBezTo>
                  <a:cubicBezTo>
                    <a:pt x="11710" y="14857"/>
                    <a:pt x="11794" y="14897"/>
                    <a:pt x="11900" y="14897"/>
                  </a:cubicBezTo>
                  <a:cubicBezTo>
                    <a:pt x="11910" y="14897"/>
                    <a:pt x="11920" y="14896"/>
                    <a:pt x="11930" y="14896"/>
                  </a:cubicBezTo>
                  <a:cubicBezTo>
                    <a:pt x="11939" y="14895"/>
                    <a:pt x="11950" y="14894"/>
                    <a:pt x="11964" y="14894"/>
                  </a:cubicBezTo>
                  <a:cubicBezTo>
                    <a:pt x="12134" y="14894"/>
                    <a:pt x="12692" y="14956"/>
                    <a:pt x="12681" y="14967"/>
                  </a:cubicBezTo>
                  <a:cubicBezTo>
                    <a:pt x="12689" y="14958"/>
                    <a:pt x="12685" y="14870"/>
                    <a:pt x="12737" y="14870"/>
                  </a:cubicBezTo>
                  <a:cubicBezTo>
                    <a:pt x="12754" y="14870"/>
                    <a:pt x="12778" y="14880"/>
                    <a:pt x="12812" y="14908"/>
                  </a:cubicBezTo>
                  <a:cubicBezTo>
                    <a:pt x="12840" y="14932"/>
                    <a:pt x="12872" y="14938"/>
                    <a:pt x="12907" y="14938"/>
                  </a:cubicBezTo>
                  <a:cubicBezTo>
                    <a:pt x="12942" y="14938"/>
                    <a:pt x="12981" y="14932"/>
                    <a:pt x="13024" y="14932"/>
                  </a:cubicBezTo>
                  <a:cubicBezTo>
                    <a:pt x="13061" y="14932"/>
                    <a:pt x="13101" y="14937"/>
                    <a:pt x="13145" y="14955"/>
                  </a:cubicBezTo>
                  <a:cubicBezTo>
                    <a:pt x="13068" y="14967"/>
                    <a:pt x="13038" y="14967"/>
                    <a:pt x="13039" y="14967"/>
                  </a:cubicBezTo>
                  <a:cubicBezTo>
                    <a:pt x="13041" y="14967"/>
                    <a:pt x="13073" y="14967"/>
                    <a:pt x="13121" y="14979"/>
                  </a:cubicBezTo>
                  <a:cubicBezTo>
                    <a:pt x="13093" y="14986"/>
                    <a:pt x="13065" y="14993"/>
                    <a:pt x="13037" y="15000"/>
                  </a:cubicBezTo>
                  <a:lnTo>
                    <a:pt x="13037" y="15000"/>
                  </a:lnTo>
                  <a:cubicBezTo>
                    <a:pt x="13088" y="14995"/>
                    <a:pt x="13167" y="14994"/>
                    <a:pt x="13240" y="14994"/>
                  </a:cubicBezTo>
                  <a:cubicBezTo>
                    <a:pt x="13300" y="14994"/>
                    <a:pt x="13356" y="14995"/>
                    <a:pt x="13393" y="14995"/>
                  </a:cubicBezTo>
                  <a:cubicBezTo>
                    <a:pt x="13422" y="14995"/>
                    <a:pt x="13439" y="14994"/>
                    <a:pt x="13438" y="14993"/>
                  </a:cubicBezTo>
                  <a:lnTo>
                    <a:pt x="13438" y="14993"/>
                  </a:lnTo>
                  <a:cubicBezTo>
                    <a:pt x="13454" y="14995"/>
                    <a:pt x="13493" y="14996"/>
                    <a:pt x="13538" y="14996"/>
                  </a:cubicBezTo>
                  <a:cubicBezTo>
                    <a:pt x="13648" y="14996"/>
                    <a:pt x="13796" y="14991"/>
                    <a:pt x="13764" y="14991"/>
                  </a:cubicBezTo>
                  <a:cubicBezTo>
                    <a:pt x="13831" y="14991"/>
                    <a:pt x="13903" y="14968"/>
                    <a:pt x="13935" y="14968"/>
                  </a:cubicBezTo>
                  <a:cubicBezTo>
                    <a:pt x="13951" y="14968"/>
                    <a:pt x="13957" y="14973"/>
                    <a:pt x="13951" y="14988"/>
                  </a:cubicBezTo>
                  <a:lnTo>
                    <a:pt x="13951" y="14988"/>
                  </a:lnTo>
                  <a:cubicBezTo>
                    <a:pt x="14013" y="14881"/>
                    <a:pt x="14121" y="14724"/>
                    <a:pt x="14121" y="14610"/>
                  </a:cubicBezTo>
                  <a:lnTo>
                    <a:pt x="14121" y="14610"/>
                  </a:lnTo>
                  <a:cubicBezTo>
                    <a:pt x="14129" y="14586"/>
                    <a:pt x="14137" y="14562"/>
                    <a:pt x="14145" y="14538"/>
                  </a:cubicBezTo>
                  <a:cubicBezTo>
                    <a:pt x="14150" y="14535"/>
                    <a:pt x="14155" y="14534"/>
                    <a:pt x="14158" y="14534"/>
                  </a:cubicBezTo>
                  <a:cubicBezTo>
                    <a:pt x="14189" y="14534"/>
                    <a:pt x="14127" y="14670"/>
                    <a:pt x="14132" y="14670"/>
                  </a:cubicBezTo>
                  <a:cubicBezTo>
                    <a:pt x="14132" y="14670"/>
                    <a:pt x="14133" y="14670"/>
                    <a:pt x="14133" y="14669"/>
                  </a:cubicBezTo>
                  <a:cubicBezTo>
                    <a:pt x="14228" y="14634"/>
                    <a:pt x="14228" y="14491"/>
                    <a:pt x="14300" y="14431"/>
                  </a:cubicBezTo>
                  <a:lnTo>
                    <a:pt x="14300" y="14431"/>
                  </a:lnTo>
                  <a:cubicBezTo>
                    <a:pt x="14288" y="14455"/>
                    <a:pt x="14276" y="14491"/>
                    <a:pt x="14264" y="14515"/>
                  </a:cubicBezTo>
                  <a:cubicBezTo>
                    <a:pt x="14347" y="14491"/>
                    <a:pt x="14383" y="14384"/>
                    <a:pt x="14443" y="14336"/>
                  </a:cubicBezTo>
                  <a:lnTo>
                    <a:pt x="14443" y="14336"/>
                  </a:lnTo>
                  <a:cubicBezTo>
                    <a:pt x="14409" y="14347"/>
                    <a:pt x="14355" y="14421"/>
                    <a:pt x="14309" y="14421"/>
                  </a:cubicBezTo>
                  <a:cubicBezTo>
                    <a:pt x="14306" y="14421"/>
                    <a:pt x="14303" y="14420"/>
                    <a:pt x="14300" y="14419"/>
                  </a:cubicBezTo>
                  <a:cubicBezTo>
                    <a:pt x="14265" y="14408"/>
                    <a:pt x="14423" y="14181"/>
                    <a:pt x="14475" y="14181"/>
                  </a:cubicBezTo>
                  <a:cubicBezTo>
                    <a:pt x="14476" y="14181"/>
                    <a:pt x="14477" y="14181"/>
                    <a:pt x="14478" y="14181"/>
                  </a:cubicBezTo>
                  <a:cubicBezTo>
                    <a:pt x="14514" y="14086"/>
                    <a:pt x="14526" y="14027"/>
                    <a:pt x="14502" y="14027"/>
                  </a:cubicBezTo>
                  <a:cubicBezTo>
                    <a:pt x="14526" y="14003"/>
                    <a:pt x="14562" y="13979"/>
                    <a:pt x="14586" y="13967"/>
                  </a:cubicBezTo>
                  <a:cubicBezTo>
                    <a:pt x="14586" y="13979"/>
                    <a:pt x="14586" y="13991"/>
                    <a:pt x="14586" y="14015"/>
                  </a:cubicBezTo>
                  <a:cubicBezTo>
                    <a:pt x="14621" y="14003"/>
                    <a:pt x="14633" y="13919"/>
                    <a:pt x="14633" y="13919"/>
                  </a:cubicBezTo>
                  <a:lnTo>
                    <a:pt x="14633" y="13919"/>
                  </a:lnTo>
                  <a:cubicBezTo>
                    <a:pt x="14621" y="13925"/>
                    <a:pt x="14612" y="13928"/>
                    <a:pt x="14603" y="13928"/>
                  </a:cubicBezTo>
                  <a:cubicBezTo>
                    <a:pt x="14595" y="13928"/>
                    <a:pt x="14586" y="13925"/>
                    <a:pt x="14574" y="13919"/>
                  </a:cubicBezTo>
                  <a:cubicBezTo>
                    <a:pt x="14574" y="13919"/>
                    <a:pt x="14574" y="13907"/>
                    <a:pt x="14586" y="13907"/>
                  </a:cubicBezTo>
                  <a:lnTo>
                    <a:pt x="14574" y="13919"/>
                  </a:lnTo>
                  <a:cubicBezTo>
                    <a:pt x="14609" y="13907"/>
                    <a:pt x="14728" y="13622"/>
                    <a:pt x="14728" y="13622"/>
                  </a:cubicBezTo>
                  <a:cubicBezTo>
                    <a:pt x="14750" y="13571"/>
                    <a:pt x="14759" y="13564"/>
                    <a:pt x="14768" y="13564"/>
                  </a:cubicBezTo>
                  <a:cubicBezTo>
                    <a:pt x="14770" y="13564"/>
                    <a:pt x="14773" y="13565"/>
                    <a:pt x="14777" y="13565"/>
                  </a:cubicBezTo>
                  <a:cubicBezTo>
                    <a:pt x="14780" y="13565"/>
                    <a:pt x="14784" y="13564"/>
                    <a:pt x="14788" y="13562"/>
                  </a:cubicBezTo>
                  <a:cubicBezTo>
                    <a:pt x="14800" y="13503"/>
                    <a:pt x="14812" y="13479"/>
                    <a:pt x="14800" y="13419"/>
                  </a:cubicBezTo>
                  <a:cubicBezTo>
                    <a:pt x="14788" y="13312"/>
                    <a:pt x="14931" y="13241"/>
                    <a:pt x="14967" y="13157"/>
                  </a:cubicBezTo>
                  <a:cubicBezTo>
                    <a:pt x="14969" y="13172"/>
                    <a:pt x="14974" y="13177"/>
                    <a:pt x="14980" y="13177"/>
                  </a:cubicBezTo>
                  <a:cubicBezTo>
                    <a:pt x="14988" y="13177"/>
                    <a:pt x="14997" y="13168"/>
                    <a:pt x="15004" y="13161"/>
                  </a:cubicBezTo>
                  <a:lnTo>
                    <a:pt x="15004" y="13161"/>
                  </a:lnTo>
                  <a:cubicBezTo>
                    <a:pt x="15004" y="13162"/>
                    <a:pt x="15005" y="13163"/>
                    <a:pt x="15005" y="13164"/>
                  </a:cubicBezTo>
                  <a:lnTo>
                    <a:pt x="15005" y="13164"/>
                  </a:lnTo>
                  <a:cubicBezTo>
                    <a:pt x="15009" y="13157"/>
                    <a:pt x="15010" y="13154"/>
                    <a:pt x="15010" y="13154"/>
                  </a:cubicBezTo>
                  <a:lnTo>
                    <a:pt x="15010" y="13154"/>
                  </a:lnTo>
                  <a:cubicBezTo>
                    <a:pt x="15009" y="13154"/>
                    <a:pt x="15007" y="13157"/>
                    <a:pt x="15004" y="13161"/>
                  </a:cubicBezTo>
                  <a:lnTo>
                    <a:pt x="15004" y="13161"/>
                  </a:lnTo>
                  <a:cubicBezTo>
                    <a:pt x="15003" y="13160"/>
                    <a:pt x="15003" y="13159"/>
                    <a:pt x="15003" y="13158"/>
                  </a:cubicBezTo>
                  <a:lnTo>
                    <a:pt x="15003" y="13158"/>
                  </a:lnTo>
                  <a:cubicBezTo>
                    <a:pt x="15011" y="13151"/>
                    <a:pt x="15044" y="13117"/>
                    <a:pt x="15062" y="13062"/>
                  </a:cubicBezTo>
                  <a:lnTo>
                    <a:pt x="15062" y="13062"/>
                  </a:lnTo>
                  <a:cubicBezTo>
                    <a:pt x="15042" y="13087"/>
                    <a:pt x="15031" y="13097"/>
                    <a:pt x="15026" y="13097"/>
                  </a:cubicBezTo>
                  <a:cubicBezTo>
                    <a:pt x="15008" y="13097"/>
                    <a:pt x="15084" y="12952"/>
                    <a:pt x="15121" y="12943"/>
                  </a:cubicBezTo>
                  <a:cubicBezTo>
                    <a:pt x="15096" y="12917"/>
                    <a:pt x="15131" y="12867"/>
                    <a:pt x="15123" y="12867"/>
                  </a:cubicBezTo>
                  <a:lnTo>
                    <a:pt x="15123" y="12867"/>
                  </a:lnTo>
                  <a:cubicBezTo>
                    <a:pt x="15119" y="12867"/>
                    <a:pt x="15109" y="12875"/>
                    <a:pt x="15086" y="12895"/>
                  </a:cubicBezTo>
                  <a:cubicBezTo>
                    <a:pt x="15098" y="12824"/>
                    <a:pt x="15133" y="12800"/>
                    <a:pt x="15181" y="12753"/>
                  </a:cubicBezTo>
                  <a:lnTo>
                    <a:pt x="15181" y="12753"/>
                  </a:lnTo>
                  <a:cubicBezTo>
                    <a:pt x="15173" y="12759"/>
                    <a:pt x="15166" y="12762"/>
                    <a:pt x="15161" y="12762"/>
                  </a:cubicBezTo>
                  <a:cubicBezTo>
                    <a:pt x="15122" y="12762"/>
                    <a:pt x="15168" y="12580"/>
                    <a:pt x="15157" y="12538"/>
                  </a:cubicBezTo>
                  <a:lnTo>
                    <a:pt x="15157" y="12538"/>
                  </a:lnTo>
                  <a:cubicBezTo>
                    <a:pt x="15145" y="12622"/>
                    <a:pt x="15157" y="12586"/>
                    <a:pt x="15086" y="12645"/>
                  </a:cubicBezTo>
                  <a:cubicBezTo>
                    <a:pt x="15086" y="12598"/>
                    <a:pt x="15109" y="12538"/>
                    <a:pt x="15133" y="12503"/>
                  </a:cubicBezTo>
                  <a:cubicBezTo>
                    <a:pt x="15149" y="12503"/>
                    <a:pt x="15159" y="12507"/>
                    <a:pt x="15161" y="12517"/>
                  </a:cubicBezTo>
                  <a:lnTo>
                    <a:pt x="15161" y="12517"/>
                  </a:lnTo>
                  <a:cubicBezTo>
                    <a:pt x="15167" y="12506"/>
                    <a:pt x="15177" y="12498"/>
                    <a:pt x="15193" y="12491"/>
                  </a:cubicBezTo>
                  <a:lnTo>
                    <a:pt x="15193" y="12491"/>
                  </a:lnTo>
                  <a:cubicBezTo>
                    <a:pt x="15193" y="12491"/>
                    <a:pt x="15193" y="12491"/>
                    <a:pt x="15193" y="12491"/>
                  </a:cubicBezTo>
                  <a:lnTo>
                    <a:pt x="15193" y="12491"/>
                  </a:lnTo>
                  <a:cubicBezTo>
                    <a:pt x="15181" y="12503"/>
                    <a:pt x="15169" y="12526"/>
                    <a:pt x="15169" y="12538"/>
                  </a:cubicBezTo>
                  <a:cubicBezTo>
                    <a:pt x="15181" y="12526"/>
                    <a:pt x="15193" y="12514"/>
                    <a:pt x="15193" y="12491"/>
                  </a:cubicBezTo>
                  <a:lnTo>
                    <a:pt x="15193" y="12491"/>
                  </a:lnTo>
                  <a:cubicBezTo>
                    <a:pt x="15205" y="12503"/>
                    <a:pt x="15181" y="12681"/>
                    <a:pt x="15169" y="12693"/>
                  </a:cubicBezTo>
                  <a:cubicBezTo>
                    <a:pt x="15172" y="12690"/>
                    <a:pt x="15175" y="12689"/>
                    <a:pt x="15179" y="12689"/>
                  </a:cubicBezTo>
                  <a:cubicBezTo>
                    <a:pt x="15186" y="12689"/>
                    <a:pt x="15194" y="12692"/>
                    <a:pt x="15203" y="12692"/>
                  </a:cubicBezTo>
                  <a:cubicBezTo>
                    <a:pt x="15211" y="12692"/>
                    <a:pt x="15220" y="12690"/>
                    <a:pt x="15229" y="12681"/>
                  </a:cubicBezTo>
                  <a:lnTo>
                    <a:pt x="15229" y="12681"/>
                  </a:lnTo>
                  <a:cubicBezTo>
                    <a:pt x="15227" y="12682"/>
                    <a:pt x="15225" y="12682"/>
                    <a:pt x="15224" y="12682"/>
                  </a:cubicBezTo>
                  <a:cubicBezTo>
                    <a:pt x="15210" y="12682"/>
                    <a:pt x="15240" y="12621"/>
                    <a:pt x="15240" y="12610"/>
                  </a:cubicBezTo>
                  <a:cubicBezTo>
                    <a:pt x="15252" y="12610"/>
                    <a:pt x="15264" y="12610"/>
                    <a:pt x="15276" y="12598"/>
                  </a:cubicBezTo>
                  <a:lnTo>
                    <a:pt x="15276" y="12598"/>
                  </a:lnTo>
                  <a:cubicBezTo>
                    <a:pt x="15264" y="12657"/>
                    <a:pt x="15252" y="12717"/>
                    <a:pt x="15217" y="12764"/>
                  </a:cubicBezTo>
                  <a:cubicBezTo>
                    <a:pt x="15252" y="12764"/>
                    <a:pt x="15252" y="12741"/>
                    <a:pt x="15288" y="12729"/>
                  </a:cubicBezTo>
                  <a:cubicBezTo>
                    <a:pt x="15234" y="12729"/>
                    <a:pt x="15355" y="12593"/>
                    <a:pt x="15318" y="12593"/>
                  </a:cubicBezTo>
                  <a:cubicBezTo>
                    <a:pt x="15317" y="12593"/>
                    <a:pt x="15317" y="12593"/>
                    <a:pt x="15316" y="12593"/>
                  </a:cubicBezTo>
                  <a:lnTo>
                    <a:pt x="15316" y="12593"/>
                  </a:lnTo>
                  <a:cubicBezTo>
                    <a:pt x="15411" y="12560"/>
                    <a:pt x="15403" y="12491"/>
                    <a:pt x="15427" y="12443"/>
                  </a:cubicBezTo>
                  <a:lnTo>
                    <a:pt x="15427" y="12443"/>
                  </a:lnTo>
                  <a:cubicBezTo>
                    <a:pt x="15421" y="12443"/>
                    <a:pt x="15415" y="12443"/>
                    <a:pt x="15407" y="12443"/>
                  </a:cubicBezTo>
                  <a:cubicBezTo>
                    <a:pt x="15383" y="12372"/>
                    <a:pt x="15455" y="12300"/>
                    <a:pt x="15479" y="12288"/>
                  </a:cubicBezTo>
                  <a:cubicBezTo>
                    <a:pt x="15479" y="12264"/>
                    <a:pt x="15479" y="12252"/>
                    <a:pt x="15479" y="12229"/>
                  </a:cubicBezTo>
                  <a:cubicBezTo>
                    <a:pt x="15487" y="12229"/>
                    <a:pt x="15490" y="12235"/>
                    <a:pt x="15485" y="12244"/>
                  </a:cubicBezTo>
                  <a:lnTo>
                    <a:pt x="15485" y="12244"/>
                  </a:lnTo>
                  <a:cubicBezTo>
                    <a:pt x="15499" y="12228"/>
                    <a:pt x="15519" y="12216"/>
                    <a:pt x="15533" y="12216"/>
                  </a:cubicBezTo>
                  <a:cubicBezTo>
                    <a:pt x="15547" y="12216"/>
                    <a:pt x="15555" y="12226"/>
                    <a:pt x="15550" y="12252"/>
                  </a:cubicBezTo>
                  <a:cubicBezTo>
                    <a:pt x="15633" y="12134"/>
                    <a:pt x="15903" y="11419"/>
                    <a:pt x="16023" y="11419"/>
                  </a:cubicBezTo>
                  <a:cubicBezTo>
                    <a:pt x="16024" y="11419"/>
                    <a:pt x="16025" y="11419"/>
                    <a:pt x="16026" y="11419"/>
                  </a:cubicBezTo>
                  <a:cubicBezTo>
                    <a:pt x="16110" y="11419"/>
                    <a:pt x="16276" y="11038"/>
                    <a:pt x="16324" y="10967"/>
                  </a:cubicBezTo>
                  <a:cubicBezTo>
                    <a:pt x="16336" y="10955"/>
                    <a:pt x="16372" y="10776"/>
                    <a:pt x="16348" y="10752"/>
                  </a:cubicBezTo>
                  <a:cubicBezTo>
                    <a:pt x="16369" y="10666"/>
                    <a:pt x="16450" y="10599"/>
                    <a:pt x="16500" y="10534"/>
                  </a:cubicBezTo>
                  <a:lnTo>
                    <a:pt x="16500" y="10534"/>
                  </a:lnTo>
                  <a:cubicBezTo>
                    <a:pt x="16495" y="10544"/>
                    <a:pt x="16491" y="10555"/>
                    <a:pt x="16491" y="10562"/>
                  </a:cubicBezTo>
                  <a:cubicBezTo>
                    <a:pt x="16526" y="10526"/>
                    <a:pt x="16562" y="10490"/>
                    <a:pt x="16574" y="10431"/>
                  </a:cubicBezTo>
                  <a:cubicBezTo>
                    <a:pt x="16610" y="10347"/>
                    <a:pt x="16645" y="10228"/>
                    <a:pt x="16717" y="10157"/>
                  </a:cubicBezTo>
                  <a:lnTo>
                    <a:pt x="16717" y="10157"/>
                  </a:lnTo>
                  <a:cubicBezTo>
                    <a:pt x="16715" y="10160"/>
                    <a:pt x="16716" y="10161"/>
                    <a:pt x="16718" y="10161"/>
                  </a:cubicBezTo>
                  <a:cubicBezTo>
                    <a:pt x="16734" y="10161"/>
                    <a:pt x="16845" y="10084"/>
                    <a:pt x="16824" y="10074"/>
                  </a:cubicBezTo>
                  <a:cubicBezTo>
                    <a:pt x="16808" y="10074"/>
                    <a:pt x="16797" y="10079"/>
                    <a:pt x="16789" y="10079"/>
                  </a:cubicBezTo>
                  <a:cubicBezTo>
                    <a:pt x="16785" y="10079"/>
                    <a:pt x="16781" y="10078"/>
                    <a:pt x="16778" y="10075"/>
                  </a:cubicBezTo>
                  <a:lnTo>
                    <a:pt x="16778" y="10075"/>
                  </a:lnTo>
                  <a:cubicBezTo>
                    <a:pt x="16783" y="10070"/>
                    <a:pt x="16802" y="10026"/>
                    <a:pt x="16812" y="10026"/>
                  </a:cubicBezTo>
                  <a:cubicBezTo>
                    <a:pt x="16812" y="10024"/>
                    <a:pt x="16811" y="10023"/>
                    <a:pt x="16808" y="10023"/>
                  </a:cubicBezTo>
                  <a:cubicBezTo>
                    <a:pt x="16799" y="10023"/>
                    <a:pt x="16774" y="10038"/>
                    <a:pt x="16764" y="10038"/>
                  </a:cubicBezTo>
                  <a:cubicBezTo>
                    <a:pt x="16788" y="9931"/>
                    <a:pt x="16883" y="9871"/>
                    <a:pt x="16943" y="9776"/>
                  </a:cubicBezTo>
                  <a:cubicBezTo>
                    <a:pt x="16946" y="9774"/>
                    <a:pt x="16949" y="9773"/>
                    <a:pt x="16951" y="9773"/>
                  </a:cubicBezTo>
                  <a:cubicBezTo>
                    <a:pt x="16968" y="9773"/>
                    <a:pt x="16939" y="9851"/>
                    <a:pt x="16932" y="9868"/>
                  </a:cubicBezTo>
                  <a:lnTo>
                    <a:pt x="16932" y="9868"/>
                  </a:lnTo>
                  <a:cubicBezTo>
                    <a:pt x="16954" y="9819"/>
                    <a:pt x="17155" y="9502"/>
                    <a:pt x="17074" y="9478"/>
                  </a:cubicBezTo>
                  <a:lnTo>
                    <a:pt x="17074" y="9478"/>
                  </a:lnTo>
                  <a:cubicBezTo>
                    <a:pt x="17074" y="9478"/>
                    <a:pt x="17065" y="9488"/>
                    <a:pt x="17063" y="9498"/>
                  </a:cubicBezTo>
                  <a:lnTo>
                    <a:pt x="17063" y="9498"/>
                  </a:lnTo>
                  <a:cubicBezTo>
                    <a:pt x="17068" y="9448"/>
                    <a:pt x="17068" y="9434"/>
                    <a:pt x="17072" y="9434"/>
                  </a:cubicBezTo>
                  <a:cubicBezTo>
                    <a:pt x="17077" y="9434"/>
                    <a:pt x="17086" y="9449"/>
                    <a:pt x="17110" y="9455"/>
                  </a:cubicBezTo>
                  <a:cubicBezTo>
                    <a:pt x="17098" y="9419"/>
                    <a:pt x="17145" y="9312"/>
                    <a:pt x="17181" y="9300"/>
                  </a:cubicBezTo>
                  <a:lnTo>
                    <a:pt x="17181" y="9300"/>
                  </a:lnTo>
                  <a:cubicBezTo>
                    <a:pt x="17169" y="9324"/>
                    <a:pt x="17169" y="9347"/>
                    <a:pt x="17169" y="9371"/>
                  </a:cubicBezTo>
                  <a:cubicBezTo>
                    <a:pt x="17179" y="9361"/>
                    <a:pt x="17294" y="9099"/>
                    <a:pt x="17349" y="9045"/>
                  </a:cubicBezTo>
                  <a:lnTo>
                    <a:pt x="17349" y="9045"/>
                  </a:lnTo>
                  <a:cubicBezTo>
                    <a:pt x="17343" y="9047"/>
                    <a:pt x="17337" y="9047"/>
                    <a:pt x="17333" y="9047"/>
                  </a:cubicBezTo>
                  <a:cubicBezTo>
                    <a:pt x="17275" y="9047"/>
                    <a:pt x="17380" y="8918"/>
                    <a:pt x="17432" y="8861"/>
                  </a:cubicBezTo>
                  <a:lnTo>
                    <a:pt x="17432" y="8861"/>
                  </a:lnTo>
                  <a:cubicBezTo>
                    <a:pt x="17430" y="8862"/>
                    <a:pt x="17429" y="8862"/>
                    <a:pt x="17428" y="8862"/>
                  </a:cubicBezTo>
                  <a:cubicBezTo>
                    <a:pt x="17414" y="8862"/>
                    <a:pt x="17549" y="8645"/>
                    <a:pt x="17580" y="8645"/>
                  </a:cubicBezTo>
                  <a:cubicBezTo>
                    <a:pt x="17584" y="8645"/>
                    <a:pt x="17586" y="8649"/>
                    <a:pt x="17586" y="8657"/>
                  </a:cubicBezTo>
                  <a:cubicBezTo>
                    <a:pt x="17610" y="8585"/>
                    <a:pt x="17693" y="8538"/>
                    <a:pt x="17681" y="8442"/>
                  </a:cubicBezTo>
                  <a:cubicBezTo>
                    <a:pt x="17721" y="8442"/>
                    <a:pt x="17702" y="8448"/>
                    <a:pt x="17703" y="8448"/>
                  </a:cubicBezTo>
                  <a:cubicBezTo>
                    <a:pt x="17704" y="8448"/>
                    <a:pt x="17709" y="8446"/>
                    <a:pt x="17729" y="8442"/>
                  </a:cubicBezTo>
                  <a:cubicBezTo>
                    <a:pt x="17738" y="8442"/>
                    <a:pt x="17740" y="8456"/>
                    <a:pt x="17736" y="8467"/>
                  </a:cubicBezTo>
                  <a:lnTo>
                    <a:pt x="17736" y="8467"/>
                  </a:lnTo>
                  <a:cubicBezTo>
                    <a:pt x="17774" y="8402"/>
                    <a:pt x="17750" y="8357"/>
                    <a:pt x="17693" y="8312"/>
                  </a:cubicBezTo>
                  <a:cubicBezTo>
                    <a:pt x="17741" y="8288"/>
                    <a:pt x="17753" y="8240"/>
                    <a:pt x="17741" y="8192"/>
                  </a:cubicBezTo>
                  <a:cubicBezTo>
                    <a:pt x="17750" y="8189"/>
                    <a:pt x="17757" y="8188"/>
                    <a:pt x="17763" y="8188"/>
                  </a:cubicBezTo>
                  <a:cubicBezTo>
                    <a:pt x="17781" y="8188"/>
                    <a:pt x="17785" y="8201"/>
                    <a:pt x="17776" y="8228"/>
                  </a:cubicBezTo>
                  <a:cubicBezTo>
                    <a:pt x="17860" y="8097"/>
                    <a:pt x="17919" y="7942"/>
                    <a:pt x="17991" y="7811"/>
                  </a:cubicBezTo>
                  <a:cubicBezTo>
                    <a:pt x="17979" y="7789"/>
                    <a:pt x="18023" y="7722"/>
                    <a:pt x="18068" y="7664"/>
                  </a:cubicBezTo>
                  <a:lnTo>
                    <a:pt x="18068" y="7664"/>
                  </a:lnTo>
                  <a:cubicBezTo>
                    <a:pt x="18063" y="7673"/>
                    <a:pt x="18065" y="7683"/>
                    <a:pt x="18074" y="7692"/>
                  </a:cubicBezTo>
                  <a:cubicBezTo>
                    <a:pt x="18122" y="7645"/>
                    <a:pt x="18098" y="7585"/>
                    <a:pt x="18157" y="7526"/>
                  </a:cubicBezTo>
                  <a:cubicBezTo>
                    <a:pt x="18074" y="7466"/>
                    <a:pt x="18229" y="7419"/>
                    <a:pt x="18253" y="7335"/>
                  </a:cubicBezTo>
                  <a:cubicBezTo>
                    <a:pt x="18241" y="7335"/>
                    <a:pt x="18229" y="7347"/>
                    <a:pt x="18217" y="7347"/>
                  </a:cubicBezTo>
                  <a:cubicBezTo>
                    <a:pt x="18217" y="7329"/>
                    <a:pt x="18335" y="7248"/>
                    <a:pt x="18380" y="7248"/>
                  </a:cubicBezTo>
                  <a:cubicBezTo>
                    <a:pt x="18394" y="7248"/>
                    <a:pt x="18401" y="7256"/>
                    <a:pt x="18396" y="7276"/>
                  </a:cubicBezTo>
                  <a:cubicBezTo>
                    <a:pt x="18491" y="7192"/>
                    <a:pt x="18372" y="7240"/>
                    <a:pt x="18407" y="7157"/>
                  </a:cubicBezTo>
                  <a:cubicBezTo>
                    <a:pt x="18562" y="7145"/>
                    <a:pt x="18455" y="6990"/>
                    <a:pt x="18586" y="6907"/>
                  </a:cubicBezTo>
                  <a:lnTo>
                    <a:pt x="18586" y="6907"/>
                  </a:lnTo>
                  <a:cubicBezTo>
                    <a:pt x="18586" y="6907"/>
                    <a:pt x="18585" y="6907"/>
                    <a:pt x="18585" y="6907"/>
                  </a:cubicBezTo>
                  <a:cubicBezTo>
                    <a:pt x="18557" y="6907"/>
                    <a:pt x="18789" y="6477"/>
                    <a:pt x="18824" y="6418"/>
                  </a:cubicBezTo>
                  <a:cubicBezTo>
                    <a:pt x="18908" y="6276"/>
                    <a:pt x="19098" y="6061"/>
                    <a:pt x="19074" y="5918"/>
                  </a:cubicBezTo>
                  <a:cubicBezTo>
                    <a:pt x="19122" y="5883"/>
                    <a:pt x="19181" y="5823"/>
                    <a:pt x="19205" y="5740"/>
                  </a:cubicBezTo>
                  <a:cubicBezTo>
                    <a:pt x="19217" y="5633"/>
                    <a:pt x="19324" y="5573"/>
                    <a:pt x="19396" y="5466"/>
                  </a:cubicBezTo>
                  <a:cubicBezTo>
                    <a:pt x="19503" y="5287"/>
                    <a:pt x="19622" y="5109"/>
                    <a:pt x="19670" y="4871"/>
                  </a:cubicBezTo>
                  <a:lnTo>
                    <a:pt x="19670" y="4871"/>
                  </a:lnTo>
                  <a:cubicBezTo>
                    <a:pt x="19644" y="4905"/>
                    <a:pt x="19631" y="4917"/>
                    <a:pt x="19623" y="4917"/>
                  </a:cubicBezTo>
                  <a:cubicBezTo>
                    <a:pt x="19606" y="4917"/>
                    <a:pt x="19623" y="4851"/>
                    <a:pt x="19602" y="4851"/>
                  </a:cubicBezTo>
                  <a:cubicBezTo>
                    <a:pt x="19598" y="4851"/>
                    <a:pt x="19593" y="4853"/>
                    <a:pt x="19586" y="4859"/>
                  </a:cubicBezTo>
                  <a:cubicBezTo>
                    <a:pt x="19598" y="4823"/>
                    <a:pt x="19622" y="4799"/>
                    <a:pt x="19658" y="4787"/>
                  </a:cubicBezTo>
                  <a:lnTo>
                    <a:pt x="19658" y="4787"/>
                  </a:lnTo>
                  <a:cubicBezTo>
                    <a:pt x="19670" y="4811"/>
                    <a:pt x="19670" y="4823"/>
                    <a:pt x="19646" y="4823"/>
                  </a:cubicBezTo>
                  <a:cubicBezTo>
                    <a:pt x="19647" y="4824"/>
                    <a:pt x="19648" y="4825"/>
                    <a:pt x="19650" y="4825"/>
                  </a:cubicBezTo>
                  <a:cubicBezTo>
                    <a:pt x="19711" y="4825"/>
                    <a:pt x="20183" y="4106"/>
                    <a:pt x="20217" y="4037"/>
                  </a:cubicBezTo>
                  <a:lnTo>
                    <a:pt x="20158" y="4037"/>
                  </a:lnTo>
                  <a:cubicBezTo>
                    <a:pt x="20166" y="4029"/>
                    <a:pt x="20231" y="3964"/>
                    <a:pt x="20247" y="3964"/>
                  </a:cubicBezTo>
                  <a:cubicBezTo>
                    <a:pt x="20248" y="3964"/>
                    <a:pt x="20249" y="3964"/>
                    <a:pt x="20250" y="3965"/>
                  </a:cubicBezTo>
                  <a:lnTo>
                    <a:pt x="20250" y="3965"/>
                  </a:lnTo>
                  <a:cubicBezTo>
                    <a:pt x="20252" y="3922"/>
                    <a:pt x="20242" y="3868"/>
                    <a:pt x="20274" y="3868"/>
                  </a:cubicBezTo>
                  <a:cubicBezTo>
                    <a:pt x="20279" y="3868"/>
                    <a:pt x="20283" y="3869"/>
                    <a:pt x="20289" y="3870"/>
                  </a:cubicBezTo>
                  <a:cubicBezTo>
                    <a:pt x="20300" y="3870"/>
                    <a:pt x="20290" y="3931"/>
                    <a:pt x="20298" y="3931"/>
                  </a:cubicBezTo>
                  <a:cubicBezTo>
                    <a:pt x="20299" y="3931"/>
                    <a:pt x="20300" y="3931"/>
                    <a:pt x="20301" y="3930"/>
                  </a:cubicBezTo>
                  <a:cubicBezTo>
                    <a:pt x="20301" y="3918"/>
                    <a:pt x="20312" y="3906"/>
                    <a:pt x="20312" y="3882"/>
                  </a:cubicBezTo>
                  <a:cubicBezTo>
                    <a:pt x="20265" y="3799"/>
                    <a:pt x="20420" y="3728"/>
                    <a:pt x="20455" y="3632"/>
                  </a:cubicBezTo>
                  <a:cubicBezTo>
                    <a:pt x="20443" y="3632"/>
                    <a:pt x="20420" y="3644"/>
                    <a:pt x="20408" y="3644"/>
                  </a:cubicBezTo>
                  <a:cubicBezTo>
                    <a:pt x="20408" y="3623"/>
                    <a:pt x="20447" y="3571"/>
                    <a:pt x="20409" y="3571"/>
                  </a:cubicBezTo>
                  <a:cubicBezTo>
                    <a:pt x="20406" y="3571"/>
                    <a:pt x="20401" y="3572"/>
                    <a:pt x="20396" y="3573"/>
                  </a:cubicBezTo>
                  <a:cubicBezTo>
                    <a:pt x="20584" y="3514"/>
                    <a:pt x="20691" y="3084"/>
                    <a:pt x="20785" y="2924"/>
                  </a:cubicBezTo>
                  <a:lnTo>
                    <a:pt x="20785" y="2924"/>
                  </a:lnTo>
                  <a:cubicBezTo>
                    <a:pt x="20772" y="2942"/>
                    <a:pt x="20752" y="2942"/>
                    <a:pt x="20741" y="2942"/>
                  </a:cubicBezTo>
                  <a:cubicBezTo>
                    <a:pt x="20741" y="2882"/>
                    <a:pt x="20765" y="2858"/>
                    <a:pt x="20824" y="2858"/>
                  </a:cubicBezTo>
                  <a:cubicBezTo>
                    <a:pt x="20934" y="2768"/>
                    <a:pt x="20608" y="2695"/>
                    <a:pt x="20507" y="2695"/>
                  </a:cubicBezTo>
                  <a:cubicBezTo>
                    <a:pt x="20488" y="2695"/>
                    <a:pt x="20477" y="2698"/>
                    <a:pt x="20479" y="2704"/>
                  </a:cubicBezTo>
                  <a:cubicBezTo>
                    <a:pt x="20408" y="2644"/>
                    <a:pt x="20527" y="2680"/>
                    <a:pt x="20372" y="2585"/>
                  </a:cubicBezTo>
                  <a:cubicBezTo>
                    <a:pt x="20265" y="2525"/>
                    <a:pt x="20193" y="2430"/>
                    <a:pt x="20110" y="2346"/>
                  </a:cubicBezTo>
                  <a:cubicBezTo>
                    <a:pt x="20101" y="2364"/>
                    <a:pt x="20093" y="2375"/>
                    <a:pt x="20079" y="2375"/>
                  </a:cubicBezTo>
                  <a:cubicBezTo>
                    <a:pt x="20074" y="2375"/>
                    <a:pt x="20069" y="2373"/>
                    <a:pt x="20062" y="2370"/>
                  </a:cubicBezTo>
                  <a:cubicBezTo>
                    <a:pt x="20051" y="2227"/>
                    <a:pt x="19967" y="2251"/>
                    <a:pt x="19896" y="2096"/>
                  </a:cubicBezTo>
                  <a:cubicBezTo>
                    <a:pt x="19801" y="1846"/>
                    <a:pt x="19705" y="1537"/>
                    <a:pt x="19848" y="1275"/>
                  </a:cubicBezTo>
                  <a:lnTo>
                    <a:pt x="19848" y="1275"/>
                  </a:lnTo>
                  <a:cubicBezTo>
                    <a:pt x="19843" y="1282"/>
                    <a:pt x="19840" y="1285"/>
                    <a:pt x="19837" y="1285"/>
                  </a:cubicBezTo>
                  <a:cubicBezTo>
                    <a:pt x="19826" y="1285"/>
                    <a:pt x="19824" y="1239"/>
                    <a:pt x="19777" y="1239"/>
                  </a:cubicBezTo>
                  <a:cubicBezTo>
                    <a:pt x="19824" y="1203"/>
                    <a:pt x="19920" y="977"/>
                    <a:pt x="19860" y="942"/>
                  </a:cubicBezTo>
                  <a:lnTo>
                    <a:pt x="19860" y="942"/>
                  </a:lnTo>
                  <a:cubicBezTo>
                    <a:pt x="19824" y="989"/>
                    <a:pt x="19729" y="942"/>
                    <a:pt x="19693" y="1001"/>
                  </a:cubicBezTo>
                  <a:cubicBezTo>
                    <a:pt x="19697" y="1005"/>
                    <a:pt x="19694" y="1006"/>
                    <a:pt x="19688" y="1006"/>
                  </a:cubicBezTo>
                  <a:cubicBezTo>
                    <a:pt x="19681" y="1006"/>
                    <a:pt x="19670" y="1005"/>
                    <a:pt x="19658" y="1002"/>
                  </a:cubicBezTo>
                  <a:lnTo>
                    <a:pt x="19658" y="1002"/>
                  </a:lnTo>
                  <a:cubicBezTo>
                    <a:pt x="19658" y="967"/>
                    <a:pt x="19658" y="858"/>
                    <a:pt x="19658" y="858"/>
                  </a:cubicBezTo>
                  <a:cubicBezTo>
                    <a:pt x="19658" y="882"/>
                    <a:pt x="19670" y="882"/>
                    <a:pt x="19681" y="882"/>
                  </a:cubicBezTo>
                  <a:cubicBezTo>
                    <a:pt x="19690" y="847"/>
                    <a:pt x="19738" y="760"/>
                    <a:pt x="19753" y="760"/>
                  </a:cubicBezTo>
                  <a:cubicBezTo>
                    <a:pt x="19758" y="760"/>
                    <a:pt x="19759" y="771"/>
                    <a:pt x="19753" y="799"/>
                  </a:cubicBezTo>
                  <a:cubicBezTo>
                    <a:pt x="19801" y="656"/>
                    <a:pt x="19872" y="525"/>
                    <a:pt x="19920" y="382"/>
                  </a:cubicBezTo>
                  <a:lnTo>
                    <a:pt x="19920" y="382"/>
                  </a:lnTo>
                  <a:cubicBezTo>
                    <a:pt x="19917" y="388"/>
                    <a:pt x="19879" y="390"/>
                    <a:pt x="19823" y="390"/>
                  </a:cubicBezTo>
                  <a:cubicBezTo>
                    <a:pt x="19637" y="390"/>
                    <a:pt x="19245" y="365"/>
                    <a:pt x="19217" y="346"/>
                  </a:cubicBezTo>
                  <a:cubicBezTo>
                    <a:pt x="19191" y="351"/>
                    <a:pt x="19166" y="354"/>
                    <a:pt x="19140" y="354"/>
                  </a:cubicBezTo>
                  <a:cubicBezTo>
                    <a:pt x="18996" y="354"/>
                    <a:pt x="18852" y="286"/>
                    <a:pt x="18700" y="286"/>
                  </a:cubicBezTo>
                  <a:cubicBezTo>
                    <a:pt x="18690" y="286"/>
                    <a:pt x="18680" y="286"/>
                    <a:pt x="18669" y="287"/>
                  </a:cubicBezTo>
                  <a:cubicBezTo>
                    <a:pt x="18586" y="287"/>
                    <a:pt x="18515" y="311"/>
                    <a:pt x="18407" y="334"/>
                  </a:cubicBezTo>
                  <a:lnTo>
                    <a:pt x="18198" y="334"/>
                  </a:lnTo>
                  <a:cubicBezTo>
                    <a:pt x="18187" y="330"/>
                    <a:pt x="18158" y="321"/>
                    <a:pt x="18110" y="311"/>
                  </a:cubicBezTo>
                  <a:cubicBezTo>
                    <a:pt x="18050" y="322"/>
                    <a:pt x="17991" y="334"/>
                    <a:pt x="17931" y="346"/>
                  </a:cubicBezTo>
                  <a:cubicBezTo>
                    <a:pt x="17860" y="346"/>
                    <a:pt x="17800" y="322"/>
                    <a:pt x="17753" y="299"/>
                  </a:cubicBezTo>
                  <a:lnTo>
                    <a:pt x="17753" y="299"/>
                  </a:lnTo>
                  <a:cubicBezTo>
                    <a:pt x="17784" y="322"/>
                    <a:pt x="17784" y="330"/>
                    <a:pt x="17770" y="330"/>
                  </a:cubicBezTo>
                  <a:cubicBezTo>
                    <a:pt x="17742" y="330"/>
                    <a:pt x="17657" y="299"/>
                    <a:pt x="17657" y="299"/>
                  </a:cubicBezTo>
                  <a:cubicBezTo>
                    <a:pt x="17654" y="333"/>
                    <a:pt x="17634" y="344"/>
                    <a:pt x="17606" y="344"/>
                  </a:cubicBezTo>
                  <a:cubicBezTo>
                    <a:pt x="17563" y="344"/>
                    <a:pt x="17499" y="319"/>
                    <a:pt x="17445" y="319"/>
                  </a:cubicBezTo>
                  <a:cubicBezTo>
                    <a:pt x="17401" y="319"/>
                    <a:pt x="17363" y="335"/>
                    <a:pt x="17348" y="394"/>
                  </a:cubicBezTo>
                  <a:cubicBezTo>
                    <a:pt x="17348" y="382"/>
                    <a:pt x="17276" y="382"/>
                    <a:pt x="17241" y="334"/>
                  </a:cubicBezTo>
                  <a:cubicBezTo>
                    <a:pt x="17221" y="354"/>
                    <a:pt x="17188" y="364"/>
                    <a:pt x="17164" y="364"/>
                  </a:cubicBezTo>
                  <a:cubicBezTo>
                    <a:pt x="17129" y="364"/>
                    <a:pt x="17109" y="345"/>
                    <a:pt x="17157" y="311"/>
                  </a:cubicBezTo>
                  <a:lnTo>
                    <a:pt x="17157" y="311"/>
                  </a:lnTo>
                  <a:cubicBezTo>
                    <a:pt x="17098" y="346"/>
                    <a:pt x="17038" y="346"/>
                    <a:pt x="16979" y="382"/>
                  </a:cubicBezTo>
                  <a:cubicBezTo>
                    <a:pt x="16922" y="363"/>
                    <a:pt x="16497" y="293"/>
                    <a:pt x="16319" y="293"/>
                  </a:cubicBezTo>
                  <a:cubicBezTo>
                    <a:pt x="16271" y="293"/>
                    <a:pt x="16241" y="298"/>
                    <a:pt x="16241" y="311"/>
                  </a:cubicBezTo>
                  <a:cubicBezTo>
                    <a:pt x="16217" y="299"/>
                    <a:pt x="16217" y="287"/>
                    <a:pt x="16229" y="263"/>
                  </a:cubicBezTo>
                  <a:lnTo>
                    <a:pt x="16229" y="263"/>
                  </a:lnTo>
                  <a:cubicBezTo>
                    <a:pt x="16220" y="264"/>
                    <a:pt x="16212" y="265"/>
                    <a:pt x="16203" y="265"/>
                  </a:cubicBezTo>
                  <a:cubicBezTo>
                    <a:pt x="16165" y="265"/>
                    <a:pt x="16128" y="253"/>
                    <a:pt x="16092" y="253"/>
                  </a:cubicBezTo>
                  <a:cubicBezTo>
                    <a:pt x="16069" y="253"/>
                    <a:pt x="16047" y="258"/>
                    <a:pt x="16026" y="275"/>
                  </a:cubicBezTo>
                  <a:cubicBezTo>
                    <a:pt x="16014" y="251"/>
                    <a:pt x="15991" y="239"/>
                    <a:pt x="16026" y="215"/>
                  </a:cubicBezTo>
                  <a:cubicBezTo>
                    <a:pt x="15943" y="215"/>
                    <a:pt x="15919" y="263"/>
                    <a:pt x="15907" y="334"/>
                  </a:cubicBezTo>
                  <a:cubicBezTo>
                    <a:pt x="15891" y="324"/>
                    <a:pt x="15875" y="318"/>
                    <a:pt x="15859" y="318"/>
                  </a:cubicBezTo>
                  <a:cubicBezTo>
                    <a:pt x="15839" y="318"/>
                    <a:pt x="15820" y="327"/>
                    <a:pt x="15800" y="346"/>
                  </a:cubicBezTo>
                  <a:cubicBezTo>
                    <a:pt x="15764" y="322"/>
                    <a:pt x="15776" y="311"/>
                    <a:pt x="15812" y="299"/>
                  </a:cubicBezTo>
                  <a:cubicBezTo>
                    <a:pt x="15770" y="295"/>
                    <a:pt x="15729" y="294"/>
                    <a:pt x="15689" y="294"/>
                  </a:cubicBezTo>
                  <a:cubicBezTo>
                    <a:pt x="15590" y="294"/>
                    <a:pt x="15493" y="302"/>
                    <a:pt x="15383" y="311"/>
                  </a:cubicBezTo>
                  <a:cubicBezTo>
                    <a:pt x="15375" y="323"/>
                    <a:pt x="15349" y="328"/>
                    <a:pt x="15315" y="328"/>
                  </a:cubicBezTo>
                  <a:cubicBezTo>
                    <a:pt x="15252" y="328"/>
                    <a:pt x="15160" y="310"/>
                    <a:pt x="15098" y="287"/>
                  </a:cubicBezTo>
                  <a:cubicBezTo>
                    <a:pt x="15082" y="325"/>
                    <a:pt x="15067" y="337"/>
                    <a:pt x="15050" y="337"/>
                  </a:cubicBezTo>
                  <a:cubicBezTo>
                    <a:pt x="15018" y="337"/>
                    <a:pt x="14979" y="296"/>
                    <a:pt x="14922" y="296"/>
                  </a:cubicBezTo>
                  <a:cubicBezTo>
                    <a:pt x="14913" y="296"/>
                    <a:pt x="14904" y="297"/>
                    <a:pt x="14895" y="299"/>
                  </a:cubicBezTo>
                  <a:cubicBezTo>
                    <a:pt x="14907" y="311"/>
                    <a:pt x="14919" y="311"/>
                    <a:pt x="14931" y="322"/>
                  </a:cubicBezTo>
                  <a:cubicBezTo>
                    <a:pt x="14930" y="323"/>
                    <a:pt x="14928" y="323"/>
                    <a:pt x="14926" y="323"/>
                  </a:cubicBezTo>
                  <a:cubicBezTo>
                    <a:pt x="14890" y="323"/>
                    <a:pt x="14720" y="214"/>
                    <a:pt x="14800" y="191"/>
                  </a:cubicBezTo>
                  <a:cubicBezTo>
                    <a:pt x="14781" y="185"/>
                    <a:pt x="14768" y="183"/>
                    <a:pt x="14759" y="183"/>
                  </a:cubicBezTo>
                  <a:cubicBezTo>
                    <a:pt x="14717" y="183"/>
                    <a:pt x="14762" y="241"/>
                    <a:pt x="14693" y="251"/>
                  </a:cubicBezTo>
                  <a:cubicBezTo>
                    <a:pt x="14667" y="207"/>
                    <a:pt x="14642" y="193"/>
                    <a:pt x="14617" y="193"/>
                  </a:cubicBezTo>
                  <a:cubicBezTo>
                    <a:pt x="14578" y="193"/>
                    <a:pt x="14537" y="227"/>
                    <a:pt x="14487" y="227"/>
                  </a:cubicBezTo>
                  <a:cubicBezTo>
                    <a:pt x="14466" y="227"/>
                    <a:pt x="14443" y="221"/>
                    <a:pt x="14419" y="203"/>
                  </a:cubicBezTo>
                  <a:lnTo>
                    <a:pt x="14419" y="203"/>
                  </a:lnTo>
                  <a:cubicBezTo>
                    <a:pt x="14428" y="222"/>
                    <a:pt x="14192" y="247"/>
                    <a:pt x="14054" y="247"/>
                  </a:cubicBezTo>
                  <a:cubicBezTo>
                    <a:pt x="14013" y="247"/>
                    <a:pt x="13980" y="245"/>
                    <a:pt x="13966" y="239"/>
                  </a:cubicBezTo>
                  <a:cubicBezTo>
                    <a:pt x="13906" y="213"/>
                    <a:pt x="13723" y="194"/>
                    <a:pt x="13593" y="194"/>
                  </a:cubicBezTo>
                  <a:cubicBezTo>
                    <a:pt x="13543" y="194"/>
                    <a:pt x="13502" y="197"/>
                    <a:pt x="13478" y="203"/>
                  </a:cubicBezTo>
                  <a:cubicBezTo>
                    <a:pt x="13417" y="225"/>
                    <a:pt x="13354" y="233"/>
                    <a:pt x="13289" y="233"/>
                  </a:cubicBezTo>
                  <a:cubicBezTo>
                    <a:pt x="13087" y="233"/>
                    <a:pt x="12867" y="155"/>
                    <a:pt x="12645" y="155"/>
                  </a:cubicBezTo>
                  <a:cubicBezTo>
                    <a:pt x="12546" y="155"/>
                    <a:pt x="12446" y="170"/>
                    <a:pt x="12347" y="215"/>
                  </a:cubicBezTo>
                  <a:cubicBezTo>
                    <a:pt x="12490" y="227"/>
                    <a:pt x="12311" y="263"/>
                    <a:pt x="12371" y="287"/>
                  </a:cubicBezTo>
                  <a:cubicBezTo>
                    <a:pt x="12365" y="290"/>
                    <a:pt x="12357" y="291"/>
                    <a:pt x="12350" y="291"/>
                  </a:cubicBezTo>
                  <a:cubicBezTo>
                    <a:pt x="12329" y="291"/>
                    <a:pt x="12305" y="280"/>
                    <a:pt x="12288" y="263"/>
                  </a:cubicBezTo>
                  <a:cubicBezTo>
                    <a:pt x="12295" y="249"/>
                    <a:pt x="12302" y="243"/>
                    <a:pt x="12309" y="243"/>
                  </a:cubicBezTo>
                  <a:cubicBezTo>
                    <a:pt x="12314" y="243"/>
                    <a:pt x="12318" y="246"/>
                    <a:pt x="12323" y="251"/>
                  </a:cubicBezTo>
                  <a:cubicBezTo>
                    <a:pt x="12347" y="191"/>
                    <a:pt x="11538" y="120"/>
                    <a:pt x="11454" y="120"/>
                  </a:cubicBezTo>
                  <a:cubicBezTo>
                    <a:pt x="11466" y="132"/>
                    <a:pt x="11478" y="156"/>
                    <a:pt x="11478" y="168"/>
                  </a:cubicBezTo>
                  <a:lnTo>
                    <a:pt x="11407" y="168"/>
                  </a:lnTo>
                  <a:cubicBezTo>
                    <a:pt x="11389" y="141"/>
                    <a:pt x="11384" y="127"/>
                    <a:pt x="11403" y="127"/>
                  </a:cubicBezTo>
                  <a:cubicBezTo>
                    <a:pt x="11410" y="127"/>
                    <a:pt x="11419" y="129"/>
                    <a:pt x="11430" y="132"/>
                  </a:cubicBezTo>
                  <a:cubicBezTo>
                    <a:pt x="11424" y="124"/>
                    <a:pt x="11417" y="120"/>
                    <a:pt x="11408" y="120"/>
                  </a:cubicBezTo>
                  <a:cubicBezTo>
                    <a:pt x="11378" y="120"/>
                    <a:pt x="11338" y="161"/>
                    <a:pt x="11315" y="161"/>
                  </a:cubicBezTo>
                  <a:cubicBezTo>
                    <a:pt x="11308" y="161"/>
                    <a:pt x="11302" y="156"/>
                    <a:pt x="11299" y="144"/>
                  </a:cubicBezTo>
                  <a:cubicBezTo>
                    <a:pt x="11288" y="132"/>
                    <a:pt x="11347" y="96"/>
                    <a:pt x="11347" y="96"/>
                  </a:cubicBezTo>
                  <a:lnTo>
                    <a:pt x="11299" y="96"/>
                  </a:lnTo>
                  <a:cubicBezTo>
                    <a:pt x="11282" y="118"/>
                    <a:pt x="11255" y="126"/>
                    <a:pt x="11223" y="126"/>
                  </a:cubicBezTo>
                  <a:cubicBezTo>
                    <a:pt x="11167" y="126"/>
                    <a:pt x="11098" y="104"/>
                    <a:pt x="11038" y="96"/>
                  </a:cubicBezTo>
                  <a:lnTo>
                    <a:pt x="11038" y="96"/>
                  </a:lnTo>
                  <a:cubicBezTo>
                    <a:pt x="11049" y="108"/>
                    <a:pt x="11061" y="132"/>
                    <a:pt x="11073" y="144"/>
                  </a:cubicBezTo>
                  <a:cubicBezTo>
                    <a:pt x="11050" y="155"/>
                    <a:pt x="10982" y="133"/>
                    <a:pt x="11022" y="176"/>
                  </a:cubicBezTo>
                  <a:lnTo>
                    <a:pt x="11022" y="176"/>
                  </a:lnTo>
                  <a:cubicBezTo>
                    <a:pt x="10960" y="113"/>
                    <a:pt x="10886" y="92"/>
                    <a:pt x="10809" y="92"/>
                  </a:cubicBezTo>
                  <a:cubicBezTo>
                    <a:pt x="10668" y="92"/>
                    <a:pt x="10512" y="160"/>
                    <a:pt x="10381" y="160"/>
                  </a:cubicBezTo>
                  <a:cubicBezTo>
                    <a:pt x="10309" y="160"/>
                    <a:pt x="10245" y="139"/>
                    <a:pt x="10195" y="76"/>
                  </a:cubicBezTo>
                  <a:lnTo>
                    <a:pt x="10195" y="76"/>
                  </a:lnTo>
                  <a:cubicBezTo>
                    <a:pt x="10211" y="106"/>
                    <a:pt x="10016" y="87"/>
                    <a:pt x="10085" y="144"/>
                  </a:cubicBezTo>
                  <a:cubicBezTo>
                    <a:pt x="10025" y="132"/>
                    <a:pt x="10073" y="108"/>
                    <a:pt x="10037" y="84"/>
                  </a:cubicBezTo>
                  <a:lnTo>
                    <a:pt x="10037" y="84"/>
                  </a:lnTo>
                  <a:cubicBezTo>
                    <a:pt x="10008" y="92"/>
                    <a:pt x="9979" y="94"/>
                    <a:pt x="9949" y="94"/>
                  </a:cubicBezTo>
                  <a:cubicBezTo>
                    <a:pt x="9843" y="94"/>
                    <a:pt x="9732" y="59"/>
                    <a:pt x="9621" y="59"/>
                  </a:cubicBezTo>
                  <a:cubicBezTo>
                    <a:pt x="9609" y="59"/>
                    <a:pt x="9597" y="60"/>
                    <a:pt x="9585" y="60"/>
                  </a:cubicBezTo>
                  <a:cubicBezTo>
                    <a:pt x="9597" y="84"/>
                    <a:pt x="9597" y="96"/>
                    <a:pt x="9573" y="108"/>
                  </a:cubicBezTo>
                  <a:cubicBezTo>
                    <a:pt x="9538" y="73"/>
                    <a:pt x="9513" y="62"/>
                    <a:pt x="9492" y="62"/>
                  </a:cubicBezTo>
                  <a:cubicBezTo>
                    <a:pt x="9456" y="62"/>
                    <a:pt x="9432" y="96"/>
                    <a:pt x="9394" y="96"/>
                  </a:cubicBezTo>
                  <a:cubicBezTo>
                    <a:pt x="9278" y="69"/>
                    <a:pt x="9157" y="66"/>
                    <a:pt x="9035" y="66"/>
                  </a:cubicBezTo>
                  <a:cubicBezTo>
                    <a:pt x="8994" y="66"/>
                    <a:pt x="8953" y="66"/>
                    <a:pt x="8912" y="66"/>
                  </a:cubicBezTo>
                  <a:cubicBezTo>
                    <a:pt x="8749" y="66"/>
                    <a:pt x="8585" y="60"/>
                    <a:pt x="8430" y="1"/>
                  </a:cubicBezTo>
                  <a:close/>
                  <a:moveTo>
                    <a:pt x="13951" y="14988"/>
                  </a:moveTo>
                  <a:lnTo>
                    <a:pt x="13951" y="14988"/>
                  </a:lnTo>
                  <a:cubicBezTo>
                    <a:pt x="13948" y="14993"/>
                    <a:pt x="13945" y="14998"/>
                    <a:pt x="13943" y="15003"/>
                  </a:cubicBezTo>
                  <a:cubicBezTo>
                    <a:pt x="13946" y="14997"/>
                    <a:pt x="13949" y="14992"/>
                    <a:pt x="13951" y="14988"/>
                  </a:cubicBezTo>
                  <a:close/>
                  <a:moveTo>
                    <a:pt x="13037" y="15000"/>
                  </a:moveTo>
                  <a:cubicBezTo>
                    <a:pt x="13005" y="15003"/>
                    <a:pt x="12983" y="15008"/>
                    <a:pt x="12978" y="15015"/>
                  </a:cubicBezTo>
                  <a:cubicBezTo>
                    <a:pt x="12998" y="15010"/>
                    <a:pt x="13017" y="15005"/>
                    <a:pt x="13037" y="1500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18"/>
            <p:cNvSpPr/>
            <p:nvPr/>
          </p:nvSpPr>
          <p:spPr>
            <a:xfrm>
              <a:off x="5299750" y="2497175"/>
              <a:ext cx="25" cy="600"/>
            </a:xfrm>
            <a:custGeom>
              <a:rect b="b" l="l" r="r" t="t"/>
              <a:pathLst>
                <a:path extrusionOk="0" h="24" w="1">
                  <a:moveTo>
                    <a:pt x="1" y="24"/>
                  </a:moveTo>
                  <a:cubicBezTo>
                    <a:pt x="1" y="12"/>
                    <a:pt x="1" y="0"/>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18"/>
            <p:cNvSpPr/>
            <p:nvPr/>
          </p:nvSpPr>
          <p:spPr>
            <a:xfrm>
              <a:off x="5224450" y="2631000"/>
              <a:ext cx="925" cy="725"/>
            </a:xfrm>
            <a:custGeom>
              <a:rect b="b" l="l" r="r" t="t"/>
              <a:pathLst>
                <a:path extrusionOk="0" h="29" w="37">
                  <a:moveTo>
                    <a:pt x="27" y="0"/>
                  </a:moveTo>
                  <a:cubicBezTo>
                    <a:pt x="18" y="0"/>
                    <a:pt x="9" y="11"/>
                    <a:pt x="1" y="29"/>
                  </a:cubicBezTo>
                  <a:cubicBezTo>
                    <a:pt x="12" y="17"/>
                    <a:pt x="24" y="5"/>
                    <a:pt x="36" y="5"/>
                  </a:cubicBezTo>
                  <a:cubicBezTo>
                    <a:pt x="33" y="2"/>
                    <a:pt x="30" y="0"/>
                    <a:pt x="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18"/>
            <p:cNvSpPr/>
            <p:nvPr/>
          </p:nvSpPr>
          <p:spPr>
            <a:xfrm>
              <a:off x="5208075" y="2675450"/>
              <a:ext cx="925" cy="1100"/>
            </a:xfrm>
            <a:custGeom>
              <a:rect b="b" l="l" r="r" t="t"/>
              <a:pathLst>
                <a:path extrusionOk="0" h="44" w="37">
                  <a:moveTo>
                    <a:pt x="36" y="1"/>
                  </a:moveTo>
                  <a:cubicBezTo>
                    <a:pt x="24" y="13"/>
                    <a:pt x="13" y="25"/>
                    <a:pt x="1" y="37"/>
                  </a:cubicBezTo>
                  <a:cubicBezTo>
                    <a:pt x="1" y="37"/>
                    <a:pt x="1" y="37"/>
                    <a:pt x="1" y="37"/>
                  </a:cubicBezTo>
                  <a:lnTo>
                    <a:pt x="1" y="37"/>
                  </a:lnTo>
                  <a:cubicBezTo>
                    <a:pt x="5" y="41"/>
                    <a:pt x="7" y="42"/>
                    <a:pt x="9" y="42"/>
                  </a:cubicBezTo>
                  <a:cubicBezTo>
                    <a:pt x="9" y="42"/>
                    <a:pt x="10" y="41"/>
                    <a:pt x="10" y="41"/>
                  </a:cubicBezTo>
                  <a:lnTo>
                    <a:pt x="10" y="41"/>
                  </a:lnTo>
                  <a:cubicBezTo>
                    <a:pt x="14" y="42"/>
                    <a:pt x="17" y="43"/>
                    <a:pt x="21" y="43"/>
                  </a:cubicBezTo>
                  <a:cubicBezTo>
                    <a:pt x="31" y="43"/>
                    <a:pt x="36" y="33"/>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18"/>
            <p:cNvSpPr/>
            <p:nvPr/>
          </p:nvSpPr>
          <p:spPr>
            <a:xfrm>
              <a:off x="5203625" y="2678425"/>
              <a:ext cx="300" cy="1000"/>
            </a:xfrm>
            <a:custGeom>
              <a:rect b="b" l="l" r="r" t="t"/>
              <a:pathLst>
                <a:path extrusionOk="0" h="40" w="12">
                  <a:moveTo>
                    <a:pt x="12" y="1"/>
                  </a:moveTo>
                  <a:lnTo>
                    <a:pt x="12" y="1"/>
                  </a:lnTo>
                  <a:cubicBezTo>
                    <a:pt x="9" y="6"/>
                    <a:pt x="8" y="12"/>
                    <a:pt x="7" y="17"/>
                  </a:cubicBezTo>
                  <a:lnTo>
                    <a:pt x="7" y="17"/>
                  </a:lnTo>
                  <a:cubicBezTo>
                    <a:pt x="10" y="12"/>
                    <a:pt x="12" y="6"/>
                    <a:pt x="12" y="1"/>
                  </a:cubicBezTo>
                  <a:close/>
                  <a:moveTo>
                    <a:pt x="7" y="17"/>
                  </a:moveTo>
                  <a:cubicBezTo>
                    <a:pt x="4" y="23"/>
                    <a:pt x="0" y="30"/>
                    <a:pt x="0" y="37"/>
                  </a:cubicBezTo>
                  <a:cubicBezTo>
                    <a:pt x="2" y="39"/>
                    <a:pt x="4" y="40"/>
                    <a:pt x="5" y="40"/>
                  </a:cubicBezTo>
                  <a:cubicBezTo>
                    <a:pt x="7" y="40"/>
                    <a:pt x="5" y="30"/>
                    <a:pt x="7" y="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18"/>
            <p:cNvSpPr/>
            <p:nvPr/>
          </p:nvSpPr>
          <p:spPr>
            <a:xfrm>
              <a:off x="5211650" y="2667575"/>
              <a:ext cx="1325" cy="1775"/>
            </a:xfrm>
            <a:custGeom>
              <a:rect b="b" l="l" r="r" t="t"/>
              <a:pathLst>
                <a:path extrusionOk="0" h="71" w="53">
                  <a:moveTo>
                    <a:pt x="42" y="0"/>
                  </a:moveTo>
                  <a:cubicBezTo>
                    <a:pt x="38" y="0"/>
                    <a:pt x="32" y="8"/>
                    <a:pt x="24" y="30"/>
                  </a:cubicBezTo>
                  <a:cubicBezTo>
                    <a:pt x="1" y="42"/>
                    <a:pt x="48" y="66"/>
                    <a:pt x="36" y="66"/>
                  </a:cubicBezTo>
                  <a:cubicBezTo>
                    <a:pt x="37" y="69"/>
                    <a:pt x="39" y="71"/>
                    <a:pt x="40" y="71"/>
                  </a:cubicBezTo>
                  <a:cubicBezTo>
                    <a:pt x="47" y="71"/>
                    <a:pt x="53" y="0"/>
                    <a:pt x="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18"/>
            <p:cNvSpPr/>
            <p:nvPr/>
          </p:nvSpPr>
          <p:spPr>
            <a:xfrm>
              <a:off x="5228325" y="2630800"/>
              <a:ext cx="1500" cy="1225"/>
            </a:xfrm>
            <a:custGeom>
              <a:rect b="b" l="l" r="r" t="t"/>
              <a:pathLst>
                <a:path extrusionOk="0" h="49" w="60">
                  <a:moveTo>
                    <a:pt x="0" y="1"/>
                  </a:moveTo>
                  <a:cubicBezTo>
                    <a:pt x="0" y="37"/>
                    <a:pt x="24" y="25"/>
                    <a:pt x="60" y="49"/>
                  </a:cubicBezTo>
                  <a:cubicBezTo>
                    <a:pt x="36" y="25"/>
                    <a:pt x="24"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18"/>
            <p:cNvSpPr/>
            <p:nvPr/>
          </p:nvSpPr>
          <p:spPr>
            <a:xfrm>
              <a:off x="5322375" y="2385550"/>
              <a:ext cx="925" cy="900"/>
            </a:xfrm>
            <a:custGeom>
              <a:rect b="b" l="l" r="r" t="t"/>
              <a:pathLst>
                <a:path extrusionOk="0" h="36" w="37">
                  <a:moveTo>
                    <a:pt x="36" y="0"/>
                  </a:moveTo>
                  <a:lnTo>
                    <a:pt x="36" y="0"/>
                  </a:lnTo>
                  <a:cubicBezTo>
                    <a:pt x="1" y="12"/>
                    <a:pt x="13" y="24"/>
                    <a:pt x="13" y="36"/>
                  </a:cubicBezTo>
                  <a:cubicBezTo>
                    <a:pt x="13" y="24"/>
                    <a:pt x="24" y="12"/>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18"/>
            <p:cNvSpPr/>
            <p:nvPr/>
          </p:nvSpPr>
          <p:spPr>
            <a:xfrm>
              <a:off x="5322075" y="2383050"/>
              <a:ext cx="1150" cy="1050"/>
            </a:xfrm>
            <a:custGeom>
              <a:rect b="b" l="l" r="r" t="t"/>
              <a:pathLst>
                <a:path extrusionOk="0" h="42" w="46">
                  <a:moveTo>
                    <a:pt x="16" y="0"/>
                  </a:moveTo>
                  <a:cubicBezTo>
                    <a:pt x="10" y="0"/>
                    <a:pt x="7" y="9"/>
                    <a:pt x="1" y="29"/>
                  </a:cubicBezTo>
                  <a:cubicBezTo>
                    <a:pt x="15" y="29"/>
                    <a:pt x="34" y="42"/>
                    <a:pt x="41" y="42"/>
                  </a:cubicBezTo>
                  <a:cubicBezTo>
                    <a:pt x="46" y="42"/>
                    <a:pt x="46" y="36"/>
                    <a:pt x="36" y="17"/>
                  </a:cubicBezTo>
                  <a:cubicBezTo>
                    <a:pt x="26" y="6"/>
                    <a:pt x="20"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18"/>
            <p:cNvSpPr/>
            <p:nvPr/>
          </p:nvSpPr>
          <p:spPr>
            <a:xfrm>
              <a:off x="5276550" y="2535275"/>
              <a:ext cx="900" cy="900"/>
            </a:xfrm>
            <a:custGeom>
              <a:rect b="b" l="l" r="r" t="t"/>
              <a:pathLst>
                <a:path extrusionOk="0" h="36" w="36">
                  <a:moveTo>
                    <a:pt x="36" y="0"/>
                  </a:moveTo>
                  <a:cubicBezTo>
                    <a:pt x="12" y="12"/>
                    <a:pt x="0" y="24"/>
                    <a:pt x="0" y="36"/>
                  </a:cubicBezTo>
                  <a:cubicBezTo>
                    <a:pt x="12" y="24"/>
                    <a:pt x="24" y="12"/>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18"/>
            <p:cNvSpPr/>
            <p:nvPr/>
          </p:nvSpPr>
          <p:spPr>
            <a:xfrm>
              <a:off x="5291725" y="2506400"/>
              <a:ext cx="1850" cy="1800"/>
            </a:xfrm>
            <a:custGeom>
              <a:rect b="b" l="l" r="r" t="t"/>
              <a:pathLst>
                <a:path extrusionOk="0" h="72" w="74">
                  <a:moveTo>
                    <a:pt x="36" y="0"/>
                  </a:moveTo>
                  <a:lnTo>
                    <a:pt x="36" y="0"/>
                  </a:lnTo>
                  <a:cubicBezTo>
                    <a:pt x="28" y="16"/>
                    <a:pt x="26" y="31"/>
                    <a:pt x="18" y="47"/>
                  </a:cubicBezTo>
                  <a:lnTo>
                    <a:pt x="18" y="47"/>
                  </a:lnTo>
                  <a:cubicBezTo>
                    <a:pt x="44" y="19"/>
                    <a:pt x="74" y="10"/>
                    <a:pt x="36" y="0"/>
                  </a:cubicBezTo>
                  <a:close/>
                  <a:moveTo>
                    <a:pt x="18" y="47"/>
                  </a:moveTo>
                  <a:cubicBezTo>
                    <a:pt x="11" y="54"/>
                    <a:pt x="5" y="62"/>
                    <a:pt x="0" y="72"/>
                  </a:cubicBezTo>
                  <a:cubicBezTo>
                    <a:pt x="9" y="63"/>
                    <a:pt x="14" y="55"/>
                    <a:pt x="18" y="4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18"/>
            <p:cNvSpPr/>
            <p:nvPr/>
          </p:nvSpPr>
          <p:spPr>
            <a:xfrm>
              <a:off x="4950300" y="2669800"/>
              <a:ext cx="325" cy="1225"/>
            </a:xfrm>
            <a:custGeom>
              <a:rect b="b" l="l" r="r" t="t"/>
              <a:pathLst>
                <a:path extrusionOk="0" h="49" w="13">
                  <a:moveTo>
                    <a:pt x="1" y="1"/>
                  </a:moveTo>
                  <a:cubicBezTo>
                    <a:pt x="1" y="13"/>
                    <a:pt x="1" y="36"/>
                    <a:pt x="1" y="48"/>
                  </a:cubicBezTo>
                  <a:cubicBezTo>
                    <a:pt x="13" y="24"/>
                    <a:pt x="1" y="1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18"/>
            <p:cNvSpPr/>
            <p:nvPr/>
          </p:nvSpPr>
          <p:spPr>
            <a:xfrm>
              <a:off x="4947325" y="2672150"/>
              <a:ext cx="2125" cy="3625"/>
            </a:xfrm>
            <a:custGeom>
              <a:rect b="b" l="l" r="r" t="t"/>
              <a:pathLst>
                <a:path extrusionOk="0" h="145" w="85">
                  <a:moveTo>
                    <a:pt x="52" y="0"/>
                  </a:moveTo>
                  <a:cubicBezTo>
                    <a:pt x="28" y="0"/>
                    <a:pt x="47" y="98"/>
                    <a:pt x="1" y="145"/>
                  </a:cubicBezTo>
                  <a:cubicBezTo>
                    <a:pt x="25" y="145"/>
                    <a:pt x="72" y="38"/>
                    <a:pt x="84" y="26"/>
                  </a:cubicBezTo>
                  <a:cubicBezTo>
                    <a:pt x="69" y="8"/>
                    <a:pt x="59" y="0"/>
                    <a:pt x="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18"/>
            <p:cNvSpPr/>
            <p:nvPr/>
          </p:nvSpPr>
          <p:spPr>
            <a:xfrm>
              <a:off x="4943250" y="2676650"/>
              <a:ext cx="525" cy="900"/>
            </a:xfrm>
            <a:custGeom>
              <a:rect b="b" l="l" r="r" t="t"/>
              <a:pathLst>
                <a:path extrusionOk="0" h="36" w="21">
                  <a:moveTo>
                    <a:pt x="21" y="0"/>
                  </a:moveTo>
                  <a:cubicBezTo>
                    <a:pt x="19" y="0"/>
                    <a:pt x="17" y="2"/>
                    <a:pt x="15" y="5"/>
                  </a:cubicBezTo>
                  <a:lnTo>
                    <a:pt x="15" y="5"/>
                  </a:lnTo>
                  <a:cubicBezTo>
                    <a:pt x="4" y="15"/>
                    <a:pt x="1" y="35"/>
                    <a:pt x="4" y="35"/>
                  </a:cubicBezTo>
                  <a:cubicBezTo>
                    <a:pt x="7" y="35"/>
                    <a:pt x="12" y="26"/>
                    <a:pt x="21" y="0"/>
                  </a:cubicBezTo>
                  <a:lnTo>
                    <a:pt x="21" y="0"/>
                  </a:lnTo>
                  <a:cubicBezTo>
                    <a:pt x="21" y="0"/>
                    <a:pt x="21" y="0"/>
                    <a:pt x="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18"/>
            <p:cNvSpPr/>
            <p:nvPr/>
          </p:nvSpPr>
          <p:spPr>
            <a:xfrm>
              <a:off x="4943175" y="2676450"/>
              <a:ext cx="400" cy="275"/>
            </a:xfrm>
            <a:custGeom>
              <a:rect b="b" l="l" r="r" t="t"/>
              <a:pathLst>
                <a:path extrusionOk="0" h="11" w="16">
                  <a:moveTo>
                    <a:pt x="13" y="0"/>
                  </a:moveTo>
                  <a:cubicBezTo>
                    <a:pt x="10" y="0"/>
                    <a:pt x="0" y="11"/>
                    <a:pt x="5" y="11"/>
                  </a:cubicBezTo>
                  <a:cubicBezTo>
                    <a:pt x="6" y="11"/>
                    <a:pt x="8" y="10"/>
                    <a:pt x="12" y="8"/>
                  </a:cubicBezTo>
                  <a:cubicBezTo>
                    <a:pt x="15" y="2"/>
                    <a:pt x="15"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18"/>
            <p:cNvSpPr/>
            <p:nvPr/>
          </p:nvSpPr>
          <p:spPr>
            <a:xfrm>
              <a:off x="4941225" y="2678775"/>
              <a:ext cx="1200" cy="1000"/>
            </a:xfrm>
            <a:custGeom>
              <a:rect b="b" l="l" r="r" t="t"/>
              <a:pathLst>
                <a:path extrusionOk="0" h="40" w="48">
                  <a:moveTo>
                    <a:pt x="7" y="11"/>
                  </a:moveTo>
                  <a:lnTo>
                    <a:pt x="7" y="11"/>
                  </a:lnTo>
                  <a:cubicBezTo>
                    <a:pt x="2" y="25"/>
                    <a:pt x="1" y="30"/>
                    <a:pt x="1" y="30"/>
                  </a:cubicBezTo>
                  <a:cubicBezTo>
                    <a:pt x="2" y="30"/>
                    <a:pt x="7" y="18"/>
                    <a:pt x="7" y="11"/>
                  </a:cubicBezTo>
                  <a:close/>
                  <a:moveTo>
                    <a:pt x="32" y="0"/>
                  </a:moveTo>
                  <a:cubicBezTo>
                    <a:pt x="21" y="0"/>
                    <a:pt x="7" y="11"/>
                    <a:pt x="7" y="11"/>
                  </a:cubicBezTo>
                  <a:cubicBezTo>
                    <a:pt x="7" y="28"/>
                    <a:pt x="7" y="39"/>
                    <a:pt x="21" y="39"/>
                  </a:cubicBezTo>
                  <a:cubicBezTo>
                    <a:pt x="26" y="39"/>
                    <a:pt x="33" y="38"/>
                    <a:pt x="42" y="35"/>
                  </a:cubicBezTo>
                  <a:cubicBezTo>
                    <a:pt x="48" y="7"/>
                    <a:pt x="41"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18"/>
            <p:cNvSpPr/>
            <p:nvPr/>
          </p:nvSpPr>
          <p:spPr>
            <a:xfrm>
              <a:off x="4942275" y="2680225"/>
              <a:ext cx="325" cy="625"/>
            </a:xfrm>
            <a:custGeom>
              <a:rect b="b" l="l" r="r" t="t"/>
              <a:pathLst>
                <a:path extrusionOk="0" h="25" w="13">
                  <a:moveTo>
                    <a:pt x="12" y="0"/>
                  </a:moveTo>
                  <a:cubicBezTo>
                    <a:pt x="12" y="0"/>
                    <a:pt x="0" y="12"/>
                    <a:pt x="12" y="24"/>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18"/>
            <p:cNvSpPr/>
            <p:nvPr/>
          </p:nvSpPr>
          <p:spPr>
            <a:xfrm>
              <a:off x="4942400" y="2679325"/>
              <a:ext cx="500" cy="975"/>
            </a:xfrm>
            <a:custGeom>
              <a:rect b="b" l="l" r="r" t="t"/>
              <a:pathLst>
                <a:path extrusionOk="0" h="39" w="20">
                  <a:moveTo>
                    <a:pt x="19" y="1"/>
                  </a:moveTo>
                  <a:cubicBezTo>
                    <a:pt x="19" y="1"/>
                    <a:pt x="0" y="38"/>
                    <a:pt x="13" y="38"/>
                  </a:cubicBezTo>
                  <a:cubicBezTo>
                    <a:pt x="14" y="38"/>
                    <a:pt x="17" y="38"/>
                    <a:pt x="19" y="36"/>
                  </a:cubicBezTo>
                  <a:cubicBezTo>
                    <a:pt x="19" y="29"/>
                    <a:pt x="19" y="1"/>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18"/>
            <p:cNvSpPr/>
            <p:nvPr/>
          </p:nvSpPr>
          <p:spPr>
            <a:xfrm>
              <a:off x="4943175" y="2677750"/>
              <a:ext cx="1400" cy="1300"/>
            </a:xfrm>
            <a:custGeom>
              <a:rect b="b" l="l" r="r" t="t"/>
              <a:pathLst>
                <a:path extrusionOk="0" h="52" w="56">
                  <a:moveTo>
                    <a:pt x="42" y="1"/>
                  </a:moveTo>
                  <a:cubicBezTo>
                    <a:pt x="32" y="1"/>
                    <a:pt x="16" y="13"/>
                    <a:pt x="0" y="40"/>
                  </a:cubicBezTo>
                  <a:cubicBezTo>
                    <a:pt x="12" y="34"/>
                    <a:pt x="21" y="28"/>
                    <a:pt x="27" y="28"/>
                  </a:cubicBezTo>
                  <a:cubicBezTo>
                    <a:pt x="33" y="28"/>
                    <a:pt x="36" y="34"/>
                    <a:pt x="36" y="52"/>
                  </a:cubicBezTo>
                  <a:cubicBezTo>
                    <a:pt x="55" y="19"/>
                    <a:pt x="54" y="1"/>
                    <a:pt x="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18"/>
            <p:cNvSpPr/>
            <p:nvPr/>
          </p:nvSpPr>
          <p:spPr>
            <a:xfrm>
              <a:off x="4948225" y="2675450"/>
              <a:ext cx="925" cy="1225"/>
            </a:xfrm>
            <a:custGeom>
              <a:rect b="b" l="l" r="r" t="t"/>
              <a:pathLst>
                <a:path extrusionOk="0" h="49" w="37">
                  <a:moveTo>
                    <a:pt x="24" y="1"/>
                  </a:moveTo>
                  <a:cubicBezTo>
                    <a:pt x="12" y="13"/>
                    <a:pt x="1" y="25"/>
                    <a:pt x="1" y="48"/>
                  </a:cubicBezTo>
                  <a:cubicBezTo>
                    <a:pt x="36" y="37"/>
                    <a:pt x="12" y="25"/>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18"/>
            <p:cNvSpPr/>
            <p:nvPr/>
          </p:nvSpPr>
          <p:spPr>
            <a:xfrm>
              <a:off x="4939000" y="2683500"/>
              <a:ext cx="1250" cy="1200"/>
            </a:xfrm>
            <a:custGeom>
              <a:rect b="b" l="l" r="r" t="t"/>
              <a:pathLst>
                <a:path extrusionOk="0" h="48" w="50">
                  <a:moveTo>
                    <a:pt x="48" y="0"/>
                  </a:moveTo>
                  <a:cubicBezTo>
                    <a:pt x="24" y="12"/>
                    <a:pt x="12" y="24"/>
                    <a:pt x="0" y="24"/>
                  </a:cubicBezTo>
                  <a:cubicBezTo>
                    <a:pt x="18" y="41"/>
                    <a:pt x="28" y="48"/>
                    <a:pt x="34" y="48"/>
                  </a:cubicBezTo>
                  <a:cubicBezTo>
                    <a:pt x="49" y="48"/>
                    <a:pt x="40" y="9"/>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18"/>
            <p:cNvSpPr/>
            <p:nvPr/>
          </p:nvSpPr>
          <p:spPr>
            <a:xfrm>
              <a:off x="4939900" y="2684400"/>
              <a:ext cx="600" cy="900"/>
            </a:xfrm>
            <a:custGeom>
              <a:rect b="b" l="l" r="r" t="t"/>
              <a:pathLst>
                <a:path extrusionOk="0" h="36" w="24">
                  <a:moveTo>
                    <a:pt x="0" y="0"/>
                  </a:moveTo>
                  <a:lnTo>
                    <a:pt x="0" y="36"/>
                  </a:lnTo>
                  <a:cubicBezTo>
                    <a:pt x="24" y="12"/>
                    <a:pt x="1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18"/>
            <p:cNvSpPr/>
            <p:nvPr/>
          </p:nvSpPr>
          <p:spPr>
            <a:xfrm>
              <a:off x="4943475" y="2679625"/>
              <a:ext cx="300" cy="2400"/>
            </a:xfrm>
            <a:custGeom>
              <a:rect b="b" l="l" r="r" t="t"/>
              <a:pathLst>
                <a:path extrusionOk="0" h="96" w="12">
                  <a:moveTo>
                    <a:pt x="12" y="1"/>
                  </a:moveTo>
                  <a:lnTo>
                    <a:pt x="12" y="1"/>
                  </a:lnTo>
                  <a:cubicBezTo>
                    <a:pt x="12" y="36"/>
                    <a:pt x="0" y="60"/>
                    <a:pt x="0" y="96"/>
                  </a:cubicBezTo>
                  <a:cubicBezTo>
                    <a:pt x="12" y="60"/>
                    <a:pt x="12" y="36"/>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18"/>
            <p:cNvSpPr/>
            <p:nvPr/>
          </p:nvSpPr>
          <p:spPr>
            <a:xfrm>
              <a:off x="4936650" y="2686700"/>
              <a:ext cx="600" cy="1075"/>
            </a:xfrm>
            <a:custGeom>
              <a:rect b="b" l="l" r="r" t="t"/>
              <a:pathLst>
                <a:path extrusionOk="0" h="43" w="24">
                  <a:moveTo>
                    <a:pt x="1" y="0"/>
                  </a:moveTo>
                  <a:lnTo>
                    <a:pt x="1" y="0"/>
                  </a:lnTo>
                  <a:cubicBezTo>
                    <a:pt x="0" y="0"/>
                    <a:pt x="3" y="7"/>
                    <a:pt x="11" y="27"/>
                  </a:cubicBezTo>
                  <a:cubicBezTo>
                    <a:pt x="18" y="38"/>
                    <a:pt x="21" y="42"/>
                    <a:pt x="21" y="42"/>
                  </a:cubicBezTo>
                  <a:cubicBezTo>
                    <a:pt x="23" y="42"/>
                    <a:pt x="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18"/>
            <p:cNvSpPr/>
            <p:nvPr/>
          </p:nvSpPr>
          <p:spPr>
            <a:xfrm>
              <a:off x="4934825" y="2689050"/>
              <a:ext cx="1225" cy="2200"/>
            </a:xfrm>
            <a:custGeom>
              <a:rect b="b" l="l" r="r" t="t"/>
              <a:pathLst>
                <a:path extrusionOk="0" h="88" w="49">
                  <a:moveTo>
                    <a:pt x="27" y="1"/>
                  </a:moveTo>
                  <a:cubicBezTo>
                    <a:pt x="8" y="1"/>
                    <a:pt x="1" y="79"/>
                    <a:pt x="1" y="88"/>
                  </a:cubicBezTo>
                  <a:cubicBezTo>
                    <a:pt x="13" y="64"/>
                    <a:pt x="25" y="40"/>
                    <a:pt x="48" y="28"/>
                  </a:cubicBezTo>
                  <a:cubicBezTo>
                    <a:pt x="40" y="8"/>
                    <a:pt x="33" y="1"/>
                    <a:pt x="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18"/>
            <p:cNvSpPr/>
            <p:nvPr/>
          </p:nvSpPr>
          <p:spPr>
            <a:xfrm>
              <a:off x="4937800" y="2686725"/>
              <a:ext cx="1050" cy="375"/>
            </a:xfrm>
            <a:custGeom>
              <a:rect b="b" l="l" r="r" t="t"/>
              <a:pathLst>
                <a:path extrusionOk="0" h="15" w="42">
                  <a:moveTo>
                    <a:pt x="34" y="0"/>
                  </a:moveTo>
                  <a:cubicBezTo>
                    <a:pt x="29" y="0"/>
                    <a:pt x="16" y="4"/>
                    <a:pt x="1" y="14"/>
                  </a:cubicBezTo>
                  <a:cubicBezTo>
                    <a:pt x="35" y="7"/>
                    <a:pt x="42"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18"/>
            <p:cNvSpPr/>
            <p:nvPr/>
          </p:nvSpPr>
          <p:spPr>
            <a:xfrm>
              <a:off x="4938300" y="2687075"/>
              <a:ext cx="425" cy="875"/>
            </a:xfrm>
            <a:custGeom>
              <a:rect b="b" l="l" r="r" t="t"/>
              <a:pathLst>
                <a:path extrusionOk="0" h="35" w="17">
                  <a:moveTo>
                    <a:pt x="17" y="0"/>
                  </a:moveTo>
                  <a:lnTo>
                    <a:pt x="17" y="0"/>
                  </a:lnTo>
                  <a:cubicBezTo>
                    <a:pt x="4" y="26"/>
                    <a:pt x="0" y="35"/>
                    <a:pt x="1" y="35"/>
                  </a:cubicBezTo>
                  <a:cubicBezTo>
                    <a:pt x="2" y="35"/>
                    <a:pt x="17" y="8"/>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18"/>
            <p:cNvSpPr/>
            <p:nvPr/>
          </p:nvSpPr>
          <p:spPr>
            <a:xfrm>
              <a:off x="4941800" y="2683500"/>
              <a:ext cx="1100" cy="1500"/>
            </a:xfrm>
            <a:custGeom>
              <a:rect b="b" l="l" r="r" t="t"/>
              <a:pathLst>
                <a:path extrusionOk="0" h="60" w="44">
                  <a:moveTo>
                    <a:pt x="7" y="0"/>
                  </a:moveTo>
                  <a:cubicBezTo>
                    <a:pt x="7" y="19"/>
                    <a:pt x="0" y="59"/>
                    <a:pt x="20" y="59"/>
                  </a:cubicBezTo>
                  <a:cubicBezTo>
                    <a:pt x="25" y="59"/>
                    <a:pt x="33" y="56"/>
                    <a:pt x="43" y="48"/>
                  </a:cubicBezTo>
                  <a:cubicBezTo>
                    <a:pt x="31" y="24"/>
                    <a:pt x="7" y="48"/>
                    <a:pt x="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18"/>
            <p:cNvSpPr/>
            <p:nvPr/>
          </p:nvSpPr>
          <p:spPr>
            <a:xfrm>
              <a:off x="4940200" y="2685575"/>
              <a:ext cx="900" cy="1225"/>
            </a:xfrm>
            <a:custGeom>
              <a:rect b="b" l="l" r="r" t="t"/>
              <a:pathLst>
                <a:path extrusionOk="0" h="49" w="36">
                  <a:moveTo>
                    <a:pt x="0" y="1"/>
                  </a:moveTo>
                  <a:cubicBezTo>
                    <a:pt x="0" y="13"/>
                    <a:pt x="0" y="36"/>
                    <a:pt x="0" y="48"/>
                  </a:cubicBezTo>
                  <a:cubicBezTo>
                    <a:pt x="36" y="24"/>
                    <a:pt x="0" y="2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18"/>
            <p:cNvSpPr/>
            <p:nvPr/>
          </p:nvSpPr>
          <p:spPr>
            <a:xfrm>
              <a:off x="4939925" y="2686775"/>
              <a:ext cx="300" cy="500"/>
            </a:xfrm>
            <a:custGeom>
              <a:rect b="b" l="l" r="r" t="t"/>
              <a:pathLst>
                <a:path extrusionOk="0" h="20" w="12">
                  <a:moveTo>
                    <a:pt x="11" y="0"/>
                  </a:moveTo>
                  <a:cubicBezTo>
                    <a:pt x="4" y="8"/>
                    <a:pt x="1" y="19"/>
                    <a:pt x="3" y="19"/>
                  </a:cubicBezTo>
                  <a:cubicBezTo>
                    <a:pt x="4" y="19"/>
                    <a:pt x="6" y="14"/>
                    <a:pt x="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18"/>
            <p:cNvSpPr/>
            <p:nvPr/>
          </p:nvSpPr>
          <p:spPr>
            <a:xfrm>
              <a:off x="4936025" y="2690675"/>
              <a:ext cx="1300" cy="1775"/>
            </a:xfrm>
            <a:custGeom>
              <a:rect b="b" l="l" r="r" t="t"/>
              <a:pathLst>
                <a:path extrusionOk="0" h="71" w="52">
                  <a:moveTo>
                    <a:pt x="40" y="0"/>
                  </a:moveTo>
                  <a:cubicBezTo>
                    <a:pt x="34" y="0"/>
                    <a:pt x="23" y="5"/>
                    <a:pt x="17" y="8"/>
                  </a:cubicBezTo>
                  <a:lnTo>
                    <a:pt x="17" y="8"/>
                  </a:lnTo>
                  <a:cubicBezTo>
                    <a:pt x="18" y="6"/>
                    <a:pt x="18" y="4"/>
                    <a:pt x="17" y="4"/>
                  </a:cubicBezTo>
                  <a:lnTo>
                    <a:pt x="17" y="4"/>
                  </a:lnTo>
                  <a:cubicBezTo>
                    <a:pt x="16" y="4"/>
                    <a:pt x="15" y="6"/>
                    <a:pt x="12" y="11"/>
                  </a:cubicBezTo>
                  <a:cubicBezTo>
                    <a:pt x="0" y="35"/>
                    <a:pt x="0" y="59"/>
                    <a:pt x="0" y="71"/>
                  </a:cubicBezTo>
                  <a:cubicBezTo>
                    <a:pt x="51" y="14"/>
                    <a:pt x="51" y="0"/>
                    <a:pt x="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18"/>
            <p:cNvSpPr/>
            <p:nvPr/>
          </p:nvSpPr>
          <p:spPr>
            <a:xfrm>
              <a:off x="4937500" y="2689150"/>
              <a:ext cx="325" cy="25"/>
            </a:xfrm>
            <a:custGeom>
              <a:rect b="b" l="l" r="r" t="t"/>
              <a:pathLst>
                <a:path extrusionOk="0" h="1" w="13">
                  <a:moveTo>
                    <a:pt x="1" y="1"/>
                  </a:moveTo>
                  <a:lnTo>
                    <a:pt x="1" y="1"/>
                  </a:lnTo>
                  <a:cubicBezTo>
                    <a:pt x="1" y="1"/>
                    <a:pt x="1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18"/>
            <p:cNvSpPr/>
            <p:nvPr/>
          </p:nvSpPr>
          <p:spPr>
            <a:xfrm>
              <a:off x="4933050" y="2697200"/>
              <a:ext cx="325" cy="0"/>
            </a:xfrm>
            <a:custGeom>
              <a:rect b="b" l="l" r="r" t="t"/>
              <a:pathLst>
                <a:path extrusionOk="0" h="120000" w="13">
                  <a:moveTo>
                    <a:pt x="12" y="0"/>
                  </a:moveTo>
                  <a:cubicBezTo>
                    <a:pt x="12" y="0"/>
                    <a:pt x="0" y="0"/>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18"/>
            <p:cNvSpPr/>
            <p:nvPr/>
          </p:nvSpPr>
          <p:spPr>
            <a:xfrm>
              <a:off x="4937200" y="2690250"/>
              <a:ext cx="550" cy="800"/>
            </a:xfrm>
            <a:custGeom>
              <a:rect b="b" l="l" r="r" t="t"/>
              <a:pathLst>
                <a:path extrusionOk="0" h="32" w="22">
                  <a:moveTo>
                    <a:pt x="17" y="0"/>
                  </a:moveTo>
                  <a:lnTo>
                    <a:pt x="17" y="0"/>
                  </a:lnTo>
                  <a:cubicBezTo>
                    <a:pt x="13" y="0"/>
                    <a:pt x="6" y="8"/>
                    <a:pt x="1" y="28"/>
                  </a:cubicBezTo>
                  <a:cubicBezTo>
                    <a:pt x="3" y="25"/>
                    <a:pt x="5" y="25"/>
                    <a:pt x="6" y="25"/>
                  </a:cubicBezTo>
                  <a:lnTo>
                    <a:pt x="6" y="25"/>
                  </a:lnTo>
                  <a:cubicBezTo>
                    <a:pt x="6" y="25"/>
                    <a:pt x="6" y="25"/>
                    <a:pt x="6" y="25"/>
                  </a:cubicBezTo>
                  <a:lnTo>
                    <a:pt x="6" y="25"/>
                  </a:lnTo>
                  <a:cubicBezTo>
                    <a:pt x="22" y="12"/>
                    <a:pt x="22" y="0"/>
                    <a:pt x="17" y="0"/>
                  </a:cubicBezTo>
                  <a:close/>
                  <a:moveTo>
                    <a:pt x="6" y="25"/>
                  </a:moveTo>
                  <a:lnTo>
                    <a:pt x="6" y="25"/>
                  </a:lnTo>
                  <a:cubicBezTo>
                    <a:pt x="4" y="26"/>
                    <a:pt x="3" y="27"/>
                    <a:pt x="1" y="28"/>
                  </a:cubicBezTo>
                  <a:cubicBezTo>
                    <a:pt x="1" y="30"/>
                    <a:pt x="2" y="31"/>
                    <a:pt x="2" y="31"/>
                  </a:cubicBezTo>
                  <a:cubicBezTo>
                    <a:pt x="4" y="31"/>
                    <a:pt x="8" y="25"/>
                    <a:pt x="6" y="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18"/>
            <p:cNvSpPr/>
            <p:nvPr/>
          </p:nvSpPr>
          <p:spPr>
            <a:xfrm>
              <a:off x="4934225" y="2693325"/>
              <a:ext cx="925" cy="325"/>
            </a:xfrm>
            <a:custGeom>
              <a:rect b="b" l="l" r="r" t="t"/>
              <a:pathLst>
                <a:path extrusionOk="0" h="13" w="37">
                  <a:moveTo>
                    <a:pt x="37" y="0"/>
                  </a:moveTo>
                  <a:cubicBezTo>
                    <a:pt x="25" y="0"/>
                    <a:pt x="1" y="12"/>
                    <a:pt x="1" y="12"/>
                  </a:cubicBezTo>
                  <a:cubicBezTo>
                    <a:pt x="13" y="12"/>
                    <a:pt x="25" y="0"/>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18"/>
            <p:cNvSpPr/>
            <p:nvPr/>
          </p:nvSpPr>
          <p:spPr>
            <a:xfrm>
              <a:off x="4937200" y="2689150"/>
              <a:ext cx="25" cy="25"/>
            </a:xfrm>
            <a:custGeom>
              <a:rect b="b" l="l" r="r" t="t"/>
              <a:pathLst>
                <a:path extrusionOk="0" h="1" w="1">
                  <a:moveTo>
                    <a:pt x="1" y="1"/>
                  </a:moveTo>
                  <a:lnTo>
                    <a:pt x="1" y="1"/>
                  </a:ln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18"/>
            <p:cNvSpPr/>
            <p:nvPr/>
          </p:nvSpPr>
          <p:spPr>
            <a:xfrm>
              <a:off x="4937200" y="2689150"/>
              <a:ext cx="625" cy="825"/>
            </a:xfrm>
            <a:custGeom>
              <a:rect b="b" l="l" r="r" t="t"/>
              <a:pathLst>
                <a:path extrusionOk="0" h="33" w="25">
                  <a:moveTo>
                    <a:pt x="1" y="1"/>
                  </a:moveTo>
                  <a:cubicBezTo>
                    <a:pt x="1" y="24"/>
                    <a:pt x="5" y="32"/>
                    <a:pt x="9" y="32"/>
                  </a:cubicBezTo>
                  <a:cubicBezTo>
                    <a:pt x="17" y="32"/>
                    <a:pt x="2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18"/>
            <p:cNvSpPr/>
            <p:nvPr/>
          </p:nvSpPr>
          <p:spPr>
            <a:xfrm>
              <a:off x="4933350" y="2697175"/>
              <a:ext cx="5300" cy="4800"/>
            </a:xfrm>
            <a:custGeom>
              <a:rect b="b" l="l" r="r" t="t"/>
              <a:pathLst>
                <a:path extrusionOk="0" h="192" w="212">
                  <a:moveTo>
                    <a:pt x="30" y="0"/>
                  </a:moveTo>
                  <a:cubicBezTo>
                    <a:pt x="21" y="0"/>
                    <a:pt x="11" y="0"/>
                    <a:pt x="0" y="1"/>
                  </a:cubicBezTo>
                  <a:cubicBezTo>
                    <a:pt x="10" y="11"/>
                    <a:pt x="19" y="28"/>
                    <a:pt x="17" y="47"/>
                  </a:cubicBezTo>
                  <a:lnTo>
                    <a:pt x="17" y="47"/>
                  </a:lnTo>
                  <a:cubicBezTo>
                    <a:pt x="15" y="50"/>
                    <a:pt x="14" y="55"/>
                    <a:pt x="12" y="61"/>
                  </a:cubicBezTo>
                  <a:cubicBezTo>
                    <a:pt x="17" y="61"/>
                    <a:pt x="20" y="58"/>
                    <a:pt x="23" y="56"/>
                  </a:cubicBezTo>
                  <a:lnTo>
                    <a:pt x="23" y="56"/>
                  </a:lnTo>
                  <a:cubicBezTo>
                    <a:pt x="38" y="46"/>
                    <a:pt x="64" y="25"/>
                    <a:pt x="81" y="25"/>
                  </a:cubicBezTo>
                  <a:cubicBezTo>
                    <a:pt x="87" y="25"/>
                    <a:pt x="93" y="28"/>
                    <a:pt x="95" y="37"/>
                  </a:cubicBezTo>
                  <a:cubicBezTo>
                    <a:pt x="84" y="72"/>
                    <a:pt x="72" y="84"/>
                    <a:pt x="36" y="96"/>
                  </a:cubicBezTo>
                  <a:cubicBezTo>
                    <a:pt x="38" y="96"/>
                    <a:pt x="40" y="95"/>
                    <a:pt x="42" y="95"/>
                  </a:cubicBezTo>
                  <a:cubicBezTo>
                    <a:pt x="70" y="95"/>
                    <a:pt x="62" y="180"/>
                    <a:pt x="95" y="192"/>
                  </a:cubicBezTo>
                  <a:cubicBezTo>
                    <a:pt x="95" y="180"/>
                    <a:pt x="95" y="156"/>
                    <a:pt x="107" y="144"/>
                  </a:cubicBezTo>
                  <a:cubicBezTo>
                    <a:pt x="107" y="156"/>
                    <a:pt x="119" y="156"/>
                    <a:pt x="131" y="156"/>
                  </a:cubicBezTo>
                  <a:cubicBezTo>
                    <a:pt x="63" y="110"/>
                    <a:pt x="211" y="0"/>
                    <a:pt x="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18"/>
            <p:cNvSpPr/>
            <p:nvPr/>
          </p:nvSpPr>
          <p:spPr>
            <a:xfrm>
              <a:off x="4931825" y="2695400"/>
              <a:ext cx="2675" cy="1800"/>
            </a:xfrm>
            <a:custGeom>
              <a:rect b="b" l="l" r="r" t="t"/>
              <a:pathLst>
                <a:path extrusionOk="0" h="72" w="107">
                  <a:moveTo>
                    <a:pt x="97" y="1"/>
                  </a:moveTo>
                  <a:cubicBezTo>
                    <a:pt x="96" y="3"/>
                    <a:pt x="94" y="6"/>
                    <a:pt x="93" y="9"/>
                  </a:cubicBezTo>
                  <a:lnTo>
                    <a:pt x="93" y="9"/>
                  </a:lnTo>
                  <a:cubicBezTo>
                    <a:pt x="102" y="6"/>
                    <a:pt x="107" y="4"/>
                    <a:pt x="97" y="1"/>
                  </a:cubicBezTo>
                  <a:close/>
                  <a:moveTo>
                    <a:pt x="93" y="9"/>
                  </a:moveTo>
                  <a:cubicBezTo>
                    <a:pt x="67" y="17"/>
                    <a:pt x="0" y="28"/>
                    <a:pt x="61" y="72"/>
                  </a:cubicBezTo>
                  <a:cubicBezTo>
                    <a:pt x="72" y="51"/>
                    <a:pt x="82" y="30"/>
                    <a:pt x="93" y="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18"/>
            <p:cNvSpPr/>
            <p:nvPr/>
          </p:nvSpPr>
          <p:spPr>
            <a:xfrm>
              <a:off x="4934525" y="2693275"/>
              <a:ext cx="2425" cy="1875"/>
            </a:xfrm>
            <a:custGeom>
              <a:rect b="b" l="l" r="r" t="t"/>
              <a:pathLst>
                <a:path extrusionOk="0" h="75" w="97">
                  <a:moveTo>
                    <a:pt x="36" y="0"/>
                  </a:moveTo>
                  <a:cubicBezTo>
                    <a:pt x="33" y="0"/>
                    <a:pt x="29" y="1"/>
                    <a:pt x="25" y="2"/>
                  </a:cubicBezTo>
                  <a:cubicBezTo>
                    <a:pt x="25" y="2"/>
                    <a:pt x="37" y="2"/>
                    <a:pt x="37" y="14"/>
                  </a:cubicBezTo>
                  <a:cubicBezTo>
                    <a:pt x="37" y="14"/>
                    <a:pt x="13" y="14"/>
                    <a:pt x="1" y="74"/>
                  </a:cubicBezTo>
                  <a:cubicBezTo>
                    <a:pt x="41" y="30"/>
                    <a:pt x="56" y="12"/>
                    <a:pt x="59" y="8"/>
                  </a:cubicBezTo>
                  <a:lnTo>
                    <a:pt x="59" y="8"/>
                  </a:lnTo>
                  <a:cubicBezTo>
                    <a:pt x="59" y="8"/>
                    <a:pt x="59" y="8"/>
                    <a:pt x="59" y="8"/>
                  </a:cubicBezTo>
                  <a:lnTo>
                    <a:pt x="59" y="8"/>
                  </a:lnTo>
                  <a:cubicBezTo>
                    <a:pt x="59" y="8"/>
                    <a:pt x="60" y="7"/>
                    <a:pt x="60" y="7"/>
                  </a:cubicBezTo>
                  <a:lnTo>
                    <a:pt x="60" y="7"/>
                  </a:lnTo>
                  <a:cubicBezTo>
                    <a:pt x="60" y="7"/>
                    <a:pt x="59" y="8"/>
                    <a:pt x="59" y="8"/>
                  </a:cubicBezTo>
                  <a:lnTo>
                    <a:pt x="59" y="8"/>
                  </a:lnTo>
                  <a:cubicBezTo>
                    <a:pt x="53" y="4"/>
                    <a:pt x="45" y="0"/>
                    <a:pt x="36" y="0"/>
                  </a:cubicBezTo>
                  <a:close/>
                  <a:moveTo>
                    <a:pt x="84" y="2"/>
                  </a:moveTo>
                  <a:cubicBezTo>
                    <a:pt x="81" y="12"/>
                    <a:pt x="77" y="16"/>
                    <a:pt x="74" y="16"/>
                  </a:cubicBezTo>
                  <a:cubicBezTo>
                    <a:pt x="69" y="16"/>
                    <a:pt x="65" y="12"/>
                    <a:pt x="59" y="8"/>
                  </a:cubicBezTo>
                  <a:lnTo>
                    <a:pt x="59" y="8"/>
                  </a:lnTo>
                  <a:cubicBezTo>
                    <a:pt x="54" y="16"/>
                    <a:pt x="13" y="74"/>
                    <a:pt x="73" y="74"/>
                  </a:cubicBezTo>
                  <a:cubicBezTo>
                    <a:pt x="76" y="74"/>
                    <a:pt x="80" y="74"/>
                    <a:pt x="84" y="74"/>
                  </a:cubicBezTo>
                  <a:cubicBezTo>
                    <a:pt x="96" y="50"/>
                    <a:pt x="96" y="26"/>
                    <a:pt x="84" y="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18"/>
            <p:cNvSpPr/>
            <p:nvPr/>
          </p:nvSpPr>
          <p:spPr>
            <a:xfrm>
              <a:off x="4943475" y="2686475"/>
              <a:ext cx="300" cy="250"/>
            </a:xfrm>
            <a:custGeom>
              <a:rect b="b" l="l" r="r" t="t"/>
              <a:pathLst>
                <a:path extrusionOk="0" h="10" w="12">
                  <a:moveTo>
                    <a:pt x="0" y="0"/>
                  </a:moveTo>
                  <a:cubicBezTo>
                    <a:pt x="0" y="6"/>
                    <a:pt x="0" y="9"/>
                    <a:pt x="1" y="9"/>
                  </a:cubicBezTo>
                  <a:cubicBezTo>
                    <a:pt x="3" y="9"/>
                    <a:pt x="6" y="6"/>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18"/>
            <p:cNvSpPr/>
            <p:nvPr/>
          </p:nvSpPr>
          <p:spPr>
            <a:xfrm>
              <a:off x="4940775" y="2685850"/>
              <a:ext cx="2700" cy="1375"/>
            </a:xfrm>
            <a:custGeom>
              <a:rect b="b" l="l" r="r" t="t"/>
              <a:pathLst>
                <a:path extrusionOk="0" h="55" w="108">
                  <a:moveTo>
                    <a:pt x="1" y="49"/>
                  </a:moveTo>
                  <a:cubicBezTo>
                    <a:pt x="1" y="50"/>
                    <a:pt x="1" y="50"/>
                    <a:pt x="2" y="50"/>
                  </a:cubicBezTo>
                  <a:cubicBezTo>
                    <a:pt x="2" y="50"/>
                    <a:pt x="3" y="50"/>
                    <a:pt x="3" y="50"/>
                  </a:cubicBezTo>
                  <a:lnTo>
                    <a:pt x="3" y="50"/>
                  </a:lnTo>
                  <a:cubicBezTo>
                    <a:pt x="3" y="50"/>
                    <a:pt x="2" y="49"/>
                    <a:pt x="1" y="49"/>
                  </a:cubicBezTo>
                  <a:close/>
                  <a:moveTo>
                    <a:pt x="91" y="1"/>
                  </a:moveTo>
                  <a:cubicBezTo>
                    <a:pt x="64" y="1"/>
                    <a:pt x="15" y="45"/>
                    <a:pt x="3" y="50"/>
                  </a:cubicBezTo>
                  <a:lnTo>
                    <a:pt x="3" y="50"/>
                  </a:lnTo>
                  <a:cubicBezTo>
                    <a:pt x="21" y="53"/>
                    <a:pt x="35" y="54"/>
                    <a:pt x="46" y="54"/>
                  </a:cubicBezTo>
                  <a:cubicBezTo>
                    <a:pt x="102" y="54"/>
                    <a:pt x="80" y="20"/>
                    <a:pt x="94" y="20"/>
                  </a:cubicBezTo>
                  <a:cubicBezTo>
                    <a:pt x="96" y="20"/>
                    <a:pt x="99" y="21"/>
                    <a:pt x="103" y="23"/>
                  </a:cubicBezTo>
                  <a:lnTo>
                    <a:pt x="103" y="23"/>
                  </a:lnTo>
                  <a:cubicBezTo>
                    <a:pt x="103" y="24"/>
                    <a:pt x="104" y="25"/>
                    <a:pt x="108" y="25"/>
                  </a:cubicBezTo>
                  <a:cubicBezTo>
                    <a:pt x="108" y="7"/>
                    <a:pt x="101" y="1"/>
                    <a:pt x="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18"/>
            <p:cNvSpPr/>
            <p:nvPr/>
          </p:nvSpPr>
          <p:spPr>
            <a:xfrm>
              <a:off x="4938700" y="2690350"/>
              <a:ext cx="1225" cy="1800"/>
            </a:xfrm>
            <a:custGeom>
              <a:rect b="b" l="l" r="r" t="t"/>
              <a:pathLst>
                <a:path extrusionOk="0" h="72" w="49">
                  <a:moveTo>
                    <a:pt x="24" y="0"/>
                  </a:moveTo>
                  <a:cubicBezTo>
                    <a:pt x="12" y="24"/>
                    <a:pt x="12" y="48"/>
                    <a:pt x="1" y="72"/>
                  </a:cubicBezTo>
                  <a:cubicBezTo>
                    <a:pt x="24" y="60"/>
                    <a:pt x="48" y="60"/>
                    <a:pt x="24" y="48"/>
                  </a:cubicBezTo>
                  <a:cubicBezTo>
                    <a:pt x="48" y="24"/>
                    <a:pt x="48"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18"/>
            <p:cNvSpPr/>
            <p:nvPr/>
          </p:nvSpPr>
          <p:spPr>
            <a:xfrm>
              <a:off x="4932150" y="2697200"/>
              <a:ext cx="625" cy="300"/>
            </a:xfrm>
            <a:custGeom>
              <a:rect b="b" l="l" r="r" t="t"/>
              <a:pathLst>
                <a:path extrusionOk="0" h="12" w="25">
                  <a:moveTo>
                    <a:pt x="24" y="0"/>
                  </a:moveTo>
                  <a:cubicBezTo>
                    <a:pt x="1" y="12"/>
                    <a:pt x="1" y="12"/>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18"/>
            <p:cNvSpPr/>
            <p:nvPr/>
          </p:nvSpPr>
          <p:spPr>
            <a:xfrm>
              <a:off x="4931250" y="2699000"/>
              <a:ext cx="275" cy="600"/>
            </a:xfrm>
            <a:custGeom>
              <a:rect b="b" l="l" r="r" t="t"/>
              <a:pathLst>
                <a:path extrusionOk="0" h="24" w="11">
                  <a:moveTo>
                    <a:pt x="10" y="1"/>
                  </a:moveTo>
                  <a:cubicBezTo>
                    <a:pt x="9" y="1"/>
                    <a:pt x="6" y="7"/>
                    <a:pt x="1" y="23"/>
                  </a:cubicBezTo>
                  <a:cubicBezTo>
                    <a:pt x="7" y="10"/>
                    <a:pt x="10" y="1"/>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18"/>
            <p:cNvSpPr/>
            <p:nvPr/>
          </p:nvSpPr>
          <p:spPr>
            <a:xfrm>
              <a:off x="4852675" y="2752250"/>
              <a:ext cx="925" cy="625"/>
            </a:xfrm>
            <a:custGeom>
              <a:rect b="b" l="l" r="r" t="t"/>
              <a:pathLst>
                <a:path extrusionOk="0" h="25" w="37">
                  <a:moveTo>
                    <a:pt x="36" y="1"/>
                  </a:moveTo>
                  <a:lnTo>
                    <a:pt x="1" y="24"/>
                  </a:lnTo>
                  <a:cubicBezTo>
                    <a:pt x="24" y="13"/>
                    <a:pt x="36" y="13"/>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18"/>
            <p:cNvSpPr/>
            <p:nvPr/>
          </p:nvSpPr>
          <p:spPr>
            <a:xfrm>
              <a:off x="4859225" y="2750775"/>
              <a:ext cx="325" cy="600"/>
            </a:xfrm>
            <a:custGeom>
              <a:rect b="b" l="l" r="r" t="t"/>
              <a:pathLst>
                <a:path extrusionOk="0" h="24" w="13">
                  <a:moveTo>
                    <a:pt x="12" y="0"/>
                  </a:moveTo>
                  <a:lnTo>
                    <a:pt x="12" y="0"/>
                  </a:lnTo>
                  <a:cubicBezTo>
                    <a:pt x="1" y="12"/>
                    <a:pt x="1" y="24"/>
                    <a:pt x="1" y="24"/>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18"/>
            <p:cNvSpPr/>
            <p:nvPr/>
          </p:nvSpPr>
          <p:spPr>
            <a:xfrm>
              <a:off x="4903875" y="2746000"/>
              <a:ext cx="1500" cy="1125"/>
            </a:xfrm>
            <a:custGeom>
              <a:rect b="b" l="l" r="r" t="t"/>
              <a:pathLst>
                <a:path extrusionOk="0" h="45" w="60">
                  <a:moveTo>
                    <a:pt x="60" y="1"/>
                  </a:moveTo>
                  <a:cubicBezTo>
                    <a:pt x="24" y="1"/>
                    <a:pt x="0" y="13"/>
                    <a:pt x="0" y="36"/>
                  </a:cubicBezTo>
                  <a:cubicBezTo>
                    <a:pt x="9" y="42"/>
                    <a:pt x="15" y="44"/>
                    <a:pt x="19" y="44"/>
                  </a:cubicBezTo>
                  <a:cubicBezTo>
                    <a:pt x="32" y="44"/>
                    <a:pt x="33" y="23"/>
                    <a:pt x="53" y="6"/>
                  </a:cubicBezTo>
                  <a:lnTo>
                    <a:pt x="53" y="6"/>
                  </a:lnTo>
                  <a:cubicBezTo>
                    <a:pt x="56" y="4"/>
                    <a:pt x="58" y="3"/>
                    <a:pt x="60" y="1"/>
                  </a:cubicBezTo>
                  <a:lnTo>
                    <a:pt x="60" y="1"/>
                  </a:lnTo>
                  <a:cubicBezTo>
                    <a:pt x="60" y="1"/>
                    <a:pt x="60" y="1"/>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18"/>
            <p:cNvSpPr/>
            <p:nvPr/>
          </p:nvSpPr>
          <p:spPr>
            <a:xfrm>
              <a:off x="4889575" y="2742125"/>
              <a:ext cx="825" cy="175"/>
            </a:xfrm>
            <a:custGeom>
              <a:rect b="b" l="l" r="r" t="t"/>
              <a:pathLst>
                <a:path extrusionOk="0" h="7" w="33">
                  <a:moveTo>
                    <a:pt x="1" y="1"/>
                  </a:moveTo>
                  <a:cubicBezTo>
                    <a:pt x="21" y="5"/>
                    <a:pt x="29" y="6"/>
                    <a:pt x="30" y="6"/>
                  </a:cubicBezTo>
                  <a:cubicBezTo>
                    <a:pt x="33" y="6"/>
                    <a:pt x="9"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18"/>
            <p:cNvSpPr/>
            <p:nvPr/>
          </p:nvSpPr>
          <p:spPr>
            <a:xfrm>
              <a:off x="4887800" y="2744225"/>
              <a:ext cx="25" cy="900"/>
            </a:xfrm>
            <a:custGeom>
              <a:rect b="b" l="l" r="r" t="t"/>
              <a:pathLst>
                <a:path extrusionOk="0" h="36" w="1">
                  <a:moveTo>
                    <a:pt x="1" y="36"/>
                  </a:moveTo>
                  <a:cubicBezTo>
                    <a:pt x="1" y="0"/>
                    <a:pt x="1" y="0"/>
                    <a:pt x="1" y="36"/>
                  </a:cubicBezTo>
                  <a:cubicBezTo>
                    <a:pt x="1" y="24"/>
                    <a:pt x="1" y="24"/>
                    <a:pt x="1"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18"/>
            <p:cNvSpPr/>
            <p:nvPr/>
          </p:nvSpPr>
          <p:spPr>
            <a:xfrm>
              <a:off x="4848300" y="2739750"/>
              <a:ext cx="825" cy="1050"/>
            </a:xfrm>
            <a:custGeom>
              <a:rect b="b" l="l" r="r" t="t"/>
              <a:pathLst>
                <a:path extrusionOk="0" h="42" w="33">
                  <a:moveTo>
                    <a:pt x="21" y="1"/>
                  </a:moveTo>
                  <a:cubicBezTo>
                    <a:pt x="1" y="34"/>
                    <a:pt x="3" y="41"/>
                    <a:pt x="11" y="41"/>
                  </a:cubicBezTo>
                  <a:cubicBezTo>
                    <a:pt x="17" y="41"/>
                    <a:pt x="27" y="36"/>
                    <a:pt x="33" y="36"/>
                  </a:cubicBezTo>
                  <a:cubicBezTo>
                    <a:pt x="33" y="36"/>
                    <a:pt x="21" y="1"/>
                    <a:pt x="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18"/>
            <p:cNvSpPr/>
            <p:nvPr/>
          </p:nvSpPr>
          <p:spPr>
            <a:xfrm>
              <a:off x="4919650" y="2718925"/>
              <a:ext cx="1800" cy="1200"/>
            </a:xfrm>
            <a:custGeom>
              <a:rect b="b" l="l" r="r" t="t"/>
              <a:pathLst>
                <a:path extrusionOk="0" h="48" w="72">
                  <a:moveTo>
                    <a:pt x="48" y="0"/>
                  </a:moveTo>
                  <a:lnTo>
                    <a:pt x="48" y="0"/>
                  </a:lnTo>
                  <a:cubicBezTo>
                    <a:pt x="24" y="12"/>
                    <a:pt x="12" y="36"/>
                    <a:pt x="1" y="48"/>
                  </a:cubicBezTo>
                  <a:cubicBezTo>
                    <a:pt x="36" y="24"/>
                    <a:pt x="72" y="2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18"/>
            <p:cNvSpPr/>
            <p:nvPr/>
          </p:nvSpPr>
          <p:spPr>
            <a:xfrm>
              <a:off x="4918750" y="2720100"/>
              <a:ext cx="925" cy="1525"/>
            </a:xfrm>
            <a:custGeom>
              <a:rect b="b" l="l" r="r" t="t"/>
              <a:pathLst>
                <a:path extrusionOk="0" h="61" w="37">
                  <a:moveTo>
                    <a:pt x="37" y="1"/>
                  </a:moveTo>
                  <a:lnTo>
                    <a:pt x="37" y="1"/>
                  </a:lnTo>
                  <a:cubicBezTo>
                    <a:pt x="18" y="10"/>
                    <a:pt x="6" y="27"/>
                    <a:pt x="2" y="45"/>
                  </a:cubicBezTo>
                  <a:lnTo>
                    <a:pt x="2" y="45"/>
                  </a:lnTo>
                  <a:cubicBezTo>
                    <a:pt x="1" y="47"/>
                    <a:pt x="1" y="52"/>
                    <a:pt x="1" y="60"/>
                  </a:cubicBezTo>
                  <a:cubicBezTo>
                    <a:pt x="3" y="60"/>
                    <a:pt x="4" y="59"/>
                    <a:pt x="5" y="58"/>
                  </a:cubicBezTo>
                  <a:lnTo>
                    <a:pt x="5" y="58"/>
                  </a:lnTo>
                  <a:cubicBezTo>
                    <a:pt x="26" y="46"/>
                    <a:pt x="37" y="23"/>
                    <a:pt x="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18"/>
            <p:cNvSpPr/>
            <p:nvPr/>
          </p:nvSpPr>
          <p:spPr>
            <a:xfrm>
              <a:off x="4910425" y="2666825"/>
              <a:ext cx="625" cy="625"/>
            </a:xfrm>
            <a:custGeom>
              <a:rect b="b" l="l" r="r" t="t"/>
              <a:pathLst>
                <a:path extrusionOk="0" h="25" w="25">
                  <a:moveTo>
                    <a:pt x="24" y="1"/>
                  </a:moveTo>
                  <a:cubicBezTo>
                    <a:pt x="12" y="1"/>
                    <a:pt x="12" y="12"/>
                    <a:pt x="0" y="24"/>
                  </a:cubicBezTo>
                  <a:cubicBezTo>
                    <a:pt x="12" y="24"/>
                    <a:pt x="12" y="12"/>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18"/>
            <p:cNvSpPr/>
            <p:nvPr/>
          </p:nvSpPr>
          <p:spPr>
            <a:xfrm>
              <a:off x="4927100" y="2706425"/>
              <a:ext cx="325" cy="300"/>
            </a:xfrm>
            <a:custGeom>
              <a:rect b="b" l="l" r="r" t="t"/>
              <a:pathLst>
                <a:path extrusionOk="0" h="12" w="13">
                  <a:moveTo>
                    <a:pt x="0" y="12"/>
                  </a:moveTo>
                  <a:cubicBezTo>
                    <a:pt x="12" y="0"/>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18"/>
            <p:cNvSpPr/>
            <p:nvPr/>
          </p:nvSpPr>
          <p:spPr>
            <a:xfrm>
              <a:off x="4920850" y="2727850"/>
              <a:ext cx="25" cy="25"/>
            </a:xfrm>
            <a:custGeom>
              <a:rect b="b" l="l" r="r" t="t"/>
              <a:pathLst>
                <a:path extrusionOk="0" h="1" w="1">
                  <a:moveTo>
                    <a:pt x="0" y="0"/>
                  </a:moveTo>
                  <a:lnTo>
                    <a:pt x="0" y="0"/>
                  </a:lnTo>
                  <a:cubicBezTo>
                    <a:pt x="0"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18"/>
            <p:cNvSpPr/>
            <p:nvPr/>
          </p:nvSpPr>
          <p:spPr>
            <a:xfrm>
              <a:off x="4927400" y="2705825"/>
              <a:ext cx="300" cy="325"/>
            </a:xfrm>
            <a:custGeom>
              <a:rect b="b" l="l" r="r" t="t"/>
              <a:pathLst>
                <a:path extrusionOk="0" h="13" w="12">
                  <a:moveTo>
                    <a:pt x="12" y="0"/>
                  </a:moveTo>
                  <a:cubicBezTo>
                    <a:pt x="12" y="0"/>
                    <a:pt x="0" y="0"/>
                    <a:pt x="0" y="12"/>
                  </a:cubicBezTo>
                  <a:cubicBezTo>
                    <a:pt x="0" y="12"/>
                    <a:pt x="12" y="12"/>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18"/>
            <p:cNvSpPr/>
            <p:nvPr/>
          </p:nvSpPr>
          <p:spPr>
            <a:xfrm>
              <a:off x="4926500" y="2706725"/>
              <a:ext cx="625" cy="1500"/>
            </a:xfrm>
            <a:custGeom>
              <a:rect b="b" l="l" r="r" t="t"/>
              <a:pathLst>
                <a:path extrusionOk="0" h="60" w="25">
                  <a:moveTo>
                    <a:pt x="24" y="0"/>
                  </a:moveTo>
                  <a:cubicBezTo>
                    <a:pt x="0" y="60"/>
                    <a:pt x="24" y="0"/>
                    <a:pt x="24" y="0"/>
                  </a:cubicBezTo>
                  <a:cubicBezTo>
                    <a:pt x="24" y="12"/>
                    <a:pt x="24"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18"/>
            <p:cNvSpPr/>
            <p:nvPr/>
          </p:nvSpPr>
          <p:spPr>
            <a:xfrm>
              <a:off x="4872625" y="2711175"/>
              <a:ext cx="25" cy="625"/>
            </a:xfrm>
            <a:custGeom>
              <a:rect b="b" l="l" r="r" t="t"/>
              <a:pathLst>
                <a:path extrusionOk="0" h="25" w="1">
                  <a:moveTo>
                    <a:pt x="0" y="24"/>
                  </a:moveTo>
                  <a:cubicBezTo>
                    <a:pt x="0" y="24"/>
                    <a:pt x="0" y="24"/>
                    <a:pt x="0" y="24"/>
                  </a:cubicBezTo>
                  <a:cubicBezTo>
                    <a:pt x="0" y="1"/>
                    <a:pt x="0" y="1"/>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18"/>
            <p:cNvSpPr/>
            <p:nvPr/>
          </p:nvSpPr>
          <p:spPr>
            <a:xfrm>
              <a:off x="4903875" y="2764150"/>
              <a:ext cx="25" cy="325"/>
            </a:xfrm>
            <a:custGeom>
              <a:rect b="b" l="l" r="r" t="t"/>
              <a:pathLst>
                <a:path extrusionOk="0" h="13" w="1">
                  <a:moveTo>
                    <a:pt x="0" y="13"/>
                  </a:moveTo>
                  <a:cubicBezTo>
                    <a:pt x="0" y="1"/>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18"/>
            <p:cNvSpPr/>
            <p:nvPr/>
          </p:nvSpPr>
          <p:spPr>
            <a:xfrm>
              <a:off x="4902250" y="2761475"/>
              <a:ext cx="1775" cy="6275"/>
            </a:xfrm>
            <a:custGeom>
              <a:rect b="b" l="l" r="r" t="t"/>
              <a:pathLst>
                <a:path extrusionOk="0" h="251" w="71">
                  <a:moveTo>
                    <a:pt x="30" y="1"/>
                  </a:moveTo>
                  <a:lnTo>
                    <a:pt x="30" y="1"/>
                  </a:lnTo>
                  <a:cubicBezTo>
                    <a:pt x="1" y="49"/>
                    <a:pt x="35" y="137"/>
                    <a:pt x="29" y="207"/>
                  </a:cubicBezTo>
                  <a:lnTo>
                    <a:pt x="29" y="207"/>
                  </a:lnTo>
                  <a:cubicBezTo>
                    <a:pt x="51" y="131"/>
                    <a:pt x="70" y="92"/>
                    <a:pt x="30" y="1"/>
                  </a:cubicBezTo>
                  <a:close/>
                  <a:moveTo>
                    <a:pt x="29" y="207"/>
                  </a:moveTo>
                  <a:cubicBezTo>
                    <a:pt x="25" y="220"/>
                    <a:pt x="21" y="235"/>
                    <a:pt x="18" y="251"/>
                  </a:cubicBezTo>
                  <a:cubicBezTo>
                    <a:pt x="24" y="237"/>
                    <a:pt x="28" y="223"/>
                    <a:pt x="29" y="20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18"/>
            <p:cNvSpPr/>
            <p:nvPr/>
          </p:nvSpPr>
          <p:spPr>
            <a:xfrm>
              <a:off x="4834225" y="2653425"/>
              <a:ext cx="257500" cy="113150"/>
            </a:xfrm>
            <a:custGeom>
              <a:rect b="b" l="l" r="r" t="t"/>
              <a:pathLst>
                <a:path extrusionOk="0" h="4526" w="10300">
                  <a:moveTo>
                    <a:pt x="3418" y="191"/>
                  </a:moveTo>
                  <a:cubicBezTo>
                    <a:pt x="3401" y="191"/>
                    <a:pt x="3392" y="191"/>
                    <a:pt x="3388" y="194"/>
                  </a:cubicBezTo>
                  <a:lnTo>
                    <a:pt x="3388" y="194"/>
                  </a:lnTo>
                  <a:cubicBezTo>
                    <a:pt x="3405" y="193"/>
                    <a:pt x="3418" y="191"/>
                    <a:pt x="3418" y="191"/>
                  </a:cubicBezTo>
                  <a:close/>
                  <a:moveTo>
                    <a:pt x="3001" y="331"/>
                  </a:moveTo>
                  <a:cubicBezTo>
                    <a:pt x="3013" y="331"/>
                    <a:pt x="3025" y="334"/>
                    <a:pt x="3037" y="346"/>
                  </a:cubicBezTo>
                  <a:cubicBezTo>
                    <a:pt x="3013" y="346"/>
                    <a:pt x="2989" y="346"/>
                    <a:pt x="2965" y="334"/>
                  </a:cubicBezTo>
                  <a:cubicBezTo>
                    <a:pt x="2977" y="334"/>
                    <a:pt x="2989" y="331"/>
                    <a:pt x="3001" y="331"/>
                  </a:cubicBezTo>
                  <a:close/>
                  <a:moveTo>
                    <a:pt x="3403" y="350"/>
                  </a:moveTo>
                  <a:cubicBezTo>
                    <a:pt x="3397" y="352"/>
                    <a:pt x="3394" y="356"/>
                    <a:pt x="3395" y="356"/>
                  </a:cubicBezTo>
                  <a:cubicBezTo>
                    <a:pt x="3396" y="356"/>
                    <a:pt x="3399" y="354"/>
                    <a:pt x="3403" y="350"/>
                  </a:cubicBezTo>
                  <a:close/>
                  <a:moveTo>
                    <a:pt x="3610" y="420"/>
                  </a:moveTo>
                  <a:cubicBezTo>
                    <a:pt x="3602" y="427"/>
                    <a:pt x="3605" y="429"/>
                    <a:pt x="3668" y="429"/>
                  </a:cubicBezTo>
                  <a:cubicBezTo>
                    <a:pt x="3648" y="425"/>
                    <a:pt x="3629" y="422"/>
                    <a:pt x="3610" y="420"/>
                  </a:cubicBezTo>
                  <a:close/>
                  <a:moveTo>
                    <a:pt x="2798" y="465"/>
                  </a:moveTo>
                  <a:cubicBezTo>
                    <a:pt x="2798" y="467"/>
                    <a:pt x="2799" y="470"/>
                    <a:pt x="2800" y="472"/>
                  </a:cubicBezTo>
                  <a:lnTo>
                    <a:pt x="2800" y="472"/>
                  </a:lnTo>
                  <a:cubicBezTo>
                    <a:pt x="2799" y="470"/>
                    <a:pt x="2799" y="467"/>
                    <a:pt x="2798" y="465"/>
                  </a:cubicBezTo>
                  <a:close/>
                  <a:moveTo>
                    <a:pt x="6791" y="525"/>
                  </a:moveTo>
                  <a:cubicBezTo>
                    <a:pt x="6793" y="536"/>
                    <a:pt x="6807" y="562"/>
                    <a:pt x="6810" y="562"/>
                  </a:cubicBezTo>
                  <a:cubicBezTo>
                    <a:pt x="6810" y="562"/>
                    <a:pt x="6810" y="562"/>
                    <a:pt x="6810" y="562"/>
                  </a:cubicBezTo>
                  <a:lnTo>
                    <a:pt x="6810" y="562"/>
                  </a:lnTo>
                  <a:cubicBezTo>
                    <a:pt x="6805" y="574"/>
                    <a:pt x="6797" y="578"/>
                    <a:pt x="6789" y="578"/>
                  </a:cubicBezTo>
                  <a:cubicBezTo>
                    <a:pt x="6777" y="578"/>
                    <a:pt x="6764" y="571"/>
                    <a:pt x="6753" y="567"/>
                  </a:cubicBezTo>
                  <a:lnTo>
                    <a:pt x="6753" y="567"/>
                  </a:lnTo>
                  <a:cubicBezTo>
                    <a:pt x="6758" y="557"/>
                    <a:pt x="6753" y="544"/>
                    <a:pt x="6727" y="525"/>
                  </a:cubicBezTo>
                  <a:close/>
                  <a:moveTo>
                    <a:pt x="5757" y="588"/>
                  </a:moveTo>
                  <a:cubicBezTo>
                    <a:pt x="5760" y="589"/>
                    <a:pt x="5763" y="589"/>
                    <a:pt x="5766" y="589"/>
                  </a:cubicBezTo>
                  <a:lnTo>
                    <a:pt x="5766" y="589"/>
                  </a:lnTo>
                  <a:cubicBezTo>
                    <a:pt x="5763" y="589"/>
                    <a:pt x="5760" y="588"/>
                    <a:pt x="5757" y="588"/>
                  </a:cubicBezTo>
                  <a:close/>
                  <a:moveTo>
                    <a:pt x="6811" y="596"/>
                  </a:moveTo>
                  <a:cubicBezTo>
                    <a:pt x="6835" y="596"/>
                    <a:pt x="6847" y="596"/>
                    <a:pt x="6858" y="608"/>
                  </a:cubicBezTo>
                  <a:cubicBezTo>
                    <a:pt x="6855" y="611"/>
                    <a:pt x="6851" y="613"/>
                    <a:pt x="6848" y="613"/>
                  </a:cubicBezTo>
                  <a:cubicBezTo>
                    <a:pt x="6839" y="613"/>
                    <a:pt x="6828" y="605"/>
                    <a:pt x="6811" y="596"/>
                  </a:cubicBezTo>
                  <a:close/>
                  <a:moveTo>
                    <a:pt x="6071" y="640"/>
                  </a:moveTo>
                  <a:lnTo>
                    <a:pt x="6071" y="640"/>
                  </a:lnTo>
                  <a:cubicBezTo>
                    <a:pt x="6071" y="642"/>
                    <a:pt x="6072" y="643"/>
                    <a:pt x="6073" y="644"/>
                  </a:cubicBezTo>
                  <a:cubicBezTo>
                    <a:pt x="6072" y="643"/>
                    <a:pt x="6071" y="642"/>
                    <a:pt x="6071" y="640"/>
                  </a:cubicBezTo>
                  <a:close/>
                  <a:moveTo>
                    <a:pt x="5739" y="596"/>
                  </a:moveTo>
                  <a:cubicBezTo>
                    <a:pt x="5775" y="632"/>
                    <a:pt x="5811" y="644"/>
                    <a:pt x="5858" y="656"/>
                  </a:cubicBezTo>
                  <a:cubicBezTo>
                    <a:pt x="5834" y="644"/>
                    <a:pt x="5811" y="620"/>
                    <a:pt x="5787" y="596"/>
                  </a:cubicBezTo>
                  <a:close/>
                  <a:moveTo>
                    <a:pt x="10048" y="733"/>
                  </a:moveTo>
                  <a:cubicBezTo>
                    <a:pt x="10050" y="735"/>
                    <a:pt x="10050" y="737"/>
                    <a:pt x="10050" y="737"/>
                  </a:cubicBezTo>
                  <a:cubicBezTo>
                    <a:pt x="10050" y="737"/>
                    <a:pt x="10050" y="736"/>
                    <a:pt x="10048" y="733"/>
                  </a:cubicBezTo>
                  <a:close/>
                  <a:moveTo>
                    <a:pt x="8092" y="750"/>
                  </a:moveTo>
                  <a:cubicBezTo>
                    <a:pt x="8094" y="751"/>
                    <a:pt x="8095" y="751"/>
                    <a:pt x="8097" y="751"/>
                  </a:cubicBezTo>
                  <a:cubicBezTo>
                    <a:pt x="8096" y="751"/>
                    <a:pt x="8094" y="751"/>
                    <a:pt x="8092" y="750"/>
                  </a:cubicBezTo>
                  <a:close/>
                  <a:moveTo>
                    <a:pt x="9673" y="750"/>
                  </a:moveTo>
                  <a:cubicBezTo>
                    <a:pt x="9671" y="750"/>
                    <a:pt x="9670" y="750"/>
                    <a:pt x="9668" y="751"/>
                  </a:cubicBezTo>
                  <a:cubicBezTo>
                    <a:pt x="9680" y="759"/>
                    <a:pt x="9694" y="764"/>
                    <a:pt x="9708" y="768"/>
                  </a:cubicBezTo>
                  <a:lnTo>
                    <a:pt x="9708" y="768"/>
                  </a:lnTo>
                  <a:cubicBezTo>
                    <a:pt x="9696" y="758"/>
                    <a:pt x="9682" y="750"/>
                    <a:pt x="9673" y="750"/>
                  </a:cubicBezTo>
                  <a:close/>
                  <a:moveTo>
                    <a:pt x="9644" y="775"/>
                  </a:moveTo>
                  <a:cubicBezTo>
                    <a:pt x="9653" y="781"/>
                    <a:pt x="9665" y="786"/>
                    <a:pt x="9679" y="789"/>
                  </a:cubicBezTo>
                  <a:lnTo>
                    <a:pt x="9679" y="789"/>
                  </a:lnTo>
                  <a:cubicBezTo>
                    <a:pt x="9669" y="786"/>
                    <a:pt x="9658" y="781"/>
                    <a:pt x="9644" y="775"/>
                  </a:cubicBezTo>
                  <a:close/>
                  <a:moveTo>
                    <a:pt x="9944" y="792"/>
                  </a:moveTo>
                  <a:cubicBezTo>
                    <a:pt x="9941" y="797"/>
                    <a:pt x="9971" y="798"/>
                    <a:pt x="9978" y="798"/>
                  </a:cubicBezTo>
                  <a:lnTo>
                    <a:pt x="9978" y="798"/>
                  </a:lnTo>
                  <a:cubicBezTo>
                    <a:pt x="9973" y="794"/>
                    <a:pt x="9961" y="792"/>
                    <a:pt x="9944" y="792"/>
                  </a:cubicBezTo>
                  <a:close/>
                  <a:moveTo>
                    <a:pt x="9978" y="798"/>
                  </a:moveTo>
                  <a:cubicBezTo>
                    <a:pt x="9978" y="798"/>
                    <a:pt x="9978" y="798"/>
                    <a:pt x="9978" y="799"/>
                  </a:cubicBezTo>
                  <a:cubicBezTo>
                    <a:pt x="9980" y="799"/>
                    <a:pt x="9980" y="799"/>
                    <a:pt x="9978" y="798"/>
                  </a:cubicBezTo>
                  <a:close/>
                  <a:moveTo>
                    <a:pt x="9679" y="789"/>
                  </a:moveTo>
                  <a:cubicBezTo>
                    <a:pt x="9698" y="797"/>
                    <a:pt x="9710" y="799"/>
                    <a:pt x="9717" y="799"/>
                  </a:cubicBezTo>
                  <a:cubicBezTo>
                    <a:pt x="9722" y="799"/>
                    <a:pt x="9725" y="798"/>
                    <a:pt x="9726" y="796"/>
                  </a:cubicBezTo>
                  <a:lnTo>
                    <a:pt x="9726" y="796"/>
                  </a:lnTo>
                  <a:cubicBezTo>
                    <a:pt x="9709" y="795"/>
                    <a:pt x="9693" y="793"/>
                    <a:pt x="9679" y="789"/>
                  </a:cubicBezTo>
                  <a:close/>
                  <a:moveTo>
                    <a:pt x="2575" y="806"/>
                  </a:moveTo>
                  <a:cubicBezTo>
                    <a:pt x="2572" y="807"/>
                    <a:pt x="2569" y="810"/>
                    <a:pt x="2566" y="812"/>
                  </a:cubicBezTo>
                  <a:lnTo>
                    <a:pt x="2566" y="812"/>
                  </a:lnTo>
                  <a:cubicBezTo>
                    <a:pt x="2570" y="810"/>
                    <a:pt x="2573" y="808"/>
                    <a:pt x="2575" y="806"/>
                  </a:cubicBezTo>
                  <a:close/>
                  <a:moveTo>
                    <a:pt x="8757" y="809"/>
                  </a:moveTo>
                  <a:cubicBezTo>
                    <a:pt x="8759" y="814"/>
                    <a:pt x="8761" y="819"/>
                    <a:pt x="8763" y="822"/>
                  </a:cubicBezTo>
                  <a:cubicBezTo>
                    <a:pt x="8765" y="817"/>
                    <a:pt x="8762" y="813"/>
                    <a:pt x="8757" y="809"/>
                  </a:cubicBezTo>
                  <a:close/>
                  <a:moveTo>
                    <a:pt x="9438" y="790"/>
                  </a:moveTo>
                  <a:cubicBezTo>
                    <a:pt x="9420" y="790"/>
                    <a:pt x="9404" y="792"/>
                    <a:pt x="9388" y="797"/>
                  </a:cubicBezTo>
                  <a:lnTo>
                    <a:pt x="9388" y="797"/>
                  </a:lnTo>
                  <a:cubicBezTo>
                    <a:pt x="9386" y="796"/>
                    <a:pt x="9384" y="796"/>
                    <a:pt x="9383" y="796"/>
                  </a:cubicBezTo>
                  <a:lnTo>
                    <a:pt x="9383" y="796"/>
                  </a:lnTo>
                  <a:cubicBezTo>
                    <a:pt x="9383" y="797"/>
                    <a:pt x="9383" y="798"/>
                    <a:pt x="9383" y="799"/>
                  </a:cubicBezTo>
                  <a:cubicBezTo>
                    <a:pt x="9384" y="798"/>
                    <a:pt x="9386" y="797"/>
                    <a:pt x="9388" y="797"/>
                  </a:cubicBezTo>
                  <a:lnTo>
                    <a:pt x="9388" y="797"/>
                  </a:lnTo>
                  <a:cubicBezTo>
                    <a:pt x="9399" y="798"/>
                    <a:pt x="9409" y="799"/>
                    <a:pt x="9418" y="799"/>
                  </a:cubicBezTo>
                  <a:cubicBezTo>
                    <a:pt x="9454" y="822"/>
                    <a:pt x="9359" y="799"/>
                    <a:pt x="9394" y="834"/>
                  </a:cubicBezTo>
                  <a:cubicBezTo>
                    <a:pt x="9430" y="810"/>
                    <a:pt x="9454" y="799"/>
                    <a:pt x="9502" y="799"/>
                  </a:cubicBezTo>
                  <a:cubicBezTo>
                    <a:pt x="9478" y="793"/>
                    <a:pt x="9457" y="790"/>
                    <a:pt x="9438" y="790"/>
                  </a:cubicBezTo>
                  <a:close/>
                  <a:moveTo>
                    <a:pt x="2294" y="1120"/>
                  </a:moveTo>
                  <a:cubicBezTo>
                    <a:pt x="2284" y="1123"/>
                    <a:pt x="2275" y="1133"/>
                    <a:pt x="2275" y="1144"/>
                  </a:cubicBezTo>
                  <a:cubicBezTo>
                    <a:pt x="2283" y="1138"/>
                    <a:pt x="2289" y="1130"/>
                    <a:pt x="2294" y="1120"/>
                  </a:cubicBezTo>
                  <a:close/>
                  <a:moveTo>
                    <a:pt x="1727" y="2050"/>
                  </a:moveTo>
                  <a:cubicBezTo>
                    <a:pt x="1725" y="2055"/>
                    <a:pt x="1725" y="2058"/>
                    <a:pt x="1727" y="2061"/>
                  </a:cubicBezTo>
                  <a:cubicBezTo>
                    <a:pt x="1727" y="2057"/>
                    <a:pt x="1727" y="2053"/>
                    <a:pt x="1727" y="2050"/>
                  </a:cubicBezTo>
                  <a:close/>
                  <a:moveTo>
                    <a:pt x="3903" y="2072"/>
                  </a:moveTo>
                  <a:lnTo>
                    <a:pt x="3903" y="2072"/>
                  </a:lnTo>
                  <a:cubicBezTo>
                    <a:pt x="3903" y="2072"/>
                    <a:pt x="3903" y="2072"/>
                    <a:pt x="3903" y="2073"/>
                  </a:cubicBezTo>
                  <a:lnTo>
                    <a:pt x="3903" y="2073"/>
                  </a:lnTo>
                  <a:cubicBezTo>
                    <a:pt x="3904" y="2072"/>
                    <a:pt x="3905" y="2072"/>
                    <a:pt x="3906" y="2072"/>
                  </a:cubicBezTo>
                  <a:cubicBezTo>
                    <a:pt x="3905" y="2072"/>
                    <a:pt x="3904" y="2072"/>
                    <a:pt x="3903" y="2072"/>
                  </a:cubicBezTo>
                  <a:close/>
                  <a:moveTo>
                    <a:pt x="3903" y="2073"/>
                  </a:moveTo>
                  <a:cubicBezTo>
                    <a:pt x="3886" y="2073"/>
                    <a:pt x="3875" y="2080"/>
                    <a:pt x="3872" y="2094"/>
                  </a:cubicBezTo>
                  <a:lnTo>
                    <a:pt x="3872" y="2094"/>
                  </a:lnTo>
                  <a:cubicBezTo>
                    <a:pt x="3877" y="2086"/>
                    <a:pt x="3890" y="2080"/>
                    <a:pt x="3903" y="2073"/>
                  </a:cubicBezTo>
                  <a:close/>
                  <a:moveTo>
                    <a:pt x="3872" y="2094"/>
                  </a:moveTo>
                  <a:lnTo>
                    <a:pt x="3872" y="2094"/>
                  </a:lnTo>
                  <a:cubicBezTo>
                    <a:pt x="3869" y="2098"/>
                    <a:pt x="3868" y="2103"/>
                    <a:pt x="3870" y="2108"/>
                  </a:cubicBezTo>
                  <a:cubicBezTo>
                    <a:pt x="3870" y="2103"/>
                    <a:pt x="3871" y="2098"/>
                    <a:pt x="3872" y="2094"/>
                  </a:cubicBezTo>
                  <a:close/>
                  <a:moveTo>
                    <a:pt x="1834" y="2299"/>
                  </a:moveTo>
                  <a:cubicBezTo>
                    <a:pt x="1834" y="2299"/>
                    <a:pt x="1834" y="2299"/>
                    <a:pt x="1834" y="2299"/>
                  </a:cubicBezTo>
                  <a:lnTo>
                    <a:pt x="1834" y="2299"/>
                  </a:lnTo>
                  <a:cubicBezTo>
                    <a:pt x="1834" y="2299"/>
                    <a:pt x="1834" y="2299"/>
                    <a:pt x="1834" y="2299"/>
                  </a:cubicBezTo>
                  <a:close/>
                  <a:moveTo>
                    <a:pt x="3644" y="2323"/>
                  </a:moveTo>
                  <a:cubicBezTo>
                    <a:pt x="3634" y="2333"/>
                    <a:pt x="3628" y="2336"/>
                    <a:pt x="3626" y="2336"/>
                  </a:cubicBezTo>
                  <a:cubicBezTo>
                    <a:pt x="3624" y="2336"/>
                    <a:pt x="3630" y="2329"/>
                    <a:pt x="3644" y="2323"/>
                  </a:cubicBezTo>
                  <a:close/>
                  <a:moveTo>
                    <a:pt x="1522" y="2334"/>
                  </a:moveTo>
                  <a:cubicBezTo>
                    <a:pt x="1520" y="2334"/>
                    <a:pt x="1519" y="2340"/>
                    <a:pt x="1525" y="2357"/>
                  </a:cubicBezTo>
                  <a:lnTo>
                    <a:pt x="1525" y="2357"/>
                  </a:lnTo>
                  <a:cubicBezTo>
                    <a:pt x="1531" y="2345"/>
                    <a:pt x="1526" y="2334"/>
                    <a:pt x="1522" y="2334"/>
                  </a:cubicBezTo>
                  <a:close/>
                  <a:moveTo>
                    <a:pt x="1410" y="2403"/>
                  </a:moveTo>
                  <a:cubicBezTo>
                    <a:pt x="1409" y="2403"/>
                    <a:pt x="1409" y="2405"/>
                    <a:pt x="1413" y="2407"/>
                  </a:cubicBezTo>
                  <a:lnTo>
                    <a:pt x="1413" y="2407"/>
                  </a:lnTo>
                  <a:cubicBezTo>
                    <a:pt x="1412" y="2404"/>
                    <a:pt x="1410" y="2403"/>
                    <a:pt x="1410" y="2403"/>
                  </a:cubicBezTo>
                  <a:close/>
                  <a:moveTo>
                    <a:pt x="1731" y="2443"/>
                  </a:moveTo>
                  <a:cubicBezTo>
                    <a:pt x="1730" y="2443"/>
                    <a:pt x="1729" y="2443"/>
                    <a:pt x="1728" y="2444"/>
                  </a:cubicBezTo>
                  <a:lnTo>
                    <a:pt x="1728" y="2444"/>
                  </a:lnTo>
                  <a:cubicBezTo>
                    <a:pt x="1725" y="2456"/>
                    <a:pt x="1722" y="2466"/>
                    <a:pt x="1719" y="2472"/>
                  </a:cubicBezTo>
                  <a:lnTo>
                    <a:pt x="1719" y="2472"/>
                  </a:lnTo>
                  <a:cubicBezTo>
                    <a:pt x="1737" y="2451"/>
                    <a:pt x="1738" y="2443"/>
                    <a:pt x="1731" y="2443"/>
                  </a:cubicBezTo>
                  <a:close/>
                  <a:moveTo>
                    <a:pt x="1719" y="2472"/>
                  </a:moveTo>
                  <a:cubicBezTo>
                    <a:pt x="1718" y="2474"/>
                    <a:pt x="1716" y="2476"/>
                    <a:pt x="1715" y="2477"/>
                  </a:cubicBezTo>
                  <a:cubicBezTo>
                    <a:pt x="1716" y="2477"/>
                    <a:pt x="1718" y="2475"/>
                    <a:pt x="1719" y="2472"/>
                  </a:cubicBezTo>
                  <a:close/>
                  <a:moveTo>
                    <a:pt x="1327" y="2469"/>
                  </a:moveTo>
                  <a:cubicBezTo>
                    <a:pt x="1319" y="2469"/>
                    <a:pt x="1307" y="2477"/>
                    <a:pt x="1286" y="2501"/>
                  </a:cubicBezTo>
                  <a:cubicBezTo>
                    <a:pt x="1300" y="2492"/>
                    <a:pt x="1314" y="2481"/>
                    <a:pt x="1327" y="2469"/>
                  </a:cubicBezTo>
                  <a:close/>
                  <a:moveTo>
                    <a:pt x="1220" y="2594"/>
                  </a:moveTo>
                  <a:cubicBezTo>
                    <a:pt x="1214" y="2598"/>
                    <a:pt x="1207" y="2607"/>
                    <a:pt x="1203" y="2620"/>
                  </a:cubicBezTo>
                  <a:cubicBezTo>
                    <a:pt x="1208" y="2610"/>
                    <a:pt x="1214" y="2601"/>
                    <a:pt x="1220" y="2594"/>
                  </a:cubicBezTo>
                  <a:close/>
                  <a:moveTo>
                    <a:pt x="3679" y="2680"/>
                  </a:moveTo>
                  <a:lnTo>
                    <a:pt x="3679" y="2680"/>
                  </a:lnTo>
                  <a:cubicBezTo>
                    <a:pt x="3647" y="2701"/>
                    <a:pt x="3625" y="2732"/>
                    <a:pt x="3629" y="2773"/>
                  </a:cubicBezTo>
                  <a:lnTo>
                    <a:pt x="3629" y="2773"/>
                  </a:lnTo>
                  <a:cubicBezTo>
                    <a:pt x="3635" y="2765"/>
                    <a:pt x="3640" y="2758"/>
                    <a:pt x="3644" y="2751"/>
                  </a:cubicBezTo>
                  <a:cubicBezTo>
                    <a:pt x="3652" y="2748"/>
                    <a:pt x="3658" y="2746"/>
                    <a:pt x="3661" y="2746"/>
                  </a:cubicBezTo>
                  <a:cubicBezTo>
                    <a:pt x="3680" y="2746"/>
                    <a:pt x="3638" y="2788"/>
                    <a:pt x="3668" y="2788"/>
                  </a:cubicBezTo>
                  <a:cubicBezTo>
                    <a:pt x="3671" y="2788"/>
                    <a:pt x="3675" y="2788"/>
                    <a:pt x="3679" y="2787"/>
                  </a:cubicBezTo>
                  <a:cubicBezTo>
                    <a:pt x="3668" y="2751"/>
                    <a:pt x="3668" y="2715"/>
                    <a:pt x="3679" y="2680"/>
                  </a:cubicBezTo>
                  <a:close/>
                  <a:moveTo>
                    <a:pt x="2453" y="3532"/>
                  </a:moveTo>
                  <a:cubicBezTo>
                    <a:pt x="2457" y="3537"/>
                    <a:pt x="2461" y="3543"/>
                    <a:pt x="2465" y="3549"/>
                  </a:cubicBezTo>
                  <a:cubicBezTo>
                    <a:pt x="2461" y="3541"/>
                    <a:pt x="2457" y="3536"/>
                    <a:pt x="2453" y="3532"/>
                  </a:cubicBezTo>
                  <a:close/>
                  <a:moveTo>
                    <a:pt x="2215" y="3644"/>
                  </a:moveTo>
                  <a:lnTo>
                    <a:pt x="2215" y="3644"/>
                  </a:lnTo>
                  <a:cubicBezTo>
                    <a:pt x="2215" y="3644"/>
                    <a:pt x="2227" y="3656"/>
                    <a:pt x="2227" y="3680"/>
                  </a:cubicBezTo>
                  <a:cubicBezTo>
                    <a:pt x="2215" y="3680"/>
                    <a:pt x="2215" y="3668"/>
                    <a:pt x="2215" y="3644"/>
                  </a:cubicBezTo>
                  <a:close/>
                  <a:moveTo>
                    <a:pt x="1292" y="3829"/>
                  </a:moveTo>
                  <a:cubicBezTo>
                    <a:pt x="1301" y="3829"/>
                    <a:pt x="1310" y="3835"/>
                    <a:pt x="1322" y="3835"/>
                  </a:cubicBezTo>
                  <a:cubicBezTo>
                    <a:pt x="1312" y="3844"/>
                    <a:pt x="1295" y="3862"/>
                    <a:pt x="1276" y="3862"/>
                  </a:cubicBezTo>
                  <a:cubicBezTo>
                    <a:pt x="1272" y="3862"/>
                    <a:pt x="1267" y="3861"/>
                    <a:pt x="1262" y="3858"/>
                  </a:cubicBezTo>
                  <a:cubicBezTo>
                    <a:pt x="1274" y="3835"/>
                    <a:pt x="1283" y="3829"/>
                    <a:pt x="1292" y="3829"/>
                  </a:cubicBezTo>
                  <a:close/>
                  <a:moveTo>
                    <a:pt x="344" y="3851"/>
                  </a:moveTo>
                  <a:lnTo>
                    <a:pt x="344" y="3851"/>
                  </a:lnTo>
                  <a:cubicBezTo>
                    <a:pt x="327" y="3860"/>
                    <a:pt x="311" y="3870"/>
                    <a:pt x="298" y="3882"/>
                  </a:cubicBezTo>
                  <a:cubicBezTo>
                    <a:pt x="314" y="3873"/>
                    <a:pt x="329" y="3863"/>
                    <a:pt x="344" y="3851"/>
                  </a:cubicBezTo>
                  <a:close/>
                  <a:moveTo>
                    <a:pt x="2727" y="3966"/>
                  </a:moveTo>
                  <a:cubicBezTo>
                    <a:pt x="2727" y="3966"/>
                    <a:pt x="2727" y="3966"/>
                    <a:pt x="2727" y="3966"/>
                  </a:cubicBezTo>
                  <a:cubicBezTo>
                    <a:pt x="2727" y="3966"/>
                    <a:pt x="2727" y="3966"/>
                    <a:pt x="2727" y="3966"/>
                  </a:cubicBezTo>
                  <a:close/>
                  <a:moveTo>
                    <a:pt x="239" y="3977"/>
                  </a:moveTo>
                  <a:cubicBezTo>
                    <a:pt x="239" y="3978"/>
                    <a:pt x="239" y="3978"/>
                    <a:pt x="239" y="3978"/>
                  </a:cubicBezTo>
                  <a:lnTo>
                    <a:pt x="239" y="3978"/>
                  </a:lnTo>
                  <a:cubicBezTo>
                    <a:pt x="239" y="3978"/>
                    <a:pt x="239" y="3978"/>
                    <a:pt x="239" y="3977"/>
                  </a:cubicBezTo>
                  <a:close/>
                  <a:moveTo>
                    <a:pt x="545" y="4023"/>
                  </a:moveTo>
                  <a:cubicBezTo>
                    <a:pt x="518" y="4031"/>
                    <a:pt x="500" y="4037"/>
                    <a:pt x="500" y="4037"/>
                  </a:cubicBezTo>
                  <a:cubicBezTo>
                    <a:pt x="531" y="4037"/>
                    <a:pt x="546" y="4032"/>
                    <a:pt x="545" y="4023"/>
                  </a:cubicBezTo>
                  <a:close/>
                  <a:moveTo>
                    <a:pt x="1143" y="1"/>
                  </a:moveTo>
                  <a:lnTo>
                    <a:pt x="1143" y="1"/>
                  </a:lnTo>
                  <a:cubicBezTo>
                    <a:pt x="1167" y="13"/>
                    <a:pt x="1120" y="1"/>
                    <a:pt x="1120" y="48"/>
                  </a:cubicBezTo>
                  <a:cubicBezTo>
                    <a:pt x="1095" y="32"/>
                    <a:pt x="1014" y="4"/>
                    <a:pt x="954" y="4"/>
                  </a:cubicBezTo>
                  <a:cubicBezTo>
                    <a:pt x="927" y="4"/>
                    <a:pt x="904" y="10"/>
                    <a:pt x="893" y="25"/>
                  </a:cubicBezTo>
                  <a:cubicBezTo>
                    <a:pt x="1024" y="275"/>
                    <a:pt x="1405" y="132"/>
                    <a:pt x="1620" y="239"/>
                  </a:cubicBezTo>
                  <a:cubicBezTo>
                    <a:pt x="1643" y="215"/>
                    <a:pt x="1548" y="215"/>
                    <a:pt x="1572" y="191"/>
                  </a:cubicBezTo>
                  <a:lnTo>
                    <a:pt x="1572" y="191"/>
                  </a:lnTo>
                  <a:cubicBezTo>
                    <a:pt x="1608" y="239"/>
                    <a:pt x="1953" y="275"/>
                    <a:pt x="1882" y="275"/>
                  </a:cubicBezTo>
                  <a:cubicBezTo>
                    <a:pt x="1929" y="287"/>
                    <a:pt x="1965" y="287"/>
                    <a:pt x="2013" y="287"/>
                  </a:cubicBezTo>
                  <a:cubicBezTo>
                    <a:pt x="2001" y="287"/>
                    <a:pt x="1989" y="287"/>
                    <a:pt x="1965" y="275"/>
                  </a:cubicBezTo>
                  <a:cubicBezTo>
                    <a:pt x="2060" y="275"/>
                    <a:pt x="2167" y="267"/>
                    <a:pt x="2268" y="267"/>
                  </a:cubicBezTo>
                  <a:cubicBezTo>
                    <a:pt x="2344" y="267"/>
                    <a:pt x="2416" y="271"/>
                    <a:pt x="2477" y="287"/>
                  </a:cubicBezTo>
                  <a:cubicBezTo>
                    <a:pt x="2501" y="287"/>
                    <a:pt x="2679" y="310"/>
                    <a:pt x="2632" y="322"/>
                  </a:cubicBezTo>
                  <a:cubicBezTo>
                    <a:pt x="2727" y="310"/>
                    <a:pt x="2763" y="275"/>
                    <a:pt x="2858" y="275"/>
                  </a:cubicBezTo>
                  <a:cubicBezTo>
                    <a:pt x="2815" y="285"/>
                    <a:pt x="2860" y="336"/>
                    <a:pt x="2922" y="336"/>
                  </a:cubicBezTo>
                  <a:cubicBezTo>
                    <a:pt x="2928" y="336"/>
                    <a:pt x="2935" y="335"/>
                    <a:pt x="2941" y="334"/>
                  </a:cubicBezTo>
                  <a:lnTo>
                    <a:pt x="2941" y="334"/>
                  </a:lnTo>
                  <a:cubicBezTo>
                    <a:pt x="2941" y="418"/>
                    <a:pt x="2798" y="382"/>
                    <a:pt x="2822" y="489"/>
                  </a:cubicBezTo>
                  <a:cubicBezTo>
                    <a:pt x="2813" y="489"/>
                    <a:pt x="2803" y="481"/>
                    <a:pt x="2800" y="472"/>
                  </a:cubicBezTo>
                  <a:lnTo>
                    <a:pt x="2800" y="472"/>
                  </a:lnTo>
                  <a:cubicBezTo>
                    <a:pt x="2812" y="568"/>
                    <a:pt x="2595" y="728"/>
                    <a:pt x="2536" y="787"/>
                  </a:cubicBezTo>
                  <a:cubicBezTo>
                    <a:pt x="2552" y="803"/>
                    <a:pt x="2585" y="797"/>
                    <a:pt x="2575" y="806"/>
                  </a:cubicBezTo>
                  <a:lnTo>
                    <a:pt x="2575" y="806"/>
                  </a:lnTo>
                  <a:cubicBezTo>
                    <a:pt x="2577" y="806"/>
                    <a:pt x="2578" y="805"/>
                    <a:pt x="2580" y="805"/>
                  </a:cubicBezTo>
                  <a:cubicBezTo>
                    <a:pt x="2586" y="805"/>
                    <a:pt x="2591" y="810"/>
                    <a:pt x="2596" y="822"/>
                  </a:cubicBezTo>
                  <a:cubicBezTo>
                    <a:pt x="2593" y="822"/>
                    <a:pt x="2591" y="822"/>
                    <a:pt x="2588" y="822"/>
                  </a:cubicBezTo>
                  <a:cubicBezTo>
                    <a:pt x="2574" y="822"/>
                    <a:pt x="2561" y="826"/>
                    <a:pt x="2548" y="833"/>
                  </a:cubicBezTo>
                  <a:lnTo>
                    <a:pt x="2548" y="833"/>
                  </a:lnTo>
                  <a:cubicBezTo>
                    <a:pt x="2554" y="826"/>
                    <a:pt x="2560" y="818"/>
                    <a:pt x="2566" y="812"/>
                  </a:cubicBezTo>
                  <a:lnTo>
                    <a:pt x="2566" y="812"/>
                  </a:lnTo>
                  <a:cubicBezTo>
                    <a:pt x="2558" y="817"/>
                    <a:pt x="2545" y="824"/>
                    <a:pt x="2525" y="834"/>
                  </a:cubicBezTo>
                  <a:cubicBezTo>
                    <a:pt x="2526" y="840"/>
                    <a:pt x="2528" y="844"/>
                    <a:pt x="2530" y="845"/>
                  </a:cubicBezTo>
                  <a:lnTo>
                    <a:pt x="2530" y="845"/>
                  </a:lnTo>
                  <a:cubicBezTo>
                    <a:pt x="2465" y="897"/>
                    <a:pt x="2415" y="1016"/>
                    <a:pt x="2405" y="1025"/>
                  </a:cubicBezTo>
                  <a:cubicBezTo>
                    <a:pt x="2405" y="1025"/>
                    <a:pt x="2359" y="1066"/>
                    <a:pt x="2343" y="1066"/>
                  </a:cubicBezTo>
                  <a:cubicBezTo>
                    <a:pt x="2336" y="1066"/>
                    <a:pt x="2335" y="1058"/>
                    <a:pt x="2346" y="1037"/>
                  </a:cubicBezTo>
                  <a:lnTo>
                    <a:pt x="2346" y="1037"/>
                  </a:lnTo>
                  <a:cubicBezTo>
                    <a:pt x="2310" y="1055"/>
                    <a:pt x="2308" y="1093"/>
                    <a:pt x="2294" y="1120"/>
                  </a:cubicBezTo>
                  <a:lnTo>
                    <a:pt x="2294" y="1120"/>
                  </a:lnTo>
                  <a:cubicBezTo>
                    <a:pt x="2295" y="1120"/>
                    <a:pt x="2297" y="1120"/>
                    <a:pt x="2298" y="1120"/>
                  </a:cubicBezTo>
                  <a:cubicBezTo>
                    <a:pt x="2298" y="1239"/>
                    <a:pt x="2060" y="1596"/>
                    <a:pt x="1977" y="1691"/>
                  </a:cubicBezTo>
                  <a:cubicBezTo>
                    <a:pt x="1977" y="1682"/>
                    <a:pt x="1973" y="1679"/>
                    <a:pt x="1967" y="1679"/>
                  </a:cubicBezTo>
                  <a:cubicBezTo>
                    <a:pt x="1957" y="1679"/>
                    <a:pt x="1942" y="1687"/>
                    <a:pt x="1931" y="1687"/>
                  </a:cubicBezTo>
                  <a:cubicBezTo>
                    <a:pt x="1923" y="1687"/>
                    <a:pt x="1917" y="1683"/>
                    <a:pt x="1917" y="1668"/>
                  </a:cubicBezTo>
                  <a:lnTo>
                    <a:pt x="1917" y="1668"/>
                  </a:lnTo>
                  <a:cubicBezTo>
                    <a:pt x="1882" y="1775"/>
                    <a:pt x="1929" y="1811"/>
                    <a:pt x="1882" y="1906"/>
                  </a:cubicBezTo>
                  <a:cubicBezTo>
                    <a:pt x="1888" y="1882"/>
                    <a:pt x="1876" y="1882"/>
                    <a:pt x="1862" y="1882"/>
                  </a:cubicBezTo>
                  <a:cubicBezTo>
                    <a:pt x="1849" y="1882"/>
                    <a:pt x="1834" y="1882"/>
                    <a:pt x="1834" y="1858"/>
                  </a:cubicBezTo>
                  <a:cubicBezTo>
                    <a:pt x="1754" y="1892"/>
                    <a:pt x="1773" y="2014"/>
                    <a:pt x="1701" y="2014"/>
                  </a:cubicBezTo>
                  <a:cubicBezTo>
                    <a:pt x="1698" y="2014"/>
                    <a:pt x="1695" y="2013"/>
                    <a:pt x="1691" y="2013"/>
                  </a:cubicBezTo>
                  <a:lnTo>
                    <a:pt x="1691" y="2013"/>
                  </a:lnTo>
                  <a:cubicBezTo>
                    <a:pt x="1695" y="2034"/>
                    <a:pt x="1701" y="2039"/>
                    <a:pt x="1706" y="2039"/>
                  </a:cubicBezTo>
                  <a:cubicBezTo>
                    <a:pt x="1711" y="2039"/>
                    <a:pt x="1716" y="2035"/>
                    <a:pt x="1720" y="2035"/>
                  </a:cubicBezTo>
                  <a:cubicBezTo>
                    <a:pt x="1723" y="2035"/>
                    <a:pt x="1726" y="2038"/>
                    <a:pt x="1727" y="2050"/>
                  </a:cubicBezTo>
                  <a:lnTo>
                    <a:pt x="1727" y="2050"/>
                  </a:lnTo>
                  <a:cubicBezTo>
                    <a:pt x="1734" y="2029"/>
                    <a:pt x="1774" y="1989"/>
                    <a:pt x="1774" y="1989"/>
                  </a:cubicBezTo>
                  <a:cubicBezTo>
                    <a:pt x="1780" y="1988"/>
                    <a:pt x="1784" y="1987"/>
                    <a:pt x="1787" y="1987"/>
                  </a:cubicBezTo>
                  <a:cubicBezTo>
                    <a:pt x="1843" y="1987"/>
                    <a:pt x="1635" y="2145"/>
                    <a:pt x="1606" y="2145"/>
                  </a:cubicBezTo>
                  <a:cubicBezTo>
                    <a:pt x="1602" y="2145"/>
                    <a:pt x="1602" y="2141"/>
                    <a:pt x="1608" y="2132"/>
                  </a:cubicBezTo>
                  <a:lnTo>
                    <a:pt x="1608" y="2132"/>
                  </a:lnTo>
                  <a:cubicBezTo>
                    <a:pt x="1572" y="2156"/>
                    <a:pt x="1513" y="2251"/>
                    <a:pt x="1560" y="2299"/>
                  </a:cubicBezTo>
                  <a:cubicBezTo>
                    <a:pt x="1572" y="2275"/>
                    <a:pt x="1584" y="2251"/>
                    <a:pt x="1596" y="2227"/>
                  </a:cubicBezTo>
                  <a:lnTo>
                    <a:pt x="1596" y="2227"/>
                  </a:lnTo>
                  <a:cubicBezTo>
                    <a:pt x="1596" y="2287"/>
                    <a:pt x="1584" y="2334"/>
                    <a:pt x="1536" y="2382"/>
                  </a:cubicBezTo>
                  <a:cubicBezTo>
                    <a:pt x="1531" y="2372"/>
                    <a:pt x="1528" y="2364"/>
                    <a:pt x="1525" y="2357"/>
                  </a:cubicBezTo>
                  <a:lnTo>
                    <a:pt x="1525" y="2357"/>
                  </a:lnTo>
                  <a:cubicBezTo>
                    <a:pt x="1521" y="2366"/>
                    <a:pt x="1511" y="2376"/>
                    <a:pt x="1489" y="2382"/>
                  </a:cubicBezTo>
                  <a:cubicBezTo>
                    <a:pt x="1453" y="2346"/>
                    <a:pt x="1536" y="2263"/>
                    <a:pt x="1536" y="2227"/>
                  </a:cubicBezTo>
                  <a:cubicBezTo>
                    <a:pt x="1508" y="2227"/>
                    <a:pt x="1510" y="2288"/>
                    <a:pt x="1493" y="2288"/>
                  </a:cubicBezTo>
                  <a:cubicBezTo>
                    <a:pt x="1489" y="2288"/>
                    <a:pt x="1484" y="2284"/>
                    <a:pt x="1477" y="2275"/>
                  </a:cubicBezTo>
                  <a:lnTo>
                    <a:pt x="1477" y="2275"/>
                  </a:lnTo>
                  <a:cubicBezTo>
                    <a:pt x="1513" y="2334"/>
                    <a:pt x="1417" y="2358"/>
                    <a:pt x="1429" y="2418"/>
                  </a:cubicBezTo>
                  <a:cubicBezTo>
                    <a:pt x="1421" y="2413"/>
                    <a:pt x="1416" y="2410"/>
                    <a:pt x="1413" y="2407"/>
                  </a:cubicBezTo>
                  <a:lnTo>
                    <a:pt x="1413" y="2407"/>
                  </a:lnTo>
                  <a:cubicBezTo>
                    <a:pt x="1415" y="2414"/>
                    <a:pt x="1413" y="2429"/>
                    <a:pt x="1393" y="2453"/>
                  </a:cubicBezTo>
                  <a:cubicBezTo>
                    <a:pt x="1393" y="2430"/>
                    <a:pt x="1382" y="2418"/>
                    <a:pt x="1382" y="2394"/>
                  </a:cubicBezTo>
                  <a:cubicBezTo>
                    <a:pt x="1367" y="2423"/>
                    <a:pt x="1348" y="2448"/>
                    <a:pt x="1327" y="2469"/>
                  </a:cubicBezTo>
                  <a:lnTo>
                    <a:pt x="1327" y="2469"/>
                  </a:lnTo>
                  <a:cubicBezTo>
                    <a:pt x="1327" y="2469"/>
                    <a:pt x="1327" y="2469"/>
                    <a:pt x="1327" y="2469"/>
                  </a:cubicBezTo>
                  <a:cubicBezTo>
                    <a:pt x="1341" y="2469"/>
                    <a:pt x="1341" y="2497"/>
                    <a:pt x="1360" y="2497"/>
                  </a:cubicBezTo>
                  <a:cubicBezTo>
                    <a:pt x="1366" y="2497"/>
                    <a:pt x="1372" y="2495"/>
                    <a:pt x="1382" y="2489"/>
                  </a:cubicBezTo>
                  <a:lnTo>
                    <a:pt x="1382" y="2489"/>
                  </a:lnTo>
                  <a:cubicBezTo>
                    <a:pt x="1350" y="2585"/>
                    <a:pt x="1271" y="2538"/>
                    <a:pt x="1220" y="2594"/>
                  </a:cubicBezTo>
                  <a:lnTo>
                    <a:pt x="1220" y="2594"/>
                  </a:lnTo>
                  <a:cubicBezTo>
                    <a:pt x="1223" y="2593"/>
                    <a:pt x="1226" y="2592"/>
                    <a:pt x="1229" y="2592"/>
                  </a:cubicBezTo>
                  <a:cubicBezTo>
                    <a:pt x="1237" y="2592"/>
                    <a:pt x="1245" y="2598"/>
                    <a:pt x="1251" y="2608"/>
                  </a:cubicBezTo>
                  <a:cubicBezTo>
                    <a:pt x="1203" y="2608"/>
                    <a:pt x="1179" y="2644"/>
                    <a:pt x="1167" y="2680"/>
                  </a:cubicBezTo>
                  <a:cubicBezTo>
                    <a:pt x="1215" y="2703"/>
                    <a:pt x="1215" y="2703"/>
                    <a:pt x="1191" y="2787"/>
                  </a:cubicBezTo>
                  <a:cubicBezTo>
                    <a:pt x="1167" y="2799"/>
                    <a:pt x="1167" y="2858"/>
                    <a:pt x="1132" y="2882"/>
                  </a:cubicBezTo>
                  <a:cubicBezTo>
                    <a:pt x="1120" y="2870"/>
                    <a:pt x="1120" y="2846"/>
                    <a:pt x="1108" y="2823"/>
                  </a:cubicBezTo>
                  <a:cubicBezTo>
                    <a:pt x="1108" y="2846"/>
                    <a:pt x="1096" y="2858"/>
                    <a:pt x="1096" y="2870"/>
                  </a:cubicBezTo>
                  <a:cubicBezTo>
                    <a:pt x="1084" y="2858"/>
                    <a:pt x="1072" y="2858"/>
                    <a:pt x="1072" y="2846"/>
                  </a:cubicBezTo>
                  <a:cubicBezTo>
                    <a:pt x="1060" y="2954"/>
                    <a:pt x="1024" y="2989"/>
                    <a:pt x="977" y="3049"/>
                  </a:cubicBezTo>
                  <a:cubicBezTo>
                    <a:pt x="953" y="2989"/>
                    <a:pt x="1024" y="3013"/>
                    <a:pt x="989" y="2954"/>
                  </a:cubicBezTo>
                  <a:lnTo>
                    <a:pt x="989" y="2954"/>
                  </a:lnTo>
                  <a:cubicBezTo>
                    <a:pt x="953" y="2977"/>
                    <a:pt x="929" y="3013"/>
                    <a:pt x="917" y="3049"/>
                  </a:cubicBezTo>
                  <a:cubicBezTo>
                    <a:pt x="921" y="3045"/>
                    <a:pt x="924" y="3043"/>
                    <a:pt x="926" y="3043"/>
                  </a:cubicBezTo>
                  <a:lnTo>
                    <a:pt x="926" y="3043"/>
                  </a:lnTo>
                  <a:cubicBezTo>
                    <a:pt x="940" y="3043"/>
                    <a:pt x="892" y="3157"/>
                    <a:pt x="881" y="3168"/>
                  </a:cubicBezTo>
                  <a:cubicBezTo>
                    <a:pt x="858" y="3144"/>
                    <a:pt x="846" y="3120"/>
                    <a:pt x="858" y="3084"/>
                  </a:cubicBezTo>
                  <a:lnTo>
                    <a:pt x="858" y="3084"/>
                  </a:lnTo>
                  <a:cubicBezTo>
                    <a:pt x="714" y="3295"/>
                    <a:pt x="549" y="3691"/>
                    <a:pt x="344" y="3851"/>
                  </a:cubicBezTo>
                  <a:lnTo>
                    <a:pt x="344" y="3851"/>
                  </a:lnTo>
                  <a:cubicBezTo>
                    <a:pt x="360" y="3842"/>
                    <a:pt x="377" y="3834"/>
                    <a:pt x="393" y="3823"/>
                  </a:cubicBezTo>
                  <a:cubicBezTo>
                    <a:pt x="395" y="3822"/>
                    <a:pt x="396" y="3822"/>
                    <a:pt x="397" y="3822"/>
                  </a:cubicBezTo>
                  <a:cubicBezTo>
                    <a:pt x="427" y="3822"/>
                    <a:pt x="251" y="3978"/>
                    <a:pt x="239" y="3978"/>
                  </a:cubicBezTo>
                  <a:cubicBezTo>
                    <a:pt x="239" y="3978"/>
                    <a:pt x="239" y="3978"/>
                    <a:pt x="239" y="3978"/>
                  </a:cubicBezTo>
                  <a:lnTo>
                    <a:pt x="239" y="3978"/>
                  </a:lnTo>
                  <a:cubicBezTo>
                    <a:pt x="249" y="3989"/>
                    <a:pt x="292" y="4038"/>
                    <a:pt x="307" y="4050"/>
                  </a:cubicBezTo>
                  <a:lnTo>
                    <a:pt x="307" y="4050"/>
                  </a:lnTo>
                  <a:cubicBezTo>
                    <a:pt x="201" y="4097"/>
                    <a:pt x="95" y="4121"/>
                    <a:pt x="0" y="4204"/>
                  </a:cubicBezTo>
                  <a:cubicBezTo>
                    <a:pt x="167" y="4108"/>
                    <a:pt x="381" y="4120"/>
                    <a:pt x="524" y="4001"/>
                  </a:cubicBezTo>
                  <a:lnTo>
                    <a:pt x="524" y="4001"/>
                  </a:lnTo>
                  <a:cubicBezTo>
                    <a:pt x="537" y="4010"/>
                    <a:pt x="544" y="4017"/>
                    <a:pt x="545" y="4023"/>
                  </a:cubicBezTo>
                  <a:lnTo>
                    <a:pt x="545" y="4023"/>
                  </a:lnTo>
                  <a:cubicBezTo>
                    <a:pt x="624" y="3997"/>
                    <a:pt x="782" y="3947"/>
                    <a:pt x="790" y="3947"/>
                  </a:cubicBezTo>
                  <a:lnTo>
                    <a:pt x="790" y="3947"/>
                  </a:lnTo>
                  <a:cubicBezTo>
                    <a:pt x="791" y="3947"/>
                    <a:pt x="787" y="3949"/>
                    <a:pt x="774" y="3954"/>
                  </a:cubicBezTo>
                  <a:cubicBezTo>
                    <a:pt x="809" y="3945"/>
                    <a:pt x="882" y="3930"/>
                    <a:pt x="891" y="3927"/>
                  </a:cubicBezTo>
                  <a:lnTo>
                    <a:pt x="891" y="3927"/>
                  </a:lnTo>
                  <a:cubicBezTo>
                    <a:pt x="985" y="3913"/>
                    <a:pt x="1042" y="3879"/>
                    <a:pt x="1120" y="3835"/>
                  </a:cubicBezTo>
                  <a:lnTo>
                    <a:pt x="1120" y="3835"/>
                  </a:lnTo>
                  <a:cubicBezTo>
                    <a:pt x="1120" y="3846"/>
                    <a:pt x="1120" y="3846"/>
                    <a:pt x="1108" y="3858"/>
                  </a:cubicBezTo>
                  <a:cubicBezTo>
                    <a:pt x="1132" y="3846"/>
                    <a:pt x="1155" y="3835"/>
                    <a:pt x="1179" y="3823"/>
                  </a:cubicBezTo>
                  <a:lnTo>
                    <a:pt x="1179" y="3823"/>
                  </a:lnTo>
                  <a:cubicBezTo>
                    <a:pt x="1167" y="3858"/>
                    <a:pt x="1143" y="3882"/>
                    <a:pt x="1084" y="3882"/>
                  </a:cubicBezTo>
                  <a:cubicBezTo>
                    <a:pt x="1097" y="3898"/>
                    <a:pt x="1114" y="3904"/>
                    <a:pt x="1133" y="3904"/>
                  </a:cubicBezTo>
                  <a:cubicBezTo>
                    <a:pt x="1181" y="3904"/>
                    <a:pt x="1245" y="3869"/>
                    <a:pt x="1295" y="3869"/>
                  </a:cubicBezTo>
                  <a:cubicBezTo>
                    <a:pt x="1300" y="3869"/>
                    <a:pt x="1305" y="3869"/>
                    <a:pt x="1310" y="3870"/>
                  </a:cubicBezTo>
                  <a:cubicBezTo>
                    <a:pt x="1286" y="3882"/>
                    <a:pt x="1262" y="3882"/>
                    <a:pt x="1239" y="3894"/>
                  </a:cubicBezTo>
                  <a:cubicBezTo>
                    <a:pt x="1286" y="3918"/>
                    <a:pt x="1346" y="3930"/>
                    <a:pt x="1393" y="3930"/>
                  </a:cubicBezTo>
                  <a:cubicBezTo>
                    <a:pt x="1311" y="3855"/>
                    <a:pt x="1332" y="3823"/>
                    <a:pt x="1373" y="3823"/>
                  </a:cubicBezTo>
                  <a:cubicBezTo>
                    <a:pt x="1403" y="3823"/>
                    <a:pt x="1445" y="3840"/>
                    <a:pt x="1465" y="3870"/>
                  </a:cubicBezTo>
                  <a:cubicBezTo>
                    <a:pt x="1495" y="3848"/>
                    <a:pt x="1511" y="3806"/>
                    <a:pt x="1534" y="3806"/>
                  </a:cubicBezTo>
                  <a:cubicBezTo>
                    <a:pt x="1547" y="3806"/>
                    <a:pt x="1562" y="3819"/>
                    <a:pt x="1584" y="3858"/>
                  </a:cubicBezTo>
                  <a:cubicBezTo>
                    <a:pt x="1594" y="3858"/>
                    <a:pt x="1661" y="3761"/>
                    <a:pt x="1731" y="3761"/>
                  </a:cubicBezTo>
                  <a:cubicBezTo>
                    <a:pt x="1745" y="3761"/>
                    <a:pt x="1760" y="3765"/>
                    <a:pt x="1774" y="3775"/>
                  </a:cubicBezTo>
                  <a:cubicBezTo>
                    <a:pt x="1799" y="3718"/>
                    <a:pt x="1884" y="3661"/>
                    <a:pt x="1947" y="3661"/>
                  </a:cubicBezTo>
                  <a:cubicBezTo>
                    <a:pt x="1977" y="3661"/>
                    <a:pt x="2001" y="3673"/>
                    <a:pt x="2013" y="3704"/>
                  </a:cubicBezTo>
                  <a:cubicBezTo>
                    <a:pt x="2084" y="3668"/>
                    <a:pt x="2084" y="3644"/>
                    <a:pt x="2132" y="3632"/>
                  </a:cubicBezTo>
                  <a:cubicBezTo>
                    <a:pt x="2108" y="3561"/>
                    <a:pt x="2286" y="3549"/>
                    <a:pt x="2215" y="3477"/>
                  </a:cubicBezTo>
                  <a:lnTo>
                    <a:pt x="2215" y="3477"/>
                  </a:lnTo>
                  <a:cubicBezTo>
                    <a:pt x="2225" y="3488"/>
                    <a:pt x="2254" y="3507"/>
                    <a:pt x="2269" y="3520"/>
                  </a:cubicBezTo>
                  <a:lnTo>
                    <a:pt x="2269" y="3520"/>
                  </a:lnTo>
                  <a:cubicBezTo>
                    <a:pt x="2257" y="3531"/>
                    <a:pt x="2236" y="3585"/>
                    <a:pt x="2247" y="3585"/>
                  </a:cubicBezTo>
                  <a:cubicBezTo>
                    <a:pt x="2248" y="3585"/>
                    <a:pt x="2249" y="3585"/>
                    <a:pt x="2251" y="3585"/>
                  </a:cubicBezTo>
                  <a:lnTo>
                    <a:pt x="2251" y="3585"/>
                  </a:lnTo>
                  <a:cubicBezTo>
                    <a:pt x="2237" y="3599"/>
                    <a:pt x="2226" y="3605"/>
                    <a:pt x="2220" y="3605"/>
                  </a:cubicBezTo>
                  <a:cubicBezTo>
                    <a:pt x="2209" y="3605"/>
                    <a:pt x="2208" y="3590"/>
                    <a:pt x="2215" y="3561"/>
                  </a:cubicBezTo>
                  <a:lnTo>
                    <a:pt x="2215" y="3561"/>
                  </a:lnTo>
                  <a:cubicBezTo>
                    <a:pt x="2167" y="3585"/>
                    <a:pt x="2155" y="3644"/>
                    <a:pt x="2155" y="3692"/>
                  </a:cubicBezTo>
                  <a:cubicBezTo>
                    <a:pt x="2179" y="3739"/>
                    <a:pt x="2346" y="3775"/>
                    <a:pt x="2417" y="3858"/>
                  </a:cubicBezTo>
                  <a:cubicBezTo>
                    <a:pt x="2382" y="3858"/>
                    <a:pt x="2358" y="3882"/>
                    <a:pt x="2334" y="3906"/>
                  </a:cubicBezTo>
                  <a:cubicBezTo>
                    <a:pt x="2358" y="3858"/>
                    <a:pt x="2263" y="3823"/>
                    <a:pt x="2251" y="3787"/>
                  </a:cubicBezTo>
                  <a:cubicBezTo>
                    <a:pt x="2251" y="3811"/>
                    <a:pt x="2251" y="3823"/>
                    <a:pt x="2227" y="3823"/>
                  </a:cubicBezTo>
                  <a:cubicBezTo>
                    <a:pt x="2322" y="3930"/>
                    <a:pt x="2322" y="3930"/>
                    <a:pt x="2441" y="4025"/>
                  </a:cubicBezTo>
                  <a:cubicBezTo>
                    <a:pt x="2429" y="4033"/>
                    <a:pt x="2419" y="4037"/>
                    <a:pt x="2409" y="4037"/>
                  </a:cubicBezTo>
                  <a:cubicBezTo>
                    <a:pt x="2391" y="4037"/>
                    <a:pt x="2378" y="4021"/>
                    <a:pt x="2370" y="3989"/>
                  </a:cubicBezTo>
                  <a:lnTo>
                    <a:pt x="2370" y="3989"/>
                  </a:lnTo>
                  <a:cubicBezTo>
                    <a:pt x="2370" y="4073"/>
                    <a:pt x="2525" y="4061"/>
                    <a:pt x="2465" y="4085"/>
                  </a:cubicBezTo>
                  <a:cubicBezTo>
                    <a:pt x="2475" y="4095"/>
                    <a:pt x="2661" y="4401"/>
                    <a:pt x="2706" y="4401"/>
                  </a:cubicBezTo>
                  <a:cubicBezTo>
                    <a:pt x="2712" y="4401"/>
                    <a:pt x="2715" y="4395"/>
                    <a:pt x="2715" y="4382"/>
                  </a:cubicBezTo>
                  <a:lnTo>
                    <a:pt x="2715" y="4382"/>
                  </a:lnTo>
                  <a:cubicBezTo>
                    <a:pt x="2715" y="4430"/>
                    <a:pt x="2715" y="4489"/>
                    <a:pt x="2703" y="4525"/>
                  </a:cubicBezTo>
                  <a:cubicBezTo>
                    <a:pt x="2763" y="4430"/>
                    <a:pt x="2763" y="4216"/>
                    <a:pt x="2751" y="4085"/>
                  </a:cubicBezTo>
                  <a:lnTo>
                    <a:pt x="2751" y="4085"/>
                  </a:lnTo>
                  <a:cubicBezTo>
                    <a:pt x="2763" y="4204"/>
                    <a:pt x="2834" y="4311"/>
                    <a:pt x="2786" y="4430"/>
                  </a:cubicBezTo>
                  <a:cubicBezTo>
                    <a:pt x="2894" y="4347"/>
                    <a:pt x="2786" y="4311"/>
                    <a:pt x="2810" y="4227"/>
                  </a:cubicBezTo>
                  <a:lnTo>
                    <a:pt x="2810" y="4227"/>
                  </a:lnTo>
                  <a:cubicBezTo>
                    <a:pt x="2825" y="4232"/>
                    <a:pt x="2840" y="4235"/>
                    <a:pt x="2855" y="4235"/>
                  </a:cubicBezTo>
                  <a:cubicBezTo>
                    <a:pt x="2876" y="4235"/>
                    <a:pt x="2897" y="4230"/>
                    <a:pt x="2917" y="4216"/>
                  </a:cubicBezTo>
                  <a:lnTo>
                    <a:pt x="2917" y="4216"/>
                  </a:lnTo>
                  <a:cubicBezTo>
                    <a:pt x="2916" y="4216"/>
                    <a:pt x="2915" y="4216"/>
                    <a:pt x="2914" y="4216"/>
                  </a:cubicBezTo>
                  <a:cubicBezTo>
                    <a:pt x="2892" y="4216"/>
                    <a:pt x="2870" y="4096"/>
                    <a:pt x="2882" y="4085"/>
                  </a:cubicBezTo>
                  <a:lnTo>
                    <a:pt x="2882" y="4085"/>
                  </a:lnTo>
                  <a:cubicBezTo>
                    <a:pt x="2906" y="4108"/>
                    <a:pt x="2917" y="4144"/>
                    <a:pt x="2929" y="4180"/>
                  </a:cubicBezTo>
                  <a:cubicBezTo>
                    <a:pt x="2929" y="4131"/>
                    <a:pt x="2937" y="4090"/>
                    <a:pt x="2934" y="4043"/>
                  </a:cubicBezTo>
                  <a:lnTo>
                    <a:pt x="2934" y="4043"/>
                  </a:lnTo>
                  <a:cubicBezTo>
                    <a:pt x="2938" y="4056"/>
                    <a:pt x="2947" y="4062"/>
                    <a:pt x="2957" y="4062"/>
                  </a:cubicBezTo>
                  <a:cubicBezTo>
                    <a:pt x="2996" y="4062"/>
                    <a:pt x="3060" y="3987"/>
                    <a:pt x="3060" y="3954"/>
                  </a:cubicBezTo>
                  <a:lnTo>
                    <a:pt x="3060" y="3954"/>
                  </a:lnTo>
                  <a:cubicBezTo>
                    <a:pt x="3048" y="3966"/>
                    <a:pt x="3037" y="3966"/>
                    <a:pt x="3025" y="3977"/>
                  </a:cubicBezTo>
                  <a:cubicBezTo>
                    <a:pt x="3084" y="3894"/>
                    <a:pt x="2977" y="3846"/>
                    <a:pt x="3025" y="3763"/>
                  </a:cubicBezTo>
                  <a:lnTo>
                    <a:pt x="3025" y="3763"/>
                  </a:lnTo>
                  <a:cubicBezTo>
                    <a:pt x="3040" y="3795"/>
                    <a:pt x="3062" y="3811"/>
                    <a:pt x="3088" y="3811"/>
                  </a:cubicBezTo>
                  <a:cubicBezTo>
                    <a:pt x="3101" y="3811"/>
                    <a:pt x="3116" y="3807"/>
                    <a:pt x="3132" y="3799"/>
                  </a:cubicBezTo>
                  <a:cubicBezTo>
                    <a:pt x="3048" y="3692"/>
                    <a:pt x="3001" y="3585"/>
                    <a:pt x="3048" y="3477"/>
                  </a:cubicBezTo>
                  <a:lnTo>
                    <a:pt x="3048" y="3477"/>
                  </a:lnTo>
                  <a:cubicBezTo>
                    <a:pt x="3096" y="3573"/>
                    <a:pt x="3144" y="3668"/>
                    <a:pt x="3156" y="3775"/>
                  </a:cubicBezTo>
                  <a:cubicBezTo>
                    <a:pt x="3191" y="3763"/>
                    <a:pt x="3203" y="3751"/>
                    <a:pt x="3215" y="3727"/>
                  </a:cubicBezTo>
                  <a:cubicBezTo>
                    <a:pt x="3239" y="3739"/>
                    <a:pt x="3239" y="3763"/>
                    <a:pt x="3227" y="3787"/>
                  </a:cubicBezTo>
                  <a:cubicBezTo>
                    <a:pt x="3263" y="3751"/>
                    <a:pt x="3334" y="3608"/>
                    <a:pt x="3263" y="3573"/>
                  </a:cubicBezTo>
                  <a:lnTo>
                    <a:pt x="3263" y="3573"/>
                  </a:lnTo>
                  <a:cubicBezTo>
                    <a:pt x="3263" y="3620"/>
                    <a:pt x="3239" y="3668"/>
                    <a:pt x="3239" y="3704"/>
                  </a:cubicBezTo>
                  <a:cubicBezTo>
                    <a:pt x="3167" y="3680"/>
                    <a:pt x="3167" y="3561"/>
                    <a:pt x="3203" y="3513"/>
                  </a:cubicBezTo>
                  <a:lnTo>
                    <a:pt x="3203" y="3513"/>
                  </a:lnTo>
                  <a:cubicBezTo>
                    <a:pt x="3239" y="3525"/>
                    <a:pt x="3263" y="3549"/>
                    <a:pt x="3287" y="3573"/>
                  </a:cubicBezTo>
                  <a:cubicBezTo>
                    <a:pt x="3287" y="3537"/>
                    <a:pt x="3287" y="3513"/>
                    <a:pt x="3310" y="3489"/>
                  </a:cubicBezTo>
                  <a:cubicBezTo>
                    <a:pt x="3310" y="3501"/>
                    <a:pt x="3310" y="3513"/>
                    <a:pt x="3310" y="3525"/>
                  </a:cubicBezTo>
                  <a:cubicBezTo>
                    <a:pt x="3320" y="3525"/>
                    <a:pt x="3356" y="3390"/>
                    <a:pt x="3395" y="3369"/>
                  </a:cubicBezTo>
                  <a:lnTo>
                    <a:pt x="3395" y="3369"/>
                  </a:lnTo>
                  <a:cubicBezTo>
                    <a:pt x="3403" y="3370"/>
                    <a:pt x="3411" y="3370"/>
                    <a:pt x="3418" y="3370"/>
                  </a:cubicBezTo>
                  <a:cubicBezTo>
                    <a:pt x="3413" y="3367"/>
                    <a:pt x="3409" y="3366"/>
                    <a:pt x="3405" y="3366"/>
                  </a:cubicBezTo>
                  <a:cubicBezTo>
                    <a:pt x="3402" y="3366"/>
                    <a:pt x="3399" y="3367"/>
                    <a:pt x="3395" y="3369"/>
                  </a:cubicBezTo>
                  <a:lnTo>
                    <a:pt x="3395" y="3369"/>
                  </a:lnTo>
                  <a:cubicBezTo>
                    <a:pt x="3330" y="3360"/>
                    <a:pt x="3223" y="3316"/>
                    <a:pt x="3191" y="3263"/>
                  </a:cubicBezTo>
                  <a:cubicBezTo>
                    <a:pt x="3240" y="3232"/>
                    <a:pt x="3272" y="3221"/>
                    <a:pt x="3295" y="3221"/>
                  </a:cubicBezTo>
                  <a:cubicBezTo>
                    <a:pt x="3346" y="3221"/>
                    <a:pt x="3353" y="3276"/>
                    <a:pt x="3416" y="3276"/>
                  </a:cubicBezTo>
                  <a:cubicBezTo>
                    <a:pt x="3420" y="3276"/>
                    <a:pt x="3425" y="3276"/>
                    <a:pt x="3429" y="3275"/>
                  </a:cubicBezTo>
                  <a:cubicBezTo>
                    <a:pt x="3397" y="3264"/>
                    <a:pt x="3481" y="3176"/>
                    <a:pt x="3446" y="3176"/>
                  </a:cubicBezTo>
                  <a:cubicBezTo>
                    <a:pt x="3442" y="3176"/>
                    <a:pt x="3437" y="3177"/>
                    <a:pt x="3429" y="3180"/>
                  </a:cubicBezTo>
                  <a:cubicBezTo>
                    <a:pt x="3441" y="3120"/>
                    <a:pt x="3441" y="2977"/>
                    <a:pt x="3453" y="2977"/>
                  </a:cubicBezTo>
                  <a:cubicBezTo>
                    <a:pt x="3513" y="2898"/>
                    <a:pt x="3581" y="2834"/>
                    <a:pt x="3623" y="2781"/>
                  </a:cubicBezTo>
                  <a:lnTo>
                    <a:pt x="3623" y="2781"/>
                  </a:lnTo>
                  <a:cubicBezTo>
                    <a:pt x="3626" y="2783"/>
                    <a:pt x="3629" y="2785"/>
                    <a:pt x="3632" y="2787"/>
                  </a:cubicBezTo>
                  <a:cubicBezTo>
                    <a:pt x="3631" y="2782"/>
                    <a:pt x="3630" y="2777"/>
                    <a:pt x="3629" y="2773"/>
                  </a:cubicBezTo>
                  <a:lnTo>
                    <a:pt x="3629" y="2773"/>
                  </a:lnTo>
                  <a:cubicBezTo>
                    <a:pt x="3627" y="2775"/>
                    <a:pt x="3625" y="2778"/>
                    <a:pt x="3623" y="2781"/>
                  </a:cubicBezTo>
                  <a:lnTo>
                    <a:pt x="3623" y="2781"/>
                  </a:lnTo>
                  <a:cubicBezTo>
                    <a:pt x="3522" y="2709"/>
                    <a:pt x="3613" y="2560"/>
                    <a:pt x="3620" y="2560"/>
                  </a:cubicBezTo>
                  <a:lnTo>
                    <a:pt x="3620" y="2560"/>
                  </a:lnTo>
                  <a:cubicBezTo>
                    <a:pt x="3620" y="2560"/>
                    <a:pt x="3620" y="2560"/>
                    <a:pt x="3620" y="2561"/>
                  </a:cubicBezTo>
                  <a:cubicBezTo>
                    <a:pt x="3700" y="2450"/>
                    <a:pt x="3611" y="2374"/>
                    <a:pt x="3702" y="2374"/>
                  </a:cubicBezTo>
                  <a:cubicBezTo>
                    <a:pt x="3720" y="2374"/>
                    <a:pt x="3743" y="2376"/>
                    <a:pt x="3775" y="2382"/>
                  </a:cubicBezTo>
                  <a:cubicBezTo>
                    <a:pt x="3751" y="2430"/>
                    <a:pt x="3727" y="2453"/>
                    <a:pt x="3691" y="2477"/>
                  </a:cubicBezTo>
                  <a:cubicBezTo>
                    <a:pt x="3703" y="2477"/>
                    <a:pt x="3715" y="2465"/>
                    <a:pt x="3727" y="2453"/>
                  </a:cubicBezTo>
                  <a:lnTo>
                    <a:pt x="3727" y="2453"/>
                  </a:lnTo>
                  <a:cubicBezTo>
                    <a:pt x="3727" y="2477"/>
                    <a:pt x="3727" y="2501"/>
                    <a:pt x="3703" y="2525"/>
                  </a:cubicBezTo>
                  <a:cubicBezTo>
                    <a:pt x="3775" y="2501"/>
                    <a:pt x="3894" y="2215"/>
                    <a:pt x="3870" y="2215"/>
                  </a:cubicBezTo>
                  <a:lnTo>
                    <a:pt x="3870" y="2215"/>
                  </a:lnTo>
                  <a:cubicBezTo>
                    <a:pt x="3865" y="2218"/>
                    <a:pt x="3860" y="2219"/>
                    <a:pt x="3855" y="2219"/>
                  </a:cubicBezTo>
                  <a:cubicBezTo>
                    <a:pt x="3823" y="2219"/>
                    <a:pt x="3798" y="2170"/>
                    <a:pt x="3821" y="2114"/>
                  </a:cubicBezTo>
                  <a:lnTo>
                    <a:pt x="3821" y="2114"/>
                  </a:lnTo>
                  <a:cubicBezTo>
                    <a:pt x="3826" y="2114"/>
                    <a:pt x="3826" y="2114"/>
                    <a:pt x="3822" y="2113"/>
                  </a:cubicBezTo>
                  <a:lnTo>
                    <a:pt x="3822" y="2113"/>
                  </a:lnTo>
                  <a:cubicBezTo>
                    <a:pt x="3829" y="2096"/>
                    <a:pt x="3841" y="2078"/>
                    <a:pt x="3858" y="2061"/>
                  </a:cubicBezTo>
                  <a:cubicBezTo>
                    <a:pt x="3869" y="2061"/>
                    <a:pt x="3891" y="2071"/>
                    <a:pt x="3903" y="2072"/>
                  </a:cubicBezTo>
                  <a:lnTo>
                    <a:pt x="3903" y="2072"/>
                  </a:lnTo>
                  <a:cubicBezTo>
                    <a:pt x="3926" y="2060"/>
                    <a:pt x="3949" y="2045"/>
                    <a:pt x="3929" y="2013"/>
                  </a:cubicBezTo>
                  <a:lnTo>
                    <a:pt x="3929" y="2013"/>
                  </a:lnTo>
                  <a:cubicBezTo>
                    <a:pt x="3906" y="2025"/>
                    <a:pt x="3894" y="2025"/>
                    <a:pt x="3882" y="2037"/>
                  </a:cubicBezTo>
                  <a:cubicBezTo>
                    <a:pt x="3870" y="1977"/>
                    <a:pt x="3882" y="1930"/>
                    <a:pt x="3906" y="1882"/>
                  </a:cubicBezTo>
                  <a:cubicBezTo>
                    <a:pt x="3870" y="1882"/>
                    <a:pt x="3870" y="1894"/>
                    <a:pt x="3834" y="1906"/>
                  </a:cubicBezTo>
                  <a:cubicBezTo>
                    <a:pt x="3902" y="1906"/>
                    <a:pt x="3788" y="2002"/>
                    <a:pt x="3847" y="2002"/>
                  </a:cubicBezTo>
                  <a:cubicBezTo>
                    <a:pt x="3850" y="2002"/>
                    <a:pt x="3854" y="2002"/>
                    <a:pt x="3858" y="2001"/>
                  </a:cubicBezTo>
                  <a:lnTo>
                    <a:pt x="3858" y="2001"/>
                  </a:lnTo>
                  <a:cubicBezTo>
                    <a:pt x="3810" y="2013"/>
                    <a:pt x="3775" y="2037"/>
                    <a:pt x="3739" y="2072"/>
                  </a:cubicBezTo>
                  <a:cubicBezTo>
                    <a:pt x="3763" y="2084"/>
                    <a:pt x="3739" y="2084"/>
                    <a:pt x="3739" y="2120"/>
                  </a:cubicBezTo>
                  <a:cubicBezTo>
                    <a:pt x="3739" y="2116"/>
                    <a:pt x="3758" y="2115"/>
                    <a:pt x="3778" y="2114"/>
                  </a:cubicBezTo>
                  <a:lnTo>
                    <a:pt x="3778" y="2114"/>
                  </a:lnTo>
                  <a:cubicBezTo>
                    <a:pt x="3815" y="2199"/>
                    <a:pt x="3731" y="2246"/>
                    <a:pt x="3689" y="2246"/>
                  </a:cubicBezTo>
                  <a:cubicBezTo>
                    <a:pt x="3674" y="2246"/>
                    <a:pt x="3664" y="2240"/>
                    <a:pt x="3668" y="2227"/>
                  </a:cubicBezTo>
                  <a:lnTo>
                    <a:pt x="3668" y="2227"/>
                  </a:lnTo>
                  <a:cubicBezTo>
                    <a:pt x="3586" y="2320"/>
                    <a:pt x="3448" y="2811"/>
                    <a:pt x="3353" y="2811"/>
                  </a:cubicBezTo>
                  <a:cubicBezTo>
                    <a:pt x="3350" y="2811"/>
                    <a:pt x="3348" y="2811"/>
                    <a:pt x="3346" y="2811"/>
                  </a:cubicBezTo>
                  <a:cubicBezTo>
                    <a:pt x="3345" y="2810"/>
                    <a:pt x="3343" y="2810"/>
                    <a:pt x="3341" y="2810"/>
                  </a:cubicBezTo>
                  <a:cubicBezTo>
                    <a:pt x="3270" y="2810"/>
                    <a:pt x="3166" y="3074"/>
                    <a:pt x="3120" y="3120"/>
                  </a:cubicBezTo>
                  <a:cubicBezTo>
                    <a:pt x="3084" y="3239"/>
                    <a:pt x="3096" y="3287"/>
                    <a:pt x="3013" y="3442"/>
                  </a:cubicBezTo>
                  <a:cubicBezTo>
                    <a:pt x="3007" y="3434"/>
                    <a:pt x="3002" y="3431"/>
                    <a:pt x="2998" y="3431"/>
                  </a:cubicBezTo>
                  <a:cubicBezTo>
                    <a:pt x="2976" y="3431"/>
                    <a:pt x="2971" y="3526"/>
                    <a:pt x="2941" y="3596"/>
                  </a:cubicBezTo>
                  <a:cubicBezTo>
                    <a:pt x="2917" y="3644"/>
                    <a:pt x="2882" y="3680"/>
                    <a:pt x="2846" y="3704"/>
                  </a:cubicBezTo>
                  <a:cubicBezTo>
                    <a:pt x="2856" y="3701"/>
                    <a:pt x="2864" y="3699"/>
                    <a:pt x="2868" y="3699"/>
                  </a:cubicBezTo>
                  <a:cubicBezTo>
                    <a:pt x="2902" y="3699"/>
                    <a:pt x="2810" y="3765"/>
                    <a:pt x="2810" y="3775"/>
                  </a:cubicBezTo>
                  <a:cubicBezTo>
                    <a:pt x="2882" y="3811"/>
                    <a:pt x="2763" y="3870"/>
                    <a:pt x="2798" y="3977"/>
                  </a:cubicBezTo>
                  <a:cubicBezTo>
                    <a:pt x="2796" y="3972"/>
                    <a:pt x="2793" y="3970"/>
                    <a:pt x="2790" y="3970"/>
                  </a:cubicBezTo>
                  <a:cubicBezTo>
                    <a:pt x="2782" y="3970"/>
                    <a:pt x="2775" y="3995"/>
                    <a:pt x="2775" y="4013"/>
                  </a:cubicBezTo>
                  <a:cubicBezTo>
                    <a:pt x="2775" y="4001"/>
                    <a:pt x="2763" y="3977"/>
                    <a:pt x="2751" y="3966"/>
                  </a:cubicBezTo>
                  <a:lnTo>
                    <a:pt x="2751" y="3966"/>
                  </a:lnTo>
                  <a:cubicBezTo>
                    <a:pt x="2739" y="3989"/>
                    <a:pt x="2775" y="4049"/>
                    <a:pt x="2763" y="4073"/>
                  </a:cubicBezTo>
                  <a:cubicBezTo>
                    <a:pt x="2727" y="4049"/>
                    <a:pt x="2727" y="4013"/>
                    <a:pt x="2727" y="3966"/>
                  </a:cubicBezTo>
                  <a:cubicBezTo>
                    <a:pt x="2727" y="4025"/>
                    <a:pt x="2727" y="4097"/>
                    <a:pt x="2703" y="4144"/>
                  </a:cubicBezTo>
                  <a:cubicBezTo>
                    <a:pt x="2680" y="4062"/>
                    <a:pt x="2506" y="3703"/>
                    <a:pt x="2524" y="3703"/>
                  </a:cubicBezTo>
                  <a:lnTo>
                    <a:pt x="2524" y="3703"/>
                  </a:lnTo>
                  <a:cubicBezTo>
                    <a:pt x="2524" y="3703"/>
                    <a:pt x="2524" y="3703"/>
                    <a:pt x="2525" y="3704"/>
                  </a:cubicBezTo>
                  <a:cubicBezTo>
                    <a:pt x="2501" y="3656"/>
                    <a:pt x="2465" y="3608"/>
                    <a:pt x="2417" y="3585"/>
                  </a:cubicBezTo>
                  <a:cubicBezTo>
                    <a:pt x="2429" y="3573"/>
                    <a:pt x="2441" y="3573"/>
                    <a:pt x="2453" y="3573"/>
                  </a:cubicBezTo>
                  <a:cubicBezTo>
                    <a:pt x="2441" y="3561"/>
                    <a:pt x="2429" y="3549"/>
                    <a:pt x="2429" y="3525"/>
                  </a:cubicBezTo>
                  <a:cubicBezTo>
                    <a:pt x="2437" y="3525"/>
                    <a:pt x="2445" y="3525"/>
                    <a:pt x="2453" y="3532"/>
                  </a:cubicBezTo>
                  <a:lnTo>
                    <a:pt x="2453" y="3532"/>
                  </a:lnTo>
                  <a:cubicBezTo>
                    <a:pt x="2428" y="3499"/>
                    <a:pt x="2402" y="3479"/>
                    <a:pt x="2372" y="3479"/>
                  </a:cubicBezTo>
                  <a:cubicBezTo>
                    <a:pt x="2350" y="3479"/>
                    <a:pt x="2326" y="3490"/>
                    <a:pt x="2298" y="3513"/>
                  </a:cubicBezTo>
                  <a:cubicBezTo>
                    <a:pt x="2286" y="3442"/>
                    <a:pt x="2227" y="3465"/>
                    <a:pt x="2227" y="3418"/>
                  </a:cubicBezTo>
                  <a:cubicBezTo>
                    <a:pt x="2231" y="3407"/>
                    <a:pt x="2234" y="3399"/>
                    <a:pt x="2238" y="3394"/>
                  </a:cubicBezTo>
                  <a:lnTo>
                    <a:pt x="2238" y="3394"/>
                  </a:lnTo>
                  <a:cubicBezTo>
                    <a:pt x="2251" y="3396"/>
                    <a:pt x="2259" y="3399"/>
                    <a:pt x="2263" y="3406"/>
                  </a:cubicBezTo>
                  <a:cubicBezTo>
                    <a:pt x="2257" y="3395"/>
                    <a:pt x="2252" y="3389"/>
                    <a:pt x="2247" y="3389"/>
                  </a:cubicBezTo>
                  <a:cubicBezTo>
                    <a:pt x="2244" y="3389"/>
                    <a:pt x="2241" y="3391"/>
                    <a:pt x="2238" y="3394"/>
                  </a:cubicBezTo>
                  <a:lnTo>
                    <a:pt x="2238" y="3394"/>
                  </a:lnTo>
                  <a:cubicBezTo>
                    <a:pt x="2234" y="3394"/>
                    <a:pt x="2230" y="3394"/>
                    <a:pt x="2226" y="3394"/>
                  </a:cubicBezTo>
                  <a:cubicBezTo>
                    <a:pt x="2139" y="3394"/>
                    <a:pt x="1930" y="3468"/>
                    <a:pt x="1882" y="3477"/>
                  </a:cubicBezTo>
                  <a:cubicBezTo>
                    <a:pt x="1862" y="3507"/>
                    <a:pt x="1778" y="3528"/>
                    <a:pt x="1702" y="3528"/>
                  </a:cubicBezTo>
                  <a:cubicBezTo>
                    <a:pt x="1686" y="3528"/>
                    <a:pt x="1670" y="3527"/>
                    <a:pt x="1655" y="3525"/>
                  </a:cubicBezTo>
                  <a:cubicBezTo>
                    <a:pt x="1655" y="3561"/>
                    <a:pt x="1647" y="3571"/>
                    <a:pt x="1634" y="3571"/>
                  </a:cubicBezTo>
                  <a:cubicBezTo>
                    <a:pt x="1615" y="3571"/>
                    <a:pt x="1585" y="3549"/>
                    <a:pt x="1551" y="3549"/>
                  </a:cubicBezTo>
                  <a:cubicBezTo>
                    <a:pt x="1538" y="3549"/>
                    <a:pt x="1525" y="3552"/>
                    <a:pt x="1513" y="3561"/>
                  </a:cubicBezTo>
                  <a:cubicBezTo>
                    <a:pt x="1524" y="3573"/>
                    <a:pt x="1524" y="3573"/>
                    <a:pt x="1536" y="3585"/>
                  </a:cubicBezTo>
                  <a:cubicBezTo>
                    <a:pt x="1536" y="3585"/>
                    <a:pt x="1534" y="3586"/>
                    <a:pt x="1532" y="3586"/>
                  </a:cubicBezTo>
                  <a:cubicBezTo>
                    <a:pt x="1505" y="3586"/>
                    <a:pt x="1372" y="3511"/>
                    <a:pt x="1405" y="3477"/>
                  </a:cubicBezTo>
                  <a:cubicBezTo>
                    <a:pt x="1392" y="3474"/>
                    <a:pt x="1382" y="3473"/>
                    <a:pt x="1376" y="3473"/>
                  </a:cubicBezTo>
                  <a:cubicBezTo>
                    <a:pt x="1334" y="3473"/>
                    <a:pt x="1397" y="3528"/>
                    <a:pt x="1346" y="3549"/>
                  </a:cubicBezTo>
                  <a:cubicBezTo>
                    <a:pt x="1320" y="3515"/>
                    <a:pt x="1298" y="3503"/>
                    <a:pt x="1280" y="3503"/>
                  </a:cubicBezTo>
                  <a:cubicBezTo>
                    <a:pt x="1239" y="3503"/>
                    <a:pt x="1212" y="3564"/>
                    <a:pt x="1179" y="3596"/>
                  </a:cubicBezTo>
                  <a:cubicBezTo>
                    <a:pt x="1096" y="3632"/>
                    <a:pt x="1072" y="3585"/>
                    <a:pt x="953" y="3668"/>
                  </a:cubicBezTo>
                  <a:cubicBezTo>
                    <a:pt x="984" y="3633"/>
                    <a:pt x="985" y="3621"/>
                    <a:pt x="971" y="3621"/>
                  </a:cubicBezTo>
                  <a:cubicBezTo>
                    <a:pt x="943" y="3621"/>
                    <a:pt x="854" y="3672"/>
                    <a:pt x="846" y="3680"/>
                  </a:cubicBezTo>
                  <a:cubicBezTo>
                    <a:pt x="867" y="3659"/>
                    <a:pt x="973" y="3581"/>
                    <a:pt x="912" y="3581"/>
                  </a:cubicBezTo>
                  <a:cubicBezTo>
                    <a:pt x="905" y="3581"/>
                    <a:pt x="895" y="3582"/>
                    <a:pt x="881" y="3585"/>
                  </a:cubicBezTo>
                  <a:cubicBezTo>
                    <a:pt x="929" y="3549"/>
                    <a:pt x="1012" y="3537"/>
                    <a:pt x="941" y="3477"/>
                  </a:cubicBezTo>
                  <a:cubicBezTo>
                    <a:pt x="1096" y="3442"/>
                    <a:pt x="1262" y="3180"/>
                    <a:pt x="1262" y="3025"/>
                  </a:cubicBezTo>
                  <a:lnTo>
                    <a:pt x="1262" y="3025"/>
                  </a:lnTo>
                  <a:cubicBezTo>
                    <a:pt x="1245" y="3046"/>
                    <a:pt x="1234" y="3053"/>
                    <a:pt x="1228" y="3053"/>
                  </a:cubicBezTo>
                  <a:cubicBezTo>
                    <a:pt x="1211" y="3053"/>
                    <a:pt x="1223" y="2998"/>
                    <a:pt x="1201" y="2998"/>
                  </a:cubicBezTo>
                  <a:cubicBezTo>
                    <a:pt x="1199" y="2998"/>
                    <a:pt x="1195" y="2999"/>
                    <a:pt x="1191" y="3001"/>
                  </a:cubicBezTo>
                  <a:cubicBezTo>
                    <a:pt x="1203" y="2977"/>
                    <a:pt x="1227" y="2965"/>
                    <a:pt x="1251" y="2965"/>
                  </a:cubicBezTo>
                  <a:cubicBezTo>
                    <a:pt x="1262" y="2977"/>
                    <a:pt x="1262" y="2989"/>
                    <a:pt x="1239" y="2989"/>
                  </a:cubicBezTo>
                  <a:cubicBezTo>
                    <a:pt x="1242" y="2993"/>
                    <a:pt x="1246" y="2994"/>
                    <a:pt x="1252" y="2994"/>
                  </a:cubicBezTo>
                  <a:cubicBezTo>
                    <a:pt x="1340" y="2994"/>
                    <a:pt x="1681" y="2546"/>
                    <a:pt x="1715" y="2501"/>
                  </a:cubicBezTo>
                  <a:cubicBezTo>
                    <a:pt x="1691" y="2501"/>
                    <a:pt x="1679" y="2489"/>
                    <a:pt x="1655" y="2489"/>
                  </a:cubicBezTo>
                  <a:cubicBezTo>
                    <a:pt x="1648" y="2489"/>
                    <a:pt x="1706" y="2448"/>
                    <a:pt x="1728" y="2444"/>
                  </a:cubicBezTo>
                  <a:lnTo>
                    <a:pt x="1728" y="2444"/>
                  </a:lnTo>
                  <a:cubicBezTo>
                    <a:pt x="1735" y="2414"/>
                    <a:pt x="1743" y="2376"/>
                    <a:pt x="1754" y="2376"/>
                  </a:cubicBezTo>
                  <a:cubicBezTo>
                    <a:pt x="1757" y="2376"/>
                    <a:pt x="1760" y="2378"/>
                    <a:pt x="1763" y="2382"/>
                  </a:cubicBezTo>
                  <a:cubicBezTo>
                    <a:pt x="1763" y="2406"/>
                    <a:pt x="1763" y="2418"/>
                    <a:pt x="1774" y="2442"/>
                  </a:cubicBezTo>
                  <a:cubicBezTo>
                    <a:pt x="1774" y="2430"/>
                    <a:pt x="1786" y="2418"/>
                    <a:pt x="1786" y="2406"/>
                  </a:cubicBezTo>
                  <a:cubicBezTo>
                    <a:pt x="1779" y="2361"/>
                    <a:pt x="1800" y="2330"/>
                    <a:pt x="1834" y="2299"/>
                  </a:cubicBezTo>
                  <a:lnTo>
                    <a:pt x="1822" y="2299"/>
                  </a:lnTo>
                  <a:cubicBezTo>
                    <a:pt x="1827" y="2289"/>
                    <a:pt x="1830" y="2285"/>
                    <a:pt x="1832" y="2285"/>
                  </a:cubicBezTo>
                  <a:cubicBezTo>
                    <a:pt x="1834" y="2285"/>
                    <a:pt x="1834" y="2292"/>
                    <a:pt x="1834" y="2299"/>
                  </a:cubicBezTo>
                  <a:lnTo>
                    <a:pt x="1834" y="2299"/>
                  </a:lnTo>
                  <a:cubicBezTo>
                    <a:pt x="1854" y="2280"/>
                    <a:pt x="1879" y="2261"/>
                    <a:pt x="1905" y="2239"/>
                  </a:cubicBezTo>
                  <a:lnTo>
                    <a:pt x="1846" y="2239"/>
                  </a:lnTo>
                  <a:cubicBezTo>
                    <a:pt x="1882" y="2203"/>
                    <a:pt x="1882" y="2180"/>
                    <a:pt x="1834" y="2180"/>
                  </a:cubicBezTo>
                  <a:cubicBezTo>
                    <a:pt x="2036" y="2180"/>
                    <a:pt x="2060" y="1799"/>
                    <a:pt x="2108" y="1751"/>
                  </a:cubicBezTo>
                  <a:cubicBezTo>
                    <a:pt x="2125" y="1769"/>
                    <a:pt x="2143" y="1776"/>
                    <a:pt x="2160" y="1776"/>
                  </a:cubicBezTo>
                  <a:cubicBezTo>
                    <a:pt x="2246" y="1776"/>
                    <a:pt x="2312" y="1584"/>
                    <a:pt x="2263" y="1584"/>
                  </a:cubicBezTo>
                  <a:cubicBezTo>
                    <a:pt x="2275" y="1572"/>
                    <a:pt x="2283" y="1568"/>
                    <a:pt x="2288" y="1568"/>
                  </a:cubicBezTo>
                  <a:cubicBezTo>
                    <a:pt x="2299" y="1568"/>
                    <a:pt x="2300" y="1586"/>
                    <a:pt x="2310" y="1586"/>
                  </a:cubicBezTo>
                  <a:cubicBezTo>
                    <a:pt x="2319" y="1586"/>
                    <a:pt x="2335" y="1573"/>
                    <a:pt x="2370" y="1525"/>
                  </a:cubicBezTo>
                  <a:cubicBezTo>
                    <a:pt x="2417" y="1441"/>
                    <a:pt x="2489" y="1394"/>
                    <a:pt x="2536" y="1310"/>
                  </a:cubicBezTo>
                  <a:cubicBezTo>
                    <a:pt x="2513" y="1310"/>
                    <a:pt x="2501" y="1299"/>
                    <a:pt x="2501" y="1275"/>
                  </a:cubicBezTo>
                  <a:cubicBezTo>
                    <a:pt x="2536" y="1275"/>
                    <a:pt x="2560" y="1263"/>
                    <a:pt x="2584" y="1263"/>
                  </a:cubicBezTo>
                  <a:cubicBezTo>
                    <a:pt x="2656" y="1096"/>
                    <a:pt x="2834" y="727"/>
                    <a:pt x="3060" y="596"/>
                  </a:cubicBezTo>
                  <a:lnTo>
                    <a:pt x="3060" y="596"/>
                  </a:lnTo>
                  <a:cubicBezTo>
                    <a:pt x="3058" y="597"/>
                    <a:pt x="3056" y="598"/>
                    <a:pt x="3054" y="598"/>
                  </a:cubicBezTo>
                  <a:cubicBezTo>
                    <a:pt x="3039" y="598"/>
                    <a:pt x="3045" y="558"/>
                    <a:pt x="3013" y="537"/>
                  </a:cubicBezTo>
                  <a:cubicBezTo>
                    <a:pt x="3048" y="525"/>
                    <a:pt x="3191" y="406"/>
                    <a:pt x="3144" y="358"/>
                  </a:cubicBezTo>
                  <a:lnTo>
                    <a:pt x="3144" y="358"/>
                  </a:lnTo>
                  <a:cubicBezTo>
                    <a:pt x="3136" y="361"/>
                    <a:pt x="3129" y="362"/>
                    <a:pt x="3123" y="362"/>
                  </a:cubicBezTo>
                  <a:cubicBezTo>
                    <a:pt x="3100" y="362"/>
                    <a:pt x="3083" y="347"/>
                    <a:pt x="3061" y="333"/>
                  </a:cubicBezTo>
                  <a:lnTo>
                    <a:pt x="3061" y="333"/>
                  </a:lnTo>
                  <a:cubicBezTo>
                    <a:pt x="3129" y="350"/>
                    <a:pt x="3222" y="371"/>
                    <a:pt x="3283" y="371"/>
                  </a:cubicBezTo>
                  <a:cubicBezTo>
                    <a:pt x="3319" y="371"/>
                    <a:pt x="3343" y="364"/>
                    <a:pt x="3346" y="346"/>
                  </a:cubicBezTo>
                  <a:lnTo>
                    <a:pt x="3275" y="346"/>
                  </a:lnTo>
                  <a:cubicBezTo>
                    <a:pt x="3309" y="329"/>
                    <a:pt x="3351" y="318"/>
                    <a:pt x="3389" y="318"/>
                  </a:cubicBezTo>
                  <a:cubicBezTo>
                    <a:pt x="3403" y="318"/>
                    <a:pt x="3417" y="319"/>
                    <a:pt x="3429" y="322"/>
                  </a:cubicBezTo>
                  <a:cubicBezTo>
                    <a:pt x="3417" y="337"/>
                    <a:pt x="3409" y="345"/>
                    <a:pt x="3403" y="350"/>
                  </a:cubicBezTo>
                  <a:lnTo>
                    <a:pt x="3403" y="350"/>
                  </a:lnTo>
                  <a:cubicBezTo>
                    <a:pt x="3407" y="349"/>
                    <a:pt x="3412" y="347"/>
                    <a:pt x="3419" y="347"/>
                  </a:cubicBezTo>
                  <a:cubicBezTo>
                    <a:pt x="3428" y="347"/>
                    <a:pt x="3440" y="350"/>
                    <a:pt x="3453" y="358"/>
                  </a:cubicBezTo>
                  <a:cubicBezTo>
                    <a:pt x="3447" y="376"/>
                    <a:pt x="3418" y="379"/>
                    <a:pt x="3386" y="379"/>
                  </a:cubicBezTo>
                  <a:cubicBezTo>
                    <a:pt x="3371" y="379"/>
                    <a:pt x="3355" y="378"/>
                    <a:pt x="3341" y="378"/>
                  </a:cubicBezTo>
                  <a:cubicBezTo>
                    <a:pt x="3327" y="378"/>
                    <a:pt x="3316" y="379"/>
                    <a:pt x="3310" y="382"/>
                  </a:cubicBezTo>
                  <a:cubicBezTo>
                    <a:pt x="3327" y="394"/>
                    <a:pt x="3358" y="398"/>
                    <a:pt x="3392" y="398"/>
                  </a:cubicBezTo>
                  <a:cubicBezTo>
                    <a:pt x="3439" y="398"/>
                    <a:pt x="3494" y="391"/>
                    <a:pt x="3531" y="391"/>
                  </a:cubicBezTo>
                  <a:cubicBezTo>
                    <a:pt x="3543" y="391"/>
                    <a:pt x="3553" y="392"/>
                    <a:pt x="3560" y="394"/>
                  </a:cubicBezTo>
                  <a:cubicBezTo>
                    <a:pt x="3548" y="394"/>
                    <a:pt x="3537" y="406"/>
                    <a:pt x="3525" y="418"/>
                  </a:cubicBezTo>
                  <a:cubicBezTo>
                    <a:pt x="3553" y="418"/>
                    <a:pt x="3581" y="418"/>
                    <a:pt x="3610" y="420"/>
                  </a:cubicBezTo>
                  <a:lnTo>
                    <a:pt x="3610" y="420"/>
                  </a:lnTo>
                  <a:cubicBezTo>
                    <a:pt x="3618" y="413"/>
                    <a:pt x="3639" y="400"/>
                    <a:pt x="3608" y="382"/>
                  </a:cubicBezTo>
                  <a:cubicBezTo>
                    <a:pt x="3614" y="381"/>
                    <a:pt x="3620" y="381"/>
                    <a:pt x="3626" y="381"/>
                  </a:cubicBezTo>
                  <a:cubicBezTo>
                    <a:pt x="3705" y="381"/>
                    <a:pt x="3722" y="453"/>
                    <a:pt x="3810" y="453"/>
                  </a:cubicBezTo>
                  <a:cubicBezTo>
                    <a:pt x="3775" y="453"/>
                    <a:pt x="3763" y="441"/>
                    <a:pt x="3763" y="418"/>
                  </a:cubicBezTo>
                  <a:lnTo>
                    <a:pt x="3763" y="418"/>
                  </a:lnTo>
                  <a:cubicBezTo>
                    <a:pt x="3790" y="444"/>
                    <a:pt x="3816" y="458"/>
                    <a:pt x="3848" y="458"/>
                  </a:cubicBezTo>
                  <a:cubicBezTo>
                    <a:pt x="3859" y="458"/>
                    <a:pt x="3870" y="456"/>
                    <a:pt x="3882" y="453"/>
                  </a:cubicBezTo>
                  <a:cubicBezTo>
                    <a:pt x="3872" y="424"/>
                    <a:pt x="3959" y="403"/>
                    <a:pt x="4030" y="403"/>
                  </a:cubicBezTo>
                  <a:cubicBezTo>
                    <a:pt x="4045" y="403"/>
                    <a:pt x="4060" y="403"/>
                    <a:pt x="4072" y="406"/>
                  </a:cubicBezTo>
                  <a:cubicBezTo>
                    <a:pt x="4049" y="418"/>
                    <a:pt x="4037" y="429"/>
                    <a:pt x="4025" y="441"/>
                  </a:cubicBezTo>
                  <a:cubicBezTo>
                    <a:pt x="4052" y="441"/>
                    <a:pt x="4060" y="434"/>
                    <a:pt x="4061" y="434"/>
                  </a:cubicBezTo>
                  <a:lnTo>
                    <a:pt x="4061" y="434"/>
                  </a:lnTo>
                  <a:cubicBezTo>
                    <a:pt x="4063" y="434"/>
                    <a:pt x="4060" y="438"/>
                    <a:pt x="4060" y="453"/>
                  </a:cubicBezTo>
                  <a:cubicBezTo>
                    <a:pt x="4108" y="441"/>
                    <a:pt x="4144" y="438"/>
                    <a:pt x="4177" y="438"/>
                  </a:cubicBezTo>
                  <a:cubicBezTo>
                    <a:pt x="4209" y="438"/>
                    <a:pt x="4239" y="441"/>
                    <a:pt x="4275" y="441"/>
                  </a:cubicBezTo>
                  <a:cubicBezTo>
                    <a:pt x="4267" y="452"/>
                    <a:pt x="4260" y="455"/>
                    <a:pt x="4253" y="455"/>
                  </a:cubicBezTo>
                  <a:cubicBezTo>
                    <a:pt x="4244" y="455"/>
                    <a:pt x="4235" y="451"/>
                    <a:pt x="4226" y="451"/>
                  </a:cubicBezTo>
                  <a:cubicBezTo>
                    <a:pt x="4218" y="451"/>
                    <a:pt x="4211" y="454"/>
                    <a:pt x="4203" y="465"/>
                  </a:cubicBezTo>
                  <a:cubicBezTo>
                    <a:pt x="4229" y="474"/>
                    <a:pt x="4254" y="482"/>
                    <a:pt x="4279" y="482"/>
                  </a:cubicBezTo>
                  <a:cubicBezTo>
                    <a:pt x="4290" y="482"/>
                    <a:pt x="4300" y="481"/>
                    <a:pt x="4310" y="477"/>
                  </a:cubicBezTo>
                  <a:cubicBezTo>
                    <a:pt x="4263" y="477"/>
                    <a:pt x="4406" y="465"/>
                    <a:pt x="4430" y="465"/>
                  </a:cubicBezTo>
                  <a:cubicBezTo>
                    <a:pt x="4418" y="489"/>
                    <a:pt x="4406" y="501"/>
                    <a:pt x="4382" y="501"/>
                  </a:cubicBezTo>
                  <a:cubicBezTo>
                    <a:pt x="4438" y="501"/>
                    <a:pt x="4509" y="498"/>
                    <a:pt x="4582" y="498"/>
                  </a:cubicBezTo>
                  <a:cubicBezTo>
                    <a:pt x="4710" y="498"/>
                    <a:pt x="4846" y="507"/>
                    <a:pt x="4930" y="560"/>
                  </a:cubicBezTo>
                  <a:cubicBezTo>
                    <a:pt x="4956" y="560"/>
                    <a:pt x="5015" y="515"/>
                    <a:pt x="5086" y="515"/>
                  </a:cubicBezTo>
                  <a:cubicBezTo>
                    <a:pt x="5112" y="515"/>
                    <a:pt x="5140" y="521"/>
                    <a:pt x="5168" y="537"/>
                  </a:cubicBezTo>
                  <a:cubicBezTo>
                    <a:pt x="5158" y="539"/>
                    <a:pt x="5149" y="541"/>
                    <a:pt x="5142" y="543"/>
                  </a:cubicBezTo>
                  <a:lnTo>
                    <a:pt x="5142" y="543"/>
                  </a:lnTo>
                  <a:cubicBezTo>
                    <a:pt x="5138" y="541"/>
                    <a:pt x="5134" y="541"/>
                    <a:pt x="5129" y="541"/>
                  </a:cubicBezTo>
                  <a:cubicBezTo>
                    <a:pt x="5111" y="541"/>
                    <a:pt x="5093" y="549"/>
                    <a:pt x="5105" y="549"/>
                  </a:cubicBezTo>
                  <a:cubicBezTo>
                    <a:pt x="5110" y="549"/>
                    <a:pt x="5122" y="547"/>
                    <a:pt x="5142" y="543"/>
                  </a:cubicBezTo>
                  <a:lnTo>
                    <a:pt x="5142" y="543"/>
                  </a:lnTo>
                  <a:cubicBezTo>
                    <a:pt x="5150" y="545"/>
                    <a:pt x="5156" y="550"/>
                    <a:pt x="5156" y="560"/>
                  </a:cubicBezTo>
                  <a:cubicBezTo>
                    <a:pt x="5100" y="584"/>
                    <a:pt x="5102" y="592"/>
                    <a:pt x="5127" y="592"/>
                  </a:cubicBezTo>
                  <a:cubicBezTo>
                    <a:pt x="5174" y="592"/>
                    <a:pt x="5305" y="565"/>
                    <a:pt x="5311" y="561"/>
                  </a:cubicBezTo>
                  <a:lnTo>
                    <a:pt x="5311" y="561"/>
                  </a:lnTo>
                  <a:cubicBezTo>
                    <a:pt x="5322" y="567"/>
                    <a:pt x="5340" y="569"/>
                    <a:pt x="5361" y="569"/>
                  </a:cubicBezTo>
                  <a:cubicBezTo>
                    <a:pt x="5436" y="569"/>
                    <a:pt x="5560" y="539"/>
                    <a:pt x="5621" y="539"/>
                  </a:cubicBezTo>
                  <a:cubicBezTo>
                    <a:pt x="5639" y="539"/>
                    <a:pt x="5652" y="542"/>
                    <a:pt x="5656" y="548"/>
                  </a:cubicBezTo>
                  <a:cubicBezTo>
                    <a:pt x="5668" y="548"/>
                    <a:pt x="5692" y="537"/>
                    <a:pt x="5704" y="537"/>
                  </a:cubicBezTo>
                  <a:cubicBezTo>
                    <a:pt x="5704" y="559"/>
                    <a:pt x="5694" y="568"/>
                    <a:pt x="5678" y="568"/>
                  </a:cubicBezTo>
                  <a:cubicBezTo>
                    <a:pt x="5669" y="568"/>
                    <a:pt x="5657" y="565"/>
                    <a:pt x="5644" y="560"/>
                  </a:cubicBezTo>
                  <a:lnTo>
                    <a:pt x="5644" y="560"/>
                  </a:lnTo>
                  <a:cubicBezTo>
                    <a:pt x="5662" y="584"/>
                    <a:pt x="5686" y="587"/>
                    <a:pt x="5711" y="587"/>
                  </a:cubicBezTo>
                  <a:cubicBezTo>
                    <a:pt x="5719" y="587"/>
                    <a:pt x="5728" y="587"/>
                    <a:pt x="5737" y="587"/>
                  </a:cubicBezTo>
                  <a:cubicBezTo>
                    <a:pt x="5744" y="587"/>
                    <a:pt x="5750" y="587"/>
                    <a:pt x="5757" y="588"/>
                  </a:cubicBezTo>
                  <a:lnTo>
                    <a:pt x="5757" y="588"/>
                  </a:lnTo>
                  <a:cubicBezTo>
                    <a:pt x="5755" y="587"/>
                    <a:pt x="5753" y="586"/>
                    <a:pt x="5751" y="584"/>
                  </a:cubicBezTo>
                  <a:cubicBezTo>
                    <a:pt x="5763" y="572"/>
                    <a:pt x="5772" y="569"/>
                    <a:pt x="5781" y="569"/>
                  </a:cubicBezTo>
                  <a:cubicBezTo>
                    <a:pt x="5790" y="569"/>
                    <a:pt x="5799" y="572"/>
                    <a:pt x="5811" y="572"/>
                  </a:cubicBezTo>
                  <a:cubicBezTo>
                    <a:pt x="5802" y="581"/>
                    <a:pt x="5782" y="589"/>
                    <a:pt x="5767" y="589"/>
                  </a:cubicBezTo>
                  <a:cubicBezTo>
                    <a:pt x="5766" y="589"/>
                    <a:pt x="5766" y="589"/>
                    <a:pt x="5766" y="589"/>
                  </a:cubicBezTo>
                  <a:lnTo>
                    <a:pt x="5766" y="589"/>
                  </a:lnTo>
                  <a:cubicBezTo>
                    <a:pt x="5773" y="591"/>
                    <a:pt x="5780" y="593"/>
                    <a:pt x="5787" y="596"/>
                  </a:cubicBezTo>
                  <a:cubicBezTo>
                    <a:pt x="5787" y="592"/>
                    <a:pt x="5801" y="589"/>
                    <a:pt x="5821" y="589"/>
                  </a:cubicBezTo>
                  <a:cubicBezTo>
                    <a:pt x="5861" y="589"/>
                    <a:pt x="5922" y="600"/>
                    <a:pt x="5930" y="632"/>
                  </a:cubicBezTo>
                  <a:cubicBezTo>
                    <a:pt x="5964" y="625"/>
                    <a:pt x="5994" y="610"/>
                    <a:pt x="6020" y="610"/>
                  </a:cubicBezTo>
                  <a:cubicBezTo>
                    <a:pt x="6039" y="610"/>
                    <a:pt x="6056" y="618"/>
                    <a:pt x="6071" y="640"/>
                  </a:cubicBezTo>
                  <a:lnTo>
                    <a:pt x="6071" y="640"/>
                  </a:lnTo>
                  <a:cubicBezTo>
                    <a:pt x="6057" y="616"/>
                    <a:pt x="6079" y="609"/>
                    <a:pt x="6112" y="609"/>
                  </a:cubicBezTo>
                  <a:cubicBezTo>
                    <a:pt x="6170" y="609"/>
                    <a:pt x="6263" y="632"/>
                    <a:pt x="6263" y="632"/>
                  </a:cubicBezTo>
                  <a:cubicBezTo>
                    <a:pt x="6288" y="607"/>
                    <a:pt x="6345" y="589"/>
                    <a:pt x="6398" y="589"/>
                  </a:cubicBezTo>
                  <a:cubicBezTo>
                    <a:pt x="6446" y="589"/>
                    <a:pt x="6490" y="604"/>
                    <a:pt x="6501" y="644"/>
                  </a:cubicBezTo>
                  <a:cubicBezTo>
                    <a:pt x="6560" y="627"/>
                    <a:pt x="6595" y="610"/>
                    <a:pt x="6636" y="610"/>
                  </a:cubicBezTo>
                  <a:cubicBezTo>
                    <a:pt x="6653" y="610"/>
                    <a:pt x="6671" y="613"/>
                    <a:pt x="6692" y="620"/>
                  </a:cubicBezTo>
                  <a:cubicBezTo>
                    <a:pt x="6661" y="601"/>
                    <a:pt x="6698" y="596"/>
                    <a:pt x="6727" y="584"/>
                  </a:cubicBezTo>
                  <a:lnTo>
                    <a:pt x="6727" y="584"/>
                  </a:lnTo>
                  <a:cubicBezTo>
                    <a:pt x="6726" y="593"/>
                    <a:pt x="6726" y="604"/>
                    <a:pt x="6727" y="620"/>
                  </a:cubicBezTo>
                  <a:cubicBezTo>
                    <a:pt x="6736" y="614"/>
                    <a:pt x="6743" y="612"/>
                    <a:pt x="6748" y="612"/>
                  </a:cubicBezTo>
                  <a:cubicBezTo>
                    <a:pt x="6765" y="612"/>
                    <a:pt x="6769" y="635"/>
                    <a:pt x="6787" y="644"/>
                  </a:cubicBezTo>
                  <a:cubicBezTo>
                    <a:pt x="6802" y="647"/>
                    <a:pt x="6817" y="649"/>
                    <a:pt x="6832" y="649"/>
                  </a:cubicBezTo>
                  <a:cubicBezTo>
                    <a:pt x="6925" y="649"/>
                    <a:pt x="7020" y="594"/>
                    <a:pt x="7132" y="584"/>
                  </a:cubicBezTo>
                  <a:lnTo>
                    <a:pt x="7132" y="584"/>
                  </a:lnTo>
                  <a:cubicBezTo>
                    <a:pt x="7120" y="608"/>
                    <a:pt x="7108" y="632"/>
                    <a:pt x="7120" y="656"/>
                  </a:cubicBezTo>
                  <a:cubicBezTo>
                    <a:pt x="7073" y="644"/>
                    <a:pt x="7025" y="644"/>
                    <a:pt x="6977" y="644"/>
                  </a:cubicBezTo>
                  <a:cubicBezTo>
                    <a:pt x="7001" y="656"/>
                    <a:pt x="7001" y="656"/>
                    <a:pt x="6989" y="668"/>
                  </a:cubicBezTo>
                  <a:cubicBezTo>
                    <a:pt x="7032" y="668"/>
                    <a:pt x="7067" y="669"/>
                    <a:pt x="7101" y="669"/>
                  </a:cubicBezTo>
                  <a:cubicBezTo>
                    <a:pt x="7152" y="669"/>
                    <a:pt x="7199" y="665"/>
                    <a:pt x="7263" y="644"/>
                  </a:cubicBezTo>
                  <a:lnTo>
                    <a:pt x="7263" y="644"/>
                  </a:lnTo>
                  <a:cubicBezTo>
                    <a:pt x="7256" y="666"/>
                    <a:pt x="7243" y="675"/>
                    <a:pt x="7229" y="675"/>
                  </a:cubicBezTo>
                  <a:cubicBezTo>
                    <a:pt x="7221" y="675"/>
                    <a:pt x="7212" y="672"/>
                    <a:pt x="7204" y="668"/>
                  </a:cubicBezTo>
                  <a:lnTo>
                    <a:pt x="7204" y="668"/>
                  </a:lnTo>
                  <a:cubicBezTo>
                    <a:pt x="7210" y="673"/>
                    <a:pt x="7217" y="676"/>
                    <a:pt x="7225" y="676"/>
                  </a:cubicBezTo>
                  <a:cubicBezTo>
                    <a:pt x="7257" y="676"/>
                    <a:pt x="7299" y="642"/>
                    <a:pt x="7306" y="642"/>
                  </a:cubicBezTo>
                  <a:lnTo>
                    <a:pt x="7306" y="642"/>
                  </a:lnTo>
                  <a:cubicBezTo>
                    <a:pt x="7308" y="642"/>
                    <a:pt x="7306" y="646"/>
                    <a:pt x="7299" y="656"/>
                  </a:cubicBezTo>
                  <a:cubicBezTo>
                    <a:pt x="7302" y="655"/>
                    <a:pt x="7305" y="655"/>
                    <a:pt x="7309" y="655"/>
                  </a:cubicBezTo>
                  <a:cubicBezTo>
                    <a:pt x="7357" y="655"/>
                    <a:pt x="7470" y="701"/>
                    <a:pt x="7550" y="701"/>
                  </a:cubicBezTo>
                  <a:cubicBezTo>
                    <a:pt x="7590" y="701"/>
                    <a:pt x="7621" y="689"/>
                    <a:pt x="7632" y="656"/>
                  </a:cubicBezTo>
                  <a:lnTo>
                    <a:pt x="7632" y="656"/>
                  </a:lnTo>
                  <a:cubicBezTo>
                    <a:pt x="7632" y="679"/>
                    <a:pt x="7620" y="691"/>
                    <a:pt x="7620" y="715"/>
                  </a:cubicBezTo>
                  <a:cubicBezTo>
                    <a:pt x="7668" y="668"/>
                    <a:pt x="7716" y="632"/>
                    <a:pt x="7775" y="596"/>
                  </a:cubicBezTo>
                  <a:lnTo>
                    <a:pt x="7775" y="596"/>
                  </a:lnTo>
                  <a:cubicBezTo>
                    <a:pt x="7751" y="632"/>
                    <a:pt x="7799" y="703"/>
                    <a:pt x="7728" y="727"/>
                  </a:cubicBezTo>
                  <a:cubicBezTo>
                    <a:pt x="7791" y="747"/>
                    <a:pt x="7823" y="755"/>
                    <a:pt x="7838" y="755"/>
                  </a:cubicBezTo>
                  <a:cubicBezTo>
                    <a:pt x="7882" y="755"/>
                    <a:pt x="7745" y="679"/>
                    <a:pt x="7799" y="679"/>
                  </a:cubicBezTo>
                  <a:cubicBezTo>
                    <a:pt x="7835" y="703"/>
                    <a:pt x="7859" y="715"/>
                    <a:pt x="7894" y="739"/>
                  </a:cubicBezTo>
                  <a:cubicBezTo>
                    <a:pt x="7882" y="703"/>
                    <a:pt x="7894" y="679"/>
                    <a:pt x="7930" y="679"/>
                  </a:cubicBezTo>
                  <a:cubicBezTo>
                    <a:pt x="7930" y="703"/>
                    <a:pt x="7930" y="715"/>
                    <a:pt x="7918" y="739"/>
                  </a:cubicBezTo>
                  <a:cubicBezTo>
                    <a:pt x="7938" y="719"/>
                    <a:pt x="7965" y="708"/>
                    <a:pt x="7988" y="698"/>
                  </a:cubicBezTo>
                  <a:lnTo>
                    <a:pt x="7988" y="698"/>
                  </a:lnTo>
                  <a:cubicBezTo>
                    <a:pt x="7958" y="719"/>
                    <a:pt x="8067" y="746"/>
                    <a:pt x="8092" y="750"/>
                  </a:cubicBezTo>
                  <a:lnTo>
                    <a:pt x="8092" y="750"/>
                  </a:lnTo>
                  <a:cubicBezTo>
                    <a:pt x="8083" y="748"/>
                    <a:pt x="8075" y="742"/>
                    <a:pt x="8066" y="740"/>
                  </a:cubicBezTo>
                  <a:lnTo>
                    <a:pt x="8066" y="740"/>
                  </a:lnTo>
                  <a:cubicBezTo>
                    <a:pt x="8070" y="740"/>
                    <a:pt x="8073" y="740"/>
                    <a:pt x="8077" y="740"/>
                  </a:cubicBezTo>
                  <a:cubicBezTo>
                    <a:pt x="8143" y="740"/>
                    <a:pt x="8169" y="678"/>
                    <a:pt x="8226" y="678"/>
                  </a:cubicBezTo>
                  <a:cubicBezTo>
                    <a:pt x="8230" y="678"/>
                    <a:pt x="8235" y="679"/>
                    <a:pt x="8240" y="679"/>
                  </a:cubicBezTo>
                  <a:cubicBezTo>
                    <a:pt x="8228" y="703"/>
                    <a:pt x="8228" y="727"/>
                    <a:pt x="8251" y="751"/>
                  </a:cubicBezTo>
                  <a:cubicBezTo>
                    <a:pt x="8335" y="668"/>
                    <a:pt x="8406" y="620"/>
                    <a:pt x="8513" y="620"/>
                  </a:cubicBezTo>
                  <a:cubicBezTo>
                    <a:pt x="8454" y="679"/>
                    <a:pt x="8371" y="727"/>
                    <a:pt x="8299" y="763"/>
                  </a:cubicBezTo>
                  <a:cubicBezTo>
                    <a:pt x="8311" y="775"/>
                    <a:pt x="8335" y="787"/>
                    <a:pt x="8359" y="787"/>
                  </a:cubicBezTo>
                  <a:cubicBezTo>
                    <a:pt x="8347" y="810"/>
                    <a:pt x="8335" y="810"/>
                    <a:pt x="8311" y="810"/>
                  </a:cubicBezTo>
                  <a:cubicBezTo>
                    <a:pt x="8322" y="810"/>
                    <a:pt x="8365" y="815"/>
                    <a:pt x="8409" y="815"/>
                  </a:cubicBezTo>
                  <a:cubicBezTo>
                    <a:pt x="8464" y="815"/>
                    <a:pt x="8520" y="808"/>
                    <a:pt x="8513" y="775"/>
                  </a:cubicBezTo>
                  <a:lnTo>
                    <a:pt x="8513" y="775"/>
                  </a:lnTo>
                  <a:cubicBezTo>
                    <a:pt x="8478" y="787"/>
                    <a:pt x="8430" y="787"/>
                    <a:pt x="8394" y="799"/>
                  </a:cubicBezTo>
                  <a:cubicBezTo>
                    <a:pt x="8424" y="749"/>
                    <a:pt x="8462" y="724"/>
                    <a:pt x="8515" y="724"/>
                  </a:cubicBezTo>
                  <a:cubicBezTo>
                    <a:pt x="8526" y="724"/>
                    <a:pt x="8537" y="725"/>
                    <a:pt x="8549" y="727"/>
                  </a:cubicBezTo>
                  <a:cubicBezTo>
                    <a:pt x="8549" y="751"/>
                    <a:pt x="8549" y="775"/>
                    <a:pt x="8525" y="787"/>
                  </a:cubicBezTo>
                  <a:cubicBezTo>
                    <a:pt x="8543" y="781"/>
                    <a:pt x="8558" y="778"/>
                    <a:pt x="8573" y="778"/>
                  </a:cubicBezTo>
                  <a:cubicBezTo>
                    <a:pt x="8588" y="778"/>
                    <a:pt x="8603" y="781"/>
                    <a:pt x="8621" y="787"/>
                  </a:cubicBezTo>
                  <a:cubicBezTo>
                    <a:pt x="8609" y="787"/>
                    <a:pt x="8597" y="787"/>
                    <a:pt x="8585" y="799"/>
                  </a:cubicBezTo>
                  <a:cubicBezTo>
                    <a:pt x="8585" y="799"/>
                    <a:pt x="8615" y="797"/>
                    <a:pt x="8651" y="797"/>
                  </a:cubicBezTo>
                  <a:cubicBezTo>
                    <a:pt x="8691" y="797"/>
                    <a:pt x="8739" y="799"/>
                    <a:pt x="8757" y="809"/>
                  </a:cubicBezTo>
                  <a:lnTo>
                    <a:pt x="8757" y="809"/>
                  </a:lnTo>
                  <a:cubicBezTo>
                    <a:pt x="8738" y="765"/>
                    <a:pt x="8731" y="676"/>
                    <a:pt x="8763" y="644"/>
                  </a:cubicBezTo>
                  <a:cubicBezTo>
                    <a:pt x="8906" y="715"/>
                    <a:pt x="8811" y="751"/>
                    <a:pt x="8847" y="799"/>
                  </a:cubicBezTo>
                  <a:cubicBezTo>
                    <a:pt x="8850" y="791"/>
                    <a:pt x="8865" y="790"/>
                    <a:pt x="8883" y="790"/>
                  </a:cubicBezTo>
                  <a:cubicBezTo>
                    <a:pt x="8902" y="790"/>
                    <a:pt x="8923" y="792"/>
                    <a:pt x="8937" y="792"/>
                  </a:cubicBezTo>
                  <a:cubicBezTo>
                    <a:pt x="8953" y="792"/>
                    <a:pt x="8958" y="789"/>
                    <a:pt x="8930" y="775"/>
                  </a:cubicBezTo>
                  <a:cubicBezTo>
                    <a:pt x="8983" y="775"/>
                    <a:pt x="9092" y="737"/>
                    <a:pt x="9124" y="737"/>
                  </a:cubicBezTo>
                  <a:cubicBezTo>
                    <a:pt x="9128" y="737"/>
                    <a:pt x="9131" y="738"/>
                    <a:pt x="9133" y="739"/>
                  </a:cubicBezTo>
                  <a:cubicBezTo>
                    <a:pt x="9215" y="749"/>
                    <a:pt x="9306" y="786"/>
                    <a:pt x="9383" y="796"/>
                  </a:cubicBezTo>
                  <a:lnTo>
                    <a:pt x="9383" y="796"/>
                  </a:lnTo>
                  <a:cubicBezTo>
                    <a:pt x="9384" y="741"/>
                    <a:pt x="9433" y="728"/>
                    <a:pt x="9481" y="728"/>
                  </a:cubicBezTo>
                  <a:cubicBezTo>
                    <a:pt x="9525" y="728"/>
                    <a:pt x="9567" y="739"/>
                    <a:pt x="9573" y="739"/>
                  </a:cubicBezTo>
                  <a:cubicBezTo>
                    <a:pt x="9581" y="740"/>
                    <a:pt x="9589" y="740"/>
                    <a:pt x="9596" y="740"/>
                  </a:cubicBezTo>
                  <a:cubicBezTo>
                    <a:pt x="9658" y="740"/>
                    <a:pt x="9697" y="717"/>
                    <a:pt x="9726" y="717"/>
                  </a:cubicBezTo>
                  <a:cubicBezTo>
                    <a:pt x="9750" y="717"/>
                    <a:pt x="9767" y="732"/>
                    <a:pt x="9787" y="787"/>
                  </a:cubicBezTo>
                  <a:cubicBezTo>
                    <a:pt x="9764" y="779"/>
                    <a:pt x="9735" y="776"/>
                    <a:pt x="9708" y="768"/>
                  </a:cubicBezTo>
                  <a:lnTo>
                    <a:pt x="9708" y="768"/>
                  </a:lnTo>
                  <a:cubicBezTo>
                    <a:pt x="9720" y="778"/>
                    <a:pt x="9729" y="790"/>
                    <a:pt x="9726" y="796"/>
                  </a:cubicBezTo>
                  <a:lnTo>
                    <a:pt x="9726" y="796"/>
                  </a:lnTo>
                  <a:cubicBezTo>
                    <a:pt x="9739" y="797"/>
                    <a:pt x="9753" y="797"/>
                    <a:pt x="9767" y="797"/>
                  </a:cubicBezTo>
                  <a:cubicBezTo>
                    <a:pt x="9825" y="797"/>
                    <a:pt x="9889" y="791"/>
                    <a:pt x="9932" y="791"/>
                  </a:cubicBezTo>
                  <a:cubicBezTo>
                    <a:pt x="9936" y="791"/>
                    <a:pt x="9940" y="791"/>
                    <a:pt x="9944" y="792"/>
                  </a:cubicBezTo>
                  <a:lnTo>
                    <a:pt x="9944" y="792"/>
                  </a:lnTo>
                  <a:cubicBezTo>
                    <a:pt x="9945" y="790"/>
                    <a:pt x="9948" y="789"/>
                    <a:pt x="9954" y="787"/>
                  </a:cubicBezTo>
                  <a:cubicBezTo>
                    <a:pt x="9990" y="765"/>
                    <a:pt x="10025" y="748"/>
                    <a:pt x="10061" y="748"/>
                  </a:cubicBezTo>
                  <a:cubicBezTo>
                    <a:pt x="10085" y="748"/>
                    <a:pt x="10109" y="756"/>
                    <a:pt x="10133" y="775"/>
                  </a:cubicBezTo>
                  <a:cubicBezTo>
                    <a:pt x="10109" y="763"/>
                    <a:pt x="10097" y="763"/>
                    <a:pt x="10073" y="763"/>
                  </a:cubicBezTo>
                  <a:cubicBezTo>
                    <a:pt x="10094" y="777"/>
                    <a:pt x="10115" y="783"/>
                    <a:pt x="10138" y="783"/>
                  </a:cubicBezTo>
                  <a:cubicBezTo>
                    <a:pt x="10155" y="783"/>
                    <a:pt x="10172" y="780"/>
                    <a:pt x="10192" y="775"/>
                  </a:cubicBezTo>
                  <a:cubicBezTo>
                    <a:pt x="10180" y="775"/>
                    <a:pt x="10156" y="763"/>
                    <a:pt x="10145" y="751"/>
                  </a:cubicBezTo>
                  <a:cubicBezTo>
                    <a:pt x="10192" y="739"/>
                    <a:pt x="10240" y="727"/>
                    <a:pt x="10299" y="727"/>
                  </a:cubicBezTo>
                  <a:cubicBezTo>
                    <a:pt x="10287" y="711"/>
                    <a:pt x="10268" y="706"/>
                    <a:pt x="10247" y="706"/>
                  </a:cubicBezTo>
                  <a:cubicBezTo>
                    <a:pt x="10210" y="706"/>
                    <a:pt x="10171" y="722"/>
                    <a:pt x="10168" y="726"/>
                  </a:cubicBezTo>
                  <a:lnTo>
                    <a:pt x="10168" y="726"/>
                  </a:lnTo>
                  <a:cubicBezTo>
                    <a:pt x="10141" y="694"/>
                    <a:pt x="10112" y="687"/>
                    <a:pt x="10082" y="687"/>
                  </a:cubicBezTo>
                  <a:cubicBezTo>
                    <a:pt x="10058" y="687"/>
                    <a:pt x="10035" y="691"/>
                    <a:pt x="10014" y="691"/>
                  </a:cubicBezTo>
                  <a:cubicBezTo>
                    <a:pt x="10018" y="691"/>
                    <a:pt x="10028" y="704"/>
                    <a:pt x="10037" y="716"/>
                  </a:cubicBezTo>
                  <a:lnTo>
                    <a:pt x="10037" y="716"/>
                  </a:lnTo>
                  <a:cubicBezTo>
                    <a:pt x="10020" y="729"/>
                    <a:pt x="10000" y="735"/>
                    <a:pt x="9981" y="735"/>
                  </a:cubicBezTo>
                  <a:cubicBezTo>
                    <a:pt x="9918" y="735"/>
                    <a:pt x="9855" y="679"/>
                    <a:pt x="9883" y="679"/>
                  </a:cubicBezTo>
                  <a:cubicBezTo>
                    <a:pt x="9418" y="596"/>
                    <a:pt x="8954" y="608"/>
                    <a:pt x="8525" y="584"/>
                  </a:cubicBezTo>
                  <a:cubicBezTo>
                    <a:pt x="8538" y="571"/>
                    <a:pt x="8533" y="567"/>
                    <a:pt x="8517" y="567"/>
                  </a:cubicBezTo>
                  <a:cubicBezTo>
                    <a:pt x="8486" y="567"/>
                    <a:pt x="8417" y="583"/>
                    <a:pt x="8360" y="583"/>
                  </a:cubicBezTo>
                  <a:cubicBezTo>
                    <a:pt x="8336" y="583"/>
                    <a:pt x="8314" y="580"/>
                    <a:pt x="8299" y="572"/>
                  </a:cubicBezTo>
                  <a:cubicBezTo>
                    <a:pt x="8292" y="575"/>
                    <a:pt x="8286" y="576"/>
                    <a:pt x="8281" y="576"/>
                  </a:cubicBezTo>
                  <a:cubicBezTo>
                    <a:pt x="8258" y="576"/>
                    <a:pt x="8245" y="558"/>
                    <a:pt x="8216" y="548"/>
                  </a:cubicBezTo>
                  <a:lnTo>
                    <a:pt x="8216" y="548"/>
                  </a:lnTo>
                  <a:cubicBezTo>
                    <a:pt x="8227" y="557"/>
                    <a:pt x="8218" y="559"/>
                    <a:pt x="8197" y="559"/>
                  </a:cubicBezTo>
                  <a:cubicBezTo>
                    <a:pt x="8166" y="559"/>
                    <a:pt x="8109" y="554"/>
                    <a:pt x="8054" y="554"/>
                  </a:cubicBezTo>
                  <a:cubicBezTo>
                    <a:pt x="7989" y="554"/>
                    <a:pt x="7928" y="562"/>
                    <a:pt x="7918" y="596"/>
                  </a:cubicBezTo>
                  <a:cubicBezTo>
                    <a:pt x="7906" y="560"/>
                    <a:pt x="7704" y="572"/>
                    <a:pt x="7763" y="537"/>
                  </a:cubicBezTo>
                  <a:lnTo>
                    <a:pt x="7763" y="537"/>
                  </a:lnTo>
                  <a:cubicBezTo>
                    <a:pt x="7715" y="551"/>
                    <a:pt x="7673" y="557"/>
                    <a:pt x="7632" y="557"/>
                  </a:cubicBezTo>
                  <a:cubicBezTo>
                    <a:pt x="7541" y="557"/>
                    <a:pt x="7458" y="529"/>
                    <a:pt x="7335" y="513"/>
                  </a:cubicBezTo>
                  <a:cubicBezTo>
                    <a:pt x="7246" y="513"/>
                    <a:pt x="7061" y="456"/>
                    <a:pt x="6959" y="456"/>
                  </a:cubicBezTo>
                  <a:cubicBezTo>
                    <a:pt x="6937" y="456"/>
                    <a:pt x="6919" y="459"/>
                    <a:pt x="6906" y="465"/>
                  </a:cubicBezTo>
                  <a:cubicBezTo>
                    <a:pt x="6894" y="453"/>
                    <a:pt x="6894" y="441"/>
                    <a:pt x="6906" y="429"/>
                  </a:cubicBezTo>
                  <a:cubicBezTo>
                    <a:pt x="6882" y="429"/>
                    <a:pt x="6751" y="489"/>
                    <a:pt x="6739" y="501"/>
                  </a:cubicBezTo>
                  <a:cubicBezTo>
                    <a:pt x="6716" y="489"/>
                    <a:pt x="6716" y="477"/>
                    <a:pt x="6751" y="477"/>
                  </a:cubicBezTo>
                  <a:cubicBezTo>
                    <a:pt x="6644" y="465"/>
                    <a:pt x="6537" y="465"/>
                    <a:pt x="6430" y="465"/>
                  </a:cubicBezTo>
                  <a:cubicBezTo>
                    <a:pt x="6420" y="468"/>
                    <a:pt x="6405" y="470"/>
                    <a:pt x="6386" y="470"/>
                  </a:cubicBezTo>
                  <a:cubicBezTo>
                    <a:pt x="6334" y="470"/>
                    <a:pt x="6256" y="459"/>
                    <a:pt x="6204" y="441"/>
                  </a:cubicBezTo>
                  <a:cubicBezTo>
                    <a:pt x="6182" y="452"/>
                    <a:pt x="6084" y="453"/>
                    <a:pt x="6073" y="453"/>
                  </a:cubicBezTo>
                  <a:lnTo>
                    <a:pt x="6073" y="453"/>
                  </a:lnTo>
                  <a:cubicBezTo>
                    <a:pt x="6081" y="452"/>
                    <a:pt x="5883" y="382"/>
                    <a:pt x="5977" y="370"/>
                  </a:cubicBezTo>
                  <a:cubicBezTo>
                    <a:pt x="5955" y="362"/>
                    <a:pt x="5943" y="358"/>
                    <a:pt x="5936" y="358"/>
                  </a:cubicBezTo>
                  <a:cubicBezTo>
                    <a:pt x="5912" y="358"/>
                    <a:pt x="5949" y="394"/>
                    <a:pt x="5894" y="394"/>
                  </a:cubicBezTo>
                  <a:cubicBezTo>
                    <a:pt x="5878" y="370"/>
                    <a:pt x="5747" y="352"/>
                    <a:pt x="5640" y="352"/>
                  </a:cubicBezTo>
                  <a:cubicBezTo>
                    <a:pt x="5583" y="352"/>
                    <a:pt x="5534" y="357"/>
                    <a:pt x="5513" y="370"/>
                  </a:cubicBezTo>
                  <a:cubicBezTo>
                    <a:pt x="5465" y="334"/>
                    <a:pt x="5168" y="334"/>
                    <a:pt x="5072" y="334"/>
                  </a:cubicBezTo>
                  <a:cubicBezTo>
                    <a:pt x="4965" y="322"/>
                    <a:pt x="4834" y="322"/>
                    <a:pt x="4727" y="310"/>
                  </a:cubicBezTo>
                  <a:cubicBezTo>
                    <a:pt x="4696" y="326"/>
                    <a:pt x="4662" y="332"/>
                    <a:pt x="4627" y="332"/>
                  </a:cubicBezTo>
                  <a:cubicBezTo>
                    <a:pt x="4508" y="332"/>
                    <a:pt x="4368" y="265"/>
                    <a:pt x="4230" y="265"/>
                  </a:cubicBezTo>
                  <a:cubicBezTo>
                    <a:pt x="4189" y="265"/>
                    <a:pt x="4148" y="271"/>
                    <a:pt x="4108" y="287"/>
                  </a:cubicBezTo>
                  <a:cubicBezTo>
                    <a:pt x="4227" y="298"/>
                    <a:pt x="4084" y="322"/>
                    <a:pt x="4132" y="334"/>
                  </a:cubicBezTo>
                  <a:cubicBezTo>
                    <a:pt x="4108" y="334"/>
                    <a:pt x="4084" y="334"/>
                    <a:pt x="4072" y="310"/>
                  </a:cubicBezTo>
                  <a:cubicBezTo>
                    <a:pt x="4072" y="304"/>
                    <a:pt x="4075" y="301"/>
                    <a:pt x="4080" y="301"/>
                  </a:cubicBezTo>
                  <a:cubicBezTo>
                    <a:pt x="4084" y="301"/>
                    <a:pt x="4090" y="304"/>
                    <a:pt x="4096" y="310"/>
                  </a:cubicBezTo>
                  <a:cubicBezTo>
                    <a:pt x="4108" y="275"/>
                    <a:pt x="3489" y="191"/>
                    <a:pt x="3441" y="191"/>
                  </a:cubicBezTo>
                  <a:cubicBezTo>
                    <a:pt x="3441" y="203"/>
                    <a:pt x="3453" y="215"/>
                    <a:pt x="3453" y="227"/>
                  </a:cubicBezTo>
                  <a:cubicBezTo>
                    <a:pt x="3441" y="215"/>
                    <a:pt x="3418" y="215"/>
                    <a:pt x="3394" y="215"/>
                  </a:cubicBezTo>
                  <a:cubicBezTo>
                    <a:pt x="3387" y="203"/>
                    <a:pt x="3384" y="197"/>
                    <a:pt x="3388" y="194"/>
                  </a:cubicBezTo>
                  <a:lnTo>
                    <a:pt x="3388" y="194"/>
                  </a:lnTo>
                  <a:cubicBezTo>
                    <a:pt x="3371" y="195"/>
                    <a:pt x="3349" y="197"/>
                    <a:pt x="3333" y="197"/>
                  </a:cubicBezTo>
                  <a:cubicBezTo>
                    <a:pt x="3317" y="197"/>
                    <a:pt x="3306" y="195"/>
                    <a:pt x="3310" y="191"/>
                  </a:cubicBezTo>
                  <a:cubicBezTo>
                    <a:pt x="3334" y="191"/>
                    <a:pt x="3346" y="179"/>
                    <a:pt x="3358" y="167"/>
                  </a:cubicBezTo>
                  <a:lnTo>
                    <a:pt x="3358" y="167"/>
                  </a:lnTo>
                  <a:cubicBezTo>
                    <a:pt x="3326" y="178"/>
                    <a:pt x="3291" y="184"/>
                    <a:pt x="3256" y="184"/>
                  </a:cubicBezTo>
                  <a:cubicBezTo>
                    <a:pt x="3239" y="184"/>
                    <a:pt x="3221" y="183"/>
                    <a:pt x="3204" y="180"/>
                  </a:cubicBezTo>
                  <a:lnTo>
                    <a:pt x="3204" y="180"/>
                  </a:lnTo>
                  <a:lnTo>
                    <a:pt x="3215" y="191"/>
                  </a:lnTo>
                  <a:cubicBezTo>
                    <a:pt x="3194" y="191"/>
                    <a:pt x="3201" y="182"/>
                    <a:pt x="3203" y="180"/>
                  </a:cubicBezTo>
                  <a:lnTo>
                    <a:pt x="3203" y="180"/>
                  </a:lnTo>
                  <a:cubicBezTo>
                    <a:pt x="3203" y="180"/>
                    <a:pt x="3203" y="180"/>
                    <a:pt x="3204" y="180"/>
                  </a:cubicBezTo>
                  <a:lnTo>
                    <a:pt x="3204" y="180"/>
                  </a:lnTo>
                  <a:lnTo>
                    <a:pt x="3203" y="179"/>
                  </a:lnTo>
                  <a:lnTo>
                    <a:pt x="3203" y="179"/>
                  </a:lnTo>
                  <a:cubicBezTo>
                    <a:pt x="3203" y="179"/>
                    <a:pt x="3203" y="180"/>
                    <a:pt x="3203" y="180"/>
                  </a:cubicBezTo>
                  <a:lnTo>
                    <a:pt x="3203" y="180"/>
                  </a:lnTo>
                  <a:cubicBezTo>
                    <a:pt x="3175" y="175"/>
                    <a:pt x="3148" y="167"/>
                    <a:pt x="3120" y="156"/>
                  </a:cubicBezTo>
                  <a:lnTo>
                    <a:pt x="3120" y="156"/>
                  </a:lnTo>
                  <a:cubicBezTo>
                    <a:pt x="3120" y="167"/>
                    <a:pt x="3132" y="179"/>
                    <a:pt x="3144" y="191"/>
                  </a:cubicBezTo>
                  <a:cubicBezTo>
                    <a:pt x="3134" y="188"/>
                    <a:pt x="3126" y="187"/>
                    <a:pt x="3120" y="187"/>
                  </a:cubicBezTo>
                  <a:cubicBezTo>
                    <a:pt x="3103" y="187"/>
                    <a:pt x="3099" y="198"/>
                    <a:pt x="3108" y="215"/>
                  </a:cubicBezTo>
                  <a:cubicBezTo>
                    <a:pt x="3073" y="173"/>
                    <a:pt x="2924" y="156"/>
                    <a:pt x="2804" y="156"/>
                  </a:cubicBezTo>
                  <a:cubicBezTo>
                    <a:pt x="2721" y="156"/>
                    <a:pt x="2652" y="164"/>
                    <a:pt x="2644" y="178"/>
                  </a:cubicBezTo>
                  <a:lnTo>
                    <a:pt x="2644" y="178"/>
                  </a:lnTo>
                  <a:cubicBezTo>
                    <a:pt x="2655" y="150"/>
                    <a:pt x="2549" y="135"/>
                    <a:pt x="2471" y="135"/>
                  </a:cubicBezTo>
                  <a:cubicBezTo>
                    <a:pt x="2419" y="135"/>
                    <a:pt x="2379" y="141"/>
                    <a:pt x="2394" y="156"/>
                  </a:cubicBezTo>
                  <a:cubicBezTo>
                    <a:pt x="2263" y="120"/>
                    <a:pt x="2048" y="72"/>
                    <a:pt x="1941" y="60"/>
                  </a:cubicBezTo>
                  <a:cubicBezTo>
                    <a:pt x="1862" y="70"/>
                    <a:pt x="1760" y="77"/>
                    <a:pt x="1650" y="77"/>
                  </a:cubicBezTo>
                  <a:cubicBezTo>
                    <a:pt x="1478" y="77"/>
                    <a:pt x="1289" y="59"/>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18"/>
            <p:cNvSpPr/>
            <p:nvPr/>
          </p:nvSpPr>
          <p:spPr>
            <a:xfrm>
              <a:off x="4849100" y="2740350"/>
              <a:ext cx="25" cy="325"/>
            </a:xfrm>
            <a:custGeom>
              <a:rect b="b" l="l" r="r" t="t"/>
              <a:pathLst>
                <a:path extrusionOk="0" h="13" w="1">
                  <a:moveTo>
                    <a:pt x="1" y="12"/>
                  </a:moveTo>
                  <a:cubicBezTo>
                    <a:pt x="1" y="12"/>
                    <a:pt x="1"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18"/>
            <p:cNvSpPr/>
            <p:nvPr/>
          </p:nvSpPr>
          <p:spPr>
            <a:xfrm>
              <a:off x="4919950" y="2735000"/>
              <a:ext cx="625" cy="500"/>
            </a:xfrm>
            <a:custGeom>
              <a:rect b="b" l="l" r="r" t="t"/>
              <a:pathLst>
                <a:path extrusionOk="0" h="20" w="25">
                  <a:moveTo>
                    <a:pt x="24" y="0"/>
                  </a:moveTo>
                  <a:cubicBezTo>
                    <a:pt x="12" y="12"/>
                    <a:pt x="0" y="12"/>
                    <a:pt x="0" y="12"/>
                  </a:cubicBezTo>
                  <a:cubicBezTo>
                    <a:pt x="0" y="17"/>
                    <a:pt x="2" y="20"/>
                    <a:pt x="6" y="20"/>
                  </a:cubicBezTo>
                  <a:cubicBezTo>
                    <a:pt x="10" y="20"/>
                    <a:pt x="17" y="14"/>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18"/>
            <p:cNvSpPr/>
            <p:nvPr/>
          </p:nvSpPr>
          <p:spPr>
            <a:xfrm>
              <a:off x="4929050" y="2702250"/>
              <a:ext cx="150" cy="875"/>
            </a:xfrm>
            <a:custGeom>
              <a:rect b="b" l="l" r="r" t="t"/>
              <a:pathLst>
                <a:path extrusionOk="0" h="35" w="6">
                  <a:moveTo>
                    <a:pt x="6" y="0"/>
                  </a:moveTo>
                  <a:cubicBezTo>
                    <a:pt x="6" y="0"/>
                    <a:pt x="6" y="0"/>
                    <a:pt x="6" y="0"/>
                  </a:cubicBezTo>
                  <a:lnTo>
                    <a:pt x="6" y="0"/>
                  </a:lnTo>
                  <a:cubicBezTo>
                    <a:pt x="6" y="0"/>
                    <a:pt x="6" y="0"/>
                    <a:pt x="6" y="0"/>
                  </a:cubicBezTo>
                  <a:close/>
                  <a:moveTo>
                    <a:pt x="6" y="0"/>
                  </a:moveTo>
                  <a:cubicBezTo>
                    <a:pt x="1" y="26"/>
                    <a:pt x="0" y="35"/>
                    <a:pt x="0" y="35"/>
                  </a:cubicBezTo>
                  <a:cubicBezTo>
                    <a:pt x="1" y="35"/>
                    <a:pt x="6" y="8"/>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18"/>
            <p:cNvSpPr/>
            <p:nvPr/>
          </p:nvSpPr>
          <p:spPr>
            <a:xfrm>
              <a:off x="4937700" y="2696650"/>
              <a:ext cx="425" cy="675"/>
            </a:xfrm>
            <a:custGeom>
              <a:rect b="b" l="l" r="r" t="t"/>
              <a:pathLst>
                <a:path extrusionOk="0" h="27" w="17">
                  <a:moveTo>
                    <a:pt x="8" y="0"/>
                  </a:moveTo>
                  <a:cubicBezTo>
                    <a:pt x="2" y="0"/>
                    <a:pt x="0" y="26"/>
                    <a:pt x="9" y="26"/>
                  </a:cubicBezTo>
                  <a:cubicBezTo>
                    <a:pt x="11" y="26"/>
                    <a:pt x="14" y="25"/>
                    <a:pt x="17" y="22"/>
                  </a:cubicBezTo>
                  <a:lnTo>
                    <a:pt x="17" y="22"/>
                  </a:lnTo>
                  <a:cubicBezTo>
                    <a:pt x="17" y="22"/>
                    <a:pt x="17" y="22"/>
                    <a:pt x="17" y="22"/>
                  </a:cubicBezTo>
                  <a:cubicBezTo>
                    <a:pt x="13" y="6"/>
                    <a:pt x="10" y="0"/>
                    <a:pt x="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18"/>
            <p:cNvSpPr/>
            <p:nvPr/>
          </p:nvSpPr>
          <p:spPr>
            <a:xfrm>
              <a:off x="4932150" y="2701625"/>
              <a:ext cx="925" cy="1250"/>
            </a:xfrm>
            <a:custGeom>
              <a:rect b="b" l="l" r="r" t="t"/>
              <a:pathLst>
                <a:path extrusionOk="0" h="50" w="37">
                  <a:moveTo>
                    <a:pt x="9" y="0"/>
                  </a:moveTo>
                  <a:cubicBezTo>
                    <a:pt x="7" y="0"/>
                    <a:pt x="4" y="12"/>
                    <a:pt x="1" y="49"/>
                  </a:cubicBezTo>
                  <a:cubicBezTo>
                    <a:pt x="24" y="49"/>
                    <a:pt x="36" y="37"/>
                    <a:pt x="36" y="14"/>
                  </a:cubicBezTo>
                  <a:lnTo>
                    <a:pt x="36" y="14"/>
                  </a:lnTo>
                  <a:cubicBezTo>
                    <a:pt x="32" y="25"/>
                    <a:pt x="28" y="29"/>
                    <a:pt x="25" y="29"/>
                  </a:cubicBezTo>
                  <a:cubicBezTo>
                    <a:pt x="17" y="29"/>
                    <a:pt x="13"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18"/>
            <p:cNvSpPr/>
            <p:nvPr/>
          </p:nvSpPr>
          <p:spPr>
            <a:xfrm>
              <a:off x="4933050" y="2700975"/>
              <a:ext cx="325" cy="700"/>
            </a:xfrm>
            <a:custGeom>
              <a:rect b="b" l="l" r="r" t="t"/>
              <a:pathLst>
                <a:path extrusionOk="0" h="28" w="13">
                  <a:moveTo>
                    <a:pt x="8" y="1"/>
                  </a:moveTo>
                  <a:cubicBezTo>
                    <a:pt x="5" y="1"/>
                    <a:pt x="7" y="8"/>
                    <a:pt x="6" y="16"/>
                  </a:cubicBezTo>
                  <a:lnTo>
                    <a:pt x="6" y="16"/>
                  </a:lnTo>
                  <a:cubicBezTo>
                    <a:pt x="9" y="13"/>
                    <a:pt x="12" y="10"/>
                    <a:pt x="12" y="4"/>
                  </a:cubicBezTo>
                  <a:cubicBezTo>
                    <a:pt x="10" y="2"/>
                    <a:pt x="9" y="1"/>
                    <a:pt x="8" y="1"/>
                  </a:cubicBezTo>
                  <a:close/>
                  <a:moveTo>
                    <a:pt x="6" y="16"/>
                  </a:moveTo>
                  <a:cubicBezTo>
                    <a:pt x="3" y="19"/>
                    <a:pt x="0" y="22"/>
                    <a:pt x="0" y="28"/>
                  </a:cubicBezTo>
                  <a:cubicBezTo>
                    <a:pt x="4" y="24"/>
                    <a:pt x="5" y="20"/>
                    <a:pt x="6" y="1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18"/>
            <p:cNvSpPr/>
            <p:nvPr/>
          </p:nvSpPr>
          <p:spPr>
            <a:xfrm>
              <a:off x="4926100" y="2707525"/>
              <a:ext cx="1025" cy="1525"/>
            </a:xfrm>
            <a:custGeom>
              <a:rect b="b" l="l" r="r" t="t"/>
              <a:pathLst>
                <a:path extrusionOk="0" h="61" w="41">
                  <a:moveTo>
                    <a:pt x="11" y="1"/>
                  </a:moveTo>
                  <a:cubicBezTo>
                    <a:pt x="0" y="1"/>
                    <a:pt x="9" y="61"/>
                    <a:pt x="19" y="61"/>
                  </a:cubicBezTo>
                  <a:cubicBezTo>
                    <a:pt x="22" y="61"/>
                    <a:pt x="26" y="55"/>
                    <a:pt x="28" y="39"/>
                  </a:cubicBezTo>
                  <a:cubicBezTo>
                    <a:pt x="40" y="28"/>
                    <a:pt x="4" y="4"/>
                    <a:pt x="16" y="4"/>
                  </a:cubicBezTo>
                  <a:cubicBezTo>
                    <a:pt x="14" y="2"/>
                    <a:pt x="13"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18"/>
            <p:cNvSpPr/>
            <p:nvPr/>
          </p:nvSpPr>
          <p:spPr>
            <a:xfrm>
              <a:off x="4933050" y="2703725"/>
              <a:ext cx="1200" cy="25"/>
            </a:xfrm>
            <a:custGeom>
              <a:rect b="b" l="l" r="r" t="t"/>
              <a:pathLst>
                <a:path extrusionOk="0" h="1" w="48">
                  <a:moveTo>
                    <a:pt x="48" y="1"/>
                  </a:moveTo>
                  <a:cubicBezTo>
                    <a:pt x="0" y="1"/>
                    <a:pt x="24"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18"/>
            <p:cNvSpPr/>
            <p:nvPr/>
          </p:nvSpPr>
          <p:spPr>
            <a:xfrm>
              <a:off x="4930950" y="2706725"/>
              <a:ext cx="925" cy="1500"/>
            </a:xfrm>
            <a:custGeom>
              <a:rect b="b" l="l" r="r" t="t"/>
              <a:pathLst>
                <a:path extrusionOk="0" h="60" w="37">
                  <a:moveTo>
                    <a:pt x="37" y="0"/>
                  </a:moveTo>
                  <a:cubicBezTo>
                    <a:pt x="13" y="24"/>
                    <a:pt x="13" y="36"/>
                    <a:pt x="1" y="60"/>
                  </a:cubicBezTo>
                  <a:cubicBezTo>
                    <a:pt x="25" y="36"/>
                    <a:pt x="25" y="36"/>
                    <a:pt x="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18"/>
            <p:cNvSpPr/>
            <p:nvPr/>
          </p:nvSpPr>
          <p:spPr>
            <a:xfrm>
              <a:off x="4931850" y="2706125"/>
              <a:ext cx="325" cy="600"/>
            </a:xfrm>
            <a:custGeom>
              <a:rect b="b" l="l" r="r" t="t"/>
              <a:pathLst>
                <a:path extrusionOk="0" h="24" w="13">
                  <a:moveTo>
                    <a:pt x="13" y="0"/>
                  </a:moveTo>
                  <a:cubicBezTo>
                    <a:pt x="1" y="0"/>
                    <a:pt x="1" y="12"/>
                    <a:pt x="1" y="24"/>
                  </a:cubicBezTo>
                  <a:cubicBezTo>
                    <a:pt x="1" y="12"/>
                    <a:pt x="13" y="0"/>
                    <a:pt x="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18"/>
            <p:cNvSpPr/>
            <p:nvPr/>
          </p:nvSpPr>
          <p:spPr>
            <a:xfrm>
              <a:off x="4932750" y="2704925"/>
              <a:ext cx="1200" cy="1225"/>
            </a:xfrm>
            <a:custGeom>
              <a:rect b="b" l="l" r="r" t="t"/>
              <a:pathLst>
                <a:path extrusionOk="0" h="49" w="48">
                  <a:moveTo>
                    <a:pt x="48" y="1"/>
                  </a:moveTo>
                  <a:cubicBezTo>
                    <a:pt x="12" y="36"/>
                    <a:pt x="0" y="48"/>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18"/>
            <p:cNvSpPr/>
            <p:nvPr/>
          </p:nvSpPr>
          <p:spPr>
            <a:xfrm>
              <a:off x="4924900" y="2718550"/>
              <a:ext cx="425" cy="1500"/>
            </a:xfrm>
            <a:custGeom>
              <a:rect b="b" l="l" r="r" t="t"/>
              <a:pathLst>
                <a:path extrusionOk="0" h="60" w="17">
                  <a:moveTo>
                    <a:pt x="9" y="0"/>
                  </a:moveTo>
                  <a:cubicBezTo>
                    <a:pt x="3" y="0"/>
                    <a:pt x="0" y="60"/>
                    <a:pt x="7" y="60"/>
                  </a:cubicBezTo>
                  <a:cubicBezTo>
                    <a:pt x="9" y="60"/>
                    <a:pt x="12" y="54"/>
                    <a:pt x="17" y="39"/>
                  </a:cubicBezTo>
                  <a:cubicBezTo>
                    <a:pt x="17" y="35"/>
                    <a:pt x="16" y="33"/>
                    <a:pt x="16" y="32"/>
                  </a:cubicBezTo>
                  <a:lnTo>
                    <a:pt x="16" y="32"/>
                  </a:lnTo>
                  <a:cubicBezTo>
                    <a:pt x="13" y="9"/>
                    <a:pt x="11"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18"/>
            <p:cNvSpPr/>
            <p:nvPr/>
          </p:nvSpPr>
          <p:spPr>
            <a:xfrm>
              <a:off x="4927975" y="2716350"/>
              <a:ext cx="925" cy="900"/>
            </a:xfrm>
            <a:custGeom>
              <a:rect b="b" l="l" r="r" t="t"/>
              <a:pathLst>
                <a:path extrusionOk="0" h="36" w="37">
                  <a:moveTo>
                    <a:pt x="24" y="0"/>
                  </a:moveTo>
                  <a:cubicBezTo>
                    <a:pt x="19" y="0"/>
                    <a:pt x="11" y="3"/>
                    <a:pt x="1" y="8"/>
                  </a:cubicBezTo>
                  <a:cubicBezTo>
                    <a:pt x="9" y="16"/>
                    <a:pt x="23" y="35"/>
                    <a:pt x="31" y="35"/>
                  </a:cubicBezTo>
                  <a:cubicBezTo>
                    <a:pt x="34" y="35"/>
                    <a:pt x="37" y="31"/>
                    <a:pt x="37" y="20"/>
                  </a:cubicBezTo>
                  <a:cubicBezTo>
                    <a:pt x="37" y="6"/>
                    <a:pt x="33"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18"/>
            <p:cNvSpPr/>
            <p:nvPr/>
          </p:nvSpPr>
          <p:spPr>
            <a:xfrm>
              <a:off x="4927250" y="2719475"/>
              <a:ext cx="750" cy="1550"/>
            </a:xfrm>
            <a:custGeom>
              <a:rect b="b" l="l" r="r" t="t"/>
              <a:pathLst>
                <a:path extrusionOk="0" h="62" w="30">
                  <a:moveTo>
                    <a:pt x="19" y="1"/>
                  </a:moveTo>
                  <a:cubicBezTo>
                    <a:pt x="16" y="1"/>
                    <a:pt x="12" y="4"/>
                    <a:pt x="6" y="14"/>
                  </a:cubicBezTo>
                  <a:cubicBezTo>
                    <a:pt x="6" y="22"/>
                    <a:pt x="0" y="61"/>
                    <a:pt x="9" y="61"/>
                  </a:cubicBezTo>
                  <a:cubicBezTo>
                    <a:pt x="13" y="61"/>
                    <a:pt x="20" y="55"/>
                    <a:pt x="30" y="38"/>
                  </a:cubicBezTo>
                  <a:cubicBezTo>
                    <a:pt x="21" y="29"/>
                    <a:pt x="25" y="1"/>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18"/>
            <p:cNvSpPr/>
            <p:nvPr/>
          </p:nvSpPr>
          <p:spPr>
            <a:xfrm>
              <a:off x="4915475" y="2734100"/>
              <a:ext cx="1525" cy="1200"/>
            </a:xfrm>
            <a:custGeom>
              <a:rect b="b" l="l" r="r" t="t"/>
              <a:pathLst>
                <a:path extrusionOk="0" h="48" w="61">
                  <a:moveTo>
                    <a:pt x="1" y="0"/>
                  </a:moveTo>
                  <a:cubicBezTo>
                    <a:pt x="25" y="12"/>
                    <a:pt x="48" y="36"/>
                    <a:pt x="60" y="48"/>
                  </a:cubicBezTo>
                  <a:cubicBezTo>
                    <a:pt x="60" y="36"/>
                    <a:pt x="25"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18"/>
            <p:cNvSpPr/>
            <p:nvPr/>
          </p:nvSpPr>
          <p:spPr>
            <a:xfrm>
              <a:off x="4910775" y="2749725"/>
              <a:ext cx="2950" cy="1950"/>
            </a:xfrm>
            <a:custGeom>
              <a:rect b="b" l="l" r="r" t="t"/>
              <a:pathLst>
                <a:path extrusionOk="0" h="78" w="118">
                  <a:moveTo>
                    <a:pt x="86" y="1"/>
                  </a:moveTo>
                  <a:cubicBezTo>
                    <a:pt x="81" y="1"/>
                    <a:pt x="76" y="5"/>
                    <a:pt x="73" y="9"/>
                  </a:cubicBezTo>
                  <a:lnTo>
                    <a:pt x="73" y="9"/>
                  </a:lnTo>
                  <a:cubicBezTo>
                    <a:pt x="42" y="21"/>
                    <a:pt x="0" y="60"/>
                    <a:pt x="82" y="78"/>
                  </a:cubicBezTo>
                  <a:cubicBezTo>
                    <a:pt x="117" y="30"/>
                    <a:pt x="46" y="42"/>
                    <a:pt x="94" y="6"/>
                  </a:cubicBezTo>
                  <a:cubicBezTo>
                    <a:pt x="91" y="2"/>
                    <a:pt x="89" y="1"/>
                    <a:pt x="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18"/>
            <p:cNvSpPr/>
            <p:nvPr/>
          </p:nvSpPr>
          <p:spPr>
            <a:xfrm>
              <a:off x="4913700" y="2663975"/>
              <a:ext cx="625" cy="500"/>
            </a:xfrm>
            <a:custGeom>
              <a:rect b="b" l="l" r="r" t="t"/>
              <a:pathLst>
                <a:path extrusionOk="0" h="20" w="25">
                  <a:moveTo>
                    <a:pt x="23" y="0"/>
                  </a:moveTo>
                  <a:cubicBezTo>
                    <a:pt x="21" y="0"/>
                    <a:pt x="14" y="5"/>
                    <a:pt x="0" y="19"/>
                  </a:cubicBezTo>
                  <a:cubicBezTo>
                    <a:pt x="15" y="12"/>
                    <a:pt x="25" y="0"/>
                    <a:pt x="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18"/>
            <p:cNvSpPr/>
            <p:nvPr/>
          </p:nvSpPr>
          <p:spPr>
            <a:xfrm>
              <a:off x="4869350" y="2750700"/>
              <a:ext cx="1100" cy="300"/>
            </a:xfrm>
            <a:custGeom>
              <a:rect b="b" l="l" r="r" t="t"/>
              <a:pathLst>
                <a:path extrusionOk="0" h="12" w="44">
                  <a:moveTo>
                    <a:pt x="15" y="1"/>
                  </a:moveTo>
                  <a:cubicBezTo>
                    <a:pt x="11" y="1"/>
                    <a:pt x="6" y="1"/>
                    <a:pt x="0" y="3"/>
                  </a:cubicBezTo>
                  <a:cubicBezTo>
                    <a:pt x="16" y="9"/>
                    <a:pt x="26" y="12"/>
                    <a:pt x="31" y="12"/>
                  </a:cubicBezTo>
                  <a:cubicBezTo>
                    <a:pt x="43" y="12"/>
                    <a:pt x="33" y="1"/>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18"/>
            <p:cNvSpPr/>
            <p:nvPr/>
          </p:nvSpPr>
          <p:spPr>
            <a:xfrm>
              <a:off x="4850900" y="2752850"/>
              <a:ext cx="600" cy="1275"/>
            </a:xfrm>
            <a:custGeom>
              <a:rect b="b" l="l" r="r" t="t"/>
              <a:pathLst>
                <a:path extrusionOk="0" h="51" w="24">
                  <a:moveTo>
                    <a:pt x="24" y="0"/>
                  </a:moveTo>
                  <a:cubicBezTo>
                    <a:pt x="7" y="17"/>
                    <a:pt x="2" y="39"/>
                    <a:pt x="1" y="47"/>
                  </a:cubicBezTo>
                  <a:lnTo>
                    <a:pt x="1" y="47"/>
                  </a:lnTo>
                  <a:cubicBezTo>
                    <a:pt x="12" y="36"/>
                    <a:pt x="12" y="24"/>
                    <a:pt x="24" y="0"/>
                  </a:cubicBezTo>
                  <a:close/>
                  <a:moveTo>
                    <a:pt x="1" y="47"/>
                  </a:moveTo>
                  <a:cubicBezTo>
                    <a:pt x="1" y="48"/>
                    <a:pt x="0" y="48"/>
                    <a:pt x="0" y="48"/>
                  </a:cubicBezTo>
                  <a:cubicBezTo>
                    <a:pt x="0" y="50"/>
                    <a:pt x="0" y="50"/>
                    <a:pt x="0" y="50"/>
                  </a:cubicBezTo>
                  <a:cubicBezTo>
                    <a:pt x="0" y="50"/>
                    <a:pt x="0" y="49"/>
                    <a:pt x="1" y="4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18"/>
            <p:cNvSpPr/>
            <p:nvPr/>
          </p:nvSpPr>
          <p:spPr>
            <a:xfrm>
              <a:off x="4836900" y="2752800"/>
              <a:ext cx="2650" cy="2450"/>
            </a:xfrm>
            <a:custGeom>
              <a:rect b="b" l="l" r="r" t="t"/>
              <a:pathLst>
                <a:path extrusionOk="0" h="98" w="106">
                  <a:moveTo>
                    <a:pt x="101" y="1"/>
                  </a:moveTo>
                  <a:lnTo>
                    <a:pt x="101" y="1"/>
                  </a:lnTo>
                  <a:cubicBezTo>
                    <a:pt x="99" y="1"/>
                    <a:pt x="88" y="8"/>
                    <a:pt x="60" y="26"/>
                  </a:cubicBezTo>
                  <a:cubicBezTo>
                    <a:pt x="43" y="43"/>
                    <a:pt x="32" y="60"/>
                    <a:pt x="19" y="77"/>
                  </a:cubicBezTo>
                  <a:lnTo>
                    <a:pt x="19" y="77"/>
                  </a:lnTo>
                  <a:cubicBezTo>
                    <a:pt x="53" y="42"/>
                    <a:pt x="105" y="1"/>
                    <a:pt x="101" y="1"/>
                  </a:cubicBezTo>
                  <a:close/>
                  <a:moveTo>
                    <a:pt x="19" y="77"/>
                  </a:moveTo>
                  <a:cubicBezTo>
                    <a:pt x="12" y="84"/>
                    <a:pt x="5" y="91"/>
                    <a:pt x="1" y="98"/>
                  </a:cubicBezTo>
                  <a:cubicBezTo>
                    <a:pt x="8" y="91"/>
                    <a:pt x="14" y="84"/>
                    <a:pt x="19" y="7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18"/>
            <p:cNvSpPr/>
            <p:nvPr/>
          </p:nvSpPr>
          <p:spPr>
            <a:xfrm>
              <a:off x="4874725" y="2703975"/>
              <a:ext cx="725" cy="300"/>
            </a:xfrm>
            <a:custGeom>
              <a:rect b="b" l="l" r="r" t="t"/>
              <a:pathLst>
                <a:path extrusionOk="0" h="12" w="29">
                  <a:moveTo>
                    <a:pt x="28" y="0"/>
                  </a:moveTo>
                  <a:cubicBezTo>
                    <a:pt x="26" y="0"/>
                    <a:pt x="1" y="11"/>
                    <a:pt x="2" y="11"/>
                  </a:cubicBezTo>
                  <a:cubicBezTo>
                    <a:pt x="2" y="11"/>
                    <a:pt x="8" y="9"/>
                    <a:pt x="23" y="3"/>
                  </a:cubicBezTo>
                  <a:cubicBezTo>
                    <a:pt x="27" y="1"/>
                    <a:pt x="28" y="0"/>
                    <a:pt x="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18"/>
            <p:cNvSpPr/>
            <p:nvPr/>
          </p:nvSpPr>
          <p:spPr>
            <a:xfrm>
              <a:off x="4872925" y="2703450"/>
              <a:ext cx="1800" cy="700"/>
            </a:xfrm>
            <a:custGeom>
              <a:rect b="b" l="l" r="r" t="t"/>
              <a:pathLst>
                <a:path extrusionOk="0" h="28" w="72">
                  <a:moveTo>
                    <a:pt x="72" y="0"/>
                  </a:moveTo>
                  <a:cubicBezTo>
                    <a:pt x="56" y="0"/>
                    <a:pt x="40" y="5"/>
                    <a:pt x="24" y="5"/>
                  </a:cubicBezTo>
                  <a:cubicBezTo>
                    <a:pt x="16" y="5"/>
                    <a:pt x="8" y="4"/>
                    <a:pt x="0" y="0"/>
                  </a:cubicBezTo>
                  <a:lnTo>
                    <a:pt x="0" y="0"/>
                  </a:lnTo>
                  <a:cubicBezTo>
                    <a:pt x="0" y="21"/>
                    <a:pt x="5" y="27"/>
                    <a:pt x="11" y="27"/>
                  </a:cubicBezTo>
                  <a:cubicBezTo>
                    <a:pt x="20" y="27"/>
                    <a:pt x="31" y="18"/>
                    <a:pt x="39" y="18"/>
                  </a:cubicBezTo>
                  <a:cubicBezTo>
                    <a:pt x="43" y="18"/>
                    <a:pt x="46" y="19"/>
                    <a:pt x="48" y="24"/>
                  </a:cubicBezTo>
                  <a:cubicBezTo>
                    <a:pt x="60" y="24"/>
                    <a:pt x="60" y="24"/>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18"/>
            <p:cNvSpPr/>
            <p:nvPr/>
          </p:nvSpPr>
          <p:spPr>
            <a:xfrm>
              <a:off x="4872125" y="2700675"/>
              <a:ext cx="525" cy="200"/>
            </a:xfrm>
            <a:custGeom>
              <a:rect b="b" l="l" r="r" t="t"/>
              <a:pathLst>
                <a:path extrusionOk="0" h="8" w="21">
                  <a:moveTo>
                    <a:pt x="17" y="0"/>
                  </a:moveTo>
                  <a:cubicBezTo>
                    <a:pt x="11" y="0"/>
                    <a:pt x="0" y="7"/>
                    <a:pt x="6" y="7"/>
                  </a:cubicBezTo>
                  <a:cubicBezTo>
                    <a:pt x="8" y="7"/>
                    <a:pt x="13" y="6"/>
                    <a:pt x="20" y="4"/>
                  </a:cubicBezTo>
                  <a:lnTo>
                    <a:pt x="20" y="4"/>
                  </a:lnTo>
                  <a:cubicBezTo>
                    <a:pt x="20" y="4"/>
                    <a:pt x="20" y="4"/>
                    <a:pt x="20" y="4"/>
                  </a:cubicBezTo>
                  <a:cubicBezTo>
                    <a:pt x="20" y="1"/>
                    <a:pt x="19" y="0"/>
                    <a:pt x="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18"/>
            <p:cNvSpPr/>
            <p:nvPr/>
          </p:nvSpPr>
          <p:spPr>
            <a:xfrm>
              <a:off x="4872625" y="2700500"/>
              <a:ext cx="225" cy="275"/>
            </a:xfrm>
            <a:custGeom>
              <a:rect b="b" l="l" r="r" t="t"/>
              <a:pathLst>
                <a:path extrusionOk="0" h="11" w="9">
                  <a:moveTo>
                    <a:pt x="3" y="0"/>
                  </a:moveTo>
                  <a:lnTo>
                    <a:pt x="3" y="0"/>
                  </a:lnTo>
                  <a:cubicBezTo>
                    <a:pt x="2" y="0"/>
                    <a:pt x="0" y="3"/>
                    <a:pt x="0" y="11"/>
                  </a:cubicBezTo>
                  <a:cubicBezTo>
                    <a:pt x="8" y="11"/>
                    <a:pt x="6"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18"/>
            <p:cNvSpPr/>
            <p:nvPr/>
          </p:nvSpPr>
          <p:spPr>
            <a:xfrm>
              <a:off x="4871375" y="2699825"/>
              <a:ext cx="450" cy="525"/>
            </a:xfrm>
            <a:custGeom>
              <a:rect b="b" l="l" r="r" t="t"/>
              <a:pathLst>
                <a:path extrusionOk="0" h="21" w="18">
                  <a:moveTo>
                    <a:pt x="17" y="1"/>
                  </a:moveTo>
                  <a:cubicBezTo>
                    <a:pt x="16" y="1"/>
                    <a:pt x="16" y="1"/>
                    <a:pt x="15" y="2"/>
                  </a:cubicBezTo>
                  <a:cubicBezTo>
                    <a:pt x="4" y="16"/>
                    <a:pt x="1" y="21"/>
                    <a:pt x="1" y="21"/>
                  </a:cubicBezTo>
                  <a:cubicBezTo>
                    <a:pt x="2" y="21"/>
                    <a:pt x="18" y="1"/>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18"/>
            <p:cNvSpPr/>
            <p:nvPr/>
          </p:nvSpPr>
          <p:spPr>
            <a:xfrm>
              <a:off x="4871125" y="2701050"/>
              <a:ext cx="25" cy="325"/>
            </a:xfrm>
            <a:custGeom>
              <a:rect b="b" l="l" r="r" t="t"/>
              <a:pathLst>
                <a:path extrusionOk="0" h="13" w="1">
                  <a:moveTo>
                    <a:pt x="1" y="13"/>
                  </a:moveTo>
                  <a:lnTo>
                    <a:pt x="1" y="13"/>
                  </a:lnTo>
                  <a:cubicBezTo>
                    <a:pt x="1" y="13"/>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18"/>
            <p:cNvSpPr/>
            <p:nvPr/>
          </p:nvSpPr>
          <p:spPr>
            <a:xfrm>
              <a:off x="4871125" y="2701275"/>
              <a:ext cx="525" cy="200"/>
            </a:xfrm>
            <a:custGeom>
              <a:rect b="b" l="l" r="r" t="t"/>
              <a:pathLst>
                <a:path extrusionOk="0" h="8" w="21">
                  <a:moveTo>
                    <a:pt x="15" y="0"/>
                  </a:moveTo>
                  <a:cubicBezTo>
                    <a:pt x="13" y="0"/>
                    <a:pt x="8" y="1"/>
                    <a:pt x="1" y="4"/>
                  </a:cubicBezTo>
                  <a:cubicBezTo>
                    <a:pt x="1" y="6"/>
                    <a:pt x="2" y="7"/>
                    <a:pt x="5" y="7"/>
                  </a:cubicBezTo>
                  <a:cubicBezTo>
                    <a:pt x="11" y="7"/>
                    <a:pt x="21" y="0"/>
                    <a:pt x="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18"/>
            <p:cNvSpPr/>
            <p:nvPr/>
          </p:nvSpPr>
          <p:spPr>
            <a:xfrm>
              <a:off x="4871725" y="2701350"/>
              <a:ext cx="625" cy="925"/>
            </a:xfrm>
            <a:custGeom>
              <a:rect b="b" l="l" r="r" t="t"/>
              <a:pathLst>
                <a:path extrusionOk="0" h="37" w="25">
                  <a:moveTo>
                    <a:pt x="1" y="1"/>
                  </a:moveTo>
                  <a:cubicBezTo>
                    <a:pt x="13" y="13"/>
                    <a:pt x="13" y="25"/>
                    <a:pt x="1" y="36"/>
                  </a:cubicBezTo>
                  <a:cubicBezTo>
                    <a:pt x="24" y="36"/>
                    <a:pt x="2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18"/>
            <p:cNvSpPr/>
            <p:nvPr/>
          </p:nvSpPr>
          <p:spPr>
            <a:xfrm>
              <a:off x="4872625" y="2704325"/>
              <a:ext cx="925" cy="925"/>
            </a:xfrm>
            <a:custGeom>
              <a:rect b="b" l="l" r="r" t="t"/>
              <a:pathLst>
                <a:path extrusionOk="0" h="37" w="37">
                  <a:moveTo>
                    <a:pt x="0" y="13"/>
                  </a:moveTo>
                  <a:cubicBezTo>
                    <a:pt x="36" y="36"/>
                    <a:pt x="0" y="13"/>
                    <a:pt x="0" y="13"/>
                  </a:cubicBezTo>
                  <a:cubicBezTo>
                    <a:pt x="0" y="13"/>
                    <a:pt x="0"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18"/>
            <p:cNvSpPr/>
            <p:nvPr/>
          </p:nvSpPr>
          <p:spPr>
            <a:xfrm>
              <a:off x="4869600" y="2699575"/>
              <a:ext cx="375" cy="925"/>
            </a:xfrm>
            <a:custGeom>
              <a:rect b="b" l="l" r="r" t="t"/>
              <a:pathLst>
                <a:path extrusionOk="0" h="37" w="15">
                  <a:moveTo>
                    <a:pt x="14" y="0"/>
                  </a:moveTo>
                  <a:cubicBezTo>
                    <a:pt x="14" y="0"/>
                    <a:pt x="14" y="0"/>
                    <a:pt x="14" y="0"/>
                  </a:cubicBezTo>
                  <a:lnTo>
                    <a:pt x="14" y="0"/>
                  </a:lnTo>
                  <a:cubicBezTo>
                    <a:pt x="14" y="0"/>
                    <a:pt x="14" y="0"/>
                    <a:pt x="14" y="0"/>
                  </a:cubicBezTo>
                  <a:close/>
                  <a:moveTo>
                    <a:pt x="14" y="0"/>
                  </a:moveTo>
                  <a:cubicBezTo>
                    <a:pt x="4" y="26"/>
                    <a:pt x="0" y="37"/>
                    <a:pt x="0" y="37"/>
                  </a:cubicBezTo>
                  <a:cubicBezTo>
                    <a:pt x="1" y="37"/>
                    <a:pt x="7" y="20"/>
                    <a:pt x="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18"/>
            <p:cNvSpPr/>
            <p:nvPr/>
          </p:nvSpPr>
          <p:spPr>
            <a:xfrm>
              <a:off x="4869350" y="2700450"/>
              <a:ext cx="325" cy="625"/>
            </a:xfrm>
            <a:custGeom>
              <a:rect b="b" l="l" r="r" t="t"/>
              <a:pathLst>
                <a:path extrusionOk="0" h="25" w="13">
                  <a:moveTo>
                    <a:pt x="12" y="1"/>
                  </a:moveTo>
                  <a:lnTo>
                    <a:pt x="0" y="25"/>
                  </a:lnTo>
                  <a:cubicBezTo>
                    <a:pt x="12" y="25"/>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18"/>
            <p:cNvSpPr/>
            <p:nvPr/>
          </p:nvSpPr>
          <p:spPr>
            <a:xfrm>
              <a:off x="4870525" y="2702175"/>
              <a:ext cx="850" cy="700"/>
            </a:xfrm>
            <a:custGeom>
              <a:rect b="b" l="l" r="r" t="t"/>
              <a:pathLst>
                <a:path extrusionOk="0" h="28" w="34">
                  <a:moveTo>
                    <a:pt x="32" y="0"/>
                  </a:moveTo>
                  <a:cubicBezTo>
                    <a:pt x="31" y="0"/>
                    <a:pt x="19" y="9"/>
                    <a:pt x="1" y="27"/>
                  </a:cubicBezTo>
                  <a:cubicBezTo>
                    <a:pt x="25" y="9"/>
                    <a:pt x="34" y="0"/>
                    <a:pt x="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18"/>
            <p:cNvSpPr/>
            <p:nvPr/>
          </p:nvSpPr>
          <p:spPr>
            <a:xfrm>
              <a:off x="4868450" y="2698675"/>
              <a:ext cx="625" cy="700"/>
            </a:xfrm>
            <a:custGeom>
              <a:rect b="b" l="l" r="r" t="t"/>
              <a:pathLst>
                <a:path extrusionOk="0" h="28" w="25">
                  <a:moveTo>
                    <a:pt x="24" y="1"/>
                  </a:moveTo>
                  <a:cubicBezTo>
                    <a:pt x="7" y="18"/>
                    <a:pt x="1" y="27"/>
                    <a:pt x="2" y="27"/>
                  </a:cubicBezTo>
                  <a:cubicBezTo>
                    <a:pt x="4" y="27"/>
                    <a:pt x="13" y="18"/>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18"/>
            <p:cNvSpPr/>
            <p:nvPr/>
          </p:nvSpPr>
          <p:spPr>
            <a:xfrm>
              <a:off x="4867275" y="2696900"/>
              <a:ext cx="1500" cy="1800"/>
            </a:xfrm>
            <a:custGeom>
              <a:rect b="b" l="l" r="r" t="t"/>
              <a:pathLst>
                <a:path extrusionOk="0" h="72" w="60">
                  <a:moveTo>
                    <a:pt x="0" y="72"/>
                  </a:moveTo>
                  <a:cubicBezTo>
                    <a:pt x="0" y="72"/>
                    <a:pt x="60" y="0"/>
                    <a:pt x="0" y="72"/>
                  </a:cubicBezTo>
                  <a:cubicBezTo>
                    <a:pt x="12" y="60"/>
                    <a:pt x="12" y="60"/>
                    <a:pt x="0" y="7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18"/>
            <p:cNvSpPr/>
            <p:nvPr/>
          </p:nvSpPr>
          <p:spPr>
            <a:xfrm>
              <a:off x="4868750" y="2699875"/>
              <a:ext cx="200" cy="700"/>
            </a:xfrm>
            <a:custGeom>
              <a:rect b="b" l="l" r="r" t="t"/>
              <a:pathLst>
                <a:path extrusionOk="0" h="28" w="8">
                  <a:moveTo>
                    <a:pt x="1" y="0"/>
                  </a:moveTo>
                  <a:cubicBezTo>
                    <a:pt x="1" y="20"/>
                    <a:pt x="3" y="28"/>
                    <a:pt x="4" y="28"/>
                  </a:cubicBezTo>
                  <a:cubicBezTo>
                    <a:pt x="6" y="28"/>
                    <a:pt x="7" y="1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18"/>
            <p:cNvSpPr/>
            <p:nvPr/>
          </p:nvSpPr>
          <p:spPr>
            <a:xfrm>
              <a:off x="4868225" y="2700500"/>
              <a:ext cx="550" cy="275"/>
            </a:xfrm>
            <a:custGeom>
              <a:rect b="b" l="l" r="r" t="t"/>
              <a:pathLst>
                <a:path extrusionOk="0" h="11" w="22">
                  <a:moveTo>
                    <a:pt x="3" y="0"/>
                  </a:moveTo>
                  <a:cubicBezTo>
                    <a:pt x="0" y="0"/>
                    <a:pt x="14" y="11"/>
                    <a:pt x="22" y="11"/>
                  </a:cubicBezTo>
                  <a:cubicBezTo>
                    <a:pt x="10" y="3"/>
                    <a:pt x="4" y="0"/>
                    <a:pt x="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18"/>
            <p:cNvSpPr/>
            <p:nvPr/>
          </p:nvSpPr>
          <p:spPr>
            <a:xfrm>
              <a:off x="4869050" y="2701950"/>
              <a:ext cx="925" cy="1525"/>
            </a:xfrm>
            <a:custGeom>
              <a:rect b="b" l="l" r="r" t="t"/>
              <a:pathLst>
                <a:path extrusionOk="0" h="61" w="37">
                  <a:moveTo>
                    <a:pt x="36" y="1"/>
                  </a:moveTo>
                  <a:cubicBezTo>
                    <a:pt x="24" y="12"/>
                    <a:pt x="0" y="24"/>
                    <a:pt x="12" y="60"/>
                  </a:cubicBezTo>
                  <a:cubicBezTo>
                    <a:pt x="24" y="36"/>
                    <a:pt x="12" y="24"/>
                    <a:pt x="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18"/>
            <p:cNvSpPr/>
            <p:nvPr/>
          </p:nvSpPr>
          <p:spPr>
            <a:xfrm>
              <a:off x="4868750" y="2701350"/>
              <a:ext cx="625" cy="625"/>
            </a:xfrm>
            <a:custGeom>
              <a:rect b="b" l="l" r="r" t="t"/>
              <a:pathLst>
                <a:path extrusionOk="0" h="25" w="25">
                  <a:moveTo>
                    <a:pt x="24" y="1"/>
                  </a:moveTo>
                  <a:cubicBezTo>
                    <a:pt x="1" y="25"/>
                    <a:pt x="1" y="25"/>
                    <a:pt x="24" y="1"/>
                  </a:cubicBezTo>
                  <a:cubicBezTo>
                    <a:pt x="24" y="1"/>
                    <a:pt x="12" y="1"/>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18"/>
            <p:cNvSpPr/>
            <p:nvPr/>
          </p:nvSpPr>
          <p:spPr>
            <a:xfrm>
              <a:off x="4868450" y="2701350"/>
              <a:ext cx="325" cy="325"/>
            </a:xfrm>
            <a:custGeom>
              <a:rect b="b" l="l" r="r" t="t"/>
              <a:pathLst>
                <a:path extrusionOk="0" h="13" w="13">
                  <a:moveTo>
                    <a:pt x="1" y="13"/>
                  </a:moveTo>
                  <a:cubicBezTo>
                    <a:pt x="13" y="1"/>
                    <a:pt x="13"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18"/>
            <p:cNvSpPr/>
            <p:nvPr/>
          </p:nvSpPr>
          <p:spPr>
            <a:xfrm>
              <a:off x="4866075" y="2699875"/>
              <a:ext cx="1200" cy="1200"/>
            </a:xfrm>
            <a:custGeom>
              <a:rect b="b" l="l" r="r" t="t"/>
              <a:pathLst>
                <a:path extrusionOk="0" h="48" w="48">
                  <a:moveTo>
                    <a:pt x="48" y="0"/>
                  </a:moveTo>
                  <a:cubicBezTo>
                    <a:pt x="0" y="48"/>
                    <a:pt x="48" y="0"/>
                    <a:pt x="48" y="0"/>
                  </a:cubicBezTo>
                  <a:cubicBezTo>
                    <a:pt x="36" y="12"/>
                    <a:pt x="48"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18"/>
            <p:cNvSpPr/>
            <p:nvPr/>
          </p:nvSpPr>
          <p:spPr>
            <a:xfrm>
              <a:off x="4867850" y="2700450"/>
              <a:ext cx="25" cy="25"/>
            </a:xfrm>
            <a:custGeom>
              <a:rect b="b" l="l" r="r" t="t"/>
              <a:pathLst>
                <a:path extrusionOk="0" h="1" w="1">
                  <a:moveTo>
                    <a:pt x="1" y="1"/>
                  </a:moveTo>
                  <a:lnTo>
                    <a:pt x="1" y="1"/>
                  </a:ln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18"/>
            <p:cNvSpPr/>
            <p:nvPr/>
          </p:nvSpPr>
          <p:spPr>
            <a:xfrm>
              <a:off x="4864875" y="2699575"/>
              <a:ext cx="25" cy="325"/>
            </a:xfrm>
            <a:custGeom>
              <a:rect b="b" l="l" r="r" t="t"/>
              <a:pathLst>
                <a:path extrusionOk="0" h="13" w="1">
                  <a:moveTo>
                    <a:pt x="1" y="0"/>
                  </a:moveTo>
                  <a:cubicBezTo>
                    <a:pt x="1" y="12"/>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18"/>
            <p:cNvSpPr/>
            <p:nvPr/>
          </p:nvSpPr>
          <p:spPr>
            <a:xfrm>
              <a:off x="4867300" y="2700450"/>
              <a:ext cx="275" cy="175"/>
            </a:xfrm>
            <a:custGeom>
              <a:rect b="b" l="l" r="r" t="t"/>
              <a:pathLst>
                <a:path extrusionOk="0" h="7" w="11">
                  <a:moveTo>
                    <a:pt x="11" y="1"/>
                  </a:moveTo>
                  <a:cubicBezTo>
                    <a:pt x="3" y="1"/>
                    <a:pt x="0" y="6"/>
                    <a:pt x="3" y="6"/>
                  </a:cubicBezTo>
                  <a:cubicBezTo>
                    <a:pt x="4" y="6"/>
                    <a:pt x="7" y="5"/>
                    <a:pt x="11" y="1"/>
                  </a:cubicBezTo>
                  <a:lnTo>
                    <a:pt x="11" y="1"/>
                  </a:lnTo>
                  <a:cubicBezTo>
                    <a:pt x="11" y="1"/>
                    <a:pt x="11"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18"/>
            <p:cNvSpPr/>
            <p:nvPr/>
          </p:nvSpPr>
          <p:spPr>
            <a:xfrm>
              <a:off x="4866075" y="2699200"/>
              <a:ext cx="325" cy="700"/>
            </a:xfrm>
            <a:custGeom>
              <a:rect b="b" l="l" r="r" t="t"/>
              <a:pathLst>
                <a:path extrusionOk="0" h="28" w="13">
                  <a:moveTo>
                    <a:pt x="6" y="0"/>
                  </a:moveTo>
                  <a:cubicBezTo>
                    <a:pt x="4" y="0"/>
                    <a:pt x="3" y="1"/>
                    <a:pt x="0" y="3"/>
                  </a:cubicBezTo>
                  <a:cubicBezTo>
                    <a:pt x="0" y="15"/>
                    <a:pt x="12" y="15"/>
                    <a:pt x="12" y="27"/>
                  </a:cubicBezTo>
                  <a:cubicBezTo>
                    <a:pt x="12" y="18"/>
                    <a:pt x="12" y="0"/>
                    <a:pt x="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18"/>
            <p:cNvSpPr/>
            <p:nvPr/>
          </p:nvSpPr>
          <p:spPr>
            <a:xfrm>
              <a:off x="4867850" y="2699875"/>
              <a:ext cx="25" cy="325"/>
            </a:xfrm>
            <a:custGeom>
              <a:rect b="b" l="l" r="r" t="t"/>
              <a:pathLst>
                <a:path extrusionOk="0" h="13" w="1">
                  <a:moveTo>
                    <a:pt x="1" y="12"/>
                  </a:moveTo>
                  <a:lnTo>
                    <a:pt x="1" y="12"/>
                  </a:lnTo>
                  <a:cubicBezTo>
                    <a:pt x="1" y="0"/>
                    <a:pt x="1" y="12"/>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18"/>
            <p:cNvSpPr/>
            <p:nvPr/>
          </p:nvSpPr>
          <p:spPr>
            <a:xfrm>
              <a:off x="4867425" y="2700175"/>
              <a:ext cx="450" cy="350"/>
            </a:xfrm>
            <a:custGeom>
              <a:rect b="b" l="l" r="r" t="t"/>
              <a:pathLst>
                <a:path extrusionOk="0" h="14" w="18">
                  <a:moveTo>
                    <a:pt x="18" y="0"/>
                  </a:moveTo>
                  <a:lnTo>
                    <a:pt x="18" y="0"/>
                  </a:lnTo>
                  <a:cubicBezTo>
                    <a:pt x="3" y="10"/>
                    <a:pt x="0" y="14"/>
                    <a:pt x="3" y="14"/>
                  </a:cubicBezTo>
                  <a:cubicBezTo>
                    <a:pt x="6" y="14"/>
                    <a:pt x="18" y="7"/>
                    <a:pt x="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18"/>
            <p:cNvSpPr/>
            <p:nvPr/>
          </p:nvSpPr>
          <p:spPr>
            <a:xfrm>
              <a:off x="4862525" y="2699875"/>
              <a:ext cx="2075" cy="4225"/>
            </a:xfrm>
            <a:custGeom>
              <a:rect b="b" l="l" r="r" t="t"/>
              <a:pathLst>
                <a:path extrusionOk="0" h="169" w="83">
                  <a:moveTo>
                    <a:pt x="83" y="0"/>
                  </a:moveTo>
                  <a:cubicBezTo>
                    <a:pt x="83" y="0"/>
                    <a:pt x="80" y="19"/>
                    <a:pt x="76" y="41"/>
                  </a:cubicBezTo>
                  <a:lnTo>
                    <a:pt x="76" y="41"/>
                  </a:lnTo>
                  <a:cubicBezTo>
                    <a:pt x="80" y="25"/>
                    <a:pt x="83" y="10"/>
                    <a:pt x="83" y="0"/>
                  </a:cubicBezTo>
                  <a:close/>
                  <a:moveTo>
                    <a:pt x="47" y="60"/>
                  </a:moveTo>
                  <a:cubicBezTo>
                    <a:pt x="43" y="67"/>
                    <a:pt x="42" y="73"/>
                    <a:pt x="42" y="78"/>
                  </a:cubicBezTo>
                  <a:lnTo>
                    <a:pt x="42" y="78"/>
                  </a:lnTo>
                  <a:cubicBezTo>
                    <a:pt x="44" y="73"/>
                    <a:pt x="46" y="67"/>
                    <a:pt x="47" y="60"/>
                  </a:cubicBezTo>
                  <a:close/>
                  <a:moveTo>
                    <a:pt x="76" y="41"/>
                  </a:moveTo>
                  <a:lnTo>
                    <a:pt x="76" y="41"/>
                  </a:lnTo>
                  <a:cubicBezTo>
                    <a:pt x="72" y="55"/>
                    <a:pt x="68" y="70"/>
                    <a:pt x="65" y="85"/>
                  </a:cubicBezTo>
                  <a:lnTo>
                    <a:pt x="65" y="85"/>
                  </a:lnTo>
                  <a:cubicBezTo>
                    <a:pt x="69" y="74"/>
                    <a:pt x="73" y="57"/>
                    <a:pt x="76" y="41"/>
                  </a:cubicBezTo>
                  <a:close/>
                  <a:moveTo>
                    <a:pt x="58" y="150"/>
                  </a:moveTo>
                  <a:cubicBezTo>
                    <a:pt x="58" y="152"/>
                    <a:pt x="59" y="153"/>
                    <a:pt x="59" y="155"/>
                  </a:cubicBezTo>
                  <a:cubicBezTo>
                    <a:pt x="59" y="153"/>
                    <a:pt x="59" y="152"/>
                    <a:pt x="58" y="150"/>
                  </a:cubicBezTo>
                  <a:close/>
                  <a:moveTo>
                    <a:pt x="42" y="78"/>
                  </a:moveTo>
                  <a:lnTo>
                    <a:pt x="42" y="78"/>
                  </a:lnTo>
                  <a:cubicBezTo>
                    <a:pt x="28" y="122"/>
                    <a:pt x="1" y="135"/>
                    <a:pt x="11" y="167"/>
                  </a:cubicBezTo>
                  <a:lnTo>
                    <a:pt x="11" y="167"/>
                  </a:lnTo>
                  <a:cubicBezTo>
                    <a:pt x="18" y="160"/>
                    <a:pt x="39" y="137"/>
                    <a:pt x="37" y="132"/>
                  </a:cubicBezTo>
                  <a:lnTo>
                    <a:pt x="37" y="132"/>
                  </a:lnTo>
                  <a:cubicBezTo>
                    <a:pt x="42" y="135"/>
                    <a:pt x="54" y="142"/>
                    <a:pt x="58" y="150"/>
                  </a:cubicBezTo>
                  <a:lnTo>
                    <a:pt x="58" y="150"/>
                  </a:lnTo>
                  <a:cubicBezTo>
                    <a:pt x="54" y="133"/>
                    <a:pt x="59" y="110"/>
                    <a:pt x="65" y="85"/>
                  </a:cubicBezTo>
                  <a:lnTo>
                    <a:pt x="65" y="85"/>
                  </a:lnTo>
                  <a:cubicBezTo>
                    <a:pt x="63" y="90"/>
                    <a:pt x="61" y="94"/>
                    <a:pt x="59" y="95"/>
                  </a:cubicBezTo>
                  <a:cubicBezTo>
                    <a:pt x="51" y="95"/>
                    <a:pt x="43" y="90"/>
                    <a:pt x="42" y="78"/>
                  </a:cubicBezTo>
                  <a:close/>
                  <a:moveTo>
                    <a:pt x="11" y="167"/>
                  </a:moveTo>
                  <a:cubicBezTo>
                    <a:pt x="10" y="168"/>
                    <a:pt x="9" y="169"/>
                    <a:pt x="9" y="169"/>
                  </a:cubicBezTo>
                  <a:cubicBezTo>
                    <a:pt x="10" y="169"/>
                    <a:pt x="10" y="168"/>
                    <a:pt x="11" y="167"/>
                  </a:cubicBezTo>
                  <a:cubicBezTo>
                    <a:pt x="11" y="167"/>
                    <a:pt x="11" y="167"/>
                    <a:pt x="11" y="16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18"/>
            <p:cNvSpPr/>
            <p:nvPr/>
          </p:nvSpPr>
          <p:spPr>
            <a:xfrm>
              <a:off x="4864000" y="2698975"/>
              <a:ext cx="1800" cy="1225"/>
            </a:xfrm>
            <a:custGeom>
              <a:rect b="b" l="l" r="r" t="t"/>
              <a:pathLst>
                <a:path extrusionOk="0" h="49" w="72">
                  <a:moveTo>
                    <a:pt x="48" y="0"/>
                  </a:moveTo>
                  <a:cubicBezTo>
                    <a:pt x="0" y="36"/>
                    <a:pt x="48" y="24"/>
                    <a:pt x="60" y="48"/>
                  </a:cubicBezTo>
                  <a:cubicBezTo>
                    <a:pt x="71" y="36"/>
                    <a:pt x="71" y="24"/>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18"/>
            <p:cNvSpPr/>
            <p:nvPr/>
          </p:nvSpPr>
          <p:spPr>
            <a:xfrm>
              <a:off x="4864575" y="2699750"/>
              <a:ext cx="1800" cy="2825"/>
            </a:xfrm>
            <a:custGeom>
              <a:rect b="b" l="l" r="r" t="t"/>
              <a:pathLst>
                <a:path extrusionOk="0" h="113" w="72">
                  <a:moveTo>
                    <a:pt x="62" y="0"/>
                  </a:moveTo>
                  <a:cubicBezTo>
                    <a:pt x="58" y="0"/>
                    <a:pt x="51" y="2"/>
                    <a:pt x="37" y="5"/>
                  </a:cubicBezTo>
                  <a:cubicBezTo>
                    <a:pt x="48" y="8"/>
                    <a:pt x="56" y="11"/>
                    <a:pt x="61" y="14"/>
                  </a:cubicBezTo>
                  <a:lnTo>
                    <a:pt x="61" y="14"/>
                  </a:lnTo>
                  <a:cubicBezTo>
                    <a:pt x="63" y="7"/>
                    <a:pt x="71" y="0"/>
                    <a:pt x="62" y="0"/>
                  </a:cubicBezTo>
                  <a:close/>
                  <a:moveTo>
                    <a:pt x="67" y="7"/>
                  </a:moveTo>
                  <a:cubicBezTo>
                    <a:pt x="66" y="7"/>
                    <a:pt x="65" y="9"/>
                    <a:pt x="62" y="15"/>
                  </a:cubicBezTo>
                  <a:lnTo>
                    <a:pt x="62" y="15"/>
                  </a:lnTo>
                  <a:cubicBezTo>
                    <a:pt x="61" y="14"/>
                    <a:pt x="61" y="14"/>
                    <a:pt x="61" y="14"/>
                  </a:cubicBezTo>
                  <a:lnTo>
                    <a:pt x="61" y="14"/>
                  </a:lnTo>
                  <a:cubicBezTo>
                    <a:pt x="61" y="15"/>
                    <a:pt x="60" y="16"/>
                    <a:pt x="60" y="17"/>
                  </a:cubicBezTo>
                  <a:cubicBezTo>
                    <a:pt x="61" y="16"/>
                    <a:pt x="61" y="15"/>
                    <a:pt x="62" y="15"/>
                  </a:cubicBezTo>
                  <a:lnTo>
                    <a:pt x="62" y="15"/>
                  </a:lnTo>
                  <a:cubicBezTo>
                    <a:pt x="64" y="16"/>
                    <a:pt x="66" y="18"/>
                    <a:pt x="67" y="21"/>
                  </a:cubicBezTo>
                  <a:lnTo>
                    <a:pt x="67" y="21"/>
                  </a:lnTo>
                  <a:cubicBezTo>
                    <a:pt x="69" y="12"/>
                    <a:pt x="69" y="7"/>
                    <a:pt x="67" y="7"/>
                  </a:cubicBezTo>
                  <a:close/>
                  <a:moveTo>
                    <a:pt x="67" y="21"/>
                  </a:moveTo>
                  <a:cubicBezTo>
                    <a:pt x="66" y="26"/>
                    <a:pt x="64" y="33"/>
                    <a:pt x="62" y="41"/>
                  </a:cubicBezTo>
                  <a:lnTo>
                    <a:pt x="62" y="41"/>
                  </a:lnTo>
                  <a:cubicBezTo>
                    <a:pt x="67" y="32"/>
                    <a:pt x="69" y="26"/>
                    <a:pt x="67" y="21"/>
                  </a:cubicBezTo>
                  <a:close/>
                  <a:moveTo>
                    <a:pt x="34" y="66"/>
                  </a:moveTo>
                  <a:lnTo>
                    <a:pt x="34" y="66"/>
                  </a:lnTo>
                  <a:cubicBezTo>
                    <a:pt x="31" y="66"/>
                    <a:pt x="29" y="77"/>
                    <a:pt x="37" y="77"/>
                  </a:cubicBezTo>
                  <a:cubicBezTo>
                    <a:pt x="37" y="69"/>
                    <a:pt x="35" y="66"/>
                    <a:pt x="34" y="66"/>
                  </a:cubicBezTo>
                  <a:close/>
                  <a:moveTo>
                    <a:pt x="62" y="41"/>
                  </a:moveTo>
                  <a:cubicBezTo>
                    <a:pt x="57" y="50"/>
                    <a:pt x="48" y="61"/>
                    <a:pt x="37" y="77"/>
                  </a:cubicBezTo>
                  <a:cubicBezTo>
                    <a:pt x="1" y="100"/>
                    <a:pt x="1" y="112"/>
                    <a:pt x="37" y="112"/>
                  </a:cubicBezTo>
                  <a:cubicBezTo>
                    <a:pt x="43" y="106"/>
                    <a:pt x="55" y="69"/>
                    <a:pt x="62" y="4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18"/>
            <p:cNvSpPr/>
            <p:nvPr/>
          </p:nvSpPr>
          <p:spPr>
            <a:xfrm>
              <a:off x="4868350" y="2702550"/>
              <a:ext cx="575" cy="1850"/>
            </a:xfrm>
            <a:custGeom>
              <a:rect b="b" l="l" r="r" t="t"/>
              <a:pathLst>
                <a:path extrusionOk="0" h="74" w="23">
                  <a:moveTo>
                    <a:pt x="5" y="0"/>
                  </a:moveTo>
                  <a:cubicBezTo>
                    <a:pt x="0" y="5"/>
                    <a:pt x="1" y="12"/>
                    <a:pt x="3" y="20"/>
                  </a:cubicBezTo>
                  <a:lnTo>
                    <a:pt x="3" y="20"/>
                  </a:lnTo>
                  <a:cubicBezTo>
                    <a:pt x="3" y="14"/>
                    <a:pt x="4" y="7"/>
                    <a:pt x="5" y="0"/>
                  </a:cubicBezTo>
                  <a:close/>
                  <a:moveTo>
                    <a:pt x="3" y="20"/>
                  </a:moveTo>
                  <a:cubicBezTo>
                    <a:pt x="0" y="60"/>
                    <a:pt x="6" y="73"/>
                    <a:pt x="11" y="73"/>
                  </a:cubicBezTo>
                  <a:cubicBezTo>
                    <a:pt x="17" y="73"/>
                    <a:pt x="22" y="59"/>
                    <a:pt x="17" y="48"/>
                  </a:cubicBezTo>
                  <a:cubicBezTo>
                    <a:pt x="17" y="48"/>
                    <a:pt x="7" y="33"/>
                    <a:pt x="3" y="2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18"/>
            <p:cNvSpPr/>
            <p:nvPr/>
          </p:nvSpPr>
          <p:spPr>
            <a:xfrm>
              <a:off x="4866675" y="2702550"/>
              <a:ext cx="325" cy="625"/>
            </a:xfrm>
            <a:custGeom>
              <a:rect b="b" l="l" r="r" t="t"/>
              <a:pathLst>
                <a:path extrusionOk="0" h="25" w="13">
                  <a:moveTo>
                    <a:pt x="0" y="12"/>
                  </a:moveTo>
                  <a:cubicBezTo>
                    <a:pt x="0" y="12"/>
                    <a:pt x="0" y="0"/>
                    <a:pt x="0" y="12"/>
                  </a:cubicBezTo>
                  <a:cubicBezTo>
                    <a:pt x="12" y="24"/>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18"/>
            <p:cNvSpPr/>
            <p:nvPr/>
          </p:nvSpPr>
          <p:spPr>
            <a:xfrm>
              <a:off x="4864750" y="2698650"/>
              <a:ext cx="250" cy="825"/>
            </a:xfrm>
            <a:custGeom>
              <a:rect b="b" l="l" r="r" t="t"/>
              <a:pathLst>
                <a:path extrusionOk="0" h="33" w="10">
                  <a:moveTo>
                    <a:pt x="9" y="0"/>
                  </a:moveTo>
                  <a:cubicBezTo>
                    <a:pt x="8" y="0"/>
                    <a:pt x="1" y="33"/>
                    <a:pt x="3" y="33"/>
                  </a:cubicBezTo>
                  <a:cubicBezTo>
                    <a:pt x="3" y="33"/>
                    <a:pt x="4" y="31"/>
                    <a:pt x="6" y="25"/>
                  </a:cubicBezTo>
                  <a:cubicBezTo>
                    <a:pt x="9" y="7"/>
                    <a:pt x="10"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18"/>
            <p:cNvSpPr/>
            <p:nvPr/>
          </p:nvSpPr>
          <p:spPr>
            <a:xfrm>
              <a:off x="4864000" y="2698375"/>
              <a:ext cx="300" cy="625"/>
            </a:xfrm>
            <a:custGeom>
              <a:rect b="b" l="l" r="r" t="t"/>
              <a:pathLst>
                <a:path extrusionOk="0" h="25" w="12">
                  <a:moveTo>
                    <a:pt x="0" y="24"/>
                  </a:moveTo>
                  <a:cubicBezTo>
                    <a:pt x="12" y="1"/>
                    <a:pt x="12" y="1"/>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18"/>
            <p:cNvSpPr/>
            <p:nvPr/>
          </p:nvSpPr>
          <p:spPr>
            <a:xfrm>
              <a:off x="4847925" y="2690150"/>
              <a:ext cx="300" cy="1100"/>
            </a:xfrm>
            <a:custGeom>
              <a:rect b="b" l="l" r="r" t="t"/>
              <a:pathLst>
                <a:path extrusionOk="0" h="44" w="12">
                  <a:moveTo>
                    <a:pt x="11" y="1"/>
                  </a:moveTo>
                  <a:cubicBezTo>
                    <a:pt x="9" y="1"/>
                    <a:pt x="0" y="29"/>
                    <a:pt x="0" y="44"/>
                  </a:cubicBezTo>
                  <a:cubicBezTo>
                    <a:pt x="5" y="34"/>
                    <a:pt x="6" y="30"/>
                    <a:pt x="5" y="30"/>
                  </a:cubicBezTo>
                  <a:lnTo>
                    <a:pt x="5" y="30"/>
                  </a:lnTo>
                  <a:cubicBezTo>
                    <a:pt x="5" y="30"/>
                    <a:pt x="4" y="31"/>
                    <a:pt x="3" y="32"/>
                  </a:cubicBezTo>
                  <a:lnTo>
                    <a:pt x="3" y="32"/>
                  </a:lnTo>
                  <a:cubicBezTo>
                    <a:pt x="10" y="9"/>
                    <a:pt x="11"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18"/>
            <p:cNvSpPr/>
            <p:nvPr/>
          </p:nvSpPr>
          <p:spPr>
            <a:xfrm>
              <a:off x="4856550" y="2696000"/>
              <a:ext cx="325" cy="825"/>
            </a:xfrm>
            <a:custGeom>
              <a:rect b="b" l="l" r="r" t="t"/>
              <a:pathLst>
                <a:path extrusionOk="0" h="33" w="13">
                  <a:moveTo>
                    <a:pt x="0" y="0"/>
                  </a:moveTo>
                  <a:cubicBezTo>
                    <a:pt x="0" y="9"/>
                    <a:pt x="0" y="32"/>
                    <a:pt x="6" y="32"/>
                  </a:cubicBezTo>
                  <a:cubicBezTo>
                    <a:pt x="7" y="32"/>
                    <a:pt x="9" y="30"/>
                    <a:pt x="12" y="24"/>
                  </a:cubicBezTo>
                  <a:cubicBezTo>
                    <a:pt x="12" y="12"/>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18"/>
            <p:cNvSpPr/>
            <p:nvPr/>
          </p:nvSpPr>
          <p:spPr>
            <a:xfrm>
              <a:off x="4856125" y="2695525"/>
              <a:ext cx="450" cy="500"/>
            </a:xfrm>
            <a:custGeom>
              <a:rect b="b" l="l" r="r" t="t"/>
              <a:pathLst>
                <a:path extrusionOk="0" h="20" w="18">
                  <a:moveTo>
                    <a:pt x="2" y="1"/>
                  </a:moveTo>
                  <a:cubicBezTo>
                    <a:pt x="0" y="1"/>
                    <a:pt x="3" y="5"/>
                    <a:pt x="17" y="19"/>
                  </a:cubicBezTo>
                  <a:cubicBezTo>
                    <a:pt x="17" y="12"/>
                    <a:pt x="4" y="1"/>
                    <a:pt x="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18"/>
            <p:cNvSpPr/>
            <p:nvPr/>
          </p:nvSpPr>
          <p:spPr>
            <a:xfrm>
              <a:off x="4861600" y="2697775"/>
              <a:ext cx="25" cy="325"/>
            </a:xfrm>
            <a:custGeom>
              <a:rect b="b" l="l" r="r" t="t"/>
              <a:pathLst>
                <a:path extrusionOk="0" h="13" w="1">
                  <a:moveTo>
                    <a:pt x="1" y="1"/>
                  </a:moveTo>
                  <a:cubicBezTo>
                    <a:pt x="1" y="1"/>
                    <a:pt x="1" y="1"/>
                    <a:pt x="1" y="13"/>
                  </a:cubicBezTo>
                  <a:cubicBezTo>
                    <a:pt x="1" y="1"/>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18"/>
            <p:cNvSpPr/>
            <p:nvPr/>
          </p:nvSpPr>
          <p:spPr>
            <a:xfrm>
              <a:off x="4861000" y="2697475"/>
              <a:ext cx="325" cy="325"/>
            </a:xfrm>
            <a:custGeom>
              <a:rect b="b" l="l" r="r" t="t"/>
              <a:pathLst>
                <a:path extrusionOk="0" h="13" w="13">
                  <a:moveTo>
                    <a:pt x="13" y="13"/>
                  </a:moveTo>
                  <a:cubicBezTo>
                    <a:pt x="13" y="13"/>
                    <a:pt x="1" y="1"/>
                    <a:pt x="13" y="13"/>
                  </a:cubicBezTo>
                  <a:cubicBezTo>
                    <a:pt x="13" y="13"/>
                    <a:pt x="13" y="13"/>
                    <a:pt x="13"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18"/>
            <p:cNvSpPr/>
            <p:nvPr/>
          </p:nvSpPr>
          <p:spPr>
            <a:xfrm>
              <a:off x="4839575" y="2694200"/>
              <a:ext cx="25" cy="325"/>
            </a:xfrm>
            <a:custGeom>
              <a:rect b="b" l="l" r="r" t="t"/>
              <a:pathLst>
                <a:path extrusionOk="0" h="13" w="1">
                  <a:moveTo>
                    <a:pt x="1" y="13"/>
                  </a:moveTo>
                  <a:cubicBezTo>
                    <a:pt x="1" y="1"/>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18"/>
            <p:cNvSpPr/>
            <p:nvPr/>
          </p:nvSpPr>
          <p:spPr>
            <a:xfrm>
              <a:off x="4862800" y="2697925"/>
              <a:ext cx="175" cy="475"/>
            </a:xfrm>
            <a:custGeom>
              <a:rect b="b" l="l" r="r" t="t"/>
              <a:pathLst>
                <a:path extrusionOk="0" h="19" w="7">
                  <a:moveTo>
                    <a:pt x="5" y="1"/>
                  </a:moveTo>
                  <a:lnTo>
                    <a:pt x="5" y="1"/>
                  </a:lnTo>
                  <a:cubicBezTo>
                    <a:pt x="3" y="1"/>
                    <a:pt x="0" y="7"/>
                    <a:pt x="0" y="19"/>
                  </a:cubicBezTo>
                  <a:cubicBezTo>
                    <a:pt x="6" y="7"/>
                    <a:pt x="6"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18"/>
            <p:cNvSpPr/>
            <p:nvPr/>
          </p:nvSpPr>
          <p:spPr>
            <a:xfrm>
              <a:off x="4862350" y="2700550"/>
              <a:ext cx="925" cy="725"/>
            </a:xfrm>
            <a:custGeom>
              <a:rect b="b" l="l" r="r" t="t"/>
              <a:pathLst>
                <a:path extrusionOk="0" h="29" w="37">
                  <a:moveTo>
                    <a:pt x="26" y="1"/>
                  </a:moveTo>
                  <a:cubicBezTo>
                    <a:pt x="23" y="1"/>
                    <a:pt x="18" y="2"/>
                    <a:pt x="10" y="7"/>
                  </a:cubicBezTo>
                  <a:lnTo>
                    <a:pt x="10" y="7"/>
                  </a:lnTo>
                  <a:cubicBezTo>
                    <a:pt x="10" y="7"/>
                    <a:pt x="10" y="6"/>
                    <a:pt x="10" y="6"/>
                  </a:cubicBezTo>
                  <a:lnTo>
                    <a:pt x="10" y="6"/>
                  </a:lnTo>
                  <a:cubicBezTo>
                    <a:pt x="9" y="6"/>
                    <a:pt x="8" y="7"/>
                    <a:pt x="7" y="9"/>
                  </a:cubicBezTo>
                  <a:cubicBezTo>
                    <a:pt x="7" y="9"/>
                    <a:pt x="7" y="9"/>
                    <a:pt x="7" y="9"/>
                  </a:cubicBezTo>
                  <a:lnTo>
                    <a:pt x="7" y="9"/>
                  </a:lnTo>
                  <a:cubicBezTo>
                    <a:pt x="3" y="15"/>
                    <a:pt x="3" y="17"/>
                    <a:pt x="3" y="17"/>
                  </a:cubicBezTo>
                  <a:cubicBezTo>
                    <a:pt x="3" y="17"/>
                    <a:pt x="3" y="17"/>
                    <a:pt x="4" y="17"/>
                  </a:cubicBezTo>
                  <a:lnTo>
                    <a:pt x="4" y="17"/>
                  </a:lnTo>
                  <a:cubicBezTo>
                    <a:pt x="1" y="26"/>
                    <a:pt x="2" y="29"/>
                    <a:pt x="5" y="29"/>
                  </a:cubicBezTo>
                  <a:cubicBezTo>
                    <a:pt x="13" y="29"/>
                    <a:pt x="37" y="1"/>
                    <a:pt x="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18"/>
            <p:cNvSpPr/>
            <p:nvPr/>
          </p:nvSpPr>
          <p:spPr>
            <a:xfrm>
              <a:off x="4862800" y="2700975"/>
              <a:ext cx="325" cy="400"/>
            </a:xfrm>
            <a:custGeom>
              <a:rect b="b" l="l" r="r" t="t"/>
              <a:pathLst>
                <a:path extrusionOk="0" h="16" w="13">
                  <a:moveTo>
                    <a:pt x="11" y="1"/>
                  </a:moveTo>
                  <a:cubicBezTo>
                    <a:pt x="9" y="1"/>
                    <a:pt x="6" y="4"/>
                    <a:pt x="0" y="4"/>
                  </a:cubicBezTo>
                  <a:cubicBezTo>
                    <a:pt x="0" y="4"/>
                    <a:pt x="12" y="4"/>
                    <a:pt x="12" y="16"/>
                  </a:cubicBezTo>
                  <a:cubicBezTo>
                    <a:pt x="12" y="4"/>
                    <a:pt x="12" y="1"/>
                    <a:pt x="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18"/>
            <p:cNvSpPr/>
            <p:nvPr/>
          </p:nvSpPr>
          <p:spPr>
            <a:xfrm>
              <a:off x="4860175" y="2697350"/>
              <a:ext cx="900" cy="800"/>
            </a:xfrm>
            <a:custGeom>
              <a:rect b="b" l="l" r="r" t="t"/>
              <a:pathLst>
                <a:path extrusionOk="0" h="32" w="36">
                  <a:moveTo>
                    <a:pt x="35" y="0"/>
                  </a:moveTo>
                  <a:lnTo>
                    <a:pt x="35" y="0"/>
                  </a:lnTo>
                  <a:cubicBezTo>
                    <a:pt x="29" y="0"/>
                    <a:pt x="0" y="31"/>
                    <a:pt x="14" y="31"/>
                  </a:cubicBezTo>
                  <a:cubicBezTo>
                    <a:pt x="16" y="31"/>
                    <a:pt x="19" y="31"/>
                    <a:pt x="22" y="30"/>
                  </a:cubicBezTo>
                  <a:cubicBezTo>
                    <a:pt x="22" y="31"/>
                    <a:pt x="22" y="32"/>
                    <a:pt x="22" y="32"/>
                  </a:cubicBezTo>
                  <a:cubicBezTo>
                    <a:pt x="24" y="32"/>
                    <a:pt x="32" y="4"/>
                    <a:pt x="34" y="4"/>
                  </a:cubicBezTo>
                  <a:cubicBezTo>
                    <a:pt x="34" y="4"/>
                    <a:pt x="34" y="5"/>
                    <a:pt x="34" y="6"/>
                  </a:cubicBezTo>
                  <a:cubicBezTo>
                    <a:pt x="36" y="2"/>
                    <a:pt x="36" y="0"/>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18"/>
            <p:cNvSpPr/>
            <p:nvPr/>
          </p:nvSpPr>
          <p:spPr>
            <a:xfrm>
              <a:off x="4861900" y="2701950"/>
              <a:ext cx="25" cy="925"/>
            </a:xfrm>
            <a:custGeom>
              <a:rect b="b" l="l" r="r" t="t"/>
              <a:pathLst>
                <a:path extrusionOk="0" h="37" w="1">
                  <a:moveTo>
                    <a:pt x="1" y="36"/>
                  </a:moveTo>
                  <a:cubicBezTo>
                    <a:pt x="1" y="1"/>
                    <a:pt x="1" y="12"/>
                    <a:pt x="1" y="3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18"/>
            <p:cNvSpPr/>
            <p:nvPr/>
          </p:nvSpPr>
          <p:spPr>
            <a:xfrm>
              <a:off x="4860125" y="2701350"/>
              <a:ext cx="1200" cy="925"/>
            </a:xfrm>
            <a:custGeom>
              <a:rect b="b" l="l" r="r" t="t"/>
              <a:pathLst>
                <a:path extrusionOk="0" h="37" w="48">
                  <a:moveTo>
                    <a:pt x="0" y="13"/>
                  </a:moveTo>
                  <a:cubicBezTo>
                    <a:pt x="48" y="36"/>
                    <a:pt x="0" y="13"/>
                    <a:pt x="0" y="13"/>
                  </a:cubicBezTo>
                  <a:cubicBezTo>
                    <a:pt x="0" y="13"/>
                    <a:pt x="0" y="1"/>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18"/>
            <p:cNvSpPr/>
            <p:nvPr/>
          </p:nvSpPr>
          <p:spPr>
            <a:xfrm>
              <a:off x="4860725" y="2701650"/>
              <a:ext cx="300" cy="325"/>
            </a:xfrm>
            <a:custGeom>
              <a:rect b="b" l="l" r="r" t="t"/>
              <a:pathLst>
                <a:path extrusionOk="0" h="13" w="12">
                  <a:moveTo>
                    <a:pt x="12" y="1"/>
                  </a:moveTo>
                  <a:lnTo>
                    <a:pt x="12" y="1"/>
                  </a:lnTo>
                  <a:cubicBezTo>
                    <a:pt x="12" y="1"/>
                    <a:pt x="0" y="1"/>
                    <a:pt x="0" y="13"/>
                  </a:cubicBezTo>
                  <a:cubicBezTo>
                    <a:pt x="0" y="13"/>
                    <a:pt x="12" y="13"/>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18"/>
            <p:cNvSpPr/>
            <p:nvPr/>
          </p:nvSpPr>
          <p:spPr>
            <a:xfrm>
              <a:off x="4860425" y="2702850"/>
              <a:ext cx="900" cy="25"/>
            </a:xfrm>
            <a:custGeom>
              <a:rect b="b" l="l" r="r" t="t"/>
              <a:pathLst>
                <a:path extrusionOk="0" h="1" w="36">
                  <a:moveTo>
                    <a:pt x="24" y="0"/>
                  </a:moveTo>
                  <a:cubicBezTo>
                    <a:pt x="0" y="0"/>
                    <a:pt x="36" y="0"/>
                    <a:pt x="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18"/>
            <p:cNvSpPr/>
            <p:nvPr/>
          </p:nvSpPr>
          <p:spPr>
            <a:xfrm>
              <a:off x="4855250" y="2699800"/>
              <a:ext cx="1150" cy="675"/>
            </a:xfrm>
            <a:custGeom>
              <a:rect b="b" l="l" r="r" t="t"/>
              <a:pathLst>
                <a:path extrusionOk="0" h="27" w="46">
                  <a:moveTo>
                    <a:pt x="43" y="1"/>
                  </a:moveTo>
                  <a:cubicBezTo>
                    <a:pt x="38" y="1"/>
                    <a:pt x="1" y="27"/>
                    <a:pt x="17" y="27"/>
                  </a:cubicBezTo>
                  <a:cubicBezTo>
                    <a:pt x="40" y="7"/>
                    <a:pt x="46" y="1"/>
                    <a:pt x="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18"/>
            <p:cNvSpPr/>
            <p:nvPr/>
          </p:nvSpPr>
          <p:spPr>
            <a:xfrm>
              <a:off x="4893150" y="2679025"/>
              <a:ext cx="325" cy="625"/>
            </a:xfrm>
            <a:custGeom>
              <a:rect b="b" l="l" r="r" t="t"/>
              <a:pathLst>
                <a:path extrusionOk="0" h="25" w="13">
                  <a:moveTo>
                    <a:pt x="13" y="13"/>
                  </a:moveTo>
                  <a:cubicBezTo>
                    <a:pt x="13" y="1"/>
                    <a:pt x="13" y="25"/>
                    <a:pt x="13" y="13"/>
                  </a:cubicBezTo>
                  <a:cubicBezTo>
                    <a:pt x="13" y="13"/>
                    <a:pt x="1" y="25"/>
                    <a:pt x="13"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18"/>
            <p:cNvSpPr/>
            <p:nvPr/>
          </p:nvSpPr>
          <p:spPr>
            <a:xfrm>
              <a:off x="4893450" y="2679025"/>
              <a:ext cx="25" cy="325"/>
            </a:xfrm>
            <a:custGeom>
              <a:rect b="b" l="l" r="r" t="t"/>
              <a:pathLst>
                <a:path extrusionOk="0" h="13" w="1">
                  <a:moveTo>
                    <a:pt x="1" y="13"/>
                  </a:moveTo>
                  <a:cubicBezTo>
                    <a:pt x="1" y="13"/>
                    <a:pt x="1" y="1"/>
                    <a:pt x="1"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18"/>
            <p:cNvSpPr/>
            <p:nvPr/>
          </p:nvSpPr>
          <p:spPr>
            <a:xfrm>
              <a:off x="4892800" y="2678725"/>
              <a:ext cx="375" cy="625"/>
            </a:xfrm>
            <a:custGeom>
              <a:rect b="b" l="l" r="r" t="t"/>
              <a:pathLst>
                <a:path extrusionOk="0" h="25" w="15">
                  <a:moveTo>
                    <a:pt x="15" y="1"/>
                  </a:moveTo>
                  <a:lnTo>
                    <a:pt x="15" y="1"/>
                  </a:lnTo>
                  <a:cubicBezTo>
                    <a:pt x="15" y="1"/>
                    <a:pt x="15" y="1"/>
                    <a:pt x="15" y="1"/>
                  </a:cubicBezTo>
                  <a:lnTo>
                    <a:pt x="15" y="1"/>
                  </a:lnTo>
                  <a:cubicBezTo>
                    <a:pt x="13" y="3"/>
                    <a:pt x="11" y="5"/>
                    <a:pt x="11" y="6"/>
                  </a:cubicBezTo>
                  <a:lnTo>
                    <a:pt x="11" y="6"/>
                  </a:lnTo>
                  <a:cubicBezTo>
                    <a:pt x="5" y="14"/>
                    <a:pt x="0" y="25"/>
                    <a:pt x="1" y="25"/>
                  </a:cubicBezTo>
                  <a:cubicBezTo>
                    <a:pt x="2" y="25"/>
                    <a:pt x="5" y="21"/>
                    <a:pt x="10" y="10"/>
                  </a:cubicBezTo>
                  <a:lnTo>
                    <a:pt x="10" y="10"/>
                  </a:lnTo>
                  <a:cubicBezTo>
                    <a:pt x="10" y="10"/>
                    <a:pt x="10" y="10"/>
                    <a:pt x="10" y="10"/>
                  </a:cubicBezTo>
                  <a:cubicBezTo>
                    <a:pt x="12" y="10"/>
                    <a:pt x="15" y="7"/>
                    <a:pt x="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18"/>
            <p:cNvSpPr/>
            <p:nvPr/>
          </p:nvSpPr>
          <p:spPr>
            <a:xfrm>
              <a:off x="4892850" y="2679925"/>
              <a:ext cx="25" cy="325"/>
            </a:xfrm>
            <a:custGeom>
              <a:rect b="b" l="l" r="r" t="t"/>
              <a:pathLst>
                <a:path extrusionOk="0" h="13" w="1">
                  <a:moveTo>
                    <a:pt x="1" y="12"/>
                  </a:moveTo>
                  <a:lnTo>
                    <a:pt x="1" y="0"/>
                  </a:lnTo>
                  <a:cubicBezTo>
                    <a:pt x="1" y="0"/>
                    <a:pt x="1" y="0"/>
                    <a:pt x="1"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18"/>
            <p:cNvSpPr/>
            <p:nvPr/>
          </p:nvSpPr>
          <p:spPr>
            <a:xfrm>
              <a:off x="4892850" y="2679775"/>
              <a:ext cx="200" cy="475"/>
            </a:xfrm>
            <a:custGeom>
              <a:rect b="b" l="l" r="r" t="t"/>
              <a:pathLst>
                <a:path extrusionOk="0" h="19" w="8">
                  <a:moveTo>
                    <a:pt x="5" y="1"/>
                  </a:moveTo>
                  <a:cubicBezTo>
                    <a:pt x="4" y="1"/>
                    <a:pt x="3" y="2"/>
                    <a:pt x="1" y="6"/>
                  </a:cubicBezTo>
                  <a:cubicBezTo>
                    <a:pt x="1" y="15"/>
                    <a:pt x="2" y="18"/>
                    <a:pt x="3" y="18"/>
                  </a:cubicBezTo>
                  <a:cubicBezTo>
                    <a:pt x="5" y="18"/>
                    <a:pt x="8"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18"/>
            <p:cNvSpPr/>
            <p:nvPr/>
          </p:nvSpPr>
          <p:spPr>
            <a:xfrm>
              <a:off x="4892125" y="2679025"/>
              <a:ext cx="175" cy="625"/>
            </a:xfrm>
            <a:custGeom>
              <a:rect b="b" l="l" r="r" t="t"/>
              <a:pathLst>
                <a:path extrusionOk="0" h="25" w="7">
                  <a:moveTo>
                    <a:pt x="6" y="1"/>
                  </a:moveTo>
                  <a:lnTo>
                    <a:pt x="6" y="1"/>
                  </a:lnTo>
                  <a:cubicBezTo>
                    <a:pt x="2" y="19"/>
                    <a:pt x="1" y="25"/>
                    <a:pt x="1" y="25"/>
                  </a:cubicBezTo>
                  <a:cubicBezTo>
                    <a:pt x="2" y="25"/>
                    <a:pt x="6" y="8"/>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18"/>
            <p:cNvSpPr/>
            <p:nvPr/>
          </p:nvSpPr>
          <p:spPr>
            <a:xfrm>
              <a:off x="4891975" y="2679625"/>
              <a:ext cx="325" cy="325"/>
            </a:xfrm>
            <a:custGeom>
              <a:rect b="b" l="l" r="r" t="t"/>
              <a:pathLst>
                <a:path extrusionOk="0" h="13" w="13">
                  <a:moveTo>
                    <a:pt x="12" y="1"/>
                  </a:moveTo>
                  <a:lnTo>
                    <a:pt x="0" y="12"/>
                  </a:lnTo>
                  <a:cubicBezTo>
                    <a:pt x="12" y="12"/>
                    <a:pt x="12" y="12"/>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18"/>
            <p:cNvSpPr/>
            <p:nvPr/>
          </p:nvSpPr>
          <p:spPr>
            <a:xfrm>
              <a:off x="4891675" y="2678425"/>
              <a:ext cx="150" cy="625"/>
            </a:xfrm>
            <a:custGeom>
              <a:rect b="b" l="l" r="r" t="t"/>
              <a:pathLst>
                <a:path extrusionOk="0" h="25" w="6">
                  <a:moveTo>
                    <a:pt x="6" y="1"/>
                  </a:moveTo>
                  <a:lnTo>
                    <a:pt x="6" y="1"/>
                  </a:lnTo>
                  <a:cubicBezTo>
                    <a:pt x="5" y="1"/>
                    <a:pt x="0" y="17"/>
                    <a:pt x="0" y="25"/>
                  </a:cubicBezTo>
                  <a:cubicBezTo>
                    <a:pt x="5" y="7"/>
                    <a:pt x="6"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18"/>
            <p:cNvSpPr/>
            <p:nvPr/>
          </p:nvSpPr>
          <p:spPr>
            <a:xfrm>
              <a:off x="4891200" y="2678225"/>
              <a:ext cx="325" cy="825"/>
            </a:xfrm>
            <a:custGeom>
              <a:rect b="b" l="l" r="r" t="t"/>
              <a:pathLst>
                <a:path extrusionOk="0" h="33" w="13">
                  <a:moveTo>
                    <a:pt x="9" y="0"/>
                  </a:moveTo>
                  <a:lnTo>
                    <a:pt x="9" y="0"/>
                  </a:lnTo>
                  <a:cubicBezTo>
                    <a:pt x="6" y="0"/>
                    <a:pt x="0" y="19"/>
                    <a:pt x="7" y="33"/>
                  </a:cubicBezTo>
                  <a:cubicBezTo>
                    <a:pt x="12" y="9"/>
                    <a:pt x="11"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18"/>
            <p:cNvSpPr/>
            <p:nvPr/>
          </p:nvSpPr>
          <p:spPr>
            <a:xfrm>
              <a:off x="4891675" y="2678425"/>
              <a:ext cx="25" cy="1525"/>
            </a:xfrm>
            <a:custGeom>
              <a:rect b="b" l="l" r="r" t="t"/>
              <a:pathLst>
                <a:path extrusionOk="0" h="61" w="1">
                  <a:moveTo>
                    <a:pt x="0" y="60"/>
                  </a:moveTo>
                  <a:cubicBezTo>
                    <a:pt x="0" y="60"/>
                    <a:pt x="0" y="1"/>
                    <a:pt x="0"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18"/>
            <p:cNvSpPr/>
            <p:nvPr/>
          </p:nvSpPr>
          <p:spPr>
            <a:xfrm>
              <a:off x="4891375" y="2679625"/>
              <a:ext cx="325" cy="325"/>
            </a:xfrm>
            <a:custGeom>
              <a:rect b="b" l="l" r="r" t="t"/>
              <a:pathLst>
                <a:path extrusionOk="0" h="13" w="13">
                  <a:moveTo>
                    <a:pt x="12" y="12"/>
                  </a:moveTo>
                  <a:cubicBezTo>
                    <a:pt x="12" y="12"/>
                    <a:pt x="0" y="1"/>
                    <a:pt x="12" y="12"/>
                  </a:cubicBezTo>
                  <a:cubicBezTo>
                    <a:pt x="12" y="12"/>
                    <a:pt x="12" y="12"/>
                    <a:pt x="12"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18"/>
            <p:cNvSpPr/>
            <p:nvPr/>
          </p:nvSpPr>
          <p:spPr>
            <a:xfrm>
              <a:off x="4891675" y="2680225"/>
              <a:ext cx="25" cy="325"/>
            </a:xfrm>
            <a:custGeom>
              <a:rect b="b" l="l" r="r" t="t"/>
              <a:pathLst>
                <a:path extrusionOk="0" h="13" w="1">
                  <a:moveTo>
                    <a:pt x="0" y="12"/>
                  </a:moveTo>
                  <a:cubicBezTo>
                    <a:pt x="0" y="12"/>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18"/>
            <p:cNvSpPr/>
            <p:nvPr/>
          </p:nvSpPr>
          <p:spPr>
            <a:xfrm>
              <a:off x="4890775" y="2679625"/>
              <a:ext cx="325" cy="925"/>
            </a:xfrm>
            <a:custGeom>
              <a:rect b="b" l="l" r="r" t="t"/>
              <a:pathLst>
                <a:path extrusionOk="0" h="37" w="13">
                  <a:moveTo>
                    <a:pt x="13" y="1"/>
                  </a:moveTo>
                  <a:cubicBezTo>
                    <a:pt x="1" y="36"/>
                    <a:pt x="13" y="1"/>
                    <a:pt x="13" y="1"/>
                  </a:cubicBezTo>
                  <a:cubicBezTo>
                    <a:pt x="13" y="1"/>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18"/>
            <p:cNvSpPr/>
            <p:nvPr/>
          </p:nvSpPr>
          <p:spPr>
            <a:xfrm>
              <a:off x="4889875" y="2679625"/>
              <a:ext cx="25" cy="325"/>
            </a:xfrm>
            <a:custGeom>
              <a:rect b="b" l="l" r="r" t="t"/>
              <a:pathLst>
                <a:path extrusionOk="0" h="13" w="1">
                  <a:moveTo>
                    <a:pt x="1" y="1"/>
                  </a:moveTo>
                  <a:cubicBezTo>
                    <a:pt x="1" y="12"/>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18"/>
            <p:cNvSpPr/>
            <p:nvPr/>
          </p:nvSpPr>
          <p:spPr>
            <a:xfrm>
              <a:off x="4890975" y="2679925"/>
              <a:ext cx="425" cy="150"/>
            </a:xfrm>
            <a:custGeom>
              <a:rect b="b" l="l" r="r" t="t"/>
              <a:pathLst>
                <a:path extrusionOk="0" h="6" w="17">
                  <a:moveTo>
                    <a:pt x="16" y="0"/>
                  </a:moveTo>
                  <a:cubicBezTo>
                    <a:pt x="8" y="0"/>
                    <a:pt x="1" y="6"/>
                    <a:pt x="3" y="6"/>
                  </a:cubicBezTo>
                  <a:cubicBezTo>
                    <a:pt x="5" y="6"/>
                    <a:pt x="8" y="4"/>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18"/>
            <p:cNvSpPr/>
            <p:nvPr/>
          </p:nvSpPr>
          <p:spPr>
            <a:xfrm>
              <a:off x="4890475" y="2679200"/>
              <a:ext cx="325" cy="450"/>
            </a:xfrm>
            <a:custGeom>
              <a:rect b="b" l="l" r="r" t="t"/>
              <a:pathLst>
                <a:path extrusionOk="0" h="18" w="13">
                  <a:moveTo>
                    <a:pt x="8" y="1"/>
                  </a:moveTo>
                  <a:cubicBezTo>
                    <a:pt x="7" y="1"/>
                    <a:pt x="4" y="2"/>
                    <a:pt x="1" y="6"/>
                  </a:cubicBezTo>
                  <a:cubicBezTo>
                    <a:pt x="13" y="6"/>
                    <a:pt x="13" y="6"/>
                    <a:pt x="13" y="17"/>
                  </a:cubicBezTo>
                  <a:lnTo>
                    <a:pt x="13" y="17"/>
                  </a:lnTo>
                  <a:cubicBezTo>
                    <a:pt x="13" y="9"/>
                    <a:pt x="13" y="1"/>
                    <a:pt x="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18"/>
            <p:cNvSpPr/>
            <p:nvPr/>
          </p:nvSpPr>
          <p:spPr>
            <a:xfrm>
              <a:off x="4891375" y="2679625"/>
              <a:ext cx="25" cy="25"/>
            </a:xfrm>
            <a:custGeom>
              <a:rect b="b" l="l" r="r" t="t"/>
              <a:pathLst>
                <a:path extrusionOk="0" h="1" w="1">
                  <a:moveTo>
                    <a:pt x="0" y="1"/>
                  </a:moveTo>
                  <a:lnTo>
                    <a:pt x="0" y="1"/>
                  </a:ln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18"/>
            <p:cNvSpPr/>
            <p:nvPr/>
          </p:nvSpPr>
          <p:spPr>
            <a:xfrm>
              <a:off x="4891225" y="2679625"/>
              <a:ext cx="175" cy="375"/>
            </a:xfrm>
            <a:custGeom>
              <a:rect b="b" l="l" r="r" t="t"/>
              <a:pathLst>
                <a:path extrusionOk="0" h="15" w="7">
                  <a:moveTo>
                    <a:pt x="6" y="1"/>
                  </a:moveTo>
                  <a:cubicBezTo>
                    <a:pt x="1" y="11"/>
                    <a:pt x="1" y="14"/>
                    <a:pt x="1" y="14"/>
                  </a:cubicBezTo>
                  <a:cubicBezTo>
                    <a:pt x="2" y="14"/>
                    <a:pt x="6" y="7"/>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18"/>
            <p:cNvSpPr/>
            <p:nvPr/>
          </p:nvSpPr>
          <p:spPr>
            <a:xfrm>
              <a:off x="4889300" y="2679625"/>
              <a:ext cx="900" cy="3000"/>
            </a:xfrm>
            <a:custGeom>
              <a:rect b="b" l="l" r="r" t="t"/>
              <a:pathLst>
                <a:path extrusionOk="0" h="120" w="36">
                  <a:moveTo>
                    <a:pt x="24" y="1"/>
                  </a:moveTo>
                  <a:cubicBezTo>
                    <a:pt x="12" y="24"/>
                    <a:pt x="12" y="48"/>
                    <a:pt x="24" y="72"/>
                  </a:cubicBezTo>
                  <a:cubicBezTo>
                    <a:pt x="12" y="72"/>
                    <a:pt x="12" y="72"/>
                    <a:pt x="12" y="60"/>
                  </a:cubicBezTo>
                  <a:cubicBezTo>
                    <a:pt x="12" y="72"/>
                    <a:pt x="0" y="96"/>
                    <a:pt x="0" y="120"/>
                  </a:cubicBezTo>
                  <a:cubicBezTo>
                    <a:pt x="0" y="120"/>
                    <a:pt x="5" y="114"/>
                    <a:pt x="9" y="114"/>
                  </a:cubicBezTo>
                  <a:cubicBezTo>
                    <a:pt x="11" y="114"/>
                    <a:pt x="12" y="116"/>
                    <a:pt x="12" y="120"/>
                  </a:cubicBezTo>
                  <a:cubicBezTo>
                    <a:pt x="24" y="84"/>
                    <a:pt x="36" y="48"/>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18"/>
            <p:cNvSpPr/>
            <p:nvPr/>
          </p:nvSpPr>
          <p:spPr>
            <a:xfrm>
              <a:off x="4890050" y="2679325"/>
              <a:ext cx="150" cy="625"/>
            </a:xfrm>
            <a:custGeom>
              <a:rect b="b" l="l" r="r" t="t"/>
              <a:pathLst>
                <a:path extrusionOk="0" h="25" w="6">
                  <a:moveTo>
                    <a:pt x="1" y="0"/>
                  </a:moveTo>
                  <a:cubicBezTo>
                    <a:pt x="0" y="0"/>
                    <a:pt x="1" y="6"/>
                    <a:pt x="6" y="24"/>
                  </a:cubicBezTo>
                  <a:cubicBezTo>
                    <a:pt x="6" y="17"/>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18"/>
            <p:cNvSpPr/>
            <p:nvPr/>
          </p:nvSpPr>
          <p:spPr>
            <a:xfrm>
              <a:off x="4890475" y="2679625"/>
              <a:ext cx="325" cy="1525"/>
            </a:xfrm>
            <a:custGeom>
              <a:rect b="b" l="l" r="r" t="t"/>
              <a:pathLst>
                <a:path extrusionOk="0" h="61" w="13">
                  <a:moveTo>
                    <a:pt x="13" y="1"/>
                  </a:moveTo>
                  <a:cubicBezTo>
                    <a:pt x="13" y="1"/>
                    <a:pt x="13" y="1"/>
                    <a:pt x="13" y="1"/>
                  </a:cubicBezTo>
                  <a:cubicBezTo>
                    <a:pt x="13" y="1"/>
                    <a:pt x="13" y="1"/>
                    <a:pt x="13" y="1"/>
                  </a:cubicBezTo>
                  <a:close/>
                  <a:moveTo>
                    <a:pt x="13" y="1"/>
                  </a:moveTo>
                  <a:cubicBezTo>
                    <a:pt x="13" y="1"/>
                    <a:pt x="6" y="1"/>
                    <a:pt x="8" y="6"/>
                  </a:cubicBezTo>
                  <a:lnTo>
                    <a:pt x="8" y="6"/>
                  </a:lnTo>
                  <a:cubicBezTo>
                    <a:pt x="9" y="4"/>
                    <a:pt x="11" y="2"/>
                    <a:pt x="13" y="1"/>
                  </a:cubicBezTo>
                  <a:lnTo>
                    <a:pt x="13" y="1"/>
                  </a:lnTo>
                  <a:cubicBezTo>
                    <a:pt x="13" y="1"/>
                    <a:pt x="13" y="5"/>
                    <a:pt x="12" y="12"/>
                  </a:cubicBezTo>
                  <a:lnTo>
                    <a:pt x="12" y="12"/>
                  </a:lnTo>
                  <a:cubicBezTo>
                    <a:pt x="10" y="9"/>
                    <a:pt x="8" y="7"/>
                    <a:pt x="8" y="6"/>
                  </a:cubicBezTo>
                  <a:lnTo>
                    <a:pt x="8" y="6"/>
                  </a:lnTo>
                  <a:cubicBezTo>
                    <a:pt x="1" y="14"/>
                    <a:pt x="1" y="20"/>
                    <a:pt x="1" y="60"/>
                  </a:cubicBezTo>
                  <a:cubicBezTo>
                    <a:pt x="9" y="60"/>
                    <a:pt x="12" y="29"/>
                    <a:pt x="12" y="12"/>
                  </a:cubicBezTo>
                  <a:lnTo>
                    <a:pt x="12" y="12"/>
                  </a:lnTo>
                  <a:cubicBezTo>
                    <a:pt x="12" y="12"/>
                    <a:pt x="13" y="12"/>
                    <a:pt x="13" y="12"/>
                  </a:cubicBezTo>
                  <a:cubicBezTo>
                    <a:pt x="13" y="12"/>
                    <a:pt x="13" y="5"/>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18"/>
            <p:cNvSpPr/>
            <p:nvPr/>
          </p:nvSpPr>
          <p:spPr>
            <a:xfrm>
              <a:off x="4891075" y="2681125"/>
              <a:ext cx="25" cy="600"/>
            </a:xfrm>
            <a:custGeom>
              <a:rect b="b" l="l" r="r" t="t"/>
              <a:pathLst>
                <a:path extrusionOk="0" h="24" w="1">
                  <a:moveTo>
                    <a:pt x="1" y="24"/>
                  </a:moveTo>
                  <a:cubicBezTo>
                    <a:pt x="1" y="0"/>
                    <a:pt x="1" y="0"/>
                    <a:pt x="1"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18"/>
            <p:cNvSpPr/>
            <p:nvPr/>
          </p:nvSpPr>
          <p:spPr>
            <a:xfrm>
              <a:off x="4889950" y="2679025"/>
              <a:ext cx="250" cy="600"/>
            </a:xfrm>
            <a:custGeom>
              <a:rect b="b" l="l" r="r" t="t"/>
              <a:pathLst>
                <a:path extrusionOk="0" h="24" w="10">
                  <a:moveTo>
                    <a:pt x="10" y="1"/>
                  </a:moveTo>
                  <a:cubicBezTo>
                    <a:pt x="3" y="14"/>
                    <a:pt x="0" y="23"/>
                    <a:pt x="1" y="23"/>
                  </a:cubicBezTo>
                  <a:cubicBezTo>
                    <a:pt x="1" y="23"/>
                    <a:pt x="4" y="17"/>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18"/>
            <p:cNvSpPr/>
            <p:nvPr/>
          </p:nvSpPr>
          <p:spPr>
            <a:xfrm>
              <a:off x="4889400" y="2679075"/>
              <a:ext cx="450" cy="275"/>
            </a:xfrm>
            <a:custGeom>
              <a:rect b="b" l="l" r="r" t="t"/>
              <a:pathLst>
                <a:path extrusionOk="0" h="11" w="18">
                  <a:moveTo>
                    <a:pt x="16" y="0"/>
                  </a:moveTo>
                  <a:lnTo>
                    <a:pt x="16" y="0"/>
                  </a:lnTo>
                  <a:cubicBezTo>
                    <a:pt x="13" y="0"/>
                    <a:pt x="0" y="11"/>
                    <a:pt x="8" y="11"/>
                  </a:cubicBezTo>
                  <a:cubicBezTo>
                    <a:pt x="16" y="3"/>
                    <a:pt x="17" y="0"/>
                    <a:pt x="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18"/>
            <p:cNvSpPr/>
            <p:nvPr/>
          </p:nvSpPr>
          <p:spPr>
            <a:xfrm>
              <a:off x="4881850" y="2676950"/>
              <a:ext cx="25" cy="1500"/>
            </a:xfrm>
            <a:custGeom>
              <a:rect b="b" l="l" r="r" t="t"/>
              <a:pathLst>
                <a:path extrusionOk="0" h="60" w="1">
                  <a:moveTo>
                    <a:pt x="0" y="60"/>
                  </a:moveTo>
                  <a:cubicBezTo>
                    <a:pt x="0" y="0"/>
                    <a:pt x="0" y="48"/>
                    <a:pt x="0" y="60"/>
                  </a:cubicBezTo>
                  <a:cubicBezTo>
                    <a:pt x="0" y="36"/>
                    <a:pt x="0" y="60"/>
                    <a:pt x="0"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18"/>
            <p:cNvSpPr/>
            <p:nvPr/>
          </p:nvSpPr>
          <p:spPr>
            <a:xfrm>
              <a:off x="4876050" y="2680350"/>
              <a:ext cx="275" cy="525"/>
            </a:xfrm>
            <a:custGeom>
              <a:rect b="b" l="l" r="r" t="t"/>
              <a:pathLst>
                <a:path extrusionOk="0" h="21" w="11">
                  <a:moveTo>
                    <a:pt x="9" y="0"/>
                  </a:moveTo>
                  <a:cubicBezTo>
                    <a:pt x="7" y="0"/>
                    <a:pt x="0" y="21"/>
                    <a:pt x="4" y="21"/>
                  </a:cubicBezTo>
                  <a:cubicBezTo>
                    <a:pt x="4" y="21"/>
                    <a:pt x="5" y="20"/>
                    <a:pt x="6" y="19"/>
                  </a:cubicBezTo>
                  <a:cubicBezTo>
                    <a:pt x="10" y="5"/>
                    <a:pt x="10" y="0"/>
                    <a:pt x="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18"/>
            <p:cNvSpPr/>
            <p:nvPr/>
          </p:nvSpPr>
          <p:spPr>
            <a:xfrm>
              <a:off x="4867850" y="2682900"/>
              <a:ext cx="325" cy="325"/>
            </a:xfrm>
            <a:custGeom>
              <a:rect b="b" l="l" r="r" t="t"/>
              <a:pathLst>
                <a:path extrusionOk="0" h="13" w="13">
                  <a:moveTo>
                    <a:pt x="13" y="1"/>
                  </a:moveTo>
                  <a:lnTo>
                    <a:pt x="1" y="12"/>
                  </a:lnTo>
                  <a:cubicBezTo>
                    <a:pt x="13" y="12"/>
                    <a:pt x="13" y="1"/>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18"/>
            <p:cNvSpPr/>
            <p:nvPr/>
          </p:nvSpPr>
          <p:spPr>
            <a:xfrm>
              <a:off x="4886325" y="2678725"/>
              <a:ext cx="0" cy="925"/>
            </a:xfrm>
            <a:custGeom>
              <a:rect b="b" l="l" r="r" t="t"/>
              <a:pathLst>
                <a:path extrusionOk="0" h="37" w="120000">
                  <a:moveTo>
                    <a:pt x="0" y="13"/>
                  </a:moveTo>
                  <a:cubicBezTo>
                    <a:pt x="0" y="13"/>
                    <a:pt x="0" y="1"/>
                    <a:pt x="0" y="1"/>
                  </a:cubicBezTo>
                  <a:cubicBezTo>
                    <a:pt x="0" y="13"/>
                    <a:pt x="0" y="37"/>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18"/>
            <p:cNvSpPr/>
            <p:nvPr/>
          </p:nvSpPr>
          <p:spPr>
            <a:xfrm>
              <a:off x="4886025" y="2678675"/>
              <a:ext cx="200" cy="300"/>
            </a:xfrm>
            <a:custGeom>
              <a:rect b="b" l="l" r="r" t="t"/>
              <a:pathLst>
                <a:path extrusionOk="0" h="12" w="8">
                  <a:moveTo>
                    <a:pt x="4" y="0"/>
                  </a:moveTo>
                  <a:cubicBezTo>
                    <a:pt x="3" y="0"/>
                    <a:pt x="2" y="1"/>
                    <a:pt x="0" y="3"/>
                  </a:cubicBezTo>
                  <a:cubicBezTo>
                    <a:pt x="0" y="9"/>
                    <a:pt x="1" y="11"/>
                    <a:pt x="2" y="11"/>
                  </a:cubicBezTo>
                  <a:cubicBezTo>
                    <a:pt x="4" y="11"/>
                    <a:pt x="7" y="0"/>
                    <a:pt x="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18"/>
            <p:cNvSpPr/>
            <p:nvPr/>
          </p:nvSpPr>
          <p:spPr>
            <a:xfrm>
              <a:off x="4888400" y="2679025"/>
              <a:ext cx="25" cy="25"/>
            </a:xfrm>
            <a:custGeom>
              <a:rect b="b" l="l" r="r" t="t"/>
              <a:pathLst>
                <a:path extrusionOk="0" h="1" w="1">
                  <a:moveTo>
                    <a:pt x="0" y="1"/>
                  </a:moveTo>
                  <a:cubicBezTo>
                    <a:pt x="0" y="1"/>
                    <a:pt x="0" y="1"/>
                    <a:pt x="0" y="1"/>
                  </a:cubicBezTo>
                  <a:cubicBezTo>
                    <a:pt x="0" y="1"/>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18"/>
            <p:cNvSpPr/>
            <p:nvPr/>
          </p:nvSpPr>
          <p:spPr>
            <a:xfrm>
              <a:off x="4863400" y="2680225"/>
              <a:ext cx="25" cy="325"/>
            </a:xfrm>
            <a:custGeom>
              <a:rect b="b" l="l" r="r" t="t"/>
              <a:pathLst>
                <a:path extrusionOk="0" h="13" w="1">
                  <a:moveTo>
                    <a:pt x="0" y="12"/>
                  </a:moveTo>
                  <a:lnTo>
                    <a:pt x="0" y="0"/>
                  </a:lnTo>
                  <a:cubicBezTo>
                    <a:pt x="0" y="12"/>
                    <a:pt x="0" y="12"/>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18"/>
            <p:cNvSpPr/>
            <p:nvPr/>
          </p:nvSpPr>
          <p:spPr>
            <a:xfrm>
              <a:off x="4879475" y="2683200"/>
              <a:ext cx="25" cy="325"/>
            </a:xfrm>
            <a:custGeom>
              <a:rect b="b" l="l" r="r" t="t"/>
              <a:pathLst>
                <a:path extrusionOk="0" h="13" w="1">
                  <a:moveTo>
                    <a:pt x="0" y="12"/>
                  </a:moveTo>
                  <a:cubicBezTo>
                    <a:pt x="0" y="12"/>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18"/>
            <p:cNvSpPr/>
            <p:nvPr/>
          </p:nvSpPr>
          <p:spPr>
            <a:xfrm>
              <a:off x="4879175" y="2682000"/>
              <a:ext cx="325" cy="1825"/>
            </a:xfrm>
            <a:custGeom>
              <a:rect b="b" l="l" r="r" t="t"/>
              <a:pathLst>
                <a:path extrusionOk="0" h="73" w="13">
                  <a:moveTo>
                    <a:pt x="12" y="1"/>
                  </a:moveTo>
                  <a:cubicBezTo>
                    <a:pt x="12" y="25"/>
                    <a:pt x="0" y="48"/>
                    <a:pt x="0" y="72"/>
                  </a:cubicBezTo>
                  <a:cubicBezTo>
                    <a:pt x="12" y="48"/>
                    <a:pt x="12" y="37"/>
                    <a:pt x="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18"/>
            <p:cNvSpPr/>
            <p:nvPr/>
          </p:nvSpPr>
          <p:spPr>
            <a:xfrm>
              <a:off x="4888400" y="2681125"/>
              <a:ext cx="325" cy="25"/>
            </a:xfrm>
            <a:custGeom>
              <a:rect b="b" l="l" r="r" t="t"/>
              <a:pathLst>
                <a:path extrusionOk="0" h="1" w="13">
                  <a:moveTo>
                    <a:pt x="0" y="0"/>
                  </a:moveTo>
                  <a:cubicBezTo>
                    <a:pt x="0" y="0"/>
                    <a:pt x="12" y="0"/>
                    <a:pt x="12" y="0"/>
                  </a:cubicBezTo>
                  <a:cubicBezTo>
                    <a:pt x="12" y="0"/>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18"/>
            <p:cNvSpPr/>
            <p:nvPr/>
          </p:nvSpPr>
          <p:spPr>
            <a:xfrm>
              <a:off x="4854475" y="2675150"/>
              <a:ext cx="34850" cy="9550"/>
            </a:xfrm>
            <a:custGeom>
              <a:rect b="b" l="l" r="r" t="t"/>
              <a:pathLst>
                <a:path extrusionOk="0" h="382" w="1394">
                  <a:moveTo>
                    <a:pt x="1369" y="224"/>
                  </a:moveTo>
                  <a:cubicBezTo>
                    <a:pt x="1366" y="234"/>
                    <a:pt x="1366" y="244"/>
                    <a:pt x="1369" y="251"/>
                  </a:cubicBezTo>
                  <a:cubicBezTo>
                    <a:pt x="1369" y="242"/>
                    <a:pt x="1369" y="233"/>
                    <a:pt x="1369" y="224"/>
                  </a:cubicBezTo>
                  <a:close/>
                  <a:moveTo>
                    <a:pt x="881" y="263"/>
                  </a:moveTo>
                  <a:cubicBezTo>
                    <a:pt x="875" y="269"/>
                    <a:pt x="872" y="272"/>
                    <a:pt x="871" y="272"/>
                  </a:cubicBezTo>
                  <a:cubicBezTo>
                    <a:pt x="869" y="272"/>
                    <a:pt x="869" y="269"/>
                    <a:pt x="869" y="263"/>
                  </a:cubicBezTo>
                  <a:close/>
                  <a:moveTo>
                    <a:pt x="1048" y="275"/>
                  </a:moveTo>
                  <a:cubicBezTo>
                    <a:pt x="1046" y="280"/>
                    <a:pt x="1043" y="284"/>
                    <a:pt x="1042" y="289"/>
                  </a:cubicBezTo>
                  <a:lnTo>
                    <a:pt x="1042" y="289"/>
                  </a:lnTo>
                  <a:cubicBezTo>
                    <a:pt x="1043" y="284"/>
                    <a:pt x="1045" y="280"/>
                    <a:pt x="1048" y="275"/>
                  </a:cubicBezTo>
                  <a:close/>
                  <a:moveTo>
                    <a:pt x="1298" y="251"/>
                  </a:moveTo>
                  <a:lnTo>
                    <a:pt x="1298" y="251"/>
                  </a:lnTo>
                  <a:cubicBezTo>
                    <a:pt x="1310" y="263"/>
                    <a:pt x="1310" y="263"/>
                    <a:pt x="1298" y="263"/>
                  </a:cubicBezTo>
                  <a:cubicBezTo>
                    <a:pt x="1308" y="282"/>
                    <a:pt x="1317" y="286"/>
                    <a:pt x="1327" y="293"/>
                  </a:cubicBezTo>
                  <a:lnTo>
                    <a:pt x="1327" y="293"/>
                  </a:lnTo>
                  <a:cubicBezTo>
                    <a:pt x="1321" y="282"/>
                    <a:pt x="1309" y="251"/>
                    <a:pt x="1298" y="251"/>
                  </a:cubicBezTo>
                  <a:close/>
                  <a:moveTo>
                    <a:pt x="712" y="285"/>
                  </a:moveTo>
                  <a:cubicBezTo>
                    <a:pt x="714" y="285"/>
                    <a:pt x="714" y="292"/>
                    <a:pt x="714" y="299"/>
                  </a:cubicBezTo>
                  <a:cubicBezTo>
                    <a:pt x="714" y="299"/>
                    <a:pt x="709" y="309"/>
                    <a:pt x="706" y="309"/>
                  </a:cubicBezTo>
                  <a:cubicBezTo>
                    <a:pt x="704" y="309"/>
                    <a:pt x="703" y="307"/>
                    <a:pt x="703" y="299"/>
                  </a:cubicBezTo>
                  <a:cubicBezTo>
                    <a:pt x="708" y="289"/>
                    <a:pt x="710" y="285"/>
                    <a:pt x="712" y="285"/>
                  </a:cubicBezTo>
                  <a:close/>
                  <a:moveTo>
                    <a:pt x="900" y="304"/>
                  </a:moveTo>
                  <a:cubicBezTo>
                    <a:pt x="897" y="309"/>
                    <a:pt x="893" y="316"/>
                    <a:pt x="893" y="322"/>
                  </a:cubicBezTo>
                  <a:cubicBezTo>
                    <a:pt x="896" y="314"/>
                    <a:pt x="899" y="309"/>
                    <a:pt x="900" y="304"/>
                  </a:cubicBezTo>
                  <a:close/>
                  <a:moveTo>
                    <a:pt x="1012" y="282"/>
                  </a:moveTo>
                  <a:cubicBezTo>
                    <a:pt x="1008" y="296"/>
                    <a:pt x="1004" y="310"/>
                    <a:pt x="1000" y="322"/>
                  </a:cubicBezTo>
                  <a:cubicBezTo>
                    <a:pt x="1002" y="326"/>
                    <a:pt x="1003" y="327"/>
                    <a:pt x="1005" y="327"/>
                  </a:cubicBezTo>
                  <a:cubicBezTo>
                    <a:pt x="1010" y="327"/>
                    <a:pt x="1012" y="296"/>
                    <a:pt x="1012" y="282"/>
                  </a:cubicBezTo>
                  <a:close/>
                  <a:moveTo>
                    <a:pt x="48" y="1"/>
                  </a:moveTo>
                  <a:cubicBezTo>
                    <a:pt x="48" y="13"/>
                    <a:pt x="48" y="25"/>
                    <a:pt x="48" y="49"/>
                  </a:cubicBezTo>
                  <a:cubicBezTo>
                    <a:pt x="36" y="37"/>
                    <a:pt x="36" y="25"/>
                    <a:pt x="36" y="13"/>
                  </a:cubicBezTo>
                  <a:cubicBezTo>
                    <a:pt x="24" y="25"/>
                    <a:pt x="12" y="25"/>
                    <a:pt x="12" y="37"/>
                  </a:cubicBezTo>
                  <a:cubicBezTo>
                    <a:pt x="0" y="191"/>
                    <a:pt x="12" y="144"/>
                    <a:pt x="95" y="215"/>
                  </a:cubicBezTo>
                  <a:cubicBezTo>
                    <a:pt x="89" y="196"/>
                    <a:pt x="89" y="187"/>
                    <a:pt x="91" y="187"/>
                  </a:cubicBezTo>
                  <a:lnTo>
                    <a:pt x="91" y="187"/>
                  </a:lnTo>
                  <a:cubicBezTo>
                    <a:pt x="93" y="187"/>
                    <a:pt x="95" y="193"/>
                    <a:pt x="95" y="203"/>
                  </a:cubicBezTo>
                  <a:cubicBezTo>
                    <a:pt x="95" y="191"/>
                    <a:pt x="95" y="180"/>
                    <a:pt x="95" y="168"/>
                  </a:cubicBezTo>
                  <a:cubicBezTo>
                    <a:pt x="107" y="180"/>
                    <a:pt x="119" y="203"/>
                    <a:pt x="119" y="227"/>
                  </a:cubicBezTo>
                  <a:cubicBezTo>
                    <a:pt x="131" y="215"/>
                    <a:pt x="131" y="203"/>
                    <a:pt x="131" y="203"/>
                  </a:cubicBezTo>
                  <a:cubicBezTo>
                    <a:pt x="131" y="200"/>
                    <a:pt x="131" y="196"/>
                    <a:pt x="131" y="191"/>
                  </a:cubicBezTo>
                  <a:cubicBezTo>
                    <a:pt x="143" y="215"/>
                    <a:pt x="143" y="227"/>
                    <a:pt x="131" y="227"/>
                  </a:cubicBezTo>
                  <a:cubicBezTo>
                    <a:pt x="131" y="228"/>
                    <a:pt x="132" y="228"/>
                    <a:pt x="133" y="228"/>
                  </a:cubicBezTo>
                  <a:cubicBezTo>
                    <a:pt x="145" y="228"/>
                    <a:pt x="202" y="202"/>
                    <a:pt x="234" y="202"/>
                  </a:cubicBezTo>
                  <a:cubicBezTo>
                    <a:pt x="252" y="202"/>
                    <a:pt x="262" y="211"/>
                    <a:pt x="250" y="239"/>
                  </a:cubicBezTo>
                  <a:cubicBezTo>
                    <a:pt x="262" y="215"/>
                    <a:pt x="274" y="203"/>
                    <a:pt x="274" y="180"/>
                  </a:cubicBezTo>
                  <a:cubicBezTo>
                    <a:pt x="274" y="184"/>
                    <a:pt x="274" y="188"/>
                    <a:pt x="274" y="191"/>
                  </a:cubicBezTo>
                  <a:lnTo>
                    <a:pt x="274" y="191"/>
                  </a:lnTo>
                  <a:cubicBezTo>
                    <a:pt x="253" y="241"/>
                    <a:pt x="310" y="207"/>
                    <a:pt x="310" y="239"/>
                  </a:cubicBezTo>
                  <a:cubicBezTo>
                    <a:pt x="310" y="240"/>
                    <a:pt x="310" y="240"/>
                    <a:pt x="310" y="240"/>
                  </a:cubicBezTo>
                  <a:cubicBezTo>
                    <a:pt x="310" y="240"/>
                    <a:pt x="310" y="167"/>
                    <a:pt x="320" y="167"/>
                  </a:cubicBezTo>
                  <a:cubicBezTo>
                    <a:pt x="320" y="167"/>
                    <a:pt x="321" y="167"/>
                    <a:pt x="322" y="168"/>
                  </a:cubicBezTo>
                  <a:cubicBezTo>
                    <a:pt x="310" y="168"/>
                    <a:pt x="345" y="239"/>
                    <a:pt x="333" y="239"/>
                  </a:cubicBezTo>
                  <a:lnTo>
                    <a:pt x="345" y="239"/>
                  </a:lnTo>
                  <a:cubicBezTo>
                    <a:pt x="345" y="228"/>
                    <a:pt x="364" y="190"/>
                    <a:pt x="368" y="190"/>
                  </a:cubicBezTo>
                  <a:cubicBezTo>
                    <a:pt x="369" y="190"/>
                    <a:pt x="369" y="190"/>
                    <a:pt x="369" y="191"/>
                  </a:cubicBezTo>
                  <a:cubicBezTo>
                    <a:pt x="369" y="215"/>
                    <a:pt x="357" y="215"/>
                    <a:pt x="345" y="251"/>
                  </a:cubicBezTo>
                  <a:cubicBezTo>
                    <a:pt x="349" y="247"/>
                    <a:pt x="351" y="246"/>
                    <a:pt x="353" y="246"/>
                  </a:cubicBezTo>
                  <a:cubicBezTo>
                    <a:pt x="357" y="246"/>
                    <a:pt x="357" y="254"/>
                    <a:pt x="357" y="263"/>
                  </a:cubicBezTo>
                  <a:cubicBezTo>
                    <a:pt x="361" y="243"/>
                    <a:pt x="363" y="238"/>
                    <a:pt x="363" y="238"/>
                  </a:cubicBezTo>
                  <a:cubicBezTo>
                    <a:pt x="364" y="238"/>
                    <a:pt x="365" y="245"/>
                    <a:pt x="368" y="245"/>
                  </a:cubicBezTo>
                  <a:cubicBezTo>
                    <a:pt x="370" y="245"/>
                    <a:pt x="374" y="241"/>
                    <a:pt x="381" y="227"/>
                  </a:cubicBezTo>
                  <a:cubicBezTo>
                    <a:pt x="381" y="251"/>
                    <a:pt x="384" y="251"/>
                    <a:pt x="386" y="251"/>
                  </a:cubicBezTo>
                  <a:cubicBezTo>
                    <a:pt x="387" y="251"/>
                    <a:pt x="387" y="251"/>
                    <a:pt x="381" y="275"/>
                  </a:cubicBezTo>
                  <a:cubicBezTo>
                    <a:pt x="381" y="275"/>
                    <a:pt x="393" y="275"/>
                    <a:pt x="393" y="287"/>
                  </a:cubicBezTo>
                  <a:cubicBezTo>
                    <a:pt x="393" y="263"/>
                    <a:pt x="381" y="251"/>
                    <a:pt x="393" y="239"/>
                  </a:cubicBezTo>
                  <a:cubicBezTo>
                    <a:pt x="394" y="236"/>
                    <a:pt x="396" y="235"/>
                    <a:pt x="397" y="235"/>
                  </a:cubicBezTo>
                  <a:cubicBezTo>
                    <a:pt x="404" y="235"/>
                    <a:pt x="406" y="288"/>
                    <a:pt x="415" y="288"/>
                  </a:cubicBezTo>
                  <a:cubicBezTo>
                    <a:pt x="415" y="288"/>
                    <a:pt x="416" y="287"/>
                    <a:pt x="417" y="287"/>
                  </a:cubicBezTo>
                  <a:cubicBezTo>
                    <a:pt x="411" y="269"/>
                    <a:pt x="411" y="260"/>
                    <a:pt x="412" y="260"/>
                  </a:cubicBezTo>
                  <a:lnTo>
                    <a:pt x="412" y="260"/>
                  </a:lnTo>
                  <a:cubicBezTo>
                    <a:pt x="414" y="260"/>
                    <a:pt x="417" y="269"/>
                    <a:pt x="417" y="287"/>
                  </a:cubicBezTo>
                  <a:cubicBezTo>
                    <a:pt x="429" y="287"/>
                    <a:pt x="441" y="239"/>
                    <a:pt x="441" y="239"/>
                  </a:cubicBezTo>
                  <a:cubicBezTo>
                    <a:pt x="447" y="255"/>
                    <a:pt x="451" y="261"/>
                    <a:pt x="453" y="261"/>
                  </a:cubicBezTo>
                  <a:cubicBezTo>
                    <a:pt x="459" y="261"/>
                    <a:pt x="456" y="226"/>
                    <a:pt x="462" y="226"/>
                  </a:cubicBezTo>
                  <a:cubicBezTo>
                    <a:pt x="463" y="226"/>
                    <a:pt x="464" y="226"/>
                    <a:pt x="464" y="227"/>
                  </a:cubicBezTo>
                  <a:cubicBezTo>
                    <a:pt x="464" y="251"/>
                    <a:pt x="452" y="263"/>
                    <a:pt x="452" y="275"/>
                  </a:cubicBezTo>
                  <a:cubicBezTo>
                    <a:pt x="471" y="275"/>
                    <a:pt x="482" y="268"/>
                    <a:pt x="486" y="254"/>
                  </a:cubicBezTo>
                  <a:lnTo>
                    <a:pt x="486" y="254"/>
                  </a:lnTo>
                  <a:cubicBezTo>
                    <a:pt x="483" y="272"/>
                    <a:pt x="476" y="299"/>
                    <a:pt x="476" y="299"/>
                  </a:cubicBezTo>
                  <a:cubicBezTo>
                    <a:pt x="488" y="287"/>
                    <a:pt x="500" y="263"/>
                    <a:pt x="500" y="251"/>
                  </a:cubicBezTo>
                  <a:cubicBezTo>
                    <a:pt x="512" y="275"/>
                    <a:pt x="536" y="275"/>
                    <a:pt x="500" y="311"/>
                  </a:cubicBezTo>
                  <a:cubicBezTo>
                    <a:pt x="524" y="311"/>
                    <a:pt x="548" y="322"/>
                    <a:pt x="583" y="334"/>
                  </a:cubicBezTo>
                  <a:cubicBezTo>
                    <a:pt x="583" y="311"/>
                    <a:pt x="583" y="299"/>
                    <a:pt x="595" y="275"/>
                  </a:cubicBezTo>
                  <a:cubicBezTo>
                    <a:pt x="595" y="287"/>
                    <a:pt x="595" y="299"/>
                    <a:pt x="595" y="311"/>
                  </a:cubicBezTo>
                  <a:cubicBezTo>
                    <a:pt x="595" y="297"/>
                    <a:pt x="599" y="291"/>
                    <a:pt x="605" y="291"/>
                  </a:cubicBezTo>
                  <a:cubicBezTo>
                    <a:pt x="609" y="291"/>
                    <a:pt x="614" y="294"/>
                    <a:pt x="619" y="299"/>
                  </a:cubicBezTo>
                  <a:cubicBezTo>
                    <a:pt x="607" y="311"/>
                    <a:pt x="595" y="346"/>
                    <a:pt x="595" y="358"/>
                  </a:cubicBezTo>
                  <a:cubicBezTo>
                    <a:pt x="607" y="311"/>
                    <a:pt x="631" y="346"/>
                    <a:pt x="643" y="299"/>
                  </a:cubicBezTo>
                  <a:cubicBezTo>
                    <a:pt x="643" y="299"/>
                    <a:pt x="643" y="311"/>
                    <a:pt x="643" y="311"/>
                  </a:cubicBezTo>
                  <a:cubicBezTo>
                    <a:pt x="643" y="299"/>
                    <a:pt x="655" y="287"/>
                    <a:pt x="655" y="275"/>
                  </a:cubicBezTo>
                  <a:cubicBezTo>
                    <a:pt x="661" y="287"/>
                    <a:pt x="667" y="296"/>
                    <a:pt x="673" y="296"/>
                  </a:cubicBezTo>
                  <a:cubicBezTo>
                    <a:pt x="679" y="296"/>
                    <a:pt x="685" y="287"/>
                    <a:pt x="691" y="263"/>
                  </a:cubicBezTo>
                  <a:cubicBezTo>
                    <a:pt x="691" y="275"/>
                    <a:pt x="691" y="281"/>
                    <a:pt x="692" y="281"/>
                  </a:cubicBezTo>
                  <a:cubicBezTo>
                    <a:pt x="694" y="281"/>
                    <a:pt x="697" y="275"/>
                    <a:pt x="703" y="263"/>
                  </a:cubicBezTo>
                  <a:lnTo>
                    <a:pt x="703" y="263"/>
                  </a:lnTo>
                  <a:cubicBezTo>
                    <a:pt x="703" y="334"/>
                    <a:pt x="691" y="299"/>
                    <a:pt x="714" y="370"/>
                  </a:cubicBezTo>
                  <a:cubicBezTo>
                    <a:pt x="714" y="334"/>
                    <a:pt x="714" y="322"/>
                    <a:pt x="726" y="299"/>
                  </a:cubicBezTo>
                  <a:lnTo>
                    <a:pt x="726" y="299"/>
                  </a:lnTo>
                  <a:cubicBezTo>
                    <a:pt x="726" y="307"/>
                    <a:pt x="721" y="337"/>
                    <a:pt x="725" y="337"/>
                  </a:cubicBezTo>
                  <a:cubicBezTo>
                    <a:pt x="727" y="337"/>
                    <a:pt x="731" y="330"/>
                    <a:pt x="738" y="311"/>
                  </a:cubicBezTo>
                  <a:cubicBezTo>
                    <a:pt x="750" y="311"/>
                    <a:pt x="774" y="322"/>
                    <a:pt x="774" y="322"/>
                  </a:cubicBezTo>
                  <a:cubicBezTo>
                    <a:pt x="781" y="308"/>
                    <a:pt x="784" y="298"/>
                    <a:pt x="785" y="298"/>
                  </a:cubicBezTo>
                  <a:cubicBezTo>
                    <a:pt x="786" y="298"/>
                    <a:pt x="786" y="301"/>
                    <a:pt x="786" y="311"/>
                  </a:cubicBezTo>
                  <a:cubicBezTo>
                    <a:pt x="786" y="287"/>
                    <a:pt x="786" y="275"/>
                    <a:pt x="810" y="275"/>
                  </a:cubicBezTo>
                  <a:cubicBezTo>
                    <a:pt x="813" y="289"/>
                    <a:pt x="816" y="293"/>
                    <a:pt x="817" y="293"/>
                  </a:cubicBezTo>
                  <a:cubicBezTo>
                    <a:pt x="819" y="293"/>
                    <a:pt x="820" y="288"/>
                    <a:pt x="821" y="288"/>
                  </a:cubicBezTo>
                  <a:cubicBezTo>
                    <a:pt x="822" y="288"/>
                    <a:pt x="822" y="295"/>
                    <a:pt x="822" y="322"/>
                  </a:cubicBezTo>
                  <a:cubicBezTo>
                    <a:pt x="837" y="291"/>
                    <a:pt x="837" y="285"/>
                    <a:pt x="839" y="285"/>
                  </a:cubicBezTo>
                  <a:cubicBezTo>
                    <a:pt x="840" y="285"/>
                    <a:pt x="841" y="287"/>
                    <a:pt x="845" y="287"/>
                  </a:cubicBezTo>
                  <a:cubicBezTo>
                    <a:pt x="845" y="251"/>
                    <a:pt x="869" y="215"/>
                    <a:pt x="881" y="180"/>
                  </a:cubicBezTo>
                  <a:lnTo>
                    <a:pt x="881" y="180"/>
                  </a:lnTo>
                  <a:cubicBezTo>
                    <a:pt x="881" y="191"/>
                    <a:pt x="869" y="227"/>
                    <a:pt x="869" y="251"/>
                  </a:cubicBezTo>
                  <a:cubicBezTo>
                    <a:pt x="869" y="232"/>
                    <a:pt x="867" y="222"/>
                    <a:pt x="865" y="222"/>
                  </a:cubicBezTo>
                  <a:cubicBezTo>
                    <a:pt x="862" y="222"/>
                    <a:pt x="857" y="244"/>
                    <a:pt x="857" y="287"/>
                  </a:cubicBezTo>
                  <a:cubicBezTo>
                    <a:pt x="857" y="292"/>
                    <a:pt x="857" y="300"/>
                    <a:pt x="857" y="311"/>
                  </a:cubicBezTo>
                  <a:cubicBezTo>
                    <a:pt x="857" y="300"/>
                    <a:pt x="860" y="294"/>
                    <a:pt x="862" y="294"/>
                  </a:cubicBezTo>
                  <a:cubicBezTo>
                    <a:pt x="866" y="294"/>
                    <a:pt x="869" y="303"/>
                    <a:pt x="869" y="322"/>
                  </a:cubicBezTo>
                  <a:cubicBezTo>
                    <a:pt x="881" y="287"/>
                    <a:pt x="905" y="251"/>
                    <a:pt x="917" y="227"/>
                  </a:cubicBezTo>
                  <a:lnTo>
                    <a:pt x="917" y="227"/>
                  </a:lnTo>
                  <a:cubicBezTo>
                    <a:pt x="896" y="310"/>
                    <a:pt x="911" y="276"/>
                    <a:pt x="900" y="304"/>
                  </a:cubicBezTo>
                  <a:lnTo>
                    <a:pt x="900" y="304"/>
                  </a:lnTo>
                  <a:cubicBezTo>
                    <a:pt x="903" y="301"/>
                    <a:pt x="905" y="299"/>
                    <a:pt x="905" y="299"/>
                  </a:cubicBezTo>
                  <a:cubicBezTo>
                    <a:pt x="905" y="311"/>
                    <a:pt x="905" y="311"/>
                    <a:pt x="917" y="322"/>
                  </a:cubicBezTo>
                  <a:cubicBezTo>
                    <a:pt x="905" y="299"/>
                    <a:pt x="917" y="287"/>
                    <a:pt x="929" y="287"/>
                  </a:cubicBezTo>
                  <a:lnTo>
                    <a:pt x="929" y="287"/>
                  </a:lnTo>
                  <a:cubicBezTo>
                    <a:pt x="917" y="299"/>
                    <a:pt x="917" y="311"/>
                    <a:pt x="929" y="311"/>
                  </a:cubicBezTo>
                  <a:cubicBezTo>
                    <a:pt x="934" y="296"/>
                    <a:pt x="940" y="292"/>
                    <a:pt x="946" y="292"/>
                  </a:cubicBezTo>
                  <a:cubicBezTo>
                    <a:pt x="956" y="292"/>
                    <a:pt x="966" y="308"/>
                    <a:pt x="974" y="308"/>
                  </a:cubicBezTo>
                  <a:cubicBezTo>
                    <a:pt x="980" y="308"/>
                    <a:pt x="985" y="300"/>
                    <a:pt x="988" y="275"/>
                  </a:cubicBezTo>
                  <a:cubicBezTo>
                    <a:pt x="988" y="287"/>
                    <a:pt x="988" y="311"/>
                    <a:pt x="988" y="322"/>
                  </a:cubicBezTo>
                  <a:cubicBezTo>
                    <a:pt x="988" y="287"/>
                    <a:pt x="1012" y="239"/>
                    <a:pt x="1024" y="191"/>
                  </a:cubicBezTo>
                  <a:lnTo>
                    <a:pt x="1024" y="191"/>
                  </a:lnTo>
                  <a:cubicBezTo>
                    <a:pt x="1024" y="222"/>
                    <a:pt x="1019" y="253"/>
                    <a:pt x="1012" y="280"/>
                  </a:cubicBezTo>
                  <a:lnTo>
                    <a:pt x="1012" y="280"/>
                  </a:lnTo>
                  <a:cubicBezTo>
                    <a:pt x="1012" y="279"/>
                    <a:pt x="1012" y="277"/>
                    <a:pt x="1012" y="275"/>
                  </a:cubicBezTo>
                  <a:cubicBezTo>
                    <a:pt x="1012" y="275"/>
                    <a:pt x="1012" y="278"/>
                    <a:pt x="1012" y="282"/>
                  </a:cubicBezTo>
                  <a:lnTo>
                    <a:pt x="1012" y="282"/>
                  </a:lnTo>
                  <a:cubicBezTo>
                    <a:pt x="1012" y="281"/>
                    <a:pt x="1012" y="281"/>
                    <a:pt x="1012" y="280"/>
                  </a:cubicBezTo>
                  <a:lnTo>
                    <a:pt x="1012" y="280"/>
                  </a:lnTo>
                  <a:cubicBezTo>
                    <a:pt x="1014" y="301"/>
                    <a:pt x="1024" y="312"/>
                    <a:pt x="1024" y="334"/>
                  </a:cubicBezTo>
                  <a:cubicBezTo>
                    <a:pt x="1024" y="311"/>
                    <a:pt x="1024" y="287"/>
                    <a:pt x="1036" y="275"/>
                  </a:cubicBezTo>
                  <a:lnTo>
                    <a:pt x="1036" y="275"/>
                  </a:lnTo>
                  <a:cubicBezTo>
                    <a:pt x="1036" y="283"/>
                    <a:pt x="1036" y="297"/>
                    <a:pt x="1032" y="312"/>
                  </a:cubicBezTo>
                  <a:lnTo>
                    <a:pt x="1032" y="312"/>
                  </a:lnTo>
                  <a:cubicBezTo>
                    <a:pt x="1030" y="318"/>
                    <a:pt x="1029" y="322"/>
                    <a:pt x="1028" y="326"/>
                  </a:cubicBezTo>
                  <a:lnTo>
                    <a:pt x="1028" y="326"/>
                  </a:lnTo>
                  <a:cubicBezTo>
                    <a:pt x="1027" y="329"/>
                    <a:pt x="1025" y="332"/>
                    <a:pt x="1024" y="334"/>
                  </a:cubicBezTo>
                  <a:cubicBezTo>
                    <a:pt x="1025" y="332"/>
                    <a:pt x="1026" y="329"/>
                    <a:pt x="1027" y="327"/>
                  </a:cubicBezTo>
                  <a:lnTo>
                    <a:pt x="1027" y="327"/>
                  </a:lnTo>
                  <a:cubicBezTo>
                    <a:pt x="1025" y="336"/>
                    <a:pt x="1026" y="340"/>
                    <a:pt x="1029" y="340"/>
                  </a:cubicBezTo>
                  <a:cubicBezTo>
                    <a:pt x="1039" y="340"/>
                    <a:pt x="1071" y="299"/>
                    <a:pt x="1082" y="273"/>
                  </a:cubicBezTo>
                  <a:lnTo>
                    <a:pt x="1082" y="273"/>
                  </a:lnTo>
                  <a:cubicBezTo>
                    <a:pt x="1079" y="297"/>
                    <a:pt x="1074" y="316"/>
                    <a:pt x="1084" y="334"/>
                  </a:cubicBezTo>
                  <a:cubicBezTo>
                    <a:pt x="1084" y="275"/>
                    <a:pt x="1107" y="227"/>
                    <a:pt x="1119" y="180"/>
                  </a:cubicBezTo>
                  <a:cubicBezTo>
                    <a:pt x="1119" y="191"/>
                    <a:pt x="1119" y="197"/>
                    <a:pt x="1121" y="197"/>
                  </a:cubicBezTo>
                  <a:cubicBezTo>
                    <a:pt x="1122" y="197"/>
                    <a:pt x="1125" y="191"/>
                    <a:pt x="1131" y="180"/>
                  </a:cubicBezTo>
                  <a:lnTo>
                    <a:pt x="1131" y="180"/>
                  </a:lnTo>
                  <a:cubicBezTo>
                    <a:pt x="1107" y="263"/>
                    <a:pt x="1084" y="322"/>
                    <a:pt x="1095" y="382"/>
                  </a:cubicBezTo>
                  <a:cubicBezTo>
                    <a:pt x="1107" y="370"/>
                    <a:pt x="1107" y="346"/>
                    <a:pt x="1119" y="334"/>
                  </a:cubicBezTo>
                  <a:lnTo>
                    <a:pt x="1119" y="334"/>
                  </a:lnTo>
                  <a:cubicBezTo>
                    <a:pt x="1107" y="346"/>
                    <a:pt x="1095" y="358"/>
                    <a:pt x="1095" y="358"/>
                  </a:cubicBezTo>
                  <a:cubicBezTo>
                    <a:pt x="1095" y="334"/>
                    <a:pt x="1107" y="299"/>
                    <a:pt x="1131" y="287"/>
                  </a:cubicBezTo>
                  <a:lnTo>
                    <a:pt x="1131" y="287"/>
                  </a:lnTo>
                  <a:cubicBezTo>
                    <a:pt x="1131" y="311"/>
                    <a:pt x="1119" y="322"/>
                    <a:pt x="1119" y="346"/>
                  </a:cubicBezTo>
                  <a:cubicBezTo>
                    <a:pt x="1119" y="346"/>
                    <a:pt x="1125" y="344"/>
                    <a:pt x="1132" y="344"/>
                  </a:cubicBezTo>
                  <a:cubicBezTo>
                    <a:pt x="1142" y="344"/>
                    <a:pt x="1155" y="349"/>
                    <a:pt x="1155" y="370"/>
                  </a:cubicBezTo>
                  <a:cubicBezTo>
                    <a:pt x="1155" y="311"/>
                    <a:pt x="1155" y="251"/>
                    <a:pt x="1167" y="191"/>
                  </a:cubicBezTo>
                  <a:cubicBezTo>
                    <a:pt x="1191" y="251"/>
                    <a:pt x="1167" y="275"/>
                    <a:pt x="1167" y="334"/>
                  </a:cubicBezTo>
                  <a:lnTo>
                    <a:pt x="1167" y="334"/>
                  </a:lnTo>
                  <a:cubicBezTo>
                    <a:pt x="1167" y="322"/>
                    <a:pt x="1170" y="316"/>
                    <a:pt x="1173" y="316"/>
                  </a:cubicBezTo>
                  <a:cubicBezTo>
                    <a:pt x="1176" y="316"/>
                    <a:pt x="1179" y="322"/>
                    <a:pt x="1179" y="334"/>
                  </a:cubicBezTo>
                  <a:cubicBezTo>
                    <a:pt x="1179" y="322"/>
                    <a:pt x="1203" y="263"/>
                    <a:pt x="1214" y="239"/>
                  </a:cubicBezTo>
                  <a:cubicBezTo>
                    <a:pt x="1214" y="299"/>
                    <a:pt x="1250" y="299"/>
                    <a:pt x="1250" y="346"/>
                  </a:cubicBezTo>
                  <a:cubicBezTo>
                    <a:pt x="1250" y="299"/>
                    <a:pt x="1238" y="263"/>
                    <a:pt x="1286" y="215"/>
                  </a:cubicBezTo>
                  <a:cubicBezTo>
                    <a:pt x="1286" y="215"/>
                    <a:pt x="1286" y="227"/>
                    <a:pt x="1286" y="239"/>
                  </a:cubicBezTo>
                  <a:cubicBezTo>
                    <a:pt x="1298" y="215"/>
                    <a:pt x="1310" y="203"/>
                    <a:pt x="1322" y="203"/>
                  </a:cubicBezTo>
                  <a:cubicBezTo>
                    <a:pt x="1330" y="267"/>
                    <a:pt x="1333" y="291"/>
                    <a:pt x="1331" y="296"/>
                  </a:cubicBezTo>
                  <a:lnTo>
                    <a:pt x="1331" y="296"/>
                  </a:lnTo>
                  <a:cubicBezTo>
                    <a:pt x="1330" y="295"/>
                    <a:pt x="1328" y="294"/>
                    <a:pt x="1327" y="293"/>
                  </a:cubicBezTo>
                  <a:lnTo>
                    <a:pt x="1327" y="293"/>
                  </a:lnTo>
                  <a:cubicBezTo>
                    <a:pt x="1328" y="296"/>
                    <a:pt x="1330" y="297"/>
                    <a:pt x="1330" y="297"/>
                  </a:cubicBezTo>
                  <a:cubicBezTo>
                    <a:pt x="1331" y="297"/>
                    <a:pt x="1331" y="297"/>
                    <a:pt x="1331" y="296"/>
                  </a:cubicBezTo>
                  <a:lnTo>
                    <a:pt x="1331" y="296"/>
                  </a:lnTo>
                  <a:cubicBezTo>
                    <a:pt x="1332" y="297"/>
                    <a:pt x="1333" y="298"/>
                    <a:pt x="1334" y="299"/>
                  </a:cubicBezTo>
                  <a:cubicBezTo>
                    <a:pt x="1334" y="299"/>
                    <a:pt x="1355" y="214"/>
                    <a:pt x="1367" y="214"/>
                  </a:cubicBezTo>
                  <a:cubicBezTo>
                    <a:pt x="1368" y="214"/>
                    <a:pt x="1369" y="215"/>
                    <a:pt x="1369" y="215"/>
                  </a:cubicBezTo>
                  <a:cubicBezTo>
                    <a:pt x="1369" y="218"/>
                    <a:pt x="1369" y="221"/>
                    <a:pt x="1369" y="224"/>
                  </a:cubicBezTo>
                  <a:lnTo>
                    <a:pt x="1369" y="224"/>
                  </a:lnTo>
                  <a:cubicBezTo>
                    <a:pt x="1376" y="200"/>
                    <a:pt x="1393" y="172"/>
                    <a:pt x="1393" y="156"/>
                  </a:cubicBezTo>
                  <a:lnTo>
                    <a:pt x="1393" y="156"/>
                  </a:lnTo>
                  <a:cubicBezTo>
                    <a:pt x="1393" y="168"/>
                    <a:pt x="1381" y="180"/>
                    <a:pt x="1381" y="191"/>
                  </a:cubicBezTo>
                  <a:cubicBezTo>
                    <a:pt x="1381" y="180"/>
                    <a:pt x="1381" y="168"/>
                    <a:pt x="1369" y="144"/>
                  </a:cubicBezTo>
                  <a:cubicBezTo>
                    <a:pt x="1369" y="144"/>
                    <a:pt x="1357" y="168"/>
                    <a:pt x="1357" y="168"/>
                  </a:cubicBezTo>
                  <a:cubicBezTo>
                    <a:pt x="1357" y="179"/>
                    <a:pt x="1359" y="183"/>
                    <a:pt x="1360" y="183"/>
                  </a:cubicBezTo>
                  <a:lnTo>
                    <a:pt x="1360" y="183"/>
                  </a:lnTo>
                  <a:cubicBezTo>
                    <a:pt x="1357" y="189"/>
                    <a:pt x="1352" y="199"/>
                    <a:pt x="1345" y="215"/>
                  </a:cubicBezTo>
                  <a:cubicBezTo>
                    <a:pt x="1345" y="196"/>
                    <a:pt x="1345" y="187"/>
                    <a:pt x="1343" y="187"/>
                  </a:cubicBezTo>
                  <a:cubicBezTo>
                    <a:pt x="1342" y="187"/>
                    <a:pt x="1339" y="193"/>
                    <a:pt x="1334" y="203"/>
                  </a:cubicBezTo>
                  <a:cubicBezTo>
                    <a:pt x="1341" y="160"/>
                    <a:pt x="1290" y="134"/>
                    <a:pt x="1242" y="134"/>
                  </a:cubicBezTo>
                  <a:cubicBezTo>
                    <a:pt x="1211" y="134"/>
                    <a:pt x="1181" y="144"/>
                    <a:pt x="1167" y="168"/>
                  </a:cubicBezTo>
                  <a:cubicBezTo>
                    <a:pt x="1166" y="169"/>
                    <a:pt x="1164" y="169"/>
                    <a:pt x="1162" y="169"/>
                  </a:cubicBezTo>
                  <a:cubicBezTo>
                    <a:pt x="1145" y="169"/>
                    <a:pt x="1096" y="130"/>
                    <a:pt x="1094" y="130"/>
                  </a:cubicBezTo>
                  <a:lnTo>
                    <a:pt x="1094" y="130"/>
                  </a:lnTo>
                  <a:cubicBezTo>
                    <a:pt x="1094" y="130"/>
                    <a:pt x="1094" y="131"/>
                    <a:pt x="1095" y="132"/>
                  </a:cubicBezTo>
                  <a:cubicBezTo>
                    <a:pt x="1084" y="144"/>
                    <a:pt x="1084" y="156"/>
                    <a:pt x="1084" y="168"/>
                  </a:cubicBezTo>
                  <a:cubicBezTo>
                    <a:pt x="1072" y="156"/>
                    <a:pt x="1072" y="144"/>
                    <a:pt x="1072" y="144"/>
                  </a:cubicBezTo>
                  <a:cubicBezTo>
                    <a:pt x="1060" y="156"/>
                    <a:pt x="1048" y="168"/>
                    <a:pt x="1048" y="191"/>
                  </a:cubicBezTo>
                  <a:cubicBezTo>
                    <a:pt x="1048" y="193"/>
                    <a:pt x="1048" y="193"/>
                    <a:pt x="1047" y="193"/>
                  </a:cubicBezTo>
                  <a:cubicBezTo>
                    <a:pt x="1045" y="193"/>
                    <a:pt x="1036" y="156"/>
                    <a:pt x="1036" y="156"/>
                  </a:cubicBezTo>
                  <a:cubicBezTo>
                    <a:pt x="1036" y="168"/>
                    <a:pt x="1024" y="180"/>
                    <a:pt x="1024" y="191"/>
                  </a:cubicBezTo>
                  <a:cubicBezTo>
                    <a:pt x="1018" y="160"/>
                    <a:pt x="1018" y="145"/>
                    <a:pt x="1016" y="145"/>
                  </a:cubicBezTo>
                  <a:cubicBezTo>
                    <a:pt x="1015" y="145"/>
                    <a:pt x="1012" y="157"/>
                    <a:pt x="1001" y="178"/>
                  </a:cubicBezTo>
                  <a:lnTo>
                    <a:pt x="1001" y="178"/>
                  </a:lnTo>
                  <a:cubicBezTo>
                    <a:pt x="989" y="168"/>
                    <a:pt x="940" y="135"/>
                    <a:pt x="928" y="135"/>
                  </a:cubicBezTo>
                  <a:cubicBezTo>
                    <a:pt x="928" y="135"/>
                    <a:pt x="928" y="135"/>
                    <a:pt x="927" y="135"/>
                  </a:cubicBezTo>
                  <a:lnTo>
                    <a:pt x="927" y="135"/>
                  </a:lnTo>
                  <a:cubicBezTo>
                    <a:pt x="927" y="135"/>
                    <a:pt x="927" y="135"/>
                    <a:pt x="927" y="135"/>
                  </a:cubicBezTo>
                  <a:cubicBezTo>
                    <a:pt x="926" y="135"/>
                    <a:pt x="923" y="138"/>
                    <a:pt x="917" y="144"/>
                  </a:cubicBezTo>
                  <a:cubicBezTo>
                    <a:pt x="917" y="144"/>
                    <a:pt x="917" y="113"/>
                    <a:pt x="912" y="113"/>
                  </a:cubicBezTo>
                  <a:cubicBezTo>
                    <a:pt x="911" y="113"/>
                    <a:pt x="908" y="118"/>
                    <a:pt x="905" y="132"/>
                  </a:cubicBezTo>
                  <a:cubicBezTo>
                    <a:pt x="905" y="96"/>
                    <a:pt x="893" y="108"/>
                    <a:pt x="905" y="84"/>
                  </a:cubicBezTo>
                  <a:lnTo>
                    <a:pt x="905" y="84"/>
                  </a:lnTo>
                  <a:cubicBezTo>
                    <a:pt x="893" y="84"/>
                    <a:pt x="869" y="168"/>
                    <a:pt x="869" y="168"/>
                  </a:cubicBezTo>
                  <a:cubicBezTo>
                    <a:pt x="869" y="146"/>
                    <a:pt x="865" y="138"/>
                    <a:pt x="858" y="138"/>
                  </a:cubicBezTo>
                  <a:cubicBezTo>
                    <a:pt x="846" y="138"/>
                    <a:pt x="826" y="169"/>
                    <a:pt x="822" y="169"/>
                  </a:cubicBezTo>
                  <a:cubicBezTo>
                    <a:pt x="822" y="169"/>
                    <a:pt x="822" y="168"/>
                    <a:pt x="822" y="168"/>
                  </a:cubicBezTo>
                  <a:cubicBezTo>
                    <a:pt x="810" y="168"/>
                    <a:pt x="798" y="156"/>
                    <a:pt x="798" y="144"/>
                  </a:cubicBezTo>
                  <a:cubicBezTo>
                    <a:pt x="798" y="156"/>
                    <a:pt x="786" y="168"/>
                    <a:pt x="786" y="180"/>
                  </a:cubicBezTo>
                  <a:cubicBezTo>
                    <a:pt x="781" y="171"/>
                    <a:pt x="778" y="165"/>
                    <a:pt x="776" y="161"/>
                  </a:cubicBezTo>
                  <a:lnTo>
                    <a:pt x="776" y="161"/>
                  </a:lnTo>
                  <a:cubicBezTo>
                    <a:pt x="780" y="138"/>
                    <a:pt x="751" y="106"/>
                    <a:pt x="762" y="84"/>
                  </a:cubicBezTo>
                  <a:cubicBezTo>
                    <a:pt x="750" y="84"/>
                    <a:pt x="750" y="96"/>
                    <a:pt x="750" y="108"/>
                  </a:cubicBezTo>
                  <a:cubicBezTo>
                    <a:pt x="750" y="79"/>
                    <a:pt x="747" y="69"/>
                    <a:pt x="743" y="69"/>
                  </a:cubicBezTo>
                  <a:cubicBezTo>
                    <a:pt x="735" y="69"/>
                    <a:pt x="722" y="104"/>
                    <a:pt x="714" y="120"/>
                  </a:cubicBezTo>
                  <a:cubicBezTo>
                    <a:pt x="714" y="121"/>
                    <a:pt x="713" y="121"/>
                    <a:pt x="712" y="121"/>
                  </a:cubicBezTo>
                  <a:cubicBezTo>
                    <a:pt x="705" y="121"/>
                    <a:pt x="698" y="94"/>
                    <a:pt x="688" y="94"/>
                  </a:cubicBezTo>
                  <a:cubicBezTo>
                    <a:pt x="682" y="94"/>
                    <a:pt x="675" y="103"/>
                    <a:pt x="667" y="132"/>
                  </a:cubicBezTo>
                  <a:cubicBezTo>
                    <a:pt x="667" y="117"/>
                    <a:pt x="647" y="97"/>
                    <a:pt x="630" y="97"/>
                  </a:cubicBezTo>
                  <a:cubicBezTo>
                    <a:pt x="620" y="97"/>
                    <a:pt x="612" y="103"/>
                    <a:pt x="607" y="120"/>
                  </a:cubicBezTo>
                  <a:cubicBezTo>
                    <a:pt x="600" y="106"/>
                    <a:pt x="597" y="93"/>
                    <a:pt x="592" y="93"/>
                  </a:cubicBezTo>
                  <a:cubicBezTo>
                    <a:pt x="587" y="93"/>
                    <a:pt x="582" y="100"/>
                    <a:pt x="572" y="120"/>
                  </a:cubicBezTo>
                  <a:cubicBezTo>
                    <a:pt x="560" y="96"/>
                    <a:pt x="548" y="60"/>
                    <a:pt x="512" y="49"/>
                  </a:cubicBezTo>
                  <a:cubicBezTo>
                    <a:pt x="504" y="49"/>
                    <a:pt x="490" y="92"/>
                    <a:pt x="483" y="124"/>
                  </a:cubicBezTo>
                  <a:lnTo>
                    <a:pt x="483" y="124"/>
                  </a:lnTo>
                  <a:cubicBezTo>
                    <a:pt x="464" y="91"/>
                    <a:pt x="401" y="49"/>
                    <a:pt x="393" y="49"/>
                  </a:cubicBezTo>
                  <a:cubicBezTo>
                    <a:pt x="393" y="60"/>
                    <a:pt x="393" y="72"/>
                    <a:pt x="393" y="84"/>
                  </a:cubicBezTo>
                  <a:cubicBezTo>
                    <a:pt x="369" y="84"/>
                    <a:pt x="369" y="72"/>
                    <a:pt x="381" y="60"/>
                  </a:cubicBezTo>
                  <a:cubicBezTo>
                    <a:pt x="369" y="60"/>
                    <a:pt x="369" y="60"/>
                    <a:pt x="369" y="84"/>
                  </a:cubicBezTo>
                  <a:lnTo>
                    <a:pt x="369" y="84"/>
                  </a:lnTo>
                  <a:cubicBezTo>
                    <a:pt x="369" y="60"/>
                    <a:pt x="369" y="49"/>
                    <a:pt x="381" y="37"/>
                  </a:cubicBezTo>
                  <a:lnTo>
                    <a:pt x="381" y="37"/>
                  </a:lnTo>
                  <a:cubicBezTo>
                    <a:pt x="381" y="37"/>
                    <a:pt x="357" y="52"/>
                    <a:pt x="355" y="65"/>
                  </a:cubicBezTo>
                  <a:lnTo>
                    <a:pt x="355" y="65"/>
                  </a:lnTo>
                  <a:cubicBezTo>
                    <a:pt x="349" y="38"/>
                    <a:pt x="367" y="48"/>
                    <a:pt x="345" y="37"/>
                  </a:cubicBezTo>
                  <a:cubicBezTo>
                    <a:pt x="345" y="49"/>
                    <a:pt x="333" y="96"/>
                    <a:pt x="333" y="96"/>
                  </a:cubicBezTo>
                  <a:cubicBezTo>
                    <a:pt x="333" y="69"/>
                    <a:pt x="323" y="60"/>
                    <a:pt x="310" y="60"/>
                  </a:cubicBezTo>
                  <a:cubicBezTo>
                    <a:pt x="293" y="60"/>
                    <a:pt x="271" y="77"/>
                    <a:pt x="262" y="91"/>
                  </a:cubicBezTo>
                  <a:lnTo>
                    <a:pt x="262" y="91"/>
                  </a:lnTo>
                  <a:cubicBezTo>
                    <a:pt x="261" y="70"/>
                    <a:pt x="259" y="43"/>
                    <a:pt x="250" y="25"/>
                  </a:cubicBezTo>
                  <a:cubicBezTo>
                    <a:pt x="238" y="49"/>
                    <a:pt x="238" y="60"/>
                    <a:pt x="226" y="72"/>
                  </a:cubicBezTo>
                  <a:cubicBezTo>
                    <a:pt x="218" y="64"/>
                    <a:pt x="210" y="29"/>
                    <a:pt x="198" y="29"/>
                  </a:cubicBezTo>
                  <a:cubicBezTo>
                    <a:pt x="193" y="29"/>
                    <a:pt x="186" y="37"/>
                    <a:pt x="179" y="60"/>
                  </a:cubicBezTo>
                  <a:cubicBezTo>
                    <a:pt x="167" y="49"/>
                    <a:pt x="167" y="25"/>
                    <a:pt x="167" y="13"/>
                  </a:cubicBezTo>
                  <a:cubicBezTo>
                    <a:pt x="155" y="37"/>
                    <a:pt x="167" y="37"/>
                    <a:pt x="155" y="49"/>
                  </a:cubicBezTo>
                  <a:cubicBezTo>
                    <a:pt x="144" y="34"/>
                    <a:pt x="133" y="31"/>
                    <a:pt x="121" y="31"/>
                  </a:cubicBezTo>
                  <a:cubicBezTo>
                    <a:pt x="108" y="31"/>
                    <a:pt x="96" y="35"/>
                    <a:pt x="84" y="35"/>
                  </a:cubicBezTo>
                  <a:cubicBezTo>
                    <a:pt x="70" y="35"/>
                    <a:pt x="57" y="29"/>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18"/>
            <p:cNvSpPr/>
            <p:nvPr/>
          </p:nvSpPr>
          <p:spPr>
            <a:xfrm>
              <a:off x="4867850" y="2682600"/>
              <a:ext cx="325" cy="325"/>
            </a:xfrm>
            <a:custGeom>
              <a:rect b="b" l="l" r="r" t="t"/>
              <a:pathLst>
                <a:path extrusionOk="0" h="13" w="13">
                  <a:moveTo>
                    <a:pt x="13" y="1"/>
                  </a:moveTo>
                  <a:cubicBezTo>
                    <a:pt x="13" y="1"/>
                    <a:pt x="1" y="13"/>
                    <a:pt x="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18"/>
            <p:cNvSpPr/>
            <p:nvPr/>
          </p:nvSpPr>
          <p:spPr>
            <a:xfrm>
              <a:off x="4889000" y="2678975"/>
              <a:ext cx="150" cy="375"/>
            </a:xfrm>
            <a:custGeom>
              <a:rect b="b" l="l" r="r" t="t"/>
              <a:pathLst>
                <a:path extrusionOk="0" h="15" w="6">
                  <a:moveTo>
                    <a:pt x="5" y="1"/>
                  </a:moveTo>
                  <a:cubicBezTo>
                    <a:pt x="4" y="1"/>
                    <a:pt x="0" y="8"/>
                    <a:pt x="0" y="15"/>
                  </a:cubicBezTo>
                  <a:cubicBezTo>
                    <a:pt x="5" y="5"/>
                    <a:pt x="6" y="1"/>
                    <a:pt x="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18"/>
            <p:cNvSpPr/>
            <p:nvPr/>
          </p:nvSpPr>
          <p:spPr>
            <a:xfrm>
              <a:off x="4889875" y="2682250"/>
              <a:ext cx="175" cy="375"/>
            </a:xfrm>
            <a:custGeom>
              <a:rect b="b" l="l" r="r" t="t"/>
              <a:pathLst>
                <a:path extrusionOk="0" h="15" w="7">
                  <a:moveTo>
                    <a:pt x="6" y="1"/>
                  </a:moveTo>
                  <a:cubicBezTo>
                    <a:pt x="5" y="1"/>
                    <a:pt x="1" y="8"/>
                    <a:pt x="1" y="15"/>
                  </a:cubicBezTo>
                  <a:cubicBezTo>
                    <a:pt x="6" y="5"/>
                    <a:pt x="7"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18"/>
            <p:cNvSpPr/>
            <p:nvPr/>
          </p:nvSpPr>
          <p:spPr>
            <a:xfrm>
              <a:off x="4889000" y="2680550"/>
              <a:ext cx="350" cy="550"/>
            </a:xfrm>
            <a:custGeom>
              <a:rect b="b" l="l" r="r" t="t"/>
              <a:pathLst>
                <a:path extrusionOk="0" h="22" w="14">
                  <a:moveTo>
                    <a:pt x="10" y="1"/>
                  </a:moveTo>
                  <a:lnTo>
                    <a:pt x="10" y="1"/>
                  </a:lnTo>
                  <a:cubicBezTo>
                    <a:pt x="8" y="1"/>
                    <a:pt x="5" y="4"/>
                    <a:pt x="0" y="11"/>
                  </a:cubicBezTo>
                  <a:cubicBezTo>
                    <a:pt x="0" y="19"/>
                    <a:pt x="1" y="21"/>
                    <a:pt x="3" y="21"/>
                  </a:cubicBezTo>
                  <a:cubicBezTo>
                    <a:pt x="7" y="21"/>
                    <a:pt x="14" y="1"/>
                    <a:pt x="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18"/>
            <p:cNvSpPr/>
            <p:nvPr/>
          </p:nvSpPr>
          <p:spPr>
            <a:xfrm>
              <a:off x="4889300" y="2680825"/>
              <a:ext cx="25" cy="325"/>
            </a:xfrm>
            <a:custGeom>
              <a:rect b="b" l="l" r="r" t="t"/>
              <a:pathLst>
                <a:path extrusionOk="0" h="13" w="1">
                  <a:moveTo>
                    <a:pt x="0" y="12"/>
                  </a:moveTo>
                  <a:cubicBezTo>
                    <a:pt x="0" y="12"/>
                    <a:pt x="0" y="12"/>
                    <a:pt x="0" y="12"/>
                  </a:cubicBezTo>
                  <a:cubicBezTo>
                    <a:pt x="0" y="0"/>
                    <a:pt x="0" y="0"/>
                    <a:pt x="0" y="1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18"/>
            <p:cNvSpPr/>
            <p:nvPr/>
          </p:nvSpPr>
          <p:spPr>
            <a:xfrm>
              <a:off x="4887950" y="2678850"/>
              <a:ext cx="475" cy="575"/>
            </a:xfrm>
            <a:custGeom>
              <a:rect b="b" l="l" r="r" t="t"/>
              <a:pathLst>
                <a:path extrusionOk="0" h="23" w="19">
                  <a:moveTo>
                    <a:pt x="16" y="1"/>
                  </a:moveTo>
                  <a:cubicBezTo>
                    <a:pt x="11" y="1"/>
                    <a:pt x="1" y="22"/>
                    <a:pt x="4" y="22"/>
                  </a:cubicBezTo>
                  <a:cubicBezTo>
                    <a:pt x="4" y="22"/>
                    <a:pt x="5" y="21"/>
                    <a:pt x="6" y="20"/>
                  </a:cubicBezTo>
                  <a:cubicBezTo>
                    <a:pt x="6" y="21"/>
                    <a:pt x="7" y="22"/>
                    <a:pt x="7" y="22"/>
                  </a:cubicBezTo>
                  <a:cubicBezTo>
                    <a:pt x="9" y="22"/>
                    <a:pt x="16" y="5"/>
                    <a:pt x="18" y="5"/>
                  </a:cubicBezTo>
                  <a:cubicBezTo>
                    <a:pt x="18" y="5"/>
                    <a:pt x="18" y="6"/>
                    <a:pt x="18" y="8"/>
                  </a:cubicBezTo>
                  <a:lnTo>
                    <a:pt x="18" y="8"/>
                  </a:lnTo>
                  <a:cubicBezTo>
                    <a:pt x="18" y="3"/>
                    <a:pt x="17" y="1"/>
                    <a:pt x="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18"/>
            <p:cNvSpPr/>
            <p:nvPr/>
          </p:nvSpPr>
          <p:spPr>
            <a:xfrm>
              <a:off x="4889000" y="2681125"/>
              <a:ext cx="25" cy="1200"/>
            </a:xfrm>
            <a:custGeom>
              <a:rect b="b" l="l" r="r" t="t"/>
              <a:pathLst>
                <a:path extrusionOk="0" h="48" w="1">
                  <a:moveTo>
                    <a:pt x="0" y="48"/>
                  </a:moveTo>
                  <a:cubicBezTo>
                    <a:pt x="0" y="0"/>
                    <a:pt x="0" y="36"/>
                    <a:pt x="0"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18"/>
            <p:cNvSpPr/>
            <p:nvPr/>
          </p:nvSpPr>
          <p:spPr>
            <a:xfrm>
              <a:off x="4888400" y="2681700"/>
              <a:ext cx="25" cy="325"/>
            </a:xfrm>
            <a:custGeom>
              <a:rect b="b" l="l" r="r" t="t"/>
              <a:pathLst>
                <a:path extrusionOk="0" h="13" w="1">
                  <a:moveTo>
                    <a:pt x="0" y="13"/>
                  </a:moveTo>
                  <a:cubicBezTo>
                    <a:pt x="0" y="1"/>
                    <a:pt x="0" y="1"/>
                    <a:pt x="0" y="13"/>
                  </a:cubicBezTo>
                  <a:cubicBezTo>
                    <a:pt x="0" y="13"/>
                    <a:pt x="0" y="13"/>
                    <a:pt x="0"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18"/>
            <p:cNvSpPr/>
            <p:nvPr/>
          </p:nvSpPr>
          <p:spPr>
            <a:xfrm>
              <a:off x="4888400" y="2682000"/>
              <a:ext cx="325" cy="325"/>
            </a:xfrm>
            <a:custGeom>
              <a:rect b="b" l="l" r="r" t="t"/>
              <a:pathLst>
                <a:path extrusionOk="0" h="13" w="13">
                  <a:moveTo>
                    <a:pt x="12" y="13"/>
                  </a:moveTo>
                  <a:cubicBezTo>
                    <a:pt x="12" y="13"/>
                    <a:pt x="0" y="1"/>
                    <a:pt x="12" y="1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18"/>
            <p:cNvSpPr/>
            <p:nvPr/>
          </p:nvSpPr>
          <p:spPr>
            <a:xfrm>
              <a:off x="4886325" y="2681400"/>
              <a:ext cx="0" cy="625"/>
            </a:xfrm>
            <a:custGeom>
              <a:rect b="b" l="l" r="r" t="t"/>
              <a:pathLst>
                <a:path extrusionOk="0" h="25" w="120000">
                  <a:moveTo>
                    <a:pt x="0" y="1"/>
                  </a:moveTo>
                  <a:cubicBezTo>
                    <a:pt x="0" y="13"/>
                    <a:pt x="0" y="25"/>
                    <a:pt x="0" y="1"/>
                  </a:cubicBezTo>
                  <a:cubicBezTo>
                    <a:pt x="0" y="1"/>
                    <a:pt x="0" y="1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18"/>
            <p:cNvSpPr/>
            <p:nvPr/>
          </p:nvSpPr>
          <p:spPr>
            <a:xfrm>
              <a:off x="4886325" y="2682000"/>
              <a:ext cx="900" cy="1825"/>
            </a:xfrm>
            <a:custGeom>
              <a:rect b="b" l="l" r="r" t="t"/>
              <a:pathLst>
                <a:path extrusionOk="0" h="73" w="36">
                  <a:moveTo>
                    <a:pt x="24" y="48"/>
                  </a:moveTo>
                  <a:cubicBezTo>
                    <a:pt x="0" y="1"/>
                    <a:pt x="36" y="72"/>
                    <a:pt x="24" y="48"/>
                  </a:cubicBezTo>
                  <a:cubicBezTo>
                    <a:pt x="12" y="37"/>
                    <a:pt x="24" y="48"/>
                    <a:pt x="24"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18"/>
            <p:cNvSpPr/>
            <p:nvPr/>
          </p:nvSpPr>
          <p:spPr>
            <a:xfrm>
              <a:off x="4886025" y="2683200"/>
              <a:ext cx="300" cy="625"/>
            </a:xfrm>
            <a:custGeom>
              <a:rect b="b" l="l" r="r" t="t"/>
              <a:pathLst>
                <a:path extrusionOk="0" h="25" w="12">
                  <a:moveTo>
                    <a:pt x="12" y="0"/>
                  </a:moveTo>
                  <a:cubicBezTo>
                    <a:pt x="12" y="12"/>
                    <a:pt x="0" y="24"/>
                    <a:pt x="0" y="24"/>
                  </a:cubicBezTo>
                  <a:cubicBezTo>
                    <a:pt x="12" y="12"/>
                    <a:pt x="12" y="12"/>
                    <a:pt x="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18"/>
            <p:cNvSpPr/>
            <p:nvPr/>
          </p:nvSpPr>
          <p:spPr>
            <a:xfrm>
              <a:off x="4883625" y="2681000"/>
              <a:ext cx="275" cy="1025"/>
            </a:xfrm>
            <a:custGeom>
              <a:rect b="b" l="l" r="r" t="t"/>
              <a:pathLst>
                <a:path extrusionOk="0" h="41" w="11">
                  <a:moveTo>
                    <a:pt x="10" y="0"/>
                  </a:moveTo>
                  <a:cubicBezTo>
                    <a:pt x="9" y="0"/>
                    <a:pt x="6" y="13"/>
                    <a:pt x="1" y="41"/>
                  </a:cubicBezTo>
                  <a:cubicBezTo>
                    <a:pt x="7" y="16"/>
                    <a:pt x="10" y="0"/>
                    <a:pt x="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18"/>
            <p:cNvSpPr/>
            <p:nvPr/>
          </p:nvSpPr>
          <p:spPr>
            <a:xfrm>
              <a:off x="4881100" y="2683875"/>
              <a:ext cx="175" cy="250"/>
            </a:xfrm>
            <a:custGeom>
              <a:rect b="b" l="l" r="r" t="t"/>
              <a:pathLst>
                <a:path extrusionOk="0" h="10" w="7">
                  <a:moveTo>
                    <a:pt x="2" y="0"/>
                  </a:moveTo>
                  <a:lnTo>
                    <a:pt x="2" y="0"/>
                  </a:lnTo>
                  <a:cubicBezTo>
                    <a:pt x="1" y="0"/>
                    <a:pt x="1" y="3"/>
                    <a:pt x="7" y="9"/>
                  </a:cubicBezTo>
                  <a:cubicBezTo>
                    <a:pt x="7" y="3"/>
                    <a:pt x="4" y="0"/>
                    <a:pt x="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18"/>
            <p:cNvSpPr/>
            <p:nvPr/>
          </p:nvSpPr>
          <p:spPr>
            <a:xfrm>
              <a:off x="4855050" y="2674575"/>
              <a:ext cx="25" cy="900"/>
            </a:xfrm>
            <a:custGeom>
              <a:rect b="b" l="l" r="r" t="t"/>
              <a:pathLst>
                <a:path extrusionOk="0" h="36" w="1">
                  <a:moveTo>
                    <a:pt x="1" y="0"/>
                  </a:moveTo>
                  <a:cubicBezTo>
                    <a:pt x="1" y="36"/>
                    <a:pt x="1" y="1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18"/>
            <p:cNvSpPr/>
            <p:nvPr/>
          </p:nvSpPr>
          <p:spPr>
            <a:xfrm>
              <a:off x="4854750" y="2674875"/>
              <a:ext cx="25" cy="900"/>
            </a:xfrm>
            <a:custGeom>
              <a:rect b="b" l="l" r="r" t="t"/>
              <a:pathLst>
                <a:path extrusionOk="0" h="36" w="1">
                  <a:moveTo>
                    <a:pt x="1" y="0"/>
                  </a:moveTo>
                  <a:cubicBezTo>
                    <a:pt x="1" y="36"/>
                    <a:pt x="1" y="3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18"/>
            <p:cNvSpPr/>
            <p:nvPr/>
          </p:nvSpPr>
          <p:spPr>
            <a:xfrm>
              <a:off x="4872625" y="2683500"/>
              <a:ext cx="25" cy="625"/>
            </a:xfrm>
            <a:custGeom>
              <a:rect b="b" l="l" r="r" t="t"/>
              <a:pathLst>
                <a:path extrusionOk="0" h="25" w="1">
                  <a:moveTo>
                    <a:pt x="0" y="24"/>
                  </a:moveTo>
                  <a:cubicBezTo>
                    <a:pt x="0" y="0"/>
                    <a:pt x="0" y="24"/>
                    <a:pt x="0" y="24"/>
                  </a:cubicBezTo>
                  <a:cubicBezTo>
                    <a:pt x="0" y="12"/>
                    <a:pt x="0" y="24"/>
                    <a:pt x="0" y="2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18"/>
            <p:cNvSpPr/>
            <p:nvPr/>
          </p:nvSpPr>
          <p:spPr>
            <a:xfrm>
              <a:off x="4870825" y="2681700"/>
              <a:ext cx="25" cy="1525"/>
            </a:xfrm>
            <a:custGeom>
              <a:rect b="b" l="l" r="r" t="t"/>
              <a:pathLst>
                <a:path extrusionOk="0" h="61" w="1">
                  <a:moveTo>
                    <a:pt x="1" y="60"/>
                  </a:moveTo>
                  <a:cubicBezTo>
                    <a:pt x="1" y="60"/>
                    <a:pt x="1" y="1"/>
                    <a:pt x="1"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18"/>
            <p:cNvSpPr/>
            <p:nvPr/>
          </p:nvSpPr>
          <p:spPr>
            <a:xfrm>
              <a:off x="4869050" y="2683675"/>
              <a:ext cx="325" cy="450"/>
            </a:xfrm>
            <a:custGeom>
              <a:rect b="b" l="l" r="r" t="t"/>
              <a:pathLst>
                <a:path extrusionOk="0" h="18" w="13">
                  <a:moveTo>
                    <a:pt x="1" y="1"/>
                  </a:moveTo>
                  <a:cubicBezTo>
                    <a:pt x="0" y="1"/>
                    <a:pt x="0" y="4"/>
                    <a:pt x="0" y="17"/>
                  </a:cubicBezTo>
                  <a:cubicBezTo>
                    <a:pt x="0" y="17"/>
                    <a:pt x="0" y="10"/>
                    <a:pt x="5" y="7"/>
                  </a:cubicBezTo>
                  <a:lnTo>
                    <a:pt x="5" y="7"/>
                  </a:lnTo>
                  <a:cubicBezTo>
                    <a:pt x="6" y="8"/>
                    <a:pt x="7" y="8"/>
                    <a:pt x="8" y="8"/>
                  </a:cubicBezTo>
                  <a:cubicBezTo>
                    <a:pt x="9" y="8"/>
                    <a:pt x="11" y="7"/>
                    <a:pt x="12" y="5"/>
                  </a:cubicBezTo>
                  <a:cubicBezTo>
                    <a:pt x="9" y="5"/>
                    <a:pt x="7" y="6"/>
                    <a:pt x="5" y="7"/>
                  </a:cubicBezTo>
                  <a:lnTo>
                    <a:pt x="5" y="7"/>
                  </a:lnTo>
                  <a:cubicBezTo>
                    <a:pt x="3" y="5"/>
                    <a:pt x="2"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7" name="Google Shape;407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sp>
        <p:nvSpPr>
          <p:cNvPr id="4082" name="Google Shape;4082;p19"/>
          <p:cNvSpPr txBox="1"/>
          <p:nvPr>
            <p:ph type="title"/>
          </p:nvPr>
        </p:nvSpPr>
        <p:spPr>
          <a:xfrm>
            <a:off x="710775" y="542675"/>
            <a:ext cx="77223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US"/>
              <a:t>Le contexte sera divisé en deux parties</a:t>
            </a:r>
            <a:endParaRPr/>
          </a:p>
        </p:txBody>
      </p:sp>
      <p:sp>
        <p:nvSpPr>
          <p:cNvPr id="4083" name="Google Shape;4083;p19"/>
          <p:cNvSpPr txBox="1"/>
          <p:nvPr>
            <p:ph idx="3" type="subTitle"/>
          </p:nvPr>
        </p:nvSpPr>
        <p:spPr>
          <a:xfrm>
            <a:off x="5111013" y="3238360"/>
            <a:ext cx="2988600" cy="401700"/>
          </a:xfrm>
          <a:prstGeom prst="rect">
            <a:avLst/>
          </a:prstGeom>
          <a:noFill/>
          <a:ln>
            <a:noFill/>
          </a:ln>
        </p:spPr>
        <p:txBody>
          <a:bodyPr anchorCtr="0" anchor="ctr" bIns="91425" lIns="91425" spcFirstLastPara="1" rIns="91425" wrap="square" tIns="91425">
            <a:noAutofit/>
          </a:bodyPr>
          <a:lstStyle/>
          <a:p>
            <a:pPr indent="0" lvl="0" marL="0" rtl="0" algn="ctr">
              <a:lnSpc>
                <a:spcPct val="50000"/>
              </a:lnSpc>
              <a:spcBef>
                <a:spcPts val="0"/>
              </a:spcBef>
              <a:spcAft>
                <a:spcPts val="0"/>
              </a:spcAft>
              <a:buSzPts val="1800"/>
              <a:buNone/>
            </a:pPr>
            <a:r>
              <a:rPr lang="en-US"/>
              <a:t>Deep learning model</a:t>
            </a:r>
            <a:endParaRPr/>
          </a:p>
        </p:txBody>
      </p:sp>
      <p:sp>
        <p:nvSpPr>
          <p:cNvPr id="4084" name="Google Shape;4084;p19"/>
          <p:cNvSpPr txBox="1"/>
          <p:nvPr>
            <p:ph idx="4" type="subTitle"/>
          </p:nvPr>
        </p:nvSpPr>
        <p:spPr>
          <a:xfrm>
            <a:off x="919133" y="3363742"/>
            <a:ext cx="2988600" cy="401700"/>
          </a:xfrm>
          <a:prstGeom prst="rect">
            <a:avLst/>
          </a:prstGeom>
          <a:noFill/>
          <a:ln>
            <a:noFill/>
          </a:ln>
        </p:spPr>
        <p:txBody>
          <a:bodyPr anchorCtr="0" anchor="ctr" bIns="91425" lIns="91425" spcFirstLastPara="1" rIns="91425" wrap="square" tIns="91425">
            <a:noAutofit/>
          </a:bodyPr>
          <a:lstStyle/>
          <a:p>
            <a:pPr indent="0" lvl="0" marL="0" rtl="0" algn="ctr">
              <a:lnSpc>
                <a:spcPct val="50000"/>
              </a:lnSpc>
              <a:spcBef>
                <a:spcPts val="0"/>
              </a:spcBef>
              <a:spcAft>
                <a:spcPts val="0"/>
              </a:spcAft>
              <a:buSzPts val="1800"/>
              <a:buNone/>
            </a:pPr>
            <a:r>
              <a:rPr lang="en-US"/>
              <a:t>Plateforme web</a:t>
            </a:r>
            <a:endParaRPr/>
          </a:p>
        </p:txBody>
      </p:sp>
      <p:sp>
        <p:nvSpPr>
          <p:cNvPr id="4085" name="Google Shape;4085;p19"/>
          <p:cNvSpPr/>
          <p:nvPr/>
        </p:nvSpPr>
        <p:spPr>
          <a:xfrm>
            <a:off x="6100699" y="1825693"/>
            <a:ext cx="1009228" cy="1098074"/>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6" name="Google Shape;4086;p19"/>
          <p:cNvGrpSpPr/>
          <p:nvPr/>
        </p:nvGrpSpPr>
        <p:grpSpPr>
          <a:xfrm>
            <a:off x="1790617" y="1968761"/>
            <a:ext cx="1045889" cy="1098074"/>
            <a:chOff x="1958520" y="2302574"/>
            <a:chExt cx="359213" cy="327807"/>
          </a:xfrm>
        </p:grpSpPr>
        <p:sp>
          <p:nvSpPr>
            <p:cNvPr id="4087" name="Google Shape;4087;p19"/>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19"/>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19"/>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0" name="Google Shape;409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sp>
        <p:nvSpPr>
          <p:cNvPr id="4095" name="Google Shape;4095;p20"/>
          <p:cNvSpPr txBox="1"/>
          <p:nvPr>
            <p:ph idx="1" type="subTitle"/>
          </p:nvPr>
        </p:nvSpPr>
        <p:spPr>
          <a:xfrm>
            <a:off x="3070692" y="1941603"/>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Dataset</a:t>
            </a:r>
            <a:endParaRPr/>
          </a:p>
        </p:txBody>
      </p:sp>
      <p:sp>
        <p:nvSpPr>
          <p:cNvPr id="4096" name="Google Shape;4096;p20"/>
          <p:cNvSpPr txBox="1"/>
          <p:nvPr>
            <p:ph type="title"/>
          </p:nvPr>
        </p:nvSpPr>
        <p:spPr>
          <a:xfrm>
            <a:off x="3042992" y="1225318"/>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01</a:t>
            </a:r>
            <a:endParaRPr/>
          </a:p>
        </p:txBody>
      </p:sp>
      <p:sp>
        <p:nvSpPr>
          <p:cNvPr id="4097" name="Google Shape;4097;p20"/>
          <p:cNvSpPr txBox="1"/>
          <p:nvPr>
            <p:ph idx="3" type="subTitle"/>
          </p:nvPr>
        </p:nvSpPr>
        <p:spPr>
          <a:xfrm>
            <a:off x="6129189" y="1877988"/>
            <a:ext cx="2394364"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Mixed precision training</a:t>
            </a:r>
            <a:endParaRPr/>
          </a:p>
        </p:txBody>
      </p:sp>
      <p:sp>
        <p:nvSpPr>
          <p:cNvPr id="4098" name="Google Shape;4098;p20"/>
          <p:cNvSpPr txBox="1"/>
          <p:nvPr>
            <p:ph idx="5" type="title"/>
          </p:nvPr>
        </p:nvSpPr>
        <p:spPr>
          <a:xfrm>
            <a:off x="6164314" y="1082638"/>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02</a:t>
            </a:r>
            <a:endParaRPr/>
          </a:p>
        </p:txBody>
      </p:sp>
      <p:sp>
        <p:nvSpPr>
          <p:cNvPr id="4099" name="Google Shape;4099;p20"/>
          <p:cNvSpPr txBox="1"/>
          <p:nvPr>
            <p:ph idx="6" type="subTitle"/>
          </p:nvPr>
        </p:nvSpPr>
        <p:spPr>
          <a:xfrm>
            <a:off x="2958919" y="3139931"/>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Transfer learning</a:t>
            </a:r>
            <a:endParaRPr/>
          </a:p>
        </p:txBody>
      </p:sp>
      <p:sp>
        <p:nvSpPr>
          <p:cNvPr id="4100" name="Google Shape;4100;p20"/>
          <p:cNvSpPr txBox="1"/>
          <p:nvPr>
            <p:ph idx="8" type="title"/>
          </p:nvPr>
        </p:nvSpPr>
        <p:spPr>
          <a:xfrm>
            <a:off x="2931413" y="2358081"/>
            <a:ext cx="2316600" cy="62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03</a:t>
            </a:r>
            <a:endParaRPr/>
          </a:p>
        </p:txBody>
      </p:sp>
      <p:pic>
        <p:nvPicPr>
          <p:cNvPr id="4101" name="Google Shape;4101;p20"/>
          <p:cNvPicPr preferRelativeResize="0"/>
          <p:nvPr/>
        </p:nvPicPr>
        <p:blipFill rotWithShape="1">
          <a:blip r:embed="rId3">
            <a:alphaModFix/>
          </a:blip>
          <a:srcRect b="0" l="0" r="0" t="0"/>
          <a:stretch/>
        </p:blipFill>
        <p:spPr>
          <a:xfrm>
            <a:off x="710775" y="1392988"/>
            <a:ext cx="1814772" cy="2357524"/>
          </a:xfrm>
          <a:prstGeom prst="rect">
            <a:avLst/>
          </a:prstGeom>
          <a:noFill/>
          <a:ln>
            <a:noFill/>
          </a:ln>
        </p:spPr>
      </p:pic>
      <p:sp>
        <p:nvSpPr>
          <p:cNvPr id="4102" name="Google Shape;4102;p20"/>
          <p:cNvSpPr txBox="1"/>
          <p:nvPr>
            <p:ph idx="6" type="subTitle"/>
          </p:nvPr>
        </p:nvSpPr>
        <p:spPr>
          <a:xfrm>
            <a:off x="6113969" y="3290962"/>
            <a:ext cx="22890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Model CallBacks</a:t>
            </a:r>
            <a:endParaRPr/>
          </a:p>
        </p:txBody>
      </p:sp>
      <p:sp>
        <p:nvSpPr>
          <p:cNvPr id="4103" name="Google Shape;4103;p20"/>
          <p:cNvSpPr txBox="1"/>
          <p:nvPr/>
        </p:nvSpPr>
        <p:spPr>
          <a:xfrm>
            <a:off x="6086463" y="2509112"/>
            <a:ext cx="2316600" cy="62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8000"/>
              <a:buFont typeface="Reenie Beanie"/>
              <a:buNone/>
            </a:pPr>
            <a:r>
              <a:rPr b="1" i="0" lang="en-US" sz="8000" u="none" cap="none" strike="noStrike">
                <a:solidFill>
                  <a:schemeClr val="accent1"/>
                </a:solidFill>
                <a:latin typeface="Reenie Beanie"/>
                <a:ea typeface="Reenie Beanie"/>
                <a:cs typeface="Reenie Beanie"/>
                <a:sym typeface="Reenie Beanie"/>
              </a:rPr>
              <a:t>0</a:t>
            </a:r>
            <a:r>
              <a:rPr b="1" lang="en-US" sz="8000">
                <a:solidFill>
                  <a:schemeClr val="accent1"/>
                </a:solidFill>
                <a:latin typeface="Reenie Beanie"/>
                <a:ea typeface="Reenie Beanie"/>
                <a:cs typeface="Reenie Beanie"/>
                <a:sym typeface="Reenie Beanie"/>
              </a:rPr>
              <a:t>4</a:t>
            </a:r>
            <a:endParaRPr b="1" i="0" sz="8000" u="none" cap="none" strike="noStrike">
              <a:solidFill>
                <a:schemeClr val="accent1"/>
              </a:solidFill>
              <a:latin typeface="Reenie Beanie"/>
              <a:ea typeface="Reenie Beanie"/>
              <a:cs typeface="Reenie Beanie"/>
              <a:sym typeface="Reenie Beanie"/>
            </a:endParaRPr>
          </a:p>
        </p:txBody>
      </p:sp>
      <p:sp>
        <p:nvSpPr>
          <p:cNvPr id="4104" name="Google Shape;4104;p20"/>
          <p:cNvSpPr txBox="1"/>
          <p:nvPr>
            <p:ph idx="9" type="subTitle"/>
          </p:nvPr>
        </p:nvSpPr>
        <p:spPr>
          <a:xfrm>
            <a:off x="4936644" y="4693518"/>
            <a:ext cx="2403600" cy="4017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1800"/>
              <a:buNone/>
            </a:pPr>
            <a:r>
              <a:rPr lang="en-US"/>
              <a:t>Evaluation Metrics</a:t>
            </a:r>
            <a:endParaRPr/>
          </a:p>
          <a:p>
            <a:pPr indent="0" lvl="0" marL="0" rtl="0" algn="l">
              <a:lnSpc>
                <a:spcPct val="50000"/>
              </a:lnSpc>
              <a:spcBef>
                <a:spcPts val="0"/>
              </a:spcBef>
              <a:spcAft>
                <a:spcPts val="0"/>
              </a:spcAft>
              <a:buSzPts val="1800"/>
              <a:buNone/>
            </a:pPr>
            <a:r>
              <a:t/>
            </a:r>
            <a:endParaRPr/>
          </a:p>
        </p:txBody>
      </p:sp>
      <p:sp>
        <p:nvSpPr>
          <p:cNvPr id="4105" name="Google Shape;4105;p20"/>
          <p:cNvSpPr txBox="1"/>
          <p:nvPr/>
        </p:nvSpPr>
        <p:spPr>
          <a:xfrm>
            <a:off x="4909138" y="3702787"/>
            <a:ext cx="2316600" cy="62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8000"/>
              <a:buFont typeface="Reenie Beanie"/>
              <a:buNone/>
            </a:pPr>
            <a:r>
              <a:rPr b="1" i="0" lang="en-US" sz="8000" u="none" cap="none" strike="noStrike">
                <a:solidFill>
                  <a:schemeClr val="accent1"/>
                </a:solidFill>
                <a:latin typeface="Reenie Beanie"/>
                <a:ea typeface="Reenie Beanie"/>
                <a:cs typeface="Reenie Beanie"/>
                <a:sym typeface="Reenie Beanie"/>
              </a:rPr>
              <a:t>0</a:t>
            </a:r>
            <a:r>
              <a:rPr b="1" lang="en-US" sz="8000">
                <a:solidFill>
                  <a:schemeClr val="accent1"/>
                </a:solidFill>
                <a:latin typeface="Reenie Beanie"/>
                <a:ea typeface="Reenie Beanie"/>
                <a:cs typeface="Reenie Beanie"/>
                <a:sym typeface="Reenie Beanie"/>
              </a:rPr>
              <a:t>5</a:t>
            </a:r>
            <a:endParaRPr b="1" i="0" sz="8000" u="none" cap="none" strike="noStrike">
              <a:solidFill>
                <a:schemeClr val="accent1"/>
              </a:solidFill>
              <a:latin typeface="Reenie Beanie"/>
              <a:ea typeface="Reenie Beanie"/>
              <a:cs typeface="Reenie Beanie"/>
              <a:sym typeface="Reenie Beanie"/>
            </a:endParaRPr>
          </a:p>
        </p:txBody>
      </p:sp>
      <p:sp>
        <p:nvSpPr>
          <p:cNvPr id="4106" name="Google Shape;4106;p20"/>
          <p:cNvSpPr txBox="1"/>
          <p:nvPr>
            <p:ph idx="3" type="subTitle"/>
          </p:nvPr>
        </p:nvSpPr>
        <p:spPr>
          <a:xfrm>
            <a:off x="2805962" y="333235"/>
            <a:ext cx="3862925" cy="401700"/>
          </a:xfrm>
          <a:prstGeom prst="rect">
            <a:avLst/>
          </a:prstGeom>
          <a:noFill/>
          <a:ln>
            <a:noFill/>
          </a:ln>
        </p:spPr>
        <p:txBody>
          <a:bodyPr anchorCtr="0" anchor="ctr" bIns="91425" lIns="91425" spcFirstLastPara="1" rIns="91425" wrap="square" tIns="91425">
            <a:noAutofit/>
          </a:bodyPr>
          <a:lstStyle/>
          <a:p>
            <a:pPr indent="0" lvl="0" marL="0" rtl="0" algn="ctr">
              <a:lnSpc>
                <a:spcPct val="50000"/>
              </a:lnSpc>
              <a:spcBef>
                <a:spcPts val="0"/>
              </a:spcBef>
              <a:spcAft>
                <a:spcPts val="0"/>
              </a:spcAft>
              <a:buSzPts val="1800"/>
              <a:buNone/>
            </a:pPr>
            <a:r>
              <a:rPr lang="en-US"/>
              <a:t>Deep learning model</a:t>
            </a:r>
            <a:endParaRPr/>
          </a:p>
        </p:txBody>
      </p:sp>
      <p:sp>
        <p:nvSpPr>
          <p:cNvPr id="4107" name="Google Shape;410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solidFill>
                  <a:schemeClr val="accent1"/>
                </a:solidFill>
              </a:rPr>
              <a:t>‹#›</a:t>
            </a:fld>
            <a:endParaRPr>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Blackboard Background by Slidesgo">
  <a:themeElements>
    <a:clrScheme name="Simple Light">
      <a:dk1>
        <a:srgbClr val="D752A4"/>
      </a:dk1>
      <a:lt1>
        <a:srgbClr val="31A9EA"/>
      </a:lt1>
      <a:dk2>
        <a:srgbClr val="F9DC01"/>
      </a:dk2>
      <a:lt2>
        <a:srgbClr val="595959"/>
      </a:lt2>
      <a:accent1>
        <a:srgbClr val="FFFFFF"/>
      </a:accent1>
      <a:accent2>
        <a:srgbClr val="D752A4"/>
      </a:accent2>
      <a:accent3>
        <a:srgbClr val="31A9EA"/>
      </a:accent3>
      <a:accent4>
        <a:srgbClr val="F9DC01"/>
      </a:accent4>
      <a:accent5>
        <a:srgbClr val="595959"/>
      </a:accent5>
      <a:accent6>
        <a:srgbClr val="FFFFFF"/>
      </a:accent6>
      <a:hlink>
        <a:srgbClr val="D752A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